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7"/>
  </p:notesMasterIdLst>
  <p:sldIdLst>
    <p:sldId id="256" r:id="rId3"/>
    <p:sldId id="257" r:id="rId4"/>
    <p:sldId id="258" r:id="rId5"/>
    <p:sldId id="259" r:id="rId6"/>
  </p:sldIdLst>
  <p:sldSz cx="18288000" cy="10287000"/>
  <p:notesSz cx="6858000" cy="9144000"/>
  <p:embeddedFontLst>
    <p:embeddedFont>
      <p:font typeface="Raleway Medium" pitchFamily="2" charset="0"/>
      <p:regular r:id="rId8"/>
    </p:embeddedFont>
    <p:embeddedFont>
      <p:font typeface="Segoe UI" panose="020B0502040204020203" pitchFamily="34" charset="0"/>
      <p:regular r:id="rId9"/>
      <p:bold r:id="rId10"/>
      <p:italic r:id="rId11"/>
      <p:boldItalic r:id="rId12"/>
    </p:embeddedFont>
    <p:embeddedFont>
      <p:font typeface="Segoe UI Semilight" panose="020B0402040204020203" pitchFamily="34" charset="0"/>
      <p:regular r:id="rId13"/>
      <p: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k2\Downloads\Correlation%20Exercise\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k2\Downloads\Correlation%20Exercise\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k2\Downloads\Correlation%20Exercise\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Price wrt sqft_living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'Numerical Data'!$D$1</c:f>
              <c:strCache>
                <c:ptCount val="1"/>
                <c:pt idx="0">
                  <c:v>sqft_living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'Numerical Data'!$A$2:$A$21614</c:f>
              <c:numCache>
                <c:formatCode>General</c:formatCode>
                <c:ptCount val="21613"/>
                <c:pt idx="0">
                  <c:v>221900</c:v>
                </c:pt>
                <c:pt idx="1">
                  <c:v>538000</c:v>
                </c:pt>
                <c:pt idx="2">
                  <c:v>180000</c:v>
                </c:pt>
                <c:pt idx="3">
                  <c:v>604000</c:v>
                </c:pt>
                <c:pt idx="4">
                  <c:v>510000</c:v>
                </c:pt>
                <c:pt idx="5" formatCode="0.00E+00">
                  <c:v>1225000</c:v>
                </c:pt>
                <c:pt idx="6">
                  <c:v>257500</c:v>
                </c:pt>
                <c:pt idx="7">
                  <c:v>291850</c:v>
                </c:pt>
                <c:pt idx="8">
                  <c:v>229500</c:v>
                </c:pt>
                <c:pt idx="9">
                  <c:v>323000</c:v>
                </c:pt>
                <c:pt idx="10">
                  <c:v>662500</c:v>
                </c:pt>
                <c:pt idx="11">
                  <c:v>468000</c:v>
                </c:pt>
                <c:pt idx="12">
                  <c:v>310000</c:v>
                </c:pt>
                <c:pt idx="13">
                  <c:v>400000</c:v>
                </c:pt>
                <c:pt idx="14">
                  <c:v>530000</c:v>
                </c:pt>
                <c:pt idx="15">
                  <c:v>650000</c:v>
                </c:pt>
                <c:pt idx="16">
                  <c:v>395000</c:v>
                </c:pt>
                <c:pt idx="17">
                  <c:v>485000</c:v>
                </c:pt>
                <c:pt idx="18">
                  <c:v>189000</c:v>
                </c:pt>
                <c:pt idx="19">
                  <c:v>230000</c:v>
                </c:pt>
                <c:pt idx="20">
                  <c:v>385000</c:v>
                </c:pt>
                <c:pt idx="21" formatCode="0.00E+00">
                  <c:v>2000000</c:v>
                </c:pt>
                <c:pt idx="22">
                  <c:v>285000</c:v>
                </c:pt>
                <c:pt idx="23">
                  <c:v>252700</c:v>
                </c:pt>
                <c:pt idx="24">
                  <c:v>329000</c:v>
                </c:pt>
                <c:pt idx="25">
                  <c:v>233000</c:v>
                </c:pt>
                <c:pt idx="26">
                  <c:v>937000</c:v>
                </c:pt>
                <c:pt idx="27">
                  <c:v>667000</c:v>
                </c:pt>
                <c:pt idx="28">
                  <c:v>438000</c:v>
                </c:pt>
                <c:pt idx="29">
                  <c:v>719000</c:v>
                </c:pt>
                <c:pt idx="30">
                  <c:v>580500</c:v>
                </c:pt>
                <c:pt idx="31">
                  <c:v>280000</c:v>
                </c:pt>
                <c:pt idx="32">
                  <c:v>687500</c:v>
                </c:pt>
                <c:pt idx="33">
                  <c:v>535000</c:v>
                </c:pt>
                <c:pt idx="34">
                  <c:v>322500</c:v>
                </c:pt>
                <c:pt idx="35">
                  <c:v>696000</c:v>
                </c:pt>
                <c:pt idx="36">
                  <c:v>550000</c:v>
                </c:pt>
                <c:pt idx="37">
                  <c:v>640000</c:v>
                </c:pt>
                <c:pt idx="38">
                  <c:v>240000</c:v>
                </c:pt>
                <c:pt idx="39">
                  <c:v>605000</c:v>
                </c:pt>
                <c:pt idx="40">
                  <c:v>625000</c:v>
                </c:pt>
                <c:pt idx="41">
                  <c:v>775000</c:v>
                </c:pt>
                <c:pt idx="42">
                  <c:v>861990</c:v>
                </c:pt>
                <c:pt idx="43">
                  <c:v>685000</c:v>
                </c:pt>
                <c:pt idx="44">
                  <c:v>309000</c:v>
                </c:pt>
                <c:pt idx="45">
                  <c:v>488000</c:v>
                </c:pt>
                <c:pt idx="46">
                  <c:v>210490</c:v>
                </c:pt>
                <c:pt idx="47">
                  <c:v>785000</c:v>
                </c:pt>
                <c:pt idx="48">
                  <c:v>450000</c:v>
                </c:pt>
                <c:pt idx="49" formatCode="0.00E+00">
                  <c:v>1350000</c:v>
                </c:pt>
                <c:pt idx="50">
                  <c:v>228000</c:v>
                </c:pt>
                <c:pt idx="51">
                  <c:v>345000</c:v>
                </c:pt>
                <c:pt idx="52">
                  <c:v>600000</c:v>
                </c:pt>
                <c:pt idx="53">
                  <c:v>585000</c:v>
                </c:pt>
                <c:pt idx="54">
                  <c:v>920000</c:v>
                </c:pt>
                <c:pt idx="55">
                  <c:v>885000</c:v>
                </c:pt>
                <c:pt idx="56">
                  <c:v>292500</c:v>
                </c:pt>
                <c:pt idx="57">
                  <c:v>301000</c:v>
                </c:pt>
                <c:pt idx="58">
                  <c:v>951000</c:v>
                </c:pt>
                <c:pt idx="59">
                  <c:v>430000</c:v>
                </c:pt>
                <c:pt idx="60">
                  <c:v>650000</c:v>
                </c:pt>
                <c:pt idx="61">
                  <c:v>289000</c:v>
                </c:pt>
                <c:pt idx="62">
                  <c:v>505000</c:v>
                </c:pt>
                <c:pt idx="63">
                  <c:v>549000</c:v>
                </c:pt>
                <c:pt idx="64">
                  <c:v>425000</c:v>
                </c:pt>
                <c:pt idx="65">
                  <c:v>317625</c:v>
                </c:pt>
                <c:pt idx="66">
                  <c:v>975000</c:v>
                </c:pt>
                <c:pt idx="67">
                  <c:v>287000</c:v>
                </c:pt>
                <c:pt idx="68">
                  <c:v>204000</c:v>
                </c:pt>
                <c:pt idx="69" formatCode="0.00E+00">
                  <c:v>1325000</c:v>
                </c:pt>
                <c:pt idx="70" formatCode="0.00E+00">
                  <c:v>1040000</c:v>
                </c:pt>
                <c:pt idx="71">
                  <c:v>325000</c:v>
                </c:pt>
                <c:pt idx="72">
                  <c:v>571000</c:v>
                </c:pt>
                <c:pt idx="73">
                  <c:v>360000</c:v>
                </c:pt>
                <c:pt idx="74">
                  <c:v>349000</c:v>
                </c:pt>
                <c:pt idx="75">
                  <c:v>832500</c:v>
                </c:pt>
                <c:pt idx="76">
                  <c:v>380000</c:v>
                </c:pt>
                <c:pt idx="77">
                  <c:v>480000</c:v>
                </c:pt>
                <c:pt idx="78">
                  <c:v>410000</c:v>
                </c:pt>
                <c:pt idx="79">
                  <c:v>720000</c:v>
                </c:pt>
                <c:pt idx="80">
                  <c:v>390000</c:v>
                </c:pt>
                <c:pt idx="81">
                  <c:v>360000</c:v>
                </c:pt>
                <c:pt idx="82">
                  <c:v>355000</c:v>
                </c:pt>
                <c:pt idx="83">
                  <c:v>356000</c:v>
                </c:pt>
                <c:pt idx="84">
                  <c:v>315000</c:v>
                </c:pt>
                <c:pt idx="85">
                  <c:v>940000</c:v>
                </c:pt>
                <c:pt idx="86">
                  <c:v>305000</c:v>
                </c:pt>
                <c:pt idx="87">
                  <c:v>461000</c:v>
                </c:pt>
                <c:pt idx="88">
                  <c:v>215000</c:v>
                </c:pt>
                <c:pt idx="89">
                  <c:v>335000</c:v>
                </c:pt>
                <c:pt idx="90">
                  <c:v>243500</c:v>
                </c:pt>
                <c:pt idx="91" formatCode="0.00E+00">
                  <c:v>1099880</c:v>
                </c:pt>
                <c:pt idx="92">
                  <c:v>153000</c:v>
                </c:pt>
                <c:pt idx="93">
                  <c:v>430000</c:v>
                </c:pt>
                <c:pt idx="94">
                  <c:v>700000</c:v>
                </c:pt>
                <c:pt idx="95">
                  <c:v>905000</c:v>
                </c:pt>
                <c:pt idx="96">
                  <c:v>247500</c:v>
                </c:pt>
                <c:pt idx="97">
                  <c:v>199000</c:v>
                </c:pt>
                <c:pt idx="98">
                  <c:v>314000</c:v>
                </c:pt>
                <c:pt idx="99">
                  <c:v>437500</c:v>
                </c:pt>
                <c:pt idx="100">
                  <c:v>850830</c:v>
                </c:pt>
                <c:pt idx="101">
                  <c:v>555000</c:v>
                </c:pt>
                <c:pt idx="102">
                  <c:v>699950</c:v>
                </c:pt>
                <c:pt idx="103" formatCode="0.00E+00">
                  <c:v>1088000</c:v>
                </c:pt>
                <c:pt idx="104">
                  <c:v>290000</c:v>
                </c:pt>
                <c:pt idx="105">
                  <c:v>375000</c:v>
                </c:pt>
                <c:pt idx="106">
                  <c:v>460000</c:v>
                </c:pt>
                <c:pt idx="107">
                  <c:v>188500</c:v>
                </c:pt>
                <c:pt idx="108">
                  <c:v>680000</c:v>
                </c:pt>
                <c:pt idx="109">
                  <c:v>470000</c:v>
                </c:pt>
                <c:pt idx="110">
                  <c:v>597750</c:v>
                </c:pt>
                <c:pt idx="111">
                  <c:v>570000</c:v>
                </c:pt>
                <c:pt idx="112">
                  <c:v>272500</c:v>
                </c:pt>
                <c:pt idx="113">
                  <c:v>329950</c:v>
                </c:pt>
                <c:pt idx="114">
                  <c:v>480000</c:v>
                </c:pt>
                <c:pt idx="115">
                  <c:v>740500</c:v>
                </c:pt>
                <c:pt idx="116">
                  <c:v>518500</c:v>
                </c:pt>
                <c:pt idx="117">
                  <c:v>205425</c:v>
                </c:pt>
                <c:pt idx="118">
                  <c:v>171800</c:v>
                </c:pt>
                <c:pt idx="119">
                  <c:v>535000</c:v>
                </c:pt>
                <c:pt idx="120">
                  <c:v>660000</c:v>
                </c:pt>
                <c:pt idx="121">
                  <c:v>391500</c:v>
                </c:pt>
                <c:pt idx="122">
                  <c:v>395000</c:v>
                </c:pt>
                <c:pt idx="123">
                  <c:v>445000</c:v>
                </c:pt>
                <c:pt idx="124">
                  <c:v>770000</c:v>
                </c:pt>
                <c:pt idx="125" formatCode="0.00E+00">
                  <c:v>1450000</c:v>
                </c:pt>
                <c:pt idx="126">
                  <c:v>445000</c:v>
                </c:pt>
                <c:pt idx="127">
                  <c:v>260000</c:v>
                </c:pt>
                <c:pt idx="128">
                  <c:v>822500</c:v>
                </c:pt>
                <c:pt idx="129">
                  <c:v>430000</c:v>
                </c:pt>
                <c:pt idx="130">
                  <c:v>212000</c:v>
                </c:pt>
                <c:pt idx="131">
                  <c:v>660500</c:v>
                </c:pt>
                <c:pt idx="132">
                  <c:v>784000</c:v>
                </c:pt>
                <c:pt idx="133">
                  <c:v>453246</c:v>
                </c:pt>
                <c:pt idx="134">
                  <c:v>675000</c:v>
                </c:pt>
                <c:pt idx="135">
                  <c:v>199000</c:v>
                </c:pt>
                <c:pt idx="136">
                  <c:v>220000</c:v>
                </c:pt>
                <c:pt idx="137">
                  <c:v>452000</c:v>
                </c:pt>
                <c:pt idx="138">
                  <c:v>382500</c:v>
                </c:pt>
                <c:pt idx="139">
                  <c:v>519950</c:v>
                </c:pt>
                <c:pt idx="140">
                  <c:v>665000</c:v>
                </c:pt>
                <c:pt idx="141">
                  <c:v>527700</c:v>
                </c:pt>
                <c:pt idx="142">
                  <c:v>205000</c:v>
                </c:pt>
                <c:pt idx="143">
                  <c:v>420000</c:v>
                </c:pt>
                <c:pt idx="144">
                  <c:v>500000</c:v>
                </c:pt>
                <c:pt idx="145">
                  <c:v>921500</c:v>
                </c:pt>
                <c:pt idx="146">
                  <c:v>890000</c:v>
                </c:pt>
                <c:pt idx="147">
                  <c:v>430000</c:v>
                </c:pt>
                <c:pt idx="148">
                  <c:v>258000</c:v>
                </c:pt>
                <c:pt idx="149">
                  <c:v>511000</c:v>
                </c:pt>
                <c:pt idx="150">
                  <c:v>532170</c:v>
                </c:pt>
                <c:pt idx="151">
                  <c:v>560000</c:v>
                </c:pt>
                <c:pt idx="152">
                  <c:v>282950</c:v>
                </c:pt>
                <c:pt idx="153" formatCode="0.00E+00">
                  <c:v>2250000</c:v>
                </c:pt>
                <c:pt idx="154">
                  <c:v>350000</c:v>
                </c:pt>
                <c:pt idx="155">
                  <c:v>215000</c:v>
                </c:pt>
                <c:pt idx="156">
                  <c:v>650000</c:v>
                </c:pt>
                <c:pt idx="157">
                  <c:v>320000</c:v>
                </c:pt>
                <c:pt idx="158">
                  <c:v>247000</c:v>
                </c:pt>
                <c:pt idx="159">
                  <c:v>320000</c:v>
                </c:pt>
                <c:pt idx="160">
                  <c:v>255000</c:v>
                </c:pt>
                <c:pt idx="161">
                  <c:v>438000</c:v>
                </c:pt>
                <c:pt idx="162">
                  <c:v>900000</c:v>
                </c:pt>
                <c:pt idx="163">
                  <c:v>441000</c:v>
                </c:pt>
                <c:pt idx="164">
                  <c:v>420000</c:v>
                </c:pt>
                <c:pt idx="165">
                  <c:v>370000</c:v>
                </c:pt>
                <c:pt idx="166">
                  <c:v>269950</c:v>
                </c:pt>
                <c:pt idx="167">
                  <c:v>807100</c:v>
                </c:pt>
                <c:pt idx="168">
                  <c:v>653000</c:v>
                </c:pt>
                <c:pt idx="169">
                  <c:v>371500</c:v>
                </c:pt>
                <c:pt idx="170">
                  <c:v>284000</c:v>
                </c:pt>
                <c:pt idx="171">
                  <c:v>272000</c:v>
                </c:pt>
                <c:pt idx="172">
                  <c:v>313000</c:v>
                </c:pt>
                <c:pt idx="173">
                  <c:v>917500</c:v>
                </c:pt>
                <c:pt idx="174">
                  <c:v>673000</c:v>
                </c:pt>
                <c:pt idx="175">
                  <c:v>425000</c:v>
                </c:pt>
                <c:pt idx="176">
                  <c:v>399950</c:v>
                </c:pt>
                <c:pt idx="177">
                  <c:v>385000</c:v>
                </c:pt>
                <c:pt idx="178">
                  <c:v>269950</c:v>
                </c:pt>
                <c:pt idx="179">
                  <c:v>330000</c:v>
                </c:pt>
                <c:pt idx="180">
                  <c:v>260000</c:v>
                </c:pt>
                <c:pt idx="181">
                  <c:v>470000</c:v>
                </c:pt>
                <c:pt idx="182">
                  <c:v>589000</c:v>
                </c:pt>
                <c:pt idx="183">
                  <c:v>163500</c:v>
                </c:pt>
                <c:pt idx="184">
                  <c:v>835000</c:v>
                </c:pt>
                <c:pt idx="185" formatCode="0.00E+00">
                  <c:v>1095000</c:v>
                </c:pt>
                <c:pt idx="186">
                  <c:v>269000</c:v>
                </c:pt>
                <c:pt idx="187">
                  <c:v>560000</c:v>
                </c:pt>
                <c:pt idx="188">
                  <c:v>615000</c:v>
                </c:pt>
                <c:pt idx="189">
                  <c:v>585188</c:v>
                </c:pt>
                <c:pt idx="190">
                  <c:v>305000</c:v>
                </c:pt>
                <c:pt idx="191">
                  <c:v>166950</c:v>
                </c:pt>
                <c:pt idx="192">
                  <c:v>799000</c:v>
                </c:pt>
                <c:pt idx="193">
                  <c:v>400000</c:v>
                </c:pt>
                <c:pt idx="194">
                  <c:v>230000</c:v>
                </c:pt>
                <c:pt idx="195">
                  <c:v>256883</c:v>
                </c:pt>
                <c:pt idx="196">
                  <c:v>423000</c:v>
                </c:pt>
                <c:pt idx="197">
                  <c:v>465000</c:v>
                </c:pt>
                <c:pt idx="198">
                  <c:v>440000</c:v>
                </c:pt>
                <c:pt idx="199">
                  <c:v>385000</c:v>
                </c:pt>
                <c:pt idx="200">
                  <c:v>210000</c:v>
                </c:pt>
                <c:pt idx="201">
                  <c:v>297000</c:v>
                </c:pt>
                <c:pt idx="202">
                  <c:v>470000</c:v>
                </c:pt>
                <c:pt idx="203">
                  <c:v>226500</c:v>
                </c:pt>
                <c:pt idx="204">
                  <c:v>274250</c:v>
                </c:pt>
                <c:pt idx="205">
                  <c:v>840000</c:v>
                </c:pt>
                <c:pt idx="206">
                  <c:v>677900</c:v>
                </c:pt>
                <c:pt idx="207">
                  <c:v>425000</c:v>
                </c:pt>
                <c:pt idx="208">
                  <c:v>180250</c:v>
                </c:pt>
                <c:pt idx="209">
                  <c:v>464000</c:v>
                </c:pt>
                <c:pt idx="210">
                  <c:v>320000</c:v>
                </c:pt>
                <c:pt idx="211">
                  <c:v>625504</c:v>
                </c:pt>
                <c:pt idx="212">
                  <c:v>592500</c:v>
                </c:pt>
                <c:pt idx="213">
                  <c:v>465000</c:v>
                </c:pt>
                <c:pt idx="214">
                  <c:v>477000</c:v>
                </c:pt>
                <c:pt idx="215">
                  <c:v>280000</c:v>
                </c:pt>
                <c:pt idx="216" formatCode="0.00E+00">
                  <c:v>1505000</c:v>
                </c:pt>
                <c:pt idx="217">
                  <c:v>445838</c:v>
                </c:pt>
                <c:pt idx="218" formatCode="0.00E+00">
                  <c:v>1072000</c:v>
                </c:pt>
                <c:pt idx="219">
                  <c:v>467000</c:v>
                </c:pt>
                <c:pt idx="220">
                  <c:v>686000</c:v>
                </c:pt>
                <c:pt idx="221">
                  <c:v>279950</c:v>
                </c:pt>
                <c:pt idx="222">
                  <c:v>527000</c:v>
                </c:pt>
                <c:pt idx="223">
                  <c:v>325000</c:v>
                </c:pt>
                <c:pt idx="224">
                  <c:v>328000</c:v>
                </c:pt>
                <c:pt idx="225">
                  <c:v>390000</c:v>
                </c:pt>
                <c:pt idx="226">
                  <c:v>479950</c:v>
                </c:pt>
                <c:pt idx="227">
                  <c:v>264950</c:v>
                </c:pt>
                <c:pt idx="228">
                  <c:v>235000</c:v>
                </c:pt>
                <c:pt idx="229">
                  <c:v>516500</c:v>
                </c:pt>
                <c:pt idx="230">
                  <c:v>655000</c:v>
                </c:pt>
                <c:pt idx="231">
                  <c:v>500000</c:v>
                </c:pt>
                <c:pt idx="232">
                  <c:v>315000</c:v>
                </c:pt>
                <c:pt idx="233">
                  <c:v>213000</c:v>
                </c:pt>
                <c:pt idx="234">
                  <c:v>475000</c:v>
                </c:pt>
                <c:pt idx="235" formatCode="0.00E+00">
                  <c:v>1025000</c:v>
                </c:pt>
                <c:pt idx="236">
                  <c:v>416000</c:v>
                </c:pt>
                <c:pt idx="237">
                  <c:v>410000</c:v>
                </c:pt>
                <c:pt idx="238">
                  <c:v>800000</c:v>
                </c:pt>
                <c:pt idx="239">
                  <c:v>472000</c:v>
                </c:pt>
                <c:pt idx="240">
                  <c:v>225000</c:v>
                </c:pt>
                <c:pt idx="241">
                  <c:v>210000</c:v>
                </c:pt>
                <c:pt idx="242">
                  <c:v>455000</c:v>
                </c:pt>
                <c:pt idx="243">
                  <c:v>225000</c:v>
                </c:pt>
                <c:pt idx="244">
                  <c:v>480000</c:v>
                </c:pt>
                <c:pt idx="245">
                  <c:v>363000</c:v>
                </c:pt>
                <c:pt idx="246" formatCode="0.00E+00">
                  <c:v>2400000</c:v>
                </c:pt>
                <c:pt idx="247">
                  <c:v>181000</c:v>
                </c:pt>
                <c:pt idx="248">
                  <c:v>250000</c:v>
                </c:pt>
                <c:pt idx="249">
                  <c:v>481000</c:v>
                </c:pt>
                <c:pt idx="250">
                  <c:v>260000</c:v>
                </c:pt>
                <c:pt idx="251">
                  <c:v>455000</c:v>
                </c:pt>
                <c:pt idx="252">
                  <c:v>415000</c:v>
                </c:pt>
                <c:pt idx="253">
                  <c:v>349500</c:v>
                </c:pt>
                <c:pt idx="254">
                  <c:v>245000</c:v>
                </c:pt>
                <c:pt idx="255">
                  <c:v>592500</c:v>
                </c:pt>
                <c:pt idx="256">
                  <c:v>385000</c:v>
                </c:pt>
                <c:pt idx="257">
                  <c:v>315000</c:v>
                </c:pt>
                <c:pt idx="258">
                  <c:v>255000</c:v>
                </c:pt>
                <c:pt idx="259">
                  <c:v>693000</c:v>
                </c:pt>
                <c:pt idx="260">
                  <c:v>780000</c:v>
                </c:pt>
                <c:pt idx="261">
                  <c:v>237000</c:v>
                </c:pt>
                <c:pt idx="262">
                  <c:v>525000</c:v>
                </c:pt>
                <c:pt idx="263">
                  <c:v>425000</c:v>
                </c:pt>
                <c:pt idx="264">
                  <c:v>369900</c:v>
                </c:pt>
                <c:pt idx="265">
                  <c:v>290000</c:v>
                </c:pt>
                <c:pt idx="266">
                  <c:v>285000</c:v>
                </c:pt>
                <c:pt idx="267">
                  <c:v>415000</c:v>
                </c:pt>
                <c:pt idx="268">
                  <c:v>272500</c:v>
                </c:pt>
                <c:pt idx="269" formatCode="0.00E+00">
                  <c:v>2900000</c:v>
                </c:pt>
                <c:pt idx="270" formatCode="0.00E+00">
                  <c:v>1365000</c:v>
                </c:pt>
                <c:pt idx="271">
                  <c:v>436000</c:v>
                </c:pt>
                <c:pt idx="272">
                  <c:v>210000</c:v>
                </c:pt>
                <c:pt idx="273">
                  <c:v>236000</c:v>
                </c:pt>
                <c:pt idx="274">
                  <c:v>331000</c:v>
                </c:pt>
                <c:pt idx="275">
                  <c:v>365000</c:v>
                </c:pt>
                <c:pt idx="276">
                  <c:v>450000</c:v>
                </c:pt>
                <c:pt idx="277">
                  <c:v>770000</c:v>
                </c:pt>
                <c:pt idx="278">
                  <c:v>455000</c:v>
                </c:pt>
                <c:pt idx="279">
                  <c:v>405000</c:v>
                </c:pt>
                <c:pt idx="280">
                  <c:v>304900</c:v>
                </c:pt>
                <c:pt idx="281">
                  <c:v>170000</c:v>
                </c:pt>
                <c:pt idx="282" formatCode="0.00E+00">
                  <c:v>2050000</c:v>
                </c:pt>
                <c:pt idx="283">
                  <c:v>780000</c:v>
                </c:pt>
                <c:pt idx="284">
                  <c:v>330000</c:v>
                </c:pt>
                <c:pt idx="285">
                  <c:v>370000</c:v>
                </c:pt>
                <c:pt idx="286">
                  <c:v>467000</c:v>
                </c:pt>
                <c:pt idx="287">
                  <c:v>405000</c:v>
                </c:pt>
                <c:pt idx="288">
                  <c:v>675000</c:v>
                </c:pt>
                <c:pt idx="289">
                  <c:v>500000</c:v>
                </c:pt>
                <c:pt idx="290">
                  <c:v>389999</c:v>
                </c:pt>
                <c:pt idx="291">
                  <c:v>630000</c:v>
                </c:pt>
                <c:pt idx="292">
                  <c:v>360000</c:v>
                </c:pt>
                <c:pt idx="293">
                  <c:v>580000</c:v>
                </c:pt>
                <c:pt idx="294">
                  <c:v>550000</c:v>
                </c:pt>
                <c:pt idx="295">
                  <c:v>879000</c:v>
                </c:pt>
                <c:pt idx="296">
                  <c:v>265000</c:v>
                </c:pt>
                <c:pt idx="297">
                  <c:v>446500</c:v>
                </c:pt>
                <c:pt idx="298">
                  <c:v>404000</c:v>
                </c:pt>
                <c:pt idx="299">
                  <c:v>267500</c:v>
                </c:pt>
                <c:pt idx="300" formatCode="0.00E+00">
                  <c:v>3075000</c:v>
                </c:pt>
                <c:pt idx="301">
                  <c:v>335000</c:v>
                </c:pt>
                <c:pt idx="302">
                  <c:v>576000</c:v>
                </c:pt>
                <c:pt idx="303">
                  <c:v>208633</c:v>
                </c:pt>
                <c:pt idx="304">
                  <c:v>315000</c:v>
                </c:pt>
                <c:pt idx="305">
                  <c:v>725000</c:v>
                </c:pt>
                <c:pt idx="306">
                  <c:v>550000</c:v>
                </c:pt>
                <c:pt idx="307">
                  <c:v>610750</c:v>
                </c:pt>
                <c:pt idx="308">
                  <c:v>550700</c:v>
                </c:pt>
                <c:pt idx="309">
                  <c:v>665000</c:v>
                </c:pt>
                <c:pt idx="310">
                  <c:v>834000</c:v>
                </c:pt>
                <c:pt idx="311">
                  <c:v>201000</c:v>
                </c:pt>
                <c:pt idx="312" formatCode="0.00E+00">
                  <c:v>2384000</c:v>
                </c:pt>
                <c:pt idx="313" formatCode="0.00E+00">
                  <c:v>1384000</c:v>
                </c:pt>
                <c:pt idx="314" formatCode="0.00E+00">
                  <c:v>1400000</c:v>
                </c:pt>
                <c:pt idx="315">
                  <c:v>305000</c:v>
                </c:pt>
                <c:pt idx="316">
                  <c:v>487000</c:v>
                </c:pt>
                <c:pt idx="317">
                  <c:v>390000</c:v>
                </c:pt>
                <c:pt idx="318">
                  <c:v>548000</c:v>
                </c:pt>
                <c:pt idx="319">
                  <c:v>268750</c:v>
                </c:pt>
                <c:pt idx="320">
                  <c:v>819900</c:v>
                </c:pt>
                <c:pt idx="321">
                  <c:v>520000</c:v>
                </c:pt>
                <c:pt idx="322">
                  <c:v>230000</c:v>
                </c:pt>
                <c:pt idx="323">
                  <c:v>240000</c:v>
                </c:pt>
                <c:pt idx="324">
                  <c:v>232000</c:v>
                </c:pt>
                <c:pt idx="325">
                  <c:v>240500</c:v>
                </c:pt>
                <c:pt idx="326">
                  <c:v>274975</c:v>
                </c:pt>
                <c:pt idx="327">
                  <c:v>740000</c:v>
                </c:pt>
                <c:pt idx="328">
                  <c:v>186375</c:v>
                </c:pt>
                <c:pt idx="329">
                  <c:v>790000</c:v>
                </c:pt>
                <c:pt idx="330">
                  <c:v>880000</c:v>
                </c:pt>
                <c:pt idx="331">
                  <c:v>279000</c:v>
                </c:pt>
                <c:pt idx="332">
                  <c:v>295000</c:v>
                </c:pt>
                <c:pt idx="333">
                  <c:v>640000</c:v>
                </c:pt>
                <c:pt idx="334">
                  <c:v>940000</c:v>
                </c:pt>
                <c:pt idx="335">
                  <c:v>260000</c:v>
                </c:pt>
                <c:pt idx="336">
                  <c:v>559900</c:v>
                </c:pt>
                <c:pt idx="337">
                  <c:v>791500</c:v>
                </c:pt>
                <c:pt idx="338">
                  <c:v>265000</c:v>
                </c:pt>
                <c:pt idx="339">
                  <c:v>245000</c:v>
                </c:pt>
                <c:pt idx="340">
                  <c:v>485000</c:v>
                </c:pt>
                <c:pt idx="341">
                  <c:v>684000</c:v>
                </c:pt>
                <c:pt idx="342">
                  <c:v>425000</c:v>
                </c:pt>
                <c:pt idx="343">
                  <c:v>309600</c:v>
                </c:pt>
                <c:pt idx="344">
                  <c:v>552250</c:v>
                </c:pt>
                <c:pt idx="345">
                  <c:v>165000</c:v>
                </c:pt>
                <c:pt idx="346">
                  <c:v>239900</c:v>
                </c:pt>
                <c:pt idx="347">
                  <c:v>320000</c:v>
                </c:pt>
                <c:pt idx="348">
                  <c:v>206600</c:v>
                </c:pt>
                <c:pt idx="349">
                  <c:v>387000</c:v>
                </c:pt>
                <c:pt idx="350">
                  <c:v>299000</c:v>
                </c:pt>
                <c:pt idx="351">
                  <c:v>855000</c:v>
                </c:pt>
                <c:pt idx="352">
                  <c:v>315000</c:v>
                </c:pt>
                <c:pt idx="353">
                  <c:v>437500</c:v>
                </c:pt>
                <c:pt idx="354">
                  <c:v>252000</c:v>
                </c:pt>
                <c:pt idx="355">
                  <c:v>375000</c:v>
                </c:pt>
                <c:pt idx="356">
                  <c:v>300000</c:v>
                </c:pt>
                <c:pt idx="357">
                  <c:v>420000</c:v>
                </c:pt>
                <c:pt idx="358">
                  <c:v>900000</c:v>
                </c:pt>
                <c:pt idx="359">
                  <c:v>679900</c:v>
                </c:pt>
                <c:pt idx="360">
                  <c:v>463000</c:v>
                </c:pt>
                <c:pt idx="361">
                  <c:v>380000</c:v>
                </c:pt>
                <c:pt idx="362">
                  <c:v>329500</c:v>
                </c:pt>
                <c:pt idx="363">
                  <c:v>604950</c:v>
                </c:pt>
                <c:pt idx="364">
                  <c:v>795000</c:v>
                </c:pt>
                <c:pt idx="365">
                  <c:v>465000</c:v>
                </c:pt>
                <c:pt idx="366">
                  <c:v>673000</c:v>
                </c:pt>
                <c:pt idx="367">
                  <c:v>810000</c:v>
                </c:pt>
                <c:pt idx="368">
                  <c:v>785000</c:v>
                </c:pt>
                <c:pt idx="369">
                  <c:v>338000</c:v>
                </c:pt>
                <c:pt idx="370">
                  <c:v>280000</c:v>
                </c:pt>
                <c:pt idx="371">
                  <c:v>315000</c:v>
                </c:pt>
                <c:pt idx="372">
                  <c:v>530000</c:v>
                </c:pt>
                <c:pt idx="373">
                  <c:v>380000</c:v>
                </c:pt>
                <c:pt idx="374">
                  <c:v>297000</c:v>
                </c:pt>
                <c:pt idx="375">
                  <c:v>730000</c:v>
                </c:pt>
                <c:pt idx="376">
                  <c:v>450000</c:v>
                </c:pt>
                <c:pt idx="377">
                  <c:v>275000</c:v>
                </c:pt>
                <c:pt idx="378">
                  <c:v>595000</c:v>
                </c:pt>
                <c:pt idx="379">
                  <c:v>435000</c:v>
                </c:pt>
                <c:pt idx="380">
                  <c:v>270000</c:v>
                </c:pt>
                <c:pt idx="381">
                  <c:v>950000</c:v>
                </c:pt>
                <c:pt idx="382">
                  <c:v>389000</c:v>
                </c:pt>
                <c:pt idx="383">
                  <c:v>560000</c:v>
                </c:pt>
                <c:pt idx="384" formatCode="0.00E+00">
                  <c:v>1350000</c:v>
                </c:pt>
                <c:pt idx="385">
                  <c:v>799000</c:v>
                </c:pt>
                <c:pt idx="386">
                  <c:v>365500</c:v>
                </c:pt>
                <c:pt idx="387">
                  <c:v>252350</c:v>
                </c:pt>
                <c:pt idx="388">
                  <c:v>403950</c:v>
                </c:pt>
                <c:pt idx="389">
                  <c:v>385000</c:v>
                </c:pt>
                <c:pt idx="390">
                  <c:v>345000</c:v>
                </c:pt>
                <c:pt idx="391">
                  <c:v>490000</c:v>
                </c:pt>
                <c:pt idx="392">
                  <c:v>330000</c:v>
                </c:pt>
                <c:pt idx="393">
                  <c:v>927000</c:v>
                </c:pt>
                <c:pt idx="394" formatCode="0.00E+00">
                  <c:v>1118000</c:v>
                </c:pt>
                <c:pt idx="395">
                  <c:v>330000</c:v>
                </c:pt>
                <c:pt idx="396">
                  <c:v>530000</c:v>
                </c:pt>
                <c:pt idx="397">
                  <c:v>365000</c:v>
                </c:pt>
                <c:pt idx="398">
                  <c:v>378750</c:v>
                </c:pt>
                <c:pt idx="399">
                  <c:v>269900</c:v>
                </c:pt>
                <c:pt idx="400">
                  <c:v>557000</c:v>
                </c:pt>
                <c:pt idx="401">
                  <c:v>360000</c:v>
                </c:pt>
                <c:pt idx="402">
                  <c:v>352000</c:v>
                </c:pt>
                <c:pt idx="403">
                  <c:v>437000</c:v>
                </c:pt>
                <c:pt idx="404">
                  <c:v>322500</c:v>
                </c:pt>
                <c:pt idx="405">
                  <c:v>650000</c:v>
                </c:pt>
                <c:pt idx="406">
                  <c:v>450000</c:v>
                </c:pt>
                <c:pt idx="407">
                  <c:v>278500</c:v>
                </c:pt>
                <c:pt idx="408">
                  <c:v>364950</c:v>
                </c:pt>
                <c:pt idx="409">
                  <c:v>840000</c:v>
                </c:pt>
                <c:pt idx="410">
                  <c:v>268000</c:v>
                </c:pt>
                <c:pt idx="411">
                  <c:v>517534</c:v>
                </c:pt>
                <c:pt idx="412">
                  <c:v>632925</c:v>
                </c:pt>
                <c:pt idx="413">
                  <c:v>577500</c:v>
                </c:pt>
                <c:pt idx="414">
                  <c:v>339000</c:v>
                </c:pt>
                <c:pt idx="415">
                  <c:v>570000</c:v>
                </c:pt>
                <c:pt idx="416">
                  <c:v>563500</c:v>
                </c:pt>
                <c:pt idx="417">
                  <c:v>423000</c:v>
                </c:pt>
                <c:pt idx="418">
                  <c:v>355000</c:v>
                </c:pt>
                <c:pt idx="419" formatCode="0.00E+00">
                  <c:v>1550000</c:v>
                </c:pt>
                <c:pt idx="420">
                  <c:v>482000</c:v>
                </c:pt>
                <c:pt idx="421">
                  <c:v>625000</c:v>
                </c:pt>
                <c:pt idx="422">
                  <c:v>538000</c:v>
                </c:pt>
                <c:pt idx="423">
                  <c:v>380000</c:v>
                </c:pt>
                <c:pt idx="424">
                  <c:v>375000</c:v>
                </c:pt>
                <c:pt idx="425">
                  <c:v>245000</c:v>
                </c:pt>
                <c:pt idx="426">
                  <c:v>310000</c:v>
                </c:pt>
                <c:pt idx="427" formatCode="0.00E+00">
                  <c:v>1300000</c:v>
                </c:pt>
                <c:pt idx="428">
                  <c:v>397000</c:v>
                </c:pt>
                <c:pt idx="429">
                  <c:v>365000</c:v>
                </c:pt>
                <c:pt idx="430">
                  <c:v>328500</c:v>
                </c:pt>
                <c:pt idx="431">
                  <c:v>988000</c:v>
                </c:pt>
                <c:pt idx="432" formatCode="0.00E+00">
                  <c:v>1000000</c:v>
                </c:pt>
                <c:pt idx="433">
                  <c:v>237000</c:v>
                </c:pt>
                <c:pt idx="434">
                  <c:v>525000</c:v>
                </c:pt>
                <c:pt idx="435">
                  <c:v>749000</c:v>
                </c:pt>
                <c:pt idx="436">
                  <c:v>722500</c:v>
                </c:pt>
                <c:pt idx="437">
                  <c:v>843000</c:v>
                </c:pt>
                <c:pt idx="438">
                  <c:v>438000</c:v>
                </c:pt>
                <c:pt idx="439">
                  <c:v>578000</c:v>
                </c:pt>
                <c:pt idx="440">
                  <c:v>227950</c:v>
                </c:pt>
                <c:pt idx="441">
                  <c:v>196000</c:v>
                </c:pt>
                <c:pt idx="442">
                  <c:v>641000</c:v>
                </c:pt>
                <c:pt idx="443">
                  <c:v>350000</c:v>
                </c:pt>
                <c:pt idx="444">
                  <c:v>205000</c:v>
                </c:pt>
                <c:pt idx="445">
                  <c:v>400000</c:v>
                </c:pt>
                <c:pt idx="446" formatCode="0.00E+00">
                  <c:v>1030000</c:v>
                </c:pt>
                <c:pt idx="447">
                  <c:v>505000</c:v>
                </c:pt>
                <c:pt idx="448">
                  <c:v>475000</c:v>
                </c:pt>
                <c:pt idx="449">
                  <c:v>520000</c:v>
                </c:pt>
                <c:pt idx="450" formatCode="0.00E+00">
                  <c:v>1450000</c:v>
                </c:pt>
                <c:pt idx="451">
                  <c:v>333500</c:v>
                </c:pt>
                <c:pt idx="452">
                  <c:v>232000</c:v>
                </c:pt>
                <c:pt idx="453">
                  <c:v>691100</c:v>
                </c:pt>
                <c:pt idx="454">
                  <c:v>811000</c:v>
                </c:pt>
                <c:pt idx="455">
                  <c:v>551000</c:v>
                </c:pt>
                <c:pt idx="456">
                  <c:v>496500</c:v>
                </c:pt>
                <c:pt idx="457">
                  <c:v>705000</c:v>
                </c:pt>
                <c:pt idx="458">
                  <c:v>578000</c:v>
                </c:pt>
                <c:pt idx="459">
                  <c:v>255000</c:v>
                </c:pt>
                <c:pt idx="460" formatCode="0.00E+00">
                  <c:v>1050000</c:v>
                </c:pt>
                <c:pt idx="461">
                  <c:v>348000</c:v>
                </c:pt>
                <c:pt idx="462">
                  <c:v>230000</c:v>
                </c:pt>
                <c:pt idx="463">
                  <c:v>359500</c:v>
                </c:pt>
                <c:pt idx="464">
                  <c:v>330000</c:v>
                </c:pt>
                <c:pt idx="465">
                  <c:v>80000</c:v>
                </c:pt>
                <c:pt idx="466">
                  <c:v>465000</c:v>
                </c:pt>
                <c:pt idx="467">
                  <c:v>325000</c:v>
                </c:pt>
                <c:pt idx="468">
                  <c:v>340500</c:v>
                </c:pt>
                <c:pt idx="469">
                  <c:v>342500</c:v>
                </c:pt>
                <c:pt idx="470">
                  <c:v>290900</c:v>
                </c:pt>
                <c:pt idx="471">
                  <c:v>868700</c:v>
                </c:pt>
                <c:pt idx="472" formatCode="0.00E+00">
                  <c:v>1199000</c:v>
                </c:pt>
                <c:pt idx="473" formatCode="0.00E+00">
                  <c:v>1150000</c:v>
                </c:pt>
                <c:pt idx="474">
                  <c:v>859900</c:v>
                </c:pt>
                <c:pt idx="475">
                  <c:v>520000</c:v>
                </c:pt>
                <c:pt idx="476">
                  <c:v>460000</c:v>
                </c:pt>
                <c:pt idx="477">
                  <c:v>438924</c:v>
                </c:pt>
                <c:pt idx="478">
                  <c:v>315000</c:v>
                </c:pt>
                <c:pt idx="479">
                  <c:v>590000</c:v>
                </c:pt>
                <c:pt idx="480">
                  <c:v>378500</c:v>
                </c:pt>
                <c:pt idx="481">
                  <c:v>328500</c:v>
                </c:pt>
                <c:pt idx="482">
                  <c:v>849950</c:v>
                </c:pt>
                <c:pt idx="483">
                  <c:v>525000</c:v>
                </c:pt>
                <c:pt idx="484" formatCode="0.00E+00">
                  <c:v>1385000</c:v>
                </c:pt>
                <c:pt idx="485">
                  <c:v>295000</c:v>
                </c:pt>
                <c:pt idx="486" formatCode="0.00E+00">
                  <c:v>1067000</c:v>
                </c:pt>
                <c:pt idx="487">
                  <c:v>207950</c:v>
                </c:pt>
                <c:pt idx="488">
                  <c:v>699900</c:v>
                </c:pt>
                <c:pt idx="489" formatCode="0.00E+00">
                  <c:v>1280000</c:v>
                </c:pt>
                <c:pt idx="490">
                  <c:v>452000</c:v>
                </c:pt>
                <c:pt idx="491">
                  <c:v>370000</c:v>
                </c:pt>
                <c:pt idx="492">
                  <c:v>232000</c:v>
                </c:pt>
                <c:pt idx="493">
                  <c:v>669950</c:v>
                </c:pt>
                <c:pt idx="494">
                  <c:v>397500</c:v>
                </c:pt>
                <c:pt idx="495">
                  <c:v>490000</c:v>
                </c:pt>
                <c:pt idx="496">
                  <c:v>725000</c:v>
                </c:pt>
                <c:pt idx="497">
                  <c:v>299000</c:v>
                </c:pt>
                <c:pt idx="498">
                  <c:v>625000</c:v>
                </c:pt>
                <c:pt idx="499">
                  <c:v>437500</c:v>
                </c:pt>
                <c:pt idx="500">
                  <c:v>650000</c:v>
                </c:pt>
                <c:pt idx="501">
                  <c:v>475000</c:v>
                </c:pt>
                <c:pt idx="502">
                  <c:v>342000</c:v>
                </c:pt>
                <c:pt idx="503" formatCode="0.00E+00">
                  <c:v>1197350</c:v>
                </c:pt>
                <c:pt idx="504">
                  <c:v>280000</c:v>
                </c:pt>
                <c:pt idx="505">
                  <c:v>240000</c:v>
                </c:pt>
                <c:pt idx="506">
                  <c:v>529000</c:v>
                </c:pt>
                <c:pt idx="507">
                  <c:v>442000</c:v>
                </c:pt>
                <c:pt idx="508">
                  <c:v>615000</c:v>
                </c:pt>
                <c:pt idx="509" formatCode="0.00E+00">
                  <c:v>1485000</c:v>
                </c:pt>
                <c:pt idx="510">
                  <c:v>585000</c:v>
                </c:pt>
                <c:pt idx="511">
                  <c:v>480000</c:v>
                </c:pt>
                <c:pt idx="512" formatCode="0.00E+00">
                  <c:v>1095000</c:v>
                </c:pt>
                <c:pt idx="513">
                  <c:v>290000</c:v>
                </c:pt>
                <c:pt idx="514">
                  <c:v>615000</c:v>
                </c:pt>
                <c:pt idx="515">
                  <c:v>300000</c:v>
                </c:pt>
                <c:pt idx="516">
                  <c:v>308000</c:v>
                </c:pt>
                <c:pt idx="517">
                  <c:v>750000</c:v>
                </c:pt>
                <c:pt idx="518" formatCode="0.00E+00">
                  <c:v>2250000</c:v>
                </c:pt>
                <c:pt idx="519">
                  <c:v>890000</c:v>
                </c:pt>
                <c:pt idx="520">
                  <c:v>288000</c:v>
                </c:pt>
                <c:pt idx="521">
                  <c:v>190000</c:v>
                </c:pt>
                <c:pt idx="522">
                  <c:v>515000</c:v>
                </c:pt>
                <c:pt idx="523">
                  <c:v>235000</c:v>
                </c:pt>
                <c:pt idx="524">
                  <c:v>275000</c:v>
                </c:pt>
                <c:pt idx="525">
                  <c:v>727500</c:v>
                </c:pt>
                <c:pt idx="526">
                  <c:v>650000</c:v>
                </c:pt>
                <c:pt idx="527" formatCode="0.00E+00">
                  <c:v>1600000</c:v>
                </c:pt>
                <c:pt idx="528">
                  <c:v>365000</c:v>
                </c:pt>
                <c:pt idx="529">
                  <c:v>662000</c:v>
                </c:pt>
                <c:pt idx="530">
                  <c:v>270500</c:v>
                </c:pt>
                <c:pt idx="531">
                  <c:v>200000</c:v>
                </c:pt>
                <c:pt idx="532">
                  <c:v>970000</c:v>
                </c:pt>
                <c:pt idx="533">
                  <c:v>160000</c:v>
                </c:pt>
                <c:pt idx="534">
                  <c:v>204000</c:v>
                </c:pt>
                <c:pt idx="535">
                  <c:v>358000</c:v>
                </c:pt>
                <c:pt idx="536">
                  <c:v>452000</c:v>
                </c:pt>
                <c:pt idx="537">
                  <c:v>595000</c:v>
                </c:pt>
                <c:pt idx="538">
                  <c:v>249000</c:v>
                </c:pt>
                <c:pt idx="539">
                  <c:v>346900</c:v>
                </c:pt>
                <c:pt idx="540" formatCode="0.00E+00">
                  <c:v>2125000</c:v>
                </c:pt>
                <c:pt idx="541">
                  <c:v>280000</c:v>
                </c:pt>
                <c:pt idx="542">
                  <c:v>318888</c:v>
                </c:pt>
                <c:pt idx="543">
                  <c:v>530000</c:v>
                </c:pt>
                <c:pt idx="544">
                  <c:v>375000</c:v>
                </c:pt>
                <c:pt idx="545">
                  <c:v>910000</c:v>
                </c:pt>
                <c:pt idx="546">
                  <c:v>782000</c:v>
                </c:pt>
                <c:pt idx="547">
                  <c:v>259950</c:v>
                </c:pt>
                <c:pt idx="548">
                  <c:v>315000</c:v>
                </c:pt>
                <c:pt idx="549">
                  <c:v>215000</c:v>
                </c:pt>
                <c:pt idx="550">
                  <c:v>705000</c:v>
                </c:pt>
                <c:pt idx="551" formatCode="0.00E+00">
                  <c:v>1450000</c:v>
                </c:pt>
                <c:pt idx="552">
                  <c:v>451000</c:v>
                </c:pt>
                <c:pt idx="553">
                  <c:v>261000</c:v>
                </c:pt>
                <c:pt idx="554">
                  <c:v>396000</c:v>
                </c:pt>
                <c:pt idx="555">
                  <c:v>725000</c:v>
                </c:pt>
                <c:pt idx="556" formatCode="0.00E+00">
                  <c:v>1950000</c:v>
                </c:pt>
                <c:pt idx="557">
                  <c:v>238000</c:v>
                </c:pt>
                <c:pt idx="558">
                  <c:v>750000</c:v>
                </c:pt>
                <c:pt idx="559">
                  <c:v>331500</c:v>
                </c:pt>
                <c:pt idx="560">
                  <c:v>460000</c:v>
                </c:pt>
                <c:pt idx="561">
                  <c:v>404950</c:v>
                </c:pt>
                <c:pt idx="562">
                  <c:v>880000</c:v>
                </c:pt>
                <c:pt idx="563">
                  <c:v>863000</c:v>
                </c:pt>
                <c:pt idx="564">
                  <c:v>638700</c:v>
                </c:pt>
                <c:pt idx="565">
                  <c:v>435000</c:v>
                </c:pt>
                <c:pt idx="566">
                  <c:v>260000</c:v>
                </c:pt>
                <c:pt idx="567">
                  <c:v>671500</c:v>
                </c:pt>
                <c:pt idx="568">
                  <c:v>610000</c:v>
                </c:pt>
                <c:pt idx="569">
                  <c:v>405000</c:v>
                </c:pt>
                <c:pt idx="570">
                  <c:v>338900</c:v>
                </c:pt>
                <c:pt idx="571">
                  <c:v>720000</c:v>
                </c:pt>
                <c:pt idx="572">
                  <c:v>442000</c:v>
                </c:pt>
                <c:pt idx="573">
                  <c:v>650000</c:v>
                </c:pt>
                <c:pt idx="574">
                  <c:v>263500</c:v>
                </c:pt>
                <c:pt idx="575">
                  <c:v>300000</c:v>
                </c:pt>
                <c:pt idx="576">
                  <c:v>266000</c:v>
                </c:pt>
                <c:pt idx="577">
                  <c:v>930000</c:v>
                </c:pt>
                <c:pt idx="578">
                  <c:v>530000</c:v>
                </c:pt>
                <c:pt idx="579">
                  <c:v>180000</c:v>
                </c:pt>
                <c:pt idx="580">
                  <c:v>619000</c:v>
                </c:pt>
                <c:pt idx="581">
                  <c:v>264000</c:v>
                </c:pt>
                <c:pt idx="582">
                  <c:v>730000</c:v>
                </c:pt>
                <c:pt idx="583">
                  <c:v>439000</c:v>
                </c:pt>
                <c:pt idx="584">
                  <c:v>268500</c:v>
                </c:pt>
                <c:pt idx="585">
                  <c:v>330000</c:v>
                </c:pt>
                <c:pt idx="586">
                  <c:v>640000</c:v>
                </c:pt>
                <c:pt idx="587">
                  <c:v>900000</c:v>
                </c:pt>
                <c:pt idx="588">
                  <c:v>370000</c:v>
                </c:pt>
                <c:pt idx="589">
                  <c:v>685000</c:v>
                </c:pt>
                <c:pt idx="590">
                  <c:v>505000</c:v>
                </c:pt>
                <c:pt idx="591">
                  <c:v>265000</c:v>
                </c:pt>
                <c:pt idx="592">
                  <c:v>290000</c:v>
                </c:pt>
                <c:pt idx="593">
                  <c:v>296000</c:v>
                </c:pt>
                <c:pt idx="594">
                  <c:v>360000</c:v>
                </c:pt>
                <c:pt idx="595">
                  <c:v>240500</c:v>
                </c:pt>
                <c:pt idx="596">
                  <c:v>372500</c:v>
                </c:pt>
                <c:pt idx="597">
                  <c:v>595000</c:v>
                </c:pt>
                <c:pt idx="598">
                  <c:v>515000</c:v>
                </c:pt>
                <c:pt idx="599" formatCode="0.00E+00">
                  <c:v>1220000</c:v>
                </c:pt>
                <c:pt idx="600">
                  <c:v>507000</c:v>
                </c:pt>
                <c:pt idx="601">
                  <c:v>399950</c:v>
                </c:pt>
                <c:pt idx="602">
                  <c:v>185000</c:v>
                </c:pt>
                <c:pt idx="603">
                  <c:v>460000</c:v>
                </c:pt>
                <c:pt idx="604">
                  <c:v>435500</c:v>
                </c:pt>
                <c:pt idx="605">
                  <c:v>469000</c:v>
                </c:pt>
                <c:pt idx="606">
                  <c:v>531000</c:v>
                </c:pt>
                <c:pt idx="607">
                  <c:v>443500</c:v>
                </c:pt>
                <c:pt idx="608">
                  <c:v>223000</c:v>
                </c:pt>
                <c:pt idx="609">
                  <c:v>590000</c:v>
                </c:pt>
                <c:pt idx="610">
                  <c:v>340000</c:v>
                </c:pt>
                <c:pt idx="611">
                  <c:v>650000</c:v>
                </c:pt>
                <c:pt idx="612">
                  <c:v>533600</c:v>
                </c:pt>
                <c:pt idx="613">
                  <c:v>695000</c:v>
                </c:pt>
                <c:pt idx="614">
                  <c:v>242000</c:v>
                </c:pt>
                <c:pt idx="615">
                  <c:v>425000</c:v>
                </c:pt>
                <c:pt idx="616">
                  <c:v>525000</c:v>
                </c:pt>
                <c:pt idx="617">
                  <c:v>485000</c:v>
                </c:pt>
                <c:pt idx="618">
                  <c:v>175000</c:v>
                </c:pt>
                <c:pt idx="619">
                  <c:v>210000</c:v>
                </c:pt>
                <c:pt idx="620">
                  <c:v>260000</c:v>
                </c:pt>
                <c:pt idx="621">
                  <c:v>577000</c:v>
                </c:pt>
                <c:pt idx="622">
                  <c:v>200000</c:v>
                </c:pt>
                <c:pt idx="623">
                  <c:v>605000</c:v>
                </c:pt>
                <c:pt idx="624">
                  <c:v>325000</c:v>
                </c:pt>
                <c:pt idx="625">
                  <c:v>289500</c:v>
                </c:pt>
                <c:pt idx="626">
                  <c:v>559950</c:v>
                </c:pt>
                <c:pt idx="627" formatCode="0.00E+00">
                  <c:v>1042500</c:v>
                </c:pt>
                <c:pt idx="628">
                  <c:v>543500</c:v>
                </c:pt>
                <c:pt idx="629">
                  <c:v>480000</c:v>
                </c:pt>
                <c:pt idx="630">
                  <c:v>218000</c:v>
                </c:pt>
                <c:pt idx="631">
                  <c:v>565000</c:v>
                </c:pt>
                <c:pt idx="632">
                  <c:v>426700</c:v>
                </c:pt>
                <c:pt idx="633">
                  <c:v>650000</c:v>
                </c:pt>
                <c:pt idx="634">
                  <c:v>542000</c:v>
                </c:pt>
                <c:pt idx="635">
                  <c:v>415000</c:v>
                </c:pt>
                <c:pt idx="636">
                  <c:v>214000</c:v>
                </c:pt>
                <c:pt idx="637">
                  <c:v>245000</c:v>
                </c:pt>
                <c:pt idx="638">
                  <c:v>314500</c:v>
                </c:pt>
                <c:pt idx="639" formatCode="0.00E+00">
                  <c:v>1120000</c:v>
                </c:pt>
                <c:pt idx="640">
                  <c:v>378000</c:v>
                </c:pt>
                <c:pt idx="641">
                  <c:v>305000</c:v>
                </c:pt>
                <c:pt idx="642">
                  <c:v>595000</c:v>
                </c:pt>
                <c:pt idx="643">
                  <c:v>729500</c:v>
                </c:pt>
                <c:pt idx="644">
                  <c:v>430000</c:v>
                </c:pt>
                <c:pt idx="645">
                  <c:v>240000</c:v>
                </c:pt>
                <c:pt idx="646">
                  <c:v>545000</c:v>
                </c:pt>
                <c:pt idx="647">
                  <c:v>530000</c:v>
                </c:pt>
                <c:pt idx="648">
                  <c:v>157000</c:v>
                </c:pt>
                <c:pt idx="649">
                  <c:v>425000</c:v>
                </c:pt>
                <c:pt idx="650">
                  <c:v>220000</c:v>
                </c:pt>
                <c:pt idx="651">
                  <c:v>521000</c:v>
                </c:pt>
                <c:pt idx="652">
                  <c:v>325000</c:v>
                </c:pt>
                <c:pt idx="653">
                  <c:v>597500</c:v>
                </c:pt>
                <c:pt idx="654">
                  <c:v>337000</c:v>
                </c:pt>
                <c:pt idx="655" formatCode="0.00E+00">
                  <c:v>1000000</c:v>
                </c:pt>
                <c:pt idx="656" formatCode="0.00E+00">
                  <c:v>3070000</c:v>
                </c:pt>
                <c:pt idx="657">
                  <c:v>495000</c:v>
                </c:pt>
                <c:pt idx="658">
                  <c:v>748000</c:v>
                </c:pt>
                <c:pt idx="659">
                  <c:v>888000</c:v>
                </c:pt>
                <c:pt idx="660">
                  <c:v>269900</c:v>
                </c:pt>
                <c:pt idx="661">
                  <c:v>496500</c:v>
                </c:pt>
                <c:pt idx="662">
                  <c:v>475000</c:v>
                </c:pt>
                <c:pt idx="663">
                  <c:v>312000</c:v>
                </c:pt>
                <c:pt idx="664">
                  <c:v>323000</c:v>
                </c:pt>
                <c:pt idx="665">
                  <c:v>331000</c:v>
                </c:pt>
                <c:pt idx="666">
                  <c:v>306000</c:v>
                </c:pt>
                <c:pt idx="667">
                  <c:v>655000</c:v>
                </c:pt>
                <c:pt idx="668">
                  <c:v>290000</c:v>
                </c:pt>
                <c:pt idx="669" formatCode="0.00E+00">
                  <c:v>1250000</c:v>
                </c:pt>
                <c:pt idx="670">
                  <c:v>460000</c:v>
                </c:pt>
                <c:pt idx="671">
                  <c:v>435000</c:v>
                </c:pt>
                <c:pt idx="672">
                  <c:v>664000</c:v>
                </c:pt>
                <c:pt idx="673">
                  <c:v>865000</c:v>
                </c:pt>
                <c:pt idx="674">
                  <c:v>385000</c:v>
                </c:pt>
                <c:pt idx="675">
                  <c:v>497000</c:v>
                </c:pt>
                <c:pt idx="676">
                  <c:v>280000</c:v>
                </c:pt>
                <c:pt idx="677">
                  <c:v>188000</c:v>
                </c:pt>
                <c:pt idx="678">
                  <c:v>478500</c:v>
                </c:pt>
                <c:pt idx="679" formatCode="0.00E+00">
                  <c:v>1145000</c:v>
                </c:pt>
                <c:pt idx="680">
                  <c:v>222000</c:v>
                </c:pt>
                <c:pt idx="681">
                  <c:v>799000</c:v>
                </c:pt>
                <c:pt idx="682">
                  <c:v>609900</c:v>
                </c:pt>
                <c:pt idx="683">
                  <c:v>413000</c:v>
                </c:pt>
                <c:pt idx="684">
                  <c:v>400000</c:v>
                </c:pt>
                <c:pt idx="685">
                  <c:v>802541</c:v>
                </c:pt>
                <c:pt idx="686">
                  <c:v>320000</c:v>
                </c:pt>
                <c:pt idx="687">
                  <c:v>507000</c:v>
                </c:pt>
                <c:pt idx="688">
                  <c:v>387500</c:v>
                </c:pt>
                <c:pt idx="689">
                  <c:v>396000</c:v>
                </c:pt>
                <c:pt idx="690">
                  <c:v>373000</c:v>
                </c:pt>
                <c:pt idx="691" formatCode="0.00E+00">
                  <c:v>1484900</c:v>
                </c:pt>
                <c:pt idx="692">
                  <c:v>359900</c:v>
                </c:pt>
                <c:pt idx="693">
                  <c:v>410000</c:v>
                </c:pt>
                <c:pt idx="694">
                  <c:v>690000</c:v>
                </c:pt>
                <c:pt idx="695">
                  <c:v>245000</c:v>
                </c:pt>
                <c:pt idx="696">
                  <c:v>700000</c:v>
                </c:pt>
                <c:pt idx="697">
                  <c:v>268000</c:v>
                </c:pt>
                <c:pt idx="698">
                  <c:v>225000</c:v>
                </c:pt>
                <c:pt idx="699">
                  <c:v>980000</c:v>
                </c:pt>
                <c:pt idx="700">
                  <c:v>795000</c:v>
                </c:pt>
                <c:pt idx="701">
                  <c:v>195000</c:v>
                </c:pt>
                <c:pt idx="702">
                  <c:v>480000</c:v>
                </c:pt>
                <c:pt idx="703">
                  <c:v>485000</c:v>
                </c:pt>
                <c:pt idx="704">
                  <c:v>130000</c:v>
                </c:pt>
                <c:pt idx="705">
                  <c:v>325000</c:v>
                </c:pt>
                <c:pt idx="706">
                  <c:v>440000</c:v>
                </c:pt>
                <c:pt idx="707">
                  <c:v>550000</c:v>
                </c:pt>
                <c:pt idx="708">
                  <c:v>310000</c:v>
                </c:pt>
                <c:pt idx="709">
                  <c:v>530000</c:v>
                </c:pt>
                <c:pt idx="710">
                  <c:v>390000</c:v>
                </c:pt>
                <c:pt idx="711">
                  <c:v>243000</c:v>
                </c:pt>
                <c:pt idx="712">
                  <c:v>639000</c:v>
                </c:pt>
                <c:pt idx="713">
                  <c:v>215000</c:v>
                </c:pt>
                <c:pt idx="714">
                  <c:v>405000</c:v>
                </c:pt>
                <c:pt idx="715">
                  <c:v>250000</c:v>
                </c:pt>
                <c:pt idx="716">
                  <c:v>405500</c:v>
                </c:pt>
                <c:pt idx="717">
                  <c:v>452000</c:v>
                </c:pt>
                <c:pt idx="718">
                  <c:v>730000</c:v>
                </c:pt>
                <c:pt idx="719">
                  <c:v>267000</c:v>
                </c:pt>
                <c:pt idx="720">
                  <c:v>289950</c:v>
                </c:pt>
                <c:pt idx="721">
                  <c:v>565000</c:v>
                </c:pt>
                <c:pt idx="722" formatCode="0.00E+00">
                  <c:v>1578000</c:v>
                </c:pt>
                <c:pt idx="723">
                  <c:v>636000</c:v>
                </c:pt>
                <c:pt idx="724">
                  <c:v>350000</c:v>
                </c:pt>
                <c:pt idx="725">
                  <c:v>320000</c:v>
                </c:pt>
                <c:pt idx="726">
                  <c:v>210000</c:v>
                </c:pt>
                <c:pt idx="727">
                  <c:v>245000</c:v>
                </c:pt>
                <c:pt idx="728">
                  <c:v>328000</c:v>
                </c:pt>
                <c:pt idx="729">
                  <c:v>985000</c:v>
                </c:pt>
                <c:pt idx="730">
                  <c:v>501000</c:v>
                </c:pt>
                <c:pt idx="731">
                  <c:v>315000</c:v>
                </c:pt>
                <c:pt idx="732">
                  <c:v>403000</c:v>
                </c:pt>
                <c:pt idx="733">
                  <c:v>550000</c:v>
                </c:pt>
                <c:pt idx="734">
                  <c:v>347500</c:v>
                </c:pt>
                <c:pt idx="735">
                  <c:v>365000</c:v>
                </c:pt>
                <c:pt idx="736">
                  <c:v>588000</c:v>
                </c:pt>
                <c:pt idx="737">
                  <c:v>605000</c:v>
                </c:pt>
                <c:pt idx="738" formatCode="0.00E+00">
                  <c:v>1300000</c:v>
                </c:pt>
                <c:pt idx="739">
                  <c:v>233000</c:v>
                </c:pt>
                <c:pt idx="740">
                  <c:v>360000</c:v>
                </c:pt>
                <c:pt idx="741">
                  <c:v>459000</c:v>
                </c:pt>
                <c:pt idx="742">
                  <c:v>740000</c:v>
                </c:pt>
                <c:pt idx="743">
                  <c:v>305000</c:v>
                </c:pt>
                <c:pt idx="744">
                  <c:v>395000</c:v>
                </c:pt>
                <c:pt idx="745">
                  <c:v>560000</c:v>
                </c:pt>
                <c:pt idx="746">
                  <c:v>650000</c:v>
                </c:pt>
                <c:pt idx="747">
                  <c:v>449950</c:v>
                </c:pt>
                <c:pt idx="748">
                  <c:v>517500</c:v>
                </c:pt>
                <c:pt idx="749">
                  <c:v>435000</c:v>
                </c:pt>
                <c:pt idx="750">
                  <c:v>329999</c:v>
                </c:pt>
                <c:pt idx="751">
                  <c:v>950000</c:v>
                </c:pt>
                <c:pt idx="752">
                  <c:v>447000</c:v>
                </c:pt>
                <c:pt idx="753">
                  <c:v>699800</c:v>
                </c:pt>
                <c:pt idx="754">
                  <c:v>850000</c:v>
                </c:pt>
                <c:pt idx="755">
                  <c:v>316500</c:v>
                </c:pt>
                <c:pt idx="756">
                  <c:v>942500</c:v>
                </c:pt>
                <c:pt idx="757" formatCode="0.00E+00">
                  <c:v>1310000</c:v>
                </c:pt>
                <c:pt idx="758">
                  <c:v>856600</c:v>
                </c:pt>
                <c:pt idx="759">
                  <c:v>405600</c:v>
                </c:pt>
                <c:pt idx="760">
                  <c:v>565000</c:v>
                </c:pt>
                <c:pt idx="761">
                  <c:v>400000</c:v>
                </c:pt>
                <c:pt idx="762">
                  <c:v>330000</c:v>
                </c:pt>
                <c:pt idx="763">
                  <c:v>374950</c:v>
                </c:pt>
                <c:pt idx="764">
                  <c:v>405300</c:v>
                </c:pt>
                <c:pt idx="765">
                  <c:v>560000</c:v>
                </c:pt>
                <c:pt idx="766">
                  <c:v>824000</c:v>
                </c:pt>
                <c:pt idx="767">
                  <c:v>260000</c:v>
                </c:pt>
                <c:pt idx="768">
                  <c:v>760000</c:v>
                </c:pt>
                <c:pt idx="769">
                  <c:v>405000</c:v>
                </c:pt>
                <c:pt idx="770">
                  <c:v>429900</c:v>
                </c:pt>
                <c:pt idx="771">
                  <c:v>341500</c:v>
                </c:pt>
                <c:pt idx="772">
                  <c:v>465250</c:v>
                </c:pt>
                <c:pt idx="773">
                  <c:v>450000</c:v>
                </c:pt>
                <c:pt idx="774">
                  <c:v>390000</c:v>
                </c:pt>
                <c:pt idx="775">
                  <c:v>420000</c:v>
                </c:pt>
                <c:pt idx="776">
                  <c:v>269950</c:v>
                </c:pt>
                <c:pt idx="777">
                  <c:v>493000</c:v>
                </c:pt>
                <c:pt idx="778">
                  <c:v>370000</c:v>
                </c:pt>
                <c:pt idx="779" formatCode="0.00E+00">
                  <c:v>2250000</c:v>
                </c:pt>
                <c:pt idx="780">
                  <c:v>305000</c:v>
                </c:pt>
                <c:pt idx="781">
                  <c:v>400000</c:v>
                </c:pt>
                <c:pt idx="782">
                  <c:v>320000</c:v>
                </c:pt>
                <c:pt idx="783">
                  <c:v>715000</c:v>
                </c:pt>
                <c:pt idx="784">
                  <c:v>650000</c:v>
                </c:pt>
                <c:pt idx="785">
                  <c:v>218000</c:v>
                </c:pt>
                <c:pt idx="786">
                  <c:v>500000</c:v>
                </c:pt>
                <c:pt idx="787">
                  <c:v>460000</c:v>
                </c:pt>
                <c:pt idx="788">
                  <c:v>232500</c:v>
                </c:pt>
                <c:pt idx="789">
                  <c:v>408200</c:v>
                </c:pt>
                <c:pt idx="790">
                  <c:v>522000</c:v>
                </c:pt>
                <c:pt idx="791">
                  <c:v>675000</c:v>
                </c:pt>
                <c:pt idx="792" formatCode="0.00E+00">
                  <c:v>1355000</c:v>
                </c:pt>
                <c:pt idx="793">
                  <c:v>249950</c:v>
                </c:pt>
                <c:pt idx="794">
                  <c:v>210000</c:v>
                </c:pt>
                <c:pt idx="795">
                  <c:v>429950</c:v>
                </c:pt>
                <c:pt idx="796">
                  <c:v>737500</c:v>
                </c:pt>
                <c:pt idx="797">
                  <c:v>710000</c:v>
                </c:pt>
                <c:pt idx="798">
                  <c:v>470000</c:v>
                </c:pt>
                <c:pt idx="799" formatCode="0.00E+00">
                  <c:v>1100000</c:v>
                </c:pt>
                <c:pt idx="800">
                  <c:v>650000</c:v>
                </c:pt>
                <c:pt idx="801" formatCode="0.00E+00">
                  <c:v>1216000</c:v>
                </c:pt>
                <c:pt idx="802">
                  <c:v>422120</c:v>
                </c:pt>
                <c:pt idx="803">
                  <c:v>625000</c:v>
                </c:pt>
                <c:pt idx="804">
                  <c:v>385200</c:v>
                </c:pt>
                <c:pt idx="805">
                  <c:v>500000</c:v>
                </c:pt>
                <c:pt idx="806">
                  <c:v>308000</c:v>
                </c:pt>
                <c:pt idx="807">
                  <c:v>565000</c:v>
                </c:pt>
                <c:pt idx="808">
                  <c:v>581000</c:v>
                </c:pt>
                <c:pt idx="809">
                  <c:v>361000</c:v>
                </c:pt>
                <c:pt idx="810">
                  <c:v>345000</c:v>
                </c:pt>
                <c:pt idx="811">
                  <c:v>419000</c:v>
                </c:pt>
                <c:pt idx="812">
                  <c:v>347000</c:v>
                </c:pt>
                <c:pt idx="813">
                  <c:v>625000</c:v>
                </c:pt>
                <c:pt idx="814" formatCode="0.00E+00">
                  <c:v>2400000</c:v>
                </c:pt>
                <c:pt idx="815">
                  <c:v>379000</c:v>
                </c:pt>
                <c:pt idx="816">
                  <c:v>310000</c:v>
                </c:pt>
                <c:pt idx="817">
                  <c:v>250000</c:v>
                </c:pt>
                <c:pt idx="818">
                  <c:v>682000</c:v>
                </c:pt>
                <c:pt idx="819">
                  <c:v>246500</c:v>
                </c:pt>
                <c:pt idx="820">
                  <c:v>325000</c:v>
                </c:pt>
                <c:pt idx="821">
                  <c:v>310950</c:v>
                </c:pt>
                <c:pt idx="822" formatCode="0.00E+00">
                  <c:v>1100000</c:v>
                </c:pt>
                <c:pt idx="823">
                  <c:v>287500</c:v>
                </c:pt>
                <c:pt idx="824">
                  <c:v>431000</c:v>
                </c:pt>
                <c:pt idx="825">
                  <c:v>226000</c:v>
                </c:pt>
                <c:pt idx="826">
                  <c:v>825000</c:v>
                </c:pt>
                <c:pt idx="827">
                  <c:v>175000</c:v>
                </c:pt>
                <c:pt idx="828">
                  <c:v>465750</c:v>
                </c:pt>
                <c:pt idx="829">
                  <c:v>659000</c:v>
                </c:pt>
                <c:pt idx="830">
                  <c:v>595000</c:v>
                </c:pt>
                <c:pt idx="831">
                  <c:v>350000</c:v>
                </c:pt>
                <c:pt idx="832">
                  <c:v>270000</c:v>
                </c:pt>
                <c:pt idx="833">
                  <c:v>662500</c:v>
                </c:pt>
                <c:pt idx="834">
                  <c:v>249900</c:v>
                </c:pt>
                <c:pt idx="835">
                  <c:v>324500</c:v>
                </c:pt>
                <c:pt idx="836">
                  <c:v>430000</c:v>
                </c:pt>
                <c:pt idx="837">
                  <c:v>419950</c:v>
                </c:pt>
                <c:pt idx="838">
                  <c:v>285000</c:v>
                </c:pt>
                <c:pt idx="839">
                  <c:v>332000</c:v>
                </c:pt>
                <c:pt idx="840">
                  <c:v>282000</c:v>
                </c:pt>
                <c:pt idx="841">
                  <c:v>320000</c:v>
                </c:pt>
                <c:pt idx="842">
                  <c:v>428750</c:v>
                </c:pt>
                <c:pt idx="843">
                  <c:v>330000</c:v>
                </c:pt>
                <c:pt idx="844">
                  <c:v>456500</c:v>
                </c:pt>
                <c:pt idx="845">
                  <c:v>352000</c:v>
                </c:pt>
                <c:pt idx="846">
                  <c:v>664000</c:v>
                </c:pt>
                <c:pt idx="847">
                  <c:v>628000</c:v>
                </c:pt>
                <c:pt idx="848">
                  <c:v>512000</c:v>
                </c:pt>
                <c:pt idx="849">
                  <c:v>254000</c:v>
                </c:pt>
                <c:pt idx="850">
                  <c:v>535800</c:v>
                </c:pt>
                <c:pt idx="851">
                  <c:v>287653</c:v>
                </c:pt>
                <c:pt idx="852">
                  <c:v>438000</c:v>
                </c:pt>
                <c:pt idx="853">
                  <c:v>450000</c:v>
                </c:pt>
                <c:pt idx="854">
                  <c:v>327000</c:v>
                </c:pt>
                <c:pt idx="855">
                  <c:v>370500</c:v>
                </c:pt>
                <c:pt idx="856">
                  <c:v>265000</c:v>
                </c:pt>
                <c:pt idx="857">
                  <c:v>450000</c:v>
                </c:pt>
                <c:pt idx="858">
                  <c:v>425000</c:v>
                </c:pt>
                <c:pt idx="859">
                  <c:v>166600</c:v>
                </c:pt>
                <c:pt idx="860">
                  <c:v>245000</c:v>
                </c:pt>
                <c:pt idx="861">
                  <c:v>565000</c:v>
                </c:pt>
                <c:pt idx="862">
                  <c:v>539900</c:v>
                </c:pt>
                <c:pt idx="863">
                  <c:v>910000</c:v>
                </c:pt>
                <c:pt idx="864">
                  <c:v>280000</c:v>
                </c:pt>
                <c:pt idx="865">
                  <c:v>275000</c:v>
                </c:pt>
                <c:pt idx="866">
                  <c:v>467000</c:v>
                </c:pt>
                <c:pt idx="867">
                  <c:v>457500</c:v>
                </c:pt>
                <c:pt idx="868">
                  <c:v>381156</c:v>
                </c:pt>
                <c:pt idx="869">
                  <c:v>289999</c:v>
                </c:pt>
                <c:pt idx="870">
                  <c:v>642450</c:v>
                </c:pt>
                <c:pt idx="871">
                  <c:v>469950</c:v>
                </c:pt>
                <c:pt idx="872">
                  <c:v>795000</c:v>
                </c:pt>
                <c:pt idx="873">
                  <c:v>785000</c:v>
                </c:pt>
                <c:pt idx="874">
                  <c:v>860000</c:v>
                </c:pt>
                <c:pt idx="875" formatCode="0.00E+00">
                  <c:v>1095000</c:v>
                </c:pt>
                <c:pt idx="876">
                  <c:v>147500</c:v>
                </c:pt>
                <c:pt idx="877">
                  <c:v>390000</c:v>
                </c:pt>
                <c:pt idx="878">
                  <c:v>229000</c:v>
                </c:pt>
                <c:pt idx="879">
                  <c:v>185000</c:v>
                </c:pt>
                <c:pt idx="880">
                  <c:v>414900</c:v>
                </c:pt>
                <c:pt idx="881">
                  <c:v>200000</c:v>
                </c:pt>
                <c:pt idx="882">
                  <c:v>225000</c:v>
                </c:pt>
                <c:pt idx="883">
                  <c:v>720000</c:v>
                </c:pt>
                <c:pt idx="884">
                  <c:v>930000</c:v>
                </c:pt>
                <c:pt idx="885" formatCode="0.00E+00">
                  <c:v>1270000</c:v>
                </c:pt>
                <c:pt idx="886">
                  <c:v>700000</c:v>
                </c:pt>
                <c:pt idx="887">
                  <c:v>466000</c:v>
                </c:pt>
                <c:pt idx="888">
                  <c:v>374000</c:v>
                </c:pt>
                <c:pt idx="889">
                  <c:v>480000</c:v>
                </c:pt>
                <c:pt idx="890">
                  <c:v>740000</c:v>
                </c:pt>
                <c:pt idx="891" formatCode="0.00E+00">
                  <c:v>1010000</c:v>
                </c:pt>
                <c:pt idx="892">
                  <c:v>395000</c:v>
                </c:pt>
                <c:pt idx="893">
                  <c:v>340000</c:v>
                </c:pt>
                <c:pt idx="894">
                  <c:v>209000</c:v>
                </c:pt>
                <c:pt idx="895">
                  <c:v>431650</c:v>
                </c:pt>
                <c:pt idx="896">
                  <c:v>980000</c:v>
                </c:pt>
                <c:pt idx="897">
                  <c:v>660000</c:v>
                </c:pt>
                <c:pt idx="898">
                  <c:v>730000</c:v>
                </c:pt>
                <c:pt idx="899">
                  <c:v>291500</c:v>
                </c:pt>
                <c:pt idx="900">
                  <c:v>905000</c:v>
                </c:pt>
                <c:pt idx="901">
                  <c:v>800000</c:v>
                </c:pt>
                <c:pt idx="902">
                  <c:v>839900</c:v>
                </c:pt>
                <c:pt idx="903">
                  <c:v>200000</c:v>
                </c:pt>
                <c:pt idx="904">
                  <c:v>300000</c:v>
                </c:pt>
                <c:pt idx="905">
                  <c:v>530000</c:v>
                </c:pt>
                <c:pt idx="906">
                  <c:v>314950</c:v>
                </c:pt>
                <c:pt idx="907">
                  <c:v>255000</c:v>
                </c:pt>
                <c:pt idx="908">
                  <c:v>550000</c:v>
                </c:pt>
                <c:pt idx="909">
                  <c:v>435000</c:v>
                </c:pt>
                <c:pt idx="910">
                  <c:v>234000</c:v>
                </c:pt>
                <c:pt idx="911">
                  <c:v>615000</c:v>
                </c:pt>
                <c:pt idx="912">
                  <c:v>205000</c:v>
                </c:pt>
                <c:pt idx="913">
                  <c:v>384000</c:v>
                </c:pt>
                <c:pt idx="914">
                  <c:v>324000</c:v>
                </c:pt>
                <c:pt idx="915">
                  <c:v>645000</c:v>
                </c:pt>
                <c:pt idx="916">
                  <c:v>570000</c:v>
                </c:pt>
                <c:pt idx="917">
                  <c:v>324000</c:v>
                </c:pt>
                <c:pt idx="918">
                  <c:v>270000</c:v>
                </c:pt>
                <c:pt idx="919">
                  <c:v>290000</c:v>
                </c:pt>
                <c:pt idx="920">
                  <c:v>250000</c:v>
                </c:pt>
                <c:pt idx="921">
                  <c:v>342000</c:v>
                </c:pt>
                <c:pt idx="922">
                  <c:v>255000</c:v>
                </c:pt>
                <c:pt idx="923">
                  <c:v>800000</c:v>
                </c:pt>
                <c:pt idx="924">
                  <c:v>451000</c:v>
                </c:pt>
                <c:pt idx="925">
                  <c:v>990000</c:v>
                </c:pt>
                <c:pt idx="926">
                  <c:v>288400</c:v>
                </c:pt>
                <c:pt idx="927">
                  <c:v>420000</c:v>
                </c:pt>
                <c:pt idx="928">
                  <c:v>359000</c:v>
                </c:pt>
                <c:pt idx="929">
                  <c:v>390000</c:v>
                </c:pt>
                <c:pt idx="930">
                  <c:v>300000</c:v>
                </c:pt>
                <c:pt idx="931">
                  <c:v>545000</c:v>
                </c:pt>
                <c:pt idx="932">
                  <c:v>288349</c:v>
                </c:pt>
                <c:pt idx="933">
                  <c:v>299900</c:v>
                </c:pt>
                <c:pt idx="934">
                  <c:v>891000</c:v>
                </c:pt>
                <c:pt idx="935" formatCode="0.00E+00">
                  <c:v>1200000</c:v>
                </c:pt>
                <c:pt idx="936">
                  <c:v>378000</c:v>
                </c:pt>
                <c:pt idx="937">
                  <c:v>299995</c:v>
                </c:pt>
                <c:pt idx="938">
                  <c:v>253000</c:v>
                </c:pt>
                <c:pt idx="939">
                  <c:v>350000</c:v>
                </c:pt>
                <c:pt idx="940">
                  <c:v>565000</c:v>
                </c:pt>
                <c:pt idx="941">
                  <c:v>315000</c:v>
                </c:pt>
                <c:pt idx="942">
                  <c:v>570000</c:v>
                </c:pt>
                <c:pt idx="943">
                  <c:v>971000</c:v>
                </c:pt>
                <c:pt idx="944">
                  <c:v>915000</c:v>
                </c:pt>
                <c:pt idx="945">
                  <c:v>419000</c:v>
                </c:pt>
                <c:pt idx="946">
                  <c:v>260000</c:v>
                </c:pt>
                <c:pt idx="947" formatCode="0.00E+00">
                  <c:v>1321500</c:v>
                </c:pt>
                <c:pt idx="948">
                  <c:v>369950</c:v>
                </c:pt>
                <c:pt idx="949" formatCode="0.00E+00">
                  <c:v>1029900</c:v>
                </c:pt>
                <c:pt idx="950">
                  <c:v>435000</c:v>
                </c:pt>
                <c:pt idx="951">
                  <c:v>601000</c:v>
                </c:pt>
                <c:pt idx="952">
                  <c:v>460500</c:v>
                </c:pt>
                <c:pt idx="953">
                  <c:v>720000</c:v>
                </c:pt>
                <c:pt idx="954">
                  <c:v>851000</c:v>
                </c:pt>
                <c:pt idx="955">
                  <c:v>550000</c:v>
                </c:pt>
                <c:pt idx="956">
                  <c:v>700000</c:v>
                </c:pt>
                <c:pt idx="957">
                  <c:v>323000</c:v>
                </c:pt>
                <c:pt idx="958">
                  <c:v>345500</c:v>
                </c:pt>
                <c:pt idx="959">
                  <c:v>378000</c:v>
                </c:pt>
                <c:pt idx="960">
                  <c:v>650000</c:v>
                </c:pt>
                <c:pt idx="961">
                  <c:v>385000</c:v>
                </c:pt>
                <c:pt idx="962">
                  <c:v>425000</c:v>
                </c:pt>
                <c:pt idx="963">
                  <c:v>210000</c:v>
                </c:pt>
                <c:pt idx="964">
                  <c:v>630000</c:v>
                </c:pt>
                <c:pt idx="965">
                  <c:v>335000</c:v>
                </c:pt>
                <c:pt idx="966">
                  <c:v>196500</c:v>
                </c:pt>
                <c:pt idx="967">
                  <c:v>582800</c:v>
                </c:pt>
                <c:pt idx="968">
                  <c:v>440000</c:v>
                </c:pt>
                <c:pt idx="969">
                  <c:v>752500</c:v>
                </c:pt>
                <c:pt idx="970">
                  <c:v>532500</c:v>
                </c:pt>
                <c:pt idx="971">
                  <c:v>265000</c:v>
                </c:pt>
                <c:pt idx="972">
                  <c:v>397500</c:v>
                </c:pt>
                <c:pt idx="973">
                  <c:v>524250</c:v>
                </c:pt>
                <c:pt idx="974">
                  <c:v>765000</c:v>
                </c:pt>
                <c:pt idx="975">
                  <c:v>648000</c:v>
                </c:pt>
                <c:pt idx="976">
                  <c:v>469500</c:v>
                </c:pt>
                <c:pt idx="977">
                  <c:v>237500</c:v>
                </c:pt>
                <c:pt idx="978">
                  <c:v>216000</c:v>
                </c:pt>
                <c:pt idx="979">
                  <c:v>427200</c:v>
                </c:pt>
                <c:pt idx="980">
                  <c:v>280000</c:v>
                </c:pt>
                <c:pt idx="981">
                  <c:v>718000</c:v>
                </c:pt>
                <c:pt idx="982">
                  <c:v>420000</c:v>
                </c:pt>
                <c:pt idx="983">
                  <c:v>379000</c:v>
                </c:pt>
                <c:pt idx="984">
                  <c:v>326100</c:v>
                </c:pt>
                <c:pt idx="985">
                  <c:v>535000</c:v>
                </c:pt>
                <c:pt idx="986">
                  <c:v>283000</c:v>
                </c:pt>
                <c:pt idx="987">
                  <c:v>260000</c:v>
                </c:pt>
                <c:pt idx="988">
                  <c:v>399000</c:v>
                </c:pt>
                <c:pt idx="989">
                  <c:v>484950</c:v>
                </c:pt>
                <c:pt idx="990">
                  <c:v>640000</c:v>
                </c:pt>
                <c:pt idx="991">
                  <c:v>585000</c:v>
                </c:pt>
                <c:pt idx="992">
                  <c:v>645000</c:v>
                </c:pt>
                <c:pt idx="993">
                  <c:v>253000</c:v>
                </c:pt>
                <c:pt idx="994">
                  <c:v>178500</c:v>
                </c:pt>
                <c:pt idx="995">
                  <c:v>291000</c:v>
                </c:pt>
                <c:pt idx="996">
                  <c:v>199950</c:v>
                </c:pt>
                <c:pt idx="997">
                  <c:v>553500</c:v>
                </c:pt>
                <c:pt idx="998">
                  <c:v>189950</c:v>
                </c:pt>
                <c:pt idx="999">
                  <c:v>289000</c:v>
                </c:pt>
                <c:pt idx="1000">
                  <c:v>700000</c:v>
                </c:pt>
                <c:pt idx="1001">
                  <c:v>270000</c:v>
                </c:pt>
                <c:pt idx="1002">
                  <c:v>258000</c:v>
                </c:pt>
                <c:pt idx="1003">
                  <c:v>530000</c:v>
                </c:pt>
                <c:pt idx="1004">
                  <c:v>245000</c:v>
                </c:pt>
                <c:pt idx="1005">
                  <c:v>563000</c:v>
                </c:pt>
                <c:pt idx="1006">
                  <c:v>515000</c:v>
                </c:pt>
                <c:pt idx="1007">
                  <c:v>325000</c:v>
                </c:pt>
                <c:pt idx="1008">
                  <c:v>540000</c:v>
                </c:pt>
                <c:pt idx="1009">
                  <c:v>280300</c:v>
                </c:pt>
                <c:pt idx="1010">
                  <c:v>460000</c:v>
                </c:pt>
                <c:pt idx="1011">
                  <c:v>475000</c:v>
                </c:pt>
                <c:pt idx="1012">
                  <c:v>900000</c:v>
                </c:pt>
                <c:pt idx="1013">
                  <c:v>538200</c:v>
                </c:pt>
                <c:pt idx="1014">
                  <c:v>429000</c:v>
                </c:pt>
                <c:pt idx="1015">
                  <c:v>164808</c:v>
                </c:pt>
                <c:pt idx="1016">
                  <c:v>520000</c:v>
                </c:pt>
                <c:pt idx="1017">
                  <c:v>475000</c:v>
                </c:pt>
                <c:pt idx="1018">
                  <c:v>283000</c:v>
                </c:pt>
                <c:pt idx="1019">
                  <c:v>321500</c:v>
                </c:pt>
                <c:pt idx="1020">
                  <c:v>840000</c:v>
                </c:pt>
                <c:pt idx="1021">
                  <c:v>287000</c:v>
                </c:pt>
                <c:pt idx="1022">
                  <c:v>375000</c:v>
                </c:pt>
                <c:pt idx="1023">
                  <c:v>349500</c:v>
                </c:pt>
                <c:pt idx="1024">
                  <c:v>446450</c:v>
                </c:pt>
                <c:pt idx="1025">
                  <c:v>315000</c:v>
                </c:pt>
                <c:pt idx="1026">
                  <c:v>271310</c:v>
                </c:pt>
                <c:pt idx="1027">
                  <c:v>315000</c:v>
                </c:pt>
                <c:pt idx="1028">
                  <c:v>245000</c:v>
                </c:pt>
                <c:pt idx="1029">
                  <c:v>543115</c:v>
                </c:pt>
                <c:pt idx="1030">
                  <c:v>900000</c:v>
                </c:pt>
                <c:pt idx="1031" formatCode="0.00E+00">
                  <c:v>2450000</c:v>
                </c:pt>
                <c:pt idx="1032">
                  <c:v>554000</c:v>
                </c:pt>
                <c:pt idx="1033">
                  <c:v>249900</c:v>
                </c:pt>
                <c:pt idx="1034">
                  <c:v>768000</c:v>
                </c:pt>
                <c:pt idx="1035">
                  <c:v>980000</c:v>
                </c:pt>
                <c:pt idx="1036">
                  <c:v>395000</c:v>
                </c:pt>
                <c:pt idx="1037">
                  <c:v>415000</c:v>
                </c:pt>
                <c:pt idx="1038">
                  <c:v>380000</c:v>
                </c:pt>
                <c:pt idx="1039">
                  <c:v>566000</c:v>
                </c:pt>
                <c:pt idx="1040">
                  <c:v>218500</c:v>
                </c:pt>
                <c:pt idx="1041">
                  <c:v>550000</c:v>
                </c:pt>
                <c:pt idx="1042">
                  <c:v>512031</c:v>
                </c:pt>
                <c:pt idx="1043">
                  <c:v>197500</c:v>
                </c:pt>
                <c:pt idx="1044">
                  <c:v>470000</c:v>
                </c:pt>
                <c:pt idx="1045">
                  <c:v>590000</c:v>
                </c:pt>
                <c:pt idx="1046">
                  <c:v>465000</c:v>
                </c:pt>
                <c:pt idx="1047">
                  <c:v>499000</c:v>
                </c:pt>
                <c:pt idx="1048">
                  <c:v>515000</c:v>
                </c:pt>
                <c:pt idx="1049">
                  <c:v>716500</c:v>
                </c:pt>
                <c:pt idx="1050">
                  <c:v>410000</c:v>
                </c:pt>
                <c:pt idx="1051">
                  <c:v>850000</c:v>
                </c:pt>
                <c:pt idx="1052" formatCode="0.00E+00">
                  <c:v>1050000</c:v>
                </c:pt>
                <c:pt idx="1053">
                  <c:v>648000</c:v>
                </c:pt>
                <c:pt idx="1054">
                  <c:v>620000</c:v>
                </c:pt>
                <c:pt idx="1055">
                  <c:v>935000</c:v>
                </c:pt>
                <c:pt idx="1056">
                  <c:v>379000</c:v>
                </c:pt>
                <c:pt idx="1057">
                  <c:v>699000</c:v>
                </c:pt>
                <c:pt idx="1058">
                  <c:v>528000</c:v>
                </c:pt>
                <c:pt idx="1059">
                  <c:v>425000</c:v>
                </c:pt>
                <c:pt idx="1060">
                  <c:v>249500</c:v>
                </c:pt>
                <c:pt idx="1061" formatCode="0.00E+00">
                  <c:v>1035480</c:v>
                </c:pt>
                <c:pt idx="1062">
                  <c:v>790000</c:v>
                </c:pt>
                <c:pt idx="1063">
                  <c:v>399950</c:v>
                </c:pt>
                <c:pt idx="1064">
                  <c:v>275000</c:v>
                </c:pt>
                <c:pt idx="1065">
                  <c:v>550000</c:v>
                </c:pt>
                <c:pt idx="1066">
                  <c:v>140000</c:v>
                </c:pt>
                <c:pt idx="1067">
                  <c:v>250000</c:v>
                </c:pt>
                <c:pt idx="1068">
                  <c:v>318000</c:v>
                </c:pt>
                <c:pt idx="1069">
                  <c:v>505000</c:v>
                </c:pt>
                <c:pt idx="1070">
                  <c:v>470500</c:v>
                </c:pt>
                <c:pt idx="1071">
                  <c:v>360000</c:v>
                </c:pt>
                <c:pt idx="1072" formatCode="0.00E+00">
                  <c:v>1242500</c:v>
                </c:pt>
                <c:pt idx="1073">
                  <c:v>986000</c:v>
                </c:pt>
                <c:pt idx="1074">
                  <c:v>515000</c:v>
                </c:pt>
                <c:pt idx="1075">
                  <c:v>320000</c:v>
                </c:pt>
                <c:pt idx="1076">
                  <c:v>310000</c:v>
                </c:pt>
                <c:pt idx="1077">
                  <c:v>356700</c:v>
                </c:pt>
                <c:pt idx="1078">
                  <c:v>775000</c:v>
                </c:pt>
                <c:pt idx="1079">
                  <c:v>325000</c:v>
                </c:pt>
                <c:pt idx="1080">
                  <c:v>208000</c:v>
                </c:pt>
                <c:pt idx="1081">
                  <c:v>825000</c:v>
                </c:pt>
                <c:pt idx="1082">
                  <c:v>515000</c:v>
                </c:pt>
                <c:pt idx="1083">
                  <c:v>490000</c:v>
                </c:pt>
                <c:pt idx="1084">
                  <c:v>675000</c:v>
                </c:pt>
                <c:pt idx="1085">
                  <c:v>360000</c:v>
                </c:pt>
                <c:pt idx="1086">
                  <c:v>550000</c:v>
                </c:pt>
                <c:pt idx="1087">
                  <c:v>225000</c:v>
                </c:pt>
                <c:pt idx="1088">
                  <c:v>500000</c:v>
                </c:pt>
                <c:pt idx="1089">
                  <c:v>385000</c:v>
                </c:pt>
                <c:pt idx="1090">
                  <c:v>837700</c:v>
                </c:pt>
                <c:pt idx="1091">
                  <c:v>448000</c:v>
                </c:pt>
                <c:pt idx="1092">
                  <c:v>730000</c:v>
                </c:pt>
                <c:pt idx="1093">
                  <c:v>575000</c:v>
                </c:pt>
                <c:pt idx="1094">
                  <c:v>430000</c:v>
                </c:pt>
                <c:pt idx="1095">
                  <c:v>435000</c:v>
                </c:pt>
                <c:pt idx="1096">
                  <c:v>241000</c:v>
                </c:pt>
                <c:pt idx="1097">
                  <c:v>453500</c:v>
                </c:pt>
                <c:pt idx="1098">
                  <c:v>285000</c:v>
                </c:pt>
                <c:pt idx="1099">
                  <c:v>151000</c:v>
                </c:pt>
                <c:pt idx="1100" formatCode="0.00E+00">
                  <c:v>1570000</c:v>
                </c:pt>
                <c:pt idx="1101">
                  <c:v>631000</c:v>
                </c:pt>
                <c:pt idx="1102">
                  <c:v>285000</c:v>
                </c:pt>
                <c:pt idx="1103">
                  <c:v>195000</c:v>
                </c:pt>
                <c:pt idx="1104">
                  <c:v>817500</c:v>
                </c:pt>
                <c:pt idx="1105">
                  <c:v>550000</c:v>
                </c:pt>
                <c:pt idx="1106" formatCode="0.00E+00">
                  <c:v>1127000</c:v>
                </c:pt>
                <c:pt idx="1107">
                  <c:v>609850</c:v>
                </c:pt>
                <c:pt idx="1108">
                  <c:v>200000</c:v>
                </c:pt>
                <c:pt idx="1109">
                  <c:v>367000</c:v>
                </c:pt>
                <c:pt idx="1110">
                  <c:v>285167</c:v>
                </c:pt>
                <c:pt idx="1111">
                  <c:v>275000</c:v>
                </c:pt>
                <c:pt idx="1112">
                  <c:v>350900</c:v>
                </c:pt>
                <c:pt idx="1113">
                  <c:v>660000</c:v>
                </c:pt>
                <c:pt idx="1114">
                  <c:v>525000</c:v>
                </c:pt>
                <c:pt idx="1115">
                  <c:v>262000</c:v>
                </c:pt>
                <c:pt idx="1116">
                  <c:v>690000</c:v>
                </c:pt>
                <c:pt idx="1117">
                  <c:v>624000</c:v>
                </c:pt>
                <c:pt idx="1118">
                  <c:v>353000</c:v>
                </c:pt>
                <c:pt idx="1119">
                  <c:v>552500</c:v>
                </c:pt>
                <c:pt idx="1120">
                  <c:v>224500</c:v>
                </c:pt>
                <c:pt idx="1121">
                  <c:v>239000</c:v>
                </c:pt>
                <c:pt idx="1122">
                  <c:v>975000</c:v>
                </c:pt>
                <c:pt idx="1123" formatCode="0.00E+00">
                  <c:v>1200000</c:v>
                </c:pt>
                <c:pt idx="1124">
                  <c:v>505000</c:v>
                </c:pt>
                <c:pt idx="1125">
                  <c:v>302000</c:v>
                </c:pt>
                <c:pt idx="1126">
                  <c:v>170000</c:v>
                </c:pt>
                <c:pt idx="1127">
                  <c:v>195000</c:v>
                </c:pt>
                <c:pt idx="1128">
                  <c:v>272000</c:v>
                </c:pt>
                <c:pt idx="1129">
                  <c:v>369000</c:v>
                </c:pt>
                <c:pt idx="1130">
                  <c:v>332500</c:v>
                </c:pt>
                <c:pt idx="1131">
                  <c:v>515000</c:v>
                </c:pt>
                <c:pt idx="1132">
                  <c:v>269000</c:v>
                </c:pt>
                <c:pt idx="1133" formatCode="0.00E+00">
                  <c:v>1278000</c:v>
                </c:pt>
                <c:pt idx="1134">
                  <c:v>303000</c:v>
                </c:pt>
                <c:pt idx="1135">
                  <c:v>420000</c:v>
                </c:pt>
                <c:pt idx="1136">
                  <c:v>400000</c:v>
                </c:pt>
                <c:pt idx="1137">
                  <c:v>225000</c:v>
                </c:pt>
                <c:pt idx="1138">
                  <c:v>219000</c:v>
                </c:pt>
                <c:pt idx="1139">
                  <c:v>605000</c:v>
                </c:pt>
                <c:pt idx="1140">
                  <c:v>625000</c:v>
                </c:pt>
                <c:pt idx="1141">
                  <c:v>380000</c:v>
                </c:pt>
                <c:pt idx="1142">
                  <c:v>620000</c:v>
                </c:pt>
                <c:pt idx="1143">
                  <c:v>687500</c:v>
                </c:pt>
                <c:pt idx="1144">
                  <c:v>225500</c:v>
                </c:pt>
                <c:pt idx="1145">
                  <c:v>252500</c:v>
                </c:pt>
                <c:pt idx="1146">
                  <c:v>510000</c:v>
                </c:pt>
                <c:pt idx="1147">
                  <c:v>510000</c:v>
                </c:pt>
                <c:pt idx="1148">
                  <c:v>725000</c:v>
                </c:pt>
                <c:pt idx="1149">
                  <c:v>75000</c:v>
                </c:pt>
                <c:pt idx="1150">
                  <c:v>492000</c:v>
                </c:pt>
                <c:pt idx="1151">
                  <c:v>425000</c:v>
                </c:pt>
                <c:pt idx="1152" formatCode="0.00E+00">
                  <c:v>1955000</c:v>
                </c:pt>
                <c:pt idx="1153">
                  <c:v>298900</c:v>
                </c:pt>
                <c:pt idx="1154">
                  <c:v>699000</c:v>
                </c:pt>
                <c:pt idx="1155">
                  <c:v>310000</c:v>
                </c:pt>
                <c:pt idx="1156">
                  <c:v>350000</c:v>
                </c:pt>
                <c:pt idx="1157">
                  <c:v>790000</c:v>
                </c:pt>
                <c:pt idx="1158">
                  <c:v>305000</c:v>
                </c:pt>
                <c:pt idx="1159">
                  <c:v>315000</c:v>
                </c:pt>
                <c:pt idx="1160">
                  <c:v>267500</c:v>
                </c:pt>
                <c:pt idx="1161" formatCode="0.00E+00">
                  <c:v>1750000</c:v>
                </c:pt>
                <c:pt idx="1162">
                  <c:v>435000</c:v>
                </c:pt>
                <c:pt idx="1163">
                  <c:v>482500</c:v>
                </c:pt>
                <c:pt idx="1164" formatCode="0.00E+00">
                  <c:v>5110800</c:v>
                </c:pt>
                <c:pt idx="1165">
                  <c:v>439995</c:v>
                </c:pt>
                <c:pt idx="1166">
                  <c:v>460000</c:v>
                </c:pt>
                <c:pt idx="1167">
                  <c:v>194000</c:v>
                </c:pt>
                <c:pt idx="1168">
                  <c:v>290000</c:v>
                </c:pt>
                <c:pt idx="1169">
                  <c:v>274700</c:v>
                </c:pt>
                <c:pt idx="1170">
                  <c:v>900000</c:v>
                </c:pt>
                <c:pt idx="1171" formatCode="0.00E+00">
                  <c:v>1150000</c:v>
                </c:pt>
                <c:pt idx="1172">
                  <c:v>605000</c:v>
                </c:pt>
                <c:pt idx="1173">
                  <c:v>359000</c:v>
                </c:pt>
                <c:pt idx="1174">
                  <c:v>850000</c:v>
                </c:pt>
                <c:pt idx="1175">
                  <c:v>505000</c:v>
                </c:pt>
                <c:pt idx="1176">
                  <c:v>565000</c:v>
                </c:pt>
                <c:pt idx="1177">
                  <c:v>585000</c:v>
                </c:pt>
                <c:pt idx="1178">
                  <c:v>328000</c:v>
                </c:pt>
                <c:pt idx="1179">
                  <c:v>749950</c:v>
                </c:pt>
                <c:pt idx="1180">
                  <c:v>826000</c:v>
                </c:pt>
                <c:pt idx="1181">
                  <c:v>535000</c:v>
                </c:pt>
                <c:pt idx="1182">
                  <c:v>925000</c:v>
                </c:pt>
                <c:pt idx="1183">
                  <c:v>875000</c:v>
                </c:pt>
                <c:pt idx="1184">
                  <c:v>902000</c:v>
                </c:pt>
                <c:pt idx="1185">
                  <c:v>423000</c:v>
                </c:pt>
                <c:pt idx="1186">
                  <c:v>235000</c:v>
                </c:pt>
                <c:pt idx="1187">
                  <c:v>545000</c:v>
                </c:pt>
                <c:pt idx="1188">
                  <c:v>343000</c:v>
                </c:pt>
                <c:pt idx="1189">
                  <c:v>334950</c:v>
                </c:pt>
                <c:pt idx="1190">
                  <c:v>405000</c:v>
                </c:pt>
                <c:pt idx="1191">
                  <c:v>220000</c:v>
                </c:pt>
                <c:pt idx="1192">
                  <c:v>173000</c:v>
                </c:pt>
                <c:pt idx="1193">
                  <c:v>655000</c:v>
                </c:pt>
                <c:pt idx="1194">
                  <c:v>406000</c:v>
                </c:pt>
                <c:pt idx="1195">
                  <c:v>632000</c:v>
                </c:pt>
                <c:pt idx="1196">
                  <c:v>357000</c:v>
                </c:pt>
                <c:pt idx="1197">
                  <c:v>361000</c:v>
                </c:pt>
                <c:pt idx="1198">
                  <c:v>277000</c:v>
                </c:pt>
                <c:pt idx="1199">
                  <c:v>630000</c:v>
                </c:pt>
                <c:pt idx="1200">
                  <c:v>254000</c:v>
                </c:pt>
                <c:pt idx="1201">
                  <c:v>472800</c:v>
                </c:pt>
                <c:pt idx="1202">
                  <c:v>263000</c:v>
                </c:pt>
                <c:pt idx="1203">
                  <c:v>510000</c:v>
                </c:pt>
                <c:pt idx="1204">
                  <c:v>179950</c:v>
                </c:pt>
                <c:pt idx="1205">
                  <c:v>525000</c:v>
                </c:pt>
                <c:pt idx="1206">
                  <c:v>479000</c:v>
                </c:pt>
                <c:pt idx="1207">
                  <c:v>651000</c:v>
                </c:pt>
                <c:pt idx="1208">
                  <c:v>949000</c:v>
                </c:pt>
                <c:pt idx="1209">
                  <c:v>392400</c:v>
                </c:pt>
                <c:pt idx="1210">
                  <c:v>585000</c:v>
                </c:pt>
                <c:pt idx="1211">
                  <c:v>460000</c:v>
                </c:pt>
                <c:pt idx="1212">
                  <c:v>470000</c:v>
                </c:pt>
                <c:pt idx="1213">
                  <c:v>245000</c:v>
                </c:pt>
                <c:pt idx="1214">
                  <c:v>500000</c:v>
                </c:pt>
                <c:pt idx="1215">
                  <c:v>455000</c:v>
                </c:pt>
                <c:pt idx="1216">
                  <c:v>485500</c:v>
                </c:pt>
                <c:pt idx="1217" formatCode="0.00E+00">
                  <c:v>1875000</c:v>
                </c:pt>
                <c:pt idx="1218">
                  <c:v>100000</c:v>
                </c:pt>
                <c:pt idx="1219">
                  <c:v>307000</c:v>
                </c:pt>
                <c:pt idx="1220">
                  <c:v>475000</c:v>
                </c:pt>
                <c:pt idx="1221">
                  <c:v>330000</c:v>
                </c:pt>
                <c:pt idx="1222">
                  <c:v>130000</c:v>
                </c:pt>
                <c:pt idx="1223">
                  <c:v>320000</c:v>
                </c:pt>
                <c:pt idx="1224">
                  <c:v>735000</c:v>
                </c:pt>
                <c:pt idx="1225">
                  <c:v>365000</c:v>
                </c:pt>
                <c:pt idx="1226">
                  <c:v>234000</c:v>
                </c:pt>
                <c:pt idx="1227">
                  <c:v>211000</c:v>
                </c:pt>
                <c:pt idx="1228">
                  <c:v>680000</c:v>
                </c:pt>
                <c:pt idx="1229">
                  <c:v>457000</c:v>
                </c:pt>
                <c:pt idx="1230">
                  <c:v>349000</c:v>
                </c:pt>
                <c:pt idx="1231">
                  <c:v>360000</c:v>
                </c:pt>
                <c:pt idx="1232">
                  <c:v>350000</c:v>
                </c:pt>
                <c:pt idx="1233">
                  <c:v>208000</c:v>
                </c:pt>
                <c:pt idx="1234">
                  <c:v>250275</c:v>
                </c:pt>
                <c:pt idx="1235">
                  <c:v>435000</c:v>
                </c:pt>
                <c:pt idx="1236">
                  <c:v>270000</c:v>
                </c:pt>
                <c:pt idx="1237">
                  <c:v>438000</c:v>
                </c:pt>
                <c:pt idx="1238">
                  <c:v>659000</c:v>
                </c:pt>
                <c:pt idx="1239">
                  <c:v>645000</c:v>
                </c:pt>
                <c:pt idx="1240">
                  <c:v>685100</c:v>
                </c:pt>
                <c:pt idx="1241">
                  <c:v>350000</c:v>
                </c:pt>
                <c:pt idx="1242">
                  <c:v>375000</c:v>
                </c:pt>
                <c:pt idx="1243">
                  <c:v>170000</c:v>
                </c:pt>
                <c:pt idx="1244">
                  <c:v>880000</c:v>
                </c:pt>
                <c:pt idx="1245">
                  <c:v>410500</c:v>
                </c:pt>
                <c:pt idx="1246">
                  <c:v>780000</c:v>
                </c:pt>
                <c:pt idx="1247" formatCode="0.00E+00">
                  <c:v>1225000</c:v>
                </c:pt>
                <c:pt idx="1248">
                  <c:v>449000</c:v>
                </c:pt>
                <c:pt idx="1249">
                  <c:v>546000</c:v>
                </c:pt>
                <c:pt idx="1250">
                  <c:v>317000</c:v>
                </c:pt>
                <c:pt idx="1251">
                  <c:v>276900</c:v>
                </c:pt>
                <c:pt idx="1252">
                  <c:v>399000</c:v>
                </c:pt>
                <c:pt idx="1253">
                  <c:v>495000</c:v>
                </c:pt>
                <c:pt idx="1254">
                  <c:v>258000</c:v>
                </c:pt>
                <c:pt idx="1255">
                  <c:v>600000</c:v>
                </c:pt>
                <c:pt idx="1256">
                  <c:v>265000</c:v>
                </c:pt>
                <c:pt idx="1257">
                  <c:v>321000</c:v>
                </c:pt>
                <c:pt idx="1258">
                  <c:v>682000</c:v>
                </c:pt>
                <c:pt idx="1259">
                  <c:v>295700</c:v>
                </c:pt>
                <c:pt idx="1260">
                  <c:v>609000</c:v>
                </c:pt>
                <c:pt idx="1261">
                  <c:v>995000</c:v>
                </c:pt>
                <c:pt idx="1262">
                  <c:v>530000</c:v>
                </c:pt>
                <c:pt idx="1263">
                  <c:v>614000</c:v>
                </c:pt>
                <c:pt idx="1264">
                  <c:v>390000</c:v>
                </c:pt>
                <c:pt idx="1265">
                  <c:v>467000</c:v>
                </c:pt>
                <c:pt idx="1266">
                  <c:v>484000</c:v>
                </c:pt>
                <c:pt idx="1267">
                  <c:v>340000</c:v>
                </c:pt>
                <c:pt idx="1268">
                  <c:v>302495</c:v>
                </c:pt>
                <c:pt idx="1269">
                  <c:v>532500</c:v>
                </c:pt>
                <c:pt idx="1270">
                  <c:v>441500</c:v>
                </c:pt>
                <c:pt idx="1271">
                  <c:v>470000</c:v>
                </c:pt>
                <c:pt idx="1272" formatCode="0.00E+00">
                  <c:v>2300000</c:v>
                </c:pt>
                <c:pt idx="1273">
                  <c:v>590000</c:v>
                </c:pt>
                <c:pt idx="1274">
                  <c:v>320000</c:v>
                </c:pt>
                <c:pt idx="1275">
                  <c:v>363000</c:v>
                </c:pt>
                <c:pt idx="1276">
                  <c:v>747500</c:v>
                </c:pt>
                <c:pt idx="1277">
                  <c:v>750000</c:v>
                </c:pt>
                <c:pt idx="1278">
                  <c:v>831000</c:v>
                </c:pt>
                <c:pt idx="1279">
                  <c:v>403000</c:v>
                </c:pt>
                <c:pt idx="1280">
                  <c:v>445000</c:v>
                </c:pt>
                <c:pt idx="1281">
                  <c:v>345000</c:v>
                </c:pt>
                <c:pt idx="1282" formatCode="0.00E+00">
                  <c:v>2260000</c:v>
                </c:pt>
                <c:pt idx="1283">
                  <c:v>371025</c:v>
                </c:pt>
                <c:pt idx="1284">
                  <c:v>355000</c:v>
                </c:pt>
                <c:pt idx="1285">
                  <c:v>270000</c:v>
                </c:pt>
                <c:pt idx="1286">
                  <c:v>425000</c:v>
                </c:pt>
                <c:pt idx="1287">
                  <c:v>364808</c:v>
                </c:pt>
                <c:pt idx="1288">
                  <c:v>320000</c:v>
                </c:pt>
                <c:pt idx="1289">
                  <c:v>325000</c:v>
                </c:pt>
                <c:pt idx="1290">
                  <c:v>350000</c:v>
                </c:pt>
                <c:pt idx="1291">
                  <c:v>170000</c:v>
                </c:pt>
                <c:pt idx="1292">
                  <c:v>255000</c:v>
                </c:pt>
                <c:pt idx="1293">
                  <c:v>550000</c:v>
                </c:pt>
                <c:pt idx="1294">
                  <c:v>835000</c:v>
                </c:pt>
                <c:pt idx="1295">
                  <c:v>420000</c:v>
                </c:pt>
                <c:pt idx="1296">
                  <c:v>925000</c:v>
                </c:pt>
                <c:pt idx="1297">
                  <c:v>389250</c:v>
                </c:pt>
                <c:pt idx="1298">
                  <c:v>748000</c:v>
                </c:pt>
                <c:pt idx="1299">
                  <c:v>284000</c:v>
                </c:pt>
                <c:pt idx="1300">
                  <c:v>588000</c:v>
                </c:pt>
                <c:pt idx="1301">
                  <c:v>372500</c:v>
                </c:pt>
                <c:pt idx="1302">
                  <c:v>285000</c:v>
                </c:pt>
                <c:pt idx="1303">
                  <c:v>360000</c:v>
                </c:pt>
                <c:pt idx="1304">
                  <c:v>275000</c:v>
                </c:pt>
                <c:pt idx="1305">
                  <c:v>428000</c:v>
                </c:pt>
                <c:pt idx="1306">
                  <c:v>847000</c:v>
                </c:pt>
                <c:pt idx="1307">
                  <c:v>316000</c:v>
                </c:pt>
                <c:pt idx="1308">
                  <c:v>375000</c:v>
                </c:pt>
                <c:pt idx="1309">
                  <c:v>533000</c:v>
                </c:pt>
                <c:pt idx="1310">
                  <c:v>556000</c:v>
                </c:pt>
                <c:pt idx="1311">
                  <c:v>225000</c:v>
                </c:pt>
                <c:pt idx="1312">
                  <c:v>537250</c:v>
                </c:pt>
                <c:pt idx="1313">
                  <c:v>255000</c:v>
                </c:pt>
                <c:pt idx="1314">
                  <c:v>530000</c:v>
                </c:pt>
                <c:pt idx="1315" formatCode="0.00E+00">
                  <c:v>5300000</c:v>
                </c:pt>
                <c:pt idx="1316">
                  <c:v>595000</c:v>
                </c:pt>
                <c:pt idx="1317">
                  <c:v>548000</c:v>
                </c:pt>
                <c:pt idx="1318">
                  <c:v>234975</c:v>
                </c:pt>
                <c:pt idx="1319">
                  <c:v>600000</c:v>
                </c:pt>
                <c:pt idx="1320">
                  <c:v>432000</c:v>
                </c:pt>
                <c:pt idx="1321">
                  <c:v>455000</c:v>
                </c:pt>
                <c:pt idx="1322">
                  <c:v>279950</c:v>
                </c:pt>
                <c:pt idx="1323">
                  <c:v>267500</c:v>
                </c:pt>
                <c:pt idx="1324">
                  <c:v>620000</c:v>
                </c:pt>
                <c:pt idx="1325">
                  <c:v>110000</c:v>
                </c:pt>
                <c:pt idx="1326">
                  <c:v>625000</c:v>
                </c:pt>
                <c:pt idx="1327">
                  <c:v>389000</c:v>
                </c:pt>
                <c:pt idx="1328" formatCode="0.00E+00">
                  <c:v>1200000</c:v>
                </c:pt>
                <c:pt idx="1329">
                  <c:v>788500</c:v>
                </c:pt>
                <c:pt idx="1330">
                  <c:v>567000</c:v>
                </c:pt>
                <c:pt idx="1331">
                  <c:v>515000</c:v>
                </c:pt>
                <c:pt idx="1332">
                  <c:v>605000</c:v>
                </c:pt>
                <c:pt idx="1333">
                  <c:v>430000</c:v>
                </c:pt>
                <c:pt idx="1334">
                  <c:v>805000</c:v>
                </c:pt>
                <c:pt idx="1335">
                  <c:v>567500</c:v>
                </c:pt>
                <c:pt idx="1336">
                  <c:v>647500</c:v>
                </c:pt>
                <c:pt idx="1337">
                  <c:v>495000</c:v>
                </c:pt>
                <c:pt idx="1338">
                  <c:v>825000</c:v>
                </c:pt>
                <c:pt idx="1339">
                  <c:v>435000</c:v>
                </c:pt>
                <c:pt idx="1340">
                  <c:v>445950</c:v>
                </c:pt>
                <c:pt idx="1341">
                  <c:v>960000</c:v>
                </c:pt>
                <c:pt idx="1342">
                  <c:v>780000</c:v>
                </c:pt>
                <c:pt idx="1343">
                  <c:v>274500</c:v>
                </c:pt>
                <c:pt idx="1344">
                  <c:v>729953</c:v>
                </c:pt>
                <c:pt idx="1345">
                  <c:v>464950</c:v>
                </c:pt>
                <c:pt idx="1346">
                  <c:v>620000</c:v>
                </c:pt>
                <c:pt idx="1347">
                  <c:v>735000</c:v>
                </c:pt>
                <c:pt idx="1348">
                  <c:v>450000</c:v>
                </c:pt>
                <c:pt idx="1349">
                  <c:v>450000</c:v>
                </c:pt>
                <c:pt idx="1350">
                  <c:v>842500</c:v>
                </c:pt>
                <c:pt idx="1351">
                  <c:v>360000</c:v>
                </c:pt>
                <c:pt idx="1352">
                  <c:v>585000</c:v>
                </c:pt>
                <c:pt idx="1353">
                  <c:v>461000</c:v>
                </c:pt>
                <c:pt idx="1354">
                  <c:v>345000</c:v>
                </c:pt>
                <c:pt idx="1355" formatCode="0.00E+00">
                  <c:v>1075000</c:v>
                </c:pt>
                <c:pt idx="1356">
                  <c:v>643000</c:v>
                </c:pt>
                <c:pt idx="1357">
                  <c:v>690000</c:v>
                </c:pt>
                <c:pt idx="1358">
                  <c:v>282000</c:v>
                </c:pt>
                <c:pt idx="1359">
                  <c:v>549000</c:v>
                </c:pt>
                <c:pt idx="1360">
                  <c:v>815000</c:v>
                </c:pt>
                <c:pt idx="1361" formatCode="0.00E+00">
                  <c:v>2200000</c:v>
                </c:pt>
                <c:pt idx="1362">
                  <c:v>700000</c:v>
                </c:pt>
                <c:pt idx="1363">
                  <c:v>933399</c:v>
                </c:pt>
                <c:pt idx="1364">
                  <c:v>290000</c:v>
                </c:pt>
                <c:pt idx="1365">
                  <c:v>372000</c:v>
                </c:pt>
                <c:pt idx="1366">
                  <c:v>450000</c:v>
                </c:pt>
                <c:pt idx="1367">
                  <c:v>303700</c:v>
                </c:pt>
                <c:pt idx="1368">
                  <c:v>672000</c:v>
                </c:pt>
                <c:pt idx="1369">
                  <c:v>334000</c:v>
                </c:pt>
                <c:pt idx="1370">
                  <c:v>260000</c:v>
                </c:pt>
                <c:pt idx="1371">
                  <c:v>749950</c:v>
                </c:pt>
                <c:pt idx="1372">
                  <c:v>330000</c:v>
                </c:pt>
                <c:pt idx="1373">
                  <c:v>830000</c:v>
                </c:pt>
                <c:pt idx="1374" formatCode="0.00E+00">
                  <c:v>1131000</c:v>
                </c:pt>
                <c:pt idx="1375">
                  <c:v>320000</c:v>
                </c:pt>
                <c:pt idx="1376">
                  <c:v>260000</c:v>
                </c:pt>
                <c:pt idx="1377">
                  <c:v>225000</c:v>
                </c:pt>
                <c:pt idx="1378">
                  <c:v>279200</c:v>
                </c:pt>
                <c:pt idx="1379">
                  <c:v>520000</c:v>
                </c:pt>
                <c:pt idx="1380">
                  <c:v>505000</c:v>
                </c:pt>
                <c:pt idx="1381">
                  <c:v>234000</c:v>
                </c:pt>
                <c:pt idx="1382">
                  <c:v>503000</c:v>
                </c:pt>
                <c:pt idx="1383">
                  <c:v>606000</c:v>
                </c:pt>
                <c:pt idx="1384">
                  <c:v>433500</c:v>
                </c:pt>
                <c:pt idx="1385">
                  <c:v>250000</c:v>
                </c:pt>
                <c:pt idx="1386">
                  <c:v>719000</c:v>
                </c:pt>
                <c:pt idx="1387">
                  <c:v>381000</c:v>
                </c:pt>
                <c:pt idx="1388">
                  <c:v>267000</c:v>
                </c:pt>
                <c:pt idx="1389">
                  <c:v>275000</c:v>
                </c:pt>
                <c:pt idx="1390">
                  <c:v>651000</c:v>
                </c:pt>
                <c:pt idx="1391">
                  <c:v>439000</c:v>
                </c:pt>
                <c:pt idx="1392">
                  <c:v>325000</c:v>
                </c:pt>
                <c:pt idx="1393">
                  <c:v>490000</c:v>
                </c:pt>
                <c:pt idx="1394">
                  <c:v>519900</c:v>
                </c:pt>
                <c:pt idx="1395">
                  <c:v>545000</c:v>
                </c:pt>
                <c:pt idx="1396" formatCode="0.00E+00">
                  <c:v>1062500</c:v>
                </c:pt>
                <c:pt idx="1397">
                  <c:v>542000</c:v>
                </c:pt>
                <c:pt idx="1398">
                  <c:v>465000</c:v>
                </c:pt>
                <c:pt idx="1399">
                  <c:v>408000</c:v>
                </c:pt>
                <c:pt idx="1400">
                  <c:v>292000</c:v>
                </c:pt>
                <c:pt idx="1401">
                  <c:v>253000</c:v>
                </c:pt>
                <c:pt idx="1402">
                  <c:v>280000</c:v>
                </c:pt>
                <c:pt idx="1403">
                  <c:v>658588</c:v>
                </c:pt>
                <c:pt idx="1404">
                  <c:v>635000</c:v>
                </c:pt>
                <c:pt idx="1405">
                  <c:v>439000</c:v>
                </c:pt>
                <c:pt idx="1406">
                  <c:v>300000</c:v>
                </c:pt>
                <c:pt idx="1407">
                  <c:v>345000</c:v>
                </c:pt>
                <c:pt idx="1408">
                  <c:v>283500</c:v>
                </c:pt>
                <c:pt idx="1409">
                  <c:v>425000</c:v>
                </c:pt>
                <c:pt idx="1410">
                  <c:v>685000</c:v>
                </c:pt>
                <c:pt idx="1411">
                  <c:v>750000</c:v>
                </c:pt>
                <c:pt idx="1412">
                  <c:v>245000</c:v>
                </c:pt>
                <c:pt idx="1413">
                  <c:v>585444</c:v>
                </c:pt>
                <c:pt idx="1414">
                  <c:v>706000</c:v>
                </c:pt>
                <c:pt idx="1415">
                  <c:v>445000</c:v>
                </c:pt>
                <c:pt idx="1416">
                  <c:v>241000</c:v>
                </c:pt>
                <c:pt idx="1417" formatCode="0.00E+00">
                  <c:v>1175000</c:v>
                </c:pt>
                <c:pt idx="1418">
                  <c:v>530000</c:v>
                </c:pt>
                <c:pt idx="1419">
                  <c:v>350000</c:v>
                </c:pt>
                <c:pt idx="1420" formatCode="0.00E+00">
                  <c:v>1700000</c:v>
                </c:pt>
                <c:pt idx="1421">
                  <c:v>389000</c:v>
                </c:pt>
                <c:pt idx="1422">
                  <c:v>799000</c:v>
                </c:pt>
                <c:pt idx="1423" formatCode="0.00E+00">
                  <c:v>1400000</c:v>
                </c:pt>
                <c:pt idx="1424">
                  <c:v>340895</c:v>
                </c:pt>
                <c:pt idx="1425">
                  <c:v>780000</c:v>
                </c:pt>
                <c:pt idx="1426">
                  <c:v>350000</c:v>
                </c:pt>
                <c:pt idx="1427">
                  <c:v>470000</c:v>
                </c:pt>
                <c:pt idx="1428">
                  <c:v>914600</c:v>
                </c:pt>
                <c:pt idx="1429">
                  <c:v>354000</c:v>
                </c:pt>
                <c:pt idx="1430">
                  <c:v>470000</c:v>
                </c:pt>
                <c:pt idx="1431">
                  <c:v>715000</c:v>
                </c:pt>
                <c:pt idx="1432">
                  <c:v>265000</c:v>
                </c:pt>
                <c:pt idx="1433" formatCode="0.00E+00">
                  <c:v>2537000</c:v>
                </c:pt>
                <c:pt idx="1434">
                  <c:v>640000</c:v>
                </c:pt>
                <c:pt idx="1435">
                  <c:v>290000</c:v>
                </c:pt>
                <c:pt idx="1436">
                  <c:v>480000</c:v>
                </c:pt>
                <c:pt idx="1437">
                  <c:v>535000</c:v>
                </c:pt>
                <c:pt idx="1438">
                  <c:v>907000</c:v>
                </c:pt>
                <c:pt idx="1439">
                  <c:v>459000</c:v>
                </c:pt>
                <c:pt idx="1440" formatCode="0.00E+00">
                  <c:v>1355000</c:v>
                </c:pt>
                <c:pt idx="1441">
                  <c:v>264950</c:v>
                </c:pt>
                <c:pt idx="1442">
                  <c:v>352950</c:v>
                </c:pt>
                <c:pt idx="1443">
                  <c:v>491500</c:v>
                </c:pt>
                <c:pt idx="1444" formatCode="0.00E+00">
                  <c:v>1229000</c:v>
                </c:pt>
                <c:pt idx="1445">
                  <c:v>369500</c:v>
                </c:pt>
                <c:pt idx="1446">
                  <c:v>566000</c:v>
                </c:pt>
                <c:pt idx="1447">
                  <c:v>290000</c:v>
                </c:pt>
                <c:pt idx="1448" formatCode="0.00E+00">
                  <c:v>5350000</c:v>
                </c:pt>
                <c:pt idx="1449">
                  <c:v>180000</c:v>
                </c:pt>
                <c:pt idx="1450">
                  <c:v>215000</c:v>
                </c:pt>
                <c:pt idx="1451">
                  <c:v>302000</c:v>
                </c:pt>
                <c:pt idx="1452">
                  <c:v>352500</c:v>
                </c:pt>
                <c:pt idx="1453">
                  <c:v>235867</c:v>
                </c:pt>
                <c:pt idx="1454">
                  <c:v>500000</c:v>
                </c:pt>
                <c:pt idx="1455">
                  <c:v>382000</c:v>
                </c:pt>
                <c:pt idx="1456">
                  <c:v>515000</c:v>
                </c:pt>
                <c:pt idx="1457">
                  <c:v>250000</c:v>
                </c:pt>
                <c:pt idx="1458">
                  <c:v>672500</c:v>
                </c:pt>
                <c:pt idx="1459">
                  <c:v>755000</c:v>
                </c:pt>
                <c:pt idx="1460">
                  <c:v>707500</c:v>
                </c:pt>
                <c:pt idx="1461">
                  <c:v>459000</c:v>
                </c:pt>
                <c:pt idx="1462">
                  <c:v>140000</c:v>
                </c:pt>
                <c:pt idx="1463">
                  <c:v>495000</c:v>
                </c:pt>
                <c:pt idx="1464">
                  <c:v>757000</c:v>
                </c:pt>
                <c:pt idx="1465">
                  <c:v>765000</c:v>
                </c:pt>
                <c:pt idx="1466">
                  <c:v>359000</c:v>
                </c:pt>
                <c:pt idx="1467">
                  <c:v>440000</c:v>
                </c:pt>
                <c:pt idx="1468">
                  <c:v>400000</c:v>
                </c:pt>
                <c:pt idx="1469">
                  <c:v>652000</c:v>
                </c:pt>
                <c:pt idx="1470">
                  <c:v>260000</c:v>
                </c:pt>
                <c:pt idx="1471" formatCode="0.00E+00">
                  <c:v>1328000</c:v>
                </c:pt>
                <c:pt idx="1472">
                  <c:v>519500</c:v>
                </c:pt>
                <c:pt idx="1473">
                  <c:v>650000</c:v>
                </c:pt>
                <c:pt idx="1474">
                  <c:v>280000</c:v>
                </c:pt>
                <c:pt idx="1475">
                  <c:v>515000</c:v>
                </c:pt>
                <c:pt idx="1476">
                  <c:v>400000</c:v>
                </c:pt>
                <c:pt idx="1477">
                  <c:v>652100</c:v>
                </c:pt>
                <c:pt idx="1478">
                  <c:v>235000</c:v>
                </c:pt>
                <c:pt idx="1479">
                  <c:v>701000</c:v>
                </c:pt>
                <c:pt idx="1480">
                  <c:v>640000</c:v>
                </c:pt>
                <c:pt idx="1481">
                  <c:v>455800</c:v>
                </c:pt>
                <c:pt idx="1482">
                  <c:v>504750</c:v>
                </c:pt>
                <c:pt idx="1483">
                  <c:v>483000</c:v>
                </c:pt>
                <c:pt idx="1484">
                  <c:v>530000</c:v>
                </c:pt>
                <c:pt idx="1485">
                  <c:v>250000</c:v>
                </c:pt>
                <c:pt idx="1486">
                  <c:v>229950</c:v>
                </c:pt>
                <c:pt idx="1487">
                  <c:v>884744</c:v>
                </c:pt>
                <c:pt idx="1488">
                  <c:v>514000</c:v>
                </c:pt>
                <c:pt idx="1489">
                  <c:v>532000</c:v>
                </c:pt>
                <c:pt idx="1490">
                  <c:v>423000</c:v>
                </c:pt>
                <c:pt idx="1491">
                  <c:v>420000</c:v>
                </c:pt>
                <c:pt idx="1492">
                  <c:v>521000</c:v>
                </c:pt>
                <c:pt idx="1493">
                  <c:v>577000</c:v>
                </c:pt>
                <c:pt idx="1494">
                  <c:v>425000</c:v>
                </c:pt>
                <c:pt idx="1495">
                  <c:v>495000</c:v>
                </c:pt>
                <c:pt idx="1496">
                  <c:v>340000</c:v>
                </c:pt>
                <c:pt idx="1497">
                  <c:v>499950</c:v>
                </c:pt>
                <c:pt idx="1498" formatCode="0.00E+00">
                  <c:v>1218000</c:v>
                </c:pt>
                <c:pt idx="1499">
                  <c:v>720000</c:v>
                </c:pt>
                <c:pt idx="1500">
                  <c:v>249000</c:v>
                </c:pt>
                <c:pt idx="1501">
                  <c:v>206135</c:v>
                </c:pt>
                <c:pt idx="1502">
                  <c:v>300000</c:v>
                </c:pt>
                <c:pt idx="1503">
                  <c:v>612000</c:v>
                </c:pt>
                <c:pt idx="1504" formatCode="0.00E+00">
                  <c:v>1102030</c:v>
                </c:pt>
                <c:pt idx="1505">
                  <c:v>230000</c:v>
                </c:pt>
                <c:pt idx="1506">
                  <c:v>850000</c:v>
                </c:pt>
                <c:pt idx="1507">
                  <c:v>355000</c:v>
                </c:pt>
                <c:pt idx="1508">
                  <c:v>442000</c:v>
                </c:pt>
                <c:pt idx="1509">
                  <c:v>399000</c:v>
                </c:pt>
                <c:pt idx="1510">
                  <c:v>360000</c:v>
                </c:pt>
                <c:pt idx="1511">
                  <c:v>390000</c:v>
                </c:pt>
                <c:pt idx="1512">
                  <c:v>413000</c:v>
                </c:pt>
                <c:pt idx="1513">
                  <c:v>190000</c:v>
                </c:pt>
                <c:pt idx="1514">
                  <c:v>432900</c:v>
                </c:pt>
                <c:pt idx="1515">
                  <c:v>621138</c:v>
                </c:pt>
                <c:pt idx="1516">
                  <c:v>270000</c:v>
                </c:pt>
                <c:pt idx="1517">
                  <c:v>610000</c:v>
                </c:pt>
                <c:pt idx="1518">
                  <c:v>500000</c:v>
                </c:pt>
                <c:pt idx="1519">
                  <c:v>715000</c:v>
                </c:pt>
                <c:pt idx="1520">
                  <c:v>264000</c:v>
                </c:pt>
                <c:pt idx="1521">
                  <c:v>550000</c:v>
                </c:pt>
                <c:pt idx="1522">
                  <c:v>337000</c:v>
                </c:pt>
                <c:pt idx="1523">
                  <c:v>170000</c:v>
                </c:pt>
                <c:pt idx="1524">
                  <c:v>405000</c:v>
                </c:pt>
                <c:pt idx="1525">
                  <c:v>775000</c:v>
                </c:pt>
                <c:pt idx="1526">
                  <c:v>425000</c:v>
                </c:pt>
                <c:pt idx="1527">
                  <c:v>713000</c:v>
                </c:pt>
                <c:pt idx="1528">
                  <c:v>555000</c:v>
                </c:pt>
                <c:pt idx="1529">
                  <c:v>810000</c:v>
                </c:pt>
                <c:pt idx="1530" formatCode="0.00E+00">
                  <c:v>1250000</c:v>
                </c:pt>
                <c:pt idx="1531">
                  <c:v>819000</c:v>
                </c:pt>
                <c:pt idx="1532">
                  <c:v>409900</c:v>
                </c:pt>
                <c:pt idx="1533">
                  <c:v>935000</c:v>
                </c:pt>
                <c:pt idx="1534">
                  <c:v>657500</c:v>
                </c:pt>
                <c:pt idx="1535">
                  <c:v>900000</c:v>
                </c:pt>
                <c:pt idx="1536">
                  <c:v>932800</c:v>
                </c:pt>
                <c:pt idx="1537">
                  <c:v>391000</c:v>
                </c:pt>
                <c:pt idx="1538">
                  <c:v>420000</c:v>
                </c:pt>
                <c:pt idx="1539" formatCode="0.00E+00">
                  <c:v>1300000</c:v>
                </c:pt>
                <c:pt idx="1540">
                  <c:v>415000</c:v>
                </c:pt>
                <c:pt idx="1541">
                  <c:v>350000</c:v>
                </c:pt>
                <c:pt idx="1542">
                  <c:v>375000</c:v>
                </c:pt>
                <c:pt idx="1543">
                  <c:v>860000</c:v>
                </c:pt>
                <c:pt idx="1544">
                  <c:v>495000</c:v>
                </c:pt>
                <c:pt idx="1545">
                  <c:v>250000</c:v>
                </c:pt>
                <c:pt idx="1546">
                  <c:v>365000</c:v>
                </c:pt>
                <c:pt idx="1547">
                  <c:v>503000</c:v>
                </c:pt>
                <c:pt idx="1548">
                  <c:v>150000</c:v>
                </c:pt>
                <c:pt idx="1549">
                  <c:v>450000</c:v>
                </c:pt>
                <c:pt idx="1550">
                  <c:v>355000</c:v>
                </c:pt>
                <c:pt idx="1551">
                  <c:v>245000</c:v>
                </c:pt>
                <c:pt idx="1552">
                  <c:v>265900</c:v>
                </c:pt>
                <c:pt idx="1553">
                  <c:v>299000</c:v>
                </c:pt>
                <c:pt idx="1554">
                  <c:v>957500</c:v>
                </c:pt>
                <c:pt idx="1555">
                  <c:v>343000</c:v>
                </c:pt>
                <c:pt idx="1556">
                  <c:v>307500</c:v>
                </c:pt>
                <c:pt idx="1557">
                  <c:v>937500</c:v>
                </c:pt>
                <c:pt idx="1558">
                  <c:v>610000</c:v>
                </c:pt>
                <c:pt idx="1559">
                  <c:v>720000</c:v>
                </c:pt>
                <c:pt idx="1560">
                  <c:v>610000</c:v>
                </c:pt>
                <c:pt idx="1561">
                  <c:v>434500</c:v>
                </c:pt>
                <c:pt idx="1562">
                  <c:v>602500</c:v>
                </c:pt>
                <c:pt idx="1563">
                  <c:v>607010</c:v>
                </c:pt>
                <c:pt idx="1564">
                  <c:v>610000</c:v>
                </c:pt>
                <c:pt idx="1565">
                  <c:v>828500</c:v>
                </c:pt>
                <c:pt idx="1566">
                  <c:v>199990</c:v>
                </c:pt>
                <c:pt idx="1567">
                  <c:v>294000</c:v>
                </c:pt>
                <c:pt idx="1568">
                  <c:v>789500</c:v>
                </c:pt>
                <c:pt idx="1569">
                  <c:v>797000</c:v>
                </c:pt>
                <c:pt idx="1570">
                  <c:v>539950</c:v>
                </c:pt>
                <c:pt idx="1571">
                  <c:v>284950</c:v>
                </c:pt>
                <c:pt idx="1572">
                  <c:v>776500</c:v>
                </c:pt>
                <c:pt idx="1573">
                  <c:v>525000</c:v>
                </c:pt>
                <c:pt idx="1574">
                  <c:v>303000</c:v>
                </c:pt>
                <c:pt idx="1575">
                  <c:v>722080</c:v>
                </c:pt>
                <c:pt idx="1576">
                  <c:v>140000</c:v>
                </c:pt>
                <c:pt idx="1577">
                  <c:v>235000</c:v>
                </c:pt>
                <c:pt idx="1578">
                  <c:v>440000</c:v>
                </c:pt>
                <c:pt idx="1579">
                  <c:v>605000</c:v>
                </c:pt>
                <c:pt idx="1580">
                  <c:v>380000</c:v>
                </c:pt>
                <c:pt idx="1581">
                  <c:v>352000</c:v>
                </c:pt>
                <c:pt idx="1582">
                  <c:v>420000</c:v>
                </c:pt>
                <c:pt idx="1583" formatCode="0.00E+00">
                  <c:v>1175000</c:v>
                </c:pt>
                <c:pt idx="1584" formatCode="0.00E+00">
                  <c:v>1375000</c:v>
                </c:pt>
                <c:pt idx="1585">
                  <c:v>300000</c:v>
                </c:pt>
                <c:pt idx="1586" formatCode="0.00E+00">
                  <c:v>1150000</c:v>
                </c:pt>
                <c:pt idx="1587">
                  <c:v>453500</c:v>
                </c:pt>
                <c:pt idx="1588">
                  <c:v>443500</c:v>
                </c:pt>
                <c:pt idx="1589">
                  <c:v>332000</c:v>
                </c:pt>
                <c:pt idx="1590">
                  <c:v>655000</c:v>
                </c:pt>
                <c:pt idx="1591">
                  <c:v>475000</c:v>
                </c:pt>
                <c:pt idx="1592">
                  <c:v>372500</c:v>
                </c:pt>
                <c:pt idx="1593" formatCode="0.00E+00">
                  <c:v>1050000</c:v>
                </c:pt>
                <c:pt idx="1594">
                  <c:v>500000</c:v>
                </c:pt>
                <c:pt idx="1595">
                  <c:v>900000</c:v>
                </c:pt>
                <c:pt idx="1596">
                  <c:v>327500</c:v>
                </c:pt>
                <c:pt idx="1597">
                  <c:v>390000</c:v>
                </c:pt>
                <c:pt idx="1598">
                  <c:v>451101</c:v>
                </c:pt>
                <c:pt idx="1599">
                  <c:v>455000</c:v>
                </c:pt>
                <c:pt idx="1600">
                  <c:v>650000</c:v>
                </c:pt>
                <c:pt idx="1601">
                  <c:v>895000</c:v>
                </c:pt>
                <c:pt idx="1602">
                  <c:v>800000</c:v>
                </c:pt>
                <c:pt idx="1603">
                  <c:v>703770</c:v>
                </c:pt>
                <c:pt idx="1604">
                  <c:v>249950</c:v>
                </c:pt>
                <c:pt idx="1605">
                  <c:v>512000</c:v>
                </c:pt>
                <c:pt idx="1606">
                  <c:v>780000</c:v>
                </c:pt>
                <c:pt idx="1607">
                  <c:v>336000</c:v>
                </c:pt>
                <c:pt idx="1608">
                  <c:v>285000</c:v>
                </c:pt>
                <c:pt idx="1609">
                  <c:v>229900</c:v>
                </c:pt>
                <c:pt idx="1610">
                  <c:v>667500</c:v>
                </c:pt>
                <c:pt idx="1611">
                  <c:v>378000</c:v>
                </c:pt>
                <c:pt idx="1612">
                  <c:v>454000</c:v>
                </c:pt>
                <c:pt idx="1613">
                  <c:v>537500</c:v>
                </c:pt>
                <c:pt idx="1614">
                  <c:v>425000</c:v>
                </c:pt>
                <c:pt idx="1615">
                  <c:v>290000</c:v>
                </c:pt>
                <c:pt idx="1616">
                  <c:v>349500</c:v>
                </c:pt>
                <c:pt idx="1617">
                  <c:v>370000</c:v>
                </c:pt>
                <c:pt idx="1618">
                  <c:v>549500</c:v>
                </c:pt>
                <c:pt idx="1619">
                  <c:v>245000</c:v>
                </c:pt>
                <c:pt idx="1620">
                  <c:v>208000</c:v>
                </c:pt>
                <c:pt idx="1621">
                  <c:v>248000</c:v>
                </c:pt>
                <c:pt idx="1622">
                  <c:v>610000</c:v>
                </c:pt>
                <c:pt idx="1623">
                  <c:v>550000</c:v>
                </c:pt>
                <c:pt idx="1624">
                  <c:v>750000</c:v>
                </c:pt>
                <c:pt idx="1625">
                  <c:v>192000</c:v>
                </c:pt>
                <c:pt idx="1626">
                  <c:v>169317</c:v>
                </c:pt>
                <c:pt idx="1627" formatCode="0.00E+00">
                  <c:v>1198000</c:v>
                </c:pt>
                <c:pt idx="1628">
                  <c:v>880000</c:v>
                </c:pt>
                <c:pt idx="1629">
                  <c:v>210000</c:v>
                </c:pt>
                <c:pt idx="1630">
                  <c:v>180500</c:v>
                </c:pt>
                <c:pt idx="1631">
                  <c:v>540000</c:v>
                </c:pt>
                <c:pt idx="1632">
                  <c:v>520000</c:v>
                </c:pt>
                <c:pt idx="1633">
                  <c:v>177500</c:v>
                </c:pt>
                <c:pt idx="1634">
                  <c:v>415000</c:v>
                </c:pt>
                <c:pt idx="1635">
                  <c:v>495000</c:v>
                </c:pt>
                <c:pt idx="1636">
                  <c:v>325000</c:v>
                </c:pt>
                <c:pt idx="1637">
                  <c:v>440000</c:v>
                </c:pt>
                <c:pt idx="1638">
                  <c:v>411000</c:v>
                </c:pt>
                <c:pt idx="1639">
                  <c:v>810000</c:v>
                </c:pt>
                <c:pt idx="1640">
                  <c:v>561750</c:v>
                </c:pt>
                <c:pt idx="1641">
                  <c:v>835100</c:v>
                </c:pt>
                <c:pt idx="1642">
                  <c:v>450000</c:v>
                </c:pt>
                <c:pt idx="1643">
                  <c:v>238000</c:v>
                </c:pt>
                <c:pt idx="1644">
                  <c:v>299000</c:v>
                </c:pt>
                <c:pt idx="1645">
                  <c:v>570000</c:v>
                </c:pt>
                <c:pt idx="1646">
                  <c:v>340000</c:v>
                </c:pt>
                <c:pt idx="1647">
                  <c:v>450000</c:v>
                </c:pt>
                <c:pt idx="1648">
                  <c:v>272750</c:v>
                </c:pt>
                <c:pt idx="1649">
                  <c:v>520000</c:v>
                </c:pt>
                <c:pt idx="1650">
                  <c:v>284950</c:v>
                </c:pt>
                <c:pt idx="1651">
                  <c:v>255000</c:v>
                </c:pt>
                <c:pt idx="1652">
                  <c:v>231500</c:v>
                </c:pt>
                <c:pt idx="1653">
                  <c:v>415000</c:v>
                </c:pt>
                <c:pt idx="1654">
                  <c:v>330000</c:v>
                </c:pt>
                <c:pt idx="1655">
                  <c:v>365000</c:v>
                </c:pt>
                <c:pt idx="1656">
                  <c:v>425000</c:v>
                </c:pt>
                <c:pt idx="1657">
                  <c:v>400000</c:v>
                </c:pt>
                <c:pt idx="1658">
                  <c:v>335000</c:v>
                </c:pt>
                <c:pt idx="1659">
                  <c:v>342000</c:v>
                </c:pt>
                <c:pt idx="1660">
                  <c:v>490000</c:v>
                </c:pt>
                <c:pt idx="1661">
                  <c:v>331500</c:v>
                </c:pt>
                <c:pt idx="1662">
                  <c:v>960000</c:v>
                </c:pt>
                <c:pt idx="1663">
                  <c:v>720500</c:v>
                </c:pt>
                <c:pt idx="1664">
                  <c:v>830000</c:v>
                </c:pt>
                <c:pt idx="1665">
                  <c:v>662990</c:v>
                </c:pt>
                <c:pt idx="1666">
                  <c:v>220000</c:v>
                </c:pt>
                <c:pt idx="1667">
                  <c:v>349950</c:v>
                </c:pt>
                <c:pt idx="1668">
                  <c:v>550000</c:v>
                </c:pt>
                <c:pt idx="1669">
                  <c:v>396000</c:v>
                </c:pt>
                <c:pt idx="1670">
                  <c:v>635000</c:v>
                </c:pt>
                <c:pt idx="1671">
                  <c:v>293000</c:v>
                </c:pt>
                <c:pt idx="1672">
                  <c:v>339000</c:v>
                </c:pt>
                <c:pt idx="1673">
                  <c:v>285000</c:v>
                </c:pt>
                <c:pt idx="1674">
                  <c:v>775000</c:v>
                </c:pt>
                <c:pt idx="1675">
                  <c:v>224000</c:v>
                </c:pt>
                <c:pt idx="1676" formatCode="0.00E+00">
                  <c:v>2250000</c:v>
                </c:pt>
                <c:pt idx="1677">
                  <c:v>165050</c:v>
                </c:pt>
                <c:pt idx="1678">
                  <c:v>275000</c:v>
                </c:pt>
                <c:pt idx="1679">
                  <c:v>445000</c:v>
                </c:pt>
                <c:pt idx="1680">
                  <c:v>510000</c:v>
                </c:pt>
                <c:pt idx="1681" formatCode="0.00E+00">
                  <c:v>1230000</c:v>
                </c:pt>
                <c:pt idx="1682">
                  <c:v>390000</c:v>
                </c:pt>
                <c:pt idx="1683">
                  <c:v>460000</c:v>
                </c:pt>
                <c:pt idx="1684">
                  <c:v>700000</c:v>
                </c:pt>
                <c:pt idx="1685">
                  <c:v>874150</c:v>
                </c:pt>
                <c:pt idx="1686">
                  <c:v>470000</c:v>
                </c:pt>
                <c:pt idx="1687">
                  <c:v>374000</c:v>
                </c:pt>
                <c:pt idx="1688">
                  <c:v>510000</c:v>
                </c:pt>
                <c:pt idx="1689">
                  <c:v>467000</c:v>
                </c:pt>
                <c:pt idx="1690">
                  <c:v>576000</c:v>
                </c:pt>
                <c:pt idx="1691">
                  <c:v>196440</c:v>
                </c:pt>
                <c:pt idx="1692">
                  <c:v>825000</c:v>
                </c:pt>
                <c:pt idx="1693">
                  <c:v>281000</c:v>
                </c:pt>
                <c:pt idx="1694">
                  <c:v>326000</c:v>
                </c:pt>
                <c:pt idx="1695">
                  <c:v>340000</c:v>
                </c:pt>
                <c:pt idx="1696">
                  <c:v>440000</c:v>
                </c:pt>
                <c:pt idx="1697">
                  <c:v>749000</c:v>
                </c:pt>
                <c:pt idx="1698">
                  <c:v>340000</c:v>
                </c:pt>
                <c:pt idx="1699">
                  <c:v>561000</c:v>
                </c:pt>
                <c:pt idx="1700">
                  <c:v>270000</c:v>
                </c:pt>
                <c:pt idx="1701">
                  <c:v>600000</c:v>
                </c:pt>
                <c:pt idx="1702">
                  <c:v>219900</c:v>
                </c:pt>
                <c:pt idx="1703">
                  <c:v>617000</c:v>
                </c:pt>
                <c:pt idx="1704">
                  <c:v>469000</c:v>
                </c:pt>
                <c:pt idx="1705">
                  <c:v>229000</c:v>
                </c:pt>
                <c:pt idx="1706" formatCode="0.00E+00">
                  <c:v>1265000</c:v>
                </c:pt>
                <c:pt idx="1707">
                  <c:v>365000</c:v>
                </c:pt>
                <c:pt idx="1708">
                  <c:v>429000</c:v>
                </c:pt>
                <c:pt idx="1709">
                  <c:v>550000</c:v>
                </c:pt>
                <c:pt idx="1710">
                  <c:v>453000</c:v>
                </c:pt>
                <c:pt idx="1711">
                  <c:v>187500</c:v>
                </c:pt>
                <c:pt idx="1712">
                  <c:v>520500</c:v>
                </c:pt>
                <c:pt idx="1713">
                  <c:v>300000</c:v>
                </c:pt>
                <c:pt idx="1714">
                  <c:v>799000</c:v>
                </c:pt>
                <c:pt idx="1715">
                  <c:v>338000</c:v>
                </c:pt>
                <c:pt idx="1716">
                  <c:v>800000</c:v>
                </c:pt>
                <c:pt idx="1717">
                  <c:v>360000</c:v>
                </c:pt>
                <c:pt idx="1718">
                  <c:v>442500</c:v>
                </c:pt>
                <c:pt idx="1719">
                  <c:v>700000</c:v>
                </c:pt>
                <c:pt idx="1720">
                  <c:v>830000</c:v>
                </c:pt>
                <c:pt idx="1721">
                  <c:v>360400</c:v>
                </c:pt>
                <c:pt idx="1722">
                  <c:v>345000</c:v>
                </c:pt>
                <c:pt idx="1723">
                  <c:v>300000</c:v>
                </c:pt>
                <c:pt idx="1724">
                  <c:v>350000</c:v>
                </c:pt>
                <c:pt idx="1725">
                  <c:v>368000</c:v>
                </c:pt>
                <c:pt idx="1726">
                  <c:v>264000</c:v>
                </c:pt>
                <c:pt idx="1727">
                  <c:v>435000</c:v>
                </c:pt>
                <c:pt idx="1728">
                  <c:v>200000</c:v>
                </c:pt>
                <c:pt idx="1729">
                  <c:v>620000</c:v>
                </c:pt>
                <c:pt idx="1730" formatCode="0.00E+00">
                  <c:v>1679000</c:v>
                </c:pt>
                <c:pt idx="1731">
                  <c:v>337000</c:v>
                </c:pt>
                <c:pt idx="1732" formatCode="0.00E+00">
                  <c:v>1928000</c:v>
                </c:pt>
                <c:pt idx="1733">
                  <c:v>544500</c:v>
                </c:pt>
                <c:pt idx="1734">
                  <c:v>252000</c:v>
                </c:pt>
                <c:pt idx="1735">
                  <c:v>445000</c:v>
                </c:pt>
                <c:pt idx="1736">
                  <c:v>379500</c:v>
                </c:pt>
                <c:pt idx="1737">
                  <c:v>189950</c:v>
                </c:pt>
                <c:pt idx="1738">
                  <c:v>469000</c:v>
                </c:pt>
                <c:pt idx="1739">
                  <c:v>600000</c:v>
                </c:pt>
                <c:pt idx="1740">
                  <c:v>785000</c:v>
                </c:pt>
                <c:pt idx="1741">
                  <c:v>372000</c:v>
                </c:pt>
                <c:pt idx="1742">
                  <c:v>445000</c:v>
                </c:pt>
                <c:pt idx="1743">
                  <c:v>508000</c:v>
                </c:pt>
                <c:pt idx="1744">
                  <c:v>780000</c:v>
                </c:pt>
                <c:pt idx="1745">
                  <c:v>541100</c:v>
                </c:pt>
                <c:pt idx="1746">
                  <c:v>729000</c:v>
                </c:pt>
                <c:pt idx="1747">
                  <c:v>397000</c:v>
                </c:pt>
                <c:pt idx="1748">
                  <c:v>451555</c:v>
                </c:pt>
                <c:pt idx="1749">
                  <c:v>300000</c:v>
                </c:pt>
                <c:pt idx="1750">
                  <c:v>416000</c:v>
                </c:pt>
                <c:pt idx="1751">
                  <c:v>490000</c:v>
                </c:pt>
                <c:pt idx="1752">
                  <c:v>480000</c:v>
                </c:pt>
                <c:pt idx="1753">
                  <c:v>368000</c:v>
                </c:pt>
                <c:pt idx="1754" formatCode="0.00E+00">
                  <c:v>1038000</c:v>
                </c:pt>
                <c:pt idx="1755">
                  <c:v>545000</c:v>
                </c:pt>
                <c:pt idx="1756">
                  <c:v>850000</c:v>
                </c:pt>
                <c:pt idx="1757">
                  <c:v>550000</c:v>
                </c:pt>
                <c:pt idx="1758">
                  <c:v>600000</c:v>
                </c:pt>
                <c:pt idx="1759">
                  <c:v>535000</c:v>
                </c:pt>
                <c:pt idx="1760">
                  <c:v>599950</c:v>
                </c:pt>
                <c:pt idx="1761">
                  <c:v>531000</c:v>
                </c:pt>
                <c:pt idx="1762">
                  <c:v>530000</c:v>
                </c:pt>
                <c:pt idx="1763">
                  <c:v>597326</c:v>
                </c:pt>
                <c:pt idx="1764">
                  <c:v>805000</c:v>
                </c:pt>
                <c:pt idx="1765">
                  <c:v>390000</c:v>
                </c:pt>
                <c:pt idx="1766">
                  <c:v>487250</c:v>
                </c:pt>
                <c:pt idx="1767">
                  <c:v>301000</c:v>
                </c:pt>
                <c:pt idx="1768" formatCode="0.00E+00">
                  <c:v>1175000</c:v>
                </c:pt>
                <c:pt idx="1769">
                  <c:v>299000</c:v>
                </c:pt>
                <c:pt idx="1770" formatCode="0.00E+00">
                  <c:v>2350000</c:v>
                </c:pt>
                <c:pt idx="1771">
                  <c:v>400000</c:v>
                </c:pt>
                <c:pt idx="1772">
                  <c:v>467500</c:v>
                </c:pt>
                <c:pt idx="1773">
                  <c:v>305000</c:v>
                </c:pt>
                <c:pt idx="1774">
                  <c:v>210000</c:v>
                </c:pt>
                <c:pt idx="1775">
                  <c:v>300000</c:v>
                </c:pt>
                <c:pt idx="1776">
                  <c:v>327500</c:v>
                </c:pt>
                <c:pt idx="1777">
                  <c:v>269000</c:v>
                </c:pt>
                <c:pt idx="1778">
                  <c:v>975000</c:v>
                </c:pt>
                <c:pt idx="1779">
                  <c:v>355000</c:v>
                </c:pt>
                <c:pt idx="1780">
                  <c:v>712000</c:v>
                </c:pt>
                <c:pt idx="1781">
                  <c:v>883000</c:v>
                </c:pt>
                <c:pt idx="1782">
                  <c:v>190000</c:v>
                </c:pt>
                <c:pt idx="1783">
                  <c:v>443000</c:v>
                </c:pt>
                <c:pt idx="1784">
                  <c:v>920000</c:v>
                </c:pt>
                <c:pt idx="1785">
                  <c:v>285000</c:v>
                </c:pt>
                <c:pt idx="1786">
                  <c:v>901000</c:v>
                </c:pt>
                <c:pt idx="1787">
                  <c:v>552500</c:v>
                </c:pt>
                <c:pt idx="1788">
                  <c:v>256000</c:v>
                </c:pt>
                <c:pt idx="1789">
                  <c:v>341000</c:v>
                </c:pt>
                <c:pt idx="1790">
                  <c:v>279000</c:v>
                </c:pt>
                <c:pt idx="1791">
                  <c:v>686000</c:v>
                </c:pt>
                <c:pt idx="1792">
                  <c:v>225000</c:v>
                </c:pt>
                <c:pt idx="1793">
                  <c:v>215500</c:v>
                </c:pt>
                <c:pt idx="1794">
                  <c:v>950000</c:v>
                </c:pt>
                <c:pt idx="1795">
                  <c:v>503000</c:v>
                </c:pt>
                <c:pt idx="1796">
                  <c:v>780000</c:v>
                </c:pt>
                <c:pt idx="1797">
                  <c:v>212000</c:v>
                </c:pt>
                <c:pt idx="1798">
                  <c:v>580000</c:v>
                </c:pt>
                <c:pt idx="1799">
                  <c:v>465000</c:v>
                </c:pt>
                <c:pt idx="1800">
                  <c:v>206000</c:v>
                </c:pt>
                <c:pt idx="1801">
                  <c:v>615000</c:v>
                </c:pt>
                <c:pt idx="1802">
                  <c:v>519000</c:v>
                </c:pt>
                <c:pt idx="1803" formatCode="0.00E+00">
                  <c:v>1135000</c:v>
                </c:pt>
                <c:pt idx="1804">
                  <c:v>330000</c:v>
                </c:pt>
                <c:pt idx="1805">
                  <c:v>240000</c:v>
                </c:pt>
                <c:pt idx="1806">
                  <c:v>574000</c:v>
                </c:pt>
                <c:pt idx="1807">
                  <c:v>930000</c:v>
                </c:pt>
                <c:pt idx="1808">
                  <c:v>850000</c:v>
                </c:pt>
                <c:pt idx="1809">
                  <c:v>415000</c:v>
                </c:pt>
                <c:pt idx="1810">
                  <c:v>480000</c:v>
                </c:pt>
                <c:pt idx="1811">
                  <c:v>300000</c:v>
                </c:pt>
                <c:pt idx="1812">
                  <c:v>439000</c:v>
                </c:pt>
                <c:pt idx="1813">
                  <c:v>450000</c:v>
                </c:pt>
                <c:pt idx="1814">
                  <c:v>589000</c:v>
                </c:pt>
                <c:pt idx="1815">
                  <c:v>477000</c:v>
                </c:pt>
                <c:pt idx="1816">
                  <c:v>587500</c:v>
                </c:pt>
                <c:pt idx="1817" formatCode="0.00E+00">
                  <c:v>1315000</c:v>
                </c:pt>
                <c:pt idx="1818" formatCode="0.00E+00">
                  <c:v>1430000</c:v>
                </c:pt>
                <c:pt idx="1819">
                  <c:v>700000</c:v>
                </c:pt>
                <c:pt idx="1820">
                  <c:v>275000</c:v>
                </c:pt>
                <c:pt idx="1821">
                  <c:v>367500</c:v>
                </c:pt>
                <c:pt idx="1822">
                  <c:v>453250</c:v>
                </c:pt>
                <c:pt idx="1823">
                  <c:v>607000</c:v>
                </c:pt>
                <c:pt idx="1824">
                  <c:v>255000</c:v>
                </c:pt>
                <c:pt idx="1825">
                  <c:v>501000</c:v>
                </c:pt>
                <c:pt idx="1826">
                  <c:v>450000</c:v>
                </c:pt>
                <c:pt idx="1827">
                  <c:v>360000</c:v>
                </c:pt>
                <c:pt idx="1828">
                  <c:v>460000</c:v>
                </c:pt>
                <c:pt idx="1829">
                  <c:v>753000</c:v>
                </c:pt>
                <c:pt idx="1830">
                  <c:v>389950</c:v>
                </c:pt>
                <c:pt idx="1831">
                  <c:v>469000</c:v>
                </c:pt>
                <c:pt idx="1832">
                  <c:v>550000</c:v>
                </c:pt>
                <c:pt idx="1833">
                  <c:v>565000</c:v>
                </c:pt>
                <c:pt idx="1834">
                  <c:v>189650</c:v>
                </c:pt>
                <c:pt idx="1835" formatCode="0.00E+00">
                  <c:v>1525000</c:v>
                </c:pt>
                <c:pt idx="1836">
                  <c:v>260000</c:v>
                </c:pt>
                <c:pt idx="1837">
                  <c:v>243000</c:v>
                </c:pt>
                <c:pt idx="1838" formatCode="0.00E+00">
                  <c:v>1100000</c:v>
                </c:pt>
                <c:pt idx="1839">
                  <c:v>249000</c:v>
                </c:pt>
                <c:pt idx="1840">
                  <c:v>720000</c:v>
                </c:pt>
                <c:pt idx="1841">
                  <c:v>905000</c:v>
                </c:pt>
                <c:pt idx="1842">
                  <c:v>824500</c:v>
                </c:pt>
                <c:pt idx="1843">
                  <c:v>762500</c:v>
                </c:pt>
                <c:pt idx="1844">
                  <c:v>580000</c:v>
                </c:pt>
                <c:pt idx="1845">
                  <c:v>380000</c:v>
                </c:pt>
                <c:pt idx="1846">
                  <c:v>805000</c:v>
                </c:pt>
                <c:pt idx="1847">
                  <c:v>520000</c:v>
                </c:pt>
                <c:pt idx="1848" formatCode="0.00E+00">
                  <c:v>1569500</c:v>
                </c:pt>
                <c:pt idx="1849">
                  <c:v>175000</c:v>
                </c:pt>
                <c:pt idx="1850">
                  <c:v>353500</c:v>
                </c:pt>
                <c:pt idx="1851">
                  <c:v>500000</c:v>
                </c:pt>
                <c:pt idx="1852">
                  <c:v>386500</c:v>
                </c:pt>
                <c:pt idx="1853">
                  <c:v>210000</c:v>
                </c:pt>
                <c:pt idx="1854">
                  <c:v>439500</c:v>
                </c:pt>
                <c:pt idx="1855">
                  <c:v>315000</c:v>
                </c:pt>
                <c:pt idx="1856">
                  <c:v>339000</c:v>
                </c:pt>
                <c:pt idx="1857">
                  <c:v>655000</c:v>
                </c:pt>
                <c:pt idx="1858">
                  <c:v>740000</c:v>
                </c:pt>
                <c:pt idx="1859">
                  <c:v>685000</c:v>
                </c:pt>
                <c:pt idx="1860">
                  <c:v>550000</c:v>
                </c:pt>
                <c:pt idx="1861">
                  <c:v>405000</c:v>
                </c:pt>
                <c:pt idx="1862">
                  <c:v>765000</c:v>
                </c:pt>
                <c:pt idx="1863">
                  <c:v>625000</c:v>
                </c:pt>
                <c:pt idx="1864">
                  <c:v>207000</c:v>
                </c:pt>
                <c:pt idx="1865">
                  <c:v>370000</c:v>
                </c:pt>
                <c:pt idx="1866">
                  <c:v>475000</c:v>
                </c:pt>
                <c:pt idx="1867">
                  <c:v>365000</c:v>
                </c:pt>
                <c:pt idx="1868">
                  <c:v>411800</c:v>
                </c:pt>
                <c:pt idx="1869">
                  <c:v>668000</c:v>
                </c:pt>
                <c:pt idx="1870">
                  <c:v>618000</c:v>
                </c:pt>
                <c:pt idx="1871">
                  <c:v>247500</c:v>
                </c:pt>
                <c:pt idx="1872">
                  <c:v>345000</c:v>
                </c:pt>
                <c:pt idx="1873">
                  <c:v>616300</c:v>
                </c:pt>
                <c:pt idx="1874">
                  <c:v>348000</c:v>
                </c:pt>
                <c:pt idx="1875">
                  <c:v>425000</c:v>
                </c:pt>
                <c:pt idx="1876">
                  <c:v>850000</c:v>
                </c:pt>
                <c:pt idx="1877">
                  <c:v>820000</c:v>
                </c:pt>
                <c:pt idx="1878">
                  <c:v>832000</c:v>
                </c:pt>
                <c:pt idx="1879">
                  <c:v>835000</c:v>
                </c:pt>
                <c:pt idx="1880">
                  <c:v>350000</c:v>
                </c:pt>
                <c:pt idx="1881">
                  <c:v>349000</c:v>
                </c:pt>
                <c:pt idx="1882" formatCode="0.00E+00">
                  <c:v>1125000</c:v>
                </c:pt>
                <c:pt idx="1883">
                  <c:v>320000</c:v>
                </c:pt>
                <c:pt idx="1884">
                  <c:v>150000</c:v>
                </c:pt>
                <c:pt idx="1885">
                  <c:v>340000</c:v>
                </c:pt>
                <c:pt idx="1886">
                  <c:v>785500</c:v>
                </c:pt>
                <c:pt idx="1887">
                  <c:v>410500</c:v>
                </c:pt>
                <c:pt idx="1888">
                  <c:v>580000</c:v>
                </c:pt>
                <c:pt idx="1889">
                  <c:v>345000</c:v>
                </c:pt>
                <c:pt idx="1890">
                  <c:v>550000</c:v>
                </c:pt>
                <c:pt idx="1891">
                  <c:v>449500</c:v>
                </c:pt>
                <c:pt idx="1892">
                  <c:v>300000</c:v>
                </c:pt>
                <c:pt idx="1893">
                  <c:v>915000</c:v>
                </c:pt>
                <c:pt idx="1894" formatCode="0.00E+00">
                  <c:v>1575000</c:v>
                </c:pt>
                <c:pt idx="1895">
                  <c:v>599000</c:v>
                </c:pt>
                <c:pt idx="1896">
                  <c:v>755000</c:v>
                </c:pt>
                <c:pt idx="1897">
                  <c:v>400000</c:v>
                </c:pt>
                <c:pt idx="1898">
                  <c:v>133000</c:v>
                </c:pt>
                <c:pt idx="1899">
                  <c:v>330000</c:v>
                </c:pt>
                <c:pt idx="1900">
                  <c:v>330000</c:v>
                </c:pt>
                <c:pt idx="1901">
                  <c:v>375000</c:v>
                </c:pt>
                <c:pt idx="1902">
                  <c:v>485000</c:v>
                </c:pt>
                <c:pt idx="1903">
                  <c:v>470000</c:v>
                </c:pt>
                <c:pt idx="1904" formatCode="0.00E+00">
                  <c:v>1045000</c:v>
                </c:pt>
                <c:pt idx="1905">
                  <c:v>548800</c:v>
                </c:pt>
                <c:pt idx="1906">
                  <c:v>315000</c:v>
                </c:pt>
                <c:pt idx="1907">
                  <c:v>590000</c:v>
                </c:pt>
                <c:pt idx="1908">
                  <c:v>439950</c:v>
                </c:pt>
                <c:pt idx="1909">
                  <c:v>325000</c:v>
                </c:pt>
                <c:pt idx="1910">
                  <c:v>400000</c:v>
                </c:pt>
                <c:pt idx="1911">
                  <c:v>685000</c:v>
                </c:pt>
                <c:pt idx="1912">
                  <c:v>339950</c:v>
                </c:pt>
                <c:pt idx="1913">
                  <c:v>315000</c:v>
                </c:pt>
                <c:pt idx="1914">
                  <c:v>411753</c:v>
                </c:pt>
                <c:pt idx="1915">
                  <c:v>577000</c:v>
                </c:pt>
                <c:pt idx="1916">
                  <c:v>500000</c:v>
                </c:pt>
                <c:pt idx="1917">
                  <c:v>210000</c:v>
                </c:pt>
                <c:pt idx="1918">
                  <c:v>640000</c:v>
                </c:pt>
                <c:pt idx="1919">
                  <c:v>460000</c:v>
                </c:pt>
                <c:pt idx="1920">
                  <c:v>265000</c:v>
                </c:pt>
                <c:pt idx="1921">
                  <c:v>740000</c:v>
                </c:pt>
                <c:pt idx="1922">
                  <c:v>230000</c:v>
                </c:pt>
                <c:pt idx="1923">
                  <c:v>315000</c:v>
                </c:pt>
                <c:pt idx="1924">
                  <c:v>432000</c:v>
                </c:pt>
                <c:pt idx="1925">
                  <c:v>467000</c:v>
                </c:pt>
                <c:pt idx="1926">
                  <c:v>255000</c:v>
                </c:pt>
                <c:pt idx="1927">
                  <c:v>316500</c:v>
                </c:pt>
                <c:pt idx="1928">
                  <c:v>190000</c:v>
                </c:pt>
                <c:pt idx="1929">
                  <c:v>490000</c:v>
                </c:pt>
                <c:pt idx="1930">
                  <c:v>378000</c:v>
                </c:pt>
                <c:pt idx="1931">
                  <c:v>598800</c:v>
                </c:pt>
                <c:pt idx="1932">
                  <c:v>333800</c:v>
                </c:pt>
                <c:pt idx="1933">
                  <c:v>690000</c:v>
                </c:pt>
                <c:pt idx="1934">
                  <c:v>320000</c:v>
                </c:pt>
                <c:pt idx="1935" formatCode="0.00E+00">
                  <c:v>1249000</c:v>
                </c:pt>
                <c:pt idx="1936">
                  <c:v>335000</c:v>
                </c:pt>
                <c:pt idx="1937">
                  <c:v>840000</c:v>
                </c:pt>
                <c:pt idx="1938">
                  <c:v>608250</c:v>
                </c:pt>
                <c:pt idx="1939">
                  <c:v>550000</c:v>
                </c:pt>
                <c:pt idx="1940">
                  <c:v>240000</c:v>
                </c:pt>
                <c:pt idx="1941">
                  <c:v>998000</c:v>
                </c:pt>
                <c:pt idx="1942">
                  <c:v>275000</c:v>
                </c:pt>
                <c:pt idx="1943">
                  <c:v>284200</c:v>
                </c:pt>
                <c:pt idx="1944" formatCode="0.00E+00">
                  <c:v>1715000</c:v>
                </c:pt>
                <c:pt idx="1945" formatCode="0.00E+00">
                  <c:v>2400000</c:v>
                </c:pt>
                <c:pt idx="1946">
                  <c:v>930800</c:v>
                </c:pt>
                <c:pt idx="1947">
                  <c:v>930000</c:v>
                </c:pt>
                <c:pt idx="1948">
                  <c:v>215000</c:v>
                </c:pt>
                <c:pt idx="1949">
                  <c:v>480000</c:v>
                </c:pt>
                <c:pt idx="1950">
                  <c:v>483945</c:v>
                </c:pt>
                <c:pt idx="1951">
                  <c:v>347000</c:v>
                </c:pt>
                <c:pt idx="1952">
                  <c:v>232500</c:v>
                </c:pt>
                <c:pt idx="1953">
                  <c:v>390000</c:v>
                </c:pt>
                <c:pt idx="1954">
                  <c:v>550000</c:v>
                </c:pt>
                <c:pt idx="1955">
                  <c:v>590000</c:v>
                </c:pt>
                <c:pt idx="1956">
                  <c:v>420850</c:v>
                </c:pt>
                <c:pt idx="1957">
                  <c:v>345000</c:v>
                </c:pt>
                <c:pt idx="1958">
                  <c:v>429800</c:v>
                </c:pt>
                <c:pt idx="1959">
                  <c:v>302000</c:v>
                </c:pt>
                <c:pt idx="1960">
                  <c:v>800000</c:v>
                </c:pt>
                <c:pt idx="1961">
                  <c:v>250000</c:v>
                </c:pt>
                <c:pt idx="1962">
                  <c:v>605000</c:v>
                </c:pt>
                <c:pt idx="1963">
                  <c:v>412000</c:v>
                </c:pt>
                <c:pt idx="1964">
                  <c:v>252000</c:v>
                </c:pt>
                <c:pt idx="1965">
                  <c:v>375000</c:v>
                </c:pt>
                <c:pt idx="1966">
                  <c:v>725000</c:v>
                </c:pt>
                <c:pt idx="1967">
                  <c:v>471750</c:v>
                </c:pt>
                <c:pt idx="1968">
                  <c:v>490000</c:v>
                </c:pt>
                <c:pt idx="1969">
                  <c:v>439000</c:v>
                </c:pt>
                <c:pt idx="1970">
                  <c:v>355000</c:v>
                </c:pt>
                <c:pt idx="1971">
                  <c:v>250000</c:v>
                </c:pt>
                <c:pt idx="1972">
                  <c:v>780000</c:v>
                </c:pt>
                <c:pt idx="1973">
                  <c:v>409000</c:v>
                </c:pt>
                <c:pt idx="1974">
                  <c:v>420000</c:v>
                </c:pt>
                <c:pt idx="1975">
                  <c:v>200000</c:v>
                </c:pt>
                <c:pt idx="1976">
                  <c:v>830000</c:v>
                </c:pt>
                <c:pt idx="1977">
                  <c:v>695000</c:v>
                </c:pt>
                <c:pt idx="1978">
                  <c:v>815000</c:v>
                </c:pt>
                <c:pt idx="1979">
                  <c:v>210000</c:v>
                </c:pt>
                <c:pt idx="1980">
                  <c:v>635000</c:v>
                </c:pt>
                <c:pt idx="1981">
                  <c:v>562500</c:v>
                </c:pt>
                <c:pt idx="1982">
                  <c:v>402500</c:v>
                </c:pt>
                <c:pt idx="1983">
                  <c:v>555000</c:v>
                </c:pt>
                <c:pt idx="1984">
                  <c:v>310000</c:v>
                </c:pt>
                <c:pt idx="1985">
                  <c:v>500000</c:v>
                </c:pt>
                <c:pt idx="1986">
                  <c:v>430000</c:v>
                </c:pt>
                <c:pt idx="1987" formatCode="0.00E+00">
                  <c:v>1600000</c:v>
                </c:pt>
                <c:pt idx="1988">
                  <c:v>627500</c:v>
                </c:pt>
                <c:pt idx="1989">
                  <c:v>335000</c:v>
                </c:pt>
                <c:pt idx="1990">
                  <c:v>962000</c:v>
                </c:pt>
                <c:pt idx="1991">
                  <c:v>299000</c:v>
                </c:pt>
                <c:pt idx="1992">
                  <c:v>399950</c:v>
                </c:pt>
                <c:pt idx="1993">
                  <c:v>322000</c:v>
                </c:pt>
                <c:pt idx="1994">
                  <c:v>430000</c:v>
                </c:pt>
                <c:pt idx="1995">
                  <c:v>307000</c:v>
                </c:pt>
                <c:pt idx="1996">
                  <c:v>194000</c:v>
                </c:pt>
                <c:pt idx="1997">
                  <c:v>180000</c:v>
                </c:pt>
                <c:pt idx="1998">
                  <c:v>465000</c:v>
                </c:pt>
                <c:pt idx="1999">
                  <c:v>722500</c:v>
                </c:pt>
                <c:pt idx="2000">
                  <c:v>470450</c:v>
                </c:pt>
                <c:pt idx="2001">
                  <c:v>280000</c:v>
                </c:pt>
                <c:pt idx="2002">
                  <c:v>176250</c:v>
                </c:pt>
                <c:pt idx="2003">
                  <c:v>560000</c:v>
                </c:pt>
                <c:pt idx="2004">
                  <c:v>830000</c:v>
                </c:pt>
                <c:pt idx="2005">
                  <c:v>276900</c:v>
                </c:pt>
                <c:pt idx="2006">
                  <c:v>625000</c:v>
                </c:pt>
                <c:pt idx="2007" formatCode="0.00E+00">
                  <c:v>1015000</c:v>
                </c:pt>
                <c:pt idx="2008">
                  <c:v>463500</c:v>
                </c:pt>
                <c:pt idx="2009">
                  <c:v>485000</c:v>
                </c:pt>
                <c:pt idx="2010">
                  <c:v>272000</c:v>
                </c:pt>
                <c:pt idx="2011">
                  <c:v>305000</c:v>
                </c:pt>
                <c:pt idx="2012">
                  <c:v>760000</c:v>
                </c:pt>
                <c:pt idx="2013">
                  <c:v>387500</c:v>
                </c:pt>
                <c:pt idx="2014">
                  <c:v>352000</c:v>
                </c:pt>
                <c:pt idx="2015">
                  <c:v>507000</c:v>
                </c:pt>
                <c:pt idx="2016">
                  <c:v>156000</c:v>
                </c:pt>
                <c:pt idx="2017">
                  <c:v>580000</c:v>
                </c:pt>
                <c:pt idx="2018">
                  <c:v>630000</c:v>
                </c:pt>
                <c:pt idx="2019">
                  <c:v>275000</c:v>
                </c:pt>
                <c:pt idx="2020">
                  <c:v>835000</c:v>
                </c:pt>
                <c:pt idx="2021">
                  <c:v>340000</c:v>
                </c:pt>
                <c:pt idx="2022">
                  <c:v>329350</c:v>
                </c:pt>
                <c:pt idx="2023" formatCode="0.00E+00">
                  <c:v>1480000</c:v>
                </c:pt>
                <c:pt idx="2024">
                  <c:v>475000</c:v>
                </c:pt>
                <c:pt idx="2025">
                  <c:v>719950</c:v>
                </c:pt>
                <c:pt idx="2026">
                  <c:v>235000</c:v>
                </c:pt>
                <c:pt idx="2027">
                  <c:v>875000</c:v>
                </c:pt>
                <c:pt idx="2028">
                  <c:v>380000</c:v>
                </c:pt>
                <c:pt idx="2029">
                  <c:v>325000</c:v>
                </c:pt>
                <c:pt idx="2030">
                  <c:v>475000</c:v>
                </c:pt>
                <c:pt idx="2031">
                  <c:v>152900</c:v>
                </c:pt>
                <c:pt idx="2032">
                  <c:v>210000</c:v>
                </c:pt>
                <c:pt idx="2033">
                  <c:v>350000</c:v>
                </c:pt>
                <c:pt idx="2034">
                  <c:v>505000</c:v>
                </c:pt>
                <c:pt idx="2035">
                  <c:v>464900</c:v>
                </c:pt>
                <c:pt idx="2036">
                  <c:v>650000</c:v>
                </c:pt>
                <c:pt idx="2037">
                  <c:v>369950</c:v>
                </c:pt>
                <c:pt idx="2038">
                  <c:v>250000</c:v>
                </c:pt>
                <c:pt idx="2039">
                  <c:v>320000</c:v>
                </c:pt>
                <c:pt idx="2040" formatCode="0.00E+00">
                  <c:v>2532000</c:v>
                </c:pt>
                <c:pt idx="2041">
                  <c:v>340000</c:v>
                </c:pt>
                <c:pt idx="2042">
                  <c:v>440000</c:v>
                </c:pt>
                <c:pt idx="2043">
                  <c:v>219950</c:v>
                </c:pt>
                <c:pt idx="2044">
                  <c:v>940000</c:v>
                </c:pt>
                <c:pt idx="2045">
                  <c:v>399950</c:v>
                </c:pt>
                <c:pt idx="2046" formatCode="0.00E+00">
                  <c:v>1568000</c:v>
                </c:pt>
                <c:pt idx="2047">
                  <c:v>528000</c:v>
                </c:pt>
                <c:pt idx="2048">
                  <c:v>545000</c:v>
                </c:pt>
                <c:pt idx="2049">
                  <c:v>575000</c:v>
                </c:pt>
                <c:pt idx="2050">
                  <c:v>235000</c:v>
                </c:pt>
                <c:pt idx="2051">
                  <c:v>272000</c:v>
                </c:pt>
                <c:pt idx="2052">
                  <c:v>380000</c:v>
                </c:pt>
                <c:pt idx="2053">
                  <c:v>195000</c:v>
                </c:pt>
                <c:pt idx="2054">
                  <c:v>297000</c:v>
                </c:pt>
                <c:pt idx="2055">
                  <c:v>349000</c:v>
                </c:pt>
                <c:pt idx="2056">
                  <c:v>320000</c:v>
                </c:pt>
                <c:pt idx="2057">
                  <c:v>319990</c:v>
                </c:pt>
                <c:pt idx="2058">
                  <c:v>439900</c:v>
                </c:pt>
                <c:pt idx="2059">
                  <c:v>429000</c:v>
                </c:pt>
                <c:pt idx="2060">
                  <c:v>272500</c:v>
                </c:pt>
                <c:pt idx="2061">
                  <c:v>400000</c:v>
                </c:pt>
                <c:pt idx="2062">
                  <c:v>462000</c:v>
                </c:pt>
                <c:pt idx="2063">
                  <c:v>510000</c:v>
                </c:pt>
                <c:pt idx="2064">
                  <c:v>550000</c:v>
                </c:pt>
                <c:pt idx="2065">
                  <c:v>150000</c:v>
                </c:pt>
                <c:pt idx="2066">
                  <c:v>460000</c:v>
                </c:pt>
                <c:pt idx="2067">
                  <c:v>632500</c:v>
                </c:pt>
                <c:pt idx="2068">
                  <c:v>361000</c:v>
                </c:pt>
                <c:pt idx="2069">
                  <c:v>437000</c:v>
                </c:pt>
                <c:pt idx="2070">
                  <c:v>370000</c:v>
                </c:pt>
                <c:pt idx="2071">
                  <c:v>884250</c:v>
                </c:pt>
                <c:pt idx="2072">
                  <c:v>225000</c:v>
                </c:pt>
                <c:pt idx="2073">
                  <c:v>235000</c:v>
                </c:pt>
                <c:pt idx="2074">
                  <c:v>767500</c:v>
                </c:pt>
                <c:pt idx="2075" formatCode="0.00E+00">
                  <c:v>1200000</c:v>
                </c:pt>
                <c:pt idx="2076">
                  <c:v>715000</c:v>
                </c:pt>
                <c:pt idx="2077">
                  <c:v>417000</c:v>
                </c:pt>
                <c:pt idx="2078">
                  <c:v>199000</c:v>
                </c:pt>
                <c:pt idx="2079">
                  <c:v>875000</c:v>
                </c:pt>
                <c:pt idx="2080">
                  <c:v>545000</c:v>
                </c:pt>
                <c:pt idx="2081">
                  <c:v>192500</c:v>
                </c:pt>
                <c:pt idx="2082">
                  <c:v>822500</c:v>
                </c:pt>
                <c:pt idx="2083">
                  <c:v>800000</c:v>
                </c:pt>
                <c:pt idx="2084" formatCode="0.00E+00">
                  <c:v>1250000</c:v>
                </c:pt>
                <c:pt idx="2085" formatCode="0.00E+00">
                  <c:v>3850000</c:v>
                </c:pt>
                <c:pt idx="2086">
                  <c:v>295000</c:v>
                </c:pt>
                <c:pt idx="2087">
                  <c:v>419000</c:v>
                </c:pt>
                <c:pt idx="2088" formatCode="0.00E+00">
                  <c:v>1195000</c:v>
                </c:pt>
                <c:pt idx="2089">
                  <c:v>750000</c:v>
                </c:pt>
                <c:pt idx="2090">
                  <c:v>502000</c:v>
                </c:pt>
                <c:pt idx="2091" formatCode="0.00E+00">
                  <c:v>1025000</c:v>
                </c:pt>
                <c:pt idx="2092">
                  <c:v>398500</c:v>
                </c:pt>
                <c:pt idx="2093">
                  <c:v>700000</c:v>
                </c:pt>
                <c:pt idx="2094">
                  <c:v>248000</c:v>
                </c:pt>
                <c:pt idx="2095">
                  <c:v>800000</c:v>
                </c:pt>
                <c:pt idx="2096">
                  <c:v>383000</c:v>
                </c:pt>
                <c:pt idx="2097">
                  <c:v>688000</c:v>
                </c:pt>
                <c:pt idx="2098">
                  <c:v>521000</c:v>
                </c:pt>
                <c:pt idx="2099">
                  <c:v>365000</c:v>
                </c:pt>
                <c:pt idx="2100">
                  <c:v>491000</c:v>
                </c:pt>
                <c:pt idx="2101">
                  <c:v>643000</c:v>
                </c:pt>
                <c:pt idx="2102">
                  <c:v>279000</c:v>
                </c:pt>
                <c:pt idx="2103">
                  <c:v>583500</c:v>
                </c:pt>
                <c:pt idx="2104">
                  <c:v>310000</c:v>
                </c:pt>
                <c:pt idx="2105">
                  <c:v>310000</c:v>
                </c:pt>
                <c:pt idx="2106">
                  <c:v>280000</c:v>
                </c:pt>
                <c:pt idx="2107">
                  <c:v>272000</c:v>
                </c:pt>
                <c:pt idx="2108">
                  <c:v>870000</c:v>
                </c:pt>
                <c:pt idx="2109">
                  <c:v>307000</c:v>
                </c:pt>
                <c:pt idx="2110">
                  <c:v>490000</c:v>
                </c:pt>
                <c:pt idx="2111">
                  <c:v>399950</c:v>
                </c:pt>
                <c:pt idx="2112" formatCode="0.00E+00">
                  <c:v>1635000</c:v>
                </c:pt>
                <c:pt idx="2113">
                  <c:v>989000</c:v>
                </c:pt>
                <c:pt idx="2114">
                  <c:v>264950</c:v>
                </c:pt>
                <c:pt idx="2115">
                  <c:v>491500</c:v>
                </c:pt>
                <c:pt idx="2116">
                  <c:v>345000</c:v>
                </c:pt>
                <c:pt idx="2117">
                  <c:v>339900</c:v>
                </c:pt>
                <c:pt idx="2118">
                  <c:v>852000</c:v>
                </c:pt>
                <c:pt idx="2119">
                  <c:v>585000</c:v>
                </c:pt>
                <c:pt idx="2120">
                  <c:v>723000</c:v>
                </c:pt>
                <c:pt idx="2121">
                  <c:v>594000</c:v>
                </c:pt>
                <c:pt idx="2122">
                  <c:v>405000</c:v>
                </c:pt>
                <c:pt idx="2123">
                  <c:v>725500</c:v>
                </c:pt>
                <c:pt idx="2124">
                  <c:v>800000</c:v>
                </c:pt>
                <c:pt idx="2125" formatCode="0.00E+00">
                  <c:v>1325000</c:v>
                </c:pt>
                <c:pt idx="2126">
                  <c:v>180500</c:v>
                </c:pt>
                <c:pt idx="2127">
                  <c:v>325000</c:v>
                </c:pt>
                <c:pt idx="2128">
                  <c:v>235000</c:v>
                </c:pt>
                <c:pt idx="2129">
                  <c:v>330000</c:v>
                </c:pt>
                <c:pt idx="2130">
                  <c:v>678500</c:v>
                </c:pt>
                <c:pt idx="2131">
                  <c:v>463000</c:v>
                </c:pt>
                <c:pt idx="2132">
                  <c:v>250000</c:v>
                </c:pt>
                <c:pt idx="2133">
                  <c:v>655000</c:v>
                </c:pt>
                <c:pt idx="2134">
                  <c:v>239900</c:v>
                </c:pt>
                <c:pt idx="2135">
                  <c:v>185000</c:v>
                </c:pt>
                <c:pt idx="2136" formatCode="0.00E+00">
                  <c:v>1735000</c:v>
                </c:pt>
                <c:pt idx="2137">
                  <c:v>251700</c:v>
                </c:pt>
                <c:pt idx="2138">
                  <c:v>400000</c:v>
                </c:pt>
                <c:pt idx="2139">
                  <c:v>735000</c:v>
                </c:pt>
                <c:pt idx="2140" formatCode="0.00E+00">
                  <c:v>1700000</c:v>
                </c:pt>
                <c:pt idx="2141">
                  <c:v>82500</c:v>
                </c:pt>
                <c:pt idx="2142">
                  <c:v>765000</c:v>
                </c:pt>
                <c:pt idx="2143">
                  <c:v>292500</c:v>
                </c:pt>
                <c:pt idx="2144">
                  <c:v>270000</c:v>
                </c:pt>
                <c:pt idx="2145">
                  <c:v>415000</c:v>
                </c:pt>
                <c:pt idx="2146">
                  <c:v>950000</c:v>
                </c:pt>
                <c:pt idx="2147">
                  <c:v>353000</c:v>
                </c:pt>
                <c:pt idx="2148">
                  <c:v>670950</c:v>
                </c:pt>
                <c:pt idx="2149">
                  <c:v>280950</c:v>
                </c:pt>
                <c:pt idx="2150">
                  <c:v>585000</c:v>
                </c:pt>
                <c:pt idx="2151">
                  <c:v>525000</c:v>
                </c:pt>
                <c:pt idx="2152">
                  <c:v>605000</c:v>
                </c:pt>
                <c:pt idx="2153" formatCode="0.00E+00">
                  <c:v>1010000</c:v>
                </c:pt>
                <c:pt idx="2154">
                  <c:v>245990</c:v>
                </c:pt>
                <c:pt idx="2155">
                  <c:v>535000</c:v>
                </c:pt>
                <c:pt idx="2156">
                  <c:v>410000</c:v>
                </c:pt>
                <c:pt idx="2157">
                  <c:v>550000</c:v>
                </c:pt>
                <c:pt idx="2158">
                  <c:v>665000</c:v>
                </c:pt>
                <c:pt idx="2159">
                  <c:v>455000</c:v>
                </c:pt>
                <c:pt idx="2160">
                  <c:v>440000</c:v>
                </c:pt>
                <c:pt idx="2161">
                  <c:v>332000</c:v>
                </c:pt>
                <c:pt idx="2162">
                  <c:v>280000</c:v>
                </c:pt>
                <c:pt idx="2163">
                  <c:v>570000</c:v>
                </c:pt>
                <c:pt idx="2164">
                  <c:v>250000</c:v>
                </c:pt>
                <c:pt idx="2165">
                  <c:v>238000</c:v>
                </c:pt>
                <c:pt idx="2166">
                  <c:v>265000</c:v>
                </c:pt>
                <c:pt idx="2167">
                  <c:v>306000</c:v>
                </c:pt>
                <c:pt idx="2168">
                  <c:v>345000</c:v>
                </c:pt>
                <c:pt idx="2169">
                  <c:v>765000</c:v>
                </c:pt>
                <c:pt idx="2170">
                  <c:v>346300</c:v>
                </c:pt>
                <c:pt idx="2171">
                  <c:v>342500</c:v>
                </c:pt>
                <c:pt idx="2172">
                  <c:v>501000</c:v>
                </c:pt>
                <c:pt idx="2173">
                  <c:v>270000</c:v>
                </c:pt>
                <c:pt idx="2174">
                  <c:v>638000</c:v>
                </c:pt>
                <c:pt idx="2175">
                  <c:v>460000</c:v>
                </c:pt>
                <c:pt idx="2176">
                  <c:v>760000</c:v>
                </c:pt>
                <c:pt idx="2177" formatCode="0.00E+00">
                  <c:v>1085000</c:v>
                </c:pt>
                <c:pt idx="2178">
                  <c:v>234000</c:v>
                </c:pt>
                <c:pt idx="2179" formatCode="0.00E+00">
                  <c:v>1650000</c:v>
                </c:pt>
                <c:pt idx="2180">
                  <c:v>488000</c:v>
                </c:pt>
                <c:pt idx="2181" formatCode="0.00E+00">
                  <c:v>1550000</c:v>
                </c:pt>
                <c:pt idx="2182">
                  <c:v>499000</c:v>
                </c:pt>
                <c:pt idx="2183">
                  <c:v>150000</c:v>
                </c:pt>
                <c:pt idx="2184">
                  <c:v>333000</c:v>
                </c:pt>
                <c:pt idx="2185">
                  <c:v>700000</c:v>
                </c:pt>
                <c:pt idx="2186">
                  <c:v>275000</c:v>
                </c:pt>
                <c:pt idx="2187">
                  <c:v>330000</c:v>
                </c:pt>
                <c:pt idx="2188">
                  <c:v>360000</c:v>
                </c:pt>
                <c:pt idx="2189">
                  <c:v>467000</c:v>
                </c:pt>
                <c:pt idx="2190">
                  <c:v>568000</c:v>
                </c:pt>
                <c:pt idx="2191">
                  <c:v>605000</c:v>
                </c:pt>
                <c:pt idx="2192">
                  <c:v>750000</c:v>
                </c:pt>
                <c:pt idx="2193">
                  <c:v>760000</c:v>
                </c:pt>
                <c:pt idx="2194">
                  <c:v>265000</c:v>
                </c:pt>
                <c:pt idx="2195">
                  <c:v>490000</c:v>
                </c:pt>
                <c:pt idx="2196">
                  <c:v>360000</c:v>
                </c:pt>
                <c:pt idx="2197">
                  <c:v>311750</c:v>
                </c:pt>
                <c:pt idx="2198">
                  <c:v>399000</c:v>
                </c:pt>
                <c:pt idx="2199">
                  <c:v>347000</c:v>
                </c:pt>
                <c:pt idx="2200" formatCode="0.00E+00">
                  <c:v>1680000</c:v>
                </c:pt>
                <c:pt idx="2201">
                  <c:v>585000</c:v>
                </c:pt>
                <c:pt idx="2202">
                  <c:v>340000</c:v>
                </c:pt>
                <c:pt idx="2203">
                  <c:v>612000</c:v>
                </c:pt>
                <c:pt idx="2204">
                  <c:v>230000</c:v>
                </c:pt>
                <c:pt idx="2205">
                  <c:v>604000</c:v>
                </c:pt>
                <c:pt idx="2206">
                  <c:v>250000</c:v>
                </c:pt>
                <c:pt idx="2207">
                  <c:v>258500</c:v>
                </c:pt>
                <c:pt idx="2208">
                  <c:v>783000</c:v>
                </c:pt>
                <c:pt idx="2209" formatCode="0.00E+00">
                  <c:v>1050000</c:v>
                </c:pt>
                <c:pt idx="2210">
                  <c:v>760000</c:v>
                </c:pt>
                <c:pt idx="2211">
                  <c:v>276000</c:v>
                </c:pt>
                <c:pt idx="2212">
                  <c:v>550000</c:v>
                </c:pt>
                <c:pt idx="2213">
                  <c:v>398000</c:v>
                </c:pt>
                <c:pt idx="2214">
                  <c:v>775000</c:v>
                </c:pt>
                <c:pt idx="2215" formatCode="0.00E+00">
                  <c:v>1027500</c:v>
                </c:pt>
                <c:pt idx="2216">
                  <c:v>327000</c:v>
                </c:pt>
                <c:pt idx="2217">
                  <c:v>564500</c:v>
                </c:pt>
                <c:pt idx="2218">
                  <c:v>782000</c:v>
                </c:pt>
                <c:pt idx="2219">
                  <c:v>398000</c:v>
                </c:pt>
                <c:pt idx="2220">
                  <c:v>257000</c:v>
                </c:pt>
                <c:pt idx="2221">
                  <c:v>235000</c:v>
                </c:pt>
                <c:pt idx="2222">
                  <c:v>453000</c:v>
                </c:pt>
                <c:pt idx="2223">
                  <c:v>535000</c:v>
                </c:pt>
                <c:pt idx="2224">
                  <c:v>275000</c:v>
                </c:pt>
                <c:pt idx="2225">
                  <c:v>665000</c:v>
                </c:pt>
                <c:pt idx="2226">
                  <c:v>670000</c:v>
                </c:pt>
                <c:pt idx="2227">
                  <c:v>465000</c:v>
                </c:pt>
                <c:pt idx="2228">
                  <c:v>210000</c:v>
                </c:pt>
                <c:pt idx="2229">
                  <c:v>265000</c:v>
                </c:pt>
                <c:pt idx="2230">
                  <c:v>426000</c:v>
                </c:pt>
                <c:pt idx="2231">
                  <c:v>529219</c:v>
                </c:pt>
                <c:pt idx="2232">
                  <c:v>600000</c:v>
                </c:pt>
                <c:pt idx="2233">
                  <c:v>875000</c:v>
                </c:pt>
                <c:pt idx="2234">
                  <c:v>608000</c:v>
                </c:pt>
                <c:pt idx="2235">
                  <c:v>220000</c:v>
                </c:pt>
                <c:pt idx="2236" formatCode="0.00E+00">
                  <c:v>1760000</c:v>
                </c:pt>
                <c:pt idx="2237">
                  <c:v>295450</c:v>
                </c:pt>
                <c:pt idx="2238">
                  <c:v>315000</c:v>
                </c:pt>
                <c:pt idx="2239">
                  <c:v>205000</c:v>
                </c:pt>
                <c:pt idx="2240">
                  <c:v>310000</c:v>
                </c:pt>
                <c:pt idx="2241" formatCode="0.00E+00">
                  <c:v>1000000</c:v>
                </c:pt>
                <c:pt idx="2242">
                  <c:v>525000</c:v>
                </c:pt>
                <c:pt idx="2243">
                  <c:v>284000</c:v>
                </c:pt>
                <c:pt idx="2244">
                  <c:v>510000</c:v>
                </c:pt>
                <c:pt idx="2245">
                  <c:v>405000</c:v>
                </c:pt>
                <c:pt idx="2246">
                  <c:v>509950</c:v>
                </c:pt>
                <c:pt idx="2247">
                  <c:v>600000</c:v>
                </c:pt>
                <c:pt idx="2248">
                  <c:v>990000</c:v>
                </c:pt>
                <c:pt idx="2249">
                  <c:v>280005</c:v>
                </c:pt>
                <c:pt idx="2250">
                  <c:v>700000</c:v>
                </c:pt>
                <c:pt idx="2251">
                  <c:v>330000</c:v>
                </c:pt>
                <c:pt idx="2252">
                  <c:v>340000</c:v>
                </c:pt>
                <c:pt idx="2253">
                  <c:v>468000</c:v>
                </c:pt>
                <c:pt idx="2254" formatCode="0.00E+00">
                  <c:v>1339000</c:v>
                </c:pt>
                <c:pt idx="2255">
                  <c:v>515000</c:v>
                </c:pt>
                <c:pt idx="2256">
                  <c:v>245000</c:v>
                </c:pt>
                <c:pt idx="2257">
                  <c:v>265000</c:v>
                </c:pt>
                <c:pt idx="2258">
                  <c:v>372400</c:v>
                </c:pt>
                <c:pt idx="2259">
                  <c:v>390000</c:v>
                </c:pt>
                <c:pt idx="2260">
                  <c:v>208000</c:v>
                </c:pt>
                <c:pt idx="2261">
                  <c:v>273000</c:v>
                </c:pt>
                <c:pt idx="2262">
                  <c:v>455000</c:v>
                </c:pt>
                <c:pt idx="2263">
                  <c:v>270000</c:v>
                </c:pt>
                <c:pt idx="2264">
                  <c:v>618000</c:v>
                </c:pt>
                <c:pt idx="2265">
                  <c:v>213550</c:v>
                </c:pt>
                <c:pt idx="2266">
                  <c:v>210000</c:v>
                </c:pt>
                <c:pt idx="2267" formatCode="0.00E+00">
                  <c:v>2750000</c:v>
                </c:pt>
                <c:pt idx="2268">
                  <c:v>403500</c:v>
                </c:pt>
                <c:pt idx="2269">
                  <c:v>235000</c:v>
                </c:pt>
                <c:pt idx="2270">
                  <c:v>287500</c:v>
                </c:pt>
                <c:pt idx="2271">
                  <c:v>546800</c:v>
                </c:pt>
                <c:pt idx="2272">
                  <c:v>183000</c:v>
                </c:pt>
                <c:pt idx="2273">
                  <c:v>560000</c:v>
                </c:pt>
                <c:pt idx="2274">
                  <c:v>299500</c:v>
                </c:pt>
                <c:pt idx="2275">
                  <c:v>610000</c:v>
                </c:pt>
                <c:pt idx="2276">
                  <c:v>288350</c:v>
                </c:pt>
                <c:pt idx="2277">
                  <c:v>500000</c:v>
                </c:pt>
                <c:pt idx="2278">
                  <c:v>625000</c:v>
                </c:pt>
                <c:pt idx="2279">
                  <c:v>418000</c:v>
                </c:pt>
                <c:pt idx="2280">
                  <c:v>660000</c:v>
                </c:pt>
                <c:pt idx="2281">
                  <c:v>775000</c:v>
                </c:pt>
                <c:pt idx="2282">
                  <c:v>429500</c:v>
                </c:pt>
                <c:pt idx="2283">
                  <c:v>569000</c:v>
                </c:pt>
                <c:pt idx="2284">
                  <c:v>250000</c:v>
                </c:pt>
                <c:pt idx="2285">
                  <c:v>225000</c:v>
                </c:pt>
                <c:pt idx="2286">
                  <c:v>530000</c:v>
                </c:pt>
                <c:pt idx="2287">
                  <c:v>306000</c:v>
                </c:pt>
                <c:pt idx="2288">
                  <c:v>517100</c:v>
                </c:pt>
                <c:pt idx="2289">
                  <c:v>354950</c:v>
                </c:pt>
                <c:pt idx="2290">
                  <c:v>348000</c:v>
                </c:pt>
                <c:pt idx="2291">
                  <c:v>522250</c:v>
                </c:pt>
                <c:pt idx="2292">
                  <c:v>275000</c:v>
                </c:pt>
                <c:pt idx="2293">
                  <c:v>390000</c:v>
                </c:pt>
                <c:pt idx="2294">
                  <c:v>260000</c:v>
                </c:pt>
                <c:pt idx="2295">
                  <c:v>585000</c:v>
                </c:pt>
                <c:pt idx="2296">
                  <c:v>605000</c:v>
                </c:pt>
                <c:pt idx="2297">
                  <c:v>342000</c:v>
                </c:pt>
                <c:pt idx="2298">
                  <c:v>900000</c:v>
                </c:pt>
                <c:pt idx="2299">
                  <c:v>252000</c:v>
                </c:pt>
                <c:pt idx="2300">
                  <c:v>357000</c:v>
                </c:pt>
                <c:pt idx="2301">
                  <c:v>370000</c:v>
                </c:pt>
                <c:pt idx="2302">
                  <c:v>322500</c:v>
                </c:pt>
                <c:pt idx="2303">
                  <c:v>210000</c:v>
                </c:pt>
                <c:pt idx="2304">
                  <c:v>290000</c:v>
                </c:pt>
                <c:pt idx="2305">
                  <c:v>860000</c:v>
                </c:pt>
                <c:pt idx="2306">
                  <c:v>302000</c:v>
                </c:pt>
                <c:pt idx="2307">
                  <c:v>369160</c:v>
                </c:pt>
                <c:pt idx="2308" formatCode="0.00E+00">
                  <c:v>1185000</c:v>
                </c:pt>
                <c:pt idx="2309">
                  <c:v>993000</c:v>
                </c:pt>
                <c:pt idx="2310">
                  <c:v>380000</c:v>
                </c:pt>
                <c:pt idx="2311">
                  <c:v>635000</c:v>
                </c:pt>
                <c:pt idx="2312">
                  <c:v>260000</c:v>
                </c:pt>
                <c:pt idx="2313">
                  <c:v>243000</c:v>
                </c:pt>
                <c:pt idx="2314" formatCode="0.00E+00">
                  <c:v>1400000</c:v>
                </c:pt>
                <c:pt idx="2315">
                  <c:v>665000</c:v>
                </c:pt>
                <c:pt idx="2316">
                  <c:v>898000</c:v>
                </c:pt>
                <c:pt idx="2317">
                  <c:v>583000</c:v>
                </c:pt>
                <c:pt idx="2318">
                  <c:v>429000</c:v>
                </c:pt>
                <c:pt idx="2319">
                  <c:v>471000</c:v>
                </c:pt>
                <c:pt idx="2320" formatCode="0.00E+00">
                  <c:v>1810000</c:v>
                </c:pt>
                <c:pt idx="2321">
                  <c:v>739500</c:v>
                </c:pt>
                <c:pt idx="2322">
                  <c:v>450000</c:v>
                </c:pt>
                <c:pt idx="2323">
                  <c:v>552500</c:v>
                </c:pt>
                <c:pt idx="2324">
                  <c:v>437000</c:v>
                </c:pt>
                <c:pt idx="2325">
                  <c:v>270000</c:v>
                </c:pt>
                <c:pt idx="2326">
                  <c:v>226740</c:v>
                </c:pt>
                <c:pt idx="2327">
                  <c:v>446500</c:v>
                </c:pt>
                <c:pt idx="2328">
                  <c:v>283000</c:v>
                </c:pt>
                <c:pt idx="2329">
                  <c:v>445000</c:v>
                </c:pt>
                <c:pt idx="2330">
                  <c:v>250000</c:v>
                </c:pt>
                <c:pt idx="2331">
                  <c:v>307000</c:v>
                </c:pt>
                <c:pt idx="2332">
                  <c:v>315000</c:v>
                </c:pt>
                <c:pt idx="2333">
                  <c:v>555000</c:v>
                </c:pt>
                <c:pt idx="2334">
                  <c:v>264900</c:v>
                </c:pt>
                <c:pt idx="2335">
                  <c:v>510000</c:v>
                </c:pt>
                <c:pt idx="2336">
                  <c:v>328000</c:v>
                </c:pt>
                <c:pt idx="2337">
                  <c:v>358000</c:v>
                </c:pt>
                <c:pt idx="2338">
                  <c:v>325000</c:v>
                </c:pt>
                <c:pt idx="2339" formatCode="0.00E+00">
                  <c:v>1365000</c:v>
                </c:pt>
                <c:pt idx="2340">
                  <c:v>230000</c:v>
                </c:pt>
                <c:pt idx="2341">
                  <c:v>545000</c:v>
                </c:pt>
                <c:pt idx="2342">
                  <c:v>705380</c:v>
                </c:pt>
                <c:pt idx="2343">
                  <c:v>459000</c:v>
                </c:pt>
                <c:pt idx="2344">
                  <c:v>815000</c:v>
                </c:pt>
                <c:pt idx="2345">
                  <c:v>495000</c:v>
                </c:pt>
                <c:pt idx="2346">
                  <c:v>520000</c:v>
                </c:pt>
                <c:pt idx="2347">
                  <c:v>430000</c:v>
                </c:pt>
                <c:pt idx="2348">
                  <c:v>255000</c:v>
                </c:pt>
                <c:pt idx="2349">
                  <c:v>588000</c:v>
                </c:pt>
                <c:pt idx="2350">
                  <c:v>350000</c:v>
                </c:pt>
                <c:pt idx="2351">
                  <c:v>625000</c:v>
                </c:pt>
                <c:pt idx="2352">
                  <c:v>172500</c:v>
                </c:pt>
                <c:pt idx="2353">
                  <c:v>554000</c:v>
                </c:pt>
                <c:pt idx="2354">
                  <c:v>775000</c:v>
                </c:pt>
                <c:pt idx="2355" formatCode="0.00E+00">
                  <c:v>1187500</c:v>
                </c:pt>
                <c:pt idx="2356">
                  <c:v>618000</c:v>
                </c:pt>
                <c:pt idx="2357">
                  <c:v>305000</c:v>
                </c:pt>
                <c:pt idx="2358">
                  <c:v>232000</c:v>
                </c:pt>
                <c:pt idx="2359">
                  <c:v>262000</c:v>
                </c:pt>
                <c:pt idx="2360">
                  <c:v>234000</c:v>
                </c:pt>
                <c:pt idx="2361">
                  <c:v>500000</c:v>
                </c:pt>
                <c:pt idx="2362">
                  <c:v>278000</c:v>
                </c:pt>
                <c:pt idx="2363">
                  <c:v>230000</c:v>
                </c:pt>
                <c:pt idx="2364">
                  <c:v>500000</c:v>
                </c:pt>
                <c:pt idx="2365">
                  <c:v>366500</c:v>
                </c:pt>
                <c:pt idx="2366">
                  <c:v>665000</c:v>
                </c:pt>
                <c:pt idx="2367" formatCode="0.00E+00">
                  <c:v>1101000</c:v>
                </c:pt>
                <c:pt idx="2368">
                  <c:v>575000</c:v>
                </c:pt>
                <c:pt idx="2369">
                  <c:v>674750</c:v>
                </c:pt>
                <c:pt idx="2370">
                  <c:v>719000</c:v>
                </c:pt>
                <c:pt idx="2371">
                  <c:v>482000</c:v>
                </c:pt>
                <c:pt idx="2372">
                  <c:v>254000</c:v>
                </c:pt>
                <c:pt idx="2373">
                  <c:v>443725</c:v>
                </c:pt>
                <c:pt idx="2374">
                  <c:v>575000</c:v>
                </c:pt>
                <c:pt idx="2375">
                  <c:v>469000</c:v>
                </c:pt>
                <c:pt idx="2376">
                  <c:v>175000</c:v>
                </c:pt>
                <c:pt idx="2377">
                  <c:v>437000</c:v>
                </c:pt>
                <c:pt idx="2378">
                  <c:v>550000</c:v>
                </c:pt>
                <c:pt idx="2379">
                  <c:v>172040</c:v>
                </c:pt>
                <c:pt idx="2380">
                  <c:v>363000</c:v>
                </c:pt>
                <c:pt idx="2381">
                  <c:v>282000</c:v>
                </c:pt>
                <c:pt idx="2382">
                  <c:v>400000</c:v>
                </c:pt>
                <c:pt idx="2383">
                  <c:v>650000</c:v>
                </c:pt>
                <c:pt idx="2384">
                  <c:v>365000</c:v>
                </c:pt>
                <c:pt idx="2385">
                  <c:v>269950</c:v>
                </c:pt>
                <c:pt idx="2386">
                  <c:v>260000</c:v>
                </c:pt>
                <c:pt idx="2387">
                  <c:v>193000</c:v>
                </c:pt>
                <c:pt idx="2388">
                  <c:v>340000</c:v>
                </c:pt>
                <c:pt idx="2389">
                  <c:v>900000</c:v>
                </c:pt>
                <c:pt idx="2390">
                  <c:v>371000</c:v>
                </c:pt>
                <c:pt idx="2391">
                  <c:v>592000</c:v>
                </c:pt>
                <c:pt idx="2392">
                  <c:v>300000</c:v>
                </c:pt>
                <c:pt idx="2393">
                  <c:v>449950</c:v>
                </c:pt>
                <c:pt idx="2394">
                  <c:v>299500</c:v>
                </c:pt>
                <c:pt idx="2395">
                  <c:v>995000</c:v>
                </c:pt>
                <c:pt idx="2396">
                  <c:v>335000</c:v>
                </c:pt>
                <c:pt idx="2397">
                  <c:v>280000</c:v>
                </c:pt>
                <c:pt idx="2398">
                  <c:v>446000</c:v>
                </c:pt>
                <c:pt idx="2399" formatCode="0.00E+00">
                  <c:v>1544500</c:v>
                </c:pt>
                <c:pt idx="2400">
                  <c:v>325000</c:v>
                </c:pt>
                <c:pt idx="2401">
                  <c:v>450000</c:v>
                </c:pt>
                <c:pt idx="2402">
                  <c:v>322500</c:v>
                </c:pt>
                <c:pt idx="2403">
                  <c:v>453000</c:v>
                </c:pt>
                <c:pt idx="2404">
                  <c:v>655000</c:v>
                </c:pt>
                <c:pt idx="2405">
                  <c:v>603000</c:v>
                </c:pt>
                <c:pt idx="2406">
                  <c:v>235000</c:v>
                </c:pt>
                <c:pt idx="2407">
                  <c:v>968933</c:v>
                </c:pt>
                <c:pt idx="2408" formatCode="0.00E+00">
                  <c:v>1015000</c:v>
                </c:pt>
                <c:pt idx="2409">
                  <c:v>435000</c:v>
                </c:pt>
                <c:pt idx="2410">
                  <c:v>242000</c:v>
                </c:pt>
                <c:pt idx="2411">
                  <c:v>487000</c:v>
                </c:pt>
                <c:pt idx="2412">
                  <c:v>810000</c:v>
                </c:pt>
                <c:pt idx="2413">
                  <c:v>625000</c:v>
                </c:pt>
                <c:pt idx="2414">
                  <c:v>165000</c:v>
                </c:pt>
                <c:pt idx="2415">
                  <c:v>335000</c:v>
                </c:pt>
                <c:pt idx="2416">
                  <c:v>286700</c:v>
                </c:pt>
                <c:pt idx="2417">
                  <c:v>699000</c:v>
                </c:pt>
                <c:pt idx="2418">
                  <c:v>280000</c:v>
                </c:pt>
                <c:pt idx="2419">
                  <c:v>580000</c:v>
                </c:pt>
                <c:pt idx="2420">
                  <c:v>754800</c:v>
                </c:pt>
                <c:pt idx="2421">
                  <c:v>525000</c:v>
                </c:pt>
                <c:pt idx="2422">
                  <c:v>562000</c:v>
                </c:pt>
                <c:pt idx="2423">
                  <c:v>575000</c:v>
                </c:pt>
                <c:pt idx="2424">
                  <c:v>808900</c:v>
                </c:pt>
                <c:pt idx="2425">
                  <c:v>992000</c:v>
                </c:pt>
                <c:pt idx="2426">
                  <c:v>335000</c:v>
                </c:pt>
                <c:pt idx="2427">
                  <c:v>473000</c:v>
                </c:pt>
                <c:pt idx="2428">
                  <c:v>350000</c:v>
                </c:pt>
                <c:pt idx="2429" formatCode="0.00E+00">
                  <c:v>1600000</c:v>
                </c:pt>
                <c:pt idx="2430">
                  <c:v>305500</c:v>
                </c:pt>
                <c:pt idx="2431">
                  <c:v>306000</c:v>
                </c:pt>
                <c:pt idx="2432">
                  <c:v>233000</c:v>
                </c:pt>
                <c:pt idx="2433">
                  <c:v>490000</c:v>
                </c:pt>
                <c:pt idx="2434">
                  <c:v>445000</c:v>
                </c:pt>
                <c:pt idx="2435">
                  <c:v>355000</c:v>
                </c:pt>
                <c:pt idx="2436">
                  <c:v>360000</c:v>
                </c:pt>
                <c:pt idx="2437">
                  <c:v>737500</c:v>
                </c:pt>
                <c:pt idx="2438">
                  <c:v>985000</c:v>
                </c:pt>
                <c:pt idx="2439">
                  <c:v>349950</c:v>
                </c:pt>
                <c:pt idx="2440">
                  <c:v>520000</c:v>
                </c:pt>
                <c:pt idx="2441">
                  <c:v>355950</c:v>
                </c:pt>
                <c:pt idx="2442">
                  <c:v>485000</c:v>
                </c:pt>
                <c:pt idx="2443">
                  <c:v>143000</c:v>
                </c:pt>
                <c:pt idx="2444" formatCode="0.00E+00">
                  <c:v>3278000</c:v>
                </c:pt>
                <c:pt idx="2445">
                  <c:v>355000</c:v>
                </c:pt>
                <c:pt idx="2446" formatCode="0.00E+00">
                  <c:v>1126000</c:v>
                </c:pt>
                <c:pt idx="2447">
                  <c:v>200000</c:v>
                </c:pt>
                <c:pt idx="2448">
                  <c:v>913000</c:v>
                </c:pt>
                <c:pt idx="2449" formatCode="0.00E+00">
                  <c:v>1600000</c:v>
                </c:pt>
                <c:pt idx="2450">
                  <c:v>409900</c:v>
                </c:pt>
                <c:pt idx="2451">
                  <c:v>265000</c:v>
                </c:pt>
                <c:pt idx="2452">
                  <c:v>740000</c:v>
                </c:pt>
                <c:pt idx="2453">
                  <c:v>306000</c:v>
                </c:pt>
                <c:pt idx="2454">
                  <c:v>381000</c:v>
                </c:pt>
                <c:pt idx="2455" formatCode="0.00E+00">
                  <c:v>1220000</c:v>
                </c:pt>
                <c:pt idx="2456" formatCode="0.00E+00">
                  <c:v>1050000</c:v>
                </c:pt>
                <c:pt idx="2457">
                  <c:v>408000</c:v>
                </c:pt>
                <c:pt idx="2458">
                  <c:v>739900</c:v>
                </c:pt>
                <c:pt idx="2459">
                  <c:v>674250</c:v>
                </c:pt>
                <c:pt idx="2460">
                  <c:v>438400</c:v>
                </c:pt>
                <c:pt idx="2461" formatCode="0.00E+00">
                  <c:v>1700000</c:v>
                </c:pt>
                <c:pt idx="2462">
                  <c:v>703000</c:v>
                </c:pt>
                <c:pt idx="2463">
                  <c:v>262000</c:v>
                </c:pt>
                <c:pt idx="2464">
                  <c:v>353000</c:v>
                </c:pt>
                <c:pt idx="2465">
                  <c:v>500000</c:v>
                </c:pt>
                <c:pt idx="2466" formatCode="0.00E+00">
                  <c:v>1280000</c:v>
                </c:pt>
                <c:pt idx="2467">
                  <c:v>332000</c:v>
                </c:pt>
                <c:pt idx="2468">
                  <c:v>824000</c:v>
                </c:pt>
                <c:pt idx="2469">
                  <c:v>290000</c:v>
                </c:pt>
                <c:pt idx="2470">
                  <c:v>700000</c:v>
                </c:pt>
                <c:pt idx="2471">
                  <c:v>550000</c:v>
                </c:pt>
                <c:pt idx="2472">
                  <c:v>549000</c:v>
                </c:pt>
                <c:pt idx="2473" formatCode="0.00E+00">
                  <c:v>1865000</c:v>
                </c:pt>
                <c:pt idx="2474">
                  <c:v>858000</c:v>
                </c:pt>
                <c:pt idx="2475">
                  <c:v>345000</c:v>
                </c:pt>
                <c:pt idx="2476">
                  <c:v>340000</c:v>
                </c:pt>
                <c:pt idx="2477" formatCode="0.00E+00">
                  <c:v>1215000</c:v>
                </c:pt>
                <c:pt idx="2478">
                  <c:v>275000</c:v>
                </c:pt>
                <c:pt idx="2479">
                  <c:v>405000</c:v>
                </c:pt>
                <c:pt idx="2480">
                  <c:v>432500</c:v>
                </c:pt>
                <c:pt idx="2481">
                  <c:v>236500</c:v>
                </c:pt>
                <c:pt idx="2482">
                  <c:v>679000</c:v>
                </c:pt>
                <c:pt idx="2483">
                  <c:v>543000</c:v>
                </c:pt>
                <c:pt idx="2484">
                  <c:v>294000</c:v>
                </c:pt>
                <c:pt idx="2485">
                  <c:v>340500</c:v>
                </c:pt>
                <c:pt idx="2486" formatCode="0.00E+00">
                  <c:v>1012000</c:v>
                </c:pt>
                <c:pt idx="2487">
                  <c:v>335000</c:v>
                </c:pt>
                <c:pt idx="2488">
                  <c:v>425000</c:v>
                </c:pt>
                <c:pt idx="2489">
                  <c:v>353000</c:v>
                </c:pt>
                <c:pt idx="2490">
                  <c:v>540000</c:v>
                </c:pt>
                <c:pt idx="2491">
                  <c:v>640000</c:v>
                </c:pt>
                <c:pt idx="2492">
                  <c:v>339950</c:v>
                </c:pt>
                <c:pt idx="2493">
                  <c:v>195000</c:v>
                </c:pt>
                <c:pt idx="2494">
                  <c:v>322000</c:v>
                </c:pt>
                <c:pt idx="2495">
                  <c:v>660000</c:v>
                </c:pt>
                <c:pt idx="2496">
                  <c:v>280000</c:v>
                </c:pt>
                <c:pt idx="2497">
                  <c:v>300000</c:v>
                </c:pt>
                <c:pt idx="2498">
                  <c:v>207500</c:v>
                </c:pt>
                <c:pt idx="2499">
                  <c:v>195000</c:v>
                </c:pt>
                <c:pt idx="2500">
                  <c:v>700000</c:v>
                </c:pt>
                <c:pt idx="2501">
                  <c:v>560000</c:v>
                </c:pt>
                <c:pt idx="2502">
                  <c:v>260000</c:v>
                </c:pt>
                <c:pt idx="2503">
                  <c:v>575000</c:v>
                </c:pt>
                <c:pt idx="2504">
                  <c:v>475000</c:v>
                </c:pt>
                <c:pt idx="2505">
                  <c:v>285000</c:v>
                </c:pt>
                <c:pt idx="2506">
                  <c:v>753888</c:v>
                </c:pt>
                <c:pt idx="2507">
                  <c:v>650000</c:v>
                </c:pt>
                <c:pt idx="2508">
                  <c:v>620000</c:v>
                </c:pt>
                <c:pt idx="2509">
                  <c:v>526000</c:v>
                </c:pt>
                <c:pt idx="2510">
                  <c:v>155000</c:v>
                </c:pt>
                <c:pt idx="2511">
                  <c:v>342000</c:v>
                </c:pt>
                <c:pt idx="2512">
                  <c:v>390000</c:v>
                </c:pt>
                <c:pt idx="2513">
                  <c:v>685000</c:v>
                </c:pt>
                <c:pt idx="2514">
                  <c:v>608000</c:v>
                </c:pt>
                <c:pt idx="2515">
                  <c:v>179900</c:v>
                </c:pt>
                <c:pt idx="2516" formatCode="0.00E+00">
                  <c:v>1245000</c:v>
                </c:pt>
                <c:pt idx="2517">
                  <c:v>166000</c:v>
                </c:pt>
                <c:pt idx="2518">
                  <c:v>462000</c:v>
                </c:pt>
                <c:pt idx="2519">
                  <c:v>545000</c:v>
                </c:pt>
                <c:pt idx="2520">
                  <c:v>415000</c:v>
                </c:pt>
                <c:pt idx="2521">
                  <c:v>269000</c:v>
                </c:pt>
                <c:pt idx="2522">
                  <c:v>356500</c:v>
                </c:pt>
                <c:pt idx="2523">
                  <c:v>225000</c:v>
                </c:pt>
                <c:pt idx="2524">
                  <c:v>175000</c:v>
                </c:pt>
                <c:pt idx="2525">
                  <c:v>549000</c:v>
                </c:pt>
                <c:pt idx="2526">
                  <c:v>535000</c:v>
                </c:pt>
                <c:pt idx="2527">
                  <c:v>627000</c:v>
                </c:pt>
                <c:pt idx="2528">
                  <c:v>565000</c:v>
                </c:pt>
                <c:pt idx="2529">
                  <c:v>392450</c:v>
                </c:pt>
                <c:pt idx="2530">
                  <c:v>509000</c:v>
                </c:pt>
                <c:pt idx="2531">
                  <c:v>340000</c:v>
                </c:pt>
                <c:pt idx="2532">
                  <c:v>537000</c:v>
                </c:pt>
                <c:pt idx="2533">
                  <c:v>865000</c:v>
                </c:pt>
                <c:pt idx="2534">
                  <c:v>358000</c:v>
                </c:pt>
                <c:pt idx="2535">
                  <c:v>595000</c:v>
                </c:pt>
                <c:pt idx="2536">
                  <c:v>661000</c:v>
                </c:pt>
                <c:pt idx="2537">
                  <c:v>419950</c:v>
                </c:pt>
                <c:pt idx="2538">
                  <c:v>490000</c:v>
                </c:pt>
                <c:pt idx="2539">
                  <c:v>525000</c:v>
                </c:pt>
                <c:pt idx="2540">
                  <c:v>350000</c:v>
                </c:pt>
                <c:pt idx="2541">
                  <c:v>552500</c:v>
                </c:pt>
                <c:pt idx="2542">
                  <c:v>210000</c:v>
                </c:pt>
                <c:pt idx="2543">
                  <c:v>390000</c:v>
                </c:pt>
                <c:pt idx="2544">
                  <c:v>336800</c:v>
                </c:pt>
                <c:pt idx="2545">
                  <c:v>465000</c:v>
                </c:pt>
                <c:pt idx="2546">
                  <c:v>299900</c:v>
                </c:pt>
                <c:pt idx="2547">
                  <c:v>715000</c:v>
                </c:pt>
                <c:pt idx="2548">
                  <c:v>235000</c:v>
                </c:pt>
                <c:pt idx="2549">
                  <c:v>276000</c:v>
                </c:pt>
                <c:pt idx="2550">
                  <c:v>265000</c:v>
                </c:pt>
                <c:pt idx="2551">
                  <c:v>425000</c:v>
                </c:pt>
                <c:pt idx="2552">
                  <c:v>313000</c:v>
                </c:pt>
                <c:pt idx="2553">
                  <c:v>715000</c:v>
                </c:pt>
                <c:pt idx="2554">
                  <c:v>265000</c:v>
                </c:pt>
                <c:pt idx="2555">
                  <c:v>646000</c:v>
                </c:pt>
                <c:pt idx="2556">
                  <c:v>175000</c:v>
                </c:pt>
                <c:pt idx="2557">
                  <c:v>649000</c:v>
                </c:pt>
                <c:pt idx="2558">
                  <c:v>785000</c:v>
                </c:pt>
                <c:pt idx="2559">
                  <c:v>890000</c:v>
                </c:pt>
                <c:pt idx="2560">
                  <c:v>612000</c:v>
                </c:pt>
                <c:pt idx="2561">
                  <c:v>330000</c:v>
                </c:pt>
                <c:pt idx="2562">
                  <c:v>493000</c:v>
                </c:pt>
                <c:pt idx="2563" formatCode="0.00E+00">
                  <c:v>1600000</c:v>
                </c:pt>
                <c:pt idx="2564" formatCode="0.00E+00">
                  <c:v>1620000</c:v>
                </c:pt>
                <c:pt idx="2565" formatCode="0.00E+00">
                  <c:v>1650000</c:v>
                </c:pt>
                <c:pt idx="2566">
                  <c:v>499000</c:v>
                </c:pt>
                <c:pt idx="2567">
                  <c:v>603500</c:v>
                </c:pt>
                <c:pt idx="2568">
                  <c:v>530000</c:v>
                </c:pt>
                <c:pt idx="2569">
                  <c:v>895000</c:v>
                </c:pt>
                <c:pt idx="2570">
                  <c:v>267345</c:v>
                </c:pt>
                <c:pt idx="2571">
                  <c:v>275000</c:v>
                </c:pt>
                <c:pt idx="2572">
                  <c:v>439950</c:v>
                </c:pt>
                <c:pt idx="2573">
                  <c:v>455000</c:v>
                </c:pt>
                <c:pt idx="2574">
                  <c:v>630000</c:v>
                </c:pt>
                <c:pt idx="2575">
                  <c:v>690000</c:v>
                </c:pt>
                <c:pt idx="2576">
                  <c:v>212000</c:v>
                </c:pt>
                <c:pt idx="2577">
                  <c:v>231500</c:v>
                </c:pt>
                <c:pt idx="2578" formatCode="0.00E+00">
                  <c:v>1237500</c:v>
                </c:pt>
                <c:pt idx="2579">
                  <c:v>378500</c:v>
                </c:pt>
                <c:pt idx="2580">
                  <c:v>482000</c:v>
                </c:pt>
                <c:pt idx="2581">
                  <c:v>695000</c:v>
                </c:pt>
                <c:pt idx="2582">
                  <c:v>965000</c:v>
                </c:pt>
                <c:pt idx="2583">
                  <c:v>675000</c:v>
                </c:pt>
                <c:pt idx="2584">
                  <c:v>387000</c:v>
                </c:pt>
                <c:pt idx="2585">
                  <c:v>347500</c:v>
                </c:pt>
                <c:pt idx="2586">
                  <c:v>385000</c:v>
                </c:pt>
                <c:pt idx="2587">
                  <c:v>265000</c:v>
                </c:pt>
                <c:pt idx="2588">
                  <c:v>406000</c:v>
                </c:pt>
                <c:pt idx="2589">
                  <c:v>134000</c:v>
                </c:pt>
                <c:pt idx="2590">
                  <c:v>415000</c:v>
                </c:pt>
                <c:pt idx="2591">
                  <c:v>375000</c:v>
                </c:pt>
                <c:pt idx="2592">
                  <c:v>620000</c:v>
                </c:pt>
                <c:pt idx="2593">
                  <c:v>337500</c:v>
                </c:pt>
                <c:pt idx="2594">
                  <c:v>565000</c:v>
                </c:pt>
                <c:pt idx="2595">
                  <c:v>399500</c:v>
                </c:pt>
                <c:pt idx="2596" formatCode="0.00E+00">
                  <c:v>1065000</c:v>
                </c:pt>
                <c:pt idx="2597">
                  <c:v>352500</c:v>
                </c:pt>
                <c:pt idx="2598">
                  <c:v>259000</c:v>
                </c:pt>
                <c:pt idx="2599">
                  <c:v>320000</c:v>
                </c:pt>
                <c:pt idx="2600">
                  <c:v>733000</c:v>
                </c:pt>
                <c:pt idx="2601">
                  <c:v>381500</c:v>
                </c:pt>
                <c:pt idx="2602">
                  <c:v>343000</c:v>
                </c:pt>
                <c:pt idx="2603">
                  <c:v>205500</c:v>
                </c:pt>
                <c:pt idx="2604">
                  <c:v>525000</c:v>
                </c:pt>
                <c:pt idx="2605">
                  <c:v>300000</c:v>
                </c:pt>
                <c:pt idx="2606">
                  <c:v>299000</c:v>
                </c:pt>
                <c:pt idx="2607">
                  <c:v>561000</c:v>
                </c:pt>
                <c:pt idx="2608">
                  <c:v>450000</c:v>
                </c:pt>
                <c:pt idx="2609">
                  <c:v>540000</c:v>
                </c:pt>
                <c:pt idx="2610">
                  <c:v>379000</c:v>
                </c:pt>
                <c:pt idx="2611">
                  <c:v>230000</c:v>
                </c:pt>
                <c:pt idx="2612">
                  <c:v>399950</c:v>
                </c:pt>
                <c:pt idx="2613">
                  <c:v>355000</c:v>
                </c:pt>
                <c:pt idx="2614">
                  <c:v>580000</c:v>
                </c:pt>
                <c:pt idx="2615">
                  <c:v>700000</c:v>
                </c:pt>
                <c:pt idx="2616">
                  <c:v>279900</c:v>
                </c:pt>
                <c:pt idx="2617">
                  <c:v>210000</c:v>
                </c:pt>
                <c:pt idx="2618" formatCode="0.00E+00">
                  <c:v>1165000</c:v>
                </c:pt>
                <c:pt idx="2619">
                  <c:v>290300</c:v>
                </c:pt>
                <c:pt idx="2620" formatCode="0.00E+00">
                  <c:v>1599950</c:v>
                </c:pt>
                <c:pt idx="2621">
                  <c:v>490000</c:v>
                </c:pt>
                <c:pt idx="2622">
                  <c:v>606000</c:v>
                </c:pt>
                <c:pt idx="2623">
                  <c:v>359950</c:v>
                </c:pt>
                <c:pt idx="2624">
                  <c:v>677100</c:v>
                </c:pt>
                <c:pt idx="2625">
                  <c:v>465000</c:v>
                </c:pt>
                <c:pt idx="2626" formatCode="0.00E+00">
                  <c:v>4500000</c:v>
                </c:pt>
                <c:pt idx="2627">
                  <c:v>500000</c:v>
                </c:pt>
                <c:pt idx="2628">
                  <c:v>455000</c:v>
                </c:pt>
                <c:pt idx="2629">
                  <c:v>705000</c:v>
                </c:pt>
                <c:pt idx="2630">
                  <c:v>420000</c:v>
                </c:pt>
                <c:pt idx="2631">
                  <c:v>169575</c:v>
                </c:pt>
                <c:pt idx="2632">
                  <c:v>250000</c:v>
                </c:pt>
                <c:pt idx="2633">
                  <c:v>530000</c:v>
                </c:pt>
                <c:pt idx="2634">
                  <c:v>590000</c:v>
                </c:pt>
                <c:pt idx="2635">
                  <c:v>257500</c:v>
                </c:pt>
                <c:pt idx="2636">
                  <c:v>415000</c:v>
                </c:pt>
                <c:pt idx="2637">
                  <c:v>536000</c:v>
                </c:pt>
                <c:pt idx="2638">
                  <c:v>246500</c:v>
                </c:pt>
                <c:pt idx="2639">
                  <c:v>395000</c:v>
                </c:pt>
                <c:pt idx="2640">
                  <c:v>739000</c:v>
                </c:pt>
                <c:pt idx="2641" formatCode="0.00E+00">
                  <c:v>1272000</c:v>
                </c:pt>
                <c:pt idx="2642">
                  <c:v>190000</c:v>
                </c:pt>
                <c:pt idx="2643">
                  <c:v>305000</c:v>
                </c:pt>
                <c:pt idx="2644">
                  <c:v>925000</c:v>
                </c:pt>
                <c:pt idx="2645">
                  <c:v>895000</c:v>
                </c:pt>
                <c:pt idx="2646">
                  <c:v>656000</c:v>
                </c:pt>
                <c:pt idx="2647">
                  <c:v>560000</c:v>
                </c:pt>
                <c:pt idx="2648">
                  <c:v>610000</c:v>
                </c:pt>
                <c:pt idx="2649">
                  <c:v>645000</c:v>
                </c:pt>
                <c:pt idx="2650">
                  <c:v>259000</c:v>
                </c:pt>
                <c:pt idx="2651">
                  <c:v>980000</c:v>
                </c:pt>
                <c:pt idx="2652">
                  <c:v>872000</c:v>
                </c:pt>
                <c:pt idx="2653" formatCode="0.00E+00">
                  <c:v>1000000</c:v>
                </c:pt>
                <c:pt idx="2654">
                  <c:v>900000</c:v>
                </c:pt>
                <c:pt idx="2655">
                  <c:v>475000</c:v>
                </c:pt>
                <c:pt idx="2656">
                  <c:v>350000</c:v>
                </c:pt>
                <c:pt idx="2657">
                  <c:v>840000</c:v>
                </c:pt>
                <c:pt idx="2658">
                  <c:v>500000</c:v>
                </c:pt>
                <c:pt idx="2659">
                  <c:v>202500</c:v>
                </c:pt>
                <c:pt idx="2660">
                  <c:v>523000</c:v>
                </c:pt>
                <c:pt idx="2661">
                  <c:v>225000</c:v>
                </c:pt>
                <c:pt idx="2662">
                  <c:v>418200</c:v>
                </c:pt>
                <c:pt idx="2663">
                  <c:v>356500</c:v>
                </c:pt>
                <c:pt idx="2664">
                  <c:v>670000</c:v>
                </c:pt>
                <c:pt idx="2665">
                  <c:v>456150</c:v>
                </c:pt>
                <c:pt idx="2666">
                  <c:v>471000</c:v>
                </c:pt>
                <c:pt idx="2667">
                  <c:v>558000</c:v>
                </c:pt>
                <c:pt idx="2668" formatCode="0.00E+00">
                  <c:v>1380000</c:v>
                </c:pt>
                <c:pt idx="2669">
                  <c:v>161500</c:v>
                </c:pt>
                <c:pt idx="2670">
                  <c:v>311000</c:v>
                </c:pt>
                <c:pt idx="2671">
                  <c:v>470000</c:v>
                </c:pt>
                <c:pt idx="2672">
                  <c:v>569000</c:v>
                </c:pt>
                <c:pt idx="2673">
                  <c:v>689000</c:v>
                </c:pt>
                <c:pt idx="2674">
                  <c:v>271900</c:v>
                </c:pt>
                <c:pt idx="2675">
                  <c:v>278000</c:v>
                </c:pt>
                <c:pt idx="2676">
                  <c:v>820000</c:v>
                </c:pt>
                <c:pt idx="2677">
                  <c:v>399500</c:v>
                </c:pt>
                <c:pt idx="2678">
                  <c:v>462000</c:v>
                </c:pt>
                <c:pt idx="2679">
                  <c:v>347500</c:v>
                </c:pt>
                <c:pt idx="2680">
                  <c:v>562100</c:v>
                </c:pt>
                <c:pt idx="2681">
                  <c:v>230000</c:v>
                </c:pt>
                <c:pt idx="2682">
                  <c:v>687000</c:v>
                </c:pt>
                <c:pt idx="2683">
                  <c:v>725786</c:v>
                </c:pt>
                <c:pt idx="2684">
                  <c:v>315500</c:v>
                </c:pt>
                <c:pt idx="2685">
                  <c:v>312000</c:v>
                </c:pt>
                <c:pt idx="2686">
                  <c:v>343000</c:v>
                </c:pt>
                <c:pt idx="2687">
                  <c:v>385195</c:v>
                </c:pt>
                <c:pt idx="2688">
                  <c:v>415000</c:v>
                </c:pt>
                <c:pt idx="2689">
                  <c:v>461000</c:v>
                </c:pt>
                <c:pt idx="2690">
                  <c:v>369990</c:v>
                </c:pt>
                <c:pt idx="2691">
                  <c:v>349950</c:v>
                </c:pt>
                <c:pt idx="2692">
                  <c:v>285750</c:v>
                </c:pt>
                <c:pt idx="2693">
                  <c:v>542500</c:v>
                </c:pt>
                <c:pt idx="2694">
                  <c:v>830000</c:v>
                </c:pt>
                <c:pt idx="2695">
                  <c:v>705000</c:v>
                </c:pt>
                <c:pt idx="2696">
                  <c:v>615000</c:v>
                </c:pt>
                <c:pt idx="2697">
                  <c:v>184500</c:v>
                </c:pt>
                <c:pt idx="2698">
                  <c:v>412000</c:v>
                </c:pt>
                <c:pt idx="2699">
                  <c:v>250000</c:v>
                </c:pt>
                <c:pt idx="2700">
                  <c:v>580000</c:v>
                </c:pt>
                <c:pt idx="2701">
                  <c:v>220000</c:v>
                </c:pt>
                <c:pt idx="2702">
                  <c:v>675000</c:v>
                </c:pt>
                <c:pt idx="2703">
                  <c:v>373500</c:v>
                </c:pt>
                <c:pt idx="2704">
                  <c:v>662700</c:v>
                </c:pt>
                <c:pt idx="2705">
                  <c:v>239950</c:v>
                </c:pt>
                <c:pt idx="2706">
                  <c:v>383000</c:v>
                </c:pt>
                <c:pt idx="2707">
                  <c:v>485000</c:v>
                </c:pt>
                <c:pt idx="2708">
                  <c:v>610000</c:v>
                </c:pt>
                <c:pt idx="2709">
                  <c:v>545000</c:v>
                </c:pt>
                <c:pt idx="2710">
                  <c:v>780000</c:v>
                </c:pt>
                <c:pt idx="2711">
                  <c:v>305000</c:v>
                </c:pt>
                <c:pt idx="2712">
                  <c:v>405000</c:v>
                </c:pt>
                <c:pt idx="2713" formatCode="0.00E+00">
                  <c:v>1110000</c:v>
                </c:pt>
                <c:pt idx="2714">
                  <c:v>273000</c:v>
                </c:pt>
                <c:pt idx="2715">
                  <c:v>326500</c:v>
                </c:pt>
                <c:pt idx="2716">
                  <c:v>365000</c:v>
                </c:pt>
                <c:pt idx="2717" formatCode="0.00E+00">
                  <c:v>1000750</c:v>
                </c:pt>
                <c:pt idx="2718">
                  <c:v>422500</c:v>
                </c:pt>
                <c:pt idx="2719">
                  <c:v>354450</c:v>
                </c:pt>
                <c:pt idx="2720">
                  <c:v>320000</c:v>
                </c:pt>
                <c:pt idx="2721">
                  <c:v>223000</c:v>
                </c:pt>
                <c:pt idx="2722">
                  <c:v>410000</c:v>
                </c:pt>
                <c:pt idx="2723">
                  <c:v>438000</c:v>
                </c:pt>
                <c:pt idx="2724">
                  <c:v>390000</c:v>
                </c:pt>
                <c:pt idx="2725">
                  <c:v>298500</c:v>
                </c:pt>
                <c:pt idx="2726">
                  <c:v>749999</c:v>
                </c:pt>
                <c:pt idx="2727">
                  <c:v>779000</c:v>
                </c:pt>
                <c:pt idx="2728">
                  <c:v>570000</c:v>
                </c:pt>
                <c:pt idx="2729">
                  <c:v>385000</c:v>
                </c:pt>
                <c:pt idx="2730">
                  <c:v>649000</c:v>
                </c:pt>
                <c:pt idx="2731">
                  <c:v>283000</c:v>
                </c:pt>
                <c:pt idx="2732">
                  <c:v>699900</c:v>
                </c:pt>
                <c:pt idx="2733">
                  <c:v>278500</c:v>
                </c:pt>
                <c:pt idx="2734">
                  <c:v>700000</c:v>
                </c:pt>
                <c:pt idx="2735">
                  <c:v>535000</c:v>
                </c:pt>
                <c:pt idx="2736">
                  <c:v>234500</c:v>
                </c:pt>
                <c:pt idx="2737">
                  <c:v>374150</c:v>
                </c:pt>
                <c:pt idx="2738">
                  <c:v>397000</c:v>
                </c:pt>
                <c:pt idx="2739">
                  <c:v>613000</c:v>
                </c:pt>
                <c:pt idx="2740" formatCode="0.00E+00">
                  <c:v>1150000</c:v>
                </c:pt>
                <c:pt idx="2741">
                  <c:v>595000</c:v>
                </c:pt>
                <c:pt idx="2742">
                  <c:v>340000</c:v>
                </c:pt>
                <c:pt idx="2743">
                  <c:v>388000</c:v>
                </c:pt>
                <c:pt idx="2744">
                  <c:v>404000</c:v>
                </c:pt>
                <c:pt idx="2745">
                  <c:v>810000</c:v>
                </c:pt>
                <c:pt idx="2746">
                  <c:v>405000</c:v>
                </c:pt>
                <c:pt idx="2747">
                  <c:v>726000</c:v>
                </c:pt>
                <c:pt idx="2748">
                  <c:v>266000</c:v>
                </c:pt>
                <c:pt idx="2749">
                  <c:v>722500</c:v>
                </c:pt>
                <c:pt idx="2750">
                  <c:v>352000</c:v>
                </c:pt>
                <c:pt idx="2751">
                  <c:v>265000</c:v>
                </c:pt>
                <c:pt idx="2752">
                  <c:v>856000</c:v>
                </c:pt>
                <c:pt idx="2753">
                  <c:v>346950</c:v>
                </c:pt>
                <c:pt idx="2754">
                  <c:v>866059</c:v>
                </c:pt>
                <c:pt idx="2755">
                  <c:v>410000</c:v>
                </c:pt>
                <c:pt idx="2756">
                  <c:v>370000</c:v>
                </c:pt>
                <c:pt idx="2757">
                  <c:v>230000</c:v>
                </c:pt>
                <c:pt idx="2758">
                  <c:v>400000</c:v>
                </c:pt>
                <c:pt idx="2759">
                  <c:v>172000</c:v>
                </c:pt>
                <c:pt idx="2760">
                  <c:v>615000</c:v>
                </c:pt>
                <c:pt idx="2761">
                  <c:v>860000</c:v>
                </c:pt>
                <c:pt idx="2762">
                  <c:v>555000</c:v>
                </c:pt>
                <c:pt idx="2763">
                  <c:v>579000</c:v>
                </c:pt>
                <c:pt idx="2764">
                  <c:v>385000</c:v>
                </c:pt>
                <c:pt idx="2765">
                  <c:v>420000</c:v>
                </c:pt>
                <c:pt idx="2766">
                  <c:v>645000</c:v>
                </c:pt>
                <c:pt idx="2767">
                  <c:v>549950</c:v>
                </c:pt>
                <c:pt idx="2768">
                  <c:v>678000</c:v>
                </c:pt>
                <c:pt idx="2769">
                  <c:v>199000</c:v>
                </c:pt>
                <c:pt idx="2770">
                  <c:v>604000</c:v>
                </c:pt>
                <c:pt idx="2771">
                  <c:v>268000</c:v>
                </c:pt>
                <c:pt idx="2772">
                  <c:v>960000</c:v>
                </c:pt>
                <c:pt idx="2773">
                  <c:v>509250</c:v>
                </c:pt>
                <c:pt idx="2774">
                  <c:v>416000</c:v>
                </c:pt>
                <c:pt idx="2775">
                  <c:v>190000</c:v>
                </c:pt>
                <c:pt idx="2776">
                  <c:v>212000</c:v>
                </c:pt>
                <c:pt idx="2777">
                  <c:v>325900</c:v>
                </c:pt>
                <c:pt idx="2778">
                  <c:v>560000</c:v>
                </c:pt>
                <c:pt idx="2779">
                  <c:v>275000</c:v>
                </c:pt>
                <c:pt idx="2780">
                  <c:v>665000</c:v>
                </c:pt>
                <c:pt idx="2781" formatCode="0.00E+00">
                  <c:v>1505000</c:v>
                </c:pt>
                <c:pt idx="2782">
                  <c:v>375000</c:v>
                </c:pt>
                <c:pt idx="2783">
                  <c:v>359950</c:v>
                </c:pt>
                <c:pt idx="2784">
                  <c:v>340000</c:v>
                </c:pt>
                <c:pt idx="2785">
                  <c:v>401000</c:v>
                </c:pt>
                <c:pt idx="2786">
                  <c:v>669000</c:v>
                </c:pt>
                <c:pt idx="2787">
                  <c:v>638500</c:v>
                </c:pt>
                <c:pt idx="2788">
                  <c:v>545000</c:v>
                </c:pt>
                <c:pt idx="2789">
                  <c:v>524000</c:v>
                </c:pt>
                <c:pt idx="2790" formatCode="0.00E+00">
                  <c:v>1610000</c:v>
                </c:pt>
                <c:pt idx="2791">
                  <c:v>280000</c:v>
                </c:pt>
                <c:pt idx="2792">
                  <c:v>828000</c:v>
                </c:pt>
                <c:pt idx="2793">
                  <c:v>223000</c:v>
                </c:pt>
                <c:pt idx="2794" formatCode="0.00E+00">
                  <c:v>1289000</c:v>
                </c:pt>
                <c:pt idx="2795">
                  <c:v>750000</c:v>
                </c:pt>
                <c:pt idx="2796">
                  <c:v>430000</c:v>
                </c:pt>
                <c:pt idx="2797">
                  <c:v>711000</c:v>
                </c:pt>
                <c:pt idx="2798">
                  <c:v>310000</c:v>
                </c:pt>
                <c:pt idx="2799">
                  <c:v>415000</c:v>
                </c:pt>
                <c:pt idx="2800">
                  <c:v>274900</c:v>
                </c:pt>
                <c:pt idx="2801">
                  <c:v>525000</c:v>
                </c:pt>
                <c:pt idx="2802">
                  <c:v>179500</c:v>
                </c:pt>
                <c:pt idx="2803">
                  <c:v>478000</c:v>
                </c:pt>
                <c:pt idx="2804">
                  <c:v>195000</c:v>
                </c:pt>
                <c:pt idx="2805">
                  <c:v>385000</c:v>
                </c:pt>
                <c:pt idx="2806">
                  <c:v>401000</c:v>
                </c:pt>
                <c:pt idx="2807">
                  <c:v>522000</c:v>
                </c:pt>
                <c:pt idx="2808">
                  <c:v>330000</c:v>
                </c:pt>
                <c:pt idx="2809">
                  <c:v>503000</c:v>
                </c:pt>
                <c:pt idx="2810">
                  <c:v>175000</c:v>
                </c:pt>
                <c:pt idx="2811">
                  <c:v>963990</c:v>
                </c:pt>
                <c:pt idx="2812">
                  <c:v>845000</c:v>
                </c:pt>
                <c:pt idx="2813">
                  <c:v>157500</c:v>
                </c:pt>
                <c:pt idx="2814">
                  <c:v>450000</c:v>
                </c:pt>
                <c:pt idx="2815">
                  <c:v>925000</c:v>
                </c:pt>
                <c:pt idx="2816">
                  <c:v>600000</c:v>
                </c:pt>
                <c:pt idx="2817">
                  <c:v>709000</c:v>
                </c:pt>
                <c:pt idx="2818" formatCode="0.00E+00">
                  <c:v>1385000</c:v>
                </c:pt>
                <c:pt idx="2819">
                  <c:v>248000</c:v>
                </c:pt>
                <c:pt idx="2820">
                  <c:v>245000</c:v>
                </c:pt>
                <c:pt idx="2821">
                  <c:v>332000</c:v>
                </c:pt>
                <c:pt idx="2822">
                  <c:v>459950</c:v>
                </c:pt>
                <c:pt idx="2823">
                  <c:v>425000</c:v>
                </c:pt>
                <c:pt idx="2824">
                  <c:v>460000</c:v>
                </c:pt>
                <c:pt idx="2825">
                  <c:v>838300</c:v>
                </c:pt>
                <c:pt idx="2826">
                  <c:v>256000</c:v>
                </c:pt>
                <c:pt idx="2827">
                  <c:v>864000</c:v>
                </c:pt>
                <c:pt idx="2828">
                  <c:v>900000</c:v>
                </c:pt>
                <c:pt idx="2829">
                  <c:v>145600</c:v>
                </c:pt>
                <c:pt idx="2830">
                  <c:v>865000</c:v>
                </c:pt>
                <c:pt idx="2831">
                  <c:v>250250</c:v>
                </c:pt>
                <c:pt idx="2832">
                  <c:v>162000</c:v>
                </c:pt>
                <c:pt idx="2833">
                  <c:v>450000</c:v>
                </c:pt>
                <c:pt idx="2834">
                  <c:v>675500</c:v>
                </c:pt>
                <c:pt idx="2835">
                  <c:v>697000</c:v>
                </c:pt>
                <c:pt idx="2836" formatCode="0.00E+00">
                  <c:v>1324050</c:v>
                </c:pt>
                <c:pt idx="2837">
                  <c:v>490000</c:v>
                </c:pt>
                <c:pt idx="2838">
                  <c:v>590000</c:v>
                </c:pt>
                <c:pt idx="2839">
                  <c:v>280000</c:v>
                </c:pt>
                <c:pt idx="2840">
                  <c:v>515000</c:v>
                </c:pt>
                <c:pt idx="2841">
                  <c:v>576000</c:v>
                </c:pt>
                <c:pt idx="2842">
                  <c:v>375000</c:v>
                </c:pt>
                <c:pt idx="2843">
                  <c:v>478000</c:v>
                </c:pt>
                <c:pt idx="2844">
                  <c:v>282000</c:v>
                </c:pt>
                <c:pt idx="2845" formatCode="0.00E+00">
                  <c:v>1400000</c:v>
                </c:pt>
                <c:pt idx="2846">
                  <c:v>593500</c:v>
                </c:pt>
                <c:pt idx="2847">
                  <c:v>724950</c:v>
                </c:pt>
                <c:pt idx="2848">
                  <c:v>306000</c:v>
                </c:pt>
                <c:pt idx="2849">
                  <c:v>341000</c:v>
                </c:pt>
                <c:pt idx="2850">
                  <c:v>399950</c:v>
                </c:pt>
                <c:pt idx="2851">
                  <c:v>534000</c:v>
                </c:pt>
                <c:pt idx="2852">
                  <c:v>635000</c:v>
                </c:pt>
                <c:pt idx="2853">
                  <c:v>350000</c:v>
                </c:pt>
                <c:pt idx="2854">
                  <c:v>856000</c:v>
                </c:pt>
                <c:pt idx="2855">
                  <c:v>582000</c:v>
                </c:pt>
                <c:pt idx="2856">
                  <c:v>799000</c:v>
                </c:pt>
                <c:pt idx="2857">
                  <c:v>423700</c:v>
                </c:pt>
                <c:pt idx="2858" formatCode="0.00E+00">
                  <c:v>1835000</c:v>
                </c:pt>
                <c:pt idx="2859">
                  <c:v>322000</c:v>
                </c:pt>
                <c:pt idx="2860">
                  <c:v>929000</c:v>
                </c:pt>
                <c:pt idx="2861">
                  <c:v>443000</c:v>
                </c:pt>
                <c:pt idx="2862">
                  <c:v>441500</c:v>
                </c:pt>
                <c:pt idx="2863">
                  <c:v>875000</c:v>
                </c:pt>
                <c:pt idx="2864" formatCode="0.00E+00">
                  <c:v>3600000</c:v>
                </c:pt>
                <c:pt idx="2865">
                  <c:v>450000</c:v>
                </c:pt>
                <c:pt idx="2866">
                  <c:v>425000</c:v>
                </c:pt>
                <c:pt idx="2867">
                  <c:v>660000</c:v>
                </c:pt>
                <c:pt idx="2868">
                  <c:v>763101</c:v>
                </c:pt>
                <c:pt idx="2869">
                  <c:v>499000</c:v>
                </c:pt>
                <c:pt idx="2870">
                  <c:v>521000</c:v>
                </c:pt>
                <c:pt idx="2871">
                  <c:v>302000</c:v>
                </c:pt>
                <c:pt idx="2872">
                  <c:v>293000</c:v>
                </c:pt>
                <c:pt idx="2873">
                  <c:v>335000</c:v>
                </c:pt>
                <c:pt idx="2874">
                  <c:v>499000</c:v>
                </c:pt>
                <c:pt idx="2875">
                  <c:v>600000</c:v>
                </c:pt>
                <c:pt idx="2876">
                  <c:v>720000</c:v>
                </c:pt>
                <c:pt idx="2877">
                  <c:v>195000</c:v>
                </c:pt>
                <c:pt idx="2878">
                  <c:v>249000</c:v>
                </c:pt>
                <c:pt idx="2879">
                  <c:v>334000</c:v>
                </c:pt>
                <c:pt idx="2880">
                  <c:v>599950</c:v>
                </c:pt>
                <c:pt idx="2881">
                  <c:v>149900</c:v>
                </c:pt>
                <c:pt idx="2882">
                  <c:v>700000</c:v>
                </c:pt>
                <c:pt idx="2883">
                  <c:v>525000</c:v>
                </c:pt>
                <c:pt idx="2884" formatCode="0.00E+00">
                  <c:v>1049000</c:v>
                </c:pt>
                <c:pt idx="2885">
                  <c:v>402000</c:v>
                </c:pt>
                <c:pt idx="2886">
                  <c:v>450000</c:v>
                </c:pt>
                <c:pt idx="2887">
                  <c:v>520000</c:v>
                </c:pt>
                <c:pt idx="2888">
                  <c:v>205000</c:v>
                </c:pt>
                <c:pt idx="2889">
                  <c:v>635000</c:v>
                </c:pt>
                <c:pt idx="2890">
                  <c:v>210500</c:v>
                </c:pt>
                <c:pt idx="2891">
                  <c:v>406650</c:v>
                </c:pt>
                <c:pt idx="2892">
                  <c:v>350000</c:v>
                </c:pt>
                <c:pt idx="2893">
                  <c:v>425000</c:v>
                </c:pt>
                <c:pt idx="2894">
                  <c:v>798000</c:v>
                </c:pt>
                <c:pt idx="2895">
                  <c:v>180000</c:v>
                </c:pt>
                <c:pt idx="2896" formatCode="0.00E+00">
                  <c:v>1250000</c:v>
                </c:pt>
                <c:pt idx="2897">
                  <c:v>435000</c:v>
                </c:pt>
                <c:pt idx="2898">
                  <c:v>355000</c:v>
                </c:pt>
                <c:pt idx="2899" formatCode="0.00E+00">
                  <c:v>3000000</c:v>
                </c:pt>
                <c:pt idx="2900">
                  <c:v>685000</c:v>
                </c:pt>
                <c:pt idx="2901">
                  <c:v>311000</c:v>
                </c:pt>
                <c:pt idx="2902">
                  <c:v>305000</c:v>
                </c:pt>
                <c:pt idx="2903">
                  <c:v>675000</c:v>
                </c:pt>
                <c:pt idx="2904">
                  <c:v>769000</c:v>
                </c:pt>
                <c:pt idx="2905">
                  <c:v>430000</c:v>
                </c:pt>
                <c:pt idx="2906">
                  <c:v>516250</c:v>
                </c:pt>
                <c:pt idx="2907">
                  <c:v>760000</c:v>
                </c:pt>
                <c:pt idx="2908">
                  <c:v>579950</c:v>
                </c:pt>
                <c:pt idx="2909">
                  <c:v>476000</c:v>
                </c:pt>
                <c:pt idx="2910">
                  <c:v>510000</c:v>
                </c:pt>
                <c:pt idx="2911">
                  <c:v>205000</c:v>
                </c:pt>
                <c:pt idx="2912">
                  <c:v>240000</c:v>
                </c:pt>
                <c:pt idx="2913">
                  <c:v>738000</c:v>
                </c:pt>
                <c:pt idx="2914">
                  <c:v>420000</c:v>
                </c:pt>
                <c:pt idx="2915">
                  <c:v>455000</c:v>
                </c:pt>
                <c:pt idx="2916">
                  <c:v>765000</c:v>
                </c:pt>
                <c:pt idx="2917">
                  <c:v>372000</c:v>
                </c:pt>
                <c:pt idx="2918">
                  <c:v>160000</c:v>
                </c:pt>
                <c:pt idx="2919">
                  <c:v>772000</c:v>
                </c:pt>
                <c:pt idx="2920" formatCode="0.00E+00">
                  <c:v>1125000</c:v>
                </c:pt>
                <c:pt idx="2921">
                  <c:v>479000</c:v>
                </c:pt>
                <c:pt idx="2922">
                  <c:v>570000</c:v>
                </c:pt>
                <c:pt idx="2923">
                  <c:v>350000</c:v>
                </c:pt>
                <c:pt idx="2924">
                  <c:v>353000</c:v>
                </c:pt>
                <c:pt idx="2925">
                  <c:v>699000</c:v>
                </c:pt>
                <c:pt idx="2926">
                  <c:v>265000</c:v>
                </c:pt>
                <c:pt idx="2927">
                  <c:v>167000</c:v>
                </c:pt>
                <c:pt idx="2928">
                  <c:v>500000</c:v>
                </c:pt>
                <c:pt idx="2929">
                  <c:v>700000</c:v>
                </c:pt>
                <c:pt idx="2930">
                  <c:v>295000</c:v>
                </c:pt>
                <c:pt idx="2931" formatCode="0.00E+00">
                  <c:v>1010000</c:v>
                </c:pt>
                <c:pt idx="2932">
                  <c:v>209000</c:v>
                </c:pt>
                <c:pt idx="2933">
                  <c:v>276000</c:v>
                </c:pt>
                <c:pt idx="2934">
                  <c:v>380000</c:v>
                </c:pt>
                <c:pt idx="2935">
                  <c:v>315000</c:v>
                </c:pt>
                <c:pt idx="2936">
                  <c:v>685530</c:v>
                </c:pt>
                <c:pt idx="2937">
                  <c:v>254600</c:v>
                </c:pt>
                <c:pt idx="2938">
                  <c:v>230000</c:v>
                </c:pt>
                <c:pt idx="2939">
                  <c:v>335000</c:v>
                </c:pt>
                <c:pt idx="2940">
                  <c:v>550000</c:v>
                </c:pt>
                <c:pt idx="2941">
                  <c:v>123300</c:v>
                </c:pt>
                <c:pt idx="2942">
                  <c:v>275436</c:v>
                </c:pt>
                <c:pt idx="2943">
                  <c:v>325000</c:v>
                </c:pt>
                <c:pt idx="2944">
                  <c:v>635000</c:v>
                </c:pt>
                <c:pt idx="2945">
                  <c:v>513000</c:v>
                </c:pt>
                <c:pt idx="2946">
                  <c:v>580000</c:v>
                </c:pt>
                <c:pt idx="2947">
                  <c:v>225000</c:v>
                </c:pt>
                <c:pt idx="2948">
                  <c:v>265000</c:v>
                </c:pt>
                <c:pt idx="2949">
                  <c:v>313000</c:v>
                </c:pt>
                <c:pt idx="2950">
                  <c:v>296000</c:v>
                </c:pt>
                <c:pt idx="2951">
                  <c:v>655500</c:v>
                </c:pt>
                <c:pt idx="2952">
                  <c:v>250750</c:v>
                </c:pt>
                <c:pt idx="2953">
                  <c:v>438000</c:v>
                </c:pt>
                <c:pt idx="2954">
                  <c:v>590000</c:v>
                </c:pt>
                <c:pt idx="2955">
                  <c:v>329500</c:v>
                </c:pt>
                <c:pt idx="2956" formatCode="0.00E+00">
                  <c:v>1195000</c:v>
                </c:pt>
                <c:pt idx="2957">
                  <c:v>415000</c:v>
                </c:pt>
                <c:pt idx="2958">
                  <c:v>900000</c:v>
                </c:pt>
                <c:pt idx="2959">
                  <c:v>378000</c:v>
                </c:pt>
                <c:pt idx="2960">
                  <c:v>474000</c:v>
                </c:pt>
                <c:pt idx="2961">
                  <c:v>464000</c:v>
                </c:pt>
                <c:pt idx="2962">
                  <c:v>310000</c:v>
                </c:pt>
                <c:pt idx="2963">
                  <c:v>580000</c:v>
                </c:pt>
                <c:pt idx="2964">
                  <c:v>999000</c:v>
                </c:pt>
                <c:pt idx="2965">
                  <c:v>510000</c:v>
                </c:pt>
                <c:pt idx="2966">
                  <c:v>650000</c:v>
                </c:pt>
                <c:pt idx="2967">
                  <c:v>196000</c:v>
                </c:pt>
                <c:pt idx="2968">
                  <c:v>220000</c:v>
                </c:pt>
                <c:pt idx="2969">
                  <c:v>855000</c:v>
                </c:pt>
                <c:pt idx="2970">
                  <c:v>483000</c:v>
                </c:pt>
                <c:pt idx="2971">
                  <c:v>400000</c:v>
                </c:pt>
                <c:pt idx="2972">
                  <c:v>435000</c:v>
                </c:pt>
                <c:pt idx="2973">
                  <c:v>219500</c:v>
                </c:pt>
                <c:pt idx="2974" formatCode="0.00E+00">
                  <c:v>2950000</c:v>
                </c:pt>
                <c:pt idx="2975">
                  <c:v>427000</c:v>
                </c:pt>
                <c:pt idx="2976">
                  <c:v>430000</c:v>
                </c:pt>
                <c:pt idx="2977">
                  <c:v>685000</c:v>
                </c:pt>
                <c:pt idx="2978">
                  <c:v>495000</c:v>
                </c:pt>
                <c:pt idx="2979">
                  <c:v>299950</c:v>
                </c:pt>
                <c:pt idx="2980">
                  <c:v>390000</c:v>
                </c:pt>
                <c:pt idx="2981">
                  <c:v>385000</c:v>
                </c:pt>
                <c:pt idx="2982">
                  <c:v>740000</c:v>
                </c:pt>
                <c:pt idx="2983">
                  <c:v>991700</c:v>
                </c:pt>
                <c:pt idx="2984">
                  <c:v>765000</c:v>
                </c:pt>
                <c:pt idx="2985">
                  <c:v>802000</c:v>
                </c:pt>
                <c:pt idx="2986">
                  <c:v>950000</c:v>
                </c:pt>
                <c:pt idx="2987">
                  <c:v>392000</c:v>
                </c:pt>
                <c:pt idx="2988">
                  <c:v>590000</c:v>
                </c:pt>
                <c:pt idx="2989">
                  <c:v>425000</c:v>
                </c:pt>
                <c:pt idx="2990">
                  <c:v>765000</c:v>
                </c:pt>
                <c:pt idx="2991">
                  <c:v>313500</c:v>
                </c:pt>
                <c:pt idx="2992">
                  <c:v>320000</c:v>
                </c:pt>
                <c:pt idx="2993">
                  <c:v>604000</c:v>
                </c:pt>
                <c:pt idx="2994">
                  <c:v>570000</c:v>
                </c:pt>
                <c:pt idx="2995">
                  <c:v>639000</c:v>
                </c:pt>
                <c:pt idx="2996">
                  <c:v>335000</c:v>
                </c:pt>
                <c:pt idx="2997">
                  <c:v>896000</c:v>
                </c:pt>
                <c:pt idx="2998">
                  <c:v>259500</c:v>
                </c:pt>
                <c:pt idx="2999">
                  <c:v>637000</c:v>
                </c:pt>
                <c:pt idx="3000">
                  <c:v>307450</c:v>
                </c:pt>
                <c:pt idx="3001">
                  <c:v>535000</c:v>
                </c:pt>
                <c:pt idx="3002">
                  <c:v>669500</c:v>
                </c:pt>
                <c:pt idx="3003">
                  <c:v>259000</c:v>
                </c:pt>
                <c:pt idx="3004">
                  <c:v>441000</c:v>
                </c:pt>
                <c:pt idx="3005">
                  <c:v>228800</c:v>
                </c:pt>
                <c:pt idx="3006">
                  <c:v>530000</c:v>
                </c:pt>
                <c:pt idx="3007">
                  <c:v>524000</c:v>
                </c:pt>
                <c:pt idx="3008">
                  <c:v>430000</c:v>
                </c:pt>
                <c:pt idx="3009" formatCode="0.00E+00">
                  <c:v>1325000</c:v>
                </c:pt>
                <c:pt idx="3010">
                  <c:v>210000</c:v>
                </c:pt>
                <c:pt idx="3011">
                  <c:v>449000</c:v>
                </c:pt>
                <c:pt idx="3012">
                  <c:v>945000</c:v>
                </c:pt>
                <c:pt idx="3013">
                  <c:v>200450</c:v>
                </c:pt>
                <c:pt idx="3014">
                  <c:v>219950</c:v>
                </c:pt>
                <c:pt idx="3015">
                  <c:v>659500</c:v>
                </c:pt>
                <c:pt idx="3016">
                  <c:v>746000</c:v>
                </c:pt>
                <c:pt idx="3017">
                  <c:v>540000</c:v>
                </c:pt>
                <c:pt idx="3018">
                  <c:v>485000</c:v>
                </c:pt>
                <c:pt idx="3019">
                  <c:v>202000</c:v>
                </c:pt>
                <c:pt idx="3020" formatCode="0.00E+00">
                  <c:v>2525000</c:v>
                </c:pt>
                <c:pt idx="3021">
                  <c:v>502000</c:v>
                </c:pt>
                <c:pt idx="3022">
                  <c:v>279000</c:v>
                </c:pt>
                <c:pt idx="3023">
                  <c:v>409500</c:v>
                </c:pt>
                <c:pt idx="3024">
                  <c:v>453000</c:v>
                </c:pt>
                <c:pt idx="3025">
                  <c:v>367000</c:v>
                </c:pt>
                <c:pt idx="3026">
                  <c:v>550000</c:v>
                </c:pt>
                <c:pt idx="3027">
                  <c:v>273500</c:v>
                </c:pt>
                <c:pt idx="3028">
                  <c:v>505000</c:v>
                </c:pt>
                <c:pt idx="3029">
                  <c:v>770000</c:v>
                </c:pt>
                <c:pt idx="3030">
                  <c:v>565000</c:v>
                </c:pt>
                <c:pt idx="3031">
                  <c:v>316000</c:v>
                </c:pt>
                <c:pt idx="3032">
                  <c:v>160000</c:v>
                </c:pt>
                <c:pt idx="3033">
                  <c:v>170000</c:v>
                </c:pt>
                <c:pt idx="3034">
                  <c:v>235000</c:v>
                </c:pt>
                <c:pt idx="3035" formatCode="0.00E+00">
                  <c:v>1799000</c:v>
                </c:pt>
                <c:pt idx="3036">
                  <c:v>310000</c:v>
                </c:pt>
                <c:pt idx="3037">
                  <c:v>285000</c:v>
                </c:pt>
                <c:pt idx="3038">
                  <c:v>280000</c:v>
                </c:pt>
                <c:pt idx="3039" formatCode="0.00E+00">
                  <c:v>2298000</c:v>
                </c:pt>
                <c:pt idx="3040">
                  <c:v>763776</c:v>
                </c:pt>
                <c:pt idx="3041">
                  <c:v>530000</c:v>
                </c:pt>
                <c:pt idx="3042">
                  <c:v>362000</c:v>
                </c:pt>
                <c:pt idx="3043">
                  <c:v>430000</c:v>
                </c:pt>
                <c:pt idx="3044">
                  <c:v>456500</c:v>
                </c:pt>
                <c:pt idx="3045">
                  <c:v>445000</c:v>
                </c:pt>
                <c:pt idx="3046">
                  <c:v>386900</c:v>
                </c:pt>
                <c:pt idx="3047">
                  <c:v>479000</c:v>
                </c:pt>
                <c:pt idx="3048">
                  <c:v>525000</c:v>
                </c:pt>
                <c:pt idx="3049">
                  <c:v>272000</c:v>
                </c:pt>
                <c:pt idx="3050">
                  <c:v>517000</c:v>
                </c:pt>
                <c:pt idx="3051">
                  <c:v>615000</c:v>
                </c:pt>
                <c:pt idx="3052">
                  <c:v>439000</c:v>
                </c:pt>
                <c:pt idx="3053">
                  <c:v>716000</c:v>
                </c:pt>
                <c:pt idx="3054">
                  <c:v>308000</c:v>
                </c:pt>
                <c:pt idx="3055">
                  <c:v>800000</c:v>
                </c:pt>
                <c:pt idx="3056">
                  <c:v>575000</c:v>
                </c:pt>
                <c:pt idx="3057">
                  <c:v>219950</c:v>
                </c:pt>
                <c:pt idx="3058">
                  <c:v>770000</c:v>
                </c:pt>
                <c:pt idx="3059">
                  <c:v>424950</c:v>
                </c:pt>
                <c:pt idx="3060">
                  <c:v>387000</c:v>
                </c:pt>
                <c:pt idx="3061">
                  <c:v>790000</c:v>
                </c:pt>
                <c:pt idx="3062">
                  <c:v>156000</c:v>
                </c:pt>
                <c:pt idx="3063">
                  <c:v>580000</c:v>
                </c:pt>
                <c:pt idx="3064">
                  <c:v>490000</c:v>
                </c:pt>
                <c:pt idx="3065">
                  <c:v>950000</c:v>
                </c:pt>
                <c:pt idx="3066">
                  <c:v>400000</c:v>
                </c:pt>
                <c:pt idx="3067">
                  <c:v>325000</c:v>
                </c:pt>
                <c:pt idx="3068">
                  <c:v>365000</c:v>
                </c:pt>
                <c:pt idx="3069">
                  <c:v>255000</c:v>
                </c:pt>
                <c:pt idx="3070">
                  <c:v>985000</c:v>
                </c:pt>
                <c:pt idx="3071">
                  <c:v>595000</c:v>
                </c:pt>
                <c:pt idx="3072">
                  <c:v>427500</c:v>
                </c:pt>
                <c:pt idx="3073">
                  <c:v>728000</c:v>
                </c:pt>
                <c:pt idx="3074">
                  <c:v>549950</c:v>
                </c:pt>
                <c:pt idx="3075">
                  <c:v>650000</c:v>
                </c:pt>
                <c:pt idx="3076" formatCode="0.00E+00">
                  <c:v>1125000</c:v>
                </c:pt>
                <c:pt idx="3077">
                  <c:v>203000</c:v>
                </c:pt>
                <c:pt idx="3078">
                  <c:v>311000</c:v>
                </c:pt>
                <c:pt idx="3079">
                  <c:v>387500</c:v>
                </c:pt>
                <c:pt idx="3080">
                  <c:v>370000</c:v>
                </c:pt>
                <c:pt idx="3081">
                  <c:v>228000</c:v>
                </c:pt>
                <c:pt idx="3082">
                  <c:v>740000</c:v>
                </c:pt>
                <c:pt idx="3083">
                  <c:v>200000</c:v>
                </c:pt>
                <c:pt idx="3084">
                  <c:v>660000</c:v>
                </c:pt>
                <c:pt idx="3085">
                  <c:v>275000</c:v>
                </c:pt>
                <c:pt idx="3086">
                  <c:v>708000</c:v>
                </c:pt>
                <c:pt idx="3087">
                  <c:v>280000</c:v>
                </c:pt>
                <c:pt idx="3088">
                  <c:v>325000</c:v>
                </c:pt>
                <c:pt idx="3089">
                  <c:v>495000</c:v>
                </c:pt>
                <c:pt idx="3090">
                  <c:v>691000</c:v>
                </c:pt>
                <c:pt idx="3091" formatCode="0.00E+00">
                  <c:v>2288000</c:v>
                </c:pt>
                <c:pt idx="3092">
                  <c:v>329500</c:v>
                </c:pt>
                <c:pt idx="3093">
                  <c:v>348000</c:v>
                </c:pt>
                <c:pt idx="3094">
                  <c:v>425000</c:v>
                </c:pt>
                <c:pt idx="3095">
                  <c:v>210000</c:v>
                </c:pt>
                <c:pt idx="3096">
                  <c:v>285000</c:v>
                </c:pt>
                <c:pt idx="3097">
                  <c:v>222000</c:v>
                </c:pt>
                <c:pt idx="3098">
                  <c:v>200000</c:v>
                </c:pt>
                <c:pt idx="3099">
                  <c:v>247500</c:v>
                </c:pt>
                <c:pt idx="3100" formatCode="0.00E+00">
                  <c:v>1500000</c:v>
                </c:pt>
                <c:pt idx="3101">
                  <c:v>190000</c:v>
                </c:pt>
                <c:pt idx="3102">
                  <c:v>975000</c:v>
                </c:pt>
                <c:pt idx="3103" formatCode="0.00E+00">
                  <c:v>1130000</c:v>
                </c:pt>
                <c:pt idx="3104">
                  <c:v>283200</c:v>
                </c:pt>
                <c:pt idx="3105">
                  <c:v>650000</c:v>
                </c:pt>
                <c:pt idx="3106">
                  <c:v>449500</c:v>
                </c:pt>
                <c:pt idx="3107">
                  <c:v>400000</c:v>
                </c:pt>
                <c:pt idx="3108">
                  <c:v>89950</c:v>
                </c:pt>
                <c:pt idx="3109">
                  <c:v>158800</c:v>
                </c:pt>
                <c:pt idx="3110">
                  <c:v>870000</c:v>
                </c:pt>
                <c:pt idx="3111">
                  <c:v>196000</c:v>
                </c:pt>
                <c:pt idx="3112">
                  <c:v>850000</c:v>
                </c:pt>
                <c:pt idx="3113">
                  <c:v>775000</c:v>
                </c:pt>
                <c:pt idx="3114">
                  <c:v>483500</c:v>
                </c:pt>
                <c:pt idx="3115">
                  <c:v>387000</c:v>
                </c:pt>
                <c:pt idx="3116">
                  <c:v>900000</c:v>
                </c:pt>
                <c:pt idx="3117">
                  <c:v>336000</c:v>
                </c:pt>
                <c:pt idx="3118">
                  <c:v>415000</c:v>
                </c:pt>
                <c:pt idx="3119">
                  <c:v>380000</c:v>
                </c:pt>
                <c:pt idx="3120">
                  <c:v>350000</c:v>
                </c:pt>
                <c:pt idx="3121" formatCode="0.00E+00">
                  <c:v>1320000</c:v>
                </c:pt>
                <c:pt idx="3122">
                  <c:v>765000</c:v>
                </c:pt>
                <c:pt idx="3123">
                  <c:v>527000</c:v>
                </c:pt>
                <c:pt idx="3124">
                  <c:v>524000</c:v>
                </c:pt>
                <c:pt idx="3125">
                  <c:v>448000</c:v>
                </c:pt>
                <c:pt idx="3126">
                  <c:v>775000</c:v>
                </c:pt>
                <c:pt idx="3127">
                  <c:v>176500</c:v>
                </c:pt>
                <c:pt idx="3128">
                  <c:v>750000</c:v>
                </c:pt>
                <c:pt idx="3129" formatCode="0.00E+00">
                  <c:v>1265000</c:v>
                </c:pt>
                <c:pt idx="3130">
                  <c:v>250000</c:v>
                </c:pt>
                <c:pt idx="3131">
                  <c:v>759000</c:v>
                </c:pt>
                <c:pt idx="3132">
                  <c:v>640000</c:v>
                </c:pt>
                <c:pt idx="3133">
                  <c:v>990000</c:v>
                </c:pt>
                <c:pt idx="3134">
                  <c:v>395000</c:v>
                </c:pt>
                <c:pt idx="3135">
                  <c:v>275000</c:v>
                </c:pt>
                <c:pt idx="3136">
                  <c:v>390000</c:v>
                </c:pt>
                <c:pt idx="3137">
                  <c:v>752500</c:v>
                </c:pt>
                <c:pt idx="3138">
                  <c:v>450000</c:v>
                </c:pt>
                <c:pt idx="3139">
                  <c:v>473000</c:v>
                </c:pt>
                <c:pt idx="3140">
                  <c:v>178500</c:v>
                </c:pt>
                <c:pt idx="3141">
                  <c:v>485000</c:v>
                </c:pt>
                <c:pt idx="3142">
                  <c:v>215000</c:v>
                </c:pt>
                <c:pt idx="3143">
                  <c:v>589000</c:v>
                </c:pt>
                <c:pt idx="3144">
                  <c:v>325000</c:v>
                </c:pt>
                <c:pt idx="3145">
                  <c:v>580000</c:v>
                </c:pt>
                <c:pt idx="3146">
                  <c:v>181100</c:v>
                </c:pt>
                <c:pt idx="3147">
                  <c:v>345000</c:v>
                </c:pt>
                <c:pt idx="3148">
                  <c:v>781000</c:v>
                </c:pt>
                <c:pt idx="3149">
                  <c:v>402500</c:v>
                </c:pt>
                <c:pt idx="3150">
                  <c:v>426000</c:v>
                </c:pt>
                <c:pt idx="3151">
                  <c:v>389000</c:v>
                </c:pt>
                <c:pt idx="3152">
                  <c:v>670000</c:v>
                </c:pt>
                <c:pt idx="3153" formatCode="0.00E+00">
                  <c:v>1506000</c:v>
                </c:pt>
                <c:pt idx="3154">
                  <c:v>288400</c:v>
                </c:pt>
                <c:pt idx="3155">
                  <c:v>700000</c:v>
                </c:pt>
                <c:pt idx="3156">
                  <c:v>830000</c:v>
                </c:pt>
                <c:pt idx="3157" formatCode="0.00E+00">
                  <c:v>1899000</c:v>
                </c:pt>
                <c:pt idx="3158">
                  <c:v>350500</c:v>
                </c:pt>
                <c:pt idx="3159">
                  <c:v>431000</c:v>
                </c:pt>
                <c:pt idx="3160">
                  <c:v>485000</c:v>
                </c:pt>
                <c:pt idx="3161">
                  <c:v>780000</c:v>
                </c:pt>
                <c:pt idx="3162">
                  <c:v>720000</c:v>
                </c:pt>
                <c:pt idx="3163">
                  <c:v>415000</c:v>
                </c:pt>
                <c:pt idx="3164">
                  <c:v>480000</c:v>
                </c:pt>
                <c:pt idx="3165">
                  <c:v>452250</c:v>
                </c:pt>
                <c:pt idx="3166">
                  <c:v>316000</c:v>
                </c:pt>
                <c:pt idx="3167">
                  <c:v>700000</c:v>
                </c:pt>
                <c:pt idx="3168">
                  <c:v>285000</c:v>
                </c:pt>
                <c:pt idx="3169">
                  <c:v>575000</c:v>
                </c:pt>
                <c:pt idx="3170">
                  <c:v>590000</c:v>
                </c:pt>
                <c:pt idx="3171">
                  <c:v>587500</c:v>
                </c:pt>
                <c:pt idx="3172">
                  <c:v>364000</c:v>
                </c:pt>
                <c:pt idx="3173">
                  <c:v>490000</c:v>
                </c:pt>
                <c:pt idx="3174">
                  <c:v>410000</c:v>
                </c:pt>
                <c:pt idx="3175">
                  <c:v>520000</c:v>
                </c:pt>
                <c:pt idx="3176">
                  <c:v>389000</c:v>
                </c:pt>
                <c:pt idx="3177">
                  <c:v>450000</c:v>
                </c:pt>
                <c:pt idx="3178">
                  <c:v>325000</c:v>
                </c:pt>
                <c:pt idx="3179">
                  <c:v>660000</c:v>
                </c:pt>
                <c:pt idx="3180">
                  <c:v>850000</c:v>
                </c:pt>
                <c:pt idx="3181">
                  <c:v>285000</c:v>
                </c:pt>
                <c:pt idx="3182">
                  <c:v>395000</c:v>
                </c:pt>
                <c:pt idx="3183">
                  <c:v>440000</c:v>
                </c:pt>
                <c:pt idx="3184">
                  <c:v>249000</c:v>
                </c:pt>
                <c:pt idx="3185">
                  <c:v>635000</c:v>
                </c:pt>
                <c:pt idx="3186">
                  <c:v>515000</c:v>
                </c:pt>
                <c:pt idx="3187" formatCode="0.00E+00">
                  <c:v>1400000</c:v>
                </c:pt>
                <c:pt idx="3188">
                  <c:v>200000</c:v>
                </c:pt>
                <c:pt idx="3189" formatCode="0.00E+00">
                  <c:v>1135000</c:v>
                </c:pt>
                <c:pt idx="3190">
                  <c:v>445000</c:v>
                </c:pt>
                <c:pt idx="3191">
                  <c:v>555000</c:v>
                </c:pt>
                <c:pt idx="3192">
                  <c:v>537000</c:v>
                </c:pt>
                <c:pt idx="3193">
                  <c:v>315000</c:v>
                </c:pt>
                <c:pt idx="3194">
                  <c:v>805000</c:v>
                </c:pt>
                <c:pt idx="3195">
                  <c:v>414000</c:v>
                </c:pt>
                <c:pt idx="3196">
                  <c:v>375000</c:v>
                </c:pt>
                <c:pt idx="3197">
                  <c:v>401000</c:v>
                </c:pt>
                <c:pt idx="3198">
                  <c:v>210000</c:v>
                </c:pt>
                <c:pt idx="3199">
                  <c:v>365000</c:v>
                </c:pt>
                <c:pt idx="3200">
                  <c:v>178000</c:v>
                </c:pt>
                <c:pt idx="3201">
                  <c:v>710000</c:v>
                </c:pt>
                <c:pt idx="3202">
                  <c:v>255000</c:v>
                </c:pt>
                <c:pt idx="3203">
                  <c:v>528000</c:v>
                </c:pt>
                <c:pt idx="3204">
                  <c:v>537000</c:v>
                </c:pt>
                <c:pt idx="3205">
                  <c:v>442000</c:v>
                </c:pt>
                <c:pt idx="3206">
                  <c:v>375000</c:v>
                </c:pt>
                <c:pt idx="3207">
                  <c:v>637250</c:v>
                </c:pt>
                <c:pt idx="3208">
                  <c:v>427500</c:v>
                </c:pt>
                <c:pt idx="3209">
                  <c:v>700000</c:v>
                </c:pt>
                <c:pt idx="3210">
                  <c:v>680000</c:v>
                </c:pt>
                <c:pt idx="3211">
                  <c:v>393820</c:v>
                </c:pt>
                <c:pt idx="3212">
                  <c:v>525000</c:v>
                </c:pt>
                <c:pt idx="3213">
                  <c:v>505000</c:v>
                </c:pt>
                <c:pt idx="3214">
                  <c:v>555565</c:v>
                </c:pt>
                <c:pt idx="3215">
                  <c:v>650000</c:v>
                </c:pt>
                <c:pt idx="3216">
                  <c:v>632500</c:v>
                </c:pt>
                <c:pt idx="3217">
                  <c:v>269000</c:v>
                </c:pt>
                <c:pt idx="3218">
                  <c:v>405000</c:v>
                </c:pt>
                <c:pt idx="3219">
                  <c:v>845000</c:v>
                </c:pt>
                <c:pt idx="3220">
                  <c:v>234000</c:v>
                </c:pt>
                <c:pt idx="3221">
                  <c:v>638000</c:v>
                </c:pt>
                <c:pt idx="3222">
                  <c:v>290000</c:v>
                </c:pt>
                <c:pt idx="3223">
                  <c:v>262000</c:v>
                </c:pt>
                <c:pt idx="3224">
                  <c:v>270000</c:v>
                </c:pt>
                <c:pt idx="3225">
                  <c:v>875000</c:v>
                </c:pt>
                <c:pt idx="3226">
                  <c:v>299000</c:v>
                </c:pt>
                <c:pt idx="3227">
                  <c:v>551000</c:v>
                </c:pt>
                <c:pt idx="3228">
                  <c:v>350000</c:v>
                </c:pt>
                <c:pt idx="3229" formatCode="0.00E+00">
                  <c:v>1901000</c:v>
                </c:pt>
                <c:pt idx="3230">
                  <c:v>511718</c:v>
                </c:pt>
                <c:pt idx="3231">
                  <c:v>965000</c:v>
                </c:pt>
                <c:pt idx="3232">
                  <c:v>475000</c:v>
                </c:pt>
                <c:pt idx="3233" formatCode="0.00E+00">
                  <c:v>1062000</c:v>
                </c:pt>
                <c:pt idx="3234">
                  <c:v>252000</c:v>
                </c:pt>
                <c:pt idx="3235">
                  <c:v>580000</c:v>
                </c:pt>
                <c:pt idx="3236">
                  <c:v>374950</c:v>
                </c:pt>
                <c:pt idx="3237">
                  <c:v>739000</c:v>
                </c:pt>
                <c:pt idx="3238">
                  <c:v>271000</c:v>
                </c:pt>
                <c:pt idx="3239">
                  <c:v>230000</c:v>
                </c:pt>
                <c:pt idx="3240">
                  <c:v>210000</c:v>
                </c:pt>
                <c:pt idx="3241">
                  <c:v>350000</c:v>
                </c:pt>
                <c:pt idx="3242">
                  <c:v>491500</c:v>
                </c:pt>
                <c:pt idx="3243">
                  <c:v>325000</c:v>
                </c:pt>
                <c:pt idx="3244">
                  <c:v>190000</c:v>
                </c:pt>
                <c:pt idx="3245">
                  <c:v>658600</c:v>
                </c:pt>
                <c:pt idx="3246">
                  <c:v>299950</c:v>
                </c:pt>
                <c:pt idx="3247">
                  <c:v>464000</c:v>
                </c:pt>
                <c:pt idx="3248">
                  <c:v>308000</c:v>
                </c:pt>
                <c:pt idx="3249">
                  <c:v>625000</c:v>
                </c:pt>
                <c:pt idx="3250">
                  <c:v>240000</c:v>
                </c:pt>
                <c:pt idx="3251">
                  <c:v>530000</c:v>
                </c:pt>
                <c:pt idx="3252" formatCode="0.00E+00">
                  <c:v>1000000</c:v>
                </c:pt>
                <c:pt idx="3253">
                  <c:v>439000</c:v>
                </c:pt>
                <c:pt idx="3254">
                  <c:v>575000</c:v>
                </c:pt>
                <c:pt idx="3255">
                  <c:v>418000</c:v>
                </c:pt>
                <c:pt idx="3256" formatCode="0.00E+00">
                  <c:v>1208000</c:v>
                </c:pt>
                <c:pt idx="3257" formatCode="0.00E+00">
                  <c:v>1100000</c:v>
                </c:pt>
                <c:pt idx="3258" formatCode="0.00E+00">
                  <c:v>1900000</c:v>
                </c:pt>
                <c:pt idx="3259">
                  <c:v>580000</c:v>
                </c:pt>
                <c:pt idx="3260">
                  <c:v>380000</c:v>
                </c:pt>
                <c:pt idx="3261">
                  <c:v>256000</c:v>
                </c:pt>
                <c:pt idx="3262">
                  <c:v>349950</c:v>
                </c:pt>
                <c:pt idx="3263">
                  <c:v>691500</c:v>
                </c:pt>
                <c:pt idx="3264">
                  <c:v>556000</c:v>
                </c:pt>
                <c:pt idx="3265">
                  <c:v>218000</c:v>
                </c:pt>
                <c:pt idx="3266">
                  <c:v>425000</c:v>
                </c:pt>
                <c:pt idx="3267">
                  <c:v>935000</c:v>
                </c:pt>
                <c:pt idx="3268">
                  <c:v>732000</c:v>
                </c:pt>
                <c:pt idx="3269">
                  <c:v>805500</c:v>
                </c:pt>
                <c:pt idx="3270">
                  <c:v>507250</c:v>
                </c:pt>
                <c:pt idx="3271">
                  <c:v>800000</c:v>
                </c:pt>
                <c:pt idx="3272">
                  <c:v>600000</c:v>
                </c:pt>
                <c:pt idx="3273">
                  <c:v>627800</c:v>
                </c:pt>
                <c:pt idx="3274">
                  <c:v>660000</c:v>
                </c:pt>
                <c:pt idx="3275">
                  <c:v>153503</c:v>
                </c:pt>
                <c:pt idx="3276">
                  <c:v>456500</c:v>
                </c:pt>
                <c:pt idx="3277" formatCode="0.00E+00">
                  <c:v>1306000</c:v>
                </c:pt>
                <c:pt idx="3278">
                  <c:v>843500</c:v>
                </c:pt>
                <c:pt idx="3279">
                  <c:v>625000</c:v>
                </c:pt>
                <c:pt idx="3280">
                  <c:v>527000</c:v>
                </c:pt>
                <c:pt idx="3281" formatCode="0.00E+00">
                  <c:v>1965000</c:v>
                </c:pt>
                <c:pt idx="3282" formatCode="0.00E+00">
                  <c:v>1003000</c:v>
                </c:pt>
                <c:pt idx="3283">
                  <c:v>855000</c:v>
                </c:pt>
                <c:pt idx="3284">
                  <c:v>725000</c:v>
                </c:pt>
                <c:pt idx="3285">
                  <c:v>315000</c:v>
                </c:pt>
                <c:pt idx="3286">
                  <c:v>180000</c:v>
                </c:pt>
                <c:pt idx="3287">
                  <c:v>700000</c:v>
                </c:pt>
                <c:pt idx="3288">
                  <c:v>476500</c:v>
                </c:pt>
                <c:pt idx="3289">
                  <c:v>193000</c:v>
                </c:pt>
                <c:pt idx="3290">
                  <c:v>295000</c:v>
                </c:pt>
                <c:pt idx="3291">
                  <c:v>363000</c:v>
                </c:pt>
                <c:pt idx="3292">
                  <c:v>875000</c:v>
                </c:pt>
                <c:pt idx="3293">
                  <c:v>257200</c:v>
                </c:pt>
                <c:pt idx="3294">
                  <c:v>555000</c:v>
                </c:pt>
                <c:pt idx="3295">
                  <c:v>380000</c:v>
                </c:pt>
                <c:pt idx="3296">
                  <c:v>282000</c:v>
                </c:pt>
                <c:pt idx="3297">
                  <c:v>545000</c:v>
                </c:pt>
                <c:pt idx="3298">
                  <c:v>550000</c:v>
                </c:pt>
                <c:pt idx="3299">
                  <c:v>921500</c:v>
                </c:pt>
                <c:pt idx="3300">
                  <c:v>885000</c:v>
                </c:pt>
                <c:pt idx="3301">
                  <c:v>820000</c:v>
                </c:pt>
                <c:pt idx="3302">
                  <c:v>289000</c:v>
                </c:pt>
                <c:pt idx="3303">
                  <c:v>334000</c:v>
                </c:pt>
                <c:pt idx="3304">
                  <c:v>206000</c:v>
                </c:pt>
                <c:pt idx="3305">
                  <c:v>491950</c:v>
                </c:pt>
                <c:pt idx="3306">
                  <c:v>430000</c:v>
                </c:pt>
                <c:pt idx="3307">
                  <c:v>208000</c:v>
                </c:pt>
                <c:pt idx="3308">
                  <c:v>245000</c:v>
                </c:pt>
                <c:pt idx="3309">
                  <c:v>426000</c:v>
                </c:pt>
                <c:pt idx="3310">
                  <c:v>400000</c:v>
                </c:pt>
                <c:pt idx="3311">
                  <c:v>553000</c:v>
                </c:pt>
                <c:pt idx="3312">
                  <c:v>296000</c:v>
                </c:pt>
                <c:pt idx="3313">
                  <c:v>428000</c:v>
                </c:pt>
                <c:pt idx="3314">
                  <c:v>325000</c:v>
                </c:pt>
                <c:pt idx="3315">
                  <c:v>294000</c:v>
                </c:pt>
                <c:pt idx="3316">
                  <c:v>410000</c:v>
                </c:pt>
                <c:pt idx="3317">
                  <c:v>590000</c:v>
                </c:pt>
                <c:pt idx="3318">
                  <c:v>445000</c:v>
                </c:pt>
                <c:pt idx="3319">
                  <c:v>921000</c:v>
                </c:pt>
                <c:pt idx="3320">
                  <c:v>496000</c:v>
                </c:pt>
                <c:pt idx="3321">
                  <c:v>95000</c:v>
                </c:pt>
                <c:pt idx="3322">
                  <c:v>359000</c:v>
                </c:pt>
                <c:pt idx="3323">
                  <c:v>452500</c:v>
                </c:pt>
                <c:pt idx="3324">
                  <c:v>555000</c:v>
                </c:pt>
                <c:pt idx="3325">
                  <c:v>549900</c:v>
                </c:pt>
                <c:pt idx="3326">
                  <c:v>569000</c:v>
                </c:pt>
                <c:pt idx="3327">
                  <c:v>318500</c:v>
                </c:pt>
                <c:pt idx="3328">
                  <c:v>487028</c:v>
                </c:pt>
                <c:pt idx="3329">
                  <c:v>240000</c:v>
                </c:pt>
                <c:pt idx="3330">
                  <c:v>253000</c:v>
                </c:pt>
                <c:pt idx="3331">
                  <c:v>380000</c:v>
                </c:pt>
                <c:pt idx="3332">
                  <c:v>250000</c:v>
                </c:pt>
                <c:pt idx="3333">
                  <c:v>368500</c:v>
                </c:pt>
                <c:pt idx="3334">
                  <c:v>340000</c:v>
                </c:pt>
                <c:pt idx="3335">
                  <c:v>400000</c:v>
                </c:pt>
                <c:pt idx="3336">
                  <c:v>835000</c:v>
                </c:pt>
                <c:pt idx="3337">
                  <c:v>299000</c:v>
                </c:pt>
                <c:pt idx="3338" formatCode="0.00E+00">
                  <c:v>1675000</c:v>
                </c:pt>
                <c:pt idx="3339">
                  <c:v>265000</c:v>
                </c:pt>
                <c:pt idx="3340">
                  <c:v>437500</c:v>
                </c:pt>
                <c:pt idx="3341">
                  <c:v>865000</c:v>
                </c:pt>
                <c:pt idx="3342">
                  <c:v>626000</c:v>
                </c:pt>
                <c:pt idx="3343">
                  <c:v>247300</c:v>
                </c:pt>
                <c:pt idx="3344" formatCode="0.00E+00">
                  <c:v>2075000</c:v>
                </c:pt>
                <c:pt idx="3345">
                  <c:v>425000</c:v>
                </c:pt>
                <c:pt idx="3346">
                  <c:v>905000</c:v>
                </c:pt>
                <c:pt idx="3347">
                  <c:v>641250</c:v>
                </c:pt>
                <c:pt idx="3348">
                  <c:v>675000</c:v>
                </c:pt>
                <c:pt idx="3349">
                  <c:v>845000</c:v>
                </c:pt>
                <c:pt idx="3350">
                  <c:v>401500</c:v>
                </c:pt>
                <c:pt idx="3351">
                  <c:v>395000</c:v>
                </c:pt>
                <c:pt idx="3352" formatCode="0.00E+00">
                  <c:v>1100000</c:v>
                </c:pt>
                <c:pt idx="3353">
                  <c:v>145000</c:v>
                </c:pt>
                <c:pt idx="3354">
                  <c:v>900000</c:v>
                </c:pt>
                <c:pt idx="3355">
                  <c:v>374500</c:v>
                </c:pt>
                <c:pt idx="3356">
                  <c:v>850000</c:v>
                </c:pt>
                <c:pt idx="3357">
                  <c:v>490000</c:v>
                </c:pt>
                <c:pt idx="3358">
                  <c:v>304000</c:v>
                </c:pt>
                <c:pt idx="3359">
                  <c:v>400000</c:v>
                </c:pt>
                <c:pt idx="3360">
                  <c:v>454000</c:v>
                </c:pt>
                <c:pt idx="3361">
                  <c:v>160000</c:v>
                </c:pt>
                <c:pt idx="3362">
                  <c:v>542000</c:v>
                </c:pt>
                <c:pt idx="3363">
                  <c:v>403500</c:v>
                </c:pt>
                <c:pt idx="3364">
                  <c:v>418000</c:v>
                </c:pt>
                <c:pt idx="3365">
                  <c:v>406000</c:v>
                </c:pt>
                <c:pt idx="3366">
                  <c:v>242500</c:v>
                </c:pt>
                <c:pt idx="3367">
                  <c:v>425000</c:v>
                </c:pt>
                <c:pt idx="3368">
                  <c:v>613000</c:v>
                </c:pt>
                <c:pt idx="3369">
                  <c:v>189000</c:v>
                </c:pt>
                <c:pt idx="3370">
                  <c:v>700000</c:v>
                </c:pt>
                <c:pt idx="3371">
                  <c:v>750000</c:v>
                </c:pt>
                <c:pt idx="3372">
                  <c:v>494000</c:v>
                </c:pt>
                <c:pt idx="3373">
                  <c:v>700000</c:v>
                </c:pt>
                <c:pt idx="3374">
                  <c:v>705000</c:v>
                </c:pt>
                <c:pt idx="3375">
                  <c:v>356000</c:v>
                </c:pt>
                <c:pt idx="3376">
                  <c:v>625000</c:v>
                </c:pt>
                <c:pt idx="3377">
                  <c:v>144975</c:v>
                </c:pt>
                <c:pt idx="3378">
                  <c:v>970000</c:v>
                </c:pt>
                <c:pt idx="3379">
                  <c:v>415000</c:v>
                </c:pt>
                <c:pt idx="3380">
                  <c:v>485000</c:v>
                </c:pt>
                <c:pt idx="3381">
                  <c:v>799950</c:v>
                </c:pt>
                <c:pt idx="3382">
                  <c:v>783350</c:v>
                </c:pt>
                <c:pt idx="3383">
                  <c:v>430000</c:v>
                </c:pt>
                <c:pt idx="3384" formatCode="0.00E+00">
                  <c:v>2544750</c:v>
                </c:pt>
                <c:pt idx="3385">
                  <c:v>975000</c:v>
                </c:pt>
                <c:pt idx="3386">
                  <c:v>950000</c:v>
                </c:pt>
                <c:pt idx="3387">
                  <c:v>350000</c:v>
                </c:pt>
                <c:pt idx="3388">
                  <c:v>637000</c:v>
                </c:pt>
                <c:pt idx="3389">
                  <c:v>895000</c:v>
                </c:pt>
                <c:pt idx="3390">
                  <c:v>579000</c:v>
                </c:pt>
                <c:pt idx="3391">
                  <c:v>314900</c:v>
                </c:pt>
                <c:pt idx="3392">
                  <c:v>122000</c:v>
                </c:pt>
                <c:pt idx="3393">
                  <c:v>405000</c:v>
                </c:pt>
                <c:pt idx="3394">
                  <c:v>553650</c:v>
                </c:pt>
                <c:pt idx="3395">
                  <c:v>369900</c:v>
                </c:pt>
                <c:pt idx="3396">
                  <c:v>225000</c:v>
                </c:pt>
                <c:pt idx="3397">
                  <c:v>160000</c:v>
                </c:pt>
                <c:pt idx="3398">
                  <c:v>449500</c:v>
                </c:pt>
                <c:pt idx="3399">
                  <c:v>650000</c:v>
                </c:pt>
                <c:pt idx="3400">
                  <c:v>542126</c:v>
                </c:pt>
                <c:pt idx="3401">
                  <c:v>309950</c:v>
                </c:pt>
                <c:pt idx="3402">
                  <c:v>115000</c:v>
                </c:pt>
                <c:pt idx="3403">
                  <c:v>221700</c:v>
                </c:pt>
                <c:pt idx="3404">
                  <c:v>726000</c:v>
                </c:pt>
                <c:pt idx="3405">
                  <c:v>515000</c:v>
                </c:pt>
                <c:pt idx="3406">
                  <c:v>756000</c:v>
                </c:pt>
                <c:pt idx="3407" formatCode="0.00E+00">
                  <c:v>1570000</c:v>
                </c:pt>
                <c:pt idx="3408">
                  <c:v>442000</c:v>
                </c:pt>
                <c:pt idx="3409">
                  <c:v>260000</c:v>
                </c:pt>
                <c:pt idx="3410">
                  <c:v>390000</c:v>
                </c:pt>
                <c:pt idx="3411">
                  <c:v>459500</c:v>
                </c:pt>
                <c:pt idx="3412">
                  <c:v>330000</c:v>
                </c:pt>
                <c:pt idx="3413">
                  <c:v>189000</c:v>
                </c:pt>
                <c:pt idx="3414">
                  <c:v>280000</c:v>
                </c:pt>
                <c:pt idx="3415">
                  <c:v>400000</c:v>
                </c:pt>
                <c:pt idx="3416">
                  <c:v>368000</c:v>
                </c:pt>
                <c:pt idx="3417">
                  <c:v>390000</c:v>
                </c:pt>
                <c:pt idx="3418">
                  <c:v>245000</c:v>
                </c:pt>
                <c:pt idx="3419">
                  <c:v>375000</c:v>
                </c:pt>
                <c:pt idx="3420">
                  <c:v>465000</c:v>
                </c:pt>
                <c:pt idx="3421">
                  <c:v>445000</c:v>
                </c:pt>
                <c:pt idx="3422">
                  <c:v>250000</c:v>
                </c:pt>
                <c:pt idx="3423">
                  <c:v>475500</c:v>
                </c:pt>
                <c:pt idx="3424">
                  <c:v>672324</c:v>
                </c:pt>
                <c:pt idx="3425">
                  <c:v>420000</c:v>
                </c:pt>
                <c:pt idx="3426">
                  <c:v>515000</c:v>
                </c:pt>
                <c:pt idx="3427">
                  <c:v>732350</c:v>
                </c:pt>
                <c:pt idx="3428">
                  <c:v>297500</c:v>
                </c:pt>
                <c:pt idx="3429">
                  <c:v>475000</c:v>
                </c:pt>
                <c:pt idx="3430">
                  <c:v>414000</c:v>
                </c:pt>
                <c:pt idx="3431">
                  <c:v>357250</c:v>
                </c:pt>
                <c:pt idx="3432">
                  <c:v>289950</c:v>
                </c:pt>
                <c:pt idx="3433">
                  <c:v>550000</c:v>
                </c:pt>
                <c:pt idx="3434">
                  <c:v>446000</c:v>
                </c:pt>
                <c:pt idx="3435">
                  <c:v>279000</c:v>
                </c:pt>
                <c:pt idx="3436">
                  <c:v>370000</c:v>
                </c:pt>
                <c:pt idx="3437">
                  <c:v>216000</c:v>
                </c:pt>
                <c:pt idx="3438" formatCode="0.00E+00">
                  <c:v>1100000</c:v>
                </c:pt>
                <c:pt idx="3439" formatCode="0.00E+00">
                  <c:v>1280600</c:v>
                </c:pt>
                <c:pt idx="3440">
                  <c:v>355000</c:v>
                </c:pt>
                <c:pt idx="3441">
                  <c:v>699000</c:v>
                </c:pt>
                <c:pt idx="3442">
                  <c:v>412000</c:v>
                </c:pt>
                <c:pt idx="3443">
                  <c:v>276000</c:v>
                </c:pt>
                <c:pt idx="3444">
                  <c:v>100000</c:v>
                </c:pt>
                <c:pt idx="3445">
                  <c:v>955500</c:v>
                </c:pt>
                <c:pt idx="3446">
                  <c:v>199000</c:v>
                </c:pt>
                <c:pt idx="3447">
                  <c:v>762000</c:v>
                </c:pt>
                <c:pt idx="3448">
                  <c:v>425000</c:v>
                </c:pt>
                <c:pt idx="3449">
                  <c:v>546000</c:v>
                </c:pt>
                <c:pt idx="3450">
                  <c:v>419600</c:v>
                </c:pt>
                <c:pt idx="3451">
                  <c:v>735000</c:v>
                </c:pt>
                <c:pt idx="3452" formatCode="0.00E+00">
                  <c:v>1234570</c:v>
                </c:pt>
                <c:pt idx="3453">
                  <c:v>445000</c:v>
                </c:pt>
                <c:pt idx="3454">
                  <c:v>665000</c:v>
                </c:pt>
                <c:pt idx="3455" formatCode="0.00E+00">
                  <c:v>1290000</c:v>
                </c:pt>
                <c:pt idx="3456">
                  <c:v>508500</c:v>
                </c:pt>
                <c:pt idx="3457">
                  <c:v>345950</c:v>
                </c:pt>
                <c:pt idx="3458">
                  <c:v>207500</c:v>
                </c:pt>
                <c:pt idx="3459" formatCode="0.00E+00">
                  <c:v>1075000</c:v>
                </c:pt>
                <c:pt idx="3460">
                  <c:v>640000</c:v>
                </c:pt>
                <c:pt idx="3461">
                  <c:v>329500</c:v>
                </c:pt>
                <c:pt idx="3462">
                  <c:v>460000</c:v>
                </c:pt>
                <c:pt idx="3463" formatCode="0.00E+00">
                  <c:v>1230000</c:v>
                </c:pt>
                <c:pt idx="3464">
                  <c:v>805000</c:v>
                </c:pt>
                <c:pt idx="3465">
                  <c:v>200000</c:v>
                </c:pt>
                <c:pt idx="3466">
                  <c:v>749700</c:v>
                </c:pt>
                <c:pt idx="3467">
                  <c:v>288000</c:v>
                </c:pt>
                <c:pt idx="3468">
                  <c:v>535000</c:v>
                </c:pt>
                <c:pt idx="3469">
                  <c:v>330000</c:v>
                </c:pt>
                <c:pt idx="3470">
                  <c:v>479200</c:v>
                </c:pt>
                <c:pt idx="3471">
                  <c:v>373000</c:v>
                </c:pt>
                <c:pt idx="3472">
                  <c:v>355000</c:v>
                </c:pt>
                <c:pt idx="3473">
                  <c:v>275000</c:v>
                </c:pt>
                <c:pt idx="3474">
                  <c:v>380000</c:v>
                </c:pt>
                <c:pt idx="3475">
                  <c:v>417000</c:v>
                </c:pt>
                <c:pt idx="3476" formatCode="0.00E+00">
                  <c:v>1165000</c:v>
                </c:pt>
                <c:pt idx="3477">
                  <c:v>598500</c:v>
                </c:pt>
                <c:pt idx="3478">
                  <c:v>629000</c:v>
                </c:pt>
                <c:pt idx="3479">
                  <c:v>226950</c:v>
                </c:pt>
                <c:pt idx="3480" formatCode="0.00E+00">
                  <c:v>1225000</c:v>
                </c:pt>
                <c:pt idx="3481">
                  <c:v>415000</c:v>
                </c:pt>
                <c:pt idx="3482">
                  <c:v>595000</c:v>
                </c:pt>
                <c:pt idx="3483">
                  <c:v>209950</c:v>
                </c:pt>
                <c:pt idx="3484">
                  <c:v>568000</c:v>
                </c:pt>
                <c:pt idx="3485">
                  <c:v>119900</c:v>
                </c:pt>
                <c:pt idx="3486">
                  <c:v>207000</c:v>
                </c:pt>
                <c:pt idx="3487">
                  <c:v>195000</c:v>
                </c:pt>
                <c:pt idx="3488">
                  <c:v>324950</c:v>
                </c:pt>
                <c:pt idx="3489">
                  <c:v>210000</c:v>
                </c:pt>
                <c:pt idx="3490" formatCode="0.00E+00">
                  <c:v>1078000</c:v>
                </c:pt>
                <c:pt idx="3491">
                  <c:v>325088</c:v>
                </c:pt>
                <c:pt idx="3492">
                  <c:v>790000</c:v>
                </c:pt>
                <c:pt idx="3493">
                  <c:v>150000</c:v>
                </c:pt>
                <c:pt idx="3494">
                  <c:v>790000</c:v>
                </c:pt>
                <c:pt idx="3495">
                  <c:v>255000</c:v>
                </c:pt>
                <c:pt idx="3496">
                  <c:v>697000</c:v>
                </c:pt>
                <c:pt idx="3497">
                  <c:v>457500</c:v>
                </c:pt>
                <c:pt idx="3498">
                  <c:v>690000</c:v>
                </c:pt>
                <c:pt idx="3499">
                  <c:v>967000</c:v>
                </c:pt>
                <c:pt idx="3500">
                  <c:v>980000</c:v>
                </c:pt>
                <c:pt idx="3501">
                  <c:v>619420</c:v>
                </c:pt>
                <c:pt idx="3502">
                  <c:v>389000</c:v>
                </c:pt>
                <c:pt idx="3503">
                  <c:v>500000</c:v>
                </c:pt>
                <c:pt idx="3504">
                  <c:v>569000</c:v>
                </c:pt>
                <c:pt idx="3505">
                  <c:v>425000</c:v>
                </c:pt>
                <c:pt idx="3506">
                  <c:v>635000</c:v>
                </c:pt>
                <c:pt idx="3507">
                  <c:v>256500</c:v>
                </c:pt>
                <c:pt idx="3508">
                  <c:v>695000</c:v>
                </c:pt>
                <c:pt idx="3509">
                  <c:v>535000</c:v>
                </c:pt>
                <c:pt idx="3510">
                  <c:v>454200</c:v>
                </c:pt>
                <c:pt idx="3511">
                  <c:v>418500</c:v>
                </c:pt>
                <c:pt idx="3512">
                  <c:v>749950</c:v>
                </c:pt>
                <c:pt idx="3513">
                  <c:v>338500</c:v>
                </c:pt>
                <c:pt idx="3514" formatCode="0.00E+00">
                  <c:v>1250000</c:v>
                </c:pt>
                <c:pt idx="3515">
                  <c:v>299950</c:v>
                </c:pt>
                <c:pt idx="3516">
                  <c:v>325000</c:v>
                </c:pt>
                <c:pt idx="3517">
                  <c:v>434000</c:v>
                </c:pt>
                <c:pt idx="3518">
                  <c:v>328950</c:v>
                </c:pt>
                <c:pt idx="3519" formatCode="0.00E+00">
                  <c:v>2095000</c:v>
                </c:pt>
                <c:pt idx="3520">
                  <c:v>570000</c:v>
                </c:pt>
                <c:pt idx="3521">
                  <c:v>802000</c:v>
                </c:pt>
                <c:pt idx="3522">
                  <c:v>525000</c:v>
                </c:pt>
                <c:pt idx="3523">
                  <c:v>700000</c:v>
                </c:pt>
                <c:pt idx="3524">
                  <c:v>350000</c:v>
                </c:pt>
                <c:pt idx="3525">
                  <c:v>277500</c:v>
                </c:pt>
                <c:pt idx="3526" formatCode="0.00E+00">
                  <c:v>1575000</c:v>
                </c:pt>
                <c:pt idx="3527">
                  <c:v>195000</c:v>
                </c:pt>
                <c:pt idx="3528">
                  <c:v>222000</c:v>
                </c:pt>
                <c:pt idx="3529">
                  <c:v>865000</c:v>
                </c:pt>
                <c:pt idx="3530">
                  <c:v>445000</c:v>
                </c:pt>
                <c:pt idx="3531">
                  <c:v>495800</c:v>
                </c:pt>
                <c:pt idx="3532">
                  <c:v>548500</c:v>
                </c:pt>
                <c:pt idx="3533">
                  <c:v>310000</c:v>
                </c:pt>
                <c:pt idx="3534">
                  <c:v>205000</c:v>
                </c:pt>
                <c:pt idx="3535">
                  <c:v>470000</c:v>
                </c:pt>
                <c:pt idx="3536">
                  <c:v>430000</c:v>
                </c:pt>
                <c:pt idx="3537">
                  <c:v>310000</c:v>
                </c:pt>
                <c:pt idx="3538">
                  <c:v>355000</c:v>
                </c:pt>
                <c:pt idx="3539">
                  <c:v>621500</c:v>
                </c:pt>
                <c:pt idx="3540">
                  <c:v>175000</c:v>
                </c:pt>
                <c:pt idx="3541">
                  <c:v>326000</c:v>
                </c:pt>
                <c:pt idx="3542">
                  <c:v>690000</c:v>
                </c:pt>
                <c:pt idx="3543">
                  <c:v>335000</c:v>
                </c:pt>
                <c:pt idx="3544">
                  <c:v>197000</c:v>
                </c:pt>
                <c:pt idx="3545">
                  <c:v>312500</c:v>
                </c:pt>
                <c:pt idx="3546">
                  <c:v>436000</c:v>
                </c:pt>
                <c:pt idx="3547" formatCode="0.00E+00">
                  <c:v>1015000</c:v>
                </c:pt>
                <c:pt idx="3548">
                  <c:v>805000</c:v>
                </c:pt>
                <c:pt idx="3549">
                  <c:v>652427</c:v>
                </c:pt>
                <c:pt idx="3550" formatCode="0.00E+00">
                  <c:v>1008000</c:v>
                </c:pt>
                <c:pt idx="3551">
                  <c:v>355000</c:v>
                </c:pt>
                <c:pt idx="3552">
                  <c:v>334550</c:v>
                </c:pt>
                <c:pt idx="3553">
                  <c:v>557500</c:v>
                </c:pt>
                <c:pt idx="3554">
                  <c:v>277500</c:v>
                </c:pt>
                <c:pt idx="3555">
                  <c:v>300000</c:v>
                </c:pt>
                <c:pt idx="3556">
                  <c:v>325000</c:v>
                </c:pt>
                <c:pt idx="3557">
                  <c:v>402500</c:v>
                </c:pt>
                <c:pt idx="3558">
                  <c:v>461000</c:v>
                </c:pt>
                <c:pt idx="3559">
                  <c:v>540000</c:v>
                </c:pt>
                <c:pt idx="3560">
                  <c:v>385000</c:v>
                </c:pt>
                <c:pt idx="3561">
                  <c:v>480000</c:v>
                </c:pt>
                <c:pt idx="3562">
                  <c:v>539950</c:v>
                </c:pt>
                <c:pt idx="3563">
                  <c:v>529000</c:v>
                </c:pt>
                <c:pt idx="3564">
                  <c:v>417000</c:v>
                </c:pt>
                <c:pt idx="3565">
                  <c:v>405000</c:v>
                </c:pt>
                <c:pt idx="3566">
                  <c:v>299000</c:v>
                </c:pt>
                <c:pt idx="3567">
                  <c:v>299000</c:v>
                </c:pt>
                <c:pt idx="3568">
                  <c:v>372220</c:v>
                </c:pt>
                <c:pt idx="3569">
                  <c:v>494400</c:v>
                </c:pt>
                <c:pt idx="3570">
                  <c:v>280000</c:v>
                </c:pt>
                <c:pt idx="3571">
                  <c:v>277950</c:v>
                </c:pt>
                <c:pt idx="3572">
                  <c:v>770000</c:v>
                </c:pt>
                <c:pt idx="3573">
                  <c:v>760000</c:v>
                </c:pt>
                <c:pt idx="3574">
                  <c:v>230000</c:v>
                </c:pt>
                <c:pt idx="3575">
                  <c:v>525000</c:v>
                </c:pt>
                <c:pt idx="3576">
                  <c:v>307000</c:v>
                </c:pt>
                <c:pt idx="3577">
                  <c:v>253779</c:v>
                </c:pt>
                <c:pt idx="3578">
                  <c:v>405000</c:v>
                </c:pt>
                <c:pt idx="3579">
                  <c:v>360000</c:v>
                </c:pt>
                <c:pt idx="3580">
                  <c:v>521000</c:v>
                </c:pt>
                <c:pt idx="3581">
                  <c:v>680000</c:v>
                </c:pt>
                <c:pt idx="3582">
                  <c:v>355000</c:v>
                </c:pt>
                <c:pt idx="3583">
                  <c:v>200000</c:v>
                </c:pt>
                <c:pt idx="3584">
                  <c:v>330000</c:v>
                </c:pt>
                <c:pt idx="3585">
                  <c:v>221000</c:v>
                </c:pt>
                <c:pt idx="3586" formatCode="0.00E+00">
                  <c:v>1598890</c:v>
                </c:pt>
                <c:pt idx="3587">
                  <c:v>310000</c:v>
                </c:pt>
                <c:pt idx="3588">
                  <c:v>862000</c:v>
                </c:pt>
                <c:pt idx="3589">
                  <c:v>200000</c:v>
                </c:pt>
                <c:pt idx="3590">
                  <c:v>630000</c:v>
                </c:pt>
                <c:pt idx="3591">
                  <c:v>432250</c:v>
                </c:pt>
                <c:pt idx="3592">
                  <c:v>478000</c:v>
                </c:pt>
                <c:pt idx="3593">
                  <c:v>249000</c:v>
                </c:pt>
                <c:pt idx="3594">
                  <c:v>495000</c:v>
                </c:pt>
                <c:pt idx="3595">
                  <c:v>630000</c:v>
                </c:pt>
                <c:pt idx="3596">
                  <c:v>550000</c:v>
                </c:pt>
                <c:pt idx="3597">
                  <c:v>350000</c:v>
                </c:pt>
                <c:pt idx="3598">
                  <c:v>270000</c:v>
                </c:pt>
                <c:pt idx="3599">
                  <c:v>488250</c:v>
                </c:pt>
                <c:pt idx="3600">
                  <c:v>248000</c:v>
                </c:pt>
                <c:pt idx="3601">
                  <c:v>889000</c:v>
                </c:pt>
                <c:pt idx="3602">
                  <c:v>375000</c:v>
                </c:pt>
                <c:pt idx="3603">
                  <c:v>933000</c:v>
                </c:pt>
                <c:pt idx="3604">
                  <c:v>625000</c:v>
                </c:pt>
                <c:pt idx="3605">
                  <c:v>328000</c:v>
                </c:pt>
                <c:pt idx="3606">
                  <c:v>470000</c:v>
                </c:pt>
                <c:pt idx="3607">
                  <c:v>502500</c:v>
                </c:pt>
                <c:pt idx="3608">
                  <c:v>484000</c:v>
                </c:pt>
                <c:pt idx="3609">
                  <c:v>252500</c:v>
                </c:pt>
                <c:pt idx="3610">
                  <c:v>610000</c:v>
                </c:pt>
                <c:pt idx="3611">
                  <c:v>419000</c:v>
                </c:pt>
                <c:pt idx="3612">
                  <c:v>322500</c:v>
                </c:pt>
                <c:pt idx="3613">
                  <c:v>563000</c:v>
                </c:pt>
                <c:pt idx="3614">
                  <c:v>464000</c:v>
                </c:pt>
                <c:pt idx="3615">
                  <c:v>870000</c:v>
                </c:pt>
                <c:pt idx="3616">
                  <c:v>280000</c:v>
                </c:pt>
                <c:pt idx="3617">
                  <c:v>850000</c:v>
                </c:pt>
                <c:pt idx="3618">
                  <c:v>458950</c:v>
                </c:pt>
                <c:pt idx="3619">
                  <c:v>122000</c:v>
                </c:pt>
                <c:pt idx="3620">
                  <c:v>525000</c:v>
                </c:pt>
                <c:pt idx="3621">
                  <c:v>286300</c:v>
                </c:pt>
                <c:pt idx="3622">
                  <c:v>218450</c:v>
                </c:pt>
                <c:pt idx="3623">
                  <c:v>525000</c:v>
                </c:pt>
                <c:pt idx="3624">
                  <c:v>650000</c:v>
                </c:pt>
                <c:pt idx="3625">
                  <c:v>356000</c:v>
                </c:pt>
                <c:pt idx="3626">
                  <c:v>436500</c:v>
                </c:pt>
                <c:pt idx="3627">
                  <c:v>410000</c:v>
                </c:pt>
                <c:pt idx="3628">
                  <c:v>512500</c:v>
                </c:pt>
                <c:pt idx="3629">
                  <c:v>510000</c:v>
                </c:pt>
                <c:pt idx="3630">
                  <c:v>566000</c:v>
                </c:pt>
                <c:pt idx="3631">
                  <c:v>525000</c:v>
                </c:pt>
                <c:pt idx="3632">
                  <c:v>435000</c:v>
                </c:pt>
                <c:pt idx="3633">
                  <c:v>406500</c:v>
                </c:pt>
                <c:pt idx="3634">
                  <c:v>550000</c:v>
                </c:pt>
                <c:pt idx="3635">
                  <c:v>251000</c:v>
                </c:pt>
                <c:pt idx="3636">
                  <c:v>830000</c:v>
                </c:pt>
                <c:pt idx="3637">
                  <c:v>803000</c:v>
                </c:pt>
                <c:pt idx="3638">
                  <c:v>206000</c:v>
                </c:pt>
                <c:pt idx="3639">
                  <c:v>200000</c:v>
                </c:pt>
                <c:pt idx="3640">
                  <c:v>219000</c:v>
                </c:pt>
                <c:pt idx="3641">
                  <c:v>777000</c:v>
                </c:pt>
                <c:pt idx="3642">
                  <c:v>593700</c:v>
                </c:pt>
                <c:pt idx="3643">
                  <c:v>712500</c:v>
                </c:pt>
                <c:pt idx="3644">
                  <c:v>600000</c:v>
                </c:pt>
                <c:pt idx="3645">
                  <c:v>554663</c:v>
                </c:pt>
                <c:pt idx="3646">
                  <c:v>267000</c:v>
                </c:pt>
                <c:pt idx="3647">
                  <c:v>390000</c:v>
                </c:pt>
                <c:pt idx="3648">
                  <c:v>335000</c:v>
                </c:pt>
                <c:pt idx="3649">
                  <c:v>938000</c:v>
                </c:pt>
                <c:pt idx="3650">
                  <c:v>370000</c:v>
                </c:pt>
                <c:pt idx="3651">
                  <c:v>335000</c:v>
                </c:pt>
                <c:pt idx="3652">
                  <c:v>695000</c:v>
                </c:pt>
                <c:pt idx="3653">
                  <c:v>387500</c:v>
                </c:pt>
                <c:pt idx="3654">
                  <c:v>245000</c:v>
                </c:pt>
                <c:pt idx="3655">
                  <c:v>308550</c:v>
                </c:pt>
                <c:pt idx="3656">
                  <c:v>225000</c:v>
                </c:pt>
                <c:pt idx="3657">
                  <c:v>715000</c:v>
                </c:pt>
                <c:pt idx="3658">
                  <c:v>335000</c:v>
                </c:pt>
                <c:pt idx="3659">
                  <c:v>634000</c:v>
                </c:pt>
                <c:pt idx="3660">
                  <c:v>337500</c:v>
                </c:pt>
                <c:pt idx="3661">
                  <c:v>440000</c:v>
                </c:pt>
                <c:pt idx="3662">
                  <c:v>350000</c:v>
                </c:pt>
                <c:pt idx="3663">
                  <c:v>400000</c:v>
                </c:pt>
                <c:pt idx="3664" formatCode="0.00E+00">
                  <c:v>1288000</c:v>
                </c:pt>
                <c:pt idx="3665">
                  <c:v>435000</c:v>
                </c:pt>
                <c:pt idx="3666">
                  <c:v>681000</c:v>
                </c:pt>
                <c:pt idx="3667">
                  <c:v>397000</c:v>
                </c:pt>
                <c:pt idx="3668">
                  <c:v>775000</c:v>
                </c:pt>
                <c:pt idx="3669">
                  <c:v>480000</c:v>
                </c:pt>
                <c:pt idx="3670">
                  <c:v>158000</c:v>
                </c:pt>
                <c:pt idx="3671">
                  <c:v>590000</c:v>
                </c:pt>
                <c:pt idx="3672">
                  <c:v>772500</c:v>
                </c:pt>
                <c:pt idx="3673">
                  <c:v>464500</c:v>
                </c:pt>
                <c:pt idx="3674">
                  <c:v>281000</c:v>
                </c:pt>
                <c:pt idx="3675">
                  <c:v>620000</c:v>
                </c:pt>
                <c:pt idx="3676">
                  <c:v>475000</c:v>
                </c:pt>
                <c:pt idx="3677">
                  <c:v>245000</c:v>
                </c:pt>
                <c:pt idx="3678">
                  <c:v>660000</c:v>
                </c:pt>
                <c:pt idx="3679">
                  <c:v>527500</c:v>
                </c:pt>
                <c:pt idx="3680">
                  <c:v>135000</c:v>
                </c:pt>
                <c:pt idx="3681">
                  <c:v>275000</c:v>
                </c:pt>
                <c:pt idx="3682">
                  <c:v>430000</c:v>
                </c:pt>
                <c:pt idx="3683">
                  <c:v>213500</c:v>
                </c:pt>
                <c:pt idx="3684">
                  <c:v>535000</c:v>
                </c:pt>
                <c:pt idx="3685">
                  <c:v>641000</c:v>
                </c:pt>
                <c:pt idx="3686">
                  <c:v>436300</c:v>
                </c:pt>
                <c:pt idx="3687" formatCode="0.00E+00">
                  <c:v>1440000</c:v>
                </c:pt>
                <c:pt idx="3688">
                  <c:v>830000</c:v>
                </c:pt>
                <c:pt idx="3689">
                  <c:v>380000</c:v>
                </c:pt>
                <c:pt idx="3690">
                  <c:v>132500</c:v>
                </c:pt>
                <c:pt idx="3691">
                  <c:v>179950</c:v>
                </c:pt>
                <c:pt idx="3692">
                  <c:v>188200</c:v>
                </c:pt>
                <c:pt idx="3693">
                  <c:v>659000</c:v>
                </c:pt>
                <c:pt idx="3694">
                  <c:v>317000</c:v>
                </c:pt>
                <c:pt idx="3695">
                  <c:v>625000</c:v>
                </c:pt>
                <c:pt idx="3696">
                  <c:v>350000</c:v>
                </c:pt>
                <c:pt idx="3697">
                  <c:v>750000</c:v>
                </c:pt>
                <c:pt idx="3698">
                  <c:v>457000</c:v>
                </c:pt>
                <c:pt idx="3699">
                  <c:v>632500</c:v>
                </c:pt>
                <c:pt idx="3700">
                  <c:v>223000</c:v>
                </c:pt>
                <c:pt idx="3701">
                  <c:v>610000</c:v>
                </c:pt>
                <c:pt idx="3702">
                  <c:v>385000</c:v>
                </c:pt>
                <c:pt idx="3703">
                  <c:v>367500</c:v>
                </c:pt>
                <c:pt idx="3704">
                  <c:v>385100</c:v>
                </c:pt>
                <c:pt idx="3705">
                  <c:v>230000</c:v>
                </c:pt>
                <c:pt idx="3706">
                  <c:v>286000</c:v>
                </c:pt>
                <c:pt idx="3707">
                  <c:v>201700</c:v>
                </c:pt>
                <c:pt idx="3708" formatCode="0.00E+00">
                  <c:v>1350000</c:v>
                </c:pt>
                <c:pt idx="3709">
                  <c:v>525000</c:v>
                </c:pt>
                <c:pt idx="3710">
                  <c:v>361000</c:v>
                </c:pt>
                <c:pt idx="3711">
                  <c:v>530000</c:v>
                </c:pt>
                <c:pt idx="3712">
                  <c:v>455000</c:v>
                </c:pt>
                <c:pt idx="3713">
                  <c:v>421000</c:v>
                </c:pt>
                <c:pt idx="3714">
                  <c:v>640000</c:v>
                </c:pt>
                <c:pt idx="3715">
                  <c:v>240000</c:v>
                </c:pt>
                <c:pt idx="3716">
                  <c:v>360000</c:v>
                </c:pt>
                <c:pt idx="3717">
                  <c:v>157340</c:v>
                </c:pt>
                <c:pt idx="3718" formatCode="0.00E+00">
                  <c:v>1240000</c:v>
                </c:pt>
                <c:pt idx="3719">
                  <c:v>250000</c:v>
                </c:pt>
                <c:pt idx="3720">
                  <c:v>735000</c:v>
                </c:pt>
                <c:pt idx="3721">
                  <c:v>884900</c:v>
                </c:pt>
                <c:pt idx="3722">
                  <c:v>775000</c:v>
                </c:pt>
                <c:pt idx="3723">
                  <c:v>463000</c:v>
                </c:pt>
                <c:pt idx="3724">
                  <c:v>579000</c:v>
                </c:pt>
                <c:pt idx="3725">
                  <c:v>570000</c:v>
                </c:pt>
                <c:pt idx="3726" formatCode="0.00E+00">
                  <c:v>1060000</c:v>
                </c:pt>
                <c:pt idx="3727">
                  <c:v>375000</c:v>
                </c:pt>
                <c:pt idx="3728">
                  <c:v>422000</c:v>
                </c:pt>
                <c:pt idx="3729">
                  <c:v>866500</c:v>
                </c:pt>
                <c:pt idx="3730">
                  <c:v>705000</c:v>
                </c:pt>
                <c:pt idx="3731">
                  <c:v>470000</c:v>
                </c:pt>
                <c:pt idx="3732">
                  <c:v>360000</c:v>
                </c:pt>
                <c:pt idx="3733">
                  <c:v>795000</c:v>
                </c:pt>
                <c:pt idx="3734">
                  <c:v>800000</c:v>
                </c:pt>
                <c:pt idx="3735" formatCode="0.00E+00">
                  <c:v>2453500</c:v>
                </c:pt>
                <c:pt idx="3736">
                  <c:v>277284</c:v>
                </c:pt>
                <c:pt idx="3737">
                  <c:v>460000</c:v>
                </c:pt>
                <c:pt idx="3738">
                  <c:v>898888</c:v>
                </c:pt>
                <c:pt idx="3739">
                  <c:v>211000</c:v>
                </c:pt>
                <c:pt idx="3740">
                  <c:v>222000</c:v>
                </c:pt>
                <c:pt idx="3741">
                  <c:v>672000</c:v>
                </c:pt>
                <c:pt idx="3742">
                  <c:v>778000</c:v>
                </c:pt>
                <c:pt idx="3743">
                  <c:v>312500</c:v>
                </c:pt>
                <c:pt idx="3744">
                  <c:v>650000</c:v>
                </c:pt>
                <c:pt idx="3745">
                  <c:v>740000</c:v>
                </c:pt>
                <c:pt idx="3746">
                  <c:v>320000</c:v>
                </c:pt>
                <c:pt idx="3747">
                  <c:v>455000</c:v>
                </c:pt>
                <c:pt idx="3748" formatCode="0.00E+00">
                  <c:v>2450000</c:v>
                </c:pt>
                <c:pt idx="3749">
                  <c:v>500000</c:v>
                </c:pt>
                <c:pt idx="3750">
                  <c:v>325000</c:v>
                </c:pt>
                <c:pt idx="3751">
                  <c:v>416000</c:v>
                </c:pt>
                <c:pt idx="3752">
                  <c:v>495000</c:v>
                </c:pt>
                <c:pt idx="3753">
                  <c:v>549000</c:v>
                </c:pt>
                <c:pt idx="3754">
                  <c:v>589000</c:v>
                </c:pt>
                <c:pt idx="3755">
                  <c:v>194820</c:v>
                </c:pt>
                <c:pt idx="3756">
                  <c:v>405000</c:v>
                </c:pt>
                <c:pt idx="3757">
                  <c:v>625000</c:v>
                </c:pt>
                <c:pt idx="3758">
                  <c:v>205000</c:v>
                </c:pt>
                <c:pt idx="3759">
                  <c:v>345100</c:v>
                </c:pt>
                <c:pt idx="3760">
                  <c:v>200000</c:v>
                </c:pt>
                <c:pt idx="3761" formatCode="0.00E+00">
                  <c:v>1905000</c:v>
                </c:pt>
                <c:pt idx="3762">
                  <c:v>524500</c:v>
                </c:pt>
                <c:pt idx="3763">
                  <c:v>598600</c:v>
                </c:pt>
                <c:pt idx="3764">
                  <c:v>367777</c:v>
                </c:pt>
                <c:pt idx="3765">
                  <c:v>750000</c:v>
                </c:pt>
                <c:pt idx="3766">
                  <c:v>575000</c:v>
                </c:pt>
                <c:pt idx="3767">
                  <c:v>84000</c:v>
                </c:pt>
                <c:pt idx="3768">
                  <c:v>255000</c:v>
                </c:pt>
                <c:pt idx="3769" formatCode="0.00E+00">
                  <c:v>1740000</c:v>
                </c:pt>
                <c:pt idx="3770">
                  <c:v>415000</c:v>
                </c:pt>
                <c:pt idx="3771">
                  <c:v>449900</c:v>
                </c:pt>
                <c:pt idx="3772">
                  <c:v>220000</c:v>
                </c:pt>
                <c:pt idx="3773">
                  <c:v>899000</c:v>
                </c:pt>
                <c:pt idx="3774">
                  <c:v>430000</c:v>
                </c:pt>
                <c:pt idx="3775">
                  <c:v>472500</c:v>
                </c:pt>
                <c:pt idx="3776">
                  <c:v>680000</c:v>
                </c:pt>
                <c:pt idx="3777" formatCode="0.00E+00">
                  <c:v>1650000</c:v>
                </c:pt>
                <c:pt idx="3778">
                  <c:v>810000</c:v>
                </c:pt>
                <c:pt idx="3779">
                  <c:v>605000</c:v>
                </c:pt>
                <c:pt idx="3780">
                  <c:v>522000</c:v>
                </c:pt>
                <c:pt idx="3781">
                  <c:v>759000</c:v>
                </c:pt>
                <c:pt idx="3782">
                  <c:v>411000</c:v>
                </c:pt>
                <c:pt idx="3783">
                  <c:v>286950</c:v>
                </c:pt>
                <c:pt idx="3784">
                  <c:v>440000</c:v>
                </c:pt>
                <c:pt idx="3785">
                  <c:v>149000</c:v>
                </c:pt>
                <c:pt idx="3786">
                  <c:v>284700</c:v>
                </c:pt>
                <c:pt idx="3787">
                  <c:v>374950</c:v>
                </c:pt>
                <c:pt idx="3788">
                  <c:v>816000</c:v>
                </c:pt>
                <c:pt idx="3789">
                  <c:v>533250</c:v>
                </c:pt>
                <c:pt idx="3790">
                  <c:v>689800</c:v>
                </c:pt>
                <c:pt idx="3791">
                  <c:v>775000</c:v>
                </c:pt>
                <c:pt idx="3792">
                  <c:v>702000</c:v>
                </c:pt>
                <c:pt idx="3793">
                  <c:v>160000</c:v>
                </c:pt>
                <c:pt idx="3794">
                  <c:v>255500</c:v>
                </c:pt>
                <c:pt idx="3795">
                  <c:v>949000</c:v>
                </c:pt>
                <c:pt idx="3796">
                  <c:v>169500</c:v>
                </c:pt>
                <c:pt idx="3797">
                  <c:v>586000</c:v>
                </c:pt>
                <c:pt idx="3798">
                  <c:v>680000</c:v>
                </c:pt>
                <c:pt idx="3799">
                  <c:v>851500</c:v>
                </c:pt>
                <c:pt idx="3800">
                  <c:v>582500</c:v>
                </c:pt>
                <c:pt idx="3801">
                  <c:v>637000</c:v>
                </c:pt>
                <c:pt idx="3802">
                  <c:v>225000</c:v>
                </c:pt>
                <c:pt idx="3803">
                  <c:v>795000</c:v>
                </c:pt>
                <c:pt idx="3804">
                  <c:v>304999</c:v>
                </c:pt>
                <c:pt idx="3805">
                  <c:v>95000</c:v>
                </c:pt>
                <c:pt idx="3806">
                  <c:v>240000</c:v>
                </c:pt>
                <c:pt idx="3807">
                  <c:v>772000</c:v>
                </c:pt>
                <c:pt idx="3808">
                  <c:v>245000</c:v>
                </c:pt>
                <c:pt idx="3809">
                  <c:v>430000</c:v>
                </c:pt>
                <c:pt idx="3810">
                  <c:v>799000</c:v>
                </c:pt>
                <c:pt idx="3811">
                  <c:v>880000</c:v>
                </c:pt>
                <c:pt idx="3812">
                  <c:v>750000</c:v>
                </c:pt>
                <c:pt idx="3813" formatCode="0.00E+00">
                  <c:v>2890000</c:v>
                </c:pt>
                <c:pt idx="3814">
                  <c:v>532000</c:v>
                </c:pt>
                <c:pt idx="3815">
                  <c:v>525000</c:v>
                </c:pt>
                <c:pt idx="3816">
                  <c:v>239000</c:v>
                </c:pt>
                <c:pt idx="3817">
                  <c:v>460000</c:v>
                </c:pt>
                <c:pt idx="3818">
                  <c:v>540000</c:v>
                </c:pt>
                <c:pt idx="3819">
                  <c:v>475000</c:v>
                </c:pt>
                <c:pt idx="3820">
                  <c:v>445000</c:v>
                </c:pt>
                <c:pt idx="3821" formatCode="0.00E+00">
                  <c:v>1575000</c:v>
                </c:pt>
                <c:pt idx="3822">
                  <c:v>549950</c:v>
                </c:pt>
                <c:pt idx="3823">
                  <c:v>294950</c:v>
                </c:pt>
                <c:pt idx="3824">
                  <c:v>736000</c:v>
                </c:pt>
                <c:pt idx="3825">
                  <c:v>214946</c:v>
                </c:pt>
                <c:pt idx="3826">
                  <c:v>856000</c:v>
                </c:pt>
                <c:pt idx="3827">
                  <c:v>775000</c:v>
                </c:pt>
                <c:pt idx="3828">
                  <c:v>205000</c:v>
                </c:pt>
                <c:pt idx="3829">
                  <c:v>429592</c:v>
                </c:pt>
                <c:pt idx="3830">
                  <c:v>414250</c:v>
                </c:pt>
                <c:pt idx="3831">
                  <c:v>399950</c:v>
                </c:pt>
                <c:pt idx="3832">
                  <c:v>319990</c:v>
                </c:pt>
                <c:pt idx="3833">
                  <c:v>524000</c:v>
                </c:pt>
                <c:pt idx="3834">
                  <c:v>349950</c:v>
                </c:pt>
                <c:pt idx="3835">
                  <c:v>889000</c:v>
                </c:pt>
                <c:pt idx="3836">
                  <c:v>300000</c:v>
                </c:pt>
                <c:pt idx="3837">
                  <c:v>395000</c:v>
                </c:pt>
                <c:pt idx="3838">
                  <c:v>348000</c:v>
                </c:pt>
                <c:pt idx="3839">
                  <c:v>830000</c:v>
                </c:pt>
                <c:pt idx="3840">
                  <c:v>173000</c:v>
                </c:pt>
                <c:pt idx="3841">
                  <c:v>585000</c:v>
                </c:pt>
                <c:pt idx="3842">
                  <c:v>576750</c:v>
                </c:pt>
                <c:pt idx="3843">
                  <c:v>495000</c:v>
                </c:pt>
                <c:pt idx="3844">
                  <c:v>216650</c:v>
                </c:pt>
                <c:pt idx="3845">
                  <c:v>615000</c:v>
                </c:pt>
                <c:pt idx="3846">
                  <c:v>675000</c:v>
                </c:pt>
                <c:pt idx="3847">
                  <c:v>510000</c:v>
                </c:pt>
                <c:pt idx="3848">
                  <c:v>630000</c:v>
                </c:pt>
                <c:pt idx="3849">
                  <c:v>359950</c:v>
                </c:pt>
                <c:pt idx="3850">
                  <c:v>265000</c:v>
                </c:pt>
                <c:pt idx="3851">
                  <c:v>210000</c:v>
                </c:pt>
                <c:pt idx="3852">
                  <c:v>367000</c:v>
                </c:pt>
                <c:pt idx="3853" formatCode="0.00E+00">
                  <c:v>1075000</c:v>
                </c:pt>
                <c:pt idx="3854">
                  <c:v>756000</c:v>
                </c:pt>
                <c:pt idx="3855">
                  <c:v>203000</c:v>
                </c:pt>
                <c:pt idx="3856">
                  <c:v>535000</c:v>
                </c:pt>
                <c:pt idx="3857">
                  <c:v>525000</c:v>
                </c:pt>
                <c:pt idx="3858">
                  <c:v>347500</c:v>
                </c:pt>
                <c:pt idx="3859">
                  <c:v>620000</c:v>
                </c:pt>
                <c:pt idx="3860">
                  <c:v>645000</c:v>
                </c:pt>
                <c:pt idx="3861" formatCode="0.00E+00">
                  <c:v>2200000</c:v>
                </c:pt>
                <c:pt idx="3862">
                  <c:v>280000</c:v>
                </c:pt>
                <c:pt idx="3863">
                  <c:v>432000</c:v>
                </c:pt>
                <c:pt idx="3864">
                  <c:v>790000</c:v>
                </c:pt>
                <c:pt idx="3865">
                  <c:v>635000</c:v>
                </c:pt>
                <c:pt idx="3866">
                  <c:v>442000</c:v>
                </c:pt>
                <c:pt idx="3867">
                  <c:v>490000</c:v>
                </c:pt>
                <c:pt idx="3868">
                  <c:v>250000</c:v>
                </c:pt>
                <c:pt idx="3869" formatCode="0.00E+00">
                  <c:v>1325000</c:v>
                </c:pt>
                <c:pt idx="3870">
                  <c:v>120000</c:v>
                </c:pt>
                <c:pt idx="3871" formatCode="0.00E+00">
                  <c:v>2950000</c:v>
                </c:pt>
                <c:pt idx="3872">
                  <c:v>325000</c:v>
                </c:pt>
                <c:pt idx="3873">
                  <c:v>210000</c:v>
                </c:pt>
                <c:pt idx="3874">
                  <c:v>215000</c:v>
                </c:pt>
                <c:pt idx="3875">
                  <c:v>387000</c:v>
                </c:pt>
                <c:pt idx="3876">
                  <c:v>408000</c:v>
                </c:pt>
                <c:pt idx="3877">
                  <c:v>410000</c:v>
                </c:pt>
                <c:pt idx="3878">
                  <c:v>216000</c:v>
                </c:pt>
                <c:pt idx="3879">
                  <c:v>390000</c:v>
                </c:pt>
                <c:pt idx="3880">
                  <c:v>357000</c:v>
                </c:pt>
                <c:pt idx="3881">
                  <c:v>215000</c:v>
                </c:pt>
                <c:pt idx="3882">
                  <c:v>265000</c:v>
                </c:pt>
                <c:pt idx="3883">
                  <c:v>589950</c:v>
                </c:pt>
                <c:pt idx="3884">
                  <c:v>440000</c:v>
                </c:pt>
                <c:pt idx="3885">
                  <c:v>248000</c:v>
                </c:pt>
                <c:pt idx="3886">
                  <c:v>730000</c:v>
                </c:pt>
                <c:pt idx="3887">
                  <c:v>425000</c:v>
                </c:pt>
                <c:pt idx="3888">
                  <c:v>680000</c:v>
                </c:pt>
                <c:pt idx="3889">
                  <c:v>341500</c:v>
                </c:pt>
                <c:pt idx="3890">
                  <c:v>395000</c:v>
                </c:pt>
                <c:pt idx="3891" formatCode="0.00E+00">
                  <c:v>1225000</c:v>
                </c:pt>
                <c:pt idx="3892">
                  <c:v>695500</c:v>
                </c:pt>
                <c:pt idx="3893">
                  <c:v>308000</c:v>
                </c:pt>
                <c:pt idx="3894">
                  <c:v>422500</c:v>
                </c:pt>
                <c:pt idx="3895">
                  <c:v>418000</c:v>
                </c:pt>
                <c:pt idx="3896">
                  <c:v>385000</c:v>
                </c:pt>
                <c:pt idx="3897">
                  <c:v>876650</c:v>
                </c:pt>
                <c:pt idx="3898">
                  <c:v>450000</c:v>
                </c:pt>
                <c:pt idx="3899">
                  <c:v>418800</c:v>
                </c:pt>
                <c:pt idx="3900">
                  <c:v>330000</c:v>
                </c:pt>
                <c:pt idx="3901">
                  <c:v>550000</c:v>
                </c:pt>
                <c:pt idx="3902">
                  <c:v>270000</c:v>
                </c:pt>
                <c:pt idx="3903">
                  <c:v>978500</c:v>
                </c:pt>
                <c:pt idx="3904">
                  <c:v>975000</c:v>
                </c:pt>
                <c:pt idx="3905">
                  <c:v>455000</c:v>
                </c:pt>
                <c:pt idx="3906" formatCode="0.00E+00">
                  <c:v>1415000</c:v>
                </c:pt>
                <c:pt idx="3907">
                  <c:v>220000</c:v>
                </c:pt>
                <c:pt idx="3908">
                  <c:v>490000</c:v>
                </c:pt>
                <c:pt idx="3909">
                  <c:v>420000</c:v>
                </c:pt>
                <c:pt idx="3910">
                  <c:v>408500</c:v>
                </c:pt>
                <c:pt idx="3911">
                  <c:v>716000</c:v>
                </c:pt>
                <c:pt idx="3912">
                  <c:v>965000</c:v>
                </c:pt>
                <c:pt idx="3913">
                  <c:v>357823</c:v>
                </c:pt>
                <c:pt idx="3914" formatCode="0.00E+00">
                  <c:v>7062500</c:v>
                </c:pt>
                <c:pt idx="3915">
                  <c:v>425000</c:v>
                </c:pt>
                <c:pt idx="3916">
                  <c:v>711777</c:v>
                </c:pt>
                <c:pt idx="3917">
                  <c:v>335000</c:v>
                </c:pt>
                <c:pt idx="3918">
                  <c:v>825000</c:v>
                </c:pt>
                <c:pt idx="3919">
                  <c:v>210000</c:v>
                </c:pt>
                <c:pt idx="3920">
                  <c:v>575000</c:v>
                </c:pt>
                <c:pt idx="3921" formatCode="0.00E+00">
                  <c:v>1208000</c:v>
                </c:pt>
                <c:pt idx="3922">
                  <c:v>431500</c:v>
                </c:pt>
                <c:pt idx="3923">
                  <c:v>475000</c:v>
                </c:pt>
                <c:pt idx="3924" formatCode="0.00E+00">
                  <c:v>1495000</c:v>
                </c:pt>
                <c:pt idx="3925">
                  <c:v>540000</c:v>
                </c:pt>
                <c:pt idx="3926">
                  <c:v>775000</c:v>
                </c:pt>
                <c:pt idx="3927">
                  <c:v>635000</c:v>
                </c:pt>
                <c:pt idx="3928" formatCode="0.00E+00">
                  <c:v>1300000</c:v>
                </c:pt>
                <c:pt idx="3929">
                  <c:v>405000</c:v>
                </c:pt>
                <c:pt idx="3930">
                  <c:v>210000</c:v>
                </c:pt>
                <c:pt idx="3931">
                  <c:v>880000</c:v>
                </c:pt>
                <c:pt idx="3932">
                  <c:v>239000</c:v>
                </c:pt>
                <c:pt idx="3933">
                  <c:v>515000</c:v>
                </c:pt>
                <c:pt idx="3934" formatCode="0.00E+00">
                  <c:v>1379900</c:v>
                </c:pt>
                <c:pt idx="3935">
                  <c:v>215000</c:v>
                </c:pt>
                <c:pt idx="3936">
                  <c:v>315000</c:v>
                </c:pt>
                <c:pt idx="3937">
                  <c:v>442500</c:v>
                </c:pt>
                <c:pt idx="3938">
                  <c:v>311000</c:v>
                </c:pt>
                <c:pt idx="3939">
                  <c:v>425000</c:v>
                </c:pt>
                <c:pt idx="3940">
                  <c:v>433500</c:v>
                </c:pt>
                <c:pt idx="3941">
                  <c:v>450000</c:v>
                </c:pt>
                <c:pt idx="3942">
                  <c:v>675000</c:v>
                </c:pt>
                <c:pt idx="3943">
                  <c:v>535000</c:v>
                </c:pt>
                <c:pt idx="3944">
                  <c:v>577000</c:v>
                </c:pt>
                <c:pt idx="3945">
                  <c:v>480000</c:v>
                </c:pt>
                <c:pt idx="3946">
                  <c:v>400000</c:v>
                </c:pt>
                <c:pt idx="3947">
                  <c:v>304000</c:v>
                </c:pt>
                <c:pt idx="3948">
                  <c:v>355000</c:v>
                </c:pt>
                <c:pt idx="3949">
                  <c:v>998000</c:v>
                </c:pt>
                <c:pt idx="3950">
                  <c:v>550000</c:v>
                </c:pt>
                <c:pt idx="3951">
                  <c:v>550000</c:v>
                </c:pt>
                <c:pt idx="3952">
                  <c:v>210000</c:v>
                </c:pt>
                <c:pt idx="3953">
                  <c:v>317000</c:v>
                </c:pt>
                <c:pt idx="3954">
                  <c:v>700000</c:v>
                </c:pt>
                <c:pt idx="3955">
                  <c:v>265000</c:v>
                </c:pt>
                <c:pt idx="3956">
                  <c:v>700000</c:v>
                </c:pt>
                <c:pt idx="3957" formatCode="0.00E+00">
                  <c:v>1020000</c:v>
                </c:pt>
                <c:pt idx="3958" formatCode="0.00E+00">
                  <c:v>1145000</c:v>
                </c:pt>
                <c:pt idx="3959">
                  <c:v>460000</c:v>
                </c:pt>
                <c:pt idx="3960">
                  <c:v>410000</c:v>
                </c:pt>
                <c:pt idx="3961">
                  <c:v>665000</c:v>
                </c:pt>
                <c:pt idx="3962">
                  <c:v>600000</c:v>
                </c:pt>
                <c:pt idx="3963">
                  <c:v>502000</c:v>
                </c:pt>
                <c:pt idx="3964">
                  <c:v>364950</c:v>
                </c:pt>
                <c:pt idx="3965">
                  <c:v>680000</c:v>
                </c:pt>
                <c:pt idx="3966">
                  <c:v>235500</c:v>
                </c:pt>
                <c:pt idx="3967">
                  <c:v>576000</c:v>
                </c:pt>
                <c:pt idx="3968">
                  <c:v>405000</c:v>
                </c:pt>
                <c:pt idx="3969">
                  <c:v>335000</c:v>
                </c:pt>
                <c:pt idx="3970">
                  <c:v>122000</c:v>
                </c:pt>
                <c:pt idx="3971">
                  <c:v>432000</c:v>
                </c:pt>
                <c:pt idx="3972">
                  <c:v>375000</c:v>
                </c:pt>
                <c:pt idx="3973">
                  <c:v>276000</c:v>
                </c:pt>
                <c:pt idx="3974">
                  <c:v>450000</c:v>
                </c:pt>
                <c:pt idx="3975">
                  <c:v>210000</c:v>
                </c:pt>
                <c:pt idx="3976">
                  <c:v>279000</c:v>
                </c:pt>
                <c:pt idx="3977">
                  <c:v>635000</c:v>
                </c:pt>
                <c:pt idx="3978">
                  <c:v>350000</c:v>
                </c:pt>
                <c:pt idx="3979">
                  <c:v>218000</c:v>
                </c:pt>
                <c:pt idx="3980">
                  <c:v>750000</c:v>
                </c:pt>
                <c:pt idx="3981">
                  <c:v>310597</c:v>
                </c:pt>
                <c:pt idx="3982">
                  <c:v>355000</c:v>
                </c:pt>
                <c:pt idx="3983">
                  <c:v>735000</c:v>
                </c:pt>
                <c:pt idx="3984">
                  <c:v>155000</c:v>
                </c:pt>
                <c:pt idx="3985">
                  <c:v>354000</c:v>
                </c:pt>
                <c:pt idx="3986">
                  <c:v>415000</c:v>
                </c:pt>
                <c:pt idx="3987">
                  <c:v>202000</c:v>
                </c:pt>
                <c:pt idx="3988">
                  <c:v>580000</c:v>
                </c:pt>
                <c:pt idx="3989" formatCode="0.00E+00">
                  <c:v>1495000</c:v>
                </c:pt>
                <c:pt idx="3990">
                  <c:v>790000</c:v>
                </c:pt>
                <c:pt idx="3991">
                  <c:v>499900</c:v>
                </c:pt>
                <c:pt idx="3992">
                  <c:v>525000</c:v>
                </c:pt>
                <c:pt idx="3993">
                  <c:v>810000</c:v>
                </c:pt>
                <c:pt idx="3994">
                  <c:v>425000</c:v>
                </c:pt>
                <c:pt idx="3995">
                  <c:v>241250</c:v>
                </c:pt>
                <c:pt idx="3996">
                  <c:v>318700</c:v>
                </c:pt>
                <c:pt idx="3997">
                  <c:v>720000</c:v>
                </c:pt>
                <c:pt idx="3998">
                  <c:v>291000</c:v>
                </c:pt>
                <c:pt idx="3999">
                  <c:v>420000</c:v>
                </c:pt>
                <c:pt idx="4000">
                  <c:v>210000</c:v>
                </c:pt>
                <c:pt idx="4001">
                  <c:v>645000</c:v>
                </c:pt>
                <c:pt idx="4002">
                  <c:v>762000</c:v>
                </c:pt>
                <c:pt idx="4003">
                  <c:v>247500</c:v>
                </c:pt>
                <c:pt idx="4004">
                  <c:v>282500</c:v>
                </c:pt>
                <c:pt idx="4005">
                  <c:v>395000</c:v>
                </c:pt>
                <c:pt idx="4006">
                  <c:v>295000</c:v>
                </c:pt>
                <c:pt idx="4007">
                  <c:v>235000</c:v>
                </c:pt>
                <c:pt idx="4008">
                  <c:v>770000</c:v>
                </c:pt>
                <c:pt idx="4009">
                  <c:v>559950</c:v>
                </c:pt>
                <c:pt idx="4010">
                  <c:v>639000</c:v>
                </c:pt>
                <c:pt idx="4011">
                  <c:v>314950</c:v>
                </c:pt>
                <c:pt idx="4012">
                  <c:v>525000</c:v>
                </c:pt>
                <c:pt idx="4013" formatCode="0.00E+00">
                  <c:v>2400000</c:v>
                </c:pt>
                <c:pt idx="4014">
                  <c:v>820000</c:v>
                </c:pt>
                <c:pt idx="4015" formatCode="0.00E+00">
                  <c:v>1385000</c:v>
                </c:pt>
                <c:pt idx="4016">
                  <c:v>521450</c:v>
                </c:pt>
                <c:pt idx="4017">
                  <c:v>760750</c:v>
                </c:pt>
                <c:pt idx="4018">
                  <c:v>759600</c:v>
                </c:pt>
                <c:pt idx="4019">
                  <c:v>346150</c:v>
                </c:pt>
                <c:pt idx="4020">
                  <c:v>390000</c:v>
                </c:pt>
                <c:pt idx="4021">
                  <c:v>359950</c:v>
                </c:pt>
                <c:pt idx="4022">
                  <c:v>430000</c:v>
                </c:pt>
                <c:pt idx="4023">
                  <c:v>960000</c:v>
                </c:pt>
                <c:pt idx="4024">
                  <c:v>800000</c:v>
                </c:pt>
                <c:pt idx="4025" formatCode="0.00E+00">
                  <c:v>1010000</c:v>
                </c:pt>
                <c:pt idx="4026">
                  <c:v>290000</c:v>
                </c:pt>
                <c:pt idx="4027" formatCode="0.00E+00">
                  <c:v>1350000</c:v>
                </c:pt>
                <c:pt idx="4028">
                  <c:v>777000</c:v>
                </c:pt>
                <c:pt idx="4029">
                  <c:v>526000</c:v>
                </c:pt>
                <c:pt idx="4030">
                  <c:v>550000</c:v>
                </c:pt>
                <c:pt idx="4031">
                  <c:v>276000</c:v>
                </c:pt>
                <c:pt idx="4032" formatCode="0.00E+00">
                  <c:v>2500000</c:v>
                </c:pt>
                <c:pt idx="4033">
                  <c:v>325000</c:v>
                </c:pt>
                <c:pt idx="4034">
                  <c:v>365000</c:v>
                </c:pt>
                <c:pt idx="4035" formatCode="0.00E+00">
                  <c:v>2150000</c:v>
                </c:pt>
                <c:pt idx="4036">
                  <c:v>825050</c:v>
                </c:pt>
                <c:pt idx="4037">
                  <c:v>690000</c:v>
                </c:pt>
                <c:pt idx="4038">
                  <c:v>390000</c:v>
                </c:pt>
                <c:pt idx="4039">
                  <c:v>385000</c:v>
                </c:pt>
                <c:pt idx="4040">
                  <c:v>619000</c:v>
                </c:pt>
                <c:pt idx="4041">
                  <c:v>494000</c:v>
                </c:pt>
                <c:pt idx="4042">
                  <c:v>412450</c:v>
                </c:pt>
                <c:pt idx="4043">
                  <c:v>580000</c:v>
                </c:pt>
                <c:pt idx="4044">
                  <c:v>269900</c:v>
                </c:pt>
                <c:pt idx="4045">
                  <c:v>704300</c:v>
                </c:pt>
                <c:pt idx="4046">
                  <c:v>267000</c:v>
                </c:pt>
                <c:pt idx="4047">
                  <c:v>310000</c:v>
                </c:pt>
                <c:pt idx="4048">
                  <c:v>227064</c:v>
                </c:pt>
                <c:pt idx="4049">
                  <c:v>925000</c:v>
                </c:pt>
                <c:pt idx="4050">
                  <c:v>245000</c:v>
                </c:pt>
                <c:pt idx="4051">
                  <c:v>339888</c:v>
                </c:pt>
                <c:pt idx="4052">
                  <c:v>439000</c:v>
                </c:pt>
                <c:pt idx="4053">
                  <c:v>400000</c:v>
                </c:pt>
                <c:pt idx="4054">
                  <c:v>560000</c:v>
                </c:pt>
                <c:pt idx="4055">
                  <c:v>703011</c:v>
                </c:pt>
                <c:pt idx="4056">
                  <c:v>363000</c:v>
                </c:pt>
                <c:pt idx="4057">
                  <c:v>650000</c:v>
                </c:pt>
                <c:pt idx="4058">
                  <c:v>299950</c:v>
                </c:pt>
                <c:pt idx="4059">
                  <c:v>228950</c:v>
                </c:pt>
                <c:pt idx="4060">
                  <c:v>465000</c:v>
                </c:pt>
                <c:pt idx="4061">
                  <c:v>725000</c:v>
                </c:pt>
                <c:pt idx="4062">
                  <c:v>212500</c:v>
                </c:pt>
                <c:pt idx="4063">
                  <c:v>526000</c:v>
                </c:pt>
                <c:pt idx="4064">
                  <c:v>383000</c:v>
                </c:pt>
                <c:pt idx="4065">
                  <c:v>244000</c:v>
                </c:pt>
                <c:pt idx="4066">
                  <c:v>565000</c:v>
                </c:pt>
                <c:pt idx="4067">
                  <c:v>373000</c:v>
                </c:pt>
                <c:pt idx="4068">
                  <c:v>300000</c:v>
                </c:pt>
                <c:pt idx="4069">
                  <c:v>405000</c:v>
                </c:pt>
                <c:pt idx="4070">
                  <c:v>979000</c:v>
                </c:pt>
                <c:pt idx="4071">
                  <c:v>324888</c:v>
                </c:pt>
                <c:pt idx="4072">
                  <c:v>445000</c:v>
                </c:pt>
                <c:pt idx="4073">
                  <c:v>761000</c:v>
                </c:pt>
                <c:pt idx="4074">
                  <c:v>435000</c:v>
                </c:pt>
                <c:pt idx="4075">
                  <c:v>252000</c:v>
                </c:pt>
                <c:pt idx="4076">
                  <c:v>350000</c:v>
                </c:pt>
                <c:pt idx="4077">
                  <c:v>875000</c:v>
                </c:pt>
                <c:pt idx="4078">
                  <c:v>940000</c:v>
                </c:pt>
                <c:pt idx="4079">
                  <c:v>280000</c:v>
                </c:pt>
                <c:pt idx="4080">
                  <c:v>450000</c:v>
                </c:pt>
                <c:pt idx="4081">
                  <c:v>905000</c:v>
                </c:pt>
                <c:pt idx="4082">
                  <c:v>382450</c:v>
                </c:pt>
                <c:pt idx="4083">
                  <c:v>246700</c:v>
                </c:pt>
                <c:pt idx="4084">
                  <c:v>220000</c:v>
                </c:pt>
                <c:pt idx="4085">
                  <c:v>555750</c:v>
                </c:pt>
                <c:pt idx="4086">
                  <c:v>262500</c:v>
                </c:pt>
                <c:pt idx="4087">
                  <c:v>515000</c:v>
                </c:pt>
                <c:pt idx="4088">
                  <c:v>499500</c:v>
                </c:pt>
                <c:pt idx="4089">
                  <c:v>135000</c:v>
                </c:pt>
                <c:pt idx="4090">
                  <c:v>462500</c:v>
                </c:pt>
                <c:pt idx="4091">
                  <c:v>937500</c:v>
                </c:pt>
                <c:pt idx="4092">
                  <c:v>458000</c:v>
                </c:pt>
                <c:pt idx="4093">
                  <c:v>845000</c:v>
                </c:pt>
                <c:pt idx="4094">
                  <c:v>660000</c:v>
                </c:pt>
                <c:pt idx="4095">
                  <c:v>265000</c:v>
                </c:pt>
                <c:pt idx="4096">
                  <c:v>599999</c:v>
                </c:pt>
                <c:pt idx="4097">
                  <c:v>280000</c:v>
                </c:pt>
                <c:pt idx="4098" formatCode="0.00E+00">
                  <c:v>1055000</c:v>
                </c:pt>
                <c:pt idx="4099">
                  <c:v>875000</c:v>
                </c:pt>
                <c:pt idx="4100">
                  <c:v>125000</c:v>
                </c:pt>
                <c:pt idx="4101">
                  <c:v>634800</c:v>
                </c:pt>
                <c:pt idx="4102">
                  <c:v>269950</c:v>
                </c:pt>
                <c:pt idx="4103">
                  <c:v>359950</c:v>
                </c:pt>
                <c:pt idx="4104">
                  <c:v>417000</c:v>
                </c:pt>
                <c:pt idx="4105">
                  <c:v>389000</c:v>
                </c:pt>
                <c:pt idx="4106" formatCode="0.00E+00">
                  <c:v>1038000</c:v>
                </c:pt>
                <c:pt idx="4107">
                  <c:v>698000</c:v>
                </c:pt>
                <c:pt idx="4108">
                  <c:v>685000</c:v>
                </c:pt>
                <c:pt idx="4109">
                  <c:v>198500</c:v>
                </c:pt>
                <c:pt idx="4110">
                  <c:v>350000</c:v>
                </c:pt>
                <c:pt idx="4111">
                  <c:v>649950</c:v>
                </c:pt>
                <c:pt idx="4112">
                  <c:v>441000</c:v>
                </c:pt>
                <c:pt idx="4113">
                  <c:v>462600</c:v>
                </c:pt>
                <c:pt idx="4114">
                  <c:v>365070</c:v>
                </c:pt>
                <c:pt idx="4115">
                  <c:v>550000</c:v>
                </c:pt>
                <c:pt idx="4116">
                  <c:v>470000</c:v>
                </c:pt>
                <c:pt idx="4117">
                  <c:v>340000</c:v>
                </c:pt>
                <c:pt idx="4118">
                  <c:v>910000</c:v>
                </c:pt>
                <c:pt idx="4119">
                  <c:v>405000</c:v>
                </c:pt>
                <c:pt idx="4120">
                  <c:v>661000</c:v>
                </c:pt>
                <c:pt idx="4121">
                  <c:v>635000</c:v>
                </c:pt>
                <c:pt idx="4122">
                  <c:v>282000</c:v>
                </c:pt>
                <c:pt idx="4123">
                  <c:v>235000</c:v>
                </c:pt>
                <c:pt idx="4124">
                  <c:v>277500</c:v>
                </c:pt>
                <c:pt idx="4125">
                  <c:v>346500</c:v>
                </c:pt>
                <c:pt idx="4126">
                  <c:v>480000</c:v>
                </c:pt>
                <c:pt idx="4127">
                  <c:v>360000</c:v>
                </c:pt>
                <c:pt idx="4128">
                  <c:v>245000</c:v>
                </c:pt>
                <c:pt idx="4129">
                  <c:v>625000</c:v>
                </c:pt>
                <c:pt idx="4130">
                  <c:v>750500</c:v>
                </c:pt>
                <c:pt idx="4131">
                  <c:v>525000</c:v>
                </c:pt>
                <c:pt idx="4132">
                  <c:v>740000</c:v>
                </c:pt>
                <c:pt idx="4133">
                  <c:v>523000</c:v>
                </c:pt>
                <c:pt idx="4134">
                  <c:v>292000</c:v>
                </c:pt>
                <c:pt idx="4135">
                  <c:v>625000</c:v>
                </c:pt>
                <c:pt idx="4136">
                  <c:v>700000</c:v>
                </c:pt>
                <c:pt idx="4137">
                  <c:v>399950</c:v>
                </c:pt>
                <c:pt idx="4138">
                  <c:v>545000</c:v>
                </c:pt>
                <c:pt idx="4139">
                  <c:v>339999</c:v>
                </c:pt>
                <c:pt idx="4140" formatCode="0.00E+00">
                  <c:v>1210000</c:v>
                </c:pt>
                <c:pt idx="4141">
                  <c:v>545000</c:v>
                </c:pt>
                <c:pt idx="4142">
                  <c:v>260000</c:v>
                </c:pt>
                <c:pt idx="4143">
                  <c:v>526000</c:v>
                </c:pt>
                <c:pt idx="4144">
                  <c:v>701000</c:v>
                </c:pt>
                <c:pt idx="4145">
                  <c:v>290000</c:v>
                </c:pt>
                <c:pt idx="4146">
                  <c:v>330600</c:v>
                </c:pt>
                <c:pt idx="4147">
                  <c:v>550500</c:v>
                </c:pt>
                <c:pt idx="4148">
                  <c:v>430000</c:v>
                </c:pt>
                <c:pt idx="4149" formatCode="0.00E+00">
                  <c:v>4000000</c:v>
                </c:pt>
                <c:pt idx="4150">
                  <c:v>260600</c:v>
                </c:pt>
                <c:pt idx="4151">
                  <c:v>825000</c:v>
                </c:pt>
                <c:pt idx="4152">
                  <c:v>378950</c:v>
                </c:pt>
                <c:pt idx="4153">
                  <c:v>435000</c:v>
                </c:pt>
                <c:pt idx="4154">
                  <c:v>631000</c:v>
                </c:pt>
                <c:pt idx="4155">
                  <c:v>415000</c:v>
                </c:pt>
                <c:pt idx="4156">
                  <c:v>222000</c:v>
                </c:pt>
                <c:pt idx="4157">
                  <c:v>245000</c:v>
                </c:pt>
                <c:pt idx="4158">
                  <c:v>720000</c:v>
                </c:pt>
                <c:pt idx="4159">
                  <c:v>215000</c:v>
                </c:pt>
                <c:pt idx="4160">
                  <c:v>579100</c:v>
                </c:pt>
                <c:pt idx="4161">
                  <c:v>522500</c:v>
                </c:pt>
                <c:pt idx="4162">
                  <c:v>489000</c:v>
                </c:pt>
                <c:pt idx="4163">
                  <c:v>240000</c:v>
                </c:pt>
                <c:pt idx="4164">
                  <c:v>420250</c:v>
                </c:pt>
                <c:pt idx="4165">
                  <c:v>523000</c:v>
                </c:pt>
                <c:pt idx="4166">
                  <c:v>628000</c:v>
                </c:pt>
                <c:pt idx="4167">
                  <c:v>320000</c:v>
                </c:pt>
                <c:pt idx="4168">
                  <c:v>359950</c:v>
                </c:pt>
                <c:pt idx="4169">
                  <c:v>232000</c:v>
                </c:pt>
                <c:pt idx="4170">
                  <c:v>810000</c:v>
                </c:pt>
                <c:pt idx="4171">
                  <c:v>245000</c:v>
                </c:pt>
                <c:pt idx="4172">
                  <c:v>273000</c:v>
                </c:pt>
                <c:pt idx="4173" formatCode="0.00E+00">
                  <c:v>1191000</c:v>
                </c:pt>
                <c:pt idx="4174">
                  <c:v>438000</c:v>
                </c:pt>
                <c:pt idx="4175">
                  <c:v>400000</c:v>
                </c:pt>
                <c:pt idx="4176">
                  <c:v>340000</c:v>
                </c:pt>
                <c:pt idx="4177">
                  <c:v>552000</c:v>
                </c:pt>
                <c:pt idx="4178">
                  <c:v>790000</c:v>
                </c:pt>
                <c:pt idx="4179">
                  <c:v>360000</c:v>
                </c:pt>
                <c:pt idx="4180">
                  <c:v>235000</c:v>
                </c:pt>
                <c:pt idx="4181">
                  <c:v>775000</c:v>
                </c:pt>
                <c:pt idx="4182">
                  <c:v>489200</c:v>
                </c:pt>
                <c:pt idx="4183">
                  <c:v>341000</c:v>
                </c:pt>
                <c:pt idx="4184">
                  <c:v>335000</c:v>
                </c:pt>
                <c:pt idx="4185">
                  <c:v>393500</c:v>
                </c:pt>
                <c:pt idx="4186">
                  <c:v>360000</c:v>
                </c:pt>
                <c:pt idx="4187">
                  <c:v>400800</c:v>
                </c:pt>
                <c:pt idx="4188">
                  <c:v>585000</c:v>
                </c:pt>
                <c:pt idx="4189" formatCode="0.00E+00">
                  <c:v>1600000</c:v>
                </c:pt>
                <c:pt idx="4190" formatCode="0.00E+00">
                  <c:v>2880500</c:v>
                </c:pt>
                <c:pt idx="4191">
                  <c:v>300000</c:v>
                </c:pt>
                <c:pt idx="4192" formatCode="0.00E+00">
                  <c:v>1045000</c:v>
                </c:pt>
                <c:pt idx="4193">
                  <c:v>360000</c:v>
                </c:pt>
                <c:pt idx="4194">
                  <c:v>665900</c:v>
                </c:pt>
                <c:pt idx="4195">
                  <c:v>470000</c:v>
                </c:pt>
                <c:pt idx="4196">
                  <c:v>581000</c:v>
                </c:pt>
                <c:pt idx="4197">
                  <c:v>527000</c:v>
                </c:pt>
                <c:pt idx="4198">
                  <c:v>423000</c:v>
                </c:pt>
                <c:pt idx="4199">
                  <c:v>875000</c:v>
                </c:pt>
                <c:pt idx="4200">
                  <c:v>410000</c:v>
                </c:pt>
                <c:pt idx="4201">
                  <c:v>606000</c:v>
                </c:pt>
                <c:pt idx="4202">
                  <c:v>654000</c:v>
                </c:pt>
                <c:pt idx="4203">
                  <c:v>150000</c:v>
                </c:pt>
                <c:pt idx="4204">
                  <c:v>373000</c:v>
                </c:pt>
                <c:pt idx="4205">
                  <c:v>550000</c:v>
                </c:pt>
                <c:pt idx="4206">
                  <c:v>512500</c:v>
                </c:pt>
                <c:pt idx="4207">
                  <c:v>360000</c:v>
                </c:pt>
                <c:pt idx="4208">
                  <c:v>369000</c:v>
                </c:pt>
                <c:pt idx="4209">
                  <c:v>825000</c:v>
                </c:pt>
                <c:pt idx="4210">
                  <c:v>255000</c:v>
                </c:pt>
                <c:pt idx="4211" formatCode="0.00E+00">
                  <c:v>1285000</c:v>
                </c:pt>
                <c:pt idx="4212">
                  <c:v>270000</c:v>
                </c:pt>
                <c:pt idx="4213">
                  <c:v>480680</c:v>
                </c:pt>
                <c:pt idx="4214">
                  <c:v>525000</c:v>
                </c:pt>
                <c:pt idx="4215">
                  <c:v>291500</c:v>
                </c:pt>
                <c:pt idx="4216">
                  <c:v>305000</c:v>
                </c:pt>
                <c:pt idx="4217">
                  <c:v>285000</c:v>
                </c:pt>
                <c:pt idx="4218" formatCode="0.00E+00">
                  <c:v>1875000</c:v>
                </c:pt>
                <c:pt idx="4219">
                  <c:v>329500</c:v>
                </c:pt>
                <c:pt idx="4220" formatCode="0.00E+00">
                  <c:v>1570000</c:v>
                </c:pt>
                <c:pt idx="4221">
                  <c:v>379260</c:v>
                </c:pt>
                <c:pt idx="4222">
                  <c:v>356000</c:v>
                </c:pt>
                <c:pt idx="4223">
                  <c:v>571900</c:v>
                </c:pt>
                <c:pt idx="4224">
                  <c:v>271500</c:v>
                </c:pt>
                <c:pt idx="4225">
                  <c:v>390000</c:v>
                </c:pt>
                <c:pt idx="4226">
                  <c:v>550000</c:v>
                </c:pt>
                <c:pt idx="4227">
                  <c:v>755000</c:v>
                </c:pt>
                <c:pt idx="4228">
                  <c:v>509500</c:v>
                </c:pt>
                <c:pt idx="4229">
                  <c:v>486700</c:v>
                </c:pt>
                <c:pt idx="4230">
                  <c:v>527500</c:v>
                </c:pt>
                <c:pt idx="4231">
                  <c:v>475000</c:v>
                </c:pt>
                <c:pt idx="4232">
                  <c:v>268000</c:v>
                </c:pt>
                <c:pt idx="4233">
                  <c:v>562000</c:v>
                </c:pt>
                <c:pt idx="4234">
                  <c:v>780000</c:v>
                </c:pt>
                <c:pt idx="4235">
                  <c:v>700000</c:v>
                </c:pt>
                <c:pt idx="4236">
                  <c:v>710000</c:v>
                </c:pt>
                <c:pt idx="4237">
                  <c:v>445000</c:v>
                </c:pt>
                <c:pt idx="4238">
                  <c:v>729000</c:v>
                </c:pt>
                <c:pt idx="4239">
                  <c:v>384400</c:v>
                </c:pt>
                <c:pt idx="4240">
                  <c:v>815000</c:v>
                </c:pt>
                <c:pt idx="4241">
                  <c:v>865000</c:v>
                </c:pt>
                <c:pt idx="4242">
                  <c:v>514000</c:v>
                </c:pt>
                <c:pt idx="4243">
                  <c:v>615000</c:v>
                </c:pt>
                <c:pt idx="4244">
                  <c:v>865000</c:v>
                </c:pt>
                <c:pt idx="4245">
                  <c:v>755000</c:v>
                </c:pt>
                <c:pt idx="4246">
                  <c:v>425000</c:v>
                </c:pt>
                <c:pt idx="4247">
                  <c:v>375000</c:v>
                </c:pt>
                <c:pt idx="4248">
                  <c:v>750000</c:v>
                </c:pt>
                <c:pt idx="4249">
                  <c:v>722000</c:v>
                </c:pt>
                <c:pt idx="4250" formatCode="0.00E+00">
                  <c:v>1011000</c:v>
                </c:pt>
                <c:pt idx="4251">
                  <c:v>725000</c:v>
                </c:pt>
                <c:pt idx="4252">
                  <c:v>170000</c:v>
                </c:pt>
                <c:pt idx="4253">
                  <c:v>845000</c:v>
                </c:pt>
                <c:pt idx="4254">
                  <c:v>271900</c:v>
                </c:pt>
                <c:pt idx="4255" formatCode="0.00E+00">
                  <c:v>1300000</c:v>
                </c:pt>
                <c:pt idx="4256">
                  <c:v>261500</c:v>
                </c:pt>
                <c:pt idx="4257">
                  <c:v>619500</c:v>
                </c:pt>
                <c:pt idx="4258">
                  <c:v>435000</c:v>
                </c:pt>
                <c:pt idx="4259">
                  <c:v>210000</c:v>
                </c:pt>
                <c:pt idx="4260">
                  <c:v>489950</c:v>
                </c:pt>
                <c:pt idx="4261">
                  <c:v>260000</c:v>
                </c:pt>
                <c:pt idx="4262">
                  <c:v>300000</c:v>
                </c:pt>
                <c:pt idx="4263">
                  <c:v>530000</c:v>
                </c:pt>
                <c:pt idx="4264">
                  <c:v>235000</c:v>
                </c:pt>
                <c:pt idx="4265">
                  <c:v>593500</c:v>
                </c:pt>
                <c:pt idx="4266">
                  <c:v>562000</c:v>
                </c:pt>
                <c:pt idx="4267">
                  <c:v>585000</c:v>
                </c:pt>
                <c:pt idx="4268" formatCode="0.00E+00">
                  <c:v>2400000</c:v>
                </c:pt>
                <c:pt idx="4269">
                  <c:v>199500</c:v>
                </c:pt>
                <c:pt idx="4270">
                  <c:v>544500</c:v>
                </c:pt>
                <c:pt idx="4271">
                  <c:v>394900</c:v>
                </c:pt>
                <c:pt idx="4272">
                  <c:v>912000</c:v>
                </c:pt>
                <c:pt idx="4273">
                  <c:v>260000</c:v>
                </c:pt>
                <c:pt idx="4274">
                  <c:v>858000</c:v>
                </c:pt>
                <c:pt idx="4275" formatCode="0.00E+00">
                  <c:v>1275000</c:v>
                </c:pt>
                <c:pt idx="4276">
                  <c:v>242150</c:v>
                </c:pt>
                <c:pt idx="4277">
                  <c:v>220000</c:v>
                </c:pt>
                <c:pt idx="4278">
                  <c:v>235000</c:v>
                </c:pt>
                <c:pt idx="4279">
                  <c:v>370000</c:v>
                </c:pt>
                <c:pt idx="4280">
                  <c:v>450000</c:v>
                </c:pt>
                <c:pt idx="4281">
                  <c:v>534950</c:v>
                </c:pt>
                <c:pt idx="4282">
                  <c:v>730000</c:v>
                </c:pt>
                <c:pt idx="4283">
                  <c:v>465000</c:v>
                </c:pt>
                <c:pt idx="4284">
                  <c:v>178000</c:v>
                </c:pt>
                <c:pt idx="4285">
                  <c:v>215000</c:v>
                </c:pt>
                <c:pt idx="4286">
                  <c:v>300000</c:v>
                </c:pt>
                <c:pt idx="4287">
                  <c:v>430000</c:v>
                </c:pt>
                <c:pt idx="4288">
                  <c:v>183000</c:v>
                </c:pt>
                <c:pt idx="4289">
                  <c:v>585000</c:v>
                </c:pt>
                <c:pt idx="4290">
                  <c:v>192950</c:v>
                </c:pt>
                <c:pt idx="4291">
                  <c:v>599000</c:v>
                </c:pt>
                <c:pt idx="4292">
                  <c:v>326500</c:v>
                </c:pt>
                <c:pt idx="4293">
                  <c:v>358803</c:v>
                </c:pt>
                <c:pt idx="4294">
                  <c:v>537000</c:v>
                </c:pt>
                <c:pt idx="4295" formatCode="0.00E+00">
                  <c:v>1155000</c:v>
                </c:pt>
                <c:pt idx="4296">
                  <c:v>156000</c:v>
                </c:pt>
                <c:pt idx="4297">
                  <c:v>219000</c:v>
                </c:pt>
                <c:pt idx="4298" formatCode="0.00E+00">
                  <c:v>1190000</c:v>
                </c:pt>
                <c:pt idx="4299">
                  <c:v>248000</c:v>
                </c:pt>
                <c:pt idx="4300">
                  <c:v>340000</c:v>
                </c:pt>
                <c:pt idx="4301">
                  <c:v>899100</c:v>
                </c:pt>
                <c:pt idx="4302">
                  <c:v>346950</c:v>
                </c:pt>
                <c:pt idx="4303">
                  <c:v>330000</c:v>
                </c:pt>
                <c:pt idx="4304">
                  <c:v>325000</c:v>
                </c:pt>
                <c:pt idx="4305">
                  <c:v>315000</c:v>
                </c:pt>
                <c:pt idx="4306">
                  <c:v>649950</c:v>
                </c:pt>
                <c:pt idx="4307">
                  <c:v>316000</c:v>
                </c:pt>
                <c:pt idx="4308">
                  <c:v>386000</c:v>
                </c:pt>
                <c:pt idx="4309">
                  <c:v>535000</c:v>
                </c:pt>
                <c:pt idx="4310">
                  <c:v>600000</c:v>
                </c:pt>
                <c:pt idx="4311">
                  <c:v>339000</c:v>
                </c:pt>
                <c:pt idx="4312">
                  <c:v>167000</c:v>
                </c:pt>
                <c:pt idx="4313">
                  <c:v>430000</c:v>
                </c:pt>
                <c:pt idx="4314">
                  <c:v>688000</c:v>
                </c:pt>
                <c:pt idx="4315">
                  <c:v>834500</c:v>
                </c:pt>
                <c:pt idx="4316" formatCode="0.00E+00">
                  <c:v>1075000</c:v>
                </c:pt>
                <c:pt idx="4317">
                  <c:v>250000</c:v>
                </c:pt>
                <c:pt idx="4318">
                  <c:v>402500</c:v>
                </c:pt>
                <c:pt idx="4319">
                  <c:v>432500</c:v>
                </c:pt>
                <c:pt idx="4320">
                  <c:v>485000</c:v>
                </c:pt>
                <c:pt idx="4321">
                  <c:v>560000</c:v>
                </c:pt>
                <c:pt idx="4322">
                  <c:v>410000</c:v>
                </c:pt>
                <c:pt idx="4323">
                  <c:v>455000</c:v>
                </c:pt>
                <c:pt idx="4324">
                  <c:v>459500</c:v>
                </c:pt>
                <c:pt idx="4325">
                  <c:v>371000</c:v>
                </c:pt>
                <c:pt idx="4326">
                  <c:v>289500</c:v>
                </c:pt>
                <c:pt idx="4327">
                  <c:v>395000</c:v>
                </c:pt>
                <c:pt idx="4328">
                  <c:v>496752</c:v>
                </c:pt>
                <c:pt idx="4329">
                  <c:v>227000</c:v>
                </c:pt>
                <c:pt idx="4330">
                  <c:v>330000</c:v>
                </c:pt>
                <c:pt idx="4331">
                  <c:v>480000</c:v>
                </c:pt>
                <c:pt idx="4332">
                  <c:v>290000</c:v>
                </c:pt>
                <c:pt idx="4333">
                  <c:v>281000</c:v>
                </c:pt>
                <c:pt idx="4334">
                  <c:v>705000</c:v>
                </c:pt>
                <c:pt idx="4335" formatCode="0.00E+00">
                  <c:v>1400000</c:v>
                </c:pt>
                <c:pt idx="4336">
                  <c:v>485000</c:v>
                </c:pt>
                <c:pt idx="4337">
                  <c:v>622000</c:v>
                </c:pt>
                <c:pt idx="4338">
                  <c:v>380000</c:v>
                </c:pt>
                <c:pt idx="4339" formatCode="0.00E+00">
                  <c:v>2125000</c:v>
                </c:pt>
                <c:pt idx="4340">
                  <c:v>561500</c:v>
                </c:pt>
                <c:pt idx="4341">
                  <c:v>242000</c:v>
                </c:pt>
                <c:pt idx="4342">
                  <c:v>348500</c:v>
                </c:pt>
                <c:pt idx="4343">
                  <c:v>370000</c:v>
                </c:pt>
                <c:pt idx="4344">
                  <c:v>752000</c:v>
                </c:pt>
                <c:pt idx="4345">
                  <c:v>230000</c:v>
                </c:pt>
                <c:pt idx="4346">
                  <c:v>715000</c:v>
                </c:pt>
                <c:pt idx="4347">
                  <c:v>240415</c:v>
                </c:pt>
                <c:pt idx="4348">
                  <c:v>562000</c:v>
                </c:pt>
                <c:pt idx="4349">
                  <c:v>360000</c:v>
                </c:pt>
                <c:pt idx="4350">
                  <c:v>659950</c:v>
                </c:pt>
                <c:pt idx="4351">
                  <c:v>458500</c:v>
                </c:pt>
                <c:pt idx="4352">
                  <c:v>259950</c:v>
                </c:pt>
                <c:pt idx="4353">
                  <c:v>366000</c:v>
                </c:pt>
                <c:pt idx="4354">
                  <c:v>978000</c:v>
                </c:pt>
                <c:pt idx="4355">
                  <c:v>525000</c:v>
                </c:pt>
                <c:pt idx="4356">
                  <c:v>926300</c:v>
                </c:pt>
                <c:pt idx="4357">
                  <c:v>750000</c:v>
                </c:pt>
                <c:pt idx="4358">
                  <c:v>660000</c:v>
                </c:pt>
                <c:pt idx="4359">
                  <c:v>305000</c:v>
                </c:pt>
                <c:pt idx="4360">
                  <c:v>800000</c:v>
                </c:pt>
                <c:pt idx="4361">
                  <c:v>600000</c:v>
                </c:pt>
                <c:pt idx="4362">
                  <c:v>435000</c:v>
                </c:pt>
                <c:pt idx="4363" formatCode="0.00E+00">
                  <c:v>1135000</c:v>
                </c:pt>
                <c:pt idx="4364">
                  <c:v>318000</c:v>
                </c:pt>
                <c:pt idx="4365">
                  <c:v>639000</c:v>
                </c:pt>
                <c:pt idx="4366">
                  <c:v>453000</c:v>
                </c:pt>
                <c:pt idx="4367">
                  <c:v>800000</c:v>
                </c:pt>
                <c:pt idx="4368">
                  <c:v>437000</c:v>
                </c:pt>
                <c:pt idx="4369" formatCode="0.00E+00">
                  <c:v>1150000</c:v>
                </c:pt>
                <c:pt idx="4370">
                  <c:v>490000</c:v>
                </c:pt>
                <c:pt idx="4371">
                  <c:v>499950</c:v>
                </c:pt>
                <c:pt idx="4372">
                  <c:v>160134</c:v>
                </c:pt>
                <c:pt idx="4373">
                  <c:v>191000</c:v>
                </c:pt>
                <c:pt idx="4374">
                  <c:v>221000</c:v>
                </c:pt>
                <c:pt idx="4375">
                  <c:v>352800</c:v>
                </c:pt>
                <c:pt idx="4376">
                  <c:v>350000</c:v>
                </c:pt>
                <c:pt idx="4377">
                  <c:v>458000</c:v>
                </c:pt>
                <c:pt idx="4378">
                  <c:v>359950</c:v>
                </c:pt>
                <c:pt idx="4379" formatCode="0.00E+00">
                  <c:v>1050000</c:v>
                </c:pt>
                <c:pt idx="4380">
                  <c:v>353000</c:v>
                </c:pt>
                <c:pt idx="4381">
                  <c:v>717550</c:v>
                </c:pt>
                <c:pt idx="4382">
                  <c:v>450000</c:v>
                </c:pt>
                <c:pt idx="4383">
                  <c:v>167500</c:v>
                </c:pt>
                <c:pt idx="4384">
                  <c:v>550000</c:v>
                </c:pt>
                <c:pt idx="4385">
                  <c:v>939000</c:v>
                </c:pt>
                <c:pt idx="4386">
                  <c:v>700000</c:v>
                </c:pt>
                <c:pt idx="4387">
                  <c:v>480000</c:v>
                </c:pt>
                <c:pt idx="4388">
                  <c:v>501000</c:v>
                </c:pt>
                <c:pt idx="4389">
                  <c:v>580000</c:v>
                </c:pt>
                <c:pt idx="4390">
                  <c:v>527550</c:v>
                </c:pt>
                <c:pt idx="4391">
                  <c:v>399000</c:v>
                </c:pt>
                <c:pt idx="4392">
                  <c:v>240000</c:v>
                </c:pt>
                <c:pt idx="4393">
                  <c:v>353000</c:v>
                </c:pt>
                <c:pt idx="4394">
                  <c:v>335000</c:v>
                </c:pt>
                <c:pt idx="4395">
                  <c:v>475000</c:v>
                </c:pt>
                <c:pt idx="4396">
                  <c:v>660000</c:v>
                </c:pt>
                <c:pt idx="4397">
                  <c:v>551000</c:v>
                </c:pt>
                <c:pt idx="4398">
                  <c:v>249950</c:v>
                </c:pt>
                <c:pt idx="4399" formatCode="0.00E+00">
                  <c:v>1150000</c:v>
                </c:pt>
                <c:pt idx="4400">
                  <c:v>575000</c:v>
                </c:pt>
                <c:pt idx="4401" formatCode="0.00E+00">
                  <c:v>1088890</c:v>
                </c:pt>
                <c:pt idx="4402">
                  <c:v>515000</c:v>
                </c:pt>
                <c:pt idx="4403">
                  <c:v>235000</c:v>
                </c:pt>
                <c:pt idx="4404">
                  <c:v>796000</c:v>
                </c:pt>
                <c:pt idx="4405">
                  <c:v>450000</c:v>
                </c:pt>
                <c:pt idx="4406" formatCode="0.00E+00">
                  <c:v>2050000</c:v>
                </c:pt>
                <c:pt idx="4407">
                  <c:v>270000</c:v>
                </c:pt>
                <c:pt idx="4408" formatCode="0.00E+00">
                  <c:v>1705000</c:v>
                </c:pt>
                <c:pt idx="4409">
                  <c:v>565000</c:v>
                </c:pt>
                <c:pt idx="4410">
                  <c:v>680000</c:v>
                </c:pt>
                <c:pt idx="4411" formatCode="0.00E+00">
                  <c:v>5570000</c:v>
                </c:pt>
                <c:pt idx="4412">
                  <c:v>864500</c:v>
                </c:pt>
                <c:pt idx="4413" formatCode="0.00E+00">
                  <c:v>1150000</c:v>
                </c:pt>
                <c:pt idx="4414">
                  <c:v>335000</c:v>
                </c:pt>
                <c:pt idx="4415">
                  <c:v>911000</c:v>
                </c:pt>
                <c:pt idx="4416">
                  <c:v>425000</c:v>
                </c:pt>
                <c:pt idx="4417">
                  <c:v>299950</c:v>
                </c:pt>
                <c:pt idx="4418">
                  <c:v>864000</c:v>
                </c:pt>
                <c:pt idx="4419">
                  <c:v>425000</c:v>
                </c:pt>
                <c:pt idx="4420">
                  <c:v>374950</c:v>
                </c:pt>
                <c:pt idx="4421">
                  <c:v>247000</c:v>
                </c:pt>
                <c:pt idx="4422">
                  <c:v>475000</c:v>
                </c:pt>
                <c:pt idx="4423">
                  <c:v>275000</c:v>
                </c:pt>
                <c:pt idx="4424">
                  <c:v>355000</c:v>
                </c:pt>
                <c:pt idx="4425">
                  <c:v>285000</c:v>
                </c:pt>
                <c:pt idx="4426" formatCode="0.00E+00">
                  <c:v>1338750</c:v>
                </c:pt>
                <c:pt idx="4427">
                  <c:v>325000</c:v>
                </c:pt>
                <c:pt idx="4428" formatCode="0.00E+00">
                  <c:v>1670000</c:v>
                </c:pt>
                <c:pt idx="4429">
                  <c:v>402000</c:v>
                </c:pt>
                <c:pt idx="4430" formatCode="0.00E+00">
                  <c:v>1100000</c:v>
                </c:pt>
                <c:pt idx="4431">
                  <c:v>375000</c:v>
                </c:pt>
                <c:pt idx="4432">
                  <c:v>396000</c:v>
                </c:pt>
                <c:pt idx="4433">
                  <c:v>320000</c:v>
                </c:pt>
                <c:pt idx="4434">
                  <c:v>610000</c:v>
                </c:pt>
                <c:pt idx="4435">
                  <c:v>249950</c:v>
                </c:pt>
                <c:pt idx="4436">
                  <c:v>675000</c:v>
                </c:pt>
                <c:pt idx="4437">
                  <c:v>448000</c:v>
                </c:pt>
                <c:pt idx="4438">
                  <c:v>819000</c:v>
                </c:pt>
                <c:pt idx="4439" formatCode="0.00E+00">
                  <c:v>1250000</c:v>
                </c:pt>
                <c:pt idx="4440">
                  <c:v>225000</c:v>
                </c:pt>
                <c:pt idx="4441">
                  <c:v>790000</c:v>
                </c:pt>
                <c:pt idx="4442">
                  <c:v>685000</c:v>
                </c:pt>
                <c:pt idx="4443">
                  <c:v>812000</c:v>
                </c:pt>
                <c:pt idx="4444">
                  <c:v>705000</c:v>
                </c:pt>
                <c:pt idx="4445">
                  <c:v>360000</c:v>
                </c:pt>
                <c:pt idx="4446">
                  <c:v>344000</c:v>
                </c:pt>
                <c:pt idx="4447">
                  <c:v>825000</c:v>
                </c:pt>
                <c:pt idx="4448">
                  <c:v>476500</c:v>
                </c:pt>
                <c:pt idx="4449">
                  <c:v>379500</c:v>
                </c:pt>
                <c:pt idx="4450">
                  <c:v>620000</c:v>
                </c:pt>
                <c:pt idx="4451">
                  <c:v>477590</c:v>
                </c:pt>
                <c:pt idx="4452">
                  <c:v>490000</c:v>
                </c:pt>
                <c:pt idx="4453">
                  <c:v>470000</c:v>
                </c:pt>
                <c:pt idx="4454">
                  <c:v>500000</c:v>
                </c:pt>
                <c:pt idx="4455">
                  <c:v>370000</c:v>
                </c:pt>
                <c:pt idx="4456">
                  <c:v>790000</c:v>
                </c:pt>
                <c:pt idx="4457">
                  <c:v>725000</c:v>
                </c:pt>
                <c:pt idx="4458">
                  <c:v>840000</c:v>
                </c:pt>
                <c:pt idx="4459">
                  <c:v>390000</c:v>
                </c:pt>
                <c:pt idx="4460">
                  <c:v>507000</c:v>
                </c:pt>
                <c:pt idx="4461">
                  <c:v>263500</c:v>
                </c:pt>
                <c:pt idx="4462">
                  <c:v>369000</c:v>
                </c:pt>
                <c:pt idx="4463">
                  <c:v>500000</c:v>
                </c:pt>
                <c:pt idx="4464">
                  <c:v>570000</c:v>
                </c:pt>
                <c:pt idx="4465">
                  <c:v>284000</c:v>
                </c:pt>
                <c:pt idx="4466">
                  <c:v>415000</c:v>
                </c:pt>
                <c:pt idx="4467">
                  <c:v>197500</c:v>
                </c:pt>
                <c:pt idx="4468">
                  <c:v>925000</c:v>
                </c:pt>
                <c:pt idx="4469">
                  <c:v>468000</c:v>
                </c:pt>
                <c:pt idx="4470">
                  <c:v>355000</c:v>
                </c:pt>
                <c:pt idx="4471">
                  <c:v>639000</c:v>
                </c:pt>
                <c:pt idx="4472">
                  <c:v>720000</c:v>
                </c:pt>
                <c:pt idx="4473">
                  <c:v>381000</c:v>
                </c:pt>
                <c:pt idx="4474" formatCode="0.00E+00">
                  <c:v>1050000</c:v>
                </c:pt>
                <c:pt idx="4475">
                  <c:v>670000</c:v>
                </c:pt>
                <c:pt idx="4476">
                  <c:v>400000</c:v>
                </c:pt>
                <c:pt idx="4477">
                  <c:v>910000</c:v>
                </c:pt>
                <c:pt idx="4478">
                  <c:v>294000</c:v>
                </c:pt>
                <c:pt idx="4479">
                  <c:v>315001</c:v>
                </c:pt>
                <c:pt idx="4480">
                  <c:v>360000</c:v>
                </c:pt>
                <c:pt idx="4481">
                  <c:v>520000</c:v>
                </c:pt>
                <c:pt idx="4482">
                  <c:v>474000</c:v>
                </c:pt>
                <c:pt idx="4483">
                  <c:v>702000</c:v>
                </c:pt>
                <c:pt idx="4484">
                  <c:v>728000</c:v>
                </c:pt>
                <c:pt idx="4485">
                  <c:v>308000</c:v>
                </c:pt>
                <c:pt idx="4486" formatCode="0.00E+00">
                  <c:v>2000000</c:v>
                </c:pt>
                <c:pt idx="4487">
                  <c:v>340000</c:v>
                </c:pt>
                <c:pt idx="4488">
                  <c:v>306500</c:v>
                </c:pt>
                <c:pt idx="4489">
                  <c:v>716000</c:v>
                </c:pt>
                <c:pt idx="4490">
                  <c:v>950000</c:v>
                </c:pt>
                <c:pt idx="4491">
                  <c:v>673200</c:v>
                </c:pt>
                <c:pt idx="4492">
                  <c:v>564500</c:v>
                </c:pt>
                <c:pt idx="4493">
                  <c:v>393000</c:v>
                </c:pt>
                <c:pt idx="4494">
                  <c:v>425000</c:v>
                </c:pt>
                <c:pt idx="4495">
                  <c:v>150000</c:v>
                </c:pt>
                <c:pt idx="4496">
                  <c:v>327000</c:v>
                </c:pt>
                <c:pt idx="4497">
                  <c:v>444900</c:v>
                </c:pt>
                <c:pt idx="4498">
                  <c:v>305000</c:v>
                </c:pt>
                <c:pt idx="4499">
                  <c:v>469000</c:v>
                </c:pt>
                <c:pt idx="4500">
                  <c:v>525000</c:v>
                </c:pt>
                <c:pt idx="4501">
                  <c:v>330000</c:v>
                </c:pt>
                <c:pt idx="4502">
                  <c:v>618000</c:v>
                </c:pt>
                <c:pt idx="4503">
                  <c:v>295500</c:v>
                </c:pt>
                <c:pt idx="4504">
                  <c:v>567035</c:v>
                </c:pt>
                <c:pt idx="4505">
                  <c:v>518000</c:v>
                </c:pt>
                <c:pt idx="4506">
                  <c:v>303000</c:v>
                </c:pt>
                <c:pt idx="4507">
                  <c:v>300000</c:v>
                </c:pt>
                <c:pt idx="4508">
                  <c:v>413107</c:v>
                </c:pt>
                <c:pt idx="4509">
                  <c:v>400000</c:v>
                </c:pt>
                <c:pt idx="4510">
                  <c:v>535000</c:v>
                </c:pt>
                <c:pt idx="4511">
                  <c:v>555000</c:v>
                </c:pt>
                <c:pt idx="4512">
                  <c:v>312000</c:v>
                </c:pt>
                <c:pt idx="4513">
                  <c:v>785200</c:v>
                </c:pt>
                <c:pt idx="4514">
                  <c:v>749000</c:v>
                </c:pt>
                <c:pt idx="4515">
                  <c:v>285000</c:v>
                </c:pt>
                <c:pt idx="4516">
                  <c:v>425000</c:v>
                </c:pt>
                <c:pt idx="4517">
                  <c:v>360000</c:v>
                </c:pt>
                <c:pt idx="4518">
                  <c:v>260000</c:v>
                </c:pt>
                <c:pt idx="4519">
                  <c:v>369000</c:v>
                </c:pt>
                <c:pt idx="4520">
                  <c:v>275000</c:v>
                </c:pt>
                <c:pt idx="4521">
                  <c:v>407000</c:v>
                </c:pt>
                <c:pt idx="4522">
                  <c:v>575000</c:v>
                </c:pt>
                <c:pt idx="4523" formatCode="0.00E+00">
                  <c:v>1236000</c:v>
                </c:pt>
                <c:pt idx="4524">
                  <c:v>875000</c:v>
                </c:pt>
                <c:pt idx="4525">
                  <c:v>320000</c:v>
                </c:pt>
                <c:pt idx="4526">
                  <c:v>810000</c:v>
                </c:pt>
                <c:pt idx="4527">
                  <c:v>274000</c:v>
                </c:pt>
                <c:pt idx="4528">
                  <c:v>239900</c:v>
                </c:pt>
                <c:pt idx="4529">
                  <c:v>450000</c:v>
                </c:pt>
                <c:pt idx="4530">
                  <c:v>263400</c:v>
                </c:pt>
                <c:pt idx="4531">
                  <c:v>265000</c:v>
                </c:pt>
                <c:pt idx="4532">
                  <c:v>418000</c:v>
                </c:pt>
                <c:pt idx="4533">
                  <c:v>390000</c:v>
                </c:pt>
                <c:pt idx="4534">
                  <c:v>430000</c:v>
                </c:pt>
                <c:pt idx="4535" formatCode="0.00E+00">
                  <c:v>1442500</c:v>
                </c:pt>
                <c:pt idx="4536">
                  <c:v>297000</c:v>
                </c:pt>
                <c:pt idx="4537">
                  <c:v>650000</c:v>
                </c:pt>
                <c:pt idx="4538">
                  <c:v>195000</c:v>
                </c:pt>
                <c:pt idx="4539">
                  <c:v>554000</c:v>
                </c:pt>
                <c:pt idx="4540">
                  <c:v>550000</c:v>
                </c:pt>
                <c:pt idx="4541">
                  <c:v>700000</c:v>
                </c:pt>
                <c:pt idx="4542">
                  <c:v>300000</c:v>
                </c:pt>
                <c:pt idx="4543">
                  <c:v>315000</c:v>
                </c:pt>
                <c:pt idx="4544">
                  <c:v>603000</c:v>
                </c:pt>
                <c:pt idx="4545">
                  <c:v>530000</c:v>
                </c:pt>
                <c:pt idx="4546">
                  <c:v>397500</c:v>
                </c:pt>
                <c:pt idx="4547">
                  <c:v>221000</c:v>
                </c:pt>
                <c:pt idx="4548">
                  <c:v>466000</c:v>
                </c:pt>
                <c:pt idx="4549">
                  <c:v>197500</c:v>
                </c:pt>
                <c:pt idx="4550">
                  <c:v>280000</c:v>
                </c:pt>
                <c:pt idx="4551">
                  <c:v>412000</c:v>
                </c:pt>
                <c:pt idx="4552">
                  <c:v>454000</c:v>
                </c:pt>
                <c:pt idx="4553">
                  <c:v>540000</c:v>
                </c:pt>
                <c:pt idx="4554">
                  <c:v>250000</c:v>
                </c:pt>
                <c:pt idx="4555">
                  <c:v>900000</c:v>
                </c:pt>
                <c:pt idx="4556">
                  <c:v>245000</c:v>
                </c:pt>
                <c:pt idx="4557">
                  <c:v>290000</c:v>
                </c:pt>
                <c:pt idx="4558">
                  <c:v>160000</c:v>
                </c:pt>
                <c:pt idx="4559" formatCode="0.00E+00">
                  <c:v>1260000</c:v>
                </c:pt>
                <c:pt idx="4560">
                  <c:v>325000</c:v>
                </c:pt>
                <c:pt idx="4561">
                  <c:v>185000</c:v>
                </c:pt>
                <c:pt idx="4562">
                  <c:v>477000</c:v>
                </c:pt>
                <c:pt idx="4563">
                  <c:v>100000</c:v>
                </c:pt>
                <c:pt idx="4564">
                  <c:v>345000</c:v>
                </c:pt>
                <c:pt idx="4565">
                  <c:v>530000</c:v>
                </c:pt>
                <c:pt idx="4566">
                  <c:v>203000</c:v>
                </c:pt>
                <c:pt idx="4567">
                  <c:v>599000</c:v>
                </c:pt>
                <c:pt idx="4568">
                  <c:v>370000</c:v>
                </c:pt>
                <c:pt idx="4569">
                  <c:v>140000</c:v>
                </c:pt>
                <c:pt idx="4570">
                  <c:v>500000</c:v>
                </c:pt>
                <c:pt idx="4571">
                  <c:v>527200</c:v>
                </c:pt>
                <c:pt idx="4572">
                  <c:v>549900</c:v>
                </c:pt>
                <c:pt idx="4573">
                  <c:v>760000</c:v>
                </c:pt>
                <c:pt idx="4574">
                  <c:v>319000</c:v>
                </c:pt>
                <c:pt idx="4575">
                  <c:v>362300</c:v>
                </c:pt>
                <c:pt idx="4576">
                  <c:v>421000</c:v>
                </c:pt>
                <c:pt idx="4577">
                  <c:v>690000</c:v>
                </c:pt>
                <c:pt idx="4578">
                  <c:v>640000</c:v>
                </c:pt>
                <c:pt idx="4579">
                  <c:v>238000</c:v>
                </c:pt>
                <c:pt idx="4580">
                  <c:v>789000</c:v>
                </c:pt>
                <c:pt idx="4581" formatCode="0.00E+00">
                  <c:v>1050000</c:v>
                </c:pt>
                <c:pt idx="4582">
                  <c:v>302500</c:v>
                </c:pt>
                <c:pt idx="4583">
                  <c:v>259950</c:v>
                </c:pt>
                <c:pt idx="4584">
                  <c:v>456000</c:v>
                </c:pt>
                <c:pt idx="4585">
                  <c:v>369950</c:v>
                </c:pt>
                <c:pt idx="4586">
                  <c:v>363750</c:v>
                </c:pt>
                <c:pt idx="4587">
                  <c:v>585000</c:v>
                </c:pt>
                <c:pt idx="4588">
                  <c:v>268000</c:v>
                </c:pt>
                <c:pt idx="4589" formatCode="0.00E+00">
                  <c:v>1200000</c:v>
                </c:pt>
                <c:pt idx="4590">
                  <c:v>345000</c:v>
                </c:pt>
                <c:pt idx="4591">
                  <c:v>539000</c:v>
                </c:pt>
                <c:pt idx="4592">
                  <c:v>851000</c:v>
                </c:pt>
                <c:pt idx="4593">
                  <c:v>900000</c:v>
                </c:pt>
                <c:pt idx="4594">
                  <c:v>850000</c:v>
                </c:pt>
                <c:pt idx="4595">
                  <c:v>390000</c:v>
                </c:pt>
                <c:pt idx="4596">
                  <c:v>345000</c:v>
                </c:pt>
                <c:pt idx="4597">
                  <c:v>534500</c:v>
                </c:pt>
                <c:pt idx="4598">
                  <c:v>643500</c:v>
                </c:pt>
                <c:pt idx="4599" formatCode="0.00E+00">
                  <c:v>1206500</c:v>
                </c:pt>
                <c:pt idx="4600">
                  <c:v>495000</c:v>
                </c:pt>
                <c:pt idx="4601">
                  <c:v>535000</c:v>
                </c:pt>
                <c:pt idx="4602">
                  <c:v>435000</c:v>
                </c:pt>
                <c:pt idx="4603">
                  <c:v>305000</c:v>
                </c:pt>
                <c:pt idx="4604">
                  <c:v>799000</c:v>
                </c:pt>
                <c:pt idx="4605">
                  <c:v>700000</c:v>
                </c:pt>
                <c:pt idx="4606">
                  <c:v>467000</c:v>
                </c:pt>
                <c:pt idx="4607">
                  <c:v>263000</c:v>
                </c:pt>
                <c:pt idx="4608">
                  <c:v>760000</c:v>
                </c:pt>
                <c:pt idx="4609">
                  <c:v>293000</c:v>
                </c:pt>
                <c:pt idx="4610">
                  <c:v>245000</c:v>
                </c:pt>
                <c:pt idx="4611">
                  <c:v>181000</c:v>
                </c:pt>
                <c:pt idx="4612">
                  <c:v>240000</c:v>
                </c:pt>
                <c:pt idx="4613">
                  <c:v>880000</c:v>
                </c:pt>
                <c:pt idx="4614">
                  <c:v>285000</c:v>
                </c:pt>
                <c:pt idx="4615">
                  <c:v>407500</c:v>
                </c:pt>
                <c:pt idx="4616">
                  <c:v>325000</c:v>
                </c:pt>
                <c:pt idx="4617">
                  <c:v>405000</c:v>
                </c:pt>
                <c:pt idx="4618">
                  <c:v>291700</c:v>
                </c:pt>
                <c:pt idx="4619">
                  <c:v>370000</c:v>
                </c:pt>
                <c:pt idx="4620">
                  <c:v>270000</c:v>
                </c:pt>
                <c:pt idx="4621">
                  <c:v>800000</c:v>
                </c:pt>
                <c:pt idx="4622">
                  <c:v>626500</c:v>
                </c:pt>
                <c:pt idx="4623" formatCode="0.00E+00">
                  <c:v>1130000</c:v>
                </c:pt>
                <c:pt idx="4624">
                  <c:v>399950</c:v>
                </c:pt>
                <c:pt idx="4625">
                  <c:v>419000</c:v>
                </c:pt>
                <c:pt idx="4626" formatCode="0.00E+00">
                  <c:v>1160000</c:v>
                </c:pt>
                <c:pt idx="4627" formatCode="0.00E+00">
                  <c:v>1405000</c:v>
                </c:pt>
                <c:pt idx="4628">
                  <c:v>710000</c:v>
                </c:pt>
                <c:pt idx="4629">
                  <c:v>650000</c:v>
                </c:pt>
                <c:pt idx="4630">
                  <c:v>369900</c:v>
                </c:pt>
                <c:pt idx="4631">
                  <c:v>641000</c:v>
                </c:pt>
                <c:pt idx="4632">
                  <c:v>403000</c:v>
                </c:pt>
                <c:pt idx="4633" formatCode="0.00E+00">
                  <c:v>1015000</c:v>
                </c:pt>
                <c:pt idx="4634">
                  <c:v>865000</c:v>
                </c:pt>
                <c:pt idx="4635" formatCode="0.00E+00">
                  <c:v>2485000</c:v>
                </c:pt>
                <c:pt idx="4636">
                  <c:v>810000</c:v>
                </c:pt>
                <c:pt idx="4637">
                  <c:v>316750</c:v>
                </c:pt>
                <c:pt idx="4638">
                  <c:v>652500</c:v>
                </c:pt>
                <c:pt idx="4639">
                  <c:v>360000</c:v>
                </c:pt>
                <c:pt idx="4640">
                  <c:v>208000</c:v>
                </c:pt>
                <c:pt idx="4641">
                  <c:v>898000</c:v>
                </c:pt>
                <c:pt idx="4642">
                  <c:v>295000</c:v>
                </c:pt>
                <c:pt idx="4643">
                  <c:v>652500</c:v>
                </c:pt>
                <c:pt idx="4644">
                  <c:v>560000</c:v>
                </c:pt>
                <c:pt idx="4645">
                  <c:v>280000</c:v>
                </c:pt>
                <c:pt idx="4646">
                  <c:v>289950</c:v>
                </c:pt>
                <c:pt idx="4647">
                  <c:v>397500</c:v>
                </c:pt>
                <c:pt idx="4648">
                  <c:v>380000</c:v>
                </c:pt>
                <c:pt idx="4649">
                  <c:v>415900</c:v>
                </c:pt>
                <c:pt idx="4650">
                  <c:v>475000</c:v>
                </c:pt>
                <c:pt idx="4651">
                  <c:v>125000</c:v>
                </c:pt>
                <c:pt idx="4652">
                  <c:v>238000</c:v>
                </c:pt>
                <c:pt idx="4653">
                  <c:v>296000</c:v>
                </c:pt>
                <c:pt idx="4654">
                  <c:v>475000</c:v>
                </c:pt>
                <c:pt idx="4655">
                  <c:v>390000</c:v>
                </c:pt>
                <c:pt idx="4656">
                  <c:v>425000</c:v>
                </c:pt>
                <c:pt idx="4657">
                  <c:v>725000</c:v>
                </c:pt>
                <c:pt idx="4658">
                  <c:v>605000</c:v>
                </c:pt>
                <c:pt idx="4659">
                  <c:v>302000</c:v>
                </c:pt>
                <c:pt idx="4660">
                  <c:v>886000</c:v>
                </c:pt>
                <c:pt idx="4661">
                  <c:v>540000</c:v>
                </c:pt>
                <c:pt idx="4662">
                  <c:v>435000</c:v>
                </c:pt>
                <c:pt idx="4663">
                  <c:v>409000</c:v>
                </c:pt>
                <c:pt idx="4664">
                  <c:v>405000</c:v>
                </c:pt>
                <c:pt idx="4665">
                  <c:v>560200</c:v>
                </c:pt>
                <c:pt idx="4666">
                  <c:v>324000</c:v>
                </c:pt>
                <c:pt idx="4667">
                  <c:v>390000</c:v>
                </c:pt>
                <c:pt idx="4668">
                  <c:v>414000</c:v>
                </c:pt>
                <c:pt idx="4669">
                  <c:v>441500</c:v>
                </c:pt>
                <c:pt idx="4670">
                  <c:v>375000</c:v>
                </c:pt>
                <c:pt idx="4671">
                  <c:v>668500</c:v>
                </c:pt>
                <c:pt idx="4672">
                  <c:v>540000</c:v>
                </c:pt>
                <c:pt idx="4673" formatCode="0.00E+00">
                  <c:v>1035000</c:v>
                </c:pt>
                <c:pt idx="4674" formatCode="0.00E+00">
                  <c:v>1345000</c:v>
                </c:pt>
                <c:pt idx="4675">
                  <c:v>758000</c:v>
                </c:pt>
                <c:pt idx="4676">
                  <c:v>949880</c:v>
                </c:pt>
                <c:pt idx="4677">
                  <c:v>570000</c:v>
                </c:pt>
                <c:pt idx="4678">
                  <c:v>736000</c:v>
                </c:pt>
                <c:pt idx="4679">
                  <c:v>670000</c:v>
                </c:pt>
                <c:pt idx="4680" formatCode="0.00E+00">
                  <c:v>1130000</c:v>
                </c:pt>
                <c:pt idx="4681">
                  <c:v>650000</c:v>
                </c:pt>
                <c:pt idx="4682">
                  <c:v>690000</c:v>
                </c:pt>
                <c:pt idx="4683">
                  <c:v>610000</c:v>
                </c:pt>
                <c:pt idx="4684">
                  <c:v>413500</c:v>
                </c:pt>
                <c:pt idx="4685">
                  <c:v>765000</c:v>
                </c:pt>
                <c:pt idx="4686">
                  <c:v>828200</c:v>
                </c:pt>
                <c:pt idx="4687">
                  <c:v>205000</c:v>
                </c:pt>
                <c:pt idx="4688">
                  <c:v>465000</c:v>
                </c:pt>
                <c:pt idx="4689">
                  <c:v>556000</c:v>
                </c:pt>
                <c:pt idx="4690">
                  <c:v>540000</c:v>
                </c:pt>
                <c:pt idx="4691">
                  <c:v>423000</c:v>
                </c:pt>
                <c:pt idx="4692">
                  <c:v>375000</c:v>
                </c:pt>
                <c:pt idx="4693">
                  <c:v>173250</c:v>
                </c:pt>
                <c:pt idx="4694">
                  <c:v>599900</c:v>
                </c:pt>
                <c:pt idx="4695">
                  <c:v>646000</c:v>
                </c:pt>
                <c:pt idx="4696" formatCode="0.00E+00">
                  <c:v>1075000</c:v>
                </c:pt>
                <c:pt idx="4697">
                  <c:v>558000</c:v>
                </c:pt>
                <c:pt idx="4698">
                  <c:v>354000</c:v>
                </c:pt>
                <c:pt idx="4699" formatCode="0.00E+00">
                  <c:v>1195000</c:v>
                </c:pt>
                <c:pt idx="4700">
                  <c:v>670000</c:v>
                </c:pt>
                <c:pt idx="4701" formatCode="0.00E+00">
                  <c:v>1125000</c:v>
                </c:pt>
                <c:pt idx="4702">
                  <c:v>267500</c:v>
                </c:pt>
                <c:pt idx="4703">
                  <c:v>299800</c:v>
                </c:pt>
                <c:pt idx="4704">
                  <c:v>430000</c:v>
                </c:pt>
                <c:pt idx="4705">
                  <c:v>775000</c:v>
                </c:pt>
                <c:pt idx="4706">
                  <c:v>333000</c:v>
                </c:pt>
                <c:pt idx="4707">
                  <c:v>336000</c:v>
                </c:pt>
                <c:pt idx="4708">
                  <c:v>323000</c:v>
                </c:pt>
                <c:pt idx="4709">
                  <c:v>575000</c:v>
                </c:pt>
                <c:pt idx="4710">
                  <c:v>328000</c:v>
                </c:pt>
                <c:pt idx="4711">
                  <c:v>572500</c:v>
                </c:pt>
                <c:pt idx="4712">
                  <c:v>600000</c:v>
                </c:pt>
                <c:pt idx="4713">
                  <c:v>412000</c:v>
                </c:pt>
                <c:pt idx="4714">
                  <c:v>827500</c:v>
                </c:pt>
                <c:pt idx="4715">
                  <c:v>300000</c:v>
                </c:pt>
                <c:pt idx="4716">
                  <c:v>415000</c:v>
                </c:pt>
                <c:pt idx="4717">
                  <c:v>750000</c:v>
                </c:pt>
                <c:pt idx="4718">
                  <c:v>800000</c:v>
                </c:pt>
                <c:pt idx="4719">
                  <c:v>420000</c:v>
                </c:pt>
                <c:pt idx="4720">
                  <c:v>266000</c:v>
                </c:pt>
                <c:pt idx="4721">
                  <c:v>499000</c:v>
                </c:pt>
                <c:pt idx="4722">
                  <c:v>440000</c:v>
                </c:pt>
                <c:pt idx="4723">
                  <c:v>495000</c:v>
                </c:pt>
                <c:pt idx="4724">
                  <c:v>630000</c:v>
                </c:pt>
                <c:pt idx="4725">
                  <c:v>424000</c:v>
                </c:pt>
                <c:pt idx="4726">
                  <c:v>760000</c:v>
                </c:pt>
                <c:pt idx="4727">
                  <c:v>650000</c:v>
                </c:pt>
                <c:pt idx="4728">
                  <c:v>248500</c:v>
                </c:pt>
                <c:pt idx="4729">
                  <c:v>379600</c:v>
                </c:pt>
                <c:pt idx="4730">
                  <c:v>538000</c:v>
                </c:pt>
                <c:pt idx="4731">
                  <c:v>530000</c:v>
                </c:pt>
                <c:pt idx="4732">
                  <c:v>545000</c:v>
                </c:pt>
                <c:pt idx="4733">
                  <c:v>925000</c:v>
                </c:pt>
                <c:pt idx="4734">
                  <c:v>565000</c:v>
                </c:pt>
                <c:pt idx="4735">
                  <c:v>405100</c:v>
                </c:pt>
                <c:pt idx="4736">
                  <c:v>502000</c:v>
                </c:pt>
                <c:pt idx="4737">
                  <c:v>425000</c:v>
                </c:pt>
                <c:pt idx="4738">
                  <c:v>233500</c:v>
                </c:pt>
                <c:pt idx="4739">
                  <c:v>287000</c:v>
                </c:pt>
                <c:pt idx="4740">
                  <c:v>190000</c:v>
                </c:pt>
                <c:pt idx="4741">
                  <c:v>666000</c:v>
                </c:pt>
                <c:pt idx="4742">
                  <c:v>330000</c:v>
                </c:pt>
                <c:pt idx="4743" formatCode="0.00E+00">
                  <c:v>1490000</c:v>
                </c:pt>
                <c:pt idx="4744">
                  <c:v>393000</c:v>
                </c:pt>
                <c:pt idx="4745">
                  <c:v>353000</c:v>
                </c:pt>
                <c:pt idx="4746">
                  <c:v>260000</c:v>
                </c:pt>
                <c:pt idx="4747">
                  <c:v>680000</c:v>
                </c:pt>
                <c:pt idx="4748">
                  <c:v>921000</c:v>
                </c:pt>
                <c:pt idx="4749">
                  <c:v>319000</c:v>
                </c:pt>
                <c:pt idx="4750">
                  <c:v>280000</c:v>
                </c:pt>
                <c:pt idx="4751">
                  <c:v>220000</c:v>
                </c:pt>
                <c:pt idx="4752">
                  <c:v>219000</c:v>
                </c:pt>
                <c:pt idx="4753">
                  <c:v>528000</c:v>
                </c:pt>
                <c:pt idx="4754">
                  <c:v>405000</c:v>
                </c:pt>
                <c:pt idx="4755">
                  <c:v>372977</c:v>
                </c:pt>
                <c:pt idx="4756">
                  <c:v>934550</c:v>
                </c:pt>
                <c:pt idx="4757" formatCode="0.00E+00">
                  <c:v>1465000</c:v>
                </c:pt>
                <c:pt idx="4758">
                  <c:v>975000</c:v>
                </c:pt>
                <c:pt idx="4759">
                  <c:v>800866</c:v>
                </c:pt>
                <c:pt idx="4760">
                  <c:v>950000</c:v>
                </c:pt>
                <c:pt idx="4761">
                  <c:v>624000</c:v>
                </c:pt>
                <c:pt idx="4762" formatCode="0.00E+00">
                  <c:v>1850000</c:v>
                </c:pt>
                <c:pt idx="4763">
                  <c:v>310000</c:v>
                </c:pt>
                <c:pt idx="4764">
                  <c:v>315000</c:v>
                </c:pt>
                <c:pt idx="4765">
                  <c:v>675000</c:v>
                </c:pt>
                <c:pt idx="4766">
                  <c:v>490000</c:v>
                </c:pt>
                <c:pt idx="4767">
                  <c:v>600000</c:v>
                </c:pt>
                <c:pt idx="4768">
                  <c:v>154000</c:v>
                </c:pt>
                <c:pt idx="4769">
                  <c:v>480000</c:v>
                </c:pt>
                <c:pt idx="4770">
                  <c:v>196900</c:v>
                </c:pt>
                <c:pt idx="4771">
                  <c:v>735000</c:v>
                </c:pt>
                <c:pt idx="4772">
                  <c:v>205500</c:v>
                </c:pt>
                <c:pt idx="4773">
                  <c:v>357186</c:v>
                </c:pt>
                <c:pt idx="4774">
                  <c:v>275000</c:v>
                </c:pt>
                <c:pt idx="4775">
                  <c:v>248500</c:v>
                </c:pt>
                <c:pt idx="4776">
                  <c:v>350000</c:v>
                </c:pt>
                <c:pt idx="4777">
                  <c:v>390000</c:v>
                </c:pt>
                <c:pt idx="4778">
                  <c:v>390000</c:v>
                </c:pt>
                <c:pt idx="4779">
                  <c:v>660000</c:v>
                </c:pt>
                <c:pt idx="4780">
                  <c:v>310000</c:v>
                </c:pt>
                <c:pt idx="4781">
                  <c:v>717000</c:v>
                </c:pt>
                <c:pt idx="4782">
                  <c:v>260000</c:v>
                </c:pt>
                <c:pt idx="4783">
                  <c:v>745000</c:v>
                </c:pt>
                <c:pt idx="4784">
                  <c:v>470000</c:v>
                </c:pt>
                <c:pt idx="4785">
                  <c:v>429000</c:v>
                </c:pt>
                <c:pt idx="4786">
                  <c:v>220000</c:v>
                </c:pt>
                <c:pt idx="4787">
                  <c:v>497000</c:v>
                </c:pt>
                <c:pt idx="4788">
                  <c:v>716100</c:v>
                </c:pt>
                <c:pt idx="4789">
                  <c:v>371000</c:v>
                </c:pt>
                <c:pt idx="4790">
                  <c:v>379000</c:v>
                </c:pt>
                <c:pt idx="4791">
                  <c:v>937500</c:v>
                </c:pt>
                <c:pt idx="4792">
                  <c:v>720000</c:v>
                </c:pt>
                <c:pt idx="4793">
                  <c:v>616000</c:v>
                </c:pt>
                <c:pt idx="4794">
                  <c:v>259000</c:v>
                </c:pt>
                <c:pt idx="4795">
                  <c:v>538000</c:v>
                </c:pt>
                <c:pt idx="4796">
                  <c:v>605000</c:v>
                </c:pt>
                <c:pt idx="4797">
                  <c:v>369950</c:v>
                </c:pt>
                <c:pt idx="4798">
                  <c:v>310000</c:v>
                </c:pt>
                <c:pt idx="4799">
                  <c:v>227500</c:v>
                </c:pt>
                <c:pt idx="4800">
                  <c:v>274000</c:v>
                </c:pt>
                <c:pt idx="4801">
                  <c:v>410000</c:v>
                </c:pt>
                <c:pt idx="4802">
                  <c:v>354800</c:v>
                </c:pt>
                <c:pt idx="4803">
                  <c:v>650000</c:v>
                </c:pt>
                <c:pt idx="4804">
                  <c:v>353000</c:v>
                </c:pt>
                <c:pt idx="4805">
                  <c:v>224975</c:v>
                </c:pt>
                <c:pt idx="4806">
                  <c:v>600000</c:v>
                </c:pt>
                <c:pt idx="4807">
                  <c:v>437500</c:v>
                </c:pt>
                <c:pt idx="4808">
                  <c:v>567000</c:v>
                </c:pt>
                <c:pt idx="4809">
                  <c:v>225000</c:v>
                </c:pt>
                <c:pt idx="4810">
                  <c:v>255000</c:v>
                </c:pt>
                <c:pt idx="4811" formatCode="0.00E+00">
                  <c:v>2479000</c:v>
                </c:pt>
                <c:pt idx="4812">
                  <c:v>370000</c:v>
                </c:pt>
                <c:pt idx="4813">
                  <c:v>675000</c:v>
                </c:pt>
                <c:pt idx="4814">
                  <c:v>285000</c:v>
                </c:pt>
                <c:pt idx="4815">
                  <c:v>310000</c:v>
                </c:pt>
                <c:pt idx="4816">
                  <c:v>475000</c:v>
                </c:pt>
                <c:pt idx="4817">
                  <c:v>410000</c:v>
                </c:pt>
                <c:pt idx="4818">
                  <c:v>895000</c:v>
                </c:pt>
                <c:pt idx="4819">
                  <c:v>375000</c:v>
                </c:pt>
                <c:pt idx="4820">
                  <c:v>349000</c:v>
                </c:pt>
                <c:pt idx="4821">
                  <c:v>650500</c:v>
                </c:pt>
                <c:pt idx="4822">
                  <c:v>760000</c:v>
                </c:pt>
                <c:pt idx="4823">
                  <c:v>480000</c:v>
                </c:pt>
                <c:pt idx="4824">
                  <c:v>689000</c:v>
                </c:pt>
                <c:pt idx="4825">
                  <c:v>415000</c:v>
                </c:pt>
                <c:pt idx="4826">
                  <c:v>195000</c:v>
                </c:pt>
                <c:pt idx="4827">
                  <c:v>318000</c:v>
                </c:pt>
                <c:pt idx="4828">
                  <c:v>404000</c:v>
                </c:pt>
                <c:pt idx="4829">
                  <c:v>339950</c:v>
                </c:pt>
                <c:pt idx="4830">
                  <c:v>215000</c:v>
                </c:pt>
                <c:pt idx="4831">
                  <c:v>339900</c:v>
                </c:pt>
                <c:pt idx="4832">
                  <c:v>285000</c:v>
                </c:pt>
                <c:pt idx="4833">
                  <c:v>550000</c:v>
                </c:pt>
                <c:pt idx="4834">
                  <c:v>430000</c:v>
                </c:pt>
                <c:pt idx="4835">
                  <c:v>219000</c:v>
                </c:pt>
                <c:pt idx="4836">
                  <c:v>555000</c:v>
                </c:pt>
                <c:pt idx="4837">
                  <c:v>233000</c:v>
                </c:pt>
                <c:pt idx="4838">
                  <c:v>248000</c:v>
                </c:pt>
                <c:pt idx="4839">
                  <c:v>454000</c:v>
                </c:pt>
                <c:pt idx="4840">
                  <c:v>950000</c:v>
                </c:pt>
                <c:pt idx="4841">
                  <c:v>359000</c:v>
                </c:pt>
                <c:pt idx="4842">
                  <c:v>407500</c:v>
                </c:pt>
                <c:pt idx="4843">
                  <c:v>224000</c:v>
                </c:pt>
                <c:pt idx="4844">
                  <c:v>210000</c:v>
                </c:pt>
                <c:pt idx="4845">
                  <c:v>261000</c:v>
                </c:pt>
                <c:pt idx="4846">
                  <c:v>719000</c:v>
                </c:pt>
                <c:pt idx="4847">
                  <c:v>440000</c:v>
                </c:pt>
                <c:pt idx="4848">
                  <c:v>525000</c:v>
                </c:pt>
                <c:pt idx="4849">
                  <c:v>375000</c:v>
                </c:pt>
                <c:pt idx="4850">
                  <c:v>428000</c:v>
                </c:pt>
                <c:pt idx="4851">
                  <c:v>988830</c:v>
                </c:pt>
                <c:pt idx="4852">
                  <c:v>199950</c:v>
                </c:pt>
                <c:pt idx="4853">
                  <c:v>840000</c:v>
                </c:pt>
                <c:pt idx="4854">
                  <c:v>285000</c:v>
                </c:pt>
                <c:pt idx="4855">
                  <c:v>330000</c:v>
                </c:pt>
                <c:pt idx="4856">
                  <c:v>147500</c:v>
                </c:pt>
                <c:pt idx="4857">
                  <c:v>320000</c:v>
                </c:pt>
                <c:pt idx="4858">
                  <c:v>382500</c:v>
                </c:pt>
                <c:pt idx="4859" formatCode="0.00E+00">
                  <c:v>2048000</c:v>
                </c:pt>
                <c:pt idx="4860">
                  <c:v>596000</c:v>
                </c:pt>
                <c:pt idx="4861">
                  <c:v>220000</c:v>
                </c:pt>
                <c:pt idx="4862">
                  <c:v>325000</c:v>
                </c:pt>
                <c:pt idx="4863">
                  <c:v>679950</c:v>
                </c:pt>
                <c:pt idx="4864">
                  <c:v>175000</c:v>
                </c:pt>
                <c:pt idx="4865">
                  <c:v>268000</c:v>
                </c:pt>
                <c:pt idx="4866">
                  <c:v>715000</c:v>
                </c:pt>
                <c:pt idx="4867">
                  <c:v>600000</c:v>
                </c:pt>
                <c:pt idx="4868">
                  <c:v>228000</c:v>
                </c:pt>
                <c:pt idx="4869">
                  <c:v>950000</c:v>
                </c:pt>
                <c:pt idx="4870">
                  <c:v>475000</c:v>
                </c:pt>
                <c:pt idx="4871">
                  <c:v>700000</c:v>
                </c:pt>
                <c:pt idx="4872">
                  <c:v>275000</c:v>
                </c:pt>
                <c:pt idx="4873">
                  <c:v>369500</c:v>
                </c:pt>
                <c:pt idx="4874">
                  <c:v>215000</c:v>
                </c:pt>
                <c:pt idx="4875">
                  <c:v>593450</c:v>
                </c:pt>
                <c:pt idx="4876">
                  <c:v>498800</c:v>
                </c:pt>
                <c:pt idx="4877">
                  <c:v>849000</c:v>
                </c:pt>
                <c:pt idx="4878" formatCode="0.00E+00">
                  <c:v>1151250</c:v>
                </c:pt>
                <c:pt idx="4879">
                  <c:v>825000</c:v>
                </c:pt>
                <c:pt idx="4880">
                  <c:v>265000</c:v>
                </c:pt>
                <c:pt idx="4881">
                  <c:v>285000</c:v>
                </c:pt>
                <c:pt idx="4882">
                  <c:v>240000</c:v>
                </c:pt>
                <c:pt idx="4883">
                  <c:v>261000</c:v>
                </c:pt>
                <c:pt idx="4884">
                  <c:v>330000</c:v>
                </c:pt>
                <c:pt idx="4885">
                  <c:v>250000</c:v>
                </c:pt>
                <c:pt idx="4886">
                  <c:v>350000</c:v>
                </c:pt>
                <c:pt idx="4887">
                  <c:v>930000</c:v>
                </c:pt>
                <c:pt idx="4888">
                  <c:v>275000</c:v>
                </c:pt>
                <c:pt idx="4889">
                  <c:v>325000</c:v>
                </c:pt>
                <c:pt idx="4890">
                  <c:v>255000</c:v>
                </c:pt>
                <c:pt idx="4891">
                  <c:v>562200</c:v>
                </c:pt>
                <c:pt idx="4892">
                  <c:v>952000</c:v>
                </c:pt>
                <c:pt idx="4893">
                  <c:v>365000</c:v>
                </c:pt>
                <c:pt idx="4894">
                  <c:v>332900</c:v>
                </c:pt>
                <c:pt idx="4895">
                  <c:v>721000</c:v>
                </c:pt>
                <c:pt idx="4896">
                  <c:v>487275</c:v>
                </c:pt>
                <c:pt idx="4897">
                  <c:v>310000</c:v>
                </c:pt>
                <c:pt idx="4898">
                  <c:v>245000</c:v>
                </c:pt>
                <c:pt idx="4899">
                  <c:v>325000</c:v>
                </c:pt>
                <c:pt idx="4900">
                  <c:v>550000</c:v>
                </c:pt>
                <c:pt idx="4901">
                  <c:v>350000</c:v>
                </c:pt>
                <c:pt idx="4902">
                  <c:v>599000</c:v>
                </c:pt>
                <c:pt idx="4903">
                  <c:v>259950</c:v>
                </c:pt>
                <c:pt idx="4904">
                  <c:v>240000</c:v>
                </c:pt>
                <c:pt idx="4905">
                  <c:v>186000</c:v>
                </c:pt>
                <c:pt idx="4906">
                  <c:v>395000</c:v>
                </c:pt>
                <c:pt idx="4907">
                  <c:v>475000</c:v>
                </c:pt>
                <c:pt idx="4908">
                  <c:v>815000</c:v>
                </c:pt>
                <c:pt idx="4909">
                  <c:v>572000</c:v>
                </c:pt>
                <c:pt idx="4910">
                  <c:v>419500</c:v>
                </c:pt>
                <c:pt idx="4911">
                  <c:v>298700</c:v>
                </c:pt>
                <c:pt idx="4912">
                  <c:v>549000</c:v>
                </c:pt>
                <c:pt idx="4913">
                  <c:v>278000</c:v>
                </c:pt>
                <c:pt idx="4914">
                  <c:v>455000</c:v>
                </c:pt>
                <c:pt idx="4915">
                  <c:v>925000</c:v>
                </c:pt>
                <c:pt idx="4916">
                  <c:v>465000</c:v>
                </c:pt>
                <c:pt idx="4917">
                  <c:v>620000</c:v>
                </c:pt>
                <c:pt idx="4918">
                  <c:v>499900</c:v>
                </c:pt>
                <c:pt idx="4919">
                  <c:v>620000</c:v>
                </c:pt>
                <c:pt idx="4920">
                  <c:v>450000</c:v>
                </c:pt>
                <c:pt idx="4921">
                  <c:v>690000</c:v>
                </c:pt>
                <c:pt idx="4922" formatCode="0.00E+00">
                  <c:v>1895000</c:v>
                </c:pt>
                <c:pt idx="4923" formatCode="0.00E+00">
                  <c:v>1940000</c:v>
                </c:pt>
                <c:pt idx="4924">
                  <c:v>832500</c:v>
                </c:pt>
                <c:pt idx="4925">
                  <c:v>245000</c:v>
                </c:pt>
                <c:pt idx="4926">
                  <c:v>820000</c:v>
                </c:pt>
                <c:pt idx="4927">
                  <c:v>369000</c:v>
                </c:pt>
                <c:pt idx="4928" formatCode="0.00E+00">
                  <c:v>1050000</c:v>
                </c:pt>
                <c:pt idx="4929">
                  <c:v>653000</c:v>
                </c:pt>
                <c:pt idx="4930">
                  <c:v>220650</c:v>
                </c:pt>
                <c:pt idx="4931">
                  <c:v>300000</c:v>
                </c:pt>
                <c:pt idx="4932">
                  <c:v>970000</c:v>
                </c:pt>
                <c:pt idx="4933">
                  <c:v>360000</c:v>
                </c:pt>
                <c:pt idx="4934">
                  <c:v>672500</c:v>
                </c:pt>
                <c:pt idx="4935">
                  <c:v>268000</c:v>
                </c:pt>
                <c:pt idx="4936">
                  <c:v>440000</c:v>
                </c:pt>
                <c:pt idx="4937" formatCode="0.00E+00">
                  <c:v>1400000</c:v>
                </c:pt>
                <c:pt idx="4938">
                  <c:v>590000</c:v>
                </c:pt>
                <c:pt idx="4939">
                  <c:v>359000</c:v>
                </c:pt>
                <c:pt idx="4940">
                  <c:v>266500</c:v>
                </c:pt>
                <c:pt idx="4941">
                  <c:v>635000</c:v>
                </c:pt>
                <c:pt idx="4942">
                  <c:v>559000</c:v>
                </c:pt>
                <c:pt idx="4943">
                  <c:v>895000</c:v>
                </c:pt>
                <c:pt idx="4944">
                  <c:v>625000</c:v>
                </c:pt>
                <c:pt idx="4945">
                  <c:v>650000</c:v>
                </c:pt>
                <c:pt idx="4946">
                  <c:v>312500</c:v>
                </c:pt>
                <c:pt idx="4947">
                  <c:v>225000</c:v>
                </c:pt>
                <c:pt idx="4948">
                  <c:v>425000</c:v>
                </c:pt>
                <c:pt idx="4949">
                  <c:v>329999</c:v>
                </c:pt>
                <c:pt idx="4950">
                  <c:v>572000</c:v>
                </c:pt>
                <c:pt idx="4951">
                  <c:v>386500</c:v>
                </c:pt>
                <c:pt idx="4952">
                  <c:v>452000</c:v>
                </c:pt>
                <c:pt idx="4953">
                  <c:v>278000</c:v>
                </c:pt>
                <c:pt idx="4954">
                  <c:v>474900</c:v>
                </c:pt>
                <c:pt idx="4955">
                  <c:v>450000</c:v>
                </c:pt>
                <c:pt idx="4956">
                  <c:v>611000</c:v>
                </c:pt>
                <c:pt idx="4957">
                  <c:v>214100</c:v>
                </c:pt>
                <c:pt idx="4958">
                  <c:v>317000</c:v>
                </c:pt>
                <c:pt idx="4959" formatCode="0.00E+00">
                  <c:v>1000000</c:v>
                </c:pt>
                <c:pt idx="4960" formatCode="0.00E+00">
                  <c:v>1000000</c:v>
                </c:pt>
                <c:pt idx="4961">
                  <c:v>525000</c:v>
                </c:pt>
                <c:pt idx="4962">
                  <c:v>436000</c:v>
                </c:pt>
                <c:pt idx="4963">
                  <c:v>450000</c:v>
                </c:pt>
                <c:pt idx="4964">
                  <c:v>588500</c:v>
                </c:pt>
                <c:pt idx="4965">
                  <c:v>340000</c:v>
                </c:pt>
                <c:pt idx="4966">
                  <c:v>482000</c:v>
                </c:pt>
                <c:pt idx="4967" formatCode="0.00E+00">
                  <c:v>1575000</c:v>
                </c:pt>
                <c:pt idx="4968">
                  <c:v>749000</c:v>
                </c:pt>
                <c:pt idx="4969">
                  <c:v>330000</c:v>
                </c:pt>
                <c:pt idx="4970">
                  <c:v>568000</c:v>
                </c:pt>
                <c:pt idx="4971">
                  <c:v>239000</c:v>
                </c:pt>
                <c:pt idx="4972">
                  <c:v>528000</c:v>
                </c:pt>
                <c:pt idx="4973">
                  <c:v>385000</c:v>
                </c:pt>
                <c:pt idx="4974">
                  <c:v>825000</c:v>
                </c:pt>
                <c:pt idx="4975">
                  <c:v>815000</c:v>
                </c:pt>
                <c:pt idx="4976">
                  <c:v>625000</c:v>
                </c:pt>
                <c:pt idx="4977">
                  <c:v>690000</c:v>
                </c:pt>
                <c:pt idx="4978">
                  <c:v>210000</c:v>
                </c:pt>
                <c:pt idx="4979">
                  <c:v>599000</c:v>
                </c:pt>
                <c:pt idx="4980">
                  <c:v>860000</c:v>
                </c:pt>
                <c:pt idx="4981">
                  <c:v>147200</c:v>
                </c:pt>
                <c:pt idx="4982">
                  <c:v>476900</c:v>
                </c:pt>
                <c:pt idx="4983">
                  <c:v>450000</c:v>
                </c:pt>
                <c:pt idx="4984">
                  <c:v>570000</c:v>
                </c:pt>
                <c:pt idx="4985">
                  <c:v>567500</c:v>
                </c:pt>
                <c:pt idx="4986">
                  <c:v>790000</c:v>
                </c:pt>
                <c:pt idx="4987">
                  <c:v>875000</c:v>
                </c:pt>
                <c:pt idx="4988">
                  <c:v>490000</c:v>
                </c:pt>
                <c:pt idx="4989">
                  <c:v>335000</c:v>
                </c:pt>
                <c:pt idx="4990">
                  <c:v>550000</c:v>
                </c:pt>
                <c:pt idx="4991">
                  <c:v>385000</c:v>
                </c:pt>
                <c:pt idx="4992">
                  <c:v>395000</c:v>
                </c:pt>
                <c:pt idx="4993">
                  <c:v>650000</c:v>
                </c:pt>
                <c:pt idx="4994">
                  <c:v>637000</c:v>
                </c:pt>
                <c:pt idx="4995">
                  <c:v>692500</c:v>
                </c:pt>
                <c:pt idx="4996">
                  <c:v>322400</c:v>
                </c:pt>
                <c:pt idx="4997">
                  <c:v>233500</c:v>
                </c:pt>
                <c:pt idx="4998">
                  <c:v>400000</c:v>
                </c:pt>
                <c:pt idx="4999">
                  <c:v>547000</c:v>
                </c:pt>
                <c:pt idx="5000">
                  <c:v>519000</c:v>
                </c:pt>
                <c:pt idx="5001" formatCode="0.00E+00">
                  <c:v>1025000</c:v>
                </c:pt>
                <c:pt idx="5002">
                  <c:v>365000</c:v>
                </c:pt>
                <c:pt idx="5003">
                  <c:v>699000</c:v>
                </c:pt>
                <c:pt idx="5004">
                  <c:v>525000</c:v>
                </c:pt>
                <c:pt idx="5005">
                  <c:v>430000</c:v>
                </c:pt>
                <c:pt idx="5006">
                  <c:v>325000</c:v>
                </c:pt>
                <c:pt idx="5007">
                  <c:v>279000</c:v>
                </c:pt>
                <c:pt idx="5008">
                  <c:v>805000</c:v>
                </c:pt>
                <c:pt idx="5009">
                  <c:v>419950</c:v>
                </c:pt>
                <c:pt idx="5010">
                  <c:v>425000</c:v>
                </c:pt>
                <c:pt idx="5011">
                  <c:v>446000</c:v>
                </c:pt>
                <c:pt idx="5012">
                  <c:v>455000</c:v>
                </c:pt>
                <c:pt idx="5013">
                  <c:v>226550</c:v>
                </c:pt>
                <c:pt idx="5014">
                  <c:v>764000</c:v>
                </c:pt>
                <c:pt idx="5015">
                  <c:v>439950</c:v>
                </c:pt>
                <c:pt idx="5016">
                  <c:v>453000</c:v>
                </c:pt>
                <c:pt idx="5017">
                  <c:v>219950</c:v>
                </c:pt>
                <c:pt idx="5018">
                  <c:v>702500</c:v>
                </c:pt>
                <c:pt idx="5019">
                  <c:v>285000</c:v>
                </c:pt>
                <c:pt idx="5020">
                  <c:v>798750</c:v>
                </c:pt>
                <c:pt idx="5021">
                  <c:v>320000</c:v>
                </c:pt>
                <c:pt idx="5022">
                  <c:v>425000</c:v>
                </c:pt>
                <c:pt idx="5023">
                  <c:v>540000</c:v>
                </c:pt>
                <c:pt idx="5024" formatCode="0.00E+00">
                  <c:v>1060000</c:v>
                </c:pt>
                <c:pt idx="5025" formatCode="0.00E+00">
                  <c:v>1165000</c:v>
                </c:pt>
                <c:pt idx="5026">
                  <c:v>576000</c:v>
                </c:pt>
                <c:pt idx="5027">
                  <c:v>525000</c:v>
                </c:pt>
                <c:pt idx="5028">
                  <c:v>324950</c:v>
                </c:pt>
                <c:pt idx="5029">
                  <c:v>600000</c:v>
                </c:pt>
                <c:pt idx="5030">
                  <c:v>464000</c:v>
                </c:pt>
                <c:pt idx="5031">
                  <c:v>266000</c:v>
                </c:pt>
                <c:pt idx="5032">
                  <c:v>775000</c:v>
                </c:pt>
                <c:pt idx="5033">
                  <c:v>415000</c:v>
                </c:pt>
                <c:pt idx="5034">
                  <c:v>550000</c:v>
                </c:pt>
                <c:pt idx="5035">
                  <c:v>235000</c:v>
                </c:pt>
                <c:pt idx="5036">
                  <c:v>280000</c:v>
                </c:pt>
                <c:pt idx="5037">
                  <c:v>459000</c:v>
                </c:pt>
                <c:pt idx="5038">
                  <c:v>195000</c:v>
                </c:pt>
                <c:pt idx="5039">
                  <c:v>235000</c:v>
                </c:pt>
                <c:pt idx="5040">
                  <c:v>711800</c:v>
                </c:pt>
                <c:pt idx="5041">
                  <c:v>440000</c:v>
                </c:pt>
                <c:pt idx="5042">
                  <c:v>515000</c:v>
                </c:pt>
                <c:pt idx="5043" formatCode="0.00E+00">
                  <c:v>1200000</c:v>
                </c:pt>
                <c:pt idx="5044">
                  <c:v>560000</c:v>
                </c:pt>
                <c:pt idx="5045">
                  <c:v>340000</c:v>
                </c:pt>
                <c:pt idx="5046">
                  <c:v>600000</c:v>
                </c:pt>
                <c:pt idx="5047">
                  <c:v>764000</c:v>
                </c:pt>
                <c:pt idx="5048">
                  <c:v>337000</c:v>
                </c:pt>
                <c:pt idx="5049" formatCode="0.00E+00">
                  <c:v>1385000</c:v>
                </c:pt>
                <c:pt idx="5050">
                  <c:v>249000</c:v>
                </c:pt>
                <c:pt idx="5051">
                  <c:v>350000</c:v>
                </c:pt>
                <c:pt idx="5052">
                  <c:v>269950</c:v>
                </c:pt>
                <c:pt idx="5053">
                  <c:v>735000</c:v>
                </c:pt>
                <c:pt idx="5054" formatCode="0.00E+00">
                  <c:v>1295000</c:v>
                </c:pt>
                <c:pt idx="5055">
                  <c:v>475000</c:v>
                </c:pt>
                <c:pt idx="5056">
                  <c:v>339000</c:v>
                </c:pt>
                <c:pt idx="5057">
                  <c:v>600000</c:v>
                </c:pt>
                <c:pt idx="5058">
                  <c:v>397500</c:v>
                </c:pt>
                <c:pt idx="5059" formatCode="0.00E+00">
                  <c:v>1525000</c:v>
                </c:pt>
                <c:pt idx="5060">
                  <c:v>460000</c:v>
                </c:pt>
                <c:pt idx="5061">
                  <c:v>370000</c:v>
                </c:pt>
                <c:pt idx="5062">
                  <c:v>250000</c:v>
                </c:pt>
                <c:pt idx="5063" formatCode="0.00E+00">
                  <c:v>1100000</c:v>
                </c:pt>
                <c:pt idx="5064">
                  <c:v>430000</c:v>
                </c:pt>
                <c:pt idx="5065" formatCode="0.00E+00">
                  <c:v>1085000</c:v>
                </c:pt>
                <c:pt idx="5066">
                  <c:v>670000</c:v>
                </c:pt>
                <c:pt idx="5067">
                  <c:v>461550</c:v>
                </c:pt>
                <c:pt idx="5068">
                  <c:v>479990</c:v>
                </c:pt>
                <c:pt idx="5069">
                  <c:v>643000</c:v>
                </c:pt>
                <c:pt idx="5070">
                  <c:v>607000</c:v>
                </c:pt>
                <c:pt idx="5071">
                  <c:v>625000</c:v>
                </c:pt>
                <c:pt idx="5072">
                  <c:v>731100</c:v>
                </c:pt>
                <c:pt idx="5073">
                  <c:v>859000</c:v>
                </c:pt>
                <c:pt idx="5074">
                  <c:v>435000</c:v>
                </c:pt>
                <c:pt idx="5075">
                  <c:v>465000</c:v>
                </c:pt>
                <c:pt idx="5076">
                  <c:v>740000</c:v>
                </c:pt>
                <c:pt idx="5077">
                  <c:v>740000</c:v>
                </c:pt>
                <c:pt idx="5078">
                  <c:v>250000</c:v>
                </c:pt>
                <c:pt idx="5079">
                  <c:v>656000</c:v>
                </c:pt>
                <c:pt idx="5080">
                  <c:v>300000</c:v>
                </c:pt>
                <c:pt idx="5081">
                  <c:v>643000</c:v>
                </c:pt>
                <c:pt idx="5082">
                  <c:v>311000</c:v>
                </c:pt>
                <c:pt idx="5083">
                  <c:v>360000</c:v>
                </c:pt>
                <c:pt idx="5084">
                  <c:v>475000</c:v>
                </c:pt>
                <c:pt idx="5085">
                  <c:v>469950</c:v>
                </c:pt>
                <c:pt idx="5086">
                  <c:v>240000</c:v>
                </c:pt>
                <c:pt idx="5087">
                  <c:v>232000</c:v>
                </c:pt>
                <c:pt idx="5088">
                  <c:v>350000</c:v>
                </c:pt>
                <c:pt idx="5089">
                  <c:v>803000</c:v>
                </c:pt>
                <c:pt idx="5090">
                  <c:v>355000</c:v>
                </c:pt>
                <c:pt idx="5091">
                  <c:v>475000</c:v>
                </c:pt>
                <c:pt idx="5092">
                  <c:v>823000</c:v>
                </c:pt>
                <c:pt idx="5093">
                  <c:v>395000</c:v>
                </c:pt>
                <c:pt idx="5094">
                  <c:v>499000</c:v>
                </c:pt>
                <c:pt idx="5095">
                  <c:v>420000</c:v>
                </c:pt>
                <c:pt idx="5096">
                  <c:v>961500</c:v>
                </c:pt>
                <c:pt idx="5097">
                  <c:v>833000</c:v>
                </c:pt>
                <c:pt idx="5098">
                  <c:v>479000</c:v>
                </c:pt>
                <c:pt idx="5099" formatCode="0.00E+00">
                  <c:v>1150000</c:v>
                </c:pt>
                <c:pt idx="5100">
                  <c:v>267000</c:v>
                </c:pt>
                <c:pt idx="5101">
                  <c:v>555000</c:v>
                </c:pt>
                <c:pt idx="5102">
                  <c:v>490000</c:v>
                </c:pt>
                <c:pt idx="5103">
                  <c:v>619000</c:v>
                </c:pt>
                <c:pt idx="5104">
                  <c:v>569950</c:v>
                </c:pt>
                <c:pt idx="5105">
                  <c:v>549000</c:v>
                </c:pt>
                <c:pt idx="5106">
                  <c:v>422500</c:v>
                </c:pt>
                <c:pt idx="5107">
                  <c:v>400000</c:v>
                </c:pt>
                <c:pt idx="5108">
                  <c:v>692500</c:v>
                </c:pt>
                <c:pt idx="5109">
                  <c:v>310000</c:v>
                </c:pt>
                <c:pt idx="5110">
                  <c:v>499900</c:v>
                </c:pt>
                <c:pt idx="5111">
                  <c:v>492000</c:v>
                </c:pt>
                <c:pt idx="5112">
                  <c:v>460000</c:v>
                </c:pt>
                <c:pt idx="5113">
                  <c:v>800000</c:v>
                </c:pt>
                <c:pt idx="5114">
                  <c:v>832600</c:v>
                </c:pt>
                <c:pt idx="5115">
                  <c:v>470000</c:v>
                </c:pt>
                <c:pt idx="5116">
                  <c:v>542000</c:v>
                </c:pt>
                <c:pt idx="5117" formatCode="0.00E+00">
                  <c:v>1309500</c:v>
                </c:pt>
                <c:pt idx="5118">
                  <c:v>308130</c:v>
                </c:pt>
                <c:pt idx="5119">
                  <c:v>310000</c:v>
                </c:pt>
                <c:pt idx="5120">
                  <c:v>235000</c:v>
                </c:pt>
                <c:pt idx="5121">
                  <c:v>215000</c:v>
                </c:pt>
                <c:pt idx="5122">
                  <c:v>210000</c:v>
                </c:pt>
                <c:pt idx="5123">
                  <c:v>730000</c:v>
                </c:pt>
                <c:pt idx="5124">
                  <c:v>245000</c:v>
                </c:pt>
                <c:pt idx="5125">
                  <c:v>540000</c:v>
                </c:pt>
                <c:pt idx="5126">
                  <c:v>299000</c:v>
                </c:pt>
                <c:pt idx="5127">
                  <c:v>510000</c:v>
                </c:pt>
                <c:pt idx="5128">
                  <c:v>198000</c:v>
                </c:pt>
                <c:pt idx="5129">
                  <c:v>950000</c:v>
                </c:pt>
                <c:pt idx="5130">
                  <c:v>300000</c:v>
                </c:pt>
                <c:pt idx="5131">
                  <c:v>528000</c:v>
                </c:pt>
                <c:pt idx="5132">
                  <c:v>507000</c:v>
                </c:pt>
                <c:pt idx="5133">
                  <c:v>770000</c:v>
                </c:pt>
                <c:pt idx="5134">
                  <c:v>255000</c:v>
                </c:pt>
                <c:pt idx="5135">
                  <c:v>220000</c:v>
                </c:pt>
                <c:pt idx="5136">
                  <c:v>690700</c:v>
                </c:pt>
                <c:pt idx="5137">
                  <c:v>447000</c:v>
                </c:pt>
                <c:pt idx="5138">
                  <c:v>755000</c:v>
                </c:pt>
                <c:pt idx="5139">
                  <c:v>700000</c:v>
                </c:pt>
                <c:pt idx="5140">
                  <c:v>250000</c:v>
                </c:pt>
                <c:pt idx="5141">
                  <c:v>320000</c:v>
                </c:pt>
                <c:pt idx="5142">
                  <c:v>565000</c:v>
                </c:pt>
                <c:pt idx="5143">
                  <c:v>754300</c:v>
                </c:pt>
                <c:pt idx="5144">
                  <c:v>650000</c:v>
                </c:pt>
                <c:pt idx="5145">
                  <c:v>529888</c:v>
                </c:pt>
                <c:pt idx="5146">
                  <c:v>432000</c:v>
                </c:pt>
                <c:pt idx="5147">
                  <c:v>235000</c:v>
                </c:pt>
                <c:pt idx="5148">
                  <c:v>994900</c:v>
                </c:pt>
                <c:pt idx="5149">
                  <c:v>489000</c:v>
                </c:pt>
                <c:pt idx="5150">
                  <c:v>800000</c:v>
                </c:pt>
                <c:pt idx="5151">
                  <c:v>370000</c:v>
                </c:pt>
                <c:pt idx="5152">
                  <c:v>436000</c:v>
                </c:pt>
                <c:pt idx="5153">
                  <c:v>395000</c:v>
                </c:pt>
                <c:pt idx="5154">
                  <c:v>377691</c:v>
                </c:pt>
                <c:pt idx="5155">
                  <c:v>370000</c:v>
                </c:pt>
                <c:pt idx="5156">
                  <c:v>515000</c:v>
                </c:pt>
                <c:pt idx="5157">
                  <c:v>169000</c:v>
                </c:pt>
                <c:pt idx="5158">
                  <c:v>475000</c:v>
                </c:pt>
                <c:pt idx="5159">
                  <c:v>420000</c:v>
                </c:pt>
                <c:pt idx="5160" formatCode="0.00E+00">
                  <c:v>1297000</c:v>
                </c:pt>
                <c:pt idx="5161">
                  <c:v>822000</c:v>
                </c:pt>
                <c:pt idx="5162" formatCode="0.00E+00">
                  <c:v>1500000</c:v>
                </c:pt>
                <c:pt idx="5163">
                  <c:v>485000</c:v>
                </c:pt>
                <c:pt idx="5164">
                  <c:v>270000</c:v>
                </c:pt>
                <c:pt idx="5165">
                  <c:v>300000</c:v>
                </c:pt>
                <c:pt idx="5166">
                  <c:v>878000</c:v>
                </c:pt>
                <c:pt idx="5167">
                  <c:v>590000</c:v>
                </c:pt>
                <c:pt idx="5168">
                  <c:v>611900</c:v>
                </c:pt>
                <c:pt idx="5169">
                  <c:v>240000</c:v>
                </c:pt>
                <c:pt idx="5170">
                  <c:v>395000</c:v>
                </c:pt>
                <c:pt idx="5171">
                  <c:v>169000</c:v>
                </c:pt>
                <c:pt idx="5172">
                  <c:v>200500</c:v>
                </c:pt>
                <c:pt idx="5173">
                  <c:v>308000</c:v>
                </c:pt>
                <c:pt idx="5174">
                  <c:v>290256</c:v>
                </c:pt>
                <c:pt idx="5175">
                  <c:v>279950</c:v>
                </c:pt>
                <c:pt idx="5176">
                  <c:v>195000</c:v>
                </c:pt>
                <c:pt idx="5177">
                  <c:v>630000</c:v>
                </c:pt>
                <c:pt idx="5178" formatCode="0.00E+00">
                  <c:v>1160000</c:v>
                </c:pt>
                <c:pt idx="5179">
                  <c:v>478000</c:v>
                </c:pt>
                <c:pt idx="5180">
                  <c:v>835000</c:v>
                </c:pt>
                <c:pt idx="5181">
                  <c:v>639000</c:v>
                </c:pt>
                <c:pt idx="5182">
                  <c:v>623000</c:v>
                </c:pt>
                <c:pt idx="5183">
                  <c:v>220000</c:v>
                </c:pt>
                <c:pt idx="5184">
                  <c:v>526000</c:v>
                </c:pt>
                <c:pt idx="5185">
                  <c:v>243500</c:v>
                </c:pt>
                <c:pt idx="5186">
                  <c:v>750000</c:v>
                </c:pt>
                <c:pt idx="5187">
                  <c:v>329000</c:v>
                </c:pt>
                <c:pt idx="5188">
                  <c:v>525000</c:v>
                </c:pt>
                <c:pt idx="5189">
                  <c:v>190000</c:v>
                </c:pt>
                <c:pt idx="5190">
                  <c:v>772650</c:v>
                </c:pt>
                <c:pt idx="5191">
                  <c:v>355000</c:v>
                </c:pt>
                <c:pt idx="5192">
                  <c:v>650000</c:v>
                </c:pt>
                <c:pt idx="5193">
                  <c:v>678500</c:v>
                </c:pt>
                <c:pt idx="5194">
                  <c:v>669950</c:v>
                </c:pt>
                <c:pt idx="5195">
                  <c:v>850000</c:v>
                </c:pt>
                <c:pt idx="5196">
                  <c:v>572000</c:v>
                </c:pt>
                <c:pt idx="5197">
                  <c:v>492450</c:v>
                </c:pt>
                <c:pt idx="5198">
                  <c:v>813000</c:v>
                </c:pt>
                <c:pt idx="5199">
                  <c:v>710000</c:v>
                </c:pt>
                <c:pt idx="5200">
                  <c:v>792500</c:v>
                </c:pt>
                <c:pt idx="5201">
                  <c:v>285900</c:v>
                </c:pt>
                <c:pt idx="5202">
                  <c:v>389000</c:v>
                </c:pt>
                <c:pt idx="5203">
                  <c:v>675000</c:v>
                </c:pt>
                <c:pt idx="5204">
                  <c:v>352000</c:v>
                </c:pt>
                <c:pt idx="5205" formatCode="0.00E+00">
                  <c:v>1050000</c:v>
                </c:pt>
                <c:pt idx="5206">
                  <c:v>768500</c:v>
                </c:pt>
                <c:pt idx="5207">
                  <c:v>500000</c:v>
                </c:pt>
                <c:pt idx="5208">
                  <c:v>685000</c:v>
                </c:pt>
                <c:pt idx="5209">
                  <c:v>648475</c:v>
                </c:pt>
                <c:pt idx="5210">
                  <c:v>655000</c:v>
                </c:pt>
                <c:pt idx="5211">
                  <c:v>895000</c:v>
                </c:pt>
                <c:pt idx="5212">
                  <c:v>195000</c:v>
                </c:pt>
                <c:pt idx="5213">
                  <c:v>368000</c:v>
                </c:pt>
                <c:pt idx="5214">
                  <c:v>997000</c:v>
                </c:pt>
                <c:pt idx="5215">
                  <c:v>335000</c:v>
                </c:pt>
                <c:pt idx="5216">
                  <c:v>250000</c:v>
                </c:pt>
                <c:pt idx="5217">
                  <c:v>278500</c:v>
                </c:pt>
                <c:pt idx="5218">
                  <c:v>260000</c:v>
                </c:pt>
                <c:pt idx="5219">
                  <c:v>162500</c:v>
                </c:pt>
                <c:pt idx="5220">
                  <c:v>239000</c:v>
                </c:pt>
                <c:pt idx="5221">
                  <c:v>600000</c:v>
                </c:pt>
                <c:pt idx="5222">
                  <c:v>350000</c:v>
                </c:pt>
                <c:pt idx="5223">
                  <c:v>852500</c:v>
                </c:pt>
                <c:pt idx="5224">
                  <c:v>485000</c:v>
                </c:pt>
                <c:pt idx="5225">
                  <c:v>299000</c:v>
                </c:pt>
                <c:pt idx="5226">
                  <c:v>227450</c:v>
                </c:pt>
                <c:pt idx="5227">
                  <c:v>383000</c:v>
                </c:pt>
                <c:pt idx="5228">
                  <c:v>835000</c:v>
                </c:pt>
                <c:pt idx="5229">
                  <c:v>760000</c:v>
                </c:pt>
                <c:pt idx="5230">
                  <c:v>532500</c:v>
                </c:pt>
                <c:pt idx="5231">
                  <c:v>635000</c:v>
                </c:pt>
                <c:pt idx="5232">
                  <c:v>438500</c:v>
                </c:pt>
                <c:pt idx="5233">
                  <c:v>545500</c:v>
                </c:pt>
                <c:pt idx="5234">
                  <c:v>675000</c:v>
                </c:pt>
                <c:pt idx="5235">
                  <c:v>450000</c:v>
                </c:pt>
                <c:pt idx="5236">
                  <c:v>199999</c:v>
                </c:pt>
                <c:pt idx="5237">
                  <c:v>375000</c:v>
                </c:pt>
                <c:pt idx="5238">
                  <c:v>600000</c:v>
                </c:pt>
                <c:pt idx="5239">
                  <c:v>292600</c:v>
                </c:pt>
                <c:pt idx="5240" formatCode="0.00E+00">
                  <c:v>1038000</c:v>
                </c:pt>
                <c:pt idx="5241">
                  <c:v>610000</c:v>
                </c:pt>
                <c:pt idx="5242">
                  <c:v>397450</c:v>
                </c:pt>
                <c:pt idx="5243">
                  <c:v>382000</c:v>
                </c:pt>
                <c:pt idx="5244">
                  <c:v>370000</c:v>
                </c:pt>
                <c:pt idx="5245">
                  <c:v>520000</c:v>
                </c:pt>
                <c:pt idx="5246">
                  <c:v>260000</c:v>
                </c:pt>
                <c:pt idx="5247">
                  <c:v>890000</c:v>
                </c:pt>
                <c:pt idx="5248">
                  <c:v>344000</c:v>
                </c:pt>
                <c:pt idx="5249">
                  <c:v>205000</c:v>
                </c:pt>
                <c:pt idx="5250">
                  <c:v>379000</c:v>
                </c:pt>
                <c:pt idx="5251">
                  <c:v>424240</c:v>
                </c:pt>
                <c:pt idx="5252">
                  <c:v>589950</c:v>
                </c:pt>
                <c:pt idx="5253">
                  <c:v>582000</c:v>
                </c:pt>
                <c:pt idx="5254">
                  <c:v>349000</c:v>
                </c:pt>
                <c:pt idx="5255">
                  <c:v>658000</c:v>
                </c:pt>
                <c:pt idx="5256">
                  <c:v>294000</c:v>
                </c:pt>
                <c:pt idx="5257">
                  <c:v>690000</c:v>
                </c:pt>
                <c:pt idx="5258">
                  <c:v>600000</c:v>
                </c:pt>
                <c:pt idx="5259">
                  <c:v>199990</c:v>
                </c:pt>
                <c:pt idx="5260">
                  <c:v>220000</c:v>
                </c:pt>
                <c:pt idx="5261">
                  <c:v>440000</c:v>
                </c:pt>
                <c:pt idx="5262">
                  <c:v>439990</c:v>
                </c:pt>
                <c:pt idx="5263">
                  <c:v>815000</c:v>
                </c:pt>
                <c:pt idx="5264">
                  <c:v>535000</c:v>
                </c:pt>
                <c:pt idx="5265">
                  <c:v>215000</c:v>
                </c:pt>
                <c:pt idx="5266">
                  <c:v>605000</c:v>
                </c:pt>
                <c:pt idx="5267">
                  <c:v>349900</c:v>
                </c:pt>
                <c:pt idx="5268">
                  <c:v>495000</c:v>
                </c:pt>
                <c:pt idx="5269">
                  <c:v>515100</c:v>
                </c:pt>
                <c:pt idx="5270">
                  <c:v>620000</c:v>
                </c:pt>
                <c:pt idx="5271">
                  <c:v>657500</c:v>
                </c:pt>
                <c:pt idx="5272">
                  <c:v>250000</c:v>
                </c:pt>
                <c:pt idx="5273">
                  <c:v>385000</c:v>
                </c:pt>
                <c:pt idx="5274">
                  <c:v>307000</c:v>
                </c:pt>
                <c:pt idx="5275">
                  <c:v>288000</c:v>
                </c:pt>
                <c:pt idx="5276">
                  <c:v>226450</c:v>
                </c:pt>
                <c:pt idx="5277">
                  <c:v>390000</c:v>
                </c:pt>
                <c:pt idx="5278">
                  <c:v>350000</c:v>
                </c:pt>
                <c:pt idx="5279">
                  <c:v>368000</c:v>
                </c:pt>
                <c:pt idx="5280">
                  <c:v>469000</c:v>
                </c:pt>
                <c:pt idx="5281">
                  <c:v>865000</c:v>
                </c:pt>
                <c:pt idx="5282">
                  <c:v>515000</c:v>
                </c:pt>
                <c:pt idx="5283">
                  <c:v>410000</c:v>
                </c:pt>
                <c:pt idx="5284">
                  <c:v>210000</c:v>
                </c:pt>
                <c:pt idx="5285">
                  <c:v>460000</c:v>
                </c:pt>
                <c:pt idx="5286">
                  <c:v>241500</c:v>
                </c:pt>
                <c:pt idx="5287">
                  <c:v>322200</c:v>
                </c:pt>
                <c:pt idx="5288">
                  <c:v>279000</c:v>
                </c:pt>
                <c:pt idx="5289">
                  <c:v>303000</c:v>
                </c:pt>
                <c:pt idx="5290">
                  <c:v>420000</c:v>
                </c:pt>
                <c:pt idx="5291">
                  <c:v>249000</c:v>
                </c:pt>
                <c:pt idx="5292">
                  <c:v>294950</c:v>
                </c:pt>
                <c:pt idx="5293" formatCode="0.00E+00">
                  <c:v>1315000</c:v>
                </c:pt>
                <c:pt idx="5294">
                  <c:v>335000</c:v>
                </c:pt>
                <c:pt idx="5295" formatCode="0.00E+00">
                  <c:v>1155000</c:v>
                </c:pt>
                <c:pt idx="5296">
                  <c:v>520000</c:v>
                </c:pt>
                <c:pt idx="5297">
                  <c:v>560000</c:v>
                </c:pt>
                <c:pt idx="5298">
                  <c:v>243400</c:v>
                </c:pt>
                <c:pt idx="5299">
                  <c:v>405000</c:v>
                </c:pt>
                <c:pt idx="5300">
                  <c:v>495000</c:v>
                </c:pt>
                <c:pt idx="5301">
                  <c:v>350000</c:v>
                </c:pt>
                <c:pt idx="5302">
                  <c:v>368500</c:v>
                </c:pt>
                <c:pt idx="5303">
                  <c:v>99000</c:v>
                </c:pt>
                <c:pt idx="5304" formatCode="0.00E+00">
                  <c:v>1070000</c:v>
                </c:pt>
                <c:pt idx="5305">
                  <c:v>430000</c:v>
                </c:pt>
                <c:pt idx="5306">
                  <c:v>412500</c:v>
                </c:pt>
                <c:pt idx="5307" formatCode="0.00E+00">
                  <c:v>1122500</c:v>
                </c:pt>
                <c:pt idx="5308">
                  <c:v>915000</c:v>
                </c:pt>
                <c:pt idx="5309">
                  <c:v>535000</c:v>
                </c:pt>
                <c:pt idx="5310">
                  <c:v>390000</c:v>
                </c:pt>
                <c:pt idx="5311">
                  <c:v>499000</c:v>
                </c:pt>
                <c:pt idx="5312">
                  <c:v>375000</c:v>
                </c:pt>
                <c:pt idx="5313">
                  <c:v>349000</c:v>
                </c:pt>
                <c:pt idx="5314">
                  <c:v>635000</c:v>
                </c:pt>
                <c:pt idx="5315">
                  <c:v>682000</c:v>
                </c:pt>
                <c:pt idx="5316">
                  <c:v>321027</c:v>
                </c:pt>
                <c:pt idx="5317">
                  <c:v>150000</c:v>
                </c:pt>
                <c:pt idx="5318">
                  <c:v>410000</c:v>
                </c:pt>
                <c:pt idx="5319">
                  <c:v>449950</c:v>
                </c:pt>
                <c:pt idx="5320">
                  <c:v>194990</c:v>
                </c:pt>
                <c:pt idx="5321">
                  <c:v>475000</c:v>
                </c:pt>
                <c:pt idx="5322">
                  <c:v>530000</c:v>
                </c:pt>
                <c:pt idx="5323">
                  <c:v>319950</c:v>
                </c:pt>
                <c:pt idx="5324">
                  <c:v>210000</c:v>
                </c:pt>
                <c:pt idx="5325">
                  <c:v>485000</c:v>
                </c:pt>
                <c:pt idx="5326">
                  <c:v>774000</c:v>
                </c:pt>
                <c:pt idx="5327">
                  <c:v>478000</c:v>
                </c:pt>
                <c:pt idx="5328">
                  <c:v>385000</c:v>
                </c:pt>
                <c:pt idx="5329">
                  <c:v>595000</c:v>
                </c:pt>
                <c:pt idx="5330">
                  <c:v>285000</c:v>
                </c:pt>
                <c:pt idx="5331">
                  <c:v>723000</c:v>
                </c:pt>
                <c:pt idx="5332">
                  <c:v>279000</c:v>
                </c:pt>
                <c:pt idx="5333">
                  <c:v>195000</c:v>
                </c:pt>
                <c:pt idx="5334">
                  <c:v>625000</c:v>
                </c:pt>
                <c:pt idx="5335">
                  <c:v>270000</c:v>
                </c:pt>
                <c:pt idx="5336">
                  <c:v>559000</c:v>
                </c:pt>
                <c:pt idx="5337">
                  <c:v>474000</c:v>
                </c:pt>
                <c:pt idx="5338">
                  <c:v>303500</c:v>
                </c:pt>
                <c:pt idx="5339">
                  <c:v>350000</c:v>
                </c:pt>
                <c:pt idx="5340">
                  <c:v>367500</c:v>
                </c:pt>
                <c:pt idx="5341">
                  <c:v>595000</c:v>
                </c:pt>
                <c:pt idx="5342">
                  <c:v>589000</c:v>
                </c:pt>
                <c:pt idx="5343">
                  <c:v>585000</c:v>
                </c:pt>
                <c:pt idx="5344">
                  <c:v>482975</c:v>
                </c:pt>
                <c:pt idx="5345">
                  <c:v>365500</c:v>
                </c:pt>
                <c:pt idx="5346">
                  <c:v>570000</c:v>
                </c:pt>
                <c:pt idx="5347">
                  <c:v>335000</c:v>
                </c:pt>
                <c:pt idx="5348">
                  <c:v>767500</c:v>
                </c:pt>
                <c:pt idx="5349">
                  <c:v>386591</c:v>
                </c:pt>
                <c:pt idx="5350">
                  <c:v>279000</c:v>
                </c:pt>
                <c:pt idx="5351">
                  <c:v>620000</c:v>
                </c:pt>
                <c:pt idx="5352">
                  <c:v>407000</c:v>
                </c:pt>
                <c:pt idx="5353">
                  <c:v>364250</c:v>
                </c:pt>
                <c:pt idx="5354">
                  <c:v>399000</c:v>
                </c:pt>
                <c:pt idx="5355">
                  <c:v>766950</c:v>
                </c:pt>
                <c:pt idx="5356">
                  <c:v>710000</c:v>
                </c:pt>
                <c:pt idx="5357">
                  <c:v>320000</c:v>
                </c:pt>
                <c:pt idx="5358">
                  <c:v>300000</c:v>
                </c:pt>
                <c:pt idx="5359">
                  <c:v>263000</c:v>
                </c:pt>
                <c:pt idx="5360">
                  <c:v>445000</c:v>
                </c:pt>
                <c:pt idx="5361">
                  <c:v>554000</c:v>
                </c:pt>
                <c:pt idx="5362">
                  <c:v>335000</c:v>
                </c:pt>
                <c:pt idx="5363">
                  <c:v>307000</c:v>
                </c:pt>
                <c:pt idx="5364">
                  <c:v>404000</c:v>
                </c:pt>
                <c:pt idx="5365">
                  <c:v>775000</c:v>
                </c:pt>
                <c:pt idx="5366">
                  <c:v>220000</c:v>
                </c:pt>
                <c:pt idx="5367">
                  <c:v>518000</c:v>
                </c:pt>
                <c:pt idx="5368" formatCode="0.00E+00">
                  <c:v>1600000</c:v>
                </c:pt>
                <c:pt idx="5369">
                  <c:v>315000</c:v>
                </c:pt>
                <c:pt idx="5370">
                  <c:v>572650</c:v>
                </c:pt>
                <c:pt idx="5371">
                  <c:v>350000</c:v>
                </c:pt>
                <c:pt idx="5372">
                  <c:v>285000</c:v>
                </c:pt>
                <c:pt idx="5373">
                  <c:v>231000</c:v>
                </c:pt>
                <c:pt idx="5374">
                  <c:v>179000</c:v>
                </c:pt>
                <c:pt idx="5375">
                  <c:v>244000</c:v>
                </c:pt>
                <c:pt idx="5376">
                  <c:v>185850</c:v>
                </c:pt>
                <c:pt idx="5377">
                  <c:v>610000</c:v>
                </c:pt>
                <c:pt idx="5378">
                  <c:v>419000</c:v>
                </c:pt>
                <c:pt idx="5379">
                  <c:v>779000</c:v>
                </c:pt>
                <c:pt idx="5380">
                  <c:v>695000</c:v>
                </c:pt>
                <c:pt idx="5381">
                  <c:v>319900</c:v>
                </c:pt>
                <c:pt idx="5382">
                  <c:v>329000</c:v>
                </c:pt>
                <c:pt idx="5383">
                  <c:v>475226</c:v>
                </c:pt>
                <c:pt idx="5384">
                  <c:v>638000</c:v>
                </c:pt>
                <c:pt idx="5385">
                  <c:v>440000</c:v>
                </c:pt>
                <c:pt idx="5386">
                  <c:v>214000</c:v>
                </c:pt>
                <c:pt idx="5387">
                  <c:v>600000</c:v>
                </c:pt>
                <c:pt idx="5388">
                  <c:v>935000</c:v>
                </c:pt>
                <c:pt idx="5389">
                  <c:v>630000</c:v>
                </c:pt>
                <c:pt idx="5390">
                  <c:v>575000</c:v>
                </c:pt>
                <c:pt idx="5391">
                  <c:v>345000</c:v>
                </c:pt>
                <c:pt idx="5392">
                  <c:v>323000</c:v>
                </c:pt>
                <c:pt idx="5393">
                  <c:v>425000</c:v>
                </c:pt>
                <c:pt idx="5394">
                  <c:v>411000</c:v>
                </c:pt>
                <c:pt idx="5395">
                  <c:v>299800</c:v>
                </c:pt>
                <c:pt idx="5396">
                  <c:v>823000</c:v>
                </c:pt>
                <c:pt idx="5397">
                  <c:v>200000</c:v>
                </c:pt>
                <c:pt idx="5398">
                  <c:v>760000</c:v>
                </c:pt>
                <c:pt idx="5399">
                  <c:v>359950</c:v>
                </c:pt>
                <c:pt idx="5400">
                  <c:v>375000</c:v>
                </c:pt>
                <c:pt idx="5401">
                  <c:v>295000</c:v>
                </c:pt>
                <c:pt idx="5402">
                  <c:v>250000</c:v>
                </c:pt>
                <c:pt idx="5403">
                  <c:v>497000</c:v>
                </c:pt>
                <c:pt idx="5404">
                  <c:v>520000</c:v>
                </c:pt>
                <c:pt idx="5405">
                  <c:v>365000</c:v>
                </c:pt>
                <c:pt idx="5406">
                  <c:v>459900</c:v>
                </c:pt>
                <c:pt idx="5407">
                  <c:v>158000</c:v>
                </c:pt>
                <c:pt idx="5408">
                  <c:v>294700</c:v>
                </c:pt>
                <c:pt idx="5409">
                  <c:v>439950</c:v>
                </c:pt>
                <c:pt idx="5410">
                  <c:v>899000</c:v>
                </c:pt>
                <c:pt idx="5411">
                  <c:v>535000</c:v>
                </c:pt>
                <c:pt idx="5412">
                  <c:v>530000</c:v>
                </c:pt>
                <c:pt idx="5413">
                  <c:v>215000</c:v>
                </c:pt>
                <c:pt idx="5414">
                  <c:v>290000</c:v>
                </c:pt>
                <c:pt idx="5415">
                  <c:v>798000</c:v>
                </c:pt>
                <c:pt idx="5416">
                  <c:v>785000</c:v>
                </c:pt>
                <c:pt idx="5417">
                  <c:v>433000</c:v>
                </c:pt>
                <c:pt idx="5418">
                  <c:v>425000</c:v>
                </c:pt>
                <c:pt idx="5419">
                  <c:v>654000</c:v>
                </c:pt>
                <c:pt idx="5420">
                  <c:v>215000</c:v>
                </c:pt>
                <c:pt idx="5421">
                  <c:v>232000</c:v>
                </c:pt>
                <c:pt idx="5422">
                  <c:v>675000</c:v>
                </c:pt>
                <c:pt idx="5423">
                  <c:v>665000</c:v>
                </c:pt>
                <c:pt idx="5424">
                  <c:v>835000</c:v>
                </c:pt>
                <c:pt idx="5425">
                  <c:v>525000</c:v>
                </c:pt>
                <c:pt idx="5426">
                  <c:v>780000</c:v>
                </c:pt>
                <c:pt idx="5427">
                  <c:v>844000</c:v>
                </c:pt>
                <c:pt idx="5428">
                  <c:v>680000</c:v>
                </c:pt>
                <c:pt idx="5429">
                  <c:v>290000</c:v>
                </c:pt>
                <c:pt idx="5430">
                  <c:v>560000</c:v>
                </c:pt>
                <c:pt idx="5431">
                  <c:v>605500</c:v>
                </c:pt>
                <c:pt idx="5432">
                  <c:v>762500</c:v>
                </c:pt>
                <c:pt idx="5433" formatCode="0.00E+00">
                  <c:v>1740000</c:v>
                </c:pt>
                <c:pt idx="5434">
                  <c:v>665000</c:v>
                </c:pt>
                <c:pt idx="5435">
                  <c:v>540000</c:v>
                </c:pt>
                <c:pt idx="5436">
                  <c:v>375000</c:v>
                </c:pt>
                <c:pt idx="5437">
                  <c:v>342000</c:v>
                </c:pt>
                <c:pt idx="5438">
                  <c:v>340000</c:v>
                </c:pt>
                <c:pt idx="5439" formatCode="0.00E+00">
                  <c:v>1250000</c:v>
                </c:pt>
                <c:pt idx="5440">
                  <c:v>693000</c:v>
                </c:pt>
                <c:pt idx="5441">
                  <c:v>638500</c:v>
                </c:pt>
                <c:pt idx="5442">
                  <c:v>805000</c:v>
                </c:pt>
                <c:pt idx="5443">
                  <c:v>250000</c:v>
                </c:pt>
                <c:pt idx="5444">
                  <c:v>325000</c:v>
                </c:pt>
                <c:pt idx="5445">
                  <c:v>270000</c:v>
                </c:pt>
                <c:pt idx="5446">
                  <c:v>880000</c:v>
                </c:pt>
                <c:pt idx="5447">
                  <c:v>300000</c:v>
                </c:pt>
                <c:pt idx="5448">
                  <c:v>290000</c:v>
                </c:pt>
                <c:pt idx="5449" formatCode="0.00E+00">
                  <c:v>2850000</c:v>
                </c:pt>
                <c:pt idx="5450">
                  <c:v>259950</c:v>
                </c:pt>
                <c:pt idx="5451" formatCode="0.00E+00">
                  <c:v>1780000</c:v>
                </c:pt>
                <c:pt idx="5452">
                  <c:v>299950</c:v>
                </c:pt>
                <c:pt idx="5453">
                  <c:v>483000</c:v>
                </c:pt>
                <c:pt idx="5454">
                  <c:v>890000</c:v>
                </c:pt>
                <c:pt idx="5455">
                  <c:v>719000</c:v>
                </c:pt>
                <c:pt idx="5456">
                  <c:v>785000</c:v>
                </c:pt>
                <c:pt idx="5457">
                  <c:v>660000</c:v>
                </c:pt>
                <c:pt idx="5458">
                  <c:v>264000</c:v>
                </c:pt>
                <c:pt idx="5459">
                  <c:v>575000</c:v>
                </c:pt>
                <c:pt idx="5460" formatCode="0.00E+00">
                  <c:v>1215000</c:v>
                </c:pt>
                <c:pt idx="5461">
                  <c:v>475000</c:v>
                </c:pt>
                <c:pt idx="5462">
                  <c:v>845800</c:v>
                </c:pt>
                <c:pt idx="5463">
                  <c:v>352500</c:v>
                </c:pt>
                <c:pt idx="5464">
                  <c:v>347000</c:v>
                </c:pt>
                <c:pt idx="5465">
                  <c:v>560000</c:v>
                </c:pt>
                <c:pt idx="5466">
                  <c:v>323000</c:v>
                </c:pt>
                <c:pt idx="5467">
                  <c:v>595000</c:v>
                </c:pt>
                <c:pt idx="5468">
                  <c:v>257500</c:v>
                </c:pt>
                <c:pt idx="5469">
                  <c:v>450000</c:v>
                </c:pt>
                <c:pt idx="5470">
                  <c:v>410000</c:v>
                </c:pt>
                <c:pt idx="5471">
                  <c:v>810000</c:v>
                </c:pt>
                <c:pt idx="5472">
                  <c:v>372500</c:v>
                </c:pt>
                <c:pt idx="5473">
                  <c:v>325000</c:v>
                </c:pt>
                <c:pt idx="5474">
                  <c:v>280000</c:v>
                </c:pt>
                <c:pt idx="5475">
                  <c:v>258000</c:v>
                </c:pt>
                <c:pt idx="5476">
                  <c:v>329950</c:v>
                </c:pt>
                <c:pt idx="5477">
                  <c:v>836000</c:v>
                </c:pt>
                <c:pt idx="5478">
                  <c:v>365000</c:v>
                </c:pt>
                <c:pt idx="5479">
                  <c:v>111300</c:v>
                </c:pt>
                <c:pt idx="5480">
                  <c:v>864000</c:v>
                </c:pt>
                <c:pt idx="5481">
                  <c:v>725000</c:v>
                </c:pt>
                <c:pt idx="5482">
                  <c:v>550000</c:v>
                </c:pt>
                <c:pt idx="5483">
                  <c:v>130000</c:v>
                </c:pt>
                <c:pt idx="5484">
                  <c:v>765000</c:v>
                </c:pt>
                <c:pt idx="5485">
                  <c:v>255000</c:v>
                </c:pt>
                <c:pt idx="5486">
                  <c:v>439500</c:v>
                </c:pt>
                <c:pt idx="5487">
                  <c:v>268000</c:v>
                </c:pt>
                <c:pt idx="5488">
                  <c:v>985000</c:v>
                </c:pt>
                <c:pt idx="5489">
                  <c:v>751305</c:v>
                </c:pt>
                <c:pt idx="5490">
                  <c:v>280000</c:v>
                </c:pt>
                <c:pt idx="5491">
                  <c:v>304000</c:v>
                </c:pt>
                <c:pt idx="5492">
                  <c:v>200000</c:v>
                </c:pt>
                <c:pt idx="5493">
                  <c:v>325000</c:v>
                </c:pt>
                <c:pt idx="5494">
                  <c:v>736000</c:v>
                </c:pt>
                <c:pt idx="5495">
                  <c:v>426500</c:v>
                </c:pt>
                <c:pt idx="5496">
                  <c:v>640000</c:v>
                </c:pt>
                <c:pt idx="5497">
                  <c:v>230000</c:v>
                </c:pt>
                <c:pt idx="5498">
                  <c:v>366350</c:v>
                </c:pt>
                <c:pt idx="5499">
                  <c:v>365000</c:v>
                </c:pt>
                <c:pt idx="5500">
                  <c:v>482000</c:v>
                </c:pt>
                <c:pt idx="5501">
                  <c:v>345000</c:v>
                </c:pt>
                <c:pt idx="5502">
                  <c:v>682000</c:v>
                </c:pt>
                <c:pt idx="5503">
                  <c:v>657500</c:v>
                </c:pt>
                <c:pt idx="5504">
                  <c:v>895000</c:v>
                </c:pt>
                <c:pt idx="5505">
                  <c:v>425000</c:v>
                </c:pt>
                <c:pt idx="5506">
                  <c:v>532500</c:v>
                </c:pt>
                <c:pt idx="5507">
                  <c:v>540000</c:v>
                </c:pt>
                <c:pt idx="5508">
                  <c:v>578000</c:v>
                </c:pt>
                <c:pt idx="5509" formatCode="0.00E+00">
                  <c:v>1086000</c:v>
                </c:pt>
                <c:pt idx="5510">
                  <c:v>322500</c:v>
                </c:pt>
                <c:pt idx="5511">
                  <c:v>140000</c:v>
                </c:pt>
                <c:pt idx="5512">
                  <c:v>485000</c:v>
                </c:pt>
                <c:pt idx="5513">
                  <c:v>575000</c:v>
                </c:pt>
                <c:pt idx="5514">
                  <c:v>421000</c:v>
                </c:pt>
                <c:pt idx="5515">
                  <c:v>355000</c:v>
                </c:pt>
                <c:pt idx="5516">
                  <c:v>515000</c:v>
                </c:pt>
                <c:pt idx="5517">
                  <c:v>309000</c:v>
                </c:pt>
                <c:pt idx="5518">
                  <c:v>815000</c:v>
                </c:pt>
                <c:pt idx="5519">
                  <c:v>285000</c:v>
                </c:pt>
                <c:pt idx="5520">
                  <c:v>700000</c:v>
                </c:pt>
                <c:pt idx="5521">
                  <c:v>289000</c:v>
                </c:pt>
                <c:pt idx="5522">
                  <c:v>458000</c:v>
                </c:pt>
                <c:pt idx="5523">
                  <c:v>230000</c:v>
                </c:pt>
                <c:pt idx="5524">
                  <c:v>432500</c:v>
                </c:pt>
                <c:pt idx="5525">
                  <c:v>288000</c:v>
                </c:pt>
                <c:pt idx="5526">
                  <c:v>354000</c:v>
                </c:pt>
                <c:pt idx="5527">
                  <c:v>119500</c:v>
                </c:pt>
                <c:pt idx="5528">
                  <c:v>805000</c:v>
                </c:pt>
                <c:pt idx="5529">
                  <c:v>435000</c:v>
                </c:pt>
                <c:pt idx="5530">
                  <c:v>260000</c:v>
                </c:pt>
                <c:pt idx="5531">
                  <c:v>377000</c:v>
                </c:pt>
                <c:pt idx="5532">
                  <c:v>602000</c:v>
                </c:pt>
                <c:pt idx="5533">
                  <c:v>530000</c:v>
                </c:pt>
                <c:pt idx="5534">
                  <c:v>525000</c:v>
                </c:pt>
                <c:pt idx="5535">
                  <c:v>250000</c:v>
                </c:pt>
                <c:pt idx="5536">
                  <c:v>681000</c:v>
                </c:pt>
                <c:pt idx="5537">
                  <c:v>625000</c:v>
                </c:pt>
                <c:pt idx="5538">
                  <c:v>448500</c:v>
                </c:pt>
                <c:pt idx="5539">
                  <c:v>260000</c:v>
                </c:pt>
                <c:pt idx="5540">
                  <c:v>538000</c:v>
                </c:pt>
                <c:pt idx="5541">
                  <c:v>385500</c:v>
                </c:pt>
                <c:pt idx="5542">
                  <c:v>428400</c:v>
                </c:pt>
                <c:pt idx="5543">
                  <c:v>346290</c:v>
                </c:pt>
                <c:pt idx="5544">
                  <c:v>587000</c:v>
                </c:pt>
                <c:pt idx="5545">
                  <c:v>355000</c:v>
                </c:pt>
                <c:pt idx="5546">
                  <c:v>650000</c:v>
                </c:pt>
                <c:pt idx="5547">
                  <c:v>340000</c:v>
                </c:pt>
                <c:pt idx="5548">
                  <c:v>565000</c:v>
                </c:pt>
                <c:pt idx="5549">
                  <c:v>630000</c:v>
                </c:pt>
                <c:pt idx="5550">
                  <c:v>227000</c:v>
                </c:pt>
                <c:pt idx="5551">
                  <c:v>600000</c:v>
                </c:pt>
                <c:pt idx="5552">
                  <c:v>540400</c:v>
                </c:pt>
                <c:pt idx="5553">
                  <c:v>569000</c:v>
                </c:pt>
                <c:pt idx="5554">
                  <c:v>735000</c:v>
                </c:pt>
                <c:pt idx="5555">
                  <c:v>434000</c:v>
                </c:pt>
                <c:pt idx="5556">
                  <c:v>578888</c:v>
                </c:pt>
                <c:pt idx="5557">
                  <c:v>465425</c:v>
                </c:pt>
                <c:pt idx="5558">
                  <c:v>280500</c:v>
                </c:pt>
                <c:pt idx="5559">
                  <c:v>539950</c:v>
                </c:pt>
                <c:pt idx="5560">
                  <c:v>406430</c:v>
                </c:pt>
                <c:pt idx="5561" formatCode="0.00E+00">
                  <c:v>1150000</c:v>
                </c:pt>
                <c:pt idx="5562">
                  <c:v>250000</c:v>
                </c:pt>
                <c:pt idx="5563">
                  <c:v>266000</c:v>
                </c:pt>
                <c:pt idx="5564">
                  <c:v>258000</c:v>
                </c:pt>
                <c:pt idx="5565">
                  <c:v>472000</c:v>
                </c:pt>
                <c:pt idx="5566">
                  <c:v>530000</c:v>
                </c:pt>
                <c:pt idx="5567">
                  <c:v>302282</c:v>
                </c:pt>
                <c:pt idx="5568">
                  <c:v>370000</c:v>
                </c:pt>
                <c:pt idx="5569">
                  <c:v>625000</c:v>
                </c:pt>
                <c:pt idx="5570">
                  <c:v>142500</c:v>
                </c:pt>
                <c:pt idx="5571">
                  <c:v>334000</c:v>
                </c:pt>
                <c:pt idx="5572">
                  <c:v>362000</c:v>
                </c:pt>
                <c:pt idx="5573">
                  <c:v>181000</c:v>
                </c:pt>
                <c:pt idx="5574">
                  <c:v>241500</c:v>
                </c:pt>
                <c:pt idx="5575">
                  <c:v>245000</c:v>
                </c:pt>
                <c:pt idx="5576">
                  <c:v>227500</c:v>
                </c:pt>
                <c:pt idx="5577">
                  <c:v>158550</c:v>
                </c:pt>
                <c:pt idx="5578">
                  <c:v>450000</c:v>
                </c:pt>
                <c:pt idx="5579">
                  <c:v>485000</c:v>
                </c:pt>
                <c:pt idx="5580">
                  <c:v>353000</c:v>
                </c:pt>
                <c:pt idx="5581">
                  <c:v>500000</c:v>
                </c:pt>
                <c:pt idx="5582">
                  <c:v>360000</c:v>
                </c:pt>
                <c:pt idx="5583">
                  <c:v>357500</c:v>
                </c:pt>
                <c:pt idx="5584">
                  <c:v>272000</c:v>
                </c:pt>
                <c:pt idx="5585">
                  <c:v>422000</c:v>
                </c:pt>
                <c:pt idx="5586">
                  <c:v>365000</c:v>
                </c:pt>
                <c:pt idx="5587">
                  <c:v>450000</c:v>
                </c:pt>
                <c:pt idx="5588">
                  <c:v>275053</c:v>
                </c:pt>
                <c:pt idx="5589" formatCode="0.00E+00">
                  <c:v>1880000</c:v>
                </c:pt>
                <c:pt idx="5590">
                  <c:v>725000</c:v>
                </c:pt>
                <c:pt idx="5591">
                  <c:v>235000</c:v>
                </c:pt>
                <c:pt idx="5592">
                  <c:v>510000</c:v>
                </c:pt>
                <c:pt idx="5593">
                  <c:v>489950</c:v>
                </c:pt>
                <c:pt idx="5594">
                  <c:v>463000</c:v>
                </c:pt>
                <c:pt idx="5595">
                  <c:v>536000</c:v>
                </c:pt>
                <c:pt idx="5596">
                  <c:v>375000</c:v>
                </c:pt>
                <c:pt idx="5597">
                  <c:v>630000</c:v>
                </c:pt>
                <c:pt idx="5598">
                  <c:v>362000</c:v>
                </c:pt>
                <c:pt idx="5599">
                  <c:v>350000</c:v>
                </c:pt>
                <c:pt idx="5600" formatCode="0.00E+00">
                  <c:v>1691000</c:v>
                </c:pt>
                <c:pt idx="5601">
                  <c:v>255000</c:v>
                </c:pt>
                <c:pt idx="5602">
                  <c:v>269000</c:v>
                </c:pt>
                <c:pt idx="5603">
                  <c:v>370000</c:v>
                </c:pt>
                <c:pt idx="5604">
                  <c:v>270000</c:v>
                </c:pt>
                <c:pt idx="5605">
                  <c:v>265000</c:v>
                </c:pt>
                <c:pt idx="5606">
                  <c:v>487000</c:v>
                </c:pt>
                <c:pt idx="5607">
                  <c:v>835000</c:v>
                </c:pt>
                <c:pt idx="5608">
                  <c:v>850000</c:v>
                </c:pt>
                <c:pt idx="5609">
                  <c:v>575000</c:v>
                </c:pt>
                <c:pt idx="5610">
                  <c:v>335000</c:v>
                </c:pt>
                <c:pt idx="5611">
                  <c:v>318000</c:v>
                </c:pt>
                <c:pt idx="5612">
                  <c:v>510000</c:v>
                </c:pt>
                <c:pt idx="5613">
                  <c:v>242500</c:v>
                </c:pt>
                <c:pt idx="5614">
                  <c:v>750000</c:v>
                </c:pt>
                <c:pt idx="5615">
                  <c:v>439900</c:v>
                </c:pt>
                <c:pt idx="5616">
                  <c:v>710000</c:v>
                </c:pt>
                <c:pt idx="5617" formatCode="0.00E+00">
                  <c:v>2400000</c:v>
                </c:pt>
                <c:pt idx="5618">
                  <c:v>435000</c:v>
                </c:pt>
                <c:pt idx="5619">
                  <c:v>874000</c:v>
                </c:pt>
                <c:pt idx="5620">
                  <c:v>385000</c:v>
                </c:pt>
                <c:pt idx="5621">
                  <c:v>110000</c:v>
                </c:pt>
                <c:pt idx="5622">
                  <c:v>477000</c:v>
                </c:pt>
                <c:pt idx="5623">
                  <c:v>500000</c:v>
                </c:pt>
                <c:pt idx="5624">
                  <c:v>885000</c:v>
                </c:pt>
                <c:pt idx="5625">
                  <c:v>235000</c:v>
                </c:pt>
                <c:pt idx="5626">
                  <c:v>210000</c:v>
                </c:pt>
                <c:pt idx="5627">
                  <c:v>320000</c:v>
                </c:pt>
                <c:pt idx="5628">
                  <c:v>406000</c:v>
                </c:pt>
                <c:pt idx="5629">
                  <c:v>350000</c:v>
                </c:pt>
                <c:pt idx="5630">
                  <c:v>350000</c:v>
                </c:pt>
                <c:pt idx="5631">
                  <c:v>720000</c:v>
                </c:pt>
                <c:pt idx="5632">
                  <c:v>604700</c:v>
                </c:pt>
                <c:pt idx="5633">
                  <c:v>343000</c:v>
                </c:pt>
                <c:pt idx="5634">
                  <c:v>558000</c:v>
                </c:pt>
                <c:pt idx="5635">
                  <c:v>364000</c:v>
                </c:pt>
                <c:pt idx="5636">
                  <c:v>420000</c:v>
                </c:pt>
                <c:pt idx="5637">
                  <c:v>450000</c:v>
                </c:pt>
                <c:pt idx="5638">
                  <c:v>392000</c:v>
                </c:pt>
                <c:pt idx="5639">
                  <c:v>100000</c:v>
                </c:pt>
                <c:pt idx="5640">
                  <c:v>480000</c:v>
                </c:pt>
                <c:pt idx="5641">
                  <c:v>212000</c:v>
                </c:pt>
                <c:pt idx="5642">
                  <c:v>560000</c:v>
                </c:pt>
                <c:pt idx="5643">
                  <c:v>359950</c:v>
                </c:pt>
                <c:pt idx="5644">
                  <c:v>535000</c:v>
                </c:pt>
                <c:pt idx="5645">
                  <c:v>980000</c:v>
                </c:pt>
                <c:pt idx="5646">
                  <c:v>720000</c:v>
                </c:pt>
                <c:pt idx="5647">
                  <c:v>619950</c:v>
                </c:pt>
                <c:pt idx="5648">
                  <c:v>489000</c:v>
                </c:pt>
                <c:pt idx="5649">
                  <c:v>415000</c:v>
                </c:pt>
                <c:pt idx="5650">
                  <c:v>672500</c:v>
                </c:pt>
                <c:pt idx="5651">
                  <c:v>352500</c:v>
                </c:pt>
                <c:pt idx="5652">
                  <c:v>258750</c:v>
                </c:pt>
                <c:pt idx="5653">
                  <c:v>350000</c:v>
                </c:pt>
                <c:pt idx="5654">
                  <c:v>152000</c:v>
                </c:pt>
                <c:pt idx="5655">
                  <c:v>378500</c:v>
                </c:pt>
                <c:pt idx="5656" formatCode="0.00E+00">
                  <c:v>1017000</c:v>
                </c:pt>
                <c:pt idx="5657">
                  <c:v>419000</c:v>
                </c:pt>
                <c:pt idx="5658">
                  <c:v>895000</c:v>
                </c:pt>
                <c:pt idx="5659">
                  <c:v>668500</c:v>
                </c:pt>
                <c:pt idx="5660">
                  <c:v>487000</c:v>
                </c:pt>
                <c:pt idx="5661">
                  <c:v>538000</c:v>
                </c:pt>
                <c:pt idx="5662">
                  <c:v>898000</c:v>
                </c:pt>
                <c:pt idx="5663">
                  <c:v>315000</c:v>
                </c:pt>
                <c:pt idx="5664">
                  <c:v>800000</c:v>
                </c:pt>
                <c:pt idx="5665">
                  <c:v>516130</c:v>
                </c:pt>
                <c:pt idx="5666" formatCode="0.00E+00">
                  <c:v>1600000</c:v>
                </c:pt>
                <c:pt idx="5667" formatCode="0.00E+00">
                  <c:v>1200000</c:v>
                </c:pt>
                <c:pt idx="5668">
                  <c:v>355425</c:v>
                </c:pt>
                <c:pt idx="5669" formatCode="0.00E+00">
                  <c:v>1157400</c:v>
                </c:pt>
                <c:pt idx="5670">
                  <c:v>689000</c:v>
                </c:pt>
                <c:pt idx="5671">
                  <c:v>500000</c:v>
                </c:pt>
                <c:pt idx="5672">
                  <c:v>430000</c:v>
                </c:pt>
                <c:pt idx="5673">
                  <c:v>299500</c:v>
                </c:pt>
                <c:pt idx="5674">
                  <c:v>349950</c:v>
                </c:pt>
                <c:pt idx="5675" formatCode="0.00E+00">
                  <c:v>1419000</c:v>
                </c:pt>
                <c:pt idx="5676">
                  <c:v>998000</c:v>
                </c:pt>
                <c:pt idx="5677">
                  <c:v>329000</c:v>
                </c:pt>
                <c:pt idx="5678">
                  <c:v>575000</c:v>
                </c:pt>
                <c:pt idx="5679">
                  <c:v>529900</c:v>
                </c:pt>
                <c:pt idx="5680" formatCode="0.00E+00">
                  <c:v>1470000</c:v>
                </c:pt>
                <c:pt idx="5681">
                  <c:v>725000</c:v>
                </c:pt>
                <c:pt idx="5682">
                  <c:v>286000</c:v>
                </c:pt>
                <c:pt idx="5683">
                  <c:v>335000</c:v>
                </c:pt>
                <c:pt idx="5684">
                  <c:v>395300</c:v>
                </c:pt>
                <c:pt idx="5685">
                  <c:v>510000</c:v>
                </c:pt>
                <c:pt idx="5686">
                  <c:v>203000</c:v>
                </c:pt>
                <c:pt idx="5687">
                  <c:v>248000</c:v>
                </c:pt>
                <c:pt idx="5688">
                  <c:v>265000</c:v>
                </c:pt>
                <c:pt idx="5689" formatCode="0.00E+00">
                  <c:v>1000000</c:v>
                </c:pt>
                <c:pt idx="5690" formatCode="0.00E+00">
                  <c:v>1000000</c:v>
                </c:pt>
                <c:pt idx="5691">
                  <c:v>241400</c:v>
                </c:pt>
                <c:pt idx="5692">
                  <c:v>309950</c:v>
                </c:pt>
                <c:pt idx="5693">
                  <c:v>294010</c:v>
                </c:pt>
                <c:pt idx="5694">
                  <c:v>345000</c:v>
                </c:pt>
                <c:pt idx="5695">
                  <c:v>625000</c:v>
                </c:pt>
                <c:pt idx="5696">
                  <c:v>660000</c:v>
                </c:pt>
                <c:pt idx="5697">
                  <c:v>559000</c:v>
                </c:pt>
                <c:pt idx="5698">
                  <c:v>866000</c:v>
                </c:pt>
                <c:pt idx="5699">
                  <c:v>770000</c:v>
                </c:pt>
                <c:pt idx="5700">
                  <c:v>259950</c:v>
                </c:pt>
                <c:pt idx="5701">
                  <c:v>352000</c:v>
                </c:pt>
                <c:pt idx="5702" formatCode="0.00E+00">
                  <c:v>2466350</c:v>
                </c:pt>
                <c:pt idx="5703">
                  <c:v>395000</c:v>
                </c:pt>
                <c:pt idx="5704">
                  <c:v>276500</c:v>
                </c:pt>
                <c:pt idx="5705">
                  <c:v>530000</c:v>
                </c:pt>
                <c:pt idx="5706">
                  <c:v>798000</c:v>
                </c:pt>
                <c:pt idx="5707">
                  <c:v>380000</c:v>
                </c:pt>
                <c:pt idx="5708">
                  <c:v>350000</c:v>
                </c:pt>
                <c:pt idx="5709">
                  <c:v>325000</c:v>
                </c:pt>
                <c:pt idx="5710">
                  <c:v>336000</c:v>
                </c:pt>
                <c:pt idx="5711">
                  <c:v>286900</c:v>
                </c:pt>
                <c:pt idx="5712">
                  <c:v>472000</c:v>
                </c:pt>
                <c:pt idx="5713">
                  <c:v>263000</c:v>
                </c:pt>
                <c:pt idx="5714">
                  <c:v>565000</c:v>
                </c:pt>
                <c:pt idx="5715">
                  <c:v>765000</c:v>
                </c:pt>
                <c:pt idx="5716" formatCode="0.00E+00">
                  <c:v>1517000</c:v>
                </c:pt>
                <c:pt idx="5717">
                  <c:v>405000</c:v>
                </c:pt>
                <c:pt idx="5718" formatCode="0.00E+00">
                  <c:v>1098000</c:v>
                </c:pt>
                <c:pt idx="5719">
                  <c:v>555000</c:v>
                </c:pt>
                <c:pt idx="5720">
                  <c:v>305000</c:v>
                </c:pt>
                <c:pt idx="5721">
                  <c:v>289950</c:v>
                </c:pt>
                <c:pt idx="5722">
                  <c:v>487500</c:v>
                </c:pt>
                <c:pt idx="5723">
                  <c:v>96500</c:v>
                </c:pt>
                <c:pt idx="5724">
                  <c:v>185000</c:v>
                </c:pt>
                <c:pt idx="5725">
                  <c:v>150550</c:v>
                </c:pt>
                <c:pt idx="5726">
                  <c:v>339000</c:v>
                </c:pt>
                <c:pt idx="5727">
                  <c:v>675000</c:v>
                </c:pt>
                <c:pt idx="5728">
                  <c:v>615000</c:v>
                </c:pt>
                <c:pt idx="5729">
                  <c:v>837500</c:v>
                </c:pt>
                <c:pt idx="5730">
                  <c:v>250000</c:v>
                </c:pt>
                <c:pt idx="5731">
                  <c:v>583000</c:v>
                </c:pt>
                <c:pt idx="5732">
                  <c:v>499000</c:v>
                </c:pt>
                <c:pt idx="5733">
                  <c:v>550000</c:v>
                </c:pt>
                <c:pt idx="5734">
                  <c:v>400000</c:v>
                </c:pt>
                <c:pt idx="5735">
                  <c:v>990400</c:v>
                </c:pt>
                <c:pt idx="5736">
                  <c:v>600000</c:v>
                </c:pt>
                <c:pt idx="5737">
                  <c:v>325000</c:v>
                </c:pt>
                <c:pt idx="5738">
                  <c:v>265000</c:v>
                </c:pt>
                <c:pt idx="5739" formatCode="0.00E+00">
                  <c:v>1620500</c:v>
                </c:pt>
                <c:pt idx="5740">
                  <c:v>347500</c:v>
                </c:pt>
                <c:pt idx="5741">
                  <c:v>629000</c:v>
                </c:pt>
                <c:pt idx="5742" formatCode="0.00E+00">
                  <c:v>1087500</c:v>
                </c:pt>
                <c:pt idx="5743">
                  <c:v>397500</c:v>
                </c:pt>
                <c:pt idx="5744">
                  <c:v>404500</c:v>
                </c:pt>
                <c:pt idx="5745">
                  <c:v>225000</c:v>
                </c:pt>
                <c:pt idx="5746">
                  <c:v>267000</c:v>
                </c:pt>
                <c:pt idx="5747">
                  <c:v>800000</c:v>
                </c:pt>
                <c:pt idx="5748">
                  <c:v>339000</c:v>
                </c:pt>
                <c:pt idx="5749" formatCode="0.00E+00">
                  <c:v>1850000</c:v>
                </c:pt>
                <c:pt idx="5750">
                  <c:v>525000</c:v>
                </c:pt>
                <c:pt idx="5751" formatCode="0.00E+00">
                  <c:v>1150000</c:v>
                </c:pt>
                <c:pt idx="5752">
                  <c:v>565000</c:v>
                </c:pt>
                <c:pt idx="5753">
                  <c:v>387000</c:v>
                </c:pt>
                <c:pt idx="5754">
                  <c:v>720000</c:v>
                </c:pt>
                <c:pt idx="5755" formatCode="0.00E+00">
                  <c:v>1500000</c:v>
                </c:pt>
                <c:pt idx="5756">
                  <c:v>235000</c:v>
                </c:pt>
                <c:pt idx="5757">
                  <c:v>365000</c:v>
                </c:pt>
                <c:pt idx="5758">
                  <c:v>368250</c:v>
                </c:pt>
                <c:pt idx="5759">
                  <c:v>580000</c:v>
                </c:pt>
                <c:pt idx="5760" formatCode="0.00E+00">
                  <c:v>1100000</c:v>
                </c:pt>
                <c:pt idx="5761">
                  <c:v>215000</c:v>
                </c:pt>
                <c:pt idx="5762">
                  <c:v>648000</c:v>
                </c:pt>
                <c:pt idx="5763">
                  <c:v>705000</c:v>
                </c:pt>
                <c:pt idx="5764">
                  <c:v>465000</c:v>
                </c:pt>
                <c:pt idx="5765">
                  <c:v>650000</c:v>
                </c:pt>
                <c:pt idx="5766">
                  <c:v>335000</c:v>
                </c:pt>
                <c:pt idx="5767">
                  <c:v>640000</c:v>
                </c:pt>
                <c:pt idx="5768">
                  <c:v>638250</c:v>
                </c:pt>
                <c:pt idx="5769" formatCode="0.00E+00">
                  <c:v>1460000</c:v>
                </c:pt>
                <c:pt idx="5770">
                  <c:v>375000</c:v>
                </c:pt>
                <c:pt idx="5771">
                  <c:v>842000</c:v>
                </c:pt>
                <c:pt idx="5772">
                  <c:v>499950</c:v>
                </c:pt>
                <c:pt idx="5773">
                  <c:v>810000</c:v>
                </c:pt>
                <c:pt idx="5774">
                  <c:v>310000</c:v>
                </c:pt>
                <c:pt idx="5775">
                  <c:v>730000</c:v>
                </c:pt>
                <c:pt idx="5776">
                  <c:v>637800</c:v>
                </c:pt>
                <c:pt idx="5777">
                  <c:v>225000</c:v>
                </c:pt>
                <c:pt idx="5778">
                  <c:v>417500</c:v>
                </c:pt>
                <c:pt idx="5779">
                  <c:v>265000</c:v>
                </c:pt>
                <c:pt idx="5780">
                  <c:v>550000</c:v>
                </c:pt>
                <c:pt idx="5781">
                  <c:v>625700</c:v>
                </c:pt>
                <c:pt idx="5782">
                  <c:v>595000</c:v>
                </c:pt>
                <c:pt idx="5783">
                  <c:v>270000</c:v>
                </c:pt>
                <c:pt idx="5784">
                  <c:v>739375</c:v>
                </c:pt>
                <c:pt idx="5785">
                  <c:v>357562</c:v>
                </c:pt>
                <c:pt idx="5786" formatCode="0.00E+00">
                  <c:v>1010000</c:v>
                </c:pt>
                <c:pt idx="5787">
                  <c:v>455000</c:v>
                </c:pt>
                <c:pt idx="5788">
                  <c:v>310000</c:v>
                </c:pt>
                <c:pt idx="5789">
                  <c:v>415000</c:v>
                </c:pt>
                <c:pt idx="5790">
                  <c:v>452000</c:v>
                </c:pt>
                <c:pt idx="5791">
                  <c:v>810000</c:v>
                </c:pt>
                <c:pt idx="5792">
                  <c:v>730001</c:v>
                </c:pt>
                <c:pt idx="5793">
                  <c:v>825000</c:v>
                </c:pt>
                <c:pt idx="5794">
                  <c:v>665000</c:v>
                </c:pt>
                <c:pt idx="5795">
                  <c:v>327500</c:v>
                </c:pt>
                <c:pt idx="5796">
                  <c:v>699950</c:v>
                </c:pt>
                <c:pt idx="5797">
                  <c:v>424000</c:v>
                </c:pt>
                <c:pt idx="5798">
                  <c:v>657000</c:v>
                </c:pt>
                <c:pt idx="5799">
                  <c:v>445000</c:v>
                </c:pt>
                <c:pt idx="5800">
                  <c:v>450000</c:v>
                </c:pt>
                <c:pt idx="5801">
                  <c:v>350000</c:v>
                </c:pt>
                <c:pt idx="5802">
                  <c:v>460000</c:v>
                </c:pt>
                <c:pt idx="5803">
                  <c:v>385000</c:v>
                </c:pt>
                <c:pt idx="5804">
                  <c:v>272000</c:v>
                </c:pt>
                <c:pt idx="5805">
                  <c:v>535000</c:v>
                </c:pt>
                <c:pt idx="5806">
                  <c:v>216500</c:v>
                </c:pt>
                <c:pt idx="5807">
                  <c:v>325000</c:v>
                </c:pt>
                <c:pt idx="5808">
                  <c:v>420200</c:v>
                </c:pt>
                <c:pt idx="5809">
                  <c:v>258000</c:v>
                </c:pt>
                <c:pt idx="5810">
                  <c:v>450000</c:v>
                </c:pt>
                <c:pt idx="5811">
                  <c:v>720168</c:v>
                </c:pt>
                <c:pt idx="5812">
                  <c:v>652000</c:v>
                </c:pt>
                <c:pt idx="5813">
                  <c:v>569500</c:v>
                </c:pt>
                <c:pt idx="5814">
                  <c:v>411000</c:v>
                </c:pt>
                <c:pt idx="5815">
                  <c:v>524950</c:v>
                </c:pt>
                <c:pt idx="5816">
                  <c:v>153000</c:v>
                </c:pt>
                <c:pt idx="5817">
                  <c:v>775000</c:v>
                </c:pt>
                <c:pt idx="5818">
                  <c:v>338500</c:v>
                </c:pt>
                <c:pt idx="5819">
                  <c:v>570000</c:v>
                </c:pt>
                <c:pt idx="5820">
                  <c:v>653000</c:v>
                </c:pt>
                <c:pt idx="5821">
                  <c:v>435000</c:v>
                </c:pt>
                <c:pt idx="5822">
                  <c:v>207000</c:v>
                </c:pt>
                <c:pt idx="5823">
                  <c:v>540000</c:v>
                </c:pt>
                <c:pt idx="5824">
                  <c:v>386000</c:v>
                </c:pt>
                <c:pt idx="5825">
                  <c:v>265000</c:v>
                </c:pt>
                <c:pt idx="5826">
                  <c:v>250000</c:v>
                </c:pt>
                <c:pt idx="5827" formatCode="0.00E+00">
                  <c:v>1697000</c:v>
                </c:pt>
                <c:pt idx="5828">
                  <c:v>455000</c:v>
                </c:pt>
                <c:pt idx="5829" formatCode="0.00E+00">
                  <c:v>1795000</c:v>
                </c:pt>
                <c:pt idx="5830">
                  <c:v>759000</c:v>
                </c:pt>
                <c:pt idx="5831">
                  <c:v>970000</c:v>
                </c:pt>
                <c:pt idx="5832">
                  <c:v>280000</c:v>
                </c:pt>
                <c:pt idx="5833">
                  <c:v>690000</c:v>
                </c:pt>
                <c:pt idx="5834">
                  <c:v>789900</c:v>
                </c:pt>
                <c:pt idx="5835">
                  <c:v>447500</c:v>
                </c:pt>
                <c:pt idx="5836">
                  <c:v>440000</c:v>
                </c:pt>
                <c:pt idx="5837">
                  <c:v>278000</c:v>
                </c:pt>
                <c:pt idx="5838">
                  <c:v>980000</c:v>
                </c:pt>
                <c:pt idx="5839">
                  <c:v>245000</c:v>
                </c:pt>
                <c:pt idx="5840">
                  <c:v>287000</c:v>
                </c:pt>
                <c:pt idx="5841">
                  <c:v>435000</c:v>
                </c:pt>
                <c:pt idx="5842">
                  <c:v>585000</c:v>
                </c:pt>
                <c:pt idx="5843">
                  <c:v>616000</c:v>
                </c:pt>
                <c:pt idx="5844">
                  <c:v>203000</c:v>
                </c:pt>
                <c:pt idx="5845">
                  <c:v>860000</c:v>
                </c:pt>
                <c:pt idx="5846">
                  <c:v>833000</c:v>
                </c:pt>
                <c:pt idx="5847">
                  <c:v>565000</c:v>
                </c:pt>
                <c:pt idx="5848">
                  <c:v>572500</c:v>
                </c:pt>
                <c:pt idx="5849">
                  <c:v>254000</c:v>
                </c:pt>
                <c:pt idx="5850" formatCode="0.00E+00">
                  <c:v>1525000</c:v>
                </c:pt>
                <c:pt idx="5851">
                  <c:v>900000</c:v>
                </c:pt>
                <c:pt idx="5852">
                  <c:v>899000</c:v>
                </c:pt>
                <c:pt idx="5853">
                  <c:v>560000</c:v>
                </c:pt>
                <c:pt idx="5854">
                  <c:v>512500</c:v>
                </c:pt>
                <c:pt idx="5855">
                  <c:v>775000</c:v>
                </c:pt>
                <c:pt idx="5856">
                  <c:v>200000</c:v>
                </c:pt>
                <c:pt idx="5857">
                  <c:v>172000</c:v>
                </c:pt>
                <c:pt idx="5858">
                  <c:v>219900</c:v>
                </c:pt>
                <c:pt idx="5859">
                  <c:v>641200</c:v>
                </c:pt>
                <c:pt idx="5860">
                  <c:v>473000</c:v>
                </c:pt>
                <c:pt idx="5861">
                  <c:v>540000</c:v>
                </c:pt>
                <c:pt idx="5862">
                  <c:v>295000</c:v>
                </c:pt>
                <c:pt idx="5863">
                  <c:v>370000</c:v>
                </c:pt>
                <c:pt idx="5864" formatCode="0.00E+00">
                  <c:v>1727000</c:v>
                </c:pt>
                <c:pt idx="5865">
                  <c:v>275000</c:v>
                </c:pt>
                <c:pt idx="5866">
                  <c:v>89000</c:v>
                </c:pt>
                <c:pt idx="5867">
                  <c:v>175000</c:v>
                </c:pt>
                <c:pt idx="5868">
                  <c:v>490000</c:v>
                </c:pt>
                <c:pt idx="5869">
                  <c:v>342400</c:v>
                </c:pt>
                <c:pt idx="5870">
                  <c:v>345000</c:v>
                </c:pt>
                <c:pt idx="5871">
                  <c:v>399000</c:v>
                </c:pt>
                <c:pt idx="5872">
                  <c:v>550000</c:v>
                </c:pt>
                <c:pt idx="5873">
                  <c:v>652450</c:v>
                </c:pt>
                <c:pt idx="5874">
                  <c:v>438000</c:v>
                </c:pt>
                <c:pt idx="5875">
                  <c:v>605000</c:v>
                </c:pt>
                <c:pt idx="5876">
                  <c:v>395000</c:v>
                </c:pt>
                <c:pt idx="5877">
                  <c:v>449950</c:v>
                </c:pt>
                <c:pt idx="5878">
                  <c:v>651100</c:v>
                </c:pt>
                <c:pt idx="5879">
                  <c:v>241000</c:v>
                </c:pt>
                <c:pt idx="5880" formatCode="0.00E+00">
                  <c:v>3418800</c:v>
                </c:pt>
                <c:pt idx="5881">
                  <c:v>268500</c:v>
                </c:pt>
                <c:pt idx="5882">
                  <c:v>200000</c:v>
                </c:pt>
                <c:pt idx="5883">
                  <c:v>400375</c:v>
                </c:pt>
                <c:pt idx="5884">
                  <c:v>429000</c:v>
                </c:pt>
                <c:pt idx="5885">
                  <c:v>230000</c:v>
                </c:pt>
                <c:pt idx="5886" formatCode="0.00E+00">
                  <c:v>1200000</c:v>
                </c:pt>
                <c:pt idx="5887">
                  <c:v>314200</c:v>
                </c:pt>
                <c:pt idx="5888">
                  <c:v>513000</c:v>
                </c:pt>
                <c:pt idx="5889">
                  <c:v>535000</c:v>
                </c:pt>
                <c:pt idx="5890">
                  <c:v>420000</c:v>
                </c:pt>
                <c:pt idx="5891">
                  <c:v>345950</c:v>
                </c:pt>
                <c:pt idx="5892">
                  <c:v>483500</c:v>
                </c:pt>
                <c:pt idx="5893">
                  <c:v>695000</c:v>
                </c:pt>
                <c:pt idx="5894">
                  <c:v>295000</c:v>
                </c:pt>
                <c:pt idx="5895">
                  <c:v>434975</c:v>
                </c:pt>
                <c:pt idx="5896">
                  <c:v>513000</c:v>
                </c:pt>
                <c:pt idx="5897">
                  <c:v>360000</c:v>
                </c:pt>
                <c:pt idx="5898">
                  <c:v>234900</c:v>
                </c:pt>
                <c:pt idx="5899">
                  <c:v>963000</c:v>
                </c:pt>
                <c:pt idx="5900">
                  <c:v>595000</c:v>
                </c:pt>
                <c:pt idx="5901">
                  <c:v>942500</c:v>
                </c:pt>
                <c:pt idx="5902" formatCode="0.00E+00">
                  <c:v>1029000</c:v>
                </c:pt>
                <c:pt idx="5903">
                  <c:v>350000</c:v>
                </c:pt>
                <c:pt idx="5904">
                  <c:v>416500</c:v>
                </c:pt>
                <c:pt idx="5905">
                  <c:v>209900</c:v>
                </c:pt>
                <c:pt idx="5906">
                  <c:v>802000</c:v>
                </c:pt>
                <c:pt idx="5907">
                  <c:v>230000</c:v>
                </c:pt>
                <c:pt idx="5908">
                  <c:v>489000</c:v>
                </c:pt>
                <c:pt idx="5909">
                  <c:v>497000</c:v>
                </c:pt>
                <c:pt idx="5910">
                  <c:v>250000</c:v>
                </c:pt>
                <c:pt idx="5911">
                  <c:v>925000</c:v>
                </c:pt>
                <c:pt idx="5912">
                  <c:v>390000</c:v>
                </c:pt>
                <c:pt idx="5913">
                  <c:v>415000</c:v>
                </c:pt>
                <c:pt idx="5914">
                  <c:v>785000</c:v>
                </c:pt>
                <c:pt idx="5915">
                  <c:v>575000</c:v>
                </c:pt>
                <c:pt idx="5916">
                  <c:v>170000</c:v>
                </c:pt>
                <c:pt idx="5917">
                  <c:v>750000</c:v>
                </c:pt>
                <c:pt idx="5918">
                  <c:v>230000</c:v>
                </c:pt>
                <c:pt idx="5919">
                  <c:v>855000</c:v>
                </c:pt>
                <c:pt idx="5920">
                  <c:v>235000</c:v>
                </c:pt>
                <c:pt idx="5921">
                  <c:v>335000</c:v>
                </c:pt>
                <c:pt idx="5922" formatCode="0.00E+00">
                  <c:v>1195000</c:v>
                </c:pt>
                <c:pt idx="5923">
                  <c:v>677000</c:v>
                </c:pt>
                <c:pt idx="5924">
                  <c:v>575000</c:v>
                </c:pt>
                <c:pt idx="5925">
                  <c:v>450000</c:v>
                </c:pt>
                <c:pt idx="5926">
                  <c:v>817250</c:v>
                </c:pt>
                <c:pt idx="5927">
                  <c:v>440000</c:v>
                </c:pt>
                <c:pt idx="5928">
                  <c:v>526000</c:v>
                </c:pt>
                <c:pt idx="5929">
                  <c:v>762500</c:v>
                </c:pt>
                <c:pt idx="5930">
                  <c:v>325000</c:v>
                </c:pt>
                <c:pt idx="5931">
                  <c:v>840000</c:v>
                </c:pt>
                <c:pt idx="5932">
                  <c:v>377500</c:v>
                </c:pt>
                <c:pt idx="5933">
                  <c:v>212500</c:v>
                </c:pt>
                <c:pt idx="5934">
                  <c:v>749400</c:v>
                </c:pt>
                <c:pt idx="5935">
                  <c:v>663000</c:v>
                </c:pt>
                <c:pt idx="5936" formatCode="0.00E+00">
                  <c:v>1476000</c:v>
                </c:pt>
                <c:pt idx="5937">
                  <c:v>261000</c:v>
                </c:pt>
                <c:pt idx="5938">
                  <c:v>515000</c:v>
                </c:pt>
                <c:pt idx="5939">
                  <c:v>410000</c:v>
                </c:pt>
                <c:pt idx="5940">
                  <c:v>336000</c:v>
                </c:pt>
                <c:pt idx="5941">
                  <c:v>440000</c:v>
                </c:pt>
                <c:pt idx="5942">
                  <c:v>908950</c:v>
                </c:pt>
                <c:pt idx="5943">
                  <c:v>554000</c:v>
                </c:pt>
                <c:pt idx="5944">
                  <c:v>387000</c:v>
                </c:pt>
                <c:pt idx="5945">
                  <c:v>268643</c:v>
                </c:pt>
                <c:pt idx="5946">
                  <c:v>514000</c:v>
                </c:pt>
                <c:pt idx="5947">
                  <c:v>420000</c:v>
                </c:pt>
                <c:pt idx="5948">
                  <c:v>199000</c:v>
                </c:pt>
                <c:pt idx="5949">
                  <c:v>225000</c:v>
                </c:pt>
                <c:pt idx="5950">
                  <c:v>320000</c:v>
                </c:pt>
                <c:pt idx="5951">
                  <c:v>204995</c:v>
                </c:pt>
                <c:pt idx="5952">
                  <c:v>376000</c:v>
                </c:pt>
                <c:pt idx="5953">
                  <c:v>705000</c:v>
                </c:pt>
                <c:pt idx="5954">
                  <c:v>725995</c:v>
                </c:pt>
                <c:pt idx="5955">
                  <c:v>285000</c:v>
                </c:pt>
                <c:pt idx="5956">
                  <c:v>285000</c:v>
                </c:pt>
                <c:pt idx="5957">
                  <c:v>731000</c:v>
                </c:pt>
                <c:pt idx="5958" formatCode="0.00E+00">
                  <c:v>1564350</c:v>
                </c:pt>
                <c:pt idx="5959">
                  <c:v>510000</c:v>
                </c:pt>
                <c:pt idx="5960">
                  <c:v>620000</c:v>
                </c:pt>
                <c:pt idx="5961" formatCode="0.00E+00">
                  <c:v>1110000</c:v>
                </c:pt>
                <c:pt idx="5962">
                  <c:v>796000</c:v>
                </c:pt>
                <c:pt idx="5963">
                  <c:v>255000</c:v>
                </c:pt>
                <c:pt idx="5964">
                  <c:v>807000</c:v>
                </c:pt>
                <c:pt idx="5965">
                  <c:v>315000</c:v>
                </c:pt>
                <c:pt idx="5966">
                  <c:v>637000</c:v>
                </c:pt>
                <c:pt idx="5967" formatCode="0.00E+00">
                  <c:v>2725000</c:v>
                </c:pt>
                <c:pt idx="5968">
                  <c:v>490000</c:v>
                </c:pt>
                <c:pt idx="5969">
                  <c:v>253000</c:v>
                </c:pt>
                <c:pt idx="5970">
                  <c:v>325900</c:v>
                </c:pt>
                <c:pt idx="5971">
                  <c:v>425000</c:v>
                </c:pt>
                <c:pt idx="5972">
                  <c:v>215000</c:v>
                </c:pt>
                <c:pt idx="5973">
                  <c:v>315000</c:v>
                </c:pt>
                <c:pt idx="5974">
                  <c:v>724800</c:v>
                </c:pt>
                <c:pt idx="5975">
                  <c:v>295000</c:v>
                </c:pt>
                <c:pt idx="5976">
                  <c:v>509007</c:v>
                </c:pt>
                <c:pt idx="5977">
                  <c:v>306000</c:v>
                </c:pt>
                <c:pt idx="5978">
                  <c:v>205000</c:v>
                </c:pt>
                <c:pt idx="5979">
                  <c:v>275000</c:v>
                </c:pt>
                <c:pt idx="5980">
                  <c:v>685000</c:v>
                </c:pt>
                <c:pt idx="5981">
                  <c:v>465000</c:v>
                </c:pt>
                <c:pt idx="5982">
                  <c:v>560000</c:v>
                </c:pt>
                <c:pt idx="5983">
                  <c:v>458500</c:v>
                </c:pt>
                <c:pt idx="5984">
                  <c:v>354000</c:v>
                </c:pt>
                <c:pt idx="5985">
                  <c:v>441000</c:v>
                </c:pt>
                <c:pt idx="5986">
                  <c:v>194000</c:v>
                </c:pt>
                <c:pt idx="5987">
                  <c:v>316500</c:v>
                </c:pt>
                <c:pt idx="5988">
                  <c:v>524950</c:v>
                </c:pt>
                <c:pt idx="5989" formatCode="0.00E+00">
                  <c:v>1052000</c:v>
                </c:pt>
                <c:pt idx="5990">
                  <c:v>925000</c:v>
                </c:pt>
                <c:pt idx="5991">
                  <c:v>780000</c:v>
                </c:pt>
                <c:pt idx="5992">
                  <c:v>241000</c:v>
                </c:pt>
                <c:pt idx="5993">
                  <c:v>519000</c:v>
                </c:pt>
                <c:pt idx="5994">
                  <c:v>286000</c:v>
                </c:pt>
                <c:pt idx="5995">
                  <c:v>400000</c:v>
                </c:pt>
                <c:pt idx="5996">
                  <c:v>255000</c:v>
                </c:pt>
                <c:pt idx="5997">
                  <c:v>152000</c:v>
                </c:pt>
                <c:pt idx="5998">
                  <c:v>599000</c:v>
                </c:pt>
                <c:pt idx="5999">
                  <c:v>330000</c:v>
                </c:pt>
                <c:pt idx="6000">
                  <c:v>461000</c:v>
                </c:pt>
                <c:pt idx="6001">
                  <c:v>620000</c:v>
                </c:pt>
                <c:pt idx="6002">
                  <c:v>352500</c:v>
                </c:pt>
                <c:pt idx="6003">
                  <c:v>435000</c:v>
                </c:pt>
                <c:pt idx="6004">
                  <c:v>725000</c:v>
                </c:pt>
                <c:pt idx="6005">
                  <c:v>300000</c:v>
                </c:pt>
                <c:pt idx="6006">
                  <c:v>252000</c:v>
                </c:pt>
                <c:pt idx="6007">
                  <c:v>464625</c:v>
                </c:pt>
                <c:pt idx="6008">
                  <c:v>340000</c:v>
                </c:pt>
                <c:pt idx="6009" formatCode="0.00E+00">
                  <c:v>1325000</c:v>
                </c:pt>
                <c:pt idx="6010">
                  <c:v>455000</c:v>
                </c:pt>
                <c:pt idx="6011">
                  <c:v>495000</c:v>
                </c:pt>
                <c:pt idx="6012">
                  <c:v>925000</c:v>
                </c:pt>
                <c:pt idx="6013">
                  <c:v>587000</c:v>
                </c:pt>
                <c:pt idx="6014">
                  <c:v>524000</c:v>
                </c:pt>
                <c:pt idx="6015" formatCode="0.00E+00">
                  <c:v>1030000</c:v>
                </c:pt>
                <c:pt idx="6016">
                  <c:v>176000</c:v>
                </c:pt>
                <c:pt idx="6017">
                  <c:v>249900</c:v>
                </c:pt>
                <c:pt idx="6018">
                  <c:v>499500</c:v>
                </c:pt>
                <c:pt idx="6019">
                  <c:v>600000</c:v>
                </c:pt>
                <c:pt idx="6020">
                  <c:v>294000</c:v>
                </c:pt>
                <c:pt idx="6021">
                  <c:v>272000</c:v>
                </c:pt>
                <c:pt idx="6022">
                  <c:v>390000</c:v>
                </c:pt>
                <c:pt idx="6023">
                  <c:v>700000</c:v>
                </c:pt>
                <c:pt idx="6024">
                  <c:v>635000</c:v>
                </c:pt>
                <c:pt idx="6025">
                  <c:v>920000</c:v>
                </c:pt>
                <c:pt idx="6026">
                  <c:v>500000</c:v>
                </c:pt>
                <c:pt idx="6027">
                  <c:v>263500</c:v>
                </c:pt>
                <c:pt idx="6028">
                  <c:v>975000</c:v>
                </c:pt>
                <c:pt idx="6029">
                  <c:v>575000</c:v>
                </c:pt>
                <c:pt idx="6030">
                  <c:v>822000</c:v>
                </c:pt>
                <c:pt idx="6031">
                  <c:v>300000</c:v>
                </c:pt>
                <c:pt idx="6032">
                  <c:v>487600</c:v>
                </c:pt>
                <c:pt idx="6033">
                  <c:v>500000</c:v>
                </c:pt>
                <c:pt idx="6034">
                  <c:v>680000</c:v>
                </c:pt>
                <c:pt idx="6035">
                  <c:v>419000</c:v>
                </c:pt>
                <c:pt idx="6036">
                  <c:v>450000</c:v>
                </c:pt>
                <c:pt idx="6037">
                  <c:v>650000</c:v>
                </c:pt>
                <c:pt idx="6038">
                  <c:v>550000</c:v>
                </c:pt>
                <c:pt idx="6039">
                  <c:v>330000</c:v>
                </c:pt>
                <c:pt idx="6040">
                  <c:v>282510</c:v>
                </c:pt>
                <c:pt idx="6041" formatCode="0.00E+00">
                  <c:v>2385000</c:v>
                </c:pt>
                <c:pt idx="6042">
                  <c:v>230000</c:v>
                </c:pt>
                <c:pt idx="6043">
                  <c:v>750000</c:v>
                </c:pt>
                <c:pt idx="6044">
                  <c:v>321000</c:v>
                </c:pt>
                <c:pt idx="6045" formatCode="0.00E+00">
                  <c:v>2196000</c:v>
                </c:pt>
                <c:pt idx="6046">
                  <c:v>245000</c:v>
                </c:pt>
                <c:pt idx="6047">
                  <c:v>510000</c:v>
                </c:pt>
                <c:pt idx="6048">
                  <c:v>751000</c:v>
                </c:pt>
                <c:pt idx="6049">
                  <c:v>675000</c:v>
                </c:pt>
                <c:pt idx="6050">
                  <c:v>295000</c:v>
                </c:pt>
                <c:pt idx="6051">
                  <c:v>312000</c:v>
                </c:pt>
                <c:pt idx="6052">
                  <c:v>730000</c:v>
                </c:pt>
                <c:pt idx="6053">
                  <c:v>762500</c:v>
                </c:pt>
                <c:pt idx="6054">
                  <c:v>150000</c:v>
                </c:pt>
                <c:pt idx="6055">
                  <c:v>270000</c:v>
                </c:pt>
                <c:pt idx="6056">
                  <c:v>400000</c:v>
                </c:pt>
                <c:pt idx="6057">
                  <c:v>650000</c:v>
                </c:pt>
                <c:pt idx="6058">
                  <c:v>530000</c:v>
                </c:pt>
                <c:pt idx="6059">
                  <c:v>248000</c:v>
                </c:pt>
                <c:pt idx="6060">
                  <c:v>760000</c:v>
                </c:pt>
                <c:pt idx="6061">
                  <c:v>199000</c:v>
                </c:pt>
                <c:pt idx="6062">
                  <c:v>240000</c:v>
                </c:pt>
                <c:pt idx="6063">
                  <c:v>415000</c:v>
                </c:pt>
                <c:pt idx="6064">
                  <c:v>228000</c:v>
                </c:pt>
                <c:pt idx="6065">
                  <c:v>525000</c:v>
                </c:pt>
                <c:pt idx="6066">
                  <c:v>399950</c:v>
                </c:pt>
                <c:pt idx="6067">
                  <c:v>781000</c:v>
                </c:pt>
                <c:pt idx="6068">
                  <c:v>827000</c:v>
                </c:pt>
                <c:pt idx="6069">
                  <c:v>525000</c:v>
                </c:pt>
                <c:pt idx="6070">
                  <c:v>671300</c:v>
                </c:pt>
                <c:pt idx="6071">
                  <c:v>175000</c:v>
                </c:pt>
                <c:pt idx="6072" formatCode="0.00E+00">
                  <c:v>1100000</c:v>
                </c:pt>
                <c:pt idx="6073">
                  <c:v>800000</c:v>
                </c:pt>
                <c:pt idx="6074">
                  <c:v>329950</c:v>
                </c:pt>
                <c:pt idx="6075">
                  <c:v>445000</c:v>
                </c:pt>
                <c:pt idx="6076">
                  <c:v>237000</c:v>
                </c:pt>
                <c:pt idx="6077" formatCode="0.00E+00">
                  <c:v>1112500</c:v>
                </c:pt>
                <c:pt idx="6078">
                  <c:v>438900</c:v>
                </c:pt>
                <c:pt idx="6079" formatCode="0.00E+00">
                  <c:v>1280000</c:v>
                </c:pt>
                <c:pt idx="6080">
                  <c:v>600000</c:v>
                </c:pt>
                <c:pt idx="6081">
                  <c:v>670000</c:v>
                </c:pt>
                <c:pt idx="6082">
                  <c:v>519000</c:v>
                </c:pt>
                <c:pt idx="6083">
                  <c:v>320000</c:v>
                </c:pt>
                <c:pt idx="6084">
                  <c:v>270000</c:v>
                </c:pt>
                <c:pt idx="6085" formatCode="0.00E+00">
                  <c:v>1000000</c:v>
                </c:pt>
                <c:pt idx="6086">
                  <c:v>330000</c:v>
                </c:pt>
                <c:pt idx="6087">
                  <c:v>657500</c:v>
                </c:pt>
                <c:pt idx="6088">
                  <c:v>450000</c:v>
                </c:pt>
                <c:pt idx="6089">
                  <c:v>150000</c:v>
                </c:pt>
                <c:pt idx="6090">
                  <c:v>792500</c:v>
                </c:pt>
                <c:pt idx="6091">
                  <c:v>540000</c:v>
                </c:pt>
                <c:pt idx="6092">
                  <c:v>229900</c:v>
                </c:pt>
                <c:pt idx="6093">
                  <c:v>533000</c:v>
                </c:pt>
                <c:pt idx="6094">
                  <c:v>239000</c:v>
                </c:pt>
                <c:pt idx="6095">
                  <c:v>713900</c:v>
                </c:pt>
                <c:pt idx="6096">
                  <c:v>427500</c:v>
                </c:pt>
                <c:pt idx="6097">
                  <c:v>302000</c:v>
                </c:pt>
                <c:pt idx="6098" formatCode="0.00E+00">
                  <c:v>1150000</c:v>
                </c:pt>
                <c:pt idx="6099">
                  <c:v>555000</c:v>
                </c:pt>
                <c:pt idx="6100">
                  <c:v>495000</c:v>
                </c:pt>
                <c:pt idx="6101">
                  <c:v>495000</c:v>
                </c:pt>
                <c:pt idx="6102">
                  <c:v>340000</c:v>
                </c:pt>
                <c:pt idx="6103">
                  <c:v>464950</c:v>
                </c:pt>
                <c:pt idx="6104">
                  <c:v>320000</c:v>
                </c:pt>
                <c:pt idx="6105">
                  <c:v>440000</c:v>
                </c:pt>
                <c:pt idx="6106">
                  <c:v>686000</c:v>
                </c:pt>
                <c:pt idx="6107">
                  <c:v>555000</c:v>
                </c:pt>
                <c:pt idx="6108">
                  <c:v>361500</c:v>
                </c:pt>
                <c:pt idx="6109" formatCode="0.00E+00">
                  <c:v>1240000</c:v>
                </c:pt>
                <c:pt idx="6110">
                  <c:v>154950</c:v>
                </c:pt>
                <c:pt idx="6111">
                  <c:v>247200</c:v>
                </c:pt>
                <c:pt idx="6112">
                  <c:v>250000</c:v>
                </c:pt>
                <c:pt idx="6113">
                  <c:v>590300</c:v>
                </c:pt>
                <c:pt idx="6114">
                  <c:v>541125</c:v>
                </c:pt>
                <c:pt idx="6115">
                  <c:v>310000</c:v>
                </c:pt>
                <c:pt idx="6116">
                  <c:v>704111</c:v>
                </c:pt>
                <c:pt idx="6117">
                  <c:v>277500</c:v>
                </c:pt>
                <c:pt idx="6118">
                  <c:v>325000</c:v>
                </c:pt>
                <c:pt idx="6119">
                  <c:v>289200</c:v>
                </c:pt>
                <c:pt idx="6120">
                  <c:v>185000</c:v>
                </c:pt>
                <c:pt idx="6121" formatCode="0.00E+00">
                  <c:v>1445000</c:v>
                </c:pt>
                <c:pt idx="6122">
                  <c:v>420550</c:v>
                </c:pt>
                <c:pt idx="6123">
                  <c:v>603000</c:v>
                </c:pt>
                <c:pt idx="6124">
                  <c:v>345000</c:v>
                </c:pt>
                <c:pt idx="6125">
                  <c:v>650000</c:v>
                </c:pt>
                <c:pt idx="6126">
                  <c:v>589950</c:v>
                </c:pt>
                <c:pt idx="6127">
                  <c:v>309950</c:v>
                </c:pt>
                <c:pt idx="6128">
                  <c:v>775000</c:v>
                </c:pt>
                <c:pt idx="6129">
                  <c:v>590000</c:v>
                </c:pt>
                <c:pt idx="6130">
                  <c:v>863500</c:v>
                </c:pt>
                <c:pt idx="6131">
                  <c:v>517500</c:v>
                </c:pt>
                <c:pt idx="6132">
                  <c:v>700000</c:v>
                </c:pt>
                <c:pt idx="6133">
                  <c:v>699000</c:v>
                </c:pt>
                <c:pt idx="6134">
                  <c:v>350000</c:v>
                </c:pt>
                <c:pt idx="6135">
                  <c:v>795000</c:v>
                </c:pt>
                <c:pt idx="6136">
                  <c:v>543000</c:v>
                </c:pt>
                <c:pt idx="6137">
                  <c:v>325000</c:v>
                </c:pt>
                <c:pt idx="6138">
                  <c:v>337500</c:v>
                </c:pt>
                <c:pt idx="6139">
                  <c:v>425000</c:v>
                </c:pt>
                <c:pt idx="6140">
                  <c:v>780000</c:v>
                </c:pt>
                <c:pt idx="6141">
                  <c:v>259000</c:v>
                </c:pt>
                <c:pt idx="6142">
                  <c:v>524400</c:v>
                </c:pt>
                <c:pt idx="6143">
                  <c:v>260000</c:v>
                </c:pt>
                <c:pt idx="6144">
                  <c:v>273000</c:v>
                </c:pt>
                <c:pt idx="6145">
                  <c:v>639900</c:v>
                </c:pt>
                <c:pt idx="6146">
                  <c:v>420000</c:v>
                </c:pt>
                <c:pt idx="6147">
                  <c:v>510500</c:v>
                </c:pt>
                <c:pt idx="6148">
                  <c:v>290000</c:v>
                </c:pt>
                <c:pt idx="6149">
                  <c:v>226000</c:v>
                </c:pt>
                <c:pt idx="6150">
                  <c:v>300000</c:v>
                </c:pt>
                <c:pt idx="6151">
                  <c:v>407450</c:v>
                </c:pt>
                <c:pt idx="6152">
                  <c:v>390000</c:v>
                </c:pt>
                <c:pt idx="6153" formatCode="0.00E+00">
                  <c:v>1058800</c:v>
                </c:pt>
                <c:pt idx="6154">
                  <c:v>610000</c:v>
                </c:pt>
                <c:pt idx="6155">
                  <c:v>239975</c:v>
                </c:pt>
                <c:pt idx="6156">
                  <c:v>375000</c:v>
                </c:pt>
                <c:pt idx="6157">
                  <c:v>742500</c:v>
                </c:pt>
                <c:pt idx="6158">
                  <c:v>450000</c:v>
                </c:pt>
                <c:pt idx="6159">
                  <c:v>300000</c:v>
                </c:pt>
                <c:pt idx="6160">
                  <c:v>216600</c:v>
                </c:pt>
                <c:pt idx="6161">
                  <c:v>525000</c:v>
                </c:pt>
                <c:pt idx="6162">
                  <c:v>455000</c:v>
                </c:pt>
                <c:pt idx="6163">
                  <c:v>390000</c:v>
                </c:pt>
                <c:pt idx="6164">
                  <c:v>450000</c:v>
                </c:pt>
                <c:pt idx="6165">
                  <c:v>382000</c:v>
                </c:pt>
                <c:pt idx="6166">
                  <c:v>287000</c:v>
                </c:pt>
                <c:pt idx="6167">
                  <c:v>460000</c:v>
                </c:pt>
                <c:pt idx="6168">
                  <c:v>435000</c:v>
                </c:pt>
                <c:pt idx="6169">
                  <c:v>575000</c:v>
                </c:pt>
                <c:pt idx="6170">
                  <c:v>626700</c:v>
                </c:pt>
                <c:pt idx="6171">
                  <c:v>352000</c:v>
                </c:pt>
                <c:pt idx="6172">
                  <c:v>650000</c:v>
                </c:pt>
                <c:pt idx="6173">
                  <c:v>197000</c:v>
                </c:pt>
                <c:pt idx="6174">
                  <c:v>340000</c:v>
                </c:pt>
                <c:pt idx="6175">
                  <c:v>560000</c:v>
                </c:pt>
                <c:pt idx="6176">
                  <c:v>354000</c:v>
                </c:pt>
                <c:pt idx="6177">
                  <c:v>670000</c:v>
                </c:pt>
                <c:pt idx="6178">
                  <c:v>769000</c:v>
                </c:pt>
                <c:pt idx="6179">
                  <c:v>650000</c:v>
                </c:pt>
                <c:pt idx="6180">
                  <c:v>650000</c:v>
                </c:pt>
                <c:pt idx="6181">
                  <c:v>289950</c:v>
                </c:pt>
                <c:pt idx="6182">
                  <c:v>300000</c:v>
                </c:pt>
                <c:pt idx="6183">
                  <c:v>471000</c:v>
                </c:pt>
                <c:pt idx="6184">
                  <c:v>639000</c:v>
                </c:pt>
                <c:pt idx="6185">
                  <c:v>287000</c:v>
                </c:pt>
                <c:pt idx="6186">
                  <c:v>740000</c:v>
                </c:pt>
                <c:pt idx="6187">
                  <c:v>499922</c:v>
                </c:pt>
                <c:pt idx="6188">
                  <c:v>675000</c:v>
                </c:pt>
                <c:pt idx="6189">
                  <c:v>738515</c:v>
                </c:pt>
                <c:pt idx="6190">
                  <c:v>445000</c:v>
                </c:pt>
                <c:pt idx="6191" formatCode="0.00E+00">
                  <c:v>1039000</c:v>
                </c:pt>
                <c:pt idx="6192">
                  <c:v>346000</c:v>
                </c:pt>
                <c:pt idx="6193">
                  <c:v>450000</c:v>
                </c:pt>
                <c:pt idx="6194">
                  <c:v>350000</c:v>
                </c:pt>
                <c:pt idx="6195" formatCode="0.00E+00">
                  <c:v>2400000</c:v>
                </c:pt>
                <c:pt idx="6196">
                  <c:v>594950</c:v>
                </c:pt>
                <c:pt idx="6197" formatCode="0.00E+00">
                  <c:v>1695000</c:v>
                </c:pt>
                <c:pt idx="6198">
                  <c:v>219000</c:v>
                </c:pt>
                <c:pt idx="6199">
                  <c:v>450000</c:v>
                </c:pt>
                <c:pt idx="6200">
                  <c:v>402000</c:v>
                </c:pt>
                <c:pt idx="6201">
                  <c:v>275000</c:v>
                </c:pt>
                <c:pt idx="6202">
                  <c:v>421500</c:v>
                </c:pt>
                <c:pt idx="6203">
                  <c:v>560000</c:v>
                </c:pt>
                <c:pt idx="6204">
                  <c:v>314000</c:v>
                </c:pt>
                <c:pt idx="6205">
                  <c:v>287000</c:v>
                </c:pt>
                <c:pt idx="6206">
                  <c:v>277000</c:v>
                </c:pt>
                <c:pt idx="6207">
                  <c:v>337500</c:v>
                </c:pt>
                <c:pt idx="6208">
                  <c:v>792000</c:v>
                </c:pt>
                <c:pt idx="6209">
                  <c:v>435000</c:v>
                </c:pt>
                <c:pt idx="6210">
                  <c:v>313100</c:v>
                </c:pt>
                <c:pt idx="6211">
                  <c:v>575000</c:v>
                </c:pt>
                <c:pt idx="6212">
                  <c:v>510000</c:v>
                </c:pt>
                <c:pt idx="6213">
                  <c:v>299950</c:v>
                </c:pt>
                <c:pt idx="6214" formatCode="0.00E+00">
                  <c:v>1028000</c:v>
                </c:pt>
                <c:pt idx="6215">
                  <c:v>364000</c:v>
                </c:pt>
                <c:pt idx="6216">
                  <c:v>335000</c:v>
                </c:pt>
                <c:pt idx="6217">
                  <c:v>219950</c:v>
                </c:pt>
                <c:pt idx="6218">
                  <c:v>215000</c:v>
                </c:pt>
                <c:pt idx="6219">
                  <c:v>640000</c:v>
                </c:pt>
                <c:pt idx="6220">
                  <c:v>535000</c:v>
                </c:pt>
                <c:pt idx="6221">
                  <c:v>253000</c:v>
                </c:pt>
                <c:pt idx="6222">
                  <c:v>650000</c:v>
                </c:pt>
                <c:pt idx="6223">
                  <c:v>672000</c:v>
                </c:pt>
                <c:pt idx="6224">
                  <c:v>606000</c:v>
                </c:pt>
                <c:pt idx="6225">
                  <c:v>292000</c:v>
                </c:pt>
                <c:pt idx="6226">
                  <c:v>289950</c:v>
                </c:pt>
                <c:pt idx="6227">
                  <c:v>257500</c:v>
                </c:pt>
                <c:pt idx="6228">
                  <c:v>380000</c:v>
                </c:pt>
                <c:pt idx="6229">
                  <c:v>360000</c:v>
                </c:pt>
                <c:pt idx="6230">
                  <c:v>269500</c:v>
                </c:pt>
                <c:pt idx="6231">
                  <c:v>449000</c:v>
                </c:pt>
                <c:pt idx="6232">
                  <c:v>375000</c:v>
                </c:pt>
                <c:pt idx="6233" formatCode="0.00E+00">
                  <c:v>2200000</c:v>
                </c:pt>
                <c:pt idx="6234">
                  <c:v>810000</c:v>
                </c:pt>
                <c:pt idx="6235">
                  <c:v>994000</c:v>
                </c:pt>
                <c:pt idx="6236">
                  <c:v>275000</c:v>
                </c:pt>
                <c:pt idx="6237">
                  <c:v>300000</c:v>
                </c:pt>
                <c:pt idx="6238">
                  <c:v>380000</c:v>
                </c:pt>
                <c:pt idx="6239">
                  <c:v>200000</c:v>
                </c:pt>
                <c:pt idx="6240">
                  <c:v>635000</c:v>
                </c:pt>
                <c:pt idx="6241">
                  <c:v>280000</c:v>
                </c:pt>
                <c:pt idx="6242">
                  <c:v>574000</c:v>
                </c:pt>
                <c:pt idx="6243" formatCode="0.00E+00">
                  <c:v>1050000</c:v>
                </c:pt>
                <c:pt idx="6244">
                  <c:v>545000</c:v>
                </c:pt>
                <c:pt idx="6245">
                  <c:v>271950</c:v>
                </c:pt>
                <c:pt idx="6246">
                  <c:v>630000</c:v>
                </c:pt>
                <c:pt idx="6247">
                  <c:v>400000</c:v>
                </c:pt>
                <c:pt idx="6248">
                  <c:v>334000</c:v>
                </c:pt>
                <c:pt idx="6249">
                  <c:v>332500</c:v>
                </c:pt>
                <c:pt idx="6250">
                  <c:v>525000</c:v>
                </c:pt>
                <c:pt idx="6251">
                  <c:v>408000</c:v>
                </c:pt>
                <c:pt idx="6252">
                  <c:v>846450</c:v>
                </c:pt>
                <c:pt idx="6253">
                  <c:v>411100</c:v>
                </c:pt>
                <c:pt idx="6254">
                  <c:v>409124</c:v>
                </c:pt>
                <c:pt idx="6255">
                  <c:v>335950</c:v>
                </c:pt>
                <c:pt idx="6256">
                  <c:v>480000</c:v>
                </c:pt>
                <c:pt idx="6257">
                  <c:v>280000</c:v>
                </c:pt>
                <c:pt idx="6258">
                  <c:v>668000</c:v>
                </c:pt>
                <c:pt idx="6259">
                  <c:v>750000</c:v>
                </c:pt>
                <c:pt idx="6260">
                  <c:v>394475</c:v>
                </c:pt>
                <c:pt idx="6261">
                  <c:v>848000</c:v>
                </c:pt>
                <c:pt idx="6262">
                  <c:v>675000</c:v>
                </c:pt>
                <c:pt idx="6263">
                  <c:v>175000</c:v>
                </c:pt>
                <c:pt idx="6264">
                  <c:v>560000</c:v>
                </c:pt>
                <c:pt idx="6265">
                  <c:v>538888</c:v>
                </c:pt>
                <c:pt idx="6266">
                  <c:v>359000</c:v>
                </c:pt>
                <c:pt idx="6267">
                  <c:v>300000</c:v>
                </c:pt>
                <c:pt idx="6268">
                  <c:v>273000</c:v>
                </c:pt>
                <c:pt idx="6269">
                  <c:v>670000</c:v>
                </c:pt>
                <c:pt idx="6270">
                  <c:v>530000</c:v>
                </c:pt>
                <c:pt idx="6271">
                  <c:v>625000</c:v>
                </c:pt>
                <c:pt idx="6272">
                  <c:v>248000</c:v>
                </c:pt>
                <c:pt idx="6273">
                  <c:v>533000</c:v>
                </c:pt>
                <c:pt idx="6274">
                  <c:v>549950</c:v>
                </c:pt>
                <c:pt idx="6275">
                  <c:v>485000</c:v>
                </c:pt>
                <c:pt idx="6276">
                  <c:v>353500</c:v>
                </c:pt>
                <c:pt idx="6277">
                  <c:v>435000</c:v>
                </c:pt>
                <c:pt idx="6278">
                  <c:v>241000</c:v>
                </c:pt>
                <c:pt idx="6279">
                  <c:v>885000</c:v>
                </c:pt>
                <c:pt idx="6280">
                  <c:v>799200</c:v>
                </c:pt>
                <c:pt idx="6281">
                  <c:v>760000</c:v>
                </c:pt>
                <c:pt idx="6282">
                  <c:v>270000</c:v>
                </c:pt>
                <c:pt idx="6283">
                  <c:v>675000</c:v>
                </c:pt>
                <c:pt idx="6284">
                  <c:v>499000</c:v>
                </c:pt>
                <c:pt idx="6285" formatCode="0.00E+00">
                  <c:v>1202500</c:v>
                </c:pt>
                <c:pt idx="6286">
                  <c:v>320000</c:v>
                </c:pt>
                <c:pt idx="6287">
                  <c:v>890000</c:v>
                </c:pt>
                <c:pt idx="6288">
                  <c:v>275000</c:v>
                </c:pt>
                <c:pt idx="6289">
                  <c:v>490000</c:v>
                </c:pt>
                <c:pt idx="6290">
                  <c:v>550000</c:v>
                </c:pt>
                <c:pt idx="6291">
                  <c:v>390000</c:v>
                </c:pt>
                <c:pt idx="6292">
                  <c:v>277000</c:v>
                </c:pt>
                <c:pt idx="6293">
                  <c:v>236000</c:v>
                </c:pt>
                <c:pt idx="6294">
                  <c:v>265953</c:v>
                </c:pt>
                <c:pt idx="6295">
                  <c:v>545000</c:v>
                </c:pt>
                <c:pt idx="6296">
                  <c:v>535000</c:v>
                </c:pt>
                <c:pt idx="6297" formatCode="0.00E+00">
                  <c:v>1450000</c:v>
                </c:pt>
                <c:pt idx="6298">
                  <c:v>490000</c:v>
                </c:pt>
                <c:pt idx="6299">
                  <c:v>319950</c:v>
                </c:pt>
                <c:pt idx="6300">
                  <c:v>625000</c:v>
                </c:pt>
                <c:pt idx="6301">
                  <c:v>248000</c:v>
                </c:pt>
                <c:pt idx="6302">
                  <c:v>475000</c:v>
                </c:pt>
                <c:pt idx="6303">
                  <c:v>410000</c:v>
                </c:pt>
                <c:pt idx="6304">
                  <c:v>670000</c:v>
                </c:pt>
                <c:pt idx="6305">
                  <c:v>430000</c:v>
                </c:pt>
                <c:pt idx="6306">
                  <c:v>313000</c:v>
                </c:pt>
                <c:pt idx="6307">
                  <c:v>950000</c:v>
                </c:pt>
                <c:pt idx="6308">
                  <c:v>751750</c:v>
                </c:pt>
                <c:pt idx="6309">
                  <c:v>760000</c:v>
                </c:pt>
                <c:pt idx="6310">
                  <c:v>310650</c:v>
                </c:pt>
                <c:pt idx="6311">
                  <c:v>367500</c:v>
                </c:pt>
                <c:pt idx="6312">
                  <c:v>580000</c:v>
                </c:pt>
                <c:pt idx="6313">
                  <c:v>580000</c:v>
                </c:pt>
                <c:pt idx="6314">
                  <c:v>665000</c:v>
                </c:pt>
                <c:pt idx="6315">
                  <c:v>239950</c:v>
                </c:pt>
                <c:pt idx="6316">
                  <c:v>470000</c:v>
                </c:pt>
                <c:pt idx="6317">
                  <c:v>733000</c:v>
                </c:pt>
                <c:pt idx="6318">
                  <c:v>250000</c:v>
                </c:pt>
                <c:pt idx="6319">
                  <c:v>402000</c:v>
                </c:pt>
                <c:pt idx="6320">
                  <c:v>295000</c:v>
                </c:pt>
                <c:pt idx="6321">
                  <c:v>355000</c:v>
                </c:pt>
                <c:pt idx="6322">
                  <c:v>289000</c:v>
                </c:pt>
                <c:pt idx="6323">
                  <c:v>376000</c:v>
                </c:pt>
                <c:pt idx="6324">
                  <c:v>212700</c:v>
                </c:pt>
                <c:pt idx="6325">
                  <c:v>325000</c:v>
                </c:pt>
                <c:pt idx="6326">
                  <c:v>415000</c:v>
                </c:pt>
                <c:pt idx="6327">
                  <c:v>935000</c:v>
                </c:pt>
                <c:pt idx="6328">
                  <c:v>372000</c:v>
                </c:pt>
                <c:pt idx="6329">
                  <c:v>240000</c:v>
                </c:pt>
                <c:pt idx="6330">
                  <c:v>334950</c:v>
                </c:pt>
                <c:pt idx="6331">
                  <c:v>426500</c:v>
                </c:pt>
                <c:pt idx="6332">
                  <c:v>430000</c:v>
                </c:pt>
                <c:pt idx="6333">
                  <c:v>400000</c:v>
                </c:pt>
                <c:pt idx="6334">
                  <c:v>455850</c:v>
                </c:pt>
                <c:pt idx="6335" formatCode="0.00E+00">
                  <c:v>1965220</c:v>
                </c:pt>
                <c:pt idx="6336">
                  <c:v>400000</c:v>
                </c:pt>
                <c:pt idx="6337">
                  <c:v>397500</c:v>
                </c:pt>
                <c:pt idx="6338">
                  <c:v>755000</c:v>
                </c:pt>
                <c:pt idx="6339">
                  <c:v>287000</c:v>
                </c:pt>
                <c:pt idx="6340">
                  <c:v>480000</c:v>
                </c:pt>
                <c:pt idx="6341">
                  <c:v>490000</c:v>
                </c:pt>
                <c:pt idx="6342">
                  <c:v>365000</c:v>
                </c:pt>
                <c:pt idx="6343">
                  <c:v>260000</c:v>
                </c:pt>
                <c:pt idx="6344">
                  <c:v>505000</c:v>
                </c:pt>
                <c:pt idx="6345">
                  <c:v>260000</c:v>
                </c:pt>
                <c:pt idx="6346">
                  <c:v>430000</c:v>
                </c:pt>
                <c:pt idx="6347">
                  <c:v>905000</c:v>
                </c:pt>
                <c:pt idx="6348">
                  <c:v>440000</c:v>
                </c:pt>
                <c:pt idx="6349">
                  <c:v>439500</c:v>
                </c:pt>
                <c:pt idx="6350">
                  <c:v>270000</c:v>
                </c:pt>
                <c:pt idx="6351">
                  <c:v>306500</c:v>
                </c:pt>
                <c:pt idx="6352">
                  <c:v>380000</c:v>
                </c:pt>
                <c:pt idx="6353">
                  <c:v>215000</c:v>
                </c:pt>
                <c:pt idx="6354">
                  <c:v>299900</c:v>
                </c:pt>
                <c:pt idx="6355" formatCode="0.00E+00">
                  <c:v>1450000</c:v>
                </c:pt>
                <c:pt idx="6356">
                  <c:v>239950</c:v>
                </c:pt>
                <c:pt idx="6357">
                  <c:v>494000</c:v>
                </c:pt>
                <c:pt idx="6358">
                  <c:v>317500</c:v>
                </c:pt>
                <c:pt idx="6359">
                  <c:v>670000</c:v>
                </c:pt>
                <c:pt idx="6360">
                  <c:v>650000</c:v>
                </c:pt>
                <c:pt idx="6361">
                  <c:v>852000</c:v>
                </c:pt>
                <c:pt idx="6362">
                  <c:v>250000</c:v>
                </c:pt>
                <c:pt idx="6363">
                  <c:v>264950</c:v>
                </c:pt>
                <c:pt idx="6364">
                  <c:v>582500</c:v>
                </c:pt>
                <c:pt idx="6365">
                  <c:v>384000</c:v>
                </c:pt>
                <c:pt idx="6366">
                  <c:v>817000</c:v>
                </c:pt>
                <c:pt idx="6367">
                  <c:v>320000</c:v>
                </c:pt>
                <c:pt idx="6368">
                  <c:v>445800</c:v>
                </c:pt>
                <c:pt idx="6369">
                  <c:v>263300</c:v>
                </c:pt>
                <c:pt idx="6370">
                  <c:v>215000</c:v>
                </c:pt>
                <c:pt idx="6371">
                  <c:v>842500</c:v>
                </c:pt>
                <c:pt idx="6372">
                  <c:v>850000</c:v>
                </c:pt>
                <c:pt idx="6373">
                  <c:v>386000</c:v>
                </c:pt>
                <c:pt idx="6374">
                  <c:v>251100</c:v>
                </c:pt>
                <c:pt idx="6375">
                  <c:v>435000</c:v>
                </c:pt>
                <c:pt idx="6376">
                  <c:v>870000</c:v>
                </c:pt>
                <c:pt idx="6377">
                  <c:v>800000</c:v>
                </c:pt>
                <c:pt idx="6378">
                  <c:v>555000</c:v>
                </c:pt>
                <c:pt idx="6379">
                  <c:v>280000</c:v>
                </c:pt>
                <c:pt idx="6380">
                  <c:v>356000</c:v>
                </c:pt>
                <c:pt idx="6381">
                  <c:v>675000</c:v>
                </c:pt>
                <c:pt idx="6382">
                  <c:v>605000</c:v>
                </c:pt>
                <c:pt idx="6383">
                  <c:v>690500</c:v>
                </c:pt>
                <c:pt idx="6384">
                  <c:v>437000</c:v>
                </c:pt>
                <c:pt idx="6385">
                  <c:v>850000</c:v>
                </c:pt>
                <c:pt idx="6386">
                  <c:v>350000</c:v>
                </c:pt>
                <c:pt idx="6387">
                  <c:v>480000</c:v>
                </c:pt>
                <c:pt idx="6388">
                  <c:v>379500</c:v>
                </c:pt>
                <c:pt idx="6389">
                  <c:v>600000</c:v>
                </c:pt>
                <c:pt idx="6390" formatCode="0.00E+00">
                  <c:v>1436000</c:v>
                </c:pt>
                <c:pt idx="6391">
                  <c:v>303000</c:v>
                </c:pt>
                <c:pt idx="6392">
                  <c:v>800000</c:v>
                </c:pt>
                <c:pt idx="6393">
                  <c:v>549000</c:v>
                </c:pt>
                <c:pt idx="6394">
                  <c:v>324950</c:v>
                </c:pt>
                <c:pt idx="6395">
                  <c:v>170000</c:v>
                </c:pt>
                <c:pt idx="6396">
                  <c:v>178000</c:v>
                </c:pt>
                <c:pt idx="6397">
                  <c:v>144000</c:v>
                </c:pt>
                <c:pt idx="6398" formatCode="0.00E+00">
                  <c:v>1580000</c:v>
                </c:pt>
                <c:pt idx="6399">
                  <c:v>258000</c:v>
                </c:pt>
                <c:pt idx="6400">
                  <c:v>345000</c:v>
                </c:pt>
                <c:pt idx="6401">
                  <c:v>470000</c:v>
                </c:pt>
                <c:pt idx="6402" formatCode="0.00E+00">
                  <c:v>2903000</c:v>
                </c:pt>
                <c:pt idx="6403">
                  <c:v>350000</c:v>
                </c:pt>
                <c:pt idx="6404">
                  <c:v>225500</c:v>
                </c:pt>
                <c:pt idx="6405">
                  <c:v>473000</c:v>
                </c:pt>
                <c:pt idx="6406">
                  <c:v>279000</c:v>
                </c:pt>
                <c:pt idx="6407">
                  <c:v>470000</c:v>
                </c:pt>
                <c:pt idx="6408">
                  <c:v>565000</c:v>
                </c:pt>
                <c:pt idx="6409">
                  <c:v>695000</c:v>
                </c:pt>
                <c:pt idx="6410">
                  <c:v>315000</c:v>
                </c:pt>
                <c:pt idx="6411">
                  <c:v>529000</c:v>
                </c:pt>
                <c:pt idx="6412">
                  <c:v>750000</c:v>
                </c:pt>
                <c:pt idx="6413">
                  <c:v>481500</c:v>
                </c:pt>
                <c:pt idx="6414">
                  <c:v>211000</c:v>
                </c:pt>
                <c:pt idx="6415">
                  <c:v>455000</c:v>
                </c:pt>
                <c:pt idx="6416">
                  <c:v>238950</c:v>
                </c:pt>
                <c:pt idx="6417">
                  <c:v>722500</c:v>
                </c:pt>
                <c:pt idx="6418">
                  <c:v>795000</c:v>
                </c:pt>
                <c:pt idx="6419">
                  <c:v>327500</c:v>
                </c:pt>
                <c:pt idx="6420">
                  <c:v>585000</c:v>
                </c:pt>
                <c:pt idx="6421">
                  <c:v>775000</c:v>
                </c:pt>
                <c:pt idx="6422">
                  <c:v>645000</c:v>
                </c:pt>
                <c:pt idx="6423">
                  <c:v>445000</c:v>
                </c:pt>
                <c:pt idx="6424">
                  <c:v>257950</c:v>
                </c:pt>
                <c:pt idx="6425">
                  <c:v>375000</c:v>
                </c:pt>
                <c:pt idx="6426">
                  <c:v>245000</c:v>
                </c:pt>
                <c:pt idx="6427">
                  <c:v>725000</c:v>
                </c:pt>
                <c:pt idx="6428">
                  <c:v>702000</c:v>
                </c:pt>
                <c:pt idx="6429">
                  <c:v>330000</c:v>
                </c:pt>
                <c:pt idx="6430">
                  <c:v>940000</c:v>
                </c:pt>
                <c:pt idx="6431">
                  <c:v>354500</c:v>
                </c:pt>
                <c:pt idx="6432">
                  <c:v>279950</c:v>
                </c:pt>
                <c:pt idx="6433">
                  <c:v>284000</c:v>
                </c:pt>
                <c:pt idx="6434">
                  <c:v>480000</c:v>
                </c:pt>
                <c:pt idx="6435">
                  <c:v>647500</c:v>
                </c:pt>
                <c:pt idx="6436">
                  <c:v>625000</c:v>
                </c:pt>
                <c:pt idx="6437">
                  <c:v>152000</c:v>
                </c:pt>
                <c:pt idx="6438">
                  <c:v>322000</c:v>
                </c:pt>
                <c:pt idx="6439">
                  <c:v>445000</c:v>
                </c:pt>
                <c:pt idx="6440">
                  <c:v>595000</c:v>
                </c:pt>
                <c:pt idx="6441">
                  <c:v>165000</c:v>
                </c:pt>
                <c:pt idx="6442">
                  <c:v>278500</c:v>
                </c:pt>
                <c:pt idx="6443">
                  <c:v>517500</c:v>
                </c:pt>
                <c:pt idx="6444">
                  <c:v>343566</c:v>
                </c:pt>
                <c:pt idx="6445">
                  <c:v>286285</c:v>
                </c:pt>
                <c:pt idx="6446">
                  <c:v>474905</c:v>
                </c:pt>
                <c:pt idx="6447">
                  <c:v>550000</c:v>
                </c:pt>
                <c:pt idx="6448">
                  <c:v>286000</c:v>
                </c:pt>
                <c:pt idx="6449">
                  <c:v>900000</c:v>
                </c:pt>
                <c:pt idx="6450">
                  <c:v>449950</c:v>
                </c:pt>
                <c:pt idx="6451">
                  <c:v>259000</c:v>
                </c:pt>
                <c:pt idx="6452">
                  <c:v>340000</c:v>
                </c:pt>
                <c:pt idx="6453">
                  <c:v>785000</c:v>
                </c:pt>
                <c:pt idx="6454">
                  <c:v>490000</c:v>
                </c:pt>
                <c:pt idx="6455">
                  <c:v>344950</c:v>
                </c:pt>
                <c:pt idx="6456">
                  <c:v>950000</c:v>
                </c:pt>
                <c:pt idx="6457">
                  <c:v>810000</c:v>
                </c:pt>
                <c:pt idx="6458">
                  <c:v>998160</c:v>
                </c:pt>
                <c:pt idx="6459">
                  <c:v>377000</c:v>
                </c:pt>
                <c:pt idx="6460">
                  <c:v>595000</c:v>
                </c:pt>
                <c:pt idx="6461">
                  <c:v>313300</c:v>
                </c:pt>
                <c:pt idx="6462">
                  <c:v>360000</c:v>
                </c:pt>
                <c:pt idx="6463">
                  <c:v>188000</c:v>
                </c:pt>
                <c:pt idx="6464">
                  <c:v>755000</c:v>
                </c:pt>
                <c:pt idx="6465" formatCode="0.00E+00">
                  <c:v>1289000</c:v>
                </c:pt>
                <c:pt idx="6466">
                  <c:v>455000</c:v>
                </c:pt>
                <c:pt idx="6467">
                  <c:v>817500</c:v>
                </c:pt>
                <c:pt idx="6468">
                  <c:v>550000</c:v>
                </c:pt>
                <c:pt idx="6469">
                  <c:v>260000</c:v>
                </c:pt>
                <c:pt idx="6470">
                  <c:v>320000</c:v>
                </c:pt>
                <c:pt idx="6471" formatCode="0.00E+00">
                  <c:v>1153000</c:v>
                </c:pt>
                <c:pt idx="6472">
                  <c:v>362000</c:v>
                </c:pt>
                <c:pt idx="6473">
                  <c:v>503500</c:v>
                </c:pt>
                <c:pt idx="6474">
                  <c:v>653000</c:v>
                </c:pt>
                <c:pt idx="6475">
                  <c:v>760000</c:v>
                </c:pt>
                <c:pt idx="6476">
                  <c:v>775000</c:v>
                </c:pt>
                <c:pt idx="6477" formatCode="0.00E+00">
                  <c:v>1339000</c:v>
                </c:pt>
                <c:pt idx="6478">
                  <c:v>417500</c:v>
                </c:pt>
                <c:pt idx="6479">
                  <c:v>525000</c:v>
                </c:pt>
                <c:pt idx="6480">
                  <c:v>217000</c:v>
                </c:pt>
                <c:pt idx="6481">
                  <c:v>525000</c:v>
                </c:pt>
                <c:pt idx="6482">
                  <c:v>442500</c:v>
                </c:pt>
                <c:pt idx="6483">
                  <c:v>525000</c:v>
                </c:pt>
                <c:pt idx="6484">
                  <c:v>425500</c:v>
                </c:pt>
                <c:pt idx="6485">
                  <c:v>710000</c:v>
                </c:pt>
                <c:pt idx="6486">
                  <c:v>545000</c:v>
                </c:pt>
                <c:pt idx="6487">
                  <c:v>410000</c:v>
                </c:pt>
                <c:pt idx="6488">
                  <c:v>245000</c:v>
                </c:pt>
                <c:pt idx="6489">
                  <c:v>194900</c:v>
                </c:pt>
                <c:pt idx="6490">
                  <c:v>284000</c:v>
                </c:pt>
                <c:pt idx="6491">
                  <c:v>280000</c:v>
                </c:pt>
                <c:pt idx="6492">
                  <c:v>280000</c:v>
                </c:pt>
                <c:pt idx="6493">
                  <c:v>360000</c:v>
                </c:pt>
                <c:pt idx="6494">
                  <c:v>405000</c:v>
                </c:pt>
                <c:pt idx="6495">
                  <c:v>865000</c:v>
                </c:pt>
                <c:pt idx="6496">
                  <c:v>483300</c:v>
                </c:pt>
                <c:pt idx="6497">
                  <c:v>355000</c:v>
                </c:pt>
                <c:pt idx="6498">
                  <c:v>274950</c:v>
                </c:pt>
                <c:pt idx="6499" formatCode="0.00E+00">
                  <c:v>1925000</c:v>
                </c:pt>
                <c:pt idx="6500">
                  <c:v>755000</c:v>
                </c:pt>
                <c:pt idx="6501" formatCode="0.00E+00">
                  <c:v>1940000</c:v>
                </c:pt>
                <c:pt idx="6502">
                  <c:v>309212</c:v>
                </c:pt>
                <c:pt idx="6503">
                  <c:v>219950</c:v>
                </c:pt>
                <c:pt idx="6504">
                  <c:v>690000</c:v>
                </c:pt>
                <c:pt idx="6505">
                  <c:v>250800</c:v>
                </c:pt>
                <c:pt idx="6506">
                  <c:v>557500</c:v>
                </c:pt>
                <c:pt idx="6507">
                  <c:v>941000</c:v>
                </c:pt>
                <c:pt idx="6508" formatCode="0.00E+00">
                  <c:v>3650000</c:v>
                </c:pt>
                <c:pt idx="6509">
                  <c:v>305000</c:v>
                </c:pt>
                <c:pt idx="6510">
                  <c:v>815000</c:v>
                </c:pt>
                <c:pt idx="6511" formatCode="0.00E+00">
                  <c:v>1015000</c:v>
                </c:pt>
                <c:pt idx="6512" formatCode="0.00E+00">
                  <c:v>1240000</c:v>
                </c:pt>
                <c:pt idx="6513">
                  <c:v>535000</c:v>
                </c:pt>
                <c:pt idx="6514">
                  <c:v>775000</c:v>
                </c:pt>
                <c:pt idx="6515">
                  <c:v>255000</c:v>
                </c:pt>
                <c:pt idx="6516">
                  <c:v>327000</c:v>
                </c:pt>
                <c:pt idx="6517">
                  <c:v>560000</c:v>
                </c:pt>
                <c:pt idx="6518" formatCode="0.00E+00">
                  <c:v>1339000</c:v>
                </c:pt>
                <c:pt idx="6519">
                  <c:v>199500</c:v>
                </c:pt>
                <c:pt idx="6520">
                  <c:v>760000</c:v>
                </c:pt>
                <c:pt idx="6521">
                  <c:v>439000</c:v>
                </c:pt>
                <c:pt idx="6522">
                  <c:v>527000</c:v>
                </c:pt>
                <c:pt idx="6523">
                  <c:v>199950</c:v>
                </c:pt>
                <c:pt idx="6524">
                  <c:v>254000</c:v>
                </c:pt>
                <c:pt idx="6525">
                  <c:v>393000</c:v>
                </c:pt>
                <c:pt idx="6526">
                  <c:v>585000</c:v>
                </c:pt>
                <c:pt idx="6527">
                  <c:v>450000</c:v>
                </c:pt>
                <c:pt idx="6528">
                  <c:v>565000</c:v>
                </c:pt>
                <c:pt idx="6529">
                  <c:v>330000</c:v>
                </c:pt>
                <c:pt idx="6530">
                  <c:v>870000</c:v>
                </c:pt>
                <c:pt idx="6531">
                  <c:v>585000</c:v>
                </c:pt>
                <c:pt idx="6532">
                  <c:v>500000</c:v>
                </c:pt>
                <c:pt idx="6533">
                  <c:v>225000</c:v>
                </c:pt>
                <c:pt idx="6534">
                  <c:v>295000</c:v>
                </c:pt>
                <c:pt idx="6535">
                  <c:v>775000</c:v>
                </c:pt>
                <c:pt idx="6536">
                  <c:v>280000</c:v>
                </c:pt>
                <c:pt idx="6537">
                  <c:v>539000</c:v>
                </c:pt>
                <c:pt idx="6538">
                  <c:v>567500</c:v>
                </c:pt>
                <c:pt idx="6539">
                  <c:v>442500</c:v>
                </c:pt>
                <c:pt idx="6540">
                  <c:v>598200</c:v>
                </c:pt>
                <c:pt idx="6541">
                  <c:v>610000</c:v>
                </c:pt>
                <c:pt idx="6542">
                  <c:v>544900</c:v>
                </c:pt>
                <c:pt idx="6543">
                  <c:v>557500</c:v>
                </c:pt>
                <c:pt idx="6544">
                  <c:v>532500</c:v>
                </c:pt>
                <c:pt idx="6545" formatCode="0.00E+00">
                  <c:v>1350000</c:v>
                </c:pt>
                <c:pt idx="6546">
                  <c:v>750000</c:v>
                </c:pt>
                <c:pt idx="6547">
                  <c:v>530000</c:v>
                </c:pt>
                <c:pt idx="6548">
                  <c:v>346100</c:v>
                </c:pt>
                <c:pt idx="6549">
                  <c:v>260000</c:v>
                </c:pt>
                <c:pt idx="6550">
                  <c:v>365000</c:v>
                </c:pt>
                <c:pt idx="6551">
                  <c:v>615000</c:v>
                </c:pt>
                <c:pt idx="6552">
                  <c:v>318400</c:v>
                </c:pt>
                <c:pt idx="6553">
                  <c:v>498500</c:v>
                </c:pt>
                <c:pt idx="6554">
                  <c:v>450000</c:v>
                </c:pt>
                <c:pt idx="6555">
                  <c:v>200000</c:v>
                </c:pt>
                <c:pt idx="6556">
                  <c:v>234000</c:v>
                </c:pt>
                <c:pt idx="6557">
                  <c:v>121800</c:v>
                </c:pt>
                <c:pt idx="6558">
                  <c:v>805000</c:v>
                </c:pt>
                <c:pt idx="6559">
                  <c:v>410000</c:v>
                </c:pt>
                <c:pt idx="6560">
                  <c:v>475000</c:v>
                </c:pt>
                <c:pt idx="6561" formatCode="0.00E+00">
                  <c:v>1337500</c:v>
                </c:pt>
                <c:pt idx="6562">
                  <c:v>269000</c:v>
                </c:pt>
                <c:pt idx="6563">
                  <c:v>573000</c:v>
                </c:pt>
                <c:pt idx="6564">
                  <c:v>330000</c:v>
                </c:pt>
                <c:pt idx="6565">
                  <c:v>252750</c:v>
                </c:pt>
                <c:pt idx="6566">
                  <c:v>745000</c:v>
                </c:pt>
                <c:pt idx="6567">
                  <c:v>280000</c:v>
                </c:pt>
                <c:pt idx="6568">
                  <c:v>535000</c:v>
                </c:pt>
                <c:pt idx="6569">
                  <c:v>580000</c:v>
                </c:pt>
                <c:pt idx="6570">
                  <c:v>301000</c:v>
                </c:pt>
                <c:pt idx="6571">
                  <c:v>600000</c:v>
                </c:pt>
                <c:pt idx="6572">
                  <c:v>538900</c:v>
                </c:pt>
                <c:pt idx="6573">
                  <c:v>366000</c:v>
                </c:pt>
                <c:pt idx="6574">
                  <c:v>303000</c:v>
                </c:pt>
                <c:pt idx="6575">
                  <c:v>432000</c:v>
                </c:pt>
                <c:pt idx="6576">
                  <c:v>300000</c:v>
                </c:pt>
                <c:pt idx="6577">
                  <c:v>908800</c:v>
                </c:pt>
                <c:pt idx="6578">
                  <c:v>500000</c:v>
                </c:pt>
                <c:pt idx="6579">
                  <c:v>254000</c:v>
                </c:pt>
                <c:pt idx="6580">
                  <c:v>470000</c:v>
                </c:pt>
                <c:pt idx="6581">
                  <c:v>480000</c:v>
                </c:pt>
                <c:pt idx="6582">
                  <c:v>536000</c:v>
                </c:pt>
                <c:pt idx="6583" formatCode="0.00E+00">
                  <c:v>1349000</c:v>
                </c:pt>
                <c:pt idx="6584">
                  <c:v>550000</c:v>
                </c:pt>
                <c:pt idx="6585">
                  <c:v>260000</c:v>
                </c:pt>
                <c:pt idx="6586">
                  <c:v>284900</c:v>
                </c:pt>
                <c:pt idx="6587">
                  <c:v>740000</c:v>
                </c:pt>
                <c:pt idx="6588">
                  <c:v>425000</c:v>
                </c:pt>
                <c:pt idx="6589">
                  <c:v>230000</c:v>
                </c:pt>
                <c:pt idx="6590">
                  <c:v>675000</c:v>
                </c:pt>
                <c:pt idx="6591">
                  <c:v>267500</c:v>
                </c:pt>
                <c:pt idx="6592">
                  <c:v>814000</c:v>
                </c:pt>
                <c:pt idx="6593" formatCode="0.00E+00">
                  <c:v>1250000</c:v>
                </c:pt>
                <c:pt idx="6594">
                  <c:v>460000</c:v>
                </c:pt>
                <c:pt idx="6595">
                  <c:v>445000</c:v>
                </c:pt>
                <c:pt idx="6596">
                  <c:v>715000</c:v>
                </c:pt>
                <c:pt idx="6597">
                  <c:v>425000</c:v>
                </c:pt>
                <c:pt idx="6598">
                  <c:v>370000</c:v>
                </c:pt>
                <c:pt idx="6599">
                  <c:v>302000</c:v>
                </c:pt>
                <c:pt idx="6600">
                  <c:v>453000</c:v>
                </c:pt>
                <c:pt idx="6601">
                  <c:v>290000</c:v>
                </c:pt>
                <c:pt idx="6602" formatCode="0.00E+00">
                  <c:v>1035000</c:v>
                </c:pt>
                <c:pt idx="6603">
                  <c:v>925000</c:v>
                </c:pt>
                <c:pt idx="6604">
                  <c:v>600000</c:v>
                </c:pt>
                <c:pt idx="6605">
                  <c:v>354000</c:v>
                </c:pt>
                <c:pt idx="6606">
                  <c:v>204950</c:v>
                </c:pt>
                <c:pt idx="6607">
                  <c:v>675000</c:v>
                </c:pt>
                <c:pt idx="6608">
                  <c:v>995000</c:v>
                </c:pt>
                <c:pt idx="6609">
                  <c:v>800000</c:v>
                </c:pt>
                <c:pt idx="6610">
                  <c:v>472500</c:v>
                </c:pt>
                <c:pt idx="6611">
                  <c:v>549950</c:v>
                </c:pt>
                <c:pt idx="6612">
                  <c:v>575575</c:v>
                </c:pt>
                <c:pt idx="6613">
                  <c:v>545000</c:v>
                </c:pt>
                <c:pt idx="6614">
                  <c:v>340000</c:v>
                </c:pt>
                <c:pt idx="6615">
                  <c:v>225000</c:v>
                </c:pt>
                <c:pt idx="6616">
                  <c:v>299950</c:v>
                </c:pt>
                <c:pt idx="6617">
                  <c:v>829900</c:v>
                </c:pt>
                <c:pt idx="6618">
                  <c:v>340000</c:v>
                </c:pt>
                <c:pt idx="6619">
                  <c:v>515000</c:v>
                </c:pt>
                <c:pt idx="6620">
                  <c:v>601000</c:v>
                </c:pt>
                <c:pt idx="6621">
                  <c:v>470000</c:v>
                </c:pt>
                <c:pt idx="6622">
                  <c:v>371500</c:v>
                </c:pt>
                <c:pt idx="6623">
                  <c:v>550000</c:v>
                </c:pt>
                <c:pt idx="6624">
                  <c:v>242550</c:v>
                </c:pt>
                <c:pt idx="6625">
                  <c:v>367500</c:v>
                </c:pt>
                <c:pt idx="6626">
                  <c:v>359000</c:v>
                </c:pt>
                <c:pt idx="6627">
                  <c:v>204900</c:v>
                </c:pt>
                <c:pt idx="6628">
                  <c:v>850000</c:v>
                </c:pt>
                <c:pt idx="6629">
                  <c:v>187000</c:v>
                </c:pt>
                <c:pt idx="6630">
                  <c:v>326000</c:v>
                </c:pt>
                <c:pt idx="6631">
                  <c:v>340000</c:v>
                </c:pt>
                <c:pt idx="6632">
                  <c:v>330000</c:v>
                </c:pt>
                <c:pt idx="6633">
                  <c:v>782000</c:v>
                </c:pt>
                <c:pt idx="6634">
                  <c:v>612000</c:v>
                </c:pt>
                <c:pt idx="6635">
                  <c:v>400000</c:v>
                </c:pt>
                <c:pt idx="6636">
                  <c:v>941500</c:v>
                </c:pt>
                <c:pt idx="6637">
                  <c:v>313000</c:v>
                </c:pt>
                <c:pt idx="6638">
                  <c:v>735000</c:v>
                </c:pt>
                <c:pt idx="6639">
                  <c:v>471000</c:v>
                </c:pt>
                <c:pt idx="6640">
                  <c:v>350000</c:v>
                </c:pt>
                <c:pt idx="6641">
                  <c:v>530000</c:v>
                </c:pt>
                <c:pt idx="6642">
                  <c:v>415000</c:v>
                </c:pt>
                <c:pt idx="6643">
                  <c:v>639500</c:v>
                </c:pt>
                <c:pt idx="6644">
                  <c:v>580379</c:v>
                </c:pt>
                <c:pt idx="6645">
                  <c:v>378000</c:v>
                </c:pt>
                <c:pt idx="6646">
                  <c:v>265000</c:v>
                </c:pt>
                <c:pt idx="6647">
                  <c:v>212000</c:v>
                </c:pt>
                <c:pt idx="6648">
                  <c:v>400000</c:v>
                </c:pt>
                <c:pt idx="6649">
                  <c:v>750000</c:v>
                </c:pt>
                <c:pt idx="6650">
                  <c:v>384900</c:v>
                </c:pt>
                <c:pt idx="6651">
                  <c:v>176000</c:v>
                </c:pt>
                <c:pt idx="6652">
                  <c:v>350000</c:v>
                </c:pt>
                <c:pt idx="6653">
                  <c:v>168000</c:v>
                </c:pt>
                <c:pt idx="6654">
                  <c:v>358000</c:v>
                </c:pt>
                <c:pt idx="6655">
                  <c:v>580000</c:v>
                </c:pt>
                <c:pt idx="6656">
                  <c:v>442500</c:v>
                </c:pt>
                <c:pt idx="6657">
                  <c:v>515000</c:v>
                </c:pt>
                <c:pt idx="6658">
                  <c:v>554000</c:v>
                </c:pt>
                <c:pt idx="6659">
                  <c:v>659000</c:v>
                </c:pt>
                <c:pt idx="6660">
                  <c:v>414999</c:v>
                </c:pt>
                <c:pt idx="6661">
                  <c:v>275000</c:v>
                </c:pt>
                <c:pt idx="6662">
                  <c:v>193000</c:v>
                </c:pt>
                <c:pt idx="6663">
                  <c:v>525000</c:v>
                </c:pt>
                <c:pt idx="6664">
                  <c:v>424000</c:v>
                </c:pt>
                <c:pt idx="6665">
                  <c:v>455000</c:v>
                </c:pt>
                <c:pt idx="6666">
                  <c:v>463000</c:v>
                </c:pt>
                <c:pt idx="6667" formatCode="0.00E+00">
                  <c:v>1100000</c:v>
                </c:pt>
                <c:pt idx="6668">
                  <c:v>523000</c:v>
                </c:pt>
                <c:pt idx="6669">
                  <c:v>615000</c:v>
                </c:pt>
                <c:pt idx="6670" formatCode="0.00E+00">
                  <c:v>1515000</c:v>
                </c:pt>
                <c:pt idx="6671">
                  <c:v>870000</c:v>
                </c:pt>
                <c:pt idx="6672">
                  <c:v>710000</c:v>
                </c:pt>
                <c:pt idx="6673">
                  <c:v>215000</c:v>
                </c:pt>
                <c:pt idx="6674">
                  <c:v>590000</c:v>
                </c:pt>
                <c:pt idx="6675">
                  <c:v>323000</c:v>
                </c:pt>
                <c:pt idx="6676">
                  <c:v>279000</c:v>
                </c:pt>
                <c:pt idx="6677">
                  <c:v>535100</c:v>
                </c:pt>
                <c:pt idx="6678">
                  <c:v>830000</c:v>
                </c:pt>
                <c:pt idx="6679">
                  <c:v>815000</c:v>
                </c:pt>
                <c:pt idx="6680">
                  <c:v>535900</c:v>
                </c:pt>
                <c:pt idx="6681">
                  <c:v>230000</c:v>
                </c:pt>
                <c:pt idx="6682">
                  <c:v>325500</c:v>
                </c:pt>
                <c:pt idx="6683">
                  <c:v>359000</c:v>
                </c:pt>
                <c:pt idx="6684">
                  <c:v>505000</c:v>
                </c:pt>
                <c:pt idx="6685">
                  <c:v>253905</c:v>
                </c:pt>
                <c:pt idx="6686">
                  <c:v>369950</c:v>
                </c:pt>
                <c:pt idx="6687">
                  <c:v>350000</c:v>
                </c:pt>
                <c:pt idx="6688">
                  <c:v>650000</c:v>
                </c:pt>
                <c:pt idx="6689">
                  <c:v>295000</c:v>
                </c:pt>
                <c:pt idx="6690">
                  <c:v>620000</c:v>
                </c:pt>
                <c:pt idx="6691" formatCode="0.00E+00">
                  <c:v>1998000</c:v>
                </c:pt>
                <c:pt idx="6692">
                  <c:v>246000</c:v>
                </c:pt>
                <c:pt idx="6693">
                  <c:v>430000</c:v>
                </c:pt>
                <c:pt idx="6694">
                  <c:v>509990</c:v>
                </c:pt>
                <c:pt idx="6695">
                  <c:v>490000</c:v>
                </c:pt>
                <c:pt idx="6696">
                  <c:v>385000</c:v>
                </c:pt>
                <c:pt idx="6697">
                  <c:v>769000</c:v>
                </c:pt>
                <c:pt idx="6698">
                  <c:v>185000</c:v>
                </c:pt>
                <c:pt idx="6699">
                  <c:v>303500</c:v>
                </c:pt>
                <c:pt idx="6700">
                  <c:v>468000</c:v>
                </c:pt>
                <c:pt idx="6701">
                  <c:v>449950</c:v>
                </c:pt>
                <c:pt idx="6702">
                  <c:v>235000</c:v>
                </c:pt>
                <c:pt idx="6703">
                  <c:v>520000</c:v>
                </c:pt>
                <c:pt idx="6704">
                  <c:v>203000</c:v>
                </c:pt>
                <c:pt idx="6705">
                  <c:v>657000</c:v>
                </c:pt>
                <c:pt idx="6706">
                  <c:v>275000</c:v>
                </c:pt>
                <c:pt idx="6707">
                  <c:v>540000</c:v>
                </c:pt>
                <c:pt idx="6708">
                  <c:v>455000</c:v>
                </c:pt>
                <c:pt idx="6709">
                  <c:v>458500</c:v>
                </c:pt>
                <c:pt idx="6710">
                  <c:v>549900</c:v>
                </c:pt>
                <c:pt idx="6711">
                  <c:v>750000</c:v>
                </c:pt>
                <c:pt idx="6712">
                  <c:v>235000</c:v>
                </c:pt>
                <c:pt idx="6713">
                  <c:v>286000</c:v>
                </c:pt>
                <c:pt idx="6714" formatCode="0.00E+00">
                  <c:v>2650000</c:v>
                </c:pt>
                <c:pt idx="6715">
                  <c:v>602000</c:v>
                </c:pt>
                <c:pt idx="6716">
                  <c:v>640000</c:v>
                </c:pt>
                <c:pt idx="6717">
                  <c:v>267000</c:v>
                </c:pt>
                <c:pt idx="6718">
                  <c:v>712000</c:v>
                </c:pt>
                <c:pt idx="6719">
                  <c:v>244500</c:v>
                </c:pt>
                <c:pt idx="6720">
                  <c:v>301000</c:v>
                </c:pt>
                <c:pt idx="6721">
                  <c:v>990000</c:v>
                </c:pt>
                <c:pt idx="6722">
                  <c:v>739999</c:v>
                </c:pt>
                <c:pt idx="6723">
                  <c:v>480000</c:v>
                </c:pt>
                <c:pt idx="6724">
                  <c:v>305000</c:v>
                </c:pt>
                <c:pt idx="6725">
                  <c:v>703300</c:v>
                </c:pt>
                <c:pt idx="6726">
                  <c:v>265000</c:v>
                </c:pt>
                <c:pt idx="6727">
                  <c:v>600000</c:v>
                </c:pt>
                <c:pt idx="6728">
                  <c:v>253000</c:v>
                </c:pt>
                <c:pt idx="6729">
                  <c:v>617950</c:v>
                </c:pt>
                <c:pt idx="6730">
                  <c:v>385000</c:v>
                </c:pt>
                <c:pt idx="6731">
                  <c:v>319000</c:v>
                </c:pt>
                <c:pt idx="6732">
                  <c:v>696000</c:v>
                </c:pt>
                <c:pt idx="6733">
                  <c:v>345000</c:v>
                </c:pt>
                <c:pt idx="6734">
                  <c:v>380000</c:v>
                </c:pt>
                <c:pt idx="6735">
                  <c:v>647500</c:v>
                </c:pt>
                <c:pt idx="6736">
                  <c:v>725000</c:v>
                </c:pt>
                <c:pt idx="6737">
                  <c:v>269950</c:v>
                </c:pt>
                <c:pt idx="6738">
                  <c:v>875000</c:v>
                </c:pt>
                <c:pt idx="6739">
                  <c:v>299950</c:v>
                </c:pt>
                <c:pt idx="6740" formatCode="0.00E+00">
                  <c:v>1875000</c:v>
                </c:pt>
                <c:pt idx="6741">
                  <c:v>430000</c:v>
                </c:pt>
                <c:pt idx="6742">
                  <c:v>495000</c:v>
                </c:pt>
                <c:pt idx="6743">
                  <c:v>275000</c:v>
                </c:pt>
                <c:pt idx="6744">
                  <c:v>333000</c:v>
                </c:pt>
                <c:pt idx="6745">
                  <c:v>247000</c:v>
                </c:pt>
                <c:pt idx="6746">
                  <c:v>204555</c:v>
                </c:pt>
                <c:pt idx="6747">
                  <c:v>432000</c:v>
                </c:pt>
                <c:pt idx="6748">
                  <c:v>175000</c:v>
                </c:pt>
                <c:pt idx="6749">
                  <c:v>556300</c:v>
                </c:pt>
                <c:pt idx="6750">
                  <c:v>286000</c:v>
                </c:pt>
                <c:pt idx="6751">
                  <c:v>320000</c:v>
                </c:pt>
                <c:pt idx="6752">
                  <c:v>815000</c:v>
                </c:pt>
                <c:pt idx="6753">
                  <c:v>385000</c:v>
                </c:pt>
                <c:pt idx="6754" formatCode="0.00E+00">
                  <c:v>1039000</c:v>
                </c:pt>
                <c:pt idx="6755">
                  <c:v>350000</c:v>
                </c:pt>
                <c:pt idx="6756">
                  <c:v>277000</c:v>
                </c:pt>
                <c:pt idx="6757">
                  <c:v>415000</c:v>
                </c:pt>
                <c:pt idx="6758">
                  <c:v>295000</c:v>
                </c:pt>
                <c:pt idx="6759">
                  <c:v>969000</c:v>
                </c:pt>
                <c:pt idx="6760">
                  <c:v>339888</c:v>
                </c:pt>
                <c:pt idx="6761">
                  <c:v>269950</c:v>
                </c:pt>
                <c:pt idx="6762" formatCode="0.00E+00">
                  <c:v>1185000</c:v>
                </c:pt>
                <c:pt idx="6763">
                  <c:v>780000</c:v>
                </c:pt>
                <c:pt idx="6764">
                  <c:v>198000</c:v>
                </c:pt>
                <c:pt idx="6765">
                  <c:v>350000</c:v>
                </c:pt>
                <c:pt idx="6766">
                  <c:v>350000</c:v>
                </c:pt>
                <c:pt idx="6767">
                  <c:v>319000</c:v>
                </c:pt>
                <c:pt idx="6768">
                  <c:v>311000</c:v>
                </c:pt>
                <c:pt idx="6769">
                  <c:v>394000</c:v>
                </c:pt>
                <c:pt idx="6770" formatCode="0.00E+00">
                  <c:v>1335000</c:v>
                </c:pt>
                <c:pt idx="6771" formatCode="0.00E+00">
                  <c:v>2700000</c:v>
                </c:pt>
                <c:pt idx="6772">
                  <c:v>396000</c:v>
                </c:pt>
                <c:pt idx="6773">
                  <c:v>809000</c:v>
                </c:pt>
                <c:pt idx="6774">
                  <c:v>480000</c:v>
                </c:pt>
                <c:pt idx="6775">
                  <c:v>535000</c:v>
                </c:pt>
                <c:pt idx="6776">
                  <c:v>425000</c:v>
                </c:pt>
                <c:pt idx="6777">
                  <c:v>408000</c:v>
                </c:pt>
                <c:pt idx="6778" formatCode="0.00E+00">
                  <c:v>1255000</c:v>
                </c:pt>
                <c:pt idx="6779">
                  <c:v>310000</c:v>
                </c:pt>
                <c:pt idx="6780">
                  <c:v>292000</c:v>
                </c:pt>
                <c:pt idx="6781">
                  <c:v>217000</c:v>
                </c:pt>
                <c:pt idx="6782">
                  <c:v>398500</c:v>
                </c:pt>
                <c:pt idx="6783" formatCode="0.00E+00">
                  <c:v>2250000</c:v>
                </c:pt>
                <c:pt idx="6784">
                  <c:v>700000</c:v>
                </c:pt>
                <c:pt idx="6785">
                  <c:v>585000</c:v>
                </c:pt>
                <c:pt idx="6786">
                  <c:v>399950</c:v>
                </c:pt>
                <c:pt idx="6787">
                  <c:v>235000</c:v>
                </c:pt>
                <c:pt idx="6788">
                  <c:v>212000</c:v>
                </c:pt>
                <c:pt idx="6789">
                  <c:v>310000</c:v>
                </c:pt>
                <c:pt idx="6790">
                  <c:v>539000</c:v>
                </c:pt>
                <c:pt idx="6791">
                  <c:v>390000</c:v>
                </c:pt>
                <c:pt idx="6792">
                  <c:v>560000</c:v>
                </c:pt>
                <c:pt idx="6793">
                  <c:v>800000</c:v>
                </c:pt>
                <c:pt idx="6794" formatCode="0.00E+00">
                  <c:v>1900000</c:v>
                </c:pt>
                <c:pt idx="6795">
                  <c:v>472000</c:v>
                </c:pt>
                <c:pt idx="6796">
                  <c:v>502550</c:v>
                </c:pt>
                <c:pt idx="6797">
                  <c:v>830000</c:v>
                </c:pt>
                <c:pt idx="6798">
                  <c:v>224950</c:v>
                </c:pt>
                <c:pt idx="6799">
                  <c:v>375000</c:v>
                </c:pt>
                <c:pt idx="6800">
                  <c:v>645000</c:v>
                </c:pt>
                <c:pt idx="6801">
                  <c:v>599000</c:v>
                </c:pt>
                <c:pt idx="6802">
                  <c:v>515000</c:v>
                </c:pt>
                <c:pt idx="6803">
                  <c:v>135000</c:v>
                </c:pt>
                <c:pt idx="6804">
                  <c:v>485000</c:v>
                </c:pt>
                <c:pt idx="6805">
                  <c:v>890000</c:v>
                </c:pt>
                <c:pt idx="6806">
                  <c:v>215000</c:v>
                </c:pt>
                <c:pt idx="6807">
                  <c:v>299500</c:v>
                </c:pt>
                <c:pt idx="6808">
                  <c:v>800000</c:v>
                </c:pt>
                <c:pt idx="6809">
                  <c:v>275000</c:v>
                </c:pt>
                <c:pt idx="6810">
                  <c:v>256400</c:v>
                </c:pt>
                <c:pt idx="6811">
                  <c:v>310000</c:v>
                </c:pt>
                <c:pt idx="6812">
                  <c:v>385000</c:v>
                </c:pt>
                <c:pt idx="6813">
                  <c:v>203000</c:v>
                </c:pt>
                <c:pt idx="6814">
                  <c:v>285000</c:v>
                </c:pt>
                <c:pt idx="6815">
                  <c:v>473975</c:v>
                </c:pt>
                <c:pt idx="6816">
                  <c:v>320000</c:v>
                </c:pt>
                <c:pt idx="6817">
                  <c:v>599000</c:v>
                </c:pt>
                <c:pt idx="6818">
                  <c:v>580000</c:v>
                </c:pt>
                <c:pt idx="6819">
                  <c:v>269500</c:v>
                </c:pt>
                <c:pt idx="6820">
                  <c:v>274000</c:v>
                </c:pt>
                <c:pt idx="6821">
                  <c:v>347000</c:v>
                </c:pt>
                <c:pt idx="6822">
                  <c:v>270000</c:v>
                </c:pt>
                <c:pt idx="6823" formatCode="0.00E+00">
                  <c:v>1430000</c:v>
                </c:pt>
                <c:pt idx="6824">
                  <c:v>220000</c:v>
                </c:pt>
                <c:pt idx="6825">
                  <c:v>243000</c:v>
                </c:pt>
                <c:pt idx="6826">
                  <c:v>457500</c:v>
                </c:pt>
                <c:pt idx="6827">
                  <c:v>340000</c:v>
                </c:pt>
                <c:pt idx="6828">
                  <c:v>657500</c:v>
                </c:pt>
                <c:pt idx="6829">
                  <c:v>332500</c:v>
                </c:pt>
                <c:pt idx="6830">
                  <c:v>340000</c:v>
                </c:pt>
                <c:pt idx="6831">
                  <c:v>350000</c:v>
                </c:pt>
                <c:pt idx="6832">
                  <c:v>428000</c:v>
                </c:pt>
                <c:pt idx="6833">
                  <c:v>515055</c:v>
                </c:pt>
                <c:pt idx="6834">
                  <c:v>450000</c:v>
                </c:pt>
                <c:pt idx="6835">
                  <c:v>190000</c:v>
                </c:pt>
                <c:pt idx="6836" formatCode="0.00E+00">
                  <c:v>1000000</c:v>
                </c:pt>
                <c:pt idx="6837">
                  <c:v>299000</c:v>
                </c:pt>
                <c:pt idx="6838">
                  <c:v>508000</c:v>
                </c:pt>
                <c:pt idx="6839">
                  <c:v>294000</c:v>
                </c:pt>
                <c:pt idx="6840">
                  <c:v>320000</c:v>
                </c:pt>
                <c:pt idx="6841">
                  <c:v>641000</c:v>
                </c:pt>
                <c:pt idx="6842">
                  <c:v>675000</c:v>
                </c:pt>
                <c:pt idx="6843">
                  <c:v>255000</c:v>
                </c:pt>
                <c:pt idx="6844">
                  <c:v>286651</c:v>
                </c:pt>
                <c:pt idx="6845">
                  <c:v>607500</c:v>
                </c:pt>
                <c:pt idx="6846">
                  <c:v>765000</c:v>
                </c:pt>
                <c:pt idx="6847">
                  <c:v>334950</c:v>
                </c:pt>
                <c:pt idx="6848">
                  <c:v>426000</c:v>
                </c:pt>
                <c:pt idx="6849">
                  <c:v>775000</c:v>
                </c:pt>
                <c:pt idx="6850">
                  <c:v>343000</c:v>
                </c:pt>
                <c:pt idx="6851">
                  <c:v>470101</c:v>
                </c:pt>
                <c:pt idx="6852">
                  <c:v>195000</c:v>
                </c:pt>
                <c:pt idx="6853">
                  <c:v>772500</c:v>
                </c:pt>
                <c:pt idx="6854">
                  <c:v>450000</c:v>
                </c:pt>
                <c:pt idx="6855" formatCode="0.00E+00">
                  <c:v>1437500</c:v>
                </c:pt>
                <c:pt idx="6856">
                  <c:v>525000</c:v>
                </c:pt>
                <c:pt idx="6857">
                  <c:v>280000</c:v>
                </c:pt>
                <c:pt idx="6858">
                  <c:v>270000</c:v>
                </c:pt>
                <c:pt idx="6859">
                  <c:v>406100</c:v>
                </c:pt>
                <c:pt idx="6860">
                  <c:v>332544</c:v>
                </c:pt>
                <c:pt idx="6861">
                  <c:v>110000</c:v>
                </c:pt>
                <c:pt idx="6862">
                  <c:v>685000</c:v>
                </c:pt>
                <c:pt idx="6863">
                  <c:v>461000</c:v>
                </c:pt>
                <c:pt idx="6864">
                  <c:v>615000</c:v>
                </c:pt>
                <c:pt idx="6865">
                  <c:v>550000</c:v>
                </c:pt>
                <c:pt idx="6866" formatCode="0.00E+00">
                  <c:v>1060000</c:v>
                </c:pt>
                <c:pt idx="6867">
                  <c:v>685000</c:v>
                </c:pt>
                <c:pt idx="6868" formatCode="0.00E+00">
                  <c:v>1555000</c:v>
                </c:pt>
                <c:pt idx="6869">
                  <c:v>312000</c:v>
                </c:pt>
                <c:pt idx="6870">
                  <c:v>507500</c:v>
                </c:pt>
                <c:pt idx="6871">
                  <c:v>217000</c:v>
                </c:pt>
                <c:pt idx="6872">
                  <c:v>439000</c:v>
                </c:pt>
                <c:pt idx="6873">
                  <c:v>620000</c:v>
                </c:pt>
                <c:pt idx="6874">
                  <c:v>915000</c:v>
                </c:pt>
                <c:pt idx="6875">
                  <c:v>425000</c:v>
                </c:pt>
                <c:pt idx="6876">
                  <c:v>435000</c:v>
                </c:pt>
                <c:pt idx="6877">
                  <c:v>305000</c:v>
                </c:pt>
                <c:pt idx="6878">
                  <c:v>276000</c:v>
                </c:pt>
                <c:pt idx="6879">
                  <c:v>327500</c:v>
                </c:pt>
                <c:pt idx="6880">
                  <c:v>810000</c:v>
                </c:pt>
                <c:pt idx="6881">
                  <c:v>715000</c:v>
                </c:pt>
                <c:pt idx="6882">
                  <c:v>272000</c:v>
                </c:pt>
                <c:pt idx="6883">
                  <c:v>266000</c:v>
                </c:pt>
                <c:pt idx="6884">
                  <c:v>543000</c:v>
                </c:pt>
                <c:pt idx="6885">
                  <c:v>400000</c:v>
                </c:pt>
                <c:pt idx="6886">
                  <c:v>509500</c:v>
                </c:pt>
                <c:pt idx="6887">
                  <c:v>495000</c:v>
                </c:pt>
                <c:pt idx="6888">
                  <c:v>424950</c:v>
                </c:pt>
                <c:pt idx="6889">
                  <c:v>230000</c:v>
                </c:pt>
                <c:pt idx="6890">
                  <c:v>235000</c:v>
                </c:pt>
                <c:pt idx="6891">
                  <c:v>763000</c:v>
                </c:pt>
                <c:pt idx="6892">
                  <c:v>350000</c:v>
                </c:pt>
                <c:pt idx="6893">
                  <c:v>900000</c:v>
                </c:pt>
                <c:pt idx="6894">
                  <c:v>250000</c:v>
                </c:pt>
                <c:pt idx="6895">
                  <c:v>225000</c:v>
                </c:pt>
                <c:pt idx="6896">
                  <c:v>255000</c:v>
                </c:pt>
                <c:pt idx="6897">
                  <c:v>161700</c:v>
                </c:pt>
                <c:pt idx="6898">
                  <c:v>336000</c:v>
                </c:pt>
                <c:pt idx="6899">
                  <c:v>410500</c:v>
                </c:pt>
                <c:pt idx="6900">
                  <c:v>502700</c:v>
                </c:pt>
                <c:pt idx="6901">
                  <c:v>505000</c:v>
                </c:pt>
                <c:pt idx="6902">
                  <c:v>250000</c:v>
                </c:pt>
                <c:pt idx="6903">
                  <c:v>570000</c:v>
                </c:pt>
                <c:pt idx="6904">
                  <c:v>349900</c:v>
                </c:pt>
                <c:pt idx="6905">
                  <c:v>465000</c:v>
                </c:pt>
                <c:pt idx="6906">
                  <c:v>625000</c:v>
                </c:pt>
                <c:pt idx="6907">
                  <c:v>655000</c:v>
                </c:pt>
                <c:pt idx="6908">
                  <c:v>469000</c:v>
                </c:pt>
                <c:pt idx="6909">
                  <c:v>355000</c:v>
                </c:pt>
                <c:pt idx="6910">
                  <c:v>596000</c:v>
                </c:pt>
                <c:pt idx="6911">
                  <c:v>790000</c:v>
                </c:pt>
                <c:pt idx="6912">
                  <c:v>885000</c:v>
                </c:pt>
                <c:pt idx="6913" formatCode="0.00E+00">
                  <c:v>1030000</c:v>
                </c:pt>
                <c:pt idx="6914">
                  <c:v>710000</c:v>
                </c:pt>
                <c:pt idx="6915">
                  <c:v>428040</c:v>
                </c:pt>
                <c:pt idx="6916" formatCode="0.00E+00">
                  <c:v>1370000</c:v>
                </c:pt>
                <c:pt idx="6917">
                  <c:v>546000</c:v>
                </c:pt>
                <c:pt idx="6918">
                  <c:v>540000</c:v>
                </c:pt>
                <c:pt idx="6919">
                  <c:v>435000</c:v>
                </c:pt>
                <c:pt idx="6920">
                  <c:v>540000</c:v>
                </c:pt>
                <c:pt idx="6921">
                  <c:v>284000</c:v>
                </c:pt>
                <c:pt idx="6922">
                  <c:v>208000</c:v>
                </c:pt>
                <c:pt idx="6923">
                  <c:v>315000</c:v>
                </c:pt>
                <c:pt idx="6924">
                  <c:v>417500</c:v>
                </c:pt>
                <c:pt idx="6925">
                  <c:v>345000</c:v>
                </c:pt>
                <c:pt idx="6926">
                  <c:v>375000</c:v>
                </c:pt>
                <c:pt idx="6927">
                  <c:v>389800</c:v>
                </c:pt>
                <c:pt idx="6928">
                  <c:v>475000</c:v>
                </c:pt>
                <c:pt idx="6929">
                  <c:v>569000</c:v>
                </c:pt>
                <c:pt idx="6930">
                  <c:v>985000</c:v>
                </c:pt>
                <c:pt idx="6931">
                  <c:v>532000</c:v>
                </c:pt>
                <c:pt idx="6932">
                  <c:v>280000</c:v>
                </c:pt>
                <c:pt idx="6933">
                  <c:v>435000</c:v>
                </c:pt>
                <c:pt idx="6934">
                  <c:v>223000</c:v>
                </c:pt>
                <c:pt idx="6935">
                  <c:v>390000</c:v>
                </c:pt>
                <c:pt idx="6936">
                  <c:v>315000</c:v>
                </c:pt>
                <c:pt idx="6937">
                  <c:v>612000</c:v>
                </c:pt>
                <c:pt idx="6938">
                  <c:v>591000</c:v>
                </c:pt>
                <c:pt idx="6939">
                  <c:v>800000</c:v>
                </c:pt>
                <c:pt idx="6940">
                  <c:v>225000</c:v>
                </c:pt>
                <c:pt idx="6941">
                  <c:v>589900</c:v>
                </c:pt>
                <c:pt idx="6942">
                  <c:v>565000</c:v>
                </c:pt>
                <c:pt idx="6943">
                  <c:v>650000</c:v>
                </c:pt>
                <c:pt idx="6944">
                  <c:v>499000</c:v>
                </c:pt>
                <c:pt idx="6945">
                  <c:v>280000</c:v>
                </c:pt>
                <c:pt idx="6946">
                  <c:v>649950</c:v>
                </c:pt>
                <c:pt idx="6947">
                  <c:v>420000</c:v>
                </c:pt>
                <c:pt idx="6948">
                  <c:v>319990</c:v>
                </c:pt>
                <c:pt idx="6949">
                  <c:v>265000</c:v>
                </c:pt>
                <c:pt idx="6950">
                  <c:v>482000</c:v>
                </c:pt>
                <c:pt idx="6951">
                  <c:v>452000</c:v>
                </c:pt>
                <c:pt idx="6952" formatCode="0.00E+00">
                  <c:v>1488000</c:v>
                </c:pt>
                <c:pt idx="6953">
                  <c:v>375000</c:v>
                </c:pt>
                <c:pt idx="6954">
                  <c:v>588000</c:v>
                </c:pt>
                <c:pt idx="6955">
                  <c:v>635000</c:v>
                </c:pt>
                <c:pt idx="6956">
                  <c:v>280500</c:v>
                </c:pt>
                <c:pt idx="6957">
                  <c:v>210500</c:v>
                </c:pt>
                <c:pt idx="6958">
                  <c:v>196500</c:v>
                </c:pt>
                <c:pt idx="6959" formatCode="0.00E+00">
                  <c:v>1395000</c:v>
                </c:pt>
                <c:pt idx="6960">
                  <c:v>475000</c:v>
                </c:pt>
                <c:pt idx="6961">
                  <c:v>550000</c:v>
                </c:pt>
                <c:pt idx="6962" formatCode="0.00E+00">
                  <c:v>1580000</c:v>
                </c:pt>
                <c:pt idx="6963">
                  <c:v>240000</c:v>
                </c:pt>
                <c:pt idx="6964">
                  <c:v>272000</c:v>
                </c:pt>
                <c:pt idx="6965">
                  <c:v>408506</c:v>
                </c:pt>
                <c:pt idx="6966">
                  <c:v>640000</c:v>
                </c:pt>
                <c:pt idx="6967">
                  <c:v>316000</c:v>
                </c:pt>
                <c:pt idx="6968">
                  <c:v>299000</c:v>
                </c:pt>
                <c:pt idx="6969">
                  <c:v>447500</c:v>
                </c:pt>
                <c:pt idx="6970">
                  <c:v>736500</c:v>
                </c:pt>
                <c:pt idx="6971">
                  <c:v>665000</c:v>
                </c:pt>
                <c:pt idx="6972">
                  <c:v>707000</c:v>
                </c:pt>
                <c:pt idx="6973">
                  <c:v>215000</c:v>
                </c:pt>
                <c:pt idx="6974">
                  <c:v>275000</c:v>
                </c:pt>
                <c:pt idx="6975">
                  <c:v>648000</c:v>
                </c:pt>
                <c:pt idx="6976">
                  <c:v>415000</c:v>
                </c:pt>
                <c:pt idx="6977">
                  <c:v>690000</c:v>
                </c:pt>
                <c:pt idx="6978">
                  <c:v>320000</c:v>
                </c:pt>
                <c:pt idx="6979">
                  <c:v>750000</c:v>
                </c:pt>
                <c:pt idx="6980">
                  <c:v>355000</c:v>
                </c:pt>
                <c:pt idx="6981">
                  <c:v>246000</c:v>
                </c:pt>
                <c:pt idx="6982" formatCode="0.00E+00">
                  <c:v>1155000</c:v>
                </c:pt>
                <c:pt idx="6983">
                  <c:v>744000</c:v>
                </c:pt>
                <c:pt idx="6984" formatCode="0.00E+00">
                  <c:v>1210000</c:v>
                </c:pt>
                <c:pt idx="6985">
                  <c:v>217000</c:v>
                </c:pt>
                <c:pt idx="6986">
                  <c:v>583000</c:v>
                </c:pt>
                <c:pt idx="6987">
                  <c:v>515000</c:v>
                </c:pt>
                <c:pt idx="6988">
                  <c:v>594000</c:v>
                </c:pt>
                <c:pt idx="6989">
                  <c:v>303100</c:v>
                </c:pt>
                <c:pt idx="6990">
                  <c:v>430000</c:v>
                </c:pt>
                <c:pt idx="6991">
                  <c:v>708000</c:v>
                </c:pt>
                <c:pt idx="6992">
                  <c:v>221000</c:v>
                </c:pt>
                <c:pt idx="6993">
                  <c:v>325000</c:v>
                </c:pt>
                <c:pt idx="6994" formatCode="0.00E+00">
                  <c:v>1295650</c:v>
                </c:pt>
                <c:pt idx="6995">
                  <c:v>385000</c:v>
                </c:pt>
                <c:pt idx="6996">
                  <c:v>359500</c:v>
                </c:pt>
                <c:pt idx="6997">
                  <c:v>433000</c:v>
                </c:pt>
                <c:pt idx="6998">
                  <c:v>525000</c:v>
                </c:pt>
                <c:pt idx="6999">
                  <c:v>356200</c:v>
                </c:pt>
                <c:pt idx="7000">
                  <c:v>595000</c:v>
                </c:pt>
                <c:pt idx="7001">
                  <c:v>560000</c:v>
                </c:pt>
                <c:pt idx="7002" formatCode="0.00E+00">
                  <c:v>2175000</c:v>
                </c:pt>
                <c:pt idx="7003">
                  <c:v>513000</c:v>
                </c:pt>
                <c:pt idx="7004">
                  <c:v>365000</c:v>
                </c:pt>
                <c:pt idx="7005">
                  <c:v>368000</c:v>
                </c:pt>
                <c:pt idx="7006">
                  <c:v>870000</c:v>
                </c:pt>
                <c:pt idx="7007">
                  <c:v>225000</c:v>
                </c:pt>
                <c:pt idx="7008" formatCode="0.00E+00">
                  <c:v>1387000</c:v>
                </c:pt>
                <c:pt idx="7009">
                  <c:v>177000</c:v>
                </c:pt>
                <c:pt idx="7010">
                  <c:v>465000</c:v>
                </c:pt>
                <c:pt idx="7011">
                  <c:v>750000</c:v>
                </c:pt>
                <c:pt idx="7012">
                  <c:v>149000</c:v>
                </c:pt>
                <c:pt idx="7013">
                  <c:v>605000</c:v>
                </c:pt>
                <c:pt idx="7014">
                  <c:v>725000</c:v>
                </c:pt>
                <c:pt idx="7015">
                  <c:v>413900</c:v>
                </c:pt>
                <c:pt idx="7016">
                  <c:v>199950</c:v>
                </c:pt>
                <c:pt idx="7017">
                  <c:v>400000</c:v>
                </c:pt>
                <c:pt idx="7018">
                  <c:v>870000</c:v>
                </c:pt>
                <c:pt idx="7019">
                  <c:v>292000</c:v>
                </c:pt>
                <c:pt idx="7020">
                  <c:v>225000</c:v>
                </c:pt>
                <c:pt idx="7021">
                  <c:v>466750</c:v>
                </c:pt>
                <c:pt idx="7022">
                  <c:v>330000</c:v>
                </c:pt>
                <c:pt idx="7023">
                  <c:v>770000</c:v>
                </c:pt>
                <c:pt idx="7024">
                  <c:v>802500</c:v>
                </c:pt>
                <c:pt idx="7025">
                  <c:v>378800</c:v>
                </c:pt>
                <c:pt idx="7026">
                  <c:v>795000</c:v>
                </c:pt>
                <c:pt idx="7027">
                  <c:v>460000</c:v>
                </c:pt>
                <c:pt idx="7028">
                  <c:v>567000</c:v>
                </c:pt>
                <c:pt idx="7029">
                  <c:v>209950</c:v>
                </c:pt>
                <c:pt idx="7030">
                  <c:v>415000</c:v>
                </c:pt>
                <c:pt idx="7031">
                  <c:v>424500</c:v>
                </c:pt>
                <c:pt idx="7032">
                  <c:v>261000</c:v>
                </c:pt>
                <c:pt idx="7033">
                  <c:v>365000</c:v>
                </c:pt>
                <c:pt idx="7034">
                  <c:v>631000</c:v>
                </c:pt>
                <c:pt idx="7035" formatCode="0.00E+00">
                  <c:v>3800000</c:v>
                </c:pt>
                <c:pt idx="7036">
                  <c:v>584000</c:v>
                </c:pt>
                <c:pt idx="7037">
                  <c:v>310000</c:v>
                </c:pt>
                <c:pt idx="7038">
                  <c:v>717000</c:v>
                </c:pt>
                <c:pt idx="7039">
                  <c:v>667000</c:v>
                </c:pt>
                <c:pt idx="7040">
                  <c:v>190000</c:v>
                </c:pt>
                <c:pt idx="7041">
                  <c:v>430000</c:v>
                </c:pt>
                <c:pt idx="7042">
                  <c:v>213000</c:v>
                </c:pt>
                <c:pt idx="7043">
                  <c:v>475000</c:v>
                </c:pt>
                <c:pt idx="7044">
                  <c:v>649000</c:v>
                </c:pt>
                <c:pt idx="7045">
                  <c:v>715000</c:v>
                </c:pt>
                <c:pt idx="7046">
                  <c:v>845000</c:v>
                </c:pt>
                <c:pt idx="7047">
                  <c:v>390000</c:v>
                </c:pt>
                <c:pt idx="7048">
                  <c:v>390000</c:v>
                </c:pt>
                <c:pt idx="7049">
                  <c:v>328000</c:v>
                </c:pt>
                <c:pt idx="7050">
                  <c:v>239999</c:v>
                </c:pt>
                <c:pt idx="7051">
                  <c:v>225000</c:v>
                </c:pt>
                <c:pt idx="7052">
                  <c:v>920000</c:v>
                </c:pt>
                <c:pt idx="7053">
                  <c:v>940000</c:v>
                </c:pt>
                <c:pt idx="7054">
                  <c:v>465000</c:v>
                </c:pt>
                <c:pt idx="7055">
                  <c:v>241000</c:v>
                </c:pt>
                <c:pt idx="7056">
                  <c:v>307550</c:v>
                </c:pt>
                <c:pt idx="7057">
                  <c:v>490000</c:v>
                </c:pt>
                <c:pt idx="7058">
                  <c:v>647000</c:v>
                </c:pt>
                <c:pt idx="7059">
                  <c:v>780000</c:v>
                </c:pt>
                <c:pt idx="7060">
                  <c:v>517500</c:v>
                </c:pt>
                <c:pt idx="7061">
                  <c:v>295000</c:v>
                </c:pt>
                <c:pt idx="7062">
                  <c:v>560000</c:v>
                </c:pt>
                <c:pt idx="7063">
                  <c:v>319450</c:v>
                </c:pt>
                <c:pt idx="7064" formatCode="0.00E+00">
                  <c:v>1500000</c:v>
                </c:pt>
                <c:pt idx="7065">
                  <c:v>340000</c:v>
                </c:pt>
                <c:pt idx="7066">
                  <c:v>249950</c:v>
                </c:pt>
                <c:pt idx="7067">
                  <c:v>499950</c:v>
                </c:pt>
                <c:pt idx="7068" formatCode="0.00E+00">
                  <c:v>1038000</c:v>
                </c:pt>
                <c:pt idx="7069">
                  <c:v>750000</c:v>
                </c:pt>
                <c:pt idx="7070">
                  <c:v>875000</c:v>
                </c:pt>
                <c:pt idx="7071">
                  <c:v>678000</c:v>
                </c:pt>
                <c:pt idx="7072">
                  <c:v>360000</c:v>
                </c:pt>
                <c:pt idx="7073">
                  <c:v>354900</c:v>
                </c:pt>
                <c:pt idx="7074">
                  <c:v>632000</c:v>
                </c:pt>
                <c:pt idx="7075">
                  <c:v>350000</c:v>
                </c:pt>
                <c:pt idx="7076">
                  <c:v>990000</c:v>
                </c:pt>
                <c:pt idx="7077" formatCode="0.00E+00">
                  <c:v>1650000</c:v>
                </c:pt>
                <c:pt idx="7078">
                  <c:v>481000</c:v>
                </c:pt>
                <c:pt idx="7079">
                  <c:v>485000</c:v>
                </c:pt>
                <c:pt idx="7080">
                  <c:v>477000</c:v>
                </c:pt>
                <c:pt idx="7081">
                  <c:v>560000</c:v>
                </c:pt>
                <c:pt idx="7082">
                  <c:v>600000</c:v>
                </c:pt>
                <c:pt idx="7083">
                  <c:v>622500</c:v>
                </c:pt>
                <c:pt idx="7084">
                  <c:v>410000</c:v>
                </c:pt>
                <c:pt idx="7085">
                  <c:v>318200</c:v>
                </c:pt>
                <c:pt idx="7086">
                  <c:v>289000</c:v>
                </c:pt>
                <c:pt idx="7087">
                  <c:v>263000</c:v>
                </c:pt>
                <c:pt idx="7088">
                  <c:v>240000</c:v>
                </c:pt>
                <c:pt idx="7089">
                  <c:v>281500</c:v>
                </c:pt>
                <c:pt idx="7090">
                  <c:v>587206</c:v>
                </c:pt>
                <c:pt idx="7091">
                  <c:v>482000</c:v>
                </c:pt>
                <c:pt idx="7092">
                  <c:v>485000</c:v>
                </c:pt>
                <c:pt idx="7093">
                  <c:v>309000</c:v>
                </c:pt>
                <c:pt idx="7094">
                  <c:v>221000</c:v>
                </c:pt>
                <c:pt idx="7095">
                  <c:v>700000</c:v>
                </c:pt>
                <c:pt idx="7096">
                  <c:v>411500</c:v>
                </c:pt>
                <c:pt idx="7097">
                  <c:v>285000</c:v>
                </c:pt>
                <c:pt idx="7098">
                  <c:v>395000</c:v>
                </c:pt>
                <c:pt idx="7099">
                  <c:v>237950</c:v>
                </c:pt>
                <c:pt idx="7100">
                  <c:v>680000</c:v>
                </c:pt>
                <c:pt idx="7101">
                  <c:v>199950</c:v>
                </c:pt>
                <c:pt idx="7102">
                  <c:v>765000</c:v>
                </c:pt>
                <c:pt idx="7103">
                  <c:v>515000</c:v>
                </c:pt>
                <c:pt idx="7104">
                  <c:v>470000</c:v>
                </c:pt>
                <c:pt idx="7105">
                  <c:v>330000</c:v>
                </c:pt>
                <c:pt idx="7106">
                  <c:v>284000</c:v>
                </c:pt>
                <c:pt idx="7107">
                  <c:v>295000</c:v>
                </c:pt>
                <c:pt idx="7108">
                  <c:v>555000</c:v>
                </c:pt>
                <c:pt idx="7109">
                  <c:v>350000</c:v>
                </c:pt>
                <c:pt idx="7110">
                  <c:v>240000</c:v>
                </c:pt>
                <c:pt idx="7111">
                  <c:v>419900</c:v>
                </c:pt>
                <c:pt idx="7112">
                  <c:v>528000</c:v>
                </c:pt>
                <c:pt idx="7113">
                  <c:v>481000</c:v>
                </c:pt>
                <c:pt idx="7114">
                  <c:v>304700</c:v>
                </c:pt>
                <c:pt idx="7115">
                  <c:v>715000</c:v>
                </c:pt>
                <c:pt idx="7116">
                  <c:v>738950</c:v>
                </c:pt>
                <c:pt idx="7117">
                  <c:v>215000</c:v>
                </c:pt>
                <c:pt idx="7118">
                  <c:v>300000</c:v>
                </c:pt>
                <c:pt idx="7119">
                  <c:v>346000</c:v>
                </c:pt>
                <c:pt idx="7120">
                  <c:v>473000</c:v>
                </c:pt>
                <c:pt idx="7121">
                  <c:v>500000</c:v>
                </c:pt>
                <c:pt idx="7122">
                  <c:v>750000</c:v>
                </c:pt>
                <c:pt idx="7123">
                  <c:v>519900</c:v>
                </c:pt>
                <c:pt idx="7124">
                  <c:v>378500</c:v>
                </c:pt>
                <c:pt idx="7125">
                  <c:v>314500</c:v>
                </c:pt>
                <c:pt idx="7126">
                  <c:v>499950</c:v>
                </c:pt>
                <c:pt idx="7127" formatCode="0.00E+00">
                  <c:v>1735000</c:v>
                </c:pt>
                <c:pt idx="7128">
                  <c:v>630000</c:v>
                </c:pt>
                <c:pt idx="7129">
                  <c:v>360000</c:v>
                </c:pt>
                <c:pt idx="7130">
                  <c:v>460000</c:v>
                </c:pt>
                <c:pt idx="7131">
                  <c:v>361000</c:v>
                </c:pt>
                <c:pt idx="7132">
                  <c:v>713400</c:v>
                </c:pt>
                <c:pt idx="7133">
                  <c:v>445000</c:v>
                </c:pt>
                <c:pt idx="7134">
                  <c:v>305000</c:v>
                </c:pt>
                <c:pt idx="7135" formatCode="0.00E+00">
                  <c:v>1430000</c:v>
                </c:pt>
                <c:pt idx="7136">
                  <c:v>222000</c:v>
                </c:pt>
                <c:pt idx="7137">
                  <c:v>510000</c:v>
                </c:pt>
                <c:pt idx="7138">
                  <c:v>500000</c:v>
                </c:pt>
                <c:pt idx="7139">
                  <c:v>605000</c:v>
                </c:pt>
                <c:pt idx="7140">
                  <c:v>393000</c:v>
                </c:pt>
                <c:pt idx="7141">
                  <c:v>725000</c:v>
                </c:pt>
                <c:pt idx="7142">
                  <c:v>320000</c:v>
                </c:pt>
                <c:pt idx="7143">
                  <c:v>210000</c:v>
                </c:pt>
                <c:pt idx="7144">
                  <c:v>419900</c:v>
                </c:pt>
                <c:pt idx="7145">
                  <c:v>410000</c:v>
                </c:pt>
                <c:pt idx="7146">
                  <c:v>721000</c:v>
                </c:pt>
                <c:pt idx="7147">
                  <c:v>605000</c:v>
                </c:pt>
                <c:pt idx="7148">
                  <c:v>738000</c:v>
                </c:pt>
                <c:pt idx="7149">
                  <c:v>725000</c:v>
                </c:pt>
                <c:pt idx="7150">
                  <c:v>255000</c:v>
                </c:pt>
                <c:pt idx="7151">
                  <c:v>303000</c:v>
                </c:pt>
                <c:pt idx="7152">
                  <c:v>394950</c:v>
                </c:pt>
                <c:pt idx="7153">
                  <c:v>530000</c:v>
                </c:pt>
                <c:pt idx="7154">
                  <c:v>475000</c:v>
                </c:pt>
                <c:pt idx="7155">
                  <c:v>250000</c:v>
                </c:pt>
                <c:pt idx="7156">
                  <c:v>180000</c:v>
                </c:pt>
                <c:pt idx="7157">
                  <c:v>443500</c:v>
                </c:pt>
                <c:pt idx="7158">
                  <c:v>390000</c:v>
                </c:pt>
                <c:pt idx="7159">
                  <c:v>430000</c:v>
                </c:pt>
                <c:pt idx="7160">
                  <c:v>460000</c:v>
                </c:pt>
                <c:pt idx="7161">
                  <c:v>660000</c:v>
                </c:pt>
                <c:pt idx="7162">
                  <c:v>515000</c:v>
                </c:pt>
                <c:pt idx="7163">
                  <c:v>482500</c:v>
                </c:pt>
                <c:pt idx="7164">
                  <c:v>305000</c:v>
                </c:pt>
                <c:pt idx="7165">
                  <c:v>835000</c:v>
                </c:pt>
                <c:pt idx="7166">
                  <c:v>237000</c:v>
                </c:pt>
                <c:pt idx="7167">
                  <c:v>445000</c:v>
                </c:pt>
                <c:pt idx="7168">
                  <c:v>710000</c:v>
                </c:pt>
                <c:pt idx="7169">
                  <c:v>180000</c:v>
                </c:pt>
                <c:pt idx="7170">
                  <c:v>280017</c:v>
                </c:pt>
                <c:pt idx="7171">
                  <c:v>436500</c:v>
                </c:pt>
                <c:pt idx="7172" formatCode="0.00E+00">
                  <c:v>1255000</c:v>
                </c:pt>
                <c:pt idx="7173">
                  <c:v>420000</c:v>
                </c:pt>
                <c:pt idx="7174">
                  <c:v>205000</c:v>
                </c:pt>
                <c:pt idx="7175">
                  <c:v>570000</c:v>
                </c:pt>
                <c:pt idx="7176">
                  <c:v>565000</c:v>
                </c:pt>
                <c:pt idx="7177">
                  <c:v>287000</c:v>
                </c:pt>
                <c:pt idx="7178">
                  <c:v>260000</c:v>
                </c:pt>
                <c:pt idx="7179">
                  <c:v>470000</c:v>
                </c:pt>
                <c:pt idx="7180">
                  <c:v>700000</c:v>
                </c:pt>
                <c:pt idx="7181">
                  <c:v>249000</c:v>
                </c:pt>
                <c:pt idx="7182">
                  <c:v>568000</c:v>
                </c:pt>
                <c:pt idx="7183">
                  <c:v>500000</c:v>
                </c:pt>
                <c:pt idx="7184">
                  <c:v>358000</c:v>
                </c:pt>
                <c:pt idx="7185">
                  <c:v>225000</c:v>
                </c:pt>
                <c:pt idx="7186">
                  <c:v>275500</c:v>
                </c:pt>
                <c:pt idx="7187">
                  <c:v>495000</c:v>
                </c:pt>
                <c:pt idx="7188">
                  <c:v>758800</c:v>
                </c:pt>
                <c:pt idx="7189">
                  <c:v>280000</c:v>
                </c:pt>
                <c:pt idx="7190">
                  <c:v>380500</c:v>
                </c:pt>
                <c:pt idx="7191" formatCode="0.00E+00">
                  <c:v>3200000</c:v>
                </c:pt>
                <c:pt idx="7192">
                  <c:v>260000</c:v>
                </c:pt>
                <c:pt idx="7193">
                  <c:v>630000</c:v>
                </c:pt>
                <c:pt idx="7194">
                  <c:v>875000</c:v>
                </c:pt>
                <c:pt idx="7195">
                  <c:v>457500</c:v>
                </c:pt>
                <c:pt idx="7196">
                  <c:v>900000</c:v>
                </c:pt>
                <c:pt idx="7197">
                  <c:v>235000</c:v>
                </c:pt>
                <c:pt idx="7198">
                  <c:v>410000</c:v>
                </c:pt>
                <c:pt idx="7199">
                  <c:v>355000</c:v>
                </c:pt>
                <c:pt idx="7200" formatCode="0.00E+00">
                  <c:v>1300000</c:v>
                </c:pt>
                <c:pt idx="7201">
                  <c:v>467500</c:v>
                </c:pt>
                <c:pt idx="7202">
                  <c:v>500000</c:v>
                </c:pt>
                <c:pt idx="7203">
                  <c:v>995000</c:v>
                </c:pt>
                <c:pt idx="7204">
                  <c:v>277000</c:v>
                </c:pt>
                <c:pt idx="7205">
                  <c:v>630000</c:v>
                </c:pt>
                <c:pt idx="7206">
                  <c:v>628000</c:v>
                </c:pt>
                <c:pt idx="7207">
                  <c:v>655000</c:v>
                </c:pt>
                <c:pt idx="7208">
                  <c:v>170000</c:v>
                </c:pt>
                <c:pt idx="7209">
                  <c:v>352500</c:v>
                </c:pt>
                <c:pt idx="7210">
                  <c:v>615000</c:v>
                </c:pt>
                <c:pt idx="7211">
                  <c:v>165000</c:v>
                </c:pt>
                <c:pt idx="7212">
                  <c:v>243500</c:v>
                </c:pt>
                <c:pt idx="7213">
                  <c:v>304000</c:v>
                </c:pt>
                <c:pt idx="7214">
                  <c:v>369000</c:v>
                </c:pt>
                <c:pt idx="7215">
                  <c:v>779950</c:v>
                </c:pt>
                <c:pt idx="7216">
                  <c:v>605000</c:v>
                </c:pt>
                <c:pt idx="7217">
                  <c:v>292500</c:v>
                </c:pt>
                <c:pt idx="7218">
                  <c:v>500007</c:v>
                </c:pt>
                <c:pt idx="7219">
                  <c:v>449999</c:v>
                </c:pt>
                <c:pt idx="7220">
                  <c:v>355000</c:v>
                </c:pt>
                <c:pt idx="7221">
                  <c:v>258000</c:v>
                </c:pt>
                <c:pt idx="7222">
                  <c:v>380000</c:v>
                </c:pt>
                <c:pt idx="7223">
                  <c:v>650000</c:v>
                </c:pt>
                <c:pt idx="7224">
                  <c:v>456500</c:v>
                </c:pt>
                <c:pt idx="7225">
                  <c:v>259950</c:v>
                </c:pt>
                <c:pt idx="7226">
                  <c:v>123000</c:v>
                </c:pt>
                <c:pt idx="7227">
                  <c:v>520000</c:v>
                </c:pt>
                <c:pt idx="7228">
                  <c:v>506000</c:v>
                </c:pt>
                <c:pt idx="7229">
                  <c:v>425000</c:v>
                </c:pt>
                <c:pt idx="7230">
                  <c:v>438000</c:v>
                </c:pt>
                <c:pt idx="7231" formatCode="0.00E+00">
                  <c:v>1490000</c:v>
                </c:pt>
                <c:pt idx="7232">
                  <c:v>375000</c:v>
                </c:pt>
                <c:pt idx="7233">
                  <c:v>337500</c:v>
                </c:pt>
                <c:pt idx="7234">
                  <c:v>300000</c:v>
                </c:pt>
                <c:pt idx="7235">
                  <c:v>627000</c:v>
                </c:pt>
                <c:pt idx="7236" formatCode="0.00E+00">
                  <c:v>1400000</c:v>
                </c:pt>
                <c:pt idx="7237">
                  <c:v>674725</c:v>
                </c:pt>
                <c:pt idx="7238">
                  <c:v>325000</c:v>
                </c:pt>
                <c:pt idx="7239">
                  <c:v>230000</c:v>
                </c:pt>
                <c:pt idx="7240">
                  <c:v>485000</c:v>
                </c:pt>
                <c:pt idx="7241">
                  <c:v>315000</c:v>
                </c:pt>
                <c:pt idx="7242">
                  <c:v>560000</c:v>
                </c:pt>
                <c:pt idx="7243">
                  <c:v>444000</c:v>
                </c:pt>
                <c:pt idx="7244">
                  <c:v>325000</c:v>
                </c:pt>
                <c:pt idx="7245">
                  <c:v>118125</c:v>
                </c:pt>
                <c:pt idx="7246">
                  <c:v>212000</c:v>
                </c:pt>
                <c:pt idx="7247">
                  <c:v>428900</c:v>
                </c:pt>
                <c:pt idx="7248">
                  <c:v>510000</c:v>
                </c:pt>
                <c:pt idx="7249">
                  <c:v>416000</c:v>
                </c:pt>
                <c:pt idx="7250">
                  <c:v>950000</c:v>
                </c:pt>
                <c:pt idx="7251">
                  <c:v>204000</c:v>
                </c:pt>
                <c:pt idx="7252" formatCode="0.00E+00">
                  <c:v>7700000</c:v>
                </c:pt>
                <c:pt idx="7253">
                  <c:v>878000</c:v>
                </c:pt>
                <c:pt idx="7254" formatCode="0.00E+00">
                  <c:v>1045000</c:v>
                </c:pt>
                <c:pt idx="7255">
                  <c:v>350000</c:v>
                </c:pt>
                <c:pt idx="7256">
                  <c:v>659500</c:v>
                </c:pt>
                <c:pt idx="7257">
                  <c:v>395000</c:v>
                </c:pt>
                <c:pt idx="7258">
                  <c:v>308950</c:v>
                </c:pt>
                <c:pt idx="7259">
                  <c:v>410000</c:v>
                </c:pt>
                <c:pt idx="7260">
                  <c:v>710000</c:v>
                </c:pt>
                <c:pt idx="7261">
                  <c:v>175000</c:v>
                </c:pt>
                <c:pt idx="7262">
                  <c:v>508800</c:v>
                </c:pt>
                <c:pt idx="7263">
                  <c:v>606400</c:v>
                </c:pt>
                <c:pt idx="7264">
                  <c:v>245100</c:v>
                </c:pt>
                <c:pt idx="7265">
                  <c:v>540000</c:v>
                </c:pt>
                <c:pt idx="7266">
                  <c:v>415000</c:v>
                </c:pt>
                <c:pt idx="7267">
                  <c:v>469500</c:v>
                </c:pt>
                <c:pt idx="7268">
                  <c:v>195000</c:v>
                </c:pt>
                <c:pt idx="7269" formatCode="0.00E+00">
                  <c:v>1615000</c:v>
                </c:pt>
                <c:pt idx="7270" formatCode="0.00E+00">
                  <c:v>1450000</c:v>
                </c:pt>
                <c:pt idx="7271" formatCode="0.00E+00">
                  <c:v>1200000</c:v>
                </c:pt>
                <c:pt idx="7272" formatCode="0.00E+00">
                  <c:v>1065000</c:v>
                </c:pt>
                <c:pt idx="7273">
                  <c:v>555500</c:v>
                </c:pt>
                <c:pt idx="7274">
                  <c:v>440000</c:v>
                </c:pt>
                <c:pt idx="7275">
                  <c:v>485000</c:v>
                </c:pt>
                <c:pt idx="7276">
                  <c:v>693000</c:v>
                </c:pt>
                <c:pt idx="7277">
                  <c:v>295000</c:v>
                </c:pt>
                <c:pt idx="7278">
                  <c:v>700000</c:v>
                </c:pt>
                <c:pt idx="7279">
                  <c:v>767500</c:v>
                </c:pt>
                <c:pt idx="7280">
                  <c:v>800000</c:v>
                </c:pt>
                <c:pt idx="7281">
                  <c:v>440000</c:v>
                </c:pt>
                <c:pt idx="7282">
                  <c:v>600000</c:v>
                </c:pt>
                <c:pt idx="7283" formatCode="0.00E+00">
                  <c:v>1160000</c:v>
                </c:pt>
                <c:pt idx="7284">
                  <c:v>506000</c:v>
                </c:pt>
                <c:pt idx="7285">
                  <c:v>474950</c:v>
                </c:pt>
                <c:pt idx="7286">
                  <c:v>654000</c:v>
                </c:pt>
                <c:pt idx="7287">
                  <c:v>710000</c:v>
                </c:pt>
                <c:pt idx="7288">
                  <c:v>620000</c:v>
                </c:pt>
                <c:pt idx="7289">
                  <c:v>390000</c:v>
                </c:pt>
                <c:pt idx="7290">
                  <c:v>550000</c:v>
                </c:pt>
                <c:pt idx="7291">
                  <c:v>353000</c:v>
                </c:pt>
                <c:pt idx="7292">
                  <c:v>465000</c:v>
                </c:pt>
                <c:pt idx="7293">
                  <c:v>279900</c:v>
                </c:pt>
                <c:pt idx="7294">
                  <c:v>700000</c:v>
                </c:pt>
                <c:pt idx="7295">
                  <c:v>395000</c:v>
                </c:pt>
                <c:pt idx="7296">
                  <c:v>375000</c:v>
                </c:pt>
                <c:pt idx="7297">
                  <c:v>547000</c:v>
                </c:pt>
                <c:pt idx="7298">
                  <c:v>525000</c:v>
                </c:pt>
                <c:pt idx="7299">
                  <c:v>285000</c:v>
                </c:pt>
                <c:pt idx="7300">
                  <c:v>570000</c:v>
                </c:pt>
                <c:pt idx="7301">
                  <c:v>409000</c:v>
                </c:pt>
                <c:pt idx="7302">
                  <c:v>260000</c:v>
                </c:pt>
                <c:pt idx="7303">
                  <c:v>348000</c:v>
                </c:pt>
                <c:pt idx="7304">
                  <c:v>389000</c:v>
                </c:pt>
                <c:pt idx="7305">
                  <c:v>445000</c:v>
                </c:pt>
                <c:pt idx="7306">
                  <c:v>400000</c:v>
                </c:pt>
                <c:pt idx="7307">
                  <c:v>302000</c:v>
                </c:pt>
                <c:pt idx="7308">
                  <c:v>798000</c:v>
                </c:pt>
                <c:pt idx="7309">
                  <c:v>335000</c:v>
                </c:pt>
                <c:pt idx="7310">
                  <c:v>585000</c:v>
                </c:pt>
                <c:pt idx="7311" formatCode="0.00E+00">
                  <c:v>2500000</c:v>
                </c:pt>
                <c:pt idx="7312">
                  <c:v>555000</c:v>
                </c:pt>
                <c:pt idx="7313" formatCode="0.00E+00">
                  <c:v>3100000</c:v>
                </c:pt>
                <c:pt idx="7314">
                  <c:v>295000</c:v>
                </c:pt>
                <c:pt idx="7315">
                  <c:v>265000</c:v>
                </c:pt>
                <c:pt idx="7316">
                  <c:v>330000</c:v>
                </c:pt>
                <c:pt idx="7317">
                  <c:v>286000</c:v>
                </c:pt>
                <c:pt idx="7318">
                  <c:v>305000</c:v>
                </c:pt>
                <c:pt idx="7319">
                  <c:v>970000</c:v>
                </c:pt>
                <c:pt idx="7320">
                  <c:v>525000</c:v>
                </c:pt>
                <c:pt idx="7321">
                  <c:v>355000</c:v>
                </c:pt>
                <c:pt idx="7322">
                  <c:v>469950</c:v>
                </c:pt>
                <c:pt idx="7323">
                  <c:v>435000</c:v>
                </c:pt>
                <c:pt idx="7324">
                  <c:v>363500</c:v>
                </c:pt>
                <c:pt idx="7325">
                  <c:v>595000</c:v>
                </c:pt>
                <c:pt idx="7326">
                  <c:v>275000</c:v>
                </c:pt>
                <c:pt idx="7327">
                  <c:v>295000</c:v>
                </c:pt>
                <c:pt idx="7328">
                  <c:v>345000</c:v>
                </c:pt>
                <c:pt idx="7329">
                  <c:v>485000</c:v>
                </c:pt>
                <c:pt idx="7330" formatCode="0.00E+00">
                  <c:v>1245000</c:v>
                </c:pt>
                <c:pt idx="7331">
                  <c:v>340500</c:v>
                </c:pt>
                <c:pt idx="7332">
                  <c:v>280000</c:v>
                </c:pt>
                <c:pt idx="7333">
                  <c:v>449888</c:v>
                </c:pt>
                <c:pt idx="7334">
                  <c:v>483000</c:v>
                </c:pt>
                <c:pt idx="7335">
                  <c:v>445500</c:v>
                </c:pt>
                <c:pt idx="7336">
                  <c:v>379900</c:v>
                </c:pt>
                <c:pt idx="7337">
                  <c:v>599950</c:v>
                </c:pt>
                <c:pt idx="7338">
                  <c:v>215000</c:v>
                </c:pt>
                <c:pt idx="7339">
                  <c:v>263000</c:v>
                </c:pt>
                <c:pt idx="7340">
                  <c:v>565000</c:v>
                </c:pt>
                <c:pt idx="7341">
                  <c:v>950000</c:v>
                </c:pt>
                <c:pt idx="7342">
                  <c:v>395000</c:v>
                </c:pt>
                <c:pt idx="7343" formatCode="0.00E+00">
                  <c:v>1535000</c:v>
                </c:pt>
                <c:pt idx="7344">
                  <c:v>922000</c:v>
                </c:pt>
                <c:pt idx="7345">
                  <c:v>330000</c:v>
                </c:pt>
                <c:pt idx="7346" formatCode="0.00E+00">
                  <c:v>1525000</c:v>
                </c:pt>
                <c:pt idx="7347">
                  <c:v>323000</c:v>
                </c:pt>
                <c:pt idx="7348">
                  <c:v>554000</c:v>
                </c:pt>
                <c:pt idx="7349">
                  <c:v>500000</c:v>
                </c:pt>
                <c:pt idx="7350">
                  <c:v>775000</c:v>
                </c:pt>
                <c:pt idx="7351">
                  <c:v>340000</c:v>
                </c:pt>
                <c:pt idx="7352">
                  <c:v>560000</c:v>
                </c:pt>
                <c:pt idx="7353">
                  <c:v>304000</c:v>
                </c:pt>
                <c:pt idx="7354">
                  <c:v>279900</c:v>
                </c:pt>
                <c:pt idx="7355">
                  <c:v>315000</c:v>
                </c:pt>
                <c:pt idx="7356">
                  <c:v>849000</c:v>
                </c:pt>
                <c:pt idx="7357">
                  <c:v>325000</c:v>
                </c:pt>
                <c:pt idx="7358">
                  <c:v>786000</c:v>
                </c:pt>
                <c:pt idx="7359">
                  <c:v>384000</c:v>
                </c:pt>
                <c:pt idx="7360">
                  <c:v>907000</c:v>
                </c:pt>
                <c:pt idx="7361">
                  <c:v>700000</c:v>
                </c:pt>
                <c:pt idx="7362">
                  <c:v>269500</c:v>
                </c:pt>
                <c:pt idx="7363">
                  <c:v>269000</c:v>
                </c:pt>
                <c:pt idx="7364">
                  <c:v>749950</c:v>
                </c:pt>
                <c:pt idx="7365">
                  <c:v>325000</c:v>
                </c:pt>
                <c:pt idx="7366" formatCode="0.00E+00">
                  <c:v>1150000</c:v>
                </c:pt>
                <c:pt idx="7367">
                  <c:v>406000</c:v>
                </c:pt>
                <c:pt idx="7368">
                  <c:v>650000</c:v>
                </c:pt>
                <c:pt idx="7369">
                  <c:v>295000</c:v>
                </c:pt>
                <c:pt idx="7370">
                  <c:v>375000</c:v>
                </c:pt>
                <c:pt idx="7371">
                  <c:v>395000</c:v>
                </c:pt>
                <c:pt idx="7372">
                  <c:v>609000</c:v>
                </c:pt>
                <c:pt idx="7373">
                  <c:v>510000</c:v>
                </c:pt>
                <c:pt idx="7374">
                  <c:v>190000</c:v>
                </c:pt>
                <c:pt idx="7375">
                  <c:v>250000</c:v>
                </c:pt>
                <c:pt idx="7376">
                  <c:v>295000</c:v>
                </c:pt>
                <c:pt idx="7377">
                  <c:v>740000</c:v>
                </c:pt>
                <c:pt idx="7378">
                  <c:v>323000</c:v>
                </c:pt>
                <c:pt idx="7379">
                  <c:v>713000</c:v>
                </c:pt>
                <c:pt idx="7380" formatCode="0.00E+00">
                  <c:v>1070000</c:v>
                </c:pt>
                <c:pt idx="7381">
                  <c:v>460000</c:v>
                </c:pt>
                <c:pt idx="7382">
                  <c:v>880000</c:v>
                </c:pt>
                <c:pt idx="7383">
                  <c:v>585000</c:v>
                </c:pt>
                <c:pt idx="7384">
                  <c:v>249950</c:v>
                </c:pt>
                <c:pt idx="7385">
                  <c:v>450000</c:v>
                </c:pt>
                <c:pt idx="7386">
                  <c:v>450000</c:v>
                </c:pt>
                <c:pt idx="7387" formatCode="0.00E+00">
                  <c:v>1775000</c:v>
                </c:pt>
                <c:pt idx="7388">
                  <c:v>350000</c:v>
                </c:pt>
                <c:pt idx="7389">
                  <c:v>292500</c:v>
                </c:pt>
                <c:pt idx="7390">
                  <c:v>879000</c:v>
                </c:pt>
                <c:pt idx="7391" formatCode="0.00E+00">
                  <c:v>1184000</c:v>
                </c:pt>
                <c:pt idx="7392">
                  <c:v>584999</c:v>
                </c:pt>
                <c:pt idx="7393">
                  <c:v>366000</c:v>
                </c:pt>
                <c:pt idx="7394">
                  <c:v>987500</c:v>
                </c:pt>
                <c:pt idx="7395">
                  <c:v>300000</c:v>
                </c:pt>
                <c:pt idx="7396">
                  <c:v>299000</c:v>
                </c:pt>
                <c:pt idx="7397">
                  <c:v>560000</c:v>
                </c:pt>
                <c:pt idx="7398">
                  <c:v>695000</c:v>
                </c:pt>
                <c:pt idx="7399">
                  <c:v>360000</c:v>
                </c:pt>
                <c:pt idx="7400">
                  <c:v>183500</c:v>
                </c:pt>
                <c:pt idx="7401">
                  <c:v>311000</c:v>
                </c:pt>
                <c:pt idx="7402">
                  <c:v>263000</c:v>
                </c:pt>
                <c:pt idx="7403">
                  <c:v>269000</c:v>
                </c:pt>
                <c:pt idx="7404" formatCode="0.00E+00">
                  <c:v>1600000</c:v>
                </c:pt>
                <c:pt idx="7405">
                  <c:v>564000</c:v>
                </c:pt>
                <c:pt idx="7406">
                  <c:v>425000</c:v>
                </c:pt>
                <c:pt idx="7407">
                  <c:v>679000</c:v>
                </c:pt>
                <c:pt idx="7408">
                  <c:v>410000</c:v>
                </c:pt>
                <c:pt idx="7409">
                  <c:v>340000</c:v>
                </c:pt>
                <c:pt idx="7410">
                  <c:v>360000</c:v>
                </c:pt>
                <c:pt idx="7411">
                  <c:v>450000</c:v>
                </c:pt>
                <c:pt idx="7412">
                  <c:v>552000</c:v>
                </c:pt>
                <c:pt idx="7413">
                  <c:v>294000</c:v>
                </c:pt>
                <c:pt idx="7414">
                  <c:v>663500</c:v>
                </c:pt>
                <c:pt idx="7415" formatCode="0.00E+00">
                  <c:v>1975000</c:v>
                </c:pt>
                <c:pt idx="7416">
                  <c:v>175409</c:v>
                </c:pt>
                <c:pt idx="7417">
                  <c:v>459000</c:v>
                </c:pt>
                <c:pt idx="7418">
                  <c:v>339950</c:v>
                </c:pt>
                <c:pt idx="7419">
                  <c:v>393000</c:v>
                </c:pt>
                <c:pt idx="7420">
                  <c:v>275500</c:v>
                </c:pt>
                <c:pt idx="7421">
                  <c:v>485000</c:v>
                </c:pt>
                <c:pt idx="7422">
                  <c:v>250000</c:v>
                </c:pt>
                <c:pt idx="7423">
                  <c:v>935100</c:v>
                </c:pt>
                <c:pt idx="7424">
                  <c:v>245000</c:v>
                </c:pt>
                <c:pt idx="7425">
                  <c:v>670000</c:v>
                </c:pt>
                <c:pt idx="7426" formatCode="0.00E+00">
                  <c:v>1393000</c:v>
                </c:pt>
                <c:pt idx="7427">
                  <c:v>440000</c:v>
                </c:pt>
                <c:pt idx="7428" formatCode="0.00E+00">
                  <c:v>1248000</c:v>
                </c:pt>
                <c:pt idx="7429">
                  <c:v>203000</c:v>
                </c:pt>
                <c:pt idx="7430">
                  <c:v>583000</c:v>
                </c:pt>
                <c:pt idx="7431">
                  <c:v>575000</c:v>
                </c:pt>
                <c:pt idx="7432" formatCode="0.00E+00">
                  <c:v>2575000</c:v>
                </c:pt>
                <c:pt idx="7433" formatCode="0.00E+00">
                  <c:v>1600000</c:v>
                </c:pt>
                <c:pt idx="7434">
                  <c:v>312500</c:v>
                </c:pt>
                <c:pt idx="7435">
                  <c:v>455000</c:v>
                </c:pt>
                <c:pt idx="7436" formatCode="0.00E+00">
                  <c:v>1310000</c:v>
                </c:pt>
                <c:pt idx="7437">
                  <c:v>605000</c:v>
                </c:pt>
                <c:pt idx="7438">
                  <c:v>325000</c:v>
                </c:pt>
                <c:pt idx="7439">
                  <c:v>630000</c:v>
                </c:pt>
                <c:pt idx="7440">
                  <c:v>928950</c:v>
                </c:pt>
                <c:pt idx="7441">
                  <c:v>489950</c:v>
                </c:pt>
                <c:pt idx="7442">
                  <c:v>550000</c:v>
                </c:pt>
                <c:pt idx="7443">
                  <c:v>237000</c:v>
                </c:pt>
                <c:pt idx="7444">
                  <c:v>390000</c:v>
                </c:pt>
                <c:pt idx="7445">
                  <c:v>665000</c:v>
                </c:pt>
                <c:pt idx="7446">
                  <c:v>277000</c:v>
                </c:pt>
                <c:pt idx="7447">
                  <c:v>545000</c:v>
                </c:pt>
                <c:pt idx="7448">
                  <c:v>615000</c:v>
                </c:pt>
                <c:pt idx="7449">
                  <c:v>343000</c:v>
                </c:pt>
                <c:pt idx="7450">
                  <c:v>597000</c:v>
                </c:pt>
                <c:pt idx="7451">
                  <c:v>600000</c:v>
                </c:pt>
                <c:pt idx="7452">
                  <c:v>479000</c:v>
                </c:pt>
                <c:pt idx="7453">
                  <c:v>292000</c:v>
                </c:pt>
                <c:pt idx="7454">
                  <c:v>265000</c:v>
                </c:pt>
                <c:pt idx="7455">
                  <c:v>623000</c:v>
                </c:pt>
                <c:pt idx="7456">
                  <c:v>486000</c:v>
                </c:pt>
                <c:pt idx="7457">
                  <c:v>520500</c:v>
                </c:pt>
                <c:pt idx="7458" formatCode="0.00E+00">
                  <c:v>1300000</c:v>
                </c:pt>
                <c:pt idx="7459">
                  <c:v>825000</c:v>
                </c:pt>
                <c:pt idx="7460">
                  <c:v>259900</c:v>
                </c:pt>
                <c:pt idx="7461" formatCode="0.00E+00">
                  <c:v>1170000</c:v>
                </c:pt>
                <c:pt idx="7462">
                  <c:v>245000</c:v>
                </c:pt>
                <c:pt idx="7463">
                  <c:v>830200</c:v>
                </c:pt>
                <c:pt idx="7464">
                  <c:v>650000</c:v>
                </c:pt>
                <c:pt idx="7465">
                  <c:v>305000</c:v>
                </c:pt>
                <c:pt idx="7466">
                  <c:v>599000</c:v>
                </c:pt>
                <c:pt idx="7467">
                  <c:v>272000</c:v>
                </c:pt>
                <c:pt idx="7468">
                  <c:v>415000</c:v>
                </c:pt>
                <c:pt idx="7469">
                  <c:v>319000</c:v>
                </c:pt>
                <c:pt idx="7470">
                  <c:v>425000</c:v>
                </c:pt>
                <c:pt idx="7471">
                  <c:v>297500</c:v>
                </c:pt>
                <c:pt idx="7472">
                  <c:v>725000</c:v>
                </c:pt>
                <c:pt idx="7473">
                  <c:v>325000</c:v>
                </c:pt>
                <c:pt idx="7474">
                  <c:v>460000</c:v>
                </c:pt>
                <c:pt idx="7475">
                  <c:v>396480</c:v>
                </c:pt>
                <c:pt idx="7476" formatCode="0.00E+00">
                  <c:v>1025000</c:v>
                </c:pt>
                <c:pt idx="7477">
                  <c:v>370000</c:v>
                </c:pt>
                <c:pt idx="7478">
                  <c:v>260656</c:v>
                </c:pt>
                <c:pt idx="7479">
                  <c:v>431000</c:v>
                </c:pt>
                <c:pt idx="7480">
                  <c:v>320000</c:v>
                </c:pt>
                <c:pt idx="7481">
                  <c:v>296500</c:v>
                </c:pt>
                <c:pt idx="7482">
                  <c:v>679000</c:v>
                </c:pt>
                <c:pt idx="7483">
                  <c:v>359000</c:v>
                </c:pt>
                <c:pt idx="7484">
                  <c:v>330000</c:v>
                </c:pt>
                <c:pt idx="7485">
                  <c:v>350000</c:v>
                </c:pt>
                <c:pt idx="7486">
                  <c:v>242000</c:v>
                </c:pt>
                <c:pt idx="7487">
                  <c:v>692500</c:v>
                </c:pt>
                <c:pt idx="7488">
                  <c:v>441000</c:v>
                </c:pt>
                <c:pt idx="7489">
                  <c:v>765000</c:v>
                </c:pt>
                <c:pt idx="7490">
                  <c:v>375000</c:v>
                </c:pt>
                <c:pt idx="7491">
                  <c:v>365000</c:v>
                </c:pt>
                <c:pt idx="7492">
                  <c:v>580000</c:v>
                </c:pt>
                <c:pt idx="7493" formatCode="0.00E+00">
                  <c:v>1605000</c:v>
                </c:pt>
                <c:pt idx="7494">
                  <c:v>841000</c:v>
                </c:pt>
                <c:pt idx="7495">
                  <c:v>515000</c:v>
                </c:pt>
                <c:pt idx="7496">
                  <c:v>565000</c:v>
                </c:pt>
                <c:pt idx="7497">
                  <c:v>365000</c:v>
                </c:pt>
                <c:pt idx="7498">
                  <c:v>295000</c:v>
                </c:pt>
                <c:pt idx="7499">
                  <c:v>406500</c:v>
                </c:pt>
                <c:pt idx="7500">
                  <c:v>614905</c:v>
                </c:pt>
                <c:pt idx="7501" formatCode="0.00E+00">
                  <c:v>1398000</c:v>
                </c:pt>
                <c:pt idx="7502">
                  <c:v>250000</c:v>
                </c:pt>
                <c:pt idx="7503">
                  <c:v>549000</c:v>
                </c:pt>
                <c:pt idx="7504">
                  <c:v>397000</c:v>
                </c:pt>
                <c:pt idx="7505">
                  <c:v>184000</c:v>
                </c:pt>
                <c:pt idx="7506" formatCode="0.00E+00">
                  <c:v>2500000</c:v>
                </c:pt>
                <c:pt idx="7507">
                  <c:v>499100</c:v>
                </c:pt>
                <c:pt idx="7508">
                  <c:v>676101</c:v>
                </c:pt>
                <c:pt idx="7509">
                  <c:v>290000</c:v>
                </c:pt>
                <c:pt idx="7510">
                  <c:v>390000</c:v>
                </c:pt>
                <c:pt idx="7511">
                  <c:v>465000</c:v>
                </c:pt>
                <c:pt idx="7512">
                  <c:v>470000</c:v>
                </c:pt>
                <c:pt idx="7513">
                  <c:v>435000</c:v>
                </c:pt>
                <c:pt idx="7514">
                  <c:v>415000</c:v>
                </c:pt>
                <c:pt idx="7515">
                  <c:v>450000</c:v>
                </c:pt>
                <c:pt idx="7516">
                  <c:v>645000</c:v>
                </c:pt>
                <c:pt idx="7517">
                  <c:v>231000</c:v>
                </c:pt>
                <c:pt idx="7518">
                  <c:v>358000</c:v>
                </c:pt>
                <c:pt idx="7519">
                  <c:v>330000</c:v>
                </c:pt>
                <c:pt idx="7520">
                  <c:v>229950</c:v>
                </c:pt>
                <c:pt idx="7521">
                  <c:v>403250</c:v>
                </c:pt>
                <c:pt idx="7522">
                  <c:v>470000</c:v>
                </c:pt>
                <c:pt idx="7523">
                  <c:v>239000</c:v>
                </c:pt>
                <c:pt idx="7524">
                  <c:v>579000</c:v>
                </c:pt>
                <c:pt idx="7525">
                  <c:v>380500</c:v>
                </c:pt>
                <c:pt idx="7526">
                  <c:v>614285</c:v>
                </c:pt>
                <c:pt idx="7527">
                  <c:v>376000</c:v>
                </c:pt>
                <c:pt idx="7528">
                  <c:v>290000</c:v>
                </c:pt>
                <c:pt idx="7529">
                  <c:v>487000</c:v>
                </c:pt>
                <c:pt idx="7530">
                  <c:v>935000</c:v>
                </c:pt>
                <c:pt idx="7531">
                  <c:v>255000</c:v>
                </c:pt>
                <c:pt idx="7532">
                  <c:v>380000</c:v>
                </c:pt>
                <c:pt idx="7533">
                  <c:v>450000</c:v>
                </c:pt>
                <c:pt idx="7534">
                  <c:v>622000</c:v>
                </c:pt>
                <c:pt idx="7535">
                  <c:v>292500</c:v>
                </c:pt>
                <c:pt idx="7536" formatCode="0.00E+00">
                  <c:v>1320000</c:v>
                </c:pt>
                <c:pt idx="7537">
                  <c:v>410000</c:v>
                </c:pt>
                <c:pt idx="7538">
                  <c:v>160000</c:v>
                </c:pt>
                <c:pt idx="7539">
                  <c:v>809000</c:v>
                </c:pt>
                <c:pt idx="7540">
                  <c:v>183750</c:v>
                </c:pt>
                <c:pt idx="7541">
                  <c:v>411000</c:v>
                </c:pt>
                <c:pt idx="7542" formatCode="0.00E+00">
                  <c:v>1050000</c:v>
                </c:pt>
                <c:pt idx="7543">
                  <c:v>625000</c:v>
                </c:pt>
                <c:pt idx="7544">
                  <c:v>305000</c:v>
                </c:pt>
                <c:pt idx="7545">
                  <c:v>915000</c:v>
                </c:pt>
                <c:pt idx="7546">
                  <c:v>317000</c:v>
                </c:pt>
                <c:pt idx="7547">
                  <c:v>165000</c:v>
                </c:pt>
                <c:pt idx="7548">
                  <c:v>575000</c:v>
                </c:pt>
                <c:pt idx="7549">
                  <c:v>219900</c:v>
                </c:pt>
                <c:pt idx="7550" formatCode="0.00E+00">
                  <c:v>1485000</c:v>
                </c:pt>
                <c:pt idx="7551">
                  <c:v>300000</c:v>
                </c:pt>
                <c:pt idx="7552">
                  <c:v>520000</c:v>
                </c:pt>
                <c:pt idx="7553">
                  <c:v>310000</c:v>
                </c:pt>
                <c:pt idx="7554">
                  <c:v>322500</c:v>
                </c:pt>
                <c:pt idx="7555">
                  <c:v>320000</c:v>
                </c:pt>
                <c:pt idx="7556">
                  <c:v>440000</c:v>
                </c:pt>
                <c:pt idx="7557">
                  <c:v>578000</c:v>
                </c:pt>
                <c:pt idx="7558">
                  <c:v>382000</c:v>
                </c:pt>
                <c:pt idx="7559">
                  <c:v>535000</c:v>
                </c:pt>
                <c:pt idx="7560">
                  <c:v>679000</c:v>
                </c:pt>
                <c:pt idx="7561">
                  <c:v>258900</c:v>
                </c:pt>
                <c:pt idx="7562">
                  <c:v>563000</c:v>
                </c:pt>
                <c:pt idx="7563">
                  <c:v>562000</c:v>
                </c:pt>
                <c:pt idx="7564">
                  <c:v>725000</c:v>
                </c:pt>
                <c:pt idx="7565">
                  <c:v>236775</c:v>
                </c:pt>
                <c:pt idx="7566">
                  <c:v>860000</c:v>
                </c:pt>
                <c:pt idx="7567">
                  <c:v>270000</c:v>
                </c:pt>
                <c:pt idx="7568">
                  <c:v>621000</c:v>
                </c:pt>
                <c:pt idx="7569">
                  <c:v>527900</c:v>
                </c:pt>
                <c:pt idx="7570">
                  <c:v>395000</c:v>
                </c:pt>
                <c:pt idx="7571">
                  <c:v>320000</c:v>
                </c:pt>
                <c:pt idx="7572">
                  <c:v>300000</c:v>
                </c:pt>
                <c:pt idx="7573">
                  <c:v>320000</c:v>
                </c:pt>
                <c:pt idx="7574">
                  <c:v>625000</c:v>
                </c:pt>
                <c:pt idx="7575">
                  <c:v>505000</c:v>
                </c:pt>
                <c:pt idx="7576">
                  <c:v>300000</c:v>
                </c:pt>
                <c:pt idx="7577">
                  <c:v>363000</c:v>
                </c:pt>
                <c:pt idx="7578" formatCode="0.00E+00">
                  <c:v>1700000</c:v>
                </c:pt>
                <c:pt idx="7579" formatCode="0.00E+00">
                  <c:v>1146800</c:v>
                </c:pt>
                <c:pt idx="7580">
                  <c:v>680000</c:v>
                </c:pt>
                <c:pt idx="7581">
                  <c:v>678940</c:v>
                </c:pt>
                <c:pt idx="7582">
                  <c:v>299000</c:v>
                </c:pt>
                <c:pt idx="7583">
                  <c:v>379900</c:v>
                </c:pt>
                <c:pt idx="7584">
                  <c:v>205000</c:v>
                </c:pt>
                <c:pt idx="7585">
                  <c:v>387500</c:v>
                </c:pt>
                <c:pt idx="7586">
                  <c:v>256000</c:v>
                </c:pt>
                <c:pt idx="7587">
                  <c:v>548000</c:v>
                </c:pt>
                <c:pt idx="7588">
                  <c:v>163000</c:v>
                </c:pt>
                <c:pt idx="7589">
                  <c:v>367500</c:v>
                </c:pt>
                <c:pt idx="7590">
                  <c:v>390000</c:v>
                </c:pt>
                <c:pt idx="7591">
                  <c:v>415000</c:v>
                </c:pt>
                <c:pt idx="7592">
                  <c:v>449000</c:v>
                </c:pt>
                <c:pt idx="7593">
                  <c:v>460000</c:v>
                </c:pt>
                <c:pt idx="7594">
                  <c:v>395000</c:v>
                </c:pt>
                <c:pt idx="7595">
                  <c:v>300000</c:v>
                </c:pt>
                <c:pt idx="7596">
                  <c:v>345000</c:v>
                </c:pt>
                <c:pt idx="7597">
                  <c:v>825000</c:v>
                </c:pt>
                <c:pt idx="7598">
                  <c:v>539950</c:v>
                </c:pt>
                <c:pt idx="7599">
                  <c:v>410000</c:v>
                </c:pt>
                <c:pt idx="7600">
                  <c:v>245000</c:v>
                </c:pt>
                <c:pt idx="7601">
                  <c:v>482000</c:v>
                </c:pt>
                <c:pt idx="7602">
                  <c:v>270000</c:v>
                </c:pt>
                <c:pt idx="7603">
                  <c:v>475000</c:v>
                </c:pt>
                <c:pt idx="7604">
                  <c:v>445800</c:v>
                </c:pt>
                <c:pt idx="7605">
                  <c:v>518000</c:v>
                </c:pt>
                <c:pt idx="7606">
                  <c:v>785000</c:v>
                </c:pt>
                <c:pt idx="7607">
                  <c:v>430000</c:v>
                </c:pt>
                <c:pt idx="7608">
                  <c:v>715000</c:v>
                </c:pt>
                <c:pt idx="7609">
                  <c:v>560000</c:v>
                </c:pt>
                <c:pt idx="7610">
                  <c:v>449000</c:v>
                </c:pt>
                <c:pt idx="7611">
                  <c:v>805000</c:v>
                </c:pt>
                <c:pt idx="7612">
                  <c:v>296000</c:v>
                </c:pt>
                <c:pt idx="7613">
                  <c:v>275000</c:v>
                </c:pt>
                <c:pt idx="7614">
                  <c:v>419950</c:v>
                </c:pt>
                <c:pt idx="7615">
                  <c:v>285000</c:v>
                </c:pt>
                <c:pt idx="7616">
                  <c:v>775000</c:v>
                </c:pt>
                <c:pt idx="7617">
                  <c:v>288250</c:v>
                </c:pt>
                <c:pt idx="7618">
                  <c:v>257000</c:v>
                </c:pt>
                <c:pt idx="7619">
                  <c:v>377000</c:v>
                </c:pt>
                <c:pt idx="7620">
                  <c:v>550000</c:v>
                </c:pt>
                <c:pt idx="7621">
                  <c:v>339000</c:v>
                </c:pt>
                <c:pt idx="7622">
                  <c:v>481500</c:v>
                </c:pt>
                <c:pt idx="7623">
                  <c:v>224500</c:v>
                </c:pt>
                <c:pt idx="7624">
                  <c:v>260000</c:v>
                </c:pt>
                <c:pt idx="7625">
                  <c:v>865000</c:v>
                </c:pt>
                <c:pt idx="7626">
                  <c:v>730000</c:v>
                </c:pt>
                <c:pt idx="7627">
                  <c:v>550000</c:v>
                </c:pt>
                <c:pt idx="7628">
                  <c:v>645000</c:v>
                </c:pt>
                <c:pt idx="7629">
                  <c:v>250000</c:v>
                </c:pt>
                <c:pt idx="7630">
                  <c:v>507200</c:v>
                </c:pt>
                <c:pt idx="7631">
                  <c:v>380000</c:v>
                </c:pt>
                <c:pt idx="7632">
                  <c:v>540000</c:v>
                </c:pt>
                <c:pt idx="7633">
                  <c:v>738500</c:v>
                </c:pt>
                <c:pt idx="7634">
                  <c:v>206000</c:v>
                </c:pt>
                <c:pt idx="7635">
                  <c:v>265000</c:v>
                </c:pt>
                <c:pt idx="7636">
                  <c:v>190000</c:v>
                </c:pt>
                <c:pt idx="7637">
                  <c:v>339900</c:v>
                </c:pt>
                <c:pt idx="7638">
                  <c:v>250000</c:v>
                </c:pt>
                <c:pt idx="7639">
                  <c:v>416500</c:v>
                </c:pt>
                <c:pt idx="7640">
                  <c:v>575000</c:v>
                </c:pt>
                <c:pt idx="7641">
                  <c:v>385000</c:v>
                </c:pt>
                <c:pt idx="7642">
                  <c:v>253000</c:v>
                </c:pt>
                <c:pt idx="7643">
                  <c:v>460000</c:v>
                </c:pt>
                <c:pt idx="7644" formatCode="0.00E+00">
                  <c:v>1445000</c:v>
                </c:pt>
                <c:pt idx="7645">
                  <c:v>492000</c:v>
                </c:pt>
                <c:pt idx="7646">
                  <c:v>275000</c:v>
                </c:pt>
                <c:pt idx="7647">
                  <c:v>542500</c:v>
                </c:pt>
                <c:pt idx="7648">
                  <c:v>345000</c:v>
                </c:pt>
                <c:pt idx="7649">
                  <c:v>575000</c:v>
                </c:pt>
                <c:pt idx="7650">
                  <c:v>275000</c:v>
                </c:pt>
                <c:pt idx="7651">
                  <c:v>510000</c:v>
                </c:pt>
                <c:pt idx="7652" formatCode="0.00E+00">
                  <c:v>2538000</c:v>
                </c:pt>
                <c:pt idx="7653">
                  <c:v>830000</c:v>
                </c:pt>
                <c:pt idx="7654">
                  <c:v>640000</c:v>
                </c:pt>
                <c:pt idx="7655">
                  <c:v>702000</c:v>
                </c:pt>
                <c:pt idx="7656">
                  <c:v>960000</c:v>
                </c:pt>
                <c:pt idx="7657">
                  <c:v>190000</c:v>
                </c:pt>
                <c:pt idx="7658">
                  <c:v>500000</c:v>
                </c:pt>
                <c:pt idx="7659">
                  <c:v>529000</c:v>
                </c:pt>
                <c:pt idx="7660">
                  <c:v>435000</c:v>
                </c:pt>
                <c:pt idx="7661">
                  <c:v>670000</c:v>
                </c:pt>
                <c:pt idx="7662">
                  <c:v>365000</c:v>
                </c:pt>
                <c:pt idx="7663" formatCode="0.00E+00">
                  <c:v>1270000</c:v>
                </c:pt>
                <c:pt idx="7664">
                  <c:v>465000</c:v>
                </c:pt>
                <c:pt idx="7665">
                  <c:v>285000</c:v>
                </c:pt>
                <c:pt idx="7666">
                  <c:v>219950</c:v>
                </c:pt>
                <c:pt idx="7667">
                  <c:v>220000</c:v>
                </c:pt>
                <c:pt idx="7668" formatCode="0.00E+00">
                  <c:v>1465000</c:v>
                </c:pt>
                <c:pt idx="7669" formatCode="0.00E+00">
                  <c:v>1112750</c:v>
                </c:pt>
                <c:pt idx="7670">
                  <c:v>694000</c:v>
                </c:pt>
                <c:pt idx="7671">
                  <c:v>620000</c:v>
                </c:pt>
                <c:pt idx="7672">
                  <c:v>415000</c:v>
                </c:pt>
                <c:pt idx="7673">
                  <c:v>765000</c:v>
                </c:pt>
                <c:pt idx="7674">
                  <c:v>864000</c:v>
                </c:pt>
                <c:pt idx="7675">
                  <c:v>385000</c:v>
                </c:pt>
                <c:pt idx="7676">
                  <c:v>725000</c:v>
                </c:pt>
                <c:pt idx="7677">
                  <c:v>545000</c:v>
                </c:pt>
                <c:pt idx="7678">
                  <c:v>299900</c:v>
                </c:pt>
                <c:pt idx="7679">
                  <c:v>639500</c:v>
                </c:pt>
                <c:pt idx="7680">
                  <c:v>345000</c:v>
                </c:pt>
                <c:pt idx="7681" formatCode="0.00E+00">
                  <c:v>1125000</c:v>
                </c:pt>
                <c:pt idx="7682">
                  <c:v>345000</c:v>
                </c:pt>
                <c:pt idx="7683">
                  <c:v>600000</c:v>
                </c:pt>
                <c:pt idx="7684">
                  <c:v>355000</c:v>
                </c:pt>
                <c:pt idx="7685">
                  <c:v>698000</c:v>
                </c:pt>
                <c:pt idx="7686">
                  <c:v>566000</c:v>
                </c:pt>
                <c:pt idx="7687">
                  <c:v>449950</c:v>
                </c:pt>
                <c:pt idx="7688">
                  <c:v>404600</c:v>
                </c:pt>
                <c:pt idx="7689">
                  <c:v>258000</c:v>
                </c:pt>
                <c:pt idx="7690">
                  <c:v>415000</c:v>
                </c:pt>
                <c:pt idx="7691">
                  <c:v>320000</c:v>
                </c:pt>
                <c:pt idx="7692">
                  <c:v>295000</c:v>
                </c:pt>
                <c:pt idx="7693">
                  <c:v>389000</c:v>
                </c:pt>
                <c:pt idx="7694">
                  <c:v>299900</c:v>
                </c:pt>
                <c:pt idx="7695">
                  <c:v>394000</c:v>
                </c:pt>
                <c:pt idx="7696">
                  <c:v>762000</c:v>
                </c:pt>
                <c:pt idx="7697">
                  <c:v>697000</c:v>
                </c:pt>
                <c:pt idx="7698">
                  <c:v>485000</c:v>
                </c:pt>
                <c:pt idx="7699">
                  <c:v>189900</c:v>
                </c:pt>
                <c:pt idx="7700" formatCode="0.00E+00">
                  <c:v>2150000</c:v>
                </c:pt>
                <c:pt idx="7701">
                  <c:v>345000</c:v>
                </c:pt>
                <c:pt idx="7702">
                  <c:v>376500</c:v>
                </c:pt>
                <c:pt idx="7703">
                  <c:v>775000</c:v>
                </c:pt>
                <c:pt idx="7704">
                  <c:v>450000</c:v>
                </c:pt>
                <c:pt idx="7705">
                  <c:v>760000</c:v>
                </c:pt>
                <c:pt idx="7706">
                  <c:v>569000</c:v>
                </c:pt>
                <c:pt idx="7707">
                  <c:v>500000</c:v>
                </c:pt>
                <c:pt idx="7708">
                  <c:v>592500</c:v>
                </c:pt>
                <c:pt idx="7709">
                  <c:v>620000</c:v>
                </c:pt>
                <c:pt idx="7710" formatCode="0.00E+00">
                  <c:v>1000000</c:v>
                </c:pt>
                <c:pt idx="7711">
                  <c:v>815000</c:v>
                </c:pt>
                <c:pt idx="7712">
                  <c:v>775000</c:v>
                </c:pt>
                <c:pt idx="7713">
                  <c:v>340000</c:v>
                </c:pt>
                <c:pt idx="7714">
                  <c:v>458000</c:v>
                </c:pt>
                <c:pt idx="7715">
                  <c:v>250000</c:v>
                </c:pt>
                <c:pt idx="7716">
                  <c:v>151600</c:v>
                </c:pt>
                <c:pt idx="7717">
                  <c:v>515000</c:v>
                </c:pt>
                <c:pt idx="7718">
                  <c:v>216000</c:v>
                </c:pt>
                <c:pt idx="7719">
                  <c:v>245000</c:v>
                </c:pt>
                <c:pt idx="7720">
                  <c:v>645000</c:v>
                </c:pt>
                <c:pt idx="7721">
                  <c:v>249900</c:v>
                </c:pt>
                <c:pt idx="7722">
                  <c:v>410000</c:v>
                </c:pt>
                <c:pt idx="7723">
                  <c:v>499000</c:v>
                </c:pt>
                <c:pt idx="7724">
                  <c:v>790000</c:v>
                </c:pt>
                <c:pt idx="7725">
                  <c:v>458000</c:v>
                </c:pt>
                <c:pt idx="7726">
                  <c:v>925000</c:v>
                </c:pt>
                <c:pt idx="7727">
                  <c:v>152000</c:v>
                </c:pt>
                <c:pt idx="7728">
                  <c:v>402000</c:v>
                </c:pt>
                <c:pt idx="7729">
                  <c:v>340000</c:v>
                </c:pt>
                <c:pt idx="7730" formatCode="0.00E+00">
                  <c:v>1250000</c:v>
                </c:pt>
                <c:pt idx="7731">
                  <c:v>775000</c:v>
                </c:pt>
                <c:pt idx="7732">
                  <c:v>299800</c:v>
                </c:pt>
                <c:pt idx="7733">
                  <c:v>340000</c:v>
                </c:pt>
                <c:pt idx="7734">
                  <c:v>626000</c:v>
                </c:pt>
                <c:pt idx="7735">
                  <c:v>324950</c:v>
                </c:pt>
                <c:pt idx="7736">
                  <c:v>535500</c:v>
                </c:pt>
                <c:pt idx="7737">
                  <c:v>817500</c:v>
                </c:pt>
                <c:pt idx="7738">
                  <c:v>810000</c:v>
                </c:pt>
                <c:pt idx="7739">
                  <c:v>565000</c:v>
                </c:pt>
                <c:pt idx="7740">
                  <c:v>978000</c:v>
                </c:pt>
                <c:pt idx="7741">
                  <c:v>530000</c:v>
                </c:pt>
                <c:pt idx="7742">
                  <c:v>305000</c:v>
                </c:pt>
                <c:pt idx="7743">
                  <c:v>345000</c:v>
                </c:pt>
                <c:pt idx="7744">
                  <c:v>258000</c:v>
                </c:pt>
                <c:pt idx="7745">
                  <c:v>275000</c:v>
                </c:pt>
                <c:pt idx="7746">
                  <c:v>310000</c:v>
                </c:pt>
                <c:pt idx="7747">
                  <c:v>713250</c:v>
                </c:pt>
                <c:pt idx="7748">
                  <c:v>500000</c:v>
                </c:pt>
                <c:pt idx="7749">
                  <c:v>472000</c:v>
                </c:pt>
                <c:pt idx="7750">
                  <c:v>250000</c:v>
                </c:pt>
                <c:pt idx="7751">
                  <c:v>725000</c:v>
                </c:pt>
                <c:pt idx="7752">
                  <c:v>345000</c:v>
                </c:pt>
                <c:pt idx="7753">
                  <c:v>460000</c:v>
                </c:pt>
                <c:pt idx="7754">
                  <c:v>440150</c:v>
                </c:pt>
                <c:pt idx="7755">
                  <c:v>390000</c:v>
                </c:pt>
                <c:pt idx="7756">
                  <c:v>375000</c:v>
                </c:pt>
                <c:pt idx="7757">
                  <c:v>224950</c:v>
                </c:pt>
                <c:pt idx="7758">
                  <c:v>480000</c:v>
                </c:pt>
                <c:pt idx="7759">
                  <c:v>721000</c:v>
                </c:pt>
                <c:pt idx="7760">
                  <c:v>174000</c:v>
                </c:pt>
                <c:pt idx="7761">
                  <c:v>170000</c:v>
                </c:pt>
                <c:pt idx="7762">
                  <c:v>658000</c:v>
                </c:pt>
                <c:pt idx="7763">
                  <c:v>860000</c:v>
                </c:pt>
                <c:pt idx="7764">
                  <c:v>407450</c:v>
                </c:pt>
                <c:pt idx="7765">
                  <c:v>615000</c:v>
                </c:pt>
                <c:pt idx="7766">
                  <c:v>920000</c:v>
                </c:pt>
                <c:pt idx="7767">
                  <c:v>195000</c:v>
                </c:pt>
                <c:pt idx="7768">
                  <c:v>269950</c:v>
                </c:pt>
                <c:pt idx="7769">
                  <c:v>855000</c:v>
                </c:pt>
                <c:pt idx="7770">
                  <c:v>620000</c:v>
                </c:pt>
                <c:pt idx="7771">
                  <c:v>276000</c:v>
                </c:pt>
                <c:pt idx="7772">
                  <c:v>329000</c:v>
                </c:pt>
                <c:pt idx="7773">
                  <c:v>270000</c:v>
                </c:pt>
                <c:pt idx="7774">
                  <c:v>440000</c:v>
                </c:pt>
                <c:pt idx="7775">
                  <c:v>639000</c:v>
                </c:pt>
                <c:pt idx="7776">
                  <c:v>403500</c:v>
                </c:pt>
                <c:pt idx="7777">
                  <c:v>585000</c:v>
                </c:pt>
                <c:pt idx="7778">
                  <c:v>216000</c:v>
                </c:pt>
                <c:pt idx="7779" formatCode="0.00E+00">
                  <c:v>1150000</c:v>
                </c:pt>
                <c:pt idx="7780">
                  <c:v>575000</c:v>
                </c:pt>
                <c:pt idx="7781">
                  <c:v>430000</c:v>
                </c:pt>
                <c:pt idx="7782">
                  <c:v>660000</c:v>
                </c:pt>
                <c:pt idx="7783">
                  <c:v>338000</c:v>
                </c:pt>
                <c:pt idx="7784">
                  <c:v>400000</c:v>
                </c:pt>
                <c:pt idx="7785">
                  <c:v>210000</c:v>
                </c:pt>
                <c:pt idx="7786">
                  <c:v>305000</c:v>
                </c:pt>
                <c:pt idx="7787">
                  <c:v>365000</c:v>
                </c:pt>
                <c:pt idx="7788">
                  <c:v>325000</c:v>
                </c:pt>
                <c:pt idx="7789">
                  <c:v>245000</c:v>
                </c:pt>
                <c:pt idx="7790">
                  <c:v>182000</c:v>
                </c:pt>
                <c:pt idx="7791">
                  <c:v>440000</c:v>
                </c:pt>
                <c:pt idx="7792">
                  <c:v>225000</c:v>
                </c:pt>
                <c:pt idx="7793">
                  <c:v>358000</c:v>
                </c:pt>
                <c:pt idx="7794">
                  <c:v>580000</c:v>
                </c:pt>
                <c:pt idx="7795">
                  <c:v>240000</c:v>
                </c:pt>
                <c:pt idx="7796">
                  <c:v>700000</c:v>
                </c:pt>
                <c:pt idx="7797">
                  <c:v>325000</c:v>
                </c:pt>
                <c:pt idx="7798">
                  <c:v>488000</c:v>
                </c:pt>
                <c:pt idx="7799">
                  <c:v>875000</c:v>
                </c:pt>
                <c:pt idx="7800">
                  <c:v>615000</c:v>
                </c:pt>
                <c:pt idx="7801">
                  <c:v>321000</c:v>
                </c:pt>
                <c:pt idx="7802" formatCode="0.00E+00">
                  <c:v>1035000</c:v>
                </c:pt>
                <c:pt idx="7803">
                  <c:v>299500</c:v>
                </c:pt>
                <c:pt idx="7804">
                  <c:v>459000</c:v>
                </c:pt>
                <c:pt idx="7805">
                  <c:v>435000</c:v>
                </c:pt>
                <c:pt idx="7806">
                  <c:v>222000</c:v>
                </c:pt>
                <c:pt idx="7807">
                  <c:v>485000</c:v>
                </c:pt>
                <c:pt idx="7808">
                  <c:v>750000</c:v>
                </c:pt>
                <c:pt idx="7809">
                  <c:v>266000</c:v>
                </c:pt>
                <c:pt idx="7810">
                  <c:v>455000</c:v>
                </c:pt>
                <c:pt idx="7811">
                  <c:v>490000</c:v>
                </c:pt>
                <c:pt idx="7812">
                  <c:v>280000</c:v>
                </c:pt>
                <c:pt idx="7813" formatCode="0.00E+00">
                  <c:v>1450000</c:v>
                </c:pt>
                <c:pt idx="7814">
                  <c:v>291000</c:v>
                </c:pt>
                <c:pt idx="7815">
                  <c:v>745000</c:v>
                </c:pt>
                <c:pt idx="7816">
                  <c:v>685900</c:v>
                </c:pt>
                <c:pt idx="7817">
                  <c:v>160000</c:v>
                </c:pt>
                <c:pt idx="7818">
                  <c:v>650000</c:v>
                </c:pt>
                <c:pt idx="7819">
                  <c:v>250000</c:v>
                </c:pt>
                <c:pt idx="7820">
                  <c:v>265000</c:v>
                </c:pt>
                <c:pt idx="7821">
                  <c:v>599000</c:v>
                </c:pt>
                <c:pt idx="7822">
                  <c:v>199950</c:v>
                </c:pt>
                <c:pt idx="7823">
                  <c:v>712500</c:v>
                </c:pt>
                <c:pt idx="7824">
                  <c:v>490000</c:v>
                </c:pt>
                <c:pt idx="7825">
                  <c:v>511500</c:v>
                </c:pt>
                <c:pt idx="7826">
                  <c:v>299000</c:v>
                </c:pt>
                <c:pt idx="7827">
                  <c:v>685000</c:v>
                </c:pt>
                <c:pt idx="7828">
                  <c:v>597000</c:v>
                </c:pt>
                <c:pt idx="7829">
                  <c:v>210000</c:v>
                </c:pt>
                <c:pt idx="7830">
                  <c:v>659000</c:v>
                </c:pt>
                <c:pt idx="7831">
                  <c:v>540000</c:v>
                </c:pt>
                <c:pt idx="7832">
                  <c:v>469000</c:v>
                </c:pt>
                <c:pt idx="7833" formatCode="0.00E+00">
                  <c:v>1065000</c:v>
                </c:pt>
                <c:pt idx="7834">
                  <c:v>575000</c:v>
                </c:pt>
                <c:pt idx="7835">
                  <c:v>725000</c:v>
                </c:pt>
                <c:pt idx="7836">
                  <c:v>299950</c:v>
                </c:pt>
                <c:pt idx="7837">
                  <c:v>375000</c:v>
                </c:pt>
                <c:pt idx="7838">
                  <c:v>342450</c:v>
                </c:pt>
                <c:pt idx="7839">
                  <c:v>315000</c:v>
                </c:pt>
                <c:pt idx="7840">
                  <c:v>328000</c:v>
                </c:pt>
                <c:pt idx="7841">
                  <c:v>323000</c:v>
                </c:pt>
                <c:pt idx="7842">
                  <c:v>320000</c:v>
                </c:pt>
                <c:pt idx="7843">
                  <c:v>550000</c:v>
                </c:pt>
                <c:pt idx="7844" formatCode="0.00E+00">
                  <c:v>1646000</c:v>
                </c:pt>
                <c:pt idx="7845" formatCode="0.00E+00">
                  <c:v>1212500</c:v>
                </c:pt>
                <c:pt idx="7846" formatCode="0.00E+00">
                  <c:v>1200000</c:v>
                </c:pt>
                <c:pt idx="7847">
                  <c:v>120000</c:v>
                </c:pt>
                <c:pt idx="7848">
                  <c:v>175000</c:v>
                </c:pt>
                <c:pt idx="7849">
                  <c:v>169900</c:v>
                </c:pt>
                <c:pt idx="7850">
                  <c:v>508000</c:v>
                </c:pt>
                <c:pt idx="7851">
                  <c:v>335000</c:v>
                </c:pt>
                <c:pt idx="7852">
                  <c:v>613200</c:v>
                </c:pt>
                <c:pt idx="7853">
                  <c:v>420000</c:v>
                </c:pt>
                <c:pt idx="7854" formatCode="0.00E+00">
                  <c:v>1000000</c:v>
                </c:pt>
                <c:pt idx="7855">
                  <c:v>342000</c:v>
                </c:pt>
                <c:pt idx="7856">
                  <c:v>850000</c:v>
                </c:pt>
                <c:pt idx="7857">
                  <c:v>582000</c:v>
                </c:pt>
                <c:pt idx="7858">
                  <c:v>475000</c:v>
                </c:pt>
                <c:pt idx="7859">
                  <c:v>570000</c:v>
                </c:pt>
                <c:pt idx="7860">
                  <c:v>826600</c:v>
                </c:pt>
                <c:pt idx="7861">
                  <c:v>387000</c:v>
                </c:pt>
                <c:pt idx="7862">
                  <c:v>330000</c:v>
                </c:pt>
                <c:pt idx="7863">
                  <c:v>653450</c:v>
                </c:pt>
                <c:pt idx="7864">
                  <c:v>285000</c:v>
                </c:pt>
                <c:pt idx="7865">
                  <c:v>217000</c:v>
                </c:pt>
                <c:pt idx="7866">
                  <c:v>615000</c:v>
                </c:pt>
                <c:pt idx="7867">
                  <c:v>580135</c:v>
                </c:pt>
                <c:pt idx="7868" formatCode="0.00E+00">
                  <c:v>1150000</c:v>
                </c:pt>
                <c:pt idx="7869">
                  <c:v>231200</c:v>
                </c:pt>
                <c:pt idx="7870">
                  <c:v>680000</c:v>
                </c:pt>
                <c:pt idx="7871">
                  <c:v>267500</c:v>
                </c:pt>
                <c:pt idx="7872">
                  <c:v>942000</c:v>
                </c:pt>
                <c:pt idx="7873">
                  <c:v>435000</c:v>
                </c:pt>
                <c:pt idx="7874">
                  <c:v>315000</c:v>
                </c:pt>
                <c:pt idx="7875">
                  <c:v>354901</c:v>
                </c:pt>
                <c:pt idx="7876">
                  <c:v>439888</c:v>
                </c:pt>
                <c:pt idx="7877">
                  <c:v>360000</c:v>
                </c:pt>
                <c:pt idx="7878">
                  <c:v>205000</c:v>
                </c:pt>
                <c:pt idx="7879">
                  <c:v>299995</c:v>
                </c:pt>
                <c:pt idx="7880">
                  <c:v>150000</c:v>
                </c:pt>
                <c:pt idx="7881">
                  <c:v>575000</c:v>
                </c:pt>
                <c:pt idx="7882">
                  <c:v>625000</c:v>
                </c:pt>
                <c:pt idx="7883">
                  <c:v>950000</c:v>
                </c:pt>
                <c:pt idx="7884">
                  <c:v>278800</c:v>
                </c:pt>
                <c:pt idx="7885">
                  <c:v>713500</c:v>
                </c:pt>
                <c:pt idx="7886" formatCode="0.00E+00">
                  <c:v>1900000</c:v>
                </c:pt>
                <c:pt idx="7887">
                  <c:v>439000</c:v>
                </c:pt>
                <c:pt idx="7888">
                  <c:v>425000</c:v>
                </c:pt>
                <c:pt idx="7889">
                  <c:v>252500</c:v>
                </c:pt>
                <c:pt idx="7890">
                  <c:v>185000</c:v>
                </c:pt>
                <c:pt idx="7891">
                  <c:v>406550</c:v>
                </c:pt>
                <c:pt idx="7892">
                  <c:v>243000</c:v>
                </c:pt>
                <c:pt idx="7893">
                  <c:v>500000</c:v>
                </c:pt>
                <c:pt idx="7894">
                  <c:v>204750</c:v>
                </c:pt>
                <c:pt idx="7895">
                  <c:v>222000</c:v>
                </c:pt>
                <c:pt idx="7896">
                  <c:v>200000</c:v>
                </c:pt>
                <c:pt idx="7897">
                  <c:v>367000</c:v>
                </c:pt>
                <c:pt idx="7898">
                  <c:v>183000</c:v>
                </c:pt>
                <c:pt idx="7899">
                  <c:v>300000</c:v>
                </c:pt>
                <c:pt idx="7900">
                  <c:v>369000</c:v>
                </c:pt>
                <c:pt idx="7901">
                  <c:v>380000</c:v>
                </c:pt>
                <c:pt idx="7902">
                  <c:v>463000</c:v>
                </c:pt>
                <c:pt idx="7903">
                  <c:v>475000</c:v>
                </c:pt>
                <c:pt idx="7904">
                  <c:v>225000</c:v>
                </c:pt>
                <c:pt idx="7905">
                  <c:v>371000</c:v>
                </c:pt>
                <c:pt idx="7906">
                  <c:v>625000</c:v>
                </c:pt>
                <c:pt idx="7907" formatCode="0.00E+00">
                  <c:v>3200000</c:v>
                </c:pt>
                <c:pt idx="7908">
                  <c:v>329000</c:v>
                </c:pt>
                <c:pt idx="7909">
                  <c:v>634000</c:v>
                </c:pt>
                <c:pt idx="7910">
                  <c:v>616000</c:v>
                </c:pt>
                <c:pt idx="7911" formatCode="0.00E+00">
                  <c:v>1824100</c:v>
                </c:pt>
                <c:pt idx="7912">
                  <c:v>435000</c:v>
                </c:pt>
                <c:pt idx="7913">
                  <c:v>320000</c:v>
                </c:pt>
                <c:pt idx="7914">
                  <c:v>820000</c:v>
                </c:pt>
                <c:pt idx="7915">
                  <c:v>310000</c:v>
                </c:pt>
                <c:pt idx="7916">
                  <c:v>443750</c:v>
                </c:pt>
                <c:pt idx="7917">
                  <c:v>795000</c:v>
                </c:pt>
                <c:pt idx="7918">
                  <c:v>475000</c:v>
                </c:pt>
                <c:pt idx="7919">
                  <c:v>585000</c:v>
                </c:pt>
                <c:pt idx="7920">
                  <c:v>315000</c:v>
                </c:pt>
                <c:pt idx="7921">
                  <c:v>635000</c:v>
                </c:pt>
                <c:pt idx="7922">
                  <c:v>305000</c:v>
                </c:pt>
                <c:pt idx="7923">
                  <c:v>785000</c:v>
                </c:pt>
                <c:pt idx="7924">
                  <c:v>525000</c:v>
                </c:pt>
                <c:pt idx="7925">
                  <c:v>537000</c:v>
                </c:pt>
                <c:pt idx="7926">
                  <c:v>279950</c:v>
                </c:pt>
                <c:pt idx="7927">
                  <c:v>659000</c:v>
                </c:pt>
                <c:pt idx="7928">
                  <c:v>203000</c:v>
                </c:pt>
                <c:pt idx="7929">
                  <c:v>782500</c:v>
                </c:pt>
                <c:pt idx="7930">
                  <c:v>250000</c:v>
                </c:pt>
                <c:pt idx="7931">
                  <c:v>279000</c:v>
                </c:pt>
                <c:pt idx="7932">
                  <c:v>664000</c:v>
                </c:pt>
                <c:pt idx="7933" formatCode="0.00E+00">
                  <c:v>2900000</c:v>
                </c:pt>
                <c:pt idx="7934">
                  <c:v>378500</c:v>
                </c:pt>
                <c:pt idx="7935">
                  <c:v>535000</c:v>
                </c:pt>
                <c:pt idx="7936">
                  <c:v>520000</c:v>
                </c:pt>
                <c:pt idx="7937">
                  <c:v>369950</c:v>
                </c:pt>
                <c:pt idx="7938">
                  <c:v>545000</c:v>
                </c:pt>
                <c:pt idx="7939">
                  <c:v>360000</c:v>
                </c:pt>
                <c:pt idx="7940">
                  <c:v>760000</c:v>
                </c:pt>
                <c:pt idx="7941">
                  <c:v>450000</c:v>
                </c:pt>
                <c:pt idx="7942">
                  <c:v>612500</c:v>
                </c:pt>
                <c:pt idx="7943">
                  <c:v>280000</c:v>
                </c:pt>
                <c:pt idx="7944">
                  <c:v>750000</c:v>
                </c:pt>
                <c:pt idx="7945">
                  <c:v>237000</c:v>
                </c:pt>
                <c:pt idx="7946">
                  <c:v>441500</c:v>
                </c:pt>
                <c:pt idx="7947">
                  <c:v>251000</c:v>
                </c:pt>
                <c:pt idx="7948">
                  <c:v>200000</c:v>
                </c:pt>
                <c:pt idx="7949">
                  <c:v>332000</c:v>
                </c:pt>
                <c:pt idx="7950">
                  <c:v>401500</c:v>
                </c:pt>
                <c:pt idx="7951">
                  <c:v>585000</c:v>
                </c:pt>
                <c:pt idx="7952">
                  <c:v>340000</c:v>
                </c:pt>
                <c:pt idx="7953">
                  <c:v>920000</c:v>
                </c:pt>
                <c:pt idx="7954">
                  <c:v>153000</c:v>
                </c:pt>
                <c:pt idx="7955">
                  <c:v>299950</c:v>
                </c:pt>
                <c:pt idx="7956">
                  <c:v>440000</c:v>
                </c:pt>
                <c:pt idx="7957">
                  <c:v>293000</c:v>
                </c:pt>
                <c:pt idx="7958">
                  <c:v>203000</c:v>
                </c:pt>
                <c:pt idx="7959">
                  <c:v>193000</c:v>
                </c:pt>
                <c:pt idx="7960">
                  <c:v>305000</c:v>
                </c:pt>
                <c:pt idx="7961">
                  <c:v>495000</c:v>
                </c:pt>
                <c:pt idx="7962">
                  <c:v>420000</c:v>
                </c:pt>
                <c:pt idx="7963">
                  <c:v>569500</c:v>
                </c:pt>
                <c:pt idx="7964">
                  <c:v>620000</c:v>
                </c:pt>
                <c:pt idx="7965">
                  <c:v>466000</c:v>
                </c:pt>
                <c:pt idx="7966">
                  <c:v>355500</c:v>
                </c:pt>
                <c:pt idx="7967">
                  <c:v>687500</c:v>
                </c:pt>
                <c:pt idx="7968">
                  <c:v>432100</c:v>
                </c:pt>
                <c:pt idx="7969">
                  <c:v>500000</c:v>
                </c:pt>
                <c:pt idx="7970">
                  <c:v>690000</c:v>
                </c:pt>
                <c:pt idx="7971">
                  <c:v>350000</c:v>
                </c:pt>
                <c:pt idx="7972">
                  <c:v>268000</c:v>
                </c:pt>
                <c:pt idx="7973">
                  <c:v>120000</c:v>
                </c:pt>
                <c:pt idx="7974">
                  <c:v>285000</c:v>
                </c:pt>
                <c:pt idx="7975">
                  <c:v>365000</c:v>
                </c:pt>
                <c:pt idx="7976">
                  <c:v>635000</c:v>
                </c:pt>
                <c:pt idx="7977">
                  <c:v>630000</c:v>
                </c:pt>
                <c:pt idx="7978">
                  <c:v>450000</c:v>
                </c:pt>
                <c:pt idx="7979">
                  <c:v>590000</c:v>
                </c:pt>
                <c:pt idx="7980">
                  <c:v>895000</c:v>
                </c:pt>
                <c:pt idx="7981">
                  <c:v>160000</c:v>
                </c:pt>
                <c:pt idx="7982">
                  <c:v>520000</c:v>
                </c:pt>
                <c:pt idx="7983">
                  <c:v>432000</c:v>
                </c:pt>
                <c:pt idx="7984">
                  <c:v>141800</c:v>
                </c:pt>
                <c:pt idx="7985">
                  <c:v>980000</c:v>
                </c:pt>
                <c:pt idx="7986" formatCode="0.00E+00">
                  <c:v>1290000</c:v>
                </c:pt>
                <c:pt idx="7987">
                  <c:v>740000</c:v>
                </c:pt>
                <c:pt idx="7988">
                  <c:v>230000</c:v>
                </c:pt>
                <c:pt idx="7989" formatCode="0.00E+00">
                  <c:v>3400000</c:v>
                </c:pt>
                <c:pt idx="7990">
                  <c:v>954500</c:v>
                </c:pt>
                <c:pt idx="7991">
                  <c:v>622000</c:v>
                </c:pt>
                <c:pt idx="7992">
                  <c:v>90000</c:v>
                </c:pt>
                <c:pt idx="7993">
                  <c:v>342000</c:v>
                </c:pt>
                <c:pt idx="7994">
                  <c:v>305000</c:v>
                </c:pt>
                <c:pt idx="7995">
                  <c:v>259900</c:v>
                </c:pt>
                <c:pt idx="7996">
                  <c:v>420000</c:v>
                </c:pt>
                <c:pt idx="7997">
                  <c:v>250000</c:v>
                </c:pt>
                <c:pt idx="7998">
                  <c:v>249950</c:v>
                </c:pt>
                <c:pt idx="7999">
                  <c:v>199000</c:v>
                </c:pt>
                <c:pt idx="8000">
                  <c:v>355200</c:v>
                </c:pt>
                <c:pt idx="8001">
                  <c:v>425000</c:v>
                </c:pt>
                <c:pt idx="8002">
                  <c:v>379500</c:v>
                </c:pt>
                <c:pt idx="8003">
                  <c:v>860000</c:v>
                </c:pt>
                <c:pt idx="8004">
                  <c:v>335000</c:v>
                </c:pt>
                <c:pt idx="8005">
                  <c:v>865000</c:v>
                </c:pt>
                <c:pt idx="8006">
                  <c:v>390000</c:v>
                </c:pt>
                <c:pt idx="8007">
                  <c:v>569950</c:v>
                </c:pt>
                <c:pt idx="8008">
                  <c:v>495500</c:v>
                </c:pt>
                <c:pt idx="8009">
                  <c:v>476500</c:v>
                </c:pt>
                <c:pt idx="8010">
                  <c:v>261000</c:v>
                </c:pt>
                <c:pt idx="8011">
                  <c:v>375000</c:v>
                </c:pt>
                <c:pt idx="8012">
                  <c:v>550000</c:v>
                </c:pt>
                <c:pt idx="8013">
                  <c:v>230000</c:v>
                </c:pt>
                <c:pt idx="8014">
                  <c:v>526750</c:v>
                </c:pt>
                <c:pt idx="8015">
                  <c:v>606000</c:v>
                </c:pt>
                <c:pt idx="8016">
                  <c:v>368500</c:v>
                </c:pt>
                <c:pt idx="8017">
                  <c:v>275000</c:v>
                </c:pt>
                <c:pt idx="8018">
                  <c:v>342000</c:v>
                </c:pt>
                <c:pt idx="8019">
                  <c:v>278100</c:v>
                </c:pt>
                <c:pt idx="8020">
                  <c:v>450000</c:v>
                </c:pt>
                <c:pt idx="8021">
                  <c:v>349950</c:v>
                </c:pt>
                <c:pt idx="8022">
                  <c:v>425000</c:v>
                </c:pt>
                <c:pt idx="8023">
                  <c:v>435000</c:v>
                </c:pt>
                <c:pt idx="8024">
                  <c:v>460000</c:v>
                </c:pt>
                <c:pt idx="8025">
                  <c:v>323000</c:v>
                </c:pt>
                <c:pt idx="8026">
                  <c:v>325000</c:v>
                </c:pt>
                <c:pt idx="8027">
                  <c:v>480000</c:v>
                </c:pt>
                <c:pt idx="8028" formatCode="0.00E+00">
                  <c:v>1325000</c:v>
                </c:pt>
                <c:pt idx="8029">
                  <c:v>210000</c:v>
                </c:pt>
                <c:pt idx="8030">
                  <c:v>920000</c:v>
                </c:pt>
                <c:pt idx="8031">
                  <c:v>399000</c:v>
                </c:pt>
                <c:pt idx="8032">
                  <c:v>631750</c:v>
                </c:pt>
                <c:pt idx="8033">
                  <c:v>184000</c:v>
                </c:pt>
                <c:pt idx="8034">
                  <c:v>333000</c:v>
                </c:pt>
                <c:pt idx="8035">
                  <c:v>218000</c:v>
                </c:pt>
                <c:pt idx="8036">
                  <c:v>258305</c:v>
                </c:pt>
                <c:pt idx="8037">
                  <c:v>775000</c:v>
                </c:pt>
                <c:pt idx="8038">
                  <c:v>515000</c:v>
                </c:pt>
                <c:pt idx="8039">
                  <c:v>455000</c:v>
                </c:pt>
                <c:pt idx="8040">
                  <c:v>440000</c:v>
                </c:pt>
                <c:pt idx="8041" formatCode="0.00E+00">
                  <c:v>1440000</c:v>
                </c:pt>
                <c:pt idx="8042">
                  <c:v>850000</c:v>
                </c:pt>
                <c:pt idx="8043">
                  <c:v>480000</c:v>
                </c:pt>
                <c:pt idx="8044">
                  <c:v>420000</c:v>
                </c:pt>
                <c:pt idx="8045">
                  <c:v>408000</c:v>
                </c:pt>
                <c:pt idx="8046">
                  <c:v>278000</c:v>
                </c:pt>
                <c:pt idx="8047" formatCode="0.00E+00">
                  <c:v>1195000</c:v>
                </c:pt>
                <c:pt idx="8048">
                  <c:v>454000</c:v>
                </c:pt>
                <c:pt idx="8049" formatCode="0.00E+00">
                  <c:v>1851000</c:v>
                </c:pt>
                <c:pt idx="8050">
                  <c:v>499000</c:v>
                </c:pt>
                <c:pt idx="8051">
                  <c:v>590000</c:v>
                </c:pt>
                <c:pt idx="8052">
                  <c:v>385000</c:v>
                </c:pt>
                <c:pt idx="8053" formatCode="0.00E+00">
                  <c:v>1250000</c:v>
                </c:pt>
                <c:pt idx="8054">
                  <c:v>202200</c:v>
                </c:pt>
                <c:pt idx="8055">
                  <c:v>450000</c:v>
                </c:pt>
                <c:pt idx="8056">
                  <c:v>435000</c:v>
                </c:pt>
                <c:pt idx="8057">
                  <c:v>550000</c:v>
                </c:pt>
                <c:pt idx="8058">
                  <c:v>361000</c:v>
                </c:pt>
                <c:pt idx="8059">
                  <c:v>760000</c:v>
                </c:pt>
                <c:pt idx="8060">
                  <c:v>902000</c:v>
                </c:pt>
                <c:pt idx="8061">
                  <c:v>505000</c:v>
                </c:pt>
                <c:pt idx="8062">
                  <c:v>200000</c:v>
                </c:pt>
                <c:pt idx="8063">
                  <c:v>260000</c:v>
                </c:pt>
                <c:pt idx="8064">
                  <c:v>417000</c:v>
                </c:pt>
                <c:pt idx="8065">
                  <c:v>287500</c:v>
                </c:pt>
                <c:pt idx="8066">
                  <c:v>450000</c:v>
                </c:pt>
                <c:pt idx="8067">
                  <c:v>825000</c:v>
                </c:pt>
                <c:pt idx="8068" formatCode="0.00E+00">
                  <c:v>1475000</c:v>
                </c:pt>
                <c:pt idx="8069">
                  <c:v>319950</c:v>
                </c:pt>
                <c:pt idx="8070">
                  <c:v>682000</c:v>
                </c:pt>
                <c:pt idx="8071">
                  <c:v>560000</c:v>
                </c:pt>
                <c:pt idx="8072">
                  <c:v>350000</c:v>
                </c:pt>
                <c:pt idx="8073">
                  <c:v>270000</c:v>
                </c:pt>
                <c:pt idx="8074">
                  <c:v>284000</c:v>
                </c:pt>
                <c:pt idx="8075">
                  <c:v>308000</c:v>
                </c:pt>
                <c:pt idx="8076">
                  <c:v>450000</c:v>
                </c:pt>
                <c:pt idx="8077">
                  <c:v>540000</c:v>
                </c:pt>
                <c:pt idx="8078">
                  <c:v>380000</c:v>
                </c:pt>
                <c:pt idx="8079">
                  <c:v>522500</c:v>
                </c:pt>
                <c:pt idx="8080">
                  <c:v>118000</c:v>
                </c:pt>
                <c:pt idx="8081">
                  <c:v>280400</c:v>
                </c:pt>
                <c:pt idx="8082">
                  <c:v>710000</c:v>
                </c:pt>
                <c:pt idx="8083">
                  <c:v>720000</c:v>
                </c:pt>
                <c:pt idx="8084">
                  <c:v>787000</c:v>
                </c:pt>
                <c:pt idx="8085">
                  <c:v>537000</c:v>
                </c:pt>
                <c:pt idx="8086">
                  <c:v>650000</c:v>
                </c:pt>
                <c:pt idx="8087">
                  <c:v>154200</c:v>
                </c:pt>
                <c:pt idx="8088">
                  <c:v>238000</c:v>
                </c:pt>
                <c:pt idx="8089">
                  <c:v>285650</c:v>
                </c:pt>
                <c:pt idx="8090">
                  <c:v>485500</c:v>
                </c:pt>
                <c:pt idx="8091">
                  <c:v>315000</c:v>
                </c:pt>
                <c:pt idx="8092" formatCode="0.00E+00">
                  <c:v>4668000</c:v>
                </c:pt>
                <c:pt idx="8093">
                  <c:v>627000</c:v>
                </c:pt>
                <c:pt idx="8094">
                  <c:v>525000</c:v>
                </c:pt>
                <c:pt idx="8095">
                  <c:v>526000</c:v>
                </c:pt>
                <c:pt idx="8096">
                  <c:v>480000</c:v>
                </c:pt>
                <c:pt idx="8097">
                  <c:v>970000</c:v>
                </c:pt>
                <c:pt idx="8098">
                  <c:v>640000</c:v>
                </c:pt>
                <c:pt idx="8099">
                  <c:v>279000</c:v>
                </c:pt>
                <c:pt idx="8100">
                  <c:v>303000</c:v>
                </c:pt>
                <c:pt idx="8101">
                  <c:v>315000</c:v>
                </c:pt>
                <c:pt idx="8102">
                  <c:v>336500</c:v>
                </c:pt>
                <c:pt idx="8103">
                  <c:v>163250</c:v>
                </c:pt>
                <c:pt idx="8104">
                  <c:v>444950</c:v>
                </c:pt>
                <c:pt idx="8105">
                  <c:v>285000</c:v>
                </c:pt>
                <c:pt idx="8106">
                  <c:v>370000</c:v>
                </c:pt>
                <c:pt idx="8107">
                  <c:v>330000</c:v>
                </c:pt>
                <c:pt idx="8108">
                  <c:v>395000</c:v>
                </c:pt>
                <c:pt idx="8109">
                  <c:v>440000</c:v>
                </c:pt>
                <c:pt idx="8110">
                  <c:v>625000</c:v>
                </c:pt>
                <c:pt idx="8111">
                  <c:v>435000</c:v>
                </c:pt>
                <c:pt idx="8112">
                  <c:v>299950</c:v>
                </c:pt>
                <c:pt idx="8113">
                  <c:v>560000</c:v>
                </c:pt>
                <c:pt idx="8114">
                  <c:v>380000</c:v>
                </c:pt>
                <c:pt idx="8115">
                  <c:v>333000</c:v>
                </c:pt>
                <c:pt idx="8116">
                  <c:v>499000</c:v>
                </c:pt>
                <c:pt idx="8117">
                  <c:v>386000</c:v>
                </c:pt>
                <c:pt idx="8118">
                  <c:v>320600</c:v>
                </c:pt>
                <c:pt idx="8119">
                  <c:v>285000</c:v>
                </c:pt>
                <c:pt idx="8120">
                  <c:v>450000</c:v>
                </c:pt>
                <c:pt idx="8121">
                  <c:v>175000</c:v>
                </c:pt>
                <c:pt idx="8122">
                  <c:v>544800</c:v>
                </c:pt>
                <c:pt idx="8123">
                  <c:v>220000</c:v>
                </c:pt>
                <c:pt idx="8124">
                  <c:v>374000</c:v>
                </c:pt>
                <c:pt idx="8125">
                  <c:v>200000</c:v>
                </c:pt>
                <c:pt idx="8126">
                  <c:v>259950</c:v>
                </c:pt>
                <c:pt idx="8127">
                  <c:v>255000</c:v>
                </c:pt>
                <c:pt idx="8128">
                  <c:v>447000</c:v>
                </c:pt>
                <c:pt idx="8129">
                  <c:v>287000</c:v>
                </c:pt>
                <c:pt idx="8130">
                  <c:v>344950</c:v>
                </c:pt>
                <c:pt idx="8131">
                  <c:v>212000</c:v>
                </c:pt>
                <c:pt idx="8132">
                  <c:v>425000</c:v>
                </c:pt>
                <c:pt idx="8133">
                  <c:v>170000</c:v>
                </c:pt>
                <c:pt idx="8134">
                  <c:v>565000</c:v>
                </c:pt>
                <c:pt idx="8135">
                  <c:v>234000</c:v>
                </c:pt>
                <c:pt idx="8136" formatCode="0.00E+00">
                  <c:v>1511250</c:v>
                </c:pt>
                <c:pt idx="8137">
                  <c:v>345000</c:v>
                </c:pt>
                <c:pt idx="8138">
                  <c:v>415000</c:v>
                </c:pt>
                <c:pt idx="8139">
                  <c:v>760000</c:v>
                </c:pt>
                <c:pt idx="8140">
                  <c:v>484000</c:v>
                </c:pt>
                <c:pt idx="8141">
                  <c:v>360000</c:v>
                </c:pt>
                <c:pt idx="8142">
                  <c:v>875000</c:v>
                </c:pt>
                <c:pt idx="8143">
                  <c:v>930000</c:v>
                </c:pt>
                <c:pt idx="8144">
                  <c:v>250000</c:v>
                </c:pt>
                <c:pt idx="8145">
                  <c:v>394000</c:v>
                </c:pt>
                <c:pt idx="8146">
                  <c:v>865000</c:v>
                </c:pt>
                <c:pt idx="8147">
                  <c:v>477500</c:v>
                </c:pt>
                <c:pt idx="8148" formatCode="0.00E+00">
                  <c:v>1250000</c:v>
                </c:pt>
                <c:pt idx="8149">
                  <c:v>270000</c:v>
                </c:pt>
                <c:pt idx="8150">
                  <c:v>567000</c:v>
                </c:pt>
                <c:pt idx="8151">
                  <c:v>635000</c:v>
                </c:pt>
                <c:pt idx="8152" formatCode="0.00E+00">
                  <c:v>1865000</c:v>
                </c:pt>
                <c:pt idx="8153">
                  <c:v>183000</c:v>
                </c:pt>
                <c:pt idx="8154">
                  <c:v>309933</c:v>
                </c:pt>
                <c:pt idx="8155">
                  <c:v>945800</c:v>
                </c:pt>
                <c:pt idx="8156">
                  <c:v>503000</c:v>
                </c:pt>
                <c:pt idx="8157">
                  <c:v>220000</c:v>
                </c:pt>
                <c:pt idx="8158">
                  <c:v>335000</c:v>
                </c:pt>
                <c:pt idx="8159">
                  <c:v>650000</c:v>
                </c:pt>
                <c:pt idx="8160">
                  <c:v>511000</c:v>
                </c:pt>
                <c:pt idx="8161">
                  <c:v>275000</c:v>
                </c:pt>
                <c:pt idx="8162">
                  <c:v>576250</c:v>
                </c:pt>
                <c:pt idx="8163" formatCode="0.00E+00">
                  <c:v>1452000</c:v>
                </c:pt>
                <c:pt idx="8164">
                  <c:v>186000</c:v>
                </c:pt>
                <c:pt idx="8165">
                  <c:v>655100</c:v>
                </c:pt>
                <c:pt idx="8166">
                  <c:v>328000</c:v>
                </c:pt>
                <c:pt idx="8167">
                  <c:v>441000</c:v>
                </c:pt>
                <c:pt idx="8168">
                  <c:v>370000</c:v>
                </c:pt>
                <c:pt idx="8169">
                  <c:v>630000</c:v>
                </c:pt>
                <c:pt idx="8170">
                  <c:v>470500</c:v>
                </c:pt>
                <c:pt idx="8171">
                  <c:v>285950</c:v>
                </c:pt>
                <c:pt idx="8172">
                  <c:v>698000</c:v>
                </c:pt>
                <c:pt idx="8173">
                  <c:v>268000</c:v>
                </c:pt>
                <c:pt idx="8174" formatCode="0.00E+00">
                  <c:v>1625000</c:v>
                </c:pt>
                <c:pt idx="8175">
                  <c:v>355000</c:v>
                </c:pt>
                <c:pt idx="8176">
                  <c:v>299000</c:v>
                </c:pt>
                <c:pt idx="8177" formatCode="0.00E+00">
                  <c:v>1003000</c:v>
                </c:pt>
                <c:pt idx="8178">
                  <c:v>275000</c:v>
                </c:pt>
                <c:pt idx="8179">
                  <c:v>475000</c:v>
                </c:pt>
                <c:pt idx="8180">
                  <c:v>260000</c:v>
                </c:pt>
                <c:pt idx="8181">
                  <c:v>416000</c:v>
                </c:pt>
                <c:pt idx="8182">
                  <c:v>495000</c:v>
                </c:pt>
                <c:pt idx="8183">
                  <c:v>357500</c:v>
                </c:pt>
                <c:pt idx="8184">
                  <c:v>459500</c:v>
                </c:pt>
                <c:pt idx="8185">
                  <c:v>258000</c:v>
                </c:pt>
                <c:pt idx="8186">
                  <c:v>600000</c:v>
                </c:pt>
                <c:pt idx="8187">
                  <c:v>665000</c:v>
                </c:pt>
                <c:pt idx="8188">
                  <c:v>165000</c:v>
                </c:pt>
                <c:pt idx="8189">
                  <c:v>297000</c:v>
                </c:pt>
                <c:pt idx="8190">
                  <c:v>350000</c:v>
                </c:pt>
                <c:pt idx="8191" formatCode="0.00E+00">
                  <c:v>2450000</c:v>
                </c:pt>
                <c:pt idx="8192">
                  <c:v>180000</c:v>
                </c:pt>
                <c:pt idx="8193">
                  <c:v>339950</c:v>
                </c:pt>
                <c:pt idx="8194">
                  <c:v>365000</c:v>
                </c:pt>
                <c:pt idx="8195">
                  <c:v>955000</c:v>
                </c:pt>
                <c:pt idx="8196">
                  <c:v>732000</c:v>
                </c:pt>
                <c:pt idx="8197">
                  <c:v>500000</c:v>
                </c:pt>
                <c:pt idx="8198">
                  <c:v>610000</c:v>
                </c:pt>
                <c:pt idx="8199">
                  <c:v>525000</c:v>
                </c:pt>
                <c:pt idx="8200">
                  <c:v>170000</c:v>
                </c:pt>
                <c:pt idx="8201">
                  <c:v>300000</c:v>
                </c:pt>
                <c:pt idx="8202">
                  <c:v>389500</c:v>
                </c:pt>
                <c:pt idx="8203">
                  <c:v>330000</c:v>
                </c:pt>
                <c:pt idx="8204">
                  <c:v>269950</c:v>
                </c:pt>
                <c:pt idx="8205">
                  <c:v>107000</c:v>
                </c:pt>
                <c:pt idx="8206">
                  <c:v>249000</c:v>
                </c:pt>
                <c:pt idx="8207">
                  <c:v>442500</c:v>
                </c:pt>
                <c:pt idx="8208">
                  <c:v>579000</c:v>
                </c:pt>
                <c:pt idx="8209">
                  <c:v>621500</c:v>
                </c:pt>
                <c:pt idx="8210">
                  <c:v>203000</c:v>
                </c:pt>
                <c:pt idx="8211">
                  <c:v>222900</c:v>
                </c:pt>
                <c:pt idx="8212">
                  <c:v>453000</c:v>
                </c:pt>
                <c:pt idx="8213">
                  <c:v>190000</c:v>
                </c:pt>
                <c:pt idx="8214">
                  <c:v>320000</c:v>
                </c:pt>
                <c:pt idx="8215">
                  <c:v>733500</c:v>
                </c:pt>
                <c:pt idx="8216">
                  <c:v>555000</c:v>
                </c:pt>
                <c:pt idx="8217">
                  <c:v>364950</c:v>
                </c:pt>
                <c:pt idx="8218">
                  <c:v>490000</c:v>
                </c:pt>
                <c:pt idx="8219">
                  <c:v>688000</c:v>
                </c:pt>
                <c:pt idx="8220">
                  <c:v>165000</c:v>
                </c:pt>
                <c:pt idx="8221">
                  <c:v>506000</c:v>
                </c:pt>
                <c:pt idx="8222" formatCode="0.00E+00">
                  <c:v>2193000</c:v>
                </c:pt>
                <c:pt idx="8223">
                  <c:v>754000</c:v>
                </c:pt>
                <c:pt idx="8224">
                  <c:v>949950</c:v>
                </c:pt>
                <c:pt idx="8225">
                  <c:v>443600</c:v>
                </c:pt>
                <c:pt idx="8226">
                  <c:v>380600</c:v>
                </c:pt>
                <c:pt idx="8227">
                  <c:v>722800</c:v>
                </c:pt>
                <c:pt idx="8228">
                  <c:v>342888</c:v>
                </c:pt>
                <c:pt idx="8229">
                  <c:v>555000</c:v>
                </c:pt>
                <c:pt idx="8230">
                  <c:v>613000</c:v>
                </c:pt>
                <c:pt idx="8231">
                  <c:v>480000</c:v>
                </c:pt>
                <c:pt idx="8232">
                  <c:v>619500</c:v>
                </c:pt>
                <c:pt idx="8233">
                  <c:v>437000</c:v>
                </c:pt>
                <c:pt idx="8234">
                  <c:v>621000</c:v>
                </c:pt>
                <c:pt idx="8235">
                  <c:v>810000</c:v>
                </c:pt>
                <c:pt idx="8236">
                  <c:v>415000</c:v>
                </c:pt>
                <c:pt idx="8237">
                  <c:v>250000</c:v>
                </c:pt>
                <c:pt idx="8238">
                  <c:v>585000</c:v>
                </c:pt>
                <c:pt idx="8239">
                  <c:v>220000</c:v>
                </c:pt>
                <c:pt idx="8240">
                  <c:v>580000</c:v>
                </c:pt>
                <c:pt idx="8241" formatCode="0.00E+00">
                  <c:v>1320000</c:v>
                </c:pt>
                <c:pt idx="8242">
                  <c:v>675000</c:v>
                </c:pt>
                <c:pt idx="8243">
                  <c:v>695000</c:v>
                </c:pt>
                <c:pt idx="8244">
                  <c:v>915000</c:v>
                </c:pt>
                <c:pt idx="8245">
                  <c:v>375000</c:v>
                </c:pt>
                <c:pt idx="8246">
                  <c:v>500000</c:v>
                </c:pt>
                <c:pt idx="8247">
                  <c:v>335000</c:v>
                </c:pt>
                <c:pt idx="8248">
                  <c:v>170000</c:v>
                </c:pt>
                <c:pt idx="8249">
                  <c:v>320900</c:v>
                </c:pt>
                <c:pt idx="8250">
                  <c:v>508000</c:v>
                </c:pt>
                <c:pt idx="8251">
                  <c:v>228950</c:v>
                </c:pt>
                <c:pt idx="8252">
                  <c:v>433000</c:v>
                </c:pt>
                <c:pt idx="8253">
                  <c:v>267500</c:v>
                </c:pt>
                <c:pt idx="8254">
                  <c:v>910000</c:v>
                </c:pt>
                <c:pt idx="8255">
                  <c:v>370000</c:v>
                </c:pt>
                <c:pt idx="8256">
                  <c:v>320000</c:v>
                </c:pt>
                <c:pt idx="8257">
                  <c:v>660000</c:v>
                </c:pt>
                <c:pt idx="8258">
                  <c:v>787888</c:v>
                </c:pt>
                <c:pt idx="8259">
                  <c:v>329000</c:v>
                </c:pt>
                <c:pt idx="8260">
                  <c:v>602000</c:v>
                </c:pt>
                <c:pt idx="8261">
                  <c:v>375000</c:v>
                </c:pt>
                <c:pt idx="8262">
                  <c:v>212000</c:v>
                </c:pt>
                <c:pt idx="8263">
                  <c:v>224000</c:v>
                </c:pt>
                <c:pt idx="8264">
                  <c:v>315500</c:v>
                </c:pt>
                <c:pt idx="8265">
                  <c:v>350000</c:v>
                </c:pt>
                <c:pt idx="8266">
                  <c:v>389000</c:v>
                </c:pt>
                <c:pt idx="8267">
                  <c:v>285000</c:v>
                </c:pt>
                <c:pt idx="8268">
                  <c:v>425000</c:v>
                </c:pt>
                <c:pt idx="8269">
                  <c:v>190000</c:v>
                </c:pt>
                <c:pt idx="8270">
                  <c:v>374000</c:v>
                </c:pt>
                <c:pt idx="8271">
                  <c:v>292000</c:v>
                </c:pt>
                <c:pt idx="8272">
                  <c:v>475000</c:v>
                </c:pt>
                <c:pt idx="8273">
                  <c:v>546500</c:v>
                </c:pt>
                <c:pt idx="8274">
                  <c:v>82000</c:v>
                </c:pt>
                <c:pt idx="8275">
                  <c:v>219900</c:v>
                </c:pt>
                <c:pt idx="8276">
                  <c:v>440000</c:v>
                </c:pt>
                <c:pt idx="8277">
                  <c:v>400000</c:v>
                </c:pt>
                <c:pt idx="8278">
                  <c:v>453000</c:v>
                </c:pt>
                <c:pt idx="8279">
                  <c:v>330000</c:v>
                </c:pt>
                <c:pt idx="8280">
                  <c:v>359950</c:v>
                </c:pt>
                <c:pt idx="8281">
                  <c:v>616000</c:v>
                </c:pt>
                <c:pt idx="8282">
                  <c:v>245000</c:v>
                </c:pt>
                <c:pt idx="8283">
                  <c:v>296000</c:v>
                </c:pt>
                <c:pt idx="8284">
                  <c:v>193000</c:v>
                </c:pt>
                <c:pt idx="8285">
                  <c:v>456000</c:v>
                </c:pt>
                <c:pt idx="8286">
                  <c:v>480000</c:v>
                </c:pt>
                <c:pt idx="8287">
                  <c:v>382000</c:v>
                </c:pt>
                <c:pt idx="8288">
                  <c:v>650000</c:v>
                </c:pt>
                <c:pt idx="8289">
                  <c:v>431750</c:v>
                </c:pt>
                <c:pt idx="8290">
                  <c:v>419900</c:v>
                </c:pt>
                <c:pt idx="8291">
                  <c:v>315000</c:v>
                </c:pt>
                <c:pt idx="8292">
                  <c:v>597500</c:v>
                </c:pt>
                <c:pt idx="8293">
                  <c:v>615000</c:v>
                </c:pt>
                <c:pt idx="8294">
                  <c:v>605000</c:v>
                </c:pt>
                <c:pt idx="8295">
                  <c:v>220000</c:v>
                </c:pt>
                <c:pt idx="8296">
                  <c:v>340000</c:v>
                </c:pt>
                <c:pt idx="8297">
                  <c:v>620000</c:v>
                </c:pt>
                <c:pt idx="8298">
                  <c:v>602000</c:v>
                </c:pt>
                <c:pt idx="8299">
                  <c:v>575000</c:v>
                </c:pt>
                <c:pt idx="8300">
                  <c:v>285000</c:v>
                </c:pt>
                <c:pt idx="8301">
                  <c:v>306500</c:v>
                </c:pt>
                <c:pt idx="8302">
                  <c:v>325000</c:v>
                </c:pt>
                <c:pt idx="8303">
                  <c:v>623000</c:v>
                </c:pt>
                <c:pt idx="8304">
                  <c:v>256500</c:v>
                </c:pt>
                <c:pt idx="8305">
                  <c:v>473000</c:v>
                </c:pt>
                <c:pt idx="8306">
                  <c:v>549000</c:v>
                </c:pt>
                <c:pt idx="8307">
                  <c:v>305000</c:v>
                </c:pt>
                <c:pt idx="8308">
                  <c:v>317000</c:v>
                </c:pt>
                <c:pt idx="8309">
                  <c:v>450000</c:v>
                </c:pt>
                <c:pt idx="8310">
                  <c:v>225000</c:v>
                </c:pt>
                <c:pt idx="8311">
                  <c:v>500000</c:v>
                </c:pt>
                <c:pt idx="8312">
                  <c:v>207000</c:v>
                </c:pt>
                <c:pt idx="8313">
                  <c:v>474900</c:v>
                </c:pt>
                <c:pt idx="8314">
                  <c:v>515000</c:v>
                </c:pt>
                <c:pt idx="8315">
                  <c:v>542000</c:v>
                </c:pt>
                <c:pt idx="8316">
                  <c:v>725000</c:v>
                </c:pt>
                <c:pt idx="8317">
                  <c:v>314950</c:v>
                </c:pt>
                <c:pt idx="8318">
                  <c:v>375000</c:v>
                </c:pt>
                <c:pt idx="8319">
                  <c:v>500000</c:v>
                </c:pt>
                <c:pt idx="8320">
                  <c:v>689000</c:v>
                </c:pt>
                <c:pt idx="8321">
                  <c:v>525000</c:v>
                </c:pt>
                <c:pt idx="8322">
                  <c:v>360000</c:v>
                </c:pt>
                <c:pt idx="8323">
                  <c:v>425000</c:v>
                </c:pt>
                <c:pt idx="8324">
                  <c:v>239950</c:v>
                </c:pt>
                <c:pt idx="8325">
                  <c:v>577500</c:v>
                </c:pt>
                <c:pt idx="8326">
                  <c:v>615000</c:v>
                </c:pt>
                <c:pt idx="8327">
                  <c:v>516000</c:v>
                </c:pt>
                <c:pt idx="8328" formatCode="0.00E+00">
                  <c:v>1218000</c:v>
                </c:pt>
                <c:pt idx="8329" formatCode="0.00E+00">
                  <c:v>1655000</c:v>
                </c:pt>
                <c:pt idx="8330">
                  <c:v>315000</c:v>
                </c:pt>
                <c:pt idx="8331">
                  <c:v>250000</c:v>
                </c:pt>
                <c:pt idx="8332">
                  <c:v>250000</c:v>
                </c:pt>
                <c:pt idx="8333">
                  <c:v>925000</c:v>
                </c:pt>
                <c:pt idx="8334">
                  <c:v>358000</c:v>
                </c:pt>
                <c:pt idx="8335">
                  <c:v>262000</c:v>
                </c:pt>
                <c:pt idx="8336">
                  <c:v>500000</c:v>
                </c:pt>
                <c:pt idx="8337" formatCode="0.00E+00">
                  <c:v>1300000</c:v>
                </c:pt>
                <c:pt idx="8338">
                  <c:v>500000</c:v>
                </c:pt>
                <c:pt idx="8339">
                  <c:v>675000</c:v>
                </c:pt>
                <c:pt idx="8340">
                  <c:v>235000</c:v>
                </c:pt>
                <c:pt idx="8341">
                  <c:v>545000</c:v>
                </c:pt>
                <c:pt idx="8342">
                  <c:v>350000</c:v>
                </c:pt>
                <c:pt idx="8343">
                  <c:v>320000</c:v>
                </c:pt>
                <c:pt idx="8344">
                  <c:v>452000</c:v>
                </c:pt>
                <c:pt idx="8345">
                  <c:v>875000</c:v>
                </c:pt>
                <c:pt idx="8346">
                  <c:v>325000</c:v>
                </c:pt>
                <c:pt idx="8347">
                  <c:v>756000</c:v>
                </c:pt>
                <c:pt idx="8348">
                  <c:v>319000</c:v>
                </c:pt>
                <c:pt idx="8349">
                  <c:v>455000</c:v>
                </c:pt>
                <c:pt idx="8350">
                  <c:v>330000</c:v>
                </c:pt>
                <c:pt idx="8351">
                  <c:v>510000</c:v>
                </c:pt>
                <c:pt idx="8352">
                  <c:v>532000</c:v>
                </c:pt>
                <c:pt idx="8353">
                  <c:v>775000</c:v>
                </c:pt>
                <c:pt idx="8354">
                  <c:v>410000</c:v>
                </c:pt>
                <c:pt idx="8355">
                  <c:v>205000</c:v>
                </c:pt>
                <c:pt idx="8356">
                  <c:v>585000</c:v>
                </c:pt>
                <c:pt idx="8357">
                  <c:v>255000</c:v>
                </c:pt>
                <c:pt idx="8358">
                  <c:v>415000</c:v>
                </c:pt>
                <c:pt idx="8359">
                  <c:v>459000</c:v>
                </c:pt>
                <c:pt idx="8360">
                  <c:v>354000</c:v>
                </c:pt>
                <c:pt idx="8361">
                  <c:v>587000</c:v>
                </c:pt>
                <c:pt idx="8362">
                  <c:v>782000</c:v>
                </c:pt>
                <c:pt idx="8363">
                  <c:v>570000</c:v>
                </c:pt>
                <c:pt idx="8364">
                  <c:v>414500</c:v>
                </c:pt>
                <c:pt idx="8365">
                  <c:v>185000</c:v>
                </c:pt>
                <c:pt idx="8366">
                  <c:v>262500</c:v>
                </c:pt>
                <c:pt idx="8367">
                  <c:v>370000</c:v>
                </c:pt>
                <c:pt idx="8368">
                  <c:v>362500</c:v>
                </c:pt>
                <c:pt idx="8369">
                  <c:v>536000</c:v>
                </c:pt>
                <c:pt idx="8370">
                  <c:v>425000</c:v>
                </c:pt>
                <c:pt idx="8371">
                  <c:v>435000</c:v>
                </c:pt>
                <c:pt idx="8372">
                  <c:v>435000</c:v>
                </c:pt>
                <c:pt idx="8373">
                  <c:v>400000</c:v>
                </c:pt>
                <c:pt idx="8374">
                  <c:v>446000</c:v>
                </c:pt>
                <c:pt idx="8375" formatCode="0.00E+00">
                  <c:v>1250000</c:v>
                </c:pt>
                <c:pt idx="8376">
                  <c:v>300000</c:v>
                </c:pt>
                <c:pt idx="8377">
                  <c:v>404500</c:v>
                </c:pt>
                <c:pt idx="8378">
                  <c:v>910000</c:v>
                </c:pt>
                <c:pt idx="8379">
                  <c:v>771000</c:v>
                </c:pt>
                <c:pt idx="8380">
                  <c:v>335000</c:v>
                </c:pt>
                <c:pt idx="8381">
                  <c:v>390000</c:v>
                </c:pt>
                <c:pt idx="8382">
                  <c:v>288000</c:v>
                </c:pt>
                <c:pt idx="8383">
                  <c:v>403000</c:v>
                </c:pt>
                <c:pt idx="8384">
                  <c:v>510000</c:v>
                </c:pt>
                <c:pt idx="8385">
                  <c:v>751000</c:v>
                </c:pt>
                <c:pt idx="8386">
                  <c:v>408000</c:v>
                </c:pt>
                <c:pt idx="8387" formatCode="0.00E+00">
                  <c:v>1014250</c:v>
                </c:pt>
                <c:pt idx="8388">
                  <c:v>575000</c:v>
                </c:pt>
                <c:pt idx="8389">
                  <c:v>330000</c:v>
                </c:pt>
                <c:pt idx="8390">
                  <c:v>565000</c:v>
                </c:pt>
                <c:pt idx="8391">
                  <c:v>456000</c:v>
                </c:pt>
                <c:pt idx="8392">
                  <c:v>652500</c:v>
                </c:pt>
                <c:pt idx="8393">
                  <c:v>582000</c:v>
                </c:pt>
                <c:pt idx="8394">
                  <c:v>700000</c:v>
                </c:pt>
                <c:pt idx="8395">
                  <c:v>235000</c:v>
                </c:pt>
                <c:pt idx="8396">
                  <c:v>460000</c:v>
                </c:pt>
                <c:pt idx="8397">
                  <c:v>475000</c:v>
                </c:pt>
                <c:pt idx="8398">
                  <c:v>579000</c:v>
                </c:pt>
                <c:pt idx="8399">
                  <c:v>507000</c:v>
                </c:pt>
                <c:pt idx="8400">
                  <c:v>210000</c:v>
                </c:pt>
                <c:pt idx="8401">
                  <c:v>359500</c:v>
                </c:pt>
                <c:pt idx="8402">
                  <c:v>248000</c:v>
                </c:pt>
                <c:pt idx="8403">
                  <c:v>239300</c:v>
                </c:pt>
                <c:pt idx="8404">
                  <c:v>315000</c:v>
                </c:pt>
                <c:pt idx="8405">
                  <c:v>970000</c:v>
                </c:pt>
                <c:pt idx="8406">
                  <c:v>510000</c:v>
                </c:pt>
                <c:pt idx="8407">
                  <c:v>418000</c:v>
                </c:pt>
                <c:pt idx="8408">
                  <c:v>699000</c:v>
                </c:pt>
                <c:pt idx="8409">
                  <c:v>871000</c:v>
                </c:pt>
                <c:pt idx="8410">
                  <c:v>515000</c:v>
                </c:pt>
                <c:pt idx="8411">
                  <c:v>400000</c:v>
                </c:pt>
                <c:pt idx="8412">
                  <c:v>445000</c:v>
                </c:pt>
                <c:pt idx="8413" formatCode="0.00E+00">
                  <c:v>1110000</c:v>
                </c:pt>
                <c:pt idx="8414">
                  <c:v>212000</c:v>
                </c:pt>
                <c:pt idx="8415">
                  <c:v>710000</c:v>
                </c:pt>
                <c:pt idx="8416">
                  <c:v>225800</c:v>
                </c:pt>
                <c:pt idx="8417">
                  <c:v>520000</c:v>
                </c:pt>
                <c:pt idx="8418" formatCode="0.00E+00">
                  <c:v>1295000</c:v>
                </c:pt>
                <c:pt idx="8419">
                  <c:v>248000</c:v>
                </c:pt>
                <c:pt idx="8420">
                  <c:v>556000</c:v>
                </c:pt>
                <c:pt idx="8421">
                  <c:v>319950</c:v>
                </c:pt>
                <c:pt idx="8422">
                  <c:v>320000</c:v>
                </c:pt>
                <c:pt idx="8423">
                  <c:v>245000</c:v>
                </c:pt>
                <c:pt idx="8424">
                  <c:v>700000</c:v>
                </c:pt>
                <c:pt idx="8425">
                  <c:v>628000</c:v>
                </c:pt>
                <c:pt idx="8426">
                  <c:v>640000</c:v>
                </c:pt>
                <c:pt idx="8427">
                  <c:v>420000</c:v>
                </c:pt>
                <c:pt idx="8428">
                  <c:v>349950</c:v>
                </c:pt>
                <c:pt idx="8429">
                  <c:v>307999</c:v>
                </c:pt>
                <c:pt idx="8430">
                  <c:v>749950</c:v>
                </c:pt>
                <c:pt idx="8431">
                  <c:v>290000</c:v>
                </c:pt>
                <c:pt idx="8432">
                  <c:v>235000</c:v>
                </c:pt>
                <c:pt idx="8433">
                  <c:v>225000</c:v>
                </c:pt>
                <c:pt idx="8434">
                  <c:v>302100</c:v>
                </c:pt>
                <c:pt idx="8435">
                  <c:v>520000</c:v>
                </c:pt>
                <c:pt idx="8436">
                  <c:v>285000</c:v>
                </c:pt>
                <c:pt idx="8437">
                  <c:v>525000</c:v>
                </c:pt>
                <c:pt idx="8438">
                  <c:v>374900</c:v>
                </c:pt>
                <c:pt idx="8439">
                  <c:v>377500</c:v>
                </c:pt>
                <c:pt idx="8440">
                  <c:v>587450</c:v>
                </c:pt>
                <c:pt idx="8441">
                  <c:v>245000</c:v>
                </c:pt>
                <c:pt idx="8442">
                  <c:v>200000</c:v>
                </c:pt>
                <c:pt idx="8443" formatCode="0.00E+00">
                  <c:v>2140000</c:v>
                </c:pt>
                <c:pt idx="8444">
                  <c:v>607000</c:v>
                </c:pt>
                <c:pt idx="8445" formatCode="0.00E+00">
                  <c:v>1247000</c:v>
                </c:pt>
                <c:pt idx="8446">
                  <c:v>549950</c:v>
                </c:pt>
                <c:pt idx="8447">
                  <c:v>250000</c:v>
                </c:pt>
                <c:pt idx="8448">
                  <c:v>525000</c:v>
                </c:pt>
                <c:pt idx="8449">
                  <c:v>440000</c:v>
                </c:pt>
                <c:pt idx="8450">
                  <c:v>425000</c:v>
                </c:pt>
                <c:pt idx="8451">
                  <c:v>739900</c:v>
                </c:pt>
                <c:pt idx="8452">
                  <c:v>315000</c:v>
                </c:pt>
                <c:pt idx="8453">
                  <c:v>340000</c:v>
                </c:pt>
                <c:pt idx="8454">
                  <c:v>366000</c:v>
                </c:pt>
                <c:pt idx="8455">
                  <c:v>315000</c:v>
                </c:pt>
                <c:pt idx="8456">
                  <c:v>299000</c:v>
                </c:pt>
                <c:pt idx="8457">
                  <c:v>350000</c:v>
                </c:pt>
                <c:pt idx="8458">
                  <c:v>340000</c:v>
                </c:pt>
                <c:pt idx="8459">
                  <c:v>460000</c:v>
                </c:pt>
                <c:pt idx="8460">
                  <c:v>224000</c:v>
                </c:pt>
                <c:pt idx="8461">
                  <c:v>140000</c:v>
                </c:pt>
                <c:pt idx="8462">
                  <c:v>246000</c:v>
                </c:pt>
                <c:pt idx="8463">
                  <c:v>330000</c:v>
                </c:pt>
                <c:pt idx="8464">
                  <c:v>306000</c:v>
                </c:pt>
                <c:pt idx="8465">
                  <c:v>324950</c:v>
                </c:pt>
                <c:pt idx="8466">
                  <c:v>345000</c:v>
                </c:pt>
                <c:pt idx="8467">
                  <c:v>207000</c:v>
                </c:pt>
                <c:pt idx="8468">
                  <c:v>238000</c:v>
                </c:pt>
                <c:pt idx="8469">
                  <c:v>695000</c:v>
                </c:pt>
                <c:pt idx="8470">
                  <c:v>649950</c:v>
                </c:pt>
                <c:pt idx="8471">
                  <c:v>515000</c:v>
                </c:pt>
                <c:pt idx="8472">
                  <c:v>452000</c:v>
                </c:pt>
                <c:pt idx="8473">
                  <c:v>236000</c:v>
                </c:pt>
                <c:pt idx="8474" formatCode="0.00E+00">
                  <c:v>1285000</c:v>
                </c:pt>
                <c:pt idx="8475">
                  <c:v>563000</c:v>
                </c:pt>
                <c:pt idx="8476">
                  <c:v>410988</c:v>
                </c:pt>
                <c:pt idx="8477">
                  <c:v>339950</c:v>
                </c:pt>
                <c:pt idx="8478" formatCode="0.00E+00">
                  <c:v>1200000</c:v>
                </c:pt>
                <c:pt idx="8479">
                  <c:v>340000</c:v>
                </c:pt>
                <c:pt idx="8480">
                  <c:v>808100</c:v>
                </c:pt>
                <c:pt idx="8481">
                  <c:v>236000</c:v>
                </c:pt>
                <c:pt idx="8482">
                  <c:v>330000</c:v>
                </c:pt>
                <c:pt idx="8483">
                  <c:v>799990</c:v>
                </c:pt>
                <c:pt idx="8484">
                  <c:v>240000</c:v>
                </c:pt>
                <c:pt idx="8485">
                  <c:v>343000</c:v>
                </c:pt>
                <c:pt idx="8486">
                  <c:v>332000</c:v>
                </c:pt>
                <c:pt idx="8487">
                  <c:v>945000</c:v>
                </c:pt>
                <c:pt idx="8488">
                  <c:v>239950</c:v>
                </c:pt>
                <c:pt idx="8489">
                  <c:v>674000</c:v>
                </c:pt>
                <c:pt idx="8490">
                  <c:v>200000</c:v>
                </c:pt>
                <c:pt idx="8491">
                  <c:v>453000</c:v>
                </c:pt>
                <c:pt idx="8492">
                  <c:v>330000</c:v>
                </c:pt>
                <c:pt idx="8493">
                  <c:v>285000</c:v>
                </c:pt>
                <c:pt idx="8494">
                  <c:v>338000</c:v>
                </c:pt>
                <c:pt idx="8495">
                  <c:v>264950</c:v>
                </c:pt>
                <c:pt idx="8496">
                  <c:v>880000</c:v>
                </c:pt>
                <c:pt idx="8497">
                  <c:v>209500</c:v>
                </c:pt>
                <c:pt idx="8498">
                  <c:v>380000</c:v>
                </c:pt>
                <c:pt idx="8499">
                  <c:v>336500</c:v>
                </c:pt>
                <c:pt idx="8500">
                  <c:v>360000</c:v>
                </c:pt>
                <c:pt idx="8501">
                  <c:v>911100</c:v>
                </c:pt>
                <c:pt idx="8502">
                  <c:v>249900</c:v>
                </c:pt>
                <c:pt idx="8503">
                  <c:v>175000</c:v>
                </c:pt>
                <c:pt idx="8504">
                  <c:v>549950</c:v>
                </c:pt>
                <c:pt idx="8505">
                  <c:v>225000</c:v>
                </c:pt>
                <c:pt idx="8506">
                  <c:v>270000</c:v>
                </c:pt>
                <c:pt idx="8507">
                  <c:v>400000</c:v>
                </c:pt>
                <c:pt idx="8508">
                  <c:v>299800</c:v>
                </c:pt>
                <c:pt idx="8509">
                  <c:v>555000</c:v>
                </c:pt>
                <c:pt idx="8510">
                  <c:v>230000</c:v>
                </c:pt>
                <c:pt idx="8511">
                  <c:v>360000</c:v>
                </c:pt>
                <c:pt idx="8512">
                  <c:v>415000</c:v>
                </c:pt>
                <c:pt idx="8513">
                  <c:v>355000</c:v>
                </c:pt>
                <c:pt idx="8514">
                  <c:v>635000</c:v>
                </c:pt>
                <c:pt idx="8515">
                  <c:v>353000</c:v>
                </c:pt>
                <c:pt idx="8516">
                  <c:v>999000</c:v>
                </c:pt>
                <c:pt idx="8517">
                  <c:v>265000</c:v>
                </c:pt>
                <c:pt idx="8518">
                  <c:v>250000</c:v>
                </c:pt>
                <c:pt idx="8519">
                  <c:v>225000</c:v>
                </c:pt>
                <c:pt idx="8520">
                  <c:v>553000</c:v>
                </c:pt>
                <c:pt idx="8521">
                  <c:v>565000</c:v>
                </c:pt>
                <c:pt idx="8522">
                  <c:v>312000</c:v>
                </c:pt>
                <c:pt idx="8523">
                  <c:v>475000</c:v>
                </c:pt>
                <c:pt idx="8524">
                  <c:v>320000</c:v>
                </c:pt>
                <c:pt idx="8525">
                  <c:v>453000</c:v>
                </c:pt>
                <c:pt idx="8526">
                  <c:v>320000</c:v>
                </c:pt>
                <c:pt idx="8527">
                  <c:v>610000</c:v>
                </c:pt>
                <c:pt idx="8528">
                  <c:v>385000</c:v>
                </c:pt>
                <c:pt idx="8529">
                  <c:v>215000</c:v>
                </c:pt>
                <c:pt idx="8530">
                  <c:v>215000</c:v>
                </c:pt>
                <c:pt idx="8531">
                  <c:v>415000</c:v>
                </c:pt>
                <c:pt idx="8532">
                  <c:v>350000</c:v>
                </c:pt>
                <c:pt idx="8533">
                  <c:v>395000</c:v>
                </c:pt>
                <c:pt idx="8534">
                  <c:v>898000</c:v>
                </c:pt>
                <c:pt idx="8535">
                  <c:v>480000</c:v>
                </c:pt>
                <c:pt idx="8536" formatCode="0.00E+00">
                  <c:v>1240000</c:v>
                </c:pt>
                <c:pt idx="8537">
                  <c:v>599000</c:v>
                </c:pt>
                <c:pt idx="8538">
                  <c:v>770000</c:v>
                </c:pt>
                <c:pt idx="8539" formatCode="0.00E+00">
                  <c:v>1208000</c:v>
                </c:pt>
                <c:pt idx="8540" formatCode="0.00E+00">
                  <c:v>1590000</c:v>
                </c:pt>
                <c:pt idx="8541">
                  <c:v>880000</c:v>
                </c:pt>
                <c:pt idx="8542">
                  <c:v>332000</c:v>
                </c:pt>
                <c:pt idx="8543">
                  <c:v>445000</c:v>
                </c:pt>
                <c:pt idx="8544">
                  <c:v>849000</c:v>
                </c:pt>
                <c:pt idx="8545">
                  <c:v>752000</c:v>
                </c:pt>
                <c:pt idx="8546">
                  <c:v>450000</c:v>
                </c:pt>
                <c:pt idx="8547">
                  <c:v>420000</c:v>
                </c:pt>
                <c:pt idx="8548">
                  <c:v>330000</c:v>
                </c:pt>
                <c:pt idx="8549">
                  <c:v>409000</c:v>
                </c:pt>
                <c:pt idx="8550">
                  <c:v>350000</c:v>
                </c:pt>
                <c:pt idx="8551">
                  <c:v>570000</c:v>
                </c:pt>
                <c:pt idx="8552">
                  <c:v>315000</c:v>
                </c:pt>
                <c:pt idx="8553">
                  <c:v>224000</c:v>
                </c:pt>
                <c:pt idx="8554">
                  <c:v>293550</c:v>
                </c:pt>
                <c:pt idx="8555">
                  <c:v>350000</c:v>
                </c:pt>
                <c:pt idx="8556" formatCode="0.00E+00">
                  <c:v>1108000</c:v>
                </c:pt>
                <c:pt idx="8557">
                  <c:v>442500</c:v>
                </c:pt>
                <c:pt idx="8558">
                  <c:v>616500</c:v>
                </c:pt>
                <c:pt idx="8559">
                  <c:v>506400</c:v>
                </c:pt>
                <c:pt idx="8560">
                  <c:v>324000</c:v>
                </c:pt>
                <c:pt idx="8561">
                  <c:v>169000</c:v>
                </c:pt>
                <c:pt idx="8562">
                  <c:v>595000</c:v>
                </c:pt>
                <c:pt idx="8563">
                  <c:v>299900</c:v>
                </c:pt>
                <c:pt idx="8564">
                  <c:v>332000</c:v>
                </c:pt>
                <c:pt idx="8565">
                  <c:v>432000</c:v>
                </c:pt>
                <c:pt idx="8566">
                  <c:v>510000</c:v>
                </c:pt>
                <c:pt idx="8567">
                  <c:v>270000</c:v>
                </c:pt>
                <c:pt idx="8568">
                  <c:v>750000</c:v>
                </c:pt>
                <c:pt idx="8569">
                  <c:v>509250</c:v>
                </c:pt>
                <c:pt idx="8570">
                  <c:v>189000</c:v>
                </c:pt>
                <c:pt idx="8571">
                  <c:v>726500</c:v>
                </c:pt>
                <c:pt idx="8572">
                  <c:v>287000</c:v>
                </c:pt>
                <c:pt idx="8573">
                  <c:v>679000</c:v>
                </c:pt>
                <c:pt idx="8574">
                  <c:v>316000</c:v>
                </c:pt>
                <c:pt idx="8575">
                  <c:v>498000</c:v>
                </c:pt>
                <c:pt idx="8576">
                  <c:v>448000</c:v>
                </c:pt>
                <c:pt idx="8577">
                  <c:v>535000</c:v>
                </c:pt>
                <c:pt idx="8578">
                  <c:v>560000</c:v>
                </c:pt>
                <c:pt idx="8579">
                  <c:v>437850</c:v>
                </c:pt>
                <c:pt idx="8580">
                  <c:v>435000</c:v>
                </c:pt>
                <c:pt idx="8581">
                  <c:v>510000</c:v>
                </c:pt>
                <c:pt idx="8582">
                  <c:v>520000</c:v>
                </c:pt>
                <c:pt idx="8583">
                  <c:v>509000</c:v>
                </c:pt>
                <c:pt idx="8584">
                  <c:v>575000</c:v>
                </c:pt>
                <c:pt idx="8585">
                  <c:v>365000</c:v>
                </c:pt>
                <c:pt idx="8586">
                  <c:v>795000</c:v>
                </c:pt>
                <c:pt idx="8587">
                  <c:v>285000</c:v>
                </c:pt>
                <c:pt idx="8588">
                  <c:v>955000</c:v>
                </c:pt>
                <c:pt idx="8589">
                  <c:v>775000</c:v>
                </c:pt>
                <c:pt idx="8590">
                  <c:v>400000</c:v>
                </c:pt>
                <c:pt idx="8591">
                  <c:v>570000</c:v>
                </c:pt>
                <c:pt idx="8592">
                  <c:v>955990</c:v>
                </c:pt>
                <c:pt idx="8593" formatCode="0.00E+00">
                  <c:v>1150000</c:v>
                </c:pt>
                <c:pt idx="8594">
                  <c:v>459950</c:v>
                </c:pt>
                <c:pt idx="8595">
                  <c:v>245000</c:v>
                </c:pt>
                <c:pt idx="8596">
                  <c:v>281000</c:v>
                </c:pt>
                <c:pt idx="8597">
                  <c:v>205000</c:v>
                </c:pt>
                <c:pt idx="8598">
                  <c:v>290000</c:v>
                </c:pt>
                <c:pt idx="8599">
                  <c:v>635000</c:v>
                </c:pt>
                <c:pt idx="8600">
                  <c:v>310000</c:v>
                </c:pt>
                <c:pt idx="8601">
                  <c:v>470000</c:v>
                </c:pt>
                <c:pt idx="8602">
                  <c:v>600000</c:v>
                </c:pt>
                <c:pt idx="8603">
                  <c:v>279000</c:v>
                </c:pt>
                <c:pt idx="8604">
                  <c:v>538500</c:v>
                </c:pt>
                <c:pt idx="8605">
                  <c:v>594950</c:v>
                </c:pt>
                <c:pt idx="8606">
                  <c:v>533050</c:v>
                </c:pt>
                <c:pt idx="8607">
                  <c:v>510000</c:v>
                </c:pt>
                <c:pt idx="8608">
                  <c:v>360000</c:v>
                </c:pt>
                <c:pt idx="8609">
                  <c:v>435000</c:v>
                </c:pt>
                <c:pt idx="8610">
                  <c:v>559000</c:v>
                </c:pt>
                <c:pt idx="8611">
                  <c:v>645000</c:v>
                </c:pt>
                <c:pt idx="8612">
                  <c:v>340000</c:v>
                </c:pt>
                <c:pt idx="8613">
                  <c:v>565000</c:v>
                </c:pt>
                <c:pt idx="8614">
                  <c:v>575700</c:v>
                </c:pt>
                <c:pt idx="8615" formatCode="0.00E+00">
                  <c:v>1010000</c:v>
                </c:pt>
                <c:pt idx="8616">
                  <c:v>540500</c:v>
                </c:pt>
                <c:pt idx="8617">
                  <c:v>265000</c:v>
                </c:pt>
                <c:pt idx="8618">
                  <c:v>699950</c:v>
                </c:pt>
                <c:pt idx="8619">
                  <c:v>355000</c:v>
                </c:pt>
                <c:pt idx="8620">
                  <c:v>381000</c:v>
                </c:pt>
                <c:pt idx="8621">
                  <c:v>564000</c:v>
                </c:pt>
                <c:pt idx="8622">
                  <c:v>114975</c:v>
                </c:pt>
                <c:pt idx="8623">
                  <c:v>325000</c:v>
                </c:pt>
                <c:pt idx="8624">
                  <c:v>299990</c:v>
                </c:pt>
                <c:pt idx="8625">
                  <c:v>751000</c:v>
                </c:pt>
                <c:pt idx="8626">
                  <c:v>425000</c:v>
                </c:pt>
                <c:pt idx="8627">
                  <c:v>665000</c:v>
                </c:pt>
                <c:pt idx="8628">
                  <c:v>833450</c:v>
                </c:pt>
                <c:pt idx="8629">
                  <c:v>575000</c:v>
                </c:pt>
                <c:pt idx="8630">
                  <c:v>190000</c:v>
                </c:pt>
                <c:pt idx="8631">
                  <c:v>314950</c:v>
                </c:pt>
                <c:pt idx="8632">
                  <c:v>601150</c:v>
                </c:pt>
                <c:pt idx="8633">
                  <c:v>315000</c:v>
                </c:pt>
                <c:pt idx="8634">
                  <c:v>545000</c:v>
                </c:pt>
                <c:pt idx="8635">
                  <c:v>565000</c:v>
                </c:pt>
                <c:pt idx="8636">
                  <c:v>175000</c:v>
                </c:pt>
                <c:pt idx="8637">
                  <c:v>530000</c:v>
                </c:pt>
                <c:pt idx="8638" formatCode="0.00E+00">
                  <c:v>4489000</c:v>
                </c:pt>
                <c:pt idx="8639">
                  <c:v>430000</c:v>
                </c:pt>
                <c:pt idx="8640">
                  <c:v>225000</c:v>
                </c:pt>
                <c:pt idx="8641">
                  <c:v>312000</c:v>
                </c:pt>
                <c:pt idx="8642">
                  <c:v>380000</c:v>
                </c:pt>
                <c:pt idx="8643">
                  <c:v>222200</c:v>
                </c:pt>
                <c:pt idx="8644" formatCode="0.00E+00">
                  <c:v>1438890</c:v>
                </c:pt>
                <c:pt idx="8645">
                  <c:v>329950</c:v>
                </c:pt>
                <c:pt idx="8646">
                  <c:v>995000</c:v>
                </c:pt>
                <c:pt idx="8647">
                  <c:v>929950</c:v>
                </c:pt>
                <c:pt idx="8648">
                  <c:v>692000</c:v>
                </c:pt>
                <c:pt idx="8649">
                  <c:v>402000</c:v>
                </c:pt>
                <c:pt idx="8650">
                  <c:v>510000</c:v>
                </c:pt>
                <c:pt idx="8651">
                  <c:v>249000</c:v>
                </c:pt>
                <c:pt idx="8652">
                  <c:v>244900</c:v>
                </c:pt>
                <c:pt idx="8653">
                  <c:v>289900</c:v>
                </c:pt>
                <c:pt idx="8654">
                  <c:v>552500</c:v>
                </c:pt>
                <c:pt idx="8655">
                  <c:v>760000</c:v>
                </c:pt>
                <c:pt idx="8656">
                  <c:v>440000</c:v>
                </c:pt>
                <c:pt idx="8657">
                  <c:v>286000</c:v>
                </c:pt>
                <c:pt idx="8658">
                  <c:v>260000</c:v>
                </c:pt>
                <c:pt idx="8659">
                  <c:v>355000</c:v>
                </c:pt>
                <c:pt idx="8660">
                  <c:v>318000</c:v>
                </c:pt>
                <c:pt idx="8661">
                  <c:v>255000</c:v>
                </c:pt>
                <c:pt idx="8662">
                  <c:v>139000</c:v>
                </c:pt>
                <c:pt idx="8663">
                  <c:v>485000</c:v>
                </c:pt>
                <c:pt idx="8664">
                  <c:v>549950</c:v>
                </c:pt>
                <c:pt idx="8665">
                  <c:v>588000</c:v>
                </c:pt>
                <c:pt idx="8666">
                  <c:v>975000</c:v>
                </c:pt>
                <c:pt idx="8667">
                  <c:v>402000</c:v>
                </c:pt>
                <c:pt idx="8668">
                  <c:v>245000</c:v>
                </c:pt>
                <c:pt idx="8669">
                  <c:v>445000</c:v>
                </c:pt>
                <c:pt idx="8670">
                  <c:v>195000</c:v>
                </c:pt>
                <c:pt idx="8671">
                  <c:v>385000</c:v>
                </c:pt>
                <c:pt idx="8672">
                  <c:v>450000</c:v>
                </c:pt>
                <c:pt idx="8673" formatCode="0.00E+00">
                  <c:v>1090000</c:v>
                </c:pt>
                <c:pt idx="8674">
                  <c:v>396675</c:v>
                </c:pt>
                <c:pt idx="8675">
                  <c:v>242000</c:v>
                </c:pt>
                <c:pt idx="8676">
                  <c:v>380000</c:v>
                </c:pt>
                <c:pt idx="8677">
                  <c:v>496000</c:v>
                </c:pt>
                <c:pt idx="8678">
                  <c:v>399950</c:v>
                </c:pt>
                <c:pt idx="8679">
                  <c:v>895000</c:v>
                </c:pt>
                <c:pt idx="8680">
                  <c:v>690000</c:v>
                </c:pt>
                <c:pt idx="8681">
                  <c:v>270000</c:v>
                </c:pt>
                <c:pt idx="8682">
                  <c:v>349900</c:v>
                </c:pt>
                <c:pt idx="8683">
                  <c:v>454280</c:v>
                </c:pt>
                <c:pt idx="8684">
                  <c:v>390000</c:v>
                </c:pt>
                <c:pt idx="8685">
                  <c:v>275000</c:v>
                </c:pt>
                <c:pt idx="8686">
                  <c:v>300000</c:v>
                </c:pt>
                <c:pt idx="8687">
                  <c:v>700000</c:v>
                </c:pt>
                <c:pt idx="8688">
                  <c:v>520000</c:v>
                </c:pt>
                <c:pt idx="8689">
                  <c:v>715000</c:v>
                </c:pt>
                <c:pt idx="8690">
                  <c:v>404000</c:v>
                </c:pt>
                <c:pt idx="8691">
                  <c:v>490500</c:v>
                </c:pt>
                <c:pt idx="8692" formatCode="0.00E+00">
                  <c:v>1485000</c:v>
                </c:pt>
                <c:pt idx="8693">
                  <c:v>557800</c:v>
                </c:pt>
                <c:pt idx="8694">
                  <c:v>571000</c:v>
                </c:pt>
                <c:pt idx="8695">
                  <c:v>410000</c:v>
                </c:pt>
                <c:pt idx="8696">
                  <c:v>225000</c:v>
                </c:pt>
                <c:pt idx="8697">
                  <c:v>700000</c:v>
                </c:pt>
                <c:pt idx="8698">
                  <c:v>500000</c:v>
                </c:pt>
                <c:pt idx="8699">
                  <c:v>536500</c:v>
                </c:pt>
                <c:pt idx="8700">
                  <c:v>330000</c:v>
                </c:pt>
                <c:pt idx="8701">
                  <c:v>249950</c:v>
                </c:pt>
                <c:pt idx="8702">
                  <c:v>249000</c:v>
                </c:pt>
                <c:pt idx="8703">
                  <c:v>249000</c:v>
                </c:pt>
                <c:pt idx="8704">
                  <c:v>780000</c:v>
                </c:pt>
                <c:pt idx="8705" formatCode="0.00E+00">
                  <c:v>1200000</c:v>
                </c:pt>
                <c:pt idx="8706">
                  <c:v>434500</c:v>
                </c:pt>
                <c:pt idx="8707">
                  <c:v>590000</c:v>
                </c:pt>
                <c:pt idx="8708">
                  <c:v>417200</c:v>
                </c:pt>
                <c:pt idx="8709">
                  <c:v>649990</c:v>
                </c:pt>
                <c:pt idx="8710">
                  <c:v>506000</c:v>
                </c:pt>
                <c:pt idx="8711">
                  <c:v>348000</c:v>
                </c:pt>
                <c:pt idx="8712">
                  <c:v>301000</c:v>
                </c:pt>
                <c:pt idx="8713">
                  <c:v>427550</c:v>
                </c:pt>
                <c:pt idx="8714">
                  <c:v>361000</c:v>
                </c:pt>
                <c:pt idx="8715">
                  <c:v>460000</c:v>
                </c:pt>
                <c:pt idx="8716">
                  <c:v>958000</c:v>
                </c:pt>
                <c:pt idx="8717">
                  <c:v>445000</c:v>
                </c:pt>
                <c:pt idx="8718">
                  <c:v>373000</c:v>
                </c:pt>
                <c:pt idx="8719">
                  <c:v>525000</c:v>
                </c:pt>
                <c:pt idx="8720">
                  <c:v>364988</c:v>
                </c:pt>
                <c:pt idx="8721">
                  <c:v>324000</c:v>
                </c:pt>
                <c:pt idx="8722">
                  <c:v>625000</c:v>
                </c:pt>
                <c:pt idx="8723">
                  <c:v>237500</c:v>
                </c:pt>
                <c:pt idx="8724">
                  <c:v>429300</c:v>
                </c:pt>
                <c:pt idx="8725">
                  <c:v>155000</c:v>
                </c:pt>
                <c:pt idx="8726">
                  <c:v>614000</c:v>
                </c:pt>
                <c:pt idx="8727">
                  <c:v>650000</c:v>
                </c:pt>
                <c:pt idx="8728">
                  <c:v>625000</c:v>
                </c:pt>
                <c:pt idx="8729">
                  <c:v>587100</c:v>
                </c:pt>
                <c:pt idx="8730">
                  <c:v>380000</c:v>
                </c:pt>
                <c:pt idx="8731">
                  <c:v>479500</c:v>
                </c:pt>
                <c:pt idx="8732">
                  <c:v>382888</c:v>
                </c:pt>
                <c:pt idx="8733">
                  <c:v>540000</c:v>
                </c:pt>
                <c:pt idx="8734">
                  <c:v>691000</c:v>
                </c:pt>
                <c:pt idx="8735">
                  <c:v>760500</c:v>
                </c:pt>
                <c:pt idx="8736">
                  <c:v>685000</c:v>
                </c:pt>
                <c:pt idx="8737">
                  <c:v>199129</c:v>
                </c:pt>
                <c:pt idx="8738">
                  <c:v>335000</c:v>
                </c:pt>
                <c:pt idx="8739">
                  <c:v>305100</c:v>
                </c:pt>
                <c:pt idx="8740">
                  <c:v>830000</c:v>
                </c:pt>
                <c:pt idx="8741">
                  <c:v>810000</c:v>
                </c:pt>
                <c:pt idx="8742">
                  <c:v>500000</c:v>
                </c:pt>
                <c:pt idx="8743">
                  <c:v>490000</c:v>
                </c:pt>
                <c:pt idx="8744">
                  <c:v>490000</c:v>
                </c:pt>
                <c:pt idx="8745">
                  <c:v>272000</c:v>
                </c:pt>
                <c:pt idx="8746">
                  <c:v>280000</c:v>
                </c:pt>
                <c:pt idx="8747">
                  <c:v>233000</c:v>
                </c:pt>
                <c:pt idx="8748">
                  <c:v>275000</c:v>
                </c:pt>
                <c:pt idx="8749">
                  <c:v>375000</c:v>
                </c:pt>
                <c:pt idx="8750">
                  <c:v>445000</c:v>
                </c:pt>
                <c:pt idx="8751">
                  <c:v>437500</c:v>
                </c:pt>
                <c:pt idx="8752">
                  <c:v>426250</c:v>
                </c:pt>
                <c:pt idx="8753">
                  <c:v>358000</c:v>
                </c:pt>
                <c:pt idx="8754" formatCode="0.00E+00">
                  <c:v>1175000</c:v>
                </c:pt>
                <c:pt idx="8755">
                  <c:v>305000</c:v>
                </c:pt>
                <c:pt idx="8756">
                  <c:v>415000</c:v>
                </c:pt>
                <c:pt idx="8757">
                  <c:v>520000</c:v>
                </c:pt>
                <c:pt idx="8758">
                  <c:v>733000</c:v>
                </c:pt>
                <c:pt idx="8759">
                  <c:v>411500</c:v>
                </c:pt>
                <c:pt idx="8760">
                  <c:v>540000</c:v>
                </c:pt>
                <c:pt idx="8761">
                  <c:v>270500</c:v>
                </c:pt>
                <c:pt idx="8762">
                  <c:v>422250</c:v>
                </c:pt>
                <c:pt idx="8763">
                  <c:v>655000</c:v>
                </c:pt>
                <c:pt idx="8764" formatCode="0.00E+00">
                  <c:v>1200000</c:v>
                </c:pt>
                <c:pt idx="8765">
                  <c:v>550000</c:v>
                </c:pt>
                <c:pt idx="8766">
                  <c:v>460000</c:v>
                </c:pt>
                <c:pt idx="8767">
                  <c:v>159075</c:v>
                </c:pt>
                <c:pt idx="8768">
                  <c:v>470000</c:v>
                </c:pt>
                <c:pt idx="8769">
                  <c:v>235000</c:v>
                </c:pt>
                <c:pt idx="8770">
                  <c:v>309950</c:v>
                </c:pt>
                <c:pt idx="8771">
                  <c:v>433000</c:v>
                </c:pt>
                <c:pt idx="8772">
                  <c:v>895000</c:v>
                </c:pt>
                <c:pt idx="8773">
                  <c:v>291000</c:v>
                </c:pt>
                <c:pt idx="8774">
                  <c:v>835000</c:v>
                </c:pt>
                <c:pt idx="8775">
                  <c:v>640000</c:v>
                </c:pt>
                <c:pt idx="8776">
                  <c:v>438000</c:v>
                </c:pt>
                <c:pt idx="8777">
                  <c:v>540000</c:v>
                </c:pt>
                <c:pt idx="8778">
                  <c:v>325000</c:v>
                </c:pt>
                <c:pt idx="8779">
                  <c:v>380000</c:v>
                </c:pt>
                <c:pt idx="8780">
                  <c:v>510000</c:v>
                </c:pt>
                <c:pt idx="8781">
                  <c:v>380000</c:v>
                </c:pt>
                <c:pt idx="8782">
                  <c:v>825000</c:v>
                </c:pt>
                <c:pt idx="8783">
                  <c:v>880000</c:v>
                </c:pt>
                <c:pt idx="8784" formatCode="0.00E+00">
                  <c:v>1800000</c:v>
                </c:pt>
                <c:pt idx="8785">
                  <c:v>790000</c:v>
                </c:pt>
                <c:pt idx="8786">
                  <c:v>287000</c:v>
                </c:pt>
                <c:pt idx="8787">
                  <c:v>509000</c:v>
                </c:pt>
                <c:pt idx="8788">
                  <c:v>270000</c:v>
                </c:pt>
                <c:pt idx="8789">
                  <c:v>210000</c:v>
                </c:pt>
                <c:pt idx="8790">
                  <c:v>415000</c:v>
                </c:pt>
                <c:pt idx="8791">
                  <c:v>550000</c:v>
                </c:pt>
                <c:pt idx="8792" formatCode="0.00E+00">
                  <c:v>1250000</c:v>
                </c:pt>
                <c:pt idx="8793">
                  <c:v>499950</c:v>
                </c:pt>
                <c:pt idx="8794">
                  <c:v>659000</c:v>
                </c:pt>
                <c:pt idx="8795">
                  <c:v>265000</c:v>
                </c:pt>
                <c:pt idx="8796">
                  <c:v>492000</c:v>
                </c:pt>
                <c:pt idx="8797">
                  <c:v>715000</c:v>
                </c:pt>
                <c:pt idx="8798">
                  <c:v>175000</c:v>
                </c:pt>
                <c:pt idx="8799">
                  <c:v>975000</c:v>
                </c:pt>
                <c:pt idx="8800">
                  <c:v>306950</c:v>
                </c:pt>
                <c:pt idx="8801">
                  <c:v>630000</c:v>
                </c:pt>
                <c:pt idx="8802">
                  <c:v>367500</c:v>
                </c:pt>
                <c:pt idx="8803">
                  <c:v>699950</c:v>
                </c:pt>
                <c:pt idx="8804" formatCode="0.00E+00">
                  <c:v>1000000</c:v>
                </c:pt>
                <c:pt idx="8805">
                  <c:v>285000</c:v>
                </c:pt>
                <c:pt idx="8806">
                  <c:v>215000</c:v>
                </c:pt>
                <c:pt idx="8807" formatCode="0.00E+00">
                  <c:v>1050000</c:v>
                </c:pt>
                <c:pt idx="8808" formatCode="0.00E+00">
                  <c:v>1370000</c:v>
                </c:pt>
                <c:pt idx="8809">
                  <c:v>235000</c:v>
                </c:pt>
                <c:pt idx="8810">
                  <c:v>604000</c:v>
                </c:pt>
                <c:pt idx="8811">
                  <c:v>750000</c:v>
                </c:pt>
                <c:pt idx="8812">
                  <c:v>800000</c:v>
                </c:pt>
                <c:pt idx="8813">
                  <c:v>580000</c:v>
                </c:pt>
                <c:pt idx="8814">
                  <c:v>350000</c:v>
                </c:pt>
                <c:pt idx="8815">
                  <c:v>353750</c:v>
                </c:pt>
                <c:pt idx="8816" formatCode="0.00E+00">
                  <c:v>1100000</c:v>
                </c:pt>
                <c:pt idx="8817">
                  <c:v>465000</c:v>
                </c:pt>
                <c:pt idx="8818">
                  <c:v>568000</c:v>
                </c:pt>
                <c:pt idx="8819" formatCode="0.00E+00">
                  <c:v>1005000</c:v>
                </c:pt>
                <c:pt idx="8820">
                  <c:v>213500</c:v>
                </c:pt>
                <c:pt idx="8821">
                  <c:v>250000</c:v>
                </c:pt>
                <c:pt idx="8822">
                  <c:v>357000</c:v>
                </c:pt>
                <c:pt idx="8823">
                  <c:v>425000</c:v>
                </c:pt>
                <c:pt idx="8824">
                  <c:v>571000</c:v>
                </c:pt>
                <c:pt idx="8825">
                  <c:v>588000</c:v>
                </c:pt>
                <c:pt idx="8826">
                  <c:v>275000</c:v>
                </c:pt>
                <c:pt idx="8827">
                  <c:v>565000</c:v>
                </c:pt>
                <c:pt idx="8828">
                  <c:v>460000</c:v>
                </c:pt>
                <c:pt idx="8829">
                  <c:v>603500</c:v>
                </c:pt>
                <c:pt idx="8830">
                  <c:v>490600</c:v>
                </c:pt>
                <c:pt idx="8831" formatCode="0.00E+00">
                  <c:v>1010000</c:v>
                </c:pt>
                <c:pt idx="8832">
                  <c:v>500000</c:v>
                </c:pt>
                <c:pt idx="8833">
                  <c:v>249000</c:v>
                </c:pt>
                <c:pt idx="8834">
                  <c:v>235000</c:v>
                </c:pt>
                <c:pt idx="8835">
                  <c:v>410000</c:v>
                </c:pt>
                <c:pt idx="8836">
                  <c:v>370000</c:v>
                </c:pt>
                <c:pt idx="8837">
                  <c:v>360000</c:v>
                </c:pt>
                <c:pt idx="8838" formatCode="0.00E+00">
                  <c:v>1406890</c:v>
                </c:pt>
                <c:pt idx="8839">
                  <c:v>298000</c:v>
                </c:pt>
                <c:pt idx="8840">
                  <c:v>485000</c:v>
                </c:pt>
                <c:pt idx="8841">
                  <c:v>400000</c:v>
                </c:pt>
                <c:pt idx="8842">
                  <c:v>580000</c:v>
                </c:pt>
                <c:pt idx="8843">
                  <c:v>355000</c:v>
                </c:pt>
                <c:pt idx="8844">
                  <c:v>650000</c:v>
                </c:pt>
                <c:pt idx="8845">
                  <c:v>261490</c:v>
                </c:pt>
                <c:pt idx="8846">
                  <c:v>347000</c:v>
                </c:pt>
                <c:pt idx="8847">
                  <c:v>485000</c:v>
                </c:pt>
                <c:pt idx="8848">
                  <c:v>601000</c:v>
                </c:pt>
                <c:pt idx="8849">
                  <c:v>380000</c:v>
                </c:pt>
                <c:pt idx="8850">
                  <c:v>565000</c:v>
                </c:pt>
                <c:pt idx="8851">
                  <c:v>750000</c:v>
                </c:pt>
                <c:pt idx="8852">
                  <c:v>291000</c:v>
                </c:pt>
                <c:pt idx="8853">
                  <c:v>560000</c:v>
                </c:pt>
                <c:pt idx="8854">
                  <c:v>725000</c:v>
                </c:pt>
                <c:pt idx="8855">
                  <c:v>539000</c:v>
                </c:pt>
                <c:pt idx="8856">
                  <c:v>470000</c:v>
                </c:pt>
                <c:pt idx="8857">
                  <c:v>264950</c:v>
                </c:pt>
                <c:pt idx="8858">
                  <c:v>200000</c:v>
                </c:pt>
                <c:pt idx="8859">
                  <c:v>453500</c:v>
                </c:pt>
                <c:pt idx="8860">
                  <c:v>811000</c:v>
                </c:pt>
                <c:pt idx="8861">
                  <c:v>425000</c:v>
                </c:pt>
                <c:pt idx="8862" formatCode="0.00E+00">
                  <c:v>1530000</c:v>
                </c:pt>
                <c:pt idx="8863">
                  <c:v>562000</c:v>
                </c:pt>
                <c:pt idx="8864">
                  <c:v>281000</c:v>
                </c:pt>
                <c:pt idx="8865">
                  <c:v>270000</c:v>
                </c:pt>
                <c:pt idx="8866">
                  <c:v>205950</c:v>
                </c:pt>
                <c:pt idx="8867">
                  <c:v>310000</c:v>
                </c:pt>
                <c:pt idx="8868">
                  <c:v>350000</c:v>
                </c:pt>
                <c:pt idx="8869">
                  <c:v>843500</c:v>
                </c:pt>
                <c:pt idx="8870">
                  <c:v>370000</c:v>
                </c:pt>
                <c:pt idx="8871">
                  <c:v>279000</c:v>
                </c:pt>
                <c:pt idx="8872">
                  <c:v>408000</c:v>
                </c:pt>
                <c:pt idx="8873">
                  <c:v>392000</c:v>
                </c:pt>
                <c:pt idx="8874">
                  <c:v>455000</c:v>
                </c:pt>
                <c:pt idx="8875">
                  <c:v>310000</c:v>
                </c:pt>
                <c:pt idx="8876">
                  <c:v>323500</c:v>
                </c:pt>
                <c:pt idx="8877">
                  <c:v>364500</c:v>
                </c:pt>
                <c:pt idx="8878">
                  <c:v>280000</c:v>
                </c:pt>
                <c:pt idx="8879">
                  <c:v>289900</c:v>
                </c:pt>
                <c:pt idx="8880">
                  <c:v>585000</c:v>
                </c:pt>
                <c:pt idx="8881">
                  <c:v>269000</c:v>
                </c:pt>
                <c:pt idx="8882">
                  <c:v>280000</c:v>
                </c:pt>
                <c:pt idx="8883">
                  <c:v>287000</c:v>
                </c:pt>
                <c:pt idx="8884">
                  <c:v>183000</c:v>
                </c:pt>
                <c:pt idx="8885">
                  <c:v>309000</c:v>
                </c:pt>
                <c:pt idx="8886">
                  <c:v>920000</c:v>
                </c:pt>
                <c:pt idx="8887">
                  <c:v>815241</c:v>
                </c:pt>
                <c:pt idx="8888">
                  <c:v>405000</c:v>
                </c:pt>
                <c:pt idx="8889">
                  <c:v>525000</c:v>
                </c:pt>
                <c:pt idx="8890">
                  <c:v>150000</c:v>
                </c:pt>
                <c:pt idx="8891">
                  <c:v>240000</c:v>
                </c:pt>
                <c:pt idx="8892">
                  <c:v>698000</c:v>
                </c:pt>
                <c:pt idx="8893">
                  <c:v>440000</c:v>
                </c:pt>
                <c:pt idx="8894">
                  <c:v>204000</c:v>
                </c:pt>
                <c:pt idx="8895">
                  <c:v>875000</c:v>
                </c:pt>
                <c:pt idx="8896">
                  <c:v>650000</c:v>
                </c:pt>
                <c:pt idx="8897">
                  <c:v>392500</c:v>
                </c:pt>
                <c:pt idx="8898">
                  <c:v>400000</c:v>
                </c:pt>
                <c:pt idx="8899">
                  <c:v>653000</c:v>
                </c:pt>
                <c:pt idx="8900">
                  <c:v>452000</c:v>
                </c:pt>
                <c:pt idx="8901">
                  <c:v>345000</c:v>
                </c:pt>
                <c:pt idx="8902">
                  <c:v>350000</c:v>
                </c:pt>
                <c:pt idx="8903">
                  <c:v>650000</c:v>
                </c:pt>
                <c:pt idx="8904">
                  <c:v>525000</c:v>
                </c:pt>
                <c:pt idx="8905">
                  <c:v>840000</c:v>
                </c:pt>
                <c:pt idx="8906" formatCode="0.00E+00">
                  <c:v>1325000</c:v>
                </c:pt>
                <c:pt idx="8907">
                  <c:v>259950</c:v>
                </c:pt>
                <c:pt idx="8908">
                  <c:v>998000</c:v>
                </c:pt>
                <c:pt idx="8909" formatCode="0.00E+00">
                  <c:v>1070000</c:v>
                </c:pt>
                <c:pt idx="8910" formatCode="0.00E+00">
                  <c:v>1910000</c:v>
                </c:pt>
                <c:pt idx="8911">
                  <c:v>190500</c:v>
                </c:pt>
                <c:pt idx="8912">
                  <c:v>465000</c:v>
                </c:pt>
                <c:pt idx="8913">
                  <c:v>370000</c:v>
                </c:pt>
                <c:pt idx="8914">
                  <c:v>290000</c:v>
                </c:pt>
                <c:pt idx="8915">
                  <c:v>350000</c:v>
                </c:pt>
                <c:pt idx="8916">
                  <c:v>740000</c:v>
                </c:pt>
                <c:pt idx="8917">
                  <c:v>460000</c:v>
                </c:pt>
                <c:pt idx="8918">
                  <c:v>290000</c:v>
                </c:pt>
                <c:pt idx="8919">
                  <c:v>475000</c:v>
                </c:pt>
                <c:pt idx="8920">
                  <c:v>214000</c:v>
                </c:pt>
                <c:pt idx="8921">
                  <c:v>455000</c:v>
                </c:pt>
                <c:pt idx="8922">
                  <c:v>275000</c:v>
                </c:pt>
                <c:pt idx="8923">
                  <c:v>305000</c:v>
                </c:pt>
                <c:pt idx="8924">
                  <c:v>449000</c:v>
                </c:pt>
                <c:pt idx="8925">
                  <c:v>366000</c:v>
                </c:pt>
                <c:pt idx="8926">
                  <c:v>348000</c:v>
                </c:pt>
                <c:pt idx="8927">
                  <c:v>515000</c:v>
                </c:pt>
                <c:pt idx="8928">
                  <c:v>950000</c:v>
                </c:pt>
                <c:pt idx="8929">
                  <c:v>815000</c:v>
                </c:pt>
                <c:pt idx="8930">
                  <c:v>199950</c:v>
                </c:pt>
                <c:pt idx="8931">
                  <c:v>386000</c:v>
                </c:pt>
                <c:pt idx="8932">
                  <c:v>273000</c:v>
                </c:pt>
                <c:pt idx="8933">
                  <c:v>284000</c:v>
                </c:pt>
                <c:pt idx="8934">
                  <c:v>399950</c:v>
                </c:pt>
                <c:pt idx="8935">
                  <c:v>285000</c:v>
                </c:pt>
                <c:pt idx="8936">
                  <c:v>315000</c:v>
                </c:pt>
                <c:pt idx="8937">
                  <c:v>250000</c:v>
                </c:pt>
                <c:pt idx="8938">
                  <c:v>290000</c:v>
                </c:pt>
                <c:pt idx="8939">
                  <c:v>725000</c:v>
                </c:pt>
                <c:pt idx="8940">
                  <c:v>410000</c:v>
                </c:pt>
                <c:pt idx="8941">
                  <c:v>855000</c:v>
                </c:pt>
                <c:pt idx="8942">
                  <c:v>399900</c:v>
                </c:pt>
                <c:pt idx="8943">
                  <c:v>852600</c:v>
                </c:pt>
                <c:pt idx="8944">
                  <c:v>235000</c:v>
                </c:pt>
                <c:pt idx="8945">
                  <c:v>230950</c:v>
                </c:pt>
                <c:pt idx="8946">
                  <c:v>230000</c:v>
                </c:pt>
                <c:pt idx="8947">
                  <c:v>404763</c:v>
                </c:pt>
                <c:pt idx="8948">
                  <c:v>245000</c:v>
                </c:pt>
                <c:pt idx="8949">
                  <c:v>188000</c:v>
                </c:pt>
                <c:pt idx="8950">
                  <c:v>626100</c:v>
                </c:pt>
                <c:pt idx="8951">
                  <c:v>428750</c:v>
                </c:pt>
                <c:pt idx="8952">
                  <c:v>522000</c:v>
                </c:pt>
                <c:pt idx="8953">
                  <c:v>684000</c:v>
                </c:pt>
                <c:pt idx="8954" formatCode="0.00E+00">
                  <c:v>1065500</c:v>
                </c:pt>
                <c:pt idx="8955">
                  <c:v>611206</c:v>
                </c:pt>
                <c:pt idx="8956">
                  <c:v>350000</c:v>
                </c:pt>
                <c:pt idx="8957">
                  <c:v>894000</c:v>
                </c:pt>
                <c:pt idx="8958">
                  <c:v>420000</c:v>
                </c:pt>
                <c:pt idx="8959">
                  <c:v>400000</c:v>
                </c:pt>
                <c:pt idx="8960">
                  <c:v>675000</c:v>
                </c:pt>
                <c:pt idx="8961">
                  <c:v>426000</c:v>
                </c:pt>
                <c:pt idx="8962">
                  <c:v>750000</c:v>
                </c:pt>
                <c:pt idx="8963">
                  <c:v>368000</c:v>
                </c:pt>
                <c:pt idx="8964">
                  <c:v>342000</c:v>
                </c:pt>
                <c:pt idx="8965">
                  <c:v>700000</c:v>
                </c:pt>
                <c:pt idx="8966">
                  <c:v>848750</c:v>
                </c:pt>
                <c:pt idx="8967">
                  <c:v>720000</c:v>
                </c:pt>
                <c:pt idx="8968">
                  <c:v>525000</c:v>
                </c:pt>
                <c:pt idx="8969">
                  <c:v>397900</c:v>
                </c:pt>
                <c:pt idx="8970">
                  <c:v>405000</c:v>
                </c:pt>
                <c:pt idx="8971">
                  <c:v>392800</c:v>
                </c:pt>
                <c:pt idx="8972">
                  <c:v>394999</c:v>
                </c:pt>
                <c:pt idx="8973">
                  <c:v>340000</c:v>
                </c:pt>
                <c:pt idx="8974">
                  <c:v>482500</c:v>
                </c:pt>
                <c:pt idx="8975">
                  <c:v>812500</c:v>
                </c:pt>
                <c:pt idx="8976">
                  <c:v>450000</c:v>
                </c:pt>
                <c:pt idx="8977">
                  <c:v>398000</c:v>
                </c:pt>
                <c:pt idx="8978" formatCode="0.00E+00">
                  <c:v>1075000</c:v>
                </c:pt>
                <c:pt idx="8979">
                  <c:v>540000</c:v>
                </c:pt>
                <c:pt idx="8980">
                  <c:v>275000</c:v>
                </c:pt>
                <c:pt idx="8981">
                  <c:v>780000</c:v>
                </c:pt>
                <c:pt idx="8982">
                  <c:v>225000</c:v>
                </c:pt>
                <c:pt idx="8983">
                  <c:v>503045</c:v>
                </c:pt>
                <c:pt idx="8984">
                  <c:v>249000</c:v>
                </c:pt>
                <c:pt idx="8985">
                  <c:v>569950</c:v>
                </c:pt>
                <c:pt idx="8986">
                  <c:v>450000</c:v>
                </c:pt>
                <c:pt idx="8987" formatCode="0.00E+00">
                  <c:v>1099500</c:v>
                </c:pt>
                <c:pt idx="8988">
                  <c:v>700000</c:v>
                </c:pt>
                <c:pt idx="8989">
                  <c:v>454000</c:v>
                </c:pt>
                <c:pt idx="8990">
                  <c:v>555000</c:v>
                </c:pt>
                <c:pt idx="8991">
                  <c:v>214000</c:v>
                </c:pt>
                <c:pt idx="8992">
                  <c:v>590000</c:v>
                </c:pt>
                <c:pt idx="8993">
                  <c:v>459900</c:v>
                </c:pt>
                <c:pt idx="8994">
                  <c:v>205000</c:v>
                </c:pt>
                <c:pt idx="8995">
                  <c:v>390000</c:v>
                </c:pt>
                <c:pt idx="8996">
                  <c:v>970500</c:v>
                </c:pt>
                <c:pt idx="8997">
                  <c:v>790000</c:v>
                </c:pt>
                <c:pt idx="8998">
                  <c:v>320000</c:v>
                </c:pt>
                <c:pt idx="8999">
                  <c:v>552500</c:v>
                </c:pt>
                <c:pt idx="9000" formatCode="0.00E+00">
                  <c:v>1050000</c:v>
                </c:pt>
                <c:pt idx="9001">
                  <c:v>230000</c:v>
                </c:pt>
                <c:pt idx="9002">
                  <c:v>680000</c:v>
                </c:pt>
                <c:pt idx="9003">
                  <c:v>985000</c:v>
                </c:pt>
                <c:pt idx="9004">
                  <c:v>375000</c:v>
                </c:pt>
                <c:pt idx="9005">
                  <c:v>431000</c:v>
                </c:pt>
                <c:pt idx="9006">
                  <c:v>463000</c:v>
                </c:pt>
                <c:pt idx="9007">
                  <c:v>350000</c:v>
                </c:pt>
                <c:pt idx="9008">
                  <c:v>485000</c:v>
                </c:pt>
                <c:pt idx="9009">
                  <c:v>355000</c:v>
                </c:pt>
                <c:pt idx="9010">
                  <c:v>603500</c:v>
                </c:pt>
                <c:pt idx="9011">
                  <c:v>860000</c:v>
                </c:pt>
                <c:pt idx="9012">
                  <c:v>259875</c:v>
                </c:pt>
                <c:pt idx="9013">
                  <c:v>685000</c:v>
                </c:pt>
                <c:pt idx="9014">
                  <c:v>382500</c:v>
                </c:pt>
                <c:pt idx="9015">
                  <c:v>490000</c:v>
                </c:pt>
                <c:pt idx="9016">
                  <c:v>229000</c:v>
                </c:pt>
                <c:pt idx="9017">
                  <c:v>430000</c:v>
                </c:pt>
                <c:pt idx="9018">
                  <c:v>580000</c:v>
                </c:pt>
                <c:pt idx="9019">
                  <c:v>510000</c:v>
                </c:pt>
                <c:pt idx="9020">
                  <c:v>489990</c:v>
                </c:pt>
                <c:pt idx="9021">
                  <c:v>440000</c:v>
                </c:pt>
                <c:pt idx="9022">
                  <c:v>479950</c:v>
                </c:pt>
                <c:pt idx="9023">
                  <c:v>806000</c:v>
                </c:pt>
                <c:pt idx="9024">
                  <c:v>875000</c:v>
                </c:pt>
                <c:pt idx="9025">
                  <c:v>710800</c:v>
                </c:pt>
                <c:pt idx="9026">
                  <c:v>565000</c:v>
                </c:pt>
                <c:pt idx="9027">
                  <c:v>359999</c:v>
                </c:pt>
                <c:pt idx="9028">
                  <c:v>625000</c:v>
                </c:pt>
                <c:pt idx="9029">
                  <c:v>349950</c:v>
                </c:pt>
                <c:pt idx="9030">
                  <c:v>415000</c:v>
                </c:pt>
                <c:pt idx="9031">
                  <c:v>435000</c:v>
                </c:pt>
                <c:pt idx="9032">
                  <c:v>225000</c:v>
                </c:pt>
                <c:pt idx="9033">
                  <c:v>770000</c:v>
                </c:pt>
                <c:pt idx="9034">
                  <c:v>340000</c:v>
                </c:pt>
                <c:pt idx="9035">
                  <c:v>965000</c:v>
                </c:pt>
                <c:pt idx="9036">
                  <c:v>667000</c:v>
                </c:pt>
                <c:pt idx="9037">
                  <c:v>250000</c:v>
                </c:pt>
                <c:pt idx="9038">
                  <c:v>397990</c:v>
                </c:pt>
                <c:pt idx="9039">
                  <c:v>535000</c:v>
                </c:pt>
                <c:pt idx="9040">
                  <c:v>265950</c:v>
                </c:pt>
                <c:pt idx="9041">
                  <c:v>258000</c:v>
                </c:pt>
                <c:pt idx="9042">
                  <c:v>505500</c:v>
                </c:pt>
                <c:pt idx="9043">
                  <c:v>455000</c:v>
                </c:pt>
                <c:pt idx="9044" formatCode="0.00E+00">
                  <c:v>1348000</c:v>
                </c:pt>
                <c:pt idx="9045">
                  <c:v>600000</c:v>
                </c:pt>
                <c:pt idx="9046">
                  <c:v>329800</c:v>
                </c:pt>
                <c:pt idx="9047">
                  <c:v>222000</c:v>
                </c:pt>
                <c:pt idx="9048">
                  <c:v>450000</c:v>
                </c:pt>
                <c:pt idx="9049">
                  <c:v>952000</c:v>
                </c:pt>
                <c:pt idx="9050">
                  <c:v>625000</c:v>
                </c:pt>
                <c:pt idx="9051">
                  <c:v>226800</c:v>
                </c:pt>
                <c:pt idx="9052" formatCode="0.00E+00">
                  <c:v>1205000</c:v>
                </c:pt>
                <c:pt idx="9053">
                  <c:v>350000</c:v>
                </c:pt>
                <c:pt idx="9054">
                  <c:v>395000</c:v>
                </c:pt>
                <c:pt idx="9055">
                  <c:v>285000</c:v>
                </c:pt>
                <c:pt idx="9056">
                  <c:v>553000</c:v>
                </c:pt>
                <c:pt idx="9057">
                  <c:v>254000</c:v>
                </c:pt>
                <c:pt idx="9058">
                  <c:v>348140</c:v>
                </c:pt>
                <c:pt idx="9059">
                  <c:v>354950</c:v>
                </c:pt>
                <c:pt idx="9060">
                  <c:v>706000</c:v>
                </c:pt>
                <c:pt idx="9061">
                  <c:v>499000</c:v>
                </c:pt>
                <c:pt idx="9062">
                  <c:v>427500</c:v>
                </c:pt>
                <c:pt idx="9063">
                  <c:v>439000</c:v>
                </c:pt>
                <c:pt idx="9064">
                  <c:v>545000</c:v>
                </c:pt>
                <c:pt idx="9065">
                  <c:v>842000</c:v>
                </c:pt>
                <c:pt idx="9066">
                  <c:v>685000</c:v>
                </c:pt>
                <c:pt idx="9067">
                  <c:v>665000</c:v>
                </c:pt>
                <c:pt idx="9068">
                  <c:v>255000</c:v>
                </c:pt>
                <c:pt idx="9069">
                  <c:v>565000</c:v>
                </c:pt>
                <c:pt idx="9070">
                  <c:v>274000</c:v>
                </c:pt>
                <c:pt idx="9071">
                  <c:v>260000</c:v>
                </c:pt>
                <c:pt idx="9072">
                  <c:v>581000</c:v>
                </c:pt>
                <c:pt idx="9073">
                  <c:v>625000</c:v>
                </c:pt>
                <c:pt idx="9074">
                  <c:v>220000</c:v>
                </c:pt>
                <c:pt idx="9075">
                  <c:v>765000</c:v>
                </c:pt>
                <c:pt idx="9076" formatCode="0.00E+00">
                  <c:v>1325000</c:v>
                </c:pt>
                <c:pt idx="9077">
                  <c:v>700000</c:v>
                </c:pt>
                <c:pt idx="9078">
                  <c:v>351000</c:v>
                </c:pt>
                <c:pt idx="9079">
                  <c:v>413565</c:v>
                </c:pt>
                <c:pt idx="9080">
                  <c:v>363000</c:v>
                </c:pt>
                <c:pt idx="9081">
                  <c:v>679000</c:v>
                </c:pt>
                <c:pt idx="9082">
                  <c:v>473000</c:v>
                </c:pt>
                <c:pt idx="9083">
                  <c:v>585888</c:v>
                </c:pt>
                <c:pt idx="9084">
                  <c:v>405000</c:v>
                </c:pt>
                <c:pt idx="9085">
                  <c:v>650000</c:v>
                </c:pt>
                <c:pt idx="9086">
                  <c:v>415000</c:v>
                </c:pt>
                <c:pt idx="9087">
                  <c:v>575000</c:v>
                </c:pt>
                <c:pt idx="9088">
                  <c:v>220000</c:v>
                </c:pt>
                <c:pt idx="9089">
                  <c:v>610000</c:v>
                </c:pt>
                <c:pt idx="9090">
                  <c:v>499950</c:v>
                </c:pt>
                <c:pt idx="9091">
                  <c:v>883000</c:v>
                </c:pt>
                <c:pt idx="9092">
                  <c:v>436000</c:v>
                </c:pt>
                <c:pt idx="9093">
                  <c:v>320000</c:v>
                </c:pt>
                <c:pt idx="9094">
                  <c:v>425000</c:v>
                </c:pt>
                <c:pt idx="9095">
                  <c:v>204700</c:v>
                </c:pt>
                <c:pt idx="9096">
                  <c:v>384000</c:v>
                </c:pt>
                <c:pt idx="9097">
                  <c:v>314000</c:v>
                </c:pt>
                <c:pt idx="9098">
                  <c:v>535000</c:v>
                </c:pt>
                <c:pt idx="9099">
                  <c:v>568000</c:v>
                </c:pt>
                <c:pt idx="9100">
                  <c:v>426000</c:v>
                </c:pt>
                <c:pt idx="9101">
                  <c:v>675000</c:v>
                </c:pt>
                <c:pt idx="9102">
                  <c:v>380000</c:v>
                </c:pt>
                <c:pt idx="9103">
                  <c:v>685000</c:v>
                </c:pt>
                <c:pt idx="9104">
                  <c:v>429000</c:v>
                </c:pt>
                <c:pt idx="9105">
                  <c:v>799000</c:v>
                </c:pt>
                <c:pt idx="9106">
                  <c:v>318500</c:v>
                </c:pt>
                <c:pt idx="9107">
                  <c:v>925000</c:v>
                </c:pt>
                <c:pt idx="9108">
                  <c:v>420000</c:v>
                </c:pt>
                <c:pt idx="9109">
                  <c:v>570000</c:v>
                </c:pt>
                <c:pt idx="9110" formatCode="0.00E+00">
                  <c:v>1052500</c:v>
                </c:pt>
                <c:pt idx="9111">
                  <c:v>333000</c:v>
                </c:pt>
                <c:pt idx="9112" formatCode="0.00E+00">
                  <c:v>1360000</c:v>
                </c:pt>
                <c:pt idx="9113">
                  <c:v>660000</c:v>
                </c:pt>
                <c:pt idx="9114">
                  <c:v>350000</c:v>
                </c:pt>
                <c:pt idx="9115">
                  <c:v>682500</c:v>
                </c:pt>
                <c:pt idx="9116">
                  <c:v>399990</c:v>
                </c:pt>
                <c:pt idx="9117">
                  <c:v>860000</c:v>
                </c:pt>
                <c:pt idx="9118">
                  <c:v>216180</c:v>
                </c:pt>
                <c:pt idx="9119">
                  <c:v>300000</c:v>
                </c:pt>
                <c:pt idx="9120">
                  <c:v>145000</c:v>
                </c:pt>
                <c:pt idx="9121">
                  <c:v>255000</c:v>
                </c:pt>
                <c:pt idx="9122">
                  <c:v>250000</c:v>
                </c:pt>
                <c:pt idx="9123">
                  <c:v>245000</c:v>
                </c:pt>
                <c:pt idx="9124">
                  <c:v>445000</c:v>
                </c:pt>
                <c:pt idx="9125">
                  <c:v>562000</c:v>
                </c:pt>
                <c:pt idx="9126">
                  <c:v>501000</c:v>
                </c:pt>
                <c:pt idx="9127">
                  <c:v>190000</c:v>
                </c:pt>
                <c:pt idx="9128">
                  <c:v>862500</c:v>
                </c:pt>
                <c:pt idx="9129" formatCode="0.00E+00">
                  <c:v>1085000</c:v>
                </c:pt>
                <c:pt idx="9130">
                  <c:v>575000</c:v>
                </c:pt>
                <c:pt idx="9131">
                  <c:v>250000</c:v>
                </c:pt>
                <c:pt idx="9132">
                  <c:v>310000</c:v>
                </c:pt>
                <c:pt idx="9133" formatCode="0.00E+00">
                  <c:v>1400000</c:v>
                </c:pt>
                <c:pt idx="9134">
                  <c:v>284850</c:v>
                </c:pt>
                <c:pt idx="9135">
                  <c:v>570000</c:v>
                </c:pt>
                <c:pt idx="9136">
                  <c:v>304000</c:v>
                </c:pt>
                <c:pt idx="9137">
                  <c:v>560000</c:v>
                </c:pt>
                <c:pt idx="9138">
                  <c:v>325000</c:v>
                </c:pt>
                <c:pt idx="9139">
                  <c:v>557510</c:v>
                </c:pt>
                <c:pt idx="9140">
                  <c:v>305000</c:v>
                </c:pt>
                <c:pt idx="9141">
                  <c:v>320000</c:v>
                </c:pt>
                <c:pt idx="9142">
                  <c:v>455000</c:v>
                </c:pt>
                <c:pt idx="9143">
                  <c:v>383001</c:v>
                </c:pt>
                <c:pt idx="9144">
                  <c:v>545000</c:v>
                </c:pt>
                <c:pt idx="9145">
                  <c:v>487500</c:v>
                </c:pt>
                <c:pt idx="9146">
                  <c:v>345000</c:v>
                </c:pt>
                <c:pt idx="9147">
                  <c:v>583000</c:v>
                </c:pt>
                <c:pt idx="9148">
                  <c:v>534950</c:v>
                </c:pt>
                <c:pt idx="9149">
                  <c:v>403504</c:v>
                </c:pt>
                <c:pt idx="9150">
                  <c:v>500000</c:v>
                </c:pt>
                <c:pt idx="9151">
                  <c:v>319502</c:v>
                </c:pt>
                <c:pt idx="9152">
                  <c:v>525000</c:v>
                </c:pt>
                <c:pt idx="9153">
                  <c:v>563000</c:v>
                </c:pt>
                <c:pt idx="9154">
                  <c:v>898500</c:v>
                </c:pt>
                <c:pt idx="9155">
                  <c:v>651000</c:v>
                </c:pt>
                <c:pt idx="9156">
                  <c:v>450000</c:v>
                </c:pt>
                <c:pt idx="9157">
                  <c:v>665000</c:v>
                </c:pt>
                <c:pt idx="9158">
                  <c:v>825000</c:v>
                </c:pt>
                <c:pt idx="9159">
                  <c:v>200000</c:v>
                </c:pt>
                <c:pt idx="9160">
                  <c:v>295000</c:v>
                </c:pt>
                <c:pt idx="9161">
                  <c:v>748000</c:v>
                </c:pt>
                <c:pt idx="9162">
                  <c:v>580000</c:v>
                </c:pt>
                <c:pt idx="9163">
                  <c:v>275000</c:v>
                </c:pt>
                <c:pt idx="9164">
                  <c:v>196000</c:v>
                </c:pt>
                <c:pt idx="9165">
                  <c:v>235750</c:v>
                </c:pt>
                <c:pt idx="9166">
                  <c:v>315000</c:v>
                </c:pt>
                <c:pt idx="9167">
                  <c:v>338000</c:v>
                </c:pt>
                <c:pt idx="9168">
                  <c:v>353000</c:v>
                </c:pt>
                <c:pt idx="9169">
                  <c:v>235000</c:v>
                </c:pt>
                <c:pt idx="9170">
                  <c:v>569999</c:v>
                </c:pt>
                <c:pt idx="9171">
                  <c:v>505000</c:v>
                </c:pt>
                <c:pt idx="9172" formatCode="0.00E+00">
                  <c:v>1234000</c:v>
                </c:pt>
                <c:pt idx="9173">
                  <c:v>299000</c:v>
                </c:pt>
                <c:pt idx="9174">
                  <c:v>240000</c:v>
                </c:pt>
                <c:pt idx="9175" formatCode="0.00E+00">
                  <c:v>1955000</c:v>
                </c:pt>
                <c:pt idx="9176" formatCode="0.00E+00">
                  <c:v>1265000</c:v>
                </c:pt>
                <c:pt idx="9177">
                  <c:v>405000</c:v>
                </c:pt>
                <c:pt idx="9178">
                  <c:v>304000</c:v>
                </c:pt>
                <c:pt idx="9179">
                  <c:v>272000</c:v>
                </c:pt>
                <c:pt idx="9180">
                  <c:v>412000</c:v>
                </c:pt>
                <c:pt idx="9181">
                  <c:v>698000</c:v>
                </c:pt>
                <c:pt idx="9182">
                  <c:v>400000</c:v>
                </c:pt>
                <c:pt idx="9183">
                  <c:v>305000</c:v>
                </c:pt>
                <c:pt idx="9184">
                  <c:v>585000</c:v>
                </c:pt>
                <c:pt idx="9185">
                  <c:v>190000</c:v>
                </c:pt>
                <c:pt idx="9186">
                  <c:v>760000</c:v>
                </c:pt>
                <c:pt idx="9187">
                  <c:v>570000</c:v>
                </c:pt>
                <c:pt idx="9188">
                  <c:v>144000</c:v>
                </c:pt>
                <c:pt idx="9189">
                  <c:v>139000</c:v>
                </c:pt>
                <c:pt idx="9190">
                  <c:v>525000</c:v>
                </c:pt>
                <c:pt idx="9191">
                  <c:v>293000</c:v>
                </c:pt>
                <c:pt idx="9192">
                  <c:v>267100</c:v>
                </c:pt>
                <c:pt idx="9193" formatCode="0.00E+00">
                  <c:v>1500000</c:v>
                </c:pt>
                <c:pt idx="9194">
                  <c:v>240000</c:v>
                </c:pt>
                <c:pt idx="9195">
                  <c:v>975000</c:v>
                </c:pt>
                <c:pt idx="9196">
                  <c:v>279950</c:v>
                </c:pt>
                <c:pt idx="9197">
                  <c:v>405000</c:v>
                </c:pt>
                <c:pt idx="9198">
                  <c:v>400000</c:v>
                </c:pt>
                <c:pt idx="9199">
                  <c:v>225000</c:v>
                </c:pt>
                <c:pt idx="9200">
                  <c:v>250000</c:v>
                </c:pt>
                <c:pt idx="9201">
                  <c:v>272950</c:v>
                </c:pt>
                <c:pt idx="9202">
                  <c:v>625000</c:v>
                </c:pt>
                <c:pt idx="9203">
                  <c:v>670000</c:v>
                </c:pt>
                <c:pt idx="9204" formatCode="0.00E+00">
                  <c:v>1065000</c:v>
                </c:pt>
                <c:pt idx="9205">
                  <c:v>540000</c:v>
                </c:pt>
                <c:pt idx="9206">
                  <c:v>525000</c:v>
                </c:pt>
                <c:pt idx="9207">
                  <c:v>425000</c:v>
                </c:pt>
                <c:pt idx="9208">
                  <c:v>465500</c:v>
                </c:pt>
                <c:pt idx="9209">
                  <c:v>443500</c:v>
                </c:pt>
                <c:pt idx="9210">
                  <c:v>350000</c:v>
                </c:pt>
                <c:pt idx="9211">
                  <c:v>850000</c:v>
                </c:pt>
                <c:pt idx="9212">
                  <c:v>205000</c:v>
                </c:pt>
                <c:pt idx="9213">
                  <c:v>315000</c:v>
                </c:pt>
                <c:pt idx="9214">
                  <c:v>470000</c:v>
                </c:pt>
                <c:pt idx="9215" formatCode="0.00E+00">
                  <c:v>1100000</c:v>
                </c:pt>
                <c:pt idx="9216">
                  <c:v>340000</c:v>
                </c:pt>
                <c:pt idx="9217">
                  <c:v>310000</c:v>
                </c:pt>
                <c:pt idx="9218">
                  <c:v>305000</c:v>
                </c:pt>
                <c:pt idx="9219">
                  <c:v>307150</c:v>
                </c:pt>
                <c:pt idx="9220">
                  <c:v>729032</c:v>
                </c:pt>
                <c:pt idx="9221">
                  <c:v>750000</c:v>
                </c:pt>
                <c:pt idx="9222">
                  <c:v>289000</c:v>
                </c:pt>
                <c:pt idx="9223">
                  <c:v>480000</c:v>
                </c:pt>
                <c:pt idx="9224">
                  <c:v>529000</c:v>
                </c:pt>
                <c:pt idx="9225">
                  <c:v>585000</c:v>
                </c:pt>
                <c:pt idx="9226">
                  <c:v>704000</c:v>
                </c:pt>
                <c:pt idx="9227">
                  <c:v>607000</c:v>
                </c:pt>
                <c:pt idx="9228">
                  <c:v>580000</c:v>
                </c:pt>
                <c:pt idx="9229">
                  <c:v>875000</c:v>
                </c:pt>
                <c:pt idx="9230">
                  <c:v>610000</c:v>
                </c:pt>
                <c:pt idx="9231">
                  <c:v>230000</c:v>
                </c:pt>
                <c:pt idx="9232">
                  <c:v>510000</c:v>
                </c:pt>
                <c:pt idx="9233">
                  <c:v>733000</c:v>
                </c:pt>
                <c:pt idx="9234">
                  <c:v>169100</c:v>
                </c:pt>
                <c:pt idx="9235">
                  <c:v>250000</c:v>
                </c:pt>
                <c:pt idx="9236">
                  <c:v>500000</c:v>
                </c:pt>
                <c:pt idx="9237">
                  <c:v>700000</c:v>
                </c:pt>
                <c:pt idx="9238">
                  <c:v>379000</c:v>
                </c:pt>
                <c:pt idx="9239">
                  <c:v>650000</c:v>
                </c:pt>
                <c:pt idx="9240">
                  <c:v>412133</c:v>
                </c:pt>
                <c:pt idx="9241">
                  <c:v>480000</c:v>
                </c:pt>
                <c:pt idx="9242">
                  <c:v>650000</c:v>
                </c:pt>
                <c:pt idx="9243">
                  <c:v>505000</c:v>
                </c:pt>
                <c:pt idx="9244">
                  <c:v>931088</c:v>
                </c:pt>
                <c:pt idx="9245">
                  <c:v>570000</c:v>
                </c:pt>
                <c:pt idx="9246">
                  <c:v>475000</c:v>
                </c:pt>
                <c:pt idx="9247">
                  <c:v>240000</c:v>
                </c:pt>
                <c:pt idx="9248">
                  <c:v>462000</c:v>
                </c:pt>
                <c:pt idx="9249" formatCode="0.00E+00">
                  <c:v>1115000</c:v>
                </c:pt>
                <c:pt idx="9250">
                  <c:v>243000</c:v>
                </c:pt>
                <c:pt idx="9251">
                  <c:v>660000</c:v>
                </c:pt>
                <c:pt idx="9252" formatCode="0.00E+00">
                  <c:v>1190000</c:v>
                </c:pt>
                <c:pt idx="9253" formatCode="0.00E+00">
                  <c:v>1680000</c:v>
                </c:pt>
                <c:pt idx="9254" formatCode="0.00E+00">
                  <c:v>6885000</c:v>
                </c:pt>
                <c:pt idx="9255">
                  <c:v>368000</c:v>
                </c:pt>
                <c:pt idx="9256">
                  <c:v>811500</c:v>
                </c:pt>
                <c:pt idx="9257">
                  <c:v>275000</c:v>
                </c:pt>
                <c:pt idx="9258">
                  <c:v>650000</c:v>
                </c:pt>
                <c:pt idx="9259">
                  <c:v>485000</c:v>
                </c:pt>
                <c:pt idx="9260">
                  <c:v>425000</c:v>
                </c:pt>
                <c:pt idx="9261">
                  <c:v>530000</c:v>
                </c:pt>
                <c:pt idx="9262">
                  <c:v>657000</c:v>
                </c:pt>
                <c:pt idx="9263">
                  <c:v>315000</c:v>
                </c:pt>
                <c:pt idx="9264">
                  <c:v>273000</c:v>
                </c:pt>
                <c:pt idx="9265">
                  <c:v>550000</c:v>
                </c:pt>
                <c:pt idx="9266">
                  <c:v>347000</c:v>
                </c:pt>
                <c:pt idx="9267">
                  <c:v>525000</c:v>
                </c:pt>
                <c:pt idx="9268">
                  <c:v>490000</c:v>
                </c:pt>
                <c:pt idx="9269">
                  <c:v>500000</c:v>
                </c:pt>
                <c:pt idx="9270">
                  <c:v>585000</c:v>
                </c:pt>
                <c:pt idx="9271">
                  <c:v>926500</c:v>
                </c:pt>
                <c:pt idx="9272">
                  <c:v>465000</c:v>
                </c:pt>
                <c:pt idx="9273">
                  <c:v>200000</c:v>
                </c:pt>
                <c:pt idx="9274" formatCode="0.00E+00">
                  <c:v>1680000</c:v>
                </c:pt>
                <c:pt idx="9275">
                  <c:v>220500</c:v>
                </c:pt>
                <c:pt idx="9276">
                  <c:v>329000</c:v>
                </c:pt>
                <c:pt idx="9277">
                  <c:v>715000</c:v>
                </c:pt>
                <c:pt idx="9278">
                  <c:v>780000</c:v>
                </c:pt>
                <c:pt idx="9279">
                  <c:v>410000</c:v>
                </c:pt>
                <c:pt idx="9280">
                  <c:v>778100</c:v>
                </c:pt>
                <c:pt idx="9281">
                  <c:v>406000</c:v>
                </c:pt>
                <c:pt idx="9282">
                  <c:v>665000</c:v>
                </c:pt>
                <c:pt idx="9283">
                  <c:v>305000</c:v>
                </c:pt>
                <c:pt idx="9284">
                  <c:v>265000</c:v>
                </c:pt>
                <c:pt idx="9285">
                  <c:v>485000</c:v>
                </c:pt>
                <c:pt idx="9286">
                  <c:v>600000</c:v>
                </c:pt>
                <c:pt idx="9287">
                  <c:v>510000</c:v>
                </c:pt>
                <c:pt idx="9288">
                  <c:v>195000</c:v>
                </c:pt>
                <c:pt idx="9289">
                  <c:v>432500</c:v>
                </c:pt>
                <c:pt idx="9290">
                  <c:v>490000</c:v>
                </c:pt>
                <c:pt idx="9291">
                  <c:v>270000</c:v>
                </c:pt>
                <c:pt idx="9292">
                  <c:v>370000</c:v>
                </c:pt>
                <c:pt idx="9293">
                  <c:v>327500</c:v>
                </c:pt>
                <c:pt idx="9294">
                  <c:v>826000</c:v>
                </c:pt>
                <c:pt idx="9295">
                  <c:v>510000</c:v>
                </c:pt>
                <c:pt idx="9296">
                  <c:v>587750</c:v>
                </c:pt>
                <c:pt idx="9297">
                  <c:v>449228</c:v>
                </c:pt>
                <c:pt idx="9298">
                  <c:v>565000</c:v>
                </c:pt>
                <c:pt idx="9299">
                  <c:v>660000</c:v>
                </c:pt>
                <c:pt idx="9300">
                  <c:v>400000</c:v>
                </c:pt>
                <c:pt idx="9301">
                  <c:v>612500</c:v>
                </c:pt>
                <c:pt idx="9302">
                  <c:v>560000</c:v>
                </c:pt>
                <c:pt idx="9303">
                  <c:v>727000</c:v>
                </c:pt>
                <c:pt idx="9304">
                  <c:v>224000</c:v>
                </c:pt>
                <c:pt idx="9305" formatCode="0.00E+00">
                  <c:v>1080000</c:v>
                </c:pt>
                <c:pt idx="9306">
                  <c:v>439000</c:v>
                </c:pt>
                <c:pt idx="9307">
                  <c:v>335000</c:v>
                </c:pt>
                <c:pt idx="9308">
                  <c:v>779000</c:v>
                </c:pt>
                <c:pt idx="9309">
                  <c:v>452000</c:v>
                </c:pt>
                <c:pt idx="9310">
                  <c:v>775000</c:v>
                </c:pt>
                <c:pt idx="9311">
                  <c:v>235000</c:v>
                </c:pt>
                <c:pt idx="9312">
                  <c:v>370000</c:v>
                </c:pt>
                <c:pt idx="9313">
                  <c:v>790000</c:v>
                </c:pt>
                <c:pt idx="9314">
                  <c:v>903000</c:v>
                </c:pt>
                <c:pt idx="9315">
                  <c:v>209950</c:v>
                </c:pt>
                <c:pt idx="9316">
                  <c:v>309000</c:v>
                </c:pt>
                <c:pt idx="9317">
                  <c:v>440000</c:v>
                </c:pt>
                <c:pt idx="9318">
                  <c:v>571500</c:v>
                </c:pt>
                <c:pt idx="9319">
                  <c:v>514000</c:v>
                </c:pt>
                <c:pt idx="9320">
                  <c:v>323000</c:v>
                </c:pt>
                <c:pt idx="9321">
                  <c:v>290000</c:v>
                </c:pt>
                <c:pt idx="9322" formatCode="0.00E+00">
                  <c:v>2575000</c:v>
                </c:pt>
                <c:pt idx="9323" formatCode="0.00E+00">
                  <c:v>1362500</c:v>
                </c:pt>
                <c:pt idx="9324">
                  <c:v>551000</c:v>
                </c:pt>
                <c:pt idx="9325">
                  <c:v>960000</c:v>
                </c:pt>
                <c:pt idx="9326">
                  <c:v>720000</c:v>
                </c:pt>
                <c:pt idx="9327">
                  <c:v>218000</c:v>
                </c:pt>
                <c:pt idx="9328">
                  <c:v>334950</c:v>
                </c:pt>
                <c:pt idx="9329">
                  <c:v>605000</c:v>
                </c:pt>
                <c:pt idx="9330">
                  <c:v>825000</c:v>
                </c:pt>
                <c:pt idx="9331">
                  <c:v>268500</c:v>
                </c:pt>
                <c:pt idx="9332">
                  <c:v>230000</c:v>
                </c:pt>
                <c:pt idx="9333" formatCode="0.00E+00">
                  <c:v>1335000</c:v>
                </c:pt>
                <c:pt idx="9334">
                  <c:v>245500</c:v>
                </c:pt>
                <c:pt idx="9335">
                  <c:v>440000</c:v>
                </c:pt>
                <c:pt idx="9336">
                  <c:v>571500</c:v>
                </c:pt>
                <c:pt idx="9337">
                  <c:v>182500</c:v>
                </c:pt>
                <c:pt idx="9338">
                  <c:v>217000</c:v>
                </c:pt>
                <c:pt idx="9339">
                  <c:v>335000</c:v>
                </c:pt>
                <c:pt idx="9340">
                  <c:v>501000</c:v>
                </c:pt>
                <c:pt idx="9341">
                  <c:v>339950</c:v>
                </c:pt>
                <c:pt idx="9342">
                  <c:v>340000</c:v>
                </c:pt>
                <c:pt idx="9343">
                  <c:v>582500</c:v>
                </c:pt>
                <c:pt idx="9344">
                  <c:v>298800</c:v>
                </c:pt>
                <c:pt idx="9345">
                  <c:v>317500</c:v>
                </c:pt>
                <c:pt idx="9346">
                  <c:v>598000</c:v>
                </c:pt>
                <c:pt idx="9347">
                  <c:v>375000</c:v>
                </c:pt>
                <c:pt idx="9348">
                  <c:v>465000</c:v>
                </c:pt>
                <c:pt idx="9349">
                  <c:v>551870</c:v>
                </c:pt>
                <c:pt idx="9350">
                  <c:v>295000</c:v>
                </c:pt>
                <c:pt idx="9351">
                  <c:v>263500</c:v>
                </c:pt>
                <c:pt idx="9352" formatCode="0.00E+00">
                  <c:v>1095000</c:v>
                </c:pt>
                <c:pt idx="9353">
                  <c:v>300000</c:v>
                </c:pt>
                <c:pt idx="9354">
                  <c:v>780000</c:v>
                </c:pt>
                <c:pt idx="9355">
                  <c:v>325000</c:v>
                </c:pt>
                <c:pt idx="9356">
                  <c:v>370000</c:v>
                </c:pt>
                <c:pt idx="9357">
                  <c:v>715000</c:v>
                </c:pt>
                <c:pt idx="9358">
                  <c:v>356000</c:v>
                </c:pt>
                <c:pt idx="9359">
                  <c:v>329950</c:v>
                </c:pt>
                <c:pt idx="9360">
                  <c:v>490000</c:v>
                </c:pt>
                <c:pt idx="9361">
                  <c:v>429000</c:v>
                </c:pt>
                <c:pt idx="9362">
                  <c:v>510000</c:v>
                </c:pt>
                <c:pt idx="9363">
                  <c:v>550000</c:v>
                </c:pt>
                <c:pt idx="9364">
                  <c:v>467500</c:v>
                </c:pt>
                <c:pt idx="9365">
                  <c:v>615000</c:v>
                </c:pt>
                <c:pt idx="9366">
                  <c:v>325000</c:v>
                </c:pt>
                <c:pt idx="9367">
                  <c:v>219950</c:v>
                </c:pt>
                <c:pt idx="9368">
                  <c:v>950000</c:v>
                </c:pt>
                <c:pt idx="9369">
                  <c:v>925000</c:v>
                </c:pt>
                <c:pt idx="9370">
                  <c:v>251200</c:v>
                </c:pt>
                <c:pt idx="9371">
                  <c:v>215000</c:v>
                </c:pt>
                <c:pt idx="9372">
                  <c:v>245000</c:v>
                </c:pt>
                <c:pt idx="9373">
                  <c:v>259000</c:v>
                </c:pt>
                <c:pt idx="9374">
                  <c:v>349950</c:v>
                </c:pt>
                <c:pt idx="9375" formatCode="0.00E+00">
                  <c:v>1565000</c:v>
                </c:pt>
                <c:pt idx="9376">
                  <c:v>600000</c:v>
                </c:pt>
                <c:pt idx="9377">
                  <c:v>405000</c:v>
                </c:pt>
                <c:pt idx="9378">
                  <c:v>625000</c:v>
                </c:pt>
                <c:pt idx="9379">
                  <c:v>430000</c:v>
                </c:pt>
                <c:pt idx="9380">
                  <c:v>533000</c:v>
                </c:pt>
                <c:pt idx="9381" formatCode="0.00E+00">
                  <c:v>1050000</c:v>
                </c:pt>
                <c:pt idx="9382">
                  <c:v>230000</c:v>
                </c:pt>
                <c:pt idx="9383">
                  <c:v>275000</c:v>
                </c:pt>
                <c:pt idx="9384">
                  <c:v>403000</c:v>
                </c:pt>
                <c:pt idx="9385">
                  <c:v>550388</c:v>
                </c:pt>
                <c:pt idx="9386">
                  <c:v>415500</c:v>
                </c:pt>
                <c:pt idx="9387">
                  <c:v>913000</c:v>
                </c:pt>
                <c:pt idx="9388">
                  <c:v>334998</c:v>
                </c:pt>
                <c:pt idx="9389">
                  <c:v>201500</c:v>
                </c:pt>
                <c:pt idx="9390">
                  <c:v>820000</c:v>
                </c:pt>
                <c:pt idx="9391">
                  <c:v>371000</c:v>
                </c:pt>
                <c:pt idx="9392">
                  <c:v>229950</c:v>
                </c:pt>
                <c:pt idx="9393">
                  <c:v>344900</c:v>
                </c:pt>
                <c:pt idx="9394">
                  <c:v>840000</c:v>
                </c:pt>
                <c:pt idx="9395">
                  <c:v>285000</c:v>
                </c:pt>
                <c:pt idx="9396">
                  <c:v>475000</c:v>
                </c:pt>
                <c:pt idx="9397">
                  <c:v>420000</c:v>
                </c:pt>
                <c:pt idx="9398">
                  <c:v>685000</c:v>
                </c:pt>
                <c:pt idx="9399">
                  <c:v>879000</c:v>
                </c:pt>
                <c:pt idx="9400">
                  <c:v>197200</c:v>
                </c:pt>
                <c:pt idx="9401">
                  <c:v>529950</c:v>
                </c:pt>
                <c:pt idx="9402" formatCode="0.00E+00">
                  <c:v>1090000</c:v>
                </c:pt>
                <c:pt idx="9403">
                  <c:v>792000</c:v>
                </c:pt>
                <c:pt idx="9404">
                  <c:v>262000</c:v>
                </c:pt>
                <c:pt idx="9405">
                  <c:v>353900</c:v>
                </c:pt>
                <c:pt idx="9406">
                  <c:v>380000</c:v>
                </c:pt>
                <c:pt idx="9407">
                  <c:v>305000</c:v>
                </c:pt>
                <c:pt idx="9408">
                  <c:v>440000</c:v>
                </c:pt>
                <c:pt idx="9409" formatCode="0.00E+00">
                  <c:v>1008000</c:v>
                </c:pt>
                <c:pt idx="9410">
                  <c:v>549900</c:v>
                </c:pt>
                <c:pt idx="9411">
                  <c:v>678500</c:v>
                </c:pt>
                <c:pt idx="9412">
                  <c:v>270000</c:v>
                </c:pt>
                <c:pt idx="9413">
                  <c:v>430000</c:v>
                </c:pt>
                <c:pt idx="9414" formatCode="0.00E+00">
                  <c:v>1925000</c:v>
                </c:pt>
                <c:pt idx="9415">
                  <c:v>790500</c:v>
                </c:pt>
                <c:pt idx="9416">
                  <c:v>447450</c:v>
                </c:pt>
                <c:pt idx="9417">
                  <c:v>375000</c:v>
                </c:pt>
                <c:pt idx="9418">
                  <c:v>565000</c:v>
                </c:pt>
                <c:pt idx="9419">
                  <c:v>400000</c:v>
                </c:pt>
                <c:pt idx="9420">
                  <c:v>246000</c:v>
                </c:pt>
                <c:pt idx="9421">
                  <c:v>329922</c:v>
                </c:pt>
                <c:pt idx="9422" formatCode="0.00E+00">
                  <c:v>1249000</c:v>
                </c:pt>
                <c:pt idx="9423">
                  <c:v>375000</c:v>
                </c:pt>
                <c:pt idx="9424">
                  <c:v>385000</c:v>
                </c:pt>
                <c:pt idx="9425">
                  <c:v>591500</c:v>
                </c:pt>
                <c:pt idx="9426">
                  <c:v>255000</c:v>
                </c:pt>
                <c:pt idx="9427">
                  <c:v>275000</c:v>
                </c:pt>
                <c:pt idx="9428">
                  <c:v>800000</c:v>
                </c:pt>
                <c:pt idx="9429">
                  <c:v>327000</c:v>
                </c:pt>
                <c:pt idx="9430">
                  <c:v>355000</c:v>
                </c:pt>
                <c:pt idx="9431">
                  <c:v>310000</c:v>
                </c:pt>
                <c:pt idx="9432">
                  <c:v>869000</c:v>
                </c:pt>
                <c:pt idx="9433">
                  <c:v>272000</c:v>
                </c:pt>
                <c:pt idx="9434">
                  <c:v>665000</c:v>
                </c:pt>
                <c:pt idx="9435">
                  <c:v>225000</c:v>
                </c:pt>
                <c:pt idx="9436">
                  <c:v>375000</c:v>
                </c:pt>
                <c:pt idx="9437">
                  <c:v>375500</c:v>
                </c:pt>
                <c:pt idx="9438">
                  <c:v>550000</c:v>
                </c:pt>
                <c:pt idx="9439">
                  <c:v>248000</c:v>
                </c:pt>
                <c:pt idx="9440">
                  <c:v>546940</c:v>
                </c:pt>
                <c:pt idx="9441">
                  <c:v>680000</c:v>
                </c:pt>
                <c:pt idx="9442">
                  <c:v>350000</c:v>
                </c:pt>
                <c:pt idx="9443">
                  <c:v>593000</c:v>
                </c:pt>
                <c:pt idx="9444">
                  <c:v>390000</c:v>
                </c:pt>
                <c:pt idx="9445">
                  <c:v>297000</c:v>
                </c:pt>
                <c:pt idx="9446">
                  <c:v>355000</c:v>
                </c:pt>
                <c:pt idx="9447">
                  <c:v>309900</c:v>
                </c:pt>
                <c:pt idx="9448">
                  <c:v>257000</c:v>
                </c:pt>
                <c:pt idx="9449" formatCode="0.00E+00">
                  <c:v>1698000</c:v>
                </c:pt>
                <c:pt idx="9450">
                  <c:v>300000</c:v>
                </c:pt>
                <c:pt idx="9451">
                  <c:v>500000</c:v>
                </c:pt>
                <c:pt idx="9452">
                  <c:v>900000</c:v>
                </c:pt>
                <c:pt idx="9453">
                  <c:v>695000</c:v>
                </c:pt>
                <c:pt idx="9454">
                  <c:v>213400</c:v>
                </c:pt>
                <c:pt idx="9455">
                  <c:v>425000</c:v>
                </c:pt>
                <c:pt idx="9456">
                  <c:v>420000</c:v>
                </c:pt>
                <c:pt idx="9457">
                  <c:v>411000</c:v>
                </c:pt>
                <c:pt idx="9458">
                  <c:v>762500</c:v>
                </c:pt>
                <c:pt idx="9459">
                  <c:v>569950</c:v>
                </c:pt>
                <c:pt idx="9460">
                  <c:v>258000</c:v>
                </c:pt>
                <c:pt idx="9461">
                  <c:v>499000</c:v>
                </c:pt>
                <c:pt idx="9462">
                  <c:v>310000</c:v>
                </c:pt>
                <c:pt idx="9463">
                  <c:v>398500</c:v>
                </c:pt>
                <c:pt idx="9464">
                  <c:v>250600</c:v>
                </c:pt>
                <c:pt idx="9465">
                  <c:v>352000</c:v>
                </c:pt>
                <c:pt idx="9466">
                  <c:v>600000</c:v>
                </c:pt>
                <c:pt idx="9467">
                  <c:v>645000</c:v>
                </c:pt>
                <c:pt idx="9468">
                  <c:v>291500</c:v>
                </c:pt>
                <c:pt idx="9469">
                  <c:v>350000</c:v>
                </c:pt>
                <c:pt idx="9470">
                  <c:v>279000</c:v>
                </c:pt>
                <c:pt idx="9471">
                  <c:v>320000</c:v>
                </c:pt>
                <c:pt idx="9472">
                  <c:v>495000</c:v>
                </c:pt>
                <c:pt idx="9473">
                  <c:v>490000</c:v>
                </c:pt>
                <c:pt idx="9474">
                  <c:v>770000</c:v>
                </c:pt>
                <c:pt idx="9475">
                  <c:v>215000</c:v>
                </c:pt>
                <c:pt idx="9476">
                  <c:v>665000</c:v>
                </c:pt>
                <c:pt idx="9477">
                  <c:v>423500</c:v>
                </c:pt>
                <c:pt idx="9478">
                  <c:v>850000</c:v>
                </c:pt>
                <c:pt idx="9479">
                  <c:v>155000</c:v>
                </c:pt>
                <c:pt idx="9480">
                  <c:v>505000</c:v>
                </c:pt>
                <c:pt idx="9481">
                  <c:v>780000</c:v>
                </c:pt>
                <c:pt idx="9482">
                  <c:v>165000</c:v>
                </c:pt>
                <c:pt idx="9483">
                  <c:v>707000</c:v>
                </c:pt>
                <c:pt idx="9484">
                  <c:v>497000</c:v>
                </c:pt>
                <c:pt idx="9485">
                  <c:v>349170</c:v>
                </c:pt>
                <c:pt idx="9486">
                  <c:v>287000</c:v>
                </c:pt>
                <c:pt idx="9487" formatCode="0.00E+00">
                  <c:v>2375000</c:v>
                </c:pt>
                <c:pt idx="9488">
                  <c:v>645000</c:v>
                </c:pt>
                <c:pt idx="9489">
                  <c:v>238000</c:v>
                </c:pt>
                <c:pt idx="9490">
                  <c:v>328000</c:v>
                </c:pt>
                <c:pt idx="9491">
                  <c:v>365000</c:v>
                </c:pt>
                <c:pt idx="9492">
                  <c:v>380000</c:v>
                </c:pt>
                <c:pt idx="9493">
                  <c:v>525000</c:v>
                </c:pt>
                <c:pt idx="9494">
                  <c:v>402000</c:v>
                </c:pt>
                <c:pt idx="9495">
                  <c:v>308000</c:v>
                </c:pt>
                <c:pt idx="9496">
                  <c:v>405000</c:v>
                </c:pt>
                <c:pt idx="9497">
                  <c:v>808000</c:v>
                </c:pt>
                <c:pt idx="9498">
                  <c:v>875000</c:v>
                </c:pt>
                <c:pt idx="9499">
                  <c:v>860000</c:v>
                </c:pt>
                <c:pt idx="9500">
                  <c:v>367500</c:v>
                </c:pt>
                <c:pt idx="9501">
                  <c:v>604000</c:v>
                </c:pt>
                <c:pt idx="9502">
                  <c:v>230000</c:v>
                </c:pt>
                <c:pt idx="9503">
                  <c:v>435000</c:v>
                </c:pt>
                <c:pt idx="9504">
                  <c:v>347500</c:v>
                </c:pt>
                <c:pt idx="9505">
                  <c:v>525000</c:v>
                </c:pt>
                <c:pt idx="9506">
                  <c:v>280000</c:v>
                </c:pt>
                <c:pt idx="9507">
                  <c:v>490000</c:v>
                </c:pt>
                <c:pt idx="9508">
                  <c:v>265000</c:v>
                </c:pt>
                <c:pt idx="9509">
                  <c:v>645000</c:v>
                </c:pt>
                <c:pt idx="9510">
                  <c:v>390000</c:v>
                </c:pt>
                <c:pt idx="9511">
                  <c:v>267500</c:v>
                </c:pt>
                <c:pt idx="9512" formatCode="0.00E+00">
                  <c:v>1275000</c:v>
                </c:pt>
                <c:pt idx="9513">
                  <c:v>404000</c:v>
                </c:pt>
                <c:pt idx="9514">
                  <c:v>380000</c:v>
                </c:pt>
                <c:pt idx="9515">
                  <c:v>812500</c:v>
                </c:pt>
                <c:pt idx="9516">
                  <c:v>265000</c:v>
                </c:pt>
                <c:pt idx="9517">
                  <c:v>480000</c:v>
                </c:pt>
                <c:pt idx="9518">
                  <c:v>264000</c:v>
                </c:pt>
                <c:pt idx="9519" formatCode="0.00E+00">
                  <c:v>1350000</c:v>
                </c:pt>
                <c:pt idx="9520">
                  <c:v>550000</c:v>
                </c:pt>
                <c:pt idx="9521">
                  <c:v>615000</c:v>
                </c:pt>
                <c:pt idx="9522">
                  <c:v>464000</c:v>
                </c:pt>
                <c:pt idx="9523">
                  <c:v>365000</c:v>
                </c:pt>
                <c:pt idx="9524">
                  <c:v>490000</c:v>
                </c:pt>
                <c:pt idx="9525">
                  <c:v>280927</c:v>
                </c:pt>
                <c:pt idx="9526">
                  <c:v>282613</c:v>
                </c:pt>
                <c:pt idx="9527">
                  <c:v>675000</c:v>
                </c:pt>
                <c:pt idx="9528">
                  <c:v>575550</c:v>
                </c:pt>
                <c:pt idx="9529">
                  <c:v>259900</c:v>
                </c:pt>
                <c:pt idx="9530">
                  <c:v>450000</c:v>
                </c:pt>
                <c:pt idx="9531">
                  <c:v>487500</c:v>
                </c:pt>
                <c:pt idx="9532">
                  <c:v>275000</c:v>
                </c:pt>
                <c:pt idx="9533">
                  <c:v>305000</c:v>
                </c:pt>
                <c:pt idx="9534">
                  <c:v>395000</c:v>
                </c:pt>
                <c:pt idx="9535">
                  <c:v>215000</c:v>
                </c:pt>
                <c:pt idx="9536">
                  <c:v>410000</c:v>
                </c:pt>
                <c:pt idx="9537">
                  <c:v>440000</c:v>
                </c:pt>
                <c:pt idx="9538" formatCode="0.00E+00">
                  <c:v>1160000</c:v>
                </c:pt>
                <c:pt idx="9539">
                  <c:v>500000</c:v>
                </c:pt>
                <c:pt idx="9540">
                  <c:v>961000</c:v>
                </c:pt>
                <c:pt idx="9541">
                  <c:v>825000</c:v>
                </c:pt>
                <c:pt idx="9542">
                  <c:v>734000</c:v>
                </c:pt>
                <c:pt idx="9543">
                  <c:v>490000</c:v>
                </c:pt>
                <c:pt idx="9544">
                  <c:v>175000</c:v>
                </c:pt>
                <c:pt idx="9545">
                  <c:v>190000</c:v>
                </c:pt>
                <c:pt idx="9546">
                  <c:v>305000</c:v>
                </c:pt>
                <c:pt idx="9547" formatCode="0.00E+00">
                  <c:v>1300000</c:v>
                </c:pt>
                <c:pt idx="9548">
                  <c:v>417000</c:v>
                </c:pt>
                <c:pt idx="9549">
                  <c:v>275000</c:v>
                </c:pt>
                <c:pt idx="9550">
                  <c:v>661000</c:v>
                </c:pt>
                <c:pt idx="9551">
                  <c:v>435000</c:v>
                </c:pt>
                <c:pt idx="9552">
                  <c:v>788000</c:v>
                </c:pt>
                <c:pt idx="9553" formatCode="0.00E+00">
                  <c:v>1795000</c:v>
                </c:pt>
                <c:pt idx="9554">
                  <c:v>408000</c:v>
                </c:pt>
                <c:pt idx="9555">
                  <c:v>570000</c:v>
                </c:pt>
                <c:pt idx="9556" formatCode="0.00E+00">
                  <c:v>1540000</c:v>
                </c:pt>
                <c:pt idx="9557">
                  <c:v>400000</c:v>
                </c:pt>
                <c:pt idx="9558">
                  <c:v>247000</c:v>
                </c:pt>
                <c:pt idx="9559">
                  <c:v>453000</c:v>
                </c:pt>
                <c:pt idx="9560">
                  <c:v>235000</c:v>
                </c:pt>
                <c:pt idx="9561">
                  <c:v>675000</c:v>
                </c:pt>
                <c:pt idx="9562">
                  <c:v>516200</c:v>
                </c:pt>
                <c:pt idx="9563">
                  <c:v>650000</c:v>
                </c:pt>
                <c:pt idx="9564">
                  <c:v>257100</c:v>
                </c:pt>
                <c:pt idx="9565">
                  <c:v>457000</c:v>
                </c:pt>
                <c:pt idx="9566">
                  <c:v>540000</c:v>
                </c:pt>
                <c:pt idx="9567">
                  <c:v>268000</c:v>
                </c:pt>
                <c:pt idx="9568">
                  <c:v>300000</c:v>
                </c:pt>
                <c:pt idx="9569">
                  <c:v>380000</c:v>
                </c:pt>
                <c:pt idx="9570">
                  <c:v>725000</c:v>
                </c:pt>
                <c:pt idx="9571">
                  <c:v>249000</c:v>
                </c:pt>
                <c:pt idx="9572">
                  <c:v>274000</c:v>
                </c:pt>
                <c:pt idx="9573" formatCode="0.00E+00">
                  <c:v>1780000</c:v>
                </c:pt>
                <c:pt idx="9574">
                  <c:v>396500</c:v>
                </c:pt>
                <c:pt idx="9575">
                  <c:v>460000</c:v>
                </c:pt>
                <c:pt idx="9576">
                  <c:v>277000</c:v>
                </c:pt>
                <c:pt idx="9577">
                  <c:v>449500</c:v>
                </c:pt>
                <c:pt idx="9578">
                  <c:v>785950</c:v>
                </c:pt>
                <c:pt idx="9579">
                  <c:v>545000</c:v>
                </c:pt>
                <c:pt idx="9580">
                  <c:v>244000</c:v>
                </c:pt>
                <c:pt idx="9581">
                  <c:v>165000</c:v>
                </c:pt>
                <c:pt idx="9582">
                  <c:v>435000</c:v>
                </c:pt>
                <c:pt idx="9583">
                  <c:v>642000</c:v>
                </c:pt>
                <c:pt idx="9584">
                  <c:v>340000</c:v>
                </c:pt>
                <c:pt idx="9585">
                  <c:v>730000</c:v>
                </c:pt>
                <c:pt idx="9586">
                  <c:v>563250</c:v>
                </c:pt>
                <c:pt idx="9587">
                  <c:v>675000</c:v>
                </c:pt>
                <c:pt idx="9588">
                  <c:v>620000</c:v>
                </c:pt>
                <c:pt idx="9589">
                  <c:v>275000</c:v>
                </c:pt>
                <c:pt idx="9590">
                  <c:v>270000</c:v>
                </c:pt>
                <c:pt idx="9591">
                  <c:v>325000</c:v>
                </c:pt>
                <c:pt idx="9592">
                  <c:v>476100</c:v>
                </c:pt>
                <c:pt idx="9593">
                  <c:v>700000</c:v>
                </c:pt>
                <c:pt idx="9594">
                  <c:v>220000</c:v>
                </c:pt>
                <c:pt idx="9595">
                  <c:v>236000</c:v>
                </c:pt>
                <c:pt idx="9596">
                  <c:v>790000</c:v>
                </c:pt>
                <c:pt idx="9597">
                  <c:v>350000</c:v>
                </c:pt>
                <c:pt idx="9598">
                  <c:v>130000</c:v>
                </c:pt>
                <c:pt idx="9599">
                  <c:v>283200</c:v>
                </c:pt>
                <c:pt idx="9600">
                  <c:v>273000</c:v>
                </c:pt>
                <c:pt idx="9601">
                  <c:v>599000</c:v>
                </c:pt>
                <c:pt idx="9602">
                  <c:v>460000</c:v>
                </c:pt>
                <c:pt idx="9603" formatCode="0.00E+00">
                  <c:v>1157200</c:v>
                </c:pt>
                <c:pt idx="9604">
                  <c:v>385000</c:v>
                </c:pt>
                <c:pt idx="9605">
                  <c:v>264250</c:v>
                </c:pt>
                <c:pt idx="9606">
                  <c:v>608000</c:v>
                </c:pt>
                <c:pt idx="9607">
                  <c:v>450000</c:v>
                </c:pt>
                <c:pt idx="9608" formatCode="0.00E+00">
                  <c:v>1755000</c:v>
                </c:pt>
                <c:pt idx="9609">
                  <c:v>339950</c:v>
                </c:pt>
                <c:pt idx="9610">
                  <c:v>760000</c:v>
                </c:pt>
                <c:pt idx="9611">
                  <c:v>350000</c:v>
                </c:pt>
                <c:pt idx="9612">
                  <c:v>541500</c:v>
                </c:pt>
                <c:pt idx="9613">
                  <c:v>730000</c:v>
                </c:pt>
                <c:pt idx="9614">
                  <c:v>215000</c:v>
                </c:pt>
                <c:pt idx="9615">
                  <c:v>420000</c:v>
                </c:pt>
                <c:pt idx="9616">
                  <c:v>655000</c:v>
                </c:pt>
                <c:pt idx="9617">
                  <c:v>240000</c:v>
                </c:pt>
                <c:pt idx="9618">
                  <c:v>730000</c:v>
                </c:pt>
                <c:pt idx="9619">
                  <c:v>390000</c:v>
                </c:pt>
                <c:pt idx="9620">
                  <c:v>473000</c:v>
                </c:pt>
                <c:pt idx="9621">
                  <c:v>698000</c:v>
                </c:pt>
                <c:pt idx="9622">
                  <c:v>511000</c:v>
                </c:pt>
                <c:pt idx="9623">
                  <c:v>358000</c:v>
                </c:pt>
                <c:pt idx="9624">
                  <c:v>499990</c:v>
                </c:pt>
                <c:pt idx="9625">
                  <c:v>322000</c:v>
                </c:pt>
                <c:pt idx="9626">
                  <c:v>201000</c:v>
                </c:pt>
                <c:pt idx="9627">
                  <c:v>765000</c:v>
                </c:pt>
                <c:pt idx="9628">
                  <c:v>920000</c:v>
                </c:pt>
                <c:pt idx="9629">
                  <c:v>360000</c:v>
                </c:pt>
                <c:pt idx="9630">
                  <c:v>297300</c:v>
                </c:pt>
                <c:pt idx="9631">
                  <c:v>399000</c:v>
                </c:pt>
                <c:pt idx="9632">
                  <c:v>400000</c:v>
                </c:pt>
                <c:pt idx="9633">
                  <c:v>230000</c:v>
                </c:pt>
                <c:pt idx="9634">
                  <c:v>290000</c:v>
                </c:pt>
                <c:pt idx="9635">
                  <c:v>323800</c:v>
                </c:pt>
                <c:pt idx="9636">
                  <c:v>574500</c:v>
                </c:pt>
                <c:pt idx="9637">
                  <c:v>505000</c:v>
                </c:pt>
                <c:pt idx="9638">
                  <c:v>372500</c:v>
                </c:pt>
                <c:pt idx="9639">
                  <c:v>425000</c:v>
                </c:pt>
                <c:pt idx="9640">
                  <c:v>446250</c:v>
                </c:pt>
                <c:pt idx="9641">
                  <c:v>330000</c:v>
                </c:pt>
                <c:pt idx="9642">
                  <c:v>608095</c:v>
                </c:pt>
                <c:pt idx="9643">
                  <c:v>550000</c:v>
                </c:pt>
                <c:pt idx="9644">
                  <c:v>265000</c:v>
                </c:pt>
                <c:pt idx="9645">
                  <c:v>399888</c:v>
                </c:pt>
                <c:pt idx="9646">
                  <c:v>430000</c:v>
                </c:pt>
                <c:pt idx="9647">
                  <c:v>554990</c:v>
                </c:pt>
                <c:pt idx="9648">
                  <c:v>359950</c:v>
                </c:pt>
                <c:pt idx="9649">
                  <c:v>405000</c:v>
                </c:pt>
                <c:pt idx="9650">
                  <c:v>280000</c:v>
                </c:pt>
                <c:pt idx="9651">
                  <c:v>479950</c:v>
                </c:pt>
                <c:pt idx="9652">
                  <c:v>575000</c:v>
                </c:pt>
                <c:pt idx="9653">
                  <c:v>392000</c:v>
                </c:pt>
                <c:pt idx="9654">
                  <c:v>760500</c:v>
                </c:pt>
                <c:pt idx="9655">
                  <c:v>435000</c:v>
                </c:pt>
                <c:pt idx="9656" formatCode="0.00E+00">
                  <c:v>1565000</c:v>
                </c:pt>
                <c:pt idx="9657">
                  <c:v>261000</c:v>
                </c:pt>
                <c:pt idx="9658" formatCode="0.00E+00">
                  <c:v>1482500</c:v>
                </c:pt>
                <c:pt idx="9659">
                  <c:v>853800</c:v>
                </c:pt>
                <c:pt idx="9660">
                  <c:v>657500</c:v>
                </c:pt>
                <c:pt idx="9661">
                  <c:v>331950</c:v>
                </c:pt>
                <c:pt idx="9662">
                  <c:v>514000</c:v>
                </c:pt>
                <c:pt idx="9663">
                  <c:v>496000</c:v>
                </c:pt>
                <c:pt idx="9664" formatCode="0.00E+00">
                  <c:v>1093000</c:v>
                </c:pt>
                <c:pt idx="9665">
                  <c:v>195700</c:v>
                </c:pt>
                <c:pt idx="9666" formatCode="0.00E+00">
                  <c:v>1395710</c:v>
                </c:pt>
                <c:pt idx="9667" formatCode="0.00E+00">
                  <c:v>1175000</c:v>
                </c:pt>
                <c:pt idx="9668">
                  <c:v>643403</c:v>
                </c:pt>
                <c:pt idx="9669">
                  <c:v>357000</c:v>
                </c:pt>
                <c:pt idx="9670">
                  <c:v>865000</c:v>
                </c:pt>
                <c:pt idx="9671">
                  <c:v>905000</c:v>
                </c:pt>
                <c:pt idx="9672">
                  <c:v>265000</c:v>
                </c:pt>
                <c:pt idx="9673">
                  <c:v>535000</c:v>
                </c:pt>
                <c:pt idx="9674">
                  <c:v>450000</c:v>
                </c:pt>
                <c:pt idx="9675">
                  <c:v>460500</c:v>
                </c:pt>
                <c:pt idx="9676">
                  <c:v>315000</c:v>
                </c:pt>
                <c:pt idx="9677">
                  <c:v>607500</c:v>
                </c:pt>
                <c:pt idx="9678">
                  <c:v>432000</c:v>
                </c:pt>
                <c:pt idx="9679" formatCode="0.00E+00">
                  <c:v>1695000</c:v>
                </c:pt>
                <c:pt idx="9680">
                  <c:v>479000</c:v>
                </c:pt>
                <c:pt idx="9681">
                  <c:v>475000</c:v>
                </c:pt>
                <c:pt idx="9682">
                  <c:v>415000</c:v>
                </c:pt>
                <c:pt idx="9683">
                  <c:v>450000</c:v>
                </c:pt>
                <c:pt idx="9684" formatCode="0.00E+00">
                  <c:v>1140000</c:v>
                </c:pt>
                <c:pt idx="9685">
                  <c:v>430000</c:v>
                </c:pt>
                <c:pt idx="9686">
                  <c:v>296000</c:v>
                </c:pt>
                <c:pt idx="9687">
                  <c:v>303000</c:v>
                </c:pt>
                <c:pt idx="9688">
                  <c:v>641000</c:v>
                </c:pt>
                <c:pt idx="9689">
                  <c:v>280000</c:v>
                </c:pt>
                <c:pt idx="9690">
                  <c:v>260750</c:v>
                </c:pt>
                <c:pt idx="9691">
                  <c:v>601000</c:v>
                </c:pt>
                <c:pt idx="9692">
                  <c:v>255000</c:v>
                </c:pt>
                <c:pt idx="9693">
                  <c:v>555000</c:v>
                </c:pt>
                <c:pt idx="9694">
                  <c:v>865000</c:v>
                </c:pt>
                <c:pt idx="9695" formatCode="0.00E+00">
                  <c:v>1388000</c:v>
                </c:pt>
                <c:pt idx="9696">
                  <c:v>315000</c:v>
                </c:pt>
                <c:pt idx="9697">
                  <c:v>200000</c:v>
                </c:pt>
                <c:pt idx="9698">
                  <c:v>357000</c:v>
                </c:pt>
                <c:pt idx="9699">
                  <c:v>390000</c:v>
                </c:pt>
                <c:pt idx="9700">
                  <c:v>462000</c:v>
                </c:pt>
                <c:pt idx="9701">
                  <c:v>174500</c:v>
                </c:pt>
                <c:pt idx="9702">
                  <c:v>305000</c:v>
                </c:pt>
                <c:pt idx="9703">
                  <c:v>449000</c:v>
                </c:pt>
                <c:pt idx="9704">
                  <c:v>260000</c:v>
                </c:pt>
                <c:pt idx="9705">
                  <c:v>751000</c:v>
                </c:pt>
                <c:pt idx="9706">
                  <c:v>370037</c:v>
                </c:pt>
                <c:pt idx="9707">
                  <c:v>229950</c:v>
                </c:pt>
                <c:pt idx="9708">
                  <c:v>349000</c:v>
                </c:pt>
                <c:pt idx="9709">
                  <c:v>348000</c:v>
                </c:pt>
                <c:pt idx="9710" formatCode="0.00E+00">
                  <c:v>1220000</c:v>
                </c:pt>
                <c:pt idx="9711">
                  <c:v>510000</c:v>
                </c:pt>
                <c:pt idx="9712">
                  <c:v>265000</c:v>
                </c:pt>
                <c:pt idx="9713" formatCode="0.00E+00">
                  <c:v>1250000</c:v>
                </c:pt>
                <c:pt idx="9714">
                  <c:v>937500</c:v>
                </c:pt>
                <c:pt idx="9715">
                  <c:v>485000</c:v>
                </c:pt>
                <c:pt idx="9716">
                  <c:v>489000</c:v>
                </c:pt>
                <c:pt idx="9717">
                  <c:v>400000</c:v>
                </c:pt>
                <c:pt idx="9718">
                  <c:v>638000</c:v>
                </c:pt>
                <c:pt idx="9719">
                  <c:v>440000</c:v>
                </c:pt>
                <c:pt idx="9720">
                  <c:v>305000</c:v>
                </c:pt>
                <c:pt idx="9721">
                  <c:v>649950</c:v>
                </c:pt>
                <c:pt idx="9722">
                  <c:v>680000</c:v>
                </c:pt>
                <c:pt idx="9723">
                  <c:v>629000</c:v>
                </c:pt>
                <c:pt idx="9724">
                  <c:v>555000</c:v>
                </c:pt>
                <c:pt idx="9725">
                  <c:v>669000</c:v>
                </c:pt>
                <c:pt idx="9726">
                  <c:v>272000</c:v>
                </c:pt>
                <c:pt idx="9727">
                  <c:v>270000</c:v>
                </c:pt>
                <c:pt idx="9728">
                  <c:v>215000</c:v>
                </c:pt>
                <c:pt idx="9729">
                  <c:v>690000</c:v>
                </c:pt>
                <c:pt idx="9730">
                  <c:v>256000</c:v>
                </c:pt>
                <c:pt idx="9731">
                  <c:v>255000</c:v>
                </c:pt>
                <c:pt idx="9732">
                  <c:v>550000</c:v>
                </c:pt>
                <c:pt idx="9733">
                  <c:v>410000</c:v>
                </c:pt>
                <c:pt idx="9734">
                  <c:v>410000</c:v>
                </c:pt>
                <c:pt idx="9735">
                  <c:v>259000</c:v>
                </c:pt>
                <c:pt idx="9736">
                  <c:v>292000</c:v>
                </c:pt>
                <c:pt idx="9737" formatCode="0.00E+00">
                  <c:v>1648000</c:v>
                </c:pt>
                <c:pt idx="9738">
                  <c:v>518000</c:v>
                </c:pt>
                <c:pt idx="9739">
                  <c:v>485000</c:v>
                </c:pt>
                <c:pt idx="9740">
                  <c:v>259500</c:v>
                </c:pt>
                <c:pt idx="9741">
                  <c:v>354000</c:v>
                </c:pt>
                <c:pt idx="9742">
                  <c:v>999950</c:v>
                </c:pt>
                <c:pt idx="9743">
                  <c:v>464500</c:v>
                </c:pt>
                <c:pt idx="9744">
                  <c:v>300000</c:v>
                </c:pt>
                <c:pt idx="9745" formatCode="0.00E+00">
                  <c:v>1080000</c:v>
                </c:pt>
                <c:pt idx="9746">
                  <c:v>309950</c:v>
                </c:pt>
                <c:pt idx="9747">
                  <c:v>315000</c:v>
                </c:pt>
                <c:pt idx="9748">
                  <c:v>499950</c:v>
                </c:pt>
                <c:pt idx="9749">
                  <c:v>780000</c:v>
                </c:pt>
                <c:pt idx="9750">
                  <c:v>885000</c:v>
                </c:pt>
                <c:pt idx="9751">
                  <c:v>500000</c:v>
                </c:pt>
                <c:pt idx="9752">
                  <c:v>329000</c:v>
                </c:pt>
                <c:pt idx="9753">
                  <c:v>246000</c:v>
                </c:pt>
                <c:pt idx="9754">
                  <c:v>405000</c:v>
                </c:pt>
                <c:pt idx="9755">
                  <c:v>349000</c:v>
                </c:pt>
                <c:pt idx="9756">
                  <c:v>374950</c:v>
                </c:pt>
                <c:pt idx="9757">
                  <c:v>306000</c:v>
                </c:pt>
                <c:pt idx="9758">
                  <c:v>416000</c:v>
                </c:pt>
                <c:pt idx="9759">
                  <c:v>560000</c:v>
                </c:pt>
                <c:pt idx="9760">
                  <c:v>260000</c:v>
                </c:pt>
                <c:pt idx="9761">
                  <c:v>306500</c:v>
                </c:pt>
                <c:pt idx="9762">
                  <c:v>299950</c:v>
                </c:pt>
                <c:pt idx="9763">
                  <c:v>265500</c:v>
                </c:pt>
                <c:pt idx="9764">
                  <c:v>219000</c:v>
                </c:pt>
                <c:pt idx="9765">
                  <c:v>365000</c:v>
                </c:pt>
                <c:pt idx="9766">
                  <c:v>499000</c:v>
                </c:pt>
                <c:pt idx="9767">
                  <c:v>366000</c:v>
                </c:pt>
                <c:pt idx="9768">
                  <c:v>514950</c:v>
                </c:pt>
                <c:pt idx="9769">
                  <c:v>875000</c:v>
                </c:pt>
                <c:pt idx="9770">
                  <c:v>831000</c:v>
                </c:pt>
                <c:pt idx="9771">
                  <c:v>689900</c:v>
                </c:pt>
                <c:pt idx="9772">
                  <c:v>315000</c:v>
                </c:pt>
                <c:pt idx="9773">
                  <c:v>355000</c:v>
                </c:pt>
                <c:pt idx="9774">
                  <c:v>336500</c:v>
                </c:pt>
                <c:pt idx="9775" formatCode="0.00E+00">
                  <c:v>1100000</c:v>
                </c:pt>
                <c:pt idx="9776">
                  <c:v>375000</c:v>
                </c:pt>
                <c:pt idx="9777">
                  <c:v>289275</c:v>
                </c:pt>
                <c:pt idx="9778">
                  <c:v>455000</c:v>
                </c:pt>
                <c:pt idx="9779">
                  <c:v>505000</c:v>
                </c:pt>
                <c:pt idx="9780">
                  <c:v>450000</c:v>
                </c:pt>
                <c:pt idx="9781">
                  <c:v>567500</c:v>
                </c:pt>
                <c:pt idx="9782">
                  <c:v>265000</c:v>
                </c:pt>
                <c:pt idx="9783">
                  <c:v>340000</c:v>
                </c:pt>
                <c:pt idx="9784">
                  <c:v>375000</c:v>
                </c:pt>
                <c:pt idx="9785">
                  <c:v>920000</c:v>
                </c:pt>
                <c:pt idx="9786">
                  <c:v>850000</c:v>
                </c:pt>
                <c:pt idx="9787">
                  <c:v>202000</c:v>
                </c:pt>
                <c:pt idx="9788">
                  <c:v>725000</c:v>
                </c:pt>
                <c:pt idx="9789">
                  <c:v>900000</c:v>
                </c:pt>
                <c:pt idx="9790">
                  <c:v>680200</c:v>
                </c:pt>
                <c:pt idx="9791">
                  <c:v>216500</c:v>
                </c:pt>
                <c:pt idx="9792">
                  <c:v>325000</c:v>
                </c:pt>
                <c:pt idx="9793">
                  <c:v>675000</c:v>
                </c:pt>
                <c:pt idx="9794">
                  <c:v>435000</c:v>
                </c:pt>
                <c:pt idx="9795">
                  <c:v>263500</c:v>
                </c:pt>
                <c:pt idx="9796">
                  <c:v>550000</c:v>
                </c:pt>
                <c:pt idx="9797">
                  <c:v>875000</c:v>
                </c:pt>
                <c:pt idx="9798">
                  <c:v>246600</c:v>
                </c:pt>
                <c:pt idx="9799">
                  <c:v>337000</c:v>
                </c:pt>
                <c:pt idx="9800">
                  <c:v>240000</c:v>
                </c:pt>
                <c:pt idx="9801">
                  <c:v>490000</c:v>
                </c:pt>
                <c:pt idx="9802">
                  <c:v>510000</c:v>
                </c:pt>
                <c:pt idx="9803">
                  <c:v>305000</c:v>
                </c:pt>
                <c:pt idx="9804">
                  <c:v>350000</c:v>
                </c:pt>
                <c:pt idx="9805">
                  <c:v>284200</c:v>
                </c:pt>
                <c:pt idx="9806">
                  <c:v>357000</c:v>
                </c:pt>
                <c:pt idx="9807">
                  <c:v>854000</c:v>
                </c:pt>
                <c:pt idx="9808" formatCode="0.00E+00">
                  <c:v>1175000</c:v>
                </c:pt>
                <c:pt idx="9809" formatCode="0.00E+00">
                  <c:v>1000000</c:v>
                </c:pt>
                <c:pt idx="9810">
                  <c:v>616500</c:v>
                </c:pt>
                <c:pt idx="9811">
                  <c:v>750000</c:v>
                </c:pt>
                <c:pt idx="9812">
                  <c:v>650000</c:v>
                </c:pt>
                <c:pt idx="9813">
                  <c:v>275000</c:v>
                </c:pt>
                <c:pt idx="9814">
                  <c:v>540000</c:v>
                </c:pt>
                <c:pt idx="9815">
                  <c:v>225000</c:v>
                </c:pt>
                <c:pt idx="9816">
                  <c:v>845000</c:v>
                </c:pt>
                <c:pt idx="9817">
                  <c:v>490000</c:v>
                </c:pt>
                <c:pt idx="9818">
                  <c:v>753000</c:v>
                </c:pt>
                <c:pt idx="9819">
                  <c:v>475000</c:v>
                </c:pt>
                <c:pt idx="9820">
                  <c:v>124000</c:v>
                </c:pt>
                <c:pt idx="9821">
                  <c:v>224000</c:v>
                </c:pt>
                <c:pt idx="9822">
                  <c:v>485000</c:v>
                </c:pt>
                <c:pt idx="9823">
                  <c:v>230000</c:v>
                </c:pt>
                <c:pt idx="9824">
                  <c:v>372000</c:v>
                </c:pt>
                <c:pt idx="9825">
                  <c:v>306000</c:v>
                </c:pt>
                <c:pt idx="9826">
                  <c:v>905000</c:v>
                </c:pt>
                <c:pt idx="9827">
                  <c:v>440000</c:v>
                </c:pt>
                <c:pt idx="9828">
                  <c:v>280000</c:v>
                </c:pt>
                <c:pt idx="9829">
                  <c:v>435000</c:v>
                </c:pt>
                <c:pt idx="9830">
                  <c:v>425000</c:v>
                </c:pt>
                <c:pt idx="9831">
                  <c:v>204950</c:v>
                </c:pt>
                <c:pt idx="9832">
                  <c:v>670000</c:v>
                </c:pt>
                <c:pt idx="9833">
                  <c:v>475000</c:v>
                </c:pt>
                <c:pt idx="9834">
                  <c:v>352000</c:v>
                </c:pt>
                <c:pt idx="9835">
                  <c:v>575000</c:v>
                </c:pt>
                <c:pt idx="9836" formatCode="0.00E+00">
                  <c:v>1730000</c:v>
                </c:pt>
                <c:pt idx="9837">
                  <c:v>491000</c:v>
                </c:pt>
                <c:pt idx="9838">
                  <c:v>750000</c:v>
                </c:pt>
                <c:pt idx="9839">
                  <c:v>830000</c:v>
                </c:pt>
                <c:pt idx="9840" formatCode="0.00E+00">
                  <c:v>1140000</c:v>
                </c:pt>
                <c:pt idx="9841">
                  <c:v>137124</c:v>
                </c:pt>
                <c:pt idx="9842">
                  <c:v>225000</c:v>
                </c:pt>
                <c:pt idx="9843">
                  <c:v>732600</c:v>
                </c:pt>
                <c:pt idx="9844">
                  <c:v>818000</c:v>
                </c:pt>
                <c:pt idx="9845">
                  <c:v>431000</c:v>
                </c:pt>
                <c:pt idx="9846">
                  <c:v>304000</c:v>
                </c:pt>
                <c:pt idx="9847">
                  <c:v>650000</c:v>
                </c:pt>
                <c:pt idx="9848">
                  <c:v>450000</c:v>
                </c:pt>
                <c:pt idx="9849">
                  <c:v>269000</c:v>
                </c:pt>
                <c:pt idx="9850">
                  <c:v>875000</c:v>
                </c:pt>
                <c:pt idx="9851">
                  <c:v>890000</c:v>
                </c:pt>
                <c:pt idx="9852">
                  <c:v>565000</c:v>
                </c:pt>
                <c:pt idx="9853">
                  <c:v>448175</c:v>
                </c:pt>
                <c:pt idx="9854">
                  <c:v>235000</c:v>
                </c:pt>
                <c:pt idx="9855">
                  <c:v>680000</c:v>
                </c:pt>
                <c:pt idx="9856">
                  <c:v>629000</c:v>
                </c:pt>
                <c:pt idx="9857">
                  <c:v>494000</c:v>
                </c:pt>
                <c:pt idx="9858" formatCode="0.00E+00">
                  <c:v>1100000</c:v>
                </c:pt>
                <c:pt idx="9859">
                  <c:v>450000</c:v>
                </c:pt>
                <c:pt idx="9860">
                  <c:v>330000</c:v>
                </c:pt>
                <c:pt idx="9861">
                  <c:v>960000</c:v>
                </c:pt>
                <c:pt idx="9862">
                  <c:v>360000</c:v>
                </c:pt>
                <c:pt idx="9863">
                  <c:v>378000</c:v>
                </c:pt>
                <c:pt idx="9864">
                  <c:v>499950</c:v>
                </c:pt>
                <c:pt idx="9865">
                  <c:v>450000</c:v>
                </c:pt>
                <c:pt idx="9866">
                  <c:v>523500</c:v>
                </c:pt>
                <c:pt idx="9867">
                  <c:v>600000</c:v>
                </c:pt>
                <c:pt idx="9868">
                  <c:v>290000</c:v>
                </c:pt>
                <c:pt idx="9869">
                  <c:v>176000</c:v>
                </c:pt>
                <c:pt idx="9870">
                  <c:v>885000</c:v>
                </c:pt>
                <c:pt idx="9871">
                  <c:v>483000</c:v>
                </c:pt>
                <c:pt idx="9872">
                  <c:v>240000</c:v>
                </c:pt>
                <c:pt idx="9873">
                  <c:v>720000</c:v>
                </c:pt>
                <c:pt idx="9874">
                  <c:v>311000</c:v>
                </c:pt>
                <c:pt idx="9875">
                  <c:v>332500</c:v>
                </c:pt>
                <c:pt idx="9876">
                  <c:v>164950</c:v>
                </c:pt>
                <c:pt idx="9877">
                  <c:v>371000</c:v>
                </c:pt>
                <c:pt idx="9878">
                  <c:v>264500</c:v>
                </c:pt>
                <c:pt idx="9879" formatCode="0.00E+00">
                  <c:v>1738000</c:v>
                </c:pt>
                <c:pt idx="9880">
                  <c:v>503000</c:v>
                </c:pt>
                <c:pt idx="9881">
                  <c:v>738000</c:v>
                </c:pt>
                <c:pt idx="9882">
                  <c:v>393000</c:v>
                </c:pt>
                <c:pt idx="9883">
                  <c:v>280000</c:v>
                </c:pt>
                <c:pt idx="9884">
                  <c:v>260000</c:v>
                </c:pt>
                <c:pt idx="9885">
                  <c:v>505000</c:v>
                </c:pt>
                <c:pt idx="9886">
                  <c:v>241000</c:v>
                </c:pt>
                <c:pt idx="9887">
                  <c:v>530000</c:v>
                </c:pt>
                <c:pt idx="9888">
                  <c:v>713000</c:v>
                </c:pt>
                <c:pt idx="9889">
                  <c:v>487000</c:v>
                </c:pt>
                <c:pt idx="9890">
                  <c:v>128000</c:v>
                </c:pt>
                <c:pt idx="9891">
                  <c:v>210500</c:v>
                </c:pt>
                <c:pt idx="9892">
                  <c:v>420000</c:v>
                </c:pt>
                <c:pt idx="9893">
                  <c:v>679000</c:v>
                </c:pt>
                <c:pt idx="9894">
                  <c:v>784950</c:v>
                </c:pt>
                <c:pt idx="9895">
                  <c:v>352000</c:v>
                </c:pt>
                <c:pt idx="9896">
                  <c:v>386000</c:v>
                </c:pt>
                <c:pt idx="9897">
                  <c:v>335000</c:v>
                </c:pt>
                <c:pt idx="9898">
                  <c:v>472500</c:v>
                </c:pt>
                <c:pt idx="9899">
                  <c:v>599950</c:v>
                </c:pt>
                <c:pt idx="9900">
                  <c:v>963990</c:v>
                </c:pt>
                <c:pt idx="9901">
                  <c:v>735000</c:v>
                </c:pt>
                <c:pt idx="9902">
                  <c:v>858450</c:v>
                </c:pt>
                <c:pt idx="9903">
                  <c:v>665000</c:v>
                </c:pt>
                <c:pt idx="9904">
                  <c:v>290000</c:v>
                </c:pt>
                <c:pt idx="9905">
                  <c:v>250000</c:v>
                </c:pt>
                <c:pt idx="9906">
                  <c:v>192500</c:v>
                </c:pt>
                <c:pt idx="9907">
                  <c:v>350000</c:v>
                </c:pt>
                <c:pt idx="9908">
                  <c:v>518000</c:v>
                </c:pt>
                <c:pt idx="9909">
                  <c:v>563000</c:v>
                </c:pt>
                <c:pt idx="9910">
                  <c:v>375000</c:v>
                </c:pt>
                <c:pt idx="9911">
                  <c:v>400000</c:v>
                </c:pt>
                <c:pt idx="9912">
                  <c:v>240000</c:v>
                </c:pt>
                <c:pt idx="9913">
                  <c:v>317500</c:v>
                </c:pt>
                <c:pt idx="9914" formatCode="0.00E+00">
                  <c:v>1315000</c:v>
                </c:pt>
                <c:pt idx="9915">
                  <c:v>234000</c:v>
                </c:pt>
                <c:pt idx="9916">
                  <c:v>645000</c:v>
                </c:pt>
                <c:pt idx="9917">
                  <c:v>649000</c:v>
                </c:pt>
                <c:pt idx="9918">
                  <c:v>605000</c:v>
                </c:pt>
                <c:pt idx="9919">
                  <c:v>337900</c:v>
                </c:pt>
                <c:pt idx="9920">
                  <c:v>535000</c:v>
                </c:pt>
                <c:pt idx="9921">
                  <c:v>325000</c:v>
                </c:pt>
                <c:pt idx="9922">
                  <c:v>429950</c:v>
                </c:pt>
                <c:pt idx="9923">
                  <c:v>775000</c:v>
                </c:pt>
                <c:pt idx="9924">
                  <c:v>650000</c:v>
                </c:pt>
                <c:pt idx="9925" formatCode="0.00E+00">
                  <c:v>1200000</c:v>
                </c:pt>
                <c:pt idx="9926">
                  <c:v>275000</c:v>
                </c:pt>
                <c:pt idx="9927">
                  <c:v>575000</c:v>
                </c:pt>
                <c:pt idx="9928">
                  <c:v>540000</c:v>
                </c:pt>
                <c:pt idx="9929">
                  <c:v>640000</c:v>
                </c:pt>
                <c:pt idx="9930">
                  <c:v>275000</c:v>
                </c:pt>
                <c:pt idx="9931">
                  <c:v>672800</c:v>
                </c:pt>
                <c:pt idx="9932">
                  <c:v>495000</c:v>
                </c:pt>
                <c:pt idx="9933">
                  <c:v>820000</c:v>
                </c:pt>
                <c:pt idx="9934">
                  <c:v>475000</c:v>
                </c:pt>
                <c:pt idx="9935" formatCode="0.00E+00">
                  <c:v>1275000</c:v>
                </c:pt>
                <c:pt idx="9936">
                  <c:v>380000</c:v>
                </c:pt>
                <c:pt idx="9937">
                  <c:v>397500</c:v>
                </c:pt>
                <c:pt idx="9938">
                  <c:v>352000</c:v>
                </c:pt>
                <c:pt idx="9939">
                  <c:v>893880</c:v>
                </c:pt>
                <c:pt idx="9940">
                  <c:v>635000</c:v>
                </c:pt>
                <c:pt idx="9941">
                  <c:v>420000</c:v>
                </c:pt>
                <c:pt idx="9942">
                  <c:v>503000</c:v>
                </c:pt>
                <c:pt idx="9943">
                  <c:v>689000</c:v>
                </c:pt>
                <c:pt idx="9944">
                  <c:v>749500</c:v>
                </c:pt>
                <c:pt idx="9945" formatCode="0.00E+00">
                  <c:v>1150000</c:v>
                </c:pt>
                <c:pt idx="9946">
                  <c:v>563500</c:v>
                </c:pt>
                <c:pt idx="9947">
                  <c:v>480000</c:v>
                </c:pt>
                <c:pt idx="9948">
                  <c:v>374950</c:v>
                </c:pt>
                <c:pt idx="9949">
                  <c:v>308950</c:v>
                </c:pt>
                <c:pt idx="9950">
                  <c:v>445000</c:v>
                </c:pt>
                <c:pt idx="9951">
                  <c:v>237200</c:v>
                </c:pt>
                <c:pt idx="9952">
                  <c:v>453500</c:v>
                </c:pt>
                <c:pt idx="9953">
                  <c:v>616500</c:v>
                </c:pt>
                <c:pt idx="9954" formatCode="0.00E+00">
                  <c:v>1250000</c:v>
                </c:pt>
                <c:pt idx="9955">
                  <c:v>396000</c:v>
                </c:pt>
                <c:pt idx="9956">
                  <c:v>210000</c:v>
                </c:pt>
                <c:pt idx="9957">
                  <c:v>539000</c:v>
                </c:pt>
                <c:pt idx="9958">
                  <c:v>605000</c:v>
                </c:pt>
                <c:pt idx="9959">
                  <c:v>437500</c:v>
                </c:pt>
                <c:pt idx="9960">
                  <c:v>215000</c:v>
                </c:pt>
                <c:pt idx="9961">
                  <c:v>440000</c:v>
                </c:pt>
                <c:pt idx="9962">
                  <c:v>525000</c:v>
                </c:pt>
                <c:pt idx="9963">
                  <c:v>319900</c:v>
                </c:pt>
                <c:pt idx="9964">
                  <c:v>335000</c:v>
                </c:pt>
                <c:pt idx="9965">
                  <c:v>485000</c:v>
                </c:pt>
                <c:pt idx="9966">
                  <c:v>359999</c:v>
                </c:pt>
                <c:pt idx="9967">
                  <c:v>799000</c:v>
                </c:pt>
                <c:pt idx="9968">
                  <c:v>280000</c:v>
                </c:pt>
                <c:pt idx="9969" formatCode="0.00E+00">
                  <c:v>1050000</c:v>
                </c:pt>
                <c:pt idx="9970">
                  <c:v>290000</c:v>
                </c:pt>
                <c:pt idx="9971">
                  <c:v>235000</c:v>
                </c:pt>
                <c:pt idx="9972">
                  <c:v>495000</c:v>
                </c:pt>
                <c:pt idx="9973">
                  <c:v>290000</c:v>
                </c:pt>
                <c:pt idx="9974">
                  <c:v>230000</c:v>
                </c:pt>
                <c:pt idx="9975">
                  <c:v>234000</c:v>
                </c:pt>
                <c:pt idx="9976">
                  <c:v>597400</c:v>
                </c:pt>
                <c:pt idx="9977">
                  <c:v>370000</c:v>
                </c:pt>
                <c:pt idx="9978">
                  <c:v>755000</c:v>
                </c:pt>
                <c:pt idx="9979">
                  <c:v>342000</c:v>
                </c:pt>
                <c:pt idx="9980">
                  <c:v>497000</c:v>
                </c:pt>
                <c:pt idx="9981">
                  <c:v>835000</c:v>
                </c:pt>
                <c:pt idx="9982">
                  <c:v>730000</c:v>
                </c:pt>
                <c:pt idx="9983">
                  <c:v>655000</c:v>
                </c:pt>
                <c:pt idx="9984">
                  <c:v>205000</c:v>
                </c:pt>
                <c:pt idx="9985">
                  <c:v>632750</c:v>
                </c:pt>
                <c:pt idx="9986">
                  <c:v>330000</c:v>
                </c:pt>
                <c:pt idx="9987">
                  <c:v>527500</c:v>
                </c:pt>
                <c:pt idx="9988">
                  <c:v>716500</c:v>
                </c:pt>
                <c:pt idx="9989">
                  <c:v>388500</c:v>
                </c:pt>
                <c:pt idx="9990">
                  <c:v>530000</c:v>
                </c:pt>
                <c:pt idx="9991">
                  <c:v>419000</c:v>
                </c:pt>
                <c:pt idx="9992">
                  <c:v>385000</c:v>
                </c:pt>
                <c:pt idx="9993">
                  <c:v>655000</c:v>
                </c:pt>
                <c:pt idx="9994" formatCode="0.00E+00">
                  <c:v>1695000</c:v>
                </c:pt>
                <c:pt idx="9995">
                  <c:v>279000</c:v>
                </c:pt>
                <c:pt idx="9996">
                  <c:v>262000</c:v>
                </c:pt>
                <c:pt idx="9997">
                  <c:v>533000</c:v>
                </c:pt>
                <c:pt idx="9998">
                  <c:v>640000</c:v>
                </c:pt>
                <c:pt idx="9999">
                  <c:v>285000</c:v>
                </c:pt>
                <c:pt idx="10000">
                  <c:v>458400</c:v>
                </c:pt>
                <c:pt idx="10001">
                  <c:v>620000</c:v>
                </c:pt>
                <c:pt idx="10002">
                  <c:v>465000</c:v>
                </c:pt>
                <c:pt idx="10003">
                  <c:v>690000</c:v>
                </c:pt>
                <c:pt idx="10004">
                  <c:v>462500</c:v>
                </c:pt>
                <c:pt idx="10005">
                  <c:v>369950</c:v>
                </c:pt>
                <c:pt idx="10006">
                  <c:v>124500</c:v>
                </c:pt>
                <c:pt idx="10007">
                  <c:v>950000</c:v>
                </c:pt>
                <c:pt idx="10008">
                  <c:v>418000</c:v>
                </c:pt>
                <c:pt idx="10009">
                  <c:v>160000</c:v>
                </c:pt>
                <c:pt idx="10010">
                  <c:v>457000</c:v>
                </c:pt>
                <c:pt idx="10011">
                  <c:v>530000</c:v>
                </c:pt>
                <c:pt idx="10012">
                  <c:v>385000</c:v>
                </c:pt>
                <c:pt idx="10013">
                  <c:v>491000</c:v>
                </c:pt>
                <c:pt idx="10014">
                  <c:v>521000</c:v>
                </c:pt>
                <c:pt idx="10015">
                  <c:v>255000</c:v>
                </c:pt>
                <c:pt idx="10016">
                  <c:v>292050</c:v>
                </c:pt>
                <c:pt idx="10017">
                  <c:v>326000</c:v>
                </c:pt>
                <c:pt idx="10018">
                  <c:v>300000</c:v>
                </c:pt>
                <c:pt idx="10019">
                  <c:v>291600</c:v>
                </c:pt>
                <c:pt idx="10020">
                  <c:v>435000</c:v>
                </c:pt>
                <c:pt idx="10021">
                  <c:v>465000</c:v>
                </c:pt>
                <c:pt idx="10022">
                  <c:v>200000</c:v>
                </c:pt>
                <c:pt idx="10023">
                  <c:v>238000</c:v>
                </c:pt>
                <c:pt idx="10024">
                  <c:v>455000</c:v>
                </c:pt>
                <c:pt idx="10025">
                  <c:v>230000</c:v>
                </c:pt>
                <c:pt idx="10026">
                  <c:v>808000</c:v>
                </c:pt>
                <c:pt idx="10027">
                  <c:v>578500</c:v>
                </c:pt>
                <c:pt idx="10028">
                  <c:v>390000</c:v>
                </c:pt>
                <c:pt idx="10029">
                  <c:v>517500</c:v>
                </c:pt>
                <c:pt idx="10030">
                  <c:v>755000</c:v>
                </c:pt>
                <c:pt idx="10031">
                  <c:v>579500</c:v>
                </c:pt>
                <c:pt idx="10032">
                  <c:v>649950</c:v>
                </c:pt>
                <c:pt idx="10033">
                  <c:v>228000</c:v>
                </c:pt>
                <c:pt idx="10034">
                  <c:v>665000</c:v>
                </c:pt>
                <c:pt idx="10035">
                  <c:v>689000</c:v>
                </c:pt>
                <c:pt idx="10036">
                  <c:v>560000</c:v>
                </c:pt>
                <c:pt idx="10037">
                  <c:v>529000</c:v>
                </c:pt>
                <c:pt idx="10038">
                  <c:v>375000</c:v>
                </c:pt>
                <c:pt idx="10039">
                  <c:v>325000</c:v>
                </c:pt>
                <c:pt idx="10040">
                  <c:v>583000</c:v>
                </c:pt>
                <c:pt idx="10041">
                  <c:v>330000</c:v>
                </c:pt>
                <c:pt idx="10042">
                  <c:v>262000</c:v>
                </c:pt>
                <c:pt idx="10043">
                  <c:v>555000</c:v>
                </c:pt>
                <c:pt idx="10044">
                  <c:v>585000</c:v>
                </c:pt>
                <c:pt idx="10045">
                  <c:v>425590</c:v>
                </c:pt>
                <c:pt idx="10046">
                  <c:v>235000</c:v>
                </c:pt>
                <c:pt idx="10047">
                  <c:v>362362</c:v>
                </c:pt>
                <c:pt idx="10048">
                  <c:v>252000</c:v>
                </c:pt>
                <c:pt idx="10049">
                  <c:v>439000</c:v>
                </c:pt>
                <c:pt idx="10050">
                  <c:v>465000</c:v>
                </c:pt>
                <c:pt idx="10051">
                  <c:v>249900</c:v>
                </c:pt>
                <c:pt idx="10052">
                  <c:v>665000</c:v>
                </c:pt>
                <c:pt idx="10053">
                  <c:v>370000</c:v>
                </c:pt>
                <c:pt idx="10054">
                  <c:v>620000</c:v>
                </c:pt>
                <c:pt idx="10055">
                  <c:v>375000</c:v>
                </c:pt>
                <c:pt idx="10056">
                  <c:v>552625</c:v>
                </c:pt>
                <c:pt idx="10057">
                  <c:v>315500</c:v>
                </c:pt>
                <c:pt idx="10058">
                  <c:v>620000</c:v>
                </c:pt>
                <c:pt idx="10059">
                  <c:v>510000</c:v>
                </c:pt>
                <c:pt idx="10060">
                  <c:v>652500</c:v>
                </c:pt>
                <c:pt idx="10061">
                  <c:v>574000</c:v>
                </c:pt>
                <c:pt idx="10062">
                  <c:v>430000</c:v>
                </c:pt>
                <c:pt idx="10063">
                  <c:v>390000</c:v>
                </c:pt>
                <c:pt idx="10064">
                  <c:v>466500</c:v>
                </c:pt>
                <c:pt idx="10065">
                  <c:v>315000</c:v>
                </c:pt>
                <c:pt idx="10066">
                  <c:v>220000</c:v>
                </c:pt>
                <c:pt idx="10067">
                  <c:v>325000</c:v>
                </c:pt>
                <c:pt idx="10068">
                  <c:v>365000</c:v>
                </c:pt>
                <c:pt idx="10069">
                  <c:v>356000</c:v>
                </c:pt>
                <c:pt idx="10070">
                  <c:v>380000</c:v>
                </c:pt>
                <c:pt idx="10071">
                  <c:v>579000</c:v>
                </c:pt>
                <c:pt idx="10072">
                  <c:v>682000</c:v>
                </c:pt>
                <c:pt idx="10073">
                  <c:v>499000</c:v>
                </c:pt>
                <c:pt idx="10074">
                  <c:v>333760</c:v>
                </c:pt>
                <c:pt idx="10075">
                  <c:v>745000</c:v>
                </c:pt>
                <c:pt idx="10076">
                  <c:v>380000</c:v>
                </c:pt>
                <c:pt idx="10077">
                  <c:v>435000</c:v>
                </c:pt>
                <c:pt idx="10078">
                  <c:v>520000</c:v>
                </c:pt>
                <c:pt idx="10079">
                  <c:v>965000</c:v>
                </c:pt>
                <c:pt idx="10080">
                  <c:v>270000</c:v>
                </c:pt>
                <c:pt idx="10081" formatCode="0.00E+00">
                  <c:v>1100000</c:v>
                </c:pt>
                <c:pt idx="10082">
                  <c:v>577500</c:v>
                </c:pt>
                <c:pt idx="10083">
                  <c:v>650000</c:v>
                </c:pt>
                <c:pt idx="10084" formatCode="0.00E+00">
                  <c:v>1227500</c:v>
                </c:pt>
                <c:pt idx="10085" formatCode="0.00E+00">
                  <c:v>1900000</c:v>
                </c:pt>
                <c:pt idx="10086">
                  <c:v>475000</c:v>
                </c:pt>
                <c:pt idx="10087">
                  <c:v>200000</c:v>
                </c:pt>
                <c:pt idx="10088">
                  <c:v>397000</c:v>
                </c:pt>
                <c:pt idx="10089">
                  <c:v>383610</c:v>
                </c:pt>
                <c:pt idx="10090">
                  <c:v>275000</c:v>
                </c:pt>
                <c:pt idx="10091">
                  <c:v>840000</c:v>
                </c:pt>
                <c:pt idx="10092">
                  <c:v>365000</c:v>
                </c:pt>
                <c:pt idx="10093">
                  <c:v>362000</c:v>
                </c:pt>
                <c:pt idx="10094">
                  <c:v>350000</c:v>
                </c:pt>
                <c:pt idx="10095">
                  <c:v>200000</c:v>
                </c:pt>
                <c:pt idx="10096">
                  <c:v>299000</c:v>
                </c:pt>
                <c:pt idx="10097">
                  <c:v>555000</c:v>
                </c:pt>
                <c:pt idx="10098" formatCode="0.00E+00">
                  <c:v>1326000</c:v>
                </c:pt>
                <c:pt idx="10099">
                  <c:v>896000</c:v>
                </c:pt>
                <c:pt idx="10100">
                  <c:v>550000</c:v>
                </c:pt>
                <c:pt idx="10101">
                  <c:v>324500</c:v>
                </c:pt>
                <c:pt idx="10102">
                  <c:v>312500</c:v>
                </c:pt>
                <c:pt idx="10103">
                  <c:v>485000</c:v>
                </c:pt>
                <c:pt idx="10104">
                  <c:v>511000</c:v>
                </c:pt>
                <c:pt idx="10105">
                  <c:v>139500</c:v>
                </c:pt>
                <c:pt idx="10106">
                  <c:v>464000</c:v>
                </c:pt>
                <c:pt idx="10107">
                  <c:v>255000</c:v>
                </c:pt>
                <c:pt idx="10108">
                  <c:v>679975</c:v>
                </c:pt>
                <c:pt idx="10109">
                  <c:v>624800</c:v>
                </c:pt>
                <c:pt idx="10110">
                  <c:v>920000</c:v>
                </c:pt>
                <c:pt idx="10111" formatCode="0.00E+00">
                  <c:v>1365000</c:v>
                </c:pt>
                <c:pt idx="10112">
                  <c:v>510000</c:v>
                </c:pt>
                <c:pt idx="10113">
                  <c:v>289659</c:v>
                </c:pt>
                <c:pt idx="10114">
                  <c:v>585000</c:v>
                </c:pt>
                <c:pt idx="10115">
                  <c:v>555000</c:v>
                </c:pt>
                <c:pt idx="10116">
                  <c:v>940000</c:v>
                </c:pt>
                <c:pt idx="10117">
                  <c:v>460000</c:v>
                </c:pt>
                <c:pt idx="10118">
                  <c:v>319000</c:v>
                </c:pt>
                <c:pt idx="10119">
                  <c:v>280000</c:v>
                </c:pt>
                <c:pt idx="10120">
                  <c:v>250000</c:v>
                </c:pt>
                <c:pt idx="10121">
                  <c:v>749950</c:v>
                </c:pt>
                <c:pt idx="10122">
                  <c:v>458000</c:v>
                </c:pt>
                <c:pt idx="10123">
                  <c:v>465000</c:v>
                </c:pt>
                <c:pt idx="10124">
                  <c:v>580000</c:v>
                </c:pt>
                <c:pt idx="10125">
                  <c:v>700000</c:v>
                </c:pt>
                <c:pt idx="10126">
                  <c:v>350000</c:v>
                </c:pt>
                <c:pt idx="10127">
                  <c:v>456000</c:v>
                </c:pt>
                <c:pt idx="10128">
                  <c:v>290000</c:v>
                </c:pt>
                <c:pt idx="10129">
                  <c:v>475000</c:v>
                </c:pt>
                <c:pt idx="10130">
                  <c:v>285000</c:v>
                </c:pt>
                <c:pt idx="10131">
                  <c:v>309000</c:v>
                </c:pt>
                <c:pt idx="10132">
                  <c:v>860000</c:v>
                </c:pt>
                <c:pt idx="10133">
                  <c:v>219000</c:v>
                </c:pt>
                <c:pt idx="10134">
                  <c:v>546500</c:v>
                </c:pt>
                <c:pt idx="10135">
                  <c:v>338000</c:v>
                </c:pt>
                <c:pt idx="10136">
                  <c:v>505000</c:v>
                </c:pt>
                <c:pt idx="10137">
                  <c:v>340000</c:v>
                </c:pt>
                <c:pt idx="10138">
                  <c:v>678000</c:v>
                </c:pt>
                <c:pt idx="10139">
                  <c:v>800000</c:v>
                </c:pt>
                <c:pt idx="10140">
                  <c:v>112000</c:v>
                </c:pt>
                <c:pt idx="10141">
                  <c:v>252000</c:v>
                </c:pt>
                <c:pt idx="10142">
                  <c:v>335000</c:v>
                </c:pt>
                <c:pt idx="10143">
                  <c:v>610000</c:v>
                </c:pt>
                <c:pt idx="10144">
                  <c:v>245000</c:v>
                </c:pt>
                <c:pt idx="10145">
                  <c:v>493500</c:v>
                </c:pt>
                <c:pt idx="10146">
                  <c:v>596500</c:v>
                </c:pt>
                <c:pt idx="10147">
                  <c:v>245000</c:v>
                </c:pt>
                <c:pt idx="10148">
                  <c:v>333500</c:v>
                </c:pt>
                <c:pt idx="10149">
                  <c:v>373000</c:v>
                </c:pt>
                <c:pt idx="10150">
                  <c:v>759900</c:v>
                </c:pt>
                <c:pt idx="10151">
                  <c:v>317000</c:v>
                </c:pt>
                <c:pt idx="10152">
                  <c:v>670000</c:v>
                </c:pt>
                <c:pt idx="10153">
                  <c:v>985000</c:v>
                </c:pt>
                <c:pt idx="10154">
                  <c:v>310000</c:v>
                </c:pt>
                <c:pt idx="10155">
                  <c:v>750000</c:v>
                </c:pt>
                <c:pt idx="10156">
                  <c:v>408000</c:v>
                </c:pt>
                <c:pt idx="10157">
                  <c:v>900000</c:v>
                </c:pt>
                <c:pt idx="10158">
                  <c:v>460000</c:v>
                </c:pt>
                <c:pt idx="10159">
                  <c:v>339000</c:v>
                </c:pt>
                <c:pt idx="10160">
                  <c:v>660000</c:v>
                </c:pt>
                <c:pt idx="10161">
                  <c:v>449950</c:v>
                </c:pt>
                <c:pt idx="10162">
                  <c:v>235000</c:v>
                </c:pt>
                <c:pt idx="10163">
                  <c:v>769000</c:v>
                </c:pt>
                <c:pt idx="10164">
                  <c:v>428000</c:v>
                </c:pt>
                <c:pt idx="10165">
                  <c:v>445000</c:v>
                </c:pt>
                <c:pt idx="10166">
                  <c:v>462000</c:v>
                </c:pt>
                <c:pt idx="10167">
                  <c:v>775000</c:v>
                </c:pt>
                <c:pt idx="10168">
                  <c:v>605000</c:v>
                </c:pt>
                <c:pt idx="10169">
                  <c:v>193500</c:v>
                </c:pt>
                <c:pt idx="10170">
                  <c:v>389950</c:v>
                </c:pt>
                <c:pt idx="10171">
                  <c:v>790000</c:v>
                </c:pt>
                <c:pt idx="10172">
                  <c:v>442000</c:v>
                </c:pt>
                <c:pt idx="10173">
                  <c:v>890000</c:v>
                </c:pt>
                <c:pt idx="10174">
                  <c:v>235000</c:v>
                </c:pt>
                <c:pt idx="10175">
                  <c:v>495000</c:v>
                </c:pt>
                <c:pt idx="10176">
                  <c:v>600000</c:v>
                </c:pt>
                <c:pt idx="10177" formatCode="0.00E+00">
                  <c:v>1400000</c:v>
                </c:pt>
                <c:pt idx="10178">
                  <c:v>251000</c:v>
                </c:pt>
                <c:pt idx="10179">
                  <c:v>471000</c:v>
                </c:pt>
                <c:pt idx="10180">
                  <c:v>597000</c:v>
                </c:pt>
                <c:pt idx="10181">
                  <c:v>804000</c:v>
                </c:pt>
                <c:pt idx="10182">
                  <c:v>357000</c:v>
                </c:pt>
                <c:pt idx="10183">
                  <c:v>419990</c:v>
                </c:pt>
                <c:pt idx="10184">
                  <c:v>725000</c:v>
                </c:pt>
                <c:pt idx="10185">
                  <c:v>275000</c:v>
                </c:pt>
                <c:pt idx="10186">
                  <c:v>445000</c:v>
                </c:pt>
                <c:pt idx="10187">
                  <c:v>510000</c:v>
                </c:pt>
                <c:pt idx="10188">
                  <c:v>330000</c:v>
                </c:pt>
                <c:pt idx="10189">
                  <c:v>270000</c:v>
                </c:pt>
                <c:pt idx="10190">
                  <c:v>495000</c:v>
                </c:pt>
                <c:pt idx="10191">
                  <c:v>225000</c:v>
                </c:pt>
                <c:pt idx="10192">
                  <c:v>716528</c:v>
                </c:pt>
                <c:pt idx="10193">
                  <c:v>260000</c:v>
                </c:pt>
                <c:pt idx="10194">
                  <c:v>471000</c:v>
                </c:pt>
                <c:pt idx="10195">
                  <c:v>690000</c:v>
                </c:pt>
                <c:pt idx="10196">
                  <c:v>548000</c:v>
                </c:pt>
                <c:pt idx="10197">
                  <c:v>505000</c:v>
                </c:pt>
                <c:pt idx="10198">
                  <c:v>325000</c:v>
                </c:pt>
                <c:pt idx="10199">
                  <c:v>682000</c:v>
                </c:pt>
                <c:pt idx="10200">
                  <c:v>605000</c:v>
                </c:pt>
                <c:pt idx="10201">
                  <c:v>276200</c:v>
                </c:pt>
                <c:pt idx="10202">
                  <c:v>530000</c:v>
                </c:pt>
                <c:pt idx="10203">
                  <c:v>245000</c:v>
                </c:pt>
                <c:pt idx="10204">
                  <c:v>654950</c:v>
                </c:pt>
                <c:pt idx="10205">
                  <c:v>221900</c:v>
                </c:pt>
                <c:pt idx="10206">
                  <c:v>466000</c:v>
                </c:pt>
                <c:pt idx="10207">
                  <c:v>383150</c:v>
                </c:pt>
                <c:pt idx="10208">
                  <c:v>657100</c:v>
                </c:pt>
                <c:pt idx="10209">
                  <c:v>539000</c:v>
                </c:pt>
                <c:pt idx="10210">
                  <c:v>400000</c:v>
                </c:pt>
                <c:pt idx="10211">
                  <c:v>215000</c:v>
                </c:pt>
                <c:pt idx="10212">
                  <c:v>489000</c:v>
                </c:pt>
                <c:pt idx="10213">
                  <c:v>649000</c:v>
                </c:pt>
                <c:pt idx="10214">
                  <c:v>700000</c:v>
                </c:pt>
                <c:pt idx="10215">
                  <c:v>268500</c:v>
                </c:pt>
                <c:pt idx="10216">
                  <c:v>515000</c:v>
                </c:pt>
                <c:pt idx="10217">
                  <c:v>685000</c:v>
                </c:pt>
                <c:pt idx="10218">
                  <c:v>305000</c:v>
                </c:pt>
                <c:pt idx="10219">
                  <c:v>950000</c:v>
                </c:pt>
                <c:pt idx="10220">
                  <c:v>292500</c:v>
                </c:pt>
                <c:pt idx="10221">
                  <c:v>270000</c:v>
                </c:pt>
                <c:pt idx="10222">
                  <c:v>450000</c:v>
                </c:pt>
                <c:pt idx="10223">
                  <c:v>535000</c:v>
                </c:pt>
                <c:pt idx="10224">
                  <c:v>550000</c:v>
                </c:pt>
                <c:pt idx="10225">
                  <c:v>457500</c:v>
                </c:pt>
                <c:pt idx="10226">
                  <c:v>136500</c:v>
                </c:pt>
                <c:pt idx="10227">
                  <c:v>224097</c:v>
                </c:pt>
                <c:pt idx="10228">
                  <c:v>254000</c:v>
                </c:pt>
                <c:pt idx="10229">
                  <c:v>335000</c:v>
                </c:pt>
                <c:pt idx="10230">
                  <c:v>594950</c:v>
                </c:pt>
                <c:pt idx="10231">
                  <c:v>350000</c:v>
                </c:pt>
                <c:pt idx="10232">
                  <c:v>169950</c:v>
                </c:pt>
                <c:pt idx="10233">
                  <c:v>432500</c:v>
                </c:pt>
                <c:pt idx="10234">
                  <c:v>440000</c:v>
                </c:pt>
                <c:pt idx="10235">
                  <c:v>233703</c:v>
                </c:pt>
                <c:pt idx="10236">
                  <c:v>310000</c:v>
                </c:pt>
                <c:pt idx="10237">
                  <c:v>735000</c:v>
                </c:pt>
                <c:pt idx="10238">
                  <c:v>730000</c:v>
                </c:pt>
                <c:pt idx="10239">
                  <c:v>257000</c:v>
                </c:pt>
                <c:pt idx="10240">
                  <c:v>485000</c:v>
                </c:pt>
                <c:pt idx="10241">
                  <c:v>899000</c:v>
                </c:pt>
                <c:pt idx="10242">
                  <c:v>279000</c:v>
                </c:pt>
                <c:pt idx="10243">
                  <c:v>225000</c:v>
                </c:pt>
                <c:pt idx="10244" formatCode="0.00E+00">
                  <c:v>1355000</c:v>
                </c:pt>
                <c:pt idx="10245">
                  <c:v>355000</c:v>
                </c:pt>
                <c:pt idx="10246">
                  <c:v>382500</c:v>
                </c:pt>
                <c:pt idx="10247">
                  <c:v>324360</c:v>
                </c:pt>
                <c:pt idx="10248">
                  <c:v>315000</c:v>
                </c:pt>
                <c:pt idx="10249">
                  <c:v>426000</c:v>
                </c:pt>
                <c:pt idx="10250">
                  <c:v>395000</c:v>
                </c:pt>
                <c:pt idx="10251">
                  <c:v>212644</c:v>
                </c:pt>
                <c:pt idx="10252">
                  <c:v>510000</c:v>
                </c:pt>
                <c:pt idx="10253">
                  <c:v>85000</c:v>
                </c:pt>
                <c:pt idx="10254">
                  <c:v>235000</c:v>
                </c:pt>
                <c:pt idx="10255">
                  <c:v>295000</c:v>
                </c:pt>
                <c:pt idx="10256">
                  <c:v>720001</c:v>
                </c:pt>
                <c:pt idx="10257">
                  <c:v>313950</c:v>
                </c:pt>
                <c:pt idx="10258">
                  <c:v>415000</c:v>
                </c:pt>
                <c:pt idx="10259">
                  <c:v>305000</c:v>
                </c:pt>
                <c:pt idx="10260">
                  <c:v>625000</c:v>
                </c:pt>
                <c:pt idx="10261">
                  <c:v>490000</c:v>
                </c:pt>
                <c:pt idx="10262">
                  <c:v>269950</c:v>
                </c:pt>
                <c:pt idx="10263" formatCode="0.00E+00">
                  <c:v>2700000</c:v>
                </c:pt>
                <c:pt idx="10264">
                  <c:v>829000</c:v>
                </c:pt>
                <c:pt idx="10265">
                  <c:v>635000</c:v>
                </c:pt>
                <c:pt idx="10266">
                  <c:v>217500</c:v>
                </c:pt>
                <c:pt idx="10267">
                  <c:v>270000</c:v>
                </c:pt>
                <c:pt idx="10268" formatCode="0.00E+00">
                  <c:v>1245000</c:v>
                </c:pt>
                <c:pt idx="10269">
                  <c:v>480000</c:v>
                </c:pt>
                <c:pt idx="10270">
                  <c:v>575000</c:v>
                </c:pt>
                <c:pt idx="10271">
                  <c:v>426950</c:v>
                </c:pt>
                <c:pt idx="10272">
                  <c:v>125000</c:v>
                </c:pt>
                <c:pt idx="10273">
                  <c:v>208000</c:v>
                </c:pt>
                <c:pt idx="10274">
                  <c:v>325000</c:v>
                </c:pt>
                <c:pt idx="10275">
                  <c:v>597157</c:v>
                </c:pt>
                <c:pt idx="10276">
                  <c:v>728725</c:v>
                </c:pt>
                <c:pt idx="10277">
                  <c:v>708000</c:v>
                </c:pt>
                <c:pt idx="10278" formatCode="0.00E+00">
                  <c:v>1300000</c:v>
                </c:pt>
                <c:pt idx="10279">
                  <c:v>405000</c:v>
                </c:pt>
                <c:pt idx="10280">
                  <c:v>550000</c:v>
                </c:pt>
                <c:pt idx="10281">
                  <c:v>451000</c:v>
                </c:pt>
                <c:pt idx="10282">
                  <c:v>540500</c:v>
                </c:pt>
                <c:pt idx="10283" formatCode="0.00E+00">
                  <c:v>1025000</c:v>
                </c:pt>
                <c:pt idx="10284">
                  <c:v>218000</c:v>
                </c:pt>
                <c:pt idx="10285">
                  <c:v>562000</c:v>
                </c:pt>
                <c:pt idx="10286">
                  <c:v>401500</c:v>
                </c:pt>
                <c:pt idx="10287">
                  <c:v>196700</c:v>
                </c:pt>
                <c:pt idx="10288">
                  <c:v>583000</c:v>
                </c:pt>
                <c:pt idx="10289">
                  <c:v>309900</c:v>
                </c:pt>
                <c:pt idx="10290">
                  <c:v>485000</c:v>
                </c:pt>
                <c:pt idx="10291">
                  <c:v>465000</c:v>
                </c:pt>
                <c:pt idx="10292">
                  <c:v>595000</c:v>
                </c:pt>
                <c:pt idx="10293">
                  <c:v>254000</c:v>
                </c:pt>
                <c:pt idx="10294">
                  <c:v>488500</c:v>
                </c:pt>
                <c:pt idx="10295">
                  <c:v>260000</c:v>
                </c:pt>
                <c:pt idx="10296">
                  <c:v>166000</c:v>
                </c:pt>
                <c:pt idx="10297">
                  <c:v>440000</c:v>
                </c:pt>
                <c:pt idx="10298">
                  <c:v>375000</c:v>
                </c:pt>
                <c:pt idx="10299">
                  <c:v>529500</c:v>
                </c:pt>
                <c:pt idx="10300">
                  <c:v>338000</c:v>
                </c:pt>
                <c:pt idx="10301">
                  <c:v>335620</c:v>
                </c:pt>
                <c:pt idx="10302">
                  <c:v>464000</c:v>
                </c:pt>
                <c:pt idx="10303">
                  <c:v>354000</c:v>
                </c:pt>
                <c:pt idx="10304">
                  <c:v>601000</c:v>
                </c:pt>
                <c:pt idx="10305">
                  <c:v>285000</c:v>
                </c:pt>
                <c:pt idx="10306">
                  <c:v>462500</c:v>
                </c:pt>
                <c:pt idx="10307">
                  <c:v>350000</c:v>
                </c:pt>
                <c:pt idx="10308">
                  <c:v>329000</c:v>
                </c:pt>
                <c:pt idx="10309">
                  <c:v>312500</c:v>
                </c:pt>
                <c:pt idx="10310">
                  <c:v>370000</c:v>
                </c:pt>
                <c:pt idx="10311">
                  <c:v>399900</c:v>
                </c:pt>
                <c:pt idx="10312">
                  <c:v>398000</c:v>
                </c:pt>
                <c:pt idx="10313">
                  <c:v>550500</c:v>
                </c:pt>
                <c:pt idx="10314">
                  <c:v>709000</c:v>
                </c:pt>
                <c:pt idx="10315">
                  <c:v>402000</c:v>
                </c:pt>
                <c:pt idx="10316">
                  <c:v>450000</c:v>
                </c:pt>
                <c:pt idx="10317">
                  <c:v>524000</c:v>
                </c:pt>
                <c:pt idx="10318">
                  <c:v>800000</c:v>
                </c:pt>
                <c:pt idx="10319">
                  <c:v>185000</c:v>
                </c:pt>
                <c:pt idx="10320">
                  <c:v>365000</c:v>
                </c:pt>
                <c:pt idx="10321">
                  <c:v>925000</c:v>
                </c:pt>
                <c:pt idx="10322">
                  <c:v>714000</c:v>
                </c:pt>
                <c:pt idx="10323">
                  <c:v>495000</c:v>
                </c:pt>
                <c:pt idx="10324">
                  <c:v>535000</c:v>
                </c:pt>
                <c:pt idx="10325">
                  <c:v>880000</c:v>
                </c:pt>
                <c:pt idx="10326">
                  <c:v>150000</c:v>
                </c:pt>
                <c:pt idx="10327">
                  <c:v>554500</c:v>
                </c:pt>
                <c:pt idx="10328">
                  <c:v>520000</c:v>
                </c:pt>
                <c:pt idx="10329">
                  <c:v>839990</c:v>
                </c:pt>
                <c:pt idx="10330">
                  <c:v>500000</c:v>
                </c:pt>
                <c:pt idx="10331">
                  <c:v>305000</c:v>
                </c:pt>
                <c:pt idx="10332">
                  <c:v>247800</c:v>
                </c:pt>
                <c:pt idx="10333">
                  <c:v>344200</c:v>
                </c:pt>
                <c:pt idx="10334">
                  <c:v>459950</c:v>
                </c:pt>
                <c:pt idx="10335">
                  <c:v>229900</c:v>
                </c:pt>
                <c:pt idx="10336">
                  <c:v>750000</c:v>
                </c:pt>
                <c:pt idx="10337">
                  <c:v>509000</c:v>
                </c:pt>
                <c:pt idx="10338">
                  <c:v>680000</c:v>
                </c:pt>
                <c:pt idx="10339">
                  <c:v>661500</c:v>
                </c:pt>
                <c:pt idx="10340">
                  <c:v>370000</c:v>
                </c:pt>
                <c:pt idx="10341">
                  <c:v>785000</c:v>
                </c:pt>
                <c:pt idx="10342">
                  <c:v>355000</c:v>
                </c:pt>
                <c:pt idx="10343">
                  <c:v>446000</c:v>
                </c:pt>
                <c:pt idx="10344">
                  <c:v>830000</c:v>
                </c:pt>
                <c:pt idx="10345">
                  <c:v>324000</c:v>
                </c:pt>
                <c:pt idx="10346">
                  <c:v>500000</c:v>
                </c:pt>
                <c:pt idx="10347">
                  <c:v>745000</c:v>
                </c:pt>
                <c:pt idx="10348" formatCode="0.00E+00">
                  <c:v>1197000</c:v>
                </c:pt>
                <c:pt idx="10349">
                  <c:v>385000</c:v>
                </c:pt>
                <c:pt idx="10350">
                  <c:v>565000</c:v>
                </c:pt>
                <c:pt idx="10351">
                  <c:v>465000</c:v>
                </c:pt>
                <c:pt idx="10352">
                  <c:v>401000</c:v>
                </c:pt>
                <c:pt idx="10353">
                  <c:v>385000</c:v>
                </c:pt>
                <c:pt idx="10354">
                  <c:v>395000</c:v>
                </c:pt>
                <c:pt idx="10355">
                  <c:v>245000</c:v>
                </c:pt>
                <c:pt idx="10356">
                  <c:v>500000</c:v>
                </c:pt>
                <c:pt idx="10357">
                  <c:v>334000</c:v>
                </c:pt>
                <c:pt idx="10358">
                  <c:v>550000</c:v>
                </c:pt>
                <c:pt idx="10359">
                  <c:v>216000</c:v>
                </c:pt>
                <c:pt idx="10360">
                  <c:v>340500</c:v>
                </c:pt>
                <c:pt idx="10361">
                  <c:v>375000</c:v>
                </c:pt>
                <c:pt idx="10362">
                  <c:v>600000</c:v>
                </c:pt>
                <c:pt idx="10363">
                  <c:v>375000</c:v>
                </c:pt>
                <c:pt idx="10364">
                  <c:v>536500</c:v>
                </c:pt>
                <c:pt idx="10365">
                  <c:v>599900</c:v>
                </c:pt>
                <c:pt idx="10366">
                  <c:v>750000</c:v>
                </c:pt>
                <c:pt idx="10367">
                  <c:v>355000</c:v>
                </c:pt>
                <c:pt idx="10368">
                  <c:v>590000</c:v>
                </c:pt>
                <c:pt idx="10369">
                  <c:v>680000</c:v>
                </c:pt>
                <c:pt idx="10370">
                  <c:v>429000</c:v>
                </c:pt>
                <c:pt idx="10371">
                  <c:v>581000</c:v>
                </c:pt>
                <c:pt idx="10372">
                  <c:v>463800</c:v>
                </c:pt>
                <c:pt idx="10373" formatCode="0.00E+00">
                  <c:v>2983000</c:v>
                </c:pt>
                <c:pt idx="10374">
                  <c:v>443000</c:v>
                </c:pt>
                <c:pt idx="10375">
                  <c:v>276200</c:v>
                </c:pt>
                <c:pt idx="10376">
                  <c:v>630000</c:v>
                </c:pt>
                <c:pt idx="10377">
                  <c:v>570000</c:v>
                </c:pt>
                <c:pt idx="10378">
                  <c:v>979700</c:v>
                </c:pt>
                <c:pt idx="10379">
                  <c:v>730000</c:v>
                </c:pt>
                <c:pt idx="10380">
                  <c:v>268450</c:v>
                </c:pt>
                <c:pt idx="10381">
                  <c:v>490000</c:v>
                </c:pt>
                <c:pt idx="10382">
                  <c:v>808000</c:v>
                </c:pt>
                <c:pt idx="10383">
                  <c:v>350000</c:v>
                </c:pt>
                <c:pt idx="10384">
                  <c:v>695000</c:v>
                </c:pt>
                <c:pt idx="10385" formatCode="0.00E+00">
                  <c:v>1228000</c:v>
                </c:pt>
                <c:pt idx="10386">
                  <c:v>309950</c:v>
                </c:pt>
                <c:pt idx="10387">
                  <c:v>134000</c:v>
                </c:pt>
                <c:pt idx="10388">
                  <c:v>645500</c:v>
                </c:pt>
                <c:pt idx="10389">
                  <c:v>750000</c:v>
                </c:pt>
                <c:pt idx="10390" formatCode="0.00E+00">
                  <c:v>1399000</c:v>
                </c:pt>
                <c:pt idx="10391">
                  <c:v>344900</c:v>
                </c:pt>
                <c:pt idx="10392">
                  <c:v>601450</c:v>
                </c:pt>
                <c:pt idx="10393">
                  <c:v>575000</c:v>
                </c:pt>
                <c:pt idx="10394">
                  <c:v>405000</c:v>
                </c:pt>
                <c:pt idx="10395">
                  <c:v>518000</c:v>
                </c:pt>
                <c:pt idx="10396">
                  <c:v>265000</c:v>
                </c:pt>
                <c:pt idx="10397">
                  <c:v>180000</c:v>
                </c:pt>
                <c:pt idx="10398">
                  <c:v>285000</c:v>
                </c:pt>
                <c:pt idx="10399">
                  <c:v>433000</c:v>
                </c:pt>
                <c:pt idx="10400">
                  <c:v>399000</c:v>
                </c:pt>
                <c:pt idx="10401">
                  <c:v>565000</c:v>
                </c:pt>
                <c:pt idx="10402">
                  <c:v>406500</c:v>
                </c:pt>
                <c:pt idx="10403">
                  <c:v>420000</c:v>
                </c:pt>
                <c:pt idx="10404">
                  <c:v>965000</c:v>
                </c:pt>
                <c:pt idx="10405" formatCode="0.00E+00">
                  <c:v>1375000</c:v>
                </c:pt>
                <c:pt idx="10406">
                  <c:v>353950</c:v>
                </c:pt>
                <c:pt idx="10407">
                  <c:v>847700</c:v>
                </c:pt>
                <c:pt idx="10408">
                  <c:v>185000</c:v>
                </c:pt>
                <c:pt idx="10409">
                  <c:v>269000</c:v>
                </c:pt>
                <c:pt idx="10410">
                  <c:v>422800</c:v>
                </c:pt>
                <c:pt idx="10411">
                  <c:v>379950</c:v>
                </c:pt>
                <c:pt idx="10412">
                  <c:v>525000</c:v>
                </c:pt>
                <c:pt idx="10413">
                  <c:v>810000</c:v>
                </c:pt>
                <c:pt idx="10414">
                  <c:v>209950</c:v>
                </c:pt>
                <c:pt idx="10415">
                  <c:v>439950</c:v>
                </c:pt>
                <c:pt idx="10416">
                  <c:v>554820</c:v>
                </c:pt>
                <c:pt idx="10417">
                  <c:v>359000</c:v>
                </c:pt>
                <c:pt idx="10418">
                  <c:v>242500</c:v>
                </c:pt>
                <c:pt idx="10419">
                  <c:v>330000</c:v>
                </c:pt>
                <c:pt idx="10420">
                  <c:v>740000</c:v>
                </c:pt>
                <c:pt idx="10421">
                  <c:v>630000</c:v>
                </c:pt>
                <c:pt idx="10422">
                  <c:v>750000</c:v>
                </c:pt>
                <c:pt idx="10423">
                  <c:v>695000</c:v>
                </c:pt>
                <c:pt idx="10424">
                  <c:v>109000</c:v>
                </c:pt>
                <c:pt idx="10425">
                  <c:v>389000</c:v>
                </c:pt>
                <c:pt idx="10426">
                  <c:v>447000</c:v>
                </c:pt>
                <c:pt idx="10427" formatCode="0.00E+00">
                  <c:v>1200000</c:v>
                </c:pt>
                <c:pt idx="10428">
                  <c:v>315000</c:v>
                </c:pt>
                <c:pt idx="10429">
                  <c:v>640000</c:v>
                </c:pt>
                <c:pt idx="10430">
                  <c:v>570000</c:v>
                </c:pt>
                <c:pt idx="10431">
                  <c:v>495000</c:v>
                </c:pt>
                <c:pt idx="10432">
                  <c:v>449500</c:v>
                </c:pt>
                <c:pt idx="10433" formatCode="0.00E+00">
                  <c:v>1084500</c:v>
                </c:pt>
                <c:pt idx="10434">
                  <c:v>294950</c:v>
                </c:pt>
                <c:pt idx="10435">
                  <c:v>170500</c:v>
                </c:pt>
                <c:pt idx="10436">
                  <c:v>312000</c:v>
                </c:pt>
                <c:pt idx="10437">
                  <c:v>350000</c:v>
                </c:pt>
                <c:pt idx="10438">
                  <c:v>690000</c:v>
                </c:pt>
                <c:pt idx="10439">
                  <c:v>375000</c:v>
                </c:pt>
                <c:pt idx="10440">
                  <c:v>575000</c:v>
                </c:pt>
                <c:pt idx="10441">
                  <c:v>646000</c:v>
                </c:pt>
                <c:pt idx="10442">
                  <c:v>239950</c:v>
                </c:pt>
                <c:pt idx="10443">
                  <c:v>400000</c:v>
                </c:pt>
                <c:pt idx="10444">
                  <c:v>455000</c:v>
                </c:pt>
                <c:pt idx="10445">
                  <c:v>240000</c:v>
                </c:pt>
                <c:pt idx="10446" formatCode="0.00E+00">
                  <c:v>3400000</c:v>
                </c:pt>
                <c:pt idx="10447">
                  <c:v>695000</c:v>
                </c:pt>
                <c:pt idx="10448">
                  <c:v>304950</c:v>
                </c:pt>
                <c:pt idx="10449">
                  <c:v>650000</c:v>
                </c:pt>
                <c:pt idx="10450">
                  <c:v>402500</c:v>
                </c:pt>
                <c:pt idx="10451">
                  <c:v>482000</c:v>
                </c:pt>
                <c:pt idx="10452">
                  <c:v>655000</c:v>
                </c:pt>
                <c:pt idx="10453">
                  <c:v>577000</c:v>
                </c:pt>
                <c:pt idx="10454">
                  <c:v>350000</c:v>
                </c:pt>
                <c:pt idx="10455">
                  <c:v>415000</c:v>
                </c:pt>
                <c:pt idx="10456">
                  <c:v>396400</c:v>
                </c:pt>
                <c:pt idx="10457">
                  <c:v>654300</c:v>
                </c:pt>
                <c:pt idx="10458">
                  <c:v>774950</c:v>
                </c:pt>
                <c:pt idx="10459">
                  <c:v>855000</c:v>
                </c:pt>
                <c:pt idx="10460" formatCode="0.00E+00">
                  <c:v>1145000</c:v>
                </c:pt>
                <c:pt idx="10461">
                  <c:v>330000</c:v>
                </c:pt>
                <c:pt idx="10462">
                  <c:v>290000</c:v>
                </c:pt>
                <c:pt idx="10463">
                  <c:v>519500</c:v>
                </c:pt>
                <c:pt idx="10464">
                  <c:v>450000</c:v>
                </c:pt>
                <c:pt idx="10465" formatCode="0.00E+00">
                  <c:v>3120000</c:v>
                </c:pt>
                <c:pt idx="10466">
                  <c:v>265000</c:v>
                </c:pt>
                <c:pt idx="10467">
                  <c:v>359000</c:v>
                </c:pt>
                <c:pt idx="10468" formatCode="0.00E+00">
                  <c:v>2000000</c:v>
                </c:pt>
                <c:pt idx="10469" formatCode="0.00E+00">
                  <c:v>1050000</c:v>
                </c:pt>
                <c:pt idx="10470">
                  <c:v>402500</c:v>
                </c:pt>
                <c:pt idx="10471">
                  <c:v>450000</c:v>
                </c:pt>
                <c:pt idx="10472">
                  <c:v>262500</c:v>
                </c:pt>
                <c:pt idx="10473">
                  <c:v>285000</c:v>
                </c:pt>
                <c:pt idx="10474">
                  <c:v>290000</c:v>
                </c:pt>
                <c:pt idx="10475">
                  <c:v>752500</c:v>
                </c:pt>
                <c:pt idx="10476">
                  <c:v>820000</c:v>
                </c:pt>
                <c:pt idx="10477">
                  <c:v>292000</c:v>
                </c:pt>
                <c:pt idx="10478">
                  <c:v>213000</c:v>
                </c:pt>
                <c:pt idx="10479">
                  <c:v>400000</c:v>
                </c:pt>
                <c:pt idx="10480">
                  <c:v>202000</c:v>
                </c:pt>
                <c:pt idx="10481">
                  <c:v>484000</c:v>
                </c:pt>
                <c:pt idx="10482">
                  <c:v>617450</c:v>
                </c:pt>
                <c:pt idx="10483">
                  <c:v>250000</c:v>
                </c:pt>
                <c:pt idx="10484">
                  <c:v>405000</c:v>
                </c:pt>
                <c:pt idx="10485">
                  <c:v>325000</c:v>
                </c:pt>
                <c:pt idx="10486">
                  <c:v>301350</c:v>
                </c:pt>
                <c:pt idx="10487">
                  <c:v>425000</c:v>
                </c:pt>
                <c:pt idx="10488">
                  <c:v>460000</c:v>
                </c:pt>
                <c:pt idx="10489">
                  <c:v>938000</c:v>
                </c:pt>
                <c:pt idx="10490">
                  <c:v>348000</c:v>
                </c:pt>
                <c:pt idx="10491">
                  <c:v>435000</c:v>
                </c:pt>
                <c:pt idx="10492">
                  <c:v>227950</c:v>
                </c:pt>
                <c:pt idx="10493">
                  <c:v>425000</c:v>
                </c:pt>
                <c:pt idx="10494">
                  <c:v>550000</c:v>
                </c:pt>
                <c:pt idx="10495">
                  <c:v>347500</c:v>
                </c:pt>
                <c:pt idx="10496">
                  <c:v>397000</c:v>
                </c:pt>
                <c:pt idx="10497">
                  <c:v>410000</c:v>
                </c:pt>
                <c:pt idx="10498">
                  <c:v>780000</c:v>
                </c:pt>
                <c:pt idx="10499" formatCode="0.00E+00">
                  <c:v>1350000</c:v>
                </c:pt>
                <c:pt idx="10500">
                  <c:v>476000</c:v>
                </c:pt>
                <c:pt idx="10501">
                  <c:v>390000</c:v>
                </c:pt>
                <c:pt idx="10502">
                  <c:v>226500</c:v>
                </c:pt>
                <c:pt idx="10503">
                  <c:v>495000</c:v>
                </c:pt>
                <c:pt idx="10504" formatCode="0.00E+00">
                  <c:v>1500000</c:v>
                </c:pt>
                <c:pt idx="10505">
                  <c:v>385000</c:v>
                </c:pt>
                <c:pt idx="10506">
                  <c:v>535950</c:v>
                </c:pt>
                <c:pt idx="10507">
                  <c:v>910000</c:v>
                </c:pt>
                <c:pt idx="10508">
                  <c:v>465000</c:v>
                </c:pt>
                <c:pt idx="10509">
                  <c:v>495000</c:v>
                </c:pt>
                <c:pt idx="10510">
                  <c:v>250000</c:v>
                </c:pt>
                <c:pt idx="10511" formatCode="0.00E+00">
                  <c:v>1225000</c:v>
                </c:pt>
                <c:pt idx="10512">
                  <c:v>400000</c:v>
                </c:pt>
                <c:pt idx="10513">
                  <c:v>715000</c:v>
                </c:pt>
                <c:pt idx="10514">
                  <c:v>342000</c:v>
                </c:pt>
                <c:pt idx="10515">
                  <c:v>420000</c:v>
                </c:pt>
                <c:pt idx="10516">
                  <c:v>148226</c:v>
                </c:pt>
                <c:pt idx="10517">
                  <c:v>313000</c:v>
                </c:pt>
                <c:pt idx="10518">
                  <c:v>150000</c:v>
                </c:pt>
                <c:pt idx="10519">
                  <c:v>150000</c:v>
                </c:pt>
                <c:pt idx="10520">
                  <c:v>230000</c:v>
                </c:pt>
                <c:pt idx="10521">
                  <c:v>389100</c:v>
                </c:pt>
                <c:pt idx="10522">
                  <c:v>645000</c:v>
                </c:pt>
                <c:pt idx="10523">
                  <c:v>310000</c:v>
                </c:pt>
                <c:pt idx="10524">
                  <c:v>351358</c:v>
                </c:pt>
                <c:pt idx="10525" formatCode="0.00E+00">
                  <c:v>1700000</c:v>
                </c:pt>
                <c:pt idx="10526" formatCode="0.00E+00">
                  <c:v>1565000</c:v>
                </c:pt>
                <c:pt idx="10527">
                  <c:v>850000</c:v>
                </c:pt>
                <c:pt idx="10528">
                  <c:v>470000</c:v>
                </c:pt>
                <c:pt idx="10529">
                  <c:v>770000</c:v>
                </c:pt>
                <c:pt idx="10530">
                  <c:v>366000</c:v>
                </c:pt>
                <c:pt idx="10531">
                  <c:v>545000</c:v>
                </c:pt>
                <c:pt idx="10532">
                  <c:v>205000</c:v>
                </c:pt>
                <c:pt idx="10533">
                  <c:v>405000</c:v>
                </c:pt>
                <c:pt idx="10534">
                  <c:v>467000</c:v>
                </c:pt>
                <c:pt idx="10535">
                  <c:v>392500</c:v>
                </c:pt>
                <c:pt idx="10536">
                  <c:v>901000</c:v>
                </c:pt>
                <c:pt idx="10537">
                  <c:v>500000</c:v>
                </c:pt>
                <c:pt idx="10538">
                  <c:v>384950</c:v>
                </c:pt>
                <c:pt idx="10539" formatCode="0.00E+00">
                  <c:v>1700000</c:v>
                </c:pt>
                <c:pt idx="10540">
                  <c:v>245000</c:v>
                </c:pt>
                <c:pt idx="10541" formatCode="0.00E+00">
                  <c:v>1165000</c:v>
                </c:pt>
                <c:pt idx="10542">
                  <c:v>184500</c:v>
                </c:pt>
                <c:pt idx="10543">
                  <c:v>269000</c:v>
                </c:pt>
                <c:pt idx="10544">
                  <c:v>570000</c:v>
                </c:pt>
                <c:pt idx="10545">
                  <c:v>850000</c:v>
                </c:pt>
                <c:pt idx="10546">
                  <c:v>209000</c:v>
                </c:pt>
                <c:pt idx="10547">
                  <c:v>327000</c:v>
                </c:pt>
                <c:pt idx="10548">
                  <c:v>369500</c:v>
                </c:pt>
                <c:pt idx="10549">
                  <c:v>440000</c:v>
                </c:pt>
                <c:pt idx="10550">
                  <c:v>947500</c:v>
                </c:pt>
                <c:pt idx="10551">
                  <c:v>510000</c:v>
                </c:pt>
                <c:pt idx="10552">
                  <c:v>385000</c:v>
                </c:pt>
                <c:pt idx="10553">
                  <c:v>370000</c:v>
                </c:pt>
                <c:pt idx="10554">
                  <c:v>660000</c:v>
                </c:pt>
                <c:pt idx="10555">
                  <c:v>729000</c:v>
                </c:pt>
                <c:pt idx="10556">
                  <c:v>440000</c:v>
                </c:pt>
                <c:pt idx="10557">
                  <c:v>445000</c:v>
                </c:pt>
                <c:pt idx="10558">
                  <c:v>460000</c:v>
                </c:pt>
                <c:pt idx="10559">
                  <c:v>516000</c:v>
                </c:pt>
                <c:pt idx="10560">
                  <c:v>343888</c:v>
                </c:pt>
                <c:pt idx="10561">
                  <c:v>500000</c:v>
                </c:pt>
                <c:pt idx="10562">
                  <c:v>465000</c:v>
                </c:pt>
                <c:pt idx="10563">
                  <c:v>302000</c:v>
                </c:pt>
                <c:pt idx="10564">
                  <c:v>195000</c:v>
                </c:pt>
                <c:pt idx="10565">
                  <c:v>640000</c:v>
                </c:pt>
                <c:pt idx="10566">
                  <c:v>502000</c:v>
                </c:pt>
                <c:pt idx="10567">
                  <c:v>360000</c:v>
                </c:pt>
                <c:pt idx="10568">
                  <c:v>290500</c:v>
                </c:pt>
                <c:pt idx="10569">
                  <c:v>248000</c:v>
                </c:pt>
                <c:pt idx="10570">
                  <c:v>433000</c:v>
                </c:pt>
                <c:pt idx="10571">
                  <c:v>480000</c:v>
                </c:pt>
                <c:pt idx="10572">
                  <c:v>410000</c:v>
                </c:pt>
                <c:pt idx="10573">
                  <c:v>309950</c:v>
                </c:pt>
                <c:pt idx="10574">
                  <c:v>253000</c:v>
                </c:pt>
                <c:pt idx="10575">
                  <c:v>280000</c:v>
                </c:pt>
                <c:pt idx="10576">
                  <c:v>440000</c:v>
                </c:pt>
                <c:pt idx="10577">
                  <c:v>333000</c:v>
                </c:pt>
                <c:pt idx="10578">
                  <c:v>759950</c:v>
                </c:pt>
                <c:pt idx="10579">
                  <c:v>345000</c:v>
                </c:pt>
                <c:pt idx="10580">
                  <c:v>350000</c:v>
                </c:pt>
                <c:pt idx="10581">
                  <c:v>198000</c:v>
                </c:pt>
                <c:pt idx="10582">
                  <c:v>730000</c:v>
                </c:pt>
                <c:pt idx="10583">
                  <c:v>266200</c:v>
                </c:pt>
                <c:pt idx="10584" formatCode="0.00E+00">
                  <c:v>1060000</c:v>
                </c:pt>
                <c:pt idx="10585">
                  <c:v>95000</c:v>
                </c:pt>
                <c:pt idx="10586">
                  <c:v>430000</c:v>
                </c:pt>
                <c:pt idx="10587">
                  <c:v>650000</c:v>
                </c:pt>
                <c:pt idx="10588">
                  <c:v>379900</c:v>
                </c:pt>
                <c:pt idx="10589">
                  <c:v>325000</c:v>
                </c:pt>
                <c:pt idx="10590">
                  <c:v>455000</c:v>
                </c:pt>
                <c:pt idx="10591">
                  <c:v>392000</c:v>
                </c:pt>
                <c:pt idx="10592">
                  <c:v>373000</c:v>
                </c:pt>
                <c:pt idx="10593">
                  <c:v>951250</c:v>
                </c:pt>
                <c:pt idx="10594">
                  <c:v>502000</c:v>
                </c:pt>
                <c:pt idx="10595">
                  <c:v>362500</c:v>
                </c:pt>
                <c:pt idx="10596">
                  <c:v>525000</c:v>
                </c:pt>
                <c:pt idx="10597">
                  <c:v>580000</c:v>
                </c:pt>
                <c:pt idx="10598">
                  <c:v>278000</c:v>
                </c:pt>
                <c:pt idx="10599">
                  <c:v>422500</c:v>
                </c:pt>
                <c:pt idx="10600">
                  <c:v>783200</c:v>
                </c:pt>
                <c:pt idx="10601">
                  <c:v>715000</c:v>
                </c:pt>
                <c:pt idx="10602">
                  <c:v>472217</c:v>
                </c:pt>
                <c:pt idx="10603">
                  <c:v>244615</c:v>
                </c:pt>
                <c:pt idx="10604">
                  <c:v>385000</c:v>
                </c:pt>
                <c:pt idx="10605">
                  <c:v>549995</c:v>
                </c:pt>
                <c:pt idx="10606">
                  <c:v>959900</c:v>
                </c:pt>
                <c:pt idx="10607">
                  <c:v>510000</c:v>
                </c:pt>
                <c:pt idx="10608">
                  <c:v>367000</c:v>
                </c:pt>
                <c:pt idx="10609">
                  <c:v>375000</c:v>
                </c:pt>
                <c:pt idx="10610">
                  <c:v>500000</c:v>
                </c:pt>
                <c:pt idx="10611">
                  <c:v>489000</c:v>
                </c:pt>
                <c:pt idx="10612">
                  <c:v>340000</c:v>
                </c:pt>
                <c:pt idx="10613">
                  <c:v>562000</c:v>
                </c:pt>
                <c:pt idx="10614">
                  <c:v>489950</c:v>
                </c:pt>
                <c:pt idx="10615">
                  <c:v>652000</c:v>
                </c:pt>
                <c:pt idx="10616">
                  <c:v>472000</c:v>
                </c:pt>
                <c:pt idx="10617">
                  <c:v>333000</c:v>
                </c:pt>
                <c:pt idx="10618">
                  <c:v>560000</c:v>
                </c:pt>
                <c:pt idx="10619">
                  <c:v>799000</c:v>
                </c:pt>
                <c:pt idx="10620">
                  <c:v>860000</c:v>
                </c:pt>
                <c:pt idx="10621">
                  <c:v>449500</c:v>
                </c:pt>
                <c:pt idx="10622">
                  <c:v>692500</c:v>
                </c:pt>
                <c:pt idx="10623">
                  <c:v>925000</c:v>
                </c:pt>
                <c:pt idx="10624">
                  <c:v>267500</c:v>
                </c:pt>
                <c:pt idx="10625">
                  <c:v>396800</c:v>
                </c:pt>
                <c:pt idx="10626">
                  <c:v>220000</c:v>
                </c:pt>
                <c:pt idx="10627">
                  <c:v>892500</c:v>
                </c:pt>
                <c:pt idx="10628">
                  <c:v>455500</c:v>
                </c:pt>
                <c:pt idx="10629">
                  <c:v>743000</c:v>
                </c:pt>
                <c:pt idx="10630">
                  <c:v>338000</c:v>
                </c:pt>
                <c:pt idx="10631">
                  <c:v>332000</c:v>
                </c:pt>
                <c:pt idx="10632">
                  <c:v>563225</c:v>
                </c:pt>
                <c:pt idx="10633" formatCode="0.00E+00">
                  <c:v>1150000</c:v>
                </c:pt>
                <c:pt idx="10634">
                  <c:v>645000</c:v>
                </c:pt>
                <c:pt idx="10635">
                  <c:v>739000</c:v>
                </c:pt>
                <c:pt idx="10636">
                  <c:v>435000</c:v>
                </c:pt>
                <c:pt idx="10637">
                  <c:v>995000</c:v>
                </c:pt>
                <c:pt idx="10638">
                  <c:v>520000</c:v>
                </c:pt>
                <c:pt idx="10639">
                  <c:v>400000</c:v>
                </c:pt>
                <c:pt idx="10640">
                  <c:v>440000</c:v>
                </c:pt>
                <c:pt idx="10641">
                  <c:v>440000</c:v>
                </c:pt>
                <c:pt idx="10642">
                  <c:v>738000</c:v>
                </c:pt>
                <c:pt idx="10643">
                  <c:v>250000</c:v>
                </c:pt>
                <c:pt idx="10644">
                  <c:v>338150</c:v>
                </c:pt>
                <c:pt idx="10645">
                  <c:v>425000</c:v>
                </c:pt>
                <c:pt idx="10646">
                  <c:v>883000</c:v>
                </c:pt>
                <c:pt idx="10647">
                  <c:v>510000</c:v>
                </c:pt>
                <c:pt idx="10648">
                  <c:v>950000</c:v>
                </c:pt>
                <c:pt idx="10649">
                  <c:v>435000</c:v>
                </c:pt>
                <c:pt idx="10650">
                  <c:v>415000</c:v>
                </c:pt>
                <c:pt idx="10651">
                  <c:v>439000</c:v>
                </c:pt>
                <c:pt idx="10652">
                  <c:v>295832</c:v>
                </c:pt>
                <c:pt idx="10653">
                  <c:v>285000</c:v>
                </c:pt>
                <c:pt idx="10654">
                  <c:v>350000</c:v>
                </c:pt>
                <c:pt idx="10655">
                  <c:v>489000</c:v>
                </c:pt>
                <c:pt idx="10656">
                  <c:v>304500</c:v>
                </c:pt>
                <c:pt idx="10657">
                  <c:v>288000</c:v>
                </c:pt>
                <c:pt idx="10658">
                  <c:v>417000</c:v>
                </c:pt>
                <c:pt idx="10659">
                  <c:v>615000</c:v>
                </c:pt>
                <c:pt idx="10660">
                  <c:v>730000</c:v>
                </c:pt>
                <c:pt idx="10661">
                  <c:v>178500</c:v>
                </c:pt>
                <c:pt idx="10662">
                  <c:v>300000</c:v>
                </c:pt>
                <c:pt idx="10663">
                  <c:v>415000</c:v>
                </c:pt>
                <c:pt idx="10664">
                  <c:v>452500</c:v>
                </c:pt>
                <c:pt idx="10665" formatCode="0.00E+00">
                  <c:v>1010000</c:v>
                </c:pt>
                <c:pt idx="10666">
                  <c:v>653000</c:v>
                </c:pt>
                <c:pt idx="10667">
                  <c:v>715000</c:v>
                </c:pt>
                <c:pt idx="10668">
                  <c:v>541000</c:v>
                </c:pt>
                <c:pt idx="10669">
                  <c:v>245000</c:v>
                </c:pt>
                <c:pt idx="10670">
                  <c:v>547000</c:v>
                </c:pt>
                <c:pt idx="10671">
                  <c:v>750000</c:v>
                </c:pt>
                <c:pt idx="10672">
                  <c:v>575000</c:v>
                </c:pt>
                <c:pt idx="10673">
                  <c:v>216000</c:v>
                </c:pt>
                <c:pt idx="10674">
                  <c:v>443000</c:v>
                </c:pt>
                <c:pt idx="10675">
                  <c:v>257700</c:v>
                </c:pt>
                <c:pt idx="10676">
                  <c:v>278000</c:v>
                </c:pt>
                <c:pt idx="10677">
                  <c:v>300000</c:v>
                </c:pt>
                <c:pt idx="10678">
                  <c:v>269100</c:v>
                </c:pt>
                <c:pt idx="10679">
                  <c:v>402500</c:v>
                </c:pt>
                <c:pt idx="10680">
                  <c:v>306888</c:v>
                </c:pt>
                <c:pt idx="10681">
                  <c:v>795000</c:v>
                </c:pt>
                <c:pt idx="10682">
                  <c:v>525000</c:v>
                </c:pt>
                <c:pt idx="10683" formatCode="0.00E+00">
                  <c:v>1050000</c:v>
                </c:pt>
                <c:pt idx="10684">
                  <c:v>452000</c:v>
                </c:pt>
                <c:pt idx="10685">
                  <c:v>350000</c:v>
                </c:pt>
                <c:pt idx="10686">
                  <c:v>410000</c:v>
                </c:pt>
                <c:pt idx="10687">
                  <c:v>595000</c:v>
                </c:pt>
                <c:pt idx="10688">
                  <c:v>499000</c:v>
                </c:pt>
                <c:pt idx="10689">
                  <c:v>340000</c:v>
                </c:pt>
                <c:pt idx="10690" formatCode="0.00E+00">
                  <c:v>1065000</c:v>
                </c:pt>
                <c:pt idx="10691">
                  <c:v>460000</c:v>
                </c:pt>
                <c:pt idx="10692">
                  <c:v>345000</c:v>
                </c:pt>
                <c:pt idx="10693">
                  <c:v>280500</c:v>
                </c:pt>
                <c:pt idx="10694">
                  <c:v>704000</c:v>
                </c:pt>
                <c:pt idx="10695">
                  <c:v>545000</c:v>
                </c:pt>
                <c:pt idx="10696">
                  <c:v>335000</c:v>
                </c:pt>
                <c:pt idx="10697" formatCode="0.00E+00">
                  <c:v>1325000</c:v>
                </c:pt>
                <c:pt idx="10698">
                  <c:v>420000</c:v>
                </c:pt>
                <c:pt idx="10699">
                  <c:v>705000</c:v>
                </c:pt>
                <c:pt idx="10700">
                  <c:v>274900</c:v>
                </c:pt>
                <c:pt idx="10701">
                  <c:v>499950</c:v>
                </c:pt>
                <c:pt idx="10702">
                  <c:v>415250</c:v>
                </c:pt>
                <c:pt idx="10703">
                  <c:v>222000</c:v>
                </c:pt>
                <c:pt idx="10704">
                  <c:v>375000</c:v>
                </c:pt>
                <c:pt idx="10705">
                  <c:v>300000</c:v>
                </c:pt>
                <c:pt idx="10706">
                  <c:v>456700</c:v>
                </c:pt>
                <c:pt idx="10707">
                  <c:v>925500</c:v>
                </c:pt>
                <c:pt idx="10708">
                  <c:v>375000</c:v>
                </c:pt>
                <c:pt idx="10709">
                  <c:v>420000</c:v>
                </c:pt>
                <c:pt idx="10710">
                  <c:v>575000</c:v>
                </c:pt>
                <c:pt idx="10711">
                  <c:v>335000</c:v>
                </c:pt>
                <c:pt idx="10712">
                  <c:v>428000</c:v>
                </c:pt>
                <c:pt idx="10713">
                  <c:v>655000</c:v>
                </c:pt>
                <c:pt idx="10714">
                  <c:v>738000</c:v>
                </c:pt>
                <c:pt idx="10715">
                  <c:v>415000</c:v>
                </c:pt>
                <c:pt idx="10716">
                  <c:v>392000</c:v>
                </c:pt>
                <c:pt idx="10717">
                  <c:v>555000</c:v>
                </c:pt>
                <c:pt idx="10718">
                  <c:v>260000</c:v>
                </c:pt>
                <c:pt idx="10719">
                  <c:v>392500</c:v>
                </c:pt>
                <c:pt idx="10720">
                  <c:v>912000</c:v>
                </c:pt>
                <c:pt idx="10721">
                  <c:v>135000</c:v>
                </c:pt>
                <c:pt idx="10722">
                  <c:v>500000</c:v>
                </c:pt>
                <c:pt idx="10723">
                  <c:v>238000</c:v>
                </c:pt>
                <c:pt idx="10724">
                  <c:v>251000</c:v>
                </c:pt>
                <c:pt idx="10725">
                  <c:v>406500</c:v>
                </c:pt>
                <c:pt idx="10726">
                  <c:v>433495</c:v>
                </c:pt>
                <c:pt idx="10727">
                  <c:v>265000</c:v>
                </c:pt>
                <c:pt idx="10728">
                  <c:v>360000</c:v>
                </c:pt>
                <c:pt idx="10729">
                  <c:v>425000</c:v>
                </c:pt>
                <c:pt idx="10730">
                  <c:v>450000</c:v>
                </c:pt>
                <c:pt idx="10731">
                  <c:v>449900</c:v>
                </c:pt>
                <c:pt idx="10732">
                  <c:v>345000</c:v>
                </c:pt>
                <c:pt idx="10733">
                  <c:v>612500</c:v>
                </c:pt>
                <c:pt idx="10734">
                  <c:v>317000</c:v>
                </c:pt>
                <c:pt idx="10735">
                  <c:v>585000</c:v>
                </c:pt>
                <c:pt idx="10736">
                  <c:v>455000</c:v>
                </c:pt>
                <c:pt idx="10737" formatCode="0.00E+00">
                  <c:v>1035000</c:v>
                </c:pt>
                <c:pt idx="10738">
                  <c:v>497000</c:v>
                </c:pt>
                <c:pt idx="10739">
                  <c:v>226750</c:v>
                </c:pt>
                <c:pt idx="10740">
                  <c:v>385000</c:v>
                </c:pt>
                <c:pt idx="10741">
                  <c:v>205000</c:v>
                </c:pt>
                <c:pt idx="10742">
                  <c:v>745000</c:v>
                </c:pt>
                <c:pt idx="10743">
                  <c:v>371000</c:v>
                </c:pt>
                <c:pt idx="10744">
                  <c:v>545000</c:v>
                </c:pt>
                <c:pt idx="10745">
                  <c:v>443000</c:v>
                </c:pt>
                <c:pt idx="10746">
                  <c:v>287000</c:v>
                </c:pt>
                <c:pt idx="10747">
                  <c:v>194000</c:v>
                </c:pt>
                <c:pt idx="10748">
                  <c:v>265000</c:v>
                </c:pt>
                <c:pt idx="10749" formatCode="0.00E+00">
                  <c:v>1135000</c:v>
                </c:pt>
                <c:pt idx="10750">
                  <c:v>699950</c:v>
                </c:pt>
                <c:pt idx="10751">
                  <c:v>433000</c:v>
                </c:pt>
                <c:pt idx="10752">
                  <c:v>200000</c:v>
                </c:pt>
                <c:pt idx="10753">
                  <c:v>289571</c:v>
                </c:pt>
                <c:pt idx="10754">
                  <c:v>440000</c:v>
                </c:pt>
                <c:pt idx="10755">
                  <c:v>400000</c:v>
                </c:pt>
                <c:pt idx="10756">
                  <c:v>589000</c:v>
                </c:pt>
                <c:pt idx="10757">
                  <c:v>850000</c:v>
                </c:pt>
                <c:pt idx="10758">
                  <c:v>520000</c:v>
                </c:pt>
                <c:pt idx="10759">
                  <c:v>555000</c:v>
                </c:pt>
                <c:pt idx="10760">
                  <c:v>470000</c:v>
                </c:pt>
                <c:pt idx="10761">
                  <c:v>207000</c:v>
                </c:pt>
                <c:pt idx="10762">
                  <c:v>379750</c:v>
                </c:pt>
                <c:pt idx="10763">
                  <c:v>709000</c:v>
                </c:pt>
                <c:pt idx="10764">
                  <c:v>240000</c:v>
                </c:pt>
                <c:pt idx="10765">
                  <c:v>445500</c:v>
                </c:pt>
                <c:pt idx="10766" formatCode="0.00E+00">
                  <c:v>1308000</c:v>
                </c:pt>
                <c:pt idx="10767">
                  <c:v>210000</c:v>
                </c:pt>
                <c:pt idx="10768">
                  <c:v>603000</c:v>
                </c:pt>
                <c:pt idx="10769">
                  <c:v>720000</c:v>
                </c:pt>
                <c:pt idx="10770">
                  <c:v>92000</c:v>
                </c:pt>
                <c:pt idx="10771">
                  <c:v>600000</c:v>
                </c:pt>
                <c:pt idx="10772">
                  <c:v>725000</c:v>
                </c:pt>
                <c:pt idx="10773">
                  <c:v>409950</c:v>
                </c:pt>
                <c:pt idx="10774">
                  <c:v>515000</c:v>
                </c:pt>
                <c:pt idx="10775">
                  <c:v>495000</c:v>
                </c:pt>
                <c:pt idx="10776">
                  <c:v>998000</c:v>
                </c:pt>
                <c:pt idx="10777">
                  <c:v>630000</c:v>
                </c:pt>
                <c:pt idx="10778">
                  <c:v>410000</c:v>
                </c:pt>
                <c:pt idx="10779">
                  <c:v>602000</c:v>
                </c:pt>
                <c:pt idx="10780">
                  <c:v>750000</c:v>
                </c:pt>
                <c:pt idx="10781">
                  <c:v>711600</c:v>
                </c:pt>
                <c:pt idx="10782" formatCode="0.00E+00">
                  <c:v>1050000</c:v>
                </c:pt>
                <c:pt idx="10783">
                  <c:v>700500</c:v>
                </c:pt>
                <c:pt idx="10784">
                  <c:v>710000</c:v>
                </c:pt>
                <c:pt idx="10785">
                  <c:v>250000</c:v>
                </c:pt>
                <c:pt idx="10786">
                  <c:v>350000</c:v>
                </c:pt>
                <c:pt idx="10787">
                  <c:v>475000</c:v>
                </c:pt>
                <c:pt idx="10788">
                  <c:v>200000</c:v>
                </c:pt>
                <c:pt idx="10789">
                  <c:v>450000</c:v>
                </c:pt>
                <c:pt idx="10790">
                  <c:v>316000</c:v>
                </c:pt>
                <c:pt idx="10791">
                  <c:v>310000</c:v>
                </c:pt>
                <c:pt idx="10792">
                  <c:v>392000</c:v>
                </c:pt>
                <c:pt idx="10793">
                  <c:v>521000</c:v>
                </c:pt>
                <c:pt idx="10794">
                  <c:v>495000</c:v>
                </c:pt>
                <c:pt idx="10795">
                  <c:v>209000</c:v>
                </c:pt>
                <c:pt idx="10796">
                  <c:v>809950</c:v>
                </c:pt>
                <c:pt idx="10797">
                  <c:v>400000</c:v>
                </c:pt>
                <c:pt idx="10798">
                  <c:v>415000</c:v>
                </c:pt>
                <c:pt idx="10799">
                  <c:v>411000</c:v>
                </c:pt>
                <c:pt idx="10800">
                  <c:v>825000</c:v>
                </c:pt>
                <c:pt idx="10801">
                  <c:v>436000</c:v>
                </c:pt>
                <c:pt idx="10802">
                  <c:v>460000</c:v>
                </c:pt>
                <c:pt idx="10803">
                  <c:v>281000</c:v>
                </c:pt>
                <c:pt idx="10804">
                  <c:v>976000</c:v>
                </c:pt>
                <c:pt idx="10805">
                  <c:v>485000</c:v>
                </c:pt>
                <c:pt idx="10806">
                  <c:v>429000</c:v>
                </c:pt>
                <c:pt idx="10807">
                  <c:v>729000</c:v>
                </c:pt>
                <c:pt idx="10808">
                  <c:v>625000</c:v>
                </c:pt>
                <c:pt idx="10809">
                  <c:v>218500</c:v>
                </c:pt>
                <c:pt idx="10810">
                  <c:v>175000</c:v>
                </c:pt>
                <c:pt idx="10811">
                  <c:v>442500</c:v>
                </c:pt>
                <c:pt idx="10812">
                  <c:v>480000</c:v>
                </c:pt>
                <c:pt idx="10813">
                  <c:v>715500</c:v>
                </c:pt>
                <c:pt idx="10814">
                  <c:v>432500</c:v>
                </c:pt>
                <c:pt idx="10815">
                  <c:v>875000</c:v>
                </c:pt>
                <c:pt idx="10816">
                  <c:v>605000</c:v>
                </c:pt>
                <c:pt idx="10817" formatCode="0.00E+00">
                  <c:v>1688000</c:v>
                </c:pt>
                <c:pt idx="10818">
                  <c:v>318000</c:v>
                </c:pt>
                <c:pt idx="10819">
                  <c:v>311300</c:v>
                </c:pt>
                <c:pt idx="10820">
                  <c:v>325000</c:v>
                </c:pt>
                <c:pt idx="10821">
                  <c:v>795000</c:v>
                </c:pt>
                <c:pt idx="10822">
                  <c:v>558000</c:v>
                </c:pt>
                <c:pt idx="10823">
                  <c:v>370000</c:v>
                </c:pt>
                <c:pt idx="10824">
                  <c:v>598850</c:v>
                </c:pt>
                <c:pt idx="10825">
                  <c:v>515700</c:v>
                </c:pt>
                <c:pt idx="10826">
                  <c:v>458000</c:v>
                </c:pt>
                <c:pt idx="10827">
                  <c:v>583500</c:v>
                </c:pt>
                <c:pt idx="10828">
                  <c:v>653750</c:v>
                </c:pt>
                <c:pt idx="10829">
                  <c:v>299000</c:v>
                </c:pt>
                <c:pt idx="10830">
                  <c:v>532000</c:v>
                </c:pt>
                <c:pt idx="10831">
                  <c:v>819000</c:v>
                </c:pt>
                <c:pt idx="10832">
                  <c:v>945000</c:v>
                </c:pt>
                <c:pt idx="10833">
                  <c:v>608700</c:v>
                </c:pt>
                <c:pt idx="10834">
                  <c:v>812000</c:v>
                </c:pt>
                <c:pt idx="10835">
                  <c:v>464000</c:v>
                </c:pt>
                <c:pt idx="10836">
                  <c:v>950000</c:v>
                </c:pt>
                <c:pt idx="10837">
                  <c:v>700000</c:v>
                </c:pt>
                <c:pt idx="10838">
                  <c:v>435000</c:v>
                </c:pt>
                <c:pt idx="10839">
                  <c:v>229500</c:v>
                </c:pt>
                <c:pt idx="10840" formatCode="0.00E+00">
                  <c:v>1575000</c:v>
                </c:pt>
                <c:pt idx="10841">
                  <c:v>265000</c:v>
                </c:pt>
                <c:pt idx="10842">
                  <c:v>995000</c:v>
                </c:pt>
                <c:pt idx="10843">
                  <c:v>590000</c:v>
                </c:pt>
                <c:pt idx="10844">
                  <c:v>740000</c:v>
                </c:pt>
                <c:pt idx="10845">
                  <c:v>360000</c:v>
                </c:pt>
                <c:pt idx="10846">
                  <c:v>548500</c:v>
                </c:pt>
                <c:pt idx="10847">
                  <c:v>599000</c:v>
                </c:pt>
                <c:pt idx="10848">
                  <c:v>615000</c:v>
                </c:pt>
                <c:pt idx="10849">
                  <c:v>292000</c:v>
                </c:pt>
                <c:pt idx="10850">
                  <c:v>899000</c:v>
                </c:pt>
                <c:pt idx="10851">
                  <c:v>500000</c:v>
                </c:pt>
                <c:pt idx="10852">
                  <c:v>580000</c:v>
                </c:pt>
                <c:pt idx="10853">
                  <c:v>580000</c:v>
                </c:pt>
                <c:pt idx="10854">
                  <c:v>594000</c:v>
                </c:pt>
                <c:pt idx="10855">
                  <c:v>500000</c:v>
                </c:pt>
                <c:pt idx="10856">
                  <c:v>550000</c:v>
                </c:pt>
                <c:pt idx="10857">
                  <c:v>275000</c:v>
                </c:pt>
                <c:pt idx="10858">
                  <c:v>390000</c:v>
                </c:pt>
                <c:pt idx="10859" formatCode="0.00E+00">
                  <c:v>1250000</c:v>
                </c:pt>
                <c:pt idx="10860">
                  <c:v>250000</c:v>
                </c:pt>
                <c:pt idx="10861">
                  <c:v>405000</c:v>
                </c:pt>
                <c:pt idx="10862">
                  <c:v>213950</c:v>
                </c:pt>
                <c:pt idx="10863">
                  <c:v>232000</c:v>
                </c:pt>
                <c:pt idx="10864">
                  <c:v>207000</c:v>
                </c:pt>
                <c:pt idx="10865">
                  <c:v>310000</c:v>
                </c:pt>
                <c:pt idx="10866">
                  <c:v>540000</c:v>
                </c:pt>
                <c:pt idx="10867">
                  <c:v>750000</c:v>
                </c:pt>
                <c:pt idx="10868">
                  <c:v>392500</c:v>
                </c:pt>
                <c:pt idx="10869">
                  <c:v>305000</c:v>
                </c:pt>
                <c:pt idx="10870">
                  <c:v>735000</c:v>
                </c:pt>
                <c:pt idx="10871">
                  <c:v>575000</c:v>
                </c:pt>
                <c:pt idx="10872">
                  <c:v>175000</c:v>
                </c:pt>
                <c:pt idx="10873">
                  <c:v>291000</c:v>
                </c:pt>
                <c:pt idx="10874">
                  <c:v>791500</c:v>
                </c:pt>
                <c:pt idx="10875">
                  <c:v>475000</c:v>
                </c:pt>
                <c:pt idx="10876">
                  <c:v>238950</c:v>
                </c:pt>
                <c:pt idx="10877">
                  <c:v>470000</c:v>
                </c:pt>
                <c:pt idx="10878">
                  <c:v>420000</c:v>
                </c:pt>
                <c:pt idx="10879">
                  <c:v>440000</c:v>
                </c:pt>
                <c:pt idx="10880">
                  <c:v>656000</c:v>
                </c:pt>
                <c:pt idx="10881">
                  <c:v>559950</c:v>
                </c:pt>
                <c:pt idx="10882">
                  <c:v>600000</c:v>
                </c:pt>
                <c:pt idx="10883">
                  <c:v>255000</c:v>
                </c:pt>
                <c:pt idx="10884">
                  <c:v>210750</c:v>
                </c:pt>
                <c:pt idx="10885">
                  <c:v>485000</c:v>
                </c:pt>
                <c:pt idx="10886">
                  <c:v>390000</c:v>
                </c:pt>
                <c:pt idx="10887">
                  <c:v>405000</c:v>
                </c:pt>
                <c:pt idx="10888">
                  <c:v>462500</c:v>
                </c:pt>
                <c:pt idx="10889">
                  <c:v>435000</c:v>
                </c:pt>
                <c:pt idx="10890">
                  <c:v>440000</c:v>
                </c:pt>
                <c:pt idx="10891">
                  <c:v>299950</c:v>
                </c:pt>
                <c:pt idx="10892">
                  <c:v>440000</c:v>
                </c:pt>
                <c:pt idx="10893">
                  <c:v>312620</c:v>
                </c:pt>
                <c:pt idx="10894">
                  <c:v>372500</c:v>
                </c:pt>
                <c:pt idx="10895">
                  <c:v>297262</c:v>
                </c:pt>
                <c:pt idx="10896">
                  <c:v>735000</c:v>
                </c:pt>
                <c:pt idx="10897">
                  <c:v>430000</c:v>
                </c:pt>
                <c:pt idx="10898">
                  <c:v>241000</c:v>
                </c:pt>
                <c:pt idx="10899">
                  <c:v>201000</c:v>
                </c:pt>
                <c:pt idx="10900">
                  <c:v>570000</c:v>
                </c:pt>
                <c:pt idx="10901">
                  <c:v>538000</c:v>
                </c:pt>
                <c:pt idx="10902">
                  <c:v>729000</c:v>
                </c:pt>
                <c:pt idx="10903">
                  <c:v>331500</c:v>
                </c:pt>
                <c:pt idx="10904">
                  <c:v>110700</c:v>
                </c:pt>
                <c:pt idx="10905">
                  <c:v>245000</c:v>
                </c:pt>
                <c:pt idx="10906">
                  <c:v>427000</c:v>
                </c:pt>
                <c:pt idx="10907">
                  <c:v>650500</c:v>
                </c:pt>
                <c:pt idx="10908">
                  <c:v>335900</c:v>
                </c:pt>
                <c:pt idx="10909">
                  <c:v>535000</c:v>
                </c:pt>
                <c:pt idx="10910">
                  <c:v>360000</c:v>
                </c:pt>
                <c:pt idx="10911">
                  <c:v>294900</c:v>
                </c:pt>
                <c:pt idx="10912">
                  <c:v>460000</c:v>
                </c:pt>
                <c:pt idx="10913" formatCode="0.00E+00">
                  <c:v>1769000</c:v>
                </c:pt>
                <c:pt idx="10914">
                  <c:v>463000</c:v>
                </c:pt>
                <c:pt idx="10915">
                  <c:v>332000</c:v>
                </c:pt>
                <c:pt idx="10916">
                  <c:v>199500</c:v>
                </c:pt>
                <c:pt idx="10917">
                  <c:v>247000</c:v>
                </c:pt>
                <c:pt idx="10918">
                  <c:v>442500</c:v>
                </c:pt>
                <c:pt idx="10919">
                  <c:v>600000</c:v>
                </c:pt>
                <c:pt idx="10920">
                  <c:v>449000</c:v>
                </c:pt>
                <c:pt idx="10921">
                  <c:v>725000</c:v>
                </c:pt>
                <c:pt idx="10922">
                  <c:v>215000</c:v>
                </c:pt>
                <c:pt idx="10923">
                  <c:v>582500</c:v>
                </c:pt>
                <c:pt idx="10924">
                  <c:v>305000</c:v>
                </c:pt>
                <c:pt idx="10925">
                  <c:v>734000</c:v>
                </c:pt>
                <c:pt idx="10926">
                  <c:v>300000</c:v>
                </c:pt>
                <c:pt idx="10927">
                  <c:v>525888</c:v>
                </c:pt>
                <c:pt idx="10928">
                  <c:v>711000</c:v>
                </c:pt>
                <c:pt idx="10929">
                  <c:v>360000</c:v>
                </c:pt>
                <c:pt idx="10930">
                  <c:v>357000</c:v>
                </c:pt>
                <c:pt idx="10931">
                  <c:v>235000</c:v>
                </c:pt>
                <c:pt idx="10932">
                  <c:v>550000</c:v>
                </c:pt>
                <c:pt idx="10933">
                  <c:v>324000</c:v>
                </c:pt>
                <c:pt idx="10934">
                  <c:v>420000</c:v>
                </c:pt>
                <c:pt idx="10935">
                  <c:v>450000</c:v>
                </c:pt>
                <c:pt idx="10936">
                  <c:v>825000</c:v>
                </c:pt>
                <c:pt idx="10937">
                  <c:v>272000</c:v>
                </c:pt>
                <c:pt idx="10938">
                  <c:v>481000</c:v>
                </c:pt>
                <c:pt idx="10939">
                  <c:v>500000</c:v>
                </c:pt>
                <c:pt idx="10940">
                  <c:v>448000</c:v>
                </c:pt>
                <c:pt idx="10941">
                  <c:v>480000</c:v>
                </c:pt>
                <c:pt idx="10942">
                  <c:v>475000</c:v>
                </c:pt>
                <c:pt idx="10943">
                  <c:v>472500</c:v>
                </c:pt>
                <c:pt idx="10944">
                  <c:v>291000</c:v>
                </c:pt>
                <c:pt idx="10945">
                  <c:v>294000</c:v>
                </c:pt>
                <c:pt idx="10946" formatCode="0.00E+00">
                  <c:v>1013050</c:v>
                </c:pt>
                <c:pt idx="10947">
                  <c:v>442500</c:v>
                </c:pt>
                <c:pt idx="10948">
                  <c:v>170000</c:v>
                </c:pt>
                <c:pt idx="10949" formatCode="0.00E+00">
                  <c:v>1582500</c:v>
                </c:pt>
                <c:pt idx="10950">
                  <c:v>665000</c:v>
                </c:pt>
                <c:pt idx="10951" formatCode="0.00E+00">
                  <c:v>1610000</c:v>
                </c:pt>
                <c:pt idx="10952">
                  <c:v>675000</c:v>
                </c:pt>
                <c:pt idx="10953">
                  <c:v>279900</c:v>
                </c:pt>
                <c:pt idx="10954">
                  <c:v>875000</c:v>
                </c:pt>
                <c:pt idx="10955">
                  <c:v>571000</c:v>
                </c:pt>
                <c:pt idx="10956">
                  <c:v>320000</c:v>
                </c:pt>
                <c:pt idx="10957">
                  <c:v>525000</c:v>
                </c:pt>
                <c:pt idx="10958" formatCode="0.00E+00">
                  <c:v>1650000</c:v>
                </c:pt>
                <c:pt idx="10959">
                  <c:v>137900</c:v>
                </c:pt>
                <c:pt idx="10960">
                  <c:v>440000</c:v>
                </c:pt>
                <c:pt idx="10961">
                  <c:v>360000</c:v>
                </c:pt>
                <c:pt idx="10962">
                  <c:v>271000</c:v>
                </c:pt>
                <c:pt idx="10963">
                  <c:v>465000</c:v>
                </c:pt>
                <c:pt idx="10964">
                  <c:v>280000</c:v>
                </c:pt>
                <c:pt idx="10965">
                  <c:v>283000</c:v>
                </c:pt>
                <c:pt idx="10966">
                  <c:v>411500</c:v>
                </c:pt>
                <c:pt idx="10967">
                  <c:v>282000</c:v>
                </c:pt>
                <c:pt idx="10968">
                  <c:v>535000</c:v>
                </c:pt>
                <c:pt idx="10969">
                  <c:v>554729</c:v>
                </c:pt>
                <c:pt idx="10970">
                  <c:v>868000</c:v>
                </c:pt>
                <c:pt idx="10971">
                  <c:v>427000</c:v>
                </c:pt>
                <c:pt idx="10972">
                  <c:v>455000</c:v>
                </c:pt>
                <c:pt idx="10973">
                  <c:v>595000</c:v>
                </c:pt>
                <c:pt idx="10974">
                  <c:v>400000</c:v>
                </c:pt>
                <c:pt idx="10975">
                  <c:v>770000</c:v>
                </c:pt>
                <c:pt idx="10976">
                  <c:v>742500</c:v>
                </c:pt>
                <c:pt idx="10977" formatCode="0.00E+00">
                  <c:v>1250000</c:v>
                </c:pt>
                <c:pt idx="10978">
                  <c:v>375000</c:v>
                </c:pt>
                <c:pt idx="10979" formatCode="0.00E+00">
                  <c:v>1557600</c:v>
                </c:pt>
                <c:pt idx="10980">
                  <c:v>545000</c:v>
                </c:pt>
                <c:pt idx="10981" formatCode="0.00E+00">
                  <c:v>1050000</c:v>
                </c:pt>
                <c:pt idx="10982" formatCode="0.00E+00">
                  <c:v>1565000</c:v>
                </c:pt>
                <c:pt idx="10983">
                  <c:v>178000</c:v>
                </c:pt>
                <c:pt idx="10984">
                  <c:v>262500</c:v>
                </c:pt>
                <c:pt idx="10985">
                  <c:v>730000</c:v>
                </c:pt>
                <c:pt idx="10986">
                  <c:v>395000</c:v>
                </c:pt>
                <c:pt idx="10987">
                  <c:v>355000</c:v>
                </c:pt>
                <c:pt idx="10988">
                  <c:v>299990</c:v>
                </c:pt>
                <c:pt idx="10989" formatCode="0.00E+00">
                  <c:v>1125000</c:v>
                </c:pt>
                <c:pt idx="10990">
                  <c:v>425000</c:v>
                </c:pt>
                <c:pt idx="10991">
                  <c:v>349000</c:v>
                </c:pt>
                <c:pt idx="10992">
                  <c:v>554950</c:v>
                </c:pt>
                <c:pt idx="10993">
                  <c:v>326000</c:v>
                </c:pt>
                <c:pt idx="10994">
                  <c:v>580000</c:v>
                </c:pt>
                <c:pt idx="10995">
                  <c:v>699000</c:v>
                </c:pt>
                <c:pt idx="10996">
                  <c:v>757000</c:v>
                </c:pt>
                <c:pt idx="10997">
                  <c:v>335000</c:v>
                </c:pt>
                <c:pt idx="10998">
                  <c:v>660000</c:v>
                </c:pt>
                <c:pt idx="10999">
                  <c:v>540000</c:v>
                </c:pt>
                <c:pt idx="11000">
                  <c:v>320000</c:v>
                </c:pt>
                <c:pt idx="11001">
                  <c:v>280000</c:v>
                </c:pt>
                <c:pt idx="11002">
                  <c:v>324000</c:v>
                </c:pt>
                <c:pt idx="11003">
                  <c:v>300000</c:v>
                </c:pt>
                <c:pt idx="11004">
                  <c:v>360000</c:v>
                </c:pt>
                <c:pt idx="11005">
                  <c:v>600000</c:v>
                </c:pt>
                <c:pt idx="11006">
                  <c:v>950000</c:v>
                </c:pt>
                <c:pt idx="11007">
                  <c:v>599950</c:v>
                </c:pt>
                <c:pt idx="11008">
                  <c:v>190000</c:v>
                </c:pt>
                <c:pt idx="11009">
                  <c:v>350000</c:v>
                </c:pt>
                <c:pt idx="11010">
                  <c:v>522000</c:v>
                </c:pt>
                <c:pt idx="11011">
                  <c:v>850000</c:v>
                </c:pt>
                <c:pt idx="11012">
                  <c:v>308000</c:v>
                </c:pt>
                <c:pt idx="11013" formatCode="0.00E+00">
                  <c:v>1020000</c:v>
                </c:pt>
                <c:pt idx="11014">
                  <c:v>397500</c:v>
                </c:pt>
                <c:pt idx="11015">
                  <c:v>186000</c:v>
                </c:pt>
                <c:pt idx="11016">
                  <c:v>436500</c:v>
                </c:pt>
                <c:pt idx="11017">
                  <c:v>710000</c:v>
                </c:pt>
                <c:pt idx="11018" formatCode="0.00E+00">
                  <c:v>1378600</c:v>
                </c:pt>
                <c:pt idx="11019">
                  <c:v>450000</c:v>
                </c:pt>
                <c:pt idx="11020">
                  <c:v>375000</c:v>
                </c:pt>
                <c:pt idx="11021">
                  <c:v>315000</c:v>
                </c:pt>
                <c:pt idx="11022">
                  <c:v>467500</c:v>
                </c:pt>
                <c:pt idx="11023">
                  <c:v>330000</c:v>
                </c:pt>
                <c:pt idx="11024">
                  <c:v>665000</c:v>
                </c:pt>
                <c:pt idx="11025">
                  <c:v>760000</c:v>
                </c:pt>
                <c:pt idx="11026">
                  <c:v>469000</c:v>
                </c:pt>
                <c:pt idx="11027">
                  <c:v>408000</c:v>
                </c:pt>
                <c:pt idx="11028">
                  <c:v>851000</c:v>
                </c:pt>
                <c:pt idx="11029">
                  <c:v>410000</c:v>
                </c:pt>
                <c:pt idx="11030">
                  <c:v>235000</c:v>
                </c:pt>
                <c:pt idx="11031">
                  <c:v>207100</c:v>
                </c:pt>
                <c:pt idx="11032">
                  <c:v>560000</c:v>
                </c:pt>
                <c:pt idx="11033">
                  <c:v>903000</c:v>
                </c:pt>
                <c:pt idx="11034">
                  <c:v>998500</c:v>
                </c:pt>
                <c:pt idx="11035">
                  <c:v>268500</c:v>
                </c:pt>
                <c:pt idx="11036">
                  <c:v>494950</c:v>
                </c:pt>
                <c:pt idx="11037" formatCode="0.00E+00">
                  <c:v>1130000</c:v>
                </c:pt>
                <c:pt idx="11038">
                  <c:v>250000</c:v>
                </c:pt>
                <c:pt idx="11039">
                  <c:v>449000</c:v>
                </c:pt>
                <c:pt idx="11040" formatCode="0.00E+00">
                  <c:v>1225000</c:v>
                </c:pt>
                <c:pt idx="11041">
                  <c:v>325000</c:v>
                </c:pt>
                <c:pt idx="11042">
                  <c:v>506000</c:v>
                </c:pt>
                <c:pt idx="11043">
                  <c:v>751000</c:v>
                </c:pt>
                <c:pt idx="11044">
                  <c:v>280000</c:v>
                </c:pt>
                <c:pt idx="11045" formatCode="0.00E+00">
                  <c:v>1120000</c:v>
                </c:pt>
                <c:pt idx="11046">
                  <c:v>580000</c:v>
                </c:pt>
                <c:pt idx="11047">
                  <c:v>665000</c:v>
                </c:pt>
                <c:pt idx="11048">
                  <c:v>450000</c:v>
                </c:pt>
                <c:pt idx="11049">
                  <c:v>389900</c:v>
                </c:pt>
                <c:pt idx="11050">
                  <c:v>427000</c:v>
                </c:pt>
                <c:pt idx="11051">
                  <c:v>265000</c:v>
                </c:pt>
                <c:pt idx="11052">
                  <c:v>398000</c:v>
                </c:pt>
                <c:pt idx="11053">
                  <c:v>354000</c:v>
                </c:pt>
                <c:pt idx="11054">
                  <c:v>339950</c:v>
                </c:pt>
                <c:pt idx="11055">
                  <c:v>399000</c:v>
                </c:pt>
                <c:pt idx="11056">
                  <c:v>325000</c:v>
                </c:pt>
                <c:pt idx="11057">
                  <c:v>998800</c:v>
                </c:pt>
                <c:pt idx="11058">
                  <c:v>350000</c:v>
                </c:pt>
                <c:pt idx="11059" formatCode="0.00E+00">
                  <c:v>1000000</c:v>
                </c:pt>
                <c:pt idx="11060">
                  <c:v>561000</c:v>
                </c:pt>
                <c:pt idx="11061">
                  <c:v>245000</c:v>
                </c:pt>
                <c:pt idx="11062">
                  <c:v>570000</c:v>
                </c:pt>
                <c:pt idx="11063">
                  <c:v>845000</c:v>
                </c:pt>
                <c:pt idx="11064">
                  <c:v>314500</c:v>
                </c:pt>
                <c:pt idx="11065">
                  <c:v>650000</c:v>
                </c:pt>
                <c:pt idx="11066">
                  <c:v>298000</c:v>
                </c:pt>
                <c:pt idx="11067">
                  <c:v>500000</c:v>
                </c:pt>
                <c:pt idx="11068">
                  <c:v>870000</c:v>
                </c:pt>
                <c:pt idx="11069">
                  <c:v>299000</c:v>
                </c:pt>
                <c:pt idx="11070">
                  <c:v>527000</c:v>
                </c:pt>
                <c:pt idx="11071">
                  <c:v>420000</c:v>
                </c:pt>
                <c:pt idx="11072">
                  <c:v>290000</c:v>
                </c:pt>
                <c:pt idx="11073" formatCode="0.00E+00">
                  <c:v>1662000</c:v>
                </c:pt>
                <c:pt idx="11074">
                  <c:v>499990</c:v>
                </c:pt>
                <c:pt idx="11075">
                  <c:v>315000</c:v>
                </c:pt>
                <c:pt idx="11076">
                  <c:v>425000</c:v>
                </c:pt>
                <c:pt idx="11077">
                  <c:v>630000</c:v>
                </c:pt>
                <c:pt idx="11078">
                  <c:v>365000</c:v>
                </c:pt>
                <c:pt idx="11079">
                  <c:v>774000</c:v>
                </c:pt>
                <c:pt idx="11080">
                  <c:v>368888</c:v>
                </c:pt>
                <c:pt idx="11081">
                  <c:v>339500</c:v>
                </c:pt>
                <c:pt idx="11082">
                  <c:v>344950</c:v>
                </c:pt>
                <c:pt idx="11083">
                  <c:v>450000</c:v>
                </c:pt>
                <c:pt idx="11084">
                  <c:v>814950</c:v>
                </c:pt>
                <c:pt idx="11085">
                  <c:v>299900</c:v>
                </c:pt>
                <c:pt idx="11086">
                  <c:v>315000</c:v>
                </c:pt>
                <c:pt idx="11087">
                  <c:v>880000</c:v>
                </c:pt>
                <c:pt idx="11088">
                  <c:v>195000</c:v>
                </c:pt>
                <c:pt idx="11089">
                  <c:v>910000</c:v>
                </c:pt>
                <c:pt idx="11090">
                  <c:v>540000</c:v>
                </c:pt>
                <c:pt idx="11091">
                  <c:v>306000</c:v>
                </c:pt>
                <c:pt idx="11092">
                  <c:v>272000</c:v>
                </c:pt>
                <c:pt idx="11093" formatCode="0.00E+00">
                  <c:v>1295000</c:v>
                </c:pt>
                <c:pt idx="11094">
                  <c:v>450000</c:v>
                </c:pt>
                <c:pt idx="11095">
                  <c:v>450000</c:v>
                </c:pt>
                <c:pt idx="11096">
                  <c:v>310000</c:v>
                </c:pt>
                <c:pt idx="11097">
                  <c:v>530000</c:v>
                </c:pt>
                <c:pt idx="11098">
                  <c:v>435000</c:v>
                </c:pt>
                <c:pt idx="11099">
                  <c:v>485000</c:v>
                </c:pt>
                <c:pt idx="11100">
                  <c:v>690000</c:v>
                </c:pt>
                <c:pt idx="11101">
                  <c:v>305000</c:v>
                </c:pt>
                <c:pt idx="11102">
                  <c:v>300000</c:v>
                </c:pt>
                <c:pt idx="11103">
                  <c:v>289950</c:v>
                </c:pt>
                <c:pt idx="11104">
                  <c:v>575000</c:v>
                </c:pt>
                <c:pt idx="11105" formatCode="0.00E+00">
                  <c:v>1820000</c:v>
                </c:pt>
                <c:pt idx="11106">
                  <c:v>219000</c:v>
                </c:pt>
                <c:pt idx="11107">
                  <c:v>265000</c:v>
                </c:pt>
                <c:pt idx="11108" formatCode="0.00E+00">
                  <c:v>1105000</c:v>
                </c:pt>
                <c:pt idx="11109">
                  <c:v>200000</c:v>
                </c:pt>
                <c:pt idx="11110">
                  <c:v>545000</c:v>
                </c:pt>
                <c:pt idx="11111">
                  <c:v>378000</c:v>
                </c:pt>
                <c:pt idx="11112">
                  <c:v>388000</c:v>
                </c:pt>
                <c:pt idx="11113">
                  <c:v>425000</c:v>
                </c:pt>
                <c:pt idx="11114">
                  <c:v>536000</c:v>
                </c:pt>
                <c:pt idx="11115" formatCode="0.00E+00">
                  <c:v>1175000</c:v>
                </c:pt>
                <c:pt idx="11116">
                  <c:v>629950</c:v>
                </c:pt>
                <c:pt idx="11117">
                  <c:v>465000</c:v>
                </c:pt>
                <c:pt idx="11118">
                  <c:v>545000</c:v>
                </c:pt>
                <c:pt idx="11119">
                  <c:v>592000</c:v>
                </c:pt>
                <c:pt idx="11120">
                  <c:v>446000</c:v>
                </c:pt>
                <c:pt idx="11121">
                  <c:v>375000</c:v>
                </c:pt>
                <c:pt idx="11122">
                  <c:v>632500</c:v>
                </c:pt>
                <c:pt idx="11123">
                  <c:v>459950</c:v>
                </c:pt>
                <c:pt idx="11124">
                  <c:v>485000</c:v>
                </c:pt>
                <c:pt idx="11125">
                  <c:v>255000</c:v>
                </c:pt>
                <c:pt idx="11126">
                  <c:v>251750</c:v>
                </c:pt>
                <c:pt idx="11127">
                  <c:v>725000</c:v>
                </c:pt>
                <c:pt idx="11128">
                  <c:v>460000</c:v>
                </c:pt>
                <c:pt idx="11129">
                  <c:v>625000</c:v>
                </c:pt>
                <c:pt idx="11130">
                  <c:v>530000</c:v>
                </c:pt>
                <c:pt idx="11131">
                  <c:v>394950</c:v>
                </c:pt>
                <c:pt idx="11132">
                  <c:v>324950</c:v>
                </c:pt>
                <c:pt idx="11133">
                  <c:v>330000</c:v>
                </c:pt>
                <c:pt idx="11134">
                  <c:v>220000</c:v>
                </c:pt>
                <c:pt idx="11135">
                  <c:v>685000</c:v>
                </c:pt>
                <c:pt idx="11136">
                  <c:v>500000</c:v>
                </c:pt>
                <c:pt idx="11137">
                  <c:v>368000</c:v>
                </c:pt>
                <c:pt idx="11138">
                  <c:v>825000</c:v>
                </c:pt>
                <c:pt idx="11139">
                  <c:v>660000</c:v>
                </c:pt>
                <c:pt idx="11140">
                  <c:v>253000</c:v>
                </c:pt>
                <c:pt idx="11141">
                  <c:v>392500</c:v>
                </c:pt>
                <c:pt idx="11142">
                  <c:v>605000</c:v>
                </c:pt>
                <c:pt idx="11143">
                  <c:v>215000</c:v>
                </c:pt>
                <c:pt idx="11144">
                  <c:v>650000</c:v>
                </c:pt>
                <c:pt idx="11145">
                  <c:v>877500</c:v>
                </c:pt>
                <c:pt idx="11146">
                  <c:v>232500</c:v>
                </c:pt>
                <c:pt idx="11147">
                  <c:v>234000</c:v>
                </c:pt>
                <c:pt idx="11148">
                  <c:v>380000</c:v>
                </c:pt>
                <c:pt idx="11149">
                  <c:v>420000</c:v>
                </c:pt>
                <c:pt idx="11150">
                  <c:v>399950</c:v>
                </c:pt>
                <c:pt idx="11151">
                  <c:v>256750</c:v>
                </c:pt>
                <c:pt idx="11152">
                  <c:v>535000</c:v>
                </c:pt>
                <c:pt idx="11153">
                  <c:v>515000</c:v>
                </c:pt>
                <c:pt idx="11154">
                  <c:v>770000</c:v>
                </c:pt>
                <c:pt idx="11155">
                  <c:v>256000</c:v>
                </c:pt>
                <c:pt idx="11156">
                  <c:v>489900</c:v>
                </c:pt>
                <c:pt idx="11157">
                  <c:v>165000</c:v>
                </c:pt>
                <c:pt idx="11158">
                  <c:v>220000</c:v>
                </c:pt>
                <c:pt idx="11159">
                  <c:v>575000</c:v>
                </c:pt>
                <c:pt idx="11160">
                  <c:v>375000</c:v>
                </c:pt>
                <c:pt idx="11161">
                  <c:v>422250</c:v>
                </c:pt>
                <c:pt idx="11162">
                  <c:v>420000</c:v>
                </c:pt>
                <c:pt idx="11163">
                  <c:v>608000</c:v>
                </c:pt>
                <c:pt idx="11164">
                  <c:v>620000</c:v>
                </c:pt>
                <c:pt idx="11165">
                  <c:v>850000</c:v>
                </c:pt>
                <c:pt idx="11166">
                  <c:v>463000</c:v>
                </c:pt>
                <c:pt idx="11167">
                  <c:v>750000</c:v>
                </c:pt>
                <c:pt idx="11168" formatCode="0.00E+00">
                  <c:v>1070000</c:v>
                </c:pt>
                <c:pt idx="11169">
                  <c:v>290000</c:v>
                </c:pt>
                <c:pt idx="11170">
                  <c:v>525000</c:v>
                </c:pt>
                <c:pt idx="11171">
                  <c:v>319000</c:v>
                </c:pt>
                <c:pt idx="11172">
                  <c:v>592500</c:v>
                </c:pt>
                <c:pt idx="11173">
                  <c:v>350000</c:v>
                </c:pt>
                <c:pt idx="11174">
                  <c:v>454900</c:v>
                </c:pt>
                <c:pt idx="11175">
                  <c:v>272000</c:v>
                </c:pt>
                <c:pt idx="11176">
                  <c:v>357500</c:v>
                </c:pt>
                <c:pt idx="11177">
                  <c:v>285000</c:v>
                </c:pt>
                <c:pt idx="11178">
                  <c:v>280000</c:v>
                </c:pt>
                <c:pt idx="11179">
                  <c:v>477000</c:v>
                </c:pt>
                <c:pt idx="11180">
                  <c:v>750000</c:v>
                </c:pt>
                <c:pt idx="11181">
                  <c:v>595000</c:v>
                </c:pt>
                <c:pt idx="11182">
                  <c:v>525000</c:v>
                </c:pt>
                <c:pt idx="11183">
                  <c:v>319000</c:v>
                </c:pt>
                <c:pt idx="11184">
                  <c:v>225000</c:v>
                </c:pt>
                <c:pt idx="11185">
                  <c:v>485000</c:v>
                </c:pt>
                <c:pt idx="11186">
                  <c:v>341000</c:v>
                </c:pt>
                <c:pt idx="11187">
                  <c:v>674000</c:v>
                </c:pt>
                <c:pt idx="11188">
                  <c:v>442250</c:v>
                </c:pt>
                <c:pt idx="11189">
                  <c:v>591000</c:v>
                </c:pt>
                <c:pt idx="11190">
                  <c:v>276000</c:v>
                </c:pt>
                <c:pt idx="11191">
                  <c:v>394000</c:v>
                </c:pt>
                <c:pt idx="11192">
                  <c:v>355000</c:v>
                </c:pt>
                <c:pt idx="11193">
                  <c:v>260000</c:v>
                </c:pt>
                <c:pt idx="11194">
                  <c:v>300000</c:v>
                </c:pt>
                <c:pt idx="11195">
                  <c:v>310000</c:v>
                </c:pt>
                <c:pt idx="11196">
                  <c:v>209000</c:v>
                </c:pt>
                <c:pt idx="11197">
                  <c:v>344950</c:v>
                </c:pt>
                <c:pt idx="11198">
                  <c:v>230000</c:v>
                </c:pt>
                <c:pt idx="11199">
                  <c:v>336950</c:v>
                </c:pt>
                <c:pt idx="11200">
                  <c:v>700000</c:v>
                </c:pt>
                <c:pt idx="11201">
                  <c:v>230000</c:v>
                </c:pt>
                <c:pt idx="11202">
                  <c:v>443500</c:v>
                </c:pt>
                <c:pt idx="11203">
                  <c:v>471000</c:v>
                </c:pt>
                <c:pt idx="11204">
                  <c:v>595000</c:v>
                </c:pt>
                <c:pt idx="11205">
                  <c:v>470000</c:v>
                </c:pt>
                <c:pt idx="11206">
                  <c:v>600000</c:v>
                </c:pt>
                <c:pt idx="11207" formatCode="0.00E+00">
                  <c:v>1381000</c:v>
                </c:pt>
                <c:pt idx="11208">
                  <c:v>427800</c:v>
                </c:pt>
                <c:pt idx="11209">
                  <c:v>445000</c:v>
                </c:pt>
                <c:pt idx="11210">
                  <c:v>382000</c:v>
                </c:pt>
                <c:pt idx="11211">
                  <c:v>577000</c:v>
                </c:pt>
                <c:pt idx="11212">
                  <c:v>427000</c:v>
                </c:pt>
                <c:pt idx="11213">
                  <c:v>255000</c:v>
                </c:pt>
                <c:pt idx="11214">
                  <c:v>240000</c:v>
                </c:pt>
                <c:pt idx="11215" formatCode="0.00E+00">
                  <c:v>1234580</c:v>
                </c:pt>
                <c:pt idx="11216">
                  <c:v>435000</c:v>
                </c:pt>
                <c:pt idx="11217" formatCode="0.00E+00">
                  <c:v>1450000</c:v>
                </c:pt>
                <c:pt idx="11218">
                  <c:v>425000</c:v>
                </c:pt>
                <c:pt idx="11219">
                  <c:v>393000</c:v>
                </c:pt>
                <c:pt idx="11220">
                  <c:v>264950</c:v>
                </c:pt>
                <c:pt idx="11221">
                  <c:v>746500</c:v>
                </c:pt>
                <c:pt idx="11222">
                  <c:v>450000</c:v>
                </c:pt>
                <c:pt idx="11223">
                  <c:v>229950</c:v>
                </c:pt>
                <c:pt idx="11224">
                  <c:v>425000</c:v>
                </c:pt>
                <c:pt idx="11225" formatCode="0.00E+00">
                  <c:v>2555000</c:v>
                </c:pt>
                <c:pt idx="11226" formatCode="0.00E+00">
                  <c:v>1400000</c:v>
                </c:pt>
                <c:pt idx="11227">
                  <c:v>753000</c:v>
                </c:pt>
                <c:pt idx="11228">
                  <c:v>310000</c:v>
                </c:pt>
                <c:pt idx="11229">
                  <c:v>395000</c:v>
                </c:pt>
                <c:pt idx="11230">
                  <c:v>725000</c:v>
                </c:pt>
                <c:pt idx="11231">
                  <c:v>295000</c:v>
                </c:pt>
                <c:pt idx="11232">
                  <c:v>225000</c:v>
                </c:pt>
                <c:pt idx="11233" formatCode="0.00E+00">
                  <c:v>1699000</c:v>
                </c:pt>
                <c:pt idx="11234">
                  <c:v>431000</c:v>
                </c:pt>
                <c:pt idx="11235">
                  <c:v>358500</c:v>
                </c:pt>
                <c:pt idx="11236">
                  <c:v>595000</c:v>
                </c:pt>
                <c:pt idx="11237">
                  <c:v>468000</c:v>
                </c:pt>
                <c:pt idx="11238">
                  <c:v>260000</c:v>
                </c:pt>
                <c:pt idx="11239">
                  <c:v>375000</c:v>
                </c:pt>
                <c:pt idx="11240">
                  <c:v>295000</c:v>
                </c:pt>
                <c:pt idx="11241">
                  <c:v>403900</c:v>
                </c:pt>
                <c:pt idx="11242">
                  <c:v>269950</c:v>
                </c:pt>
                <c:pt idx="11243">
                  <c:v>640000</c:v>
                </c:pt>
                <c:pt idx="11244">
                  <c:v>221000</c:v>
                </c:pt>
                <c:pt idx="11245">
                  <c:v>255000</c:v>
                </c:pt>
                <c:pt idx="11246">
                  <c:v>300000</c:v>
                </c:pt>
                <c:pt idx="11247">
                  <c:v>270000</c:v>
                </c:pt>
                <c:pt idx="11248">
                  <c:v>575000</c:v>
                </c:pt>
                <c:pt idx="11249">
                  <c:v>246900</c:v>
                </c:pt>
                <c:pt idx="11250">
                  <c:v>635000</c:v>
                </c:pt>
                <c:pt idx="11251">
                  <c:v>450000</c:v>
                </c:pt>
                <c:pt idx="11252">
                  <c:v>215000</c:v>
                </c:pt>
                <c:pt idx="11253">
                  <c:v>785000</c:v>
                </c:pt>
                <c:pt idx="11254">
                  <c:v>522500</c:v>
                </c:pt>
                <c:pt idx="11255">
                  <c:v>150000</c:v>
                </c:pt>
                <c:pt idx="11256">
                  <c:v>199950</c:v>
                </c:pt>
                <c:pt idx="11257" formatCode="0.00E+00">
                  <c:v>3000000</c:v>
                </c:pt>
                <c:pt idx="11258">
                  <c:v>379900</c:v>
                </c:pt>
                <c:pt idx="11259">
                  <c:v>950000</c:v>
                </c:pt>
                <c:pt idx="11260">
                  <c:v>865000</c:v>
                </c:pt>
                <c:pt idx="11261">
                  <c:v>785000</c:v>
                </c:pt>
                <c:pt idx="11262">
                  <c:v>245700</c:v>
                </c:pt>
                <c:pt idx="11263">
                  <c:v>951000</c:v>
                </c:pt>
                <c:pt idx="11264">
                  <c:v>499950</c:v>
                </c:pt>
                <c:pt idx="11265">
                  <c:v>257000</c:v>
                </c:pt>
                <c:pt idx="11266">
                  <c:v>549000</c:v>
                </c:pt>
                <c:pt idx="11267" formatCode="0.00E+00">
                  <c:v>1600000</c:v>
                </c:pt>
                <c:pt idx="11268" formatCode="0.00E+00">
                  <c:v>1400000</c:v>
                </c:pt>
                <c:pt idx="11269">
                  <c:v>619000</c:v>
                </c:pt>
                <c:pt idx="11270">
                  <c:v>311000</c:v>
                </c:pt>
                <c:pt idx="11271">
                  <c:v>600000</c:v>
                </c:pt>
                <c:pt idx="11272" formatCode="0.00E+00">
                  <c:v>1080000</c:v>
                </c:pt>
                <c:pt idx="11273">
                  <c:v>436000</c:v>
                </c:pt>
                <c:pt idx="11274">
                  <c:v>205000</c:v>
                </c:pt>
                <c:pt idx="11275">
                  <c:v>514000</c:v>
                </c:pt>
                <c:pt idx="11276">
                  <c:v>530000</c:v>
                </c:pt>
                <c:pt idx="11277">
                  <c:v>511000</c:v>
                </c:pt>
                <c:pt idx="11278" formatCode="0.00E+00">
                  <c:v>2100000</c:v>
                </c:pt>
                <c:pt idx="11279">
                  <c:v>370000</c:v>
                </c:pt>
                <c:pt idx="11280">
                  <c:v>500000</c:v>
                </c:pt>
                <c:pt idx="11281">
                  <c:v>710000</c:v>
                </c:pt>
                <c:pt idx="11282">
                  <c:v>270000</c:v>
                </c:pt>
                <c:pt idx="11283">
                  <c:v>415000</c:v>
                </c:pt>
                <c:pt idx="11284" formatCode="0.00E+00">
                  <c:v>1800000</c:v>
                </c:pt>
                <c:pt idx="11285">
                  <c:v>236000</c:v>
                </c:pt>
                <c:pt idx="11286">
                  <c:v>278000</c:v>
                </c:pt>
                <c:pt idx="11287">
                  <c:v>312000</c:v>
                </c:pt>
                <c:pt idx="11288">
                  <c:v>539000</c:v>
                </c:pt>
                <c:pt idx="11289">
                  <c:v>498000</c:v>
                </c:pt>
                <c:pt idx="11290">
                  <c:v>857000</c:v>
                </c:pt>
                <c:pt idx="11291">
                  <c:v>780000</c:v>
                </c:pt>
                <c:pt idx="11292">
                  <c:v>650000</c:v>
                </c:pt>
                <c:pt idx="11293">
                  <c:v>559500</c:v>
                </c:pt>
                <c:pt idx="11294">
                  <c:v>219950</c:v>
                </c:pt>
                <c:pt idx="11295">
                  <c:v>671500</c:v>
                </c:pt>
                <c:pt idx="11296">
                  <c:v>813000</c:v>
                </c:pt>
                <c:pt idx="11297">
                  <c:v>182000</c:v>
                </c:pt>
                <c:pt idx="11298">
                  <c:v>203700</c:v>
                </c:pt>
                <c:pt idx="11299">
                  <c:v>740000</c:v>
                </c:pt>
                <c:pt idx="11300">
                  <c:v>230000</c:v>
                </c:pt>
                <c:pt idx="11301">
                  <c:v>128000</c:v>
                </c:pt>
                <c:pt idx="11302">
                  <c:v>345000</c:v>
                </c:pt>
                <c:pt idx="11303">
                  <c:v>663000</c:v>
                </c:pt>
                <c:pt idx="11304">
                  <c:v>329950</c:v>
                </c:pt>
                <c:pt idx="11305" formatCode="0.00E+00">
                  <c:v>1047500</c:v>
                </c:pt>
                <c:pt idx="11306">
                  <c:v>402300</c:v>
                </c:pt>
                <c:pt idx="11307">
                  <c:v>492000</c:v>
                </c:pt>
                <c:pt idx="11308">
                  <c:v>448000</c:v>
                </c:pt>
                <c:pt idx="11309">
                  <c:v>273000</c:v>
                </c:pt>
                <c:pt idx="11310">
                  <c:v>335000</c:v>
                </c:pt>
                <c:pt idx="11311">
                  <c:v>695000</c:v>
                </c:pt>
                <c:pt idx="11312">
                  <c:v>279000</c:v>
                </c:pt>
                <c:pt idx="11313">
                  <c:v>485000</c:v>
                </c:pt>
                <c:pt idx="11314">
                  <c:v>383000</c:v>
                </c:pt>
                <c:pt idx="11315">
                  <c:v>490000</c:v>
                </c:pt>
                <c:pt idx="11316">
                  <c:v>240000</c:v>
                </c:pt>
                <c:pt idx="11317">
                  <c:v>285000</c:v>
                </c:pt>
                <c:pt idx="11318">
                  <c:v>524950</c:v>
                </c:pt>
                <c:pt idx="11319">
                  <c:v>729000</c:v>
                </c:pt>
                <c:pt idx="11320">
                  <c:v>460000</c:v>
                </c:pt>
                <c:pt idx="11321">
                  <c:v>687500</c:v>
                </c:pt>
                <c:pt idx="11322" formatCode="0.00E+00">
                  <c:v>1168000</c:v>
                </c:pt>
                <c:pt idx="11323">
                  <c:v>825000</c:v>
                </c:pt>
                <c:pt idx="11324">
                  <c:v>314950</c:v>
                </c:pt>
                <c:pt idx="11325">
                  <c:v>470000</c:v>
                </c:pt>
                <c:pt idx="11326">
                  <c:v>500000</c:v>
                </c:pt>
                <c:pt idx="11327">
                  <c:v>313000</c:v>
                </c:pt>
                <c:pt idx="11328">
                  <c:v>445000</c:v>
                </c:pt>
                <c:pt idx="11329">
                  <c:v>300000</c:v>
                </c:pt>
                <c:pt idx="11330">
                  <c:v>619500</c:v>
                </c:pt>
                <c:pt idx="11331">
                  <c:v>305000</c:v>
                </c:pt>
                <c:pt idx="11332">
                  <c:v>874000</c:v>
                </c:pt>
                <c:pt idx="11333">
                  <c:v>477500</c:v>
                </c:pt>
                <c:pt idx="11334">
                  <c:v>700000</c:v>
                </c:pt>
                <c:pt idx="11335">
                  <c:v>515000</c:v>
                </c:pt>
                <c:pt idx="11336">
                  <c:v>590000</c:v>
                </c:pt>
                <c:pt idx="11337">
                  <c:v>205000</c:v>
                </c:pt>
                <c:pt idx="11338">
                  <c:v>310000</c:v>
                </c:pt>
                <c:pt idx="11339">
                  <c:v>442500</c:v>
                </c:pt>
                <c:pt idx="11340" formatCode="0.00E+00">
                  <c:v>1078500</c:v>
                </c:pt>
                <c:pt idx="11341">
                  <c:v>530000</c:v>
                </c:pt>
                <c:pt idx="11342">
                  <c:v>343500</c:v>
                </c:pt>
                <c:pt idx="11343">
                  <c:v>334900</c:v>
                </c:pt>
                <c:pt idx="11344">
                  <c:v>544300</c:v>
                </c:pt>
                <c:pt idx="11345">
                  <c:v>370000</c:v>
                </c:pt>
                <c:pt idx="11346">
                  <c:v>245000</c:v>
                </c:pt>
                <c:pt idx="11347">
                  <c:v>535000</c:v>
                </c:pt>
                <c:pt idx="11348">
                  <c:v>202000</c:v>
                </c:pt>
                <c:pt idx="11349">
                  <c:v>490000</c:v>
                </c:pt>
                <c:pt idx="11350">
                  <c:v>651500</c:v>
                </c:pt>
                <c:pt idx="11351">
                  <c:v>270000</c:v>
                </c:pt>
                <c:pt idx="11352" formatCode="0.00E+00">
                  <c:v>1164000</c:v>
                </c:pt>
                <c:pt idx="11353">
                  <c:v>289000</c:v>
                </c:pt>
                <c:pt idx="11354">
                  <c:v>240000</c:v>
                </c:pt>
                <c:pt idx="11355">
                  <c:v>790000</c:v>
                </c:pt>
                <c:pt idx="11356">
                  <c:v>350000</c:v>
                </c:pt>
                <c:pt idx="11357">
                  <c:v>246950</c:v>
                </c:pt>
                <c:pt idx="11358">
                  <c:v>400000</c:v>
                </c:pt>
                <c:pt idx="11359">
                  <c:v>533000</c:v>
                </c:pt>
                <c:pt idx="11360">
                  <c:v>198400</c:v>
                </c:pt>
                <c:pt idx="11361">
                  <c:v>495000</c:v>
                </c:pt>
                <c:pt idx="11362">
                  <c:v>862000</c:v>
                </c:pt>
                <c:pt idx="11363">
                  <c:v>870000</c:v>
                </c:pt>
                <c:pt idx="11364">
                  <c:v>875000</c:v>
                </c:pt>
                <c:pt idx="11365">
                  <c:v>317000</c:v>
                </c:pt>
                <c:pt idx="11366">
                  <c:v>325000</c:v>
                </c:pt>
                <c:pt idx="11367">
                  <c:v>615000</c:v>
                </c:pt>
                <c:pt idx="11368">
                  <c:v>334950</c:v>
                </c:pt>
                <c:pt idx="11369">
                  <c:v>775000</c:v>
                </c:pt>
                <c:pt idx="11370">
                  <c:v>600000</c:v>
                </c:pt>
                <c:pt idx="11371">
                  <c:v>565000</c:v>
                </c:pt>
                <c:pt idx="11372">
                  <c:v>292500</c:v>
                </c:pt>
                <c:pt idx="11373">
                  <c:v>825000</c:v>
                </c:pt>
                <c:pt idx="11374">
                  <c:v>495000</c:v>
                </c:pt>
                <c:pt idx="11375">
                  <c:v>525000</c:v>
                </c:pt>
                <c:pt idx="11376">
                  <c:v>438600</c:v>
                </c:pt>
                <c:pt idx="11377">
                  <c:v>507000</c:v>
                </c:pt>
                <c:pt idx="11378">
                  <c:v>275900</c:v>
                </c:pt>
                <c:pt idx="11379" formatCode="0.00E+00">
                  <c:v>1170000</c:v>
                </c:pt>
                <c:pt idx="11380">
                  <c:v>275000</c:v>
                </c:pt>
                <c:pt idx="11381">
                  <c:v>355000</c:v>
                </c:pt>
                <c:pt idx="11382">
                  <c:v>233000</c:v>
                </c:pt>
                <c:pt idx="11383">
                  <c:v>666000</c:v>
                </c:pt>
                <c:pt idx="11384">
                  <c:v>317500</c:v>
                </c:pt>
                <c:pt idx="11385">
                  <c:v>420000</c:v>
                </c:pt>
                <c:pt idx="11386">
                  <c:v>290000</c:v>
                </c:pt>
                <c:pt idx="11387">
                  <c:v>320000</c:v>
                </c:pt>
                <c:pt idx="11388">
                  <c:v>650000</c:v>
                </c:pt>
                <c:pt idx="11389">
                  <c:v>325000</c:v>
                </c:pt>
                <c:pt idx="11390">
                  <c:v>165000</c:v>
                </c:pt>
                <c:pt idx="11391">
                  <c:v>500000</c:v>
                </c:pt>
                <c:pt idx="11392">
                  <c:v>443000</c:v>
                </c:pt>
                <c:pt idx="11393">
                  <c:v>213400</c:v>
                </c:pt>
                <c:pt idx="11394">
                  <c:v>480000</c:v>
                </c:pt>
                <c:pt idx="11395">
                  <c:v>275000</c:v>
                </c:pt>
                <c:pt idx="11396">
                  <c:v>299880</c:v>
                </c:pt>
                <c:pt idx="11397">
                  <c:v>499950</c:v>
                </c:pt>
                <c:pt idx="11398" formatCode="0.00E+00">
                  <c:v>1705000</c:v>
                </c:pt>
                <c:pt idx="11399">
                  <c:v>550000</c:v>
                </c:pt>
                <c:pt idx="11400">
                  <c:v>300000</c:v>
                </c:pt>
                <c:pt idx="11401">
                  <c:v>920000</c:v>
                </c:pt>
                <c:pt idx="11402" formatCode="0.00E+00">
                  <c:v>2300000</c:v>
                </c:pt>
                <c:pt idx="11403">
                  <c:v>620000</c:v>
                </c:pt>
                <c:pt idx="11404">
                  <c:v>253500</c:v>
                </c:pt>
                <c:pt idx="11405">
                  <c:v>978000</c:v>
                </c:pt>
                <c:pt idx="11406">
                  <c:v>387500</c:v>
                </c:pt>
                <c:pt idx="11407">
                  <c:v>325000</c:v>
                </c:pt>
                <c:pt idx="11408">
                  <c:v>568000</c:v>
                </c:pt>
                <c:pt idx="11409">
                  <c:v>525000</c:v>
                </c:pt>
                <c:pt idx="11410">
                  <c:v>560000</c:v>
                </c:pt>
                <c:pt idx="11411">
                  <c:v>394000</c:v>
                </c:pt>
                <c:pt idx="11412">
                  <c:v>484950</c:v>
                </c:pt>
                <c:pt idx="11413" formatCode="0.00E+00">
                  <c:v>1295000</c:v>
                </c:pt>
                <c:pt idx="11414">
                  <c:v>315000</c:v>
                </c:pt>
                <c:pt idx="11415">
                  <c:v>590000</c:v>
                </c:pt>
                <c:pt idx="11416">
                  <c:v>106000</c:v>
                </c:pt>
                <c:pt idx="11417">
                  <c:v>751000</c:v>
                </c:pt>
                <c:pt idx="11418">
                  <c:v>474000</c:v>
                </c:pt>
                <c:pt idx="11419">
                  <c:v>189000</c:v>
                </c:pt>
                <c:pt idx="11420">
                  <c:v>440500</c:v>
                </c:pt>
                <c:pt idx="11421" formatCode="0.00E+00">
                  <c:v>1017000</c:v>
                </c:pt>
                <c:pt idx="11422">
                  <c:v>589000</c:v>
                </c:pt>
                <c:pt idx="11423">
                  <c:v>273000</c:v>
                </c:pt>
                <c:pt idx="11424">
                  <c:v>950000</c:v>
                </c:pt>
                <c:pt idx="11425">
                  <c:v>277700</c:v>
                </c:pt>
                <c:pt idx="11426">
                  <c:v>299900</c:v>
                </c:pt>
                <c:pt idx="11427">
                  <c:v>235000</c:v>
                </c:pt>
                <c:pt idx="11428">
                  <c:v>464000</c:v>
                </c:pt>
                <c:pt idx="11429">
                  <c:v>281000</c:v>
                </c:pt>
                <c:pt idx="11430">
                  <c:v>320000</c:v>
                </c:pt>
                <c:pt idx="11431">
                  <c:v>282000</c:v>
                </c:pt>
                <c:pt idx="11432">
                  <c:v>745000</c:v>
                </c:pt>
                <c:pt idx="11433">
                  <c:v>245000</c:v>
                </c:pt>
                <c:pt idx="11434">
                  <c:v>250000</c:v>
                </c:pt>
                <c:pt idx="11435">
                  <c:v>470000</c:v>
                </c:pt>
                <c:pt idx="11436">
                  <c:v>216650</c:v>
                </c:pt>
                <c:pt idx="11437">
                  <c:v>440000</c:v>
                </c:pt>
                <c:pt idx="11438">
                  <c:v>590000</c:v>
                </c:pt>
                <c:pt idx="11439">
                  <c:v>935000</c:v>
                </c:pt>
                <c:pt idx="11440">
                  <c:v>848000</c:v>
                </c:pt>
                <c:pt idx="11441">
                  <c:v>827500</c:v>
                </c:pt>
                <c:pt idx="11442" formatCode="0.00E+00">
                  <c:v>1125000</c:v>
                </c:pt>
                <c:pt idx="11443">
                  <c:v>630000</c:v>
                </c:pt>
                <c:pt idx="11444">
                  <c:v>340000</c:v>
                </c:pt>
                <c:pt idx="11445">
                  <c:v>570000</c:v>
                </c:pt>
                <c:pt idx="11446" formatCode="0.00E+00">
                  <c:v>2750000</c:v>
                </c:pt>
                <c:pt idx="11447">
                  <c:v>514500</c:v>
                </c:pt>
                <c:pt idx="11448">
                  <c:v>360000</c:v>
                </c:pt>
                <c:pt idx="11449">
                  <c:v>228900</c:v>
                </c:pt>
                <c:pt idx="11450">
                  <c:v>660000</c:v>
                </c:pt>
                <c:pt idx="11451">
                  <c:v>647000</c:v>
                </c:pt>
                <c:pt idx="11452">
                  <c:v>366000</c:v>
                </c:pt>
                <c:pt idx="11453">
                  <c:v>354000</c:v>
                </c:pt>
                <c:pt idx="11454">
                  <c:v>850000</c:v>
                </c:pt>
                <c:pt idx="11455">
                  <c:v>496700</c:v>
                </c:pt>
                <c:pt idx="11456">
                  <c:v>300000</c:v>
                </c:pt>
                <c:pt idx="11457">
                  <c:v>390000</c:v>
                </c:pt>
                <c:pt idx="11458">
                  <c:v>350000</c:v>
                </c:pt>
                <c:pt idx="11459">
                  <c:v>561000</c:v>
                </c:pt>
                <c:pt idx="11460">
                  <c:v>475000</c:v>
                </c:pt>
                <c:pt idx="11461">
                  <c:v>275000</c:v>
                </c:pt>
                <c:pt idx="11462">
                  <c:v>290000</c:v>
                </c:pt>
                <c:pt idx="11463">
                  <c:v>199000</c:v>
                </c:pt>
                <c:pt idx="11464">
                  <c:v>279900</c:v>
                </c:pt>
                <c:pt idx="11465" formatCode="0.00E+00">
                  <c:v>1655000</c:v>
                </c:pt>
                <c:pt idx="11466">
                  <c:v>405000</c:v>
                </c:pt>
                <c:pt idx="11467">
                  <c:v>615000</c:v>
                </c:pt>
                <c:pt idx="11468">
                  <c:v>268000</c:v>
                </c:pt>
                <c:pt idx="11469">
                  <c:v>451000</c:v>
                </c:pt>
                <c:pt idx="11470">
                  <c:v>850000</c:v>
                </c:pt>
                <c:pt idx="11471" formatCode="0.00E+00">
                  <c:v>1180000</c:v>
                </c:pt>
                <c:pt idx="11472">
                  <c:v>245000</c:v>
                </c:pt>
                <c:pt idx="11473">
                  <c:v>450000</c:v>
                </c:pt>
                <c:pt idx="11474">
                  <c:v>370350</c:v>
                </c:pt>
                <c:pt idx="11475">
                  <c:v>543000</c:v>
                </c:pt>
                <c:pt idx="11476">
                  <c:v>265000</c:v>
                </c:pt>
                <c:pt idx="11477">
                  <c:v>497000</c:v>
                </c:pt>
                <c:pt idx="11478">
                  <c:v>419000</c:v>
                </c:pt>
                <c:pt idx="11479">
                  <c:v>545800</c:v>
                </c:pt>
                <c:pt idx="11480">
                  <c:v>403000</c:v>
                </c:pt>
                <c:pt idx="11481">
                  <c:v>195000</c:v>
                </c:pt>
                <c:pt idx="11482" formatCode="0.00E+00">
                  <c:v>1125000</c:v>
                </c:pt>
                <c:pt idx="11483">
                  <c:v>255000</c:v>
                </c:pt>
                <c:pt idx="11484">
                  <c:v>500000</c:v>
                </c:pt>
                <c:pt idx="11485">
                  <c:v>855000</c:v>
                </c:pt>
                <c:pt idx="11486">
                  <c:v>390000</c:v>
                </c:pt>
                <c:pt idx="11487">
                  <c:v>339000</c:v>
                </c:pt>
                <c:pt idx="11488" formatCode="0.00E+00">
                  <c:v>1325000</c:v>
                </c:pt>
                <c:pt idx="11489">
                  <c:v>429900</c:v>
                </c:pt>
                <c:pt idx="11490">
                  <c:v>370900</c:v>
                </c:pt>
                <c:pt idx="11491">
                  <c:v>457500</c:v>
                </c:pt>
                <c:pt idx="11492">
                  <c:v>499000</c:v>
                </c:pt>
                <c:pt idx="11493">
                  <c:v>225000</c:v>
                </c:pt>
                <c:pt idx="11494">
                  <c:v>615000</c:v>
                </c:pt>
                <c:pt idx="11495">
                  <c:v>455000</c:v>
                </c:pt>
                <c:pt idx="11496">
                  <c:v>458000</c:v>
                </c:pt>
                <c:pt idx="11497">
                  <c:v>580000</c:v>
                </c:pt>
                <c:pt idx="11498">
                  <c:v>966000</c:v>
                </c:pt>
                <c:pt idx="11499">
                  <c:v>240000</c:v>
                </c:pt>
                <c:pt idx="11500">
                  <c:v>229050</c:v>
                </c:pt>
                <c:pt idx="11501">
                  <c:v>328500</c:v>
                </c:pt>
                <c:pt idx="11502">
                  <c:v>319000</c:v>
                </c:pt>
                <c:pt idx="11503">
                  <c:v>650000</c:v>
                </c:pt>
                <c:pt idx="11504">
                  <c:v>398500</c:v>
                </c:pt>
                <c:pt idx="11505">
                  <c:v>250000</c:v>
                </c:pt>
                <c:pt idx="11506">
                  <c:v>815000</c:v>
                </c:pt>
                <c:pt idx="11507" formatCode="0.00E+00">
                  <c:v>1065000</c:v>
                </c:pt>
                <c:pt idx="11508">
                  <c:v>510000</c:v>
                </c:pt>
                <c:pt idx="11509">
                  <c:v>156000</c:v>
                </c:pt>
                <c:pt idx="11510">
                  <c:v>254500</c:v>
                </c:pt>
                <c:pt idx="11511">
                  <c:v>760000</c:v>
                </c:pt>
                <c:pt idx="11512">
                  <c:v>210000</c:v>
                </c:pt>
                <c:pt idx="11513">
                  <c:v>349950</c:v>
                </c:pt>
                <c:pt idx="11514">
                  <c:v>676000</c:v>
                </c:pt>
                <c:pt idx="11515">
                  <c:v>475000</c:v>
                </c:pt>
                <c:pt idx="11516">
                  <c:v>880000</c:v>
                </c:pt>
                <c:pt idx="11517" formatCode="0.00E+00">
                  <c:v>1209000</c:v>
                </c:pt>
                <c:pt idx="11518">
                  <c:v>420000</c:v>
                </c:pt>
                <c:pt idx="11519">
                  <c:v>607000</c:v>
                </c:pt>
                <c:pt idx="11520">
                  <c:v>475000</c:v>
                </c:pt>
                <c:pt idx="11521">
                  <c:v>395000</c:v>
                </c:pt>
                <c:pt idx="11522">
                  <c:v>650000</c:v>
                </c:pt>
                <c:pt idx="11523">
                  <c:v>625000</c:v>
                </c:pt>
                <c:pt idx="11524">
                  <c:v>849000</c:v>
                </c:pt>
                <c:pt idx="11525">
                  <c:v>429950</c:v>
                </c:pt>
                <c:pt idx="11526">
                  <c:v>825000</c:v>
                </c:pt>
                <c:pt idx="11527">
                  <c:v>505000</c:v>
                </c:pt>
                <c:pt idx="11528">
                  <c:v>265000</c:v>
                </c:pt>
                <c:pt idx="11529">
                  <c:v>283000</c:v>
                </c:pt>
                <c:pt idx="11530">
                  <c:v>560000</c:v>
                </c:pt>
                <c:pt idx="11531">
                  <c:v>765000</c:v>
                </c:pt>
                <c:pt idx="11532">
                  <c:v>610000</c:v>
                </c:pt>
                <c:pt idx="11533">
                  <c:v>589000</c:v>
                </c:pt>
                <c:pt idx="11534">
                  <c:v>192500</c:v>
                </c:pt>
                <c:pt idx="11535" formatCode="0.00E+00">
                  <c:v>3200000</c:v>
                </c:pt>
                <c:pt idx="11536">
                  <c:v>550000</c:v>
                </c:pt>
                <c:pt idx="11537">
                  <c:v>460000</c:v>
                </c:pt>
                <c:pt idx="11538">
                  <c:v>264500</c:v>
                </c:pt>
                <c:pt idx="11539">
                  <c:v>339000</c:v>
                </c:pt>
                <c:pt idx="11540">
                  <c:v>950000</c:v>
                </c:pt>
                <c:pt idx="11541">
                  <c:v>677500</c:v>
                </c:pt>
                <c:pt idx="11542">
                  <c:v>690000</c:v>
                </c:pt>
                <c:pt idx="11543">
                  <c:v>312000</c:v>
                </c:pt>
                <c:pt idx="11544">
                  <c:v>840000</c:v>
                </c:pt>
                <c:pt idx="11545">
                  <c:v>357500</c:v>
                </c:pt>
                <c:pt idx="11546">
                  <c:v>675000</c:v>
                </c:pt>
                <c:pt idx="11547">
                  <c:v>515000</c:v>
                </c:pt>
                <c:pt idx="11548">
                  <c:v>491234</c:v>
                </c:pt>
                <c:pt idx="11549">
                  <c:v>290000</c:v>
                </c:pt>
                <c:pt idx="11550">
                  <c:v>490000</c:v>
                </c:pt>
                <c:pt idx="11551">
                  <c:v>810000</c:v>
                </c:pt>
                <c:pt idx="11552">
                  <c:v>252000</c:v>
                </c:pt>
                <c:pt idx="11553">
                  <c:v>299999</c:v>
                </c:pt>
                <c:pt idx="11554">
                  <c:v>400000</c:v>
                </c:pt>
                <c:pt idx="11555">
                  <c:v>530000</c:v>
                </c:pt>
                <c:pt idx="11556">
                  <c:v>357000</c:v>
                </c:pt>
                <c:pt idx="11557">
                  <c:v>365000</c:v>
                </c:pt>
                <c:pt idx="11558">
                  <c:v>804000</c:v>
                </c:pt>
                <c:pt idx="11559">
                  <c:v>808250</c:v>
                </c:pt>
                <c:pt idx="11560">
                  <c:v>360000</c:v>
                </c:pt>
                <c:pt idx="11561">
                  <c:v>240000</c:v>
                </c:pt>
                <c:pt idx="11562">
                  <c:v>335000</c:v>
                </c:pt>
                <c:pt idx="11563">
                  <c:v>380000</c:v>
                </c:pt>
                <c:pt idx="11564">
                  <c:v>350000</c:v>
                </c:pt>
                <c:pt idx="11565">
                  <c:v>194000</c:v>
                </c:pt>
                <c:pt idx="11566">
                  <c:v>310000</c:v>
                </c:pt>
                <c:pt idx="11567">
                  <c:v>315000</c:v>
                </c:pt>
                <c:pt idx="11568">
                  <c:v>258950</c:v>
                </c:pt>
                <c:pt idx="11569">
                  <c:v>479000</c:v>
                </c:pt>
                <c:pt idx="11570">
                  <c:v>510000</c:v>
                </c:pt>
                <c:pt idx="11571">
                  <c:v>400000</c:v>
                </c:pt>
                <c:pt idx="11572" formatCode="0.00E+00">
                  <c:v>1450000</c:v>
                </c:pt>
                <c:pt idx="11573">
                  <c:v>680000</c:v>
                </c:pt>
                <c:pt idx="11574" formatCode="0.00E+00">
                  <c:v>1750000</c:v>
                </c:pt>
                <c:pt idx="11575">
                  <c:v>335000</c:v>
                </c:pt>
                <c:pt idx="11576">
                  <c:v>460000</c:v>
                </c:pt>
                <c:pt idx="11577">
                  <c:v>440000</c:v>
                </c:pt>
                <c:pt idx="11578">
                  <c:v>412250</c:v>
                </c:pt>
                <c:pt idx="11579">
                  <c:v>185000</c:v>
                </c:pt>
                <c:pt idx="11580">
                  <c:v>286500</c:v>
                </c:pt>
                <c:pt idx="11581">
                  <c:v>422000</c:v>
                </c:pt>
                <c:pt idx="11582">
                  <c:v>408000</c:v>
                </c:pt>
                <c:pt idx="11583">
                  <c:v>306500</c:v>
                </c:pt>
                <c:pt idx="11584">
                  <c:v>359900</c:v>
                </c:pt>
                <c:pt idx="11585">
                  <c:v>560000</c:v>
                </c:pt>
                <c:pt idx="11586">
                  <c:v>259875</c:v>
                </c:pt>
                <c:pt idx="11587">
                  <c:v>385000</c:v>
                </c:pt>
                <c:pt idx="11588">
                  <c:v>188000</c:v>
                </c:pt>
                <c:pt idx="11589" formatCode="0.00E+00">
                  <c:v>1142000</c:v>
                </c:pt>
                <c:pt idx="11590">
                  <c:v>255000</c:v>
                </c:pt>
                <c:pt idx="11591" formatCode="0.00E+00">
                  <c:v>1185000</c:v>
                </c:pt>
                <c:pt idx="11592">
                  <c:v>635200</c:v>
                </c:pt>
                <c:pt idx="11593">
                  <c:v>355000</c:v>
                </c:pt>
                <c:pt idx="11594">
                  <c:v>544000</c:v>
                </c:pt>
                <c:pt idx="11595">
                  <c:v>402000</c:v>
                </c:pt>
                <c:pt idx="11596">
                  <c:v>575000</c:v>
                </c:pt>
                <c:pt idx="11597">
                  <c:v>216000</c:v>
                </c:pt>
                <c:pt idx="11598" formatCode="0.00E+00">
                  <c:v>1200000</c:v>
                </c:pt>
                <c:pt idx="11599">
                  <c:v>850000</c:v>
                </c:pt>
                <c:pt idx="11600">
                  <c:v>238000</c:v>
                </c:pt>
                <c:pt idx="11601">
                  <c:v>625000</c:v>
                </c:pt>
                <c:pt idx="11602" formatCode="0.00E+00">
                  <c:v>1110000</c:v>
                </c:pt>
                <c:pt idx="11603">
                  <c:v>820000</c:v>
                </c:pt>
                <c:pt idx="11604">
                  <c:v>355000</c:v>
                </c:pt>
                <c:pt idx="11605">
                  <c:v>495000</c:v>
                </c:pt>
                <c:pt idx="11606" formatCode="0.00E+00">
                  <c:v>1300000</c:v>
                </c:pt>
                <c:pt idx="11607">
                  <c:v>398750</c:v>
                </c:pt>
                <c:pt idx="11608">
                  <c:v>835000</c:v>
                </c:pt>
                <c:pt idx="11609">
                  <c:v>705000</c:v>
                </c:pt>
                <c:pt idx="11610">
                  <c:v>625000</c:v>
                </c:pt>
                <c:pt idx="11611">
                  <c:v>550000</c:v>
                </c:pt>
                <c:pt idx="11612">
                  <c:v>540000</c:v>
                </c:pt>
                <c:pt idx="11613">
                  <c:v>519000</c:v>
                </c:pt>
                <c:pt idx="11614">
                  <c:v>311000</c:v>
                </c:pt>
                <c:pt idx="11615">
                  <c:v>305000</c:v>
                </c:pt>
                <c:pt idx="11616">
                  <c:v>395000</c:v>
                </c:pt>
                <c:pt idx="11617">
                  <c:v>275000</c:v>
                </c:pt>
                <c:pt idx="11618">
                  <c:v>450000</c:v>
                </c:pt>
                <c:pt idx="11619">
                  <c:v>324000</c:v>
                </c:pt>
                <c:pt idx="11620" formatCode="0.00E+00">
                  <c:v>2795000</c:v>
                </c:pt>
                <c:pt idx="11621">
                  <c:v>565000</c:v>
                </c:pt>
                <c:pt idx="11622">
                  <c:v>373000</c:v>
                </c:pt>
                <c:pt idx="11623">
                  <c:v>613000</c:v>
                </c:pt>
                <c:pt idx="11624">
                  <c:v>614000</c:v>
                </c:pt>
                <c:pt idx="11625">
                  <c:v>595000</c:v>
                </c:pt>
                <c:pt idx="11626">
                  <c:v>440000</c:v>
                </c:pt>
                <c:pt idx="11627">
                  <c:v>425000</c:v>
                </c:pt>
                <c:pt idx="11628">
                  <c:v>407000</c:v>
                </c:pt>
                <c:pt idx="11629">
                  <c:v>472000</c:v>
                </c:pt>
                <c:pt idx="11630">
                  <c:v>472000</c:v>
                </c:pt>
                <c:pt idx="11631" formatCode="0.00E+00">
                  <c:v>1250000</c:v>
                </c:pt>
                <c:pt idx="11632">
                  <c:v>412000</c:v>
                </c:pt>
                <c:pt idx="11633">
                  <c:v>717000</c:v>
                </c:pt>
                <c:pt idx="11634">
                  <c:v>425000</c:v>
                </c:pt>
                <c:pt idx="11635">
                  <c:v>299999</c:v>
                </c:pt>
                <c:pt idx="11636">
                  <c:v>254000</c:v>
                </c:pt>
                <c:pt idx="11637">
                  <c:v>178500</c:v>
                </c:pt>
                <c:pt idx="11638">
                  <c:v>800000</c:v>
                </c:pt>
                <c:pt idx="11639">
                  <c:v>420000</c:v>
                </c:pt>
                <c:pt idx="11640">
                  <c:v>319900</c:v>
                </c:pt>
                <c:pt idx="11641">
                  <c:v>350000</c:v>
                </c:pt>
                <c:pt idx="11642">
                  <c:v>968000</c:v>
                </c:pt>
                <c:pt idx="11643">
                  <c:v>491000</c:v>
                </c:pt>
                <c:pt idx="11644">
                  <c:v>948000</c:v>
                </c:pt>
                <c:pt idx="11645">
                  <c:v>900000</c:v>
                </c:pt>
                <c:pt idx="11646">
                  <c:v>270000</c:v>
                </c:pt>
                <c:pt idx="11647">
                  <c:v>198000</c:v>
                </c:pt>
                <c:pt idx="11648">
                  <c:v>250000</c:v>
                </c:pt>
                <c:pt idx="11649">
                  <c:v>615000</c:v>
                </c:pt>
                <c:pt idx="11650">
                  <c:v>550000</c:v>
                </c:pt>
                <c:pt idx="11651">
                  <c:v>190000</c:v>
                </c:pt>
                <c:pt idx="11652">
                  <c:v>629000</c:v>
                </c:pt>
                <c:pt idx="11653">
                  <c:v>434000</c:v>
                </c:pt>
                <c:pt idx="11654">
                  <c:v>415885</c:v>
                </c:pt>
                <c:pt idx="11655">
                  <c:v>550000</c:v>
                </c:pt>
                <c:pt idx="11656">
                  <c:v>272000</c:v>
                </c:pt>
                <c:pt idx="11657">
                  <c:v>665000</c:v>
                </c:pt>
                <c:pt idx="11658">
                  <c:v>510000</c:v>
                </c:pt>
                <c:pt idx="11659">
                  <c:v>530000</c:v>
                </c:pt>
                <c:pt idx="11660">
                  <c:v>355000</c:v>
                </c:pt>
                <c:pt idx="11661">
                  <c:v>255000</c:v>
                </c:pt>
                <c:pt idx="11662">
                  <c:v>790000</c:v>
                </c:pt>
                <c:pt idx="11663">
                  <c:v>695000</c:v>
                </c:pt>
                <c:pt idx="11664">
                  <c:v>255000</c:v>
                </c:pt>
                <c:pt idx="11665">
                  <c:v>410000</c:v>
                </c:pt>
                <c:pt idx="11666">
                  <c:v>650000</c:v>
                </c:pt>
                <c:pt idx="11667">
                  <c:v>675000</c:v>
                </c:pt>
                <c:pt idx="11668">
                  <c:v>332888</c:v>
                </c:pt>
                <c:pt idx="11669">
                  <c:v>300000</c:v>
                </c:pt>
                <c:pt idx="11670">
                  <c:v>320000</c:v>
                </c:pt>
                <c:pt idx="11671">
                  <c:v>342500</c:v>
                </c:pt>
                <c:pt idx="11672">
                  <c:v>752875</c:v>
                </c:pt>
                <c:pt idx="11673" formatCode="0.00E+00">
                  <c:v>1730000</c:v>
                </c:pt>
                <c:pt idx="11674">
                  <c:v>255000</c:v>
                </c:pt>
                <c:pt idx="11675">
                  <c:v>244000</c:v>
                </c:pt>
                <c:pt idx="11676" formatCode="0.00E+00">
                  <c:v>1420000</c:v>
                </c:pt>
                <c:pt idx="11677">
                  <c:v>218000</c:v>
                </c:pt>
                <c:pt idx="11678">
                  <c:v>359000</c:v>
                </c:pt>
                <c:pt idx="11679">
                  <c:v>840000</c:v>
                </c:pt>
                <c:pt idx="11680">
                  <c:v>900000</c:v>
                </c:pt>
                <c:pt idx="11681">
                  <c:v>205000</c:v>
                </c:pt>
                <c:pt idx="11682">
                  <c:v>205000</c:v>
                </c:pt>
                <c:pt idx="11683">
                  <c:v>500000</c:v>
                </c:pt>
                <c:pt idx="11684">
                  <c:v>510000</c:v>
                </c:pt>
                <c:pt idx="11685" formatCode="0.00E+00">
                  <c:v>1135000</c:v>
                </c:pt>
                <c:pt idx="11686" formatCode="0.00E+00">
                  <c:v>1545000</c:v>
                </c:pt>
                <c:pt idx="11687">
                  <c:v>210000</c:v>
                </c:pt>
                <c:pt idx="11688">
                  <c:v>597500</c:v>
                </c:pt>
                <c:pt idx="11689">
                  <c:v>400000</c:v>
                </c:pt>
                <c:pt idx="11690">
                  <c:v>412000</c:v>
                </c:pt>
                <c:pt idx="11691">
                  <c:v>299950</c:v>
                </c:pt>
                <c:pt idx="11692" formatCode="0.00E+00">
                  <c:v>1081000</c:v>
                </c:pt>
                <c:pt idx="11693">
                  <c:v>422500</c:v>
                </c:pt>
                <c:pt idx="11694">
                  <c:v>410000</c:v>
                </c:pt>
                <c:pt idx="11695" formatCode="0.00E+00">
                  <c:v>1400000</c:v>
                </c:pt>
                <c:pt idx="11696">
                  <c:v>245000</c:v>
                </c:pt>
                <c:pt idx="11697">
                  <c:v>720000</c:v>
                </c:pt>
                <c:pt idx="11698">
                  <c:v>315000</c:v>
                </c:pt>
                <c:pt idx="11699">
                  <c:v>191950</c:v>
                </c:pt>
                <c:pt idx="11700">
                  <c:v>455000</c:v>
                </c:pt>
                <c:pt idx="11701">
                  <c:v>523000</c:v>
                </c:pt>
                <c:pt idx="11702">
                  <c:v>250000</c:v>
                </c:pt>
                <c:pt idx="11703">
                  <c:v>294000</c:v>
                </c:pt>
                <c:pt idx="11704">
                  <c:v>490000</c:v>
                </c:pt>
                <c:pt idx="11705">
                  <c:v>310000</c:v>
                </c:pt>
                <c:pt idx="11706">
                  <c:v>265000</c:v>
                </c:pt>
                <c:pt idx="11707">
                  <c:v>402000</c:v>
                </c:pt>
                <c:pt idx="11708">
                  <c:v>705000</c:v>
                </c:pt>
                <c:pt idx="11709">
                  <c:v>589450</c:v>
                </c:pt>
                <c:pt idx="11710">
                  <c:v>219950</c:v>
                </c:pt>
                <c:pt idx="11711">
                  <c:v>750000</c:v>
                </c:pt>
                <c:pt idx="11712">
                  <c:v>478000</c:v>
                </c:pt>
                <c:pt idx="11713">
                  <c:v>170000</c:v>
                </c:pt>
                <c:pt idx="11714">
                  <c:v>489950</c:v>
                </c:pt>
                <c:pt idx="11715" formatCode="0.00E+00">
                  <c:v>1370000</c:v>
                </c:pt>
                <c:pt idx="11716">
                  <c:v>319950</c:v>
                </c:pt>
                <c:pt idx="11717">
                  <c:v>208417</c:v>
                </c:pt>
                <c:pt idx="11718">
                  <c:v>410000</c:v>
                </c:pt>
                <c:pt idx="11719">
                  <c:v>590000</c:v>
                </c:pt>
                <c:pt idx="11720">
                  <c:v>648000</c:v>
                </c:pt>
                <c:pt idx="11721">
                  <c:v>255000</c:v>
                </c:pt>
                <c:pt idx="11722">
                  <c:v>465000</c:v>
                </c:pt>
                <c:pt idx="11723">
                  <c:v>622000</c:v>
                </c:pt>
                <c:pt idx="11724">
                  <c:v>306000</c:v>
                </c:pt>
                <c:pt idx="11725">
                  <c:v>617000</c:v>
                </c:pt>
                <c:pt idx="11726">
                  <c:v>438750</c:v>
                </c:pt>
                <c:pt idx="11727" formatCode="0.00E+00">
                  <c:v>1280000</c:v>
                </c:pt>
                <c:pt idx="11728">
                  <c:v>995000</c:v>
                </c:pt>
                <c:pt idx="11729" formatCode="0.00E+00">
                  <c:v>1580000</c:v>
                </c:pt>
                <c:pt idx="11730">
                  <c:v>635000</c:v>
                </c:pt>
                <c:pt idx="11731">
                  <c:v>215000</c:v>
                </c:pt>
                <c:pt idx="11732">
                  <c:v>530000</c:v>
                </c:pt>
                <c:pt idx="11733">
                  <c:v>295000</c:v>
                </c:pt>
                <c:pt idx="11734">
                  <c:v>245000</c:v>
                </c:pt>
                <c:pt idx="11735">
                  <c:v>400000</c:v>
                </c:pt>
                <c:pt idx="11736">
                  <c:v>303000</c:v>
                </c:pt>
                <c:pt idx="11737">
                  <c:v>330000</c:v>
                </c:pt>
                <c:pt idx="11738">
                  <c:v>700000</c:v>
                </c:pt>
                <c:pt idx="11739">
                  <c:v>126000</c:v>
                </c:pt>
                <c:pt idx="11740">
                  <c:v>850000</c:v>
                </c:pt>
                <c:pt idx="11741">
                  <c:v>405000</c:v>
                </c:pt>
                <c:pt idx="11742">
                  <c:v>869900</c:v>
                </c:pt>
                <c:pt idx="11743">
                  <c:v>485000</c:v>
                </c:pt>
                <c:pt idx="11744">
                  <c:v>400000</c:v>
                </c:pt>
                <c:pt idx="11745">
                  <c:v>299950</c:v>
                </c:pt>
                <c:pt idx="11746">
                  <c:v>585000</c:v>
                </c:pt>
                <c:pt idx="11747">
                  <c:v>495000</c:v>
                </c:pt>
                <c:pt idx="11748" formatCode="0.00E+00">
                  <c:v>2200000</c:v>
                </c:pt>
                <c:pt idx="11749">
                  <c:v>447000</c:v>
                </c:pt>
                <c:pt idx="11750">
                  <c:v>206000</c:v>
                </c:pt>
                <c:pt idx="11751">
                  <c:v>500000</c:v>
                </c:pt>
                <c:pt idx="11752">
                  <c:v>302500</c:v>
                </c:pt>
                <c:pt idx="11753" formatCode="0.00E+00">
                  <c:v>1250000</c:v>
                </c:pt>
                <c:pt idx="11754">
                  <c:v>391000</c:v>
                </c:pt>
                <c:pt idx="11755">
                  <c:v>250000</c:v>
                </c:pt>
                <c:pt idx="11756">
                  <c:v>435000</c:v>
                </c:pt>
                <c:pt idx="11757">
                  <c:v>160000</c:v>
                </c:pt>
                <c:pt idx="11758">
                  <c:v>451000</c:v>
                </c:pt>
                <c:pt idx="11759">
                  <c:v>206000</c:v>
                </c:pt>
                <c:pt idx="11760">
                  <c:v>590000</c:v>
                </c:pt>
                <c:pt idx="11761">
                  <c:v>695000</c:v>
                </c:pt>
                <c:pt idx="11762">
                  <c:v>350000</c:v>
                </c:pt>
                <c:pt idx="11763" formatCode="0.00E+00">
                  <c:v>1236300</c:v>
                </c:pt>
                <c:pt idx="11764">
                  <c:v>395000</c:v>
                </c:pt>
                <c:pt idx="11765">
                  <c:v>419000</c:v>
                </c:pt>
                <c:pt idx="11766">
                  <c:v>592350</c:v>
                </c:pt>
                <c:pt idx="11767">
                  <c:v>855000</c:v>
                </c:pt>
                <c:pt idx="11768">
                  <c:v>771000</c:v>
                </c:pt>
                <c:pt idx="11769">
                  <c:v>325000</c:v>
                </c:pt>
                <c:pt idx="11770" formatCode="0.00E+00">
                  <c:v>1850000</c:v>
                </c:pt>
                <c:pt idx="11771">
                  <c:v>545000</c:v>
                </c:pt>
                <c:pt idx="11772">
                  <c:v>615000</c:v>
                </c:pt>
                <c:pt idx="11773">
                  <c:v>625500</c:v>
                </c:pt>
                <c:pt idx="11774">
                  <c:v>232000</c:v>
                </c:pt>
                <c:pt idx="11775">
                  <c:v>168000</c:v>
                </c:pt>
                <c:pt idx="11776">
                  <c:v>238000</c:v>
                </c:pt>
                <c:pt idx="11777">
                  <c:v>260000</c:v>
                </c:pt>
                <c:pt idx="11778">
                  <c:v>460000</c:v>
                </c:pt>
                <c:pt idx="11779">
                  <c:v>900000</c:v>
                </c:pt>
                <c:pt idx="11780">
                  <c:v>289950</c:v>
                </c:pt>
                <c:pt idx="11781">
                  <c:v>265000</c:v>
                </c:pt>
                <c:pt idx="11782">
                  <c:v>465000</c:v>
                </c:pt>
                <c:pt idx="11783">
                  <c:v>370000</c:v>
                </c:pt>
                <c:pt idx="11784">
                  <c:v>240000</c:v>
                </c:pt>
                <c:pt idx="11785">
                  <c:v>232000</c:v>
                </c:pt>
                <c:pt idx="11786">
                  <c:v>237502</c:v>
                </c:pt>
                <c:pt idx="11787" formatCode="0.00E+00">
                  <c:v>1280000</c:v>
                </c:pt>
                <c:pt idx="11788">
                  <c:v>957000</c:v>
                </c:pt>
                <c:pt idx="11789">
                  <c:v>218000</c:v>
                </c:pt>
                <c:pt idx="11790">
                  <c:v>205000</c:v>
                </c:pt>
                <c:pt idx="11791">
                  <c:v>350000</c:v>
                </c:pt>
                <c:pt idx="11792">
                  <c:v>256000</c:v>
                </c:pt>
                <c:pt idx="11793">
                  <c:v>275000</c:v>
                </c:pt>
                <c:pt idx="11794">
                  <c:v>372000</c:v>
                </c:pt>
                <c:pt idx="11795">
                  <c:v>688888</c:v>
                </c:pt>
                <c:pt idx="11796">
                  <c:v>170000</c:v>
                </c:pt>
                <c:pt idx="11797">
                  <c:v>530000</c:v>
                </c:pt>
                <c:pt idx="11798">
                  <c:v>905000</c:v>
                </c:pt>
                <c:pt idx="11799">
                  <c:v>365000</c:v>
                </c:pt>
                <c:pt idx="11800">
                  <c:v>312000</c:v>
                </c:pt>
                <c:pt idx="11801">
                  <c:v>400000</c:v>
                </c:pt>
                <c:pt idx="11802">
                  <c:v>278750</c:v>
                </c:pt>
                <c:pt idx="11803">
                  <c:v>510000</c:v>
                </c:pt>
                <c:pt idx="11804">
                  <c:v>527700</c:v>
                </c:pt>
                <c:pt idx="11805">
                  <c:v>740000</c:v>
                </c:pt>
                <c:pt idx="11806">
                  <c:v>512000</c:v>
                </c:pt>
                <c:pt idx="11807">
                  <c:v>362000</c:v>
                </c:pt>
                <c:pt idx="11808">
                  <c:v>225000</c:v>
                </c:pt>
                <c:pt idx="11809">
                  <c:v>491500</c:v>
                </c:pt>
                <c:pt idx="11810">
                  <c:v>429950</c:v>
                </c:pt>
                <c:pt idx="11811">
                  <c:v>375000</c:v>
                </c:pt>
                <c:pt idx="11812">
                  <c:v>199400</c:v>
                </c:pt>
                <c:pt idx="11813">
                  <c:v>364900</c:v>
                </c:pt>
                <c:pt idx="11814">
                  <c:v>324950</c:v>
                </c:pt>
                <c:pt idx="11815">
                  <c:v>467000</c:v>
                </c:pt>
                <c:pt idx="11816">
                  <c:v>380000</c:v>
                </c:pt>
                <c:pt idx="11817">
                  <c:v>250000</c:v>
                </c:pt>
                <c:pt idx="11818">
                  <c:v>700000</c:v>
                </c:pt>
                <c:pt idx="11819">
                  <c:v>206990</c:v>
                </c:pt>
                <c:pt idx="11820">
                  <c:v>670000</c:v>
                </c:pt>
                <c:pt idx="11821">
                  <c:v>315000</c:v>
                </c:pt>
                <c:pt idx="11822">
                  <c:v>319950</c:v>
                </c:pt>
                <c:pt idx="11823">
                  <c:v>419000</c:v>
                </c:pt>
                <c:pt idx="11824">
                  <c:v>205000</c:v>
                </c:pt>
                <c:pt idx="11825">
                  <c:v>335000</c:v>
                </c:pt>
                <c:pt idx="11826">
                  <c:v>397000</c:v>
                </c:pt>
                <c:pt idx="11827">
                  <c:v>370000</c:v>
                </c:pt>
                <c:pt idx="11828">
                  <c:v>330000</c:v>
                </c:pt>
                <c:pt idx="11829" formatCode="0.00E+00">
                  <c:v>1785000</c:v>
                </c:pt>
                <c:pt idx="11830">
                  <c:v>399000</c:v>
                </c:pt>
                <c:pt idx="11831">
                  <c:v>400000</c:v>
                </c:pt>
                <c:pt idx="11832">
                  <c:v>249900</c:v>
                </c:pt>
                <c:pt idx="11833">
                  <c:v>717000</c:v>
                </c:pt>
                <c:pt idx="11834">
                  <c:v>319000</c:v>
                </c:pt>
                <c:pt idx="11835">
                  <c:v>635000</c:v>
                </c:pt>
                <c:pt idx="11836">
                  <c:v>355000</c:v>
                </c:pt>
                <c:pt idx="11837" formatCode="0.00E+00">
                  <c:v>1600000</c:v>
                </c:pt>
                <c:pt idx="11838">
                  <c:v>585000</c:v>
                </c:pt>
                <c:pt idx="11839">
                  <c:v>320000</c:v>
                </c:pt>
                <c:pt idx="11840">
                  <c:v>305495</c:v>
                </c:pt>
                <c:pt idx="11841">
                  <c:v>240000</c:v>
                </c:pt>
                <c:pt idx="11842">
                  <c:v>199950</c:v>
                </c:pt>
                <c:pt idx="11843" formatCode="0.00E+00">
                  <c:v>1620000</c:v>
                </c:pt>
                <c:pt idx="11844">
                  <c:v>770000</c:v>
                </c:pt>
                <c:pt idx="11845">
                  <c:v>255000</c:v>
                </c:pt>
                <c:pt idx="11846">
                  <c:v>289000</c:v>
                </c:pt>
                <c:pt idx="11847">
                  <c:v>494500</c:v>
                </c:pt>
                <c:pt idx="11848">
                  <c:v>746000</c:v>
                </c:pt>
                <c:pt idx="11849">
                  <c:v>385000</c:v>
                </c:pt>
                <c:pt idx="11850">
                  <c:v>688100</c:v>
                </c:pt>
                <c:pt idx="11851">
                  <c:v>870300</c:v>
                </c:pt>
                <c:pt idx="11852">
                  <c:v>310000</c:v>
                </c:pt>
                <c:pt idx="11853">
                  <c:v>500000</c:v>
                </c:pt>
                <c:pt idx="11854">
                  <c:v>255000</c:v>
                </c:pt>
                <c:pt idx="11855" formatCode="0.00E+00">
                  <c:v>1475000</c:v>
                </c:pt>
                <c:pt idx="11856">
                  <c:v>154500</c:v>
                </c:pt>
                <c:pt idx="11857">
                  <c:v>425000</c:v>
                </c:pt>
                <c:pt idx="11858">
                  <c:v>700000</c:v>
                </c:pt>
                <c:pt idx="11859">
                  <c:v>410500</c:v>
                </c:pt>
                <c:pt idx="11860">
                  <c:v>432000</c:v>
                </c:pt>
                <c:pt idx="11861">
                  <c:v>530000</c:v>
                </c:pt>
                <c:pt idx="11862">
                  <c:v>465000</c:v>
                </c:pt>
                <c:pt idx="11863">
                  <c:v>498688</c:v>
                </c:pt>
                <c:pt idx="11864">
                  <c:v>573500</c:v>
                </c:pt>
                <c:pt idx="11865">
                  <c:v>349900</c:v>
                </c:pt>
                <c:pt idx="11866">
                  <c:v>220000</c:v>
                </c:pt>
                <c:pt idx="11867">
                  <c:v>260000</c:v>
                </c:pt>
                <c:pt idx="11868">
                  <c:v>290000</c:v>
                </c:pt>
                <c:pt idx="11869">
                  <c:v>615000</c:v>
                </c:pt>
                <c:pt idx="11870">
                  <c:v>730000</c:v>
                </c:pt>
                <c:pt idx="11871" formatCode="0.00E+00">
                  <c:v>1950000</c:v>
                </c:pt>
                <c:pt idx="11872">
                  <c:v>332500</c:v>
                </c:pt>
                <c:pt idx="11873">
                  <c:v>650000</c:v>
                </c:pt>
                <c:pt idx="11874" formatCode="0.00E+00">
                  <c:v>1400000</c:v>
                </c:pt>
                <c:pt idx="11875">
                  <c:v>465000</c:v>
                </c:pt>
                <c:pt idx="11876">
                  <c:v>690000</c:v>
                </c:pt>
                <c:pt idx="11877">
                  <c:v>289900</c:v>
                </c:pt>
                <c:pt idx="11878" formatCode="0.00E+00">
                  <c:v>1620000</c:v>
                </c:pt>
                <c:pt idx="11879">
                  <c:v>339950</c:v>
                </c:pt>
                <c:pt idx="11880">
                  <c:v>367999</c:v>
                </c:pt>
                <c:pt idx="11881">
                  <c:v>380000</c:v>
                </c:pt>
                <c:pt idx="11882">
                  <c:v>440000</c:v>
                </c:pt>
                <c:pt idx="11883">
                  <c:v>975000</c:v>
                </c:pt>
                <c:pt idx="11884">
                  <c:v>309500</c:v>
                </c:pt>
                <c:pt idx="11885">
                  <c:v>350000</c:v>
                </c:pt>
                <c:pt idx="11886">
                  <c:v>215000</c:v>
                </c:pt>
                <c:pt idx="11887">
                  <c:v>254000</c:v>
                </c:pt>
                <c:pt idx="11888">
                  <c:v>567000</c:v>
                </c:pt>
                <c:pt idx="11889">
                  <c:v>402000</c:v>
                </c:pt>
                <c:pt idx="11890">
                  <c:v>365000</c:v>
                </c:pt>
                <c:pt idx="11891">
                  <c:v>625000</c:v>
                </c:pt>
                <c:pt idx="11892">
                  <c:v>432000</c:v>
                </c:pt>
                <c:pt idx="11893">
                  <c:v>335500</c:v>
                </c:pt>
                <c:pt idx="11894">
                  <c:v>672500</c:v>
                </c:pt>
                <c:pt idx="11895">
                  <c:v>336000</c:v>
                </c:pt>
                <c:pt idx="11896">
                  <c:v>294400</c:v>
                </c:pt>
                <c:pt idx="11897">
                  <c:v>541900</c:v>
                </c:pt>
                <c:pt idx="11898">
                  <c:v>505000</c:v>
                </c:pt>
                <c:pt idx="11899">
                  <c:v>255000</c:v>
                </c:pt>
                <c:pt idx="11900">
                  <c:v>435000</c:v>
                </c:pt>
                <c:pt idx="11901">
                  <c:v>636000</c:v>
                </c:pt>
                <c:pt idx="11902">
                  <c:v>655000</c:v>
                </c:pt>
                <c:pt idx="11903">
                  <c:v>280500</c:v>
                </c:pt>
                <c:pt idx="11904">
                  <c:v>520000</c:v>
                </c:pt>
                <c:pt idx="11905">
                  <c:v>354000</c:v>
                </c:pt>
                <c:pt idx="11906">
                  <c:v>810000</c:v>
                </c:pt>
                <c:pt idx="11907">
                  <c:v>400000</c:v>
                </c:pt>
                <c:pt idx="11908">
                  <c:v>879900</c:v>
                </c:pt>
                <c:pt idx="11909" formatCode="0.00E+00">
                  <c:v>1288000</c:v>
                </c:pt>
                <c:pt idx="11910">
                  <c:v>902500</c:v>
                </c:pt>
                <c:pt idx="11911">
                  <c:v>900000</c:v>
                </c:pt>
                <c:pt idx="11912">
                  <c:v>419500</c:v>
                </c:pt>
                <c:pt idx="11913">
                  <c:v>685000</c:v>
                </c:pt>
                <c:pt idx="11914">
                  <c:v>429950</c:v>
                </c:pt>
                <c:pt idx="11915">
                  <c:v>464950</c:v>
                </c:pt>
                <c:pt idx="11916">
                  <c:v>239900</c:v>
                </c:pt>
                <c:pt idx="11917">
                  <c:v>406250</c:v>
                </c:pt>
                <c:pt idx="11918">
                  <c:v>447000</c:v>
                </c:pt>
                <c:pt idx="11919">
                  <c:v>466800</c:v>
                </c:pt>
                <c:pt idx="11920">
                  <c:v>674000</c:v>
                </c:pt>
                <c:pt idx="11921">
                  <c:v>525000</c:v>
                </c:pt>
                <c:pt idx="11922">
                  <c:v>674950</c:v>
                </c:pt>
                <c:pt idx="11923">
                  <c:v>374900</c:v>
                </c:pt>
                <c:pt idx="11924" formatCode="0.00E+00">
                  <c:v>1443920</c:v>
                </c:pt>
                <c:pt idx="11925">
                  <c:v>559500</c:v>
                </c:pt>
                <c:pt idx="11926">
                  <c:v>522500</c:v>
                </c:pt>
                <c:pt idx="11927" formatCode="0.00E+00">
                  <c:v>1130000</c:v>
                </c:pt>
                <c:pt idx="11928">
                  <c:v>498500</c:v>
                </c:pt>
                <c:pt idx="11929">
                  <c:v>571000</c:v>
                </c:pt>
                <c:pt idx="11930">
                  <c:v>543000</c:v>
                </c:pt>
                <c:pt idx="11931">
                  <c:v>271920</c:v>
                </c:pt>
                <c:pt idx="11932">
                  <c:v>104950</c:v>
                </c:pt>
                <c:pt idx="11933">
                  <c:v>485500</c:v>
                </c:pt>
                <c:pt idx="11934" formatCode="0.00E+00">
                  <c:v>1210000</c:v>
                </c:pt>
                <c:pt idx="11935">
                  <c:v>260250</c:v>
                </c:pt>
                <c:pt idx="11936">
                  <c:v>875909</c:v>
                </c:pt>
                <c:pt idx="11937">
                  <c:v>455000</c:v>
                </c:pt>
                <c:pt idx="11938">
                  <c:v>309000</c:v>
                </c:pt>
                <c:pt idx="11939">
                  <c:v>229000</c:v>
                </c:pt>
                <c:pt idx="11940">
                  <c:v>250000</c:v>
                </c:pt>
                <c:pt idx="11941">
                  <c:v>600000</c:v>
                </c:pt>
                <c:pt idx="11942">
                  <c:v>535000</c:v>
                </c:pt>
                <c:pt idx="11943">
                  <c:v>571000</c:v>
                </c:pt>
                <c:pt idx="11944" formatCode="0.00E+00">
                  <c:v>1030000</c:v>
                </c:pt>
                <c:pt idx="11945">
                  <c:v>600000</c:v>
                </c:pt>
                <c:pt idx="11946">
                  <c:v>469500</c:v>
                </c:pt>
                <c:pt idx="11947" formatCode="0.00E+00">
                  <c:v>1150000</c:v>
                </c:pt>
                <c:pt idx="11948">
                  <c:v>785000</c:v>
                </c:pt>
                <c:pt idx="11949">
                  <c:v>872750</c:v>
                </c:pt>
                <c:pt idx="11950">
                  <c:v>900000</c:v>
                </c:pt>
                <c:pt idx="11951">
                  <c:v>350000</c:v>
                </c:pt>
                <c:pt idx="11952" formatCode="0.00E+00">
                  <c:v>2575000</c:v>
                </c:pt>
                <c:pt idx="11953">
                  <c:v>940000</c:v>
                </c:pt>
                <c:pt idx="11954">
                  <c:v>185000</c:v>
                </c:pt>
                <c:pt idx="11955">
                  <c:v>850000</c:v>
                </c:pt>
                <c:pt idx="11956">
                  <c:v>201000</c:v>
                </c:pt>
                <c:pt idx="11957">
                  <c:v>499000</c:v>
                </c:pt>
                <c:pt idx="11958">
                  <c:v>315000</c:v>
                </c:pt>
                <c:pt idx="11959">
                  <c:v>509950</c:v>
                </c:pt>
                <c:pt idx="11960">
                  <c:v>286300</c:v>
                </c:pt>
                <c:pt idx="11961">
                  <c:v>590000</c:v>
                </c:pt>
                <c:pt idx="11962">
                  <c:v>325000</c:v>
                </c:pt>
                <c:pt idx="11963">
                  <c:v>625000</c:v>
                </c:pt>
                <c:pt idx="11964">
                  <c:v>378000</c:v>
                </c:pt>
                <c:pt idx="11965">
                  <c:v>239950</c:v>
                </c:pt>
                <c:pt idx="11966">
                  <c:v>550000</c:v>
                </c:pt>
                <c:pt idx="11967">
                  <c:v>325000</c:v>
                </c:pt>
                <c:pt idx="11968">
                  <c:v>831000</c:v>
                </c:pt>
                <c:pt idx="11969">
                  <c:v>249000</c:v>
                </c:pt>
                <c:pt idx="11970">
                  <c:v>484000</c:v>
                </c:pt>
                <c:pt idx="11971">
                  <c:v>395000</c:v>
                </c:pt>
                <c:pt idx="11972">
                  <c:v>839900</c:v>
                </c:pt>
                <c:pt idx="11973">
                  <c:v>760000</c:v>
                </c:pt>
                <c:pt idx="11974">
                  <c:v>750000</c:v>
                </c:pt>
                <c:pt idx="11975" formatCode="0.00E+00">
                  <c:v>3000000</c:v>
                </c:pt>
                <c:pt idx="11976">
                  <c:v>440000</c:v>
                </c:pt>
                <c:pt idx="11977">
                  <c:v>501000</c:v>
                </c:pt>
                <c:pt idx="11978">
                  <c:v>739000</c:v>
                </c:pt>
                <c:pt idx="11979">
                  <c:v>685650</c:v>
                </c:pt>
                <c:pt idx="11980" formatCode="0.00E+00">
                  <c:v>1005000</c:v>
                </c:pt>
                <c:pt idx="11981">
                  <c:v>980000</c:v>
                </c:pt>
                <c:pt idx="11982">
                  <c:v>275000</c:v>
                </c:pt>
                <c:pt idx="11983">
                  <c:v>319950</c:v>
                </c:pt>
                <c:pt idx="11984">
                  <c:v>448500</c:v>
                </c:pt>
                <c:pt idx="11985">
                  <c:v>437000</c:v>
                </c:pt>
                <c:pt idx="11986">
                  <c:v>330000</c:v>
                </c:pt>
                <c:pt idx="11987">
                  <c:v>365000</c:v>
                </c:pt>
                <c:pt idx="11988">
                  <c:v>329000</c:v>
                </c:pt>
                <c:pt idx="11989">
                  <c:v>681500</c:v>
                </c:pt>
                <c:pt idx="11990">
                  <c:v>566000</c:v>
                </c:pt>
                <c:pt idx="11991">
                  <c:v>897500</c:v>
                </c:pt>
                <c:pt idx="11992">
                  <c:v>738000</c:v>
                </c:pt>
                <c:pt idx="11993">
                  <c:v>185000</c:v>
                </c:pt>
                <c:pt idx="11994">
                  <c:v>445000</c:v>
                </c:pt>
                <c:pt idx="11995">
                  <c:v>175000</c:v>
                </c:pt>
                <c:pt idx="11996">
                  <c:v>315000</c:v>
                </c:pt>
                <c:pt idx="11997">
                  <c:v>445000</c:v>
                </c:pt>
                <c:pt idx="11998" formatCode="0.00E+00">
                  <c:v>1400000</c:v>
                </c:pt>
                <c:pt idx="11999">
                  <c:v>832500</c:v>
                </c:pt>
                <c:pt idx="12000">
                  <c:v>771150</c:v>
                </c:pt>
                <c:pt idx="12001">
                  <c:v>225000</c:v>
                </c:pt>
                <c:pt idx="12002">
                  <c:v>389950</c:v>
                </c:pt>
                <c:pt idx="12003">
                  <c:v>435000</c:v>
                </c:pt>
                <c:pt idx="12004">
                  <c:v>845000</c:v>
                </c:pt>
                <c:pt idx="12005" formatCode="0.00E+00">
                  <c:v>1300000</c:v>
                </c:pt>
                <c:pt idx="12006">
                  <c:v>350000</c:v>
                </c:pt>
                <c:pt idx="12007">
                  <c:v>250000</c:v>
                </c:pt>
                <c:pt idx="12008">
                  <c:v>370000</c:v>
                </c:pt>
                <c:pt idx="12009">
                  <c:v>750000</c:v>
                </c:pt>
                <c:pt idx="12010">
                  <c:v>439950</c:v>
                </c:pt>
                <c:pt idx="12011">
                  <c:v>395000</c:v>
                </c:pt>
                <c:pt idx="12012">
                  <c:v>375000</c:v>
                </c:pt>
                <c:pt idx="12013">
                  <c:v>263000</c:v>
                </c:pt>
                <c:pt idx="12014">
                  <c:v>185000</c:v>
                </c:pt>
                <c:pt idx="12015">
                  <c:v>500000</c:v>
                </c:pt>
                <c:pt idx="12016">
                  <c:v>920000</c:v>
                </c:pt>
                <c:pt idx="12017">
                  <c:v>936000</c:v>
                </c:pt>
                <c:pt idx="12018" formatCode="0.00E+00">
                  <c:v>1500000</c:v>
                </c:pt>
                <c:pt idx="12019" formatCode="0.00E+00">
                  <c:v>1100000</c:v>
                </c:pt>
                <c:pt idx="12020">
                  <c:v>247000</c:v>
                </c:pt>
                <c:pt idx="12021">
                  <c:v>289500</c:v>
                </c:pt>
                <c:pt idx="12022">
                  <c:v>432500</c:v>
                </c:pt>
                <c:pt idx="12023">
                  <c:v>680000</c:v>
                </c:pt>
                <c:pt idx="12024">
                  <c:v>589000</c:v>
                </c:pt>
                <c:pt idx="12025">
                  <c:v>756450</c:v>
                </c:pt>
                <c:pt idx="12026">
                  <c:v>536650</c:v>
                </c:pt>
                <c:pt idx="12027">
                  <c:v>540000</c:v>
                </c:pt>
                <c:pt idx="12028">
                  <c:v>385000</c:v>
                </c:pt>
                <c:pt idx="12029">
                  <c:v>485000</c:v>
                </c:pt>
                <c:pt idx="12030">
                  <c:v>240000</c:v>
                </c:pt>
                <c:pt idx="12031">
                  <c:v>415500</c:v>
                </c:pt>
                <c:pt idx="12032">
                  <c:v>550000</c:v>
                </c:pt>
                <c:pt idx="12033" formatCode="0.00E+00">
                  <c:v>1260000</c:v>
                </c:pt>
                <c:pt idx="12034">
                  <c:v>430000</c:v>
                </c:pt>
                <c:pt idx="12035">
                  <c:v>415000</c:v>
                </c:pt>
                <c:pt idx="12036">
                  <c:v>365000</c:v>
                </c:pt>
                <c:pt idx="12037">
                  <c:v>257000</c:v>
                </c:pt>
                <c:pt idx="12038">
                  <c:v>420000</c:v>
                </c:pt>
                <c:pt idx="12039">
                  <c:v>338995</c:v>
                </c:pt>
                <c:pt idx="12040">
                  <c:v>615000</c:v>
                </c:pt>
                <c:pt idx="12041">
                  <c:v>312500</c:v>
                </c:pt>
                <c:pt idx="12042">
                  <c:v>513000</c:v>
                </c:pt>
                <c:pt idx="12043">
                  <c:v>857500</c:v>
                </c:pt>
                <c:pt idx="12044" formatCode="0.00E+00">
                  <c:v>1060000</c:v>
                </c:pt>
                <c:pt idx="12045">
                  <c:v>585000</c:v>
                </c:pt>
                <c:pt idx="12046">
                  <c:v>350500</c:v>
                </c:pt>
                <c:pt idx="12047">
                  <c:v>215000</c:v>
                </c:pt>
                <c:pt idx="12048">
                  <c:v>440000</c:v>
                </c:pt>
                <c:pt idx="12049">
                  <c:v>270000</c:v>
                </c:pt>
                <c:pt idx="12050">
                  <c:v>385000</c:v>
                </c:pt>
                <c:pt idx="12051">
                  <c:v>688500</c:v>
                </c:pt>
                <c:pt idx="12052">
                  <c:v>700000</c:v>
                </c:pt>
                <c:pt idx="12053">
                  <c:v>585000</c:v>
                </c:pt>
                <c:pt idx="12054">
                  <c:v>401000</c:v>
                </c:pt>
                <c:pt idx="12055">
                  <c:v>655000</c:v>
                </c:pt>
                <c:pt idx="12056">
                  <c:v>317000</c:v>
                </c:pt>
                <c:pt idx="12057">
                  <c:v>500000</c:v>
                </c:pt>
                <c:pt idx="12058">
                  <c:v>314963</c:v>
                </c:pt>
                <c:pt idx="12059">
                  <c:v>715000</c:v>
                </c:pt>
                <c:pt idx="12060">
                  <c:v>280000</c:v>
                </c:pt>
                <c:pt idx="12061">
                  <c:v>531000</c:v>
                </c:pt>
                <c:pt idx="12062">
                  <c:v>617000</c:v>
                </c:pt>
                <c:pt idx="12063">
                  <c:v>440000</c:v>
                </c:pt>
                <c:pt idx="12064">
                  <c:v>140000</c:v>
                </c:pt>
                <c:pt idx="12065">
                  <c:v>661000</c:v>
                </c:pt>
                <c:pt idx="12066">
                  <c:v>697000</c:v>
                </c:pt>
                <c:pt idx="12067" formatCode="0.00E+00">
                  <c:v>1195000</c:v>
                </c:pt>
                <c:pt idx="12068">
                  <c:v>535000</c:v>
                </c:pt>
                <c:pt idx="12069">
                  <c:v>404500</c:v>
                </c:pt>
                <c:pt idx="12070">
                  <c:v>396500</c:v>
                </c:pt>
                <c:pt idx="12071">
                  <c:v>450000</c:v>
                </c:pt>
                <c:pt idx="12072">
                  <c:v>605000</c:v>
                </c:pt>
                <c:pt idx="12073">
                  <c:v>699000</c:v>
                </c:pt>
                <c:pt idx="12074">
                  <c:v>805000</c:v>
                </c:pt>
                <c:pt idx="12075">
                  <c:v>156000</c:v>
                </c:pt>
                <c:pt idx="12076">
                  <c:v>595000</c:v>
                </c:pt>
                <c:pt idx="12077">
                  <c:v>285000</c:v>
                </c:pt>
                <c:pt idx="12078">
                  <c:v>725000</c:v>
                </c:pt>
                <c:pt idx="12079">
                  <c:v>216300</c:v>
                </c:pt>
                <c:pt idx="12080">
                  <c:v>410000</c:v>
                </c:pt>
                <c:pt idx="12081">
                  <c:v>597000</c:v>
                </c:pt>
                <c:pt idx="12082">
                  <c:v>325000</c:v>
                </c:pt>
                <c:pt idx="12083">
                  <c:v>355000</c:v>
                </c:pt>
                <c:pt idx="12084">
                  <c:v>338000</c:v>
                </c:pt>
                <c:pt idx="12085">
                  <c:v>210000</c:v>
                </c:pt>
                <c:pt idx="12086">
                  <c:v>423000</c:v>
                </c:pt>
                <c:pt idx="12087">
                  <c:v>249500</c:v>
                </c:pt>
                <c:pt idx="12088">
                  <c:v>325000</c:v>
                </c:pt>
                <c:pt idx="12089">
                  <c:v>257000</c:v>
                </c:pt>
                <c:pt idx="12090">
                  <c:v>550000</c:v>
                </c:pt>
                <c:pt idx="12091">
                  <c:v>490000</c:v>
                </c:pt>
                <c:pt idx="12092">
                  <c:v>299000</c:v>
                </c:pt>
                <c:pt idx="12093">
                  <c:v>295000</c:v>
                </c:pt>
                <c:pt idx="12094">
                  <c:v>630000</c:v>
                </c:pt>
                <c:pt idx="12095">
                  <c:v>320000</c:v>
                </c:pt>
                <c:pt idx="12096" formatCode="0.00E+00">
                  <c:v>1110000</c:v>
                </c:pt>
                <c:pt idx="12097">
                  <c:v>398000</c:v>
                </c:pt>
                <c:pt idx="12098">
                  <c:v>218000</c:v>
                </c:pt>
                <c:pt idx="12099">
                  <c:v>590000</c:v>
                </c:pt>
                <c:pt idx="12100" formatCode="0.00E+00">
                  <c:v>1595000</c:v>
                </c:pt>
                <c:pt idx="12101">
                  <c:v>348500</c:v>
                </c:pt>
                <c:pt idx="12102">
                  <c:v>592500</c:v>
                </c:pt>
                <c:pt idx="12103">
                  <c:v>505000</c:v>
                </c:pt>
                <c:pt idx="12104" formatCode="0.00E+00">
                  <c:v>1430000</c:v>
                </c:pt>
                <c:pt idx="12105">
                  <c:v>502000</c:v>
                </c:pt>
                <c:pt idx="12106">
                  <c:v>257500</c:v>
                </c:pt>
                <c:pt idx="12107">
                  <c:v>405000</c:v>
                </c:pt>
                <c:pt idx="12108">
                  <c:v>427000</c:v>
                </c:pt>
                <c:pt idx="12109">
                  <c:v>290000</c:v>
                </c:pt>
                <c:pt idx="12110">
                  <c:v>222000</c:v>
                </c:pt>
                <c:pt idx="12111">
                  <c:v>315000</c:v>
                </c:pt>
                <c:pt idx="12112">
                  <c:v>371000</c:v>
                </c:pt>
                <c:pt idx="12113">
                  <c:v>279900</c:v>
                </c:pt>
                <c:pt idx="12114">
                  <c:v>250000</c:v>
                </c:pt>
                <c:pt idx="12115">
                  <c:v>599000</c:v>
                </c:pt>
                <c:pt idx="12116">
                  <c:v>267300</c:v>
                </c:pt>
                <c:pt idx="12117">
                  <c:v>585000</c:v>
                </c:pt>
                <c:pt idx="12118">
                  <c:v>350000</c:v>
                </c:pt>
                <c:pt idx="12119">
                  <c:v>506000</c:v>
                </c:pt>
                <c:pt idx="12120">
                  <c:v>400000</c:v>
                </c:pt>
                <c:pt idx="12121">
                  <c:v>151100</c:v>
                </c:pt>
                <c:pt idx="12122">
                  <c:v>251000</c:v>
                </c:pt>
                <c:pt idx="12123">
                  <c:v>555000</c:v>
                </c:pt>
                <c:pt idx="12124">
                  <c:v>467500</c:v>
                </c:pt>
                <c:pt idx="12125">
                  <c:v>479000</c:v>
                </c:pt>
                <c:pt idx="12126">
                  <c:v>247000</c:v>
                </c:pt>
                <c:pt idx="12127">
                  <c:v>299500</c:v>
                </c:pt>
                <c:pt idx="12128">
                  <c:v>306888</c:v>
                </c:pt>
                <c:pt idx="12129">
                  <c:v>675000</c:v>
                </c:pt>
                <c:pt idx="12130">
                  <c:v>577000</c:v>
                </c:pt>
                <c:pt idx="12131">
                  <c:v>219950</c:v>
                </c:pt>
                <c:pt idx="12132">
                  <c:v>375000</c:v>
                </c:pt>
                <c:pt idx="12133">
                  <c:v>650000</c:v>
                </c:pt>
                <c:pt idx="12134">
                  <c:v>975000</c:v>
                </c:pt>
                <c:pt idx="12135">
                  <c:v>229000</c:v>
                </c:pt>
                <c:pt idx="12136">
                  <c:v>575000</c:v>
                </c:pt>
                <c:pt idx="12137">
                  <c:v>815000</c:v>
                </c:pt>
                <c:pt idx="12138">
                  <c:v>525000</c:v>
                </c:pt>
                <c:pt idx="12139">
                  <c:v>471000</c:v>
                </c:pt>
                <c:pt idx="12140">
                  <c:v>450000</c:v>
                </c:pt>
                <c:pt idx="12141">
                  <c:v>590000</c:v>
                </c:pt>
                <c:pt idx="12142">
                  <c:v>744000</c:v>
                </c:pt>
                <c:pt idx="12143">
                  <c:v>460000</c:v>
                </c:pt>
                <c:pt idx="12144">
                  <c:v>299000</c:v>
                </c:pt>
                <c:pt idx="12145">
                  <c:v>231000</c:v>
                </c:pt>
                <c:pt idx="12146">
                  <c:v>195000</c:v>
                </c:pt>
                <c:pt idx="12147">
                  <c:v>305000</c:v>
                </c:pt>
                <c:pt idx="12148">
                  <c:v>895000</c:v>
                </c:pt>
                <c:pt idx="12149" formatCode="0.00E+00">
                  <c:v>1110000</c:v>
                </c:pt>
                <c:pt idx="12150">
                  <c:v>339000</c:v>
                </c:pt>
                <c:pt idx="12151">
                  <c:v>885000</c:v>
                </c:pt>
                <c:pt idx="12152">
                  <c:v>375000</c:v>
                </c:pt>
                <c:pt idx="12153">
                  <c:v>367400</c:v>
                </c:pt>
                <c:pt idx="12154">
                  <c:v>700000</c:v>
                </c:pt>
                <c:pt idx="12155">
                  <c:v>667000</c:v>
                </c:pt>
                <c:pt idx="12156">
                  <c:v>200000</c:v>
                </c:pt>
                <c:pt idx="12157">
                  <c:v>552775</c:v>
                </c:pt>
                <c:pt idx="12158">
                  <c:v>452000</c:v>
                </c:pt>
                <c:pt idx="12159">
                  <c:v>418000</c:v>
                </c:pt>
                <c:pt idx="12160">
                  <c:v>601500</c:v>
                </c:pt>
                <c:pt idx="12161">
                  <c:v>600000</c:v>
                </c:pt>
                <c:pt idx="12162">
                  <c:v>340000</c:v>
                </c:pt>
                <c:pt idx="12163">
                  <c:v>310000</c:v>
                </c:pt>
                <c:pt idx="12164">
                  <c:v>290000</c:v>
                </c:pt>
                <c:pt idx="12165">
                  <c:v>438000</c:v>
                </c:pt>
                <c:pt idx="12166">
                  <c:v>718000</c:v>
                </c:pt>
                <c:pt idx="12167">
                  <c:v>200000</c:v>
                </c:pt>
                <c:pt idx="12168">
                  <c:v>479900</c:v>
                </c:pt>
                <c:pt idx="12169">
                  <c:v>400000</c:v>
                </c:pt>
                <c:pt idx="12170">
                  <c:v>219950</c:v>
                </c:pt>
                <c:pt idx="12171">
                  <c:v>300000</c:v>
                </c:pt>
                <c:pt idx="12172">
                  <c:v>437000</c:v>
                </c:pt>
                <c:pt idx="12173">
                  <c:v>350000</c:v>
                </c:pt>
                <c:pt idx="12174">
                  <c:v>626000</c:v>
                </c:pt>
                <c:pt idx="12175">
                  <c:v>490000</c:v>
                </c:pt>
                <c:pt idx="12176">
                  <c:v>289000</c:v>
                </c:pt>
                <c:pt idx="12177">
                  <c:v>595000</c:v>
                </c:pt>
                <c:pt idx="12178">
                  <c:v>676000</c:v>
                </c:pt>
                <c:pt idx="12179">
                  <c:v>389000</c:v>
                </c:pt>
                <c:pt idx="12180">
                  <c:v>240000</c:v>
                </c:pt>
                <c:pt idx="12181">
                  <c:v>382500</c:v>
                </c:pt>
                <c:pt idx="12182">
                  <c:v>511555</c:v>
                </c:pt>
                <c:pt idx="12183">
                  <c:v>710500</c:v>
                </c:pt>
                <c:pt idx="12184">
                  <c:v>429000</c:v>
                </c:pt>
                <c:pt idx="12185">
                  <c:v>170000</c:v>
                </c:pt>
                <c:pt idx="12186" formatCode="0.00E+00">
                  <c:v>2135000</c:v>
                </c:pt>
                <c:pt idx="12187">
                  <c:v>480000</c:v>
                </c:pt>
                <c:pt idx="12188" formatCode="0.00E+00">
                  <c:v>1665000</c:v>
                </c:pt>
                <c:pt idx="12189">
                  <c:v>225000</c:v>
                </c:pt>
                <c:pt idx="12190">
                  <c:v>615000</c:v>
                </c:pt>
                <c:pt idx="12191">
                  <c:v>438950</c:v>
                </c:pt>
                <c:pt idx="12192">
                  <c:v>242000</c:v>
                </c:pt>
                <c:pt idx="12193">
                  <c:v>560000</c:v>
                </c:pt>
                <c:pt idx="12194">
                  <c:v>857500</c:v>
                </c:pt>
                <c:pt idx="12195">
                  <c:v>685000</c:v>
                </c:pt>
                <c:pt idx="12196">
                  <c:v>486000</c:v>
                </c:pt>
                <c:pt idx="12197">
                  <c:v>749000</c:v>
                </c:pt>
                <c:pt idx="12198">
                  <c:v>260000</c:v>
                </c:pt>
                <c:pt idx="12199" formatCode="0.00E+00">
                  <c:v>1015000</c:v>
                </c:pt>
                <c:pt idx="12200">
                  <c:v>565000</c:v>
                </c:pt>
                <c:pt idx="12201">
                  <c:v>355000</c:v>
                </c:pt>
                <c:pt idx="12202">
                  <c:v>775000</c:v>
                </c:pt>
                <c:pt idx="12203">
                  <c:v>335000</c:v>
                </c:pt>
                <c:pt idx="12204" formatCode="0.00E+00">
                  <c:v>1300000</c:v>
                </c:pt>
                <c:pt idx="12205">
                  <c:v>545000</c:v>
                </c:pt>
                <c:pt idx="12206">
                  <c:v>540000</c:v>
                </c:pt>
                <c:pt idx="12207">
                  <c:v>687500</c:v>
                </c:pt>
                <c:pt idx="12208">
                  <c:v>115000</c:v>
                </c:pt>
                <c:pt idx="12209">
                  <c:v>227000</c:v>
                </c:pt>
                <c:pt idx="12210">
                  <c:v>870000</c:v>
                </c:pt>
                <c:pt idx="12211" formatCode="0.00E+00">
                  <c:v>1190000</c:v>
                </c:pt>
                <c:pt idx="12212">
                  <c:v>375000</c:v>
                </c:pt>
                <c:pt idx="12213">
                  <c:v>902000</c:v>
                </c:pt>
                <c:pt idx="12214">
                  <c:v>269500</c:v>
                </c:pt>
                <c:pt idx="12215">
                  <c:v>570000</c:v>
                </c:pt>
                <c:pt idx="12216">
                  <c:v>359950</c:v>
                </c:pt>
                <c:pt idx="12217" formatCode="0.00E+00">
                  <c:v>1450000</c:v>
                </c:pt>
                <c:pt idx="12218">
                  <c:v>615000</c:v>
                </c:pt>
                <c:pt idx="12219">
                  <c:v>250000</c:v>
                </c:pt>
                <c:pt idx="12220">
                  <c:v>530000</c:v>
                </c:pt>
                <c:pt idx="12221">
                  <c:v>474950</c:v>
                </c:pt>
                <c:pt idx="12222">
                  <c:v>490000</c:v>
                </c:pt>
                <c:pt idx="12223">
                  <c:v>210000</c:v>
                </c:pt>
                <c:pt idx="12224">
                  <c:v>265500</c:v>
                </c:pt>
                <c:pt idx="12225" formatCode="0.00E+00">
                  <c:v>1462500</c:v>
                </c:pt>
                <c:pt idx="12226">
                  <c:v>310000</c:v>
                </c:pt>
                <c:pt idx="12227">
                  <c:v>324500</c:v>
                </c:pt>
                <c:pt idx="12228">
                  <c:v>599000</c:v>
                </c:pt>
                <c:pt idx="12229">
                  <c:v>525000</c:v>
                </c:pt>
                <c:pt idx="12230">
                  <c:v>400000</c:v>
                </c:pt>
                <c:pt idx="12231">
                  <c:v>887500</c:v>
                </c:pt>
                <c:pt idx="12232">
                  <c:v>344000</c:v>
                </c:pt>
                <c:pt idx="12233">
                  <c:v>525000</c:v>
                </c:pt>
                <c:pt idx="12234">
                  <c:v>385000</c:v>
                </c:pt>
                <c:pt idx="12235">
                  <c:v>820000</c:v>
                </c:pt>
                <c:pt idx="12236" formatCode="0.00E+00">
                  <c:v>1305000</c:v>
                </c:pt>
                <c:pt idx="12237">
                  <c:v>549000</c:v>
                </c:pt>
                <c:pt idx="12238">
                  <c:v>180000</c:v>
                </c:pt>
                <c:pt idx="12239">
                  <c:v>589000</c:v>
                </c:pt>
                <c:pt idx="12240">
                  <c:v>350000</c:v>
                </c:pt>
                <c:pt idx="12241">
                  <c:v>197400</c:v>
                </c:pt>
                <c:pt idx="12242">
                  <c:v>267000</c:v>
                </c:pt>
                <c:pt idx="12243">
                  <c:v>480000</c:v>
                </c:pt>
                <c:pt idx="12244">
                  <c:v>650000</c:v>
                </c:pt>
                <c:pt idx="12245">
                  <c:v>600000</c:v>
                </c:pt>
                <c:pt idx="12246">
                  <c:v>490000</c:v>
                </c:pt>
                <c:pt idx="12247">
                  <c:v>225000</c:v>
                </c:pt>
                <c:pt idx="12248">
                  <c:v>640000</c:v>
                </c:pt>
                <c:pt idx="12249">
                  <c:v>710000</c:v>
                </c:pt>
                <c:pt idx="12250">
                  <c:v>325000</c:v>
                </c:pt>
                <c:pt idx="12251">
                  <c:v>595000</c:v>
                </c:pt>
                <c:pt idx="12252">
                  <c:v>128750</c:v>
                </c:pt>
                <c:pt idx="12253">
                  <c:v>465000</c:v>
                </c:pt>
                <c:pt idx="12254">
                  <c:v>710000</c:v>
                </c:pt>
                <c:pt idx="12255">
                  <c:v>605000</c:v>
                </c:pt>
                <c:pt idx="12256">
                  <c:v>994000</c:v>
                </c:pt>
                <c:pt idx="12257">
                  <c:v>489950</c:v>
                </c:pt>
                <c:pt idx="12258">
                  <c:v>365000</c:v>
                </c:pt>
                <c:pt idx="12259">
                  <c:v>359950</c:v>
                </c:pt>
                <c:pt idx="12260">
                  <c:v>495000</c:v>
                </c:pt>
                <c:pt idx="12261">
                  <c:v>255000</c:v>
                </c:pt>
                <c:pt idx="12262">
                  <c:v>330000</c:v>
                </c:pt>
                <c:pt idx="12263">
                  <c:v>450000</c:v>
                </c:pt>
                <c:pt idx="12264">
                  <c:v>655000</c:v>
                </c:pt>
                <c:pt idx="12265">
                  <c:v>485000</c:v>
                </c:pt>
                <c:pt idx="12266">
                  <c:v>375000</c:v>
                </c:pt>
                <c:pt idx="12267">
                  <c:v>570000</c:v>
                </c:pt>
                <c:pt idx="12268">
                  <c:v>350000</c:v>
                </c:pt>
                <c:pt idx="12269">
                  <c:v>550000</c:v>
                </c:pt>
                <c:pt idx="12270">
                  <c:v>513000</c:v>
                </c:pt>
                <c:pt idx="12271">
                  <c:v>450000</c:v>
                </c:pt>
                <c:pt idx="12272">
                  <c:v>432500</c:v>
                </c:pt>
                <c:pt idx="12273">
                  <c:v>432000</c:v>
                </c:pt>
                <c:pt idx="12274">
                  <c:v>480000</c:v>
                </c:pt>
                <c:pt idx="12275">
                  <c:v>402200</c:v>
                </c:pt>
                <c:pt idx="12276">
                  <c:v>650000</c:v>
                </c:pt>
                <c:pt idx="12277" formatCode="0.00E+00">
                  <c:v>1199500</c:v>
                </c:pt>
                <c:pt idx="12278">
                  <c:v>312000</c:v>
                </c:pt>
                <c:pt idx="12279">
                  <c:v>610000</c:v>
                </c:pt>
                <c:pt idx="12280">
                  <c:v>823000</c:v>
                </c:pt>
                <c:pt idx="12281">
                  <c:v>471000</c:v>
                </c:pt>
                <c:pt idx="12282">
                  <c:v>481015</c:v>
                </c:pt>
                <c:pt idx="12283" formatCode="0.00E+00">
                  <c:v>1959000</c:v>
                </c:pt>
                <c:pt idx="12284">
                  <c:v>624000</c:v>
                </c:pt>
                <c:pt idx="12285">
                  <c:v>480000</c:v>
                </c:pt>
                <c:pt idx="12286">
                  <c:v>815000</c:v>
                </c:pt>
                <c:pt idx="12287" formatCode="0.00E+00">
                  <c:v>1650000</c:v>
                </c:pt>
                <c:pt idx="12288">
                  <c:v>180000</c:v>
                </c:pt>
                <c:pt idx="12289">
                  <c:v>156601</c:v>
                </c:pt>
                <c:pt idx="12290">
                  <c:v>374950</c:v>
                </c:pt>
                <c:pt idx="12291">
                  <c:v>368000</c:v>
                </c:pt>
                <c:pt idx="12292">
                  <c:v>550000</c:v>
                </c:pt>
                <c:pt idx="12293">
                  <c:v>198000</c:v>
                </c:pt>
                <c:pt idx="12294">
                  <c:v>345000</c:v>
                </c:pt>
                <c:pt idx="12295" formatCode="0.00E+00">
                  <c:v>1712750</c:v>
                </c:pt>
                <c:pt idx="12296">
                  <c:v>185900</c:v>
                </c:pt>
                <c:pt idx="12297">
                  <c:v>950000</c:v>
                </c:pt>
                <c:pt idx="12298">
                  <c:v>995000</c:v>
                </c:pt>
                <c:pt idx="12299">
                  <c:v>345000</c:v>
                </c:pt>
                <c:pt idx="12300">
                  <c:v>741000</c:v>
                </c:pt>
                <c:pt idx="12301">
                  <c:v>737000</c:v>
                </c:pt>
                <c:pt idx="12302">
                  <c:v>668750</c:v>
                </c:pt>
                <c:pt idx="12303">
                  <c:v>575000</c:v>
                </c:pt>
                <c:pt idx="12304">
                  <c:v>280000</c:v>
                </c:pt>
                <c:pt idx="12305">
                  <c:v>583000</c:v>
                </c:pt>
                <c:pt idx="12306">
                  <c:v>196000</c:v>
                </c:pt>
                <c:pt idx="12307">
                  <c:v>349950</c:v>
                </c:pt>
                <c:pt idx="12308">
                  <c:v>429000</c:v>
                </c:pt>
                <c:pt idx="12309">
                  <c:v>270000</c:v>
                </c:pt>
                <c:pt idx="12310">
                  <c:v>385000</c:v>
                </c:pt>
                <c:pt idx="12311">
                  <c:v>535000</c:v>
                </c:pt>
                <c:pt idx="12312">
                  <c:v>352500</c:v>
                </c:pt>
                <c:pt idx="12313">
                  <c:v>624000</c:v>
                </c:pt>
                <c:pt idx="12314">
                  <c:v>215000</c:v>
                </c:pt>
                <c:pt idx="12315">
                  <c:v>870000</c:v>
                </c:pt>
                <c:pt idx="12316">
                  <c:v>440000</c:v>
                </c:pt>
                <c:pt idx="12317">
                  <c:v>518000</c:v>
                </c:pt>
                <c:pt idx="12318">
                  <c:v>259500</c:v>
                </c:pt>
                <c:pt idx="12319">
                  <c:v>795127</c:v>
                </c:pt>
                <c:pt idx="12320">
                  <c:v>290000</c:v>
                </c:pt>
                <c:pt idx="12321">
                  <c:v>385000</c:v>
                </c:pt>
                <c:pt idx="12322">
                  <c:v>259950</c:v>
                </c:pt>
                <c:pt idx="12323">
                  <c:v>330000</c:v>
                </c:pt>
                <c:pt idx="12324">
                  <c:v>280000</c:v>
                </c:pt>
                <c:pt idx="12325">
                  <c:v>595000</c:v>
                </c:pt>
                <c:pt idx="12326">
                  <c:v>925900</c:v>
                </c:pt>
                <c:pt idx="12327">
                  <c:v>499000</c:v>
                </c:pt>
                <c:pt idx="12328">
                  <c:v>325000</c:v>
                </c:pt>
                <c:pt idx="12329">
                  <c:v>895000</c:v>
                </c:pt>
                <c:pt idx="12330">
                  <c:v>162248</c:v>
                </c:pt>
                <c:pt idx="12331" formatCode="0.00E+00">
                  <c:v>1072500</c:v>
                </c:pt>
                <c:pt idx="12332">
                  <c:v>430000</c:v>
                </c:pt>
                <c:pt idx="12333">
                  <c:v>615500</c:v>
                </c:pt>
                <c:pt idx="12334">
                  <c:v>260000</c:v>
                </c:pt>
                <c:pt idx="12335">
                  <c:v>295000</c:v>
                </c:pt>
                <c:pt idx="12336" formatCode="0.00E+00">
                  <c:v>1186040</c:v>
                </c:pt>
                <c:pt idx="12337">
                  <c:v>749950</c:v>
                </c:pt>
                <c:pt idx="12338">
                  <c:v>175000</c:v>
                </c:pt>
                <c:pt idx="12339">
                  <c:v>415000</c:v>
                </c:pt>
                <c:pt idx="12340">
                  <c:v>190000</c:v>
                </c:pt>
                <c:pt idx="12341">
                  <c:v>625000</c:v>
                </c:pt>
                <c:pt idx="12342">
                  <c:v>420000</c:v>
                </c:pt>
                <c:pt idx="12343">
                  <c:v>339900</c:v>
                </c:pt>
                <c:pt idx="12344">
                  <c:v>160000</c:v>
                </c:pt>
                <c:pt idx="12345">
                  <c:v>353000</c:v>
                </c:pt>
                <c:pt idx="12346">
                  <c:v>390000</c:v>
                </c:pt>
                <c:pt idx="12347">
                  <c:v>675000</c:v>
                </c:pt>
                <c:pt idx="12348">
                  <c:v>400000</c:v>
                </c:pt>
                <c:pt idx="12349" formatCode="0.00E+00">
                  <c:v>1340000</c:v>
                </c:pt>
                <c:pt idx="12350" formatCode="0.00E+00">
                  <c:v>1650000</c:v>
                </c:pt>
                <c:pt idx="12351" formatCode="0.00E+00">
                  <c:v>1000000</c:v>
                </c:pt>
                <c:pt idx="12352">
                  <c:v>850000</c:v>
                </c:pt>
                <c:pt idx="12353">
                  <c:v>275000</c:v>
                </c:pt>
                <c:pt idx="12354">
                  <c:v>450000</c:v>
                </c:pt>
                <c:pt idx="12355">
                  <c:v>305000</c:v>
                </c:pt>
                <c:pt idx="12356">
                  <c:v>643002</c:v>
                </c:pt>
                <c:pt idx="12357">
                  <c:v>468000</c:v>
                </c:pt>
                <c:pt idx="12358">
                  <c:v>324950</c:v>
                </c:pt>
                <c:pt idx="12359">
                  <c:v>290000</c:v>
                </c:pt>
                <c:pt idx="12360">
                  <c:v>488500</c:v>
                </c:pt>
                <c:pt idx="12361">
                  <c:v>367950</c:v>
                </c:pt>
                <c:pt idx="12362">
                  <c:v>285000</c:v>
                </c:pt>
                <c:pt idx="12363">
                  <c:v>417000</c:v>
                </c:pt>
                <c:pt idx="12364" formatCode="0.00E+00">
                  <c:v>1115000</c:v>
                </c:pt>
                <c:pt idx="12365" formatCode="0.00E+00">
                  <c:v>1550000</c:v>
                </c:pt>
                <c:pt idx="12366">
                  <c:v>604000</c:v>
                </c:pt>
                <c:pt idx="12367">
                  <c:v>380000</c:v>
                </c:pt>
                <c:pt idx="12368">
                  <c:v>336500</c:v>
                </c:pt>
                <c:pt idx="12369">
                  <c:v>685000</c:v>
                </c:pt>
                <c:pt idx="12370" formatCode="0.00E+00">
                  <c:v>4208000</c:v>
                </c:pt>
                <c:pt idx="12371">
                  <c:v>670000</c:v>
                </c:pt>
                <c:pt idx="12372">
                  <c:v>524000</c:v>
                </c:pt>
                <c:pt idx="12373">
                  <c:v>172000</c:v>
                </c:pt>
                <c:pt idx="12374">
                  <c:v>680000</c:v>
                </c:pt>
                <c:pt idx="12375">
                  <c:v>549900</c:v>
                </c:pt>
                <c:pt idx="12376">
                  <c:v>357000</c:v>
                </c:pt>
                <c:pt idx="12377">
                  <c:v>107000</c:v>
                </c:pt>
                <c:pt idx="12378">
                  <c:v>232900</c:v>
                </c:pt>
                <c:pt idx="12379">
                  <c:v>800000</c:v>
                </c:pt>
                <c:pt idx="12380">
                  <c:v>248500</c:v>
                </c:pt>
                <c:pt idx="12381">
                  <c:v>670000</c:v>
                </c:pt>
                <c:pt idx="12382">
                  <c:v>207000</c:v>
                </c:pt>
                <c:pt idx="12383">
                  <c:v>164000</c:v>
                </c:pt>
                <c:pt idx="12384">
                  <c:v>570500</c:v>
                </c:pt>
                <c:pt idx="12385">
                  <c:v>599990</c:v>
                </c:pt>
                <c:pt idx="12386">
                  <c:v>395000</c:v>
                </c:pt>
                <c:pt idx="12387">
                  <c:v>979500</c:v>
                </c:pt>
                <c:pt idx="12388">
                  <c:v>207000</c:v>
                </c:pt>
                <c:pt idx="12389">
                  <c:v>237000</c:v>
                </c:pt>
                <c:pt idx="12390">
                  <c:v>650100</c:v>
                </c:pt>
                <c:pt idx="12391">
                  <c:v>385000</c:v>
                </c:pt>
                <c:pt idx="12392">
                  <c:v>335000</c:v>
                </c:pt>
                <c:pt idx="12393">
                  <c:v>347000</c:v>
                </c:pt>
                <c:pt idx="12394">
                  <c:v>204000</c:v>
                </c:pt>
                <c:pt idx="12395">
                  <c:v>615000</c:v>
                </c:pt>
                <c:pt idx="12396">
                  <c:v>943500</c:v>
                </c:pt>
                <c:pt idx="12397">
                  <c:v>560000</c:v>
                </c:pt>
                <c:pt idx="12398">
                  <c:v>547500</c:v>
                </c:pt>
                <c:pt idx="12399">
                  <c:v>359500</c:v>
                </c:pt>
                <c:pt idx="12400">
                  <c:v>660000</c:v>
                </c:pt>
                <c:pt idx="12401">
                  <c:v>258000</c:v>
                </c:pt>
                <c:pt idx="12402">
                  <c:v>355000</c:v>
                </c:pt>
                <c:pt idx="12403">
                  <c:v>253500</c:v>
                </c:pt>
                <c:pt idx="12404">
                  <c:v>422500</c:v>
                </c:pt>
                <c:pt idx="12405">
                  <c:v>239000</c:v>
                </c:pt>
                <c:pt idx="12406">
                  <c:v>628000</c:v>
                </c:pt>
                <c:pt idx="12407">
                  <c:v>352000</c:v>
                </c:pt>
                <c:pt idx="12408">
                  <c:v>311600</c:v>
                </c:pt>
                <c:pt idx="12409">
                  <c:v>235000</c:v>
                </c:pt>
                <c:pt idx="12410">
                  <c:v>870000</c:v>
                </c:pt>
                <c:pt idx="12411">
                  <c:v>190848</c:v>
                </c:pt>
                <c:pt idx="12412">
                  <c:v>570000</c:v>
                </c:pt>
                <c:pt idx="12413">
                  <c:v>661254</c:v>
                </c:pt>
                <c:pt idx="12414">
                  <c:v>575000</c:v>
                </c:pt>
                <c:pt idx="12415">
                  <c:v>230000</c:v>
                </c:pt>
                <c:pt idx="12416">
                  <c:v>680000</c:v>
                </c:pt>
                <c:pt idx="12417">
                  <c:v>148000</c:v>
                </c:pt>
                <c:pt idx="12418">
                  <c:v>244900</c:v>
                </c:pt>
                <c:pt idx="12419">
                  <c:v>214950</c:v>
                </c:pt>
                <c:pt idx="12420">
                  <c:v>580000</c:v>
                </c:pt>
                <c:pt idx="12421">
                  <c:v>263000</c:v>
                </c:pt>
                <c:pt idx="12422">
                  <c:v>317000</c:v>
                </c:pt>
                <c:pt idx="12423">
                  <c:v>302000</c:v>
                </c:pt>
                <c:pt idx="12424">
                  <c:v>899000</c:v>
                </c:pt>
                <c:pt idx="12425" formatCode="0.00E+00">
                  <c:v>1289000</c:v>
                </c:pt>
                <c:pt idx="12426">
                  <c:v>710000</c:v>
                </c:pt>
                <c:pt idx="12427">
                  <c:v>230000</c:v>
                </c:pt>
                <c:pt idx="12428">
                  <c:v>430000</c:v>
                </c:pt>
                <c:pt idx="12429" formatCode="0.00E+00">
                  <c:v>1169000</c:v>
                </c:pt>
                <c:pt idx="12430">
                  <c:v>397000</c:v>
                </c:pt>
                <c:pt idx="12431">
                  <c:v>595000</c:v>
                </c:pt>
                <c:pt idx="12432">
                  <c:v>485000</c:v>
                </c:pt>
                <c:pt idx="12433">
                  <c:v>755000</c:v>
                </c:pt>
                <c:pt idx="12434">
                  <c:v>185000</c:v>
                </c:pt>
                <c:pt idx="12435">
                  <c:v>340000</c:v>
                </c:pt>
                <c:pt idx="12436">
                  <c:v>236000</c:v>
                </c:pt>
                <c:pt idx="12437">
                  <c:v>550000</c:v>
                </c:pt>
                <c:pt idx="12438">
                  <c:v>680000</c:v>
                </c:pt>
                <c:pt idx="12439">
                  <c:v>630000</c:v>
                </c:pt>
                <c:pt idx="12440">
                  <c:v>560000</c:v>
                </c:pt>
                <c:pt idx="12441">
                  <c:v>385000</c:v>
                </c:pt>
                <c:pt idx="12442">
                  <c:v>280000</c:v>
                </c:pt>
                <c:pt idx="12443">
                  <c:v>225000</c:v>
                </c:pt>
                <c:pt idx="12444">
                  <c:v>610000</c:v>
                </c:pt>
                <c:pt idx="12445">
                  <c:v>592500</c:v>
                </c:pt>
                <c:pt idx="12446">
                  <c:v>750000</c:v>
                </c:pt>
                <c:pt idx="12447">
                  <c:v>164000</c:v>
                </c:pt>
                <c:pt idx="12448">
                  <c:v>320000</c:v>
                </c:pt>
                <c:pt idx="12449">
                  <c:v>544000</c:v>
                </c:pt>
                <c:pt idx="12450">
                  <c:v>344950</c:v>
                </c:pt>
                <c:pt idx="12451">
                  <c:v>539500</c:v>
                </c:pt>
                <c:pt idx="12452">
                  <c:v>420000</c:v>
                </c:pt>
                <c:pt idx="12453">
                  <c:v>305000</c:v>
                </c:pt>
                <c:pt idx="12454">
                  <c:v>229000</c:v>
                </c:pt>
                <c:pt idx="12455" formatCode="0.00E+00">
                  <c:v>1068000</c:v>
                </c:pt>
                <c:pt idx="12456">
                  <c:v>397500</c:v>
                </c:pt>
                <c:pt idx="12457">
                  <c:v>540000</c:v>
                </c:pt>
                <c:pt idx="12458">
                  <c:v>650000</c:v>
                </c:pt>
                <c:pt idx="12459" formatCode="0.00E+00">
                  <c:v>1900000</c:v>
                </c:pt>
                <c:pt idx="12460">
                  <c:v>649000</c:v>
                </c:pt>
                <c:pt idx="12461">
                  <c:v>287500</c:v>
                </c:pt>
                <c:pt idx="12462">
                  <c:v>815000</c:v>
                </c:pt>
                <c:pt idx="12463">
                  <c:v>795000</c:v>
                </c:pt>
                <c:pt idx="12464">
                  <c:v>502775</c:v>
                </c:pt>
                <c:pt idx="12465">
                  <c:v>222900</c:v>
                </c:pt>
                <c:pt idx="12466">
                  <c:v>399950</c:v>
                </c:pt>
                <c:pt idx="12467">
                  <c:v>728000</c:v>
                </c:pt>
                <c:pt idx="12468">
                  <c:v>850000</c:v>
                </c:pt>
                <c:pt idx="12469">
                  <c:v>525000</c:v>
                </c:pt>
                <c:pt idx="12470">
                  <c:v>257000</c:v>
                </c:pt>
                <c:pt idx="12471">
                  <c:v>433500</c:v>
                </c:pt>
                <c:pt idx="12472">
                  <c:v>314950</c:v>
                </c:pt>
                <c:pt idx="12473">
                  <c:v>500000</c:v>
                </c:pt>
                <c:pt idx="12474">
                  <c:v>300000</c:v>
                </c:pt>
                <c:pt idx="12475">
                  <c:v>645000</c:v>
                </c:pt>
                <c:pt idx="12476">
                  <c:v>222500</c:v>
                </c:pt>
                <c:pt idx="12477">
                  <c:v>275000</c:v>
                </c:pt>
                <c:pt idx="12478">
                  <c:v>498000</c:v>
                </c:pt>
                <c:pt idx="12479">
                  <c:v>800000</c:v>
                </c:pt>
                <c:pt idx="12480">
                  <c:v>297000</c:v>
                </c:pt>
                <c:pt idx="12481">
                  <c:v>625000</c:v>
                </c:pt>
                <c:pt idx="12482">
                  <c:v>770000</c:v>
                </c:pt>
                <c:pt idx="12483">
                  <c:v>517000</c:v>
                </c:pt>
                <c:pt idx="12484">
                  <c:v>238000</c:v>
                </c:pt>
                <c:pt idx="12485">
                  <c:v>234550</c:v>
                </c:pt>
                <c:pt idx="12486">
                  <c:v>230500</c:v>
                </c:pt>
                <c:pt idx="12487">
                  <c:v>585000</c:v>
                </c:pt>
                <c:pt idx="12488">
                  <c:v>733000</c:v>
                </c:pt>
                <c:pt idx="12489">
                  <c:v>357950</c:v>
                </c:pt>
                <c:pt idx="12490">
                  <c:v>530000</c:v>
                </c:pt>
                <c:pt idx="12491">
                  <c:v>377500</c:v>
                </c:pt>
                <c:pt idx="12492">
                  <c:v>475000</c:v>
                </c:pt>
                <c:pt idx="12493">
                  <c:v>399000</c:v>
                </c:pt>
                <c:pt idx="12494">
                  <c:v>660000</c:v>
                </c:pt>
                <c:pt idx="12495">
                  <c:v>400000</c:v>
                </c:pt>
                <c:pt idx="12496">
                  <c:v>440000</c:v>
                </c:pt>
                <c:pt idx="12497">
                  <c:v>366400</c:v>
                </c:pt>
                <c:pt idx="12498">
                  <c:v>627250</c:v>
                </c:pt>
                <c:pt idx="12499">
                  <c:v>375950</c:v>
                </c:pt>
                <c:pt idx="12500">
                  <c:v>162000</c:v>
                </c:pt>
                <c:pt idx="12501">
                  <c:v>780000</c:v>
                </c:pt>
                <c:pt idx="12502">
                  <c:v>705000</c:v>
                </c:pt>
                <c:pt idx="12503">
                  <c:v>450000</c:v>
                </c:pt>
                <c:pt idx="12504">
                  <c:v>311000</c:v>
                </c:pt>
                <c:pt idx="12505">
                  <c:v>485000</c:v>
                </c:pt>
                <c:pt idx="12506">
                  <c:v>485000</c:v>
                </c:pt>
                <c:pt idx="12507">
                  <c:v>725000</c:v>
                </c:pt>
                <c:pt idx="12508">
                  <c:v>185000</c:v>
                </c:pt>
                <c:pt idx="12509" formatCode="0.00E+00">
                  <c:v>1890000</c:v>
                </c:pt>
                <c:pt idx="12510">
                  <c:v>260000</c:v>
                </c:pt>
                <c:pt idx="12511">
                  <c:v>356000</c:v>
                </c:pt>
                <c:pt idx="12512">
                  <c:v>225205</c:v>
                </c:pt>
                <c:pt idx="12513">
                  <c:v>445000</c:v>
                </c:pt>
                <c:pt idx="12514">
                  <c:v>356000</c:v>
                </c:pt>
                <c:pt idx="12515">
                  <c:v>760250</c:v>
                </c:pt>
                <c:pt idx="12516">
                  <c:v>572000</c:v>
                </c:pt>
                <c:pt idx="12517">
                  <c:v>970000</c:v>
                </c:pt>
                <c:pt idx="12518">
                  <c:v>348450</c:v>
                </c:pt>
                <c:pt idx="12519">
                  <c:v>535500</c:v>
                </c:pt>
                <c:pt idx="12520">
                  <c:v>710000</c:v>
                </c:pt>
                <c:pt idx="12521">
                  <c:v>745000</c:v>
                </c:pt>
                <c:pt idx="12522">
                  <c:v>355000</c:v>
                </c:pt>
                <c:pt idx="12523">
                  <c:v>333000</c:v>
                </c:pt>
                <c:pt idx="12524">
                  <c:v>282000</c:v>
                </c:pt>
                <c:pt idx="12525">
                  <c:v>840500</c:v>
                </c:pt>
                <c:pt idx="12526">
                  <c:v>432000</c:v>
                </c:pt>
                <c:pt idx="12527">
                  <c:v>625000</c:v>
                </c:pt>
                <c:pt idx="12528">
                  <c:v>209977</c:v>
                </c:pt>
                <c:pt idx="12529">
                  <c:v>174000</c:v>
                </c:pt>
                <c:pt idx="12530">
                  <c:v>740000</c:v>
                </c:pt>
                <c:pt idx="12531">
                  <c:v>518000</c:v>
                </c:pt>
                <c:pt idx="12532">
                  <c:v>539000</c:v>
                </c:pt>
                <c:pt idx="12533">
                  <c:v>575000</c:v>
                </c:pt>
                <c:pt idx="12534">
                  <c:v>530000</c:v>
                </c:pt>
                <c:pt idx="12535">
                  <c:v>242025</c:v>
                </c:pt>
                <c:pt idx="12536" formatCode="0.00E+00">
                  <c:v>1030000</c:v>
                </c:pt>
                <c:pt idx="12537">
                  <c:v>230000</c:v>
                </c:pt>
                <c:pt idx="12538">
                  <c:v>350000</c:v>
                </c:pt>
                <c:pt idx="12539">
                  <c:v>595000</c:v>
                </c:pt>
                <c:pt idx="12540">
                  <c:v>440000</c:v>
                </c:pt>
                <c:pt idx="12541">
                  <c:v>550000</c:v>
                </c:pt>
                <c:pt idx="12542">
                  <c:v>940000</c:v>
                </c:pt>
                <c:pt idx="12543">
                  <c:v>375000</c:v>
                </c:pt>
                <c:pt idx="12544">
                  <c:v>567500</c:v>
                </c:pt>
                <c:pt idx="12545">
                  <c:v>735000</c:v>
                </c:pt>
                <c:pt idx="12546">
                  <c:v>114000</c:v>
                </c:pt>
                <c:pt idx="12547">
                  <c:v>608000</c:v>
                </c:pt>
                <c:pt idx="12548">
                  <c:v>442500</c:v>
                </c:pt>
                <c:pt idx="12549">
                  <c:v>381800</c:v>
                </c:pt>
                <c:pt idx="12550">
                  <c:v>330000</c:v>
                </c:pt>
                <c:pt idx="12551">
                  <c:v>90000</c:v>
                </c:pt>
                <c:pt idx="12552">
                  <c:v>312000</c:v>
                </c:pt>
                <c:pt idx="12553">
                  <c:v>339000</c:v>
                </c:pt>
                <c:pt idx="12554">
                  <c:v>313000</c:v>
                </c:pt>
                <c:pt idx="12555">
                  <c:v>618080</c:v>
                </c:pt>
                <c:pt idx="12556">
                  <c:v>325000</c:v>
                </c:pt>
                <c:pt idx="12557">
                  <c:v>242000</c:v>
                </c:pt>
                <c:pt idx="12558">
                  <c:v>364000</c:v>
                </c:pt>
                <c:pt idx="12559">
                  <c:v>545000</c:v>
                </c:pt>
                <c:pt idx="12560">
                  <c:v>445000</c:v>
                </c:pt>
                <c:pt idx="12561" formatCode="0.00E+00">
                  <c:v>1085500</c:v>
                </c:pt>
                <c:pt idx="12562">
                  <c:v>660000</c:v>
                </c:pt>
                <c:pt idx="12563">
                  <c:v>845000</c:v>
                </c:pt>
                <c:pt idx="12564">
                  <c:v>417000</c:v>
                </c:pt>
                <c:pt idx="12565">
                  <c:v>213800</c:v>
                </c:pt>
                <c:pt idx="12566">
                  <c:v>400000</c:v>
                </c:pt>
                <c:pt idx="12567">
                  <c:v>759950</c:v>
                </c:pt>
                <c:pt idx="12568">
                  <c:v>990000</c:v>
                </c:pt>
                <c:pt idx="12569">
                  <c:v>710000</c:v>
                </c:pt>
                <c:pt idx="12570">
                  <c:v>315000</c:v>
                </c:pt>
                <c:pt idx="12571">
                  <c:v>515000</c:v>
                </c:pt>
                <c:pt idx="12572">
                  <c:v>638000</c:v>
                </c:pt>
                <c:pt idx="12573">
                  <c:v>370000</c:v>
                </c:pt>
                <c:pt idx="12574">
                  <c:v>184000</c:v>
                </c:pt>
                <c:pt idx="12575">
                  <c:v>583800</c:v>
                </c:pt>
                <c:pt idx="12576">
                  <c:v>309500</c:v>
                </c:pt>
                <c:pt idx="12577" formatCode="0.00E+00">
                  <c:v>1960000</c:v>
                </c:pt>
                <c:pt idx="12578">
                  <c:v>299000</c:v>
                </c:pt>
                <c:pt idx="12579">
                  <c:v>215000</c:v>
                </c:pt>
                <c:pt idx="12580">
                  <c:v>410000</c:v>
                </c:pt>
                <c:pt idx="12581">
                  <c:v>478000</c:v>
                </c:pt>
                <c:pt idx="12582">
                  <c:v>431000</c:v>
                </c:pt>
                <c:pt idx="12583">
                  <c:v>635000</c:v>
                </c:pt>
                <c:pt idx="12584">
                  <c:v>648000</c:v>
                </c:pt>
                <c:pt idx="12585">
                  <c:v>640000</c:v>
                </c:pt>
                <c:pt idx="12586">
                  <c:v>932808</c:v>
                </c:pt>
                <c:pt idx="12587">
                  <c:v>835000</c:v>
                </c:pt>
                <c:pt idx="12588">
                  <c:v>469775</c:v>
                </c:pt>
                <c:pt idx="12589">
                  <c:v>587000</c:v>
                </c:pt>
                <c:pt idx="12590">
                  <c:v>677915</c:v>
                </c:pt>
                <c:pt idx="12591" formatCode="0.00E+00">
                  <c:v>1075000</c:v>
                </c:pt>
                <c:pt idx="12592">
                  <c:v>671000</c:v>
                </c:pt>
                <c:pt idx="12593">
                  <c:v>695000</c:v>
                </c:pt>
                <c:pt idx="12594">
                  <c:v>205000</c:v>
                </c:pt>
                <c:pt idx="12595">
                  <c:v>350000</c:v>
                </c:pt>
                <c:pt idx="12596">
                  <c:v>360000</c:v>
                </c:pt>
                <c:pt idx="12597">
                  <c:v>313999</c:v>
                </c:pt>
                <c:pt idx="12598">
                  <c:v>300000</c:v>
                </c:pt>
                <c:pt idx="12599">
                  <c:v>452000</c:v>
                </c:pt>
                <c:pt idx="12600">
                  <c:v>495500</c:v>
                </c:pt>
                <c:pt idx="12601">
                  <c:v>288000</c:v>
                </c:pt>
                <c:pt idx="12602">
                  <c:v>227490</c:v>
                </c:pt>
                <c:pt idx="12603">
                  <c:v>470950</c:v>
                </c:pt>
                <c:pt idx="12604">
                  <c:v>735000</c:v>
                </c:pt>
                <c:pt idx="12605">
                  <c:v>730000</c:v>
                </c:pt>
                <c:pt idx="12606">
                  <c:v>412000</c:v>
                </c:pt>
                <c:pt idx="12607">
                  <c:v>589500</c:v>
                </c:pt>
                <c:pt idx="12608">
                  <c:v>291000</c:v>
                </c:pt>
                <c:pt idx="12609" formatCode="0.00E+00">
                  <c:v>1300000</c:v>
                </c:pt>
                <c:pt idx="12610">
                  <c:v>190000</c:v>
                </c:pt>
                <c:pt idx="12611">
                  <c:v>456200</c:v>
                </c:pt>
                <c:pt idx="12612">
                  <c:v>225000</c:v>
                </c:pt>
                <c:pt idx="12613" formatCode="0.00E+00">
                  <c:v>2000000</c:v>
                </c:pt>
                <c:pt idx="12614">
                  <c:v>740000</c:v>
                </c:pt>
                <c:pt idx="12615">
                  <c:v>467000</c:v>
                </c:pt>
                <c:pt idx="12616">
                  <c:v>385000</c:v>
                </c:pt>
                <c:pt idx="12617">
                  <c:v>670000</c:v>
                </c:pt>
                <c:pt idx="12618">
                  <c:v>500000</c:v>
                </c:pt>
                <c:pt idx="12619">
                  <c:v>352450</c:v>
                </c:pt>
                <c:pt idx="12620">
                  <c:v>669888</c:v>
                </c:pt>
                <c:pt idx="12621">
                  <c:v>405000</c:v>
                </c:pt>
                <c:pt idx="12622">
                  <c:v>518000</c:v>
                </c:pt>
                <c:pt idx="12623">
                  <c:v>280000</c:v>
                </c:pt>
                <c:pt idx="12624">
                  <c:v>435000</c:v>
                </c:pt>
                <c:pt idx="12625">
                  <c:v>314950</c:v>
                </c:pt>
                <c:pt idx="12626">
                  <c:v>209900</c:v>
                </c:pt>
                <c:pt idx="12627">
                  <c:v>630000</c:v>
                </c:pt>
                <c:pt idx="12628">
                  <c:v>442000</c:v>
                </c:pt>
                <c:pt idx="12629">
                  <c:v>340000</c:v>
                </c:pt>
                <c:pt idx="12630">
                  <c:v>230000</c:v>
                </c:pt>
                <c:pt idx="12631">
                  <c:v>495200</c:v>
                </c:pt>
                <c:pt idx="12632">
                  <c:v>900000</c:v>
                </c:pt>
                <c:pt idx="12633">
                  <c:v>265000</c:v>
                </c:pt>
                <c:pt idx="12634">
                  <c:v>489500</c:v>
                </c:pt>
                <c:pt idx="12635">
                  <c:v>335000</c:v>
                </c:pt>
                <c:pt idx="12636">
                  <c:v>585000</c:v>
                </c:pt>
                <c:pt idx="12637">
                  <c:v>800000</c:v>
                </c:pt>
                <c:pt idx="12638">
                  <c:v>379500</c:v>
                </c:pt>
                <c:pt idx="12639">
                  <c:v>475000</c:v>
                </c:pt>
                <c:pt idx="12640">
                  <c:v>520000</c:v>
                </c:pt>
                <c:pt idx="12641">
                  <c:v>515000</c:v>
                </c:pt>
                <c:pt idx="12642">
                  <c:v>577500</c:v>
                </c:pt>
                <c:pt idx="12643">
                  <c:v>269900</c:v>
                </c:pt>
                <c:pt idx="12644">
                  <c:v>329000</c:v>
                </c:pt>
                <c:pt idx="12645">
                  <c:v>458500</c:v>
                </c:pt>
                <c:pt idx="12646">
                  <c:v>890000</c:v>
                </c:pt>
                <c:pt idx="12647">
                  <c:v>361500</c:v>
                </c:pt>
                <c:pt idx="12648" formatCode="0.00E+00">
                  <c:v>2535000</c:v>
                </c:pt>
                <c:pt idx="12649">
                  <c:v>325000</c:v>
                </c:pt>
                <c:pt idx="12650" formatCode="0.00E+00">
                  <c:v>1850000</c:v>
                </c:pt>
                <c:pt idx="12651">
                  <c:v>945000</c:v>
                </c:pt>
                <c:pt idx="12652">
                  <c:v>370000</c:v>
                </c:pt>
                <c:pt idx="12653">
                  <c:v>320000</c:v>
                </c:pt>
                <c:pt idx="12654">
                  <c:v>450000</c:v>
                </c:pt>
                <c:pt idx="12655">
                  <c:v>800000</c:v>
                </c:pt>
                <c:pt idx="12656">
                  <c:v>676000</c:v>
                </c:pt>
                <c:pt idx="12657" formatCode="0.00E+00">
                  <c:v>1272500</c:v>
                </c:pt>
                <c:pt idx="12658">
                  <c:v>290000</c:v>
                </c:pt>
                <c:pt idx="12659">
                  <c:v>158000</c:v>
                </c:pt>
                <c:pt idx="12660">
                  <c:v>379950</c:v>
                </c:pt>
                <c:pt idx="12661">
                  <c:v>583000</c:v>
                </c:pt>
                <c:pt idx="12662">
                  <c:v>150000</c:v>
                </c:pt>
                <c:pt idx="12663">
                  <c:v>261500</c:v>
                </c:pt>
                <c:pt idx="12664">
                  <c:v>278000</c:v>
                </c:pt>
                <c:pt idx="12665">
                  <c:v>555000</c:v>
                </c:pt>
                <c:pt idx="12666">
                  <c:v>355000</c:v>
                </c:pt>
                <c:pt idx="12667">
                  <c:v>375000</c:v>
                </c:pt>
                <c:pt idx="12668">
                  <c:v>227000</c:v>
                </c:pt>
                <c:pt idx="12669">
                  <c:v>335000</c:v>
                </c:pt>
                <c:pt idx="12670">
                  <c:v>680000</c:v>
                </c:pt>
                <c:pt idx="12671">
                  <c:v>686500</c:v>
                </c:pt>
                <c:pt idx="12672">
                  <c:v>410000</c:v>
                </c:pt>
                <c:pt idx="12673">
                  <c:v>425000</c:v>
                </c:pt>
                <c:pt idx="12674">
                  <c:v>562500</c:v>
                </c:pt>
                <c:pt idx="12675">
                  <c:v>345000</c:v>
                </c:pt>
                <c:pt idx="12676">
                  <c:v>627500</c:v>
                </c:pt>
                <c:pt idx="12677">
                  <c:v>355000</c:v>
                </c:pt>
                <c:pt idx="12678">
                  <c:v>335000</c:v>
                </c:pt>
                <c:pt idx="12679">
                  <c:v>350000</c:v>
                </c:pt>
                <c:pt idx="12680">
                  <c:v>590000</c:v>
                </c:pt>
                <c:pt idx="12681">
                  <c:v>252000</c:v>
                </c:pt>
                <c:pt idx="12682" formatCode="0.00E+00">
                  <c:v>1295000</c:v>
                </c:pt>
                <c:pt idx="12683">
                  <c:v>705000</c:v>
                </c:pt>
                <c:pt idx="12684">
                  <c:v>498000</c:v>
                </c:pt>
                <c:pt idx="12685">
                  <c:v>312500</c:v>
                </c:pt>
                <c:pt idx="12686">
                  <c:v>260000</c:v>
                </c:pt>
                <c:pt idx="12687">
                  <c:v>209950</c:v>
                </c:pt>
                <c:pt idx="12688">
                  <c:v>610000</c:v>
                </c:pt>
                <c:pt idx="12689">
                  <c:v>500000</c:v>
                </c:pt>
                <c:pt idx="12690">
                  <c:v>850000</c:v>
                </c:pt>
                <c:pt idx="12691">
                  <c:v>689000</c:v>
                </c:pt>
                <c:pt idx="12692">
                  <c:v>470000</c:v>
                </c:pt>
                <c:pt idx="12693">
                  <c:v>640000</c:v>
                </c:pt>
                <c:pt idx="12694">
                  <c:v>290000</c:v>
                </c:pt>
                <c:pt idx="12695">
                  <c:v>258500</c:v>
                </c:pt>
                <c:pt idx="12696" formatCode="0.00E+00">
                  <c:v>1100000</c:v>
                </c:pt>
                <c:pt idx="12697">
                  <c:v>420000</c:v>
                </c:pt>
                <c:pt idx="12698">
                  <c:v>230000</c:v>
                </c:pt>
                <c:pt idx="12699">
                  <c:v>252000</c:v>
                </c:pt>
                <c:pt idx="12700">
                  <c:v>515000</c:v>
                </c:pt>
                <c:pt idx="12701">
                  <c:v>425000</c:v>
                </c:pt>
                <c:pt idx="12702">
                  <c:v>575000</c:v>
                </c:pt>
                <c:pt idx="12703">
                  <c:v>390000</c:v>
                </c:pt>
                <c:pt idx="12704">
                  <c:v>561500</c:v>
                </c:pt>
                <c:pt idx="12705" formatCode="0.00E+00">
                  <c:v>1350000</c:v>
                </c:pt>
                <c:pt idx="12706">
                  <c:v>835000</c:v>
                </c:pt>
                <c:pt idx="12707">
                  <c:v>245000</c:v>
                </c:pt>
                <c:pt idx="12708">
                  <c:v>475200</c:v>
                </c:pt>
                <c:pt idx="12709">
                  <c:v>425000</c:v>
                </c:pt>
                <c:pt idx="12710">
                  <c:v>218000</c:v>
                </c:pt>
                <c:pt idx="12711">
                  <c:v>600000</c:v>
                </c:pt>
                <c:pt idx="12712">
                  <c:v>545000</c:v>
                </c:pt>
                <c:pt idx="12713" formatCode="0.00E+00">
                  <c:v>2408000</c:v>
                </c:pt>
                <c:pt idx="12714">
                  <c:v>460000</c:v>
                </c:pt>
                <c:pt idx="12715">
                  <c:v>425000</c:v>
                </c:pt>
                <c:pt idx="12716">
                  <c:v>455000</c:v>
                </c:pt>
                <c:pt idx="12717">
                  <c:v>313100</c:v>
                </c:pt>
                <c:pt idx="12718">
                  <c:v>780000</c:v>
                </c:pt>
                <c:pt idx="12719">
                  <c:v>345500</c:v>
                </c:pt>
                <c:pt idx="12720">
                  <c:v>243000</c:v>
                </c:pt>
                <c:pt idx="12721">
                  <c:v>670000</c:v>
                </c:pt>
                <c:pt idx="12722">
                  <c:v>325000</c:v>
                </c:pt>
                <c:pt idx="12723">
                  <c:v>281000</c:v>
                </c:pt>
                <c:pt idx="12724">
                  <c:v>130000</c:v>
                </c:pt>
                <c:pt idx="12725">
                  <c:v>340000</c:v>
                </c:pt>
                <c:pt idx="12726">
                  <c:v>485000</c:v>
                </c:pt>
                <c:pt idx="12727">
                  <c:v>642860</c:v>
                </c:pt>
                <c:pt idx="12728">
                  <c:v>747000</c:v>
                </c:pt>
                <c:pt idx="12729">
                  <c:v>559950</c:v>
                </c:pt>
                <c:pt idx="12730">
                  <c:v>577288</c:v>
                </c:pt>
                <c:pt idx="12731">
                  <c:v>575000</c:v>
                </c:pt>
                <c:pt idx="12732">
                  <c:v>287000</c:v>
                </c:pt>
                <c:pt idx="12733" formatCode="0.00E+00">
                  <c:v>1149000</c:v>
                </c:pt>
                <c:pt idx="12734">
                  <c:v>335000</c:v>
                </c:pt>
                <c:pt idx="12735">
                  <c:v>375000</c:v>
                </c:pt>
                <c:pt idx="12736">
                  <c:v>325000</c:v>
                </c:pt>
                <c:pt idx="12737">
                  <c:v>530000</c:v>
                </c:pt>
                <c:pt idx="12738">
                  <c:v>287000</c:v>
                </c:pt>
                <c:pt idx="12739">
                  <c:v>320000</c:v>
                </c:pt>
                <c:pt idx="12740">
                  <c:v>425000</c:v>
                </c:pt>
                <c:pt idx="12741">
                  <c:v>550000</c:v>
                </c:pt>
                <c:pt idx="12742">
                  <c:v>135000</c:v>
                </c:pt>
                <c:pt idx="12743">
                  <c:v>695000</c:v>
                </c:pt>
                <c:pt idx="12744">
                  <c:v>975000</c:v>
                </c:pt>
                <c:pt idx="12745">
                  <c:v>210000</c:v>
                </c:pt>
                <c:pt idx="12746">
                  <c:v>518000</c:v>
                </c:pt>
                <c:pt idx="12747">
                  <c:v>335500</c:v>
                </c:pt>
                <c:pt idx="12748">
                  <c:v>750000</c:v>
                </c:pt>
                <c:pt idx="12749">
                  <c:v>515000</c:v>
                </c:pt>
                <c:pt idx="12750">
                  <c:v>344500</c:v>
                </c:pt>
                <c:pt idx="12751">
                  <c:v>470000</c:v>
                </c:pt>
                <c:pt idx="12752">
                  <c:v>606150</c:v>
                </c:pt>
                <c:pt idx="12753">
                  <c:v>292000</c:v>
                </c:pt>
                <c:pt idx="12754">
                  <c:v>450000</c:v>
                </c:pt>
                <c:pt idx="12755">
                  <c:v>429000</c:v>
                </c:pt>
                <c:pt idx="12756">
                  <c:v>765000</c:v>
                </c:pt>
                <c:pt idx="12757">
                  <c:v>425000</c:v>
                </c:pt>
                <c:pt idx="12758">
                  <c:v>505000</c:v>
                </c:pt>
                <c:pt idx="12759">
                  <c:v>544950</c:v>
                </c:pt>
                <c:pt idx="12760">
                  <c:v>382000</c:v>
                </c:pt>
                <c:pt idx="12761">
                  <c:v>475000</c:v>
                </c:pt>
                <c:pt idx="12762">
                  <c:v>355000</c:v>
                </c:pt>
                <c:pt idx="12763">
                  <c:v>410000</c:v>
                </c:pt>
                <c:pt idx="12764">
                  <c:v>450000</c:v>
                </c:pt>
                <c:pt idx="12765">
                  <c:v>565000</c:v>
                </c:pt>
                <c:pt idx="12766">
                  <c:v>529100</c:v>
                </c:pt>
                <c:pt idx="12767">
                  <c:v>452500</c:v>
                </c:pt>
                <c:pt idx="12768">
                  <c:v>245000</c:v>
                </c:pt>
                <c:pt idx="12769">
                  <c:v>415000</c:v>
                </c:pt>
                <c:pt idx="12770">
                  <c:v>610000</c:v>
                </c:pt>
                <c:pt idx="12771">
                  <c:v>363500</c:v>
                </c:pt>
                <c:pt idx="12772">
                  <c:v>510000</c:v>
                </c:pt>
                <c:pt idx="12773">
                  <c:v>650000</c:v>
                </c:pt>
                <c:pt idx="12774">
                  <c:v>290000</c:v>
                </c:pt>
                <c:pt idx="12775">
                  <c:v>170000</c:v>
                </c:pt>
                <c:pt idx="12776">
                  <c:v>510000</c:v>
                </c:pt>
                <c:pt idx="12777" formatCode="0.00E+00">
                  <c:v>2280000</c:v>
                </c:pt>
                <c:pt idx="12778">
                  <c:v>316000</c:v>
                </c:pt>
                <c:pt idx="12779">
                  <c:v>690000</c:v>
                </c:pt>
                <c:pt idx="12780">
                  <c:v>199950</c:v>
                </c:pt>
                <c:pt idx="12781">
                  <c:v>207000</c:v>
                </c:pt>
                <c:pt idx="12782">
                  <c:v>449950</c:v>
                </c:pt>
                <c:pt idx="12783">
                  <c:v>361550</c:v>
                </c:pt>
                <c:pt idx="12784">
                  <c:v>824000</c:v>
                </c:pt>
                <c:pt idx="12785">
                  <c:v>537000</c:v>
                </c:pt>
                <c:pt idx="12786">
                  <c:v>838400</c:v>
                </c:pt>
                <c:pt idx="12787">
                  <c:v>225000</c:v>
                </c:pt>
                <c:pt idx="12788">
                  <c:v>329900</c:v>
                </c:pt>
                <c:pt idx="12789">
                  <c:v>282500</c:v>
                </c:pt>
                <c:pt idx="12790">
                  <c:v>229950</c:v>
                </c:pt>
                <c:pt idx="12791">
                  <c:v>500000</c:v>
                </c:pt>
                <c:pt idx="12792">
                  <c:v>495000</c:v>
                </c:pt>
                <c:pt idx="12793">
                  <c:v>149500</c:v>
                </c:pt>
                <c:pt idx="12794">
                  <c:v>726000</c:v>
                </c:pt>
                <c:pt idx="12795">
                  <c:v>899000</c:v>
                </c:pt>
                <c:pt idx="12796">
                  <c:v>317000</c:v>
                </c:pt>
                <c:pt idx="12797">
                  <c:v>395000</c:v>
                </c:pt>
                <c:pt idx="12798">
                  <c:v>360000</c:v>
                </c:pt>
                <c:pt idx="12799">
                  <c:v>570000</c:v>
                </c:pt>
                <c:pt idx="12800">
                  <c:v>320000</c:v>
                </c:pt>
                <c:pt idx="12801">
                  <c:v>320000</c:v>
                </c:pt>
                <c:pt idx="12802">
                  <c:v>268000</c:v>
                </c:pt>
                <c:pt idx="12803">
                  <c:v>191000</c:v>
                </c:pt>
                <c:pt idx="12804">
                  <c:v>400000</c:v>
                </c:pt>
                <c:pt idx="12805">
                  <c:v>515000</c:v>
                </c:pt>
                <c:pt idx="12806">
                  <c:v>610000</c:v>
                </c:pt>
                <c:pt idx="12807">
                  <c:v>538000</c:v>
                </c:pt>
                <c:pt idx="12808">
                  <c:v>432000</c:v>
                </c:pt>
                <c:pt idx="12809">
                  <c:v>335000</c:v>
                </c:pt>
                <c:pt idx="12810">
                  <c:v>302000</c:v>
                </c:pt>
                <c:pt idx="12811">
                  <c:v>787500</c:v>
                </c:pt>
                <c:pt idx="12812">
                  <c:v>420000</c:v>
                </c:pt>
                <c:pt idx="12813">
                  <c:v>560000</c:v>
                </c:pt>
                <c:pt idx="12814">
                  <c:v>535000</c:v>
                </c:pt>
                <c:pt idx="12815">
                  <c:v>310000</c:v>
                </c:pt>
                <c:pt idx="12816">
                  <c:v>760000</c:v>
                </c:pt>
                <c:pt idx="12817">
                  <c:v>242500</c:v>
                </c:pt>
                <c:pt idx="12818" formatCode="0.00E+00">
                  <c:v>1313000</c:v>
                </c:pt>
                <c:pt idx="12819">
                  <c:v>235000</c:v>
                </c:pt>
                <c:pt idx="12820">
                  <c:v>598780</c:v>
                </c:pt>
                <c:pt idx="12821">
                  <c:v>433200</c:v>
                </c:pt>
                <c:pt idx="12822">
                  <c:v>343000</c:v>
                </c:pt>
                <c:pt idx="12823">
                  <c:v>145000</c:v>
                </c:pt>
                <c:pt idx="12824">
                  <c:v>291970</c:v>
                </c:pt>
                <c:pt idx="12825">
                  <c:v>599950</c:v>
                </c:pt>
                <c:pt idx="12826" formatCode="0.00E+00">
                  <c:v>1749000</c:v>
                </c:pt>
                <c:pt idx="12827">
                  <c:v>870000</c:v>
                </c:pt>
                <c:pt idx="12828">
                  <c:v>323000</c:v>
                </c:pt>
                <c:pt idx="12829">
                  <c:v>727000</c:v>
                </c:pt>
                <c:pt idx="12830">
                  <c:v>166000</c:v>
                </c:pt>
                <c:pt idx="12831">
                  <c:v>450000</c:v>
                </c:pt>
                <c:pt idx="12832">
                  <c:v>400000</c:v>
                </c:pt>
                <c:pt idx="12833">
                  <c:v>599000</c:v>
                </c:pt>
                <c:pt idx="12834">
                  <c:v>165000</c:v>
                </c:pt>
                <c:pt idx="12835">
                  <c:v>229000</c:v>
                </c:pt>
                <c:pt idx="12836">
                  <c:v>305000</c:v>
                </c:pt>
                <c:pt idx="12837">
                  <c:v>930000</c:v>
                </c:pt>
                <c:pt idx="12838">
                  <c:v>542000</c:v>
                </c:pt>
                <c:pt idx="12839">
                  <c:v>214000</c:v>
                </c:pt>
                <c:pt idx="12840">
                  <c:v>718000</c:v>
                </c:pt>
                <c:pt idx="12841">
                  <c:v>349000</c:v>
                </c:pt>
                <c:pt idx="12842">
                  <c:v>305000</c:v>
                </c:pt>
                <c:pt idx="12843">
                  <c:v>498000</c:v>
                </c:pt>
                <c:pt idx="12844">
                  <c:v>799950</c:v>
                </c:pt>
                <c:pt idx="12845">
                  <c:v>737000</c:v>
                </c:pt>
                <c:pt idx="12846">
                  <c:v>860000</c:v>
                </c:pt>
                <c:pt idx="12847">
                  <c:v>339950</c:v>
                </c:pt>
                <c:pt idx="12848">
                  <c:v>249000</c:v>
                </c:pt>
                <c:pt idx="12849">
                  <c:v>370000</c:v>
                </c:pt>
                <c:pt idx="12850">
                  <c:v>725000</c:v>
                </c:pt>
                <c:pt idx="12851">
                  <c:v>529000</c:v>
                </c:pt>
                <c:pt idx="12852">
                  <c:v>310000</c:v>
                </c:pt>
                <c:pt idx="12853">
                  <c:v>315000</c:v>
                </c:pt>
                <c:pt idx="12854" formatCode="0.00E+00">
                  <c:v>1300000</c:v>
                </c:pt>
                <c:pt idx="12855">
                  <c:v>435000</c:v>
                </c:pt>
                <c:pt idx="12856">
                  <c:v>350000</c:v>
                </c:pt>
                <c:pt idx="12857">
                  <c:v>240000</c:v>
                </c:pt>
                <c:pt idx="12858">
                  <c:v>410000</c:v>
                </c:pt>
                <c:pt idx="12859">
                  <c:v>430000</c:v>
                </c:pt>
                <c:pt idx="12860">
                  <c:v>446000</c:v>
                </c:pt>
                <c:pt idx="12861">
                  <c:v>240000</c:v>
                </c:pt>
                <c:pt idx="12862">
                  <c:v>595000</c:v>
                </c:pt>
                <c:pt idx="12863">
                  <c:v>215150</c:v>
                </c:pt>
                <c:pt idx="12864">
                  <c:v>319950</c:v>
                </c:pt>
                <c:pt idx="12865">
                  <c:v>385000</c:v>
                </c:pt>
                <c:pt idx="12866">
                  <c:v>280000</c:v>
                </c:pt>
                <c:pt idx="12867">
                  <c:v>399950</c:v>
                </c:pt>
                <c:pt idx="12868">
                  <c:v>132500</c:v>
                </c:pt>
                <c:pt idx="12869">
                  <c:v>399950</c:v>
                </c:pt>
                <c:pt idx="12870">
                  <c:v>290000</c:v>
                </c:pt>
                <c:pt idx="12871">
                  <c:v>860000</c:v>
                </c:pt>
                <c:pt idx="12872" formatCode="0.00E+00">
                  <c:v>3100000</c:v>
                </c:pt>
                <c:pt idx="12873">
                  <c:v>245000</c:v>
                </c:pt>
                <c:pt idx="12874">
                  <c:v>255000</c:v>
                </c:pt>
                <c:pt idx="12875">
                  <c:v>310000</c:v>
                </c:pt>
                <c:pt idx="12876">
                  <c:v>299000</c:v>
                </c:pt>
                <c:pt idx="12877">
                  <c:v>575000</c:v>
                </c:pt>
                <c:pt idx="12878">
                  <c:v>284000</c:v>
                </c:pt>
                <c:pt idx="12879">
                  <c:v>840000</c:v>
                </c:pt>
                <c:pt idx="12880">
                  <c:v>442573</c:v>
                </c:pt>
                <c:pt idx="12881">
                  <c:v>560000</c:v>
                </c:pt>
                <c:pt idx="12882">
                  <c:v>485000</c:v>
                </c:pt>
                <c:pt idx="12883">
                  <c:v>472500</c:v>
                </c:pt>
                <c:pt idx="12884" formatCode="0.00E+00">
                  <c:v>1610000</c:v>
                </c:pt>
                <c:pt idx="12885">
                  <c:v>808000</c:v>
                </c:pt>
                <c:pt idx="12886">
                  <c:v>398000</c:v>
                </c:pt>
                <c:pt idx="12887">
                  <c:v>340000</c:v>
                </c:pt>
                <c:pt idx="12888">
                  <c:v>380000</c:v>
                </c:pt>
                <c:pt idx="12889">
                  <c:v>235000</c:v>
                </c:pt>
                <c:pt idx="12890">
                  <c:v>400000</c:v>
                </c:pt>
                <c:pt idx="12891">
                  <c:v>582000</c:v>
                </c:pt>
                <c:pt idx="12892">
                  <c:v>209000</c:v>
                </c:pt>
                <c:pt idx="12893">
                  <c:v>335000</c:v>
                </c:pt>
                <c:pt idx="12894">
                  <c:v>285950</c:v>
                </c:pt>
                <c:pt idx="12895">
                  <c:v>645000</c:v>
                </c:pt>
                <c:pt idx="12896">
                  <c:v>312000</c:v>
                </c:pt>
                <c:pt idx="12897">
                  <c:v>663000</c:v>
                </c:pt>
                <c:pt idx="12898">
                  <c:v>443950</c:v>
                </c:pt>
                <c:pt idx="12899">
                  <c:v>315000</c:v>
                </c:pt>
                <c:pt idx="12900">
                  <c:v>302200</c:v>
                </c:pt>
                <c:pt idx="12901">
                  <c:v>770000</c:v>
                </c:pt>
                <c:pt idx="12902">
                  <c:v>374950</c:v>
                </c:pt>
                <c:pt idx="12903">
                  <c:v>330000</c:v>
                </c:pt>
                <c:pt idx="12904">
                  <c:v>230000</c:v>
                </c:pt>
                <c:pt idx="12905">
                  <c:v>967000</c:v>
                </c:pt>
                <c:pt idx="12906">
                  <c:v>536500</c:v>
                </c:pt>
                <c:pt idx="12907">
                  <c:v>315000</c:v>
                </c:pt>
                <c:pt idx="12908">
                  <c:v>626000</c:v>
                </c:pt>
                <c:pt idx="12909">
                  <c:v>334009</c:v>
                </c:pt>
                <c:pt idx="12910">
                  <c:v>429000</c:v>
                </c:pt>
                <c:pt idx="12911">
                  <c:v>818000</c:v>
                </c:pt>
                <c:pt idx="12912">
                  <c:v>326000</c:v>
                </c:pt>
                <c:pt idx="12913">
                  <c:v>310000</c:v>
                </c:pt>
                <c:pt idx="12914">
                  <c:v>525000</c:v>
                </c:pt>
                <c:pt idx="12915">
                  <c:v>350000</c:v>
                </c:pt>
                <c:pt idx="12916">
                  <c:v>936000</c:v>
                </c:pt>
                <c:pt idx="12917">
                  <c:v>226000</c:v>
                </c:pt>
                <c:pt idx="12918" formatCode="0.00E+00">
                  <c:v>1250000</c:v>
                </c:pt>
                <c:pt idx="12919">
                  <c:v>428000</c:v>
                </c:pt>
                <c:pt idx="12920">
                  <c:v>329932</c:v>
                </c:pt>
                <c:pt idx="12921">
                  <c:v>539000</c:v>
                </c:pt>
                <c:pt idx="12922">
                  <c:v>275000</c:v>
                </c:pt>
                <c:pt idx="12923">
                  <c:v>590000</c:v>
                </c:pt>
                <c:pt idx="12924">
                  <c:v>782000</c:v>
                </c:pt>
                <c:pt idx="12925">
                  <c:v>575000</c:v>
                </c:pt>
                <c:pt idx="12926">
                  <c:v>509000</c:v>
                </c:pt>
                <c:pt idx="12927">
                  <c:v>290000</c:v>
                </c:pt>
                <c:pt idx="12928">
                  <c:v>305240</c:v>
                </c:pt>
                <c:pt idx="12929">
                  <c:v>555000</c:v>
                </c:pt>
                <c:pt idx="12930">
                  <c:v>317000</c:v>
                </c:pt>
                <c:pt idx="12931">
                  <c:v>430000</c:v>
                </c:pt>
                <c:pt idx="12932">
                  <c:v>850000</c:v>
                </c:pt>
                <c:pt idx="12933">
                  <c:v>469000</c:v>
                </c:pt>
                <c:pt idx="12934">
                  <c:v>327200</c:v>
                </c:pt>
                <c:pt idx="12935">
                  <c:v>835000</c:v>
                </c:pt>
                <c:pt idx="12936">
                  <c:v>360000</c:v>
                </c:pt>
                <c:pt idx="12937">
                  <c:v>372000</c:v>
                </c:pt>
                <c:pt idx="12938">
                  <c:v>453000</c:v>
                </c:pt>
                <c:pt idx="12939">
                  <c:v>275000</c:v>
                </c:pt>
                <c:pt idx="12940">
                  <c:v>475000</c:v>
                </c:pt>
                <c:pt idx="12941">
                  <c:v>310000</c:v>
                </c:pt>
                <c:pt idx="12942">
                  <c:v>173000</c:v>
                </c:pt>
                <c:pt idx="12943">
                  <c:v>313500</c:v>
                </c:pt>
                <c:pt idx="12944">
                  <c:v>345000</c:v>
                </c:pt>
                <c:pt idx="12945">
                  <c:v>436000</c:v>
                </c:pt>
                <c:pt idx="12946">
                  <c:v>244500</c:v>
                </c:pt>
                <c:pt idx="12947">
                  <c:v>206000</c:v>
                </c:pt>
                <c:pt idx="12948">
                  <c:v>890000</c:v>
                </c:pt>
                <c:pt idx="12949">
                  <c:v>329950</c:v>
                </c:pt>
                <c:pt idx="12950">
                  <c:v>250000</c:v>
                </c:pt>
                <c:pt idx="12951">
                  <c:v>246000</c:v>
                </c:pt>
                <c:pt idx="12952">
                  <c:v>440000</c:v>
                </c:pt>
                <c:pt idx="12953">
                  <c:v>395000</c:v>
                </c:pt>
                <c:pt idx="12954">
                  <c:v>305000</c:v>
                </c:pt>
                <c:pt idx="12955">
                  <c:v>160000</c:v>
                </c:pt>
                <c:pt idx="12956">
                  <c:v>269000</c:v>
                </c:pt>
                <c:pt idx="12957">
                  <c:v>169500</c:v>
                </c:pt>
                <c:pt idx="12958">
                  <c:v>690500</c:v>
                </c:pt>
                <c:pt idx="12959">
                  <c:v>245560</c:v>
                </c:pt>
                <c:pt idx="12960">
                  <c:v>345000</c:v>
                </c:pt>
                <c:pt idx="12961">
                  <c:v>383000</c:v>
                </c:pt>
                <c:pt idx="12962">
                  <c:v>388500</c:v>
                </c:pt>
                <c:pt idx="12963">
                  <c:v>250000</c:v>
                </c:pt>
                <c:pt idx="12964">
                  <c:v>455500</c:v>
                </c:pt>
                <c:pt idx="12965">
                  <c:v>672000</c:v>
                </c:pt>
                <c:pt idx="12966">
                  <c:v>550000</c:v>
                </c:pt>
                <c:pt idx="12967">
                  <c:v>487000</c:v>
                </c:pt>
                <c:pt idx="12968">
                  <c:v>291375</c:v>
                </c:pt>
                <c:pt idx="12969">
                  <c:v>225000</c:v>
                </c:pt>
                <c:pt idx="12970">
                  <c:v>519950</c:v>
                </c:pt>
                <c:pt idx="12971">
                  <c:v>250000</c:v>
                </c:pt>
                <c:pt idx="12972">
                  <c:v>614950</c:v>
                </c:pt>
                <c:pt idx="12973">
                  <c:v>599500</c:v>
                </c:pt>
                <c:pt idx="12974">
                  <c:v>625000</c:v>
                </c:pt>
                <c:pt idx="12975">
                  <c:v>248500</c:v>
                </c:pt>
                <c:pt idx="12976">
                  <c:v>469950</c:v>
                </c:pt>
                <c:pt idx="12977">
                  <c:v>525000</c:v>
                </c:pt>
                <c:pt idx="12978">
                  <c:v>787500</c:v>
                </c:pt>
                <c:pt idx="12979">
                  <c:v>485000</c:v>
                </c:pt>
                <c:pt idx="12980">
                  <c:v>310000</c:v>
                </c:pt>
                <c:pt idx="12981">
                  <c:v>280000</c:v>
                </c:pt>
                <c:pt idx="12982">
                  <c:v>200000</c:v>
                </c:pt>
                <c:pt idx="12983">
                  <c:v>490000</c:v>
                </c:pt>
                <c:pt idx="12984">
                  <c:v>146000</c:v>
                </c:pt>
                <c:pt idx="12985">
                  <c:v>500000</c:v>
                </c:pt>
                <c:pt idx="12986">
                  <c:v>242500</c:v>
                </c:pt>
                <c:pt idx="12987">
                  <c:v>324950</c:v>
                </c:pt>
                <c:pt idx="12988">
                  <c:v>231500</c:v>
                </c:pt>
                <c:pt idx="12989">
                  <c:v>300000</c:v>
                </c:pt>
                <c:pt idx="12990">
                  <c:v>545000</c:v>
                </c:pt>
                <c:pt idx="12991">
                  <c:v>350000</c:v>
                </c:pt>
                <c:pt idx="12992">
                  <c:v>467100</c:v>
                </c:pt>
                <c:pt idx="12993">
                  <c:v>180000</c:v>
                </c:pt>
                <c:pt idx="12994">
                  <c:v>749000</c:v>
                </c:pt>
                <c:pt idx="12995">
                  <c:v>245000</c:v>
                </c:pt>
                <c:pt idx="12996">
                  <c:v>260000</c:v>
                </c:pt>
                <c:pt idx="12997">
                  <c:v>490000</c:v>
                </c:pt>
                <c:pt idx="12998">
                  <c:v>565000</c:v>
                </c:pt>
                <c:pt idx="12999">
                  <c:v>330000</c:v>
                </c:pt>
                <c:pt idx="13000">
                  <c:v>295000</c:v>
                </c:pt>
                <c:pt idx="13001">
                  <c:v>725000</c:v>
                </c:pt>
                <c:pt idx="13002" formatCode="0.00E+00">
                  <c:v>1135000</c:v>
                </c:pt>
                <c:pt idx="13003">
                  <c:v>680000</c:v>
                </c:pt>
                <c:pt idx="13004">
                  <c:v>490000</c:v>
                </c:pt>
                <c:pt idx="13005">
                  <c:v>635000</c:v>
                </c:pt>
                <c:pt idx="13006">
                  <c:v>750000</c:v>
                </c:pt>
                <c:pt idx="13007">
                  <c:v>330000</c:v>
                </c:pt>
                <c:pt idx="13008">
                  <c:v>270000</c:v>
                </c:pt>
                <c:pt idx="13009">
                  <c:v>340000</c:v>
                </c:pt>
                <c:pt idx="13010">
                  <c:v>413252</c:v>
                </c:pt>
                <c:pt idx="13011">
                  <c:v>600000</c:v>
                </c:pt>
                <c:pt idx="13012">
                  <c:v>726888</c:v>
                </c:pt>
                <c:pt idx="13013">
                  <c:v>285000</c:v>
                </c:pt>
                <c:pt idx="13014">
                  <c:v>365000</c:v>
                </c:pt>
                <c:pt idx="13015">
                  <c:v>295000</c:v>
                </c:pt>
                <c:pt idx="13016">
                  <c:v>460000</c:v>
                </c:pt>
                <c:pt idx="13017">
                  <c:v>230000</c:v>
                </c:pt>
                <c:pt idx="13018">
                  <c:v>337000</c:v>
                </c:pt>
                <c:pt idx="13019">
                  <c:v>300000</c:v>
                </c:pt>
                <c:pt idx="13020" formatCode="0.00E+00">
                  <c:v>2300000</c:v>
                </c:pt>
                <c:pt idx="13021">
                  <c:v>360000</c:v>
                </c:pt>
                <c:pt idx="13022">
                  <c:v>585000</c:v>
                </c:pt>
                <c:pt idx="13023">
                  <c:v>182700</c:v>
                </c:pt>
                <c:pt idx="13024">
                  <c:v>305000</c:v>
                </c:pt>
                <c:pt idx="13025">
                  <c:v>309950</c:v>
                </c:pt>
                <c:pt idx="13026">
                  <c:v>550000</c:v>
                </c:pt>
                <c:pt idx="13027">
                  <c:v>825000</c:v>
                </c:pt>
                <c:pt idx="13028">
                  <c:v>998500</c:v>
                </c:pt>
                <c:pt idx="13029">
                  <c:v>644500</c:v>
                </c:pt>
                <c:pt idx="13030">
                  <c:v>320000</c:v>
                </c:pt>
                <c:pt idx="13031">
                  <c:v>266950</c:v>
                </c:pt>
                <c:pt idx="13032">
                  <c:v>633100</c:v>
                </c:pt>
                <c:pt idx="13033">
                  <c:v>395000</c:v>
                </c:pt>
                <c:pt idx="13034">
                  <c:v>259250</c:v>
                </c:pt>
                <c:pt idx="13035">
                  <c:v>300000</c:v>
                </c:pt>
                <c:pt idx="13036">
                  <c:v>413000</c:v>
                </c:pt>
                <c:pt idx="13037">
                  <c:v>435000</c:v>
                </c:pt>
                <c:pt idx="13038">
                  <c:v>500000</c:v>
                </c:pt>
                <c:pt idx="13039">
                  <c:v>402000</c:v>
                </c:pt>
                <c:pt idx="13040">
                  <c:v>777700</c:v>
                </c:pt>
                <c:pt idx="13041">
                  <c:v>580000</c:v>
                </c:pt>
                <c:pt idx="13042">
                  <c:v>570000</c:v>
                </c:pt>
                <c:pt idx="13043">
                  <c:v>174950</c:v>
                </c:pt>
                <c:pt idx="13044">
                  <c:v>300000</c:v>
                </c:pt>
                <c:pt idx="13045">
                  <c:v>435000</c:v>
                </c:pt>
                <c:pt idx="13046">
                  <c:v>840000</c:v>
                </c:pt>
                <c:pt idx="13047">
                  <c:v>469000</c:v>
                </c:pt>
                <c:pt idx="13048">
                  <c:v>870000</c:v>
                </c:pt>
                <c:pt idx="13049">
                  <c:v>532000</c:v>
                </c:pt>
                <c:pt idx="13050">
                  <c:v>455000</c:v>
                </c:pt>
                <c:pt idx="13051">
                  <c:v>201000</c:v>
                </c:pt>
                <c:pt idx="13052">
                  <c:v>649000</c:v>
                </c:pt>
                <c:pt idx="13053">
                  <c:v>445500</c:v>
                </c:pt>
                <c:pt idx="13054">
                  <c:v>475000</c:v>
                </c:pt>
                <c:pt idx="13055">
                  <c:v>590000</c:v>
                </c:pt>
                <c:pt idx="13056">
                  <c:v>565000</c:v>
                </c:pt>
                <c:pt idx="13057">
                  <c:v>110000</c:v>
                </c:pt>
                <c:pt idx="13058">
                  <c:v>375000</c:v>
                </c:pt>
                <c:pt idx="13059">
                  <c:v>255000</c:v>
                </c:pt>
                <c:pt idx="13060">
                  <c:v>315000</c:v>
                </c:pt>
                <c:pt idx="13061">
                  <c:v>496600</c:v>
                </c:pt>
                <c:pt idx="13062">
                  <c:v>380000</c:v>
                </c:pt>
                <c:pt idx="13063">
                  <c:v>338950</c:v>
                </c:pt>
                <c:pt idx="13064">
                  <c:v>542500</c:v>
                </c:pt>
                <c:pt idx="13065">
                  <c:v>739000</c:v>
                </c:pt>
                <c:pt idx="13066">
                  <c:v>549000</c:v>
                </c:pt>
                <c:pt idx="13067">
                  <c:v>252000</c:v>
                </c:pt>
                <c:pt idx="13068" formatCode="0.00E+00">
                  <c:v>1698890</c:v>
                </c:pt>
                <c:pt idx="13069">
                  <c:v>735000</c:v>
                </c:pt>
                <c:pt idx="13070">
                  <c:v>270000</c:v>
                </c:pt>
                <c:pt idx="13071" formatCode="0.00E+00">
                  <c:v>2250000</c:v>
                </c:pt>
                <c:pt idx="13072">
                  <c:v>155000</c:v>
                </c:pt>
                <c:pt idx="13073">
                  <c:v>469000</c:v>
                </c:pt>
                <c:pt idx="13074">
                  <c:v>305000</c:v>
                </c:pt>
                <c:pt idx="13075">
                  <c:v>675000</c:v>
                </c:pt>
                <c:pt idx="13076">
                  <c:v>931000</c:v>
                </c:pt>
                <c:pt idx="13077">
                  <c:v>385000</c:v>
                </c:pt>
                <c:pt idx="13078">
                  <c:v>815000</c:v>
                </c:pt>
                <c:pt idx="13079">
                  <c:v>531000</c:v>
                </c:pt>
                <c:pt idx="13080">
                  <c:v>386500</c:v>
                </c:pt>
                <c:pt idx="13081">
                  <c:v>475580</c:v>
                </c:pt>
                <c:pt idx="13082">
                  <c:v>358000</c:v>
                </c:pt>
                <c:pt idx="13083">
                  <c:v>677500</c:v>
                </c:pt>
                <c:pt idx="13084">
                  <c:v>868500</c:v>
                </c:pt>
                <c:pt idx="13085">
                  <c:v>599380</c:v>
                </c:pt>
                <c:pt idx="13086">
                  <c:v>712000</c:v>
                </c:pt>
                <c:pt idx="13087">
                  <c:v>350000</c:v>
                </c:pt>
                <c:pt idx="13088">
                  <c:v>875000</c:v>
                </c:pt>
                <c:pt idx="13089">
                  <c:v>365000</c:v>
                </c:pt>
                <c:pt idx="13090">
                  <c:v>452000</c:v>
                </c:pt>
                <c:pt idx="13091">
                  <c:v>915000</c:v>
                </c:pt>
                <c:pt idx="13092">
                  <c:v>482500</c:v>
                </c:pt>
                <c:pt idx="13093">
                  <c:v>425000</c:v>
                </c:pt>
                <c:pt idx="13094">
                  <c:v>460000</c:v>
                </c:pt>
                <c:pt idx="13095">
                  <c:v>666570</c:v>
                </c:pt>
                <c:pt idx="13096">
                  <c:v>390000</c:v>
                </c:pt>
                <c:pt idx="13097">
                  <c:v>650000</c:v>
                </c:pt>
                <c:pt idx="13098">
                  <c:v>305000</c:v>
                </c:pt>
                <c:pt idx="13099">
                  <c:v>250000</c:v>
                </c:pt>
                <c:pt idx="13100">
                  <c:v>438800</c:v>
                </c:pt>
                <c:pt idx="13101">
                  <c:v>290000</c:v>
                </c:pt>
                <c:pt idx="13102">
                  <c:v>324950</c:v>
                </c:pt>
                <c:pt idx="13103">
                  <c:v>453000</c:v>
                </c:pt>
                <c:pt idx="13104">
                  <c:v>556000</c:v>
                </c:pt>
                <c:pt idx="13105">
                  <c:v>315000</c:v>
                </c:pt>
                <c:pt idx="13106">
                  <c:v>445830</c:v>
                </c:pt>
                <c:pt idx="13107" formatCode="0.00E+00">
                  <c:v>1260000</c:v>
                </c:pt>
                <c:pt idx="13108">
                  <c:v>287200</c:v>
                </c:pt>
                <c:pt idx="13109">
                  <c:v>525000</c:v>
                </c:pt>
                <c:pt idx="13110" formatCode="0.00E+00">
                  <c:v>1135000</c:v>
                </c:pt>
                <c:pt idx="13111">
                  <c:v>381000</c:v>
                </c:pt>
                <c:pt idx="13112">
                  <c:v>360000</c:v>
                </c:pt>
                <c:pt idx="13113">
                  <c:v>619000</c:v>
                </c:pt>
                <c:pt idx="13114">
                  <c:v>535000</c:v>
                </c:pt>
                <c:pt idx="13115">
                  <c:v>402000</c:v>
                </c:pt>
                <c:pt idx="13116">
                  <c:v>600000</c:v>
                </c:pt>
                <c:pt idx="13117">
                  <c:v>549950</c:v>
                </c:pt>
                <c:pt idx="13118">
                  <c:v>300000</c:v>
                </c:pt>
                <c:pt idx="13119">
                  <c:v>360000</c:v>
                </c:pt>
                <c:pt idx="13120">
                  <c:v>419000</c:v>
                </c:pt>
                <c:pt idx="13121">
                  <c:v>510000</c:v>
                </c:pt>
                <c:pt idx="13122">
                  <c:v>319950</c:v>
                </c:pt>
                <c:pt idx="13123" formatCode="0.00E+00">
                  <c:v>1180000</c:v>
                </c:pt>
                <c:pt idx="13124">
                  <c:v>381000</c:v>
                </c:pt>
                <c:pt idx="13125">
                  <c:v>256900</c:v>
                </c:pt>
                <c:pt idx="13126">
                  <c:v>346000</c:v>
                </c:pt>
                <c:pt idx="13127">
                  <c:v>465000</c:v>
                </c:pt>
                <c:pt idx="13128">
                  <c:v>545000</c:v>
                </c:pt>
                <c:pt idx="13129">
                  <c:v>516000</c:v>
                </c:pt>
                <c:pt idx="13130">
                  <c:v>550000</c:v>
                </c:pt>
                <c:pt idx="13131">
                  <c:v>339950</c:v>
                </c:pt>
                <c:pt idx="13132">
                  <c:v>417000</c:v>
                </c:pt>
                <c:pt idx="13133">
                  <c:v>906000</c:v>
                </c:pt>
                <c:pt idx="13134">
                  <c:v>980000</c:v>
                </c:pt>
                <c:pt idx="13135">
                  <c:v>555000</c:v>
                </c:pt>
                <c:pt idx="13136">
                  <c:v>468000</c:v>
                </c:pt>
                <c:pt idx="13137">
                  <c:v>378000</c:v>
                </c:pt>
                <c:pt idx="13138">
                  <c:v>430000</c:v>
                </c:pt>
                <c:pt idx="13139">
                  <c:v>730100</c:v>
                </c:pt>
                <c:pt idx="13140">
                  <c:v>219000</c:v>
                </c:pt>
                <c:pt idx="13141">
                  <c:v>570000</c:v>
                </c:pt>
                <c:pt idx="13142">
                  <c:v>262500</c:v>
                </c:pt>
                <c:pt idx="13143">
                  <c:v>525000</c:v>
                </c:pt>
                <c:pt idx="13144">
                  <c:v>520000</c:v>
                </c:pt>
                <c:pt idx="13145">
                  <c:v>417400</c:v>
                </c:pt>
                <c:pt idx="13146">
                  <c:v>788000</c:v>
                </c:pt>
                <c:pt idx="13147">
                  <c:v>320000</c:v>
                </c:pt>
                <c:pt idx="13148">
                  <c:v>950000</c:v>
                </c:pt>
                <c:pt idx="13149">
                  <c:v>255000</c:v>
                </c:pt>
                <c:pt idx="13150">
                  <c:v>260000</c:v>
                </c:pt>
                <c:pt idx="13151">
                  <c:v>394000</c:v>
                </c:pt>
                <c:pt idx="13152">
                  <c:v>575000</c:v>
                </c:pt>
                <c:pt idx="13153" formatCode="0.00E+00">
                  <c:v>1250000</c:v>
                </c:pt>
                <c:pt idx="13154">
                  <c:v>385000</c:v>
                </c:pt>
                <c:pt idx="13155">
                  <c:v>456000</c:v>
                </c:pt>
                <c:pt idx="13156">
                  <c:v>637000</c:v>
                </c:pt>
                <c:pt idx="13157">
                  <c:v>485000</c:v>
                </c:pt>
                <c:pt idx="13158">
                  <c:v>315275</c:v>
                </c:pt>
                <c:pt idx="13159">
                  <c:v>252500</c:v>
                </c:pt>
                <c:pt idx="13160">
                  <c:v>240000</c:v>
                </c:pt>
                <c:pt idx="13161">
                  <c:v>790000</c:v>
                </c:pt>
                <c:pt idx="13162">
                  <c:v>310000</c:v>
                </c:pt>
                <c:pt idx="13163" formatCode="0.00E+00">
                  <c:v>1250000</c:v>
                </c:pt>
                <c:pt idx="13164">
                  <c:v>425000</c:v>
                </c:pt>
                <c:pt idx="13165">
                  <c:v>548000</c:v>
                </c:pt>
                <c:pt idx="13166">
                  <c:v>379880</c:v>
                </c:pt>
                <c:pt idx="13167">
                  <c:v>530000</c:v>
                </c:pt>
                <c:pt idx="13168">
                  <c:v>695000</c:v>
                </c:pt>
                <c:pt idx="13169">
                  <c:v>435000</c:v>
                </c:pt>
                <c:pt idx="13170">
                  <c:v>540000</c:v>
                </c:pt>
                <c:pt idx="13171">
                  <c:v>425000</c:v>
                </c:pt>
                <c:pt idx="13172">
                  <c:v>490000</c:v>
                </c:pt>
                <c:pt idx="13173">
                  <c:v>220000</c:v>
                </c:pt>
                <c:pt idx="13174">
                  <c:v>540000</c:v>
                </c:pt>
                <c:pt idx="13175">
                  <c:v>670000</c:v>
                </c:pt>
                <c:pt idx="13176">
                  <c:v>667500</c:v>
                </c:pt>
                <c:pt idx="13177">
                  <c:v>585000</c:v>
                </c:pt>
                <c:pt idx="13178">
                  <c:v>225000</c:v>
                </c:pt>
                <c:pt idx="13179">
                  <c:v>375000</c:v>
                </c:pt>
                <c:pt idx="13180">
                  <c:v>335000</c:v>
                </c:pt>
                <c:pt idx="13181">
                  <c:v>680000</c:v>
                </c:pt>
                <c:pt idx="13182">
                  <c:v>600000</c:v>
                </c:pt>
                <c:pt idx="13183">
                  <c:v>161000</c:v>
                </c:pt>
                <c:pt idx="13184">
                  <c:v>220000</c:v>
                </c:pt>
                <c:pt idx="13185">
                  <c:v>420000</c:v>
                </c:pt>
                <c:pt idx="13186">
                  <c:v>710000</c:v>
                </c:pt>
                <c:pt idx="13187">
                  <c:v>626000</c:v>
                </c:pt>
                <c:pt idx="13188">
                  <c:v>279500</c:v>
                </c:pt>
                <c:pt idx="13189" formatCode="0.00E+00">
                  <c:v>1610000</c:v>
                </c:pt>
                <c:pt idx="13190">
                  <c:v>325000</c:v>
                </c:pt>
                <c:pt idx="13191">
                  <c:v>380000</c:v>
                </c:pt>
                <c:pt idx="13192">
                  <c:v>470000</c:v>
                </c:pt>
                <c:pt idx="13193">
                  <c:v>363000</c:v>
                </c:pt>
                <c:pt idx="13194">
                  <c:v>245000</c:v>
                </c:pt>
                <c:pt idx="13195">
                  <c:v>525000</c:v>
                </c:pt>
                <c:pt idx="13196" formatCode="0.00E+00">
                  <c:v>1700000</c:v>
                </c:pt>
                <c:pt idx="13197">
                  <c:v>658500</c:v>
                </c:pt>
                <c:pt idx="13198">
                  <c:v>680000</c:v>
                </c:pt>
                <c:pt idx="13199">
                  <c:v>835000</c:v>
                </c:pt>
                <c:pt idx="13200">
                  <c:v>595000</c:v>
                </c:pt>
                <c:pt idx="13201">
                  <c:v>419000</c:v>
                </c:pt>
                <c:pt idx="13202">
                  <c:v>198900</c:v>
                </c:pt>
                <c:pt idx="13203" formatCode="0.00E+00">
                  <c:v>1085000</c:v>
                </c:pt>
                <c:pt idx="13204">
                  <c:v>500000</c:v>
                </c:pt>
                <c:pt idx="13205">
                  <c:v>575000</c:v>
                </c:pt>
                <c:pt idx="13206">
                  <c:v>324950</c:v>
                </c:pt>
                <c:pt idx="13207">
                  <c:v>259000</c:v>
                </c:pt>
                <c:pt idx="13208">
                  <c:v>551000</c:v>
                </c:pt>
                <c:pt idx="13209">
                  <c:v>488000</c:v>
                </c:pt>
                <c:pt idx="13210">
                  <c:v>635000</c:v>
                </c:pt>
                <c:pt idx="13211">
                  <c:v>395000</c:v>
                </c:pt>
                <c:pt idx="13212">
                  <c:v>370000</c:v>
                </c:pt>
                <c:pt idx="13213">
                  <c:v>675000</c:v>
                </c:pt>
                <c:pt idx="13214">
                  <c:v>402000</c:v>
                </c:pt>
                <c:pt idx="13215">
                  <c:v>825000</c:v>
                </c:pt>
                <c:pt idx="13216">
                  <c:v>579000</c:v>
                </c:pt>
                <c:pt idx="13217">
                  <c:v>455000</c:v>
                </c:pt>
                <c:pt idx="13218">
                  <c:v>265000</c:v>
                </c:pt>
                <c:pt idx="13219">
                  <c:v>713500</c:v>
                </c:pt>
                <c:pt idx="13220">
                  <c:v>240000</c:v>
                </c:pt>
                <c:pt idx="13221">
                  <c:v>570000</c:v>
                </c:pt>
                <c:pt idx="13222">
                  <c:v>243800</c:v>
                </c:pt>
                <c:pt idx="13223">
                  <c:v>543000</c:v>
                </c:pt>
                <c:pt idx="13224" formatCode="0.00E+00">
                  <c:v>1010000</c:v>
                </c:pt>
                <c:pt idx="13225">
                  <c:v>625000</c:v>
                </c:pt>
                <c:pt idx="13226">
                  <c:v>459950</c:v>
                </c:pt>
                <c:pt idx="13227">
                  <c:v>370000</c:v>
                </c:pt>
                <c:pt idx="13228">
                  <c:v>150000</c:v>
                </c:pt>
                <c:pt idx="13229">
                  <c:v>683500</c:v>
                </c:pt>
                <c:pt idx="13230">
                  <c:v>499950</c:v>
                </c:pt>
                <c:pt idx="13231">
                  <c:v>255000</c:v>
                </c:pt>
                <c:pt idx="13232">
                  <c:v>279000</c:v>
                </c:pt>
                <c:pt idx="13233">
                  <c:v>910000</c:v>
                </c:pt>
                <c:pt idx="13234">
                  <c:v>699000</c:v>
                </c:pt>
                <c:pt idx="13235" formatCode="0.00E+00">
                  <c:v>1651000</c:v>
                </c:pt>
                <c:pt idx="13236">
                  <c:v>248000</c:v>
                </c:pt>
                <c:pt idx="13237">
                  <c:v>429000</c:v>
                </c:pt>
                <c:pt idx="13238">
                  <c:v>685000</c:v>
                </c:pt>
                <c:pt idx="13239">
                  <c:v>316000</c:v>
                </c:pt>
                <c:pt idx="13240">
                  <c:v>410000</c:v>
                </c:pt>
                <c:pt idx="13241">
                  <c:v>299000</c:v>
                </c:pt>
                <c:pt idx="13242">
                  <c:v>559000</c:v>
                </c:pt>
                <c:pt idx="13243">
                  <c:v>575000</c:v>
                </c:pt>
                <c:pt idx="13244">
                  <c:v>602000</c:v>
                </c:pt>
                <c:pt idx="13245">
                  <c:v>492000</c:v>
                </c:pt>
                <c:pt idx="13246">
                  <c:v>293500</c:v>
                </c:pt>
                <c:pt idx="13247">
                  <c:v>481000</c:v>
                </c:pt>
                <c:pt idx="13248">
                  <c:v>311100</c:v>
                </c:pt>
                <c:pt idx="13249">
                  <c:v>375000</c:v>
                </c:pt>
                <c:pt idx="13250" formatCode="0.00E+00">
                  <c:v>1075000</c:v>
                </c:pt>
                <c:pt idx="13251">
                  <c:v>500000</c:v>
                </c:pt>
                <c:pt idx="13252">
                  <c:v>553000</c:v>
                </c:pt>
                <c:pt idx="13253">
                  <c:v>760000</c:v>
                </c:pt>
                <c:pt idx="13254">
                  <c:v>589500</c:v>
                </c:pt>
                <c:pt idx="13255">
                  <c:v>840000</c:v>
                </c:pt>
                <c:pt idx="13256" formatCode="0.00E+00">
                  <c:v>2546000</c:v>
                </c:pt>
                <c:pt idx="13257" formatCode="0.00E+00">
                  <c:v>1275000</c:v>
                </c:pt>
                <c:pt idx="13258">
                  <c:v>260000</c:v>
                </c:pt>
                <c:pt idx="13259">
                  <c:v>430000</c:v>
                </c:pt>
                <c:pt idx="13260">
                  <c:v>781000</c:v>
                </c:pt>
                <c:pt idx="13261">
                  <c:v>280000</c:v>
                </c:pt>
                <c:pt idx="13262">
                  <c:v>392000</c:v>
                </c:pt>
                <c:pt idx="13263">
                  <c:v>466200</c:v>
                </c:pt>
                <c:pt idx="13264">
                  <c:v>641000</c:v>
                </c:pt>
                <c:pt idx="13265">
                  <c:v>350000</c:v>
                </c:pt>
                <c:pt idx="13266">
                  <c:v>450000</c:v>
                </c:pt>
                <c:pt idx="13267" formatCode="0.00E+00">
                  <c:v>1800000</c:v>
                </c:pt>
                <c:pt idx="13268">
                  <c:v>185000</c:v>
                </c:pt>
                <c:pt idx="13269">
                  <c:v>290000</c:v>
                </c:pt>
                <c:pt idx="13270">
                  <c:v>964000</c:v>
                </c:pt>
                <c:pt idx="13271" formatCode="0.00E+00">
                  <c:v>2000000</c:v>
                </c:pt>
                <c:pt idx="13272">
                  <c:v>545000</c:v>
                </c:pt>
                <c:pt idx="13273">
                  <c:v>609950</c:v>
                </c:pt>
                <c:pt idx="13274">
                  <c:v>605000</c:v>
                </c:pt>
                <c:pt idx="13275">
                  <c:v>550000</c:v>
                </c:pt>
                <c:pt idx="13276">
                  <c:v>905000</c:v>
                </c:pt>
                <c:pt idx="13277">
                  <c:v>384200</c:v>
                </c:pt>
                <c:pt idx="13278">
                  <c:v>370000</c:v>
                </c:pt>
                <c:pt idx="13279">
                  <c:v>717500</c:v>
                </c:pt>
                <c:pt idx="13280" formatCode="0.00E+00">
                  <c:v>1999000</c:v>
                </c:pt>
                <c:pt idx="13281">
                  <c:v>365500</c:v>
                </c:pt>
                <c:pt idx="13282">
                  <c:v>580000</c:v>
                </c:pt>
                <c:pt idx="13283">
                  <c:v>415000</c:v>
                </c:pt>
                <c:pt idx="13284">
                  <c:v>272000</c:v>
                </c:pt>
                <c:pt idx="13285">
                  <c:v>600000</c:v>
                </c:pt>
                <c:pt idx="13286">
                  <c:v>744000</c:v>
                </c:pt>
                <c:pt idx="13287">
                  <c:v>830000</c:v>
                </c:pt>
                <c:pt idx="13288">
                  <c:v>322000</c:v>
                </c:pt>
                <c:pt idx="13289">
                  <c:v>270000</c:v>
                </c:pt>
                <c:pt idx="13290">
                  <c:v>272450</c:v>
                </c:pt>
                <c:pt idx="13291">
                  <c:v>605000</c:v>
                </c:pt>
                <c:pt idx="13292">
                  <c:v>510000</c:v>
                </c:pt>
                <c:pt idx="13293" formatCode="0.00E+00">
                  <c:v>1125000</c:v>
                </c:pt>
                <c:pt idx="13294" formatCode="0.00E+00">
                  <c:v>1688000</c:v>
                </c:pt>
                <c:pt idx="13295">
                  <c:v>162000</c:v>
                </c:pt>
                <c:pt idx="13296">
                  <c:v>337500</c:v>
                </c:pt>
                <c:pt idx="13297">
                  <c:v>312000</c:v>
                </c:pt>
                <c:pt idx="13298">
                  <c:v>740000</c:v>
                </c:pt>
                <c:pt idx="13299">
                  <c:v>700000</c:v>
                </c:pt>
                <c:pt idx="13300">
                  <c:v>328000</c:v>
                </c:pt>
                <c:pt idx="13301">
                  <c:v>241000</c:v>
                </c:pt>
                <c:pt idx="13302">
                  <c:v>265000</c:v>
                </c:pt>
                <c:pt idx="13303">
                  <c:v>246000</c:v>
                </c:pt>
                <c:pt idx="13304">
                  <c:v>271000</c:v>
                </c:pt>
                <c:pt idx="13305">
                  <c:v>270000</c:v>
                </c:pt>
                <c:pt idx="13306">
                  <c:v>395000</c:v>
                </c:pt>
                <c:pt idx="13307">
                  <c:v>340000</c:v>
                </c:pt>
                <c:pt idx="13308">
                  <c:v>340000</c:v>
                </c:pt>
                <c:pt idx="13309">
                  <c:v>335000</c:v>
                </c:pt>
                <c:pt idx="13310">
                  <c:v>435000</c:v>
                </c:pt>
                <c:pt idx="13311">
                  <c:v>527950</c:v>
                </c:pt>
                <c:pt idx="13312">
                  <c:v>600000</c:v>
                </c:pt>
                <c:pt idx="13313">
                  <c:v>667000</c:v>
                </c:pt>
                <c:pt idx="13314" formatCode="0.00E+00">
                  <c:v>1148000</c:v>
                </c:pt>
                <c:pt idx="13315">
                  <c:v>417000</c:v>
                </c:pt>
                <c:pt idx="13316">
                  <c:v>451000</c:v>
                </c:pt>
                <c:pt idx="13317">
                  <c:v>580000</c:v>
                </c:pt>
                <c:pt idx="13318">
                  <c:v>570000</c:v>
                </c:pt>
                <c:pt idx="13319">
                  <c:v>750000</c:v>
                </c:pt>
                <c:pt idx="13320">
                  <c:v>685000</c:v>
                </c:pt>
                <c:pt idx="13321">
                  <c:v>275000</c:v>
                </c:pt>
                <c:pt idx="13322">
                  <c:v>739888</c:v>
                </c:pt>
                <c:pt idx="13323">
                  <c:v>715000</c:v>
                </c:pt>
                <c:pt idx="13324">
                  <c:v>800000</c:v>
                </c:pt>
                <c:pt idx="13325">
                  <c:v>350000</c:v>
                </c:pt>
                <c:pt idx="13326">
                  <c:v>220000</c:v>
                </c:pt>
                <c:pt idx="13327">
                  <c:v>452500</c:v>
                </c:pt>
                <c:pt idx="13328">
                  <c:v>280000</c:v>
                </c:pt>
                <c:pt idx="13329">
                  <c:v>248000</c:v>
                </c:pt>
                <c:pt idx="13330">
                  <c:v>305000</c:v>
                </c:pt>
                <c:pt idx="13331">
                  <c:v>435010</c:v>
                </c:pt>
                <c:pt idx="13332">
                  <c:v>678100</c:v>
                </c:pt>
                <c:pt idx="13333">
                  <c:v>325000</c:v>
                </c:pt>
                <c:pt idx="13334">
                  <c:v>529950</c:v>
                </c:pt>
                <c:pt idx="13335">
                  <c:v>440000</c:v>
                </c:pt>
                <c:pt idx="13336">
                  <c:v>585000</c:v>
                </c:pt>
                <c:pt idx="13337">
                  <c:v>462608</c:v>
                </c:pt>
                <c:pt idx="13338">
                  <c:v>350500</c:v>
                </c:pt>
                <c:pt idx="13339">
                  <c:v>210000</c:v>
                </c:pt>
                <c:pt idx="13340">
                  <c:v>510000</c:v>
                </c:pt>
                <c:pt idx="13341">
                  <c:v>280000</c:v>
                </c:pt>
                <c:pt idx="13342">
                  <c:v>385000</c:v>
                </c:pt>
                <c:pt idx="13343">
                  <c:v>349000</c:v>
                </c:pt>
                <c:pt idx="13344">
                  <c:v>252000</c:v>
                </c:pt>
                <c:pt idx="13345" formatCode="0.00E+00">
                  <c:v>1100000</c:v>
                </c:pt>
                <c:pt idx="13346">
                  <c:v>375000</c:v>
                </c:pt>
                <c:pt idx="13347">
                  <c:v>336000</c:v>
                </c:pt>
                <c:pt idx="13348">
                  <c:v>732000</c:v>
                </c:pt>
                <c:pt idx="13349">
                  <c:v>200000</c:v>
                </c:pt>
                <c:pt idx="13350">
                  <c:v>681716</c:v>
                </c:pt>
                <c:pt idx="13351">
                  <c:v>235000</c:v>
                </c:pt>
                <c:pt idx="13352">
                  <c:v>257500</c:v>
                </c:pt>
                <c:pt idx="13353">
                  <c:v>315000</c:v>
                </c:pt>
                <c:pt idx="13354">
                  <c:v>299950</c:v>
                </c:pt>
                <c:pt idx="13355">
                  <c:v>530000</c:v>
                </c:pt>
                <c:pt idx="13356">
                  <c:v>766500</c:v>
                </c:pt>
                <c:pt idx="13357">
                  <c:v>860000</c:v>
                </c:pt>
                <c:pt idx="13358">
                  <c:v>690000</c:v>
                </c:pt>
                <c:pt idx="13359">
                  <c:v>551000</c:v>
                </c:pt>
                <c:pt idx="13360">
                  <c:v>530000</c:v>
                </c:pt>
                <c:pt idx="13361">
                  <c:v>568000</c:v>
                </c:pt>
                <c:pt idx="13362">
                  <c:v>749950</c:v>
                </c:pt>
                <c:pt idx="13363">
                  <c:v>535000</c:v>
                </c:pt>
                <c:pt idx="13364">
                  <c:v>234300</c:v>
                </c:pt>
                <c:pt idx="13365">
                  <c:v>190000</c:v>
                </c:pt>
                <c:pt idx="13366">
                  <c:v>525000</c:v>
                </c:pt>
                <c:pt idx="13367">
                  <c:v>610000</c:v>
                </c:pt>
                <c:pt idx="13368">
                  <c:v>520000</c:v>
                </c:pt>
                <c:pt idx="13369">
                  <c:v>375000</c:v>
                </c:pt>
                <c:pt idx="13370">
                  <c:v>600000</c:v>
                </c:pt>
                <c:pt idx="13371">
                  <c:v>664000</c:v>
                </c:pt>
                <c:pt idx="13372">
                  <c:v>698000</c:v>
                </c:pt>
                <c:pt idx="13373">
                  <c:v>418000</c:v>
                </c:pt>
                <c:pt idx="13374">
                  <c:v>271675</c:v>
                </c:pt>
                <c:pt idx="13375">
                  <c:v>450000</c:v>
                </c:pt>
                <c:pt idx="13376">
                  <c:v>759000</c:v>
                </c:pt>
                <c:pt idx="13377">
                  <c:v>599950</c:v>
                </c:pt>
                <c:pt idx="13378">
                  <c:v>810000</c:v>
                </c:pt>
                <c:pt idx="13379">
                  <c:v>331292</c:v>
                </c:pt>
                <c:pt idx="13380">
                  <c:v>348000</c:v>
                </c:pt>
                <c:pt idx="13381">
                  <c:v>435000</c:v>
                </c:pt>
                <c:pt idx="13382">
                  <c:v>530000</c:v>
                </c:pt>
                <c:pt idx="13383">
                  <c:v>227000</c:v>
                </c:pt>
                <c:pt idx="13384">
                  <c:v>285000</c:v>
                </c:pt>
                <c:pt idx="13385">
                  <c:v>740000</c:v>
                </c:pt>
                <c:pt idx="13386">
                  <c:v>246000</c:v>
                </c:pt>
                <c:pt idx="13387">
                  <c:v>260000</c:v>
                </c:pt>
                <c:pt idx="13388">
                  <c:v>366000</c:v>
                </c:pt>
                <c:pt idx="13389">
                  <c:v>594950</c:v>
                </c:pt>
                <c:pt idx="13390">
                  <c:v>608000</c:v>
                </c:pt>
                <c:pt idx="13391">
                  <c:v>313100</c:v>
                </c:pt>
                <c:pt idx="13392">
                  <c:v>185000</c:v>
                </c:pt>
                <c:pt idx="13393">
                  <c:v>455000</c:v>
                </c:pt>
                <c:pt idx="13394">
                  <c:v>235000</c:v>
                </c:pt>
                <c:pt idx="13395">
                  <c:v>230000</c:v>
                </c:pt>
                <c:pt idx="13396">
                  <c:v>770000</c:v>
                </c:pt>
                <c:pt idx="13397">
                  <c:v>240000</c:v>
                </c:pt>
                <c:pt idx="13398">
                  <c:v>461000</c:v>
                </c:pt>
                <c:pt idx="13399" formatCode="0.00E+00">
                  <c:v>1580000</c:v>
                </c:pt>
                <c:pt idx="13400" formatCode="0.00E+00">
                  <c:v>1822500</c:v>
                </c:pt>
                <c:pt idx="13401">
                  <c:v>452000</c:v>
                </c:pt>
                <c:pt idx="13402">
                  <c:v>765000</c:v>
                </c:pt>
                <c:pt idx="13403" formatCode="0.00E+00">
                  <c:v>1050000</c:v>
                </c:pt>
                <c:pt idx="13404">
                  <c:v>546000</c:v>
                </c:pt>
                <c:pt idx="13405">
                  <c:v>781000</c:v>
                </c:pt>
                <c:pt idx="13406">
                  <c:v>538000</c:v>
                </c:pt>
                <c:pt idx="13407">
                  <c:v>790000</c:v>
                </c:pt>
                <c:pt idx="13408">
                  <c:v>696500</c:v>
                </c:pt>
                <c:pt idx="13409">
                  <c:v>276000</c:v>
                </c:pt>
                <c:pt idx="13410">
                  <c:v>269000</c:v>
                </c:pt>
                <c:pt idx="13411" formatCode="0.00E+00">
                  <c:v>2415000</c:v>
                </c:pt>
                <c:pt idx="13412">
                  <c:v>829000</c:v>
                </c:pt>
                <c:pt idx="13413">
                  <c:v>122000</c:v>
                </c:pt>
                <c:pt idx="13414">
                  <c:v>352500</c:v>
                </c:pt>
                <c:pt idx="13415">
                  <c:v>249000</c:v>
                </c:pt>
                <c:pt idx="13416">
                  <c:v>360000</c:v>
                </c:pt>
                <c:pt idx="13417">
                  <c:v>629500</c:v>
                </c:pt>
                <c:pt idx="13418" formatCode="0.00E+00">
                  <c:v>1140000</c:v>
                </c:pt>
                <c:pt idx="13419" formatCode="0.00E+00">
                  <c:v>1550000</c:v>
                </c:pt>
                <c:pt idx="13420">
                  <c:v>275000</c:v>
                </c:pt>
                <c:pt idx="13421">
                  <c:v>697000</c:v>
                </c:pt>
                <c:pt idx="13422">
                  <c:v>379500</c:v>
                </c:pt>
                <c:pt idx="13423">
                  <c:v>720000</c:v>
                </c:pt>
                <c:pt idx="13424">
                  <c:v>675000</c:v>
                </c:pt>
                <c:pt idx="13425" formatCode="0.00E+00">
                  <c:v>1169000</c:v>
                </c:pt>
                <c:pt idx="13426" formatCode="0.00E+00">
                  <c:v>1100000</c:v>
                </c:pt>
                <c:pt idx="13427">
                  <c:v>520000</c:v>
                </c:pt>
                <c:pt idx="13428">
                  <c:v>415000</c:v>
                </c:pt>
                <c:pt idx="13429">
                  <c:v>415000</c:v>
                </c:pt>
                <c:pt idx="13430">
                  <c:v>450000</c:v>
                </c:pt>
                <c:pt idx="13431">
                  <c:v>485000</c:v>
                </c:pt>
                <c:pt idx="13432">
                  <c:v>294000</c:v>
                </c:pt>
                <c:pt idx="13433" formatCode="0.00E+00">
                  <c:v>1037000</c:v>
                </c:pt>
                <c:pt idx="13434">
                  <c:v>690000</c:v>
                </c:pt>
                <c:pt idx="13435">
                  <c:v>716500</c:v>
                </c:pt>
                <c:pt idx="13436">
                  <c:v>481000</c:v>
                </c:pt>
                <c:pt idx="13437">
                  <c:v>575000</c:v>
                </c:pt>
                <c:pt idx="13438">
                  <c:v>785000</c:v>
                </c:pt>
                <c:pt idx="13439">
                  <c:v>480000</c:v>
                </c:pt>
                <c:pt idx="13440">
                  <c:v>720000</c:v>
                </c:pt>
                <c:pt idx="13441">
                  <c:v>536000</c:v>
                </c:pt>
                <c:pt idx="13442">
                  <c:v>324900</c:v>
                </c:pt>
                <c:pt idx="13443">
                  <c:v>265000</c:v>
                </c:pt>
                <c:pt idx="13444">
                  <c:v>545000</c:v>
                </c:pt>
                <c:pt idx="13445">
                  <c:v>465000</c:v>
                </c:pt>
                <c:pt idx="13446">
                  <c:v>292500</c:v>
                </c:pt>
                <c:pt idx="13447">
                  <c:v>860000</c:v>
                </c:pt>
                <c:pt idx="13448" formatCode="0.00E+00">
                  <c:v>1045000</c:v>
                </c:pt>
                <c:pt idx="13449">
                  <c:v>495000</c:v>
                </c:pt>
                <c:pt idx="13450">
                  <c:v>342000</c:v>
                </c:pt>
                <c:pt idx="13451">
                  <c:v>320000</c:v>
                </c:pt>
                <c:pt idx="13452">
                  <c:v>444000</c:v>
                </c:pt>
                <c:pt idx="13453">
                  <c:v>804100</c:v>
                </c:pt>
                <c:pt idx="13454">
                  <c:v>432000</c:v>
                </c:pt>
                <c:pt idx="13455">
                  <c:v>230000</c:v>
                </c:pt>
                <c:pt idx="13456">
                  <c:v>935000</c:v>
                </c:pt>
                <c:pt idx="13457">
                  <c:v>634950</c:v>
                </c:pt>
                <c:pt idx="13458">
                  <c:v>780000</c:v>
                </c:pt>
                <c:pt idx="13459">
                  <c:v>611000</c:v>
                </c:pt>
                <c:pt idx="13460">
                  <c:v>475999</c:v>
                </c:pt>
                <c:pt idx="13461">
                  <c:v>565000</c:v>
                </c:pt>
                <c:pt idx="13462">
                  <c:v>630000</c:v>
                </c:pt>
                <c:pt idx="13463">
                  <c:v>840000</c:v>
                </c:pt>
                <c:pt idx="13464">
                  <c:v>790000</c:v>
                </c:pt>
                <c:pt idx="13465">
                  <c:v>450000</c:v>
                </c:pt>
                <c:pt idx="13466" formatCode="0.00E+00">
                  <c:v>1272000</c:v>
                </c:pt>
                <c:pt idx="13467">
                  <c:v>520000</c:v>
                </c:pt>
                <c:pt idx="13468">
                  <c:v>446800</c:v>
                </c:pt>
                <c:pt idx="13469">
                  <c:v>652000</c:v>
                </c:pt>
                <c:pt idx="13470" formatCode="0.00E+00">
                  <c:v>1170000</c:v>
                </c:pt>
                <c:pt idx="13471">
                  <c:v>745000</c:v>
                </c:pt>
                <c:pt idx="13472">
                  <c:v>594000</c:v>
                </c:pt>
                <c:pt idx="13473">
                  <c:v>257000</c:v>
                </c:pt>
                <c:pt idx="13474">
                  <c:v>485000</c:v>
                </c:pt>
                <c:pt idx="13475">
                  <c:v>330000</c:v>
                </c:pt>
                <c:pt idx="13476">
                  <c:v>381000</c:v>
                </c:pt>
                <c:pt idx="13477">
                  <c:v>849900</c:v>
                </c:pt>
                <c:pt idx="13478">
                  <c:v>793000</c:v>
                </c:pt>
                <c:pt idx="13479">
                  <c:v>920000</c:v>
                </c:pt>
                <c:pt idx="13480">
                  <c:v>455000</c:v>
                </c:pt>
                <c:pt idx="13481">
                  <c:v>975000</c:v>
                </c:pt>
                <c:pt idx="13482">
                  <c:v>375000</c:v>
                </c:pt>
                <c:pt idx="13483">
                  <c:v>400000</c:v>
                </c:pt>
                <c:pt idx="13484">
                  <c:v>447000</c:v>
                </c:pt>
                <c:pt idx="13485">
                  <c:v>470000</c:v>
                </c:pt>
                <c:pt idx="13486">
                  <c:v>665000</c:v>
                </c:pt>
                <c:pt idx="13487">
                  <c:v>295500</c:v>
                </c:pt>
                <c:pt idx="13488">
                  <c:v>200000</c:v>
                </c:pt>
                <c:pt idx="13489">
                  <c:v>620000</c:v>
                </c:pt>
                <c:pt idx="13490">
                  <c:v>434900</c:v>
                </c:pt>
                <c:pt idx="13491" formatCode="0.00E+00">
                  <c:v>1328000</c:v>
                </c:pt>
                <c:pt idx="13492" formatCode="0.00E+00">
                  <c:v>1650000</c:v>
                </c:pt>
                <c:pt idx="13493">
                  <c:v>852500</c:v>
                </c:pt>
                <c:pt idx="13494">
                  <c:v>790000</c:v>
                </c:pt>
                <c:pt idx="13495">
                  <c:v>565000</c:v>
                </c:pt>
                <c:pt idx="13496" formatCode="0.00E+00">
                  <c:v>1127500</c:v>
                </c:pt>
                <c:pt idx="13497">
                  <c:v>289950</c:v>
                </c:pt>
                <c:pt idx="13498">
                  <c:v>850000</c:v>
                </c:pt>
                <c:pt idx="13499">
                  <c:v>505000</c:v>
                </c:pt>
                <c:pt idx="13500">
                  <c:v>372000</c:v>
                </c:pt>
                <c:pt idx="13501">
                  <c:v>207000</c:v>
                </c:pt>
                <c:pt idx="13502">
                  <c:v>780000</c:v>
                </c:pt>
                <c:pt idx="13503">
                  <c:v>400000</c:v>
                </c:pt>
                <c:pt idx="13504">
                  <c:v>440250</c:v>
                </c:pt>
                <c:pt idx="13505">
                  <c:v>585000</c:v>
                </c:pt>
                <c:pt idx="13506">
                  <c:v>850000</c:v>
                </c:pt>
                <c:pt idx="13507">
                  <c:v>570000</c:v>
                </c:pt>
                <c:pt idx="13508">
                  <c:v>869000</c:v>
                </c:pt>
                <c:pt idx="13509">
                  <c:v>551000</c:v>
                </c:pt>
                <c:pt idx="13510">
                  <c:v>172380</c:v>
                </c:pt>
                <c:pt idx="13511">
                  <c:v>355000</c:v>
                </c:pt>
                <c:pt idx="13512">
                  <c:v>728935</c:v>
                </c:pt>
                <c:pt idx="13513">
                  <c:v>850000</c:v>
                </c:pt>
                <c:pt idx="13514">
                  <c:v>515000</c:v>
                </c:pt>
                <c:pt idx="13515">
                  <c:v>215000</c:v>
                </c:pt>
                <c:pt idx="13516">
                  <c:v>220000</c:v>
                </c:pt>
                <c:pt idx="13517">
                  <c:v>845000</c:v>
                </c:pt>
                <c:pt idx="13518">
                  <c:v>390000</c:v>
                </c:pt>
                <c:pt idx="13519">
                  <c:v>135000</c:v>
                </c:pt>
                <c:pt idx="13520">
                  <c:v>439000</c:v>
                </c:pt>
                <c:pt idx="13521">
                  <c:v>585000</c:v>
                </c:pt>
                <c:pt idx="13522">
                  <c:v>620000</c:v>
                </c:pt>
                <c:pt idx="13523">
                  <c:v>477000</c:v>
                </c:pt>
                <c:pt idx="13524">
                  <c:v>399500</c:v>
                </c:pt>
                <c:pt idx="13525">
                  <c:v>500000</c:v>
                </c:pt>
                <c:pt idx="13526">
                  <c:v>432500</c:v>
                </c:pt>
                <c:pt idx="13527">
                  <c:v>940000</c:v>
                </c:pt>
                <c:pt idx="13528" formatCode="0.00E+00">
                  <c:v>3168750</c:v>
                </c:pt>
                <c:pt idx="13529" formatCode="0.00E+00">
                  <c:v>1080000</c:v>
                </c:pt>
                <c:pt idx="13530">
                  <c:v>229999</c:v>
                </c:pt>
                <c:pt idx="13531">
                  <c:v>233000</c:v>
                </c:pt>
                <c:pt idx="13532">
                  <c:v>600000</c:v>
                </c:pt>
                <c:pt idx="13533">
                  <c:v>334000</c:v>
                </c:pt>
                <c:pt idx="13534">
                  <c:v>332500</c:v>
                </c:pt>
                <c:pt idx="13535">
                  <c:v>249900</c:v>
                </c:pt>
                <c:pt idx="13536">
                  <c:v>310000</c:v>
                </c:pt>
                <c:pt idx="13537">
                  <c:v>200000</c:v>
                </c:pt>
                <c:pt idx="13538">
                  <c:v>310000</c:v>
                </c:pt>
                <c:pt idx="13539">
                  <c:v>230000</c:v>
                </c:pt>
                <c:pt idx="13540">
                  <c:v>420000</c:v>
                </c:pt>
                <c:pt idx="13541">
                  <c:v>785000</c:v>
                </c:pt>
                <c:pt idx="13542" formatCode="0.00E+00">
                  <c:v>1775000</c:v>
                </c:pt>
                <c:pt idx="13543">
                  <c:v>265000</c:v>
                </c:pt>
                <c:pt idx="13544">
                  <c:v>295000</c:v>
                </c:pt>
                <c:pt idx="13545">
                  <c:v>896000</c:v>
                </c:pt>
                <c:pt idx="13546">
                  <c:v>415000</c:v>
                </c:pt>
                <c:pt idx="13547">
                  <c:v>250000</c:v>
                </c:pt>
                <c:pt idx="13548" formatCode="0.00E+00">
                  <c:v>1475000</c:v>
                </c:pt>
                <c:pt idx="13549">
                  <c:v>635000</c:v>
                </c:pt>
                <c:pt idx="13550">
                  <c:v>905000</c:v>
                </c:pt>
                <c:pt idx="13551">
                  <c:v>528000</c:v>
                </c:pt>
                <c:pt idx="13552">
                  <c:v>530000</c:v>
                </c:pt>
                <c:pt idx="13553">
                  <c:v>310000</c:v>
                </c:pt>
                <c:pt idx="13554">
                  <c:v>252000</c:v>
                </c:pt>
                <c:pt idx="13555">
                  <c:v>334500</c:v>
                </c:pt>
                <c:pt idx="13556">
                  <c:v>370000</c:v>
                </c:pt>
                <c:pt idx="13557">
                  <c:v>311000</c:v>
                </c:pt>
                <c:pt idx="13558">
                  <c:v>260000</c:v>
                </c:pt>
                <c:pt idx="13559">
                  <c:v>217500</c:v>
                </c:pt>
                <c:pt idx="13560">
                  <c:v>290000</c:v>
                </c:pt>
                <c:pt idx="13561">
                  <c:v>500000</c:v>
                </c:pt>
                <c:pt idx="13562">
                  <c:v>423500</c:v>
                </c:pt>
                <c:pt idx="13563">
                  <c:v>715000</c:v>
                </c:pt>
                <c:pt idx="13564">
                  <c:v>299000</c:v>
                </c:pt>
                <c:pt idx="13565">
                  <c:v>635000</c:v>
                </c:pt>
                <c:pt idx="13566">
                  <c:v>806000</c:v>
                </c:pt>
                <c:pt idx="13567">
                  <c:v>289950</c:v>
                </c:pt>
                <c:pt idx="13568">
                  <c:v>280000</c:v>
                </c:pt>
                <c:pt idx="13569">
                  <c:v>479950</c:v>
                </c:pt>
                <c:pt idx="13570">
                  <c:v>394000</c:v>
                </c:pt>
                <c:pt idx="13571">
                  <c:v>682000</c:v>
                </c:pt>
                <c:pt idx="13572">
                  <c:v>409950</c:v>
                </c:pt>
                <c:pt idx="13573" formatCode="0.00E+00">
                  <c:v>1000000</c:v>
                </c:pt>
                <c:pt idx="13574">
                  <c:v>436000</c:v>
                </c:pt>
                <c:pt idx="13575">
                  <c:v>279000</c:v>
                </c:pt>
                <c:pt idx="13576">
                  <c:v>390000</c:v>
                </c:pt>
                <c:pt idx="13577">
                  <c:v>635000</c:v>
                </c:pt>
                <c:pt idx="13578">
                  <c:v>304400</c:v>
                </c:pt>
                <c:pt idx="13579">
                  <c:v>780000</c:v>
                </c:pt>
                <c:pt idx="13580">
                  <c:v>520000</c:v>
                </c:pt>
                <c:pt idx="13581">
                  <c:v>580000</c:v>
                </c:pt>
                <c:pt idx="13582">
                  <c:v>274000</c:v>
                </c:pt>
                <c:pt idx="13583">
                  <c:v>315000</c:v>
                </c:pt>
                <c:pt idx="13584">
                  <c:v>390000</c:v>
                </c:pt>
                <c:pt idx="13585">
                  <c:v>340000</c:v>
                </c:pt>
                <c:pt idx="13586">
                  <c:v>502000</c:v>
                </c:pt>
                <c:pt idx="13587">
                  <c:v>260000</c:v>
                </c:pt>
                <c:pt idx="13588">
                  <c:v>399000</c:v>
                </c:pt>
                <c:pt idx="13589">
                  <c:v>312500</c:v>
                </c:pt>
                <c:pt idx="13590">
                  <c:v>370000</c:v>
                </c:pt>
                <c:pt idx="13591" formatCode="0.00E+00">
                  <c:v>1240000</c:v>
                </c:pt>
                <c:pt idx="13592">
                  <c:v>230000</c:v>
                </c:pt>
                <c:pt idx="13593" formatCode="0.00E+00">
                  <c:v>1275000</c:v>
                </c:pt>
                <c:pt idx="13594">
                  <c:v>294350</c:v>
                </c:pt>
                <c:pt idx="13595">
                  <c:v>208950</c:v>
                </c:pt>
                <c:pt idx="13596">
                  <c:v>515000</c:v>
                </c:pt>
                <c:pt idx="13597">
                  <c:v>965000</c:v>
                </c:pt>
                <c:pt idx="13598">
                  <c:v>925000</c:v>
                </c:pt>
                <c:pt idx="13599">
                  <c:v>654500</c:v>
                </c:pt>
                <c:pt idx="13600">
                  <c:v>364000</c:v>
                </c:pt>
                <c:pt idx="13601">
                  <c:v>150000</c:v>
                </c:pt>
                <c:pt idx="13602">
                  <c:v>349950</c:v>
                </c:pt>
                <c:pt idx="13603">
                  <c:v>585000</c:v>
                </c:pt>
                <c:pt idx="13604">
                  <c:v>801501</c:v>
                </c:pt>
                <c:pt idx="13605">
                  <c:v>610000</c:v>
                </c:pt>
                <c:pt idx="13606">
                  <c:v>382000</c:v>
                </c:pt>
                <c:pt idx="13607">
                  <c:v>495000</c:v>
                </c:pt>
                <c:pt idx="13608">
                  <c:v>447500</c:v>
                </c:pt>
                <c:pt idx="13609">
                  <c:v>575000</c:v>
                </c:pt>
                <c:pt idx="13610">
                  <c:v>565000</c:v>
                </c:pt>
                <c:pt idx="13611">
                  <c:v>348580</c:v>
                </c:pt>
                <c:pt idx="13612">
                  <c:v>459000</c:v>
                </c:pt>
                <c:pt idx="13613">
                  <c:v>375000</c:v>
                </c:pt>
                <c:pt idx="13614">
                  <c:v>310000</c:v>
                </c:pt>
                <c:pt idx="13615">
                  <c:v>210000</c:v>
                </c:pt>
                <c:pt idx="13616">
                  <c:v>384205</c:v>
                </c:pt>
                <c:pt idx="13617">
                  <c:v>180000</c:v>
                </c:pt>
                <c:pt idx="13618">
                  <c:v>310000</c:v>
                </c:pt>
                <c:pt idx="13619">
                  <c:v>427500</c:v>
                </c:pt>
                <c:pt idx="13620">
                  <c:v>780000</c:v>
                </c:pt>
                <c:pt idx="13621" formatCode="0.00E+00">
                  <c:v>1762000</c:v>
                </c:pt>
                <c:pt idx="13622">
                  <c:v>339950</c:v>
                </c:pt>
                <c:pt idx="13623">
                  <c:v>820000</c:v>
                </c:pt>
                <c:pt idx="13624">
                  <c:v>398000</c:v>
                </c:pt>
                <c:pt idx="13625">
                  <c:v>492000</c:v>
                </c:pt>
                <c:pt idx="13626">
                  <c:v>240000</c:v>
                </c:pt>
                <c:pt idx="13627">
                  <c:v>599950</c:v>
                </c:pt>
                <c:pt idx="13628">
                  <c:v>105500</c:v>
                </c:pt>
                <c:pt idx="13629">
                  <c:v>445000</c:v>
                </c:pt>
                <c:pt idx="13630">
                  <c:v>390500</c:v>
                </c:pt>
                <c:pt idx="13631">
                  <c:v>255000</c:v>
                </c:pt>
                <c:pt idx="13632">
                  <c:v>675750</c:v>
                </c:pt>
                <c:pt idx="13633" formatCode="0.00E+00">
                  <c:v>1640000</c:v>
                </c:pt>
                <c:pt idx="13634">
                  <c:v>353500</c:v>
                </c:pt>
                <c:pt idx="13635">
                  <c:v>765000</c:v>
                </c:pt>
                <c:pt idx="13636">
                  <c:v>563500</c:v>
                </c:pt>
                <c:pt idx="13637">
                  <c:v>439000</c:v>
                </c:pt>
                <c:pt idx="13638">
                  <c:v>975000</c:v>
                </c:pt>
                <c:pt idx="13639">
                  <c:v>469900</c:v>
                </c:pt>
                <c:pt idx="13640">
                  <c:v>252000</c:v>
                </c:pt>
                <c:pt idx="13641">
                  <c:v>495000</c:v>
                </c:pt>
                <c:pt idx="13642">
                  <c:v>570000</c:v>
                </c:pt>
                <c:pt idx="13643">
                  <c:v>327000</c:v>
                </c:pt>
                <c:pt idx="13644">
                  <c:v>898000</c:v>
                </c:pt>
                <c:pt idx="13645">
                  <c:v>300000</c:v>
                </c:pt>
                <c:pt idx="13646">
                  <c:v>418500</c:v>
                </c:pt>
                <c:pt idx="13647">
                  <c:v>450000</c:v>
                </c:pt>
                <c:pt idx="13648">
                  <c:v>403000</c:v>
                </c:pt>
                <c:pt idx="13649">
                  <c:v>440000</c:v>
                </c:pt>
                <c:pt idx="13650">
                  <c:v>350000</c:v>
                </c:pt>
                <c:pt idx="13651">
                  <c:v>240000</c:v>
                </c:pt>
                <c:pt idx="13652">
                  <c:v>460000</c:v>
                </c:pt>
                <c:pt idx="13653">
                  <c:v>825000</c:v>
                </c:pt>
                <c:pt idx="13654">
                  <c:v>267500</c:v>
                </c:pt>
                <c:pt idx="13655">
                  <c:v>201000</c:v>
                </c:pt>
                <c:pt idx="13656">
                  <c:v>479500</c:v>
                </c:pt>
                <c:pt idx="13657">
                  <c:v>210000</c:v>
                </c:pt>
                <c:pt idx="13658">
                  <c:v>445000</c:v>
                </c:pt>
                <c:pt idx="13659">
                  <c:v>265000</c:v>
                </c:pt>
                <c:pt idx="13660">
                  <c:v>399000</c:v>
                </c:pt>
                <c:pt idx="13661">
                  <c:v>785000</c:v>
                </c:pt>
                <c:pt idx="13662">
                  <c:v>831500</c:v>
                </c:pt>
                <c:pt idx="13663">
                  <c:v>360000</c:v>
                </c:pt>
                <c:pt idx="13664">
                  <c:v>655000</c:v>
                </c:pt>
                <c:pt idx="13665">
                  <c:v>449950</c:v>
                </c:pt>
                <c:pt idx="13666">
                  <c:v>612000</c:v>
                </c:pt>
                <c:pt idx="13667">
                  <c:v>575000</c:v>
                </c:pt>
                <c:pt idx="13668">
                  <c:v>557000</c:v>
                </c:pt>
                <c:pt idx="13669">
                  <c:v>375000</c:v>
                </c:pt>
                <c:pt idx="13670">
                  <c:v>369000</c:v>
                </c:pt>
                <c:pt idx="13671">
                  <c:v>330000</c:v>
                </c:pt>
                <c:pt idx="13672" formatCode="0.00E+00">
                  <c:v>1031000</c:v>
                </c:pt>
                <c:pt idx="13673">
                  <c:v>550000</c:v>
                </c:pt>
                <c:pt idx="13674">
                  <c:v>338000</c:v>
                </c:pt>
                <c:pt idx="13675" formatCode="0.00E+00">
                  <c:v>1900000</c:v>
                </c:pt>
                <c:pt idx="13676">
                  <c:v>235000</c:v>
                </c:pt>
                <c:pt idx="13677">
                  <c:v>349950</c:v>
                </c:pt>
                <c:pt idx="13678">
                  <c:v>300000</c:v>
                </c:pt>
                <c:pt idx="13679">
                  <c:v>431000</c:v>
                </c:pt>
                <c:pt idx="13680">
                  <c:v>280000</c:v>
                </c:pt>
                <c:pt idx="13681">
                  <c:v>295000</c:v>
                </c:pt>
                <c:pt idx="13682">
                  <c:v>445000</c:v>
                </c:pt>
                <c:pt idx="13683">
                  <c:v>550000</c:v>
                </c:pt>
                <c:pt idx="13684">
                  <c:v>515000</c:v>
                </c:pt>
                <c:pt idx="13685">
                  <c:v>555000</c:v>
                </c:pt>
                <c:pt idx="13686">
                  <c:v>265000</c:v>
                </c:pt>
                <c:pt idx="13687">
                  <c:v>597000</c:v>
                </c:pt>
                <c:pt idx="13688">
                  <c:v>661000</c:v>
                </c:pt>
                <c:pt idx="13689">
                  <c:v>362764</c:v>
                </c:pt>
                <c:pt idx="13690">
                  <c:v>427000</c:v>
                </c:pt>
                <c:pt idx="13691">
                  <c:v>405000</c:v>
                </c:pt>
                <c:pt idx="13692">
                  <c:v>157000</c:v>
                </c:pt>
                <c:pt idx="13693">
                  <c:v>246500</c:v>
                </c:pt>
                <c:pt idx="13694">
                  <c:v>386500</c:v>
                </c:pt>
                <c:pt idx="13695">
                  <c:v>300000</c:v>
                </c:pt>
                <c:pt idx="13696">
                  <c:v>240000</c:v>
                </c:pt>
                <c:pt idx="13697">
                  <c:v>818500</c:v>
                </c:pt>
                <c:pt idx="13698">
                  <c:v>249000</c:v>
                </c:pt>
                <c:pt idx="13699">
                  <c:v>580000</c:v>
                </c:pt>
                <c:pt idx="13700" formatCode="0.00E+00">
                  <c:v>2340000</c:v>
                </c:pt>
                <c:pt idx="13701">
                  <c:v>333000</c:v>
                </c:pt>
                <c:pt idx="13702">
                  <c:v>230000</c:v>
                </c:pt>
                <c:pt idx="13703">
                  <c:v>360500</c:v>
                </c:pt>
                <c:pt idx="13704">
                  <c:v>265000</c:v>
                </c:pt>
                <c:pt idx="13705">
                  <c:v>490000</c:v>
                </c:pt>
                <c:pt idx="13706">
                  <c:v>600000</c:v>
                </c:pt>
                <c:pt idx="13707">
                  <c:v>307500</c:v>
                </c:pt>
                <c:pt idx="13708">
                  <c:v>670000</c:v>
                </c:pt>
                <c:pt idx="13709">
                  <c:v>247200</c:v>
                </c:pt>
                <c:pt idx="13710" formatCode="0.00E+00">
                  <c:v>2600000</c:v>
                </c:pt>
                <c:pt idx="13711">
                  <c:v>440000</c:v>
                </c:pt>
                <c:pt idx="13712">
                  <c:v>700000</c:v>
                </c:pt>
                <c:pt idx="13713">
                  <c:v>756100</c:v>
                </c:pt>
                <c:pt idx="13714">
                  <c:v>555000</c:v>
                </c:pt>
                <c:pt idx="13715">
                  <c:v>830000</c:v>
                </c:pt>
                <c:pt idx="13716">
                  <c:v>180000</c:v>
                </c:pt>
                <c:pt idx="13717">
                  <c:v>775000</c:v>
                </c:pt>
                <c:pt idx="13718">
                  <c:v>220000</c:v>
                </c:pt>
                <c:pt idx="13719">
                  <c:v>650000</c:v>
                </c:pt>
                <c:pt idx="13720">
                  <c:v>410000</c:v>
                </c:pt>
                <c:pt idx="13721">
                  <c:v>339995</c:v>
                </c:pt>
                <c:pt idx="13722" formatCode="0.00E+00">
                  <c:v>1160000</c:v>
                </c:pt>
                <c:pt idx="13723">
                  <c:v>440000</c:v>
                </c:pt>
                <c:pt idx="13724">
                  <c:v>275000</c:v>
                </c:pt>
                <c:pt idx="13725">
                  <c:v>766000</c:v>
                </c:pt>
                <c:pt idx="13726">
                  <c:v>231500</c:v>
                </c:pt>
                <c:pt idx="13727">
                  <c:v>472000</c:v>
                </c:pt>
                <c:pt idx="13728" formatCode="0.00E+00">
                  <c:v>1325000</c:v>
                </c:pt>
                <c:pt idx="13729">
                  <c:v>265000</c:v>
                </c:pt>
                <c:pt idx="13730">
                  <c:v>325000</c:v>
                </c:pt>
                <c:pt idx="13731">
                  <c:v>364500</c:v>
                </c:pt>
                <c:pt idx="13732">
                  <c:v>322500</c:v>
                </c:pt>
                <c:pt idx="13733">
                  <c:v>338900</c:v>
                </c:pt>
                <c:pt idx="13734">
                  <c:v>910000</c:v>
                </c:pt>
                <c:pt idx="13735" formatCode="0.00E+00">
                  <c:v>1015000</c:v>
                </c:pt>
                <c:pt idx="13736">
                  <c:v>459950</c:v>
                </c:pt>
                <c:pt idx="13737">
                  <c:v>584950</c:v>
                </c:pt>
                <c:pt idx="13738">
                  <c:v>252000</c:v>
                </c:pt>
                <c:pt idx="13739">
                  <c:v>270000</c:v>
                </c:pt>
                <c:pt idx="13740">
                  <c:v>750000</c:v>
                </c:pt>
                <c:pt idx="13741">
                  <c:v>775000</c:v>
                </c:pt>
                <c:pt idx="13742">
                  <c:v>325000</c:v>
                </c:pt>
                <c:pt idx="13743">
                  <c:v>810000</c:v>
                </c:pt>
                <c:pt idx="13744">
                  <c:v>409000</c:v>
                </c:pt>
                <c:pt idx="13745">
                  <c:v>400000</c:v>
                </c:pt>
                <c:pt idx="13746">
                  <c:v>530000</c:v>
                </c:pt>
                <c:pt idx="13747">
                  <c:v>580000</c:v>
                </c:pt>
                <c:pt idx="13748">
                  <c:v>491300</c:v>
                </c:pt>
                <c:pt idx="13749">
                  <c:v>272000</c:v>
                </c:pt>
                <c:pt idx="13750">
                  <c:v>599950</c:v>
                </c:pt>
                <c:pt idx="13751">
                  <c:v>464000</c:v>
                </c:pt>
                <c:pt idx="13752">
                  <c:v>471001</c:v>
                </c:pt>
                <c:pt idx="13753">
                  <c:v>230000</c:v>
                </c:pt>
                <c:pt idx="13754">
                  <c:v>358000</c:v>
                </c:pt>
                <c:pt idx="13755">
                  <c:v>510000</c:v>
                </c:pt>
                <c:pt idx="13756">
                  <c:v>86500</c:v>
                </c:pt>
                <c:pt idx="13757">
                  <c:v>199950</c:v>
                </c:pt>
                <c:pt idx="13758" formatCode="0.00E+00">
                  <c:v>1712500</c:v>
                </c:pt>
                <c:pt idx="13759">
                  <c:v>850000</c:v>
                </c:pt>
                <c:pt idx="13760">
                  <c:v>542000</c:v>
                </c:pt>
                <c:pt idx="13761">
                  <c:v>102500</c:v>
                </c:pt>
                <c:pt idx="13762">
                  <c:v>718000</c:v>
                </c:pt>
                <c:pt idx="13763">
                  <c:v>625000</c:v>
                </c:pt>
                <c:pt idx="13764">
                  <c:v>350000</c:v>
                </c:pt>
                <c:pt idx="13765">
                  <c:v>216000</c:v>
                </c:pt>
                <c:pt idx="13766">
                  <c:v>340000</c:v>
                </c:pt>
                <c:pt idx="13767">
                  <c:v>505000</c:v>
                </c:pt>
                <c:pt idx="13768">
                  <c:v>372000</c:v>
                </c:pt>
                <c:pt idx="13769">
                  <c:v>263850</c:v>
                </c:pt>
                <c:pt idx="13770" formatCode="0.00E+00">
                  <c:v>1350000</c:v>
                </c:pt>
                <c:pt idx="13771">
                  <c:v>325000</c:v>
                </c:pt>
                <c:pt idx="13772">
                  <c:v>289000</c:v>
                </c:pt>
                <c:pt idx="13773">
                  <c:v>364000</c:v>
                </c:pt>
                <c:pt idx="13774">
                  <c:v>610000</c:v>
                </c:pt>
                <c:pt idx="13775">
                  <c:v>531500</c:v>
                </c:pt>
                <c:pt idx="13776">
                  <c:v>402500</c:v>
                </c:pt>
                <c:pt idx="13777">
                  <c:v>375000</c:v>
                </c:pt>
                <c:pt idx="13778">
                  <c:v>537500</c:v>
                </c:pt>
                <c:pt idx="13779">
                  <c:v>375000</c:v>
                </c:pt>
                <c:pt idx="13780">
                  <c:v>293550</c:v>
                </c:pt>
                <c:pt idx="13781">
                  <c:v>585000</c:v>
                </c:pt>
                <c:pt idx="13782">
                  <c:v>225000</c:v>
                </c:pt>
                <c:pt idx="13783">
                  <c:v>185000</c:v>
                </c:pt>
                <c:pt idx="13784">
                  <c:v>402000</c:v>
                </c:pt>
                <c:pt idx="13785">
                  <c:v>585000</c:v>
                </c:pt>
                <c:pt idx="13786">
                  <c:v>549000</c:v>
                </c:pt>
                <c:pt idx="13787" formatCode="0.00E+00">
                  <c:v>1810000</c:v>
                </c:pt>
                <c:pt idx="13788">
                  <c:v>345000</c:v>
                </c:pt>
                <c:pt idx="13789">
                  <c:v>302500</c:v>
                </c:pt>
                <c:pt idx="13790">
                  <c:v>218500</c:v>
                </c:pt>
                <c:pt idx="13791">
                  <c:v>705000</c:v>
                </c:pt>
                <c:pt idx="13792">
                  <c:v>191000</c:v>
                </c:pt>
                <c:pt idx="13793">
                  <c:v>695000</c:v>
                </c:pt>
                <c:pt idx="13794">
                  <c:v>350000</c:v>
                </c:pt>
                <c:pt idx="13795">
                  <c:v>480000</c:v>
                </c:pt>
                <c:pt idx="13796">
                  <c:v>220000</c:v>
                </c:pt>
                <c:pt idx="13797">
                  <c:v>535000</c:v>
                </c:pt>
                <c:pt idx="13798" formatCode="0.00E+00">
                  <c:v>1000000</c:v>
                </c:pt>
                <c:pt idx="13799">
                  <c:v>592000</c:v>
                </c:pt>
                <c:pt idx="13800">
                  <c:v>775000</c:v>
                </c:pt>
                <c:pt idx="13801">
                  <c:v>320000</c:v>
                </c:pt>
                <c:pt idx="13802">
                  <c:v>760000</c:v>
                </c:pt>
                <c:pt idx="13803">
                  <c:v>640000</c:v>
                </c:pt>
                <c:pt idx="13804">
                  <c:v>253200</c:v>
                </c:pt>
                <c:pt idx="13805">
                  <c:v>228000</c:v>
                </c:pt>
                <c:pt idx="13806">
                  <c:v>325000</c:v>
                </c:pt>
                <c:pt idx="13807">
                  <c:v>530000</c:v>
                </c:pt>
                <c:pt idx="13808">
                  <c:v>300000</c:v>
                </c:pt>
                <c:pt idx="13809">
                  <c:v>418000</c:v>
                </c:pt>
                <c:pt idx="13810">
                  <c:v>415000</c:v>
                </c:pt>
                <c:pt idx="13811">
                  <c:v>384000</c:v>
                </c:pt>
                <c:pt idx="13812">
                  <c:v>325000</c:v>
                </c:pt>
                <c:pt idx="13813">
                  <c:v>600000</c:v>
                </c:pt>
                <c:pt idx="13814">
                  <c:v>760000</c:v>
                </c:pt>
                <c:pt idx="13815">
                  <c:v>168000</c:v>
                </c:pt>
                <c:pt idx="13816">
                  <c:v>405000</c:v>
                </c:pt>
                <c:pt idx="13817">
                  <c:v>479000</c:v>
                </c:pt>
                <c:pt idx="13818">
                  <c:v>549000</c:v>
                </c:pt>
                <c:pt idx="13819">
                  <c:v>215000</c:v>
                </c:pt>
                <c:pt idx="13820">
                  <c:v>550000</c:v>
                </c:pt>
                <c:pt idx="13821">
                  <c:v>389000</c:v>
                </c:pt>
                <c:pt idx="13822">
                  <c:v>447500</c:v>
                </c:pt>
                <c:pt idx="13823">
                  <c:v>540000</c:v>
                </c:pt>
                <c:pt idx="13824">
                  <c:v>273500</c:v>
                </c:pt>
                <c:pt idx="13825">
                  <c:v>257000</c:v>
                </c:pt>
                <c:pt idx="13826">
                  <c:v>199000</c:v>
                </c:pt>
                <c:pt idx="13827">
                  <c:v>339100</c:v>
                </c:pt>
                <c:pt idx="13828">
                  <c:v>435000</c:v>
                </c:pt>
                <c:pt idx="13829">
                  <c:v>400000</c:v>
                </c:pt>
                <c:pt idx="13830">
                  <c:v>356000</c:v>
                </c:pt>
                <c:pt idx="13831">
                  <c:v>395000</c:v>
                </c:pt>
                <c:pt idx="13832">
                  <c:v>575000</c:v>
                </c:pt>
                <c:pt idx="13833">
                  <c:v>515000</c:v>
                </c:pt>
                <c:pt idx="13834">
                  <c:v>618250</c:v>
                </c:pt>
                <c:pt idx="13835">
                  <c:v>245000</c:v>
                </c:pt>
                <c:pt idx="13836">
                  <c:v>690000</c:v>
                </c:pt>
                <c:pt idx="13837">
                  <c:v>465000</c:v>
                </c:pt>
                <c:pt idx="13838">
                  <c:v>280000</c:v>
                </c:pt>
                <c:pt idx="13839">
                  <c:v>285000</c:v>
                </c:pt>
                <c:pt idx="13840">
                  <c:v>320000</c:v>
                </c:pt>
                <c:pt idx="13841">
                  <c:v>355000</c:v>
                </c:pt>
                <c:pt idx="13842">
                  <c:v>670000</c:v>
                </c:pt>
                <c:pt idx="13843">
                  <c:v>550000</c:v>
                </c:pt>
                <c:pt idx="13844">
                  <c:v>765000</c:v>
                </c:pt>
                <c:pt idx="13845">
                  <c:v>430000</c:v>
                </c:pt>
                <c:pt idx="13846">
                  <c:v>950000</c:v>
                </c:pt>
                <c:pt idx="13847">
                  <c:v>525000</c:v>
                </c:pt>
                <c:pt idx="13848">
                  <c:v>300000</c:v>
                </c:pt>
                <c:pt idx="13849">
                  <c:v>345000</c:v>
                </c:pt>
                <c:pt idx="13850">
                  <c:v>838000</c:v>
                </c:pt>
                <c:pt idx="13851" formatCode="0.00E+00">
                  <c:v>1795000</c:v>
                </c:pt>
                <c:pt idx="13852">
                  <c:v>390000</c:v>
                </c:pt>
                <c:pt idx="13853" formatCode="0.00E+00">
                  <c:v>1150000</c:v>
                </c:pt>
                <c:pt idx="13854">
                  <c:v>295000</c:v>
                </c:pt>
                <c:pt idx="13855">
                  <c:v>775000</c:v>
                </c:pt>
                <c:pt idx="13856">
                  <c:v>380000</c:v>
                </c:pt>
                <c:pt idx="13857">
                  <c:v>550000</c:v>
                </c:pt>
                <c:pt idx="13858">
                  <c:v>199900</c:v>
                </c:pt>
                <c:pt idx="13859">
                  <c:v>329900</c:v>
                </c:pt>
                <c:pt idx="13860">
                  <c:v>898000</c:v>
                </c:pt>
                <c:pt idx="13861">
                  <c:v>875000</c:v>
                </c:pt>
                <c:pt idx="13862">
                  <c:v>375000</c:v>
                </c:pt>
                <c:pt idx="13863">
                  <c:v>365000</c:v>
                </c:pt>
                <c:pt idx="13864">
                  <c:v>530000</c:v>
                </c:pt>
                <c:pt idx="13865">
                  <c:v>225500</c:v>
                </c:pt>
                <c:pt idx="13866">
                  <c:v>318000</c:v>
                </c:pt>
                <c:pt idx="13867">
                  <c:v>910000</c:v>
                </c:pt>
                <c:pt idx="13868">
                  <c:v>207000</c:v>
                </c:pt>
                <c:pt idx="13869" formatCode="0.00E+00">
                  <c:v>1886700</c:v>
                </c:pt>
                <c:pt idx="13870">
                  <c:v>624500</c:v>
                </c:pt>
                <c:pt idx="13871">
                  <c:v>640000</c:v>
                </c:pt>
                <c:pt idx="13872">
                  <c:v>500000</c:v>
                </c:pt>
                <c:pt idx="13873">
                  <c:v>390000</c:v>
                </c:pt>
                <c:pt idx="13874">
                  <c:v>284000</c:v>
                </c:pt>
                <c:pt idx="13875">
                  <c:v>620000</c:v>
                </c:pt>
                <c:pt idx="13876">
                  <c:v>306000</c:v>
                </c:pt>
                <c:pt idx="13877">
                  <c:v>495000</c:v>
                </c:pt>
                <c:pt idx="13878">
                  <c:v>499950</c:v>
                </c:pt>
                <c:pt idx="13879">
                  <c:v>330000</c:v>
                </c:pt>
                <c:pt idx="13880">
                  <c:v>665000</c:v>
                </c:pt>
                <c:pt idx="13881">
                  <c:v>850000</c:v>
                </c:pt>
                <c:pt idx="13882">
                  <c:v>599950</c:v>
                </c:pt>
                <c:pt idx="13883">
                  <c:v>360000</c:v>
                </c:pt>
                <c:pt idx="13884">
                  <c:v>699000</c:v>
                </c:pt>
                <c:pt idx="13885">
                  <c:v>475000</c:v>
                </c:pt>
                <c:pt idx="13886">
                  <c:v>575000</c:v>
                </c:pt>
                <c:pt idx="13887">
                  <c:v>345000</c:v>
                </c:pt>
                <c:pt idx="13888">
                  <c:v>367950</c:v>
                </c:pt>
                <c:pt idx="13889">
                  <c:v>374500</c:v>
                </c:pt>
                <c:pt idx="13890">
                  <c:v>607500</c:v>
                </c:pt>
                <c:pt idx="13891">
                  <c:v>374000</c:v>
                </c:pt>
                <c:pt idx="13892">
                  <c:v>390000</c:v>
                </c:pt>
                <c:pt idx="13893">
                  <c:v>705000</c:v>
                </c:pt>
                <c:pt idx="13894">
                  <c:v>467000</c:v>
                </c:pt>
                <c:pt idx="13895">
                  <c:v>243500</c:v>
                </c:pt>
                <c:pt idx="13896">
                  <c:v>593000</c:v>
                </c:pt>
                <c:pt idx="13897">
                  <c:v>223000</c:v>
                </c:pt>
                <c:pt idx="13898">
                  <c:v>574000</c:v>
                </c:pt>
                <c:pt idx="13899">
                  <c:v>400000</c:v>
                </c:pt>
                <c:pt idx="13900">
                  <c:v>772000</c:v>
                </c:pt>
                <c:pt idx="13901">
                  <c:v>593777</c:v>
                </c:pt>
                <c:pt idx="13902">
                  <c:v>539500</c:v>
                </c:pt>
                <c:pt idx="13903">
                  <c:v>550000</c:v>
                </c:pt>
                <c:pt idx="13904">
                  <c:v>265000</c:v>
                </c:pt>
                <c:pt idx="13905">
                  <c:v>428000</c:v>
                </c:pt>
                <c:pt idx="13906">
                  <c:v>505000</c:v>
                </c:pt>
                <c:pt idx="13907">
                  <c:v>925000</c:v>
                </c:pt>
                <c:pt idx="13908">
                  <c:v>230000</c:v>
                </c:pt>
                <c:pt idx="13909">
                  <c:v>695000</c:v>
                </c:pt>
                <c:pt idx="13910">
                  <c:v>700000</c:v>
                </c:pt>
                <c:pt idx="13911">
                  <c:v>712500</c:v>
                </c:pt>
                <c:pt idx="13912">
                  <c:v>480000</c:v>
                </c:pt>
                <c:pt idx="13913">
                  <c:v>470000</c:v>
                </c:pt>
                <c:pt idx="13914">
                  <c:v>335000</c:v>
                </c:pt>
                <c:pt idx="13915">
                  <c:v>270000</c:v>
                </c:pt>
                <c:pt idx="13916">
                  <c:v>810000</c:v>
                </c:pt>
                <c:pt idx="13917">
                  <c:v>589000</c:v>
                </c:pt>
                <c:pt idx="13918">
                  <c:v>415000</c:v>
                </c:pt>
                <c:pt idx="13919">
                  <c:v>197000</c:v>
                </c:pt>
                <c:pt idx="13920">
                  <c:v>235500</c:v>
                </c:pt>
                <c:pt idx="13921">
                  <c:v>460000</c:v>
                </c:pt>
                <c:pt idx="13922">
                  <c:v>572500</c:v>
                </c:pt>
                <c:pt idx="13923">
                  <c:v>302000</c:v>
                </c:pt>
                <c:pt idx="13924">
                  <c:v>870000</c:v>
                </c:pt>
                <c:pt idx="13925">
                  <c:v>485000</c:v>
                </c:pt>
                <c:pt idx="13926">
                  <c:v>240000</c:v>
                </c:pt>
                <c:pt idx="13927">
                  <c:v>383000</c:v>
                </c:pt>
                <c:pt idx="13928">
                  <c:v>750000</c:v>
                </c:pt>
                <c:pt idx="13929">
                  <c:v>409950</c:v>
                </c:pt>
                <c:pt idx="13930">
                  <c:v>246000</c:v>
                </c:pt>
                <c:pt idx="13931">
                  <c:v>860000</c:v>
                </c:pt>
                <c:pt idx="13932">
                  <c:v>339950</c:v>
                </c:pt>
                <c:pt idx="13933">
                  <c:v>315000</c:v>
                </c:pt>
                <c:pt idx="13934">
                  <c:v>698000</c:v>
                </c:pt>
                <c:pt idx="13935">
                  <c:v>419000</c:v>
                </c:pt>
                <c:pt idx="13936">
                  <c:v>372000</c:v>
                </c:pt>
                <c:pt idx="13937">
                  <c:v>425000</c:v>
                </c:pt>
                <c:pt idx="13938">
                  <c:v>386500</c:v>
                </c:pt>
                <c:pt idx="13939">
                  <c:v>348000</c:v>
                </c:pt>
                <c:pt idx="13940">
                  <c:v>754000</c:v>
                </c:pt>
                <c:pt idx="13941">
                  <c:v>269950</c:v>
                </c:pt>
                <c:pt idx="13942">
                  <c:v>891500</c:v>
                </c:pt>
                <c:pt idx="13943">
                  <c:v>349950</c:v>
                </c:pt>
                <c:pt idx="13944">
                  <c:v>360000</c:v>
                </c:pt>
                <c:pt idx="13945">
                  <c:v>975000</c:v>
                </c:pt>
                <c:pt idx="13946">
                  <c:v>449250</c:v>
                </c:pt>
                <c:pt idx="13947">
                  <c:v>350000</c:v>
                </c:pt>
                <c:pt idx="13948">
                  <c:v>790000</c:v>
                </c:pt>
                <c:pt idx="13949">
                  <c:v>990000</c:v>
                </c:pt>
                <c:pt idx="13950">
                  <c:v>834000</c:v>
                </c:pt>
                <c:pt idx="13951">
                  <c:v>466950</c:v>
                </c:pt>
                <c:pt idx="13952">
                  <c:v>262500</c:v>
                </c:pt>
                <c:pt idx="13953">
                  <c:v>762300</c:v>
                </c:pt>
                <c:pt idx="13954">
                  <c:v>733000</c:v>
                </c:pt>
                <c:pt idx="13955">
                  <c:v>439000</c:v>
                </c:pt>
                <c:pt idx="13956" formatCode="0.00E+00">
                  <c:v>1160000</c:v>
                </c:pt>
                <c:pt idx="13957">
                  <c:v>420000</c:v>
                </c:pt>
                <c:pt idx="13958">
                  <c:v>549000</c:v>
                </c:pt>
                <c:pt idx="13959">
                  <c:v>518000</c:v>
                </c:pt>
                <c:pt idx="13960">
                  <c:v>695000</c:v>
                </c:pt>
                <c:pt idx="13961">
                  <c:v>485000</c:v>
                </c:pt>
                <c:pt idx="13962">
                  <c:v>280000</c:v>
                </c:pt>
                <c:pt idx="13963">
                  <c:v>306500</c:v>
                </c:pt>
                <c:pt idx="13964">
                  <c:v>720000</c:v>
                </c:pt>
                <c:pt idx="13965">
                  <c:v>277500</c:v>
                </c:pt>
                <c:pt idx="13966">
                  <c:v>649000</c:v>
                </c:pt>
                <c:pt idx="13967" formatCode="0.00E+00">
                  <c:v>3395000</c:v>
                </c:pt>
                <c:pt idx="13968">
                  <c:v>267800</c:v>
                </c:pt>
                <c:pt idx="13969">
                  <c:v>625000</c:v>
                </c:pt>
                <c:pt idx="13970">
                  <c:v>600000</c:v>
                </c:pt>
                <c:pt idx="13971">
                  <c:v>395000</c:v>
                </c:pt>
                <c:pt idx="13972">
                  <c:v>212000</c:v>
                </c:pt>
                <c:pt idx="13973">
                  <c:v>425000</c:v>
                </c:pt>
                <c:pt idx="13974">
                  <c:v>870000</c:v>
                </c:pt>
                <c:pt idx="13975">
                  <c:v>420000</c:v>
                </c:pt>
                <c:pt idx="13976">
                  <c:v>800000</c:v>
                </c:pt>
                <c:pt idx="13977">
                  <c:v>575000</c:v>
                </c:pt>
                <c:pt idx="13978">
                  <c:v>915000</c:v>
                </c:pt>
                <c:pt idx="13979">
                  <c:v>400000</c:v>
                </c:pt>
                <c:pt idx="13980">
                  <c:v>750000</c:v>
                </c:pt>
                <c:pt idx="13981">
                  <c:v>235000</c:v>
                </c:pt>
                <c:pt idx="13982">
                  <c:v>599950</c:v>
                </c:pt>
                <c:pt idx="13983">
                  <c:v>481203</c:v>
                </c:pt>
                <c:pt idx="13984" formatCode="0.00E+00">
                  <c:v>1815000</c:v>
                </c:pt>
                <c:pt idx="13985">
                  <c:v>379000</c:v>
                </c:pt>
                <c:pt idx="13986">
                  <c:v>626000</c:v>
                </c:pt>
                <c:pt idx="13987">
                  <c:v>535000</c:v>
                </c:pt>
                <c:pt idx="13988" formatCode="0.00E+00">
                  <c:v>1225000</c:v>
                </c:pt>
                <c:pt idx="13989">
                  <c:v>410000</c:v>
                </c:pt>
                <c:pt idx="13990">
                  <c:v>940000</c:v>
                </c:pt>
                <c:pt idx="13991">
                  <c:v>326250</c:v>
                </c:pt>
                <c:pt idx="13992">
                  <c:v>200000</c:v>
                </c:pt>
                <c:pt idx="13993">
                  <c:v>880000</c:v>
                </c:pt>
                <c:pt idx="13994">
                  <c:v>370000</c:v>
                </c:pt>
                <c:pt idx="13995">
                  <c:v>190000</c:v>
                </c:pt>
                <c:pt idx="13996">
                  <c:v>160000</c:v>
                </c:pt>
                <c:pt idx="13997">
                  <c:v>625000</c:v>
                </c:pt>
                <c:pt idx="13998">
                  <c:v>590000</c:v>
                </c:pt>
                <c:pt idx="13999">
                  <c:v>575000</c:v>
                </c:pt>
                <c:pt idx="14000">
                  <c:v>470000</c:v>
                </c:pt>
                <c:pt idx="14001">
                  <c:v>130000</c:v>
                </c:pt>
                <c:pt idx="14002">
                  <c:v>229000</c:v>
                </c:pt>
                <c:pt idx="14003">
                  <c:v>279900</c:v>
                </c:pt>
                <c:pt idx="14004">
                  <c:v>307000</c:v>
                </c:pt>
                <c:pt idx="14005">
                  <c:v>399950</c:v>
                </c:pt>
                <c:pt idx="14006">
                  <c:v>405000</c:v>
                </c:pt>
                <c:pt idx="14007">
                  <c:v>539950</c:v>
                </c:pt>
                <c:pt idx="14008">
                  <c:v>129000</c:v>
                </c:pt>
                <c:pt idx="14009">
                  <c:v>340000</c:v>
                </c:pt>
                <c:pt idx="14010">
                  <c:v>214950</c:v>
                </c:pt>
                <c:pt idx="14011">
                  <c:v>450000</c:v>
                </c:pt>
                <c:pt idx="14012">
                  <c:v>515000</c:v>
                </c:pt>
                <c:pt idx="14013" formatCode="0.00E+00">
                  <c:v>1400000</c:v>
                </c:pt>
                <c:pt idx="14014">
                  <c:v>230000</c:v>
                </c:pt>
                <c:pt idx="14015">
                  <c:v>681000</c:v>
                </c:pt>
                <c:pt idx="14016">
                  <c:v>255000</c:v>
                </c:pt>
                <c:pt idx="14017">
                  <c:v>580000</c:v>
                </c:pt>
                <c:pt idx="14018">
                  <c:v>295000</c:v>
                </c:pt>
                <c:pt idx="14019">
                  <c:v>286000</c:v>
                </c:pt>
                <c:pt idx="14020">
                  <c:v>425000</c:v>
                </c:pt>
                <c:pt idx="14021">
                  <c:v>170000</c:v>
                </c:pt>
                <c:pt idx="14022">
                  <c:v>380000</c:v>
                </c:pt>
                <c:pt idx="14023">
                  <c:v>506000</c:v>
                </c:pt>
                <c:pt idx="14024">
                  <c:v>315000</c:v>
                </c:pt>
                <c:pt idx="14025">
                  <c:v>449950</c:v>
                </c:pt>
                <c:pt idx="14026">
                  <c:v>255000</c:v>
                </c:pt>
                <c:pt idx="14027">
                  <c:v>289000</c:v>
                </c:pt>
                <c:pt idx="14028">
                  <c:v>389000</c:v>
                </c:pt>
                <c:pt idx="14029">
                  <c:v>327000</c:v>
                </c:pt>
                <c:pt idx="14030" formatCode="0.00E+00">
                  <c:v>2885000</c:v>
                </c:pt>
                <c:pt idx="14031">
                  <c:v>210000</c:v>
                </c:pt>
                <c:pt idx="14032" formatCode="0.00E+00">
                  <c:v>1680000</c:v>
                </c:pt>
                <c:pt idx="14033">
                  <c:v>360000</c:v>
                </c:pt>
                <c:pt idx="14034">
                  <c:v>875000</c:v>
                </c:pt>
                <c:pt idx="14035">
                  <c:v>550000</c:v>
                </c:pt>
                <c:pt idx="14036">
                  <c:v>257500</c:v>
                </c:pt>
                <c:pt idx="14037" formatCode="0.00E+00">
                  <c:v>1075000</c:v>
                </c:pt>
                <c:pt idx="14038">
                  <c:v>202950</c:v>
                </c:pt>
                <c:pt idx="14039">
                  <c:v>622000</c:v>
                </c:pt>
                <c:pt idx="14040">
                  <c:v>455000</c:v>
                </c:pt>
                <c:pt idx="14041">
                  <c:v>805000</c:v>
                </c:pt>
                <c:pt idx="14042">
                  <c:v>257000</c:v>
                </c:pt>
                <c:pt idx="14043">
                  <c:v>744500</c:v>
                </c:pt>
                <c:pt idx="14044">
                  <c:v>885000</c:v>
                </c:pt>
                <c:pt idx="14045">
                  <c:v>355000</c:v>
                </c:pt>
                <c:pt idx="14046">
                  <c:v>240000</c:v>
                </c:pt>
                <c:pt idx="14047">
                  <c:v>169000</c:v>
                </c:pt>
                <c:pt idx="14048">
                  <c:v>639900</c:v>
                </c:pt>
                <c:pt idx="14049">
                  <c:v>292000</c:v>
                </c:pt>
                <c:pt idx="14050">
                  <c:v>563500</c:v>
                </c:pt>
                <c:pt idx="14051">
                  <c:v>389000</c:v>
                </c:pt>
                <c:pt idx="14052" formatCode="0.00E+00">
                  <c:v>2750000</c:v>
                </c:pt>
                <c:pt idx="14053">
                  <c:v>661000</c:v>
                </c:pt>
                <c:pt idx="14054">
                  <c:v>344000</c:v>
                </c:pt>
                <c:pt idx="14055">
                  <c:v>510000</c:v>
                </c:pt>
                <c:pt idx="14056">
                  <c:v>289000</c:v>
                </c:pt>
                <c:pt idx="14057">
                  <c:v>365000</c:v>
                </c:pt>
                <c:pt idx="14058">
                  <c:v>410000</c:v>
                </c:pt>
                <c:pt idx="14059">
                  <c:v>535610</c:v>
                </c:pt>
                <c:pt idx="14060">
                  <c:v>397950</c:v>
                </c:pt>
                <c:pt idx="14061">
                  <c:v>284000</c:v>
                </c:pt>
                <c:pt idx="14062">
                  <c:v>201000</c:v>
                </c:pt>
                <c:pt idx="14063">
                  <c:v>734000</c:v>
                </c:pt>
                <c:pt idx="14064">
                  <c:v>357500</c:v>
                </c:pt>
                <c:pt idx="14065">
                  <c:v>550120</c:v>
                </c:pt>
                <c:pt idx="14066">
                  <c:v>300000</c:v>
                </c:pt>
                <c:pt idx="14067">
                  <c:v>374950</c:v>
                </c:pt>
                <c:pt idx="14068">
                  <c:v>602500</c:v>
                </c:pt>
                <c:pt idx="14069">
                  <c:v>221000</c:v>
                </c:pt>
                <c:pt idx="14070">
                  <c:v>920000</c:v>
                </c:pt>
                <c:pt idx="14071">
                  <c:v>235000</c:v>
                </c:pt>
                <c:pt idx="14072">
                  <c:v>375000</c:v>
                </c:pt>
                <c:pt idx="14073">
                  <c:v>599000</c:v>
                </c:pt>
                <c:pt idx="14074">
                  <c:v>562100</c:v>
                </c:pt>
                <c:pt idx="14075">
                  <c:v>640000</c:v>
                </c:pt>
                <c:pt idx="14076">
                  <c:v>294000</c:v>
                </c:pt>
                <c:pt idx="14077">
                  <c:v>714000</c:v>
                </c:pt>
                <c:pt idx="14078">
                  <c:v>970000</c:v>
                </c:pt>
                <c:pt idx="14079">
                  <c:v>280000</c:v>
                </c:pt>
                <c:pt idx="14080">
                  <c:v>260000</c:v>
                </c:pt>
                <c:pt idx="14081">
                  <c:v>294000</c:v>
                </c:pt>
                <c:pt idx="14082">
                  <c:v>255500</c:v>
                </c:pt>
                <c:pt idx="14083" formatCode="0.00E+00">
                  <c:v>3300000</c:v>
                </c:pt>
                <c:pt idx="14084">
                  <c:v>450000</c:v>
                </c:pt>
                <c:pt idx="14085">
                  <c:v>368000</c:v>
                </c:pt>
                <c:pt idx="14086">
                  <c:v>830000</c:v>
                </c:pt>
                <c:pt idx="14087">
                  <c:v>282500</c:v>
                </c:pt>
                <c:pt idx="14088">
                  <c:v>335000</c:v>
                </c:pt>
                <c:pt idx="14089">
                  <c:v>558000</c:v>
                </c:pt>
                <c:pt idx="14090">
                  <c:v>270000</c:v>
                </c:pt>
                <c:pt idx="14091">
                  <c:v>152000</c:v>
                </c:pt>
                <c:pt idx="14092">
                  <c:v>493000</c:v>
                </c:pt>
                <c:pt idx="14093">
                  <c:v>740000</c:v>
                </c:pt>
                <c:pt idx="14094">
                  <c:v>789800</c:v>
                </c:pt>
                <c:pt idx="14095">
                  <c:v>275000</c:v>
                </c:pt>
                <c:pt idx="14096" formatCode="0.00E+00">
                  <c:v>1500000</c:v>
                </c:pt>
                <c:pt idx="14097">
                  <c:v>424000</c:v>
                </c:pt>
                <c:pt idx="14098">
                  <c:v>715000</c:v>
                </c:pt>
                <c:pt idx="14099">
                  <c:v>600000</c:v>
                </c:pt>
                <c:pt idx="14100">
                  <c:v>802000</c:v>
                </c:pt>
                <c:pt idx="14101">
                  <c:v>165000</c:v>
                </c:pt>
                <c:pt idx="14102">
                  <c:v>750000</c:v>
                </c:pt>
                <c:pt idx="14103">
                  <c:v>405000</c:v>
                </c:pt>
                <c:pt idx="14104">
                  <c:v>521900</c:v>
                </c:pt>
                <c:pt idx="14105">
                  <c:v>275000</c:v>
                </c:pt>
                <c:pt idx="14106">
                  <c:v>600000</c:v>
                </c:pt>
                <c:pt idx="14107">
                  <c:v>442500</c:v>
                </c:pt>
                <c:pt idx="14108">
                  <c:v>229950</c:v>
                </c:pt>
                <c:pt idx="14109">
                  <c:v>274950</c:v>
                </c:pt>
                <c:pt idx="14110">
                  <c:v>407185</c:v>
                </c:pt>
                <c:pt idx="14111">
                  <c:v>468000</c:v>
                </c:pt>
                <c:pt idx="14112">
                  <c:v>450000</c:v>
                </c:pt>
                <c:pt idx="14113">
                  <c:v>219950</c:v>
                </c:pt>
                <c:pt idx="14114">
                  <c:v>275000</c:v>
                </c:pt>
                <c:pt idx="14115">
                  <c:v>229950</c:v>
                </c:pt>
                <c:pt idx="14116">
                  <c:v>675000</c:v>
                </c:pt>
                <c:pt idx="14117">
                  <c:v>412950</c:v>
                </c:pt>
                <c:pt idx="14118">
                  <c:v>670000</c:v>
                </c:pt>
                <c:pt idx="14119">
                  <c:v>420000</c:v>
                </c:pt>
                <c:pt idx="14120">
                  <c:v>358000</c:v>
                </c:pt>
                <c:pt idx="14121">
                  <c:v>680000</c:v>
                </c:pt>
                <c:pt idx="14122">
                  <c:v>380000</c:v>
                </c:pt>
                <c:pt idx="14123">
                  <c:v>515000</c:v>
                </c:pt>
                <c:pt idx="14124">
                  <c:v>325000</c:v>
                </c:pt>
                <c:pt idx="14125">
                  <c:v>875000</c:v>
                </c:pt>
                <c:pt idx="14126">
                  <c:v>426000</c:v>
                </c:pt>
                <c:pt idx="14127">
                  <c:v>868500</c:v>
                </c:pt>
                <c:pt idx="14128">
                  <c:v>657500</c:v>
                </c:pt>
                <c:pt idx="14129">
                  <c:v>366000</c:v>
                </c:pt>
                <c:pt idx="14130">
                  <c:v>385000</c:v>
                </c:pt>
                <c:pt idx="14131">
                  <c:v>300000</c:v>
                </c:pt>
                <c:pt idx="14132">
                  <c:v>810000</c:v>
                </c:pt>
                <c:pt idx="14133">
                  <c:v>460000</c:v>
                </c:pt>
                <c:pt idx="14134">
                  <c:v>459000</c:v>
                </c:pt>
                <c:pt idx="14135">
                  <c:v>260000</c:v>
                </c:pt>
                <c:pt idx="14136">
                  <c:v>557865</c:v>
                </c:pt>
                <c:pt idx="14137">
                  <c:v>295000</c:v>
                </c:pt>
                <c:pt idx="14138">
                  <c:v>375000</c:v>
                </c:pt>
                <c:pt idx="14139" formatCode="0.00E+00">
                  <c:v>2110000</c:v>
                </c:pt>
                <c:pt idx="14140">
                  <c:v>307300</c:v>
                </c:pt>
                <c:pt idx="14141">
                  <c:v>225000</c:v>
                </c:pt>
                <c:pt idx="14142">
                  <c:v>290000</c:v>
                </c:pt>
                <c:pt idx="14143">
                  <c:v>690000</c:v>
                </c:pt>
                <c:pt idx="14144">
                  <c:v>825000</c:v>
                </c:pt>
                <c:pt idx="14145">
                  <c:v>645000</c:v>
                </c:pt>
                <c:pt idx="14146">
                  <c:v>590000</c:v>
                </c:pt>
                <c:pt idx="14147">
                  <c:v>667000</c:v>
                </c:pt>
                <c:pt idx="14148">
                  <c:v>664000</c:v>
                </c:pt>
                <c:pt idx="14149">
                  <c:v>452100</c:v>
                </c:pt>
                <c:pt idx="14150">
                  <c:v>290000</c:v>
                </c:pt>
                <c:pt idx="14151">
                  <c:v>950000</c:v>
                </c:pt>
                <c:pt idx="14152">
                  <c:v>662500</c:v>
                </c:pt>
                <c:pt idx="14153">
                  <c:v>475000</c:v>
                </c:pt>
                <c:pt idx="14154">
                  <c:v>450000</c:v>
                </c:pt>
                <c:pt idx="14155">
                  <c:v>538250</c:v>
                </c:pt>
                <c:pt idx="14156">
                  <c:v>329950</c:v>
                </c:pt>
                <c:pt idx="14157" formatCode="0.00E+00">
                  <c:v>1103990</c:v>
                </c:pt>
                <c:pt idx="14158">
                  <c:v>307000</c:v>
                </c:pt>
                <c:pt idx="14159">
                  <c:v>433000</c:v>
                </c:pt>
                <c:pt idx="14160">
                  <c:v>212000</c:v>
                </c:pt>
                <c:pt idx="14161">
                  <c:v>750000</c:v>
                </c:pt>
                <c:pt idx="14162">
                  <c:v>279000</c:v>
                </c:pt>
                <c:pt idx="14163">
                  <c:v>476000</c:v>
                </c:pt>
                <c:pt idx="14164">
                  <c:v>368000</c:v>
                </c:pt>
                <c:pt idx="14165">
                  <c:v>228950</c:v>
                </c:pt>
                <c:pt idx="14166">
                  <c:v>568450</c:v>
                </c:pt>
                <c:pt idx="14167">
                  <c:v>619000</c:v>
                </c:pt>
                <c:pt idx="14168">
                  <c:v>275000</c:v>
                </c:pt>
                <c:pt idx="14169">
                  <c:v>321500</c:v>
                </c:pt>
                <c:pt idx="14170">
                  <c:v>230000</c:v>
                </c:pt>
                <c:pt idx="14171">
                  <c:v>179500</c:v>
                </c:pt>
                <c:pt idx="14172">
                  <c:v>460000</c:v>
                </c:pt>
                <c:pt idx="14173">
                  <c:v>286000</c:v>
                </c:pt>
                <c:pt idx="14174">
                  <c:v>427500</c:v>
                </c:pt>
                <c:pt idx="14175">
                  <c:v>400000</c:v>
                </c:pt>
                <c:pt idx="14176">
                  <c:v>675000</c:v>
                </c:pt>
                <c:pt idx="14177">
                  <c:v>350000</c:v>
                </c:pt>
                <c:pt idx="14178">
                  <c:v>385000</c:v>
                </c:pt>
                <c:pt idx="14179">
                  <c:v>525000</c:v>
                </c:pt>
                <c:pt idx="14180">
                  <c:v>315000</c:v>
                </c:pt>
                <c:pt idx="14181">
                  <c:v>820000</c:v>
                </c:pt>
                <c:pt idx="14182">
                  <c:v>205000</c:v>
                </c:pt>
                <c:pt idx="14183">
                  <c:v>500000</c:v>
                </c:pt>
                <c:pt idx="14184">
                  <c:v>599000</c:v>
                </c:pt>
                <c:pt idx="14185" formatCode="0.00E+00">
                  <c:v>2225000</c:v>
                </c:pt>
                <c:pt idx="14186">
                  <c:v>299000</c:v>
                </c:pt>
                <c:pt idx="14187">
                  <c:v>947500</c:v>
                </c:pt>
                <c:pt idx="14188">
                  <c:v>385000</c:v>
                </c:pt>
                <c:pt idx="14189">
                  <c:v>639950</c:v>
                </c:pt>
                <c:pt idx="14190">
                  <c:v>824000</c:v>
                </c:pt>
                <c:pt idx="14191">
                  <c:v>199950</c:v>
                </c:pt>
                <c:pt idx="14192" formatCode="0.00E+00">
                  <c:v>1005000</c:v>
                </c:pt>
                <c:pt idx="14193">
                  <c:v>950000</c:v>
                </c:pt>
                <c:pt idx="14194">
                  <c:v>822000</c:v>
                </c:pt>
                <c:pt idx="14195">
                  <c:v>473600</c:v>
                </c:pt>
                <c:pt idx="14196">
                  <c:v>490000</c:v>
                </c:pt>
                <c:pt idx="14197">
                  <c:v>245000</c:v>
                </c:pt>
                <c:pt idx="14198">
                  <c:v>199000</c:v>
                </c:pt>
                <c:pt idx="14199" formatCode="0.00E+00">
                  <c:v>1340000</c:v>
                </c:pt>
                <c:pt idx="14200">
                  <c:v>418000</c:v>
                </c:pt>
                <c:pt idx="14201">
                  <c:v>450000</c:v>
                </c:pt>
                <c:pt idx="14202">
                  <c:v>280000</c:v>
                </c:pt>
                <c:pt idx="14203">
                  <c:v>273000</c:v>
                </c:pt>
                <c:pt idx="14204">
                  <c:v>549000</c:v>
                </c:pt>
                <c:pt idx="14205">
                  <c:v>913888</c:v>
                </c:pt>
                <c:pt idx="14206">
                  <c:v>689888</c:v>
                </c:pt>
                <c:pt idx="14207">
                  <c:v>305000</c:v>
                </c:pt>
                <c:pt idx="14208">
                  <c:v>602500</c:v>
                </c:pt>
                <c:pt idx="14209">
                  <c:v>355000</c:v>
                </c:pt>
                <c:pt idx="14210">
                  <c:v>756000</c:v>
                </c:pt>
                <c:pt idx="14211">
                  <c:v>289950</c:v>
                </c:pt>
                <c:pt idx="14212">
                  <c:v>800000</c:v>
                </c:pt>
                <c:pt idx="14213">
                  <c:v>403000</c:v>
                </c:pt>
                <c:pt idx="14214">
                  <c:v>350000</c:v>
                </c:pt>
                <c:pt idx="14215" formatCode="0.00E+00">
                  <c:v>1285000</c:v>
                </c:pt>
                <c:pt idx="14216">
                  <c:v>525126</c:v>
                </c:pt>
                <c:pt idx="14217">
                  <c:v>241450</c:v>
                </c:pt>
                <c:pt idx="14218">
                  <c:v>320000</c:v>
                </c:pt>
                <c:pt idx="14219">
                  <c:v>234000</c:v>
                </c:pt>
                <c:pt idx="14220">
                  <c:v>441000</c:v>
                </c:pt>
                <c:pt idx="14221">
                  <c:v>474500</c:v>
                </c:pt>
                <c:pt idx="14222">
                  <c:v>705000</c:v>
                </c:pt>
                <c:pt idx="14223">
                  <c:v>517500</c:v>
                </c:pt>
                <c:pt idx="14224">
                  <c:v>142500</c:v>
                </c:pt>
                <c:pt idx="14225">
                  <c:v>310000</c:v>
                </c:pt>
                <c:pt idx="14226">
                  <c:v>749500</c:v>
                </c:pt>
                <c:pt idx="14227">
                  <c:v>360000</c:v>
                </c:pt>
                <c:pt idx="14228">
                  <c:v>267500</c:v>
                </c:pt>
                <c:pt idx="14229">
                  <c:v>290000</c:v>
                </c:pt>
                <c:pt idx="14230">
                  <c:v>850000</c:v>
                </c:pt>
                <c:pt idx="14231">
                  <c:v>815000</c:v>
                </c:pt>
                <c:pt idx="14232" formatCode="0.00E+00">
                  <c:v>2200000</c:v>
                </c:pt>
                <c:pt idx="14233" formatCode="0.00E+00">
                  <c:v>1625000</c:v>
                </c:pt>
                <c:pt idx="14234">
                  <c:v>175000</c:v>
                </c:pt>
                <c:pt idx="14235">
                  <c:v>429950</c:v>
                </c:pt>
                <c:pt idx="14236">
                  <c:v>675000</c:v>
                </c:pt>
                <c:pt idx="14237">
                  <c:v>580000</c:v>
                </c:pt>
                <c:pt idx="14238">
                  <c:v>240000</c:v>
                </c:pt>
                <c:pt idx="14239">
                  <c:v>374000</c:v>
                </c:pt>
                <c:pt idx="14240">
                  <c:v>862500</c:v>
                </c:pt>
                <c:pt idx="14241">
                  <c:v>140000</c:v>
                </c:pt>
                <c:pt idx="14242">
                  <c:v>740000</c:v>
                </c:pt>
                <c:pt idx="14243">
                  <c:v>589000</c:v>
                </c:pt>
                <c:pt idx="14244">
                  <c:v>275000</c:v>
                </c:pt>
                <c:pt idx="14245">
                  <c:v>489900</c:v>
                </c:pt>
                <c:pt idx="14246">
                  <c:v>545000</c:v>
                </c:pt>
                <c:pt idx="14247">
                  <c:v>235000</c:v>
                </c:pt>
                <c:pt idx="14248">
                  <c:v>230000</c:v>
                </c:pt>
                <c:pt idx="14249">
                  <c:v>655000</c:v>
                </c:pt>
                <c:pt idx="14250">
                  <c:v>185000</c:v>
                </c:pt>
                <c:pt idx="14251">
                  <c:v>196000</c:v>
                </c:pt>
                <c:pt idx="14252">
                  <c:v>572000</c:v>
                </c:pt>
                <c:pt idx="14253">
                  <c:v>615000</c:v>
                </c:pt>
                <c:pt idx="14254" formatCode="0.00E+00">
                  <c:v>1950000</c:v>
                </c:pt>
                <c:pt idx="14255" formatCode="0.00E+00">
                  <c:v>1225000</c:v>
                </c:pt>
                <c:pt idx="14256">
                  <c:v>375000</c:v>
                </c:pt>
                <c:pt idx="14257">
                  <c:v>295000</c:v>
                </c:pt>
                <c:pt idx="14258">
                  <c:v>760000</c:v>
                </c:pt>
                <c:pt idx="14259">
                  <c:v>347000</c:v>
                </c:pt>
                <c:pt idx="14260">
                  <c:v>712000</c:v>
                </c:pt>
                <c:pt idx="14261">
                  <c:v>495000</c:v>
                </c:pt>
                <c:pt idx="14262">
                  <c:v>925000</c:v>
                </c:pt>
                <c:pt idx="14263">
                  <c:v>775000</c:v>
                </c:pt>
                <c:pt idx="14264">
                  <c:v>429000</c:v>
                </c:pt>
                <c:pt idx="14265">
                  <c:v>229000</c:v>
                </c:pt>
                <c:pt idx="14266">
                  <c:v>400000</c:v>
                </c:pt>
                <c:pt idx="14267">
                  <c:v>625000</c:v>
                </c:pt>
                <c:pt idx="14268">
                  <c:v>130000</c:v>
                </c:pt>
                <c:pt idx="14269">
                  <c:v>349000</c:v>
                </c:pt>
                <c:pt idx="14270">
                  <c:v>365000</c:v>
                </c:pt>
                <c:pt idx="14271">
                  <c:v>487500</c:v>
                </c:pt>
                <c:pt idx="14272">
                  <c:v>475000</c:v>
                </c:pt>
                <c:pt idx="14273">
                  <c:v>685000</c:v>
                </c:pt>
                <c:pt idx="14274">
                  <c:v>960000</c:v>
                </c:pt>
                <c:pt idx="14275" formatCode="0.00E+00">
                  <c:v>1100000</c:v>
                </c:pt>
                <c:pt idx="14276">
                  <c:v>428000</c:v>
                </c:pt>
                <c:pt idx="14277">
                  <c:v>435000</c:v>
                </c:pt>
                <c:pt idx="14278">
                  <c:v>769950</c:v>
                </c:pt>
                <c:pt idx="14279">
                  <c:v>385000</c:v>
                </c:pt>
                <c:pt idx="14280">
                  <c:v>352000</c:v>
                </c:pt>
                <c:pt idx="14281">
                  <c:v>622500</c:v>
                </c:pt>
                <c:pt idx="14282">
                  <c:v>660000</c:v>
                </c:pt>
                <c:pt idx="14283">
                  <c:v>105000</c:v>
                </c:pt>
                <c:pt idx="14284">
                  <c:v>420000</c:v>
                </c:pt>
                <c:pt idx="14285">
                  <c:v>499950</c:v>
                </c:pt>
                <c:pt idx="14286">
                  <c:v>975000</c:v>
                </c:pt>
                <c:pt idx="14287">
                  <c:v>665000</c:v>
                </c:pt>
                <c:pt idx="14288">
                  <c:v>540000</c:v>
                </c:pt>
                <c:pt idx="14289">
                  <c:v>400000</c:v>
                </c:pt>
                <c:pt idx="14290">
                  <c:v>469950</c:v>
                </c:pt>
                <c:pt idx="14291">
                  <c:v>777000</c:v>
                </c:pt>
                <c:pt idx="14292">
                  <c:v>346500</c:v>
                </c:pt>
                <c:pt idx="14293">
                  <c:v>685000</c:v>
                </c:pt>
                <c:pt idx="14294">
                  <c:v>396500</c:v>
                </c:pt>
                <c:pt idx="14295">
                  <c:v>783500</c:v>
                </c:pt>
                <c:pt idx="14296">
                  <c:v>575000</c:v>
                </c:pt>
                <c:pt idx="14297" formatCode="0.00E+00">
                  <c:v>1500000</c:v>
                </c:pt>
                <c:pt idx="14298">
                  <c:v>515000</c:v>
                </c:pt>
                <c:pt idx="14299">
                  <c:v>300000</c:v>
                </c:pt>
                <c:pt idx="14300">
                  <c:v>272000</c:v>
                </c:pt>
                <c:pt idx="14301">
                  <c:v>355000</c:v>
                </c:pt>
                <c:pt idx="14302">
                  <c:v>223000</c:v>
                </c:pt>
                <c:pt idx="14303">
                  <c:v>397000</c:v>
                </c:pt>
                <c:pt idx="14304">
                  <c:v>460000</c:v>
                </c:pt>
                <c:pt idx="14305">
                  <c:v>848000</c:v>
                </c:pt>
                <c:pt idx="14306">
                  <c:v>392800</c:v>
                </c:pt>
                <c:pt idx="14307" formatCode="0.00E+00">
                  <c:v>1690000</c:v>
                </c:pt>
                <c:pt idx="14308" formatCode="0.00E+00">
                  <c:v>1800000</c:v>
                </c:pt>
                <c:pt idx="14309">
                  <c:v>577000</c:v>
                </c:pt>
                <c:pt idx="14310">
                  <c:v>570000</c:v>
                </c:pt>
                <c:pt idx="14311">
                  <c:v>250000</c:v>
                </c:pt>
                <c:pt idx="14312">
                  <c:v>645000</c:v>
                </c:pt>
                <c:pt idx="14313">
                  <c:v>567500</c:v>
                </c:pt>
                <c:pt idx="14314">
                  <c:v>337000</c:v>
                </c:pt>
                <c:pt idx="14315">
                  <c:v>280000</c:v>
                </c:pt>
                <c:pt idx="14316">
                  <c:v>167000</c:v>
                </c:pt>
                <c:pt idx="14317">
                  <c:v>280000</c:v>
                </c:pt>
                <c:pt idx="14318">
                  <c:v>317500</c:v>
                </c:pt>
                <c:pt idx="14319">
                  <c:v>405500</c:v>
                </c:pt>
                <c:pt idx="14320">
                  <c:v>495000</c:v>
                </c:pt>
                <c:pt idx="14321">
                  <c:v>691000</c:v>
                </c:pt>
                <c:pt idx="14322">
                  <c:v>480000</c:v>
                </c:pt>
                <c:pt idx="14323">
                  <c:v>549010</c:v>
                </c:pt>
                <c:pt idx="14324">
                  <c:v>750000</c:v>
                </c:pt>
                <c:pt idx="14325">
                  <c:v>365000</c:v>
                </c:pt>
                <c:pt idx="14326">
                  <c:v>412500</c:v>
                </c:pt>
                <c:pt idx="14327">
                  <c:v>425000</c:v>
                </c:pt>
                <c:pt idx="14328">
                  <c:v>920000</c:v>
                </c:pt>
                <c:pt idx="14329">
                  <c:v>340000</c:v>
                </c:pt>
                <c:pt idx="14330">
                  <c:v>405000</c:v>
                </c:pt>
                <c:pt idx="14331">
                  <c:v>537100</c:v>
                </c:pt>
                <c:pt idx="14332">
                  <c:v>353500</c:v>
                </c:pt>
                <c:pt idx="14333">
                  <c:v>522000</c:v>
                </c:pt>
                <c:pt idx="14334">
                  <c:v>710000</c:v>
                </c:pt>
                <c:pt idx="14335">
                  <c:v>329950</c:v>
                </c:pt>
                <c:pt idx="14336">
                  <c:v>830000</c:v>
                </c:pt>
                <c:pt idx="14337">
                  <c:v>800500</c:v>
                </c:pt>
                <c:pt idx="14338">
                  <c:v>168500</c:v>
                </c:pt>
                <c:pt idx="14339">
                  <c:v>490000</c:v>
                </c:pt>
                <c:pt idx="14340">
                  <c:v>579000</c:v>
                </c:pt>
                <c:pt idx="14341">
                  <c:v>600000</c:v>
                </c:pt>
                <c:pt idx="14342">
                  <c:v>445000</c:v>
                </c:pt>
                <c:pt idx="14343">
                  <c:v>362500</c:v>
                </c:pt>
                <c:pt idx="14344">
                  <c:v>234000</c:v>
                </c:pt>
                <c:pt idx="14345">
                  <c:v>321500</c:v>
                </c:pt>
                <c:pt idx="14346">
                  <c:v>660000</c:v>
                </c:pt>
                <c:pt idx="14347">
                  <c:v>319000</c:v>
                </c:pt>
                <c:pt idx="14348">
                  <c:v>314000</c:v>
                </c:pt>
                <c:pt idx="14349">
                  <c:v>517950</c:v>
                </c:pt>
                <c:pt idx="14350">
                  <c:v>525000</c:v>
                </c:pt>
                <c:pt idx="14351">
                  <c:v>319500</c:v>
                </c:pt>
                <c:pt idx="14352" formatCode="0.00E+00">
                  <c:v>1580000</c:v>
                </c:pt>
                <c:pt idx="14353">
                  <c:v>325000</c:v>
                </c:pt>
                <c:pt idx="14354">
                  <c:v>795000</c:v>
                </c:pt>
                <c:pt idx="14355">
                  <c:v>850000</c:v>
                </c:pt>
                <c:pt idx="14356" formatCode="0.00E+00">
                  <c:v>1010000</c:v>
                </c:pt>
                <c:pt idx="14357">
                  <c:v>475000</c:v>
                </c:pt>
                <c:pt idx="14358">
                  <c:v>375000</c:v>
                </c:pt>
                <c:pt idx="14359">
                  <c:v>405000</c:v>
                </c:pt>
                <c:pt idx="14360">
                  <c:v>420000</c:v>
                </c:pt>
                <c:pt idx="14361">
                  <c:v>775000</c:v>
                </c:pt>
                <c:pt idx="14362">
                  <c:v>800000</c:v>
                </c:pt>
                <c:pt idx="14363">
                  <c:v>436800</c:v>
                </c:pt>
                <c:pt idx="14364">
                  <c:v>620000</c:v>
                </c:pt>
                <c:pt idx="14365">
                  <c:v>230000</c:v>
                </c:pt>
                <c:pt idx="14366">
                  <c:v>165000</c:v>
                </c:pt>
                <c:pt idx="14367">
                  <c:v>490000</c:v>
                </c:pt>
                <c:pt idx="14368">
                  <c:v>480000</c:v>
                </c:pt>
                <c:pt idx="14369">
                  <c:v>570000</c:v>
                </c:pt>
                <c:pt idx="14370">
                  <c:v>615000</c:v>
                </c:pt>
                <c:pt idx="14371">
                  <c:v>280000</c:v>
                </c:pt>
                <c:pt idx="14372">
                  <c:v>326000</c:v>
                </c:pt>
                <c:pt idx="14373">
                  <c:v>550700</c:v>
                </c:pt>
                <c:pt idx="14374">
                  <c:v>600000</c:v>
                </c:pt>
                <c:pt idx="14375">
                  <c:v>450000</c:v>
                </c:pt>
                <c:pt idx="14376">
                  <c:v>546000</c:v>
                </c:pt>
                <c:pt idx="14377">
                  <c:v>585000</c:v>
                </c:pt>
                <c:pt idx="14378">
                  <c:v>489000</c:v>
                </c:pt>
                <c:pt idx="14379">
                  <c:v>765000</c:v>
                </c:pt>
                <c:pt idx="14380">
                  <c:v>519000</c:v>
                </c:pt>
                <c:pt idx="14381">
                  <c:v>262000</c:v>
                </c:pt>
                <c:pt idx="14382">
                  <c:v>550000</c:v>
                </c:pt>
                <c:pt idx="14383">
                  <c:v>285000</c:v>
                </c:pt>
                <c:pt idx="14384">
                  <c:v>476000</c:v>
                </c:pt>
                <c:pt idx="14385" formatCode="0.00E+00">
                  <c:v>2200000</c:v>
                </c:pt>
                <c:pt idx="14386">
                  <c:v>335000</c:v>
                </c:pt>
                <c:pt idx="14387">
                  <c:v>510000</c:v>
                </c:pt>
                <c:pt idx="14388">
                  <c:v>291000</c:v>
                </c:pt>
                <c:pt idx="14389">
                  <c:v>335000</c:v>
                </c:pt>
                <c:pt idx="14390">
                  <c:v>415000</c:v>
                </c:pt>
                <c:pt idx="14391">
                  <c:v>430000</c:v>
                </c:pt>
                <c:pt idx="14392">
                  <c:v>270000</c:v>
                </c:pt>
                <c:pt idx="14393">
                  <c:v>760000</c:v>
                </c:pt>
                <c:pt idx="14394">
                  <c:v>450000</c:v>
                </c:pt>
                <c:pt idx="14395">
                  <c:v>425000</c:v>
                </c:pt>
                <c:pt idx="14396">
                  <c:v>725000</c:v>
                </c:pt>
                <c:pt idx="14397">
                  <c:v>700000</c:v>
                </c:pt>
                <c:pt idx="14398">
                  <c:v>998000</c:v>
                </c:pt>
                <c:pt idx="14399">
                  <c:v>396000</c:v>
                </c:pt>
                <c:pt idx="14400">
                  <c:v>547000</c:v>
                </c:pt>
                <c:pt idx="14401">
                  <c:v>302000</c:v>
                </c:pt>
                <c:pt idx="14402">
                  <c:v>999000</c:v>
                </c:pt>
                <c:pt idx="14403">
                  <c:v>633000</c:v>
                </c:pt>
                <c:pt idx="14404">
                  <c:v>265800</c:v>
                </c:pt>
                <c:pt idx="14405">
                  <c:v>530000</c:v>
                </c:pt>
                <c:pt idx="14406">
                  <c:v>605000</c:v>
                </c:pt>
                <c:pt idx="14407">
                  <c:v>489000</c:v>
                </c:pt>
                <c:pt idx="14408">
                  <c:v>305000</c:v>
                </c:pt>
                <c:pt idx="14409">
                  <c:v>513000</c:v>
                </c:pt>
                <c:pt idx="14410">
                  <c:v>765000</c:v>
                </c:pt>
                <c:pt idx="14411">
                  <c:v>550000</c:v>
                </c:pt>
                <c:pt idx="14412">
                  <c:v>974350</c:v>
                </c:pt>
                <c:pt idx="14413">
                  <c:v>653675</c:v>
                </c:pt>
                <c:pt idx="14414">
                  <c:v>245000</c:v>
                </c:pt>
                <c:pt idx="14415">
                  <c:v>700180</c:v>
                </c:pt>
                <c:pt idx="14416">
                  <c:v>510000</c:v>
                </c:pt>
                <c:pt idx="14417">
                  <c:v>390000</c:v>
                </c:pt>
                <c:pt idx="14418">
                  <c:v>606500</c:v>
                </c:pt>
                <c:pt idx="14419" formatCode="0.00E+00">
                  <c:v>1500000</c:v>
                </c:pt>
                <c:pt idx="14420">
                  <c:v>290000</c:v>
                </c:pt>
                <c:pt idx="14421">
                  <c:v>115000</c:v>
                </c:pt>
                <c:pt idx="14422">
                  <c:v>500000</c:v>
                </c:pt>
                <c:pt idx="14423">
                  <c:v>139950</c:v>
                </c:pt>
                <c:pt idx="14424">
                  <c:v>580050</c:v>
                </c:pt>
                <c:pt idx="14425">
                  <c:v>550000</c:v>
                </c:pt>
                <c:pt idx="14426">
                  <c:v>465000</c:v>
                </c:pt>
                <c:pt idx="14427">
                  <c:v>354950</c:v>
                </c:pt>
                <c:pt idx="14428">
                  <c:v>980000</c:v>
                </c:pt>
                <c:pt idx="14429">
                  <c:v>500000</c:v>
                </c:pt>
                <c:pt idx="14430">
                  <c:v>667750</c:v>
                </c:pt>
                <c:pt idx="14431">
                  <c:v>735000</c:v>
                </c:pt>
                <c:pt idx="14432">
                  <c:v>361000</c:v>
                </c:pt>
                <c:pt idx="14433">
                  <c:v>276750</c:v>
                </c:pt>
                <c:pt idx="14434">
                  <c:v>760000</c:v>
                </c:pt>
                <c:pt idx="14435">
                  <c:v>475000</c:v>
                </c:pt>
                <c:pt idx="14436">
                  <c:v>234000</c:v>
                </c:pt>
                <c:pt idx="14437">
                  <c:v>234950</c:v>
                </c:pt>
                <c:pt idx="14438">
                  <c:v>269950</c:v>
                </c:pt>
                <c:pt idx="14439">
                  <c:v>495000</c:v>
                </c:pt>
                <c:pt idx="14440">
                  <c:v>438000</c:v>
                </c:pt>
                <c:pt idx="14441">
                  <c:v>260000</c:v>
                </c:pt>
                <c:pt idx="14442">
                  <c:v>697000</c:v>
                </c:pt>
                <c:pt idx="14443">
                  <c:v>212625</c:v>
                </c:pt>
                <c:pt idx="14444">
                  <c:v>593000</c:v>
                </c:pt>
                <c:pt idx="14445">
                  <c:v>410000</c:v>
                </c:pt>
                <c:pt idx="14446">
                  <c:v>445434</c:v>
                </c:pt>
                <c:pt idx="14447">
                  <c:v>200126</c:v>
                </c:pt>
                <c:pt idx="14448">
                  <c:v>290700</c:v>
                </c:pt>
                <c:pt idx="14449">
                  <c:v>248000</c:v>
                </c:pt>
                <c:pt idx="14450">
                  <c:v>345000</c:v>
                </c:pt>
                <c:pt idx="14451">
                  <c:v>525000</c:v>
                </c:pt>
                <c:pt idx="14452">
                  <c:v>400000</c:v>
                </c:pt>
                <c:pt idx="14453">
                  <c:v>532000</c:v>
                </c:pt>
                <c:pt idx="14454">
                  <c:v>159995</c:v>
                </c:pt>
                <c:pt idx="14455">
                  <c:v>287000</c:v>
                </c:pt>
                <c:pt idx="14456" formatCode="0.00E+00">
                  <c:v>1115000</c:v>
                </c:pt>
                <c:pt idx="14457">
                  <c:v>765000</c:v>
                </c:pt>
                <c:pt idx="14458">
                  <c:v>185000</c:v>
                </c:pt>
                <c:pt idx="14459">
                  <c:v>430000</c:v>
                </c:pt>
                <c:pt idx="14460">
                  <c:v>346000</c:v>
                </c:pt>
                <c:pt idx="14461">
                  <c:v>607000</c:v>
                </c:pt>
                <c:pt idx="14462">
                  <c:v>417000</c:v>
                </c:pt>
                <c:pt idx="14463">
                  <c:v>930000</c:v>
                </c:pt>
                <c:pt idx="14464">
                  <c:v>573300</c:v>
                </c:pt>
                <c:pt idx="14465">
                  <c:v>260000</c:v>
                </c:pt>
                <c:pt idx="14466">
                  <c:v>280000</c:v>
                </c:pt>
                <c:pt idx="14467">
                  <c:v>825000</c:v>
                </c:pt>
                <c:pt idx="14468">
                  <c:v>307000</c:v>
                </c:pt>
                <c:pt idx="14469">
                  <c:v>595000</c:v>
                </c:pt>
                <c:pt idx="14470">
                  <c:v>528000</c:v>
                </c:pt>
                <c:pt idx="14471">
                  <c:v>600000</c:v>
                </c:pt>
                <c:pt idx="14472">
                  <c:v>275000</c:v>
                </c:pt>
                <c:pt idx="14473">
                  <c:v>782000</c:v>
                </c:pt>
                <c:pt idx="14474">
                  <c:v>610000</c:v>
                </c:pt>
                <c:pt idx="14475">
                  <c:v>488000</c:v>
                </c:pt>
                <c:pt idx="14476">
                  <c:v>320000</c:v>
                </c:pt>
                <c:pt idx="14477">
                  <c:v>153500</c:v>
                </c:pt>
                <c:pt idx="14478">
                  <c:v>414500</c:v>
                </c:pt>
                <c:pt idx="14479">
                  <c:v>750000</c:v>
                </c:pt>
                <c:pt idx="14480">
                  <c:v>349990</c:v>
                </c:pt>
                <c:pt idx="14481">
                  <c:v>645000</c:v>
                </c:pt>
                <c:pt idx="14482">
                  <c:v>425000</c:v>
                </c:pt>
                <c:pt idx="14483">
                  <c:v>785000</c:v>
                </c:pt>
                <c:pt idx="14484">
                  <c:v>290000</c:v>
                </c:pt>
                <c:pt idx="14485">
                  <c:v>415000</c:v>
                </c:pt>
                <c:pt idx="14486">
                  <c:v>248500</c:v>
                </c:pt>
                <c:pt idx="14487">
                  <c:v>325000</c:v>
                </c:pt>
                <c:pt idx="14488">
                  <c:v>272925</c:v>
                </c:pt>
                <c:pt idx="14489">
                  <c:v>500000</c:v>
                </c:pt>
                <c:pt idx="14490">
                  <c:v>250000</c:v>
                </c:pt>
                <c:pt idx="14491">
                  <c:v>470000</c:v>
                </c:pt>
                <c:pt idx="14492">
                  <c:v>440000</c:v>
                </c:pt>
                <c:pt idx="14493">
                  <c:v>299999</c:v>
                </c:pt>
                <c:pt idx="14494">
                  <c:v>255000</c:v>
                </c:pt>
                <c:pt idx="14495">
                  <c:v>415950</c:v>
                </c:pt>
                <c:pt idx="14496">
                  <c:v>402000</c:v>
                </c:pt>
                <c:pt idx="14497">
                  <c:v>729000</c:v>
                </c:pt>
                <c:pt idx="14498">
                  <c:v>635000</c:v>
                </c:pt>
                <c:pt idx="14499">
                  <c:v>479000</c:v>
                </c:pt>
                <c:pt idx="14500">
                  <c:v>462370</c:v>
                </c:pt>
                <c:pt idx="14501">
                  <c:v>171500</c:v>
                </c:pt>
                <c:pt idx="14502">
                  <c:v>925000</c:v>
                </c:pt>
                <c:pt idx="14503">
                  <c:v>675000</c:v>
                </c:pt>
                <c:pt idx="14504">
                  <c:v>320000</c:v>
                </c:pt>
                <c:pt idx="14505">
                  <c:v>499950</c:v>
                </c:pt>
                <c:pt idx="14506">
                  <c:v>435000</c:v>
                </c:pt>
                <c:pt idx="14507">
                  <c:v>359800</c:v>
                </c:pt>
                <c:pt idx="14508">
                  <c:v>239900</c:v>
                </c:pt>
                <c:pt idx="14509">
                  <c:v>295000</c:v>
                </c:pt>
                <c:pt idx="14510">
                  <c:v>380000</c:v>
                </c:pt>
                <c:pt idx="14511">
                  <c:v>435000</c:v>
                </c:pt>
                <c:pt idx="14512">
                  <c:v>508000</c:v>
                </c:pt>
                <c:pt idx="14513" formatCode="0.00E+00">
                  <c:v>2400000</c:v>
                </c:pt>
                <c:pt idx="14514">
                  <c:v>234500</c:v>
                </c:pt>
                <c:pt idx="14515">
                  <c:v>355000</c:v>
                </c:pt>
                <c:pt idx="14516">
                  <c:v>230000</c:v>
                </c:pt>
                <c:pt idx="14517">
                  <c:v>345000</c:v>
                </c:pt>
                <c:pt idx="14518">
                  <c:v>430000</c:v>
                </c:pt>
                <c:pt idx="14519">
                  <c:v>500000</c:v>
                </c:pt>
                <c:pt idx="14520">
                  <c:v>378000</c:v>
                </c:pt>
                <c:pt idx="14521">
                  <c:v>345000</c:v>
                </c:pt>
                <c:pt idx="14522">
                  <c:v>410000</c:v>
                </c:pt>
                <c:pt idx="14523">
                  <c:v>750000</c:v>
                </c:pt>
                <c:pt idx="14524">
                  <c:v>485000</c:v>
                </c:pt>
                <c:pt idx="14525">
                  <c:v>105000</c:v>
                </c:pt>
                <c:pt idx="14526" formatCode="0.00E+00">
                  <c:v>1025000</c:v>
                </c:pt>
                <c:pt idx="14527">
                  <c:v>360000</c:v>
                </c:pt>
                <c:pt idx="14528">
                  <c:v>294000</c:v>
                </c:pt>
                <c:pt idx="14529">
                  <c:v>400000</c:v>
                </c:pt>
                <c:pt idx="14530">
                  <c:v>325000</c:v>
                </c:pt>
                <c:pt idx="14531">
                  <c:v>770000</c:v>
                </c:pt>
                <c:pt idx="14532">
                  <c:v>443000</c:v>
                </c:pt>
                <c:pt idx="14533">
                  <c:v>325000</c:v>
                </c:pt>
                <c:pt idx="14534">
                  <c:v>760000</c:v>
                </c:pt>
                <c:pt idx="14535">
                  <c:v>640000</c:v>
                </c:pt>
                <c:pt idx="14536">
                  <c:v>415000</c:v>
                </c:pt>
                <c:pt idx="14537">
                  <c:v>156000</c:v>
                </c:pt>
                <c:pt idx="14538">
                  <c:v>996000</c:v>
                </c:pt>
                <c:pt idx="14539">
                  <c:v>415000</c:v>
                </c:pt>
                <c:pt idx="14540">
                  <c:v>615000</c:v>
                </c:pt>
                <c:pt idx="14541">
                  <c:v>717000</c:v>
                </c:pt>
                <c:pt idx="14542">
                  <c:v>548000</c:v>
                </c:pt>
                <c:pt idx="14543">
                  <c:v>425000</c:v>
                </c:pt>
                <c:pt idx="14544">
                  <c:v>325250</c:v>
                </c:pt>
                <c:pt idx="14545" formatCode="0.00E+00">
                  <c:v>1225000</c:v>
                </c:pt>
                <c:pt idx="14546">
                  <c:v>557500</c:v>
                </c:pt>
                <c:pt idx="14547" formatCode="0.00E+00">
                  <c:v>1260500</c:v>
                </c:pt>
                <c:pt idx="14548">
                  <c:v>249950</c:v>
                </c:pt>
                <c:pt idx="14549">
                  <c:v>260000</c:v>
                </c:pt>
                <c:pt idx="14550" formatCode="0.00E+00">
                  <c:v>1989000</c:v>
                </c:pt>
                <c:pt idx="14551">
                  <c:v>442900</c:v>
                </c:pt>
                <c:pt idx="14552">
                  <c:v>475000</c:v>
                </c:pt>
                <c:pt idx="14553">
                  <c:v>365000</c:v>
                </c:pt>
                <c:pt idx="14554">
                  <c:v>780000</c:v>
                </c:pt>
                <c:pt idx="14555">
                  <c:v>930000</c:v>
                </c:pt>
                <c:pt idx="14556" formatCode="0.00E+00">
                  <c:v>2888000</c:v>
                </c:pt>
                <c:pt idx="14557">
                  <c:v>350000</c:v>
                </c:pt>
                <c:pt idx="14558">
                  <c:v>357500</c:v>
                </c:pt>
                <c:pt idx="14559">
                  <c:v>520000</c:v>
                </c:pt>
                <c:pt idx="14560">
                  <c:v>330000</c:v>
                </c:pt>
                <c:pt idx="14561">
                  <c:v>310000</c:v>
                </c:pt>
                <c:pt idx="14562">
                  <c:v>279000</c:v>
                </c:pt>
                <c:pt idx="14563">
                  <c:v>540000</c:v>
                </c:pt>
                <c:pt idx="14564">
                  <c:v>322000</c:v>
                </c:pt>
                <c:pt idx="14565">
                  <c:v>380000</c:v>
                </c:pt>
                <c:pt idx="14566">
                  <c:v>320000</c:v>
                </c:pt>
                <c:pt idx="14567">
                  <c:v>400000</c:v>
                </c:pt>
                <c:pt idx="14568">
                  <c:v>412000</c:v>
                </c:pt>
                <c:pt idx="14569">
                  <c:v>887200</c:v>
                </c:pt>
                <c:pt idx="14570">
                  <c:v>395000</c:v>
                </c:pt>
                <c:pt idx="14571">
                  <c:v>895000</c:v>
                </c:pt>
                <c:pt idx="14572">
                  <c:v>195000</c:v>
                </c:pt>
                <c:pt idx="14573">
                  <c:v>390000</c:v>
                </c:pt>
                <c:pt idx="14574">
                  <c:v>165000</c:v>
                </c:pt>
                <c:pt idx="14575">
                  <c:v>255000</c:v>
                </c:pt>
                <c:pt idx="14576">
                  <c:v>589000</c:v>
                </c:pt>
                <c:pt idx="14577">
                  <c:v>505000</c:v>
                </c:pt>
                <c:pt idx="14578">
                  <c:v>335750</c:v>
                </c:pt>
                <c:pt idx="14579">
                  <c:v>719000</c:v>
                </c:pt>
                <c:pt idx="14580">
                  <c:v>796000</c:v>
                </c:pt>
                <c:pt idx="14581">
                  <c:v>95000</c:v>
                </c:pt>
                <c:pt idx="14582">
                  <c:v>525000</c:v>
                </c:pt>
                <c:pt idx="14583">
                  <c:v>417000</c:v>
                </c:pt>
                <c:pt idx="14584">
                  <c:v>410000</c:v>
                </c:pt>
                <c:pt idx="14585">
                  <c:v>984000</c:v>
                </c:pt>
                <c:pt idx="14586">
                  <c:v>325000</c:v>
                </c:pt>
                <c:pt idx="14587">
                  <c:v>314950</c:v>
                </c:pt>
                <c:pt idx="14588">
                  <c:v>350000</c:v>
                </c:pt>
                <c:pt idx="14589" formatCode="0.00E+00">
                  <c:v>1045000</c:v>
                </c:pt>
                <c:pt idx="14590">
                  <c:v>657000</c:v>
                </c:pt>
                <c:pt idx="14591">
                  <c:v>234950</c:v>
                </c:pt>
                <c:pt idx="14592">
                  <c:v>410000</c:v>
                </c:pt>
                <c:pt idx="14593">
                  <c:v>625000</c:v>
                </c:pt>
                <c:pt idx="14594">
                  <c:v>706000</c:v>
                </c:pt>
                <c:pt idx="14595">
                  <c:v>485000</c:v>
                </c:pt>
                <c:pt idx="14596">
                  <c:v>685000</c:v>
                </c:pt>
                <c:pt idx="14597">
                  <c:v>242050</c:v>
                </c:pt>
                <c:pt idx="14598">
                  <c:v>770000</c:v>
                </c:pt>
                <c:pt idx="14599">
                  <c:v>557000</c:v>
                </c:pt>
                <c:pt idx="14600">
                  <c:v>246000</c:v>
                </c:pt>
                <c:pt idx="14601">
                  <c:v>194000</c:v>
                </c:pt>
                <c:pt idx="14602">
                  <c:v>720000</c:v>
                </c:pt>
                <c:pt idx="14603">
                  <c:v>449000</c:v>
                </c:pt>
                <c:pt idx="14604">
                  <c:v>925000</c:v>
                </c:pt>
                <c:pt idx="14605">
                  <c:v>570000</c:v>
                </c:pt>
                <c:pt idx="14606">
                  <c:v>395000</c:v>
                </c:pt>
                <c:pt idx="14607" formatCode="0.00E+00">
                  <c:v>1000000</c:v>
                </c:pt>
                <c:pt idx="14608">
                  <c:v>406000</c:v>
                </c:pt>
                <c:pt idx="14609">
                  <c:v>574800</c:v>
                </c:pt>
                <c:pt idx="14610">
                  <c:v>309000</c:v>
                </c:pt>
                <c:pt idx="14611">
                  <c:v>770000</c:v>
                </c:pt>
                <c:pt idx="14612">
                  <c:v>525000</c:v>
                </c:pt>
                <c:pt idx="14613">
                  <c:v>419000</c:v>
                </c:pt>
                <c:pt idx="14614">
                  <c:v>479000</c:v>
                </c:pt>
                <c:pt idx="14615">
                  <c:v>160000</c:v>
                </c:pt>
                <c:pt idx="14616">
                  <c:v>333000</c:v>
                </c:pt>
                <c:pt idx="14617">
                  <c:v>310000</c:v>
                </c:pt>
                <c:pt idx="14618">
                  <c:v>666000</c:v>
                </c:pt>
                <c:pt idx="14619" formatCode="0.00E+00">
                  <c:v>2230000</c:v>
                </c:pt>
                <c:pt idx="14620">
                  <c:v>310000</c:v>
                </c:pt>
                <c:pt idx="14621">
                  <c:v>350000</c:v>
                </c:pt>
                <c:pt idx="14622">
                  <c:v>610000</c:v>
                </c:pt>
                <c:pt idx="14623">
                  <c:v>564800</c:v>
                </c:pt>
                <c:pt idx="14624">
                  <c:v>438000</c:v>
                </c:pt>
                <c:pt idx="14625">
                  <c:v>855000</c:v>
                </c:pt>
                <c:pt idx="14626">
                  <c:v>229000</c:v>
                </c:pt>
                <c:pt idx="14627">
                  <c:v>260000</c:v>
                </c:pt>
                <c:pt idx="14628">
                  <c:v>609000</c:v>
                </c:pt>
                <c:pt idx="14629">
                  <c:v>277000</c:v>
                </c:pt>
                <c:pt idx="14630">
                  <c:v>283000</c:v>
                </c:pt>
                <c:pt idx="14631">
                  <c:v>334000</c:v>
                </c:pt>
                <c:pt idx="14632">
                  <c:v>267000</c:v>
                </c:pt>
                <c:pt idx="14633">
                  <c:v>385000</c:v>
                </c:pt>
                <c:pt idx="14634">
                  <c:v>640000</c:v>
                </c:pt>
                <c:pt idx="14635">
                  <c:v>532500</c:v>
                </c:pt>
                <c:pt idx="14636">
                  <c:v>335000</c:v>
                </c:pt>
                <c:pt idx="14637">
                  <c:v>415000</c:v>
                </c:pt>
                <c:pt idx="14638" formatCode="0.00E+00">
                  <c:v>1098000</c:v>
                </c:pt>
                <c:pt idx="14639" formatCode="0.00E+00">
                  <c:v>1442500</c:v>
                </c:pt>
                <c:pt idx="14640">
                  <c:v>180000</c:v>
                </c:pt>
                <c:pt idx="14641">
                  <c:v>335000</c:v>
                </c:pt>
                <c:pt idx="14642">
                  <c:v>835000</c:v>
                </c:pt>
                <c:pt idx="14643">
                  <c:v>592500</c:v>
                </c:pt>
                <c:pt idx="14644">
                  <c:v>418900</c:v>
                </c:pt>
                <c:pt idx="14645">
                  <c:v>340000</c:v>
                </c:pt>
                <c:pt idx="14646">
                  <c:v>545000</c:v>
                </c:pt>
                <c:pt idx="14647" formatCode="0.00E+00">
                  <c:v>1378000</c:v>
                </c:pt>
                <c:pt idx="14648">
                  <c:v>183750</c:v>
                </c:pt>
                <c:pt idx="14649">
                  <c:v>295000</c:v>
                </c:pt>
                <c:pt idx="14650">
                  <c:v>625000</c:v>
                </c:pt>
                <c:pt idx="14651">
                  <c:v>290000</c:v>
                </c:pt>
                <c:pt idx="14652">
                  <c:v>760000</c:v>
                </c:pt>
                <c:pt idx="14653">
                  <c:v>560000</c:v>
                </c:pt>
                <c:pt idx="14654">
                  <c:v>475000</c:v>
                </c:pt>
                <c:pt idx="14655">
                  <c:v>620000</c:v>
                </c:pt>
                <c:pt idx="14656">
                  <c:v>330000</c:v>
                </c:pt>
                <c:pt idx="14657">
                  <c:v>620000</c:v>
                </c:pt>
                <c:pt idx="14658">
                  <c:v>320000</c:v>
                </c:pt>
                <c:pt idx="14659">
                  <c:v>525000</c:v>
                </c:pt>
                <c:pt idx="14660">
                  <c:v>802500</c:v>
                </c:pt>
                <c:pt idx="14661">
                  <c:v>569500</c:v>
                </c:pt>
                <c:pt idx="14662">
                  <c:v>850000</c:v>
                </c:pt>
                <c:pt idx="14663">
                  <c:v>630000</c:v>
                </c:pt>
                <c:pt idx="14664">
                  <c:v>454800</c:v>
                </c:pt>
                <c:pt idx="14665">
                  <c:v>177000</c:v>
                </c:pt>
                <c:pt idx="14666">
                  <c:v>275000</c:v>
                </c:pt>
                <c:pt idx="14667">
                  <c:v>460000</c:v>
                </c:pt>
                <c:pt idx="14668">
                  <c:v>729000</c:v>
                </c:pt>
                <c:pt idx="14669">
                  <c:v>935000</c:v>
                </c:pt>
                <c:pt idx="14670">
                  <c:v>481450</c:v>
                </c:pt>
                <c:pt idx="14671">
                  <c:v>860000</c:v>
                </c:pt>
                <c:pt idx="14672">
                  <c:v>274000</c:v>
                </c:pt>
                <c:pt idx="14673">
                  <c:v>499000</c:v>
                </c:pt>
                <c:pt idx="14674">
                  <c:v>696500</c:v>
                </c:pt>
                <c:pt idx="14675">
                  <c:v>390000</c:v>
                </c:pt>
                <c:pt idx="14676">
                  <c:v>265000</c:v>
                </c:pt>
                <c:pt idx="14677">
                  <c:v>470000</c:v>
                </c:pt>
                <c:pt idx="14678">
                  <c:v>168500</c:v>
                </c:pt>
                <c:pt idx="14679">
                  <c:v>220000</c:v>
                </c:pt>
                <c:pt idx="14680">
                  <c:v>295000</c:v>
                </c:pt>
                <c:pt idx="14681" formatCode="0.00E+00">
                  <c:v>1475000</c:v>
                </c:pt>
                <c:pt idx="14682" formatCode="0.00E+00">
                  <c:v>1295000</c:v>
                </c:pt>
                <c:pt idx="14683">
                  <c:v>285000</c:v>
                </c:pt>
                <c:pt idx="14684">
                  <c:v>294950</c:v>
                </c:pt>
                <c:pt idx="14685" formatCode="0.00E+00">
                  <c:v>1465000</c:v>
                </c:pt>
                <c:pt idx="14686">
                  <c:v>565500</c:v>
                </c:pt>
                <c:pt idx="14687">
                  <c:v>230000</c:v>
                </c:pt>
                <c:pt idx="14688">
                  <c:v>569950</c:v>
                </c:pt>
                <c:pt idx="14689">
                  <c:v>721000</c:v>
                </c:pt>
                <c:pt idx="14690">
                  <c:v>565000</c:v>
                </c:pt>
                <c:pt idx="14691">
                  <c:v>438000</c:v>
                </c:pt>
                <c:pt idx="14692">
                  <c:v>369900</c:v>
                </c:pt>
                <c:pt idx="14693">
                  <c:v>405000</c:v>
                </c:pt>
                <c:pt idx="14694">
                  <c:v>282000</c:v>
                </c:pt>
                <c:pt idx="14695">
                  <c:v>380950</c:v>
                </c:pt>
                <c:pt idx="14696">
                  <c:v>349810</c:v>
                </c:pt>
                <c:pt idx="14697">
                  <c:v>690000</c:v>
                </c:pt>
                <c:pt idx="14698">
                  <c:v>653000</c:v>
                </c:pt>
                <c:pt idx="14699">
                  <c:v>526500</c:v>
                </c:pt>
                <c:pt idx="14700" formatCode="0.00E+00">
                  <c:v>1040000</c:v>
                </c:pt>
                <c:pt idx="14701">
                  <c:v>335000</c:v>
                </c:pt>
                <c:pt idx="14702">
                  <c:v>570000</c:v>
                </c:pt>
                <c:pt idx="14703" formatCode="0.00E+00">
                  <c:v>1080000</c:v>
                </c:pt>
                <c:pt idx="14704">
                  <c:v>475000</c:v>
                </c:pt>
                <c:pt idx="14705">
                  <c:v>315000</c:v>
                </c:pt>
                <c:pt idx="14706">
                  <c:v>405000</c:v>
                </c:pt>
                <c:pt idx="14707">
                  <c:v>562000</c:v>
                </c:pt>
                <c:pt idx="14708">
                  <c:v>295000</c:v>
                </c:pt>
                <c:pt idx="14709">
                  <c:v>383000</c:v>
                </c:pt>
                <c:pt idx="14710">
                  <c:v>242000</c:v>
                </c:pt>
                <c:pt idx="14711">
                  <c:v>352500</c:v>
                </c:pt>
                <c:pt idx="14712">
                  <c:v>239950</c:v>
                </c:pt>
                <c:pt idx="14713">
                  <c:v>998000</c:v>
                </c:pt>
                <c:pt idx="14714">
                  <c:v>515000</c:v>
                </c:pt>
                <c:pt idx="14715">
                  <c:v>590000</c:v>
                </c:pt>
                <c:pt idx="14716" formatCode="0.00E+00">
                  <c:v>1160000</c:v>
                </c:pt>
                <c:pt idx="14717">
                  <c:v>289000</c:v>
                </c:pt>
                <c:pt idx="14718">
                  <c:v>424000</c:v>
                </c:pt>
                <c:pt idx="14719">
                  <c:v>199000</c:v>
                </c:pt>
                <c:pt idx="14720">
                  <c:v>730000</c:v>
                </c:pt>
                <c:pt idx="14721">
                  <c:v>244000</c:v>
                </c:pt>
                <c:pt idx="14722">
                  <c:v>240000</c:v>
                </c:pt>
                <c:pt idx="14723">
                  <c:v>797000</c:v>
                </c:pt>
                <c:pt idx="14724">
                  <c:v>350000</c:v>
                </c:pt>
                <c:pt idx="14725">
                  <c:v>415000</c:v>
                </c:pt>
                <c:pt idx="14726">
                  <c:v>378510</c:v>
                </c:pt>
                <c:pt idx="14727" formatCode="0.00E+00">
                  <c:v>1195000</c:v>
                </c:pt>
                <c:pt idx="14728">
                  <c:v>379900</c:v>
                </c:pt>
                <c:pt idx="14729">
                  <c:v>620000</c:v>
                </c:pt>
                <c:pt idx="14730">
                  <c:v>524500</c:v>
                </c:pt>
                <c:pt idx="14731">
                  <c:v>270000</c:v>
                </c:pt>
                <c:pt idx="14732">
                  <c:v>236000</c:v>
                </c:pt>
                <c:pt idx="14733">
                  <c:v>308500</c:v>
                </c:pt>
                <c:pt idx="14734">
                  <c:v>989900</c:v>
                </c:pt>
                <c:pt idx="14735">
                  <c:v>299000</c:v>
                </c:pt>
                <c:pt idx="14736">
                  <c:v>295000</c:v>
                </c:pt>
                <c:pt idx="14737">
                  <c:v>110000</c:v>
                </c:pt>
                <c:pt idx="14738">
                  <c:v>295950</c:v>
                </c:pt>
                <c:pt idx="14739">
                  <c:v>270000</c:v>
                </c:pt>
                <c:pt idx="14740">
                  <c:v>712000</c:v>
                </c:pt>
                <c:pt idx="14741">
                  <c:v>475000</c:v>
                </c:pt>
                <c:pt idx="14742">
                  <c:v>410000</c:v>
                </c:pt>
                <c:pt idx="14743">
                  <c:v>588000</c:v>
                </c:pt>
                <c:pt idx="14744">
                  <c:v>420000</c:v>
                </c:pt>
                <c:pt idx="14745">
                  <c:v>355000</c:v>
                </c:pt>
                <c:pt idx="14746">
                  <c:v>446000</c:v>
                </c:pt>
                <c:pt idx="14747">
                  <c:v>765000</c:v>
                </c:pt>
                <c:pt idx="14748">
                  <c:v>967500</c:v>
                </c:pt>
                <c:pt idx="14749">
                  <c:v>381000</c:v>
                </c:pt>
                <c:pt idx="14750">
                  <c:v>490000</c:v>
                </c:pt>
                <c:pt idx="14751">
                  <c:v>716000</c:v>
                </c:pt>
                <c:pt idx="14752">
                  <c:v>605000</c:v>
                </c:pt>
                <c:pt idx="14753">
                  <c:v>312200</c:v>
                </c:pt>
                <c:pt idx="14754">
                  <c:v>327000</c:v>
                </c:pt>
                <c:pt idx="14755">
                  <c:v>229950</c:v>
                </c:pt>
                <c:pt idx="14756">
                  <c:v>160000</c:v>
                </c:pt>
                <c:pt idx="14757">
                  <c:v>255000</c:v>
                </c:pt>
                <c:pt idx="14758">
                  <c:v>530000</c:v>
                </c:pt>
                <c:pt idx="14759">
                  <c:v>239000</c:v>
                </c:pt>
                <c:pt idx="14760">
                  <c:v>285000</c:v>
                </c:pt>
                <c:pt idx="14761">
                  <c:v>537000</c:v>
                </c:pt>
                <c:pt idx="14762">
                  <c:v>530000</c:v>
                </c:pt>
                <c:pt idx="14763">
                  <c:v>213675</c:v>
                </c:pt>
                <c:pt idx="14764">
                  <c:v>530000</c:v>
                </c:pt>
                <c:pt idx="14765">
                  <c:v>780000</c:v>
                </c:pt>
                <c:pt idx="14766">
                  <c:v>390000</c:v>
                </c:pt>
                <c:pt idx="14767">
                  <c:v>450000</c:v>
                </c:pt>
                <c:pt idx="14768">
                  <c:v>420000</c:v>
                </c:pt>
                <c:pt idx="14769">
                  <c:v>550000</c:v>
                </c:pt>
                <c:pt idx="14770">
                  <c:v>110000</c:v>
                </c:pt>
                <c:pt idx="14771">
                  <c:v>700000</c:v>
                </c:pt>
                <c:pt idx="14772">
                  <c:v>807500</c:v>
                </c:pt>
                <c:pt idx="14773">
                  <c:v>179000</c:v>
                </c:pt>
                <c:pt idx="14774" formatCode="0.00E+00">
                  <c:v>1612500</c:v>
                </c:pt>
                <c:pt idx="14775">
                  <c:v>655000</c:v>
                </c:pt>
                <c:pt idx="14776">
                  <c:v>472500</c:v>
                </c:pt>
                <c:pt idx="14777">
                  <c:v>299000</c:v>
                </c:pt>
                <c:pt idx="14778">
                  <c:v>740000</c:v>
                </c:pt>
                <c:pt idx="14779">
                  <c:v>860000</c:v>
                </c:pt>
                <c:pt idx="14780">
                  <c:v>620000</c:v>
                </c:pt>
                <c:pt idx="14781">
                  <c:v>410000</c:v>
                </c:pt>
                <c:pt idx="14782">
                  <c:v>343000</c:v>
                </c:pt>
                <c:pt idx="14783">
                  <c:v>465000</c:v>
                </c:pt>
                <c:pt idx="14784">
                  <c:v>273950</c:v>
                </c:pt>
                <c:pt idx="14785">
                  <c:v>825000</c:v>
                </c:pt>
                <c:pt idx="14786">
                  <c:v>255000</c:v>
                </c:pt>
                <c:pt idx="14787">
                  <c:v>250000</c:v>
                </c:pt>
                <c:pt idx="14788">
                  <c:v>635000</c:v>
                </c:pt>
                <c:pt idx="14789">
                  <c:v>240000</c:v>
                </c:pt>
                <c:pt idx="14790">
                  <c:v>670000</c:v>
                </c:pt>
                <c:pt idx="14791">
                  <c:v>713414</c:v>
                </c:pt>
                <c:pt idx="14792">
                  <c:v>245000</c:v>
                </c:pt>
                <c:pt idx="14793">
                  <c:v>600000</c:v>
                </c:pt>
                <c:pt idx="14794">
                  <c:v>270000</c:v>
                </c:pt>
                <c:pt idx="14795">
                  <c:v>190000</c:v>
                </c:pt>
                <c:pt idx="14796">
                  <c:v>435000</c:v>
                </c:pt>
                <c:pt idx="14797">
                  <c:v>560000</c:v>
                </c:pt>
                <c:pt idx="14798">
                  <c:v>998000</c:v>
                </c:pt>
                <c:pt idx="14799">
                  <c:v>725000</c:v>
                </c:pt>
                <c:pt idx="14800">
                  <c:v>210000</c:v>
                </c:pt>
                <c:pt idx="14801">
                  <c:v>513000</c:v>
                </c:pt>
                <c:pt idx="14802">
                  <c:v>290000</c:v>
                </c:pt>
                <c:pt idx="14803" formatCode="0.00E+00">
                  <c:v>1260000</c:v>
                </c:pt>
                <c:pt idx="14804">
                  <c:v>330000</c:v>
                </c:pt>
                <c:pt idx="14805">
                  <c:v>189000</c:v>
                </c:pt>
                <c:pt idx="14806">
                  <c:v>907500</c:v>
                </c:pt>
                <c:pt idx="14807">
                  <c:v>410000</c:v>
                </c:pt>
                <c:pt idx="14808" formatCode="0.00E+00">
                  <c:v>1050000</c:v>
                </c:pt>
                <c:pt idx="14809">
                  <c:v>622100</c:v>
                </c:pt>
                <c:pt idx="14810">
                  <c:v>250000</c:v>
                </c:pt>
                <c:pt idx="14811" formatCode="0.00E+00">
                  <c:v>1180000</c:v>
                </c:pt>
                <c:pt idx="14812">
                  <c:v>925000</c:v>
                </c:pt>
                <c:pt idx="14813">
                  <c:v>554000</c:v>
                </c:pt>
                <c:pt idx="14814">
                  <c:v>545000</c:v>
                </c:pt>
                <c:pt idx="14815">
                  <c:v>660000</c:v>
                </c:pt>
                <c:pt idx="14816" formatCode="0.00E+00">
                  <c:v>1900000</c:v>
                </c:pt>
                <c:pt idx="14817">
                  <c:v>260000</c:v>
                </c:pt>
                <c:pt idx="14818">
                  <c:v>219900</c:v>
                </c:pt>
                <c:pt idx="14819">
                  <c:v>373500</c:v>
                </c:pt>
                <c:pt idx="14820">
                  <c:v>380000</c:v>
                </c:pt>
                <c:pt idx="14821" formatCode="0.00E+00">
                  <c:v>1060000</c:v>
                </c:pt>
                <c:pt idx="14822" formatCode="0.00E+00">
                  <c:v>2600000</c:v>
                </c:pt>
                <c:pt idx="14823">
                  <c:v>450000</c:v>
                </c:pt>
                <c:pt idx="14824">
                  <c:v>379950</c:v>
                </c:pt>
                <c:pt idx="14825">
                  <c:v>834800</c:v>
                </c:pt>
                <c:pt idx="14826">
                  <c:v>365000</c:v>
                </c:pt>
                <c:pt idx="14827">
                  <c:v>465000</c:v>
                </c:pt>
                <c:pt idx="14828">
                  <c:v>452000</c:v>
                </c:pt>
                <c:pt idx="14829">
                  <c:v>840000</c:v>
                </c:pt>
                <c:pt idx="14830">
                  <c:v>465000</c:v>
                </c:pt>
                <c:pt idx="14831">
                  <c:v>295000</c:v>
                </c:pt>
                <c:pt idx="14832">
                  <c:v>396000</c:v>
                </c:pt>
                <c:pt idx="14833">
                  <c:v>397000</c:v>
                </c:pt>
                <c:pt idx="14834">
                  <c:v>240000</c:v>
                </c:pt>
                <c:pt idx="14835">
                  <c:v>300523</c:v>
                </c:pt>
                <c:pt idx="14836">
                  <c:v>215500</c:v>
                </c:pt>
                <c:pt idx="14837">
                  <c:v>552500</c:v>
                </c:pt>
                <c:pt idx="14838">
                  <c:v>375000</c:v>
                </c:pt>
                <c:pt idx="14839">
                  <c:v>160000</c:v>
                </c:pt>
                <c:pt idx="14840" formatCode="0.00E+00">
                  <c:v>1070000</c:v>
                </c:pt>
                <c:pt idx="14841">
                  <c:v>952000</c:v>
                </c:pt>
                <c:pt idx="14842">
                  <c:v>523460</c:v>
                </c:pt>
                <c:pt idx="14843">
                  <c:v>305950</c:v>
                </c:pt>
                <c:pt idx="14844">
                  <c:v>220000</c:v>
                </c:pt>
                <c:pt idx="14845">
                  <c:v>289000</c:v>
                </c:pt>
                <c:pt idx="14846">
                  <c:v>648000</c:v>
                </c:pt>
                <c:pt idx="14847">
                  <c:v>825000</c:v>
                </c:pt>
                <c:pt idx="14848">
                  <c:v>400000</c:v>
                </c:pt>
                <c:pt idx="14849">
                  <c:v>420000</c:v>
                </c:pt>
                <c:pt idx="14850">
                  <c:v>389000</c:v>
                </c:pt>
                <c:pt idx="14851">
                  <c:v>865000</c:v>
                </c:pt>
                <c:pt idx="14852">
                  <c:v>345000</c:v>
                </c:pt>
                <c:pt idx="14853">
                  <c:v>700000</c:v>
                </c:pt>
                <c:pt idx="14854">
                  <c:v>550000</c:v>
                </c:pt>
                <c:pt idx="14855">
                  <c:v>201500</c:v>
                </c:pt>
                <c:pt idx="14856">
                  <c:v>459000</c:v>
                </c:pt>
                <c:pt idx="14857">
                  <c:v>327000</c:v>
                </c:pt>
                <c:pt idx="14858">
                  <c:v>540000</c:v>
                </c:pt>
                <c:pt idx="14859">
                  <c:v>805000</c:v>
                </c:pt>
                <c:pt idx="14860">
                  <c:v>521000</c:v>
                </c:pt>
                <c:pt idx="14861">
                  <c:v>375000</c:v>
                </c:pt>
                <c:pt idx="14862">
                  <c:v>235000</c:v>
                </c:pt>
                <c:pt idx="14863">
                  <c:v>240000</c:v>
                </c:pt>
                <c:pt idx="14864">
                  <c:v>575000</c:v>
                </c:pt>
                <c:pt idx="14865" formatCode="0.00E+00">
                  <c:v>1520000</c:v>
                </c:pt>
                <c:pt idx="14866">
                  <c:v>394500</c:v>
                </c:pt>
                <c:pt idx="14867">
                  <c:v>174950</c:v>
                </c:pt>
                <c:pt idx="14868">
                  <c:v>383000</c:v>
                </c:pt>
                <c:pt idx="14869">
                  <c:v>249950</c:v>
                </c:pt>
                <c:pt idx="14870">
                  <c:v>431000</c:v>
                </c:pt>
                <c:pt idx="14871">
                  <c:v>459900</c:v>
                </c:pt>
                <c:pt idx="14872">
                  <c:v>475000</c:v>
                </c:pt>
                <c:pt idx="14873">
                  <c:v>605000</c:v>
                </c:pt>
                <c:pt idx="14874">
                  <c:v>234950</c:v>
                </c:pt>
                <c:pt idx="14875">
                  <c:v>419000</c:v>
                </c:pt>
                <c:pt idx="14876">
                  <c:v>910000</c:v>
                </c:pt>
                <c:pt idx="14877">
                  <c:v>392000</c:v>
                </c:pt>
                <c:pt idx="14878">
                  <c:v>915000</c:v>
                </c:pt>
                <c:pt idx="14879">
                  <c:v>630000</c:v>
                </c:pt>
                <c:pt idx="14880">
                  <c:v>416100</c:v>
                </c:pt>
                <c:pt idx="14881">
                  <c:v>285000</c:v>
                </c:pt>
                <c:pt idx="14882">
                  <c:v>353000</c:v>
                </c:pt>
                <c:pt idx="14883">
                  <c:v>297950</c:v>
                </c:pt>
                <c:pt idx="14884">
                  <c:v>750000</c:v>
                </c:pt>
                <c:pt idx="14885">
                  <c:v>525000</c:v>
                </c:pt>
                <c:pt idx="14886">
                  <c:v>495000</c:v>
                </c:pt>
                <c:pt idx="14887">
                  <c:v>710000</c:v>
                </c:pt>
                <c:pt idx="14888">
                  <c:v>310000</c:v>
                </c:pt>
                <c:pt idx="14889">
                  <c:v>205000</c:v>
                </c:pt>
                <c:pt idx="14890">
                  <c:v>530000</c:v>
                </c:pt>
                <c:pt idx="14891">
                  <c:v>725000</c:v>
                </c:pt>
                <c:pt idx="14892">
                  <c:v>195000</c:v>
                </c:pt>
                <c:pt idx="14893">
                  <c:v>401000</c:v>
                </c:pt>
                <c:pt idx="14894" formatCode="0.00E+00">
                  <c:v>1030000</c:v>
                </c:pt>
                <c:pt idx="14895">
                  <c:v>251000</c:v>
                </c:pt>
                <c:pt idx="14896">
                  <c:v>667500</c:v>
                </c:pt>
                <c:pt idx="14897">
                  <c:v>300000</c:v>
                </c:pt>
                <c:pt idx="14898">
                  <c:v>610000</c:v>
                </c:pt>
                <c:pt idx="14899" formatCode="0.00E+00">
                  <c:v>1042030</c:v>
                </c:pt>
                <c:pt idx="14900">
                  <c:v>430000</c:v>
                </c:pt>
                <c:pt idx="14901">
                  <c:v>455000</c:v>
                </c:pt>
                <c:pt idx="14902">
                  <c:v>600000</c:v>
                </c:pt>
                <c:pt idx="14903">
                  <c:v>638000</c:v>
                </c:pt>
                <c:pt idx="14904">
                  <c:v>561000</c:v>
                </c:pt>
                <c:pt idx="14905">
                  <c:v>625000</c:v>
                </c:pt>
                <c:pt idx="14906">
                  <c:v>263950</c:v>
                </c:pt>
                <c:pt idx="14907">
                  <c:v>740000</c:v>
                </c:pt>
                <c:pt idx="14908">
                  <c:v>234999</c:v>
                </c:pt>
                <c:pt idx="14909">
                  <c:v>380000</c:v>
                </c:pt>
                <c:pt idx="14910">
                  <c:v>329500</c:v>
                </c:pt>
                <c:pt idx="14911">
                  <c:v>464950</c:v>
                </c:pt>
                <c:pt idx="14912">
                  <c:v>500000</c:v>
                </c:pt>
                <c:pt idx="14913">
                  <c:v>415000</c:v>
                </c:pt>
                <c:pt idx="14914">
                  <c:v>437500</c:v>
                </c:pt>
                <c:pt idx="14915">
                  <c:v>599000</c:v>
                </c:pt>
                <c:pt idx="14916">
                  <c:v>367000</c:v>
                </c:pt>
                <c:pt idx="14917">
                  <c:v>530000</c:v>
                </c:pt>
                <c:pt idx="14918">
                  <c:v>989000</c:v>
                </c:pt>
                <c:pt idx="14919">
                  <c:v>462600</c:v>
                </c:pt>
                <c:pt idx="14920">
                  <c:v>875000</c:v>
                </c:pt>
                <c:pt idx="14921">
                  <c:v>335000</c:v>
                </c:pt>
                <c:pt idx="14922">
                  <c:v>393000</c:v>
                </c:pt>
                <c:pt idx="14923" formatCode="0.00E+00">
                  <c:v>1340000</c:v>
                </c:pt>
                <c:pt idx="14924">
                  <c:v>590000</c:v>
                </c:pt>
                <c:pt idx="14925">
                  <c:v>671000</c:v>
                </c:pt>
                <c:pt idx="14926">
                  <c:v>925000</c:v>
                </c:pt>
                <c:pt idx="14927">
                  <c:v>245000</c:v>
                </c:pt>
                <c:pt idx="14928">
                  <c:v>392500</c:v>
                </c:pt>
                <c:pt idx="14929">
                  <c:v>505000</c:v>
                </c:pt>
                <c:pt idx="14930">
                  <c:v>702000</c:v>
                </c:pt>
                <c:pt idx="14931">
                  <c:v>337000</c:v>
                </c:pt>
                <c:pt idx="14932">
                  <c:v>920000</c:v>
                </c:pt>
                <c:pt idx="14933">
                  <c:v>495500</c:v>
                </c:pt>
                <c:pt idx="14934">
                  <c:v>245000</c:v>
                </c:pt>
                <c:pt idx="14935">
                  <c:v>395000</c:v>
                </c:pt>
                <c:pt idx="14936">
                  <c:v>335000</c:v>
                </c:pt>
                <c:pt idx="14937">
                  <c:v>187000</c:v>
                </c:pt>
                <c:pt idx="14938">
                  <c:v>450000</c:v>
                </c:pt>
                <c:pt idx="14939">
                  <c:v>280000</c:v>
                </c:pt>
                <c:pt idx="14940" formatCode="0.00E+00">
                  <c:v>1375000</c:v>
                </c:pt>
                <c:pt idx="14941">
                  <c:v>265000</c:v>
                </c:pt>
                <c:pt idx="14942">
                  <c:v>795000</c:v>
                </c:pt>
                <c:pt idx="14943">
                  <c:v>510000</c:v>
                </c:pt>
                <c:pt idx="14944">
                  <c:v>699900</c:v>
                </c:pt>
                <c:pt idx="14945">
                  <c:v>839000</c:v>
                </c:pt>
                <c:pt idx="14946">
                  <c:v>396000</c:v>
                </c:pt>
                <c:pt idx="14947">
                  <c:v>365000</c:v>
                </c:pt>
                <c:pt idx="14948">
                  <c:v>440000</c:v>
                </c:pt>
                <c:pt idx="14949">
                  <c:v>405000</c:v>
                </c:pt>
                <c:pt idx="14950">
                  <c:v>295000</c:v>
                </c:pt>
                <c:pt idx="14951">
                  <c:v>275000</c:v>
                </c:pt>
                <c:pt idx="14952">
                  <c:v>295000</c:v>
                </c:pt>
                <c:pt idx="14953" formatCode="0.00E+00">
                  <c:v>1500000</c:v>
                </c:pt>
                <c:pt idx="14954">
                  <c:v>795000</c:v>
                </c:pt>
                <c:pt idx="14955">
                  <c:v>650000</c:v>
                </c:pt>
                <c:pt idx="14956">
                  <c:v>260000</c:v>
                </c:pt>
                <c:pt idx="14957">
                  <c:v>382000</c:v>
                </c:pt>
                <c:pt idx="14958">
                  <c:v>790100</c:v>
                </c:pt>
                <c:pt idx="14959">
                  <c:v>220000</c:v>
                </c:pt>
                <c:pt idx="14960">
                  <c:v>799000</c:v>
                </c:pt>
                <c:pt idx="14961" formatCode="0.00E+00">
                  <c:v>1480000</c:v>
                </c:pt>
                <c:pt idx="14962">
                  <c:v>367300</c:v>
                </c:pt>
                <c:pt idx="14963">
                  <c:v>805000</c:v>
                </c:pt>
                <c:pt idx="14964">
                  <c:v>730000</c:v>
                </c:pt>
                <c:pt idx="14965">
                  <c:v>402000</c:v>
                </c:pt>
                <c:pt idx="14966">
                  <c:v>750000</c:v>
                </c:pt>
                <c:pt idx="14967">
                  <c:v>458000</c:v>
                </c:pt>
                <c:pt idx="14968">
                  <c:v>898000</c:v>
                </c:pt>
                <c:pt idx="14969">
                  <c:v>308000</c:v>
                </c:pt>
                <c:pt idx="14970">
                  <c:v>385000</c:v>
                </c:pt>
                <c:pt idx="14971" formatCode="0.00E+00">
                  <c:v>1020000</c:v>
                </c:pt>
                <c:pt idx="14972" formatCode="0.00E+00">
                  <c:v>1425000</c:v>
                </c:pt>
                <c:pt idx="14973">
                  <c:v>240000</c:v>
                </c:pt>
                <c:pt idx="14974">
                  <c:v>217000</c:v>
                </c:pt>
                <c:pt idx="14975">
                  <c:v>972000</c:v>
                </c:pt>
                <c:pt idx="14976">
                  <c:v>361280</c:v>
                </c:pt>
                <c:pt idx="14977">
                  <c:v>385000</c:v>
                </c:pt>
                <c:pt idx="14978">
                  <c:v>475000</c:v>
                </c:pt>
                <c:pt idx="14979">
                  <c:v>724950</c:v>
                </c:pt>
                <c:pt idx="14980">
                  <c:v>935000</c:v>
                </c:pt>
                <c:pt idx="14981">
                  <c:v>169950</c:v>
                </c:pt>
                <c:pt idx="14982">
                  <c:v>585000</c:v>
                </c:pt>
                <c:pt idx="14983">
                  <c:v>585000</c:v>
                </c:pt>
                <c:pt idx="14984">
                  <c:v>480000</c:v>
                </c:pt>
                <c:pt idx="14985">
                  <c:v>635000</c:v>
                </c:pt>
                <c:pt idx="14986">
                  <c:v>368750</c:v>
                </c:pt>
                <c:pt idx="14987">
                  <c:v>432500</c:v>
                </c:pt>
                <c:pt idx="14988">
                  <c:v>589000</c:v>
                </c:pt>
                <c:pt idx="14989">
                  <c:v>840000</c:v>
                </c:pt>
                <c:pt idx="14990">
                  <c:v>316500</c:v>
                </c:pt>
                <c:pt idx="14991">
                  <c:v>536000</c:v>
                </c:pt>
                <c:pt idx="14992">
                  <c:v>563750</c:v>
                </c:pt>
                <c:pt idx="14993">
                  <c:v>152500</c:v>
                </c:pt>
                <c:pt idx="14994">
                  <c:v>267950</c:v>
                </c:pt>
                <c:pt idx="14995" formatCode="0.00E+00">
                  <c:v>1640000</c:v>
                </c:pt>
                <c:pt idx="14996">
                  <c:v>269950</c:v>
                </c:pt>
                <c:pt idx="14997">
                  <c:v>731688</c:v>
                </c:pt>
                <c:pt idx="14998">
                  <c:v>240000</c:v>
                </c:pt>
                <c:pt idx="14999">
                  <c:v>555950</c:v>
                </c:pt>
                <c:pt idx="15000">
                  <c:v>289000</c:v>
                </c:pt>
                <c:pt idx="15001">
                  <c:v>525000</c:v>
                </c:pt>
                <c:pt idx="15002">
                  <c:v>745000</c:v>
                </c:pt>
                <c:pt idx="15003">
                  <c:v>397000</c:v>
                </c:pt>
                <c:pt idx="15004">
                  <c:v>233000</c:v>
                </c:pt>
                <c:pt idx="15005">
                  <c:v>625000</c:v>
                </c:pt>
                <c:pt idx="15006">
                  <c:v>535000</c:v>
                </c:pt>
                <c:pt idx="15007">
                  <c:v>270000</c:v>
                </c:pt>
                <c:pt idx="15008">
                  <c:v>360000</c:v>
                </c:pt>
                <c:pt idx="15009" formatCode="0.00E+00">
                  <c:v>1105000</c:v>
                </c:pt>
                <c:pt idx="15010">
                  <c:v>970000</c:v>
                </c:pt>
                <c:pt idx="15011">
                  <c:v>915000</c:v>
                </c:pt>
                <c:pt idx="15012">
                  <c:v>412000</c:v>
                </c:pt>
                <c:pt idx="15013">
                  <c:v>265000</c:v>
                </c:pt>
                <c:pt idx="15014">
                  <c:v>426000</c:v>
                </c:pt>
                <c:pt idx="15015">
                  <c:v>266000</c:v>
                </c:pt>
                <c:pt idx="15016">
                  <c:v>325000</c:v>
                </c:pt>
                <c:pt idx="15017">
                  <c:v>615000</c:v>
                </c:pt>
                <c:pt idx="15018">
                  <c:v>310000</c:v>
                </c:pt>
                <c:pt idx="15019">
                  <c:v>340000</c:v>
                </c:pt>
                <c:pt idx="15020">
                  <c:v>562500</c:v>
                </c:pt>
                <c:pt idx="15021">
                  <c:v>447000</c:v>
                </c:pt>
                <c:pt idx="15022" formatCode="0.00E+00">
                  <c:v>2450000</c:v>
                </c:pt>
                <c:pt idx="15023">
                  <c:v>250000</c:v>
                </c:pt>
                <c:pt idx="15024">
                  <c:v>633000</c:v>
                </c:pt>
                <c:pt idx="15025">
                  <c:v>310000</c:v>
                </c:pt>
                <c:pt idx="15026">
                  <c:v>439000</c:v>
                </c:pt>
                <c:pt idx="15027">
                  <c:v>470000</c:v>
                </c:pt>
                <c:pt idx="15028">
                  <c:v>270000</c:v>
                </c:pt>
                <c:pt idx="15029">
                  <c:v>299500</c:v>
                </c:pt>
                <c:pt idx="15030">
                  <c:v>227000</c:v>
                </c:pt>
                <c:pt idx="15031">
                  <c:v>735000</c:v>
                </c:pt>
                <c:pt idx="15032">
                  <c:v>537000</c:v>
                </c:pt>
                <c:pt idx="15033">
                  <c:v>699000</c:v>
                </c:pt>
                <c:pt idx="15034">
                  <c:v>330000</c:v>
                </c:pt>
                <c:pt idx="15035">
                  <c:v>229000</c:v>
                </c:pt>
                <c:pt idx="15036">
                  <c:v>200000</c:v>
                </c:pt>
                <c:pt idx="15037">
                  <c:v>522500</c:v>
                </c:pt>
                <c:pt idx="15038" formatCode="0.00E+00">
                  <c:v>1295000</c:v>
                </c:pt>
                <c:pt idx="15039" formatCode="0.00E+00">
                  <c:v>2000000</c:v>
                </c:pt>
                <c:pt idx="15040">
                  <c:v>200000</c:v>
                </c:pt>
                <c:pt idx="15041">
                  <c:v>352000</c:v>
                </c:pt>
                <c:pt idx="15042">
                  <c:v>855000</c:v>
                </c:pt>
                <c:pt idx="15043">
                  <c:v>267000</c:v>
                </c:pt>
                <c:pt idx="15044">
                  <c:v>484000</c:v>
                </c:pt>
                <c:pt idx="15045">
                  <c:v>402000</c:v>
                </c:pt>
                <c:pt idx="15046">
                  <c:v>905000</c:v>
                </c:pt>
                <c:pt idx="15047">
                  <c:v>274000</c:v>
                </c:pt>
                <c:pt idx="15048">
                  <c:v>475000</c:v>
                </c:pt>
                <c:pt idx="15049" formatCode="0.00E+00">
                  <c:v>1535000</c:v>
                </c:pt>
                <c:pt idx="15050">
                  <c:v>628000</c:v>
                </c:pt>
                <c:pt idx="15051">
                  <c:v>675000</c:v>
                </c:pt>
                <c:pt idx="15052">
                  <c:v>429900</c:v>
                </c:pt>
                <c:pt idx="15053">
                  <c:v>260000</c:v>
                </c:pt>
                <c:pt idx="15054">
                  <c:v>690000</c:v>
                </c:pt>
                <c:pt idx="15055" formatCode="0.00E+00">
                  <c:v>1081000</c:v>
                </c:pt>
                <c:pt idx="15056">
                  <c:v>360000</c:v>
                </c:pt>
                <c:pt idx="15057">
                  <c:v>499000</c:v>
                </c:pt>
                <c:pt idx="15058">
                  <c:v>159000</c:v>
                </c:pt>
                <c:pt idx="15059">
                  <c:v>430000</c:v>
                </c:pt>
                <c:pt idx="15060" formatCode="0.00E+00">
                  <c:v>1050000</c:v>
                </c:pt>
                <c:pt idx="15061">
                  <c:v>725000</c:v>
                </c:pt>
                <c:pt idx="15062">
                  <c:v>150000</c:v>
                </c:pt>
                <c:pt idx="15063">
                  <c:v>840000</c:v>
                </c:pt>
                <c:pt idx="15064">
                  <c:v>499000</c:v>
                </c:pt>
                <c:pt idx="15065">
                  <c:v>285000</c:v>
                </c:pt>
                <c:pt idx="15066">
                  <c:v>340000</c:v>
                </c:pt>
                <c:pt idx="15067">
                  <c:v>405100</c:v>
                </c:pt>
                <c:pt idx="15068">
                  <c:v>464000</c:v>
                </c:pt>
                <c:pt idx="15069">
                  <c:v>723000</c:v>
                </c:pt>
                <c:pt idx="15070">
                  <c:v>430000</c:v>
                </c:pt>
                <c:pt idx="15071">
                  <c:v>645000</c:v>
                </c:pt>
                <c:pt idx="15072" formatCode="0.00E+00">
                  <c:v>1580000</c:v>
                </c:pt>
                <c:pt idx="15073">
                  <c:v>925000</c:v>
                </c:pt>
                <c:pt idx="15074">
                  <c:v>759000</c:v>
                </c:pt>
                <c:pt idx="15075">
                  <c:v>690000</c:v>
                </c:pt>
                <c:pt idx="15076">
                  <c:v>358800</c:v>
                </c:pt>
                <c:pt idx="15077">
                  <c:v>683000</c:v>
                </c:pt>
                <c:pt idx="15078">
                  <c:v>650000</c:v>
                </c:pt>
                <c:pt idx="15079">
                  <c:v>288000</c:v>
                </c:pt>
                <c:pt idx="15080">
                  <c:v>209950</c:v>
                </c:pt>
                <c:pt idx="15081">
                  <c:v>939000</c:v>
                </c:pt>
                <c:pt idx="15082">
                  <c:v>320000</c:v>
                </c:pt>
                <c:pt idx="15083">
                  <c:v>283748</c:v>
                </c:pt>
                <c:pt idx="15084">
                  <c:v>370000</c:v>
                </c:pt>
                <c:pt idx="15085">
                  <c:v>399950</c:v>
                </c:pt>
                <c:pt idx="15086">
                  <c:v>360000</c:v>
                </c:pt>
                <c:pt idx="15087">
                  <c:v>365000</c:v>
                </c:pt>
                <c:pt idx="15088">
                  <c:v>396900</c:v>
                </c:pt>
                <c:pt idx="15089">
                  <c:v>321000</c:v>
                </c:pt>
                <c:pt idx="15090">
                  <c:v>245000</c:v>
                </c:pt>
                <c:pt idx="15091">
                  <c:v>502000</c:v>
                </c:pt>
                <c:pt idx="15092">
                  <c:v>257000</c:v>
                </c:pt>
                <c:pt idx="15093">
                  <c:v>423000</c:v>
                </c:pt>
                <c:pt idx="15094">
                  <c:v>485000</c:v>
                </c:pt>
                <c:pt idx="15095">
                  <c:v>500000</c:v>
                </c:pt>
                <c:pt idx="15096">
                  <c:v>442000</c:v>
                </c:pt>
                <c:pt idx="15097">
                  <c:v>475000</c:v>
                </c:pt>
                <c:pt idx="15098">
                  <c:v>625000</c:v>
                </c:pt>
                <c:pt idx="15099">
                  <c:v>194000</c:v>
                </c:pt>
                <c:pt idx="15100">
                  <c:v>410000</c:v>
                </c:pt>
                <c:pt idx="15101" formatCode="0.00E+00">
                  <c:v>1034500</c:v>
                </c:pt>
                <c:pt idx="15102">
                  <c:v>490000</c:v>
                </c:pt>
                <c:pt idx="15103">
                  <c:v>348500</c:v>
                </c:pt>
                <c:pt idx="15104">
                  <c:v>380000</c:v>
                </c:pt>
                <c:pt idx="15105">
                  <c:v>660000</c:v>
                </c:pt>
                <c:pt idx="15106">
                  <c:v>525000</c:v>
                </c:pt>
                <c:pt idx="15107">
                  <c:v>235000</c:v>
                </c:pt>
                <c:pt idx="15108" formatCode="0.00E+00">
                  <c:v>1210000</c:v>
                </c:pt>
                <c:pt idx="15109">
                  <c:v>397950</c:v>
                </c:pt>
                <c:pt idx="15110">
                  <c:v>268000</c:v>
                </c:pt>
                <c:pt idx="15111">
                  <c:v>525000</c:v>
                </c:pt>
                <c:pt idx="15112">
                  <c:v>549950</c:v>
                </c:pt>
                <c:pt idx="15113">
                  <c:v>370000</c:v>
                </c:pt>
                <c:pt idx="15114">
                  <c:v>299000</c:v>
                </c:pt>
                <c:pt idx="15115">
                  <c:v>715000</c:v>
                </c:pt>
                <c:pt idx="15116">
                  <c:v>430000</c:v>
                </c:pt>
                <c:pt idx="15117">
                  <c:v>345000</c:v>
                </c:pt>
                <c:pt idx="15118" formatCode="0.00E+00">
                  <c:v>1600000</c:v>
                </c:pt>
                <c:pt idx="15119">
                  <c:v>534640</c:v>
                </c:pt>
                <c:pt idx="15120" formatCode="0.00E+00">
                  <c:v>1225000</c:v>
                </c:pt>
                <c:pt idx="15121">
                  <c:v>351000</c:v>
                </c:pt>
                <c:pt idx="15122">
                  <c:v>745000</c:v>
                </c:pt>
                <c:pt idx="15123">
                  <c:v>320000</c:v>
                </c:pt>
                <c:pt idx="15124">
                  <c:v>555700</c:v>
                </c:pt>
                <c:pt idx="15125">
                  <c:v>690000</c:v>
                </c:pt>
                <c:pt idx="15126">
                  <c:v>449000</c:v>
                </c:pt>
                <c:pt idx="15127">
                  <c:v>308500</c:v>
                </c:pt>
                <c:pt idx="15128">
                  <c:v>340000</c:v>
                </c:pt>
                <c:pt idx="15129">
                  <c:v>937750</c:v>
                </c:pt>
                <c:pt idx="15130">
                  <c:v>725126</c:v>
                </c:pt>
                <c:pt idx="15131">
                  <c:v>135000</c:v>
                </c:pt>
                <c:pt idx="15132">
                  <c:v>635000</c:v>
                </c:pt>
                <c:pt idx="15133">
                  <c:v>245500</c:v>
                </c:pt>
                <c:pt idx="15134">
                  <c:v>230000</c:v>
                </c:pt>
                <c:pt idx="15135" formatCode="0.00E+00">
                  <c:v>1770000</c:v>
                </c:pt>
                <c:pt idx="15136">
                  <c:v>425000</c:v>
                </c:pt>
                <c:pt idx="15137">
                  <c:v>220000</c:v>
                </c:pt>
                <c:pt idx="15138">
                  <c:v>370000</c:v>
                </c:pt>
                <c:pt idx="15139">
                  <c:v>390000</c:v>
                </c:pt>
                <c:pt idx="15140">
                  <c:v>239000</c:v>
                </c:pt>
                <c:pt idx="15141">
                  <c:v>345000</c:v>
                </c:pt>
                <c:pt idx="15142">
                  <c:v>289000</c:v>
                </c:pt>
                <c:pt idx="15143">
                  <c:v>285000</c:v>
                </c:pt>
                <c:pt idx="15144">
                  <c:v>147400</c:v>
                </c:pt>
                <c:pt idx="15145">
                  <c:v>600000</c:v>
                </c:pt>
                <c:pt idx="15146">
                  <c:v>245000</c:v>
                </c:pt>
                <c:pt idx="15147">
                  <c:v>520000</c:v>
                </c:pt>
                <c:pt idx="15148">
                  <c:v>352500</c:v>
                </c:pt>
                <c:pt idx="15149">
                  <c:v>448000</c:v>
                </c:pt>
                <c:pt idx="15150">
                  <c:v>270000</c:v>
                </c:pt>
                <c:pt idx="15151">
                  <c:v>872500</c:v>
                </c:pt>
                <c:pt idx="15152" formatCode="0.00E+00">
                  <c:v>2152500</c:v>
                </c:pt>
                <c:pt idx="15153">
                  <c:v>225000</c:v>
                </c:pt>
                <c:pt idx="15154">
                  <c:v>735000</c:v>
                </c:pt>
                <c:pt idx="15155">
                  <c:v>375000</c:v>
                </c:pt>
                <c:pt idx="15156">
                  <c:v>169000</c:v>
                </c:pt>
                <c:pt idx="15157">
                  <c:v>279950</c:v>
                </c:pt>
                <c:pt idx="15158" formatCode="0.00E+00">
                  <c:v>1950000</c:v>
                </c:pt>
                <c:pt idx="15159">
                  <c:v>310000</c:v>
                </c:pt>
                <c:pt idx="15160">
                  <c:v>975000</c:v>
                </c:pt>
                <c:pt idx="15161">
                  <c:v>650000</c:v>
                </c:pt>
                <c:pt idx="15162">
                  <c:v>930000</c:v>
                </c:pt>
                <c:pt idx="15163">
                  <c:v>412000</c:v>
                </c:pt>
                <c:pt idx="15164">
                  <c:v>225000</c:v>
                </c:pt>
                <c:pt idx="15165">
                  <c:v>507000</c:v>
                </c:pt>
                <c:pt idx="15166" formatCode="0.00E+00">
                  <c:v>1755000</c:v>
                </c:pt>
                <c:pt idx="15167">
                  <c:v>230000</c:v>
                </c:pt>
                <c:pt idx="15168">
                  <c:v>316000</c:v>
                </c:pt>
                <c:pt idx="15169">
                  <c:v>616200</c:v>
                </c:pt>
                <c:pt idx="15170">
                  <c:v>509900</c:v>
                </c:pt>
                <c:pt idx="15171">
                  <c:v>370000</c:v>
                </c:pt>
                <c:pt idx="15172">
                  <c:v>619100</c:v>
                </c:pt>
                <c:pt idx="15173">
                  <c:v>805000</c:v>
                </c:pt>
                <c:pt idx="15174">
                  <c:v>612125</c:v>
                </c:pt>
                <c:pt idx="15175">
                  <c:v>350000</c:v>
                </c:pt>
                <c:pt idx="15176">
                  <c:v>225000</c:v>
                </c:pt>
                <c:pt idx="15177">
                  <c:v>335000</c:v>
                </c:pt>
                <c:pt idx="15178">
                  <c:v>972800</c:v>
                </c:pt>
                <c:pt idx="15179">
                  <c:v>500000</c:v>
                </c:pt>
                <c:pt idx="15180" formatCode="0.00E+00">
                  <c:v>2200000</c:v>
                </c:pt>
                <c:pt idx="15181">
                  <c:v>415000</c:v>
                </c:pt>
                <c:pt idx="15182">
                  <c:v>399000</c:v>
                </c:pt>
                <c:pt idx="15183">
                  <c:v>376000</c:v>
                </c:pt>
                <c:pt idx="15184">
                  <c:v>340000</c:v>
                </c:pt>
                <c:pt idx="15185">
                  <c:v>490000</c:v>
                </c:pt>
                <c:pt idx="15186">
                  <c:v>374000</c:v>
                </c:pt>
                <c:pt idx="15187">
                  <c:v>852000</c:v>
                </c:pt>
                <c:pt idx="15188">
                  <c:v>473000</c:v>
                </c:pt>
                <c:pt idx="15189">
                  <c:v>540000</c:v>
                </c:pt>
                <c:pt idx="15190">
                  <c:v>431000</c:v>
                </c:pt>
                <c:pt idx="15191">
                  <c:v>435000</c:v>
                </c:pt>
                <c:pt idx="15192" formatCode="0.00E+00">
                  <c:v>1051000</c:v>
                </c:pt>
                <c:pt idx="15193">
                  <c:v>450000</c:v>
                </c:pt>
                <c:pt idx="15194">
                  <c:v>157500</c:v>
                </c:pt>
                <c:pt idx="15195">
                  <c:v>244000</c:v>
                </c:pt>
                <c:pt idx="15196">
                  <c:v>550000</c:v>
                </c:pt>
                <c:pt idx="15197">
                  <c:v>975000</c:v>
                </c:pt>
                <c:pt idx="15198">
                  <c:v>426500</c:v>
                </c:pt>
                <c:pt idx="15199">
                  <c:v>350000</c:v>
                </c:pt>
                <c:pt idx="15200">
                  <c:v>615000</c:v>
                </c:pt>
                <c:pt idx="15201">
                  <c:v>542000</c:v>
                </c:pt>
                <c:pt idx="15202">
                  <c:v>710000</c:v>
                </c:pt>
                <c:pt idx="15203">
                  <c:v>289950</c:v>
                </c:pt>
                <c:pt idx="15204" formatCode="0.00E+00">
                  <c:v>1900000</c:v>
                </c:pt>
                <c:pt idx="15205">
                  <c:v>528000</c:v>
                </c:pt>
                <c:pt idx="15206">
                  <c:v>471000</c:v>
                </c:pt>
                <c:pt idx="15207">
                  <c:v>250000</c:v>
                </c:pt>
                <c:pt idx="15208">
                  <c:v>155000</c:v>
                </c:pt>
                <c:pt idx="15209">
                  <c:v>515000</c:v>
                </c:pt>
                <c:pt idx="15210">
                  <c:v>336600</c:v>
                </c:pt>
                <c:pt idx="15211">
                  <c:v>915000</c:v>
                </c:pt>
                <c:pt idx="15212">
                  <c:v>350000</c:v>
                </c:pt>
                <c:pt idx="15213" formatCode="0.00E+00">
                  <c:v>1300000</c:v>
                </c:pt>
                <c:pt idx="15214">
                  <c:v>175000</c:v>
                </c:pt>
                <c:pt idx="15215">
                  <c:v>545000</c:v>
                </c:pt>
                <c:pt idx="15216">
                  <c:v>475000</c:v>
                </c:pt>
                <c:pt idx="15217">
                  <c:v>390000</c:v>
                </c:pt>
                <c:pt idx="15218">
                  <c:v>645000</c:v>
                </c:pt>
                <c:pt idx="15219">
                  <c:v>410000</c:v>
                </c:pt>
                <c:pt idx="15220">
                  <c:v>480000</c:v>
                </c:pt>
                <c:pt idx="15221">
                  <c:v>725000</c:v>
                </c:pt>
                <c:pt idx="15222" formatCode="0.00E+00">
                  <c:v>1150000</c:v>
                </c:pt>
                <c:pt idx="15223">
                  <c:v>300000</c:v>
                </c:pt>
                <c:pt idx="15224">
                  <c:v>752000</c:v>
                </c:pt>
                <c:pt idx="15225">
                  <c:v>585000</c:v>
                </c:pt>
                <c:pt idx="15226">
                  <c:v>678700</c:v>
                </c:pt>
                <c:pt idx="15227">
                  <c:v>603000</c:v>
                </c:pt>
                <c:pt idx="15228">
                  <c:v>715000</c:v>
                </c:pt>
                <c:pt idx="15229" formatCode="0.00E+00">
                  <c:v>1395000</c:v>
                </c:pt>
                <c:pt idx="15230" formatCode="0.00E+00">
                  <c:v>1085000</c:v>
                </c:pt>
                <c:pt idx="15231">
                  <c:v>467500</c:v>
                </c:pt>
                <c:pt idx="15232">
                  <c:v>359000</c:v>
                </c:pt>
                <c:pt idx="15233">
                  <c:v>745000</c:v>
                </c:pt>
                <c:pt idx="15234">
                  <c:v>450000</c:v>
                </c:pt>
                <c:pt idx="15235">
                  <c:v>935000</c:v>
                </c:pt>
                <c:pt idx="15236">
                  <c:v>615000</c:v>
                </c:pt>
                <c:pt idx="15237" formatCode="0.00E+00">
                  <c:v>1031000</c:v>
                </c:pt>
                <c:pt idx="15238">
                  <c:v>283500</c:v>
                </c:pt>
                <c:pt idx="15239">
                  <c:v>340000</c:v>
                </c:pt>
                <c:pt idx="15240">
                  <c:v>370000</c:v>
                </c:pt>
                <c:pt idx="15241" formatCode="0.00E+00">
                  <c:v>1150000</c:v>
                </c:pt>
                <c:pt idx="15242">
                  <c:v>265000</c:v>
                </c:pt>
                <c:pt idx="15243">
                  <c:v>480000</c:v>
                </c:pt>
                <c:pt idx="15244">
                  <c:v>667500</c:v>
                </c:pt>
                <c:pt idx="15245" formatCode="0.00E+00">
                  <c:v>1398000</c:v>
                </c:pt>
                <c:pt idx="15246" formatCode="0.00E+00">
                  <c:v>2300000</c:v>
                </c:pt>
                <c:pt idx="15247">
                  <c:v>465000</c:v>
                </c:pt>
                <c:pt idx="15248">
                  <c:v>192500</c:v>
                </c:pt>
                <c:pt idx="15249">
                  <c:v>345000</c:v>
                </c:pt>
                <c:pt idx="15250">
                  <c:v>439800</c:v>
                </c:pt>
                <c:pt idx="15251">
                  <c:v>468000</c:v>
                </c:pt>
                <c:pt idx="15252">
                  <c:v>775000</c:v>
                </c:pt>
                <c:pt idx="15253">
                  <c:v>684680</c:v>
                </c:pt>
                <c:pt idx="15254">
                  <c:v>910000</c:v>
                </c:pt>
                <c:pt idx="15255" formatCode="0.00E+00">
                  <c:v>3640900</c:v>
                </c:pt>
                <c:pt idx="15256">
                  <c:v>375000</c:v>
                </c:pt>
                <c:pt idx="15257">
                  <c:v>250000</c:v>
                </c:pt>
                <c:pt idx="15258" formatCode="0.00E+00">
                  <c:v>3065000</c:v>
                </c:pt>
                <c:pt idx="15259">
                  <c:v>442500</c:v>
                </c:pt>
                <c:pt idx="15260">
                  <c:v>900000</c:v>
                </c:pt>
                <c:pt idx="15261">
                  <c:v>699000</c:v>
                </c:pt>
                <c:pt idx="15262">
                  <c:v>360000</c:v>
                </c:pt>
                <c:pt idx="15263" formatCode="0.00E+00">
                  <c:v>1675000</c:v>
                </c:pt>
                <c:pt idx="15264">
                  <c:v>675000</c:v>
                </c:pt>
                <c:pt idx="15265">
                  <c:v>345000</c:v>
                </c:pt>
                <c:pt idx="15266">
                  <c:v>229000</c:v>
                </c:pt>
                <c:pt idx="15267">
                  <c:v>300000</c:v>
                </c:pt>
                <c:pt idx="15268">
                  <c:v>392500</c:v>
                </c:pt>
                <c:pt idx="15269">
                  <c:v>552000</c:v>
                </c:pt>
                <c:pt idx="15270">
                  <c:v>457000</c:v>
                </c:pt>
                <c:pt idx="15271">
                  <c:v>518000</c:v>
                </c:pt>
                <c:pt idx="15272">
                  <c:v>237000</c:v>
                </c:pt>
                <c:pt idx="15273">
                  <c:v>399950</c:v>
                </c:pt>
                <c:pt idx="15274">
                  <c:v>605000</c:v>
                </c:pt>
                <c:pt idx="15275">
                  <c:v>295000</c:v>
                </c:pt>
                <c:pt idx="15276">
                  <c:v>513000</c:v>
                </c:pt>
                <c:pt idx="15277">
                  <c:v>772500</c:v>
                </c:pt>
                <c:pt idx="15278">
                  <c:v>765000</c:v>
                </c:pt>
                <c:pt idx="15279">
                  <c:v>696950</c:v>
                </c:pt>
                <c:pt idx="15280">
                  <c:v>329000</c:v>
                </c:pt>
                <c:pt idx="15281">
                  <c:v>339999</c:v>
                </c:pt>
                <c:pt idx="15282">
                  <c:v>364500</c:v>
                </c:pt>
                <c:pt idx="15283">
                  <c:v>607500</c:v>
                </c:pt>
                <c:pt idx="15284">
                  <c:v>550000</c:v>
                </c:pt>
                <c:pt idx="15285">
                  <c:v>479900</c:v>
                </c:pt>
                <c:pt idx="15286" formatCode="0.00E+00">
                  <c:v>1120280</c:v>
                </c:pt>
                <c:pt idx="15287">
                  <c:v>192000</c:v>
                </c:pt>
                <c:pt idx="15288">
                  <c:v>250000</c:v>
                </c:pt>
                <c:pt idx="15289">
                  <c:v>340000</c:v>
                </c:pt>
                <c:pt idx="15290">
                  <c:v>340000</c:v>
                </c:pt>
                <c:pt idx="15291">
                  <c:v>635250</c:v>
                </c:pt>
                <c:pt idx="15292">
                  <c:v>324800</c:v>
                </c:pt>
                <c:pt idx="15293">
                  <c:v>78000</c:v>
                </c:pt>
                <c:pt idx="15294">
                  <c:v>400000</c:v>
                </c:pt>
                <c:pt idx="15295">
                  <c:v>640500</c:v>
                </c:pt>
                <c:pt idx="15296">
                  <c:v>570000</c:v>
                </c:pt>
                <c:pt idx="15297" formatCode="0.00E+00">
                  <c:v>1330000</c:v>
                </c:pt>
                <c:pt idx="15298">
                  <c:v>330490</c:v>
                </c:pt>
                <c:pt idx="15299">
                  <c:v>325000</c:v>
                </c:pt>
                <c:pt idx="15300">
                  <c:v>335000</c:v>
                </c:pt>
                <c:pt idx="15301">
                  <c:v>314000</c:v>
                </c:pt>
                <c:pt idx="15302">
                  <c:v>625000</c:v>
                </c:pt>
                <c:pt idx="15303">
                  <c:v>809000</c:v>
                </c:pt>
                <c:pt idx="15304">
                  <c:v>535000</c:v>
                </c:pt>
                <c:pt idx="15305">
                  <c:v>275000</c:v>
                </c:pt>
                <c:pt idx="15306">
                  <c:v>358000</c:v>
                </c:pt>
                <c:pt idx="15307">
                  <c:v>297975</c:v>
                </c:pt>
                <c:pt idx="15308">
                  <c:v>492000</c:v>
                </c:pt>
                <c:pt idx="15309">
                  <c:v>210000</c:v>
                </c:pt>
                <c:pt idx="15310">
                  <c:v>622500</c:v>
                </c:pt>
                <c:pt idx="15311">
                  <c:v>550000</c:v>
                </c:pt>
                <c:pt idx="15312">
                  <c:v>190000</c:v>
                </c:pt>
                <c:pt idx="15313">
                  <c:v>340000</c:v>
                </c:pt>
                <c:pt idx="15314">
                  <c:v>678000</c:v>
                </c:pt>
                <c:pt idx="15315">
                  <c:v>275000</c:v>
                </c:pt>
                <c:pt idx="15316">
                  <c:v>493000</c:v>
                </c:pt>
                <c:pt idx="15317">
                  <c:v>147000</c:v>
                </c:pt>
                <c:pt idx="15318">
                  <c:v>334000</c:v>
                </c:pt>
                <c:pt idx="15319">
                  <c:v>605000</c:v>
                </c:pt>
                <c:pt idx="15320">
                  <c:v>365000</c:v>
                </c:pt>
                <c:pt idx="15321">
                  <c:v>345000</c:v>
                </c:pt>
                <c:pt idx="15322">
                  <c:v>999000</c:v>
                </c:pt>
                <c:pt idx="15323">
                  <c:v>470000</c:v>
                </c:pt>
                <c:pt idx="15324">
                  <c:v>599000</c:v>
                </c:pt>
                <c:pt idx="15325">
                  <c:v>255000</c:v>
                </c:pt>
                <c:pt idx="15326">
                  <c:v>295000</c:v>
                </c:pt>
                <c:pt idx="15327">
                  <c:v>550000</c:v>
                </c:pt>
                <c:pt idx="15328" formatCode="0.00E+00">
                  <c:v>1305000</c:v>
                </c:pt>
                <c:pt idx="15329">
                  <c:v>225000</c:v>
                </c:pt>
                <c:pt idx="15330">
                  <c:v>520000</c:v>
                </c:pt>
                <c:pt idx="15331">
                  <c:v>345000</c:v>
                </c:pt>
                <c:pt idx="15332">
                  <c:v>475000</c:v>
                </c:pt>
                <c:pt idx="15333">
                  <c:v>497500</c:v>
                </c:pt>
                <c:pt idx="15334">
                  <c:v>649500</c:v>
                </c:pt>
                <c:pt idx="15335">
                  <c:v>734500</c:v>
                </c:pt>
                <c:pt idx="15336">
                  <c:v>276000</c:v>
                </c:pt>
                <c:pt idx="15337">
                  <c:v>235000</c:v>
                </c:pt>
                <c:pt idx="15338">
                  <c:v>325000</c:v>
                </c:pt>
                <c:pt idx="15339">
                  <c:v>425000</c:v>
                </c:pt>
                <c:pt idx="15340">
                  <c:v>307000</c:v>
                </c:pt>
                <c:pt idx="15341">
                  <c:v>635000</c:v>
                </c:pt>
                <c:pt idx="15342">
                  <c:v>223000</c:v>
                </c:pt>
                <c:pt idx="15343">
                  <c:v>425000</c:v>
                </c:pt>
                <c:pt idx="15344">
                  <c:v>190000</c:v>
                </c:pt>
                <c:pt idx="15345">
                  <c:v>275000</c:v>
                </c:pt>
                <c:pt idx="15346">
                  <c:v>450000</c:v>
                </c:pt>
                <c:pt idx="15347" formatCode="0.00E+00">
                  <c:v>1468000</c:v>
                </c:pt>
                <c:pt idx="15348">
                  <c:v>550000</c:v>
                </c:pt>
                <c:pt idx="15349">
                  <c:v>835000</c:v>
                </c:pt>
                <c:pt idx="15350">
                  <c:v>900000</c:v>
                </c:pt>
                <c:pt idx="15351">
                  <c:v>290000</c:v>
                </c:pt>
                <c:pt idx="15352" formatCode="0.00E+00">
                  <c:v>1035000</c:v>
                </c:pt>
                <c:pt idx="15353">
                  <c:v>780000</c:v>
                </c:pt>
                <c:pt idx="15354">
                  <c:v>572500</c:v>
                </c:pt>
                <c:pt idx="15355">
                  <c:v>389000</c:v>
                </c:pt>
                <c:pt idx="15356">
                  <c:v>350000</c:v>
                </c:pt>
                <c:pt idx="15357">
                  <c:v>476000</c:v>
                </c:pt>
                <c:pt idx="15358" formatCode="0.00E+00">
                  <c:v>1046250</c:v>
                </c:pt>
                <c:pt idx="15359">
                  <c:v>287000</c:v>
                </c:pt>
                <c:pt idx="15360">
                  <c:v>707500</c:v>
                </c:pt>
                <c:pt idx="15361">
                  <c:v>464500</c:v>
                </c:pt>
                <c:pt idx="15362">
                  <c:v>720000</c:v>
                </c:pt>
                <c:pt idx="15363">
                  <c:v>319000</c:v>
                </c:pt>
                <c:pt idx="15364">
                  <c:v>330000</c:v>
                </c:pt>
                <c:pt idx="15365">
                  <c:v>120750</c:v>
                </c:pt>
                <c:pt idx="15366">
                  <c:v>195000</c:v>
                </c:pt>
                <c:pt idx="15367">
                  <c:v>650000</c:v>
                </c:pt>
                <c:pt idx="15368">
                  <c:v>530000</c:v>
                </c:pt>
                <c:pt idx="15369">
                  <c:v>825000</c:v>
                </c:pt>
                <c:pt idx="15370">
                  <c:v>436000</c:v>
                </c:pt>
                <c:pt idx="15371">
                  <c:v>658000</c:v>
                </c:pt>
                <c:pt idx="15372">
                  <c:v>547500</c:v>
                </c:pt>
                <c:pt idx="15373">
                  <c:v>762000</c:v>
                </c:pt>
                <c:pt idx="15374">
                  <c:v>340000</c:v>
                </c:pt>
                <c:pt idx="15375">
                  <c:v>880000</c:v>
                </c:pt>
                <c:pt idx="15376" formatCode="0.00E+00">
                  <c:v>1220000</c:v>
                </c:pt>
                <c:pt idx="15377" formatCode="0.00E+00">
                  <c:v>1950000</c:v>
                </c:pt>
                <c:pt idx="15378">
                  <c:v>382500</c:v>
                </c:pt>
                <c:pt idx="15379">
                  <c:v>344500</c:v>
                </c:pt>
                <c:pt idx="15380">
                  <c:v>375000</c:v>
                </c:pt>
                <c:pt idx="15381">
                  <c:v>276000</c:v>
                </c:pt>
                <c:pt idx="15382">
                  <c:v>500000</c:v>
                </c:pt>
                <c:pt idx="15383">
                  <c:v>330000</c:v>
                </c:pt>
                <c:pt idx="15384">
                  <c:v>328000</c:v>
                </c:pt>
                <c:pt idx="15385">
                  <c:v>450000</c:v>
                </c:pt>
                <c:pt idx="15386">
                  <c:v>840500</c:v>
                </c:pt>
                <c:pt idx="15387">
                  <c:v>679000</c:v>
                </c:pt>
                <c:pt idx="15388">
                  <c:v>270000</c:v>
                </c:pt>
                <c:pt idx="15389">
                  <c:v>757500</c:v>
                </c:pt>
                <c:pt idx="15390">
                  <c:v>524950</c:v>
                </c:pt>
                <c:pt idx="15391">
                  <c:v>424900</c:v>
                </c:pt>
                <c:pt idx="15392">
                  <c:v>551100</c:v>
                </c:pt>
                <c:pt idx="15393">
                  <c:v>421000</c:v>
                </c:pt>
                <c:pt idx="15394">
                  <c:v>635000</c:v>
                </c:pt>
                <c:pt idx="15395">
                  <c:v>255000</c:v>
                </c:pt>
                <c:pt idx="15396">
                  <c:v>419950</c:v>
                </c:pt>
                <c:pt idx="15397">
                  <c:v>325000</c:v>
                </c:pt>
                <c:pt idx="15398">
                  <c:v>281000</c:v>
                </c:pt>
                <c:pt idx="15399">
                  <c:v>655275</c:v>
                </c:pt>
                <c:pt idx="15400">
                  <c:v>861000</c:v>
                </c:pt>
                <c:pt idx="15401">
                  <c:v>850000</c:v>
                </c:pt>
                <c:pt idx="15402">
                  <c:v>246000</c:v>
                </c:pt>
                <c:pt idx="15403">
                  <c:v>380000</c:v>
                </c:pt>
                <c:pt idx="15404">
                  <c:v>813000</c:v>
                </c:pt>
                <c:pt idx="15405">
                  <c:v>990000</c:v>
                </c:pt>
                <c:pt idx="15406">
                  <c:v>650000</c:v>
                </c:pt>
                <c:pt idx="15407">
                  <c:v>273000</c:v>
                </c:pt>
                <c:pt idx="15408">
                  <c:v>398000</c:v>
                </c:pt>
                <c:pt idx="15409">
                  <c:v>200000</c:v>
                </c:pt>
                <c:pt idx="15410">
                  <c:v>839000</c:v>
                </c:pt>
                <c:pt idx="15411">
                  <c:v>502000</c:v>
                </c:pt>
                <c:pt idx="15412">
                  <c:v>305000</c:v>
                </c:pt>
                <c:pt idx="15413">
                  <c:v>574950</c:v>
                </c:pt>
                <c:pt idx="15414">
                  <c:v>311000</c:v>
                </c:pt>
                <c:pt idx="15415" formatCode="0.00E+00">
                  <c:v>1650000</c:v>
                </c:pt>
                <c:pt idx="15416">
                  <c:v>387000</c:v>
                </c:pt>
                <c:pt idx="15417">
                  <c:v>375000</c:v>
                </c:pt>
                <c:pt idx="15418">
                  <c:v>175000</c:v>
                </c:pt>
                <c:pt idx="15419">
                  <c:v>248000</c:v>
                </c:pt>
                <c:pt idx="15420">
                  <c:v>336750</c:v>
                </c:pt>
                <c:pt idx="15421">
                  <c:v>685000</c:v>
                </c:pt>
                <c:pt idx="15422">
                  <c:v>645000</c:v>
                </c:pt>
                <c:pt idx="15423">
                  <c:v>279000</c:v>
                </c:pt>
                <c:pt idx="15424">
                  <c:v>479000</c:v>
                </c:pt>
                <c:pt idx="15425">
                  <c:v>466000</c:v>
                </c:pt>
                <c:pt idx="15426">
                  <c:v>361500</c:v>
                </c:pt>
                <c:pt idx="15427">
                  <c:v>404000</c:v>
                </c:pt>
                <c:pt idx="15428">
                  <c:v>319000</c:v>
                </c:pt>
                <c:pt idx="15429">
                  <c:v>320000</c:v>
                </c:pt>
                <c:pt idx="15430" formatCode="0.00E+00">
                  <c:v>1311000</c:v>
                </c:pt>
                <c:pt idx="15431" formatCode="0.00E+00">
                  <c:v>1000000</c:v>
                </c:pt>
                <c:pt idx="15432">
                  <c:v>660000</c:v>
                </c:pt>
                <c:pt idx="15433">
                  <c:v>546000</c:v>
                </c:pt>
                <c:pt idx="15434">
                  <c:v>300000</c:v>
                </c:pt>
                <c:pt idx="15435">
                  <c:v>500000</c:v>
                </c:pt>
                <c:pt idx="15436">
                  <c:v>381500</c:v>
                </c:pt>
                <c:pt idx="15437">
                  <c:v>990000</c:v>
                </c:pt>
                <c:pt idx="15438">
                  <c:v>278226</c:v>
                </c:pt>
                <c:pt idx="15439">
                  <c:v>340000</c:v>
                </c:pt>
                <c:pt idx="15440">
                  <c:v>305000</c:v>
                </c:pt>
                <c:pt idx="15441">
                  <c:v>760000</c:v>
                </c:pt>
                <c:pt idx="15442">
                  <c:v>195000</c:v>
                </c:pt>
                <c:pt idx="15443">
                  <c:v>564000</c:v>
                </c:pt>
                <c:pt idx="15444">
                  <c:v>539500</c:v>
                </c:pt>
                <c:pt idx="15445">
                  <c:v>299980</c:v>
                </c:pt>
                <c:pt idx="15446">
                  <c:v>290000</c:v>
                </c:pt>
                <c:pt idx="15447">
                  <c:v>257000</c:v>
                </c:pt>
                <c:pt idx="15448">
                  <c:v>518500</c:v>
                </c:pt>
                <c:pt idx="15449">
                  <c:v>657000</c:v>
                </c:pt>
                <c:pt idx="15450">
                  <c:v>590000</c:v>
                </c:pt>
                <c:pt idx="15451">
                  <c:v>526000</c:v>
                </c:pt>
                <c:pt idx="15452">
                  <c:v>254500</c:v>
                </c:pt>
                <c:pt idx="15453">
                  <c:v>575000</c:v>
                </c:pt>
                <c:pt idx="15454">
                  <c:v>464550</c:v>
                </c:pt>
                <c:pt idx="15455">
                  <c:v>409950</c:v>
                </c:pt>
                <c:pt idx="15456">
                  <c:v>100000</c:v>
                </c:pt>
                <c:pt idx="15457">
                  <c:v>365000</c:v>
                </c:pt>
                <c:pt idx="15458">
                  <c:v>208000</c:v>
                </c:pt>
                <c:pt idx="15459">
                  <c:v>497950</c:v>
                </c:pt>
                <c:pt idx="15460">
                  <c:v>405000</c:v>
                </c:pt>
                <c:pt idx="15461">
                  <c:v>568000</c:v>
                </c:pt>
                <c:pt idx="15462">
                  <c:v>334000</c:v>
                </c:pt>
                <c:pt idx="15463">
                  <c:v>235000</c:v>
                </c:pt>
                <c:pt idx="15464">
                  <c:v>295000</c:v>
                </c:pt>
                <c:pt idx="15465">
                  <c:v>610000</c:v>
                </c:pt>
                <c:pt idx="15466">
                  <c:v>453500</c:v>
                </c:pt>
                <c:pt idx="15467" formatCode="0.00E+00">
                  <c:v>1220000</c:v>
                </c:pt>
                <c:pt idx="15468">
                  <c:v>175000</c:v>
                </c:pt>
                <c:pt idx="15469">
                  <c:v>335000</c:v>
                </c:pt>
                <c:pt idx="15470">
                  <c:v>275000</c:v>
                </c:pt>
                <c:pt idx="15471">
                  <c:v>400000</c:v>
                </c:pt>
                <c:pt idx="15472">
                  <c:v>915000</c:v>
                </c:pt>
                <c:pt idx="15473">
                  <c:v>619850</c:v>
                </c:pt>
                <c:pt idx="15474">
                  <c:v>225900</c:v>
                </c:pt>
                <c:pt idx="15475">
                  <c:v>525000</c:v>
                </c:pt>
                <c:pt idx="15476">
                  <c:v>215000</c:v>
                </c:pt>
                <c:pt idx="15477">
                  <c:v>802000</c:v>
                </c:pt>
                <c:pt idx="15478">
                  <c:v>330000</c:v>
                </c:pt>
                <c:pt idx="15479">
                  <c:v>549800</c:v>
                </c:pt>
                <c:pt idx="15480">
                  <c:v>195500</c:v>
                </c:pt>
                <c:pt idx="15481">
                  <c:v>338000</c:v>
                </c:pt>
                <c:pt idx="15482" formatCode="0.00E+00">
                  <c:v>3200000</c:v>
                </c:pt>
                <c:pt idx="15483">
                  <c:v>480000</c:v>
                </c:pt>
                <c:pt idx="15484">
                  <c:v>383000</c:v>
                </c:pt>
                <c:pt idx="15485">
                  <c:v>257000</c:v>
                </c:pt>
                <c:pt idx="15486">
                  <c:v>335000</c:v>
                </c:pt>
                <c:pt idx="15487">
                  <c:v>422000</c:v>
                </c:pt>
                <c:pt idx="15488">
                  <c:v>560000</c:v>
                </c:pt>
                <c:pt idx="15489">
                  <c:v>680000</c:v>
                </c:pt>
                <c:pt idx="15490">
                  <c:v>320000</c:v>
                </c:pt>
                <c:pt idx="15491">
                  <c:v>665000</c:v>
                </c:pt>
                <c:pt idx="15492">
                  <c:v>751000</c:v>
                </c:pt>
                <c:pt idx="15493">
                  <c:v>320000</c:v>
                </c:pt>
                <c:pt idx="15494">
                  <c:v>290000</c:v>
                </c:pt>
                <c:pt idx="15495">
                  <c:v>250000</c:v>
                </c:pt>
                <c:pt idx="15496">
                  <c:v>423000</c:v>
                </c:pt>
                <c:pt idx="15497">
                  <c:v>601002</c:v>
                </c:pt>
                <c:pt idx="15498">
                  <c:v>352900</c:v>
                </c:pt>
                <c:pt idx="15499">
                  <c:v>509950</c:v>
                </c:pt>
                <c:pt idx="15500">
                  <c:v>360000</c:v>
                </c:pt>
                <c:pt idx="15501" formatCode="0.00E+00">
                  <c:v>1075000</c:v>
                </c:pt>
                <c:pt idx="15502">
                  <c:v>349950</c:v>
                </c:pt>
                <c:pt idx="15503">
                  <c:v>395000</c:v>
                </c:pt>
                <c:pt idx="15504">
                  <c:v>273500</c:v>
                </c:pt>
                <c:pt idx="15505">
                  <c:v>700000</c:v>
                </c:pt>
                <c:pt idx="15506">
                  <c:v>699000</c:v>
                </c:pt>
                <c:pt idx="15507">
                  <c:v>537000</c:v>
                </c:pt>
                <c:pt idx="15508">
                  <c:v>405000</c:v>
                </c:pt>
                <c:pt idx="15509">
                  <c:v>269500</c:v>
                </c:pt>
                <c:pt idx="15510">
                  <c:v>260000</c:v>
                </c:pt>
                <c:pt idx="15511">
                  <c:v>266750</c:v>
                </c:pt>
                <c:pt idx="15512" formatCode="0.00E+00">
                  <c:v>1800000</c:v>
                </c:pt>
                <c:pt idx="15513">
                  <c:v>779000</c:v>
                </c:pt>
                <c:pt idx="15514">
                  <c:v>500000</c:v>
                </c:pt>
                <c:pt idx="15515">
                  <c:v>365000</c:v>
                </c:pt>
                <c:pt idx="15516">
                  <c:v>724000</c:v>
                </c:pt>
                <c:pt idx="15517">
                  <c:v>890000</c:v>
                </c:pt>
                <c:pt idx="15518">
                  <c:v>431000</c:v>
                </c:pt>
                <c:pt idx="15519">
                  <c:v>242000</c:v>
                </c:pt>
                <c:pt idx="15520">
                  <c:v>415000</c:v>
                </c:pt>
                <c:pt idx="15521">
                  <c:v>727160</c:v>
                </c:pt>
                <c:pt idx="15522" formatCode="0.00E+00">
                  <c:v>1110000</c:v>
                </c:pt>
                <c:pt idx="15523">
                  <c:v>265000</c:v>
                </c:pt>
                <c:pt idx="15524">
                  <c:v>519000</c:v>
                </c:pt>
                <c:pt idx="15525">
                  <c:v>262000</c:v>
                </c:pt>
                <c:pt idx="15526" formatCode="0.00E+00">
                  <c:v>1190000</c:v>
                </c:pt>
                <c:pt idx="15527">
                  <c:v>295000</c:v>
                </c:pt>
                <c:pt idx="15528">
                  <c:v>615000</c:v>
                </c:pt>
                <c:pt idx="15529" formatCode="0.00E+00">
                  <c:v>1100000</c:v>
                </c:pt>
                <c:pt idx="15530">
                  <c:v>575000</c:v>
                </c:pt>
                <c:pt idx="15531">
                  <c:v>388000</c:v>
                </c:pt>
                <c:pt idx="15532">
                  <c:v>750500</c:v>
                </c:pt>
                <c:pt idx="15533">
                  <c:v>527500</c:v>
                </c:pt>
                <c:pt idx="15534">
                  <c:v>503000</c:v>
                </c:pt>
                <c:pt idx="15535" formatCode="0.00E+00">
                  <c:v>1047000</c:v>
                </c:pt>
                <c:pt idx="15536">
                  <c:v>325000</c:v>
                </c:pt>
                <c:pt idx="15537">
                  <c:v>402000</c:v>
                </c:pt>
                <c:pt idx="15538">
                  <c:v>370000</c:v>
                </c:pt>
                <c:pt idx="15539">
                  <c:v>329950</c:v>
                </c:pt>
                <c:pt idx="15540">
                  <c:v>135000</c:v>
                </c:pt>
                <c:pt idx="15541">
                  <c:v>482500</c:v>
                </c:pt>
                <c:pt idx="15542">
                  <c:v>259000</c:v>
                </c:pt>
                <c:pt idx="15543">
                  <c:v>210000</c:v>
                </c:pt>
                <c:pt idx="15544">
                  <c:v>459000</c:v>
                </c:pt>
                <c:pt idx="15545">
                  <c:v>375000</c:v>
                </c:pt>
                <c:pt idx="15546">
                  <c:v>295000</c:v>
                </c:pt>
                <c:pt idx="15547">
                  <c:v>910000</c:v>
                </c:pt>
                <c:pt idx="15548">
                  <c:v>470000</c:v>
                </c:pt>
                <c:pt idx="15549">
                  <c:v>565000</c:v>
                </c:pt>
                <c:pt idx="15550">
                  <c:v>339950</c:v>
                </c:pt>
                <c:pt idx="15551">
                  <c:v>547000</c:v>
                </c:pt>
                <c:pt idx="15552">
                  <c:v>125000</c:v>
                </c:pt>
                <c:pt idx="15553" formatCode="0.00E+00">
                  <c:v>2300000</c:v>
                </c:pt>
                <c:pt idx="15554">
                  <c:v>348000</c:v>
                </c:pt>
                <c:pt idx="15555">
                  <c:v>175000</c:v>
                </c:pt>
                <c:pt idx="15556">
                  <c:v>439950</c:v>
                </c:pt>
                <c:pt idx="15557">
                  <c:v>230000</c:v>
                </c:pt>
                <c:pt idx="15558">
                  <c:v>207000</c:v>
                </c:pt>
                <c:pt idx="15559">
                  <c:v>320000</c:v>
                </c:pt>
                <c:pt idx="15560" formatCode="0.00E+00">
                  <c:v>1089000</c:v>
                </c:pt>
                <c:pt idx="15561">
                  <c:v>510000</c:v>
                </c:pt>
                <c:pt idx="15562">
                  <c:v>730000</c:v>
                </c:pt>
                <c:pt idx="15563">
                  <c:v>750000</c:v>
                </c:pt>
                <c:pt idx="15564">
                  <c:v>237000</c:v>
                </c:pt>
                <c:pt idx="15565">
                  <c:v>560000</c:v>
                </c:pt>
                <c:pt idx="15566">
                  <c:v>745000</c:v>
                </c:pt>
                <c:pt idx="15567" formatCode="0.00E+00">
                  <c:v>1825000</c:v>
                </c:pt>
                <c:pt idx="15568">
                  <c:v>180000</c:v>
                </c:pt>
                <c:pt idx="15569">
                  <c:v>309950</c:v>
                </c:pt>
                <c:pt idx="15570">
                  <c:v>715000</c:v>
                </c:pt>
                <c:pt idx="15571">
                  <c:v>620000</c:v>
                </c:pt>
                <c:pt idx="15572">
                  <c:v>330000</c:v>
                </c:pt>
                <c:pt idx="15573">
                  <c:v>525000</c:v>
                </c:pt>
                <c:pt idx="15574">
                  <c:v>611000</c:v>
                </c:pt>
                <c:pt idx="15575">
                  <c:v>294000</c:v>
                </c:pt>
                <c:pt idx="15576">
                  <c:v>463000</c:v>
                </c:pt>
                <c:pt idx="15577">
                  <c:v>320900</c:v>
                </c:pt>
                <c:pt idx="15578">
                  <c:v>369950</c:v>
                </c:pt>
                <c:pt idx="15579">
                  <c:v>565000</c:v>
                </c:pt>
                <c:pt idx="15580">
                  <c:v>589500</c:v>
                </c:pt>
                <c:pt idx="15581">
                  <c:v>400000</c:v>
                </c:pt>
                <c:pt idx="15582">
                  <c:v>458000</c:v>
                </c:pt>
                <c:pt idx="15583">
                  <c:v>436000</c:v>
                </c:pt>
                <c:pt idx="15584">
                  <c:v>310000</c:v>
                </c:pt>
                <c:pt idx="15585">
                  <c:v>398000</c:v>
                </c:pt>
                <c:pt idx="15586">
                  <c:v>625000</c:v>
                </c:pt>
                <c:pt idx="15587" formatCode="0.00E+00">
                  <c:v>1005000</c:v>
                </c:pt>
                <c:pt idx="15588">
                  <c:v>435000</c:v>
                </c:pt>
                <c:pt idx="15589">
                  <c:v>250000</c:v>
                </c:pt>
                <c:pt idx="15590">
                  <c:v>430000</c:v>
                </c:pt>
                <c:pt idx="15591">
                  <c:v>790000</c:v>
                </c:pt>
                <c:pt idx="15592" formatCode="0.00E+00">
                  <c:v>1681000</c:v>
                </c:pt>
                <c:pt idx="15593">
                  <c:v>250000</c:v>
                </c:pt>
                <c:pt idx="15594" formatCode="0.00E+00">
                  <c:v>1120000</c:v>
                </c:pt>
                <c:pt idx="15595">
                  <c:v>383900</c:v>
                </c:pt>
                <c:pt idx="15596">
                  <c:v>330000</c:v>
                </c:pt>
                <c:pt idx="15597">
                  <c:v>624000</c:v>
                </c:pt>
                <c:pt idx="15598">
                  <c:v>383000</c:v>
                </c:pt>
                <c:pt idx="15599">
                  <c:v>687000</c:v>
                </c:pt>
                <c:pt idx="15600">
                  <c:v>558000</c:v>
                </c:pt>
                <c:pt idx="15601">
                  <c:v>275000</c:v>
                </c:pt>
                <c:pt idx="15602">
                  <c:v>687500</c:v>
                </c:pt>
                <c:pt idx="15603">
                  <c:v>275000</c:v>
                </c:pt>
                <c:pt idx="15604">
                  <c:v>700000</c:v>
                </c:pt>
                <c:pt idx="15605">
                  <c:v>342500</c:v>
                </c:pt>
                <c:pt idx="15606">
                  <c:v>483500</c:v>
                </c:pt>
                <c:pt idx="15607">
                  <c:v>190000</c:v>
                </c:pt>
                <c:pt idx="15608">
                  <c:v>300000</c:v>
                </c:pt>
                <c:pt idx="15609">
                  <c:v>540000</c:v>
                </c:pt>
                <c:pt idx="15610">
                  <c:v>140000</c:v>
                </c:pt>
                <c:pt idx="15611">
                  <c:v>275000</c:v>
                </c:pt>
                <c:pt idx="15612">
                  <c:v>370000</c:v>
                </c:pt>
                <c:pt idx="15613">
                  <c:v>227000</c:v>
                </c:pt>
                <c:pt idx="15614">
                  <c:v>312000</c:v>
                </c:pt>
                <c:pt idx="15615">
                  <c:v>260000</c:v>
                </c:pt>
                <c:pt idx="15616">
                  <c:v>797000</c:v>
                </c:pt>
                <c:pt idx="15617">
                  <c:v>640000</c:v>
                </c:pt>
                <c:pt idx="15618">
                  <c:v>605000</c:v>
                </c:pt>
                <c:pt idx="15619">
                  <c:v>329950</c:v>
                </c:pt>
                <c:pt idx="15620">
                  <c:v>180000</c:v>
                </c:pt>
                <c:pt idx="15621">
                  <c:v>220000</c:v>
                </c:pt>
                <c:pt idx="15622">
                  <c:v>723000</c:v>
                </c:pt>
                <c:pt idx="15623">
                  <c:v>375000</c:v>
                </c:pt>
                <c:pt idx="15624">
                  <c:v>388000</c:v>
                </c:pt>
                <c:pt idx="15625">
                  <c:v>249950</c:v>
                </c:pt>
                <c:pt idx="15626">
                  <c:v>390000</c:v>
                </c:pt>
                <c:pt idx="15627">
                  <c:v>705000</c:v>
                </c:pt>
                <c:pt idx="15628">
                  <c:v>590000</c:v>
                </c:pt>
                <c:pt idx="15629">
                  <c:v>292000</c:v>
                </c:pt>
                <c:pt idx="15630">
                  <c:v>506000</c:v>
                </c:pt>
                <c:pt idx="15631">
                  <c:v>907500</c:v>
                </c:pt>
                <c:pt idx="15632" formatCode="0.00E+00">
                  <c:v>2271150</c:v>
                </c:pt>
                <c:pt idx="15633">
                  <c:v>319500</c:v>
                </c:pt>
                <c:pt idx="15634">
                  <c:v>265000</c:v>
                </c:pt>
                <c:pt idx="15635">
                  <c:v>237000</c:v>
                </c:pt>
                <c:pt idx="15636">
                  <c:v>235000</c:v>
                </c:pt>
                <c:pt idx="15637">
                  <c:v>740000</c:v>
                </c:pt>
                <c:pt idx="15638">
                  <c:v>359000</c:v>
                </c:pt>
                <c:pt idx="15639">
                  <c:v>334950</c:v>
                </c:pt>
                <c:pt idx="15640">
                  <c:v>259950</c:v>
                </c:pt>
                <c:pt idx="15641">
                  <c:v>253000</c:v>
                </c:pt>
                <c:pt idx="15642">
                  <c:v>561000</c:v>
                </c:pt>
                <c:pt idx="15643">
                  <c:v>455000</c:v>
                </c:pt>
                <c:pt idx="15644">
                  <c:v>675000</c:v>
                </c:pt>
                <c:pt idx="15645">
                  <c:v>267000</c:v>
                </c:pt>
                <c:pt idx="15646">
                  <c:v>368000</c:v>
                </c:pt>
                <c:pt idx="15647">
                  <c:v>599995</c:v>
                </c:pt>
                <c:pt idx="15648">
                  <c:v>342500</c:v>
                </c:pt>
                <c:pt idx="15649">
                  <c:v>252000</c:v>
                </c:pt>
                <c:pt idx="15650">
                  <c:v>247200</c:v>
                </c:pt>
                <c:pt idx="15651">
                  <c:v>910000</c:v>
                </c:pt>
                <c:pt idx="15652">
                  <c:v>419950</c:v>
                </c:pt>
                <c:pt idx="15653">
                  <c:v>160000</c:v>
                </c:pt>
                <c:pt idx="15654">
                  <c:v>799950</c:v>
                </c:pt>
                <c:pt idx="15655">
                  <c:v>400000</c:v>
                </c:pt>
                <c:pt idx="15656">
                  <c:v>210000</c:v>
                </c:pt>
                <c:pt idx="15657">
                  <c:v>475000</c:v>
                </c:pt>
                <c:pt idx="15658">
                  <c:v>355900</c:v>
                </c:pt>
                <c:pt idx="15659">
                  <c:v>420000</c:v>
                </c:pt>
                <c:pt idx="15660">
                  <c:v>710000</c:v>
                </c:pt>
                <c:pt idx="15661">
                  <c:v>518000</c:v>
                </c:pt>
                <c:pt idx="15662">
                  <c:v>375000</c:v>
                </c:pt>
                <c:pt idx="15663">
                  <c:v>185000</c:v>
                </c:pt>
                <c:pt idx="15664">
                  <c:v>402000</c:v>
                </c:pt>
                <c:pt idx="15665">
                  <c:v>585000</c:v>
                </c:pt>
                <c:pt idx="15666">
                  <c:v>500000</c:v>
                </c:pt>
                <c:pt idx="15667" formatCode="0.00E+00">
                  <c:v>1715000</c:v>
                </c:pt>
                <c:pt idx="15668" formatCode="0.00E+00">
                  <c:v>1680000</c:v>
                </c:pt>
                <c:pt idx="15669">
                  <c:v>570000</c:v>
                </c:pt>
                <c:pt idx="15670">
                  <c:v>680000</c:v>
                </c:pt>
                <c:pt idx="15671">
                  <c:v>345000</c:v>
                </c:pt>
                <c:pt idx="15672">
                  <c:v>355000</c:v>
                </c:pt>
                <c:pt idx="15673">
                  <c:v>390000</c:v>
                </c:pt>
                <c:pt idx="15674">
                  <c:v>128000</c:v>
                </c:pt>
                <c:pt idx="15675">
                  <c:v>448500</c:v>
                </c:pt>
                <c:pt idx="15676">
                  <c:v>346000</c:v>
                </c:pt>
                <c:pt idx="15677">
                  <c:v>779000</c:v>
                </c:pt>
                <c:pt idx="15678">
                  <c:v>335000</c:v>
                </c:pt>
                <c:pt idx="15679" formatCode="0.00E+00">
                  <c:v>1850000</c:v>
                </c:pt>
                <c:pt idx="15680">
                  <c:v>799990</c:v>
                </c:pt>
                <c:pt idx="15681" formatCode="0.00E+00">
                  <c:v>1075000</c:v>
                </c:pt>
                <c:pt idx="15682">
                  <c:v>371000</c:v>
                </c:pt>
                <c:pt idx="15683">
                  <c:v>620000</c:v>
                </c:pt>
                <c:pt idx="15684">
                  <c:v>343000</c:v>
                </c:pt>
                <c:pt idx="15685">
                  <c:v>265000</c:v>
                </c:pt>
                <c:pt idx="15686" formatCode="0.00E+00">
                  <c:v>1000000</c:v>
                </c:pt>
                <c:pt idx="15687">
                  <c:v>825000</c:v>
                </c:pt>
                <c:pt idx="15688">
                  <c:v>889000</c:v>
                </c:pt>
                <c:pt idx="15689">
                  <c:v>305000</c:v>
                </c:pt>
                <c:pt idx="15690">
                  <c:v>407000</c:v>
                </c:pt>
                <c:pt idx="15691">
                  <c:v>613000</c:v>
                </c:pt>
                <c:pt idx="15692" formatCode="0.00E+00">
                  <c:v>1637500</c:v>
                </c:pt>
                <c:pt idx="15693">
                  <c:v>645000</c:v>
                </c:pt>
                <c:pt idx="15694" formatCode="0.00E+00">
                  <c:v>1160000</c:v>
                </c:pt>
                <c:pt idx="15695">
                  <c:v>610000</c:v>
                </c:pt>
                <c:pt idx="15696">
                  <c:v>450000</c:v>
                </c:pt>
                <c:pt idx="15697">
                  <c:v>300000</c:v>
                </c:pt>
                <c:pt idx="15698" formatCode="0.00E+00">
                  <c:v>1120000</c:v>
                </c:pt>
                <c:pt idx="15699">
                  <c:v>418200</c:v>
                </c:pt>
                <c:pt idx="15700">
                  <c:v>250000</c:v>
                </c:pt>
                <c:pt idx="15701">
                  <c:v>619000</c:v>
                </c:pt>
                <c:pt idx="15702">
                  <c:v>500000</c:v>
                </c:pt>
                <c:pt idx="15703">
                  <c:v>465000</c:v>
                </c:pt>
                <c:pt idx="15704">
                  <c:v>322000</c:v>
                </c:pt>
                <c:pt idx="15705">
                  <c:v>276900</c:v>
                </c:pt>
                <c:pt idx="15706">
                  <c:v>660000</c:v>
                </c:pt>
                <c:pt idx="15707">
                  <c:v>480000</c:v>
                </c:pt>
                <c:pt idx="15708">
                  <c:v>925000</c:v>
                </c:pt>
                <c:pt idx="15709">
                  <c:v>825000</c:v>
                </c:pt>
                <c:pt idx="15710">
                  <c:v>326000</c:v>
                </c:pt>
                <c:pt idx="15711">
                  <c:v>205000</c:v>
                </c:pt>
                <c:pt idx="15712">
                  <c:v>150000</c:v>
                </c:pt>
                <c:pt idx="15713">
                  <c:v>593567</c:v>
                </c:pt>
                <c:pt idx="15714">
                  <c:v>440000</c:v>
                </c:pt>
                <c:pt idx="15715">
                  <c:v>751000</c:v>
                </c:pt>
                <c:pt idx="15716">
                  <c:v>295000</c:v>
                </c:pt>
                <c:pt idx="15717">
                  <c:v>422500</c:v>
                </c:pt>
                <c:pt idx="15718">
                  <c:v>480000</c:v>
                </c:pt>
                <c:pt idx="15719">
                  <c:v>890900</c:v>
                </c:pt>
                <c:pt idx="15720">
                  <c:v>672500</c:v>
                </c:pt>
                <c:pt idx="15721">
                  <c:v>605000</c:v>
                </c:pt>
                <c:pt idx="15722" formatCode="0.00E+00">
                  <c:v>1675000</c:v>
                </c:pt>
                <c:pt idx="15723">
                  <c:v>565000</c:v>
                </c:pt>
                <c:pt idx="15724">
                  <c:v>725000</c:v>
                </c:pt>
                <c:pt idx="15725">
                  <c:v>640000</c:v>
                </c:pt>
                <c:pt idx="15726">
                  <c:v>253750</c:v>
                </c:pt>
                <c:pt idx="15727">
                  <c:v>799950</c:v>
                </c:pt>
                <c:pt idx="15728">
                  <c:v>595000</c:v>
                </c:pt>
                <c:pt idx="15729">
                  <c:v>850000</c:v>
                </c:pt>
                <c:pt idx="15730">
                  <c:v>366000</c:v>
                </c:pt>
                <c:pt idx="15731">
                  <c:v>715000</c:v>
                </c:pt>
                <c:pt idx="15732">
                  <c:v>300000</c:v>
                </c:pt>
                <c:pt idx="15733">
                  <c:v>960000</c:v>
                </c:pt>
                <c:pt idx="15734">
                  <c:v>812000</c:v>
                </c:pt>
                <c:pt idx="15735">
                  <c:v>234950</c:v>
                </c:pt>
                <c:pt idx="15736">
                  <c:v>656500</c:v>
                </c:pt>
                <c:pt idx="15737">
                  <c:v>255000</c:v>
                </c:pt>
                <c:pt idx="15738">
                  <c:v>538000</c:v>
                </c:pt>
                <c:pt idx="15739">
                  <c:v>260000</c:v>
                </c:pt>
                <c:pt idx="15740">
                  <c:v>546200</c:v>
                </c:pt>
                <c:pt idx="15741">
                  <c:v>280500</c:v>
                </c:pt>
                <c:pt idx="15742">
                  <c:v>295000</c:v>
                </c:pt>
                <c:pt idx="15743">
                  <c:v>700000</c:v>
                </c:pt>
                <c:pt idx="15744">
                  <c:v>560000</c:v>
                </c:pt>
                <c:pt idx="15745">
                  <c:v>912000</c:v>
                </c:pt>
                <c:pt idx="15746">
                  <c:v>437000</c:v>
                </c:pt>
                <c:pt idx="15747">
                  <c:v>447000</c:v>
                </c:pt>
                <c:pt idx="15748">
                  <c:v>500000</c:v>
                </c:pt>
                <c:pt idx="15749">
                  <c:v>508300</c:v>
                </c:pt>
                <c:pt idx="15750">
                  <c:v>485000</c:v>
                </c:pt>
                <c:pt idx="15751">
                  <c:v>540000</c:v>
                </c:pt>
                <c:pt idx="15752">
                  <c:v>356000</c:v>
                </c:pt>
                <c:pt idx="15753">
                  <c:v>525000</c:v>
                </c:pt>
                <c:pt idx="15754">
                  <c:v>962800</c:v>
                </c:pt>
                <c:pt idx="15755">
                  <c:v>315000</c:v>
                </c:pt>
                <c:pt idx="15756">
                  <c:v>525000</c:v>
                </c:pt>
                <c:pt idx="15757">
                  <c:v>325000</c:v>
                </c:pt>
                <c:pt idx="15758">
                  <c:v>965800</c:v>
                </c:pt>
                <c:pt idx="15759">
                  <c:v>550000</c:v>
                </c:pt>
                <c:pt idx="15760">
                  <c:v>182200</c:v>
                </c:pt>
                <c:pt idx="15761">
                  <c:v>315000</c:v>
                </c:pt>
                <c:pt idx="15762">
                  <c:v>500000</c:v>
                </c:pt>
                <c:pt idx="15763">
                  <c:v>480000</c:v>
                </c:pt>
                <c:pt idx="15764" formatCode="0.00E+00">
                  <c:v>1690000</c:v>
                </c:pt>
                <c:pt idx="15765">
                  <c:v>525000</c:v>
                </c:pt>
                <c:pt idx="15766">
                  <c:v>407500</c:v>
                </c:pt>
                <c:pt idx="15767">
                  <c:v>443000</c:v>
                </c:pt>
                <c:pt idx="15768" formatCode="0.00E+00">
                  <c:v>1256500</c:v>
                </c:pt>
                <c:pt idx="15769">
                  <c:v>642000</c:v>
                </c:pt>
                <c:pt idx="15770">
                  <c:v>520000</c:v>
                </c:pt>
                <c:pt idx="15771">
                  <c:v>750000</c:v>
                </c:pt>
                <c:pt idx="15772">
                  <c:v>855000</c:v>
                </c:pt>
                <c:pt idx="15773">
                  <c:v>275000</c:v>
                </c:pt>
                <c:pt idx="15774">
                  <c:v>265000</c:v>
                </c:pt>
                <c:pt idx="15775">
                  <c:v>894400</c:v>
                </c:pt>
                <c:pt idx="15776">
                  <c:v>546000</c:v>
                </c:pt>
                <c:pt idx="15777">
                  <c:v>699950</c:v>
                </c:pt>
                <c:pt idx="15778">
                  <c:v>435000</c:v>
                </c:pt>
                <c:pt idx="15779">
                  <c:v>259500</c:v>
                </c:pt>
                <c:pt idx="15780">
                  <c:v>359950</c:v>
                </c:pt>
                <c:pt idx="15781">
                  <c:v>517000</c:v>
                </c:pt>
                <c:pt idx="15782">
                  <c:v>579000</c:v>
                </c:pt>
                <c:pt idx="15783">
                  <c:v>525000</c:v>
                </c:pt>
                <c:pt idx="15784">
                  <c:v>320000</c:v>
                </c:pt>
                <c:pt idx="15785">
                  <c:v>635000</c:v>
                </c:pt>
                <c:pt idx="15786">
                  <c:v>400000</c:v>
                </c:pt>
                <c:pt idx="15787">
                  <c:v>455000</c:v>
                </c:pt>
                <c:pt idx="15788">
                  <c:v>572000</c:v>
                </c:pt>
                <c:pt idx="15789">
                  <c:v>650000</c:v>
                </c:pt>
                <c:pt idx="15790">
                  <c:v>162500</c:v>
                </c:pt>
                <c:pt idx="15791">
                  <c:v>400000</c:v>
                </c:pt>
                <c:pt idx="15792">
                  <c:v>268300</c:v>
                </c:pt>
                <c:pt idx="15793">
                  <c:v>989000</c:v>
                </c:pt>
                <c:pt idx="15794">
                  <c:v>342000</c:v>
                </c:pt>
                <c:pt idx="15795">
                  <c:v>315000</c:v>
                </c:pt>
                <c:pt idx="15796">
                  <c:v>485000</c:v>
                </c:pt>
                <c:pt idx="15797">
                  <c:v>277500</c:v>
                </c:pt>
                <c:pt idx="15798" formatCode="0.00E+00">
                  <c:v>1295000</c:v>
                </c:pt>
                <c:pt idx="15799">
                  <c:v>385000</c:v>
                </c:pt>
                <c:pt idx="15800">
                  <c:v>426000</c:v>
                </c:pt>
                <c:pt idx="15801">
                  <c:v>310000</c:v>
                </c:pt>
                <c:pt idx="15802">
                  <c:v>449000</c:v>
                </c:pt>
                <c:pt idx="15803">
                  <c:v>375000</c:v>
                </c:pt>
                <c:pt idx="15804" formatCode="0.00E+00">
                  <c:v>1187500</c:v>
                </c:pt>
                <c:pt idx="15805">
                  <c:v>468000</c:v>
                </c:pt>
                <c:pt idx="15806">
                  <c:v>336000</c:v>
                </c:pt>
                <c:pt idx="15807">
                  <c:v>392000</c:v>
                </c:pt>
                <c:pt idx="15808">
                  <c:v>412500</c:v>
                </c:pt>
                <c:pt idx="15809">
                  <c:v>545000</c:v>
                </c:pt>
                <c:pt idx="15810">
                  <c:v>133000</c:v>
                </c:pt>
                <c:pt idx="15811">
                  <c:v>440000</c:v>
                </c:pt>
                <c:pt idx="15812">
                  <c:v>294450</c:v>
                </c:pt>
                <c:pt idx="15813">
                  <c:v>335000</c:v>
                </c:pt>
                <c:pt idx="15814">
                  <c:v>362000</c:v>
                </c:pt>
                <c:pt idx="15815">
                  <c:v>322000</c:v>
                </c:pt>
                <c:pt idx="15816">
                  <c:v>230500</c:v>
                </c:pt>
                <c:pt idx="15817">
                  <c:v>380000</c:v>
                </c:pt>
                <c:pt idx="15818">
                  <c:v>292000</c:v>
                </c:pt>
                <c:pt idx="15819">
                  <c:v>172500</c:v>
                </c:pt>
                <c:pt idx="15820">
                  <c:v>784000</c:v>
                </c:pt>
                <c:pt idx="15821">
                  <c:v>525000</c:v>
                </c:pt>
                <c:pt idx="15822">
                  <c:v>600000</c:v>
                </c:pt>
                <c:pt idx="15823">
                  <c:v>435000</c:v>
                </c:pt>
                <c:pt idx="15824">
                  <c:v>359900</c:v>
                </c:pt>
                <c:pt idx="15825">
                  <c:v>700000</c:v>
                </c:pt>
                <c:pt idx="15826">
                  <c:v>280000</c:v>
                </c:pt>
                <c:pt idx="15827">
                  <c:v>655000</c:v>
                </c:pt>
                <c:pt idx="15828" formatCode="0.00E+00">
                  <c:v>2480000</c:v>
                </c:pt>
                <c:pt idx="15829">
                  <c:v>499950</c:v>
                </c:pt>
                <c:pt idx="15830">
                  <c:v>540000</c:v>
                </c:pt>
                <c:pt idx="15831">
                  <c:v>970000</c:v>
                </c:pt>
                <c:pt idx="15832">
                  <c:v>330000</c:v>
                </c:pt>
                <c:pt idx="15833">
                  <c:v>474000</c:v>
                </c:pt>
                <c:pt idx="15834">
                  <c:v>670000</c:v>
                </c:pt>
                <c:pt idx="15835" formatCode="0.00E+00">
                  <c:v>1300000</c:v>
                </c:pt>
                <c:pt idx="15836" formatCode="0.00E+00">
                  <c:v>1160000</c:v>
                </c:pt>
                <c:pt idx="15837">
                  <c:v>440000</c:v>
                </c:pt>
                <c:pt idx="15838">
                  <c:v>411000</c:v>
                </c:pt>
                <c:pt idx="15839">
                  <c:v>500000</c:v>
                </c:pt>
                <c:pt idx="15840" formatCode="0.00E+00">
                  <c:v>1335000</c:v>
                </c:pt>
                <c:pt idx="15841">
                  <c:v>696000</c:v>
                </c:pt>
                <c:pt idx="15842">
                  <c:v>465000</c:v>
                </c:pt>
                <c:pt idx="15843">
                  <c:v>518000</c:v>
                </c:pt>
                <c:pt idx="15844">
                  <c:v>251000</c:v>
                </c:pt>
                <c:pt idx="15845">
                  <c:v>255000</c:v>
                </c:pt>
                <c:pt idx="15846">
                  <c:v>319000</c:v>
                </c:pt>
                <c:pt idx="15847">
                  <c:v>719000</c:v>
                </c:pt>
                <c:pt idx="15848" formatCode="0.00E+00">
                  <c:v>1520000</c:v>
                </c:pt>
                <c:pt idx="15849">
                  <c:v>322000</c:v>
                </c:pt>
                <c:pt idx="15850">
                  <c:v>205000</c:v>
                </c:pt>
                <c:pt idx="15851">
                  <c:v>229000</c:v>
                </c:pt>
                <c:pt idx="15852">
                  <c:v>395000</c:v>
                </c:pt>
                <c:pt idx="15853">
                  <c:v>183000</c:v>
                </c:pt>
                <c:pt idx="15854">
                  <c:v>583500</c:v>
                </c:pt>
                <c:pt idx="15855">
                  <c:v>312000</c:v>
                </c:pt>
                <c:pt idx="15856">
                  <c:v>539000</c:v>
                </c:pt>
                <c:pt idx="15857">
                  <c:v>409000</c:v>
                </c:pt>
                <c:pt idx="15858">
                  <c:v>510250</c:v>
                </c:pt>
                <c:pt idx="15859">
                  <c:v>535000</c:v>
                </c:pt>
                <c:pt idx="15860">
                  <c:v>280000</c:v>
                </c:pt>
                <c:pt idx="15861">
                  <c:v>286000</c:v>
                </c:pt>
                <c:pt idx="15862">
                  <c:v>710000</c:v>
                </c:pt>
                <c:pt idx="15863">
                  <c:v>395000</c:v>
                </c:pt>
                <c:pt idx="15864">
                  <c:v>237500</c:v>
                </c:pt>
                <c:pt idx="15865">
                  <c:v>464000</c:v>
                </c:pt>
                <c:pt idx="15866">
                  <c:v>495000</c:v>
                </c:pt>
                <c:pt idx="15867">
                  <c:v>257500</c:v>
                </c:pt>
                <c:pt idx="15868">
                  <c:v>570000</c:v>
                </c:pt>
                <c:pt idx="15869">
                  <c:v>362000</c:v>
                </c:pt>
                <c:pt idx="15870">
                  <c:v>640000</c:v>
                </c:pt>
                <c:pt idx="15871">
                  <c:v>172500</c:v>
                </c:pt>
                <c:pt idx="15872">
                  <c:v>596000</c:v>
                </c:pt>
                <c:pt idx="15873">
                  <c:v>840000</c:v>
                </c:pt>
                <c:pt idx="15874" formatCode="0.00E+00">
                  <c:v>1600000</c:v>
                </c:pt>
                <c:pt idx="15875">
                  <c:v>435000</c:v>
                </c:pt>
                <c:pt idx="15876">
                  <c:v>251000</c:v>
                </c:pt>
                <c:pt idx="15877">
                  <c:v>282500</c:v>
                </c:pt>
                <c:pt idx="15878">
                  <c:v>265000</c:v>
                </c:pt>
                <c:pt idx="15879">
                  <c:v>330000</c:v>
                </c:pt>
                <c:pt idx="15880">
                  <c:v>435000</c:v>
                </c:pt>
                <c:pt idx="15881">
                  <c:v>827235</c:v>
                </c:pt>
                <c:pt idx="15882">
                  <c:v>249950</c:v>
                </c:pt>
                <c:pt idx="15883">
                  <c:v>400000</c:v>
                </c:pt>
                <c:pt idx="15884">
                  <c:v>300499</c:v>
                </c:pt>
                <c:pt idx="15885">
                  <c:v>449000</c:v>
                </c:pt>
                <c:pt idx="15886">
                  <c:v>500000</c:v>
                </c:pt>
                <c:pt idx="15887">
                  <c:v>865000</c:v>
                </c:pt>
                <c:pt idx="15888">
                  <c:v>899950</c:v>
                </c:pt>
                <c:pt idx="15889">
                  <c:v>370000</c:v>
                </c:pt>
                <c:pt idx="15890">
                  <c:v>442500</c:v>
                </c:pt>
                <c:pt idx="15891">
                  <c:v>310000</c:v>
                </c:pt>
                <c:pt idx="15892" formatCode="0.00E+00">
                  <c:v>1565000</c:v>
                </c:pt>
                <c:pt idx="15893">
                  <c:v>245000</c:v>
                </c:pt>
                <c:pt idx="15894">
                  <c:v>254950</c:v>
                </c:pt>
                <c:pt idx="15895">
                  <c:v>510000</c:v>
                </c:pt>
                <c:pt idx="15896">
                  <c:v>299950</c:v>
                </c:pt>
                <c:pt idx="15897">
                  <c:v>379950</c:v>
                </c:pt>
                <c:pt idx="15898">
                  <c:v>350000</c:v>
                </c:pt>
                <c:pt idx="15899">
                  <c:v>300000</c:v>
                </c:pt>
                <c:pt idx="15900">
                  <c:v>994000</c:v>
                </c:pt>
                <c:pt idx="15901">
                  <c:v>315000</c:v>
                </c:pt>
                <c:pt idx="15902">
                  <c:v>480500</c:v>
                </c:pt>
                <c:pt idx="15903">
                  <c:v>373000</c:v>
                </c:pt>
                <c:pt idx="15904">
                  <c:v>728000</c:v>
                </c:pt>
                <c:pt idx="15905">
                  <c:v>415000</c:v>
                </c:pt>
                <c:pt idx="15906">
                  <c:v>427500</c:v>
                </c:pt>
                <c:pt idx="15907">
                  <c:v>339300</c:v>
                </c:pt>
                <c:pt idx="15908">
                  <c:v>313000</c:v>
                </c:pt>
                <c:pt idx="15909">
                  <c:v>431500</c:v>
                </c:pt>
                <c:pt idx="15910">
                  <c:v>415000</c:v>
                </c:pt>
                <c:pt idx="15911">
                  <c:v>490000</c:v>
                </c:pt>
                <c:pt idx="15912" formatCode="0.00E+00">
                  <c:v>1425000</c:v>
                </c:pt>
                <c:pt idx="15913">
                  <c:v>275000</c:v>
                </c:pt>
                <c:pt idx="15914">
                  <c:v>325000</c:v>
                </c:pt>
                <c:pt idx="15915" formatCode="0.00E+00">
                  <c:v>1180000</c:v>
                </c:pt>
                <c:pt idx="15916">
                  <c:v>690000</c:v>
                </c:pt>
                <c:pt idx="15917">
                  <c:v>410000</c:v>
                </c:pt>
                <c:pt idx="15918">
                  <c:v>960000</c:v>
                </c:pt>
                <c:pt idx="15919">
                  <c:v>299250</c:v>
                </c:pt>
                <c:pt idx="15920">
                  <c:v>239000</c:v>
                </c:pt>
                <c:pt idx="15921">
                  <c:v>235000</c:v>
                </c:pt>
                <c:pt idx="15922">
                  <c:v>587000</c:v>
                </c:pt>
                <c:pt idx="15923">
                  <c:v>431000</c:v>
                </c:pt>
                <c:pt idx="15924" formatCode="0.00E+00">
                  <c:v>1636000</c:v>
                </c:pt>
                <c:pt idx="15925">
                  <c:v>285000</c:v>
                </c:pt>
                <c:pt idx="15926">
                  <c:v>778000</c:v>
                </c:pt>
                <c:pt idx="15927">
                  <c:v>415000</c:v>
                </c:pt>
                <c:pt idx="15928">
                  <c:v>550285</c:v>
                </c:pt>
                <c:pt idx="15929">
                  <c:v>910000</c:v>
                </c:pt>
                <c:pt idx="15930">
                  <c:v>860000</c:v>
                </c:pt>
                <c:pt idx="15931">
                  <c:v>765000</c:v>
                </c:pt>
                <c:pt idx="15932">
                  <c:v>782000</c:v>
                </c:pt>
                <c:pt idx="15933">
                  <c:v>525000</c:v>
                </c:pt>
                <c:pt idx="15934">
                  <c:v>745000</c:v>
                </c:pt>
                <c:pt idx="15935">
                  <c:v>470000</c:v>
                </c:pt>
                <c:pt idx="15936">
                  <c:v>345000</c:v>
                </c:pt>
                <c:pt idx="15937">
                  <c:v>279000</c:v>
                </c:pt>
                <c:pt idx="15938">
                  <c:v>500000</c:v>
                </c:pt>
                <c:pt idx="15939">
                  <c:v>237000</c:v>
                </c:pt>
                <c:pt idx="15940">
                  <c:v>200500</c:v>
                </c:pt>
                <c:pt idx="15941">
                  <c:v>387500</c:v>
                </c:pt>
                <c:pt idx="15942">
                  <c:v>392500</c:v>
                </c:pt>
                <c:pt idx="15943">
                  <c:v>305000</c:v>
                </c:pt>
                <c:pt idx="15944">
                  <c:v>981000</c:v>
                </c:pt>
                <c:pt idx="15945">
                  <c:v>680000</c:v>
                </c:pt>
                <c:pt idx="15946">
                  <c:v>276000</c:v>
                </c:pt>
                <c:pt idx="15947">
                  <c:v>655500</c:v>
                </c:pt>
                <c:pt idx="15948">
                  <c:v>555000</c:v>
                </c:pt>
                <c:pt idx="15949">
                  <c:v>235000</c:v>
                </c:pt>
                <c:pt idx="15950">
                  <c:v>325000</c:v>
                </c:pt>
                <c:pt idx="15951">
                  <c:v>268950</c:v>
                </c:pt>
                <c:pt idx="15952">
                  <c:v>264500</c:v>
                </c:pt>
                <c:pt idx="15953">
                  <c:v>240000</c:v>
                </c:pt>
                <c:pt idx="15954">
                  <c:v>819000</c:v>
                </c:pt>
                <c:pt idx="15955">
                  <c:v>850000</c:v>
                </c:pt>
                <c:pt idx="15956">
                  <c:v>294950</c:v>
                </c:pt>
                <c:pt idx="15957">
                  <c:v>693000</c:v>
                </c:pt>
                <c:pt idx="15958">
                  <c:v>478000</c:v>
                </c:pt>
                <c:pt idx="15959">
                  <c:v>222000</c:v>
                </c:pt>
                <c:pt idx="15960">
                  <c:v>635000</c:v>
                </c:pt>
                <c:pt idx="15961">
                  <c:v>469000</c:v>
                </c:pt>
                <c:pt idx="15962">
                  <c:v>350000</c:v>
                </c:pt>
                <c:pt idx="15963">
                  <c:v>180000</c:v>
                </c:pt>
                <c:pt idx="15964">
                  <c:v>490000</c:v>
                </c:pt>
                <c:pt idx="15965">
                  <c:v>360000</c:v>
                </c:pt>
                <c:pt idx="15966">
                  <c:v>630000</c:v>
                </c:pt>
                <c:pt idx="15967">
                  <c:v>615000</c:v>
                </c:pt>
                <c:pt idx="15968">
                  <c:v>279950</c:v>
                </c:pt>
                <c:pt idx="15969">
                  <c:v>317000</c:v>
                </c:pt>
                <c:pt idx="15970">
                  <c:v>618000</c:v>
                </c:pt>
                <c:pt idx="15971">
                  <c:v>620000</c:v>
                </c:pt>
                <c:pt idx="15972">
                  <c:v>345000</c:v>
                </c:pt>
                <c:pt idx="15973">
                  <c:v>608000</c:v>
                </c:pt>
                <c:pt idx="15974">
                  <c:v>325000</c:v>
                </c:pt>
                <c:pt idx="15975">
                  <c:v>475000</c:v>
                </c:pt>
                <c:pt idx="15976">
                  <c:v>154000</c:v>
                </c:pt>
                <c:pt idx="15977" formatCode="0.00E+00">
                  <c:v>1190000</c:v>
                </c:pt>
                <c:pt idx="15978">
                  <c:v>376950</c:v>
                </c:pt>
                <c:pt idx="15979">
                  <c:v>500000</c:v>
                </c:pt>
                <c:pt idx="15980">
                  <c:v>499950</c:v>
                </c:pt>
                <c:pt idx="15981">
                  <c:v>230000</c:v>
                </c:pt>
                <c:pt idx="15982">
                  <c:v>652600</c:v>
                </c:pt>
                <c:pt idx="15983">
                  <c:v>185000</c:v>
                </c:pt>
                <c:pt idx="15984">
                  <c:v>274950</c:v>
                </c:pt>
                <c:pt idx="15985">
                  <c:v>447000</c:v>
                </c:pt>
                <c:pt idx="15986">
                  <c:v>129000</c:v>
                </c:pt>
                <c:pt idx="15987">
                  <c:v>436000</c:v>
                </c:pt>
                <c:pt idx="15988">
                  <c:v>825000</c:v>
                </c:pt>
                <c:pt idx="15989">
                  <c:v>225000</c:v>
                </c:pt>
                <c:pt idx="15990">
                  <c:v>265000</c:v>
                </c:pt>
                <c:pt idx="15991">
                  <c:v>765000</c:v>
                </c:pt>
                <c:pt idx="15992">
                  <c:v>509000</c:v>
                </c:pt>
                <c:pt idx="15993">
                  <c:v>762450</c:v>
                </c:pt>
                <c:pt idx="15994">
                  <c:v>465000</c:v>
                </c:pt>
                <c:pt idx="15995">
                  <c:v>564000</c:v>
                </c:pt>
                <c:pt idx="15996">
                  <c:v>384500</c:v>
                </c:pt>
                <c:pt idx="15997">
                  <c:v>415000</c:v>
                </c:pt>
                <c:pt idx="15998">
                  <c:v>345000</c:v>
                </c:pt>
                <c:pt idx="15999">
                  <c:v>465950</c:v>
                </c:pt>
                <c:pt idx="16000">
                  <c:v>325000</c:v>
                </c:pt>
                <c:pt idx="16001">
                  <c:v>500000</c:v>
                </c:pt>
                <c:pt idx="16002">
                  <c:v>450000</c:v>
                </c:pt>
                <c:pt idx="16003">
                  <c:v>475000</c:v>
                </c:pt>
                <c:pt idx="16004" formatCode="0.00E+00">
                  <c:v>1346400</c:v>
                </c:pt>
                <c:pt idx="16005">
                  <c:v>747000</c:v>
                </c:pt>
                <c:pt idx="16006">
                  <c:v>395000</c:v>
                </c:pt>
                <c:pt idx="16007">
                  <c:v>505000</c:v>
                </c:pt>
                <c:pt idx="16008">
                  <c:v>215000</c:v>
                </c:pt>
                <c:pt idx="16009">
                  <c:v>775000</c:v>
                </c:pt>
                <c:pt idx="16010">
                  <c:v>540000</c:v>
                </c:pt>
                <c:pt idx="16011">
                  <c:v>392500</c:v>
                </c:pt>
                <c:pt idx="16012">
                  <c:v>987000</c:v>
                </c:pt>
                <c:pt idx="16013" formatCode="0.00E+00">
                  <c:v>1190000</c:v>
                </c:pt>
                <c:pt idx="16014">
                  <c:v>252500</c:v>
                </c:pt>
                <c:pt idx="16015">
                  <c:v>730000</c:v>
                </c:pt>
                <c:pt idx="16016">
                  <c:v>497300</c:v>
                </c:pt>
                <c:pt idx="16017">
                  <c:v>640000</c:v>
                </c:pt>
                <c:pt idx="16018">
                  <c:v>580000</c:v>
                </c:pt>
                <c:pt idx="16019">
                  <c:v>377000</c:v>
                </c:pt>
                <c:pt idx="16020" formatCode="0.00E+00">
                  <c:v>1280000</c:v>
                </c:pt>
                <c:pt idx="16021">
                  <c:v>396500</c:v>
                </c:pt>
                <c:pt idx="16022">
                  <c:v>300000</c:v>
                </c:pt>
                <c:pt idx="16023">
                  <c:v>532000</c:v>
                </c:pt>
                <c:pt idx="16024">
                  <c:v>579000</c:v>
                </c:pt>
                <c:pt idx="16025" formatCode="0.00E+00">
                  <c:v>1400000</c:v>
                </c:pt>
                <c:pt idx="16026">
                  <c:v>571000</c:v>
                </c:pt>
                <c:pt idx="16027">
                  <c:v>301950</c:v>
                </c:pt>
                <c:pt idx="16028">
                  <c:v>660000</c:v>
                </c:pt>
                <c:pt idx="16029">
                  <c:v>455000</c:v>
                </c:pt>
                <c:pt idx="16030">
                  <c:v>375000</c:v>
                </c:pt>
                <c:pt idx="16031">
                  <c:v>470000</c:v>
                </c:pt>
                <c:pt idx="16032">
                  <c:v>374990</c:v>
                </c:pt>
                <c:pt idx="16033">
                  <c:v>541500</c:v>
                </c:pt>
                <c:pt idx="16034">
                  <c:v>782500</c:v>
                </c:pt>
                <c:pt idx="16035">
                  <c:v>264000</c:v>
                </c:pt>
                <c:pt idx="16036">
                  <c:v>640000</c:v>
                </c:pt>
                <c:pt idx="16037">
                  <c:v>660000</c:v>
                </c:pt>
                <c:pt idx="16038" formatCode="0.00E+00">
                  <c:v>1365000</c:v>
                </c:pt>
                <c:pt idx="16039">
                  <c:v>389950</c:v>
                </c:pt>
                <c:pt idx="16040">
                  <c:v>226000</c:v>
                </c:pt>
                <c:pt idx="16041">
                  <c:v>390000</c:v>
                </c:pt>
                <c:pt idx="16042">
                  <c:v>485000</c:v>
                </c:pt>
                <c:pt idx="16043">
                  <c:v>840000</c:v>
                </c:pt>
                <c:pt idx="16044">
                  <c:v>600000</c:v>
                </c:pt>
                <c:pt idx="16045">
                  <c:v>331000</c:v>
                </c:pt>
                <c:pt idx="16046">
                  <c:v>780000</c:v>
                </c:pt>
                <c:pt idx="16047">
                  <c:v>300000</c:v>
                </c:pt>
                <c:pt idx="16048">
                  <c:v>361810</c:v>
                </c:pt>
                <c:pt idx="16049">
                  <c:v>467000</c:v>
                </c:pt>
                <c:pt idx="16050">
                  <c:v>399000</c:v>
                </c:pt>
                <c:pt idx="16051">
                  <c:v>315450</c:v>
                </c:pt>
                <c:pt idx="16052">
                  <c:v>600000</c:v>
                </c:pt>
                <c:pt idx="16053">
                  <c:v>247500</c:v>
                </c:pt>
                <c:pt idx="16054">
                  <c:v>330000</c:v>
                </c:pt>
                <c:pt idx="16055">
                  <c:v>500000</c:v>
                </c:pt>
                <c:pt idx="16056">
                  <c:v>367500</c:v>
                </c:pt>
                <c:pt idx="16057">
                  <c:v>560000</c:v>
                </c:pt>
                <c:pt idx="16058">
                  <c:v>655000</c:v>
                </c:pt>
                <c:pt idx="16059">
                  <c:v>530000</c:v>
                </c:pt>
                <c:pt idx="16060">
                  <c:v>270000</c:v>
                </c:pt>
                <c:pt idx="16061">
                  <c:v>437500</c:v>
                </c:pt>
                <c:pt idx="16062">
                  <c:v>575000</c:v>
                </c:pt>
                <c:pt idx="16063">
                  <c:v>278000</c:v>
                </c:pt>
                <c:pt idx="16064">
                  <c:v>568500</c:v>
                </c:pt>
                <c:pt idx="16065">
                  <c:v>280000</c:v>
                </c:pt>
                <c:pt idx="16066">
                  <c:v>250000</c:v>
                </c:pt>
                <c:pt idx="16067">
                  <c:v>247500</c:v>
                </c:pt>
                <c:pt idx="16068" formatCode="0.00E+00">
                  <c:v>1250000</c:v>
                </c:pt>
                <c:pt idx="16069">
                  <c:v>535000</c:v>
                </c:pt>
                <c:pt idx="16070">
                  <c:v>814842</c:v>
                </c:pt>
                <c:pt idx="16071">
                  <c:v>340000</c:v>
                </c:pt>
                <c:pt idx="16072">
                  <c:v>359950</c:v>
                </c:pt>
                <c:pt idx="16073">
                  <c:v>750000</c:v>
                </c:pt>
                <c:pt idx="16074" formatCode="0.00E+00">
                  <c:v>1220000</c:v>
                </c:pt>
                <c:pt idx="16075">
                  <c:v>370000</c:v>
                </c:pt>
                <c:pt idx="16076">
                  <c:v>329950</c:v>
                </c:pt>
                <c:pt idx="16077">
                  <c:v>500000</c:v>
                </c:pt>
                <c:pt idx="16078">
                  <c:v>734000</c:v>
                </c:pt>
                <c:pt idx="16079">
                  <c:v>385000</c:v>
                </c:pt>
                <c:pt idx="16080">
                  <c:v>230000</c:v>
                </c:pt>
                <c:pt idx="16081" formatCode="0.00E+00">
                  <c:v>1385000</c:v>
                </c:pt>
                <c:pt idx="16082">
                  <c:v>210000</c:v>
                </c:pt>
                <c:pt idx="16083">
                  <c:v>293000</c:v>
                </c:pt>
                <c:pt idx="16084">
                  <c:v>465000</c:v>
                </c:pt>
                <c:pt idx="16085">
                  <c:v>449000</c:v>
                </c:pt>
                <c:pt idx="16086">
                  <c:v>325000</c:v>
                </c:pt>
                <c:pt idx="16087">
                  <c:v>180000</c:v>
                </c:pt>
                <c:pt idx="16088">
                  <c:v>650000</c:v>
                </c:pt>
                <c:pt idx="16089">
                  <c:v>665000</c:v>
                </c:pt>
                <c:pt idx="16090">
                  <c:v>324450</c:v>
                </c:pt>
                <c:pt idx="16091">
                  <c:v>588000</c:v>
                </c:pt>
                <c:pt idx="16092">
                  <c:v>200000</c:v>
                </c:pt>
                <c:pt idx="16093">
                  <c:v>383000</c:v>
                </c:pt>
                <c:pt idx="16094">
                  <c:v>499950</c:v>
                </c:pt>
                <c:pt idx="16095">
                  <c:v>549000</c:v>
                </c:pt>
                <c:pt idx="16096">
                  <c:v>465000</c:v>
                </c:pt>
                <c:pt idx="16097">
                  <c:v>450000</c:v>
                </c:pt>
                <c:pt idx="16098">
                  <c:v>799900</c:v>
                </c:pt>
                <c:pt idx="16099">
                  <c:v>495000</c:v>
                </c:pt>
                <c:pt idx="16100" formatCode="0.00E+00">
                  <c:v>1200000</c:v>
                </c:pt>
                <c:pt idx="16101">
                  <c:v>637000</c:v>
                </c:pt>
                <c:pt idx="16102">
                  <c:v>589000</c:v>
                </c:pt>
                <c:pt idx="16103">
                  <c:v>305000</c:v>
                </c:pt>
                <c:pt idx="16104">
                  <c:v>600000</c:v>
                </c:pt>
                <c:pt idx="16105">
                  <c:v>587000</c:v>
                </c:pt>
                <c:pt idx="16106" formatCode="0.00E+00">
                  <c:v>1425000</c:v>
                </c:pt>
                <c:pt idx="16107">
                  <c:v>250000</c:v>
                </c:pt>
                <c:pt idx="16108">
                  <c:v>515000</c:v>
                </c:pt>
                <c:pt idx="16109">
                  <c:v>833000</c:v>
                </c:pt>
                <c:pt idx="16110">
                  <c:v>860000</c:v>
                </c:pt>
                <c:pt idx="16111">
                  <c:v>550000</c:v>
                </c:pt>
                <c:pt idx="16112">
                  <c:v>180000</c:v>
                </c:pt>
                <c:pt idx="16113">
                  <c:v>507000</c:v>
                </c:pt>
                <c:pt idx="16114">
                  <c:v>427000</c:v>
                </c:pt>
                <c:pt idx="16115">
                  <c:v>616950</c:v>
                </c:pt>
                <c:pt idx="16116">
                  <c:v>372000</c:v>
                </c:pt>
                <c:pt idx="16117">
                  <c:v>290000</c:v>
                </c:pt>
                <c:pt idx="16118">
                  <c:v>329990</c:v>
                </c:pt>
                <c:pt idx="16119">
                  <c:v>393500</c:v>
                </c:pt>
                <c:pt idx="16120" formatCode="0.00E+00">
                  <c:v>1550000</c:v>
                </c:pt>
                <c:pt idx="16121">
                  <c:v>240000</c:v>
                </c:pt>
                <c:pt idx="16122">
                  <c:v>285000</c:v>
                </c:pt>
                <c:pt idx="16123">
                  <c:v>382500</c:v>
                </c:pt>
                <c:pt idx="16124" formatCode="0.00E+00">
                  <c:v>1925000</c:v>
                </c:pt>
                <c:pt idx="16125">
                  <c:v>800000</c:v>
                </c:pt>
                <c:pt idx="16126">
                  <c:v>550000</c:v>
                </c:pt>
                <c:pt idx="16127">
                  <c:v>387846</c:v>
                </c:pt>
                <c:pt idx="16128">
                  <c:v>367500</c:v>
                </c:pt>
                <c:pt idx="16129">
                  <c:v>780500</c:v>
                </c:pt>
                <c:pt idx="16130">
                  <c:v>680000</c:v>
                </c:pt>
                <c:pt idx="16131">
                  <c:v>434400</c:v>
                </c:pt>
                <c:pt idx="16132">
                  <c:v>370000</c:v>
                </c:pt>
                <c:pt idx="16133">
                  <c:v>465000</c:v>
                </c:pt>
                <c:pt idx="16134">
                  <c:v>323000</c:v>
                </c:pt>
                <c:pt idx="16135">
                  <c:v>270000</c:v>
                </c:pt>
                <c:pt idx="16136" formatCode="0.00E+00">
                  <c:v>1320000</c:v>
                </c:pt>
                <c:pt idx="16137">
                  <c:v>560000</c:v>
                </c:pt>
                <c:pt idx="16138">
                  <c:v>450000</c:v>
                </c:pt>
                <c:pt idx="16139">
                  <c:v>290000</c:v>
                </c:pt>
                <c:pt idx="16140">
                  <c:v>354000</c:v>
                </c:pt>
                <c:pt idx="16141">
                  <c:v>705000</c:v>
                </c:pt>
                <c:pt idx="16142">
                  <c:v>445000</c:v>
                </c:pt>
                <c:pt idx="16143">
                  <c:v>229900</c:v>
                </c:pt>
                <c:pt idx="16144">
                  <c:v>610000</c:v>
                </c:pt>
                <c:pt idx="16145">
                  <c:v>535000</c:v>
                </c:pt>
                <c:pt idx="16146">
                  <c:v>437400</c:v>
                </c:pt>
                <c:pt idx="16147">
                  <c:v>540000</c:v>
                </c:pt>
                <c:pt idx="16148">
                  <c:v>570000</c:v>
                </c:pt>
                <c:pt idx="16149">
                  <c:v>533000</c:v>
                </c:pt>
                <c:pt idx="16150">
                  <c:v>555000</c:v>
                </c:pt>
                <c:pt idx="16151">
                  <c:v>239950</c:v>
                </c:pt>
                <c:pt idx="16152">
                  <c:v>350000</c:v>
                </c:pt>
                <c:pt idx="16153">
                  <c:v>245000</c:v>
                </c:pt>
                <c:pt idx="16154">
                  <c:v>456000</c:v>
                </c:pt>
                <c:pt idx="16155">
                  <c:v>465000</c:v>
                </c:pt>
                <c:pt idx="16156">
                  <c:v>445000</c:v>
                </c:pt>
                <c:pt idx="16157">
                  <c:v>517850</c:v>
                </c:pt>
                <c:pt idx="16158">
                  <c:v>329000</c:v>
                </c:pt>
                <c:pt idx="16159">
                  <c:v>512500</c:v>
                </c:pt>
                <c:pt idx="16160">
                  <c:v>365000</c:v>
                </c:pt>
                <c:pt idx="16161">
                  <c:v>450500</c:v>
                </c:pt>
                <c:pt idx="16162">
                  <c:v>915000</c:v>
                </c:pt>
                <c:pt idx="16163">
                  <c:v>205000</c:v>
                </c:pt>
                <c:pt idx="16164">
                  <c:v>314000</c:v>
                </c:pt>
                <c:pt idx="16165">
                  <c:v>496000</c:v>
                </c:pt>
                <c:pt idx="16166">
                  <c:v>329950</c:v>
                </c:pt>
                <c:pt idx="16167">
                  <c:v>375000</c:v>
                </c:pt>
                <c:pt idx="16168">
                  <c:v>623000</c:v>
                </c:pt>
                <c:pt idx="16169">
                  <c:v>310000</c:v>
                </c:pt>
                <c:pt idx="16170">
                  <c:v>532500</c:v>
                </c:pt>
                <c:pt idx="16171">
                  <c:v>960000</c:v>
                </c:pt>
                <c:pt idx="16172">
                  <c:v>598000</c:v>
                </c:pt>
                <c:pt idx="16173">
                  <c:v>683000</c:v>
                </c:pt>
                <c:pt idx="16174">
                  <c:v>425000</c:v>
                </c:pt>
                <c:pt idx="16175">
                  <c:v>533000</c:v>
                </c:pt>
                <c:pt idx="16176">
                  <c:v>375000</c:v>
                </c:pt>
                <c:pt idx="16177">
                  <c:v>250500</c:v>
                </c:pt>
                <c:pt idx="16178">
                  <c:v>257000</c:v>
                </c:pt>
                <c:pt idx="16179">
                  <c:v>218000</c:v>
                </c:pt>
                <c:pt idx="16180">
                  <c:v>460000</c:v>
                </c:pt>
                <c:pt idx="16181">
                  <c:v>255544</c:v>
                </c:pt>
                <c:pt idx="16182">
                  <c:v>560000</c:v>
                </c:pt>
                <c:pt idx="16183">
                  <c:v>480000</c:v>
                </c:pt>
                <c:pt idx="16184" formatCode="0.00E+00">
                  <c:v>1300000</c:v>
                </c:pt>
                <c:pt idx="16185">
                  <c:v>580000</c:v>
                </c:pt>
                <c:pt idx="16186">
                  <c:v>475000</c:v>
                </c:pt>
                <c:pt idx="16187" formatCode="0.00E+00">
                  <c:v>1309500</c:v>
                </c:pt>
                <c:pt idx="16188">
                  <c:v>700000</c:v>
                </c:pt>
                <c:pt idx="16189">
                  <c:v>590000</c:v>
                </c:pt>
                <c:pt idx="16190">
                  <c:v>264500</c:v>
                </c:pt>
                <c:pt idx="16191">
                  <c:v>465000</c:v>
                </c:pt>
                <c:pt idx="16192">
                  <c:v>290000</c:v>
                </c:pt>
                <c:pt idx="16193" formatCode="0.00E+00">
                  <c:v>1815000</c:v>
                </c:pt>
                <c:pt idx="16194">
                  <c:v>416000</c:v>
                </c:pt>
                <c:pt idx="16195">
                  <c:v>360000</c:v>
                </c:pt>
                <c:pt idx="16196">
                  <c:v>585083</c:v>
                </c:pt>
                <c:pt idx="16197">
                  <c:v>840000</c:v>
                </c:pt>
                <c:pt idx="16198">
                  <c:v>81000</c:v>
                </c:pt>
                <c:pt idx="16199" formatCode="0.00E+00">
                  <c:v>1285000</c:v>
                </c:pt>
                <c:pt idx="16200">
                  <c:v>326000</c:v>
                </c:pt>
                <c:pt idx="16201">
                  <c:v>447000</c:v>
                </c:pt>
                <c:pt idx="16202">
                  <c:v>185000</c:v>
                </c:pt>
                <c:pt idx="16203">
                  <c:v>439950</c:v>
                </c:pt>
                <c:pt idx="16204">
                  <c:v>234000</c:v>
                </c:pt>
                <c:pt idx="16205">
                  <c:v>485000</c:v>
                </c:pt>
                <c:pt idx="16206">
                  <c:v>750000</c:v>
                </c:pt>
                <c:pt idx="16207">
                  <c:v>865000</c:v>
                </c:pt>
                <c:pt idx="16208">
                  <c:v>287500</c:v>
                </c:pt>
                <c:pt idx="16209">
                  <c:v>375000</c:v>
                </c:pt>
                <c:pt idx="16210">
                  <c:v>565000</c:v>
                </c:pt>
                <c:pt idx="16211">
                  <c:v>260000</c:v>
                </c:pt>
                <c:pt idx="16212">
                  <c:v>190000</c:v>
                </c:pt>
                <c:pt idx="16213">
                  <c:v>399950</c:v>
                </c:pt>
                <c:pt idx="16214">
                  <c:v>275000</c:v>
                </c:pt>
                <c:pt idx="16215">
                  <c:v>528000</c:v>
                </c:pt>
                <c:pt idx="16216">
                  <c:v>315000</c:v>
                </c:pt>
                <c:pt idx="16217">
                  <c:v>614306</c:v>
                </c:pt>
                <c:pt idx="16218" formatCode="0.00E+00">
                  <c:v>1490000</c:v>
                </c:pt>
                <c:pt idx="16219">
                  <c:v>590000</c:v>
                </c:pt>
                <c:pt idx="16220">
                  <c:v>261500</c:v>
                </c:pt>
                <c:pt idx="16221">
                  <c:v>300000</c:v>
                </c:pt>
                <c:pt idx="16222">
                  <c:v>439000</c:v>
                </c:pt>
                <c:pt idx="16223">
                  <c:v>277554</c:v>
                </c:pt>
                <c:pt idx="16224">
                  <c:v>215000</c:v>
                </c:pt>
                <c:pt idx="16225" formatCode="0.00E+00">
                  <c:v>1200000</c:v>
                </c:pt>
                <c:pt idx="16226">
                  <c:v>420000</c:v>
                </c:pt>
                <c:pt idx="16227">
                  <c:v>485000</c:v>
                </c:pt>
                <c:pt idx="16228">
                  <c:v>202500</c:v>
                </c:pt>
                <c:pt idx="16229">
                  <c:v>710000</c:v>
                </c:pt>
                <c:pt idx="16230">
                  <c:v>535000</c:v>
                </c:pt>
                <c:pt idx="16231">
                  <c:v>260000</c:v>
                </c:pt>
                <c:pt idx="16232">
                  <c:v>254000</c:v>
                </c:pt>
                <c:pt idx="16233">
                  <c:v>600000</c:v>
                </c:pt>
                <c:pt idx="16234">
                  <c:v>285000</c:v>
                </c:pt>
                <c:pt idx="16235">
                  <c:v>800000</c:v>
                </c:pt>
                <c:pt idx="16236">
                  <c:v>165000</c:v>
                </c:pt>
                <c:pt idx="16237">
                  <c:v>216500</c:v>
                </c:pt>
                <c:pt idx="16238">
                  <c:v>387990</c:v>
                </c:pt>
                <c:pt idx="16239">
                  <c:v>500000</c:v>
                </c:pt>
                <c:pt idx="16240">
                  <c:v>650000</c:v>
                </c:pt>
                <c:pt idx="16241">
                  <c:v>646000</c:v>
                </c:pt>
                <c:pt idx="16242">
                  <c:v>323400</c:v>
                </c:pt>
                <c:pt idx="16243">
                  <c:v>300000</c:v>
                </c:pt>
                <c:pt idx="16244">
                  <c:v>712500</c:v>
                </c:pt>
                <c:pt idx="16245">
                  <c:v>550000</c:v>
                </c:pt>
                <c:pt idx="16246">
                  <c:v>400000</c:v>
                </c:pt>
                <c:pt idx="16247">
                  <c:v>255000</c:v>
                </c:pt>
                <c:pt idx="16248">
                  <c:v>660000</c:v>
                </c:pt>
                <c:pt idx="16249">
                  <c:v>925000</c:v>
                </c:pt>
                <c:pt idx="16250">
                  <c:v>534000</c:v>
                </c:pt>
                <c:pt idx="16251">
                  <c:v>215000</c:v>
                </c:pt>
                <c:pt idx="16252" formatCode="0.00E+00">
                  <c:v>1950000</c:v>
                </c:pt>
                <c:pt idx="16253" formatCode="0.00E+00">
                  <c:v>1400000</c:v>
                </c:pt>
                <c:pt idx="16254">
                  <c:v>212000</c:v>
                </c:pt>
                <c:pt idx="16255">
                  <c:v>265000</c:v>
                </c:pt>
                <c:pt idx="16256">
                  <c:v>400000</c:v>
                </c:pt>
                <c:pt idx="16257">
                  <c:v>311500</c:v>
                </c:pt>
                <c:pt idx="16258" formatCode="0.00E+00">
                  <c:v>2328000</c:v>
                </c:pt>
                <c:pt idx="16259">
                  <c:v>225000</c:v>
                </c:pt>
                <c:pt idx="16260" formatCode="0.00E+00">
                  <c:v>1250000</c:v>
                </c:pt>
                <c:pt idx="16261">
                  <c:v>380000</c:v>
                </c:pt>
                <c:pt idx="16262">
                  <c:v>600000</c:v>
                </c:pt>
                <c:pt idx="16263">
                  <c:v>600000</c:v>
                </c:pt>
                <c:pt idx="16264">
                  <c:v>315000</c:v>
                </c:pt>
                <c:pt idx="16265">
                  <c:v>847000</c:v>
                </c:pt>
                <c:pt idx="16266">
                  <c:v>730000</c:v>
                </c:pt>
                <c:pt idx="16267" formatCode="0.00E+00">
                  <c:v>1058000</c:v>
                </c:pt>
                <c:pt idx="16268" formatCode="0.00E+00">
                  <c:v>1620000</c:v>
                </c:pt>
                <c:pt idx="16269">
                  <c:v>664000</c:v>
                </c:pt>
                <c:pt idx="16270">
                  <c:v>454450</c:v>
                </c:pt>
                <c:pt idx="16271">
                  <c:v>341000</c:v>
                </c:pt>
                <c:pt idx="16272">
                  <c:v>276693</c:v>
                </c:pt>
                <c:pt idx="16273">
                  <c:v>185000</c:v>
                </c:pt>
                <c:pt idx="16274">
                  <c:v>160000</c:v>
                </c:pt>
                <c:pt idx="16275">
                  <c:v>270000</c:v>
                </c:pt>
                <c:pt idx="16276">
                  <c:v>300000</c:v>
                </c:pt>
                <c:pt idx="16277">
                  <c:v>264950</c:v>
                </c:pt>
                <c:pt idx="16278">
                  <c:v>209950</c:v>
                </c:pt>
                <c:pt idx="16279">
                  <c:v>850000</c:v>
                </c:pt>
                <c:pt idx="16280">
                  <c:v>645000</c:v>
                </c:pt>
                <c:pt idx="16281">
                  <c:v>855000</c:v>
                </c:pt>
                <c:pt idx="16282">
                  <c:v>632500</c:v>
                </c:pt>
                <c:pt idx="16283">
                  <c:v>289950</c:v>
                </c:pt>
                <c:pt idx="16284">
                  <c:v>850000</c:v>
                </c:pt>
                <c:pt idx="16285">
                  <c:v>565000</c:v>
                </c:pt>
                <c:pt idx="16286">
                  <c:v>792000</c:v>
                </c:pt>
                <c:pt idx="16287">
                  <c:v>260000</c:v>
                </c:pt>
                <c:pt idx="16288">
                  <c:v>585000</c:v>
                </c:pt>
                <c:pt idx="16289">
                  <c:v>295500</c:v>
                </c:pt>
                <c:pt idx="16290">
                  <c:v>329000</c:v>
                </c:pt>
                <c:pt idx="16291">
                  <c:v>750000</c:v>
                </c:pt>
                <c:pt idx="16292">
                  <c:v>495000</c:v>
                </c:pt>
                <c:pt idx="16293">
                  <c:v>672500</c:v>
                </c:pt>
                <c:pt idx="16294" formatCode="0.00E+00">
                  <c:v>1307000</c:v>
                </c:pt>
                <c:pt idx="16295">
                  <c:v>405000</c:v>
                </c:pt>
                <c:pt idx="16296">
                  <c:v>620000</c:v>
                </c:pt>
                <c:pt idx="16297">
                  <c:v>615000</c:v>
                </c:pt>
                <c:pt idx="16298">
                  <c:v>887000</c:v>
                </c:pt>
                <c:pt idx="16299" formatCode="0.00E+00">
                  <c:v>1057000</c:v>
                </c:pt>
                <c:pt idx="16300">
                  <c:v>753000</c:v>
                </c:pt>
                <c:pt idx="16301" formatCode="0.00E+00">
                  <c:v>1600000</c:v>
                </c:pt>
                <c:pt idx="16302" formatCode="0.00E+00">
                  <c:v>3710000</c:v>
                </c:pt>
                <c:pt idx="16303">
                  <c:v>365000</c:v>
                </c:pt>
                <c:pt idx="16304">
                  <c:v>870000</c:v>
                </c:pt>
                <c:pt idx="16305">
                  <c:v>321000</c:v>
                </c:pt>
                <c:pt idx="16306">
                  <c:v>280000</c:v>
                </c:pt>
                <c:pt idx="16307">
                  <c:v>288000</c:v>
                </c:pt>
                <c:pt idx="16308">
                  <c:v>248500</c:v>
                </c:pt>
                <c:pt idx="16309">
                  <c:v>330000</c:v>
                </c:pt>
                <c:pt idx="16310">
                  <c:v>740000</c:v>
                </c:pt>
                <c:pt idx="16311">
                  <c:v>445000</c:v>
                </c:pt>
                <c:pt idx="16312">
                  <c:v>198500</c:v>
                </c:pt>
                <c:pt idx="16313">
                  <c:v>280000</c:v>
                </c:pt>
                <c:pt idx="16314">
                  <c:v>336500</c:v>
                </c:pt>
                <c:pt idx="16315">
                  <c:v>267000</c:v>
                </c:pt>
                <c:pt idx="16316">
                  <c:v>315000</c:v>
                </c:pt>
                <c:pt idx="16317">
                  <c:v>545000</c:v>
                </c:pt>
                <c:pt idx="16318">
                  <c:v>274950</c:v>
                </c:pt>
                <c:pt idx="16319">
                  <c:v>500000</c:v>
                </c:pt>
                <c:pt idx="16320">
                  <c:v>299000</c:v>
                </c:pt>
                <c:pt idx="16321">
                  <c:v>420000</c:v>
                </c:pt>
                <c:pt idx="16322">
                  <c:v>620000</c:v>
                </c:pt>
                <c:pt idx="16323">
                  <c:v>575950</c:v>
                </c:pt>
                <c:pt idx="16324">
                  <c:v>666500</c:v>
                </c:pt>
                <c:pt idx="16325">
                  <c:v>180000</c:v>
                </c:pt>
                <c:pt idx="16326">
                  <c:v>261350</c:v>
                </c:pt>
                <c:pt idx="16327" formatCode="0.00E+00">
                  <c:v>1030000</c:v>
                </c:pt>
                <c:pt idx="16328">
                  <c:v>390000</c:v>
                </c:pt>
                <c:pt idx="16329">
                  <c:v>253500</c:v>
                </c:pt>
                <c:pt idx="16330">
                  <c:v>625000</c:v>
                </c:pt>
                <c:pt idx="16331">
                  <c:v>255000</c:v>
                </c:pt>
                <c:pt idx="16332">
                  <c:v>257000</c:v>
                </c:pt>
                <c:pt idx="16333">
                  <c:v>869000</c:v>
                </c:pt>
                <c:pt idx="16334">
                  <c:v>745000</c:v>
                </c:pt>
                <c:pt idx="16335" formatCode="0.00E+00">
                  <c:v>1350000</c:v>
                </c:pt>
                <c:pt idx="16336">
                  <c:v>350000</c:v>
                </c:pt>
                <c:pt idx="16337">
                  <c:v>475000</c:v>
                </c:pt>
                <c:pt idx="16338">
                  <c:v>540000</c:v>
                </c:pt>
                <c:pt idx="16339">
                  <c:v>175000</c:v>
                </c:pt>
                <c:pt idx="16340">
                  <c:v>100000</c:v>
                </c:pt>
                <c:pt idx="16341">
                  <c:v>890000</c:v>
                </c:pt>
                <c:pt idx="16342">
                  <c:v>280000</c:v>
                </c:pt>
                <c:pt idx="16343" formatCode="0.00E+00">
                  <c:v>1050000</c:v>
                </c:pt>
                <c:pt idx="16344">
                  <c:v>486000</c:v>
                </c:pt>
                <c:pt idx="16345">
                  <c:v>670000</c:v>
                </c:pt>
                <c:pt idx="16346">
                  <c:v>480000</c:v>
                </c:pt>
                <c:pt idx="16347">
                  <c:v>440000</c:v>
                </c:pt>
                <c:pt idx="16348" formatCode="0.00E+00">
                  <c:v>1500000</c:v>
                </c:pt>
                <c:pt idx="16349">
                  <c:v>743700</c:v>
                </c:pt>
                <c:pt idx="16350">
                  <c:v>449950</c:v>
                </c:pt>
                <c:pt idx="16351">
                  <c:v>367000</c:v>
                </c:pt>
                <c:pt idx="16352" formatCode="0.00E+00">
                  <c:v>1185000</c:v>
                </c:pt>
                <c:pt idx="16353">
                  <c:v>201000</c:v>
                </c:pt>
                <c:pt idx="16354">
                  <c:v>575000</c:v>
                </c:pt>
                <c:pt idx="16355">
                  <c:v>295000</c:v>
                </c:pt>
                <c:pt idx="16356">
                  <c:v>190000</c:v>
                </c:pt>
                <c:pt idx="16357">
                  <c:v>742500</c:v>
                </c:pt>
                <c:pt idx="16358">
                  <c:v>875000</c:v>
                </c:pt>
                <c:pt idx="16359" formatCode="0.00E+00">
                  <c:v>1387000</c:v>
                </c:pt>
                <c:pt idx="16360">
                  <c:v>600000</c:v>
                </c:pt>
                <c:pt idx="16361">
                  <c:v>207000</c:v>
                </c:pt>
                <c:pt idx="16362">
                  <c:v>650000</c:v>
                </c:pt>
                <c:pt idx="16363">
                  <c:v>275000</c:v>
                </c:pt>
                <c:pt idx="16364" formatCode="0.00E+00">
                  <c:v>1200000</c:v>
                </c:pt>
                <c:pt idx="16365">
                  <c:v>262500</c:v>
                </c:pt>
                <c:pt idx="16366">
                  <c:v>399000</c:v>
                </c:pt>
                <c:pt idx="16367">
                  <c:v>139000</c:v>
                </c:pt>
                <c:pt idx="16368">
                  <c:v>575000</c:v>
                </c:pt>
                <c:pt idx="16369">
                  <c:v>580000</c:v>
                </c:pt>
                <c:pt idx="16370">
                  <c:v>468000</c:v>
                </c:pt>
                <c:pt idx="16371">
                  <c:v>230000</c:v>
                </c:pt>
                <c:pt idx="16372">
                  <c:v>675000</c:v>
                </c:pt>
                <c:pt idx="16373">
                  <c:v>318000</c:v>
                </c:pt>
                <c:pt idx="16374">
                  <c:v>332100</c:v>
                </c:pt>
                <c:pt idx="16375">
                  <c:v>175000</c:v>
                </c:pt>
                <c:pt idx="16376">
                  <c:v>817000</c:v>
                </c:pt>
                <c:pt idx="16377" formatCode="0.00E+00">
                  <c:v>1200000</c:v>
                </c:pt>
                <c:pt idx="16378">
                  <c:v>525000</c:v>
                </c:pt>
                <c:pt idx="16379">
                  <c:v>189000</c:v>
                </c:pt>
                <c:pt idx="16380">
                  <c:v>629950</c:v>
                </c:pt>
                <c:pt idx="16381">
                  <c:v>641500</c:v>
                </c:pt>
                <c:pt idx="16382">
                  <c:v>490000</c:v>
                </c:pt>
                <c:pt idx="16383">
                  <c:v>415000</c:v>
                </c:pt>
                <c:pt idx="16384">
                  <c:v>250000</c:v>
                </c:pt>
                <c:pt idx="16385">
                  <c:v>781000</c:v>
                </c:pt>
                <c:pt idx="16386">
                  <c:v>400000</c:v>
                </c:pt>
                <c:pt idx="16387">
                  <c:v>935000</c:v>
                </c:pt>
                <c:pt idx="16388">
                  <c:v>575000</c:v>
                </c:pt>
                <c:pt idx="16389" formatCode="0.00E+00">
                  <c:v>1660000</c:v>
                </c:pt>
                <c:pt idx="16390">
                  <c:v>302300</c:v>
                </c:pt>
                <c:pt idx="16391">
                  <c:v>355000</c:v>
                </c:pt>
                <c:pt idx="16392" formatCode="0.00E+00">
                  <c:v>1538000</c:v>
                </c:pt>
                <c:pt idx="16393">
                  <c:v>926250</c:v>
                </c:pt>
                <c:pt idx="16394">
                  <c:v>300000</c:v>
                </c:pt>
                <c:pt idx="16395">
                  <c:v>361500</c:v>
                </c:pt>
                <c:pt idx="16396">
                  <c:v>616000</c:v>
                </c:pt>
                <c:pt idx="16397">
                  <c:v>395000</c:v>
                </c:pt>
                <c:pt idx="16398">
                  <c:v>245000</c:v>
                </c:pt>
                <c:pt idx="16399">
                  <c:v>206000</c:v>
                </c:pt>
                <c:pt idx="16400">
                  <c:v>706000</c:v>
                </c:pt>
                <c:pt idx="16401">
                  <c:v>578000</c:v>
                </c:pt>
                <c:pt idx="16402">
                  <c:v>341950</c:v>
                </c:pt>
                <c:pt idx="16403">
                  <c:v>305000</c:v>
                </c:pt>
                <c:pt idx="16404">
                  <c:v>575000</c:v>
                </c:pt>
                <c:pt idx="16405">
                  <c:v>330000</c:v>
                </c:pt>
                <c:pt idx="16406">
                  <c:v>445000</c:v>
                </c:pt>
                <c:pt idx="16407">
                  <c:v>333000</c:v>
                </c:pt>
                <c:pt idx="16408">
                  <c:v>598500</c:v>
                </c:pt>
                <c:pt idx="16409">
                  <c:v>225000</c:v>
                </c:pt>
                <c:pt idx="16410">
                  <c:v>570000</c:v>
                </c:pt>
                <c:pt idx="16411">
                  <c:v>630000</c:v>
                </c:pt>
                <c:pt idx="16412">
                  <c:v>779000</c:v>
                </c:pt>
                <c:pt idx="16413">
                  <c:v>760000</c:v>
                </c:pt>
                <c:pt idx="16414">
                  <c:v>322968</c:v>
                </c:pt>
                <c:pt idx="16415">
                  <c:v>595000</c:v>
                </c:pt>
                <c:pt idx="16416">
                  <c:v>321000</c:v>
                </c:pt>
                <c:pt idx="16417">
                  <c:v>653000</c:v>
                </c:pt>
                <c:pt idx="16418">
                  <c:v>750000</c:v>
                </c:pt>
                <c:pt idx="16419">
                  <c:v>530000</c:v>
                </c:pt>
                <c:pt idx="16420">
                  <c:v>352750</c:v>
                </c:pt>
                <c:pt idx="16421">
                  <c:v>424950</c:v>
                </c:pt>
                <c:pt idx="16422">
                  <c:v>427000</c:v>
                </c:pt>
                <c:pt idx="16423">
                  <c:v>558000</c:v>
                </c:pt>
                <c:pt idx="16424">
                  <c:v>438200</c:v>
                </c:pt>
                <c:pt idx="16425">
                  <c:v>340000</c:v>
                </c:pt>
                <c:pt idx="16426">
                  <c:v>830005</c:v>
                </c:pt>
                <c:pt idx="16427">
                  <c:v>548000</c:v>
                </c:pt>
                <c:pt idx="16428">
                  <c:v>411715</c:v>
                </c:pt>
                <c:pt idx="16429">
                  <c:v>865000</c:v>
                </c:pt>
                <c:pt idx="16430" formatCode="0.00E+00">
                  <c:v>1750000</c:v>
                </c:pt>
                <c:pt idx="16431">
                  <c:v>688000</c:v>
                </c:pt>
                <c:pt idx="16432">
                  <c:v>399950</c:v>
                </c:pt>
                <c:pt idx="16433">
                  <c:v>555000</c:v>
                </c:pt>
                <c:pt idx="16434">
                  <c:v>677000</c:v>
                </c:pt>
                <c:pt idx="16435">
                  <c:v>539000</c:v>
                </c:pt>
                <c:pt idx="16436">
                  <c:v>410000</c:v>
                </c:pt>
                <c:pt idx="16437">
                  <c:v>472000</c:v>
                </c:pt>
                <c:pt idx="16438">
                  <c:v>755000</c:v>
                </c:pt>
                <c:pt idx="16439">
                  <c:v>269900</c:v>
                </c:pt>
                <c:pt idx="16440">
                  <c:v>667400</c:v>
                </c:pt>
                <c:pt idx="16441" formatCode="0.00E+00">
                  <c:v>1220000</c:v>
                </c:pt>
                <c:pt idx="16442">
                  <c:v>544000</c:v>
                </c:pt>
                <c:pt idx="16443">
                  <c:v>800000</c:v>
                </c:pt>
                <c:pt idx="16444">
                  <c:v>315000</c:v>
                </c:pt>
                <c:pt idx="16445">
                  <c:v>227000</c:v>
                </c:pt>
                <c:pt idx="16446">
                  <c:v>765000</c:v>
                </c:pt>
                <c:pt idx="16447">
                  <c:v>625000</c:v>
                </c:pt>
                <c:pt idx="16448" formatCode="0.00E+00">
                  <c:v>1875000</c:v>
                </c:pt>
                <c:pt idx="16449">
                  <c:v>822600</c:v>
                </c:pt>
                <c:pt idx="16450">
                  <c:v>515000</c:v>
                </c:pt>
                <c:pt idx="16451">
                  <c:v>377000</c:v>
                </c:pt>
                <c:pt idx="16452">
                  <c:v>600000</c:v>
                </c:pt>
                <c:pt idx="16453">
                  <c:v>525300</c:v>
                </c:pt>
                <c:pt idx="16454">
                  <c:v>760000</c:v>
                </c:pt>
                <c:pt idx="16455">
                  <c:v>202000</c:v>
                </c:pt>
                <c:pt idx="16456">
                  <c:v>470000</c:v>
                </c:pt>
                <c:pt idx="16457">
                  <c:v>810000</c:v>
                </c:pt>
                <c:pt idx="16458">
                  <c:v>175000</c:v>
                </c:pt>
                <c:pt idx="16459">
                  <c:v>440000</c:v>
                </c:pt>
                <c:pt idx="16460">
                  <c:v>197000</c:v>
                </c:pt>
                <c:pt idx="16461">
                  <c:v>254000</c:v>
                </c:pt>
                <c:pt idx="16462">
                  <c:v>405000</c:v>
                </c:pt>
                <c:pt idx="16463">
                  <c:v>416000</c:v>
                </c:pt>
                <c:pt idx="16464">
                  <c:v>779950</c:v>
                </c:pt>
                <c:pt idx="16465">
                  <c:v>200000</c:v>
                </c:pt>
                <c:pt idx="16466">
                  <c:v>658100</c:v>
                </c:pt>
                <c:pt idx="16467">
                  <c:v>397000</c:v>
                </c:pt>
                <c:pt idx="16468">
                  <c:v>815000</c:v>
                </c:pt>
                <c:pt idx="16469">
                  <c:v>345000</c:v>
                </c:pt>
                <c:pt idx="16470">
                  <c:v>305500</c:v>
                </c:pt>
                <c:pt idx="16471">
                  <c:v>340000</c:v>
                </c:pt>
                <c:pt idx="16472">
                  <c:v>330000</c:v>
                </c:pt>
                <c:pt idx="16473">
                  <c:v>269000</c:v>
                </c:pt>
                <c:pt idx="16474">
                  <c:v>349950</c:v>
                </c:pt>
                <c:pt idx="16475">
                  <c:v>431000</c:v>
                </c:pt>
                <c:pt idx="16476">
                  <c:v>735000</c:v>
                </c:pt>
                <c:pt idx="16477">
                  <c:v>414000</c:v>
                </c:pt>
                <c:pt idx="16478">
                  <c:v>619500</c:v>
                </c:pt>
                <c:pt idx="16479">
                  <c:v>675000</c:v>
                </c:pt>
                <c:pt idx="16480">
                  <c:v>380500</c:v>
                </c:pt>
                <c:pt idx="16481">
                  <c:v>253000</c:v>
                </c:pt>
                <c:pt idx="16482">
                  <c:v>157500</c:v>
                </c:pt>
                <c:pt idx="16483">
                  <c:v>627000</c:v>
                </c:pt>
                <c:pt idx="16484">
                  <c:v>469500</c:v>
                </c:pt>
                <c:pt idx="16485">
                  <c:v>319950</c:v>
                </c:pt>
                <c:pt idx="16486">
                  <c:v>249500</c:v>
                </c:pt>
                <c:pt idx="16487">
                  <c:v>485000</c:v>
                </c:pt>
                <c:pt idx="16488" formatCode="0.00E+00">
                  <c:v>1125000</c:v>
                </c:pt>
                <c:pt idx="16489">
                  <c:v>314500</c:v>
                </c:pt>
                <c:pt idx="16490">
                  <c:v>220000</c:v>
                </c:pt>
                <c:pt idx="16491">
                  <c:v>444950</c:v>
                </c:pt>
                <c:pt idx="16492">
                  <c:v>598000</c:v>
                </c:pt>
                <c:pt idx="16493">
                  <c:v>699850</c:v>
                </c:pt>
                <c:pt idx="16494">
                  <c:v>595000</c:v>
                </c:pt>
                <c:pt idx="16495">
                  <c:v>735000</c:v>
                </c:pt>
                <c:pt idx="16496">
                  <c:v>542500</c:v>
                </c:pt>
                <c:pt idx="16497">
                  <c:v>450000</c:v>
                </c:pt>
                <c:pt idx="16498">
                  <c:v>298500</c:v>
                </c:pt>
                <c:pt idx="16499">
                  <c:v>403950</c:v>
                </c:pt>
                <c:pt idx="16500">
                  <c:v>271000</c:v>
                </c:pt>
                <c:pt idx="16501">
                  <c:v>335000</c:v>
                </c:pt>
                <c:pt idx="16502">
                  <c:v>305000</c:v>
                </c:pt>
                <c:pt idx="16503">
                  <c:v>630000</c:v>
                </c:pt>
                <c:pt idx="16504">
                  <c:v>253000</c:v>
                </c:pt>
                <c:pt idx="16505">
                  <c:v>395000</c:v>
                </c:pt>
                <c:pt idx="16506">
                  <c:v>265000</c:v>
                </c:pt>
                <c:pt idx="16507">
                  <c:v>225000</c:v>
                </c:pt>
                <c:pt idx="16508">
                  <c:v>338500</c:v>
                </c:pt>
                <c:pt idx="16509">
                  <c:v>300000</c:v>
                </c:pt>
                <c:pt idx="16510">
                  <c:v>255000</c:v>
                </c:pt>
                <c:pt idx="16511">
                  <c:v>337000</c:v>
                </c:pt>
                <c:pt idx="16512">
                  <c:v>324900</c:v>
                </c:pt>
                <c:pt idx="16513">
                  <c:v>821000</c:v>
                </c:pt>
                <c:pt idx="16514">
                  <c:v>500000</c:v>
                </c:pt>
                <c:pt idx="16515">
                  <c:v>885000</c:v>
                </c:pt>
                <c:pt idx="16516">
                  <c:v>360000</c:v>
                </c:pt>
                <c:pt idx="16517">
                  <c:v>304000</c:v>
                </c:pt>
                <c:pt idx="16518">
                  <c:v>376000</c:v>
                </c:pt>
                <c:pt idx="16519">
                  <c:v>425000</c:v>
                </c:pt>
                <c:pt idx="16520" formatCode="0.00E+00">
                  <c:v>1180500</c:v>
                </c:pt>
                <c:pt idx="16521">
                  <c:v>187000</c:v>
                </c:pt>
                <c:pt idx="16522">
                  <c:v>710000</c:v>
                </c:pt>
                <c:pt idx="16523">
                  <c:v>585000</c:v>
                </c:pt>
                <c:pt idx="16524" formatCode="0.00E+00">
                  <c:v>1400000</c:v>
                </c:pt>
                <c:pt idx="16525" formatCode="0.00E+00">
                  <c:v>1980000</c:v>
                </c:pt>
                <c:pt idx="16526">
                  <c:v>250000</c:v>
                </c:pt>
                <c:pt idx="16527">
                  <c:v>950000</c:v>
                </c:pt>
                <c:pt idx="16528">
                  <c:v>725000</c:v>
                </c:pt>
                <c:pt idx="16529">
                  <c:v>505000</c:v>
                </c:pt>
                <c:pt idx="16530">
                  <c:v>90000</c:v>
                </c:pt>
                <c:pt idx="16531">
                  <c:v>400000</c:v>
                </c:pt>
                <c:pt idx="16532">
                  <c:v>407000</c:v>
                </c:pt>
                <c:pt idx="16533">
                  <c:v>651000</c:v>
                </c:pt>
                <c:pt idx="16534">
                  <c:v>485000</c:v>
                </c:pt>
                <c:pt idx="16535">
                  <c:v>460000</c:v>
                </c:pt>
                <c:pt idx="16536">
                  <c:v>369000</c:v>
                </c:pt>
                <c:pt idx="16537">
                  <c:v>355000</c:v>
                </c:pt>
                <c:pt idx="16538">
                  <c:v>155000</c:v>
                </c:pt>
                <c:pt idx="16539" formatCode="0.00E+00">
                  <c:v>1000000</c:v>
                </c:pt>
                <c:pt idx="16540">
                  <c:v>419625</c:v>
                </c:pt>
                <c:pt idx="16541">
                  <c:v>435000</c:v>
                </c:pt>
                <c:pt idx="16542">
                  <c:v>379000</c:v>
                </c:pt>
                <c:pt idx="16543">
                  <c:v>293000</c:v>
                </c:pt>
                <c:pt idx="16544">
                  <c:v>592100</c:v>
                </c:pt>
                <c:pt idx="16545">
                  <c:v>362000</c:v>
                </c:pt>
                <c:pt idx="16546">
                  <c:v>227000</c:v>
                </c:pt>
                <c:pt idx="16547">
                  <c:v>335500</c:v>
                </c:pt>
                <c:pt idx="16548">
                  <c:v>213000</c:v>
                </c:pt>
                <c:pt idx="16549">
                  <c:v>338000</c:v>
                </c:pt>
                <c:pt idx="16550">
                  <c:v>163500</c:v>
                </c:pt>
                <c:pt idx="16551">
                  <c:v>199988</c:v>
                </c:pt>
                <c:pt idx="16552" formatCode="0.00E+00">
                  <c:v>1185000</c:v>
                </c:pt>
                <c:pt idx="16553">
                  <c:v>320000</c:v>
                </c:pt>
                <c:pt idx="16554">
                  <c:v>450000</c:v>
                </c:pt>
                <c:pt idx="16555">
                  <c:v>249900</c:v>
                </c:pt>
                <c:pt idx="16556">
                  <c:v>223000</c:v>
                </c:pt>
                <c:pt idx="16557">
                  <c:v>631000</c:v>
                </c:pt>
                <c:pt idx="16558">
                  <c:v>350000</c:v>
                </c:pt>
                <c:pt idx="16559">
                  <c:v>279000</c:v>
                </c:pt>
                <c:pt idx="16560">
                  <c:v>310000</c:v>
                </c:pt>
                <c:pt idx="16561">
                  <c:v>185000</c:v>
                </c:pt>
                <c:pt idx="16562">
                  <c:v>445000</c:v>
                </c:pt>
                <c:pt idx="16563">
                  <c:v>365000</c:v>
                </c:pt>
                <c:pt idx="16564">
                  <c:v>333500</c:v>
                </c:pt>
                <c:pt idx="16565">
                  <c:v>385000</c:v>
                </c:pt>
                <c:pt idx="16566">
                  <c:v>345000</c:v>
                </c:pt>
                <c:pt idx="16567" formatCode="0.00E+00">
                  <c:v>1260000</c:v>
                </c:pt>
                <c:pt idx="16568">
                  <c:v>440000</c:v>
                </c:pt>
                <c:pt idx="16569">
                  <c:v>444500</c:v>
                </c:pt>
                <c:pt idx="16570">
                  <c:v>340000</c:v>
                </c:pt>
                <c:pt idx="16571">
                  <c:v>680000</c:v>
                </c:pt>
                <c:pt idx="16572">
                  <c:v>420000</c:v>
                </c:pt>
                <c:pt idx="16573">
                  <c:v>438500</c:v>
                </c:pt>
                <c:pt idx="16574">
                  <c:v>109500</c:v>
                </c:pt>
                <c:pt idx="16575">
                  <c:v>461000</c:v>
                </c:pt>
                <c:pt idx="16576">
                  <c:v>968000</c:v>
                </c:pt>
                <c:pt idx="16577">
                  <c:v>355000</c:v>
                </c:pt>
                <c:pt idx="16578">
                  <c:v>249000</c:v>
                </c:pt>
                <c:pt idx="16579">
                  <c:v>256500</c:v>
                </c:pt>
                <c:pt idx="16580" formatCode="0.00E+00">
                  <c:v>1810000</c:v>
                </c:pt>
                <c:pt idx="16581">
                  <c:v>269000</c:v>
                </c:pt>
                <c:pt idx="16582" formatCode="0.00E+00">
                  <c:v>1350000</c:v>
                </c:pt>
                <c:pt idx="16583">
                  <c:v>885000</c:v>
                </c:pt>
                <c:pt idx="16584">
                  <c:v>455000</c:v>
                </c:pt>
                <c:pt idx="16585">
                  <c:v>980000</c:v>
                </c:pt>
                <c:pt idx="16586">
                  <c:v>412500</c:v>
                </c:pt>
                <c:pt idx="16587">
                  <c:v>740000</c:v>
                </c:pt>
                <c:pt idx="16588" formatCode="0.00E+00">
                  <c:v>1298000</c:v>
                </c:pt>
                <c:pt idx="16589">
                  <c:v>326000</c:v>
                </c:pt>
                <c:pt idx="16590">
                  <c:v>568500</c:v>
                </c:pt>
                <c:pt idx="16591">
                  <c:v>620000</c:v>
                </c:pt>
                <c:pt idx="16592">
                  <c:v>283000</c:v>
                </c:pt>
                <c:pt idx="16593">
                  <c:v>875000</c:v>
                </c:pt>
                <c:pt idx="16594" formatCode="0.00E+00">
                  <c:v>1310000</c:v>
                </c:pt>
                <c:pt idx="16595">
                  <c:v>289950</c:v>
                </c:pt>
                <c:pt idx="16596">
                  <c:v>252500</c:v>
                </c:pt>
                <c:pt idx="16597">
                  <c:v>376000</c:v>
                </c:pt>
                <c:pt idx="16598">
                  <c:v>635700</c:v>
                </c:pt>
                <c:pt idx="16599">
                  <c:v>710000</c:v>
                </c:pt>
                <c:pt idx="16600">
                  <c:v>440000</c:v>
                </c:pt>
                <c:pt idx="16601">
                  <c:v>439000</c:v>
                </c:pt>
                <c:pt idx="16602">
                  <c:v>455000</c:v>
                </c:pt>
                <c:pt idx="16603">
                  <c:v>225000</c:v>
                </c:pt>
                <c:pt idx="16604">
                  <c:v>250000</c:v>
                </c:pt>
                <c:pt idx="16605">
                  <c:v>585000</c:v>
                </c:pt>
                <c:pt idx="16606">
                  <c:v>685000</c:v>
                </c:pt>
                <c:pt idx="16607">
                  <c:v>420000</c:v>
                </c:pt>
                <c:pt idx="16608">
                  <c:v>245000</c:v>
                </c:pt>
                <c:pt idx="16609">
                  <c:v>275000</c:v>
                </c:pt>
                <c:pt idx="16610">
                  <c:v>270000</c:v>
                </c:pt>
                <c:pt idx="16611">
                  <c:v>767250</c:v>
                </c:pt>
                <c:pt idx="16612">
                  <c:v>229000</c:v>
                </c:pt>
                <c:pt idx="16613">
                  <c:v>400000</c:v>
                </c:pt>
                <c:pt idx="16614" formatCode="0.00E+00">
                  <c:v>2195000</c:v>
                </c:pt>
                <c:pt idx="16615">
                  <c:v>665000</c:v>
                </c:pt>
                <c:pt idx="16616">
                  <c:v>500000</c:v>
                </c:pt>
                <c:pt idx="16617">
                  <c:v>355500</c:v>
                </c:pt>
                <c:pt idx="16618">
                  <c:v>369000</c:v>
                </c:pt>
                <c:pt idx="16619">
                  <c:v>338500</c:v>
                </c:pt>
                <c:pt idx="16620">
                  <c:v>256000</c:v>
                </c:pt>
                <c:pt idx="16621">
                  <c:v>470000</c:v>
                </c:pt>
                <c:pt idx="16622">
                  <c:v>675000</c:v>
                </c:pt>
                <c:pt idx="16623">
                  <c:v>369950</c:v>
                </c:pt>
                <c:pt idx="16624">
                  <c:v>615000</c:v>
                </c:pt>
                <c:pt idx="16625" formatCode="0.00E+00">
                  <c:v>1200690</c:v>
                </c:pt>
                <c:pt idx="16626">
                  <c:v>950000</c:v>
                </c:pt>
                <c:pt idx="16627">
                  <c:v>799500</c:v>
                </c:pt>
                <c:pt idx="16628">
                  <c:v>187000</c:v>
                </c:pt>
                <c:pt idx="16629">
                  <c:v>598000</c:v>
                </c:pt>
                <c:pt idx="16630">
                  <c:v>429950</c:v>
                </c:pt>
                <c:pt idx="16631">
                  <c:v>347950</c:v>
                </c:pt>
                <c:pt idx="16632">
                  <c:v>851000</c:v>
                </c:pt>
                <c:pt idx="16633">
                  <c:v>205000</c:v>
                </c:pt>
                <c:pt idx="16634">
                  <c:v>225000</c:v>
                </c:pt>
                <c:pt idx="16635">
                  <c:v>705000</c:v>
                </c:pt>
                <c:pt idx="16636">
                  <c:v>535000</c:v>
                </c:pt>
                <c:pt idx="16637">
                  <c:v>222500</c:v>
                </c:pt>
                <c:pt idx="16638">
                  <c:v>313500</c:v>
                </c:pt>
                <c:pt idx="16639">
                  <c:v>632000</c:v>
                </c:pt>
                <c:pt idx="16640">
                  <c:v>467000</c:v>
                </c:pt>
                <c:pt idx="16641">
                  <c:v>339000</c:v>
                </c:pt>
                <c:pt idx="16642">
                  <c:v>712000</c:v>
                </c:pt>
                <c:pt idx="16643">
                  <c:v>335000</c:v>
                </c:pt>
                <c:pt idx="16644">
                  <c:v>470000</c:v>
                </c:pt>
                <c:pt idx="16645">
                  <c:v>367000</c:v>
                </c:pt>
                <c:pt idx="16646">
                  <c:v>440500</c:v>
                </c:pt>
                <c:pt idx="16647">
                  <c:v>305000</c:v>
                </c:pt>
                <c:pt idx="16648">
                  <c:v>635000</c:v>
                </c:pt>
                <c:pt idx="16649" formatCode="0.00E+00">
                  <c:v>1020000</c:v>
                </c:pt>
                <c:pt idx="16650">
                  <c:v>342000</c:v>
                </c:pt>
                <c:pt idx="16651">
                  <c:v>283000</c:v>
                </c:pt>
                <c:pt idx="16652">
                  <c:v>430000</c:v>
                </c:pt>
                <c:pt idx="16653">
                  <c:v>245000</c:v>
                </c:pt>
                <c:pt idx="16654">
                  <c:v>355500</c:v>
                </c:pt>
                <c:pt idx="16655">
                  <c:v>395000</c:v>
                </c:pt>
                <c:pt idx="16656">
                  <c:v>324900</c:v>
                </c:pt>
                <c:pt idx="16657">
                  <c:v>660000</c:v>
                </c:pt>
                <c:pt idx="16658">
                  <c:v>570000</c:v>
                </c:pt>
                <c:pt idx="16659">
                  <c:v>552321</c:v>
                </c:pt>
                <c:pt idx="16660" formatCode="0.00E+00">
                  <c:v>1100000</c:v>
                </c:pt>
                <c:pt idx="16661">
                  <c:v>237000</c:v>
                </c:pt>
                <c:pt idx="16662">
                  <c:v>402000</c:v>
                </c:pt>
                <c:pt idx="16663">
                  <c:v>470000</c:v>
                </c:pt>
                <c:pt idx="16664">
                  <c:v>395900</c:v>
                </c:pt>
                <c:pt idx="16665">
                  <c:v>442000</c:v>
                </c:pt>
                <c:pt idx="16666">
                  <c:v>795000</c:v>
                </c:pt>
                <c:pt idx="16667">
                  <c:v>190500</c:v>
                </c:pt>
                <c:pt idx="16668">
                  <c:v>808000</c:v>
                </c:pt>
                <c:pt idx="16669">
                  <c:v>500000</c:v>
                </c:pt>
                <c:pt idx="16670">
                  <c:v>775000</c:v>
                </c:pt>
                <c:pt idx="16671">
                  <c:v>300000</c:v>
                </c:pt>
                <c:pt idx="16672">
                  <c:v>496000</c:v>
                </c:pt>
                <c:pt idx="16673">
                  <c:v>448000</c:v>
                </c:pt>
                <c:pt idx="16674">
                  <c:v>645000</c:v>
                </c:pt>
                <c:pt idx="16675">
                  <c:v>464600</c:v>
                </c:pt>
                <c:pt idx="16676">
                  <c:v>590000</c:v>
                </c:pt>
                <c:pt idx="16677">
                  <c:v>399000</c:v>
                </c:pt>
                <c:pt idx="16678">
                  <c:v>305000</c:v>
                </c:pt>
                <c:pt idx="16679">
                  <c:v>478000</c:v>
                </c:pt>
                <c:pt idx="16680">
                  <c:v>598800</c:v>
                </c:pt>
                <c:pt idx="16681">
                  <c:v>430000</c:v>
                </c:pt>
                <c:pt idx="16682">
                  <c:v>433000</c:v>
                </c:pt>
                <c:pt idx="16683">
                  <c:v>420000</c:v>
                </c:pt>
                <c:pt idx="16684">
                  <c:v>585000</c:v>
                </c:pt>
                <c:pt idx="16685">
                  <c:v>255000</c:v>
                </c:pt>
                <c:pt idx="16686">
                  <c:v>305000</c:v>
                </c:pt>
                <c:pt idx="16687">
                  <c:v>396000</c:v>
                </c:pt>
                <c:pt idx="16688">
                  <c:v>347500</c:v>
                </c:pt>
                <c:pt idx="16689">
                  <c:v>900000</c:v>
                </c:pt>
                <c:pt idx="16690">
                  <c:v>425000</c:v>
                </c:pt>
                <c:pt idx="16691">
                  <c:v>429000</c:v>
                </c:pt>
                <c:pt idx="16692">
                  <c:v>540000</c:v>
                </c:pt>
                <c:pt idx="16693">
                  <c:v>324950</c:v>
                </c:pt>
                <c:pt idx="16694" formatCode="0.00E+00">
                  <c:v>1049000</c:v>
                </c:pt>
                <c:pt idx="16695">
                  <c:v>221000</c:v>
                </c:pt>
                <c:pt idx="16696">
                  <c:v>405000</c:v>
                </c:pt>
                <c:pt idx="16697" formatCode="0.00E+00">
                  <c:v>1150000</c:v>
                </c:pt>
                <c:pt idx="16698">
                  <c:v>588000</c:v>
                </c:pt>
                <c:pt idx="16699">
                  <c:v>234950</c:v>
                </c:pt>
                <c:pt idx="16700">
                  <c:v>580000</c:v>
                </c:pt>
                <c:pt idx="16701">
                  <c:v>637000</c:v>
                </c:pt>
                <c:pt idx="16702">
                  <c:v>704000</c:v>
                </c:pt>
                <c:pt idx="16703">
                  <c:v>210000</c:v>
                </c:pt>
                <c:pt idx="16704">
                  <c:v>772000</c:v>
                </c:pt>
                <c:pt idx="16705">
                  <c:v>763000</c:v>
                </c:pt>
                <c:pt idx="16706">
                  <c:v>213500</c:v>
                </c:pt>
                <c:pt idx="16707">
                  <c:v>255000</c:v>
                </c:pt>
                <c:pt idx="16708">
                  <c:v>423500</c:v>
                </c:pt>
                <c:pt idx="16709">
                  <c:v>520000</c:v>
                </c:pt>
                <c:pt idx="16710">
                  <c:v>550000</c:v>
                </c:pt>
                <c:pt idx="16711">
                  <c:v>795000</c:v>
                </c:pt>
                <c:pt idx="16712">
                  <c:v>495000</c:v>
                </c:pt>
                <c:pt idx="16713">
                  <c:v>455000</c:v>
                </c:pt>
                <c:pt idx="16714">
                  <c:v>85000</c:v>
                </c:pt>
                <c:pt idx="16715">
                  <c:v>239000</c:v>
                </c:pt>
                <c:pt idx="16716">
                  <c:v>184900</c:v>
                </c:pt>
                <c:pt idx="16717">
                  <c:v>386000</c:v>
                </c:pt>
                <c:pt idx="16718">
                  <c:v>415000</c:v>
                </c:pt>
                <c:pt idx="16719">
                  <c:v>387000</c:v>
                </c:pt>
                <c:pt idx="16720" formatCode="0.00E+00">
                  <c:v>2140000</c:v>
                </c:pt>
                <c:pt idx="16721">
                  <c:v>685000</c:v>
                </c:pt>
                <c:pt idx="16722">
                  <c:v>340000</c:v>
                </c:pt>
                <c:pt idx="16723">
                  <c:v>422000</c:v>
                </c:pt>
                <c:pt idx="16724">
                  <c:v>442000</c:v>
                </c:pt>
                <c:pt idx="16725">
                  <c:v>280000</c:v>
                </c:pt>
                <c:pt idx="16726" formatCode="0.00E+00">
                  <c:v>1150000</c:v>
                </c:pt>
                <c:pt idx="16727">
                  <c:v>279000</c:v>
                </c:pt>
                <c:pt idx="16728">
                  <c:v>569000</c:v>
                </c:pt>
                <c:pt idx="16729" formatCode="0.00E+00">
                  <c:v>1355000</c:v>
                </c:pt>
                <c:pt idx="16730">
                  <c:v>209950</c:v>
                </c:pt>
                <c:pt idx="16731">
                  <c:v>468000</c:v>
                </c:pt>
                <c:pt idx="16732">
                  <c:v>237100</c:v>
                </c:pt>
                <c:pt idx="16733">
                  <c:v>336000</c:v>
                </c:pt>
                <c:pt idx="16734">
                  <c:v>500000</c:v>
                </c:pt>
                <c:pt idx="16735">
                  <c:v>290000</c:v>
                </c:pt>
                <c:pt idx="16736" formatCode="0.00E+00">
                  <c:v>1185000</c:v>
                </c:pt>
                <c:pt idx="16737">
                  <c:v>365000</c:v>
                </c:pt>
                <c:pt idx="16738">
                  <c:v>146300</c:v>
                </c:pt>
                <c:pt idx="16739">
                  <c:v>554000</c:v>
                </c:pt>
                <c:pt idx="16740">
                  <c:v>424000</c:v>
                </c:pt>
                <c:pt idx="16741" formatCode="0.00E+00">
                  <c:v>1348000</c:v>
                </c:pt>
                <c:pt idx="16742">
                  <c:v>508500</c:v>
                </c:pt>
                <c:pt idx="16743">
                  <c:v>244500</c:v>
                </c:pt>
                <c:pt idx="16744">
                  <c:v>206000</c:v>
                </c:pt>
                <c:pt idx="16745">
                  <c:v>643500</c:v>
                </c:pt>
                <c:pt idx="16746">
                  <c:v>372500</c:v>
                </c:pt>
                <c:pt idx="16747">
                  <c:v>630000</c:v>
                </c:pt>
                <c:pt idx="16748">
                  <c:v>418000</c:v>
                </c:pt>
                <c:pt idx="16749">
                  <c:v>425000</c:v>
                </c:pt>
                <c:pt idx="16750">
                  <c:v>800000</c:v>
                </c:pt>
                <c:pt idx="16751">
                  <c:v>208000</c:v>
                </c:pt>
                <c:pt idx="16752">
                  <c:v>476000</c:v>
                </c:pt>
                <c:pt idx="16753">
                  <c:v>277500</c:v>
                </c:pt>
                <c:pt idx="16754">
                  <c:v>478000</c:v>
                </c:pt>
                <c:pt idx="16755">
                  <c:v>890000</c:v>
                </c:pt>
                <c:pt idx="16756">
                  <c:v>450000</c:v>
                </c:pt>
                <c:pt idx="16757">
                  <c:v>205000</c:v>
                </c:pt>
                <c:pt idx="16758">
                  <c:v>665000</c:v>
                </c:pt>
                <c:pt idx="16759">
                  <c:v>518000</c:v>
                </c:pt>
                <c:pt idx="16760">
                  <c:v>465000</c:v>
                </c:pt>
                <c:pt idx="16761">
                  <c:v>330000</c:v>
                </c:pt>
                <c:pt idx="16762">
                  <c:v>449400</c:v>
                </c:pt>
                <c:pt idx="16763">
                  <c:v>829000</c:v>
                </c:pt>
                <c:pt idx="16764">
                  <c:v>450000</c:v>
                </c:pt>
                <c:pt idx="16765">
                  <c:v>310000</c:v>
                </c:pt>
                <c:pt idx="16766">
                  <c:v>615000</c:v>
                </c:pt>
                <c:pt idx="16767">
                  <c:v>605000</c:v>
                </c:pt>
                <c:pt idx="16768">
                  <c:v>437500</c:v>
                </c:pt>
                <c:pt idx="16769">
                  <c:v>545000</c:v>
                </c:pt>
                <c:pt idx="16770">
                  <c:v>770000</c:v>
                </c:pt>
                <c:pt idx="16771">
                  <c:v>600000</c:v>
                </c:pt>
                <c:pt idx="16772">
                  <c:v>560000</c:v>
                </c:pt>
                <c:pt idx="16773" formatCode="0.00E+00">
                  <c:v>1920000</c:v>
                </c:pt>
                <c:pt idx="16774">
                  <c:v>457000</c:v>
                </c:pt>
                <c:pt idx="16775">
                  <c:v>585000</c:v>
                </c:pt>
                <c:pt idx="16776">
                  <c:v>560000</c:v>
                </c:pt>
                <c:pt idx="16777">
                  <c:v>345000</c:v>
                </c:pt>
                <c:pt idx="16778">
                  <c:v>550000</c:v>
                </c:pt>
                <c:pt idx="16779">
                  <c:v>589950</c:v>
                </c:pt>
                <c:pt idx="16780">
                  <c:v>327000</c:v>
                </c:pt>
                <c:pt idx="16781">
                  <c:v>800000</c:v>
                </c:pt>
                <c:pt idx="16782">
                  <c:v>150000</c:v>
                </c:pt>
                <c:pt idx="16783">
                  <c:v>425000</c:v>
                </c:pt>
                <c:pt idx="16784">
                  <c:v>350000</c:v>
                </c:pt>
                <c:pt idx="16785">
                  <c:v>273000</c:v>
                </c:pt>
                <c:pt idx="16786">
                  <c:v>750000</c:v>
                </c:pt>
                <c:pt idx="16787">
                  <c:v>240000</c:v>
                </c:pt>
                <c:pt idx="16788">
                  <c:v>400000</c:v>
                </c:pt>
                <c:pt idx="16789">
                  <c:v>230000</c:v>
                </c:pt>
                <c:pt idx="16790">
                  <c:v>372000</c:v>
                </c:pt>
                <c:pt idx="16791">
                  <c:v>459500</c:v>
                </c:pt>
                <c:pt idx="16792">
                  <c:v>582000</c:v>
                </c:pt>
                <c:pt idx="16793">
                  <c:v>465000</c:v>
                </c:pt>
                <c:pt idx="16794">
                  <c:v>386000</c:v>
                </c:pt>
                <c:pt idx="16795">
                  <c:v>546000</c:v>
                </c:pt>
                <c:pt idx="16796">
                  <c:v>278000</c:v>
                </c:pt>
                <c:pt idx="16797">
                  <c:v>540000</c:v>
                </c:pt>
                <c:pt idx="16798">
                  <c:v>529000</c:v>
                </c:pt>
                <c:pt idx="16799">
                  <c:v>554000</c:v>
                </c:pt>
                <c:pt idx="16800">
                  <c:v>210000</c:v>
                </c:pt>
                <c:pt idx="16801">
                  <c:v>225000</c:v>
                </c:pt>
                <c:pt idx="16802">
                  <c:v>561600</c:v>
                </c:pt>
                <c:pt idx="16803">
                  <c:v>300000</c:v>
                </c:pt>
                <c:pt idx="16804" formatCode="0.00E+00">
                  <c:v>1650000</c:v>
                </c:pt>
                <c:pt idx="16805" formatCode="0.00E+00">
                  <c:v>1017100</c:v>
                </c:pt>
                <c:pt idx="16806">
                  <c:v>150000</c:v>
                </c:pt>
                <c:pt idx="16807">
                  <c:v>400950</c:v>
                </c:pt>
                <c:pt idx="16808">
                  <c:v>620000</c:v>
                </c:pt>
                <c:pt idx="16809">
                  <c:v>449000</c:v>
                </c:pt>
                <c:pt idx="16810">
                  <c:v>630000</c:v>
                </c:pt>
                <c:pt idx="16811">
                  <c:v>336000</c:v>
                </c:pt>
                <c:pt idx="16812">
                  <c:v>299950</c:v>
                </c:pt>
                <c:pt idx="16813">
                  <c:v>352500</c:v>
                </c:pt>
                <c:pt idx="16814">
                  <c:v>150000</c:v>
                </c:pt>
                <c:pt idx="16815">
                  <c:v>175000</c:v>
                </c:pt>
                <c:pt idx="16816">
                  <c:v>305000</c:v>
                </c:pt>
                <c:pt idx="16817" formatCode="0.00E+00">
                  <c:v>2574000</c:v>
                </c:pt>
                <c:pt idx="16818">
                  <c:v>607500</c:v>
                </c:pt>
                <c:pt idx="16819">
                  <c:v>505000</c:v>
                </c:pt>
                <c:pt idx="16820">
                  <c:v>280500</c:v>
                </c:pt>
                <c:pt idx="16821">
                  <c:v>610000</c:v>
                </c:pt>
                <c:pt idx="16822">
                  <c:v>381000</c:v>
                </c:pt>
                <c:pt idx="16823">
                  <c:v>482000</c:v>
                </c:pt>
                <c:pt idx="16824">
                  <c:v>379950</c:v>
                </c:pt>
                <c:pt idx="16825" formatCode="0.00E+00">
                  <c:v>2500000</c:v>
                </c:pt>
                <c:pt idx="16826">
                  <c:v>425000</c:v>
                </c:pt>
                <c:pt idx="16827">
                  <c:v>580000</c:v>
                </c:pt>
                <c:pt idx="16828">
                  <c:v>605000</c:v>
                </c:pt>
                <c:pt idx="16829">
                  <c:v>194000</c:v>
                </c:pt>
                <c:pt idx="16830">
                  <c:v>546200</c:v>
                </c:pt>
                <c:pt idx="16831" formatCode="0.00E+00">
                  <c:v>1395000</c:v>
                </c:pt>
                <c:pt idx="16832">
                  <c:v>315000</c:v>
                </c:pt>
                <c:pt idx="16833">
                  <c:v>465000</c:v>
                </c:pt>
                <c:pt idx="16834">
                  <c:v>330000</c:v>
                </c:pt>
                <c:pt idx="16835">
                  <c:v>795000</c:v>
                </c:pt>
                <c:pt idx="16836">
                  <c:v>265000</c:v>
                </c:pt>
                <c:pt idx="16837" formatCode="0.00E+00">
                  <c:v>1300000</c:v>
                </c:pt>
                <c:pt idx="16838">
                  <c:v>126500</c:v>
                </c:pt>
                <c:pt idx="16839">
                  <c:v>760000</c:v>
                </c:pt>
                <c:pt idx="16840">
                  <c:v>540000</c:v>
                </c:pt>
                <c:pt idx="16841">
                  <c:v>446000</c:v>
                </c:pt>
                <c:pt idx="16842">
                  <c:v>170000</c:v>
                </c:pt>
                <c:pt idx="16843">
                  <c:v>379000</c:v>
                </c:pt>
                <c:pt idx="16844" formatCode="0.00E+00">
                  <c:v>1400000</c:v>
                </c:pt>
                <c:pt idx="16845">
                  <c:v>800000</c:v>
                </c:pt>
                <c:pt idx="16846">
                  <c:v>260000</c:v>
                </c:pt>
                <c:pt idx="16847">
                  <c:v>820000</c:v>
                </c:pt>
                <c:pt idx="16848">
                  <c:v>449950</c:v>
                </c:pt>
                <c:pt idx="16849">
                  <c:v>392000</c:v>
                </c:pt>
                <c:pt idx="16850">
                  <c:v>465000</c:v>
                </c:pt>
                <c:pt idx="16851">
                  <c:v>449950</c:v>
                </c:pt>
                <c:pt idx="16852">
                  <c:v>520000</c:v>
                </c:pt>
                <c:pt idx="16853">
                  <c:v>546800</c:v>
                </c:pt>
                <c:pt idx="16854">
                  <c:v>825000</c:v>
                </c:pt>
                <c:pt idx="16855">
                  <c:v>337000</c:v>
                </c:pt>
                <c:pt idx="16856">
                  <c:v>333000</c:v>
                </c:pt>
                <c:pt idx="16857">
                  <c:v>380000</c:v>
                </c:pt>
                <c:pt idx="16858">
                  <c:v>280000</c:v>
                </c:pt>
                <c:pt idx="16859">
                  <c:v>202000</c:v>
                </c:pt>
                <c:pt idx="16860">
                  <c:v>585000</c:v>
                </c:pt>
                <c:pt idx="16861">
                  <c:v>435000</c:v>
                </c:pt>
                <c:pt idx="16862" formatCode="0.00E+00">
                  <c:v>1200000</c:v>
                </c:pt>
                <c:pt idx="16863">
                  <c:v>364000</c:v>
                </c:pt>
                <c:pt idx="16864">
                  <c:v>300000</c:v>
                </c:pt>
                <c:pt idx="16865">
                  <c:v>558000</c:v>
                </c:pt>
                <c:pt idx="16866">
                  <c:v>199950</c:v>
                </c:pt>
                <c:pt idx="16867">
                  <c:v>515000</c:v>
                </c:pt>
                <c:pt idx="16868">
                  <c:v>590000</c:v>
                </c:pt>
                <c:pt idx="16869">
                  <c:v>813500</c:v>
                </c:pt>
                <c:pt idx="16870">
                  <c:v>725000</c:v>
                </c:pt>
                <c:pt idx="16871">
                  <c:v>490000</c:v>
                </c:pt>
                <c:pt idx="16872">
                  <c:v>277000</c:v>
                </c:pt>
                <c:pt idx="16873">
                  <c:v>325000</c:v>
                </c:pt>
                <c:pt idx="16874">
                  <c:v>649800</c:v>
                </c:pt>
                <c:pt idx="16875">
                  <c:v>425000</c:v>
                </c:pt>
                <c:pt idx="16876">
                  <c:v>460000</c:v>
                </c:pt>
                <c:pt idx="16877">
                  <c:v>750000</c:v>
                </c:pt>
                <c:pt idx="16878">
                  <c:v>469000</c:v>
                </c:pt>
                <c:pt idx="16879">
                  <c:v>566000</c:v>
                </c:pt>
                <c:pt idx="16880">
                  <c:v>407500</c:v>
                </c:pt>
                <c:pt idx="16881">
                  <c:v>353500</c:v>
                </c:pt>
                <c:pt idx="16882">
                  <c:v>524000</c:v>
                </c:pt>
                <c:pt idx="16883">
                  <c:v>264950</c:v>
                </c:pt>
                <c:pt idx="16884">
                  <c:v>547500</c:v>
                </c:pt>
                <c:pt idx="16885">
                  <c:v>264500</c:v>
                </c:pt>
                <c:pt idx="16886">
                  <c:v>507500</c:v>
                </c:pt>
                <c:pt idx="16887">
                  <c:v>560000</c:v>
                </c:pt>
                <c:pt idx="16888">
                  <c:v>995000</c:v>
                </c:pt>
                <c:pt idx="16889">
                  <c:v>835000</c:v>
                </c:pt>
                <c:pt idx="16890">
                  <c:v>440000</c:v>
                </c:pt>
                <c:pt idx="16891" formatCode="0.00E+00">
                  <c:v>1015000</c:v>
                </c:pt>
                <c:pt idx="16892">
                  <c:v>300000</c:v>
                </c:pt>
                <c:pt idx="16893">
                  <c:v>125000</c:v>
                </c:pt>
                <c:pt idx="16894">
                  <c:v>986000</c:v>
                </c:pt>
                <c:pt idx="16895">
                  <c:v>315000</c:v>
                </c:pt>
                <c:pt idx="16896">
                  <c:v>320000</c:v>
                </c:pt>
                <c:pt idx="16897">
                  <c:v>972000</c:v>
                </c:pt>
                <c:pt idx="16898">
                  <c:v>760000</c:v>
                </c:pt>
                <c:pt idx="16899">
                  <c:v>265000</c:v>
                </c:pt>
                <c:pt idx="16900">
                  <c:v>355000</c:v>
                </c:pt>
                <c:pt idx="16901">
                  <c:v>300000</c:v>
                </c:pt>
                <c:pt idx="16902">
                  <c:v>474950</c:v>
                </c:pt>
                <c:pt idx="16903">
                  <c:v>470000</c:v>
                </c:pt>
                <c:pt idx="16904">
                  <c:v>437500</c:v>
                </c:pt>
                <c:pt idx="16905">
                  <c:v>520000</c:v>
                </c:pt>
                <c:pt idx="16906">
                  <c:v>237600</c:v>
                </c:pt>
                <c:pt idx="16907">
                  <c:v>162950</c:v>
                </c:pt>
                <c:pt idx="16908">
                  <c:v>457000</c:v>
                </c:pt>
                <c:pt idx="16909">
                  <c:v>635000</c:v>
                </c:pt>
                <c:pt idx="16910">
                  <c:v>735000</c:v>
                </c:pt>
                <c:pt idx="16911">
                  <c:v>910000</c:v>
                </c:pt>
                <c:pt idx="16912">
                  <c:v>346500</c:v>
                </c:pt>
                <c:pt idx="16913">
                  <c:v>655000</c:v>
                </c:pt>
                <c:pt idx="16914">
                  <c:v>425000</c:v>
                </c:pt>
                <c:pt idx="16915">
                  <c:v>137000</c:v>
                </c:pt>
                <c:pt idx="16916">
                  <c:v>557500</c:v>
                </c:pt>
                <c:pt idx="16917">
                  <c:v>415000</c:v>
                </c:pt>
                <c:pt idx="16918">
                  <c:v>830000</c:v>
                </c:pt>
                <c:pt idx="16919">
                  <c:v>949000</c:v>
                </c:pt>
                <c:pt idx="16920">
                  <c:v>420000</c:v>
                </c:pt>
                <c:pt idx="16921">
                  <c:v>353000</c:v>
                </c:pt>
                <c:pt idx="16922">
                  <c:v>560000</c:v>
                </c:pt>
                <c:pt idx="16923">
                  <c:v>445700</c:v>
                </c:pt>
                <c:pt idx="16924">
                  <c:v>226000</c:v>
                </c:pt>
                <c:pt idx="16925">
                  <c:v>358000</c:v>
                </c:pt>
                <c:pt idx="16926">
                  <c:v>501000</c:v>
                </c:pt>
                <c:pt idx="16927">
                  <c:v>609000</c:v>
                </c:pt>
                <c:pt idx="16928">
                  <c:v>734950</c:v>
                </c:pt>
                <c:pt idx="16929">
                  <c:v>725000</c:v>
                </c:pt>
                <c:pt idx="16930">
                  <c:v>350500</c:v>
                </c:pt>
                <c:pt idx="16931">
                  <c:v>610000</c:v>
                </c:pt>
                <c:pt idx="16932">
                  <c:v>605125</c:v>
                </c:pt>
                <c:pt idx="16933" formatCode="0.00E+00">
                  <c:v>1388000</c:v>
                </c:pt>
                <c:pt idx="16934">
                  <c:v>550000</c:v>
                </c:pt>
                <c:pt idx="16935">
                  <c:v>335000</c:v>
                </c:pt>
                <c:pt idx="16936">
                  <c:v>397000</c:v>
                </c:pt>
                <c:pt idx="16937">
                  <c:v>240000</c:v>
                </c:pt>
                <c:pt idx="16938">
                  <c:v>240000</c:v>
                </c:pt>
                <c:pt idx="16939">
                  <c:v>262500</c:v>
                </c:pt>
                <c:pt idx="16940">
                  <c:v>440000</c:v>
                </c:pt>
                <c:pt idx="16941">
                  <c:v>160000</c:v>
                </c:pt>
                <c:pt idx="16942">
                  <c:v>427000</c:v>
                </c:pt>
                <c:pt idx="16943">
                  <c:v>920000</c:v>
                </c:pt>
                <c:pt idx="16944" formatCode="0.00E+00">
                  <c:v>2300000</c:v>
                </c:pt>
                <c:pt idx="16945">
                  <c:v>480000</c:v>
                </c:pt>
                <c:pt idx="16946">
                  <c:v>615000</c:v>
                </c:pt>
                <c:pt idx="16947">
                  <c:v>736500</c:v>
                </c:pt>
                <c:pt idx="16948">
                  <c:v>542500</c:v>
                </c:pt>
                <c:pt idx="16949">
                  <c:v>191000</c:v>
                </c:pt>
                <c:pt idx="16950">
                  <c:v>730000</c:v>
                </c:pt>
                <c:pt idx="16951" formatCode="0.00E+00">
                  <c:v>1225000</c:v>
                </c:pt>
                <c:pt idx="16952">
                  <c:v>129000</c:v>
                </c:pt>
                <c:pt idx="16953">
                  <c:v>284000</c:v>
                </c:pt>
                <c:pt idx="16954">
                  <c:v>645000</c:v>
                </c:pt>
                <c:pt idx="16955">
                  <c:v>218000</c:v>
                </c:pt>
                <c:pt idx="16956">
                  <c:v>675000</c:v>
                </c:pt>
                <c:pt idx="16957">
                  <c:v>575000</c:v>
                </c:pt>
                <c:pt idx="16958">
                  <c:v>225000</c:v>
                </c:pt>
                <c:pt idx="16959">
                  <c:v>626000</c:v>
                </c:pt>
                <c:pt idx="16960">
                  <c:v>499950</c:v>
                </c:pt>
                <c:pt idx="16961">
                  <c:v>405000</c:v>
                </c:pt>
                <c:pt idx="16962">
                  <c:v>152500</c:v>
                </c:pt>
                <c:pt idx="16963">
                  <c:v>325000</c:v>
                </c:pt>
                <c:pt idx="16964">
                  <c:v>475300</c:v>
                </c:pt>
                <c:pt idx="16965">
                  <c:v>485000</c:v>
                </c:pt>
                <c:pt idx="16966">
                  <c:v>720000</c:v>
                </c:pt>
                <c:pt idx="16967">
                  <c:v>465000</c:v>
                </c:pt>
                <c:pt idx="16968">
                  <c:v>489000</c:v>
                </c:pt>
                <c:pt idx="16969" formatCode="0.00E+00">
                  <c:v>3100000</c:v>
                </c:pt>
                <c:pt idx="16970">
                  <c:v>288000</c:v>
                </c:pt>
                <c:pt idx="16971">
                  <c:v>225000</c:v>
                </c:pt>
                <c:pt idx="16972">
                  <c:v>499000</c:v>
                </c:pt>
                <c:pt idx="16973">
                  <c:v>632000</c:v>
                </c:pt>
                <c:pt idx="16974">
                  <c:v>580000</c:v>
                </c:pt>
                <c:pt idx="16975">
                  <c:v>730000</c:v>
                </c:pt>
                <c:pt idx="16976">
                  <c:v>325000</c:v>
                </c:pt>
                <c:pt idx="16977">
                  <c:v>421000</c:v>
                </c:pt>
                <c:pt idx="16978">
                  <c:v>316000</c:v>
                </c:pt>
                <c:pt idx="16979">
                  <c:v>415000</c:v>
                </c:pt>
                <c:pt idx="16980">
                  <c:v>401000</c:v>
                </c:pt>
                <c:pt idx="16981">
                  <c:v>229950</c:v>
                </c:pt>
                <c:pt idx="16982">
                  <c:v>539950</c:v>
                </c:pt>
                <c:pt idx="16983">
                  <c:v>335000</c:v>
                </c:pt>
                <c:pt idx="16984">
                  <c:v>339000</c:v>
                </c:pt>
                <c:pt idx="16985">
                  <c:v>414950</c:v>
                </c:pt>
                <c:pt idx="16986">
                  <c:v>650000</c:v>
                </c:pt>
                <c:pt idx="16987">
                  <c:v>445000</c:v>
                </c:pt>
                <c:pt idx="16988">
                  <c:v>295000</c:v>
                </c:pt>
                <c:pt idx="16989">
                  <c:v>975000</c:v>
                </c:pt>
                <c:pt idx="16990">
                  <c:v>296500</c:v>
                </c:pt>
                <c:pt idx="16991">
                  <c:v>440000</c:v>
                </c:pt>
                <c:pt idx="16992">
                  <c:v>420000</c:v>
                </c:pt>
                <c:pt idx="16993">
                  <c:v>302000</c:v>
                </c:pt>
                <c:pt idx="16994">
                  <c:v>350000</c:v>
                </c:pt>
                <c:pt idx="16995">
                  <c:v>667000</c:v>
                </c:pt>
                <c:pt idx="16996">
                  <c:v>645000</c:v>
                </c:pt>
                <c:pt idx="16997">
                  <c:v>430000</c:v>
                </c:pt>
                <c:pt idx="16998">
                  <c:v>413000</c:v>
                </c:pt>
                <c:pt idx="16999">
                  <c:v>420000</c:v>
                </c:pt>
                <c:pt idx="17000">
                  <c:v>495000</c:v>
                </c:pt>
                <c:pt idx="17001" formatCode="0.00E+00">
                  <c:v>2187730</c:v>
                </c:pt>
                <c:pt idx="17002">
                  <c:v>965000</c:v>
                </c:pt>
                <c:pt idx="17003">
                  <c:v>500000</c:v>
                </c:pt>
                <c:pt idx="17004">
                  <c:v>636100</c:v>
                </c:pt>
                <c:pt idx="17005">
                  <c:v>720000</c:v>
                </c:pt>
                <c:pt idx="17006">
                  <c:v>298000</c:v>
                </c:pt>
                <c:pt idx="17007">
                  <c:v>409000</c:v>
                </c:pt>
                <c:pt idx="17008">
                  <c:v>370000</c:v>
                </c:pt>
                <c:pt idx="17009">
                  <c:v>230000</c:v>
                </c:pt>
                <c:pt idx="17010">
                  <c:v>290000</c:v>
                </c:pt>
                <c:pt idx="17011">
                  <c:v>420000</c:v>
                </c:pt>
                <c:pt idx="17012">
                  <c:v>917000</c:v>
                </c:pt>
                <c:pt idx="17013">
                  <c:v>957000</c:v>
                </c:pt>
                <c:pt idx="17014">
                  <c:v>482000</c:v>
                </c:pt>
                <c:pt idx="17015">
                  <c:v>488000</c:v>
                </c:pt>
                <c:pt idx="17016">
                  <c:v>760369</c:v>
                </c:pt>
                <c:pt idx="17017">
                  <c:v>170000</c:v>
                </c:pt>
                <c:pt idx="17018">
                  <c:v>625000</c:v>
                </c:pt>
                <c:pt idx="17019">
                  <c:v>357000</c:v>
                </c:pt>
                <c:pt idx="17020">
                  <c:v>583000</c:v>
                </c:pt>
                <c:pt idx="17021">
                  <c:v>173250</c:v>
                </c:pt>
                <c:pt idx="17022">
                  <c:v>414050</c:v>
                </c:pt>
                <c:pt idx="17023">
                  <c:v>400000</c:v>
                </c:pt>
                <c:pt idx="17024">
                  <c:v>537000</c:v>
                </c:pt>
                <c:pt idx="17025">
                  <c:v>465000</c:v>
                </c:pt>
                <c:pt idx="17026">
                  <c:v>425000</c:v>
                </c:pt>
                <c:pt idx="17027">
                  <c:v>445000</c:v>
                </c:pt>
                <c:pt idx="17028">
                  <c:v>179950</c:v>
                </c:pt>
                <c:pt idx="17029">
                  <c:v>275000</c:v>
                </c:pt>
                <c:pt idx="17030">
                  <c:v>190000</c:v>
                </c:pt>
                <c:pt idx="17031">
                  <c:v>385000</c:v>
                </c:pt>
                <c:pt idx="17032">
                  <c:v>303000</c:v>
                </c:pt>
                <c:pt idx="17033">
                  <c:v>165000</c:v>
                </c:pt>
                <c:pt idx="17034">
                  <c:v>600000</c:v>
                </c:pt>
                <c:pt idx="17035">
                  <c:v>710000</c:v>
                </c:pt>
                <c:pt idx="17036">
                  <c:v>875000</c:v>
                </c:pt>
                <c:pt idx="17037">
                  <c:v>269950</c:v>
                </c:pt>
                <c:pt idx="17038">
                  <c:v>838000</c:v>
                </c:pt>
                <c:pt idx="17039">
                  <c:v>670500</c:v>
                </c:pt>
                <c:pt idx="17040">
                  <c:v>420000</c:v>
                </c:pt>
                <c:pt idx="17041">
                  <c:v>370000</c:v>
                </c:pt>
                <c:pt idx="17042">
                  <c:v>360000</c:v>
                </c:pt>
                <c:pt idx="17043">
                  <c:v>562500</c:v>
                </c:pt>
                <c:pt idx="17044">
                  <c:v>360500</c:v>
                </c:pt>
                <c:pt idx="17045">
                  <c:v>389999</c:v>
                </c:pt>
                <c:pt idx="17046">
                  <c:v>450000</c:v>
                </c:pt>
                <c:pt idx="17047">
                  <c:v>247500</c:v>
                </c:pt>
                <c:pt idx="17048">
                  <c:v>208000</c:v>
                </c:pt>
                <c:pt idx="17049">
                  <c:v>455000</c:v>
                </c:pt>
                <c:pt idx="17050">
                  <c:v>379400</c:v>
                </c:pt>
                <c:pt idx="17051">
                  <c:v>190000</c:v>
                </c:pt>
                <c:pt idx="17052">
                  <c:v>326188</c:v>
                </c:pt>
                <c:pt idx="17053">
                  <c:v>168000</c:v>
                </c:pt>
                <c:pt idx="17054">
                  <c:v>314000</c:v>
                </c:pt>
                <c:pt idx="17055">
                  <c:v>630000</c:v>
                </c:pt>
                <c:pt idx="17056">
                  <c:v>550000</c:v>
                </c:pt>
                <c:pt idx="17057">
                  <c:v>530000</c:v>
                </c:pt>
                <c:pt idx="17058">
                  <c:v>637500</c:v>
                </c:pt>
                <c:pt idx="17059">
                  <c:v>400000</c:v>
                </c:pt>
                <c:pt idx="17060">
                  <c:v>700000</c:v>
                </c:pt>
                <c:pt idx="17061">
                  <c:v>272000</c:v>
                </c:pt>
                <c:pt idx="17062">
                  <c:v>600000</c:v>
                </c:pt>
                <c:pt idx="17063">
                  <c:v>450600</c:v>
                </c:pt>
                <c:pt idx="17064">
                  <c:v>550000</c:v>
                </c:pt>
                <c:pt idx="17065">
                  <c:v>225000</c:v>
                </c:pt>
                <c:pt idx="17066">
                  <c:v>132825</c:v>
                </c:pt>
                <c:pt idx="17067">
                  <c:v>219950</c:v>
                </c:pt>
                <c:pt idx="17068">
                  <c:v>580000</c:v>
                </c:pt>
                <c:pt idx="17069">
                  <c:v>568000</c:v>
                </c:pt>
                <c:pt idx="17070">
                  <c:v>406000</c:v>
                </c:pt>
                <c:pt idx="17071">
                  <c:v>469000</c:v>
                </c:pt>
                <c:pt idx="17072">
                  <c:v>415000</c:v>
                </c:pt>
                <c:pt idx="17073">
                  <c:v>390000</c:v>
                </c:pt>
                <c:pt idx="17074">
                  <c:v>251000</c:v>
                </c:pt>
                <c:pt idx="17075">
                  <c:v>750000</c:v>
                </c:pt>
                <c:pt idx="17076">
                  <c:v>845000</c:v>
                </c:pt>
                <c:pt idx="17077">
                  <c:v>350000</c:v>
                </c:pt>
                <c:pt idx="17078">
                  <c:v>322000</c:v>
                </c:pt>
                <c:pt idx="17079">
                  <c:v>664500</c:v>
                </c:pt>
                <c:pt idx="17080">
                  <c:v>988000</c:v>
                </c:pt>
                <c:pt idx="17081">
                  <c:v>625000</c:v>
                </c:pt>
                <c:pt idx="17082">
                  <c:v>675000</c:v>
                </c:pt>
                <c:pt idx="17083">
                  <c:v>503000</c:v>
                </c:pt>
                <c:pt idx="17084">
                  <c:v>431000</c:v>
                </c:pt>
                <c:pt idx="17085">
                  <c:v>250000</c:v>
                </c:pt>
                <c:pt idx="17086">
                  <c:v>268500</c:v>
                </c:pt>
                <c:pt idx="17087" formatCode="0.00E+00">
                  <c:v>1070000</c:v>
                </c:pt>
                <c:pt idx="17088">
                  <c:v>295000</c:v>
                </c:pt>
                <c:pt idx="17089">
                  <c:v>780000</c:v>
                </c:pt>
                <c:pt idx="17090">
                  <c:v>354000</c:v>
                </c:pt>
                <c:pt idx="17091">
                  <c:v>305000</c:v>
                </c:pt>
                <c:pt idx="17092">
                  <c:v>733000</c:v>
                </c:pt>
                <c:pt idx="17093">
                  <c:v>640000</c:v>
                </c:pt>
                <c:pt idx="17094">
                  <c:v>840000</c:v>
                </c:pt>
                <c:pt idx="17095" formatCode="0.00E+00">
                  <c:v>1475000</c:v>
                </c:pt>
                <c:pt idx="17096">
                  <c:v>525000</c:v>
                </c:pt>
                <c:pt idx="17097">
                  <c:v>625000</c:v>
                </c:pt>
                <c:pt idx="17098">
                  <c:v>350000</c:v>
                </c:pt>
                <c:pt idx="17099">
                  <c:v>650000</c:v>
                </c:pt>
                <c:pt idx="17100">
                  <c:v>435000</c:v>
                </c:pt>
                <c:pt idx="17101">
                  <c:v>660000</c:v>
                </c:pt>
                <c:pt idx="17102">
                  <c:v>350000</c:v>
                </c:pt>
                <c:pt idx="17103">
                  <c:v>435000</c:v>
                </c:pt>
                <c:pt idx="17104">
                  <c:v>375900</c:v>
                </c:pt>
                <c:pt idx="17105">
                  <c:v>272000</c:v>
                </c:pt>
                <c:pt idx="17106">
                  <c:v>233000</c:v>
                </c:pt>
                <c:pt idx="17107">
                  <c:v>500000</c:v>
                </c:pt>
                <c:pt idx="17108">
                  <c:v>540000</c:v>
                </c:pt>
                <c:pt idx="17109">
                  <c:v>712000</c:v>
                </c:pt>
                <c:pt idx="17110">
                  <c:v>425000</c:v>
                </c:pt>
                <c:pt idx="17111">
                  <c:v>242000</c:v>
                </c:pt>
                <c:pt idx="17112">
                  <c:v>515000</c:v>
                </c:pt>
                <c:pt idx="17113">
                  <c:v>415000</c:v>
                </c:pt>
                <c:pt idx="17114">
                  <c:v>375000</c:v>
                </c:pt>
                <c:pt idx="17115">
                  <c:v>182500</c:v>
                </c:pt>
                <c:pt idx="17116">
                  <c:v>310000</c:v>
                </c:pt>
                <c:pt idx="17117">
                  <c:v>360000</c:v>
                </c:pt>
                <c:pt idx="17118">
                  <c:v>889000</c:v>
                </c:pt>
                <c:pt idx="17119">
                  <c:v>450500</c:v>
                </c:pt>
                <c:pt idx="17120">
                  <c:v>342000</c:v>
                </c:pt>
                <c:pt idx="17121">
                  <c:v>413000</c:v>
                </c:pt>
                <c:pt idx="17122">
                  <c:v>960000</c:v>
                </c:pt>
                <c:pt idx="17123">
                  <c:v>180000</c:v>
                </c:pt>
                <c:pt idx="17124">
                  <c:v>770000</c:v>
                </c:pt>
                <c:pt idx="17125">
                  <c:v>224400</c:v>
                </c:pt>
                <c:pt idx="17126">
                  <c:v>280000</c:v>
                </c:pt>
                <c:pt idx="17127">
                  <c:v>500000</c:v>
                </c:pt>
                <c:pt idx="17128">
                  <c:v>153000</c:v>
                </c:pt>
                <c:pt idx="17129">
                  <c:v>385000</c:v>
                </c:pt>
                <c:pt idx="17130">
                  <c:v>325000</c:v>
                </c:pt>
                <c:pt idx="17131">
                  <c:v>315000</c:v>
                </c:pt>
                <c:pt idx="17132">
                  <c:v>294999</c:v>
                </c:pt>
                <c:pt idx="17133">
                  <c:v>175000</c:v>
                </c:pt>
                <c:pt idx="17134">
                  <c:v>299000</c:v>
                </c:pt>
                <c:pt idx="17135">
                  <c:v>146000</c:v>
                </c:pt>
                <c:pt idx="17136">
                  <c:v>290000</c:v>
                </c:pt>
                <c:pt idx="17137" formatCode="0.00E+00">
                  <c:v>1776000</c:v>
                </c:pt>
                <c:pt idx="17138">
                  <c:v>367500</c:v>
                </c:pt>
                <c:pt idx="17139">
                  <c:v>535000</c:v>
                </c:pt>
                <c:pt idx="17140">
                  <c:v>334999</c:v>
                </c:pt>
                <c:pt idx="17141">
                  <c:v>655000</c:v>
                </c:pt>
                <c:pt idx="17142" formatCode="0.00E+00">
                  <c:v>1298000</c:v>
                </c:pt>
                <c:pt idx="17143">
                  <c:v>480000</c:v>
                </c:pt>
                <c:pt idx="17144">
                  <c:v>465000</c:v>
                </c:pt>
                <c:pt idx="17145">
                  <c:v>297950</c:v>
                </c:pt>
                <c:pt idx="17146">
                  <c:v>590000</c:v>
                </c:pt>
                <c:pt idx="17147">
                  <c:v>805000</c:v>
                </c:pt>
                <c:pt idx="17148">
                  <c:v>204250</c:v>
                </c:pt>
                <c:pt idx="17149">
                  <c:v>500000</c:v>
                </c:pt>
                <c:pt idx="17150">
                  <c:v>490000</c:v>
                </c:pt>
                <c:pt idx="17151" formatCode="0.00E+00">
                  <c:v>2500000</c:v>
                </c:pt>
                <c:pt idx="17152">
                  <c:v>750000</c:v>
                </c:pt>
                <c:pt idx="17153">
                  <c:v>405000</c:v>
                </c:pt>
                <c:pt idx="17154">
                  <c:v>209995</c:v>
                </c:pt>
                <c:pt idx="17155">
                  <c:v>680000</c:v>
                </c:pt>
                <c:pt idx="17156">
                  <c:v>355000</c:v>
                </c:pt>
                <c:pt idx="17157">
                  <c:v>280000</c:v>
                </c:pt>
                <c:pt idx="17158">
                  <c:v>385000</c:v>
                </c:pt>
                <c:pt idx="17159">
                  <c:v>505000</c:v>
                </c:pt>
                <c:pt idx="17160">
                  <c:v>429900</c:v>
                </c:pt>
                <c:pt idx="17161">
                  <c:v>560000</c:v>
                </c:pt>
                <c:pt idx="17162">
                  <c:v>231000</c:v>
                </c:pt>
                <c:pt idx="17163">
                  <c:v>135000</c:v>
                </c:pt>
                <c:pt idx="17164">
                  <c:v>800000</c:v>
                </c:pt>
                <c:pt idx="17165">
                  <c:v>420000</c:v>
                </c:pt>
                <c:pt idx="17166">
                  <c:v>360000</c:v>
                </c:pt>
                <c:pt idx="17167">
                  <c:v>642000</c:v>
                </c:pt>
                <c:pt idx="17168">
                  <c:v>379950</c:v>
                </c:pt>
                <c:pt idx="17169">
                  <c:v>745000</c:v>
                </c:pt>
                <c:pt idx="17170">
                  <c:v>630000</c:v>
                </c:pt>
                <c:pt idx="17171">
                  <c:v>250000</c:v>
                </c:pt>
                <c:pt idx="17172">
                  <c:v>275000</c:v>
                </c:pt>
                <c:pt idx="17173">
                  <c:v>435000</c:v>
                </c:pt>
                <c:pt idx="17174">
                  <c:v>175000</c:v>
                </c:pt>
                <c:pt idx="17175">
                  <c:v>560000</c:v>
                </c:pt>
                <c:pt idx="17176">
                  <c:v>325000</c:v>
                </c:pt>
                <c:pt idx="17177" formatCode="0.00E+00">
                  <c:v>1185000</c:v>
                </c:pt>
                <c:pt idx="17178">
                  <c:v>399950</c:v>
                </c:pt>
                <c:pt idx="17179">
                  <c:v>752000</c:v>
                </c:pt>
                <c:pt idx="17180" formatCode="0.00E+00">
                  <c:v>1200000</c:v>
                </c:pt>
                <c:pt idx="17181">
                  <c:v>400000</c:v>
                </c:pt>
                <c:pt idx="17182">
                  <c:v>240000</c:v>
                </c:pt>
                <c:pt idx="17183">
                  <c:v>640000</c:v>
                </c:pt>
                <c:pt idx="17184">
                  <c:v>564450</c:v>
                </c:pt>
                <c:pt idx="17185">
                  <c:v>300000</c:v>
                </c:pt>
                <c:pt idx="17186">
                  <c:v>286000</c:v>
                </c:pt>
                <c:pt idx="17187">
                  <c:v>531800</c:v>
                </c:pt>
                <c:pt idx="17188">
                  <c:v>502000</c:v>
                </c:pt>
                <c:pt idx="17189">
                  <c:v>993500</c:v>
                </c:pt>
                <c:pt idx="17190">
                  <c:v>450000</c:v>
                </c:pt>
                <c:pt idx="17191">
                  <c:v>997950</c:v>
                </c:pt>
                <c:pt idx="17192">
                  <c:v>526000</c:v>
                </c:pt>
                <c:pt idx="17193">
                  <c:v>335000</c:v>
                </c:pt>
                <c:pt idx="17194">
                  <c:v>187250</c:v>
                </c:pt>
                <c:pt idx="17195">
                  <c:v>735000</c:v>
                </c:pt>
                <c:pt idx="17196">
                  <c:v>425000</c:v>
                </c:pt>
                <c:pt idx="17197">
                  <c:v>110000</c:v>
                </c:pt>
                <c:pt idx="17198">
                  <c:v>305000</c:v>
                </c:pt>
                <c:pt idx="17199">
                  <c:v>212000</c:v>
                </c:pt>
                <c:pt idx="17200" formatCode="0.00E+00">
                  <c:v>1380000</c:v>
                </c:pt>
                <c:pt idx="17201">
                  <c:v>298950</c:v>
                </c:pt>
                <c:pt idx="17202">
                  <c:v>525000</c:v>
                </c:pt>
                <c:pt idx="17203">
                  <c:v>707000</c:v>
                </c:pt>
                <c:pt idx="17204">
                  <c:v>695000</c:v>
                </c:pt>
                <c:pt idx="17205">
                  <c:v>796500</c:v>
                </c:pt>
                <c:pt idx="17206">
                  <c:v>420000</c:v>
                </c:pt>
                <c:pt idx="17207">
                  <c:v>625000</c:v>
                </c:pt>
                <c:pt idx="17208">
                  <c:v>620000</c:v>
                </c:pt>
                <c:pt idx="17209" formatCode="0.00E+00">
                  <c:v>1450000</c:v>
                </c:pt>
                <c:pt idx="17210">
                  <c:v>549950</c:v>
                </c:pt>
                <c:pt idx="17211">
                  <c:v>275000</c:v>
                </c:pt>
                <c:pt idx="17212">
                  <c:v>705000</c:v>
                </c:pt>
                <c:pt idx="17213">
                  <c:v>197000</c:v>
                </c:pt>
                <c:pt idx="17214">
                  <c:v>265000</c:v>
                </c:pt>
                <c:pt idx="17215">
                  <c:v>297000</c:v>
                </c:pt>
                <c:pt idx="17216">
                  <c:v>207500</c:v>
                </c:pt>
                <c:pt idx="17217">
                  <c:v>410000</c:v>
                </c:pt>
                <c:pt idx="17218">
                  <c:v>268000</c:v>
                </c:pt>
                <c:pt idx="17219">
                  <c:v>330000</c:v>
                </c:pt>
                <c:pt idx="17220">
                  <c:v>417500</c:v>
                </c:pt>
                <c:pt idx="17221">
                  <c:v>760000</c:v>
                </c:pt>
                <c:pt idx="17222">
                  <c:v>499000</c:v>
                </c:pt>
                <c:pt idx="17223">
                  <c:v>620000</c:v>
                </c:pt>
                <c:pt idx="17224">
                  <c:v>315000</c:v>
                </c:pt>
                <c:pt idx="17225">
                  <c:v>624950</c:v>
                </c:pt>
                <c:pt idx="17226">
                  <c:v>525000</c:v>
                </c:pt>
                <c:pt idx="17227">
                  <c:v>300000</c:v>
                </c:pt>
                <c:pt idx="17228">
                  <c:v>299900</c:v>
                </c:pt>
                <c:pt idx="17229">
                  <c:v>299000</c:v>
                </c:pt>
                <c:pt idx="17230" formatCode="0.00E+00">
                  <c:v>1880000</c:v>
                </c:pt>
                <c:pt idx="17231">
                  <c:v>265000</c:v>
                </c:pt>
                <c:pt idx="17232">
                  <c:v>280000</c:v>
                </c:pt>
                <c:pt idx="17233">
                  <c:v>124740</c:v>
                </c:pt>
                <c:pt idx="17234" formatCode="0.00E+00">
                  <c:v>1085000</c:v>
                </c:pt>
                <c:pt idx="17235" formatCode="0.00E+00">
                  <c:v>1970000</c:v>
                </c:pt>
                <c:pt idx="17236">
                  <c:v>219000</c:v>
                </c:pt>
                <c:pt idx="17237">
                  <c:v>569950</c:v>
                </c:pt>
                <c:pt idx="17238">
                  <c:v>212500</c:v>
                </c:pt>
                <c:pt idx="17239">
                  <c:v>680000</c:v>
                </c:pt>
                <c:pt idx="17240" formatCode="0.00E+00">
                  <c:v>1457000</c:v>
                </c:pt>
                <c:pt idx="17241">
                  <c:v>300000</c:v>
                </c:pt>
                <c:pt idx="17242">
                  <c:v>629950</c:v>
                </c:pt>
                <c:pt idx="17243">
                  <c:v>349900</c:v>
                </c:pt>
                <c:pt idx="17244">
                  <c:v>690000</c:v>
                </c:pt>
                <c:pt idx="17245" formatCode="0.00E+00">
                  <c:v>1454000</c:v>
                </c:pt>
                <c:pt idx="17246" formatCode="0.00E+00">
                  <c:v>1288000</c:v>
                </c:pt>
                <c:pt idx="17247">
                  <c:v>696000</c:v>
                </c:pt>
                <c:pt idx="17248">
                  <c:v>650000</c:v>
                </c:pt>
                <c:pt idx="17249">
                  <c:v>640000</c:v>
                </c:pt>
                <c:pt idx="17250">
                  <c:v>499950</c:v>
                </c:pt>
                <c:pt idx="17251">
                  <c:v>490000</c:v>
                </c:pt>
                <c:pt idx="17252">
                  <c:v>685000</c:v>
                </c:pt>
                <c:pt idx="17253">
                  <c:v>387500</c:v>
                </c:pt>
                <c:pt idx="17254">
                  <c:v>401750</c:v>
                </c:pt>
                <c:pt idx="17255">
                  <c:v>254950</c:v>
                </c:pt>
                <c:pt idx="17256">
                  <c:v>500000</c:v>
                </c:pt>
                <c:pt idx="17257">
                  <c:v>856500</c:v>
                </c:pt>
                <c:pt idx="17258">
                  <c:v>552000</c:v>
                </c:pt>
                <c:pt idx="17259">
                  <c:v>506500</c:v>
                </c:pt>
                <c:pt idx="17260">
                  <c:v>500000</c:v>
                </c:pt>
                <c:pt idx="17261">
                  <c:v>280000</c:v>
                </c:pt>
                <c:pt idx="17262">
                  <c:v>308000</c:v>
                </c:pt>
                <c:pt idx="17263">
                  <c:v>613500</c:v>
                </c:pt>
                <c:pt idx="17264">
                  <c:v>255000</c:v>
                </c:pt>
                <c:pt idx="17265">
                  <c:v>545000</c:v>
                </c:pt>
                <c:pt idx="17266">
                  <c:v>620000</c:v>
                </c:pt>
                <c:pt idx="17267">
                  <c:v>450000</c:v>
                </c:pt>
                <c:pt idx="17268">
                  <c:v>279000</c:v>
                </c:pt>
                <c:pt idx="17269">
                  <c:v>625000</c:v>
                </c:pt>
                <c:pt idx="17270">
                  <c:v>274950</c:v>
                </c:pt>
                <c:pt idx="17271">
                  <c:v>423000</c:v>
                </c:pt>
                <c:pt idx="17272">
                  <c:v>350000</c:v>
                </c:pt>
                <c:pt idx="17273">
                  <c:v>305000</c:v>
                </c:pt>
                <c:pt idx="17274">
                  <c:v>368000</c:v>
                </c:pt>
                <c:pt idx="17275">
                  <c:v>232000</c:v>
                </c:pt>
                <c:pt idx="17276">
                  <c:v>250000</c:v>
                </c:pt>
                <c:pt idx="17277">
                  <c:v>220000</c:v>
                </c:pt>
                <c:pt idx="17278">
                  <c:v>435000</c:v>
                </c:pt>
                <c:pt idx="17279">
                  <c:v>350000</c:v>
                </c:pt>
                <c:pt idx="17280">
                  <c:v>206325</c:v>
                </c:pt>
                <c:pt idx="17281">
                  <c:v>339000</c:v>
                </c:pt>
                <c:pt idx="17282">
                  <c:v>399000</c:v>
                </c:pt>
                <c:pt idx="17283">
                  <c:v>529000</c:v>
                </c:pt>
                <c:pt idx="17284">
                  <c:v>640000</c:v>
                </c:pt>
                <c:pt idx="17285">
                  <c:v>735000</c:v>
                </c:pt>
                <c:pt idx="17286">
                  <c:v>378000</c:v>
                </c:pt>
                <c:pt idx="17287">
                  <c:v>775000</c:v>
                </c:pt>
                <c:pt idx="17288" formatCode="0.00E+00">
                  <c:v>2250000</c:v>
                </c:pt>
                <c:pt idx="17289" formatCode="0.00E+00">
                  <c:v>1350000</c:v>
                </c:pt>
                <c:pt idx="17290">
                  <c:v>380000</c:v>
                </c:pt>
                <c:pt idx="17291">
                  <c:v>624900</c:v>
                </c:pt>
                <c:pt idx="17292">
                  <c:v>379770</c:v>
                </c:pt>
                <c:pt idx="17293">
                  <c:v>340000</c:v>
                </c:pt>
                <c:pt idx="17294">
                  <c:v>515500</c:v>
                </c:pt>
                <c:pt idx="17295">
                  <c:v>600000</c:v>
                </c:pt>
                <c:pt idx="17296">
                  <c:v>400000</c:v>
                </c:pt>
                <c:pt idx="17297">
                  <c:v>364000</c:v>
                </c:pt>
                <c:pt idx="17298">
                  <c:v>440000</c:v>
                </c:pt>
                <c:pt idx="17299">
                  <c:v>285000</c:v>
                </c:pt>
                <c:pt idx="17300">
                  <c:v>669000</c:v>
                </c:pt>
                <c:pt idx="17301">
                  <c:v>475000</c:v>
                </c:pt>
                <c:pt idx="17302">
                  <c:v>747000</c:v>
                </c:pt>
                <c:pt idx="17303">
                  <c:v>317000</c:v>
                </c:pt>
                <c:pt idx="17304">
                  <c:v>390000</c:v>
                </c:pt>
                <c:pt idx="17305" formatCode="0.00E+00">
                  <c:v>1070000</c:v>
                </c:pt>
                <c:pt idx="17306" formatCode="0.00E+00">
                  <c:v>1205000</c:v>
                </c:pt>
                <c:pt idx="17307">
                  <c:v>580000</c:v>
                </c:pt>
                <c:pt idx="17308">
                  <c:v>518000</c:v>
                </c:pt>
                <c:pt idx="17309">
                  <c:v>147500</c:v>
                </c:pt>
                <c:pt idx="17310">
                  <c:v>555000</c:v>
                </c:pt>
                <c:pt idx="17311">
                  <c:v>427500</c:v>
                </c:pt>
                <c:pt idx="17312" formatCode="0.00E+00">
                  <c:v>1735000</c:v>
                </c:pt>
                <c:pt idx="17313">
                  <c:v>265950</c:v>
                </c:pt>
                <c:pt idx="17314">
                  <c:v>247500</c:v>
                </c:pt>
                <c:pt idx="17315">
                  <c:v>244000</c:v>
                </c:pt>
                <c:pt idx="17316">
                  <c:v>578550</c:v>
                </c:pt>
                <c:pt idx="17317">
                  <c:v>451000</c:v>
                </c:pt>
                <c:pt idx="17318">
                  <c:v>489000</c:v>
                </c:pt>
                <c:pt idx="17319">
                  <c:v>190000</c:v>
                </c:pt>
                <c:pt idx="17320">
                  <c:v>475000</c:v>
                </c:pt>
                <c:pt idx="17321">
                  <c:v>485000</c:v>
                </c:pt>
                <c:pt idx="17322">
                  <c:v>530000</c:v>
                </c:pt>
                <c:pt idx="17323">
                  <c:v>379000</c:v>
                </c:pt>
                <c:pt idx="17324" formatCode="0.00E+00">
                  <c:v>1629000</c:v>
                </c:pt>
                <c:pt idx="17325">
                  <c:v>739000</c:v>
                </c:pt>
                <c:pt idx="17326">
                  <c:v>189950</c:v>
                </c:pt>
                <c:pt idx="17327">
                  <c:v>637500</c:v>
                </c:pt>
                <c:pt idx="17328" formatCode="0.00E+00">
                  <c:v>2225000</c:v>
                </c:pt>
                <c:pt idx="17329">
                  <c:v>209950</c:v>
                </c:pt>
                <c:pt idx="17330">
                  <c:v>460000</c:v>
                </c:pt>
                <c:pt idx="17331">
                  <c:v>543500</c:v>
                </c:pt>
                <c:pt idx="17332">
                  <c:v>376000</c:v>
                </c:pt>
                <c:pt idx="17333">
                  <c:v>430000</c:v>
                </c:pt>
                <c:pt idx="17334">
                  <c:v>515000</c:v>
                </c:pt>
                <c:pt idx="17335">
                  <c:v>580000</c:v>
                </c:pt>
                <c:pt idx="17336">
                  <c:v>600000</c:v>
                </c:pt>
                <c:pt idx="17337">
                  <c:v>476800</c:v>
                </c:pt>
                <c:pt idx="17338">
                  <c:v>815000</c:v>
                </c:pt>
                <c:pt idx="17339">
                  <c:v>455600</c:v>
                </c:pt>
                <c:pt idx="17340">
                  <c:v>270000</c:v>
                </c:pt>
                <c:pt idx="17341" formatCode="0.00E+00">
                  <c:v>1200000</c:v>
                </c:pt>
                <c:pt idx="17342">
                  <c:v>525000</c:v>
                </c:pt>
                <c:pt idx="17343">
                  <c:v>242000</c:v>
                </c:pt>
                <c:pt idx="17344">
                  <c:v>715000</c:v>
                </c:pt>
                <c:pt idx="17345">
                  <c:v>475000</c:v>
                </c:pt>
                <c:pt idx="17346">
                  <c:v>370000</c:v>
                </c:pt>
                <c:pt idx="17347">
                  <c:v>788600</c:v>
                </c:pt>
                <c:pt idx="17348">
                  <c:v>160000</c:v>
                </c:pt>
                <c:pt idx="17349">
                  <c:v>800000</c:v>
                </c:pt>
                <c:pt idx="17350">
                  <c:v>520000</c:v>
                </c:pt>
                <c:pt idx="17351">
                  <c:v>725000</c:v>
                </c:pt>
                <c:pt idx="17352">
                  <c:v>335000</c:v>
                </c:pt>
                <c:pt idx="17353">
                  <c:v>919000</c:v>
                </c:pt>
                <c:pt idx="17354">
                  <c:v>425000</c:v>
                </c:pt>
                <c:pt idx="17355">
                  <c:v>420000</c:v>
                </c:pt>
                <c:pt idx="17356">
                  <c:v>905000</c:v>
                </c:pt>
                <c:pt idx="17357">
                  <c:v>435000</c:v>
                </c:pt>
                <c:pt idx="17358">
                  <c:v>438000</c:v>
                </c:pt>
                <c:pt idx="17359">
                  <c:v>725000</c:v>
                </c:pt>
                <c:pt idx="17360">
                  <c:v>840000</c:v>
                </c:pt>
                <c:pt idx="17361">
                  <c:v>425500</c:v>
                </c:pt>
                <c:pt idx="17362">
                  <c:v>853505</c:v>
                </c:pt>
                <c:pt idx="17363">
                  <c:v>398000</c:v>
                </c:pt>
                <c:pt idx="17364">
                  <c:v>418500</c:v>
                </c:pt>
                <c:pt idx="17365">
                  <c:v>826000</c:v>
                </c:pt>
                <c:pt idx="17366">
                  <c:v>742000</c:v>
                </c:pt>
                <c:pt idx="17367">
                  <c:v>180000</c:v>
                </c:pt>
                <c:pt idx="17368">
                  <c:v>286000</c:v>
                </c:pt>
                <c:pt idx="17369">
                  <c:v>421200</c:v>
                </c:pt>
                <c:pt idx="17370">
                  <c:v>390000</c:v>
                </c:pt>
                <c:pt idx="17371">
                  <c:v>739000</c:v>
                </c:pt>
                <c:pt idx="17372">
                  <c:v>499900</c:v>
                </c:pt>
                <c:pt idx="17373">
                  <c:v>670000</c:v>
                </c:pt>
                <c:pt idx="17374">
                  <c:v>842500</c:v>
                </c:pt>
                <c:pt idx="17375">
                  <c:v>492500</c:v>
                </c:pt>
                <c:pt idx="17376">
                  <c:v>836500</c:v>
                </c:pt>
                <c:pt idx="17377">
                  <c:v>334000</c:v>
                </c:pt>
                <c:pt idx="17378">
                  <c:v>179900</c:v>
                </c:pt>
                <c:pt idx="17379">
                  <c:v>563000</c:v>
                </c:pt>
                <c:pt idx="17380">
                  <c:v>310000</c:v>
                </c:pt>
                <c:pt idx="17381">
                  <c:v>335000</c:v>
                </c:pt>
                <c:pt idx="17382">
                  <c:v>499950</c:v>
                </c:pt>
                <c:pt idx="17383">
                  <c:v>658500</c:v>
                </c:pt>
                <c:pt idx="17384">
                  <c:v>297000</c:v>
                </c:pt>
                <c:pt idx="17385">
                  <c:v>725000</c:v>
                </c:pt>
                <c:pt idx="17386">
                  <c:v>780000</c:v>
                </c:pt>
                <c:pt idx="17387">
                  <c:v>252500</c:v>
                </c:pt>
                <c:pt idx="17388">
                  <c:v>330000</c:v>
                </c:pt>
                <c:pt idx="17389">
                  <c:v>525000</c:v>
                </c:pt>
                <c:pt idx="17390">
                  <c:v>365000</c:v>
                </c:pt>
                <c:pt idx="17391">
                  <c:v>500000</c:v>
                </c:pt>
                <c:pt idx="17392">
                  <c:v>179950</c:v>
                </c:pt>
                <c:pt idx="17393">
                  <c:v>440000</c:v>
                </c:pt>
                <c:pt idx="17394">
                  <c:v>145000</c:v>
                </c:pt>
                <c:pt idx="17395">
                  <c:v>331000</c:v>
                </c:pt>
                <c:pt idx="17396">
                  <c:v>780000</c:v>
                </c:pt>
                <c:pt idx="17397">
                  <c:v>855000</c:v>
                </c:pt>
                <c:pt idx="17398">
                  <c:v>225000</c:v>
                </c:pt>
                <c:pt idx="17399">
                  <c:v>199000</c:v>
                </c:pt>
                <c:pt idx="17400">
                  <c:v>550000</c:v>
                </c:pt>
                <c:pt idx="17401" formatCode="0.00E+00">
                  <c:v>1425000</c:v>
                </c:pt>
                <c:pt idx="17402">
                  <c:v>805000</c:v>
                </c:pt>
                <c:pt idx="17403">
                  <c:v>261000</c:v>
                </c:pt>
                <c:pt idx="17404">
                  <c:v>347000</c:v>
                </c:pt>
                <c:pt idx="17405">
                  <c:v>390000</c:v>
                </c:pt>
                <c:pt idx="17406">
                  <c:v>436000</c:v>
                </c:pt>
                <c:pt idx="17407" formatCode="0.00E+00">
                  <c:v>1802750</c:v>
                </c:pt>
                <c:pt idx="17408">
                  <c:v>557000</c:v>
                </c:pt>
                <c:pt idx="17409">
                  <c:v>135000</c:v>
                </c:pt>
                <c:pt idx="17410">
                  <c:v>425000</c:v>
                </c:pt>
                <c:pt idx="17411">
                  <c:v>648752</c:v>
                </c:pt>
                <c:pt idx="17412" formatCode="0.00E+00">
                  <c:v>1388000</c:v>
                </c:pt>
                <c:pt idx="17413">
                  <c:v>630100</c:v>
                </c:pt>
                <c:pt idx="17414">
                  <c:v>739000</c:v>
                </c:pt>
                <c:pt idx="17415">
                  <c:v>269000</c:v>
                </c:pt>
                <c:pt idx="17416">
                  <c:v>250000</c:v>
                </c:pt>
                <c:pt idx="17417">
                  <c:v>475000</c:v>
                </c:pt>
                <c:pt idx="17418">
                  <c:v>290000</c:v>
                </c:pt>
                <c:pt idx="17419">
                  <c:v>219000</c:v>
                </c:pt>
                <c:pt idx="17420">
                  <c:v>416000</c:v>
                </c:pt>
                <c:pt idx="17421">
                  <c:v>179000</c:v>
                </c:pt>
                <c:pt idx="17422">
                  <c:v>302000</c:v>
                </c:pt>
                <c:pt idx="17423">
                  <c:v>565000</c:v>
                </c:pt>
                <c:pt idx="17424">
                  <c:v>281700</c:v>
                </c:pt>
                <c:pt idx="17425">
                  <c:v>480000</c:v>
                </c:pt>
                <c:pt idx="17426">
                  <c:v>775000</c:v>
                </c:pt>
                <c:pt idx="17427">
                  <c:v>375000</c:v>
                </c:pt>
                <c:pt idx="17428">
                  <c:v>345000</c:v>
                </c:pt>
                <c:pt idx="17429">
                  <c:v>300000</c:v>
                </c:pt>
                <c:pt idx="17430">
                  <c:v>364950</c:v>
                </c:pt>
                <c:pt idx="17431">
                  <c:v>410000</c:v>
                </c:pt>
                <c:pt idx="17432">
                  <c:v>231000</c:v>
                </c:pt>
                <c:pt idx="17433">
                  <c:v>445000</c:v>
                </c:pt>
                <c:pt idx="17434">
                  <c:v>530000</c:v>
                </c:pt>
                <c:pt idx="17435">
                  <c:v>353500</c:v>
                </c:pt>
                <c:pt idx="17436">
                  <c:v>209950</c:v>
                </c:pt>
                <c:pt idx="17437">
                  <c:v>650000</c:v>
                </c:pt>
                <c:pt idx="17438">
                  <c:v>325000</c:v>
                </c:pt>
                <c:pt idx="17439">
                  <c:v>257000</c:v>
                </c:pt>
                <c:pt idx="17440">
                  <c:v>337000</c:v>
                </c:pt>
                <c:pt idx="17441">
                  <c:v>541000</c:v>
                </c:pt>
                <c:pt idx="17442">
                  <c:v>577500</c:v>
                </c:pt>
                <c:pt idx="17443">
                  <c:v>560000</c:v>
                </c:pt>
                <c:pt idx="17444">
                  <c:v>979700</c:v>
                </c:pt>
                <c:pt idx="17445">
                  <c:v>750000</c:v>
                </c:pt>
                <c:pt idx="17446">
                  <c:v>407500</c:v>
                </c:pt>
                <c:pt idx="17447">
                  <c:v>530000</c:v>
                </c:pt>
                <c:pt idx="17448">
                  <c:v>235000</c:v>
                </c:pt>
                <c:pt idx="17449">
                  <c:v>715000</c:v>
                </c:pt>
                <c:pt idx="17450">
                  <c:v>795000</c:v>
                </c:pt>
                <c:pt idx="17451">
                  <c:v>465000</c:v>
                </c:pt>
                <c:pt idx="17452">
                  <c:v>287600</c:v>
                </c:pt>
                <c:pt idx="17453">
                  <c:v>630000</c:v>
                </c:pt>
                <c:pt idx="17454">
                  <c:v>445000</c:v>
                </c:pt>
                <c:pt idx="17455">
                  <c:v>490000</c:v>
                </c:pt>
                <c:pt idx="17456">
                  <c:v>565000</c:v>
                </c:pt>
                <c:pt idx="17457">
                  <c:v>330000</c:v>
                </c:pt>
                <c:pt idx="17458">
                  <c:v>463000</c:v>
                </c:pt>
                <c:pt idx="17459" formatCode="0.00E+00">
                  <c:v>1870000</c:v>
                </c:pt>
                <c:pt idx="17460">
                  <c:v>219500</c:v>
                </c:pt>
                <c:pt idx="17461">
                  <c:v>622200</c:v>
                </c:pt>
                <c:pt idx="17462">
                  <c:v>474800</c:v>
                </c:pt>
                <c:pt idx="17463">
                  <c:v>465000</c:v>
                </c:pt>
                <c:pt idx="17464">
                  <c:v>389950</c:v>
                </c:pt>
                <c:pt idx="17465">
                  <c:v>650000</c:v>
                </c:pt>
                <c:pt idx="17466">
                  <c:v>395000</c:v>
                </c:pt>
                <c:pt idx="17467">
                  <c:v>304500</c:v>
                </c:pt>
                <c:pt idx="17468">
                  <c:v>307000</c:v>
                </c:pt>
                <c:pt idx="17469">
                  <c:v>485000</c:v>
                </c:pt>
                <c:pt idx="17470" formatCode="0.00E+00">
                  <c:v>1562000</c:v>
                </c:pt>
                <c:pt idx="17471">
                  <c:v>650500</c:v>
                </c:pt>
                <c:pt idx="17472">
                  <c:v>960000</c:v>
                </c:pt>
                <c:pt idx="17473">
                  <c:v>710000</c:v>
                </c:pt>
                <c:pt idx="17474">
                  <c:v>540000</c:v>
                </c:pt>
                <c:pt idx="17475">
                  <c:v>601000</c:v>
                </c:pt>
                <c:pt idx="17476">
                  <c:v>463828</c:v>
                </c:pt>
                <c:pt idx="17477">
                  <c:v>293000</c:v>
                </c:pt>
                <c:pt idx="17478">
                  <c:v>597500</c:v>
                </c:pt>
                <c:pt idx="17479">
                  <c:v>240000</c:v>
                </c:pt>
                <c:pt idx="17480">
                  <c:v>284000</c:v>
                </c:pt>
                <c:pt idx="17481">
                  <c:v>440000</c:v>
                </c:pt>
                <c:pt idx="17482">
                  <c:v>340000</c:v>
                </c:pt>
                <c:pt idx="17483">
                  <c:v>363000</c:v>
                </c:pt>
                <c:pt idx="17484">
                  <c:v>270000</c:v>
                </c:pt>
                <c:pt idx="17485">
                  <c:v>365000</c:v>
                </c:pt>
                <c:pt idx="17486">
                  <c:v>428000</c:v>
                </c:pt>
                <c:pt idx="17487">
                  <c:v>600000</c:v>
                </c:pt>
                <c:pt idx="17488">
                  <c:v>405000</c:v>
                </c:pt>
                <c:pt idx="17489">
                  <c:v>339900</c:v>
                </c:pt>
                <c:pt idx="17490">
                  <c:v>275000</c:v>
                </c:pt>
                <c:pt idx="17491">
                  <c:v>361600</c:v>
                </c:pt>
                <c:pt idx="17492">
                  <c:v>325000</c:v>
                </c:pt>
                <c:pt idx="17493" formatCode="0.00E+00">
                  <c:v>1050000</c:v>
                </c:pt>
                <c:pt idx="17494">
                  <c:v>959750</c:v>
                </c:pt>
                <c:pt idx="17495">
                  <c:v>210000</c:v>
                </c:pt>
                <c:pt idx="17496">
                  <c:v>258000</c:v>
                </c:pt>
                <c:pt idx="17497">
                  <c:v>468000</c:v>
                </c:pt>
                <c:pt idx="17498">
                  <c:v>710000</c:v>
                </c:pt>
                <c:pt idx="17499">
                  <c:v>268000</c:v>
                </c:pt>
                <c:pt idx="17500">
                  <c:v>115000</c:v>
                </c:pt>
                <c:pt idx="17501">
                  <c:v>500000</c:v>
                </c:pt>
                <c:pt idx="17502">
                  <c:v>431000</c:v>
                </c:pt>
                <c:pt idx="17503">
                  <c:v>241500</c:v>
                </c:pt>
                <c:pt idx="17504">
                  <c:v>300000</c:v>
                </c:pt>
                <c:pt idx="17505">
                  <c:v>982000</c:v>
                </c:pt>
                <c:pt idx="17506">
                  <c:v>248500</c:v>
                </c:pt>
                <c:pt idx="17507">
                  <c:v>665000</c:v>
                </c:pt>
                <c:pt idx="17508" formatCode="0.00E+00">
                  <c:v>1215000</c:v>
                </c:pt>
                <c:pt idx="17509">
                  <c:v>380000</c:v>
                </c:pt>
                <c:pt idx="17510">
                  <c:v>220000</c:v>
                </c:pt>
                <c:pt idx="17511">
                  <c:v>631500</c:v>
                </c:pt>
                <c:pt idx="17512">
                  <c:v>386100</c:v>
                </c:pt>
                <c:pt idx="17513" formatCode="0.00E+00">
                  <c:v>1050000</c:v>
                </c:pt>
                <c:pt idx="17514">
                  <c:v>650000</c:v>
                </c:pt>
                <c:pt idx="17515">
                  <c:v>545000</c:v>
                </c:pt>
                <c:pt idx="17516">
                  <c:v>870000</c:v>
                </c:pt>
                <c:pt idx="17517">
                  <c:v>380000</c:v>
                </c:pt>
                <c:pt idx="17518">
                  <c:v>265000</c:v>
                </c:pt>
                <c:pt idx="17519">
                  <c:v>645500</c:v>
                </c:pt>
                <c:pt idx="17520">
                  <c:v>570000</c:v>
                </c:pt>
                <c:pt idx="17521" formatCode="0.00E+00">
                  <c:v>1200000</c:v>
                </c:pt>
                <c:pt idx="17522">
                  <c:v>605000</c:v>
                </c:pt>
                <c:pt idx="17523">
                  <c:v>199500</c:v>
                </c:pt>
                <c:pt idx="17524">
                  <c:v>445000</c:v>
                </c:pt>
                <c:pt idx="17525">
                  <c:v>495000</c:v>
                </c:pt>
                <c:pt idx="17526">
                  <c:v>594000</c:v>
                </c:pt>
                <c:pt idx="17527">
                  <c:v>465000</c:v>
                </c:pt>
                <c:pt idx="17528">
                  <c:v>160000</c:v>
                </c:pt>
                <c:pt idx="17529">
                  <c:v>340000</c:v>
                </c:pt>
                <c:pt idx="17530">
                  <c:v>870000</c:v>
                </c:pt>
                <c:pt idx="17531">
                  <c:v>249000</c:v>
                </c:pt>
                <c:pt idx="17532">
                  <c:v>500000</c:v>
                </c:pt>
                <c:pt idx="17533">
                  <c:v>220000</c:v>
                </c:pt>
                <c:pt idx="17534">
                  <c:v>368500</c:v>
                </c:pt>
                <c:pt idx="17535">
                  <c:v>439950</c:v>
                </c:pt>
                <c:pt idx="17536">
                  <c:v>179900</c:v>
                </c:pt>
                <c:pt idx="17537">
                  <c:v>490000</c:v>
                </c:pt>
                <c:pt idx="17538">
                  <c:v>425000</c:v>
                </c:pt>
                <c:pt idx="17539">
                  <c:v>533300</c:v>
                </c:pt>
                <c:pt idx="17540">
                  <c:v>447500</c:v>
                </c:pt>
                <c:pt idx="17541">
                  <c:v>768000</c:v>
                </c:pt>
                <c:pt idx="17542">
                  <c:v>285000</c:v>
                </c:pt>
                <c:pt idx="17543">
                  <c:v>336900</c:v>
                </c:pt>
                <c:pt idx="17544">
                  <c:v>415000</c:v>
                </c:pt>
                <c:pt idx="17545">
                  <c:v>500000</c:v>
                </c:pt>
                <c:pt idx="17546">
                  <c:v>337000</c:v>
                </c:pt>
                <c:pt idx="17547">
                  <c:v>419950</c:v>
                </c:pt>
                <c:pt idx="17548">
                  <c:v>290000</c:v>
                </c:pt>
                <c:pt idx="17549">
                  <c:v>349950</c:v>
                </c:pt>
                <c:pt idx="17550">
                  <c:v>330000</c:v>
                </c:pt>
                <c:pt idx="17551">
                  <c:v>965000</c:v>
                </c:pt>
                <c:pt idx="17552">
                  <c:v>515000</c:v>
                </c:pt>
                <c:pt idx="17553">
                  <c:v>665000</c:v>
                </c:pt>
                <c:pt idx="17554">
                  <c:v>265000</c:v>
                </c:pt>
                <c:pt idx="17555">
                  <c:v>545400</c:v>
                </c:pt>
                <c:pt idx="17556">
                  <c:v>350000</c:v>
                </c:pt>
                <c:pt idx="17557">
                  <c:v>260000</c:v>
                </c:pt>
                <c:pt idx="17558" formatCode="0.00E+00">
                  <c:v>2510000</c:v>
                </c:pt>
                <c:pt idx="17559">
                  <c:v>355000</c:v>
                </c:pt>
                <c:pt idx="17560">
                  <c:v>879000</c:v>
                </c:pt>
                <c:pt idx="17561">
                  <c:v>833000</c:v>
                </c:pt>
                <c:pt idx="17562">
                  <c:v>261590</c:v>
                </c:pt>
                <c:pt idx="17563">
                  <c:v>512500</c:v>
                </c:pt>
                <c:pt idx="17564">
                  <c:v>600000</c:v>
                </c:pt>
                <c:pt idx="17565">
                  <c:v>417500</c:v>
                </c:pt>
                <c:pt idx="17566">
                  <c:v>970000</c:v>
                </c:pt>
                <c:pt idx="17567">
                  <c:v>316000</c:v>
                </c:pt>
                <c:pt idx="17568">
                  <c:v>397500</c:v>
                </c:pt>
                <c:pt idx="17569" formatCode="0.00E+00">
                  <c:v>1350000</c:v>
                </c:pt>
                <c:pt idx="17570">
                  <c:v>840000</c:v>
                </c:pt>
                <c:pt idx="17571">
                  <c:v>270000</c:v>
                </c:pt>
                <c:pt idx="17572">
                  <c:v>312900</c:v>
                </c:pt>
                <c:pt idx="17573">
                  <c:v>325000</c:v>
                </c:pt>
                <c:pt idx="17574">
                  <c:v>680000</c:v>
                </c:pt>
                <c:pt idx="17575">
                  <c:v>763000</c:v>
                </c:pt>
                <c:pt idx="17576">
                  <c:v>375000</c:v>
                </c:pt>
                <c:pt idx="17577">
                  <c:v>475000</c:v>
                </c:pt>
                <c:pt idx="17578">
                  <c:v>219000</c:v>
                </c:pt>
                <c:pt idx="17579">
                  <c:v>415000</c:v>
                </c:pt>
                <c:pt idx="17580">
                  <c:v>90000</c:v>
                </c:pt>
                <c:pt idx="17581">
                  <c:v>220000</c:v>
                </c:pt>
                <c:pt idx="17582">
                  <c:v>616000</c:v>
                </c:pt>
                <c:pt idx="17583">
                  <c:v>269500</c:v>
                </c:pt>
                <c:pt idx="17584">
                  <c:v>395350</c:v>
                </c:pt>
                <c:pt idx="17585">
                  <c:v>770000</c:v>
                </c:pt>
                <c:pt idx="17586">
                  <c:v>840000</c:v>
                </c:pt>
                <c:pt idx="17587">
                  <c:v>428950</c:v>
                </c:pt>
                <c:pt idx="17588">
                  <c:v>800000</c:v>
                </c:pt>
                <c:pt idx="17589">
                  <c:v>401000</c:v>
                </c:pt>
                <c:pt idx="17590">
                  <c:v>303697</c:v>
                </c:pt>
                <c:pt idx="17591">
                  <c:v>355000</c:v>
                </c:pt>
                <c:pt idx="17592">
                  <c:v>350000</c:v>
                </c:pt>
                <c:pt idx="17593">
                  <c:v>754999</c:v>
                </c:pt>
                <c:pt idx="17594">
                  <c:v>982218</c:v>
                </c:pt>
                <c:pt idx="17595">
                  <c:v>406500</c:v>
                </c:pt>
                <c:pt idx="17596" formatCode="0.00E+00">
                  <c:v>1650000</c:v>
                </c:pt>
                <c:pt idx="17597">
                  <c:v>565000</c:v>
                </c:pt>
                <c:pt idx="17598">
                  <c:v>160000</c:v>
                </c:pt>
                <c:pt idx="17599">
                  <c:v>220000</c:v>
                </c:pt>
                <c:pt idx="17600" formatCode="0.00E+00">
                  <c:v>1284000</c:v>
                </c:pt>
                <c:pt idx="17601">
                  <c:v>970000</c:v>
                </c:pt>
                <c:pt idx="17602">
                  <c:v>115000</c:v>
                </c:pt>
                <c:pt idx="17603">
                  <c:v>124000</c:v>
                </c:pt>
                <c:pt idx="17604">
                  <c:v>157000</c:v>
                </c:pt>
                <c:pt idx="17605">
                  <c:v>183000</c:v>
                </c:pt>
                <c:pt idx="17606">
                  <c:v>527000</c:v>
                </c:pt>
                <c:pt idx="17607">
                  <c:v>407193</c:v>
                </c:pt>
                <c:pt idx="17608">
                  <c:v>970000</c:v>
                </c:pt>
                <c:pt idx="17609">
                  <c:v>535000</c:v>
                </c:pt>
                <c:pt idx="17610">
                  <c:v>245000</c:v>
                </c:pt>
                <c:pt idx="17611">
                  <c:v>337000</c:v>
                </c:pt>
                <c:pt idx="17612">
                  <c:v>630000</c:v>
                </c:pt>
                <c:pt idx="17613">
                  <c:v>320000</c:v>
                </c:pt>
                <c:pt idx="17614">
                  <c:v>228500</c:v>
                </c:pt>
                <c:pt idx="17615">
                  <c:v>293000</c:v>
                </c:pt>
                <c:pt idx="17616">
                  <c:v>447000</c:v>
                </c:pt>
                <c:pt idx="17617">
                  <c:v>226500</c:v>
                </c:pt>
                <c:pt idx="17618">
                  <c:v>436000</c:v>
                </c:pt>
                <c:pt idx="17619">
                  <c:v>451000</c:v>
                </c:pt>
                <c:pt idx="17620">
                  <c:v>315000</c:v>
                </c:pt>
                <c:pt idx="17621">
                  <c:v>450000</c:v>
                </c:pt>
                <c:pt idx="17622">
                  <c:v>635000</c:v>
                </c:pt>
                <c:pt idx="17623">
                  <c:v>292500</c:v>
                </c:pt>
                <c:pt idx="17624">
                  <c:v>329900</c:v>
                </c:pt>
                <c:pt idx="17625">
                  <c:v>531000</c:v>
                </c:pt>
                <c:pt idx="17626">
                  <c:v>725000</c:v>
                </c:pt>
                <c:pt idx="17627">
                  <c:v>355300</c:v>
                </c:pt>
                <c:pt idx="17628">
                  <c:v>280000</c:v>
                </c:pt>
                <c:pt idx="17629" formatCode="0.00E+00">
                  <c:v>1095000</c:v>
                </c:pt>
                <c:pt idx="17630">
                  <c:v>605004</c:v>
                </c:pt>
                <c:pt idx="17631">
                  <c:v>260000</c:v>
                </c:pt>
                <c:pt idx="17632">
                  <c:v>748000</c:v>
                </c:pt>
                <c:pt idx="17633">
                  <c:v>776000</c:v>
                </c:pt>
                <c:pt idx="17634">
                  <c:v>425000</c:v>
                </c:pt>
                <c:pt idx="17635">
                  <c:v>230000</c:v>
                </c:pt>
                <c:pt idx="17636">
                  <c:v>418000</c:v>
                </c:pt>
                <c:pt idx="17637">
                  <c:v>440000</c:v>
                </c:pt>
                <c:pt idx="17638">
                  <c:v>858450</c:v>
                </c:pt>
                <c:pt idx="17639">
                  <c:v>390000</c:v>
                </c:pt>
                <c:pt idx="17640">
                  <c:v>957000</c:v>
                </c:pt>
                <c:pt idx="17641">
                  <c:v>507000</c:v>
                </c:pt>
                <c:pt idx="17642">
                  <c:v>575000</c:v>
                </c:pt>
                <c:pt idx="17643">
                  <c:v>700000</c:v>
                </c:pt>
                <c:pt idx="17644">
                  <c:v>239950</c:v>
                </c:pt>
                <c:pt idx="17645">
                  <c:v>253000</c:v>
                </c:pt>
                <c:pt idx="17646">
                  <c:v>540000</c:v>
                </c:pt>
                <c:pt idx="17647" formatCode="0.00E+00">
                  <c:v>1550000</c:v>
                </c:pt>
                <c:pt idx="17648">
                  <c:v>805000</c:v>
                </c:pt>
                <c:pt idx="17649">
                  <c:v>920000</c:v>
                </c:pt>
                <c:pt idx="17650">
                  <c:v>496600</c:v>
                </c:pt>
                <c:pt idx="17651">
                  <c:v>246000</c:v>
                </c:pt>
                <c:pt idx="17652">
                  <c:v>350000</c:v>
                </c:pt>
                <c:pt idx="17653">
                  <c:v>585000</c:v>
                </c:pt>
                <c:pt idx="17654">
                  <c:v>450000</c:v>
                </c:pt>
                <c:pt idx="17655">
                  <c:v>746000</c:v>
                </c:pt>
                <c:pt idx="17656">
                  <c:v>598555</c:v>
                </c:pt>
                <c:pt idx="17657">
                  <c:v>820000</c:v>
                </c:pt>
                <c:pt idx="17658">
                  <c:v>266500</c:v>
                </c:pt>
                <c:pt idx="17659">
                  <c:v>370000</c:v>
                </c:pt>
                <c:pt idx="17660">
                  <c:v>625000</c:v>
                </c:pt>
                <c:pt idx="17661">
                  <c:v>243500</c:v>
                </c:pt>
                <c:pt idx="17662">
                  <c:v>340000</c:v>
                </c:pt>
                <c:pt idx="17663">
                  <c:v>559950</c:v>
                </c:pt>
                <c:pt idx="17664">
                  <c:v>315000</c:v>
                </c:pt>
                <c:pt idx="17665">
                  <c:v>753000</c:v>
                </c:pt>
                <c:pt idx="17666">
                  <c:v>800000</c:v>
                </c:pt>
                <c:pt idx="17667">
                  <c:v>550000</c:v>
                </c:pt>
                <c:pt idx="17668">
                  <c:v>465000</c:v>
                </c:pt>
                <c:pt idx="17669">
                  <c:v>465000</c:v>
                </c:pt>
                <c:pt idx="17670">
                  <c:v>710000</c:v>
                </c:pt>
                <c:pt idx="17671">
                  <c:v>505000</c:v>
                </c:pt>
                <c:pt idx="17672">
                  <c:v>690000</c:v>
                </c:pt>
                <c:pt idx="17673">
                  <c:v>217500</c:v>
                </c:pt>
                <c:pt idx="17674">
                  <c:v>500000</c:v>
                </c:pt>
                <c:pt idx="17675">
                  <c:v>325000</c:v>
                </c:pt>
                <c:pt idx="17676">
                  <c:v>500000</c:v>
                </c:pt>
                <c:pt idx="17677">
                  <c:v>721500</c:v>
                </c:pt>
                <c:pt idx="17678">
                  <c:v>924000</c:v>
                </c:pt>
                <c:pt idx="17679" formatCode="0.00E+00">
                  <c:v>2005000</c:v>
                </c:pt>
                <c:pt idx="17680">
                  <c:v>345000</c:v>
                </c:pt>
                <c:pt idx="17681">
                  <c:v>825000</c:v>
                </c:pt>
                <c:pt idx="17682">
                  <c:v>560000</c:v>
                </c:pt>
                <c:pt idx="17683">
                  <c:v>599000</c:v>
                </c:pt>
                <c:pt idx="17684">
                  <c:v>211000</c:v>
                </c:pt>
                <c:pt idx="17685">
                  <c:v>425000</c:v>
                </c:pt>
                <c:pt idx="17686">
                  <c:v>750000</c:v>
                </c:pt>
                <c:pt idx="17687">
                  <c:v>479000</c:v>
                </c:pt>
                <c:pt idx="17688">
                  <c:v>612500</c:v>
                </c:pt>
                <c:pt idx="17689">
                  <c:v>605000</c:v>
                </c:pt>
                <c:pt idx="17690" formatCode="0.00E+00">
                  <c:v>1364000</c:v>
                </c:pt>
                <c:pt idx="17691">
                  <c:v>389900</c:v>
                </c:pt>
                <c:pt idx="17692">
                  <c:v>710000</c:v>
                </c:pt>
                <c:pt idx="17693">
                  <c:v>295000</c:v>
                </c:pt>
                <c:pt idx="17694">
                  <c:v>275250</c:v>
                </c:pt>
                <c:pt idx="17695">
                  <c:v>250000</c:v>
                </c:pt>
                <c:pt idx="17696">
                  <c:v>709000</c:v>
                </c:pt>
                <c:pt idx="17697">
                  <c:v>399500</c:v>
                </c:pt>
                <c:pt idx="17698">
                  <c:v>225000</c:v>
                </c:pt>
                <c:pt idx="17699">
                  <c:v>500000</c:v>
                </c:pt>
                <c:pt idx="17700">
                  <c:v>364900</c:v>
                </c:pt>
                <c:pt idx="17701">
                  <c:v>356000</c:v>
                </c:pt>
                <c:pt idx="17702">
                  <c:v>616750</c:v>
                </c:pt>
                <c:pt idx="17703">
                  <c:v>755000</c:v>
                </c:pt>
                <c:pt idx="17704">
                  <c:v>327500</c:v>
                </c:pt>
                <c:pt idx="17705">
                  <c:v>605000</c:v>
                </c:pt>
                <c:pt idx="17706">
                  <c:v>179950</c:v>
                </c:pt>
                <c:pt idx="17707">
                  <c:v>633000</c:v>
                </c:pt>
                <c:pt idx="17708">
                  <c:v>349950</c:v>
                </c:pt>
                <c:pt idx="17709" formatCode="0.00E+00">
                  <c:v>1080000</c:v>
                </c:pt>
                <c:pt idx="17710">
                  <c:v>425000</c:v>
                </c:pt>
                <c:pt idx="17711">
                  <c:v>990000</c:v>
                </c:pt>
                <c:pt idx="17712">
                  <c:v>410000</c:v>
                </c:pt>
                <c:pt idx="17713">
                  <c:v>590000</c:v>
                </c:pt>
                <c:pt idx="17714">
                  <c:v>242000</c:v>
                </c:pt>
                <c:pt idx="17715">
                  <c:v>775000</c:v>
                </c:pt>
                <c:pt idx="17716">
                  <c:v>680000</c:v>
                </c:pt>
                <c:pt idx="17717">
                  <c:v>217000</c:v>
                </c:pt>
                <c:pt idx="17718">
                  <c:v>395000</c:v>
                </c:pt>
                <c:pt idx="17719">
                  <c:v>572500</c:v>
                </c:pt>
                <c:pt idx="17720">
                  <c:v>559900</c:v>
                </c:pt>
                <c:pt idx="17721">
                  <c:v>845000</c:v>
                </c:pt>
                <c:pt idx="17722">
                  <c:v>241000</c:v>
                </c:pt>
                <c:pt idx="17723" formatCode="0.00E+00">
                  <c:v>1325000</c:v>
                </c:pt>
                <c:pt idx="17724">
                  <c:v>475000</c:v>
                </c:pt>
                <c:pt idx="17725">
                  <c:v>575000</c:v>
                </c:pt>
                <c:pt idx="17726">
                  <c:v>455000</c:v>
                </c:pt>
                <c:pt idx="17727">
                  <c:v>839000</c:v>
                </c:pt>
                <c:pt idx="17728">
                  <c:v>475000</c:v>
                </c:pt>
                <c:pt idx="17729">
                  <c:v>600000</c:v>
                </c:pt>
                <c:pt idx="17730">
                  <c:v>515000</c:v>
                </c:pt>
                <c:pt idx="17731">
                  <c:v>425000</c:v>
                </c:pt>
                <c:pt idx="17732">
                  <c:v>565000</c:v>
                </c:pt>
                <c:pt idx="17733">
                  <c:v>498000</c:v>
                </c:pt>
                <c:pt idx="17734">
                  <c:v>739000</c:v>
                </c:pt>
                <c:pt idx="17735">
                  <c:v>355000</c:v>
                </c:pt>
                <c:pt idx="17736">
                  <c:v>263000</c:v>
                </c:pt>
                <c:pt idx="17737">
                  <c:v>375000</c:v>
                </c:pt>
                <c:pt idx="17738">
                  <c:v>322000</c:v>
                </c:pt>
                <c:pt idx="17739">
                  <c:v>325000</c:v>
                </c:pt>
                <c:pt idx="17740">
                  <c:v>290000</c:v>
                </c:pt>
                <c:pt idx="17741">
                  <c:v>809950</c:v>
                </c:pt>
                <c:pt idx="17742">
                  <c:v>969500</c:v>
                </c:pt>
                <c:pt idx="17743">
                  <c:v>665000</c:v>
                </c:pt>
                <c:pt idx="17744">
                  <c:v>635000</c:v>
                </c:pt>
                <c:pt idx="17745">
                  <c:v>272450</c:v>
                </c:pt>
                <c:pt idx="17746">
                  <c:v>427000</c:v>
                </c:pt>
                <c:pt idx="17747">
                  <c:v>261500</c:v>
                </c:pt>
                <c:pt idx="17748">
                  <c:v>488800</c:v>
                </c:pt>
                <c:pt idx="17749">
                  <c:v>340000</c:v>
                </c:pt>
                <c:pt idx="17750">
                  <c:v>398950</c:v>
                </c:pt>
                <c:pt idx="17751">
                  <c:v>217000</c:v>
                </c:pt>
                <c:pt idx="17752">
                  <c:v>799000</c:v>
                </c:pt>
                <c:pt idx="17753">
                  <c:v>160000</c:v>
                </c:pt>
                <c:pt idx="17754">
                  <c:v>447000</c:v>
                </c:pt>
                <c:pt idx="17755">
                  <c:v>765000</c:v>
                </c:pt>
                <c:pt idx="17756" formatCode="0.00E+00">
                  <c:v>1320000</c:v>
                </c:pt>
                <c:pt idx="17757">
                  <c:v>445000</c:v>
                </c:pt>
                <c:pt idx="17758">
                  <c:v>310000</c:v>
                </c:pt>
                <c:pt idx="17759">
                  <c:v>380000</c:v>
                </c:pt>
                <c:pt idx="17760">
                  <c:v>325000</c:v>
                </c:pt>
                <c:pt idx="17761">
                  <c:v>345000</c:v>
                </c:pt>
                <c:pt idx="17762">
                  <c:v>300000</c:v>
                </c:pt>
                <c:pt idx="17763">
                  <c:v>530000</c:v>
                </c:pt>
                <c:pt idx="17764">
                  <c:v>583500</c:v>
                </c:pt>
                <c:pt idx="17765">
                  <c:v>410000</c:v>
                </c:pt>
                <c:pt idx="17766">
                  <c:v>535000</c:v>
                </c:pt>
                <c:pt idx="17767" formatCode="0.00E+00">
                  <c:v>2050000</c:v>
                </c:pt>
                <c:pt idx="17768">
                  <c:v>345000</c:v>
                </c:pt>
                <c:pt idx="17769">
                  <c:v>539000</c:v>
                </c:pt>
                <c:pt idx="17770">
                  <c:v>590000</c:v>
                </c:pt>
                <c:pt idx="17771">
                  <c:v>187000</c:v>
                </c:pt>
                <c:pt idx="17772">
                  <c:v>270000</c:v>
                </c:pt>
                <c:pt idx="17773">
                  <c:v>546000</c:v>
                </c:pt>
                <c:pt idx="17774">
                  <c:v>520000</c:v>
                </c:pt>
                <c:pt idx="17775">
                  <c:v>515000</c:v>
                </c:pt>
                <c:pt idx="17776">
                  <c:v>990000</c:v>
                </c:pt>
                <c:pt idx="17777">
                  <c:v>382000</c:v>
                </c:pt>
                <c:pt idx="17778" formatCode="0.00E+00">
                  <c:v>1210000</c:v>
                </c:pt>
                <c:pt idx="17779">
                  <c:v>900000</c:v>
                </c:pt>
                <c:pt idx="17780">
                  <c:v>675000</c:v>
                </c:pt>
                <c:pt idx="17781">
                  <c:v>460000</c:v>
                </c:pt>
                <c:pt idx="17782">
                  <c:v>234000</c:v>
                </c:pt>
                <c:pt idx="17783">
                  <c:v>399000</c:v>
                </c:pt>
                <c:pt idx="17784">
                  <c:v>253500</c:v>
                </c:pt>
                <c:pt idx="17785">
                  <c:v>475000</c:v>
                </c:pt>
                <c:pt idx="17786">
                  <c:v>740000</c:v>
                </c:pt>
                <c:pt idx="17787">
                  <c:v>799000</c:v>
                </c:pt>
                <c:pt idx="17788">
                  <c:v>390000</c:v>
                </c:pt>
                <c:pt idx="17789">
                  <c:v>421000</c:v>
                </c:pt>
                <c:pt idx="17790">
                  <c:v>296500</c:v>
                </c:pt>
                <c:pt idx="17791">
                  <c:v>895000</c:v>
                </c:pt>
                <c:pt idx="17792">
                  <c:v>386000</c:v>
                </c:pt>
                <c:pt idx="17793">
                  <c:v>424000</c:v>
                </c:pt>
                <c:pt idx="17794">
                  <c:v>749000</c:v>
                </c:pt>
                <c:pt idx="17795">
                  <c:v>523000</c:v>
                </c:pt>
                <c:pt idx="17796">
                  <c:v>389000</c:v>
                </c:pt>
                <c:pt idx="17797">
                  <c:v>270000</c:v>
                </c:pt>
                <c:pt idx="17798">
                  <c:v>275000</c:v>
                </c:pt>
                <c:pt idx="17799">
                  <c:v>287500</c:v>
                </c:pt>
                <c:pt idx="17800">
                  <c:v>345000</c:v>
                </c:pt>
                <c:pt idx="17801">
                  <c:v>427000</c:v>
                </c:pt>
                <c:pt idx="17802">
                  <c:v>508450</c:v>
                </c:pt>
                <c:pt idx="17803">
                  <c:v>705000</c:v>
                </c:pt>
                <c:pt idx="17804">
                  <c:v>550000</c:v>
                </c:pt>
                <c:pt idx="17805">
                  <c:v>380000</c:v>
                </c:pt>
                <c:pt idx="17806">
                  <c:v>539900</c:v>
                </c:pt>
                <c:pt idx="17807">
                  <c:v>330000</c:v>
                </c:pt>
                <c:pt idx="17808">
                  <c:v>455000</c:v>
                </c:pt>
                <c:pt idx="17809">
                  <c:v>510000</c:v>
                </c:pt>
                <c:pt idx="17810">
                  <c:v>315000</c:v>
                </c:pt>
                <c:pt idx="17811">
                  <c:v>206000</c:v>
                </c:pt>
                <c:pt idx="17812">
                  <c:v>592500</c:v>
                </c:pt>
                <c:pt idx="17813">
                  <c:v>744000</c:v>
                </c:pt>
                <c:pt idx="17814">
                  <c:v>334500</c:v>
                </c:pt>
                <c:pt idx="17815">
                  <c:v>886000</c:v>
                </c:pt>
                <c:pt idx="17816">
                  <c:v>600000</c:v>
                </c:pt>
                <c:pt idx="17817">
                  <c:v>850000</c:v>
                </c:pt>
                <c:pt idx="17818">
                  <c:v>550000</c:v>
                </c:pt>
                <c:pt idx="17819">
                  <c:v>184900</c:v>
                </c:pt>
                <c:pt idx="17820">
                  <c:v>245000</c:v>
                </c:pt>
                <c:pt idx="17821">
                  <c:v>370000</c:v>
                </c:pt>
                <c:pt idx="17822">
                  <c:v>480000</c:v>
                </c:pt>
                <c:pt idx="17823">
                  <c:v>579000</c:v>
                </c:pt>
                <c:pt idx="17824">
                  <c:v>339275</c:v>
                </c:pt>
                <c:pt idx="17825">
                  <c:v>425000</c:v>
                </c:pt>
                <c:pt idx="17826">
                  <c:v>170000</c:v>
                </c:pt>
                <c:pt idx="17827">
                  <c:v>950000</c:v>
                </c:pt>
                <c:pt idx="17828">
                  <c:v>623000</c:v>
                </c:pt>
                <c:pt idx="17829">
                  <c:v>477000</c:v>
                </c:pt>
                <c:pt idx="17830">
                  <c:v>330000</c:v>
                </c:pt>
                <c:pt idx="17831">
                  <c:v>600000</c:v>
                </c:pt>
                <c:pt idx="17832">
                  <c:v>570000</c:v>
                </c:pt>
                <c:pt idx="17833">
                  <c:v>515000</c:v>
                </c:pt>
                <c:pt idx="17834">
                  <c:v>805000</c:v>
                </c:pt>
                <c:pt idx="17835">
                  <c:v>555000</c:v>
                </c:pt>
                <c:pt idx="17836">
                  <c:v>245000</c:v>
                </c:pt>
                <c:pt idx="17837">
                  <c:v>638150</c:v>
                </c:pt>
                <c:pt idx="17838" formatCode="0.00E+00">
                  <c:v>1650000</c:v>
                </c:pt>
                <c:pt idx="17839">
                  <c:v>269950</c:v>
                </c:pt>
                <c:pt idx="17840">
                  <c:v>195000</c:v>
                </c:pt>
                <c:pt idx="17841">
                  <c:v>159100</c:v>
                </c:pt>
                <c:pt idx="17842">
                  <c:v>550000</c:v>
                </c:pt>
                <c:pt idx="17843">
                  <c:v>299000</c:v>
                </c:pt>
                <c:pt idx="17844" formatCode="0.00E+00">
                  <c:v>1375000</c:v>
                </c:pt>
                <c:pt idx="17845">
                  <c:v>249500</c:v>
                </c:pt>
                <c:pt idx="17846">
                  <c:v>700000</c:v>
                </c:pt>
                <c:pt idx="17847">
                  <c:v>275000</c:v>
                </c:pt>
                <c:pt idx="17848">
                  <c:v>565000</c:v>
                </c:pt>
                <c:pt idx="17849">
                  <c:v>425000</c:v>
                </c:pt>
                <c:pt idx="17850">
                  <c:v>620047</c:v>
                </c:pt>
                <c:pt idx="17851">
                  <c:v>480000</c:v>
                </c:pt>
                <c:pt idx="17852">
                  <c:v>515000</c:v>
                </c:pt>
                <c:pt idx="17853">
                  <c:v>420000</c:v>
                </c:pt>
                <c:pt idx="17854">
                  <c:v>610000</c:v>
                </c:pt>
                <c:pt idx="17855">
                  <c:v>849000</c:v>
                </c:pt>
                <c:pt idx="17856">
                  <c:v>718000</c:v>
                </c:pt>
                <c:pt idx="17857">
                  <c:v>295000</c:v>
                </c:pt>
                <c:pt idx="17858">
                  <c:v>871000</c:v>
                </c:pt>
                <c:pt idx="17859">
                  <c:v>430000</c:v>
                </c:pt>
                <c:pt idx="17860">
                  <c:v>440000</c:v>
                </c:pt>
                <c:pt idx="17861">
                  <c:v>405000</c:v>
                </c:pt>
                <c:pt idx="17862">
                  <c:v>340000</c:v>
                </c:pt>
                <c:pt idx="17863">
                  <c:v>675000</c:v>
                </c:pt>
                <c:pt idx="17864">
                  <c:v>480000</c:v>
                </c:pt>
                <c:pt idx="17865">
                  <c:v>362500</c:v>
                </c:pt>
                <c:pt idx="17866">
                  <c:v>752888</c:v>
                </c:pt>
                <c:pt idx="17867">
                  <c:v>255000</c:v>
                </c:pt>
                <c:pt idx="17868">
                  <c:v>283700</c:v>
                </c:pt>
                <c:pt idx="17869">
                  <c:v>335000</c:v>
                </c:pt>
                <c:pt idx="17870">
                  <c:v>285000</c:v>
                </c:pt>
                <c:pt idx="17871">
                  <c:v>278000</c:v>
                </c:pt>
                <c:pt idx="17872">
                  <c:v>731000</c:v>
                </c:pt>
                <c:pt idx="17873">
                  <c:v>335000</c:v>
                </c:pt>
                <c:pt idx="17874">
                  <c:v>334200</c:v>
                </c:pt>
                <c:pt idx="17875">
                  <c:v>642000</c:v>
                </c:pt>
                <c:pt idx="17876">
                  <c:v>540000</c:v>
                </c:pt>
                <c:pt idx="17877">
                  <c:v>299000</c:v>
                </c:pt>
                <c:pt idx="17878">
                  <c:v>560000</c:v>
                </c:pt>
                <c:pt idx="17879">
                  <c:v>852000</c:v>
                </c:pt>
                <c:pt idx="17880">
                  <c:v>306000</c:v>
                </c:pt>
                <c:pt idx="17881">
                  <c:v>440000</c:v>
                </c:pt>
                <c:pt idx="17882">
                  <c:v>517000</c:v>
                </c:pt>
                <c:pt idx="17883">
                  <c:v>379000</c:v>
                </c:pt>
                <c:pt idx="17884">
                  <c:v>360000</c:v>
                </c:pt>
                <c:pt idx="17885">
                  <c:v>645000</c:v>
                </c:pt>
                <c:pt idx="17886">
                  <c:v>217000</c:v>
                </c:pt>
                <c:pt idx="17887">
                  <c:v>255000</c:v>
                </c:pt>
                <c:pt idx="17888">
                  <c:v>625000</c:v>
                </c:pt>
                <c:pt idx="17889">
                  <c:v>680000</c:v>
                </c:pt>
                <c:pt idx="17890">
                  <c:v>440000</c:v>
                </c:pt>
                <c:pt idx="17891">
                  <c:v>615000</c:v>
                </c:pt>
                <c:pt idx="17892">
                  <c:v>239000</c:v>
                </c:pt>
                <c:pt idx="17893">
                  <c:v>462500</c:v>
                </c:pt>
                <c:pt idx="17894">
                  <c:v>619400</c:v>
                </c:pt>
                <c:pt idx="17895">
                  <c:v>975000</c:v>
                </c:pt>
                <c:pt idx="17896">
                  <c:v>330000</c:v>
                </c:pt>
                <c:pt idx="17897">
                  <c:v>985000</c:v>
                </c:pt>
                <c:pt idx="17898">
                  <c:v>430000</c:v>
                </c:pt>
                <c:pt idx="17899" formatCode="0.00E+00">
                  <c:v>2458000</c:v>
                </c:pt>
                <c:pt idx="17900">
                  <c:v>778000</c:v>
                </c:pt>
                <c:pt idx="17901">
                  <c:v>219000</c:v>
                </c:pt>
                <c:pt idx="17902" formatCode="0.00E+00">
                  <c:v>1595000</c:v>
                </c:pt>
                <c:pt idx="17903">
                  <c:v>715000</c:v>
                </c:pt>
                <c:pt idx="17904">
                  <c:v>950000</c:v>
                </c:pt>
                <c:pt idx="17905">
                  <c:v>425000</c:v>
                </c:pt>
                <c:pt idx="17906">
                  <c:v>239000</c:v>
                </c:pt>
                <c:pt idx="17907">
                  <c:v>310000</c:v>
                </c:pt>
                <c:pt idx="17908">
                  <c:v>400000</c:v>
                </c:pt>
                <c:pt idx="17909">
                  <c:v>428000</c:v>
                </c:pt>
                <c:pt idx="17910">
                  <c:v>600000</c:v>
                </c:pt>
                <c:pt idx="17911">
                  <c:v>415000</c:v>
                </c:pt>
                <c:pt idx="17912">
                  <c:v>401000</c:v>
                </c:pt>
                <c:pt idx="17913">
                  <c:v>292000</c:v>
                </c:pt>
                <c:pt idx="17914">
                  <c:v>291750</c:v>
                </c:pt>
                <c:pt idx="17915">
                  <c:v>227000</c:v>
                </c:pt>
                <c:pt idx="17916">
                  <c:v>675000</c:v>
                </c:pt>
                <c:pt idx="17917">
                  <c:v>397500</c:v>
                </c:pt>
                <c:pt idx="17918">
                  <c:v>206000</c:v>
                </c:pt>
                <c:pt idx="17919" formatCode="0.00E+00">
                  <c:v>1190000</c:v>
                </c:pt>
                <c:pt idx="17920">
                  <c:v>360000</c:v>
                </c:pt>
                <c:pt idx="17921">
                  <c:v>427500</c:v>
                </c:pt>
                <c:pt idx="17922">
                  <c:v>115000</c:v>
                </c:pt>
                <c:pt idx="17923">
                  <c:v>559000</c:v>
                </c:pt>
                <c:pt idx="17924">
                  <c:v>420000</c:v>
                </c:pt>
                <c:pt idx="17925">
                  <c:v>550000</c:v>
                </c:pt>
                <c:pt idx="17926">
                  <c:v>282150</c:v>
                </c:pt>
                <c:pt idx="17927">
                  <c:v>260000</c:v>
                </c:pt>
                <c:pt idx="17928">
                  <c:v>428000</c:v>
                </c:pt>
                <c:pt idx="17929">
                  <c:v>319950</c:v>
                </c:pt>
                <c:pt idx="17930" formatCode="0.00E+00">
                  <c:v>1350000</c:v>
                </c:pt>
                <c:pt idx="17931">
                  <c:v>552000</c:v>
                </c:pt>
                <c:pt idx="17932">
                  <c:v>637000</c:v>
                </c:pt>
                <c:pt idx="17933">
                  <c:v>213000</c:v>
                </c:pt>
                <c:pt idx="17934">
                  <c:v>215000</c:v>
                </c:pt>
                <c:pt idx="17935">
                  <c:v>590000</c:v>
                </c:pt>
                <c:pt idx="17936">
                  <c:v>390000</c:v>
                </c:pt>
                <c:pt idx="17937">
                  <c:v>287000</c:v>
                </c:pt>
                <c:pt idx="17938">
                  <c:v>580000</c:v>
                </c:pt>
                <c:pt idx="17939">
                  <c:v>424000</c:v>
                </c:pt>
                <c:pt idx="17940">
                  <c:v>610000</c:v>
                </c:pt>
                <c:pt idx="17941" formatCode="0.00E+00">
                  <c:v>1320000</c:v>
                </c:pt>
                <c:pt idx="17942">
                  <c:v>623500</c:v>
                </c:pt>
                <c:pt idx="17943">
                  <c:v>260000</c:v>
                </c:pt>
                <c:pt idx="17944">
                  <c:v>906000</c:v>
                </c:pt>
                <c:pt idx="17945">
                  <c:v>330000</c:v>
                </c:pt>
                <c:pt idx="17946">
                  <c:v>275000</c:v>
                </c:pt>
                <c:pt idx="17947">
                  <c:v>290000</c:v>
                </c:pt>
                <c:pt idx="17948">
                  <c:v>599950</c:v>
                </c:pt>
                <c:pt idx="17949">
                  <c:v>550000</c:v>
                </c:pt>
                <c:pt idx="17950">
                  <c:v>289000</c:v>
                </c:pt>
                <c:pt idx="17951">
                  <c:v>411000</c:v>
                </c:pt>
                <c:pt idx="17952">
                  <c:v>826000</c:v>
                </c:pt>
                <c:pt idx="17953">
                  <c:v>400000</c:v>
                </c:pt>
                <c:pt idx="17954">
                  <c:v>342000</c:v>
                </c:pt>
                <c:pt idx="17955">
                  <c:v>475000</c:v>
                </c:pt>
                <c:pt idx="17956" formatCode="0.00E+00">
                  <c:v>1205000</c:v>
                </c:pt>
                <c:pt idx="17957">
                  <c:v>455000</c:v>
                </c:pt>
                <c:pt idx="17958">
                  <c:v>850000</c:v>
                </c:pt>
                <c:pt idx="17959">
                  <c:v>185000</c:v>
                </c:pt>
                <c:pt idx="17960">
                  <c:v>850000</c:v>
                </c:pt>
                <c:pt idx="17961">
                  <c:v>239900</c:v>
                </c:pt>
                <c:pt idx="17962">
                  <c:v>765000</c:v>
                </c:pt>
                <c:pt idx="17963">
                  <c:v>437000</c:v>
                </c:pt>
                <c:pt idx="17964">
                  <c:v>240000</c:v>
                </c:pt>
                <c:pt idx="17965">
                  <c:v>395000</c:v>
                </c:pt>
                <c:pt idx="17966">
                  <c:v>320000</c:v>
                </c:pt>
                <c:pt idx="17967">
                  <c:v>525000</c:v>
                </c:pt>
                <c:pt idx="17968">
                  <c:v>260000</c:v>
                </c:pt>
                <c:pt idx="17969">
                  <c:v>450000</c:v>
                </c:pt>
                <c:pt idx="17970">
                  <c:v>560000</c:v>
                </c:pt>
                <c:pt idx="17971">
                  <c:v>310000</c:v>
                </c:pt>
                <c:pt idx="17972">
                  <c:v>440000</c:v>
                </c:pt>
                <c:pt idx="17973">
                  <c:v>458450</c:v>
                </c:pt>
                <c:pt idx="17974">
                  <c:v>200000</c:v>
                </c:pt>
                <c:pt idx="17975">
                  <c:v>430000</c:v>
                </c:pt>
                <c:pt idx="17976">
                  <c:v>360000</c:v>
                </c:pt>
                <c:pt idx="17977">
                  <c:v>311000</c:v>
                </c:pt>
                <c:pt idx="17978">
                  <c:v>615000</c:v>
                </c:pt>
                <c:pt idx="17979">
                  <c:v>575000</c:v>
                </c:pt>
                <c:pt idx="17980" formatCode="0.00E+00">
                  <c:v>2027000</c:v>
                </c:pt>
                <c:pt idx="17981">
                  <c:v>430000</c:v>
                </c:pt>
                <c:pt idx="17982">
                  <c:v>400000</c:v>
                </c:pt>
                <c:pt idx="17983">
                  <c:v>340000</c:v>
                </c:pt>
                <c:pt idx="17984">
                  <c:v>351000</c:v>
                </c:pt>
                <c:pt idx="17985">
                  <c:v>440000</c:v>
                </c:pt>
                <c:pt idx="17986">
                  <c:v>298000</c:v>
                </c:pt>
                <c:pt idx="17987">
                  <c:v>300000</c:v>
                </c:pt>
                <c:pt idx="17988">
                  <c:v>310000</c:v>
                </c:pt>
                <c:pt idx="17989">
                  <c:v>500000</c:v>
                </c:pt>
                <c:pt idx="17990">
                  <c:v>399900</c:v>
                </c:pt>
                <c:pt idx="17991">
                  <c:v>343000</c:v>
                </c:pt>
                <c:pt idx="17992">
                  <c:v>415000</c:v>
                </c:pt>
                <c:pt idx="17993">
                  <c:v>410000</c:v>
                </c:pt>
                <c:pt idx="17994">
                  <c:v>320000</c:v>
                </c:pt>
                <c:pt idx="17995" formatCode="0.00E+00">
                  <c:v>1990000</c:v>
                </c:pt>
                <c:pt idx="17996">
                  <c:v>253000</c:v>
                </c:pt>
                <c:pt idx="17997">
                  <c:v>630000</c:v>
                </c:pt>
                <c:pt idx="17998">
                  <c:v>216000</c:v>
                </c:pt>
                <c:pt idx="17999">
                  <c:v>540000</c:v>
                </c:pt>
                <c:pt idx="18000">
                  <c:v>212000</c:v>
                </c:pt>
                <c:pt idx="18001">
                  <c:v>300000</c:v>
                </c:pt>
                <c:pt idx="18002">
                  <c:v>969950</c:v>
                </c:pt>
                <c:pt idx="18003">
                  <c:v>715000</c:v>
                </c:pt>
                <c:pt idx="18004" formatCode="0.00E+00">
                  <c:v>1321620</c:v>
                </c:pt>
                <c:pt idx="18005" formatCode="0.00E+00">
                  <c:v>1444000</c:v>
                </c:pt>
                <c:pt idx="18006">
                  <c:v>305000</c:v>
                </c:pt>
                <c:pt idx="18007">
                  <c:v>458000</c:v>
                </c:pt>
                <c:pt idx="18008">
                  <c:v>275000</c:v>
                </c:pt>
                <c:pt idx="18009">
                  <c:v>550000</c:v>
                </c:pt>
                <c:pt idx="18010">
                  <c:v>742000</c:v>
                </c:pt>
                <c:pt idx="18011">
                  <c:v>700000</c:v>
                </c:pt>
                <c:pt idx="18012">
                  <c:v>640000</c:v>
                </c:pt>
                <c:pt idx="18013">
                  <c:v>352000</c:v>
                </c:pt>
                <c:pt idx="18014">
                  <c:v>301500</c:v>
                </c:pt>
                <c:pt idx="18015">
                  <c:v>630000</c:v>
                </c:pt>
                <c:pt idx="18016">
                  <c:v>340000</c:v>
                </c:pt>
                <c:pt idx="18017">
                  <c:v>477500</c:v>
                </c:pt>
                <c:pt idx="18018">
                  <c:v>285000</c:v>
                </c:pt>
                <c:pt idx="18019">
                  <c:v>255000</c:v>
                </c:pt>
                <c:pt idx="18020">
                  <c:v>315000</c:v>
                </c:pt>
                <c:pt idx="18021">
                  <c:v>830000</c:v>
                </c:pt>
                <c:pt idx="18022">
                  <c:v>539950</c:v>
                </c:pt>
                <c:pt idx="18023">
                  <c:v>980000</c:v>
                </c:pt>
                <c:pt idx="18024">
                  <c:v>735000</c:v>
                </c:pt>
                <c:pt idx="18025">
                  <c:v>536000</c:v>
                </c:pt>
                <c:pt idx="18026">
                  <c:v>575000</c:v>
                </c:pt>
                <c:pt idx="18027">
                  <c:v>500000</c:v>
                </c:pt>
                <c:pt idx="18028">
                  <c:v>285500</c:v>
                </c:pt>
                <c:pt idx="18029">
                  <c:v>498000</c:v>
                </c:pt>
                <c:pt idx="18030">
                  <c:v>412000</c:v>
                </c:pt>
                <c:pt idx="18031">
                  <c:v>607000</c:v>
                </c:pt>
                <c:pt idx="18032">
                  <c:v>199000</c:v>
                </c:pt>
                <c:pt idx="18033">
                  <c:v>492500</c:v>
                </c:pt>
                <c:pt idx="18034">
                  <c:v>585000</c:v>
                </c:pt>
                <c:pt idx="18035">
                  <c:v>326995</c:v>
                </c:pt>
                <c:pt idx="18036">
                  <c:v>372500</c:v>
                </c:pt>
                <c:pt idx="18037">
                  <c:v>528000</c:v>
                </c:pt>
                <c:pt idx="18038">
                  <c:v>400000</c:v>
                </c:pt>
                <c:pt idx="18039">
                  <c:v>344000</c:v>
                </c:pt>
                <c:pt idx="18040">
                  <c:v>409950</c:v>
                </c:pt>
                <c:pt idx="18041">
                  <c:v>625000</c:v>
                </c:pt>
                <c:pt idx="18042">
                  <c:v>304950</c:v>
                </c:pt>
                <c:pt idx="18043">
                  <c:v>381500</c:v>
                </c:pt>
                <c:pt idx="18044">
                  <c:v>215000</c:v>
                </c:pt>
                <c:pt idx="18045">
                  <c:v>345000</c:v>
                </c:pt>
                <c:pt idx="18046">
                  <c:v>363000</c:v>
                </c:pt>
                <c:pt idx="18047">
                  <c:v>240000</c:v>
                </c:pt>
                <c:pt idx="18048">
                  <c:v>548050</c:v>
                </c:pt>
                <c:pt idx="18049">
                  <c:v>314000</c:v>
                </c:pt>
                <c:pt idx="18050">
                  <c:v>800000</c:v>
                </c:pt>
                <c:pt idx="18051">
                  <c:v>400000</c:v>
                </c:pt>
                <c:pt idx="18052">
                  <c:v>247000</c:v>
                </c:pt>
                <c:pt idx="18053">
                  <c:v>540000</c:v>
                </c:pt>
                <c:pt idx="18054">
                  <c:v>410000</c:v>
                </c:pt>
                <c:pt idx="18055">
                  <c:v>525000</c:v>
                </c:pt>
                <c:pt idx="18056">
                  <c:v>820000</c:v>
                </c:pt>
                <c:pt idx="18057" formatCode="0.00E+00">
                  <c:v>1250000</c:v>
                </c:pt>
                <c:pt idx="18058">
                  <c:v>244000</c:v>
                </c:pt>
                <c:pt idx="18059">
                  <c:v>275000</c:v>
                </c:pt>
                <c:pt idx="18060">
                  <c:v>577000</c:v>
                </c:pt>
                <c:pt idx="18061">
                  <c:v>446950</c:v>
                </c:pt>
                <c:pt idx="18062">
                  <c:v>457000</c:v>
                </c:pt>
                <c:pt idx="18063">
                  <c:v>320000</c:v>
                </c:pt>
                <c:pt idx="18064">
                  <c:v>210000</c:v>
                </c:pt>
                <c:pt idx="18065">
                  <c:v>220000</c:v>
                </c:pt>
                <c:pt idx="18066">
                  <c:v>589000</c:v>
                </c:pt>
                <c:pt idx="18067">
                  <c:v>435000</c:v>
                </c:pt>
                <c:pt idx="18068">
                  <c:v>375000</c:v>
                </c:pt>
                <c:pt idx="18069" formatCode="0.00E+00">
                  <c:v>1735000</c:v>
                </c:pt>
                <c:pt idx="18070">
                  <c:v>545000</c:v>
                </c:pt>
                <c:pt idx="18071">
                  <c:v>970000</c:v>
                </c:pt>
                <c:pt idx="18072">
                  <c:v>705000</c:v>
                </c:pt>
                <c:pt idx="18073">
                  <c:v>915557</c:v>
                </c:pt>
                <c:pt idx="18074">
                  <c:v>259000</c:v>
                </c:pt>
                <c:pt idx="18075" formatCode="0.00E+00">
                  <c:v>1695000</c:v>
                </c:pt>
                <c:pt idx="18076">
                  <c:v>427000</c:v>
                </c:pt>
                <c:pt idx="18077">
                  <c:v>390000</c:v>
                </c:pt>
                <c:pt idx="18078">
                  <c:v>363000</c:v>
                </c:pt>
                <c:pt idx="18079">
                  <c:v>612000</c:v>
                </c:pt>
                <c:pt idx="18080">
                  <c:v>380000</c:v>
                </c:pt>
                <c:pt idx="18081">
                  <c:v>230000</c:v>
                </c:pt>
                <c:pt idx="18082">
                  <c:v>580000</c:v>
                </c:pt>
                <c:pt idx="18083">
                  <c:v>770000</c:v>
                </c:pt>
                <c:pt idx="18084">
                  <c:v>207200</c:v>
                </c:pt>
                <c:pt idx="18085">
                  <c:v>525000</c:v>
                </c:pt>
                <c:pt idx="18086">
                  <c:v>925000</c:v>
                </c:pt>
                <c:pt idx="18087">
                  <c:v>883000</c:v>
                </c:pt>
                <c:pt idx="18088">
                  <c:v>455000</c:v>
                </c:pt>
                <c:pt idx="18089">
                  <c:v>343500</c:v>
                </c:pt>
                <c:pt idx="18090">
                  <c:v>244000</c:v>
                </c:pt>
                <c:pt idx="18091">
                  <c:v>397000</c:v>
                </c:pt>
                <c:pt idx="18092">
                  <c:v>180500</c:v>
                </c:pt>
                <c:pt idx="18093">
                  <c:v>310000</c:v>
                </c:pt>
                <c:pt idx="18094">
                  <c:v>315000</c:v>
                </c:pt>
                <c:pt idx="18095">
                  <c:v>718000</c:v>
                </c:pt>
                <c:pt idx="18096">
                  <c:v>279950</c:v>
                </c:pt>
                <c:pt idx="18097">
                  <c:v>689000</c:v>
                </c:pt>
                <c:pt idx="18098">
                  <c:v>828000</c:v>
                </c:pt>
                <c:pt idx="18099">
                  <c:v>150000</c:v>
                </c:pt>
                <c:pt idx="18100">
                  <c:v>505400</c:v>
                </c:pt>
                <c:pt idx="18101" formatCode="0.00E+00">
                  <c:v>1680000</c:v>
                </c:pt>
                <c:pt idx="18102">
                  <c:v>217450</c:v>
                </c:pt>
                <c:pt idx="18103">
                  <c:v>677000</c:v>
                </c:pt>
                <c:pt idx="18104">
                  <c:v>361000</c:v>
                </c:pt>
                <c:pt idx="18105">
                  <c:v>620000</c:v>
                </c:pt>
                <c:pt idx="18106">
                  <c:v>176000</c:v>
                </c:pt>
                <c:pt idx="18107">
                  <c:v>330000</c:v>
                </c:pt>
                <c:pt idx="18108">
                  <c:v>290000</c:v>
                </c:pt>
                <c:pt idx="18109">
                  <c:v>711000</c:v>
                </c:pt>
                <c:pt idx="18110">
                  <c:v>295000</c:v>
                </c:pt>
                <c:pt idx="18111" formatCode="0.00E+00">
                  <c:v>1096500</c:v>
                </c:pt>
                <c:pt idx="18112">
                  <c:v>257500</c:v>
                </c:pt>
                <c:pt idx="18113">
                  <c:v>240000</c:v>
                </c:pt>
                <c:pt idx="18114">
                  <c:v>645000</c:v>
                </c:pt>
                <c:pt idx="18115">
                  <c:v>499000</c:v>
                </c:pt>
                <c:pt idx="18116">
                  <c:v>321000</c:v>
                </c:pt>
                <c:pt idx="18117">
                  <c:v>449000</c:v>
                </c:pt>
                <c:pt idx="18118">
                  <c:v>515000</c:v>
                </c:pt>
                <c:pt idx="18119">
                  <c:v>456000</c:v>
                </c:pt>
                <c:pt idx="18120">
                  <c:v>865000</c:v>
                </c:pt>
                <c:pt idx="18121">
                  <c:v>515500</c:v>
                </c:pt>
                <c:pt idx="18122">
                  <c:v>576925</c:v>
                </c:pt>
                <c:pt idx="18123">
                  <c:v>243000</c:v>
                </c:pt>
                <c:pt idx="18124">
                  <c:v>253400</c:v>
                </c:pt>
                <c:pt idx="18125">
                  <c:v>292000</c:v>
                </c:pt>
                <c:pt idx="18126">
                  <c:v>271500</c:v>
                </c:pt>
                <c:pt idx="18127">
                  <c:v>765000</c:v>
                </c:pt>
                <c:pt idx="18128">
                  <c:v>375000</c:v>
                </c:pt>
                <c:pt idx="18129">
                  <c:v>382880</c:v>
                </c:pt>
                <c:pt idx="18130">
                  <c:v>852500</c:v>
                </c:pt>
                <c:pt idx="18131">
                  <c:v>475000</c:v>
                </c:pt>
                <c:pt idx="18132">
                  <c:v>462000</c:v>
                </c:pt>
                <c:pt idx="18133">
                  <c:v>762400</c:v>
                </c:pt>
                <c:pt idx="18134">
                  <c:v>330000</c:v>
                </c:pt>
                <c:pt idx="18135">
                  <c:v>473000</c:v>
                </c:pt>
                <c:pt idx="18136">
                  <c:v>550000</c:v>
                </c:pt>
                <c:pt idx="18137">
                  <c:v>449500</c:v>
                </c:pt>
                <c:pt idx="18138">
                  <c:v>744000</c:v>
                </c:pt>
                <c:pt idx="18139">
                  <c:v>700000</c:v>
                </c:pt>
                <c:pt idx="18140">
                  <c:v>511100</c:v>
                </c:pt>
                <c:pt idx="18141">
                  <c:v>317950</c:v>
                </c:pt>
                <c:pt idx="18142">
                  <c:v>542950</c:v>
                </c:pt>
                <c:pt idx="18143">
                  <c:v>490000</c:v>
                </c:pt>
                <c:pt idx="18144">
                  <c:v>760000</c:v>
                </c:pt>
                <c:pt idx="18145">
                  <c:v>475000</c:v>
                </c:pt>
                <c:pt idx="18146" formatCode="0.00E+00">
                  <c:v>1702500</c:v>
                </c:pt>
                <c:pt idx="18147">
                  <c:v>435000</c:v>
                </c:pt>
                <c:pt idx="18148">
                  <c:v>399000</c:v>
                </c:pt>
                <c:pt idx="18149">
                  <c:v>627000</c:v>
                </c:pt>
                <c:pt idx="18150">
                  <c:v>346500</c:v>
                </c:pt>
                <c:pt idx="18151">
                  <c:v>412000</c:v>
                </c:pt>
                <c:pt idx="18152">
                  <c:v>845000</c:v>
                </c:pt>
                <c:pt idx="18153">
                  <c:v>373000</c:v>
                </c:pt>
                <c:pt idx="18154">
                  <c:v>725000</c:v>
                </c:pt>
                <c:pt idx="18155">
                  <c:v>376000</c:v>
                </c:pt>
                <c:pt idx="18156">
                  <c:v>552500</c:v>
                </c:pt>
                <c:pt idx="18157">
                  <c:v>365000</c:v>
                </c:pt>
                <c:pt idx="18158">
                  <c:v>700000</c:v>
                </c:pt>
                <c:pt idx="18159">
                  <c:v>315000</c:v>
                </c:pt>
                <c:pt idx="18160">
                  <c:v>262500</c:v>
                </c:pt>
                <c:pt idx="18161">
                  <c:v>660000</c:v>
                </c:pt>
                <c:pt idx="18162">
                  <c:v>340000</c:v>
                </c:pt>
                <c:pt idx="18163">
                  <c:v>660500</c:v>
                </c:pt>
                <c:pt idx="18164">
                  <c:v>280000</c:v>
                </c:pt>
                <c:pt idx="18165">
                  <c:v>267000</c:v>
                </c:pt>
                <c:pt idx="18166">
                  <c:v>230000</c:v>
                </c:pt>
                <c:pt idx="18167">
                  <c:v>417000</c:v>
                </c:pt>
                <c:pt idx="18168">
                  <c:v>252000</c:v>
                </c:pt>
                <c:pt idx="18169">
                  <c:v>791000</c:v>
                </c:pt>
                <c:pt idx="18170">
                  <c:v>415000</c:v>
                </c:pt>
                <c:pt idx="18171">
                  <c:v>339000</c:v>
                </c:pt>
                <c:pt idx="18172">
                  <c:v>158000</c:v>
                </c:pt>
                <c:pt idx="18173">
                  <c:v>535000</c:v>
                </c:pt>
                <c:pt idx="18174">
                  <c:v>818900</c:v>
                </c:pt>
                <c:pt idx="18175">
                  <c:v>550000</c:v>
                </c:pt>
                <c:pt idx="18176">
                  <c:v>240000</c:v>
                </c:pt>
                <c:pt idx="18177">
                  <c:v>590000</c:v>
                </c:pt>
                <c:pt idx="18178">
                  <c:v>369300</c:v>
                </c:pt>
                <c:pt idx="18179">
                  <c:v>510000</c:v>
                </c:pt>
                <c:pt idx="18180">
                  <c:v>542500</c:v>
                </c:pt>
                <c:pt idx="18181">
                  <c:v>262500</c:v>
                </c:pt>
                <c:pt idx="18182">
                  <c:v>900000</c:v>
                </c:pt>
                <c:pt idx="18183" formatCode="0.00E+00">
                  <c:v>1100000</c:v>
                </c:pt>
                <c:pt idx="18184">
                  <c:v>368000</c:v>
                </c:pt>
                <c:pt idx="18185">
                  <c:v>825000</c:v>
                </c:pt>
                <c:pt idx="18186">
                  <c:v>343500</c:v>
                </c:pt>
                <c:pt idx="18187">
                  <c:v>273500</c:v>
                </c:pt>
                <c:pt idx="18188" formatCode="0.00E+00">
                  <c:v>1000000</c:v>
                </c:pt>
                <c:pt idx="18189">
                  <c:v>770000</c:v>
                </c:pt>
                <c:pt idx="18190">
                  <c:v>400000</c:v>
                </c:pt>
                <c:pt idx="18191">
                  <c:v>225000</c:v>
                </c:pt>
                <c:pt idx="18192">
                  <c:v>345000</c:v>
                </c:pt>
                <c:pt idx="18193">
                  <c:v>450000</c:v>
                </c:pt>
                <c:pt idx="18194">
                  <c:v>334850</c:v>
                </c:pt>
                <c:pt idx="18195">
                  <c:v>605000</c:v>
                </c:pt>
                <c:pt idx="18196">
                  <c:v>760000</c:v>
                </c:pt>
                <c:pt idx="18197">
                  <c:v>390000</c:v>
                </c:pt>
                <c:pt idx="18198">
                  <c:v>488000</c:v>
                </c:pt>
                <c:pt idx="18199" formatCode="0.00E+00">
                  <c:v>3300000</c:v>
                </c:pt>
                <c:pt idx="18200" formatCode="0.00E+00">
                  <c:v>1063000</c:v>
                </c:pt>
                <c:pt idx="18201">
                  <c:v>608000</c:v>
                </c:pt>
                <c:pt idx="18202" formatCode="0.00E+00">
                  <c:v>1385000</c:v>
                </c:pt>
                <c:pt idx="18203">
                  <c:v>299950</c:v>
                </c:pt>
                <c:pt idx="18204">
                  <c:v>818000</c:v>
                </c:pt>
                <c:pt idx="18205">
                  <c:v>355000</c:v>
                </c:pt>
                <c:pt idx="18206" formatCode="0.00E+00">
                  <c:v>1855000</c:v>
                </c:pt>
                <c:pt idx="18207">
                  <c:v>660000</c:v>
                </c:pt>
                <c:pt idx="18208" formatCode="0.00E+00">
                  <c:v>2367000</c:v>
                </c:pt>
                <c:pt idx="18209" formatCode="0.00E+00">
                  <c:v>1211000</c:v>
                </c:pt>
                <c:pt idx="18210">
                  <c:v>255950</c:v>
                </c:pt>
                <c:pt idx="18211">
                  <c:v>475000</c:v>
                </c:pt>
                <c:pt idx="18212">
                  <c:v>362950</c:v>
                </c:pt>
                <c:pt idx="18213">
                  <c:v>452000</c:v>
                </c:pt>
                <c:pt idx="18214">
                  <c:v>315000</c:v>
                </c:pt>
                <c:pt idx="18215">
                  <c:v>330950</c:v>
                </c:pt>
                <c:pt idx="18216">
                  <c:v>535000</c:v>
                </c:pt>
                <c:pt idx="18217">
                  <c:v>479000</c:v>
                </c:pt>
                <c:pt idx="18218">
                  <c:v>340000</c:v>
                </c:pt>
                <c:pt idx="18219">
                  <c:v>312000</c:v>
                </c:pt>
                <c:pt idx="18220">
                  <c:v>305000</c:v>
                </c:pt>
                <c:pt idx="18221">
                  <c:v>270000</c:v>
                </c:pt>
                <c:pt idx="18222">
                  <c:v>529999</c:v>
                </c:pt>
                <c:pt idx="18223">
                  <c:v>587100</c:v>
                </c:pt>
                <c:pt idx="18224">
                  <c:v>459800</c:v>
                </c:pt>
                <c:pt idx="18225">
                  <c:v>451000</c:v>
                </c:pt>
                <c:pt idx="18226" formatCode="0.00E+00">
                  <c:v>2475000</c:v>
                </c:pt>
                <c:pt idx="18227">
                  <c:v>525000</c:v>
                </c:pt>
                <c:pt idx="18228">
                  <c:v>250000</c:v>
                </c:pt>
                <c:pt idx="18229">
                  <c:v>475000</c:v>
                </c:pt>
                <c:pt idx="18230">
                  <c:v>235000</c:v>
                </c:pt>
                <c:pt idx="18231">
                  <c:v>230000</c:v>
                </c:pt>
                <c:pt idx="18232">
                  <c:v>581000</c:v>
                </c:pt>
                <c:pt idx="18233">
                  <c:v>415000</c:v>
                </c:pt>
                <c:pt idx="18234">
                  <c:v>522500</c:v>
                </c:pt>
                <c:pt idx="18235">
                  <c:v>383000</c:v>
                </c:pt>
                <c:pt idx="18236">
                  <c:v>315000</c:v>
                </c:pt>
                <c:pt idx="18237">
                  <c:v>591000</c:v>
                </c:pt>
                <c:pt idx="18238">
                  <c:v>750000</c:v>
                </c:pt>
                <c:pt idx="18239">
                  <c:v>430000</c:v>
                </c:pt>
                <c:pt idx="18240">
                  <c:v>712000</c:v>
                </c:pt>
                <c:pt idx="18241">
                  <c:v>510000</c:v>
                </c:pt>
                <c:pt idx="18242">
                  <c:v>480000</c:v>
                </c:pt>
                <c:pt idx="18243">
                  <c:v>538000</c:v>
                </c:pt>
                <c:pt idx="18244">
                  <c:v>464000</c:v>
                </c:pt>
                <c:pt idx="18245">
                  <c:v>476000</c:v>
                </c:pt>
                <c:pt idx="18246">
                  <c:v>349500</c:v>
                </c:pt>
                <c:pt idx="18247">
                  <c:v>270000</c:v>
                </c:pt>
                <c:pt idx="18248">
                  <c:v>740000</c:v>
                </c:pt>
                <c:pt idx="18249">
                  <c:v>395000</c:v>
                </c:pt>
                <c:pt idx="18250">
                  <c:v>498000</c:v>
                </c:pt>
                <c:pt idx="18251">
                  <c:v>339900</c:v>
                </c:pt>
                <c:pt idx="18252">
                  <c:v>539000</c:v>
                </c:pt>
                <c:pt idx="18253">
                  <c:v>400000</c:v>
                </c:pt>
                <c:pt idx="18254">
                  <c:v>225000</c:v>
                </c:pt>
                <c:pt idx="18255">
                  <c:v>330000</c:v>
                </c:pt>
                <c:pt idx="18256" formatCode="0.00E+00">
                  <c:v>1387800</c:v>
                </c:pt>
                <c:pt idx="18257">
                  <c:v>490000</c:v>
                </c:pt>
                <c:pt idx="18258">
                  <c:v>260000</c:v>
                </c:pt>
                <c:pt idx="18259">
                  <c:v>469900</c:v>
                </c:pt>
                <c:pt idx="18260">
                  <c:v>493000</c:v>
                </c:pt>
                <c:pt idx="18261">
                  <c:v>740000</c:v>
                </c:pt>
                <c:pt idx="18262">
                  <c:v>148900</c:v>
                </c:pt>
                <c:pt idx="18263">
                  <c:v>475000</c:v>
                </c:pt>
                <c:pt idx="18264">
                  <c:v>415000</c:v>
                </c:pt>
                <c:pt idx="18265">
                  <c:v>229500</c:v>
                </c:pt>
                <c:pt idx="18266" formatCode="0.00E+00">
                  <c:v>1355000</c:v>
                </c:pt>
                <c:pt idx="18267">
                  <c:v>385000</c:v>
                </c:pt>
                <c:pt idx="18268">
                  <c:v>230000</c:v>
                </c:pt>
                <c:pt idx="18269">
                  <c:v>425000</c:v>
                </c:pt>
                <c:pt idx="18270">
                  <c:v>189900</c:v>
                </c:pt>
                <c:pt idx="18271">
                  <c:v>238000</c:v>
                </c:pt>
                <c:pt idx="18272">
                  <c:v>968060</c:v>
                </c:pt>
                <c:pt idx="18273">
                  <c:v>921000</c:v>
                </c:pt>
                <c:pt idx="18274">
                  <c:v>380000</c:v>
                </c:pt>
                <c:pt idx="18275">
                  <c:v>285000</c:v>
                </c:pt>
                <c:pt idx="18276">
                  <c:v>449000</c:v>
                </c:pt>
                <c:pt idx="18277">
                  <c:v>625000</c:v>
                </c:pt>
                <c:pt idx="18278">
                  <c:v>318989</c:v>
                </c:pt>
                <c:pt idx="18279">
                  <c:v>445000</c:v>
                </c:pt>
                <c:pt idx="18280">
                  <c:v>750000</c:v>
                </c:pt>
                <c:pt idx="18281">
                  <c:v>959000</c:v>
                </c:pt>
                <c:pt idx="18282">
                  <c:v>330000</c:v>
                </c:pt>
                <c:pt idx="18283">
                  <c:v>425000</c:v>
                </c:pt>
                <c:pt idx="18284">
                  <c:v>280000</c:v>
                </c:pt>
                <c:pt idx="18285">
                  <c:v>476500</c:v>
                </c:pt>
                <c:pt idx="18286">
                  <c:v>556000</c:v>
                </c:pt>
                <c:pt idx="18287" formatCode="0.00E+00">
                  <c:v>1862000</c:v>
                </c:pt>
                <c:pt idx="18288">
                  <c:v>637000</c:v>
                </c:pt>
                <c:pt idx="18289">
                  <c:v>405000</c:v>
                </c:pt>
                <c:pt idx="18290">
                  <c:v>397000</c:v>
                </c:pt>
                <c:pt idx="18291">
                  <c:v>895990</c:v>
                </c:pt>
                <c:pt idx="18292">
                  <c:v>259000</c:v>
                </c:pt>
                <c:pt idx="18293">
                  <c:v>420000</c:v>
                </c:pt>
                <c:pt idx="18294">
                  <c:v>518000</c:v>
                </c:pt>
                <c:pt idx="18295">
                  <c:v>425000</c:v>
                </c:pt>
                <c:pt idx="18296">
                  <c:v>182500</c:v>
                </c:pt>
                <c:pt idx="18297">
                  <c:v>549900</c:v>
                </c:pt>
                <c:pt idx="18298">
                  <c:v>445000</c:v>
                </c:pt>
                <c:pt idx="18299">
                  <c:v>452000</c:v>
                </c:pt>
                <c:pt idx="18300">
                  <c:v>715000</c:v>
                </c:pt>
                <c:pt idx="18301">
                  <c:v>559000</c:v>
                </c:pt>
                <c:pt idx="18302" formatCode="0.00E+00">
                  <c:v>3300000</c:v>
                </c:pt>
                <c:pt idx="18303">
                  <c:v>250000</c:v>
                </c:pt>
                <c:pt idx="18304" formatCode="0.00E+00">
                  <c:v>1230000</c:v>
                </c:pt>
                <c:pt idx="18305">
                  <c:v>276500</c:v>
                </c:pt>
                <c:pt idx="18306">
                  <c:v>440000</c:v>
                </c:pt>
                <c:pt idx="18307">
                  <c:v>543200</c:v>
                </c:pt>
                <c:pt idx="18308">
                  <c:v>250000</c:v>
                </c:pt>
                <c:pt idx="18309">
                  <c:v>625000</c:v>
                </c:pt>
                <c:pt idx="18310">
                  <c:v>530100</c:v>
                </c:pt>
                <c:pt idx="18311">
                  <c:v>549900</c:v>
                </c:pt>
                <c:pt idx="18312">
                  <c:v>430000</c:v>
                </c:pt>
                <c:pt idx="18313">
                  <c:v>835000</c:v>
                </c:pt>
                <c:pt idx="18314">
                  <c:v>409500</c:v>
                </c:pt>
                <c:pt idx="18315">
                  <c:v>329000</c:v>
                </c:pt>
                <c:pt idx="18316">
                  <c:v>940000</c:v>
                </c:pt>
                <c:pt idx="18317">
                  <c:v>539950</c:v>
                </c:pt>
                <c:pt idx="18318">
                  <c:v>579950</c:v>
                </c:pt>
                <c:pt idx="18319">
                  <c:v>881000</c:v>
                </c:pt>
                <c:pt idx="18320">
                  <c:v>362500</c:v>
                </c:pt>
                <c:pt idx="18321">
                  <c:v>243950</c:v>
                </c:pt>
                <c:pt idx="18322">
                  <c:v>658000</c:v>
                </c:pt>
                <c:pt idx="18323">
                  <c:v>218250</c:v>
                </c:pt>
                <c:pt idx="18324">
                  <c:v>655000</c:v>
                </c:pt>
                <c:pt idx="18325">
                  <c:v>255000</c:v>
                </c:pt>
                <c:pt idx="18326">
                  <c:v>215000</c:v>
                </c:pt>
                <c:pt idx="18327" formatCode="0.00E+00">
                  <c:v>1265000</c:v>
                </c:pt>
                <c:pt idx="18328" formatCode="0.00E+00">
                  <c:v>2920000</c:v>
                </c:pt>
                <c:pt idx="18329">
                  <c:v>424305</c:v>
                </c:pt>
                <c:pt idx="18330">
                  <c:v>494000</c:v>
                </c:pt>
                <c:pt idx="18331">
                  <c:v>560000</c:v>
                </c:pt>
                <c:pt idx="18332">
                  <c:v>130000</c:v>
                </c:pt>
                <c:pt idx="18333">
                  <c:v>468000</c:v>
                </c:pt>
                <c:pt idx="18334">
                  <c:v>480000</c:v>
                </c:pt>
                <c:pt idx="18335">
                  <c:v>475000</c:v>
                </c:pt>
                <c:pt idx="18336">
                  <c:v>285000</c:v>
                </c:pt>
                <c:pt idx="18337">
                  <c:v>765000</c:v>
                </c:pt>
                <c:pt idx="18338">
                  <c:v>208000</c:v>
                </c:pt>
                <c:pt idx="18339">
                  <c:v>372000</c:v>
                </c:pt>
                <c:pt idx="18340">
                  <c:v>470000</c:v>
                </c:pt>
                <c:pt idx="18341">
                  <c:v>451000</c:v>
                </c:pt>
                <c:pt idx="18342">
                  <c:v>442200</c:v>
                </c:pt>
                <c:pt idx="18343">
                  <c:v>330000</c:v>
                </c:pt>
                <c:pt idx="18344">
                  <c:v>335000</c:v>
                </c:pt>
                <c:pt idx="18345">
                  <c:v>280000</c:v>
                </c:pt>
                <c:pt idx="18346">
                  <c:v>625000</c:v>
                </c:pt>
                <c:pt idx="18347">
                  <c:v>345000</c:v>
                </c:pt>
                <c:pt idx="18348">
                  <c:v>255950</c:v>
                </c:pt>
                <c:pt idx="18349">
                  <c:v>570000</c:v>
                </c:pt>
                <c:pt idx="18350">
                  <c:v>685000</c:v>
                </c:pt>
                <c:pt idx="18351">
                  <c:v>273148</c:v>
                </c:pt>
                <c:pt idx="18352">
                  <c:v>246500</c:v>
                </c:pt>
                <c:pt idx="18353">
                  <c:v>349950</c:v>
                </c:pt>
                <c:pt idx="18354">
                  <c:v>545000</c:v>
                </c:pt>
                <c:pt idx="18355">
                  <c:v>403000</c:v>
                </c:pt>
                <c:pt idx="18356">
                  <c:v>299950</c:v>
                </c:pt>
                <c:pt idx="18357">
                  <c:v>792000</c:v>
                </c:pt>
                <c:pt idx="18358">
                  <c:v>418000</c:v>
                </c:pt>
                <c:pt idx="18359">
                  <c:v>332500</c:v>
                </c:pt>
                <c:pt idx="18360">
                  <c:v>337000</c:v>
                </c:pt>
                <c:pt idx="18361">
                  <c:v>212000</c:v>
                </c:pt>
                <c:pt idx="18362">
                  <c:v>542000</c:v>
                </c:pt>
                <c:pt idx="18363">
                  <c:v>622500</c:v>
                </c:pt>
                <c:pt idx="18364">
                  <c:v>260000</c:v>
                </c:pt>
                <c:pt idx="18365">
                  <c:v>525000</c:v>
                </c:pt>
                <c:pt idx="18366">
                  <c:v>975000</c:v>
                </c:pt>
                <c:pt idx="18367" formatCode="0.00E+00">
                  <c:v>1140000</c:v>
                </c:pt>
                <c:pt idx="18368">
                  <c:v>500000</c:v>
                </c:pt>
                <c:pt idx="18369">
                  <c:v>554000</c:v>
                </c:pt>
                <c:pt idx="18370">
                  <c:v>343000</c:v>
                </c:pt>
                <c:pt idx="18371">
                  <c:v>515000</c:v>
                </c:pt>
                <c:pt idx="18372">
                  <c:v>492000</c:v>
                </c:pt>
                <c:pt idx="18373">
                  <c:v>655000</c:v>
                </c:pt>
                <c:pt idx="18374">
                  <c:v>290000</c:v>
                </c:pt>
                <c:pt idx="18375">
                  <c:v>952500</c:v>
                </c:pt>
                <c:pt idx="18376">
                  <c:v>235000</c:v>
                </c:pt>
                <c:pt idx="18377">
                  <c:v>323000</c:v>
                </c:pt>
                <c:pt idx="18378" formatCode="0.00E+00">
                  <c:v>1050000</c:v>
                </c:pt>
                <c:pt idx="18379">
                  <c:v>265000</c:v>
                </c:pt>
                <c:pt idx="18380">
                  <c:v>200000</c:v>
                </c:pt>
                <c:pt idx="18381">
                  <c:v>419995</c:v>
                </c:pt>
                <c:pt idx="18382" formatCode="0.00E+00">
                  <c:v>1500000</c:v>
                </c:pt>
                <c:pt idx="18383">
                  <c:v>455000</c:v>
                </c:pt>
                <c:pt idx="18384">
                  <c:v>660000</c:v>
                </c:pt>
                <c:pt idx="18385">
                  <c:v>319000</c:v>
                </c:pt>
                <c:pt idx="18386">
                  <c:v>390000</c:v>
                </c:pt>
                <c:pt idx="18387">
                  <c:v>718500</c:v>
                </c:pt>
                <c:pt idx="18388">
                  <c:v>474000</c:v>
                </c:pt>
                <c:pt idx="18389">
                  <c:v>615750</c:v>
                </c:pt>
                <c:pt idx="18390">
                  <c:v>551000</c:v>
                </c:pt>
                <c:pt idx="18391">
                  <c:v>230000</c:v>
                </c:pt>
                <c:pt idx="18392">
                  <c:v>790000</c:v>
                </c:pt>
                <c:pt idx="18393" formatCode="0.00E+00">
                  <c:v>1230000</c:v>
                </c:pt>
                <c:pt idx="18394">
                  <c:v>325000</c:v>
                </c:pt>
                <c:pt idx="18395">
                  <c:v>705000</c:v>
                </c:pt>
                <c:pt idx="18396">
                  <c:v>259000</c:v>
                </c:pt>
                <c:pt idx="18397">
                  <c:v>306000</c:v>
                </c:pt>
                <c:pt idx="18398">
                  <c:v>315000</c:v>
                </c:pt>
                <c:pt idx="18399">
                  <c:v>392500</c:v>
                </c:pt>
                <c:pt idx="18400" formatCode="0.00E+00">
                  <c:v>1065000</c:v>
                </c:pt>
                <c:pt idx="18401">
                  <c:v>350500</c:v>
                </c:pt>
                <c:pt idx="18402">
                  <c:v>825000</c:v>
                </c:pt>
                <c:pt idx="18403">
                  <c:v>235000</c:v>
                </c:pt>
                <c:pt idx="18404">
                  <c:v>650000</c:v>
                </c:pt>
                <c:pt idx="18405">
                  <c:v>675000</c:v>
                </c:pt>
                <c:pt idx="18406">
                  <c:v>265000</c:v>
                </c:pt>
                <c:pt idx="18407">
                  <c:v>822500</c:v>
                </c:pt>
                <c:pt idx="18408">
                  <c:v>705000</c:v>
                </c:pt>
                <c:pt idx="18409" formatCode="0.00E+00">
                  <c:v>2630000</c:v>
                </c:pt>
                <c:pt idx="18410">
                  <c:v>685000</c:v>
                </c:pt>
                <c:pt idx="18411">
                  <c:v>630000</c:v>
                </c:pt>
                <c:pt idx="18412" formatCode="0.00E+00">
                  <c:v>1250000</c:v>
                </c:pt>
                <c:pt idx="18413">
                  <c:v>359000</c:v>
                </c:pt>
                <c:pt idx="18414">
                  <c:v>784500</c:v>
                </c:pt>
                <c:pt idx="18415">
                  <c:v>850000</c:v>
                </c:pt>
                <c:pt idx="18416">
                  <c:v>410000</c:v>
                </c:pt>
                <c:pt idx="18417">
                  <c:v>252000</c:v>
                </c:pt>
                <c:pt idx="18418">
                  <c:v>618000</c:v>
                </c:pt>
                <c:pt idx="18419">
                  <c:v>265000</c:v>
                </c:pt>
                <c:pt idx="18420">
                  <c:v>465000</c:v>
                </c:pt>
                <c:pt idx="18421">
                  <c:v>240000</c:v>
                </c:pt>
                <c:pt idx="18422">
                  <c:v>217000</c:v>
                </c:pt>
                <c:pt idx="18423">
                  <c:v>415000</c:v>
                </c:pt>
                <c:pt idx="18424">
                  <c:v>274000</c:v>
                </c:pt>
                <c:pt idx="18425">
                  <c:v>420000</c:v>
                </c:pt>
                <c:pt idx="18426" formatCode="0.00E+00">
                  <c:v>1062500</c:v>
                </c:pt>
                <c:pt idx="18427" formatCode="0.00E+00">
                  <c:v>1415000</c:v>
                </c:pt>
                <c:pt idx="18428">
                  <c:v>618500</c:v>
                </c:pt>
                <c:pt idx="18429">
                  <c:v>295000</c:v>
                </c:pt>
                <c:pt idx="18430">
                  <c:v>400000</c:v>
                </c:pt>
                <c:pt idx="18431">
                  <c:v>595000</c:v>
                </c:pt>
                <c:pt idx="18432" formatCode="0.00E+00">
                  <c:v>1728000</c:v>
                </c:pt>
                <c:pt idx="18433">
                  <c:v>261000</c:v>
                </c:pt>
                <c:pt idx="18434">
                  <c:v>780000</c:v>
                </c:pt>
                <c:pt idx="18435">
                  <c:v>589000</c:v>
                </c:pt>
                <c:pt idx="18436">
                  <c:v>230000</c:v>
                </c:pt>
                <c:pt idx="18437">
                  <c:v>690000</c:v>
                </c:pt>
                <c:pt idx="18438">
                  <c:v>524000</c:v>
                </c:pt>
                <c:pt idx="18439">
                  <c:v>380000</c:v>
                </c:pt>
                <c:pt idx="18440">
                  <c:v>357500</c:v>
                </c:pt>
                <c:pt idx="18441">
                  <c:v>330000</c:v>
                </c:pt>
                <c:pt idx="18442">
                  <c:v>635000</c:v>
                </c:pt>
                <c:pt idx="18443">
                  <c:v>934000</c:v>
                </c:pt>
                <c:pt idx="18444">
                  <c:v>358500</c:v>
                </c:pt>
                <c:pt idx="18445">
                  <c:v>401000</c:v>
                </c:pt>
                <c:pt idx="18446">
                  <c:v>270000</c:v>
                </c:pt>
                <c:pt idx="18447">
                  <c:v>705000</c:v>
                </c:pt>
                <c:pt idx="18448">
                  <c:v>325000</c:v>
                </c:pt>
                <c:pt idx="18449">
                  <c:v>384950</c:v>
                </c:pt>
                <c:pt idx="18450">
                  <c:v>310000</c:v>
                </c:pt>
                <c:pt idx="18451">
                  <c:v>829950</c:v>
                </c:pt>
                <c:pt idx="18452">
                  <c:v>353000</c:v>
                </c:pt>
                <c:pt idx="18453">
                  <c:v>170500</c:v>
                </c:pt>
                <c:pt idx="18454">
                  <c:v>885250</c:v>
                </c:pt>
                <c:pt idx="18455" formatCode="0.00E+00">
                  <c:v>2700000</c:v>
                </c:pt>
                <c:pt idx="18456">
                  <c:v>245000</c:v>
                </c:pt>
                <c:pt idx="18457">
                  <c:v>469000</c:v>
                </c:pt>
                <c:pt idx="18458">
                  <c:v>455000</c:v>
                </c:pt>
                <c:pt idx="18459">
                  <c:v>305000</c:v>
                </c:pt>
                <c:pt idx="18460">
                  <c:v>840000</c:v>
                </c:pt>
                <c:pt idx="18461">
                  <c:v>905000</c:v>
                </c:pt>
                <c:pt idx="18462">
                  <c:v>219200</c:v>
                </c:pt>
                <c:pt idx="18463">
                  <c:v>455000</c:v>
                </c:pt>
                <c:pt idx="18464">
                  <c:v>195000</c:v>
                </c:pt>
                <c:pt idx="18465">
                  <c:v>799000</c:v>
                </c:pt>
                <c:pt idx="18466">
                  <c:v>285000</c:v>
                </c:pt>
                <c:pt idx="18467">
                  <c:v>300000</c:v>
                </c:pt>
                <c:pt idx="18468">
                  <c:v>83000</c:v>
                </c:pt>
                <c:pt idx="18469">
                  <c:v>220000</c:v>
                </c:pt>
                <c:pt idx="18470">
                  <c:v>174500</c:v>
                </c:pt>
                <c:pt idx="18471">
                  <c:v>695000</c:v>
                </c:pt>
                <c:pt idx="18472">
                  <c:v>255000</c:v>
                </c:pt>
                <c:pt idx="18473">
                  <c:v>539000</c:v>
                </c:pt>
                <c:pt idx="18474">
                  <c:v>552700</c:v>
                </c:pt>
                <c:pt idx="18475">
                  <c:v>571500</c:v>
                </c:pt>
                <c:pt idx="18476">
                  <c:v>263700</c:v>
                </c:pt>
                <c:pt idx="18477" formatCode="0.00E+00">
                  <c:v>3300000</c:v>
                </c:pt>
                <c:pt idx="18478">
                  <c:v>186950</c:v>
                </c:pt>
                <c:pt idx="18479">
                  <c:v>520000</c:v>
                </c:pt>
                <c:pt idx="18480">
                  <c:v>358000</c:v>
                </c:pt>
                <c:pt idx="18481">
                  <c:v>210000</c:v>
                </c:pt>
                <c:pt idx="18482" formatCode="0.00E+00">
                  <c:v>3650000</c:v>
                </c:pt>
                <c:pt idx="18483">
                  <c:v>543000</c:v>
                </c:pt>
                <c:pt idx="18484">
                  <c:v>330000</c:v>
                </c:pt>
                <c:pt idx="18485">
                  <c:v>529000</c:v>
                </c:pt>
                <c:pt idx="18486">
                  <c:v>295000</c:v>
                </c:pt>
                <c:pt idx="18487">
                  <c:v>365000</c:v>
                </c:pt>
                <c:pt idx="18488">
                  <c:v>473000</c:v>
                </c:pt>
                <c:pt idx="18489">
                  <c:v>403500</c:v>
                </c:pt>
                <c:pt idx="18490">
                  <c:v>544000</c:v>
                </c:pt>
                <c:pt idx="18491">
                  <c:v>621000</c:v>
                </c:pt>
                <c:pt idx="18492">
                  <c:v>672600</c:v>
                </c:pt>
                <c:pt idx="18493">
                  <c:v>689800</c:v>
                </c:pt>
                <c:pt idx="18494">
                  <c:v>613000</c:v>
                </c:pt>
                <c:pt idx="18495">
                  <c:v>808000</c:v>
                </c:pt>
                <c:pt idx="18496">
                  <c:v>301000</c:v>
                </c:pt>
                <c:pt idx="18497">
                  <c:v>340000</c:v>
                </c:pt>
                <c:pt idx="18498">
                  <c:v>206000</c:v>
                </c:pt>
                <c:pt idx="18499">
                  <c:v>550000</c:v>
                </c:pt>
                <c:pt idx="18500">
                  <c:v>325000</c:v>
                </c:pt>
                <c:pt idx="18501">
                  <c:v>475000</c:v>
                </c:pt>
                <c:pt idx="18502">
                  <c:v>432100</c:v>
                </c:pt>
                <c:pt idx="18503">
                  <c:v>359000</c:v>
                </c:pt>
                <c:pt idx="18504">
                  <c:v>490000</c:v>
                </c:pt>
                <c:pt idx="18505">
                  <c:v>648360</c:v>
                </c:pt>
                <c:pt idx="18506">
                  <c:v>340000</c:v>
                </c:pt>
                <c:pt idx="18507">
                  <c:v>545000</c:v>
                </c:pt>
                <c:pt idx="18508">
                  <c:v>115000</c:v>
                </c:pt>
                <c:pt idx="18509">
                  <c:v>705640</c:v>
                </c:pt>
                <c:pt idx="18510">
                  <c:v>300000</c:v>
                </c:pt>
                <c:pt idx="18511" formatCode="0.00E+00">
                  <c:v>1650000</c:v>
                </c:pt>
                <c:pt idx="18512" formatCode="0.00E+00">
                  <c:v>1137500</c:v>
                </c:pt>
                <c:pt idx="18513">
                  <c:v>280000</c:v>
                </c:pt>
                <c:pt idx="18514">
                  <c:v>245000</c:v>
                </c:pt>
                <c:pt idx="18515">
                  <c:v>564000</c:v>
                </c:pt>
                <c:pt idx="18516">
                  <c:v>849000</c:v>
                </c:pt>
                <c:pt idx="18517">
                  <c:v>698000</c:v>
                </c:pt>
                <c:pt idx="18518">
                  <c:v>319000</c:v>
                </c:pt>
                <c:pt idx="18519" formatCode="0.00E+00">
                  <c:v>1450000</c:v>
                </c:pt>
                <c:pt idx="18520">
                  <c:v>695000</c:v>
                </c:pt>
                <c:pt idx="18521">
                  <c:v>680000</c:v>
                </c:pt>
                <c:pt idx="18522">
                  <c:v>287500</c:v>
                </c:pt>
                <c:pt idx="18523">
                  <c:v>465000</c:v>
                </c:pt>
                <c:pt idx="18524">
                  <c:v>335000</c:v>
                </c:pt>
                <c:pt idx="18525">
                  <c:v>602000</c:v>
                </c:pt>
                <c:pt idx="18526">
                  <c:v>482000</c:v>
                </c:pt>
                <c:pt idx="18527">
                  <c:v>220000</c:v>
                </c:pt>
                <c:pt idx="18528">
                  <c:v>206000</c:v>
                </c:pt>
                <c:pt idx="18529" formatCode="0.00E+00">
                  <c:v>1100000</c:v>
                </c:pt>
                <c:pt idx="18530">
                  <c:v>491150</c:v>
                </c:pt>
                <c:pt idx="18531">
                  <c:v>390000</c:v>
                </c:pt>
                <c:pt idx="18532">
                  <c:v>393000</c:v>
                </c:pt>
                <c:pt idx="18533">
                  <c:v>635000</c:v>
                </c:pt>
                <c:pt idx="18534">
                  <c:v>490000</c:v>
                </c:pt>
                <c:pt idx="18535">
                  <c:v>770000</c:v>
                </c:pt>
                <c:pt idx="18536">
                  <c:v>665000</c:v>
                </c:pt>
                <c:pt idx="18537">
                  <c:v>287000</c:v>
                </c:pt>
                <c:pt idx="18538">
                  <c:v>410000</c:v>
                </c:pt>
                <c:pt idx="18539">
                  <c:v>562000</c:v>
                </c:pt>
                <c:pt idx="18540">
                  <c:v>475000</c:v>
                </c:pt>
                <c:pt idx="18541">
                  <c:v>387500</c:v>
                </c:pt>
                <c:pt idx="18542">
                  <c:v>580000</c:v>
                </c:pt>
                <c:pt idx="18543">
                  <c:v>930000</c:v>
                </c:pt>
                <c:pt idx="18544">
                  <c:v>625000</c:v>
                </c:pt>
                <c:pt idx="18545">
                  <c:v>325000</c:v>
                </c:pt>
                <c:pt idx="18546">
                  <c:v>235000</c:v>
                </c:pt>
                <c:pt idx="18547">
                  <c:v>450000</c:v>
                </c:pt>
                <c:pt idx="18548">
                  <c:v>745000</c:v>
                </c:pt>
                <c:pt idx="18549">
                  <c:v>223000</c:v>
                </c:pt>
                <c:pt idx="18550">
                  <c:v>630000</c:v>
                </c:pt>
                <c:pt idx="18551">
                  <c:v>413450</c:v>
                </c:pt>
                <c:pt idx="18552">
                  <c:v>720000</c:v>
                </c:pt>
                <c:pt idx="18553">
                  <c:v>339000</c:v>
                </c:pt>
                <c:pt idx="18554" formatCode="0.00E+00">
                  <c:v>1115500</c:v>
                </c:pt>
                <c:pt idx="18555">
                  <c:v>839000</c:v>
                </c:pt>
                <c:pt idx="18556" formatCode="0.00E+00">
                  <c:v>2950000</c:v>
                </c:pt>
                <c:pt idx="18557">
                  <c:v>568000</c:v>
                </c:pt>
                <c:pt idx="18558">
                  <c:v>269000</c:v>
                </c:pt>
                <c:pt idx="18559">
                  <c:v>382000</c:v>
                </c:pt>
                <c:pt idx="18560">
                  <c:v>574000</c:v>
                </c:pt>
                <c:pt idx="18561">
                  <c:v>405000</c:v>
                </c:pt>
                <c:pt idx="18562">
                  <c:v>572000</c:v>
                </c:pt>
                <c:pt idx="18563">
                  <c:v>675000</c:v>
                </c:pt>
                <c:pt idx="18564">
                  <c:v>165000</c:v>
                </c:pt>
                <c:pt idx="18565">
                  <c:v>260000</c:v>
                </c:pt>
                <c:pt idx="18566">
                  <c:v>196000</c:v>
                </c:pt>
                <c:pt idx="18567">
                  <c:v>515000</c:v>
                </c:pt>
                <c:pt idx="18568">
                  <c:v>810000</c:v>
                </c:pt>
                <c:pt idx="18569">
                  <c:v>365650</c:v>
                </c:pt>
                <c:pt idx="18570">
                  <c:v>651000</c:v>
                </c:pt>
                <c:pt idx="18571">
                  <c:v>240000</c:v>
                </c:pt>
                <c:pt idx="18572">
                  <c:v>299000</c:v>
                </c:pt>
                <c:pt idx="18573">
                  <c:v>768000</c:v>
                </c:pt>
                <c:pt idx="18574">
                  <c:v>397380</c:v>
                </c:pt>
                <c:pt idx="18575">
                  <c:v>476000</c:v>
                </c:pt>
                <c:pt idx="18576">
                  <c:v>315000</c:v>
                </c:pt>
                <c:pt idx="18577">
                  <c:v>240000</c:v>
                </c:pt>
                <c:pt idx="18578">
                  <c:v>325000</c:v>
                </c:pt>
                <c:pt idx="18579">
                  <c:v>160000</c:v>
                </c:pt>
                <c:pt idx="18580">
                  <c:v>435000</c:v>
                </c:pt>
                <c:pt idx="18581">
                  <c:v>427500</c:v>
                </c:pt>
                <c:pt idx="18582">
                  <c:v>450000</c:v>
                </c:pt>
                <c:pt idx="18583">
                  <c:v>688000</c:v>
                </c:pt>
                <c:pt idx="18584">
                  <c:v>285000</c:v>
                </c:pt>
                <c:pt idx="18585">
                  <c:v>530000</c:v>
                </c:pt>
                <c:pt idx="18586">
                  <c:v>195000</c:v>
                </c:pt>
                <c:pt idx="18587">
                  <c:v>250200</c:v>
                </c:pt>
                <c:pt idx="18588" formatCode="0.00E+00">
                  <c:v>1100000</c:v>
                </c:pt>
                <c:pt idx="18589">
                  <c:v>732500</c:v>
                </c:pt>
                <c:pt idx="18590">
                  <c:v>194250</c:v>
                </c:pt>
                <c:pt idx="18591">
                  <c:v>526000</c:v>
                </c:pt>
                <c:pt idx="18592">
                  <c:v>520000</c:v>
                </c:pt>
                <c:pt idx="18593">
                  <c:v>526000</c:v>
                </c:pt>
                <c:pt idx="18594" formatCode="0.00E+00">
                  <c:v>1135250</c:v>
                </c:pt>
                <c:pt idx="18595">
                  <c:v>202000</c:v>
                </c:pt>
                <c:pt idx="18596">
                  <c:v>645500</c:v>
                </c:pt>
                <c:pt idx="18597">
                  <c:v>570000</c:v>
                </c:pt>
                <c:pt idx="18598">
                  <c:v>325000</c:v>
                </c:pt>
                <c:pt idx="18599">
                  <c:v>725000</c:v>
                </c:pt>
                <c:pt idx="18600">
                  <c:v>192000</c:v>
                </c:pt>
                <c:pt idx="18601">
                  <c:v>560000</c:v>
                </c:pt>
                <c:pt idx="18602">
                  <c:v>283450</c:v>
                </c:pt>
                <c:pt idx="18603">
                  <c:v>863000</c:v>
                </c:pt>
                <c:pt idx="18604">
                  <c:v>815000</c:v>
                </c:pt>
                <c:pt idx="18605">
                  <c:v>245000</c:v>
                </c:pt>
                <c:pt idx="18606" formatCode="0.00E+00">
                  <c:v>1315000</c:v>
                </c:pt>
                <c:pt idx="18607" formatCode="0.00E+00">
                  <c:v>1156000</c:v>
                </c:pt>
                <c:pt idx="18608">
                  <c:v>480000</c:v>
                </c:pt>
                <c:pt idx="18609">
                  <c:v>600000</c:v>
                </c:pt>
                <c:pt idx="18610">
                  <c:v>329950</c:v>
                </c:pt>
                <c:pt idx="18611">
                  <c:v>299500</c:v>
                </c:pt>
                <c:pt idx="18612">
                  <c:v>460000</c:v>
                </c:pt>
                <c:pt idx="18613">
                  <c:v>515000</c:v>
                </c:pt>
                <c:pt idx="18614">
                  <c:v>405000</c:v>
                </c:pt>
                <c:pt idx="18615">
                  <c:v>483000</c:v>
                </c:pt>
                <c:pt idx="18616">
                  <c:v>377000</c:v>
                </c:pt>
                <c:pt idx="18617">
                  <c:v>568000</c:v>
                </c:pt>
                <c:pt idx="18618">
                  <c:v>355000</c:v>
                </c:pt>
                <c:pt idx="18619">
                  <c:v>640000</c:v>
                </c:pt>
                <c:pt idx="18620">
                  <c:v>270000</c:v>
                </c:pt>
                <c:pt idx="18621">
                  <c:v>559950</c:v>
                </c:pt>
                <c:pt idx="18622">
                  <c:v>515000</c:v>
                </c:pt>
                <c:pt idx="18623">
                  <c:v>352000</c:v>
                </c:pt>
                <c:pt idx="18624">
                  <c:v>595888</c:v>
                </c:pt>
                <c:pt idx="18625">
                  <c:v>588000</c:v>
                </c:pt>
                <c:pt idx="18626" formatCode="0.00E+00">
                  <c:v>1050000</c:v>
                </c:pt>
                <c:pt idx="18627">
                  <c:v>260000</c:v>
                </c:pt>
                <c:pt idx="18628" formatCode="0.00E+00">
                  <c:v>1600000</c:v>
                </c:pt>
                <c:pt idx="18629">
                  <c:v>380000</c:v>
                </c:pt>
                <c:pt idx="18630">
                  <c:v>802000</c:v>
                </c:pt>
                <c:pt idx="18631" formatCode="0.00E+00">
                  <c:v>1325000</c:v>
                </c:pt>
                <c:pt idx="18632">
                  <c:v>710000</c:v>
                </c:pt>
                <c:pt idx="18633">
                  <c:v>600000</c:v>
                </c:pt>
                <c:pt idx="18634">
                  <c:v>707900</c:v>
                </c:pt>
                <c:pt idx="18635">
                  <c:v>179950</c:v>
                </c:pt>
                <c:pt idx="18636">
                  <c:v>683000</c:v>
                </c:pt>
                <c:pt idx="18637">
                  <c:v>222400</c:v>
                </c:pt>
                <c:pt idx="18638">
                  <c:v>517000</c:v>
                </c:pt>
                <c:pt idx="18639">
                  <c:v>410000</c:v>
                </c:pt>
                <c:pt idx="18640">
                  <c:v>480000</c:v>
                </c:pt>
                <c:pt idx="18641">
                  <c:v>430000</c:v>
                </c:pt>
                <c:pt idx="18642">
                  <c:v>439950</c:v>
                </c:pt>
                <c:pt idx="18643">
                  <c:v>797500</c:v>
                </c:pt>
                <c:pt idx="18644">
                  <c:v>379000</c:v>
                </c:pt>
                <c:pt idx="18645">
                  <c:v>575000</c:v>
                </c:pt>
                <c:pt idx="18646">
                  <c:v>247500</c:v>
                </c:pt>
                <c:pt idx="18647">
                  <c:v>385000</c:v>
                </c:pt>
                <c:pt idx="18648">
                  <c:v>423000</c:v>
                </c:pt>
                <c:pt idx="18649">
                  <c:v>550000</c:v>
                </c:pt>
                <c:pt idx="18650">
                  <c:v>415000</c:v>
                </c:pt>
                <c:pt idx="18651">
                  <c:v>693000</c:v>
                </c:pt>
                <c:pt idx="18652">
                  <c:v>543000</c:v>
                </c:pt>
                <c:pt idx="18653">
                  <c:v>465000</c:v>
                </c:pt>
                <c:pt idx="18654">
                  <c:v>280000</c:v>
                </c:pt>
                <c:pt idx="18655" formatCode="0.00E+00">
                  <c:v>1388000</c:v>
                </c:pt>
                <c:pt idx="18656">
                  <c:v>665000</c:v>
                </c:pt>
                <c:pt idx="18657">
                  <c:v>237950</c:v>
                </c:pt>
                <c:pt idx="18658">
                  <c:v>440000</c:v>
                </c:pt>
                <c:pt idx="18659">
                  <c:v>618000</c:v>
                </c:pt>
                <c:pt idx="18660">
                  <c:v>572000</c:v>
                </c:pt>
                <c:pt idx="18661">
                  <c:v>725000</c:v>
                </c:pt>
                <c:pt idx="18662">
                  <c:v>454000</c:v>
                </c:pt>
                <c:pt idx="18663">
                  <c:v>535000</c:v>
                </c:pt>
                <c:pt idx="18664">
                  <c:v>249000</c:v>
                </c:pt>
                <c:pt idx="18665">
                  <c:v>395000</c:v>
                </c:pt>
                <c:pt idx="18666">
                  <c:v>690000</c:v>
                </c:pt>
                <c:pt idx="18667">
                  <c:v>526500</c:v>
                </c:pt>
                <c:pt idx="18668">
                  <c:v>325000</c:v>
                </c:pt>
                <c:pt idx="18669">
                  <c:v>495000</c:v>
                </c:pt>
                <c:pt idx="18670">
                  <c:v>825000</c:v>
                </c:pt>
                <c:pt idx="18671">
                  <c:v>383000</c:v>
                </c:pt>
                <c:pt idx="18672">
                  <c:v>320000</c:v>
                </c:pt>
                <c:pt idx="18673">
                  <c:v>475000</c:v>
                </c:pt>
                <c:pt idx="18674">
                  <c:v>275000</c:v>
                </c:pt>
                <c:pt idx="18675" formatCode="0.00E+00">
                  <c:v>1150000</c:v>
                </c:pt>
                <c:pt idx="18676">
                  <c:v>455000</c:v>
                </c:pt>
                <c:pt idx="18677">
                  <c:v>262000</c:v>
                </c:pt>
                <c:pt idx="18678">
                  <c:v>390000</c:v>
                </c:pt>
                <c:pt idx="18679">
                  <c:v>300000</c:v>
                </c:pt>
                <c:pt idx="18680">
                  <c:v>746300</c:v>
                </c:pt>
                <c:pt idx="18681">
                  <c:v>267000</c:v>
                </c:pt>
                <c:pt idx="18682">
                  <c:v>525000</c:v>
                </c:pt>
                <c:pt idx="18683">
                  <c:v>570000</c:v>
                </c:pt>
                <c:pt idx="18684">
                  <c:v>360000</c:v>
                </c:pt>
                <c:pt idx="18685" formatCode="0.00E+00">
                  <c:v>1052000</c:v>
                </c:pt>
                <c:pt idx="18686">
                  <c:v>699950</c:v>
                </c:pt>
                <c:pt idx="18687">
                  <c:v>375000</c:v>
                </c:pt>
                <c:pt idx="18688">
                  <c:v>625000</c:v>
                </c:pt>
                <c:pt idx="18689">
                  <c:v>464050</c:v>
                </c:pt>
                <c:pt idx="18690">
                  <c:v>470000</c:v>
                </c:pt>
                <c:pt idx="18691">
                  <c:v>330000</c:v>
                </c:pt>
                <c:pt idx="18692">
                  <c:v>537000</c:v>
                </c:pt>
                <c:pt idx="18693">
                  <c:v>250000</c:v>
                </c:pt>
                <c:pt idx="18694">
                  <c:v>835000</c:v>
                </c:pt>
                <c:pt idx="18695">
                  <c:v>770000</c:v>
                </c:pt>
                <c:pt idx="18696">
                  <c:v>650000</c:v>
                </c:pt>
                <c:pt idx="18697">
                  <c:v>335000</c:v>
                </c:pt>
                <c:pt idx="18698">
                  <c:v>350000</c:v>
                </c:pt>
                <c:pt idx="18699">
                  <c:v>415000</c:v>
                </c:pt>
                <c:pt idx="18700">
                  <c:v>788000</c:v>
                </c:pt>
                <c:pt idx="18701">
                  <c:v>640000</c:v>
                </c:pt>
                <c:pt idx="18702">
                  <c:v>388000</c:v>
                </c:pt>
                <c:pt idx="18703">
                  <c:v>360000</c:v>
                </c:pt>
                <c:pt idx="18704">
                  <c:v>692500</c:v>
                </c:pt>
                <c:pt idx="18705">
                  <c:v>425000</c:v>
                </c:pt>
                <c:pt idx="18706">
                  <c:v>645000</c:v>
                </c:pt>
                <c:pt idx="18707">
                  <c:v>340000</c:v>
                </c:pt>
                <c:pt idx="18708">
                  <c:v>713000</c:v>
                </c:pt>
                <c:pt idx="18709">
                  <c:v>430000</c:v>
                </c:pt>
                <c:pt idx="18710">
                  <c:v>280000</c:v>
                </c:pt>
                <c:pt idx="18711">
                  <c:v>215000</c:v>
                </c:pt>
                <c:pt idx="18712">
                  <c:v>306000</c:v>
                </c:pt>
                <c:pt idx="18713">
                  <c:v>299900</c:v>
                </c:pt>
                <c:pt idx="18714">
                  <c:v>534000</c:v>
                </c:pt>
                <c:pt idx="18715" formatCode="0.00E+00">
                  <c:v>1160000</c:v>
                </c:pt>
                <c:pt idx="18716" formatCode="0.00E+00">
                  <c:v>1165000</c:v>
                </c:pt>
                <c:pt idx="18717">
                  <c:v>199990</c:v>
                </c:pt>
                <c:pt idx="18718">
                  <c:v>946000</c:v>
                </c:pt>
                <c:pt idx="18719">
                  <c:v>295000</c:v>
                </c:pt>
                <c:pt idx="18720">
                  <c:v>475000</c:v>
                </c:pt>
                <c:pt idx="18721">
                  <c:v>750000</c:v>
                </c:pt>
                <c:pt idx="18722" formatCode="0.00E+00">
                  <c:v>1225000</c:v>
                </c:pt>
                <c:pt idx="18723">
                  <c:v>183500</c:v>
                </c:pt>
                <c:pt idx="18724">
                  <c:v>450000</c:v>
                </c:pt>
                <c:pt idx="18725">
                  <c:v>180000</c:v>
                </c:pt>
                <c:pt idx="18726">
                  <c:v>707000</c:v>
                </c:pt>
                <c:pt idx="18727">
                  <c:v>230000</c:v>
                </c:pt>
                <c:pt idx="18728">
                  <c:v>192500</c:v>
                </c:pt>
                <c:pt idx="18729">
                  <c:v>309000</c:v>
                </c:pt>
                <c:pt idx="18730">
                  <c:v>759000</c:v>
                </c:pt>
                <c:pt idx="18731" formatCode="0.00E+00">
                  <c:v>1115000</c:v>
                </c:pt>
                <c:pt idx="18732">
                  <c:v>462000</c:v>
                </c:pt>
                <c:pt idx="18733">
                  <c:v>229000</c:v>
                </c:pt>
                <c:pt idx="18734">
                  <c:v>399950</c:v>
                </c:pt>
                <c:pt idx="18735">
                  <c:v>325000</c:v>
                </c:pt>
                <c:pt idx="18736">
                  <c:v>512000</c:v>
                </c:pt>
                <c:pt idx="18737">
                  <c:v>410000</c:v>
                </c:pt>
                <c:pt idx="18738">
                  <c:v>210000</c:v>
                </c:pt>
                <c:pt idx="18739">
                  <c:v>325000</c:v>
                </c:pt>
                <c:pt idx="18740">
                  <c:v>685000</c:v>
                </c:pt>
                <c:pt idx="18741">
                  <c:v>488000</c:v>
                </c:pt>
                <c:pt idx="18742">
                  <c:v>247500</c:v>
                </c:pt>
                <c:pt idx="18743">
                  <c:v>489000</c:v>
                </c:pt>
                <c:pt idx="18744">
                  <c:v>725000</c:v>
                </c:pt>
                <c:pt idx="18745">
                  <c:v>199950</c:v>
                </c:pt>
                <c:pt idx="18746">
                  <c:v>670000</c:v>
                </c:pt>
                <c:pt idx="18747">
                  <c:v>275000</c:v>
                </c:pt>
                <c:pt idx="18748" formatCode="0.00E+00">
                  <c:v>1000000</c:v>
                </c:pt>
                <c:pt idx="18749">
                  <c:v>255000</c:v>
                </c:pt>
                <c:pt idx="18750">
                  <c:v>465000</c:v>
                </c:pt>
                <c:pt idx="18751">
                  <c:v>259000</c:v>
                </c:pt>
                <c:pt idx="18752">
                  <c:v>695000</c:v>
                </c:pt>
                <c:pt idx="18753">
                  <c:v>505000</c:v>
                </c:pt>
                <c:pt idx="18754">
                  <c:v>631500</c:v>
                </c:pt>
                <c:pt idx="18755">
                  <c:v>630500</c:v>
                </c:pt>
                <c:pt idx="18756">
                  <c:v>999000</c:v>
                </c:pt>
                <c:pt idx="18757">
                  <c:v>740000</c:v>
                </c:pt>
                <c:pt idx="18758">
                  <c:v>650000</c:v>
                </c:pt>
                <c:pt idx="18759">
                  <c:v>554000</c:v>
                </c:pt>
                <c:pt idx="18760">
                  <c:v>400000</c:v>
                </c:pt>
                <c:pt idx="18761">
                  <c:v>529941</c:v>
                </c:pt>
                <c:pt idx="18762">
                  <c:v>310000</c:v>
                </c:pt>
                <c:pt idx="18763">
                  <c:v>389000</c:v>
                </c:pt>
                <c:pt idx="18764">
                  <c:v>731781</c:v>
                </c:pt>
                <c:pt idx="18765">
                  <c:v>502501</c:v>
                </c:pt>
                <c:pt idx="18766">
                  <c:v>443000</c:v>
                </c:pt>
                <c:pt idx="18767">
                  <c:v>607000</c:v>
                </c:pt>
                <c:pt idx="18768" formatCode="0.00E+00">
                  <c:v>2147500</c:v>
                </c:pt>
                <c:pt idx="18769">
                  <c:v>585000</c:v>
                </c:pt>
                <c:pt idx="18770" formatCode="0.00E+00">
                  <c:v>1027000</c:v>
                </c:pt>
                <c:pt idx="18771">
                  <c:v>315000</c:v>
                </c:pt>
                <c:pt idx="18772">
                  <c:v>180000</c:v>
                </c:pt>
                <c:pt idx="18773">
                  <c:v>322500</c:v>
                </c:pt>
                <c:pt idx="18774">
                  <c:v>568500</c:v>
                </c:pt>
                <c:pt idx="18775">
                  <c:v>813000</c:v>
                </c:pt>
                <c:pt idx="18776" formatCode="0.00E+00">
                  <c:v>1085000</c:v>
                </c:pt>
                <c:pt idx="18777">
                  <c:v>424000</c:v>
                </c:pt>
                <c:pt idx="18778">
                  <c:v>235000</c:v>
                </c:pt>
                <c:pt idx="18779">
                  <c:v>740000</c:v>
                </c:pt>
                <c:pt idx="18780">
                  <c:v>415000</c:v>
                </c:pt>
                <c:pt idx="18781">
                  <c:v>432000</c:v>
                </c:pt>
                <c:pt idx="18782" formatCode="0.00E+00">
                  <c:v>1268890</c:v>
                </c:pt>
                <c:pt idx="18783">
                  <c:v>676500</c:v>
                </c:pt>
                <c:pt idx="18784">
                  <c:v>419000</c:v>
                </c:pt>
                <c:pt idx="18785">
                  <c:v>650000</c:v>
                </c:pt>
                <c:pt idx="18786">
                  <c:v>239000</c:v>
                </c:pt>
                <c:pt idx="18787">
                  <c:v>900000</c:v>
                </c:pt>
                <c:pt idx="18788">
                  <c:v>330000</c:v>
                </c:pt>
                <c:pt idx="18789">
                  <c:v>510000</c:v>
                </c:pt>
                <c:pt idx="18790">
                  <c:v>465000</c:v>
                </c:pt>
                <c:pt idx="18791" formatCode="0.00E+00">
                  <c:v>1700000</c:v>
                </c:pt>
                <c:pt idx="18792">
                  <c:v>490000</c:v>
                </c:pt>
                <c:pt idx="18793" formatCode="0.00E+00">
                  <c:v>2680000</c:v>
                </c:pt>
                <c:pt idx="18794" formatCode="0.00E+00">
                  <c:v>1000000</c:v>
                </c:pt>
                <c:pt idx="18795">
                  <c:v>469950</c:v>
                </c:pt>
                <c:pt idx="18796">
                  <c:v>536000</c:v>
                </c:pt>
                <c:pt idx="18797">
                  <c:v>244950</c:v>
                </c:pt>
                <c:pt idx="18798">
                  <c:v>575000</c:v>
                </c:pt>
                <c:pt idx="18799">
                  <c:v>361000</c:v>
                </c:pt>
                <c:pt idx="18800">
                  <c:v>650000</c:v>
                </c:pt>
                <c:pt idx="18801">
                  <c:v>230005</c:v>
                </c:pt>
                <c:pt idx="18802">
                  <c:v>293000</c:v>
                </c:pt>
                <c:pt idx="18803">
                  <c:v>445000</c:v>
                </c:pt>
                <c:pt idx="18804">
                  <c:v>280000</c:v>
                </c:pt>
                <c:pt idx="18805">
                  <c:v>520000</c:v>
                </c:pt>
                <c:pt idx="18806">
                  <c:v>780000</c:v>
                </c:pt>
                <c:pt idx="18807">
                  <c:v>625000</c:v>
                </c:pt>
                <c:pt idx="18808">
                  <c:v>239950</c:v>
                </c:pt>
                <c:pt idx="18809">
                  <c:v>335000</c:v>
                </c:pt>
                <c:pt idx="18810">
                  <c:v>612000</c:v>
                </c:pt>
                <c:pt idx="18811">
                  <c:v>200000</c:v>
                </c:pt>
                <c:pt idx="18812">
                  <c:v>345000</c:v>
                </c:pt>
                <c:pt idx="18813">
                  <c:v>520000</c:v>
                </c:pt>
                <c:pt idx="18814">
                  <c:v>855000</c:v>
                </c:pt>
                <c:pt idx="18815">
                  <c:v>567500</c:v>
                </c:pt>
                <c:pt idx="18816">
                  <c:v>208000</c:v>
                </c:pt>
                <c:pt idx="18817">
                  <c:v>452000</c:v>
                </c:pt>
                <c:pt idx="18818">
                  <c:v>555000</c:v>
                </c:pt>
                <c:pt idx="18819">
                  <c:v>519000</c:v>
                </c:pt>
                <c:pt idx="18820">
                  <c:v>474950</c:v>
                </c:pt>
                <c:pt idx="18821">
                  <c:v>419000</c:v>
                </c:pt>
                <c:pt idx="18822">
                  <c:v>390000</c:v>
                </c:pt>
                <c:pt idx="18823">
                  <c:v>539000</c:v>
                </c:pt>
                <c:pt idx="18824">
                  <c:v>569000</c:v>
                </c:pt>
                <c:pt idx="18825">
                  <c:v>611000</c:v>
                </c:pt>
                <c:pt idx="18826">
                  <c:v>760000</c:v>
                </c:pt>
                <c:pt idx="18827">
                  <c:v>732000</c:v>
                </c:pt>
                <c:pt idx="18828" formatCode="0.00E+00">
                  <c:v>1675000</c:v>
                </c:pt>
                <c:pt idx="18829">
                  <c:v>919950</c:v>
                </c:pt>
                <c:pt idx="18830">
                  <c:v>400000</c:v>
                </c:pt>
                <c:pt idx="18831">
                  <c:v>785000</c:v>
                </c:pt>
                <c:pt idx="18832">
                  <c:v>835000</c:v>
                </c:pt>
                <c:pt idx="18833">
                  <c:v>640500</c:v>
                </c:pt>
                <c:pt idx="18834">
                  <c:v>310000</c:v>
                </c:pt>
                <c:pt idx="18835">
                  <c:v>355000</c:v>
                </c:pt>
                <c:pt idx="18836">
                  <c:v>685000</c:v>
                </c:pt>
                <c:pt idx="18837">
                  <c:v>202500</c:v>
                </c:pt>
                <c:pt idx="18838">
                  <c:v>540000</c:v>
                </c:pt>
                <c:pt idx="18839">
                  <c:v>295000</c:v>
                </c:pt>
                <c:pt idx="18840">
                  <c:v>518000</c:v>
                </c:pt>
                <c:pt idx="18841">
                  <c:v>250000</c:v>
                </c:pt>
                <c:pt idx="18842">
                  <c:v>330000</c:v>
                </c:pt>
                <c:pt idx="18843">
                  <c:v>481000</c:v>
                </c:pt>
                <c:pt idx="18844">
                  <c:v>898000</c:v>
                </c:pt>
                <c:pt idx="18845">
                  <c:v>570000</c:v>
                </c:pt>
                <c:pt idx="18846">
                  <c:v>475000</c:v>
                </c:pt>
                <c:pt idx="18847">
                  <c:v>265000</c:v>
                </c:pt>
                <c:pt idx="18848">
                  <c:v>380000</c:v>
                </c:pt>
                <c:pt idx="18849">
                  <c:v>790000</c:v>
                </c:pt>
                <c:pt idx="18850">
                  <c:v>620000</c:v>
                </c:pt>
                <c:pt idx="18851">
                  <c:v>709050</c:v>
                </c:pt>
                <c:pt idx="18852">
                  <c:v>296500</c:v>
                </c:pt>
                <c:pt idx="18853">
                  <c:v>475000</c:v>
                </c:pt>
                <c:pt idx="18854">
                  <c:v>440000</c:v>
                </c:pt>
                <c:pt idx="18855">
                  <c:v>405000</c:v>
                </c:pt>
                <c:pt idx="18856">
                  <c:v>269500</c:v>
                </c:pt>
                <c:pt idx="18857">
                  <c:v>520000</c:v>
                </c:pt>
                <c:pt idx="18858">
                  <c:v>229500</c:v>
                </c:pt>
                <c:pt idx="18859">
                  <c:v>335000</c:v>
                </c:pt>
                <c:pt idx="18860">
                  <c:v>680000</c:v>
                </c:pt>
                <c:pt idx="18861" formatCode="0.00E+00">
                  <c:v>1389000</c:v>
                </c:pt>
                <c:pt idx="18862">
                  <c:v>740000</c:v>
                </c:pt>
                <c:pt idx="18863">
                  <c:v>270000</c:v>
                </c:pt>
                <c:pt idx="18864">
                  <c:v>510000</c:v>
                </c:pt>
                <c:pt idx="18865">
                  <c:v>300000</c:v>
                </c:pt>
                <c:pt idx="18866" formatCode="0.00E+00">
                  <c:v>1298890</c:v>
                </c:pt>
                <c:pt idx="18867">
                  <c:v>675000</c:v>
                </c:pt>
                <c:pt idx="18868">
                  <c:v>925850</c:v>
                </c:pt>
                <c:pt idx="18869">
                  <c:v>255500</c:v>
                </c:pt>
                <c:pt idx="18870">
                  <c:v>450000</c:v>
                </c:pt>
                <c:pt idx="18871">
                  <c:v>280000</c:v>
                </c:pt>
                <c:pt idx="18872">
                  <c:v>245000</c:v>
                </c:pt>
                <c:pt idx="18873">
                  <c:v>344950</c:v>
                </c:pt>
                <c:pt idx="18874">
                  <c:v>381000</c:v>
                </c:pt>
                <c:pt idx="18875" formatCode="0.00E+00">
                  <c:v>1945000</c:v>
                </c:pt>
                <c:pt idx="18876" formatCode="0.00E+00">
                  <c:v>1500000</c:v>
                </c:pt>
                <c:pt idx="18877">
                  <c:v>232603</c:v>
                </c:pt>
                <c:pt idx="18878">
                  <c:v>220000</c:v>
                </c:pt>
                <c:pt idx="18879">
                  <c:v>600000</c:v>
                </c:pt>
                <c:pt idx="18880">
                  <c:v>239000</c:v>
                </c:pt>
                <c:pt idx="18881">
                  <c:v>400000</c:v>
                </c:pt>
                <c:pt idx="18882" formatCode="0.00E+00">
                  <c:v>2180000</c:v>
                </c:pt>
                <c:pt idx="18883">
                  <c:v>350000</c:v>
                </c:pt>
                <c:pt idx="18884">
                  <c:v>562000</c:v>
                </c:pt>
                <c:pt idx="18885">
                  <c:v>380000</c:v>
                </c:pt>
                <c:pt idx="18886">
                  <c:v>511200</c:v>
                </c:pt>
                <c:pt idx="18887">
                  <c:v>680000</c:v>
                </c:pt>
                <c:pt idx="18888">
                  <c:v>350000</c:v>
                </c:pt>
                <c:pt idx="18889">
                  <c:v>410000</c:v>
                </c:pt>
                <c:pt idx="18890" formatCode="0.00E+00">
                  <c:v>1050000</c:v>
                </c:pt>
                <c:pt idx="18891">
                  <c:v>391265</c:v>
                </c:pt>
                <c:pt idx="18892" formatCode="0.00E+00">
                  <c:v>1410000</c:v>
                </c:pt>
                <c:pt idx="18893">
                  <c:v>575000</c:v>
                </c:pt>
                <c:pt idx="18894">
                  <c:v>316000</c:v>
                </c:pt>
                <c:pt idx="18895">
                  <c:v>165000</c:v>
                </c:pt>
                <c:pt idx="18896">
                  <c:v>850000</c:v>
                </c:pt>
                <c:pt idx="18897">
                  <c:v>210000</c:v>
                </c:pt>
                <c:pt idx="18898">
                  <c:v>325000</c:v>
                </c:pt>
                <c:pt idx="18899">
                  <c:v>682000</c:v>
                </c:pt>
                <c:pt idx="18900">
                  <c:v>430000</c:v>
                </c:pt>
                <c:pt idx="18901">
                  <c:v>325500</c:v>
                </c:pt>
                <c:pt idx="18902">
                  <c:v>385000</c:v>
                </c:pt>
                <c:pt idx="18903">
                  <c:v>435000</c:v>
                </c:pt>
                <c:pt idx="18904">
                  <c:v>550000</c:v>
                </c:pt>
                <c:pt idx="18905">
                  <c:v>400000</c:v>
                </c:pt>
                <c:pt idx="18906">
                  <c:v>503000</c:v>
                </c:pt>
                <c:pt idx="18907">
                  <c:v>676000</c:v>
                </c:pt>
                <c:pt idx="18908">
                  <c:v>180000</c:v>
                </c:pt>
                <c:pt idx="18909">
                  <c:v>234000</c:v>
                </c:pt>
                <c:pt idx="18910">
                  <c:v>734200</c:v>
                </c:pt>
                <c:pt idx="18911">
                  <c:v>920000</c:v>
                </c:pt>
                <c:pt idx="18912" formatCode="0.00E+00">
                  <c:v>1920000</c:v>
                </c:pt>
                <c:pt idx="18913">
                  <c:v>224000</c:v>
                </c:pt>
                <c:pt idx="18914" formatCode="0.00E+00">
                  <c:v>1400000</c:v>
                </c:pt>
                <c:pt idx="18915">
                  <c:v>185000</c:v>
                </c:pt>
                <c:pt idx="18916">
                  <c:v>554600</c:v>
                </c:pt>
                <c:pt idx="18917">
                  <c:v>268000</c:v>
                </c:pt>
                <c:pt idx="18918">
                  <c:v>675000</c:v>
                </c:pt>
                <c:pt idx="18919">
                  <c:v>620000</c:v>
                </c:pt>
                <c:pt idx="18920">
                  <c:v>396450</c:v>
                </c:pt>
                <c:pt idx="18921">
                  <c:v>565000</c:v>
                </c:pt>
                <c:pt idx="18922">
                  <c:v>410000</c:v>
                </c:pt>
                <c:pt idx="18923" formatCode="0.00E+00">
                  <c:v>1190000</c:v>
                </c:pt>
                <c:pt idx="18924">
                  <c:v>716125</c:v>
                </c:pt>
                <c:pt idx="18925">
                  <c:v>225000</c:v>
                </c:pt>
                <c:pt idx="18926">
                  <c:v>640000</c:v>
                </c:pt>
                <c:pt idx="18927">
                  <c:v>374000</c:v>
                </c:pt>
                <c:pt idx="18928">
                  <c:v>415000</c:v>
                </c:pt>
                <c:pt idx="18929">
                  <c:v>592500</c:v>
                </c:pt>
                <c:pt idx="18930">
                  <c:v>365000</c:v>
                </c:pt>
                <c:pt idx="18931">
                  <c:v>600000</c:v>
                </c:pt>
                <c:pt idx="18932">
                  <c:v>465000</c:v>
                </c:pt>
                <c:pt idx="18933">
                  <c:v>254999</c:v>
                </c:pt>
                <c:pt idx="18934">
                  <c:v>279000</c:v>
                </c:pt>
                <c:pt idx="18935">
                  <c:v>460000</c:v>
                </c:pt>
                <c:pt idx="18936">
                  <c:v>507000</c:v>
                </c:pt>
                <c:pt idx="18937">
                  <c:v>291000</c:v>
                </c:pt>
                <c:pt idx="18938">
                  <c:v>350000</c:v>
                </c:pt>
                <c:pt idx="18939">
                  <c:v>90000</c:v>
                </c:pt>
                <c:pt idx="18940">
                  <c:v>329000</c:v>
                </c:pt>
                <c:pt idx="18941">
                  <c:v>909000</c:v>
                </c:pt>
                <c:pt idx="18942">
                  <c:v>187000</c:v>
                </c:pt>
                <c:pt idx="18943">
                  <c:v>580000</c:v>
                </c:pt>
                <c:pt idx="18944">
                  <c:v>345000</c:v>
                </c:pt>
                <c:pt idx="18945">
                  <c:v>497000</c:v>
                </c:pt>
                <c:pt idx="18946">
                  <c:v>345000</c:v>
                </c:pt>
                <c:pt idx="18947">
                  <c:v>313500</c:v>
                </c:pt>
                <c:pt idx="18948">
                  <c:v>910000</c:v>
                </c:pt>
                <c:pt idx="18949">
                  <c:v>399950</c:v>
                </c:pt>
                <c:pt idx="18950">
                  <c:v>268000</c:v>
                </c:pt>
                <c:pt idx="18951">
                  <c:v>559000</c:v>
                </c:pt>
                <c:pt idx="18952">
                  <c:v>309000</c:v>
                </c:pt>
                <c:pt idx="18953">
                  <c:v>410000</c:v>
                </c:pt>
                <c:pt idx="18954">
                  <c:v>259000</c:v>
                </c:pt>
                <c:pt idx="18955">
                  <c:v>950000</c:v>
                </c:pt>
                <c:pt idx="18956">
                  <c:v>320000</c:v>
                </c:pt>
                <c:pt idx="18957" formatCode="0.00E+00">
                  <c:v>1150000</c:v>
                </c:pt>
                <c:pt idx="18958">
                  <c:v>394250</c:v>
                </c:pt>
                <c:pt idx="18959">
                  <c:v>315000</c:v>
                </c:pt>
                <c:pt idx="18960">
                  <c:v>480000</c:v>
                </c:pt>
                <c:pt idx="18961">
                  <c:v>556000</c:v>
                </c:pt>
                <c:pt idx="18962">
                  <c:v>450000</c:v>
                </c:pt>
                <c:pt idx="18963">
                  <c:v>420000</c:v>
                </c:pt>
                <c:pt idx="18964">
                  <c:v>890000</c:v>
                </c:pt>
                <c:pt idx="18965">
                  <c:v>295000</c:v>
                </c:pt>
                <c:pt idx="18966">
                  <c:v>410000</c:v>
                </c:pt>
                <c:pt idx="18967">
                  <c:v>308900</c:v>
                </c:pt>
                <c:pt idx="18968" formatCode="0.00E+00">
                  <c:v>1161000</c:v>
                </c:pt>
                <c:pt idx="18969">
                  <c:v>665000</c:v>
                </c:pt>
                <c:pt idx="18970">
                  <c:v>577000</c:v>
                </c:pt>
                <c:pt idx="18971">
                  <c:v>959000</c:v>
                </c:pt>
                <c:pt idx="18972">
                  <c:v>471000</c:v>
                </c:pt>
                <c:pt idx="18973">
                  <c:v>560000</c:v>
                </c:pt>
                <c:pt idx="18974">
                  <c:v>955000</c:v>
                </c:pt>
                <c:pt idx="18975" formatCode="0.00E+00">
                  <c:v>1240000</c:v>
                </c:pt>
                <c:pt idx="18976">
                  <c:v>579000</c:v>
                </c:pt>
                <c:pt idx="18977">
                  <c:v>335000</c:v>
                </c:pt>
                <c:pt idx="18978">
                  <c:v>485000</c:v>
                </c:pt>
                <c:pt idx="18979">
                  <c:v>552000</c:v>
                </c:pt>
                <c:pt idx="18980">
                  <c:v>950000</c:v>
                </c:pt>
                <c:pt idx="18981">
                  <c:v>203700</c:v>
                </c:pt>
                <c:pt idx="18982">
                  <c:v>412000</c:v>
                </c:pt>
                <c:pt idx="18983">
                  <c:v>237500</c:v>
                </c:pt>
                <c:pt idx="18984">
                  <c:v>866800</c:v>
                </c:pt>
                <c:pt idx="18985">
                  <c:v>425000</c:v>
                </c:pt>
                <c:pt idx="18986">
                  <c:v>200000</c:v>
                </c:pt>
                <c:pt idx="18987">
                  <c:v>280000</c:v>
                </c:pt>
                <c:pt idx="18988">
                  <c:v>140000</c:v>
                </c:pt>
                <c:pt idx="18989">
                  <c:v>370000</c:v>
                </c:pt>
                <c:pt idx="18990">
                  <c:v>550000</c:v>
                </c:pt>
                <c:pt idx="18991" formatCode="0.00E+00">
                  <c:v>1411600</c:v>
                </c:pt>
                <c:pt idx="18992" formatCode="0.00E+00">
                  <c:v>1505000</c:v>
                </c:pt>
                <c:pt idx="18993">
                  <c:v>510000</c:v>
                </c:pt>
                <c:pt idx="18994">
                  <c:v>351000</c:v>
                </c:pt>
                <c:pt idx="18995">
                  <c:v>210000</c:v>
                </c:pt>
                <c:pt idx="18996">
                  <c:v>449999</c:v>
                </c:pt>
                <c:pt idx="18997">
                  <c:v>137000</c:v>
                </c:pt>
                <c:pt idx="18998">
                  <c:v>270000</c:v>
                </c:pt>
                <c:pt idx="18999">
                  <c:v>540000</c:v>
                </c:pt>
                <c:pt idx="19000">
                  <c:v>565000</c:v>
                </c:pt>
                <c:pt idx="19001">
                  <c:v>940000</c:v>
                </c:pt>
                <c:pt idx="19002">
                  <c:v>385000</c:v>
                </c:pt>
                <c:pt idx="19003">
                  <c:v>400000</c:v>
                </c:pt>
                <c:pt idx="19004">
                  <c:v>365000</c:v>
                </c:pt>
                <c:pt idx="19005">
                  <c:v>353250</c:v>
                </c:pt>
                <c:pt idx="19006">
                  <c:v>455000</c:v>
                </c:pt>
                <c:pt idx="19007">
                  <c:v>475000</c:v>
                </c:pt>
                <c:pt idx="19008">
                  <c:v>571500</c:v>
                </c:pt>
                <c:pt idx="19009">
                  <c:v>441000</c:v>
                </c:pt>
                <c:pt idx="19010">
                  <c:v>810000</c:v>
                </c:pt>
                <c:pt idx="19011">
                  <c:v>550000</c:v>
                </c:pt>
                <c:pt idx="19012">
                  <c:v>736000</c:v>
                </c:pt>
                <c:pt idx="19013">
                  <c:v>375000</c:v>
                </c:pt>
                <c:pt idx="19014">
                  <c:v>717500</c:v>
                </c:pt>
                <c:pt idx="19015">
                  <c:v>581000</c:v>
                </c:pt>
                <c:pt idx="19016">
                  <c:v>629000</c:v>
                </c:pt>
                <c:pt idx="19017" formatCode="0.00E+00">
                  <c:v>3800000</c:v>
                </c:pt>
                <c:pt idx="19018">
                  <c:v>225000</c:v>
                </c:pt>
                <c:pt idx="19019">
                  <c:v>315000</c:v>
                </c:pt>
                <c:pt idx="19020">
                  <c:v>425000</c:v>
                </c:pt>
                <c:pt idx="19021">
                  <c:v>346500</c:v>
                </c:pt>
                <c:pt idx="19022">
                  <c:v>550000</c:v>
                </c:pt>
                <c:pt idx="19023">
                  <c:v>565000</c:v>
                </c:pt>
                <c:pt idx="19024" formatCode="0.00E+00">
                  <c:v>1001000</c:v>
                </c:pt>
                <c:pt idx="19025">
                  <c:v>400000</c:v>
                </c:pt>
                <c:pt idx="19026">
                  <c:v>724950</c:v>
                </c:pt>
                <c:pt idx="19027">
                  <c:v>623000</c:v>
                </c:pt>
                <c:pt idx="19028">
                  <c:v>295000</c:v>
                </c:pt>
                <c:pt idx="19029">
                  <c:v>700000</c:v>
                </c:pt>
                <c:pt idx="19030">
                  <c:v>482000</c:v>
                </c:pt>
                <c:pt idx="19031">
                  <c:v>770000</c:v>
                </c:pt>
                <c:pt idx="19032">
                  <c:v>310000</c:v>
                </c:pt>
                <c:pt idx="19033">
                  <c:v>720000</c:v>
                </c:pt>
                <c:pt idx="19034">
                  <c:v>355000</c:v>
                </c:pt>
                <c:pt idx="19035">
                  <c:v>512000</c:v>
                </c:pt>
                <c:pt idx="19036">
                  <c:v>303000</c:v>
                </c:pt>
                <c:pt idx="19037">
                  <c:v>299000</c:v>
                </c:pt>
                <c:pt idx="19038">
                  <c:v>285000</c:v>
                </c:pt>
                <c:pt idx="19039">
                  <c:v>680000</c:v>
                </c:pt>
                <c:pt idx="19040">
                  <c:v>285000</c:v>
                </c:pt>
                <c:pt idx="19041">
                  <c:v>707000</c:v>
                </c:pt>
                <c:pt idx="19042">
                  <c:v>690000</c:v>
                </c:pt>
                <c:pt idx="19043">
                  <c:v>872000</c:v>
                </c:pt>
                <c:pt idx="19044">
                  <c:v>290000</c:v>
                </c:pt>
                <c:pt idx="19045">
                  <c:v>425000</c:v>
                </c:pt>
                <c:pt idx="19046">
                  <c:v>925000</c:v>
                </c:pt>
                <c:pt idx="19047">
                  <c:v>340500</c:v>
                </c:pt>
                <c:pt idx="19048">
                  <c:v>365000</c:v>
                </c:pt>
                <c:pt idx="19049">
                  <c:v>725000</c:v>
                </c:pt>
                <c:pt idx="19050">
                  <c:v>811000</c:v>
                </c:pt>
                <c:pt idx="19051">
                  <c:v>299000</c:v>
                </c:pt>
                <c:pt idx="19052">
                  <c:v>287500</c:v>
                </c:pt>
                <c:pt idx="19053">
                  <c:v>879950</c:v>
                </c:pt>
                <c:pt idx="19054">
                  <c:v>135900</c:v>
                </c:pt>
                <c:pt idx="19055" formatCode="0.00E+00">
                  <c:v>1225000</c:v>
                </c:pt>
                <c:pt idx="19056">
                  <c:v>522500</c:v>
                </c:pt>
                <c:pt idx="19057">
                  <c:v>399500</c:v>
                </c:pt>
                <c:pt idx="19058">
                  <c:v>450000</c:v>
                </c:pt>
                <c:pt idx="19059">
                  <c:v>218000</c:v>
                </c:pt>
                <c:pt idx="19060">
                  <c:v>289999</c:v>
                </c:pt>
                <c:pt idx="19061">
                  <c:v>540000</c:v>
                </c:pt>
                <c:pt idx="19062">
                  <c:v>324950</c:v>
                </c:pt>
                <c:pt idx="19063">
                  <c:v>718500</c:v>
                </c:pt>
                <c:pt idx="19064">
                  <c:v>495000</c:v>
                </c:pt>
                <c:pt idx="19065">
                  <c:v>260000</c:v>
                </c:pt>
                <c:pt idx="19066">
                  <c:v>430000</c:v>
                </c:pt>
                <c:pt idx="19067">
                  <c:v>402500</c:v>
                </c:pt>
                <c:pt idx="19068" formatCode="0.00E+00">
                  <c:v>1415000</c:v>
                </c:pt>
                <c:pt idx="19069">
                  <c:v>275000</c:v>
                </c:pt>
                <c:pt idx="19070">
                  <c:v>250000</c:v>
                </c:pt>
                <c:pt idx="19071">
                  <c:v>665000</c:v>
                </c:pt>
                <c:pt idx="19072">
                  <c:v>425000</c:v>
                </c:pt>
                <c:pt idx="19073">
                  <c:v>760000</c:v>
                </c:pt>
                <c:pt idx="19074">
                  <c:v>447000</c:v>
                </c:pt>
                <c:pt idx="19075">
                  <c:v>205000</c:v>
                </c:pt>
                <c:pt idx="19076">
                  <c:v>191000</c:v>
                </c:pt>
                <c:pt idx="19077">
                  <c:v>350000</c:v>
                </c:pt>
                <c:pt idx="19078">
                  <c:v>789888</c:v>
                </c:pt>
                <c:pt idx="19079">
                  <c:v>443000</c:v>
                </c:pt>
                <c:pt idx="19080">
                  <c:v>695000</c:v>
                </c:pt>
                <c:pt idx="19081">
                  <c:v>560000</c:v>
                </c:pt>
                <c:pt idx="19082">
                  <c:v>550000</c:v>
                </c:pt>
                <c:pt idx="19083">
                  <c:v>850000</c:v>
                </c:pt>
                <c:pt idx="19084">
                  <c:v>352750</c:v>
                </c:pt>
                <c:pt idx="19085">
                  <c:v>550000</c:v>
                </c:pt>
                <c:pt idx="19086">
                  <c:v>774900</c:v>
                </c:pt>
                <c:pt idx="19087">
                  <c:v>250000</c:v>
                </c:pt>
                <c:pt idx="19088">
                  <c:v>962800</c:v>
                </c:pt>
                <c:pt idx="19089">
                  <c:v>299500</c:v>
                </c:pt>
                <c:pt idx="19090">
                  <c:v>250000</c:v>
                </c:pt>
                <c:pt idx="19091">
                  <c:v>745000</c:v>
                </c:pt>
                <c:pt idx="19092">
                  <c:v>279475</c:v>
                </c:pt>
                <c:pt idx="19093">
                  <c:v>450000</c:v>
                </c:pt>
                <c:pt idx="19094">
                  <c:v>307700</c:v>
                </c:pt>
                <c:pt idx="19095">
                  <c:v>665000</c:v>
                </c:pt>
                <c:pt idx="19096">
                  <c:v>375000</c:v>
                </c:pt>
                <c:pt idx="19097">
                  <c:v>420000</c:v>
                </c:pt>
                <c:pt idx="19098">
                  <c:v>148000</c:v>
                </c:pt>
                <c:pt idx="19099">
                  <c:v>707000</c:v>
                </c:pt>
                <c:pt idx="19100">
                  <c:v>399000</c:v>
                </c:pt>
                <c:pt idx="19101">
                  <c:v>570000</c:v>
                </c:pt>
                <c:pt idx="19102">
                  <c:v>853000</c:v>
                </c:pt>
                <c:pt idx="19103">
                  <c:v>400000</c:v>
                </c:pt>
                <c:pt idx="19104">
                  <c:v>615000</c:v>
                </c:pt>
                <c:pt idx="19105">
                  <c:v>463000</c:v>
                </c:pt>
                <c:pt idx="19106">
                  <c:v>600000</c:v>
                </c:pt>
                <c:pt idx="19107">
                  <c:v>429000</c:v>
                </c:pt>
                <c:pt idx="19108">
                  <c:v>980000</c:v>
                </c:pt>
                <c:pt idx="19109">
                  <c:v>359500</c:v>
                </c:pt>
                <c:pt idx="19110">
                  <c:v>715000</c:v>
                </c:pt>
                <c:pt idx="19111">
                  <c:v>240000</c:v>
                </c:pt>
                <c:pt idx="19112">
                  <c:v>455000</c:v>
                </c:pt>
                <c:pt idx="19113">
                  <c:v>610000</c:v>
                </c:pt>
                <c:pt idx="19114">
                  <c:v>675000</c:v>
                </c:pt>
                <c:pt idx="19115">
                  <c:v>283500</c:v>
                </c:pt>
                <c:pt idx="19116">
                  <c:v>235000</c:v>
                </c:pt>
                <c:pt idx="19117">
                  <c:v>827000</c:v>
                </c:pt>
                <c:pt idx="19118">
                  <c:v>353000</c:v>
                </c:pt>
                <c:pt idx="19119">
                  <c:v>747500</c:v>
                </c:pt>
                <c:pt idx="19120">
                  <c:v>341000</c:v>
                </c:pt>
                <c:pt idx="19121">
                  <c:v>182000</c:v>
                </c:pt>
                <c:pt idx="19122">
                  <c:v>250000</c:v>
                </c:pt>
                <c:pt idx="19123">
                  <c:v>655000</c:v>
                </c:pt>
                <c:pt idx="19124">
                  <c:v>405000</c:v>
                </c:pt>
                <c:pt idx="19125">
                  <c:v>390000</c:v>
                </c:pt>
                <c:pt idx="19126">
                  <c:v>275400</c:v>
                </c:pt>
                <c:pt idx="19127">
                  <c:v>791000</c:v>
                </c:pt>
                <c:pt idx="19128">
                  <c:v>424500</c:v>
                </c:pt>
                <c:pt idx="19129">
                  <c:v>430000</c:v>
                </c:pt>
                <c:pt idx="19130">
                  <c:v>865000</c:v>
                </c:pt>
                <c:pt idx="19131">
                  <c:v>163000</c:v>
                </c:pt>
                <c:pt idx="19132">
                  <c:v>920000</c:v>
                </c:pt>
                <c:pt idx="19133" formatCode="0.00E+00">
                  <c:v>1028950</c:v>
                </c:pt>
                <c:pt idx="19134">
                  <c:v>325000</c:v>
                </c:pt>
                <c:pt idx="19135">
                  <c:v>315000</c:v>
                </c:pt>
                <c:pt idx="19136">
                  <c:v>227000</c:v>
                </c:pt>
                <c:pt idx="19137">
                  <c:v>179000</c:v>
                </c:pt>
                <c:pt idx="19138">
                  <c:v>276000</c:v>
                </c:pt>
                <c:pt idx="19139">
                  <c:v>335000</c:v>
                </c:pt>
                <c:pt idx="19140">
                  <c:v>430000</c:v>
                </c:pt>
                <c:pt idx="19141">
                  <c:v>266490</c:v>
                </c:pt>
                <c:pt idx="19142">
                  <c:v>655000</c:v>
                </c:pt>
                <c:pt idx="19143">
                  <c:v>635500</c:v>
                </c:pt>
                <c:pt idx="19144">
                  <c:v>235000</c:v>
                </c:pt>
                <c:pt idx="19145">
                  <c:v>885000</c:v>
                </c:pt>
                <c:pt idx="19146">
                  <c:v>352500</c:v>
                </c:pt>
                <c:pt idx="19147">
                  <c:v>450000</c:v>
                </c:pt>
                <c:pt idx="19148" formatCode="0.00E+00">
                  <c:v>3635000</c:v>
                </c:pt>
                <c:pt idx="19149" formatCode="0.00E+00">
                  <c:v>1050000</c:v>
                </c:pt>
                <c:pt idx="19150">
                  <c:v>476000</c:v>
                </c:pt>
                <c:pt idx="19151">
                  <c:v>375000</c:v>
                </c:pt>
                <c:pt idx="19152">
                  <c:v>600600</c:v>
                </c:pt>
                <c:pt idx="19153">
                  <c:v>567000</c:v>
                </c:pt>
                <c:pt idx="19154">
                  <c:v>650000</c:v>
                </c:pt>
                <c:pt idx="19155">
                  <c:v>190000</c:v>
                </c:pt>
                <c:pt idx="19156">
                  <c:v>858000</c:v>
                </c:pt>
                <c:pt idx="19157">
                  <c:v>435500</c:v>
                </c:pt>
                <c:pt idx="19158">
                  <c:v>685000</c:v>
                </c:pt>
                <c:pt idx="19159">
                  <c:v>252000</c:v>
                </c:pt>
                <c:pt idx="19160">
                  <c:v>512500</c:v>
                </c:pt>
                <c:pt idx="19161">
                  <c:v>423800</c:v>
                </c:pt>
                <c:pt idx="19162">
                  <c:v>460000</c:v>
                </c:pt>
                <c:pt idx="19163">
                  <c:v>434000</c:v>
                </c:pt>
                <c:pt idx="19164">
                  <c:v>244000</c:v>
                </c:pt>
                <c:pt idx="19165">
                  <c:v>348125</c:v>
                </c:pt>
                <c:pt idx="19166">
                  <c:v>585000</c:v>
                </c:pt>
                <c:pt idx="19167">
                  <c:v>230000</c:v>
                </c:pt>
                <c:pt idx="19168">
                  <c:v>450000</c:v>
                </c:pt>
                <c:pt idx="19169">
                  <c:v>393000</c:v>
                </c:pt>
                <c:pt idx="19170">
                  <c:v>517000</c:v>
                </c:pt>
                <c:pt idx="19171">
                  <c:v>400000</c:v>
                </c:pt>
                <c:pt idx="19172">
                  <c:v>890000</c:v>
                </c:pt>
                <c:pt idx="19173">
                  <c:v>205950</c:v>
                </c:pt>
                <c:pt idx="19174">
                  <c:v>209000</c:v>
                </c:pt>
                <c:pt idx="19175">
                  <c:v>430000</c:v>
                </c:pt>
                <c:pt idx="19176">
                  <c:v>534000</c:v>
                </c:pt>
                <c:pt idx="19177">
                  <c:v>735000</c:v>
                </c:pt>
                <c:pt idx="19178">
                  <c:v>873000</c:v>
                </c:pt>
                <c:pt idx="19179">
                  <c:v>475000</c:v>
                </c:pt>
                <c:pt idx="19180">
                  <c:v>325000</c:v>
                </c:pt>
                <c:pt idx="19181">
                  <c:v>500000</c:v>
                </c:pt>
                <c:pt idx="19182">
                  <c:v>279000</c:v>
                </c:pt>
                <c:pt idx="19183">
                  <c:v>350000</c:v>
                </c:pt>
                <c:pt idx="19184">
                  <c:v>660000</c:v>
                </c:pt>
                <c:pt idx="19185">
                  <c:v>324950</c:v>
                </c:pt>
                <c:pt idx="19186">
                  <c:v>500000</c:v>
                </c:pt>
                <c:pt idx="19187">
                  <c:v>187300</c:v>
                </c:pt>
                <c:pt idx="19188">
                  <c:v>345600</c:v>
                </c:pt>
                <c:pt idx="19189">
                  <c:v>400000</c:v>
                </c:pt>
                <c:pt idx="19190">
                  <c:v>935000</c:v>
                </c:pt>
                <c:pt idx="19191">
                  <c:v>374000</c:v>
                </c:pt>
                <c:pt idx="19192">
                  <c:v>328000</c:v>
                </c:pt>
                <c:pt idx="19193">
                  <c:v>257500</c:v>
                </c:pt>
                <c:pt idx="19194" formatCode="0.00E+00">
                  <c:v>1003000</c:v>
                </c:pt>
                <c:pt idx="19195">
                  <c:v>216500</c:v>
                </c:pt>
                <c:pt idx="19196" formatCode="0.00E+00">
                  <c:v>1185000</c:v>
                </c:pt>
                <c:pt idx="19197">
                  <c:v>360000</c:v>
                </c:pt>
                <c:pt idx="19198">
                  <c:v>699999</c:v>
                </c:pt>
                <c:pt idx="19199">
                  <c:v>535000</c:v>
                </c:pt>
                <c:pt idx="19200">
                  <c:v>464950</c:v>
                </c:pt>
                <c:pt idx="19201">
                  <c:v>925000</c:v>
                </c:pt>
                <c:pt idx="19202">
                  <c:v>930000</c:v>
                </c:pt>
                <c:pt idx="19203">
                  <c:v>727500</c:v>
                </c:pt>
                <c:pt idx="19204">
                  <c:v>325000</c:v>
                </c:pt>
                <c:pt idx="19205">
                  <c:v>695000</c:v>
                </c:pt>
                <c:pt idx="19206">
                  <c:v>585000</c:v>
                </c:pt>
                <c:pt idx="19207">
                  <c:v>319000</c:v>
                </c:pt>
                <c:pt idx="19208">
                  <c:v>265000</c:v>
                </c:pt>
                <c:pt idx="19209">
                  <c:v>359000</c:v>
                </c:pt>
                <c:pt idx="19210">
                  <c:v>390000</c:v>
                </c:pt>
                <c:pt idx="19211">
                  <c:v>374500</c:v>
                </c:pt>
                <c:pt idx="19212">
                  <c:v>661000</c:v>
                </c:pt>
                <c:pt idx="19213">
                  <c:v>900000</c:v>
                </c:pt>
                <c:pt idx="19214">
                  <c:v>600000</c:v>
                </c:pt>
                <c:pt idx="19215" formatCode="0.00E+00">
                  <c:v>2000000</c:v>
                </c:pt>
                <c:pt idx="19216">
                  <c:v>512500</c:v>
                </c:pt>
                <c:pt idx="19217">
                  <c:v>229500</c:v>
                </c:pt>
                <c:pt idx="19218">
                  <c:v>589000</c:v>
                </c:pt>
                <c:pt idx="19219">
                  <c:v>539950</c:v>
                </c:pt>
                <c:pt idx="19220">
                  <c:v>640000</c:v>
                </c:pt>
                <c:pt idx="19221">
                  <c:v>218250</c:v>
                </c:pt>
                <c:pt idx="19222">
                  <c:v>675000</c:v>
                </c:pt>
                <c:pt idx="19223">
                  <c:v>338000</c:v>
                </c:pt>
                <c:pt idx="19224">
                  <c:v>231750</c:v>
                </c:pt>
                <c:pt idx="19225">
                  <c:v>199900</c:v>
                </c:pt>
                <c:pt idx="19226" formatCode="0.00E+00">
                  <c:v>1059000</c:v>
                </c:pt>
                <c:pt idx="19227">
                  <c:v>263000</c:v>
                </c:pt>
                <c:pt idx="19228">
                  <c:v>279950</c:v>
                </c:pt>
                <c:pt idx="19229">
                  <c:v>395000</c:v>
                </c:pt>
                <c:pt idx="19230">
                  <c:v>252500</c:v>
                </c:pt>
                <c:pt idx="19231" formatCode="0.00E+00">
                  <c:v>1150000</c:v>
                </c:pt>
                <c:pt idx="19232">
                  <c:v>205000</c:v>
                </c:pt>
                <c:pt idx="19233">
                  <c:v>654000</c:v>
                </c:pt>
                <c:pt idx="19234">
                  <c:v>200000</c:v>
                </c:pt>
                <c:pt idx="19235">
                  <c:v>700000</c:v>
                </c:pt>
                <c:pt idx="19236" formatCode="0.00E+00">
                  <c:v>2720000</c:v>
                </c:pt>
                <c:pt idx="19237">
                  <c:v>306000</c:v>
                </c:pt>
                <c:pt idx="19238">
                  <c:v>270000</c:v>
                </c:pt>
                <c:pt idx="19239">
                  <c:v>340000</c:v>
                </c:pt>
                <c:pt idx="19240">
                  <c:v>450000</c:v>
                </c:pt>
                <c:pt idx="19241">
                  <c:v>580000</c:v>
                </c:pt>
                <c:pt idx="19242">
                  <c:v>435000</c:v>
                </c:pt>
                <c:pt idx="19243">
                  <c:v>690000</c:v>
                </c:pt>
                <c:pt idx="19244">
                  <c:v>720000</c:v>
                </c:pt>
                <c:pt idx="19245">
                  <c:v>403000</c:v>
                </c:pt>
                <c:pt idx="19246">
                  <c:v>440000</c:v>
                </c:pt>
                <c:pt idx="19247">
                  <c:v>178500</c:v>
                </c:pt>
                <c:pt idx="19248">
                  <c:v>270000</c:v>
                </c:pt>
                <c:pt idx="19249">
                  <c:v>129888</c:v>
                </c:pt>
                <c:pt idx="19250">
                  <c:v>260000</c:v>
                </c:pt>
                <c:pt idx="19251">
                  <c:v>339950</c:v>
                </c:pt>
                <c:pt idx="19252">
                  <c:v>250000</c:v>
                </c:pt>
                <c:pt idx="19253">
                  <c:v>680000</c:v>
                </c:pt>
                <c:pt idx="19254">
                  <c:v>660000</c:v>
                </c:pt>
                <c:pt idx="19255" formatCode="0.00E+00">
                  <c:v>1225000</c:v>
                </c:pt>
                <c:pt idx="19256">
                  <c:v>550000</c:v>
                </c:pt>
                <c:pt idx="19257">
                  <c:v>675000</c:v>
                </c:pt>
                <c:pt idx="19258">
                  <c:v>981000</c:v>
                </c:pt>
                <c:pt idx="19259">
                  <c:v>168000</c:v>
                </c:pt>
                <c:pt idx="19260" formatCode="0.00E+00">
                  <c:v>1000000</c:v>
                </c:pt>
                <c:pt idx="19261">
                  <c:v>320000</c:v>
                </c:pt>
                <c:pt idx="19262">
                  <c:v>959000</c:v>
                </c:pt>
                <c:pt idx="19263">
                  <c:v>372000</c:v>
                </c:pt>
                <c:pt idx="19264">
                  <c:v>391500</c:v>
                </c:pt>
                <c:pt idx="19265">
                  <c:v>390000</c:v>
                </c:pt>
                <c:pt idx="19266">
                  <c:v>302000</c:v>
                </c:pt>
                <c:pt idx="19267">
                  <c:v>495000</c:v>
                </c:pt>
                <c:pt idx="19268">
                  <c:v>504500</c:v>
                </c:pt>
                <c:pt idx="19269">
                  <c:v>555000</c:v>
                </c:pt>
                <c:pt idx="19270" formatCode="0.00E+00">
                  <c:v>1550000</c:v>
                </c:pt>
                <c:pt idx="19271">
                  <c:v>550000</c:v>
                </c:pt>
                <c:pt idx="19272" formatCode="0.00E+00">
                  <c:v>1800000</c:v>
                </c:pt>
                <c:pt idx="19273">
                  <c:v>655000</c:v>
                </c:pt>
                <c:pt idx="19274">
                  <c:v>685000</c:v>
                </c:pt>
                <c:pt idx="19275">
                  <c:v>721000</c:v>
                </c:pt>
                <c:pt idx="19276" formatCode="0.00E+00">
                  <c:v>1518630</c:v>
                </c:pt>
                <c:pt idx="19277">
                  <c:v>365000</c:v>
                </c:pt>
                <c:pt idx="19278">
                  <c:v>458000</c:v>
                </c:pt>
                <c:pt idx="19279">
                  <c:v>280000</c:v>
                </c:pt>
                <c:pt idx="19280">
                  <c:v>628000</c:v>
                </c:pt>
                <c:pt idx="19281">
                  <c:v>781500</c:v>
                </c:pt>
                <c:pt idx="19282">
                  <c:v>295000</c:v>
                </c:pt>
                <c:pt idx="19283">
                  <c:v>435000</c:v>
                </c:pt>
                <c:pt idx="19284">
                  <c:v>300000</c:v>
                </c:pt>
                <c:pt idx="19285">
                  <c:v>208500</c:v>
                </c:pt>
                <c:pt idx="19286">
                  <c:v>930000</c:v>
                </c:pt>
                <c:pt idx="19287">
                  <c:v>316000</c:v>
                </c:pt>
                <c:pt idx="19288">
                  <c:v>249900</c:v>
                </c:pt>
                <c:pt idx="19289">
                  <c:v>675000</c:v>
                </c:pt>
                <c:pt idx="19290">
                  <c:v>447000</c:v>
                </c:pt>
                <c:pt idx="19291">
                  <c:v>675000</c:v>
                </c:pt>
                <c:pt idx="19292">
                  <c:v>546000</c:v>
                </c:pt>
                <c:pt idx="19293">
                  <c:v>310000</c:v>
                </c:pt>
                <c:pt idx="19294">
                  <c:v>190000</c:v>
                </c:pt>
                <c:pt idx="19295">
                  <c:v>650000</c:v>
                </c:pt>
                <c:pt idx="19296">
                  <c:v>585000</c:v>
                </c:pt>
                <c:pt idx="19297" formatCode="0.00E+00">
                  <c:v>1430800</c:v>
                </c:pt>
                <c:pt idx="19298">
                  <c:v>565000</c:v>
                </c:pt>
                <c:pt idx="19299">
                  <c:v>174900</c:v>
                </c:pt>
                <c:pt idx="19300">
                  <c:v>360000</c:v>
                </c:pt>
                <c:pt idx="19301">
                  <c:v>234000</c:v>
                </c:pt>
                <c:pt idx="19302">
                  <c:v>575000</c:v>
                </c:pt>
                <c:pt idx="19303">
                  <c:v>315000</c:v>
                </c:pt>
                <c:pt idx="19304">
                  <c:v>225000</c:v>
                </c:pt>
                <c:pt idx="19305">
                  <c:v>370000</c:v>
                </c:pt>
                <c:pt idx="19306">
                  <c:v>606000</c:v>
                </c:pt>
                <c:pt idx="19307">
                  <c:v>272500</c:v>
                </c:pt>
                <c:pt idx="19308">
                  <c:v>475000</c:v>
                </c:pt>
                <c:pt idx="19309">
                  <c:v>270000</c:v>
                </c:pt>
                <c:pt idx="19310">
                  <c:v>624000</c:v>
                </c:pt>
                <c:pt idx="19311">
                  <c:v>355000</c:v>
                </c:pt>
                <c:pt idx="19312">
                  <c:v>345000</c:v>
                </c:pt>
                <c:pt idx="19313">
                  <c:v>342000</c:v>
                </c:pt>
                <c:pt idx="19314">
                  <c:v>316000</c:v>
                </c:pt>
                <c:pt idx="19315">
                  <c:v>539950</c:v>
                </c:pt>
                <c:pt idx="19316">
                  <c:v>221347</c:v>
                </c:pt>
                <c:pt idx="19317">
                  <c:v>330000</c:v>
                </c:pt>
                <c:pt idx="19318">
                  <c:v>279000</c:v>
                </c:pt>
                <c:pt idx="19319">
                  <c:v>850000</c:v>
                </c:pt>
                <c:pt idx="19320">
                  <c:v>746000</c:v>
                </c:pt>
                <c:pt idx="19321">
                  <c:v>478000</c:v>
                </c:pt>
                <c:pt idx="19322">
                  <c:v>820000</c:v>
                </c:pt>
                <c:pt idx="19323" formatCode="0.00E+00">
                  <c:v>2160000</c:v>
                </c:pt>
                <c:pt idx="19324">
                  <c:v>820000</c:v>
                </c:pt>
                <c:pt idx="19325">
                  <c:v>887000</c:v>
                </c:pt>
                <c:pt idx="19326">
                  <c:v>159000</c:v>
                </c:pt>
                <c:pt idx="19327">
                  <c:v>824000</c:v>
                </c:pt>
                <c:pt idx="19328">
                  <c:v>812000</c:v>
                </c:pt>
                <c:pt idx="19329">
                  <c:v>242000</c:v>
                </c:pt>
                <c:pt idx="19330">
                  <c:v>625000</c:v>
                </c:pt>
                <c:pt idx="19331">
                  <c:v>399888</c:v>
                </c:pt>
                <c:pt idx="19332">
                  <c:v>289000</c:v>
                </c:pt>
                <c:pt idx="19333">
                  <c:v>400000</c:v>
                </c:pt>
                <c:pt idx="19334" formatCode="0.00E+00">
                  <c:v>1550000</c:v>
                </c:pt>
                <c:pt idx="19335">
                  <c:v>345000</c:v>
                </c:pt>
                <c:pt idx="19336">
                  <c:v>874950</c:v>
                </c:pt>
                <c:pt idx="19337">
                  <c:v>875000</c:v>
                </c:pt>
                <c:pt idx="19338">
                  <c:v>628990</c:v>
                </c:pt>
                <c:pt idx="19339">
                  <c:v>535000</c:v>
                </c:pt>
                <c:pt idx="19340">
                  <c:v>770126</c:v>
                </c:pt>
                <c:pt idx="19341">
                  <c:v>710000</c:v>
                </c:pt>
                <c:pt idx="19342">
                  <c:v>465000</c:v>
                </c:pt>
                <c:pt idx="19343">
                  <c:v>359000</c:v>
                </c:pt>
                <c:pt idx="19344">
                  <c:v>151000</c:v>
                </c:pt>
                <c:pt idx="19345">
                  <c:v>820000</c:v>
                </c:pt>
                <c:pt idx="19346">
                  <c:v>160000</c:v>
                </c:pt>
                <c:pt idx="19347">
                  <c:v>535000</c:v>
                </c:pt>
                <c:pt idx="19348">
                  <c:v>365000</c:v>
                </c:pt>
                <c:pt idx="19349">
                  <c:v>708000</c:v>
                </c:pt>
                <c:pt idx="19350">
                  <c:v>215000</c:v>
                </c:pt>
                <c:pt idx="19351" formatCode="0.00E+00">
                  <c:v>1950000</c:v>
                </c:pt>
                <c:pt idx="19352">
                  <c:v>390000</c:v>
                </c:pt>
                <c:pt idx="19353">
                  <c:v>570000</c:v>
                </c:pt>
                <c:pt idx="19354">
                  <c:v>383000</c:v>
                </c:pt>
                <c:pt idx="19355">
                  <c:v>370000</c:v>
                </c:pt>
                <c:pt idx="19356">
                  <c:v>454000</c:v>
                </c:pt>
                <c:pt idx="19357" formatCode="0.00E+00">
                  <c:v>1400000</c:v>
                </c:pt>
                <c:pt idx="19358">
                  <c:v>371000</c:v>
                </c:pt>
                <c:pt idx="19359">
                  <c:v>530000</c:v>
                </c:pt>
                <c:pt idx="19360">
                  <c:v>608000</c:v>
                </c:pt>
                <c:pt idx="19361">
                  <c:v>450000</c:v>
                </c:pt>
                <c:pt idx="19362">
                  <c:v>780000</c:v>
                </c:pt>
                <c:pt idx="19363">
                  <c:v>290000</c:v>
                </c:pt>
                <c:pt idx="19364">
                  <c:v>225000</c:v>
                </c:pt>
                <c:pt idx="19365">
                  <c:v>805000</c:v>
                </c:pt>
                <c:pt idx="19366">
                  <c:v>660000</c:v>
                </c:pt>
                <c:pt idx="19367">
                  <c:v>299000</c:v>
                </c:pt>
                <c:pt idx="19368">
                  <c:v>530000</c:v>
                </c:pt>
                <c:pt idx="19369">
                  <c:v>680000</c:v>
                </c:pt>
                <c:pt idx="19370">
                  <c:v>199900</c:v>
                </c:pt>
                <c:pt idx="19371">
                  <c:v>224000</c:v>
                </c:pt>
                <c:pt idx="19372">
                  <c:v>244000</c:v>
                </c:pt>
                <c:pt idx="19373">
                  <c:v>485000</c:v>
                </c:pt>
                <c:pt idx="19374">
                  <c:v>330000</c:v>
                </c:pt>
                <c:pt idx="19375">
                  <c:v>509000</c:v>
                </c:pt>
                <c:pt idx="19376">
                  <c:v>440000</c:v>
                </c:pt>
                <c:pt idx="19377">
                  <c:v>244000</c:v>
                </c:pt>
                <c:pt idx="19378">
                  <c:v>399700</c:v>
                </c:pt>
                <c:pt idx="19379">
                  <c:v>519000</c:v>
                </c:pt>
                <c:pt idx="19380">
                  <c:v>211000</c:v>
                </c:pt>
                <c:pt idx="19381">
                  <c:v>950000</c:v>
                </c:pt>
                <c:pt idx="19382">
                  <c:v>410000</c:v>
                </c:pt>
                <c:pt idx="19383">
                  <c:v>750000</c:v>
                </c:pt>
                <c:pt idx="19384">
                  <c:v>133400</c:v>
                </c:pt>
                <c:pt idx="19385">
                  <c:v>240000</c:v>
                </c:pt>
                <c:pt idx="19386">
                  <c:v>539000</c:v>
                </c:pt>
                <c:pt idx="19387">
                  <c:v>688000</c:v>
                </c:pt>
                <c:pt idx="19388">
                  <c:v>465000</c:v>
                </c:pt>
                <c:pt idx="19389">
                  <c:v>936000</c:v>
                </c:pt>
                <c:pt idx="19390">
                  <c:v>620000</c:v>
                </c:pt>
                <c:pt idx="19391">
                  <c:v>429950</c:v>
                </c:pt>
                <c:pt idx="19392">
                  <c:v>296475</c:v>
                </c:pt>
                <c:pt idx="19393">
                  <c:v>330000</c:v>
                </c:pt>
                <c:pt idx="19394">
                  <c:v>445000</c:v>
                </c:pt>
                <c:pt idx="19395">
                  <c:v>846000</c:v>
                </c:pt>
                <c:pt idx="19396">
                  <c:v>725000</c:v>
                </c:pt>
                <c:pt idx="19397">
                  <c:v>369000</c:v>
                </c:pt>
                <c:pt idx="19398">
                  <c:v>625000</c:v>
                </c:pt>
                <c:pt idx="19399">
                  <c:v>535000</c:v>
                </c:pt>
                <c:pt idx="19400">
                  <c:v>229950</c:v>
                </c:pt>
                <c:pt idx="19401">
                  <c:v>229999</c:v>
                </c:pt>
                <c:pt idx="19402">
                  <c:v>850000</c:v>
                </c:pt>
                <c:pt idx="19403">
                  <c:v>589900</c:v>
                </c:pt>
                <c:pt idx="19404">
                  <c:v>513000</c:v>
                </c:pt>
                <c:pt idx="19405">
                  <c:v>401000</c:v>
                </c:pt>
                <c:pt idx="19406">
                  <c:v>260000</c:v>
                </c:pt>
                <c:pt idx="19407">
                  <c:v>525000</c:v>
                </c:pt>
                <c:pt idx="19408">
                  <c:v>470000</c:v>
                </c:pt>
                <c:pt idx="19409">
                  <c:v>205000</c:v>
                </c:pt>
                <c:pt idx="19410">
                  <c:v>620000</c:v>
                </c:pt>
                <c:pt idx="19411">
                  <c:v>229000</c:v>
                </c:pt>
                <c:pt idx="19412">
                  <c:v>445000</c:v>
                </c:pt>
                <c:pt idx="19413">
                  <c:v>215000</c:v>
                </c:pt>
                <c:pt idx="19414">
                  <c:v>504975</c:v>
                </c:pt>
                <c:pt idx="19415">
                  <c:v>495000</c:v>
                </c:pt>
                <c:pt idx="19416">
                  <c:v>205000</c:v>
                </c:pt>
                <c:pt idx="19417">
                  <c:v>152275</c:v>
                </c:pt>
                <c:pt idx="19418">
                  <c:v>586000</c:v>
                </c:pt>
                <c:pt idx="19419">
                  <c:v>779950</c:v>
                </c:pt>
                <c:pt idx="19420">
                  <c:v>557000</c:v>
                </c:pt>
                <c:pt idx="19421">
                  <c:v>610000</c:v>
                </c:pt>
                <c:pt idx="19422">
                  <c:v>405000</c:v>
                </c:pt>
                <c:pt idx="19423">
                  <c:v>320000</c:v>
                </c:pt>
                <c:pt idx="19424">
                  <c:v>356000</c:v>
                </c:pt>
                <c:pt idx="19425">
                  <c:v>794500</c:v>
                </c:pt>
                <c:pt idx="19426">
                  <c:v>349000</c:v>
                </c:pt>
                <c:pt idx="19427">
                  <c:v>549000</c:v>
                </c:pt>
                <c:pt idx="19428">
                  <c:v>193000</c:v>
                </c:pt>
                <c:pt idx="19429">
                  <c:v>700000</c:v>
                </c:pt>
                <c:pt idx="19430">
                  <c:v>523000</c:v>
                </c:pt>
                <c:pt idx="19431">
                  <c:v>565000</c:v>
                </c:pt>
                <c:pt idx="19432">
                  <c:v>500000</c:v>
                </c:pt>
                <c:pt idx="19433" formatCode="0.00E+00">
                  <c:v>1450000</c:v>
                </c:pt>
                <c:pt idx="19434">
                  <c:v>710000</c:v>
                </c:pt>
                <c:pt idx="19435">
                  <c:v>333000</c:v>
                </c:pt>
                <c:pt idx="19436">
                  <c:v>580000</c:v>
                </c:pt>
                <c:pt idx="19437">
                  <c:v>289950</c:v>
                </c:pt>
                <c:pt idx="19438">
                  <c:v>375000</c:v>
                </c:pt>
                <c:pt idx="19439">
                  <c:v>505000</c:v>
                </c:pt>
                <c:pt idx="19440">
                  <c:v>324950</c:v>
                </c:pt>
                <c:pt idx="19441">
                  <c:v>490000</c:v>
                </c:pt>
                <c:pt idx="19442">
                  <c:v>630000</c:v>
                </c:pt>
                <c:pt idx="19443">
                  <c:v>595000</c:v>
                </c:pt>
                <c:pt idx="19444">
                  <c:v>872500</c:v>
                </c:pt>
                <c:pt idx="19445">
                  <c:v>490000</c:v>
                </c:pt>
                <c:pt idx="19446" formatCode="0.00E+00">
                  <c:v>1900000</c:v>
                </c:pt>
                <c:pt idx="19447">
                  <c:v>310000</c:v>
                </c:pt>
                <c:pt idx="19448">
                  <c:v>450000</c:v>
                </c:pt>
                <c:pt idx="19449">
                  <c:v>539000</c:v>
                </c:pt>
                <c:pt idx="19450">
                  <c:v>888550</c:v>
                </c:pt>
                <c:pt idx="19451">
                  <c:v>269950</c:v>
                </c:pt>
                <c:pt idx="19452">
                  <c:v>142000</c:v>
                </c:pt>
                <c:pt idx="19453">
                  <c:v>300000</c:v>
                </c:pt>
                <c:pt idx="19454">
                  <c:v>780000</c:v>
                </c:pt>
                <c:pt idx="19455">
                  <c:v>545000</c:v>
                </c:pt>
                <c:pt idx="19456">
                  <c:v>278000</c:v>
                </c:pt>
                <c:pt idx="19457">
                  <c:v>342000</c:v>
                </c:pt>
                <c:pt idx="19458">
                  <c:v>190000</c:v>
                </c:pt>
                <c:pt idx="19459">
                  <c:v>387000</c:v>
                </c:pt>
                <c:pt idx="19460">
                  <c:v>279950</c:v>
                </c:pt>
                <c:pt idx="19461">
                  <c:v>550000</c:v>
                </c:pt>
                <c:pt idx="19462">
                  <c:v>439000</c:v>
                </c:pt>
                <c:pt idx="19463">
                  <c:v>774888</c:v>
                </c:pt>
                <c:pt idx="19464">
                  <c:v>480000</c:v>
                </c:pt>
                <c:pt idx="19465">
                  <c:v>835000</c:v>
                </c:pt>
                <c:pt idx="19466" formatCode="0.00E+00">
                  <c:v>1500000</c:v>
                </c:pt>
                <c:pt idx="19467">
                  <c:v>771000</c:v>
                </c:pt>
                <c:pt idx="19468" formatCode="0.00E+00">
                  <c:v>1225000</c:v>
                </c:pt>
                <c:pt idx="19469">
                  <c:v>600000</c:v>
                </c:pt>
                <c:pt idx="19470">
                  <c:v>305000</c:v>
                </c:pt>
                <c:pt idx="19471" formatCode="0.00E+00">
                  <c:v>1388000</c:v>
                </c:pt>
                <c:pt idx="19472">
                  <c:v>216500</c:v>
                </c:pt>
                <c:pt idx="19473">
                  <c:v>370000</c:v>
                </c:pt>
                <c:pt idx="19474">
                  <c:v>492650</c:v>
                </c:pt>
                <c:pt idx="19475">
                  <c:v>431200</c:v>
                </c:pt>
                <c:pt idx="19476">
                  <c:v>277500</c:v>
                </c:pt>
                <c:pt idx="19477">
                  <c:v>278000</c:v>
                </c:pt>
                <c:pt idx="19478">
                  <c:v>351000</c:v>
                </c:pt>
                <c:pt idx="19479">
                  <c:v>850000</c:v>
                </c:pt>
                <c:pt idx="19480">
                  <c:v>885000</c:v>
                </c:pt>
                <c:pt idx="19481">
                  <c:v>399950</c:v>
                </c:pt>
                <c:pt idx="19482">
                  <c:v>185000</c:v>
                </c:pt>
                <c:pt idx="19483">
                  <c:v>440000</c:v>
                </c:pt>
                <c:pt idx="19484" formatCode="0.00E+00">
                  <c:v>2395000</c:v>
                </c:pt>
                <c:pt idx="19485">
                  <c:v>299000</c:v>
                </c:pt>
                <c:pt idx="19486">
                  <c:v>299500</c:v>
                </c:pt>
                <c:pt idx="19487">
                  <c:v>420000</c:v>
                </c:pt>
                <c:pt idx="19488">
                  <c:v>234000</c:v>
                </c:pt>
                <c:pt idx="19489">
                  <c:v>540000</c:v>
                </c:pt>
                <c:pt idx="19490">
                  <c:v>649950</c:v>
                </c:pt>
                <c:pt idx="19491">
                  <c:v>330000</c:v>
                </c:pt>
                <c:pt idx="19492">
                  <c:v>840000</c:v>
                </c:pt>
                <c:pt idx="19493">
                  <c:v>370000</c:v>
                </c:pt>
                <c:pt idx="19494">
                  <c:v>410000</c:v>
                </c:pt>
                <c:pt idx="19495">
                  <c:v>257000</c:v>
                </c:pt>
                <c:pt idx="19496">
                  <c:v>350000</c:v>
                </c:pt>
                <c:pt idx="19497">
                  <c:v>380000</c:v>
                </c:pt>
                <c:pt idx="19498">
                  <c:v>344000</c:v>
                </c:pt>
                <c:pt idx="19499">
                  <c:v>488000</c:v>
                </c:pt>
                <c:pt idx="19500">
                  <c:v>465000</c:v>
                </c:pt>
                <c:pt idx="19501">
                  <c:v>229500</c:v>
                </c:pt>
                <c:pt idx="19502">
                  <c:v>445000</c:v>
                </c:pt>
                <c:pt idx="19503">
                  <c:v>246000</c:v>
                </c:pt>
                <c:pt idx="19504">
                  <c:v>545000</c:v>
                </c:pt>
                <c:pt idx="19505">
                  <c:v>518000</c:v>
                </c:pt>
                <c:pt idx="19506">
                  <c:v>565000</c:v>
                </c:pt>
                <c:pt idx="19507">
                  <c:v>445000</c:v>
                </c:pt>
                <c:pt idx="19508">
                  <c:v>968000</c:v>
                </c:pt>
                <c:pt idx="19509">
                  <c:v>725000</c:v>
                </c:pt>
                <c:pt idx="19510">
                  <c:v>315500</c:v>
                </c:pt>
                <c:pt idx="19511">
                  <c:v>487585</c:v>
                </c:pt>
                <c:pt idx="19512">
                  <c:v>246500</c:v>
                </c:pt>
                <c:pt idx="19513">
                  <c:v>819000</c:v>
                </c:pt>
                <c:pt idx="19514">
                  <c:v>349900</c:v>
                </c:pt>
                <c:pt idx="19515">
                  <c:v>267000</c:v>
                </c:pt>
                <c:pt idx="19516">
                  <c:v>480000</c:v>
                </c:pt>
                <c:pt idx="19517">
                  <c:v>525000</c:v>
                </c:pt>
                <c:pt idx="19518">
                  <c:v>578000</c:v>
                </c:pt>
                <c:pt idx="19519">
                  <c:v>345000</c:v>
                </c:pt>
                <c:pt idx="19520">
                  <c:v>499000</c:v>
                </c:pt>
                <c:pt idx="19521">
                  <c:v>425000</c:v>
                </c:pt>
                <c:pt idx="19522">
                  <c:v>268000</c:v>
                </c:pt>
                <c:pt idx="19523">
                  <c:v>240000</c:v>
                </c:pt>
                <c:pt idx="19524">
                  <c:v>147000</c:v>
                </c:pt>
                <c:pt idx="19525">
                  <c:v>500000</c:v>
                </c:pt>
                <c:pt idx="19526" formatCode="0.00E+00">
                  <c:v>1010000</c:v>
                </c:pt>
                <c:pt idx="19527">
                  <c:v>991500</c:v>
                </c:pt>
                <c:pt idx="19528">
                  <c:v>510000</c:v>
                </c:pt>
                <c:pt idx="19529" formatCode="0.00E+00">
                  <c:v>1980000</c:v>
                </c:pt>
                <c:pt idx="19530">
                  <c:v>484998</c:v>
                </c:pt>
                <c:pt idx="19531" formatCode="0.00E+00">
                  <c:v>1280000</c:v>
                </c:pt>
                <c:pt idx="19532">
                  <c:v>210000</c:v>
                </c:pt>
                <c:pt idx="19533">
                  <c:v>450000</c:v>
                </c:pt>
                <c:pt idx="19534">
                  <c:v>875000</c:v>
                </c:pt>
                <c:pt idx="19535">
                  <c:v>529950</c:v>
                </c:pt>
                <c:pt idx="19536">
                  <c:v>415000</c:v>
                </c:pt>
                <c:pt idx="19537">
                  <c:v>590000</c:v>
                </c:pt>
                <c:pt idx="19538">
                  <c:v>379950</c:v>
                </c:pt>
                <c:pt idx="19539">
                  <c:v>385000</c:v>
                </c:pt>
                <c:pt idx="19540">
                  <c:v>588000</c:v>
                </c:pt>
                <c:pt idx="19541">
                  <c:v>252500</c:v>
                </c:pt>
                <c:pt idx="19542">
                  <c:v>530000</c:v>
                </c:pt>
                <c:pt idx="19543">
                  <c:v>385000</c:v>
                </c:pt>
                <c:pt idx="19544">
                  <c:v>419000</c:v>
                </c:pt>
                <c:pt idx="19545">
                  <c:v>175000</c:v>
                </c:pt>
                <c:pt idx="19546">
                  <c:v>515000</c:v>
                </c:pt>
                <c:pt idx="19547">
                  <c:v>945000</c:v>
                </c:pt>
                <c:pt idx="19548">
                  <c:v>359900</c:v>
                </c:pt>
                <c:pt idx="19549">
                  <c:v>419950</c:v>
                </c:pt>
                <c:pt idx="19550">
                  <c:v>460000</c:v>
                </c:pt>
                <c:pt idx="19551">
                  <c:v>255000</c:v>
                </c:pt>
                <c:pt idx="19552">
                  <c:v>481000</c:v>
                </c:pt>
                <c:pt idx="19553">
                  <c:v>719521</c:v>
                </c:pt>
                <c:pt idx="19554" formatCode="0.00E+00">
                  <c:v>1080000</c:v>
                </c:pt>
                <c:pt idx="19555">
                  <c:v>334000</c:v>
                </c:pt>
                <c:pt idx="19556">
                  <c:v>675000</c:v>
                </c:pt>
                <c:pt idx="19557">
                  <c:v>556000</c:v>
                </c:pt>
                <c:pt idx="19558">
                  <c:v>900000</c:v>
                </c:pt>
                <c:pt idx="19559">
                  <c:v>400000</c:v>
                </c:pt>
                <c:pt idx="19560">
                  <c:v>724950</c:v>
                </c:pt>
                <c:pt idx="19561">
                  <c:v>321000</c:v>
                </c:pt>
                <c:pt idx="19562" formatCode="0.00E+00">
                  <c:v>1356920</c:v>
                </c:pt>
                <c:pt idx="19563">
                  <c:v>171000</c:v>
                </c:pt>
                <c:pt idx="19564" formatCode="0.00E+00">
                  <c:v>1360000</c:v>
                </c:pt>
                <c:pt idx="19565">
                  <c:v>323000</c:v>
                </c:pt>
                <c:pt idx="19566">
                  <c:v>491500</c:v>
                </c:pt>
                <c:pt idx="19567">
                  <c:v>226000</c:v>
                </c:pt>
                <c:pt idx="19568">
                  <c:v>580000</c:v>
                </c:pt>
                <c:pt idx="19569">
                  <c:v>640000</c:v>
                </c:pt>
                <c:pt idx="19570">
                  <c:v>619790</c:v>
                </c:pt>
                <c:pt idx="19571">
                  <c:v>383962</c:v>
                </c:pt>
                <c:pt idx="19572">
                  <c:v>373000</c:v>
                </c:pt>
                <c:pt idx="19573">
                  <c:v>541338</c:v>
                </c:pt>
                <c:pt idx="19574">
                  <c:v>254922</c:v>
                </c:pt>
                <c:pt idx="19575">
                  <c:v>575000</c:v>
                </c:pt>
                <c:pt idx="19576">
                  <c:v>650000</c:v>
                </c:pt>
                <c:pt idx="19577">
                  <c:v>269950</c:v>
                </c:pt>
                <c:pt idx="19578">
                  <c:v>270950</c:v>
                </c:pt>
                <c:pt idx="19579">
                  <c:v>495000</c:v>
                </c:pt>
                <c:pt idx="19580">
                  <c:v>794154</c:v>
                </c:pt>
                <c:pt idx="19581">
                  <c:v>340768</c:v>
                </c:pt>
                <c:pt idx="19582">
                  <c:v>375000</c:v>
                </c:pt>
                <c:pt idx="19583">
                  <c:v>820000</c:v>
                </c:pt>
                <c:pt idx="19584">
                  <c:v>555000</c:v>
                </c:pt>
                <c:pt idx="19585">
                  <c:v>312500</c:v>
                </c:pt>
                <c:pt idx="19586">
                  <c:v>450000</c:v>
                </c:pt>
                <c:pt idx="19587">
                  <c:v>739000</c:v>
                </c:pt>
                <c:pt idx="19588">
                  <c:v>320000</c:v>
                </c:pt>
                <c:pt idx="19589">
                  <c:v>235000</c:v>
                </c:pt>
                <c:pt idx="19590">
                  <c:v>275500</c:v>
                </c:pt>
                <c:pt idx="19591">
                  <c:v>564000</c:v>
                </c:pt>
                <c:pt idx="19592">
                  <c:v>263000</c:v>
                </c:pt>
                <c:pt idx="19593">
                  <c:v>257000</c:v>
                </c:pt>
                <c:pt idx="19594">
                  <c:v>725000</c:v>
                </c:pt>
                <c:pt idx="19595">
                  <c:v>300000</c:v>
                </c:pt>
                <c:pt idx="19596">
                  <c:v>328000</c:v>
                </c:pt>
                <c:pt idx="19597">
                  <c:v>187500</c:v>
                </c:pt>
                <c:pt idx="19598">
                  <c:v>400000</c:v>
                </c:pt>
                <c:pt idx="19599">
                  <c:v>515000</c:v>
                </c:pt>
                <c:pt idx="19600" formatCode="0.00E+00">
                  <c:v>1410000</c:v>
                </c:pt>
                <c:pt idx="19601">
                  <c:v>235000</c:v>
                </c:pt>
                <c:pt idx="19602">
                  <c:v>669000</c:v>
                </c:pt>
                <c:pt idx="19603">
                  <c:v>282000</c:v>
                </c:pt>
                <c:pt idx="19604">
                  <c:v>663000</c:v>
                </c:pt>
                <c:pt idx="19605">
                  <c:v>279900</c:v>
                </c:pt>
                <c:pt idx="19606">
                  <c:v>335000</c:v>
                </c:pt>
                <c:pt idx="19607">
                  <c:v>689000</c:v>
                </c:pt>
                <c:pt idx="19608">
                  <c:v>413100</c:v>
                </c:pt>
                <c:pt idx="19609">
                  <c:v>506950</c:v>
                </c:pt>
                <c:pt idx="19610">
                  <c:v>500000</c:v>
                </c:pt>
                <c:pt idx="19611">
                  <c:v>540000</c:v>
                </c:pt>
                <c:pt idx="19612">
                  <c:v>812000</c:v>
                </c:pt>
                <c:pt idx="19613" formatCode="0.00E+00">
                  <c:v>1200000</c:v>
                </c:pt>
                <c:pt idx="19614">
                  <c:v>370000</c:v>
                </c:pt>
                <c:pt idx="19615">
                  <c:v>338000</c:v>
                </c:pt>
                <c:pt idx="19616">
                  <c:v>185000</c:v>
                </c:pt>
                <c:pt idx="19617">
                  <c:v>450000</c:v>
                </c:pt>
                <c:pt idx="19618">
                  <c:v>451000</c:v>
                </c:pt>
                <c:pt idx="19619">
                  <c:v>785000</c:v>
                </c:pt>
                <c:pt idx="19620">
                  <c:v>850000</c:v>
                </c:pt>
                <c:pt idx="19621">
                  <c:v>235000</c:v>
                </c:pt>
                <c:pt idx="19622" formatCode="0.00E+00">
                  <c:v>1150000</c:v>
                </c:pt>
                <c:pt idx="19623">
                  <c:v>377500</c:v>
                </c:pt>
                <c:pt idx="19624">
                  <c:v>825500</c:v>
                </c:pt>
                <c:pt idx="19625" formatCode="0.00E+00">
                  <c:v>1059500</c:v>
                </c:pt>
                <c:pt idx="19626">
                  <c:v>880000</c:v>
                </c:pt>
                <c:pt idx="19627">
                  <c:v>413800</c:v>
                </c:pt>
                <c:pt idx="19628">
                  <c:v>504200</c:v>
                </c:pt>
                <c:pt idx="19629">
                  <c:v>421500</c:v>
                </c:pt>
                <c:pt idx="19630">
                  <c:v>855169</c:v>
                </c:pt>
                <c:pt idx="19631">
                  <c:v>380000</c:v>
                </c:pt>
                <c:pt idx="19632">
                  <c:v>580000</c:v>
                </c:pt>
                <c:pt idx="19633">
                  <c:v>377000</c:v>
                </c:pt>
                <c:pt idx="19634">
                  <c:v>329900</c:v>
                </c:pt>
                <c:pt idx="19635">
                  <c:v>921800</c:v>
                </c:pt>
                <c:pt idx="19636">
                  <c:v>529500</c:v>
                </c:pt>
                <c:pt idx="19637">
                  <c:v>363990</c:v>
                </c:pt>
                <c:pt idx="19638">
                  <c:v>834950</c:v>
                </c:pt>
                <c:pt idx="19639">
                  <c:v>399000</c:v>
                </c:pt>
                <c:pt idx="19640">
                  <c:v>338900</c:v>
                </c:pt>
                <c:pt idx="19641">
                  <c:v>419950</c:v>
                </c:pt>
                <c:pt idx="19642">
                  <c:v>493000</c:v>
                </c:pt>
                <c:pt idx="19643">
                  <c:v>650000</c:v>
                </c:pt>
                <c:pt idx="19644">
                  <c:v>456000</c:v>
                </c:pt>
                <c:pt idx="19645">
                  <c:v>425000</c:v>
                </c:pt>
                <c:pt idx="19646">
                  <c:v>348000</c:v>
                </c:pt>
                <c:pt idx="19647" formatCode="0.00E+00">
                  <c:v>1040890</c:v>
                </c:pt>
                <c:pt idx="19648">
                  <c:v>299000</c:v>
                </c:pt>
                <c:pt idx="19649" formatCode="0.00E+00">
                  <c:v>1264000</c:v>
                </c:pt>
                <c:pt idx="19650">
                  <c:v>155000</c:v>
                </c:pt>
                <c:pt idx="19651">
                  <c:v>319500</c:v>
                </c:pt>
                <c:pt idx="19652">
                  <c:v>274000</c:v>
                </c:pt>
                <c:pt idx="19653">
                  <c:v>429000</c:v>
                </c:pt>
                <c:pt idx="19654">
                  <c:v>267800</c:v>
                </c:pt>
                <c:pt idx="19655">
                  <c:v>369950</c:v>
                </c:pt>
                <c:pt idx="19656">
                  <c:v>480000</c:v>
                </c:pt>
                <c:pt idx="19657">
                  <c:v>440000</c:v>
                </c:pt>
                <c:pt idx="19658">
                  <c:v>839704</c:v>
                </c:pt>
                <c:pt idx="19659">
                  <c:v>535000</c:v>
                </c:pt>
                <c:pt idx="19660">
                  <c:v>290000</c:v>
                </c:pt>
                <c:pt idx="19661">
                  <c:v>370000</c:v>
                </c:pt>
                <c:pt idx="19662">
                  <c:v>405000</c:v>
                </c:pt>
                <c:pt idx="19663">
                  <c:v>499431</c:v>
                </c:pt>
                <c:pt idx="19664">
                  <c:v>275000</c:v>
                </c:pt>
                <c:pt idx="19665">
                  <c:v>320000</c:v>
                </c:pt>
                <c:pt idx="19666">
                  <c:v>425000</c:v>
                </c:pt>
                <c:pt idx="19667" formatCode="0.00E+00">
                  <c:v>1450000</c:v>
                </c:pt>
                <c:pt idx="19668">
                  <c:v>340000</c:v>
                </c:pt>
                <c:pt idx="19669">
                  <c:v>299900</c:v>
                </c:pt>
                <c:pt idx="19670">
                  <c:v>865950</c:v>
                </c:pt>
                <c:pt idx="19671">
                  <c:v>720000</c:v>
                </c:pt>
                <c:pt idx="19672">
                  <c:v>460000</c:v>
                </c:pt>
                <c:pt idx="19673">
                  <c:v>375000</c:v>
                </c:pt>
                <c:pt idx="19674">
                  <c:v>386180</c:v>
                </c:pt>
                <c:pt idx="19675">
                  <c:v>280000</c:v>
                </c:pt>
                <c:pt idx="19676">
                  <c:v>359000</c:v>
                </c:pt>
                <c:pt idx="19677">
                  <c:v>785000</c:v>
                </c:pt>
                <c:pt idx="19678">
                  <c:v>425000</c:v>
                </c:pt>
                <c:pt idx="19679">
                  <c:v>575000</c:v>
                </c:pt>
                <c:pt idx="19680">
                  <c:v>465000</c:v>
                </c:pt>
                <c:pt idx="19681" formatCode="0.00E+00">
                  <c:v>1850000</c:v>
                </c:pt>
                <c:pt idx="19682">
                  <c:v>720000</c:v>
                </c:pt>
                <c:pt idx="19683">
                  <c:v>390000</c:v>
                </c:pt>
                <c:pt idx="19684" formatCode="0.00E+00">
                  <c:v>2205000</c:v>
                </c:pt>
                <c:pt idx="19685" formatCode="0.00E+00">
                  <c:v>1054690</c:v>
                </c:pt>
                <c:pt idx="19686">
                  <c:v>915000</c:v>
                </c:pt>
                <c:pt idx="19687">
                  <c:v>562000</c:v>
                </c:pt>
                <c:pt idx="19688">
                  <c:v>349000</c:v>
                </c:pt>
                <c:pt idx="19689">
                  <c:v>375000</c:v>
                </c:pt>
                <c:pt idx="19690">
                  <c:v>479950</c:v>
                </c:pt>
                <c:pt idx="19691">
                  <c:v>319000</c:v>
                </c:pt>
                <c:pt idx="19692">
                  <c:v>325000</c:v>
                </c:pt>
                <c:pt idx="19693">
                  <c:v>505657</c:v>
                </c:pt>
                <c:pt idx="19694">
                  <c:v>340000</c:v>
                </c:pt>
                <c:pt idx="19695">
                  <c:v>250000</c:v>
                </c:pt>
                <c:pt idx="19696">
                  <c:v>349500</c:v>
                </c:pt>
                <c:pt idx="19697">
                  <c:v>290750</c:v>
                </c:pt>
                <c:pt idx="19698">
                  <c:v>715000</c:v>
                </c:pt>
                <c:pt idx="19699">
                  <c:v>689950</c:v>
                </c:pt>
                <c:pt idx="19700">
                  <c:v>425000</c:v>
                </c:pt>
                <c:pt idx="19701">
                  <c:v>657000</c:v>
                </c:pt>
                <c:pt idx="19702">
                  <c:v>359950</c:v>
                </c:pt>
                <c:pt idx="19703">
                  <c:v>319900</c:v>
                </c:pt>
                <c:pt idx="19704">
                  <c:v>532000</c:v>
                </c:pt>
                <c:pt idx="19705">
                  <c:v>291000</c:v>
                </c:pt>
                <c:pt idx="19706">
                  <c:v>675000</c:v>
                </c:pt>
                <c:pt idx="19707">
                  <c:v>885000</c:v>
                </c:pt>
                <c:pt idx="19708" formatCode="0.00E+00">
                  <c:v>1450000</c:v>
                </c:pt>
                <c:pt idx="19709">
                  <c:v>780000</c:v>
                </c:pt>
                <c:pt idx="19710">
                  <c:v>839950</c:v>
                </c:pt>
                <c:pt idx="19711">
                  <c:v>645000</c:v>
                </c:pt>
                <c:pt idx="19712">
                  <c:v>263000</c:v>
                </c:pt>
                <c:pt idx="19713">
                  <c:v>345000</c:v>
                </c:pt>
                <c:pt idx="19714">
                  <c:v>505000</c:v>
                </c:pt>
                <c:pt idx="19715">
                  <c:v>522500</c:v>
                </c:pt>
                <c:pt idx="19716">
                  <c:v>400000</c:v>
                </c:pt>
                <c:pt idx="19717">
                  <c:v>543000</c:v>
                </c:pt>
                <c:pt idx="19718">
                  <c:v>495000</c:v>
                </c:pt>
                <c:pt idx="19719">
                  <c:v>549995</c:v>
                </c:pt>
                <c:pt idx="19720">
                  <c:v>327555</c:v>
                </c:pt>
                <c:pt idx="19721">
                  <c:v>690000</c:v>
                </c:pt>
                <c:pt idx="19722">
                  <c:v>673000</c:v>
                </c:pt>
                <c:pt idx="19723">
                  <c:v>384435</c:v>
                </c:pt>
                <c:pt idx="19724">
                  <c:v>780000</c:v>
                </c:pt>
                <c:pt idx="19725" formatCode="0.00E+00">
                  <c:v>1375000</c:v>
                </c:pt>
                <c:pt idx="19726">
                  <c:v>950968</c:v>
                </c:pt>
                <c:pt idx="19727">
                  <c:v>334950</c:v>
                </c:pt>
                <c:pt idx="19728">
                  <c:v>489000</c:v>
                </c:pt>
                <c:pt idx="19729">
                  <c:v>600000</c:v>
                </c:pt>
                <c:pt idx="19730">
                  <c:v>282000</c:v>
                </c:pt>
                <c:pt idx="19731">
                  <c:v>442000</c:v>
                </c:pt>
                <c:pt idx="19732">
                  <c:v>220000</c:v>
                </c:pt>
                <c:pt idx="19733">
                  <c:v>489000</c:v>
                </c:pt>
                <c:pt idx="19734">
                  <c:v>250000</c:v>
                </c:pt>
                <c:pt idx="19735">
                  <c:v>484259</c:v>
                </c:pt>
                <c:pt idx="19736" formatCode="0.00E+00">
                  <c:v>1680000</c:v>
                </c:pt>
                <c:pt idx="19737">
                  <c:v>450000</c:v>
                </c:pt>
                <c:pt idx="19738">
                  <c:v>299000</c:v>
                </c:pt>
                <c:pt idx="19739">
                  <c:v>450000</c:v>
                </c:pt>
                <c:pt idx="19740">
                  <c:v>585000</c:v>
                </c:pt>
                <c:pt idx="19741">
                  <c:v>660000</c:v>
                </c:pt>
                <c:pt idx="19742">
                  <c:v>301500</c:v>
                </c:pt>
                <c:pt idx="19743">
                  <c:v>949950</c:v>
                </c:pt>
                <c:pt idx="19744">
                  <c:v>759990</c:v>
                </c:pt>
                <c:pt idx="19745">
                  <c:v>355000</c:v>
                </c:pt>
                <c:pt idx="19746">
                  <c:v>889950</c:v>
                </c:pt>
                <c:pt idx="19747">
                  <c:v>629800</c:v>
                </c:pt>
                <c:pt idx="19748">
                  <c:v>745000</c:v>
                </c:pt>
                <c:pt idx="19749">
                  <c:v>379900</c:v>
                </c:pt>
                <c:pt idx="19750">
                  <c:v>335000</c:v>
                </c:pt>
                <c:pt idx="19751">
                  <c:v>809000</c:v>
                </c:pt>
                <c:pt idx="19752">
                  <c:v>569950</c:v>
                </c:pt>
                <c:pt idx="19753">
                  <c:v>723000</c:v>
                </c:pt>
                <c:pt idx="19754">
                  <c:v>282000</c:v>
                </c:pt>
                <c:pt idx="19755">
                  <c:v>569900</c:v>
                </c:pt>
                <c:pt idx="19756">
                  <c:v>385000</c:v>
                </c:pt>
                <c:pt idx="19757">
                  <c:v>420000</c:v>
                </c:pt>
                <c:pt idx="19758" formatCode="0.00E+00">
                  <c:v>2250000</c:v>
                </c:pt>
                <c:pt idx="19759" formatCode="0.00E+00">
                  <c:v>1205000</c:v>
                </c:pt>
                <c:pt idx="19760">
                  <c:v>292000</c:v>
                </c:pt>
                <c:pt idx="19761">
                  <c:v>645000</c:v>
                </c:pt>
                <c:pt idx="19762">
                  <c:v>304500</c:v>
                </c:pt>
                <c:pt idx="19763">
                  <c:v>489500</c:v>
                </c:pt>
                <c:pt idx="19764" formatCode="0.00E+00">
                  <c:v>1583000</c:v>
                </c:pt>
                <c:pt idx="19765">
                  <c:v>390000</c:v>
                </c:pt>
                <c:pt idx="19766">
                  <c:v>815000</c:v>
                </c:pt>
                <c:pt idx="19767">
                  <c:v>719000</c:v>
                </c:pt>
                <c:pt idx="19768">
                  <c:v>331210</c:v>
                </c:pt>
                <c:pt idx="19769">
                  <c:v>245000</c:v>
                </c:pt>
                <c:pt idx="19770">
                  <c:v>465000</c:v>
                </c:pt>
                <c:pt idx="19771">
                  <c:v>580000</c:v>
                </c:pt>
                <c:pt idx="19772">
                  <c:v>540000</c:v>
                </c:pt>
                <c:pt idx="19773">
                  <c:v>399000</c:v>
                </c:pt>
                <c:pt idx="19774">
                  <c:v>328000</c:v>
                </c:pt>
                <c:pt idx="19775">
                  <c:v>701000</c:v>
                </c:pt>
                <c:pt idx="19776">
                  <c:v>408000</c:v>
                </c:pt>
                <c:pt idx="19777" formatCode="0.00E+00">
                  <c:v>2641100</c:v>
                </c:pt>
                <c:pt idx="19778">
                  <c:v>445000</c:v>
                </c:pt>
                <c:pt idx="19779">
                  <c:v>672500</c:v>
                </c:pt>
                <c:pt idx="19780">
                  <c:v>538000</c:v>
                </c:pt>
                <c:pt idx="19781">
                  <c:v>450000</c:v>
                </c:pt>
                <c:pt idx="19782">
                  <c:v>362500</c:v>
                </c:pt>
                <c:pt idx="19783">
                  <c:v>414950</c:v>
                </c:pt>
                <c:pt idx="19784">
                  <c:v>679950</c:v>
                </c:pt>
                <c:pt idx="19785">
                  <c:v>290000</c:v>
                </c:pt>
                <c:pt idx="19786">
                  <c:v>230000</c:v>
                </c:pt>
                <c:pt idx="19787">
                  <c:v>439950</c:v>
                </c:pt>
                <c:pt idx="19788">
                  <c:v>349900</c:v>
                </c:pt>
                <c:pt idx="19789">
                  <c:v>550000</c:v>
                </c:pt>
                <c:pt idx="19790" formatCode="0.00E+00">
                  <c:v>1050000</c:v>
                </c:pt>
                <c:pt idx="19791">
                  <c:v>655000</c:v>
                </c:pt>
                <c:pt idx="19792">
                  <c:v>385000</c:v>
                </c:pt>
                <c:pt idx="19793">
                  <c:v>729999</c:v>
                </c:pt>
                <c:pt idx="19794">
                  <c:v>523950</c:v>
                </c:pt>
                <c:pt idx="19795">
                  <c:v>369000</c:v>
                </c:pt>
                <c:pt idx="19796">
                  <c:v>509900</c:v>
                </c:pt>
                <c:pt idx="19797">
                  <c:v>282000</c:v>
                </c:pt>
                <c:pt idx="19798">
                  <c:v>387865</c:v>
                </c:pt>
                <c:pt idx="19799">
                  <c:v>385000</c:v>
                </c:pt>
                <c:pt idx="19800">
                  <c:v>536000</c:v>
                </c:pt>
                <c:pt idx="19801">
                  <c:v>395000</c:v>
                </c:pt>
                <c:pt idx="19802">
                  <c:v>545000</c:v>
                </c:pt>
                <c:pt idx="19803">
                  <c:v>715000</c:v>
                </c:pt>
                <c:pt idx="19804">
                  <c:v>348000</c:v>
                </c:pt>
                <c:pt idx="19805">
                  <c:v>455000</c:v>
                </c:pt>
                <c:pt idx="19806">
                  <c:v>575000</c:v>
                </c:pt>
                <c:pt idx="19807">
                  <c:v>449950</c:v>
                </c:pt>
                <c:pt idx="19808">
                  <c:v>364000</c:v>
                </c:pt>
                <c:pt idx="19809">
                  <c:v>932990</c:v>
                </c:pt>
                <c:pt idx="19810">
                  <c:v>710000</c:v>
                </c:pt>
                <c:pt idx="19811">
                  <c:v>949990</c:v>
                </c:pt>
                <c:pt idx="19812">
                  <c:v>326989</c:v>
                </c:pt>
                <c:pt idx="19813">
                  <c:v>335606</c:v>
                </c:pt>
                <c:pt idx="19814" formatCode="0.00E+00">
                  <c:v>1532500</c:v>
                </c:pt>
                <c:pt idx="19815">
                  <c:v>299950</c:v>
                </c:pt>
                <c:pt idx="19816">
                  <c:v>962000</c:v>
                </c:pt>
                <c:pt idx="19817">
                  <c:v>395825</c:v>
                </c:pt>
                <c:pt idx="19818">
                  <c:v>419354</c:v>
                </c:pt>
                <c:pt idx="19819">
                  <c:v>920000</c:v>
                </c:pt>
                <c:pt idx="19820">
                  <c:v>366000</c:v>
                </c:pt>
                <c:pt idx="19821">
                  <c:v>480000</c:v>
                </c:pt>
                <c:pt idx="19822">
                  <c:v>388000</c:v>
                </c:pt>
                <c:pt idx="19823" formatCode="0.00E+00">
                  <c:v>2320000</c:v>
                </c:pt>
                <c:pt idx="19824">
                  <c:v>730000</c:v>
                </c:pt>
                <c:pt idx="19825">
                  <c:v>950000</c:v>
                </c:pt>
                <c:pt idx="19826">
                  <c:v>358990</c:v>
                </c:pt>
                <c:pt idx="19827">
                  <c:v>398651</c:v>
                </c:pt>
                <c:pt idx="19828">
                  <c:v>530000</c:v>
                </c:pt>
                <c:pt idx="19829">
                  <c:v>610360</c:v>
                </c:pt>
                <c:pt idx="19830">
                  <c:v>436110</c:v>
                </c:pt>
                <c:pt idx="19831">
                  <c:v>925000</c:v>
                </c:pt>
                <c:pt idx="19832">
                  <c:v>449950</c:v>
                </c:pt>
                <c:pt idx="19833">
                  <c:v>760000</c:v>
                </c:pt>
                <c:pt idx="19834">
                  <c:v>293000</c:v>
                </c:pt>
                <c:pt idx="19835">
                  <c:v>695000</c:v>
                </c:pt>
                <c:pt idx="19836">
                  <c:v>285000</c:v>
                </c:pt>
                <c:pt idx="19837" formatCode="0.00E+00">
                  <c:v>1255780</c:v>
                </c:pt>
                <c:pt idx="19838">
                  <c:v>379900</c:v>
                </c:pt>
                <c:pt idx="19839">
                  <c:v>472000</c:v>
                </c:pt>
                <c:pt idx="19840">
                  <c:v>300000</c:v>
                </c:pt>
                <c:pt idx="19841">
                  <c:v>272000</c:v>
                </c:pt>
                <c:pt idx="19842">
                  <c:v>418395</c:v>
                </c:pt>
                <c:pt idx="19843">
                  <c:v>465000</c:v>
                </c:pt>
                <c:pt idx="19844">
                  <c:v>659950</c:v>
                </c:pt>
                <c:pt idx="19845">
                  <c:v>484950</c:v>
                </c:pt>
                <c:pt idx="19846">
                  <c:v>359000</c:v>
                </c:pt>
                <c:pt idx="19847">
                  <c:v>519000</c:v>
                </c:pt>
                <c:pt idx="19848" formatCode="0.00E+00">
                  <c:v>1710000</c:v>
                </c:pt>
                <c:pt idx="19849">
                  <c:v>535000</c:v>
                </c:pt>
                <c:pt idx="19850">
                  <c:v>622950</c:v>
                </c:pt>
                <c:pt idx="19851">
                  <c:v>515000</c:v>
                </c:pt>
                <c:pt idx="19852">
                  <c:v>330000</c:v>
                </c:pt>
                <c:pt idx="19853">
                  <c:v>318000</c:v>
                </c:pt>
                <c:pt idx="19854">
                  <c:v>439000</c:v>
                </c:pt>
                <c:pt idx="19855">
                  <c:v>540000</c:v>
                </c:pt>
                <c:pt idx="19856" formatCode="0.00E+00">
                  <c:v>1079000</c:v>
                </c:pt>
                <c:pt idx="19857">
                  <c:v>435000</c:v>
                </c:pt>
                <c:pt idx="19858" formatCode="0.00E+00">
                  <c:v>2700000</c:v>
                </c:pt>
                <c:pt idx="19859" formatCode="0.00E+00">
                  <c:v>1100000</c:v>
                </c:pt>
                <c:pt idx="19860">
                  <c:v>293467</c:v>
                </c:pt>
                <c:pt idx="19861">
                  <c:v>328000</c:v>
                </c:pt>
                <c:pt idx="19862">
                  <c:v>550000</c:v>
                </c:pt>
                <c:pt idx="19863">
                  <c:v>649000</c:v>
                </c:pt>
                <c:pt idx="19864">
                  <c:v>435000</c:v>
                </c:pt>
                <c:pt idx="19865">
                  <c:v>625000</c:v>
                </c:pt>
                <c:pt idx="19866">
                  <c:v>415000</c:v>
                </c:pt>
                <c:pt idx="19867">
                  <c:v>400000</c:v>
                </c:pt>
                <c:pt idx="19868">
                  <c:v>979000</c:v>
                </c:pt>
                <c:pt idx="19869">
                  <c:v>625250</c:v>
                </c:pt>
                <c:pt idx="19870">
                  <c:v>665000</c:v>
                </c:pt>
                <c:pt idx="19871">
                  <c:v>589500</c:v>
                </c:pt>
                <c:pt idx="19872">
                  <c:v>437000</c:v>
                </c:pt>
                <c:pt idx="19873">
                  <c:v>320000</c:v>
                </c:pt>
                <c:pt idx="19874">
                  <c:v>333500</c:v>
                </c:pt>
                <c:pt idx="19875">
                  <c:v>430000</c:v>
                </c:pt>
                <c:pt idx="19876">
                  <c:v>995500</c:v>
                </c:pt>
                <c:pt idx="19877">
                  <c:v>427874</c:v>
                </c:pt>
                <c:pt idx="19878">
                  <c:v>334990</c:v>
                </c:pt>
                <c:pt idx="19879">
                  <c:v>909500</c:v>
                </c:pt>
                <c:pt idx="19880">
                  <c:v>210000</c:v>
                </c:pt>
                <c:pt idx="19881">
                  <c:v>952990</c:v>
                </c:pt>
                <c:pt idx="19882">
                  <c:v>622500</c:v>
                </c:pt>
                <c:pt idx="19883">
                  <c:v>515000</c:v>
                </c:pt>
                <c:pt idx="19884">
                  <c:v>350000</c:v>
                </c:pt>
                <c:pt idx="19885">
                  <c:v>310000</c:v>
                </c:pt>
                <c:pt idx="19886">
                  <c:v>700000</c:v>
                </c:pt>
                <c:pt idx="19887">
                  <c:v>907687</c:v>
                </c:pt>
                <c:pt idx="19888">
                  <c:v>741500</c:v>
                </c:pt>
                <c:pt idx="19889">
                  <c:v>395000</c:v>
                </c:pt>
                <c:pt idx="19890">
                  <c:v>559950</c:v>
                </c:pt>
                <c:pt idx="19891">
                  <c:v>215000</c:v>
                </c:pt>
                <c:pt idx="19892">
                  <c:v>390000</c:v>
                </c:pt>
                <c:pt idx="19893">
                  <c:v>425000</c:v>
                </c:pt>
                <c:pt idx="19894">
                  <c:v>472000</c:v>
                </c:pt>
                <c:pt idx="19895" formatCode="0.00E+00">
                  <c:v>1330000</c:v>
                </c:pt>
                <c:pt idx="19896">
                  <c:v>695000</c:v>
                </c:pt>
                <c:pt idx="19897">
                  <c:v>545000</c:v>
                </c:pt>
                <c:pt idx="19898">
                  <c:v>389950</c:v>
                </c:pt>
                <c:pt idx="19899">
                  <c:v>380000</c:v>
                </c:pt>
                <c:pt idx="19900">
                  <c:v>288790</c:v>
                </c:pt>
                <c:pt idx="19901">
                  <c:v>432500</c:v>
                </c:pt>
                <c:pt idx="19902">
                  <c:v>615000</c:v>
                </c:pt>
                <c:pt idx="19903">
                  <c:v>500000</c:v>
                </c:pt>
                <c:pt idx="19904">
                  <c:v>615000</c:v>
                </c:pt>
                <c:pt idx="19905">
                  <c:v>500000</c:v>
                </c:pt>
                <c:pt idx="19906">
                  <c:v>622000</c:v>
                </c:pt>
                <c:pt idx="19907">
                  <c:v>802945</c:v>
                </c:pt>
                <c:pt idx="19908" formatCode="0.00E+00">
                  <c:v>1260000</c:v>
                </c:pt>
                <c:pt idx="19909">
                  <c:v>598950</c:v>
                </c:pt>
                <c:pt idx="19910">
                  <c:v>430000</c:v>
                </c:pt>
                <c:pt idx="19911">
                  <c:v>515000</c:v>
                </c:pt>
                <c:pt idx="19912" formatCode="0.00E+00">
                  <c:v>1262000</c:v>
                </c:pt>
                <c:pt idx="19913">
                  <c:v>400000</c:v>
                </c:pt>
                <c:pt idx="19914">
                  <c:v>390000</c:v>
                </c:pt>
                <c:pt idx="19915">
                  <c:v>450000</c:v>
                </c:pt>
                <c:pt idx="19916">
                  <c:v>804995</c:v>
                </c:pt>
                <c:pt idx="19917">
                  <c:v>825000</c:v>
                </c:pt>
                <c:pt idx="19918">
                  <c:v>435000</c:v>
                </c:pt>
                <c:pt idx="19919">
                  <c:v>398000</c:v>
                </c:pt>
                <c:pt idx="19920">
                  <c:v>411605</c:v>
                </c:pt>
                <c:pt idx="19921">
                  <c:v>315000</c:v>
                </c:pt>
                <c:pt idx="19922">
                  <c:v>455000</c:v>
                </c:pt>
                <c:pt idx="19923">
                  <c:v>452950</c:v>
                </c:pt>
                <c:pt idx="19924">
                  <c:v>380000</c:v>
                </c:pt>
                <c:pt idx="19925">
                  <c:v>340000</c:v>
                </c:pt>
                <c:pt idx="19926">
                  <c:v>409950</c:v>
                </c:pt>
                <c:pt idx="19927">
                  <c:v>360000</c:v>
                </c:pt>
                <c:pt idx="19928" formatCode="0.00E+00">
                  <c:v>1595000</c:v>
                </c:pt>
                <c:pt idx="19929">
                  <c:v>440000</c:v>
                </c:pt>
                <c:pt idx="19930">
                  <c:v>730000</c:v>
                </c:pt>
                <c:pt idx="19931">
                  <c:v>408000</c:v>
                </c:pt>
                <c:pt idx="19932">
                  <c:v>820000</c:v>
                </c:pt>
                <c:pt idx="19933">
                  <c:v>360000</c:v>
                </c:pt>
                <c:pt idx="19934">
                  <c:v>339990</c:v>
                </c:pt>
                <c:pt idx="19935">
                  <c:v>515000</c:v>
                </c:pt>
                <c:pt idx="19936">
                  <c:v>541000</c:v>
                </c:pt>
                <c:pt idx="19937">
                  <c:v>375000</c:v>
                </c:pt>
                <c:pt idx="19938">
                  <c:v>320000</c:v>
                </c:pt>
                <c:pt idx="19939">
                  <c:v>325000</c:v>
                </c:pt>
                <c:pt idx="19940">
                  <c:v>740000</c:v>
                </c:pt>
                <c:pt idx="19941">
                  <c:v>450000</c:v>
                </c:pt>
                <c:pt idx="19942">
                  <c:v>455000</c:v>
                </c:pt>
                <c:pt idx="19943">
                  <c:v>292500</c:v>
                </c:pt>
                <c:pt idx="19944">
                  <c:v>650000</c:v>
                </c:pt>
                <c:pt idx="19945">
                  <c:v>530000</c:v>
                </c:pt>
                <c:pt idx="19946">
                  <c:v>829995</c:v>
                </c:pt>
                <c:pt idx="19947">
                  <c:v>395000</c:v>
                </c:pt>
                <c:pt idx="19948">
                  <c:v>859990</c:v>
                </c:pt>
                <c:pt idx="19949">
                  <c:v>342500</c:v>
                </c:pt>
                <c:pt idx="19950">
                  <c:v>743000</c:v>
                </c:pt>
                <c:pt idx="19951">
                  <c:v>345000</c:v>
                </c:pt>
                <c:pt idx="19952">
                  <c:v>443000</c:v>
                </c:pt>
                <c:pt idx="19953">
                  <c:v>260000</c:v>
                </c:pt>
                <c:pt idx="19954">
                  <c:v>810000</c:v>
                </c:pt>
                <c:pt idx="19955">
                  <c:v>570000</c:v>
                </c:pt>
                <c:pt idx="19956" formatCode="0.00E+00">
                  <c:v>1563100</c:v>
                </c:pt>
                <c:pt idx="19957">
                  <c:v>840000</c:v>
                </c:pt>
                <c:pt idx="19958">
                  <c:v>950000</c:v>
                </c:pt>
                <c:pt idx="19959">
                  <c:v>572800</c:v>
                </c:pt>
                <c:pt idx="19960">
                  <c:v>305000</c:v>
                </c:pt>
                <c:pt idx="19961" formatCode="0.00E+00">
                  <c:v>1695000</c:v>
                </c:pt>
                <c:pt idx="19962">
                  <c:v>445000</c:v>
                </c:pt>
                <c:pt idx="19963">
                  <c:v>801000</c:v>
                </c:pt>
                <c:pt idx="19964">
                  <c:v>711000</c:v>
                </c:pt>
                <c:pt idx="19965">
                  <c:v>268500</c:v>
                </c:pt>
                <c:pt idx="19966">
                  <c:v>320000</c:v>
                </c:pt>
                <c:pt idx="19967">
                  <c:v>500000</c:v>
                </c:pt>
                <c:pt idx="19968">
                  <c:v>631625</c:v>
                </c:pt>
                <c:pt idx="19969">
                  <c:v>850000</c:v>
                </c:pt>
                <c:pt idx="19970">
                  <c:v>600000</c:v>
                </c:pt>
                <c:pt idx="19971">
                  <c:v>988500</c:v>
                </c:pt>
                <c:pt idx="19972">
                  <c:v>430236</c:v>
                </c:pt>
                <c:pt idx="19973" formatCode="0.00E+00">
                  <c:v>1266520</c:v>
                </c:pt>
                <c:pt idx="19974">
                  <c:v>689500</c:v>
                </c:pt>
                <c:pt idx="19975">
                  <c:v>175003</c:v>
                </c:pt>
                <c:pt idx="19976">
                  <c:v>459000</c:v>
                </c:pt>
                <c:pt idx="19977" formatCode="0.00E+00">
                  <c:v>1180000</c:v>
                </c:pt>
                <c:pt idx="19978">
                  <c:v>358000</c:v>
                </c:pt>
                <c:pt idx="19979">
                  <c:v>447055</c:v>
                </c:pt>
                <c:pt idx="19980">
                  <c:v>415000</c:v>
                </c:pt>
                <c:pt idx="19981" formatCode="0.00E+00">
                  <c:v>1210000</c:v>
                </c:pt>
                <c:pt idx="19982">
                  <c:v>495000</c:v>
                </c:pt>
                <c:pt idx="19983">
                  <c:v>479000</c:v>
                </c:pt>
                <c:pt idx="19984" formatCode="0.00E+00">
                  <c:v>1898000</c:v>
                </c:pt>
                <c:pt idx="19985">
                  <c:v>249900</c:v>
                </c:pt>
                <c:pt idx="19986" formatCode="0.00E+00">
                  <c:v>1465000</c:v>
                </c:pt>
                <c:pt idx="19987" formatCode="0.00E+00">
                  <c:v>1037000</c:v>
                </c:pt>
                <c:pt idx="19988">
                  <c:v>897000</c:v>
                </c:pt>
                <c:pt idx="19989" formatCode="0.00E+00">
                  <c:v>1100000</c:v>
                </c:pt>
                <c:pt idx="19990">
                  <c:v>685000</c:v>
                </c:pt>
                <c:pt idx="19991">
                  <c:v>295000</c:v>
                </c:pt>
                <c:pt idx="19992">
                  <c:v>619000</c:v>
                </c:pt>
                <c:pt idx="19993">
                  <c:v>439108</c:v>
                </c:pt>
                <c:pt idx="19994">
                  <c:v>260000</c:v>
                </c:pt>
                <c:pt idx="19995">
                  <c:v>279000</c:v>
                </c:pt>
                <c:pt idx="19996">
                  <c:v>380000</c:v>
                </c:pt>
                <c:pt idx="19997">
                  <c:v>287000</c:v>
                </c:pt>
                <c:pt idx="19998">
                  <c:v>377000</c:v>
                </c:pt>
                <c:pt idx="19999">
                  <c:v>649950</c:v>
                </c:pt>
                <c:pt idx="20000">
                  <c:v>445000</c:v>
                </c:pt>
                <c:pt idx="20001">
                  <c:v>605000</c:v>
                </c:pt>
                <c:pt idx="20002">
                  <c:v>475000</c:v>
                </c:pt>
                <c:pt idx="20003">
                  <c:v>399000</c:v>
                </c:pt>
                <c:pt idx="20004">
                  <c:v>718000</c:v>
                </c:pt>
                <c:pt idx="20005" formatCode="0.00E+00">
                  <c:v>1400000</c:v>
                </c:pt>
                <c:pt idx="20006">
                  <c:v>341000</c:v>
                </c:pt>
                <c:pt idx="20007">
                  <c:v>818000</c:v>
                </c:pt>
                <c:pt idx="20008">
                  <c:v>759000</c:v>
                </c:pt>
                <c:pt idx="20009">
                  <c:v>547500</c:v>
                </c:pt>
                <c:pt idx="20010" formatCode="0.00E+00">
                  <c:v>2700000</c:v>
                </c:pt>
                <c:pt idx="20011">
                  <c:v>358000</c:v>
                </c:pt>
                <c:pt idx="20012">
                  <c:v>412000</c:v>
                </c:pt>
                <c:pt idx="20013">
                  <c:v>245000</c:v>
                </c:pt>
                <c:pt idx="20014">
                  <c:v>460940</c:v>
                </c:pt>
                <c:pt idx="20015">
                  <c:v>321000</c:v>
                </c:pt>
                <c:pt idx="20016">
                  <c:v>633634</c:v>
                </c:pt>
                <c:pt idx="20017">
                  <c:v>290000</c:v>
                </c:pt>
                <c:pt idx="20018">
                  <c:v>445000</c:v>
                </c:pt>
                <c:pt idx="20019">
                  <c:v>887250</c:v>
                </c:pt>
                <c:pt idx="20020">
                  <c:v>739000</c:v>
                </c:pt>
                <c:pt idx="20021">
                  <c:v>429900</c:v>
                </c:pt>
                <c:pt idx="20022">
                  <c:v>459000</c:v>
                </c:pt>
                <c:pt idx="20023">
                  <c:v>240000</c:v>
                </c:pt>
                <c:pt idx="20024">
                  <c:v>566950</c:v>
                </c:pt>
                <c:pt idx="20025" formatCode="0.00E+00">
                  <c:v>1040000</c:v>
                </c:pt>
                <c:pt idx="20026">
                  <c:v>343000</c:v>
                </c:pt>
                <c:pt idx="20027">
                  <c:v>572115</c:v>
                </c:pt>
                <c:pt idx="20028">
                  <c:v>918000</c:v>
                </c:pt>
                <c:pt idx="20029">
                  <c:v>555000</c:v>
                </c:pt>
                <c:pt idx="20030">
                  <c:v>399440</c:v>
                </c:pt>
                <c:pt idx="20031">
                  <c:v>450000</c:v>
                </c:pt>
                <c:pt idx="20032">
                  <c:v>648000</c:v>
                </c:pt>
                <c:pt idx="20033">
                  <c:v>580000</c:v>
                </c:pt>
                <c:pt idx="20034">
                  <c:v>415000</c:v>
                </c:pt>
                <c:pt idx="20035">
                  <c:v>527500</c:v>
                </c:pt>
                <c:pt idx="20036">
                  <c:v>384000</c:v>
                </c:pt>
                <c:pt idx="20037">
                  <c:v>692000</c:v>
                </c:pt>
                <c:pt idx="20038">
                  <c:v>455000</c:v>
                </c:pt>
                <c:pt idx="20039" formatCode="0.00E+00">
                  <c:v>1280000</c:v>
                </c:pt>
                <c:pt idx="20040">
                  <c:v>415000</c:v>
                </c:pt>
                <c:pt idx="20041">
                  <c:v>975000</c:v>
                </c:pt>
                <c:pt idx="20042">
                  <c:v>799950</c:v>
                </c:pt>
                <c:pt idx="20043">
                  <c:v>545000</c:v>
                </c:pt>
                <c:pt idx="20044">
                  <c:v>429900</c:v>
                </c:pt>
                <c:pt idx="20045">
                  <c:v>275000</c:v>
                </c:pt>
                <c:pt idx="20046">
                  <c:v>498000</c:v>
                </c:pt>
                <c:pt idx="20047">
                  <c:v>754950</c:v>
                </c:pt>
                <c:pt idx="20048">
                  <c:v>895000</c:v>
                </c:pt>
                <c:pt idx="20049">
                  <c:v>580000</c:v>
                </c:pt>
                <c:pt idx="20050">
                  <c:v>379900</c:v>
                </c:pt>
                <c:pt idx="20051">
                  <c:v>245000</c:v>
                </c:pt>
                <c:pt idx="20052">
                  <c:v>417000</c:v>
                </c:pt>
                <c:pt idx="20053">
                  <c:v>555000</c:v>
                </c:pt>
                <c:pt idx="20054">
                  <c:v>555000</c:v>
                </c:pt>
                <c:pt idx="20055">
                  <c:v>353000</c:v>
                </c:pt>
                <c:pt idx="20056">
                  <c:v>539000</c:v>
                </c:pt>
                <c:pt idx="20057">
                  <c:v>434900</c:v>
                </c:pt>
                <c:pt idx="20058">
                  <c:v>325000</c:v>
                </c:pt>
                <c:pt idx="20059">
                  <c:v>650000</c:v>
                </c:pt>
                <c:pt idx="20060">
                  <c:v>379950</c:v>
                </c:pt>
                <c:pt idx="20061">
                  <c:v>700000</c:v>
                </c:pt>
                <c:pt idx="20062">
                  <c:v>675000</c:v>
                </c:pt>
                <c:pt idx="20063">
                  <c:v>379000</c:v>
                </c:pt>
                <c:pt idx="20064">
                  <c:v>571000</c:v>
                </c:pt>
                <c:pt idx="20065">
                  <c:v>475000</c:v>
                </c:pt>
                <c:pt idx="20066">
                  <c:v>769900</c:v>
                </c:pt>
                <c:pt idx="20067">
                  <c:v>633000</c:v>
                </c:pt>
                <c:pt idx="20068">
                  <c:v>635000</c:v>
                </c:pt>
                <c:pt idx="20069" formatCode="0.00E+00">
                  <c:v>1238000</c:v>
                </c:pt>
                <c:pt idx="20070">
                  <c:v>524000</c:v>
                </c:pt>
                <c:pt idx="20071">
                  <c:v>485000</c:v>
                </c:pt>
                <c:pt idx="20072" formatCode="0.00E+00">
                  <c:v>1030000</c:v>
                </c:pt>
                <c:pt idx="20073">
                  <c:v>650000</c:v>
                </c:pt>
                <c:pt idx="20074">
                  <c:v>754842</c:v>
                </c:pt>
                <c:pt idx="20075">
                  <c:v>428900</c:v>
                </c:pt>
                <c:pt idx="20076">
                  <c:v>329900</c:v>
                </c:pt>
                <c:pt idx="20077" formatCode="0.00E+00">
                  <c:v>1035290</c:v>
                </c:pt>
                <c:pt idx="20078">
                  <c:v>544999</c:v>
                </c:pt>
                <c:pt idx="20079">
                  <c:v>449950</c:v>
                </c:pt>
                <c:pt idx="20080">
                  <c:v>635000</c:v>
                </c:pt>
                <c:pt idx="20081">
                  <c:v>599000</c:v>
                </c:pt>
                <c:pt idx="20082">
                  <c:v>478000</c:v>
                </c:pt>
                <c:pt idx="20083">
                  <c:v>388000</c:v>
                </c:pt>
                <c:pt idx="20084">
                  <c:v>809950</c:v>
                </c:pt>
                <c:pt idx="20085" formatCode="0.00E+00">
                  <c:v>1060000</c:v>
                </c:pt>
                <c:pt idx="20086">
                  <c:v>659000</c:v>
                </c:pt>
                <c:pt idx="20087">
                  <c:v>971971</c:v>
                </c:pt>
                <c:pt idx="20088">
                  <c:v>389000</c:v>
                </c:pt>
                <c:pt idx="20089">
                  <c:v>355000</c:v>
                </c:pt>
                <c:pt idx="20090">
                  <c:v>551500</c:v>
                </c:pt>
                <c:pt idx="20091">
                  <c:v>417838</c:v>
                </c:pt>
                <c:pt idx="20092" formatCode="0.00E+00">
                  <c:v>1750000</c:v>
                </c:pt>
                <c:pt idx="20093">
                  <c:v>399950</c:v>
                </c:pt>
                <c:pt idx="20094">
                  <c:v>740000</c:v>
                </c:pt>
                <c:pt idx="20095">
                  <c:v>335000</c:v>
                </c:pt>
                <c:pt idx="20096" formatCode="0.00E+00">
                  <c:v>2250000</c:v>
                </c:pt>
                <c:pt idx="20097">
                  <c:v>667000</c:v>
                </c:pt>
                <c:pt idx="20098">
                  <c:v>920000</c:v>
                </c:pt>
                <c:pt idx="20099">
                  <c:v>368000</c:v>
                </c:pt>
                <c:pt idx="20100">
                  <c:v>307000</c:v>
                </c:pt>
                <c:pt idx="20101">
                  <c:v>550000</c:v>
                </c:pt>
                <c:pt idx="20102">
                  <c:v>594491</c:v>
                </c:pt>
                <c:pt idx="20103">
                  <c:v>460458</c:v>
                </c:pt>
                <c:pt idx="20104">
                  <c:v>859000</c:v>
                </c:pt>
                <c:pt idx="20105">
                  <c:v>399950</c:v>
                </c:pt>
                <c:pt idx="20106">
                  <c:v>547500</c:v>
                </c:pt>
                <c:pt idx="20107">
                  <c:v>310000</c:v>
                </c:pt>
                <c:pt idx="20108">
                  <c:v>939000</c:v>
                </c:pt>
                <c:pt idx="20109">
                  <c:v>329900</c:v>
                </c:pt>
                <c:pt idx="20110">
                  <c:v>436000</c:v>
                </c:pt>
                <c:pt idx="20111">
                  <c:v>320000</c:v>
                </c:pt>
                <c:pt idx="20112">
                  <c:v>375000</c:v>
                </c:pt>
                <c:pt idx="20113">
                  <c:v>392137</c:v>
                </c:pt>
                <c:pt idx="20114">
                  <c:v>520000</c:v>
                </c:pt>
                <c:pt idx="20115">
                  <c:v>535000</c:v>
                </c:pt>
                <c:pt idx="20116">
                  <c:v>407000</c:v>
                </c:pt>
                <c:pt idx="20117">
                  <c:v>424950</c:v>
                </c:pt>
                <c:pt idx="20118">
                  <c:v>290000</c:v>
                </c:pt>
                <c:pt idx="20119">
                  <c:v>399000</c:v>
                </c:pt>
                <c:pt idx="20120">
                  <c:v>439990</c:v>
                </c:pt>
                <c:pt idx="20121">
                  <c:v>635000</c:v>
                </c:pt>
                <c:pt idx="20122">
                  <c:v>635000</c:v>
                </c:pt>
                <c:pt idx="20123">
                  <c:v>351000</c:v>
                </c:pt>
                <c:pt idx="20124">
                  <c:v>437500</c:v>
                </c:pt>
                <c:pt idx="20125">
                  <c:v>919204</c:v>
                </c:pt>
                <c:pt idx="20126">
                  <c:v>923990</c:v>
                </c:pt>
                <c:pt idx="20127">
                  <c:v>639888</c:v>
                </c:pt>
                <c:pt idx="20128">
                  <c:v>675000</c:v>
                </c:pt>
                <c:pt idx="20129">
                  <c:v>899900</c:v>
                </c:pt>
                <c:pt idx="20130">
                  <c:v>252000</c:v>
                </c:pt>
                <c:pt idx="20131">
                  <c:v>925000</c:v>
                </c:pt>
                <c:pt idx="20132">
                  <c:v>552000</c:v>
                </c:pt>
                <c:pt idx="20133">
                  <c:v>388500</c:v>
                </c:pt>
                <c:pt idx="20134">
                  <c:v>548000</c:v>
                </c:pt>
                <c:pt idx="20135">
                  <c:v>254950</c:v>
                </c:pt>
                <c:pt idx="20136" formatCode="0.00E+00">
                  <c:v>1237500</c:v>
                </c:pt>
                <c:pt idx="20137">
                  <c:v>629000</c:v>
                </c:pt>
                <c:pt idx="20138">
                  <c:v>734000</c:v>
                </c:pt>
                <c:pt idx="20139">
                  <c:v>309000</c:v>
                </c:pt>
                <c:pt idx="20140">
                  <c:v>554950</c:v>
                </c:pt>
                <c:pt idx="20141">
                  <c:v>785000</c:v>
                </c:pt>
                <c:pt idx="20142">
                  <c:v>550000</c:v>
                </c:pt>
                <c:pt idx="20143" formatCode="0.00E+00">
                  <c:v>1010000</c:v>
                </c:pt>
                <c:pt idx="20144" formatCode="0.00E+00">
                  <c:v>1575000</c:v>
                </c:pt>
                <c:pt idx="20145">
                  <c:v>309000</c:v>
                </c:pt>
                <c:pt idx="20146">
                  <c:v>328423</c:v>
                </c:pt>
                <c:pt idx="20147">
                  <c:v>345000</c:v>
                </c:pt>
                <c:pt idx="20148">
                  <c:v>660000</c:v>
                </c:pt>
                <c:pt idx="20149">
                  <c:v>385000</c:v>
                </c:pt>
                <c:pt idx="20150">
                  <c:v>459000</c:v>
                </c:pt>
                <c:pt idx="20151">
                  <c:v>248000</c:v>
                </c:pt>
                <c:pt idx="20152" formatCode="0.00E+00">
                  <c:v>1481000</c:v>
                </c:pt>
                <c:pt idx="20153">
                  <c:v>379000</c:v>
                </c:pt>
                <c:pt idx="20154" formatCode="0.00E+00">
                  <c:v>2945000</c:v>
                </c:pt>
                <c:pt idx="20155">
                  <c:v>395000</c:v>
                </c:pt>
                <c:pt idx="20156">
                  <c:v>535000</c:v>
                </c:pt>
                <c:pt idx="20157">
                  <c:v>970000</c:v>
                </c:pt>
                <c:pt idx="20158">
                  <c:v>205000</c:v>
                </c:pt>
                <c:pt idx="20159">
                  <c:v>310000</c:v>
                </c:pt>
                <c:pt idx="20160">
                  <c:v>334500</c:v>
                </c:pt>
                <c:pt idx="20161">
                  <c:v>995000</c:v>
                </c:pt>
                <c:pt idx="20162">
                  <c:v>370228</c:v>
                </c:pt>
                <c:pt idx="20163">
                  <c:v>383000</c:v>
                </c:pt>
                <c:pt idx="20164">
                  <c:v>384500</c:v>
                </c:pt>
                <c:pt idx="20165">
                  <c:v>865000</c:v>
                </c:pt>
                <c:pt idx="20166" formatCode="0.00E+00">
                  <c:v>1051000</c:v>
                </c:pt>
                <c:pt idx="20167">
                  <c:v>502000</c:v>
                </c:pt>
                <c:pt idx="20168" formatCode="0.00E+00">
                  <c:v>1750000</c:v>
                </c:pt>
                <c:pt idx="20169">
                  <c:v>569995</c:v>
                </c:pt>
                <c:pt idx="20170">
                  <c:v>749950</c:v>
                </c:pt>
                <c:pt idx="20171">
                  <c:v>550000</c:v>
                </c:pt>
                <c:pt idx="20172">
                  <c:v>525000</c:v>
                </c:pt>
                <c:pt idx="20173">
                  <c:v>516000</c:v>
                </c:pt>
                <c:pt idx="20174" formatCode="0.00E+00">
                  <c:v>1350000</c:v>
                </c:pt>
                <c:pt idx="20175">
                  <c:v>440000</c:v>
                </c:pt>
                <c:pt idx="20176">
                  <c:v>660000</c:v>
                </c:pt>
                <c:pt idx="20177">
                  <c:v>261950</c:v>
                </c:pt>
                <c:pt idx="20178">
                  <c:v>551000</c:v>
                </c:pt>
                <c:pt idx="20179">
                  <c:v>665000</c:v>
                </c:pt>
                <c:pt idx="20180">
                  <c:v>610000</c:v>
                </c:pt>
                <c:pt idx="20181">
                  <c:v>645000</c:v>
                </c:pt>
                <c:pt idx="20182">
                  <c:v>536751</c:v>
                </c:pt>
                <c:pt idx="20183">
                  <c:v>260000</c:v>
                </c:pt>
                <c:pt idx="20184" formatCode="0.00E+00">
                  <c:v>1312000</c:v>
                </c:pt>
                <c:pt idx="20185">
                  <c:v>429900</c:v>
                </c:pt>
                <c:pt idx="20186">
                  <c:v>535000</c:v>
                </c:pt>
                <c:pt idx="20187">
                  <c:v>462550</c:v>
                </c:pt>
                <c:pt idx="20188">
                  <c:v>602000</c:v>
                </c:pt>
                <c:pt idx="20189">
                  <c:v>730000</c:v>
                </c:pt>
                <c:pt idx="20190">
                  <c:v>300500</c:v>
                </c:pt>
                <c:pt idx="20191">
                  <c:v>675000</c:v>
                </c:pt>
                <c:pt idx="20192">
                  <c:v>415000</c:v>
                </c:pt>
                <c:pt idx="20193">
                  <c:v>614000</c:v>
                </c:pt>
                <c:pt idx="20194">
                  <c:v>385000</c:v>
                </c:pt>
                <c:pt idx="20195">
                  <c:v>594000</c:v>
                </c:pt>
                <c:pt idx="20196">
                  <c:v>860000</c:v>
                </c:pt>
                <c:pt idx="20197" formatCode="0.00E+00">
                  <c:v>1104500</c:v>
                </c:pt>
                <c:pt idx="20198">
                  <c:v>775000</c:v>
                </c:pt>
                <c:pt idx="20199">
                  <c:v>430760</c:v>
                </c:pt>
                <c:pt idx="20200">
                  <c:v>755000</c:v>
                </c:pt>
                <c:pt idx="20201">
                  <c:v>640000</c:v>
                </c:pt>
                <c:pt idx="20202">
                  <c:v>613500</c:v>
                </c:pt>
                <c:pt idx="20203">
                  <c:v>780000</c:v>
                </c:pt>
                <c:pt idx="20204">
                  <c:v>550000</c:v>
                </c:pt>
                <c:pt idx="20205">
                  <c:v>789500</c:v>
                </c:pt>
                <c:pt idx="20206">
                  <c:v>592000</c:v>
                </c:pt>
                <c:pt idx="20207">
                  <c:v>454950</c:v>
                </c:pt>
                <c:pt idx="20208">
                  <c:v>475000</c:v>
                </c:pt>
                <c:pt idx="20209">
                  <c:v>659000</c:v>
                </c:pt>
                <c:pt idx="20210">
                  <c:v>570000</c:v>
                </c:pt>
                <c:pt idx="20211">
                  <c:v>347500</c:v>
                </c:pt>
                <c:pt idx="20212">
                  <c:v>205000</c:v>
                </c:pt>
                <c:pt idx="20213">
                  <c:v>380000</c:v>
                </c:pt>
                <c:pt idx="20214">
                  <c:v>718000</c:v>
                </c:pt>
                <c:pt idx="20215">
                  <c:v>515805</c:v>
                </c:pt>
                <c:pt idx="20216" formatCode="0.00E+00">
                  <c:v>1029280</c:v>
                </c:pt>
                <c:pt idx="20217">
                  <c:v>437718</c:v>
                </c:pt>
                <c:pt idx="20218">
                  <c:v>450000</c:v>
                </c:pt>
                <c:pt idx="20219">
                  <c:v>515000</c:v>
                </c:pt>
                <c:pt idx="20220">
                  <c:v>204000</c:v>
                </c:pt>
                <c:pt idx="20221">
                  <c:v>360000</c:v>
                </c:pt>
                <c:pt idx="20222">
                  <c:v>550000</c:v>
                </c:pt>
                <c:pt idx="20223">
                  <c:v>650880</c:v>
                </c:pt>
                <c:pt idx="20224" formatCode="0.00E+00">
                  <c:v>1789950</c:v>
                </c:pt>
                <c:pt idx="20225">
                  <c:v>895900</c:v>
                </c:pt>
                <c:pt idx="20226">
                  <c:v>585000</c:v>
                </c:pt>
                <c:pt idx="20227">
                  <c:v>380000</c:v>
                </c:pt>
                <c:pt idx="20228">
                  <c:v>565997</c:v>
                </c:pt>
                <c:pt idx="20229">
                  <c:v>459000</c:v>
                </c:pt>
                <c:pt idx="20230">
                  <c:v>550000</c:v>
                </c:pt>
                <c:pt idx="20231">
                  <c:v>500000</c:v>
                </c:pt>
                <c:pt idx="20232">
                  <c:v>461500</c:v>
                </c:pt>
                <c:pt idx="20233" formatCode="0.00E+00">
                  <c:v>2150000</c:v>
                </c:pt>
                <c:pt idx="20234">
                  <c:v>790000</c:v>
                </c:pt>
                <c:pt idx="20235">
                  <c:v>735000</c:v>
                </c:pt>
                <c:pt idx="20236">
                  <c:v>588000</c:v>
                </c:pt>
                <c:pt idx="20237">
                  <c:v>724500</c:v>
                </c:pt>
                <c:pt idx="20238">
                  <c:v>749000</c:v>
                </c:pt>
                <c:pt idx="20239">
                  <c:v>720000</c:v>
                </c:pt>
                <c:pt idx="20240">
                  <c:v>250000</c:v>
                </c:pt>
                <c:pt idx="20241">
                  <c:v>790000</c:v>
                </c:pt>
                <c:pt idx="20242">
                  <c:v>392440</c:v>
                </c:pt>
                <c:pt idx="20243">
                  <c:v>280000</c:v>
                </c:pt>
                <c:pt idx="20244" formatCode="0.00E+00">
                  <c:v>1333000</c:v>
                </c:pt>
                <c:pt idx="20245">
                  <c:v>649000</c:v>
                </c:pt>
                <c:pt idx="20246">
                  <c:v>457000</c:v>
                </c:pt>
                <c:pt idx="20247" formatCode="0.00E+00">
                  <c:v>2225000</c:v>
                </c:pt>
                <c:pt idx="20248">
                  <c:v>453000</c:v>
                </c:pt>
                <c:pt idx="20249">
                  <c:v>329780</c:v>
                </c:pt>
                <c:pt idx="20250" formatCode="0.00E+00">
                  <c:v>1050000</c:v>
                </c:pt>
                <c:pt idx="20251">
                  <c:v>771005</c:v>
                </c:pt>
                <c:pt idx="20252" formatCode="0.00E+00">
                  <c:v>1300000</c:v>
                </c:pt>
                <c:pt idx="20253">
                  <c:v>607500</c:v>
                </c:pt>
                <c:pt idx="20254">
                  <c:v>278000</c:v>
                </c:pt>
                <c:pt idx="20255">
                  <c:v>475000</c:v>
                </c:pt>
                <c:pt idx="20256">
                  <c:v>270000</c:v>
                </c:pt>
                <c:pt idx="20257" formatCode="0.00E+00">
                  <c:v>1302000</c:v>
                </c:pt>
                <c:pt idx="20258">
                  <c:v>778983</c:v>
                </c:pt>
                <c:pt idx="20259">
                  <c:v>221000</c:v>
                </c:pt>
                <c:pt idx="20260">
                  <c:v>338800</c:v>
                </c:pt>
                <c:pt idx="20261">
                  <c:v>834995</c:v>
                </c:pt>
                <c:pt idx="20262">
                  <c:v>550000</c:v>
                </c:pt>
                <c:pt idx="20263">
                  <c:v>575000</c:v>
                </c:pt>
                <c:pt idx="20264">
                  <c:v>649000</c:v>
                </c:pt>
                <c:pt idx="20265">
                  <c:v>545000</c:v>
                </c:pt>
                <c:pt idx="20266">
                  <c:v>625000</c:v>
                </c:pt>
                <c:pt idx="20267" formatCode="0.00E+00">
                  <c:v>1042000</c:v>
                </c:pt>
                <c:pt idx="20268">
                  <c:v>611000</c:v>
                </c:pt>
                <c:pt idx="20269">
                  <c:v>300000</c:v>
                </c:pt>
                <c:pt idx="20270">
                  <c:v>577000</c:v>
                </c:pt>
                <c:pt idx="20271">
                  <c:v>349990</c:v>
                </c:pt>
                <c:pt idx="20272">
                  <c:v>650000</c:v>
                </c:pt>
                <c:pt idx="20273">
                  <c:v>378000</c:v>
                </c:pt>
                <c:pt idx="20274">
                  <c:v>313200</c:v>
                </c:pt>
                <c:pt idx="20275" formatCode="0.00E+00">
                  <c:v>1206690</c:v>
                </c:pt>
                <c:pt idx="20276">
                  <c:v>252500</c:v>
                </c:pt>
                <c:pt idx="20277">
                  <c:v>308000</c:v>
                </c:pt>
                <c:pt idx="20278">
                  <c:v>803100</c:v>
                </c:pt>
                <c:pt idx="20279">
                  <c:v>415000</c:v>
                </c:pt>
                <c:pt idx="20280">
                  <c:v>785000</c:v>
                </c:pt>
                <c:pt idx="20281">
                  <c:v>499950</c:v>
                </c:pt>
                <c:pt idx="20282">
                  <c:v>216000</c:v>
                </c:pt>
                <c:pt idx="20283">
                  <c:v>380000</c:v>
                </c:pt>
                <c:pt idx="20284">
                  <c:v>345000</c:v>
                </c:pt>
                <c:pt idx="20285">
                  <c:v>456500</c:v>
                </c:pt>
                <c:pt idx="20286">
                  <c:v>382495</c:v>
                </c:pt>
                <c:pt idx="20287">
                  <c:v>324950</c:v>
                </c:pt>
                <c:pt idx="20288">
                  <c:v>436472</c:v>
                </c:pt>
                <c:pt idx="20289">
                  <c:v>365250</c:v>
                </c:pt>
                <c:pt idx="20290">
                  <c:v>919990</c:v>
                </c:pt>
                <c:pt idx="20291">
                  <c:v>316475</c:v>
                </c:pt>
                <c:pt idx="20292">
                  <c:v>425000</c:v>
                </c:pt>
                <c:pt idx="20293">
                  <c:v>302860</c:v>
                </c:pt>
                <c:pt idx="20294">
                  <c:v>298000</c:v>
                </c:pt>
                <c:pt idx="20295" formatCode="0.00E+00">
                  <c:v>3204000</c:v>
                </c:pt>
                <c:pt idx="20296">
                  <c:v>950000</c:v>
                </c:pt>
                <c:pt idx="20297">
                  <c:v>333000</c:v>
                </c:pt>
                <c:pt idx="20298">
                  <c:v>289950</c:v>
                </c:pt>
                <c:pt idx="20299">
                  <c:v>419950</c:v>
                </c:pt>
                <c:pt idx="20300">
                  <c:v>306000</c:v>
                </c:pt>
                <c:pt idx="20301">
                  <c:v>498445</c:v>
                </c:pt>
                <c:pt idx="20302">
                  <c:v>775950</c:v>
                </c:pt>
                <c:pt idx="20303">
                  <c:v>605000</c:v>
                </c:pt>
                <c:pt idx="20304">
                  <c:v>520000</c:v>
                </c:pt>
                <c:pt idx="20305">
                  <c:v>849990</c:v>
                </c:pt>
                <c:pt idx="20306">
                  <c:v>767450</c:v>
                </c:pt>
                <c:pt idx="20307">
                  <c:v>665000</c:v>
                </c:pt>
                <c:pt idx="20308">
                  <c:v>525000</c:v>
                </c:pt>
                <c:pt idx="20309">
                  <c:v>870515</c:v>
                </c:pt>
                <c:pt idx="20310">
                  <c:v>390000</c:v>
                </c:pt>
                <c:pt idx="20311">
                  <c:v>500000</c:v>
                </c:pt>
                <c:pt idx="20312">
                  <c:v>399950</c:v>
                </c:pt>
                <c:pt idx="20313">
                  <c:v>305000</c:v>
                </c:pt>
                <c:pt idx="20314">
                  <c:v>255000</c:v>
                </c:pt>
                <c:pt idx="20315">
                  <c:v>415000</c:v>
                </c:pt>
                <c:pt idx="20316">
                  <c:v>716500</c:v>
                </c:pt>
                <c:pt idx="20317">
                  <c:v>425000</c:v>
                </c:pt>
                <c:pt idx="20318">
                  <c:v>540000</c:v>
                </c:pt>
                <c:pt idx="20319">
                  <c:v>324747</c:v>
                </c:pt>
                <c:pt idx="20320">
                  <c:v>385000</c:v>
                </c:pt>
                <c:pt idx="20321">
                  <c:v>270000</c:v>
                </c:pt>
                <c:pt idx="20322" formatCode="0.00E+00">
                  <c:v>1240000</c:v>
                </c:pt>
                <c:pt idx="20323">
                  <c:v>672000</c:v>
                </c:pt>
                <c:pt idx="20324">
                  <c:v>310000</c:v>
                </c:pt>
                <c:pt idx="20325" formatCode="0.00E+00">
                  <c:v>3000000</c:v>
                </c:pt>
                <c:pt idx="20326" formatCode="0.00E+00">
                  <c:v>2350000</c:v>
                </c:pt>
                <c:pt idx="20327">
                  <c:v>427000</c:v>
                </c:pt>
                <c:pt idx="20328">
                  <c:v>389950</c:v>
                </c:pt>
                <c:pt idx="20329">
                  <c:v>309620</c:v>
                </c:pt>
                <c:pt idx="20330">
                  <c:v>399895</c:v>
                </c:pt>
                <c:pt idx="20331">
                  <c:v>442515</c:v>
                </c:pt>
                <c:pt idx="20332">
                  <c:v>375000</c:v>
                </c:pt>
                <c:pt idx="20333">
                  <c:v>309780</c:v>
                </c:pt>
                <c:pt idx="20334">
                  <c:v>425000</c:v>
                </c:pt>
                <c:pt idx="20335">
                  <c:v>405000</c:v>
                </c:pt>
                <c:pt idx="20336">
                  <c:v>356250</c:v>
                </c:pt>
                <c:pt idx="20337">
                  <c:v>550000</c:v>
                </c:pt>
                <c:pt idx="20338">
                  <c:v>340000</c:v>
                </c:pt>
                <c:pt idx="20339">
                  <c:v>362865</c:v>
                </c:pt>
                <c:pt idx="20340" formatCode="0.00E+00">
                  <c:v>1360000</c:v>
                </c:pt>
                <c:pt idx="20341">
                  <c:v>830000</c:v>
                </c:pt>
                <c:pt idx="20342" formatCode="0.00E+00">
                  <c:v>1598000</c:v>
                </c:pt>
                <c:pt idx="20343">
                  <c:v>855000</c:v>
                </c:pt>
                <c:pt idx="20344" formatCode="0.00E+00">
                  <c:v>1205000</c:v>
                </c:pt>
                <c:pt idx="20345" formatCode="0.00E+00">
                  <c:v>1385000</c:v>
                </c:pt>
                <c:pt idx="20346">
                  <c:v>400200</c:v>
                </c:pt>
                <c:pt idx="20347">
                  <c:v>235000</c:v>
                </c:pt>
                <c:pt idx="20348">
                  <c:v>349950</c:v>
                </c:pt>
                <c:pt idx="20349">
                  <c:v>659950</c:v>
                </c:pt>
                <c:pt idx="20350">
                  <c:v>785000</c:v>
                </c:pt>
                <c:pt idx="20351">
                  <c:v>475000</c:v>
                </c:pt>
                <c:pt idx="20352">
                  <c:v>263900</c:v>
                </c:pt>
                <c:pt idx="20353">
                  <c:v>342000</c:v>
                </c:pt>
                <c:pt idx="20354">
                  <c:v>367899</c:v>
                </c:pt>
                <c:pt idx="20355">
                  <c:v>657044</c:v>
                </c:pt>
                <c:pt idx="20356">
                  <c:v>359950</c:v>
                </c:pt>
                <c:pt idx="20357">
                  <c:v>879950</c:v>
                </c:pt>
                <c:pt idx="20358">
                  <c:v>550000</c:v>
                </c:pt>
                <c:pt idx="20359">
                  <c:v>279000</c:v>
                </c:pt>
                <c:pt idx="20360">
                  <c:v>255000</c:v>
                </c:pt>
                <c:pt idx="20361">
                  <c:v>609500</c:v>
                </c:pt>
                <c:pt idx="20362">
                  <c:v>420000</c:v>
                </c:pt>
                <c:pt idx="20363">
                  <c:v>570000</c:v>
                </c:pt>
                <c:pt idx="20364">
                  <c:v>439000</c:v>
                </c:pt>
                <c:pt idx="20365">
                  <c:v>310000</c:v>
                </c:pt>
                <c:pt idx="20366">
                  <c:v>635000</c:v>
                </c:pt>
                <c:pt idx="20367">
                  <c:v>399950</c:v>
                </c:pt>
                <c:pt idx="20368">
                  <c:v>805000</c:v>
                </c:pt>
                <c:pt idx="20369" formatCode="0.00E+00">
                  <c:v>1800000</c:v>
                </c:pt>
                <c:pt idx="20370" formatCode="0.00E+00">
                  <c:v>1205000</c:v>
                </c:pt>
                <c:pt idx="20371">
                  <c:v>745000</c:v>
                </c:pt>
                <c:pt idx="20372">
                  <c:v>329445</c:v>
                </c:pt>
                <c:pt idx="20373">
                  <c:v>588000</c:v>
                </c:pt>
                <c:pt idx="20374">
                  <c:v>494815</c:v>
                </c:pt>
                <c:pt idx="20375">
                  <c:v>591975</c:v>
                </c:pt>
                <c:pt idx="20376">
                  <c:v>600000</c:v>
                </c:pt>
                <c:pt idx="20377">
                  <c:v>673000</c:v>
                </c:pt>
                <c:pt idx="20378">
                  <c:v>889950</c:v>
                </c:pt>
                <c:pt idx="20379">
                  <c:v>500000</c:v>
                </c:pt>
                <c:pt idx="20380">
                  <c:v>500000</c:v>
                </c:pt>
                <c:pt idx="20381">
                  <c:v>890000</c:v>
                </c:pt>
                <c:pt idx="20382">
                  <c:v>437000</c:v>
                </c:pt>
                <c:pt idx="20383">
                  <c:v>419700</c:v>
                </c:pt>
                <c:pt idx="20384">
                  <c:v>394000</c:v>
                </c:pt>
                <c:pt idx="20385">
                  <c:v>342000</c:v>
                </c:pt>
                <c:pt idx="20386">
                  <c:v>420000</c:v>
                </c:pt>
                <c:pt idx="20387">
                  <c:v>580000</c:v>
                </c:pt>
                <c:pt idx="20388">
                  <c:v>343000</c:v>
                </c:pt>
                <c:pt idx="20389">
                  <c:v>390000</c:v>
                </c:pt>
                <c:pt idx="20390">
                  <c:v>274000</c:v>
                </c:pt>
                <c:pt idx="20391">
                  <c:v>700000</c:v>
                </c:pt>
                <c:pt idx="20392">
                  <c:v>838000</c:v>
                </c:pt>
                <c:pt idx="20393">
                  <c:v>300000</c:v>
                </c:pt>
                <c:pt idx="20394">
                  <c:v>467000</c:v>
                </c:pt>
                <c:pt idx="20395">
                  <c:v>395000</c:v>
                </c:pt>
                <c:pt idx="20396">
                  <c:v>734000</c:v>
                </c:pt>
                <c:pt idx="20397">
                  <c:v>480000</c:v>
                </c:pt>
                <c:pt idx="20398">
                  <c:v>539000</c:v>
                </c:pt>
                <c:pt idx="20399">
                  <c:v>459950</c:v>
                </c:pt>
                <c:pt idx="20400">
                  <c:v>306500</c:v>
                </c:pt>
                <c:pt idx="20401">
                  <c:v>408474</c:v>
                </c:pt>
                <c:pt idx="20402">
                  <c:v>437000</c:v>
                </c:pt>
                <c:pt idx="20403">
                  <c:v>160797</c:v>
                </c:pt>
                <c:pt idx="20404">
                  <c:v>729000</c:v>
                </c:pt>
                <c:pt idx="20405">
                  <c:v>499000</c:v>
                </c:pt>
                <c:pt idx="20406">
                  <c:v>359950</c:v>
                </c:pt>
                <c:pt idx="20407">
                  <c:v>929000</c:v>
                </c:pt>
                <c:pt idx="20408">
                  <c:v>529950</c:v>
                </c:pt>
                <c:pt idx="20409">
                  <c:v>461000</c:v>
                </c:pt>
                <c:pt idx="20410">
                  <c:v>271115</c:v>
                </c:pt>
                <c:pt idx="20411">
                  <c:v>653000</c:v>
                </c:pt>
                <c:pt idx="20412">
                  <c:v>565000</c:v>
                </c:pt>
                <c:pt idx="20413">
                  <c:v>529950</c:v>
                </c:pt>
                <c:pt idx="20414">
                  <c:v>585000</c:v>
                </c:pt>
                <c:pt idx="20415">
                  <c:v>609000</c:v>
                </c:pt>
                <c:pt idx="20416">
                  <c:v>267000</c:v>
                </c:pt>
                <c:pt idx="20417">
                  <c:v>557000</c:v>
                </c:pt>
                <c:pt idx="20418">
                  <c:v>709950</c:v>
                </c:pt>
                <c:pt idx="20419">
                  <c:v>625000</c:v>
                </c:pt>
                <c:pt idx="20420">
                  <c:v>599000</c:v>
                </c:pt>
                <c:pt idx="20421">
                  <c:v>920000</c:v>
                </c:pt>
                <c:pt idx="20422" formatCode="0.00E+00">
                  <c:v>1285000</c:v>
                </c:pt>
                <c:pt idx="20423">
                  <c:v>324500</c:v>
                </c:pt>
                <c:pt idx="20424">
                  <c:v>471500</c:v>
                </c:pt>
                <c:pt idx="20425" formatCode="0.00E+00">
                  <c:v>1015000</c:v>
                </c:pt>
                <c:pt idx="20426">
                  <c:v>998000</c:v>
                </c:pt>
                <c:pt idx="20427">
                  <c:v>262000</c:v>
                </c:pt>
                <c:pt idx="20428">
                  <c:v>844000</c:v>
                </c:pt>
                <c:pt idx="20429">
                  <c:v>745641</c:v>
                </c:pt>
                <c:pt idx="20430">
                  <c:v>659950</c:v>
                </c:pt>
                <c:pt idx="20431">
                  <c:v>339989</c:v>
                </c:pt>
                <c:pt idx="20432">
                  <c:v>352500</c:v>
                </c:pt>
                <c:pt idx="20433">
                  <c:v>525000</c:v>
                </c:pt>
                <c:pt idx="20434" formatCode="0.00E+00">
                  <c:v>1138990</c:v>
                </c:pt>
                <c:pt idx="20435">
                  <c:v>491000</c:v>
                </c:pt>
                <c:pt idx="20436">
                  <c:v>675000</c:v>
                </c:pt>
                <c:pt idx="20437">
                  <c:v>344000</c:v>
                </c:pt>
                <c:pt idx="20438">
                  <c:v>530000</c:v>
                </c:pt>
                <c:pt idx="20439">
                  <c:v>290500</c:v>
                </c:pt>
                <c:pt idx="20440">
                  <c:v>335000</c:v>
                </c:pt>
                <c:pt idx="20441" formatCode="0.00E+00">
                  <c:v>2998000</c:v>
                </c:pt>
                <c:pt idx="20442">
                  <c:v>379000</c:v>
                </c:pt>
                <c:pt idx="20443">
                  <c:v>385000</c:v>
                </c:pt>
                <c:pt idx="20444">
                  <c:v>500012</c:v>
                </c:pt>
                <c:pt idx="20445">
                  <c:v>366750</c:v>
                </c:pt>
                <c:pt idx="20446">
                  <c:v>405000</c:v>
                </c:pt>
                <c:pt idx="20447">
                  <c:v>356999</c:v>
                </c:pt>
                <c:pt idx="20448">
                  <c:v>590000</c:v>
                </c:pt>
                <c:pt idx="20449">
                  <c:v>294000</c:v>
                </c:pt>
                <c:pt idx="20450">
                  <c:v>731500</c:v>
                </c:pt>
                <c:pt idx="20451">
                  <c:v>837219</c:v>
                </c:pt>
                <c:pt idx="20452" formatCode="0.00E+00">
                  <c:v>1600000</c:v>
                </c:pt>
                <c:pt idx="20453">
                  <c:v>798800</c:v>
                </c:pt>
                <c:pt idx="20454">
                  <c:v>482500</c:v>
                </c:pt>
                <c:pt idx="20455">
                  <c:v>820000</c:v>
                </c:pt>
                <c:pt idx="20456">
                  <c:v>319000</c:v>
                </c:pt>
                <c:pt idx="20457">
                  <c:v>950000</c:v>
                </c:pt>
                <c:pt idx="20458" formatCode="0.00E+00">
                  <c:v>1267500</c:v>
                </c:pt>
                <c:pt idx="20459">
                  <c:v>378000</c:v>
                </c:pt>
                <c:pt idx="20460" formatCode="0.00E+00">
                  <c:v>3345000</c:v>
                </c:pt>
                <c:pt idx="20461">
                  <c:v>489950</c:v>
                </c:pt>
                <c:pt idx="20462">
                  <c:v>345000</c:v>
                </c:pt>
                <c:pt idx="20463">
                  <c:v>510000</c:v>
                </c:pt>
                <c:pt idx="20464">
                  <c:v>432500</c:v>
                </c:pt>
                <c:pt idx="20465">
                  <c:v>650000</c:v>
                </c:pt>
                <c:pt idx="20466">
                  <c:v>750000</c:v>
                </c:pt>
                <c:pt idx="20467">
                  <c:v>870000</c:v>
                </c:pt>
                <c:pt idx="20468">
                  <c:v>900000</c:v>
                </c:pt>
                <c:pt idx="20469">
                  <c:v>664950</c:v>
                </c:pt>
                <c:pt idx="20470">
                  <c:v>391000</c:v>
                </c:pt>
                <c:pt idx="20471" formatCode="0.00E+00">
                  <c:v>1800000</c:v>
                </c:pt>
                <c:pt idx="20472">
                  <c:v>479349</c:v>
                </c:pt>
                <c:pt idx="20473">
                  <c:v>661000</c:v>
                </c:pt>
                <c:pt idx="20474">
                  <c:v>379000</c:v>
                </c:pt>
                <c:pt idx="20475">
                  <c:v>415000</c:v>
                </c:pt>
                <c:pt idx="20476">
                  <c:v>375000</c:v>
                </c:pt>
                <c:pt idx="20477">
                  <c:v>355000</c:v>
                </c:pt>
                <c:pt idx="20478">
                  <c:v>540000</c:v>
                </c:pt>
                <c:pt idx="20479">
                  <c:v>290000</c:v>
                </c:pt>
                <c:pt idx="20480">
                  <c:v>500000</c:v>
                </c:pt>
                <c:pt idx="20481">
                  <c:v>416000</c:v>
                </c:pt>
                <c:pt idx="20482">
                  <c:v>349900</c:v>
                </c:pt>
                <c:pt idx="20483">
                  <c:v>465000</c:v>
                </c:pt>
                <c:pt idx="20484">
                  <c:v>950000</c:v>
                </c:pt>
                <c:pt idx="20485">
                  <c:v>496800</c:v>
                </c:pt>
                <c:pt idx="20486">
                  <c:v>680000</c:v>
                </c:pt>
                <c:pt idx="20487">
                  <c:v>920000</c:v>
                </c:pt>
                <c:pt idx="20488" formatCode="0.00E+00">
                  <c:v>1289990</c:v>
                </c:pt>
                <c:pt idx="20489">
                  <c:v>825000</c:v>
                </c:pt>
                <c:pt idx="20490">
                  <c:v>292000</c:v>
                </c:pt>
                <c:pt idx="20491">
                  <c:v>576000</c:v>
                </c:pt>
                <c:pt idx="20492">
                  <c:v>670000</c:v>
                </c:pt>
                <c:pt idx="20493">
                  <c:v>953007</c:v>
                </c:pt>
                <c:pt idx="20494">
                  <c:v>399000</c:v>
                </c:pt>
                <c:pt idx="20495">
                  <c:v>399000</c:v>
                </c:pt>
                <c:pt idx="20496">
                  <c:v>847093</c:v>
                </c:pt>
                <c:pt idx="20497">
                  <c:v>599950</c:v>
                </c:pt>
                <c:pt idx="20498">
                  <c:v>499000</c:v>
                </c:pt>
                <c:pt idx="20499">
                  <c:v>760000</c:v>
                </c:pt>
                <c:pt idx="20500" formatCode="0.00E+00">
                  <c:v>1699990</c:v>
                </c:pt>
                <c:pt idx="20501" formatCode="0.00E+00">
                  <c:v>1033890</c:v>
                </c:pt>
                <c:pt idx="20502">
                  <c:v>515000</c:v>
                </c:pt>
                <c:pt idx="20503">
                  <c:v>355000</c:v>
                </c:pt>
                <c:pt idx="20504">
                  <c:v>319900</c:v>
                </c:pt>
                <c:pt idx="20505">
                  <c:v>460000</c:v>
                </c:pt>
                <c:pt idx="20506">
                  <c:v>305000</c:v>
                </c:pt>
                <c:pt idx="20507">
                  <c:v>280000</c:v>
                </c:pt>
                <c:pt idx="20508">
                  <c:v>394950</c:v>
                </c:pt>
                <c:pt idx="20509">
                  <c:v>382000</c:v>
                </c:pt>
                <c:pt idx="20510">
                  <c:v>560000</c:v>
                </c:pt>
                <c:pt idx="20511">
                  <c:v>772000</c:v>
                </c:pt>
                <c:pt idx="20512">
                  <c:v>324950</c:v>
                </c:pt>
                <c:pt idx="20513">
                  <c:v>530000</c:v>
                </c:pt>
                <c:pt idx="20514">
                  <c:v>384000</c:v>
                </c:pt>
                <c:pt idx="20515">
                  <c:v>719950</c:v>
                </c:pt>
                <c:pt idx="20516">
                  <c:v>319950</c:v>
                </c:pt>
                <c:pt idx="20517">
                  <c:v>292000</c:v>
                </c:pt>
                <c:pt idx="20518" formatCode="0.00E+00">
                  <c:v>1500000</c:v>
                </c:pt>
                <c:pt idx="20519">
                  <c:v>425000</c:v>
                </c:pt>
                <c:pt idx="20520">
                  <c:v>799950</c:v>
                </c:pt>
                <c:pt idx="20521">
                  <c:v>499000</c:v>
                </c:pt>
                <c:pt idx="20522">
                  <c:v>572000</c:v>
                </c:pt>
                <c:pt idx="20523">
                  <c:v>459000</c:v>
                </c:pt>
                <c:pt idx="20524">
                  <c:v>529500</c:v>
                </c:pt>
                <c:pt idx="20525">
                  <c:v>374500</c:v>
                </c:pt>
                <c:pt idx="20526">
                  <c:v>584000</c:v>
                </c:pt>
                <c:pt idx="20527" formatCode="0.00E+00">
                  <c:v>1898000</c:v>
                </c:pt>
                <c:pt idx="20528">
                  <c:v>505000</c:v>
                </c:pt>
                <c:pt idx="20529">
                  <c:v>565000</c:v>
                </c:pt>
                <c:pt idx="20530">
                  <c:v>799000</c:v>
                </c:pt>
                <c:pt idx="20531">
                  <c:v>547000</c:v>
                </c:pt>
                <c:pt idx="20532">
                  <c:v>550000</c:v>
                </c:pt>
                <c:pt idx="20533">
                  <c:v>250000</c:v>
                </c:pt>
                <c:pt idx="20534">
                  <c:v>960000</c:v>
                </c:pt>
                <c:pt idx="20535" formatCode="0.00E+00">
                  <c:v>2950000</c:v>
                </c:pt>
                <c:pt idx="20536">
                  <c:v>441000</c:v>
                </c:pt>
                <c:pt idx="20537">
                  <c:v>265000</c:v>
                </c:pt>
                <c:pt idx="20538">
                  <c:v>430000</c:v>
                </c:pt>
                <c:pt idx="20539">
                  <c:v>286800</c:v>
                </c:pt>
                <c:pt idx="20540">
                  <c:v>375000</c:v>
                </c:pt>
                <c:pt idx="20541">
                  <c:v>312500</c:v>
                </c:pt>
                <c:pt idx="20542">
                  <c:v>850000</c:v>
                </c:pt>
                <c:pt idx="20543">
                  <c:v>390500</c:v>
                </c:pt>
                <c:pt idx="20544">
                  <c:v>455000</c:v>
                </c:pt>
                <c:pt idx="20545">
                  <c:v>455000</c:v>
                </c:pt>
                <c:pt idx="20546">
                  <c:v>515000</c:v>
                </c:pt>
                <c:pt idx="20547">
                  <c:v>362500</c:v>
                </c:pt>
                <c:pt idx="20548">
                  <c:v>460000</c:v>
                </c:pt>
                <c:pt idx="20549">
                  <c:v>540000</c:v>
                </c:pt>
                <c:pt idx="20550">
                  <c:v>230000</c:v>
                </c:pt>
                <c:pt idx="20551">
                  <c:v>425000</c:v>
                </c:pt>
                <c:pt idx="20552">
                  <c:v>298450</c:v>
                </c:pt>
                <c:pt idx="20553">
                  <c:v>344000</c:v>
                </c:pt>
                <c:pt idx="20554">
                  <c:v>416286</c:v>
                </c:pt>
                <c:pt idx="20555">
                  <c:v>379500</c:v>
                </c:pt>
                <c:pt idx="20556">
                  <c:v>350000</c:v>
                </c:pt>
                <c:pt idx="20557">
                  <c:v>258800</c:v>
                </c:pt>
                <c:pt idx="20558">
                  <c:v>620000</c:v>
                </c:pt>
                <c:pt idx="20559">
                  <c:v>295000</c:v>
                </c:pt>
                <c:pt idx="20560">
                  <c:v>908990</c:v>
                </c:pt>
                <c:pt idx="20561">
                  <c:v>485230</c:v>
                </c:pt>
                <c:pt idx="20562">
                  <c:v>475000</c:v>
                </c:pt>
                <c:pt idx="20563" formatCode="0.00E+00">
                  <c:v>1240420</c:v>
                </c:pt>
                <c:pt idx="20564">
                  <c:v>635000</c:v>
                </c:pt>
                <c:pt idx="20565">
                  <c:v>350000</c:v>
                </c:pt>
                <c:pt idx="20566">
                  <c:v>345000</c:v>
                </c:pt>
                <c:pt idx="20567">
                  <c:v>700000</c:v>
                </c:pt>
                <c:pt idx="20568">
                  <c:v>490000</c:v>
                </c:pt>
                <c:pt idx="20569" formatCode="0.00E+00">
                  <c:v>1299890</c:v>
                </c:pt>
                <c:pt idx="20570">
                  <c:v>579000</c:v>
                </c:pt>
                <c:pt idx="20571">
                  <c:v>552500</c:v>
                </c:pt>
                <c:pt idx="20572">
                  <c:v>467000</c:v>
                </c:pt>
                <c:pt idx="20573">
                  <c:v>305000</c:v>
                </c:pt>
                <c:pt idx="20574">
                  <c:v>212000</c:v>
                </c:pt>
                <c:pt idx="20575">
                  <c:v>429000</c:v>
                </c:pt>
                <c:pt idx="20576">
                  <c:v>479950</c:v>
                </c:pt>
                <c:pt idx="20577">
                  <c:v>825000</c:v>
                </c:pt>
                <c:pt idx="20578" formatCode="0.00E+00">
                  <c:v>1180000</c:v>
                </c:pt>
                <c:pt idx="20579">
                  <c:v>250000</c:v>
                </c:pt>
                <c:pt idx="20580">
                  <c:v>289000</c:v>
                </c:pt>
                <c:pt idx="20581">
                  <c:v>265000</c:v>
                </c:pt>
                <c:pt idx="20582">
                  <c:v>344000</c:v>
                </c:pt>
                <c:pt idx="20583">
                  <c:v>749000</c:v>
                </c:pt>
                <c:pt idx="20584">
                  <c:v>492000</c:v>
                </c:pt>
                <c:pt idx="20585">
                  <c:v>552500</c:v>
                </c:pt>
                <c:pt idx="20586">
                  <c:v>653500</c:v>
                </c:pt>
                <c:pt idx="20587">
                  <c:v>855000</c:v>
                </c:pt>
                <c:pt idx="20588">
                  <c:v>333000</c:v>
                </c:pt>
                <c:pt idx="20589">
                  <c:v>415000</c:v>
                </c:pt>
                <c:pt idx="20590">
                  <c:v>445000</c:v>
                </c:pt>
                <c:pt idx="20591">
                  <c:v>273500</c:v>
                </c:pt>
                <c:pt idx="20592">
                  <c:v>969990</c:v>
                </c:pt>
                <c:pt idx="20593" formatCode="0.00E+00">
                  <c:v>1200000</c:v>
                </c:pt>
                <c:pt idx="20594">
                  <c:v>430000</c:v>
                </c:pt>
                <c:pt idx="20595">
                  <c:v>392000</c:v>
                </c:pt>
                <c:pt idx="20596">
                  <c:v>795000</c:v>
                </c:pt>
                <c:pt idx="20597">
                  <c:v>457000</c:v>
                </c:pt>
                <c:pt idx="20598">
                  <c:v>453000</c:v>
                </c:pt>
                <c:pt idx="20599">
                  <c:v>376000</c:v>
                </c:pt>
                <c:pt idx="20600">
                  <c:v>469995</c:v>
                </c:pt>
                <c:pt idx="20601">
                  <c:v>540000</c:v>
                </c:pt>
                <c:pt idx="20602">
                  <c:v>555000</c:v>
                </c:pt>
                <c:pt idx="20603">
                  <c:v>445000</c:v>
                </c:pt>
                <c:pt idx="20604">
                  <c:v>256950</c:v>
                </c:pt>
                <c:pt idx="20605">
                  <c:v>297000</c:v>
                </c:pt>
                <c:pt idx="20606">
                  <c:v>320000</c:v>
                </c:pt>
                <c:pt idx="20607">
                  <c:v>805000</c:v>
                </c:pt>
                <c:pt idx="20608">
                  <c:v>799990</c:v>
                </c:pt>
                <c:pt idx="20609">
                  <c:v>680000</c:v>
                </c:pt>
                <c:pt idx="20610">
                  <c:v>395000</c:v>
                </c:pt>
                <c:pt idx="20611">
                  <c:v>732000</c:v>
                </c:pt>
                <c:pt idx="20612">
                  <c:v>163800</c:v>
                </c:pt>
                <c:pt idx="20613">
                  <c:v>220000</c:v>
                </c:pt>
                <c:pt idx="20614">
                  <c:v>308625</c:v>
                </c:pt>
                <c:pt idx="20615">
                  <c:v>375000</c:v>
                </c:pt>
                <c:pt idx="20616">
                  <c:v>300000</c:v>
                </c:pt>
                <c:pt idx="20617">
                  <c:v>284000</c:v>
                </c:pt>
                <c:pt idx="20618">
                  <c:v>610000</c:v>
                </c:pt>
                <c:pt idx="20619">
                  <c:v>955000</c:v>
                </c:pt>
                <c:pt idx="20620">
                  <c:v>982000</c:v>
                </c:pt>
                <c:pt idx="20621">
                  <c:v>359000</c:v>
                </c:pt>
                <c:pt idx="20622">
                  <c:v>779380</c:v>
                </c:pt>
                <c:pt idx="20623" formatCode="0.00E+00">
                  <c:v>1510000</c:v>
                </c:pt>
                <c:pt idx="20624">
                  <c:v>635000</c:v>
                </c:pt>
                <c:pt idx="20625" formatCode="0.00E+00">
                  <c:v>1060000</c:v>
                </c:pt>
                <c:pt idx="20626">
                  <c:v>389500</c:v>
                </c:pt>
                <c:pt idx="20627">
                  <c:v>359800</c:v>
                </c:pt>
                <c:pt idx="20628">
                  <c:v>399950</c:v>
                </c:pt>
                <c:pt idx="20629">
                  <c:v>320000</c:v>
                </c:pt>
                <c:pt idx="20630">
                  <c:v>255900</c:v>
                </c:pt>
                <c:pt idx="20631">
                  <c:v>380000</c:v>
                </c:pt>
                <c:pt idx="20632">
                  <c:v>580000</c:v>
                </c:pt>
                <c:pt idx="20633">
                  <c:v>545000</c:v>
                </c:pt>
                <c:pt idx="20634">
                  <c:v>451300</c:v>
                </c:pt>
                <c:pt idx="20635">
                  <c:v>852880</c:v>
                </c:pt>
                <c:pt idx="20636">
                  <c:v>305000</c:v>
                </c:pt>
                <c:pt idx="20637">
                  <c:v>295000</c:v>
                </c:pt>
                <c:pt idx="20638">
                  <c:v>261000</c:v>
                </c:pt>
                <c:pt idx="20639">
                  <c:v>560000</c:v>
                </c:pt>
                <c:pt idx="20640">
                  <c:v>795000</c:v>
                </c:pt>
                <c:pt idx="20641">
                  <c:v>384950</c:v>
                </c:pt>
                <c:pt idx="20642">
                  <c:v>500000</c:v>
                </c:pt>
                <c:pt idx="20643">
                  <c:v>640000</c:v>
                </c:pt>
                <c:pt idx="20644">
                  <c:v>418000</c:v>
                </c:pt>
                <c:pt idx="20645">
                  <c:v>799000</c:v>
                </c:pt>
                <c:pt idx="20646">
                  <c:v>552900</c:v>
                </c:pt>
                <c:pt idx="20647">
                  <c:v>539950</c:v>
                </c:pt>
                <c:pt idx="20648">
                  <c:v>524225</c:v>
                </c:pt>
                <c:pt idx="20649">
                  <c:v>424950</c:v>
                </c:pt>
                <c:pt idx="20650">
                  <c:v>560000</c:v>
                </c:pt>
                <c:pt idx="20651">
                  <c:v>715000</c:v>
                </c:pt>
                <c:pt idx="20652">
                  <c:v>300000</c:v>
                </c:pt>
                <c:pt idx="20653">
                  <c:v>405000</c:v>
                </c:pt>
                <c:pt idx="20654">
                  <c:v>327000</c:v>
                </c:pt>
                <c:pt idx="20655">
                  <c:v>859950</c:v>
                </c:pt>
                <c:pt idx="20656">
                  <c:v>560000</c:v>
                </c:pt>
                <c:pt idx="20657">
                  <c:v>379900</c:v>
                </c:pt>
                <c:pt idx="20658">
                  <c:v>625000</c:v>
                </c:pt>
                <c:pt idx="20659">
                  <c:v>398096</c:v>
                </c:pt>
                <c:pt idx="20660">
                  <c:v>315000</c:v>
                </c:pt>
                <c:pt idx="20661">
                  <c:v>939000</c:v>
                </c:pt>
                <c:pt idx="20662">
                  <c:v>674000</c:v>
                </c:pt>
                <c:pt idx="20663">
                  <c:v>306000</c:v>
                </c:pt>
                <c:pt idx="20664" formatCode="0.00E+00">
                  <c:v>2321000</c:v>
                </c:pt>
                <c:pt idx="20665">
                  <c:v>394950</c:v>
                </c:pt>
                <c:pt idx="20666">
                  <c:v>914154</c:v>
                </c:pt>
                <c:pt idx="20667">
                  <c:v>496000</c:v>
                </c:pt>
                <c:pt idx="20668">
                  <c:v>430100</c:v>
                </c:pt>
                <c:pt idx="20669">
                  <c:v>449990</c:v>
                </c:pt>
                <c:pt idx="20670">
                  <c:v>502000</c:v>
                </c:pt>
                <c:pt idx="20671">
                  <c:v>310000</c:v>
                </c:pt>
                <c:pt idx="20672">
                  <c:v>349950</c:v>
                </c:pt>
                <c:pt idx="20673">
                  <c:v>625000</c:v>
                </c:pt>
                <c:pt idx="20674" formatCode="0.00E+00">
                  <c:v>1054710</c:v>
                </c:pt>
                <c:pt idx="20675">
                  <c:v>680000</c:v>
                </c:pt>
                <c:pt idx="20676">
                  <c:v>828950</c:v>
                </c:pt>
                <c:pt idx="20677">
                  <c:v>274950</c:v>
                </c:pt>
                <c:pt idx="20678">
                  <c:v>293000</c:v>
                </c:pt>
                <c:pt idx="20679">
                  <c:v>795000</c:v>
                </c:pt>
                <c:pt idx="20680">
                  <c:v>282900</c:v>
                </c:pt>
                <c:pt idx="20681">
                  <c:v>909950</c:v>
                </c:pt>
                <c:pt idx="20682">
                  <c:v>922755</c:v>
                </c:pt>
                <c:pt idx="20683">
                  <c:v>424000</c:v>
                </c:pt>
                <c:pt idx="20684">
                  <c:v>630000</c:v>
                </c:pt>
                <c:pt idx="20685">
                  <c:v>810000</c:v>
                </c:pt>
                <c:pt idx="20686">
                  <c:v>256703</c:v>
                </c:pt>
                <c:pt idx="20687">
                  <c:v>386380</c:v>
                </c:pt>
                <c:pt idx="20688">
                  <c:v>485000</c:v>
                </c:pt>
                <c:pt idx="20689">
                  <c:v>275000</c:v>
                </c:pt>
                <c:pt idx="20690">
                  <c:v>370000</c:v>
                </c:pt>
                <c:pt idx="20691">
                  <c:v>499950</c:v>
                </c:pt>
                <c:pt idx="20692">
                  <c:v>502000</c:v>
                </c:pt>
                <c:pt idx="20693">
                  <c:v>654000</c:v>
                </c:pt>
                <c:pt idx="20694">
                  <c:v>575000</c:v>
                </c:pt>
                <c:pt idx="20695">
                  <c:v>500000</c:v>
                </c:pt>
                <c:pt idx="20696">
                  <c:v>554000</c:v>
                </c:pt>
                <c:pt idx="20697">
                  <c:v>360000</c:v>
                </c:pt>
                <c:pt idx="20698">
                  <c:v>619990</c:v>
                </c:pt>
                <c:pt idx="20699">
                  <c:v>317500</c:v>
                </c:pt>
                <c:pt idx="20700">
                  <c:v>564950</c:v>
                </c:pt>
                <c:pt idx="20701">
                  <c:v>545000</c:v>
                </c:pt>
                <c:pt idx="20702">
                  <c:v>333700</c:v>
                </c:pt>
                <c:pt idx="20703" formatCode="0.00E+00">
                  <c:v>1480000</c:v>
                </c:pt>
                <c:pt idx="20704">
                  <c:v>530000</c:v>
                </c:pt>
                <c:pt idx="20705">
                  <c:v>396000</c:v>
                </c:pt>
                <c:pt idx="20706">
                  <c:v>305000</c:v>
                </c:pt>
                <c:pt idx="20707">
                  <c:v>380000</c:v>
                </c:pt>
                <c:pt idx="20708">
                  <c:v>305000</c:v>
                </c:pt>
                <c:pt idx="20709">
                  <c:v>440000</c:v>
                </c:pt>
                <c:pt idx="20710">
                  <c:v>459000</c:v>
                </c:pt>
                <c:pt idx="20711">
                  <c:v>530000</c:v>
                </c:pt>
                <c:pt idx="20712">
                  <c:v>600000</c:v>
                </c:pt>
                <c:pt idx="20713">
                  <c:v>515000</c:v>
                </c:pt>
                <c:pt idx="20714">
                  <c:v>275000</c:v>
                </c:pt>
                <c:pt idx="20715">
                  <c:v>540000</c:v>
                </c:pt>
                <c:pt idx="20716">
                  <c:v>445000</c:v>
                </c:pt>
                <c:pt idx="20717">
                  <c:v>285000</c:v>
                </c:pt>
                <c:pt idx="20718">
                  <c:v>480000</c:v>
                </c:pt>
                <c:pt idx="20719">
                  <c:v>440000</c:v>
                </c:pt>
                <c:pt idx="20720">
                  <c:v>287450</c:v>
                </c:pt>
                <c:pt idx="20721">
                  <c:v>507950</c:v>
                </c:pt>
                <c:pt idx="20722">
                  <c:v>750000</c:v>
                </c:pt>
                <c:pt idx="20723">
                  <c:v>425000</c:v>
                </c:pt>
                <c:pt idx="20724">
                  <c:v>420000</c:v>
                </c:pt>
                <c:pt idx="20725">
                  <c:v>394950</c:v>
                </c:pt>
                <c:pt idx="20726">
                  <c:v>635000</c:v>
                </c:pt>
                <c:pt idx="20727">
                  <c:v>513000</c:v>
                </c:pt>
                <c:pt idx="20728">
                  <c:v>380000</c:v>
                </c:pt>
                <c:pt idx="20729" formatCode="0.00E+00">
                  <c:v>1130000</c:v>
                </c:pt>
                <c:pt idx="20730">
                  <c:v>540000</c:v>
                </c:pt>
                <c:pt idx="20731">
                  <c:v>352499</c:v>
                </c:pt>
                <c:pt idx="20732">
                  <c:v>603000</c:v>
                </c:pt>
                <c:pt idx="20733">
                  <c:v>685000</c:v>
                </c:pt>
                <c:pt idx="20734">
                  <c:v>330675</c:v>
                </c:pt>
                <c:pt idx="20735">
                  <c:v>275000</c:v>
                </c:pt>
                <c:pt idx="20736">
                  <c:v>259950</c:v>
                </c:pt>
                <c:pt idx="20737">
                  <c:v>441000</c:v>
                </c:pt>
                <c:pt idx="20738" formatCode="0.00E+00">
                  <c:v>1135000</c:v>
                </c:pt>
                <c:pt idx="20739">
                  <c:v>590000</c:v>
                </c:pt>
                <c:pt idx="20740">
                  <c:v>497000</c:v>
                </c:pt>
                <c:pt idx="20741">
                  <c:v>345500</c:v>
                </c:pt>
                <c:pt idx="20742">
                  <c:v>562500</c:v>
                </c:pt>
                <c:pt idx="20743">
                  <c:v>355000</c:v>
                </c:pt>
                <c:pt idx="20744">
                  <c:v>345000</c:v>
                </c:pt>
                <c:pt idx="20745">
                  <c:v>478000</c:v>
                </c:pt>
                <c:pt idx="20746">
                  <c:v>391500</c:v>
                </c:pt>
                <c:pt idx="20747">
                  <c:v>265000</c:v>
                </c:pt>
                <c:pt idx="20748">
                  <c:v>395000</c:v>
                </c:pt>
                <c:pt idx="20749">
                  <c:v>286308</c:v>
                </c:pt>
                <c:pt idx="20750">
                  <c:v>370000</c:v>
                </c:pt>
                <c:pt idx="20751" formatCode="0.00E+00">
                  <c:v>1079000</c:v>
                </c:pt>
                <c:pt idx="20752">
                  <c:v>298900</c:v>
                </c:pt>
                <c:pt idx="20753">
                  <c:v>775000</c:v>
                </c:pt>
                <c:pt idx="20754">
                  <c:v>790000</c:v>
                </c:pt>
                <c:pt idx="20755" formatCode="0.00E+00">
                  <c:v>1050000</c:v>
                </c:pt>
                <c:pt idx="20756">
                  <c:v>249000</c:v>
                </c:pt>
                <c:pt idx="20757">
                  <c:v>348000</c:v>
                </c:pt>
                <c:pt idx="20758">
                  <c:v>358000</c:v>
                </c:pt>
                <c:pt idx="20759">
                  <c:v>260000</c:v>
                </c:pt>
                <c:pt idx="20760">
                  <c:v>765000</c:v>
                </c:pt>
                <c:pt idx="20761">
                  <c:v>739000</c:v>
                </c:pt>
                <c:pt idx="20762">
                  <c:v>890000</c:v>
                </c:pt>
                <c:pt idx="20763">
                  <c:v>462000</c:v>
                </c:pt>
                <c:pt idx="20764">
                  <c:v>380000</c:v>
                </c:pt>
                <c:pt idx="20765">
                  <c:v>770000</c:v>
                </c:pt>
                <c:pt idx="20766">
                  <c:v>641000</c:v>
                </c:pt>
                <c:pt idx="20767" formatCode="0.00E+00">
                  <c:v>2300000</c:v>
                </c:pt>
                <c:pt idx="20768">
                  <c:v>369000</c:v>
                </c:pt>
                <c:pt idx="20769" formatCode="0.00E+00">
                  <c:v>1112000</c:v>
                </c:pt>
                <c:pt idx="20770">
                  <c:v>357000</c:v>
                </c:pt>
                <c:pt idx="20771">
                  <c:v>650000</c:v>
                </c:pt>
                <c:pt idx="20772">
                  <c:v>563500</c:v>
                </c:pt>
                <c:pt idx="20773">
                  <c:v>345000</c:v>
                </c:pt>
                <c:pt idx="20774">
                  <c:v>479950</c:v>
                </c:pt>
                <c:pt idx="20775">
                  <c:v>660000</c:v>
                </c:pt>
                <c:pt idx="20776">
                  <c:v>800000</c:v>
                </c:pt>
                <c:pt idx="20777">
                  <c:v>253101</c:v>
                </c:pt>
                <c:pt idx="20778">
                  <c:v>555000</c:v>
                </c:pt>
                <c:pt idx="20779">
                  <c:v>240000</c:v>
                </c:pt>
                <c:pt idx="20780">
                  <c:v>380000</c:v>
                </c:pt>
                <c:pt idx="20781">
                  <c:v>239000</c:v>
                </c:pt>
                <c:pt idx="20782">
                  <c:v>760000</c:v>
                </c:pt>
                <c:pt idx="20783">
                  <c:v>430000</c:v>
                </c:pt>
                <c:pt idx="20784">
                  <c:v>660000</c:v>
                </c:pt>
                <c:pt idx="20785">
                  <c:v>399963</c:v>
                </c:pt>
                <c:pt idx="20786">
                  <c:v>411000</c:v>
                </c:pt>
                <c:pt idx="20787">
                  <c:v>483453</c:v>
                </c:pt>
                <c:pt idx="20788">
                  <c:v>469950</c:v>
                </c:pt>
                <c:pt idx="20789">
                  <c:v>504058</c:v>
                </c:pt>
                <c:pt idx="20790">
                  <c:v>425996</c:v>
                </c:pt>
                <c:pt idx="20791">
                  <c:v>760005</c:v>
                </c:pt>
                <c:pt idx="20792">
                  <c:v>699999</c:v>
                </c:pt>
                <c:pt idx="20793">
                  <c:v>749950</c:v>
                </c:pt>
                <c:pt idx="20794">
                  <c:v>674600</c:v>
                </c:pt>
                <c:pt idx="20795">
                  <c:v>450000</c:v>
                </c:pt>
                <c:pt idx="20796">
                  <c:v>272000</c:v>
                </c:pt>
                <c:pt idx="20797">
                  <c:v>450000</c:v>
                </c:pt>
                <c:pt idx="20798">
                  <c:v>643950</c:v>
                </c:pt>
                <c:pt idx="20799">
                  <c:v>290000</c:v>
                </c:pt>
                <c:pt idx="20800">
                  <c:v>378000</c:v>
                </c:pt>
                <c:pt idx="20801">
                  <c:v>728050</c:v>
                </c:pt>
                <c:pt idx="20802">
                  <c:v>499160</c:v>
                </c:pt>
                <c:pt idx="20803">
                  <c:v>536000</c:v>
                </c:pt>
                <c:pt idx="20804">
                  <c:v>419900</c:v>
                </c:pt>
                <c:pt idx="20805">
                  <c:v>469000</c:v>
                </c:pt>
                <c:pt idx="20806">
                  <c:v>374000</c:v>
                </c:pt>
                <c:pt idx="20807">
                  <c:v>182568</c:v>
                </c:pt>
                <c:pt idx="20808">
                  <c:v>334888</c:v>
                </c:pt>
                <c:pt idx="20809">
                  <c:v>799900</c:v>
                </c:pt>
                <c:pt idx="20810">
                  <c:v>383000</c:v>
                </c:pt>
                <c:pt idx="20811">
                  <c:v>580000</c:v>
                </c:pt>
                <c:pt idx="20812">
                  <c:v>351999</c:v>
                </c:pt>
                <c:pt idx="20813" formatCode="0.00E+00">
                  <c:v>1325000</c:v>
                </c:pt>
                <c:pt idx="20814">
                  <c:v>312000</c:v>
                </c:pt>
                <c:pt idx="20815">
                  <c:v>674950</c:v>
                </c:pt>
                <c:pt idx="20816" formatCode="0.00E+00">
                  <c:v>1105000</c:v>
                </c:pt>
                <c:pt idx="20817">
                  <c:v>415000</c:v>
                </c:pt>
                <c:pt idx="20818" formatCode="0.00E+00">
                  <c:v>1250000</c:v>
                </c:pt>
                <c:pt idx="20819">
                  <c:v>208800</c:v>
                </c:pt>
                <c:pt idx="20820">
                  <c:v>452000</c:v>
                </c:pt>
                <c:pt idx="20821">
                  <c:v>837000</c:v>
                </c:pt>
                <c:pt idx="20822">
                  <c:v>780000</c:v>
                </c:pt>
                <c:pt idx="20823" formatCode="0.00E+00">
                  <c:v>1485000</c:v>
                </c:pt>
                <c:pt idx="20824" formatCode="0.00E+00">
                  <c:v>1600000</c:v>
                </c:pt>
                <c:pt idx="20825">
                  <c:v>369946</c:v>
                </c:pt>
                <c:pt idx="20826">
                  <c:v>530000</c:v>
                </c:pt>
                <c:pt idx="20827">
                  <c:v>386000</c:v>
                </c:pt>
                <c:pt idx="20828" formatCode="0.00E+00">
                  <c:v>1900000</c:v>
                </c:pt>
                <c:pt idx="20829">
                  <c:v>735000</c:v>
                </c:pt>
                <c:pt idx="20830" formatCode="0.00E+00">
                  <c:v>1750000</c:v>
                </c:pt>
                <c:pt idx="20831">
                  <c:v>489950</c:v>
                </c:pt>
                <c:pt idx="20832">
                  <c:v>357500</c:v>
                </c:pt>
                <c:pt idx="20833">
                  <c:v>329995</c:v>
                </c:pt>
                <c:pt idx="20834">
                  <c:v>414000</c:v>
                </c:pt>
                <c:pt idx="20835">
                  <c:v>533500</c:v>
                </c:pt>
                <c:pt idx="20836">
                  <c:v>402395</c:v>
                </c:pt>
                <c:pt idx="20837">
                  <c:v>725000</c:v>
                </c:pt>
                <c:pt idx="20838" formatCode="0.00E+00">
                  <c:v>1275000</c:v>
                </c:pt>
                <c:pt idx="20839">
                  <c:v>239800</c:v>
                </c:pt>
                <c:pt idx="20840">
                  <c:v>616950</c:v>
                </c:pt>
                <c:pt idx="20841" formatCode="0.00E+00">
                  <c:v>1258000</c:v>
                </c:pt>
                <c:pt idx="20842">
                  <c:v>435000</c:v>
                </c:pt>
                <c:pt idx="20843">
                  <c:v>925000</c:v>
                </c:pt>
                <c:pt idx="20844">
                  <c:v>631500</c:v>
                </c:pt>
                <c:pt idx="20845">
                  <c:v>399995</c:v>
                </c:pt>
                <c:pt idx="20846">
                  <c:v>369950</c:v>
                </c:pt>
                <c:pt idx="20847">
                  <c:v>475000</c:v>
                </c:pt>
                <c:pt idx="20848">
                  <c:v>353000</c:v>
                </c:pt>
                <c:pt idx="20849">
                  <c:v>329950</c:v>
                </c:pt>
                <c:pt idx="20850">
                  <c:v>367000</c:v>
                </c:pt>
                <c:pt idx="20851">
                  <c:v>447500</c:v>
                </c:pt>
                <c:pt idx="20852">
                  <c:v>595000</c:v>
                </c:pt>
                <c:pt idx="20853">
                  <c:v>325000</c:v>
                </c:pt>
                <c:pt idx="20854">
                  <c:v>690000</c:v>
                </c:pt>
                <c:pt idx="20855">
                  <c:v>329950</c:v>
                </c:pt>
                <c:pt idx="20856">
                  <c:v>399500</c:v>
                </c:pt>
                <c:pt idx="20857">
                  <c:v>555000</c:v>
                </c:pt>
                <c:pt idx="20858">
                  <c:v>427000</c:v>
                </c:pt>
                <c:pt idx="20859">
                  <c:v>375000</c:v>
                </c:pt>
                <c:pt idx="20860">
                  <c:v>499000</c:v>
                </c:pt>
                <c:pt idx="20861">
                  <c:v>750000</c:v>
                </c:pt>
                <c:pt idx="20862">
                  <c:v>336900</c:v>
                </c:pt>
                <c:pt idx="20863">
                  <c:v>555000</c:v>
                </c:pt>
                <c:pt idx="20864" formatCode="0.00E+00">
                  <c:v>1275000</c:v>
                </c:pt>
                <c:pt idx="20865">
                  <c:v>999950</c:v>
                </c:pt>
                <c:pt idx="20866">
                  <c:v>975000</c:v>
                </c:pt>
                <c:pt idx="20867">
                  <c:v>299000</c:v>
                </c:pt>
                <c:pt idx="20868">
                  <c:v>479000</c:v>
                </c:pt>
                <c:pt idx="20869">
                  <c:v>428000</c:v>
                </c:pt>
                <c:pt idx="20870">
                  <c:v>409000</c:v>
                </c:pt>
                <c:pt idx="20871">
                  <c:v>798500</c:v>
                </c:pt>
                <c:pt idx="20872">
                  <c:v>689000</c:v>
                </c:pt>
                <c:pt idx="20873">
                  <c:v>375000</c:v>
                </c:pt>
                <c:pt idx="20874">
                  <c:v>775000</c:v>
                </c:pt>
                <c:pt idx="20875">
                  <c:v>639983</c:v>
                </c:pt>
                <c:pt idx="20876">
                  <c:v>300000</c:v>
                </c:pt>
                <c:pt idx="20877">
                  <c:v>627000</c:v>
                </c:pt>
                <c:pt idx="20878">
                  <c:v>275000</c:v>
                </c:pt>
                <c:pt idx="20879">
                  <c:v>352800</c:v>
                </c:pt>
                <c:pt idx="20880">
                  <c:v>565000</c:v>
                </c:pt>
                <c:pt idx="20881">
                  <c:v>765000</c:v>
                </c:pt>
                <c:pt idx="20882">
                  <c:v>644000</c:v>
                </c:pt>
                <c:pt idx="20883">
                  <c:v>461000</c:v>
                </c:pt>
                <c:pt idx="20884">
                  <c:v>270500</c:v>
                </c:pt>
                <c:pt idx="20885">
                  <c:v>640000</c:v>
                </c:pt>
                <c:pt idx="20886">
                  <c:v>457000</c:v>
                </c:pt>
                <c:pt idx="20887">
                  <c:v>355000</c:v>
                </c:pt>
                <c:pt idx="20888">
                  <c:v>356000</c:v>
                </c:pt>
                <c:pt idx="20889">
                  <c:v>425000</c:v>
                </c:pt>
                <c:pt idx="20890">
                  <c:v>562500</c:v>
                </c:pt>
                <c:pt idx="20891">
                  <c:v>460000</c:v>
                </c:pt>
                <c:pt idx="20892">
                  <c:v>790000</c:v>
                </c:pt>
                <c:pt idx="20893">
                  <c:v>401000</c:v>
                </c:pt>
                <c:pt idx="20894" formatCode="0.00E+00">
                  <c:v>1095000</c:v>
                </c:pt>
                <c:pt idx="20895">
                  <c:v>850000</c:v>
                </c:pt>
                <c:pt idx="20896">
                  <c:v>274500</c:v>
                </c:pt>
                <c:pt idx="20897" formatCode="0.00E+00">
                  <c:v>1940000</c:v>
                </c:pt>
                <c:pt idx="20898">
                  <c:v>808000</c:v>
                </c:pt>
                <c:pt idx="20899">
                  <c:v>312000</c:v>
                </c:pt>
                <c:pt idx="20900">
                  <c:v>320000</c:v>
                </c:pt>
                <c:pt idx="20901">
                  <c:v>410000</c:v>
                </c:pt>
                <c:pt idx="20902">
                  <c:v>725000</c:v>
                </c:pt>
                <c:pt idx="20903">
                  <c:v>335000</c:v>
                </c:pt>
                <c:pt idx="20904">
                  <c:v>519990</c:v>
                </c:pt>
                <c:pt idx="20905">
                  <c:v>533112</c:v>
                </c:pt>
                <c:pt idx="20906">
                  <c:v>274900</c:v>
                </c:pt>
                <c:pt idx="20907">
                  <c:v>325000</c:v>
                </c:pt>
                <c:pt idx="20908">
                  <c:v>350000</c:v>
                </c:pt>
                <c:pt idx="20909">
                  <c:v>550000</c:v>
                </c:pt>
                <c:pt idx="20910">
                  <c:v>311850</c:v>
                </c:pt>
                <c:pt idx="20911">
                  <c:v>526000</c:v>
                </c:pt>
                <c:pt idx="20912">
                  <c:v>375000</c:v>
                </c:pt>
                <c:pt idx="20913">
                  <c:v>299999</c:v>
                </c:pt>
                <c:pt idx="20914">
                  <c:v>436000</c:v>
                </c:pt>
                <c:pt idx="20915">
                  <c:v>303000</c:v>
                </c:pt>
                <c:pt idx="20916">
                  <c:v>525000</c:v>
                </c:pt>
                <c:pt idx="20917">
                  <c:v>575000</c:v>
                </c:pt>
                <c:pt idx="20918">
                  <c:v>420000</c:v>
                </c:pt>
                <c:pt idx="20919">
                  <c:v>329950</c:v>
                </c:pt>
                <c:pt idx="20920" formatCode="0.00E+00">
                  <c:v>1830000</c:v>
                </c:pt>
                <c:pt idx="20921" formatCode="0.00E+00">
                  <c:v>1175000</c:v>
                </c:pt>
                <c:pt idx="20922">
                  <c:v>499950</c:v>
                </c:pt>
                <c:pt idx="20923" formatCode="0.00E+00">
                  <c:v>1149000</c:v>
                </c:pt>
                <c:pt idx="20924">
                  <c:v>400000</c:v>
                </c:pt>
                <c:pt idx="20925">
                  <c:v>246950</c:v>
                </c:pt>
                <c:pt idx="20926">
                  <c:v>630000</c:v>
                </c:pt>
                <c:pt idx="20927">
                  <c:v>561000</c:v>
                </c:pt>
                <c:pt idx="20928">
                  <c:v>287000</c:v>
                </c:pt>
                <c:pt idx="20929">
                  <c:v>600000</c:v>
                </c:pt>
                <c:pt idx="20930">
                  <c:v>490000</c:v>
                </c:pt>
                <c:pt idx="20931">
                  <c:v>330000</c:v>
                </c:pt>
                <c:pt idx="20932">
                  <c:v>286950</c:v>
                </c:pt>
                <c:pt idx="20933" formatCode="0.00E+00">
                  <c:v>1550000</c:v>
                </c:pt>
                <c:pt idx="20934">
                  <c:v>880000</c:v>
                </c:pt>
                <c:pt idx="20935">
                  <c:v>577450</c:v>
                </c:pt>
                <c:pt idx="20936">
                  <c:v>405000</c:v>
                </c:pt>
                <c:pt idx="20937">
                  <c:v>510000</c:v>
                </c:pt>
                <c:pt idx="20938">
                  <c:v>465000</c:v>
                </c:pt>
                <c:pt idx="20939" formatCode="0.00E+00">
                  <c:v>1300000</c:v>
                </c:pt>
                <c:pt idx="20940">
                  <c:v>609000</c:v>
                </c:pt>
                <c:pt idx="20941">
                  <c:v>336000</c:v>
                </c:pt>
                <c:pt idx="20942">
                  <c:v>375000</c:v>
                </c:pt>
                <c:pt idx="20943">
                  <c:v>294500</c:v>
                </c:pt>
                <c:pt idx="20944">
                  <c:v>925000</c:v>
                </c:pt>
                <c:pt idx="20945">
                  <c:v>730000</c:v>
                </c:pt>
                <c:pt idx="20946">
                  <c:v>280000</c:v>
                </c:pt>
                <c:pt idx="20947">
                  <c:v>500000</c:v>
                </c:pt>
                <c:pt idx="20948">
                  <c:v>605000</c:v>
                </c:pt>
                <c:pt idx="20949">
                  <c:v>379950</c:v>
                </c:pt>
                <c:pt idx="20950">
                  <c:v>605000</c:v>
                </c:pt>
                <c:pt idx="20951">
                  <c:v>720000</c:v>
                </c:pt>
                <c:pt idx="20952">
                  <c:v>549900</c:v>
                </c:pt>
                <c:pt idx="20953">
                  <c:v>427000</c:v>
                </c:pt>
                <c:pt idx="20954">
                  <c:v>492000</c:v>
                </c:pt>
                <c:pt idx="20955">
                  <c:v>419190</c:v>
                </c:pt>
                <c:pt idx="20956">
                  <c:v>650000</c:v>
                </c:pt>
                <c:pt idx="20957">
                  <c:v>379950</c:v>
                </c:pt>
                <c:pt idx="20958">
                  <c:v>269800</c:v>
                </c:pt>
                <c:pt idx="20959">
                  <c:v>407000</c:v>
                </c:pt>
                <c:pt idx="20960">
                  <c:v>580000</c:v>
                </c:pt>
                <c:pt idx="20961">
                  <c:v>389700</c:v>
                </c:pt>
                <c:pt idx="20962">
                  <c:v>110000</c:v>
                </c:pt>
                <c:pt idx="20963">
                  <c:v>230000</c:v>
                </c:pt>
                <c:pt idx="20964">
                  <c:v>533380</c:v>
                </c:pt>
                <c:pt idx="20965">
                  <c:v>295500</c:v>
                </c:pt>
                <c:pt idx="20966">
                  <c:v>860000</c:v>
                </c:pt>
                <c:pt idx="20967">
                  <c:v>812000</c:v>
                </c:pt>
                <c:pt idx="20968">
                  <c:v>324500</c:v>
                </c:pt>
                <c:pt idx="20969">
                  <c:v>193000</c:v>
                </c:pt>
                <c:pt idx="20970">
                  <c:v>355000</c:v>
                </c:pt>
                <c:pt idx="20971">
                  <c:v>525000</c:v>
                </c:pt>
                <c:pt idx="20972">
                  <c:v>370950</c:v>
                </c:pt>
                <c:pt idx="20973" formatCode="0.00E+00">
                  <c:v>1242000</c:v>
                </c:pt>
                <c:pt idx="20974">
                  <c:v>950000</c:v>
                </c:pt>
                <c:pt idx="20975">
                  <c:v>888990</c:v>
                </c:pt>
                <c:pt idx="20976">
                  <c:v>705000</c:v>
                </c:pt>
                <c:pt idx="20977">
                  <c:v>268000</c:v>
                </c:pt>
                <c:pt idx="20978">
                  <c:v>305450</c:v>
                </c:pt>
                <c:pt idx="20979">
                  <c:v>399900</c:v>
                </c:pt>
                <c:pt idx="20980">
                  <c:v>495000</c:v>
                </c:pt>
                <c:pt idx="20981">
                  <c:v>857326</c:v>
                </c:pt>
                <c:pt idx="20982">
                  <c:v>845950</c:v>
                </c:pt>
                <c:pt idx="20983">
                  <c:v>303210</c:v>
                </c:pt>
                <c:pt idx="20984">
                  <c:v>343000</c:v>
                </c:pt>
                <c:pt idx="20985">
                  <c:v>300000</c:v>
                </c:pt>
                <c:pt idx="20986">
                  <c:v>334900</c:v>
                </c:pt>
                <c:pt idx="20987">
                  <c:v>477500</c:v>
                </c:pt>
                <c:pt idx="20988">
                  <c:v>820000</c:v>
                </c:pt>
                <c:pt idx="20989">
                  <c:v>580000</c:v>
                </c:pt>
                <c:pt idx="20990">
                  <c:v>350000</c:v>
                </c:pt>
                <c:pt idx="20991">
                  <c:v>910000</c:v>
                </c:pt>
                <c:pt idx="20992">
                  <c:v>414000</c:v>
                </c:pt>
                <c:pt idx="20993">
                  <c:v>525000</c:v>
                </c:pt>
                <c:pt idx="20994">
                  <c:v>650000</c:v>
                </c:pt>
                <c:pt idx="20995">
                  <c:v>450000</c:v>
                </c:pt>
                <c:pt idx="20996" formatCode="0.00E+00">
                  <c:v>1270000</c:v>
                </c:pt>
                <c:pt idx="20997">
                  <c:v>699000</c:v>
                </c:pt>
                <c:pt idx="20998">
                  <c:v>899000</c:v>
                </c:pt>
                <c:pt idx="20999">
                  <c:v>353500</c:v>
                </c:pt>
                <c:pt idx="21000">
                  <c:v>485000</c:v>
                </c:pt>
                <c:pt idx="21001">
                  <c:v>782900</c:v>
                </c:pt>
                <c:pt idx="21002">
                  <c:v>529000</c:v>
                </c:pt>
                <c:pt idx="21003">
                  <c:v>514700</c:v>
                </c:pt>
                <c:pt idx="21004">
                  <c:v>409316</c:v>
                </c:pt>
                <c:pt idx="21005">
                  <c:v>388598</c:v>
                </c:pt>
                <c:pt idx="21006">
                  <c:v>415000</c:v>
                </c:pt>
                <c:pt idx="21007">
                  <c:v>521500</c:v>
                </c:pt>
                <c:pt idx="21008">
                  <c:v>580000</c:v>
                </c:pt>
                <c:pt idx="21009">
                  <c:v>882566</c:v>
                </c:pt>
                <c:pt idx="21010">
                  <c:v>525000</c:v>
                </c:pt>
                <c:pt idx="21011">
                  <c:v>515000</c:v>
                </c:pt>
                <c:pt idx="21012">
                  <c:v>589410</c:v>
                </c:pt>
                <c:pt idx="21013">
                  <c:v>757500</c:v>
                </c:pt>
                <c:pt idx="21014">
                  <c:v>284000</c:v>
                </c:pt>
                <c:pt idx="21015">
                  <c:v>338500</c:v>
                </c:pt>
                <c:pt idx="21016">
                  <c:v>379500</c:v>
                </c:pt>
                <c:pt idx="21017">
                  <c:v>550000</c:v>
                </c:pt>
                <c:pt idx="21018">
                  <c:v>294900</c:v>
                </c:pt>
                <c:pt idx="21019">
                  <c:v>345000</c:v>
                </c:pt>
                <c:pt idx="21020">
                  <c:v>450000</c:v>
                </c:pt>
                <c:pt idx="21021">
                  <c:v>420000</c:v>
                </c:pt>
                <c:pt idx="21022">
                  <c:v>740000</c:v>
                </c:pt>
                <c:pt idx="21023">
                  <c:v>286000</c:v>
                </c:pt>
                <c:pt idx="21024">
                  <c:v>870000</c:v>
                </c:pt>
                <c:pt idx="21025">
                  <c:v>727000</c:v>
                </c:pt>
                <c:pt idx="21026">
                  <c:v>395000</c:v>
                </c:pt>
                <c:pt idx="21027">
                  <c:v>535000</c:v>
                </c:pt>
                <c:pt idx="21028">
                  <c:v>255000</c:v>
                </c:pt>
                <c:pt idx="21029">
                  <c:v>260000</c:v>
                </c:pt>
                <c:pt idx="21030">
                  <c:v>810000</c:v>
                </c:pt>
                <c:pt idx="21031">
                  <c:v>359782</c:v>
                </c:pt>
                <c:pt idx="21032">
                  <c:v>500000</c:v>
                </c:pt>
                <c:pt idx="21033" formatCode="0.00E+00">
                  <c:v>1049990</c:v>
                </c:pt>
                <c:pt idx="21034">
                  <c:v>810000</c:v>
                </c:pt>
                <c:pt idx="21035">
                  <c:v>605000</c:v>
                </c:pt>
                <c:pt idx="21036">
                  <c:v>730000</c:v>
                </c:pt>
                <c:pt idx="21037">
                  <c:v>327000</c:v>
                </c:pt>
                <c:pt idx="21038">
                  <c:v>370000</c:v>
                </c:pt>
                <c:pt idx="21039">
                  <c:v>459000</c:v>
                </c:pt>
                <c:pt idx="21040" formatCode="0.00E+00">
                  <c:v>2900000</c:v>
                </c:pt>
                <c:pt idx="21041">
                  <c:v>365000</c:v>
                </c:pt>
                <c:pt idx="21042">
                  <c:v>255000</c:v>
                </c:pt>
                <c:pt idx="21043">
                  <c:v>375000</c:v>
                </c:pt>
                <c:pt idx="21044">
                  <c:v>375000</c:v>
                </c:pt>
                <c:pt idx="21045">
                  <c:v>518380</c:v>
                </c:pt>
                <c:pt idx="21046">
                  <c:v>346000</c:v>
                </c:pt>
                <c:pt idx="21047">
                  <c:v>302059</c:v>
                </c:pt>
                <c:pt idx="21048">
                  <c:v>575000</c:v>
                </c:pt>
                <c:pt idx="21049">
                  <c:v>549950</c:v>
                </c:pt>
                <c:pt idx="21050">
                  <c:v>900000</c:v>
                </c:pt>
                <c:pt idx="21051">
                  <c:v>397500</c:v>
                </c:pt>
                <c:pt idx="21052" formatCode="0.00E+00">
                  <c:v>1075000</c:v>
                </c:pt>
                <c:pt idx="21053">
                  <c:v>775900</c:v>
                </c:pt>
                <c:pt idx="21054">
                  <c:v>510000</c:v>
                </c:pt>
                <c:pt idx="21055">
                  <c:v>471275</c:v>
                </c:pt>
                <c:pt idx="21056">
                  <c:v>288000</c:v>
                </c:pt>
                <c:pt idx="21057">
                  <c:v>989990</c:v>
                </c:pt>
                <c:pt idx="21058">
                  <c:v>300000</c:v>
                </c:pt>
                <c:pt idx="21059">
                  <c:v>664950</c:v>
                </c:pt>
                <c:pt idx="21060">
                  <c:v>699188</c:v>
                </c:pt>
                <c:pt idx="21061">
                  <c:v>390000</c:v>
                </c:pt>
                <c:pt idx="21062">
                  <c:v>670000</c:v>
                </c:pt>
                <c:pt idx="21063">
                  <c:v>487000</c:v>
                </c:pt>
                <c:pt idx="21064">
                  <c:v>769995</c:v>
                </c:pt>
                <c:pt idx="21065">
                  <c:v>321950</c:v>
                </c:pt>
                <c:pt idx="21066">
                  <c:v>613500</c:v>
                </c:pt>
                <c:pt idx="21067">
                  <c:v>300000</c:v>
                </c:pt>
                <c:pt idx="21068">
                  <c:v>400950</c:v>
                </c:pt>
                <c:pt idx="21069">
                  <c:v>389517</c:v>
                </c:pt>
                <c:pt idx="21070">
                  <c:v>255000</c:v>
                </c:pt>
                <c:pt idx="21071" formatCode="0.00E+00">
                  <c:v>1080000</c:v>
                </c:pt>
                <c:pt idx="21072">
                  <c:v>637850</c:v>
                </c:pt>
                <c:pt idx="21073">
                  <c:v>636230</c:v>
                </c:pt>
                <c:pt idx="21074">
                  <c:v>375000</c:v>
                </c:pt>
                <c:pt idx="21075">
                  <c:v>586500</c:v>
                </c:pt>
                <c:pt idx="21076">
                  <c:v>544000</c:v>
                </c:pt>
                <c:pt idx="21077">
                  <c:v>425000</c:v>
                </c:pt>
                <c:pt idx="21078">
                  <c:v>374950</c:v>
                </c:pt>
                <c:pt idx="21079">
                  <c:v>294570</c:v>
                </c:pt>
                <c:pt idx="21080">
                  <c:v>300000</c:v>
                </c:pt>
                <c:pt idx="21081">
                  <c:v>395950</c:v>
                </c:pt>
                <c:pt idx="21082">
                  <c:v>800000</c:v>
                </c:pt>
                <c:pt idx="21083">
                  <c:v>439990</c:v>
                </c:pt>
                <c:pt idx="21084">
                  <c:v>680000</c:v>
                </c:pt>
                <c:pt idx="21085">
                  <c:v>677790</c:v>
                </c:pt>
                <c:pt idx="21086">
                  <c:v>424950</c:v>
                </c:pt>
                <c:pt idx="21087">
                  <c:v>223990</c:v>
                </c:pt>
                <c:pt idx="21088">
                  <c:v>498000</c:v>
                </c:pt>
                <c:pt idx="21089">
                  <c:v>359950</c:v>
                </c:pt>
                <c:pt idx="21090">
                  <c:v>720000</c:v>
                </c:pt>
                <c:pt idx="21091">
                  <c:v>530000</c:v>
                </c:pt>
                <c:pt idx="21092">
                  <c:v>295000</c:v>
                </c:pt>
                <c:pt idx="21093">
                  <c:v>255500</c:v>
                </c:pt>
                <c:pt idx="21094">
                  <c:v>556000</c:v>
                </c:pt>
                <c:pt idx="21095">
                  <c:v>277950</c:v>
                </c:pt>
                <c:pt idx="21096">
                  <c:v>431000</c:v>
                </c:pt>
                <c:pt idx="21097">
                  <c:v>780000</c:v>
                </c:pt>
                <c:pt idx="21098">
                  <c:v>649000</c:v>
                </c:pt>
                <c:pt idx="21099">
                  <c:v>447000</c:v>
                </c:pt>
                <c:pt idx="21100">
                  <c:v>712198</c:v>
                </c:pt>
                <c:pt idx="21101">
                  <c:v>277140</c:v>
                </c:pt>
                <c:pt idx="21102">
                  <c:v>363000</c:v>
                </c:pt>
                <c:pt idx="21103">
                  <c:v>598992</c:v>
                </c:pt>
                <c:pt idx="21104">
                  <c:v>585000</c:v>
                </c:pt>
                <c:pt idx="21105" formatCode="0.00E+00">
                  <c:v>1274950</c:v>
                </c:pt>
                <c:pt idx="21106">
                  <c:v>380950</c:v>
                </c:pt>
                <c:pt idx="21107">
                  <c:v>333490</c:v>
                </c:pt>
                <c:pt idx="21108">
                  <c:v>520000</c:v>
                </c:pt>
                <c:pt idx="21109">
                  <c:v>315000</c:v>
                </c:pt>
                <c:pt idx="21110">
                  <c:v>487000</c:v>
                </c:pt>
                <c:pt idx="21111">
                  <c:v>424950</c:v>
                </c:pt>
                <c:pt idx="21112">
                  <c:v>542300</c:v>
                </c:pt>
                <c:pt idx="21113">
                  <c:v>320000</c:v>
                </c:pt>
                <c:pt idx="21114" formatCode="0.00E+00">
                  <c:v>1139990</c:v>
                </c:pt>
                <c:pt idx="21115">
                  <c:v>425000</c:v>
                </c:pt>
                <c:pt idx="21116">
                  <c:v>474950</c:v>
                </c:pt>
                <c:pt idx="21117">
                  <c:v>307635</c:v>
                </c:pt>
                <c:pt idx="21118">
                  <c:v>834538</c:v>
                </c:pt>
                <c:pt idx="21119">
                  <c:v>769995</c:v>
                </c:pt>
                <c:pt idx="21120">
                  <c:v>820875</c:v>
                </c:pt>
                <c:pt idx="21121">
                  <c:v>595500</c:v>
                </c:pt>
                <c:pt idx="21122">
                  <c:v>450000</c:v>
                </c:pt>
                <c:pt idx="21123">
                  <c:v>695000</c:v>
                </c:pt>
                <c:pt idx="21124">
                  <c:v>300000</c:v>
                </c:pt>
                <c:pt idx="21125">
                  <c:v>515000</c:v>
                </c:pt>
                <c:pt idx="21126">
                  <c:v>545000</c:v>
                </c:pt>
                <c:pt idx="21127">
                  <c:v>365000</c:v>
                </c:pt>
                <c:pt idx="21128">
                  <c:v>718500</c:v>
                </c:pt>
                <c:pt idx="21129">
                  <c:v>279800</c:v>
                </c:pt>
                <c:pt idx="21130">
                  <c:v>486940</c:v>
                </c:pt>
                <c:pt idx="21131">
                  <c:v>525000</c:v>
                </c:pt>
                <c:pt idx="21132">
                  <c:v>345000</c:v>
                </c:pt>
                <c:pt idx="21133">
                  <c:v>613000</c:v>
                </c:pt>
                <c:pt idx="21134">
                  <c:v>370000</c:v>
                </c:pt>
                <c:pt idx="21135">
                  <c:v>449500</c:v>
                </c:pt>
                <c:pt idx="21136">
                  <c:v>515000</c:v>
                </c:pt>
                <c:pt idx="21137">
                  <c:v>346100</c:v>
                </c:pt>
                <c:pt idx="21138">
                  <c:v>398500</c:v>
                </c:pt>
                <c:pt idx="21139">
                  <c:v>310000</c:v>
                </c:pt>
                <c:pt idx="21140">
                  <c:v>250000</c:v>
                </c:pt>
                <c:pt idx="21141" formatCode="0.00E+00">
                  <c:v>1880000</c:v>
                </c:pt>
                <c:pt idx="21142">
                  <c:v>695000</c:v>
                </c:pt>
                <c:pt idx="21143" formatCode="0.00E+00">
                  <c:v>1085000</c:v>
                </c:pt>
                <c:pt idx="21144">
                  <c:v>864327</c:v>
                </c:pt>
                <c:pt idx="21145">
                  <c:v>749995</c:v>
                </c:pt>
                <c:pt idx="21146">
                  <c:v>525000</c:v>
                </c:pt>
                <c:pt idx="21147">
                  <c:v>659950</c:v>
                </c:pt>
                <c:pt idx="21148" formatCode="0.00E+00">
                  <c:v>1800000</c:v>
                </c:pt>
                <c:pt idx="21149">
                  <c:v>950000</c:v>
                </c:pt>
                <c:pt idx="21150" formatCode="0.00E+00">
                  <c:v>1399950</c:v>
                </c:pt>
                <c:pt idx="21151">
                  <c:v>265050</c:v>
                </c:pt>
                <c:pt idx="21152">
                  <c:v>450000</c:v>
                </c:pt>
                <c:pt idx="21153">
                  <c:v>915000</c:v>
                </c:pt>
                <c:pt idx="21154">
                  <c:v>963000</c:v>
                </c:pt>
                <c:pt idx="21155">
                  <c:v>270000</c:v>
                </c:pt>
                <c:pt idx="21156">
                  <c:v>294000</c:v>
                </c:pt>
                <c:pt idx="21157">
                  <c:v>700000</c:v>
                </c:pt>
                <c:pt idx="21158" formatCode="0.00E+00">
                  <c:v>1065000</c:v>
                </c:pt>
                <c:pt idx="21159">
                  <c:v>494900</c:v>
                </c:pt>
                <c:pt idx="21160">
                  <c:v>415000</c:v>
                </c:pt>
                <c:pt idx="21161">
                  <c:v>459990</c:v>
                </c:pt>
                <c:pt idx="21162">
                  <c:v>882990</c:v>
                </c:pt>
                <c:pt idx="21163">
                  <c:v>620000</c:v>
                </c:pt>
                <c:pt idx="21164">
                  <c:v>375900</c:v>
                </c:pt>
                <c:pt idx="21165">
                  <c:v>654000</c:v>
                </c:pt>
                <c:pt idx="21166" formatCode="0.00E+00">
                  <c:v>1839900</c:v>
                </c:pt>
                <c:pt idx="21167">
                  <c:v>215000</c:v>
                </c:pt>
                <c:pt idx="21168">
                  <c:v>630500</c:v>
                </c:pt>
                <c:pt idx="21169">
                  <c:v>855000</c:v>
                </c:pt>
                <c:pt idx="21170">
                  <c:v>235245</c:v>
                </c:pt>
                <c:pt idx="21171">
                  <c:v>770000</c:v>
                </c:pt>
                <c:pt idx="21172">
                  <c:v>734990</c:v>
                </c:pt>
                <c:pt idx="21173">
                  <c:v>880000</c:v>
                </c:pt>
                <c:pt idx="21174">
                  <c:v>525000</c:v>
                </c:pt>
                <c:pt idx="21175">
                  <c:v>775000</c:v>
                </c:pt>
                <c:pt idx="21176">
                  <c:v>687015</c:v>
                </c:pt>
                <c:pt idx="21177">
                  <c:v>663000</c:v>
                </c:pt>
                <c:pt idx="21178">
                  <c:v>815000</c:v>
                </c:pt>
                <c:pt idx="21179" formatCode="0.00E+00">
                  <c:v>1050000</c:v>
                </c:pt>
                <c:pt idx="21180">
                  <c:v>433190</c:v>
                </c:pt>
                <c:pt idx="21181">
                  <c:v>725000</c:v>
                </c:pt>
                <c:pt idx="21182">
                  <c:v>279950</c:v>
                </c:pt>
                <c:pt idx="21183">
                  <c:v>272167</c:v>
                </c:pt>
                <c:pt idx="21184">
                  <c:v>468500</c:v>
                </c:pt>
                <c:pt idx="21185">
                  <c:v>298000</c:v>
                </c:pt>
                <c:pt idx="21186">
                  <c:v>303500</c:v>
                </c:pt>
                <c:pt idx="21187">
                  <c:v>308000</c:v>
                </c:pt>
                <c:pt idx="21188">
                  <c:v>646800</c:v>
                </c:pt>
                <c:pt idx="21189">
                  <c:v>530200</c:v>
                </c:pt>
                <c:pt idx="21190">
                  <c:v>405000</c:v>
                </c:pt>
                <c:pt idx="21191">
                  <c:v>529000</c:v>
                </c:pt>
                <c:pt idx="21192">
                  <c:v>675900</c:v>
                </c:pt>
                <c:pt idx="21193">
                  <c:v>570000</c:v>
                </c:pt>
                <c:pt idx="21194">
                  <c:v>375500</c:v>
                </c:pt>
                <c:pt idx="21195">
                  <c:v>445000</c:v>
                </c:pt>
                <c:pt idx="21196" formatCode="0.00E+00">
                  <c:v>1100000</c:v>
                </c:pt>
                <c:pt idx="21197">
                  <c:v>477000</c:v>
                </c:pt>
                <c:pt idx="21198">
                  <c:v>450000</c:v>
                </c:pt>
                <c:pt idx="21199">
                  <c:v>427005</c:v>
                </c:pt>
                <c:pt idx="21200">
                  <c:v>720000</c:v>
                </c:pt>
                <c:pt idx="21201" formatCode="0.00E+00">
                  <c:v>2230000</c:v>
                </c:pt>
                <c:pt idx="21202">
                  <c:v>450800</c:v>
                </c:pt>
                <c:pt idx="21203">
                  <c:v>461100</c:v>
                </c:pt>
                <c:pt idx="21204" formatCode="0.00E+00">
                  <c:v>1061600</c:v>
                </c:pt>
                <c:pt idx="21205">
                  <c:v>590000</c:v>
                </c:pt>
                <c:pt idx="21206">
                  <c:v>478830</c:v>
                </c:pt>
                <c:pt idx="21207">
                  <c:v>760000</c:v>
                </c:pt>
                <c:pt idx="21208" formatCode="0.00E+00">
                  <c:v>1025000</c:v>
                </c:pt>
                <c:pt idx="21209">
                  <c:v>385000</c:v>
                </c:pt>
                <c:pt idx="21210">
                  <c:v>500000</c:v>
                </c:pt>
                <c:pt idx="21211">
                  <c:v>425000</c:v>
                </c:pt>
                <c:pt idx="21212">
                  <c:v>552100</c:v>
                </c:pt>
                <c:pt idx="21213">
                  <c:v>785000</c:v>
                </c:pt>
                <c:pt idx="21214">
                  <c:v>615000</c:v>
                </c:pt>
                <c:pt idx="21215">
                  <c:v>309000</c:v>
                </c:pt>
                <c:pt idx="21216">
                  <c:v>369500</c:v>
                </c:pt>
                <c:pt idx="21217">
                  <c:v>391000</c:v>
                </c:pt>
                <c:pt idx="21218">
                  <c:v>465000</c:v>
                </c:pt>
                <c:pt idx="21219">
                  <c:v>879950</c:v>
                </c:pt>
                <c:pt idx="21220">
                  <c:v>372000</c:v>
                </c:pt>
                <c:pt idx="21221">
                  <c:v>259000</c:v>
                </c:pt>
                <c:pt idx="21222">
                  <c:v>374000</c:v>
                </c:pt>
                <c:pt idx="21223">
                  <c:v>561000</c:v>
                </c:pt>
                <c:pt idx="21224">
                  <c:v>610000</c:v>
                </c:pt>
                <c:pt idx="21225">
                  <c:v>635000</c:v>
                </c:pt>
                <c:pt idx="21226">
                  <c:v>235000</c:v>
                </c:pt>
                <c:pt idx="21227">
                  <c:v>623300</c:v>
                </c:pt>
                <c:pt idx="21228">
                  <c:v>412500</c:v>
                </c:pt>
                <c:pt idx="21229">
                  <c:v>380000</c:v>
                </c:pt>
                <c:pt idx="21230">
                  <c:v>497000</c:v>
                </c:pt>
                <c:pt idx="21231">
                  <c:v>452000</c:v>
                </c:pt>
                <c:pt idx="21232">
                  <c:v>312000</c:v>
                </c:pt>
                <c:pt idx="21233">
                  <c:v>469950</c:v>
                </c:pt>
                <c:pt idx="21234">
                  <c:v>775000</c:v>
                </c:pt>
                <c:pt idx="21235">
                  <c:v>679990</c:v>
                </c:pt>
                <c:pt idx="21236">
                  <c:v>288790</c:v>
                </c:pt>
                <c:pt idx="21237">
                  <c:v>800000</c:v>
                </c:pt>
                <c:pt idx="21238">
                  <c:v>299000</c:v>
                </c:pt>
                <c:pt idx="21239">
                  <c:v>332000</c:v>
                </c:pt>
                <c:pt idx="21240">
                  <c:v>525000</c:v>
                </c:pt>
                <c:pt idx="21241">
                  <c:v>620000</c:v>
                </c:pt>
                <c:pt idx="21242">
                  <c:v>452000</c:v>
                </c:pt>
                <c:pt idx="21243">
                  <c:v>630000</c:v>
                </c:pt>
                <c:pt idx="21244">
                  <c:v>485000</c:v>
                </c:pt>
                <c:pt idx="21245">
                  <c:v>349950</c:v>
                </c:pt>
                <c:pt idx="21246">
                  <c:v>499990</c:v>
                </c:pt>
                <c:pt idx="21247">
                  <c:v>510000</c:v>
                </c:pt>
                <c:pt idx="21248" formatCode="0.00E+00">
                  <c:v>1080000</c:v>
                </c:pt>
                <c:pt idx="21249">
                  <c:v>494000</c:v>
                </c:pt>
                <c:pt idx="21250">
                  <c:v>429900</c:v>
                </c:pt>
                <c:pt idx="21251">
                  <c:v>505000</c:v>
                </c:pt>
                <c:pt idx="21252">
                  <c:v>272000</c:v>
                </c:pt>
                <c:pt idx="21253">
                  <c:v>671500</c:v>
                </c:pt>
                <c:pt idx="21254">
                  <c:v>729950</c:v>
                </c:pt>
                <c:pt idx="21255">
                  <c:v>471835</c:v>
                </c:pt>
                <c:pt idx="21256">
                  <c:v>249950</c:v>
                </c:pt>
                <c:pt idx="21257">
                  <c:v>424950</c:v>
                </c:pt>
                <c:pt idx="21258" formatCode="0.00E+00">
                  <c:v>1240000</c:v>
                </c:pt>
                <c:pt idx="21259">
                  <c:v>440000</c:v>
                </c:pt>
                <c:pt idx="21260">
                  <c:v>495000</c:v>
                </c:pt>
                <c:pt idx="21261">
                  <c:v>870000</c:v>
                </c:pt>
                <c:pt idx="21262">
                  <c:v>559000</c:v>
                </c:pt>
                <c:pt idx="21263">
                  <c:v>495000</c:v>
                </c:pt>
                <c:pt idx="21264">
                  <c:v>722000</c:v>
                </c:pt>
                <c:pt idx="21265">
                  <c:v>567500</c:v>
                </c:pt>
                <c:pt idx="21266">
                  <c:v>440000</c:v>
                </c:pt>
                <c:pt idx="21267">
                  <c:v>400000</c:v>
                </c:pt>
                <c:pt idx="21268">
                  <c:v>459995</c:v>
                </c:pt>
                <c:pt idx="21269">
                  <c:v>365000</c:v>
                </c:pt>
                <c:pt idx="21270">
                  <c:v>389950</c:v>
                </c:pt>
                <c:pt idx="21271">
                  <c:v>320000</c:v>
                </c:pt>
                <c:pt idx="21272">
                  <c:v>415500</c:v>
                </c:pt>
                <c:pt idx="21273">
                  <c:v>775000</c:v>
                </c:pt>
                <c:pt idx="21274">
                  <c:v>590000</c:v>
                </c:pt>
                <c:pt idx="21275">
                  <c:v>950000</c:v>
                </c:pt>
                <c:pt idx="21276">
                  <c:v>378950</c:v>
                </c:pt>
                <c:pt idx="21277">
                  <c:v>441750</c:v>
                </c:pt>
                <c:pt idx="21278">
                  <c:v>335900</c:v>
                </c:pt>
                <c:pt idx="21279">
                  <c:v>229800</c:v>
                </c:pt>
                <c:pt idx="21280">
                  <c:v>645000</c:v>
                </c:pt>
                <c:pt idx="21281">
                  <c:v>448000</c:v>
                </c:pt>
                <c:pt idx="21282">
                  <c:v>706000</c:v>
                </c:pt>
                <c:pt idx="21283">
                  <c:v>988990</c:v>
                </c:pt>
                <c:pt idx="21284">
                  <c:v>716000</c:v>
                </c:pt>
                <c:pt idx="21285">
                  <c:v>319000</c:v>
                </c:pt>
                <c:pt idx="21286">
                  <c:v>300000</c:v>
                </c:pt>
                <c:pt idx="21287">
                  <c:v>625000</c:v>
                </c:pt>
                <c:pt idx="21288">
                  <c:v>773000</c:v>
                </c:pt>
                <c:pt idx="21289">
                  <c:v>392000</c:v>
                </c:pt>
                <c:pt idx="21290">
                  <c:v>549995</c:v>
                </c:pt>
                <c:pt idx="21291">
                  <c:v>480000</c:v>
                </c:pt>
                <c:pt idx="21292">
                  <c:v>355000</c:v>
                </c:pt>
                <c:pt idx="21293">
                  <c:v>208400</c:v>
                </c:pt>
                <c:pt idx="21294">
                  <c:v>831548</c:v>
                </c:pt>
                <c:pt idx="21295">
                  <c:v>279500</c:v>
                </c:pt>
                <c:pt idx="21296">
                  <c:v>445000</c:v>
                </c:pt>
                <c:pt idx="21297">
                  <c:v>492500</c:v>
                </c:pt>
                <c:pt idx="21298">
                  <c:v>435000</c:v>
                </c:pt>
                <c:pt idx="21299">
                  <c:v>325000</c:v>
                </c:pt>
                <c:pt idx="21300">
                  <c:v>453000</c:v>
                </c:pt>
                <c:pt idx="21301">
                  <c:v>612995</c:v>
                </c:pt>
                <c:pt idx="21302">
                  <c:v>540000</c:v>
                </c:pt>
                <c:pt idx="21303">
                  <c:v>465000</c:v>
                </c:pt>
                <c:pt idx="21304">
                  <c:v>799950</c:v>
                </c:pt>
                <c:pt idx="21305">
                  <c:v>495000</c:v>
                </c:pt>
                <c:pt idx="21306">
                  <c:v>579950</c:v>
                </c:pt>
                <c:pt idx="21307">
                  <c:v>331000</c:v>
                </c:pt>
                <c:pt idx="21308">
                  <c:v>580000</c:v>
                </c:pt>
                <c:pt idx="21309">
                  <c:v>669000</c:v>
                </c:pt>
                <c:pt idx="21310" formatCode="0.00E+00">
                  <c:v>2351960</c:v>
                </c:pt>
                <c:pt idx="21311">
                  <c:v>539900</c:v>
                </c:pt>
                <c:pt idx="21312">
                  <c:v>490000</c:v>
                </c:pt>
                <c:pt idx="21313">
                  <c:v>627000</c:v>
                </c:pt>
                <c:pt idx="21314">
                  <c:v>458000</c:v>
                </c:pt>
                <c:pt idx="21315">
                  <c:v>440000</c:v>
                </c:pt>
                <c:pt idx="21316" formatCode="0.00E+00">
                  <c:v>1698000</c:v>
                </c:pt>
                <c:pt idx="21317">
                  <c:v>935000</c:v>
                </c:pt>
                <c:pt idx="21318">
                  <c:v>641000</c:v>
                </c:pt>
                <c:pt idx="21319">
                  <c:v>452000</c:v>
                </c:pt>
                <c:pt idx="21320">
                  <c:v>625000</c:v>
                </c:pt>
                <c:pt idx="21321" formatCode="0.00E+00">
                  <c:v>1350000</c:v>
                </c:pt>
                <c:pt idx="21322">
                  <c:v>834950</c:v>
                </c:pt>
                <c:pt idx="21323" formatCode="0.00E+00">
                  <c:v>1500000</c:v>
                </c:pt>
                <c:pt idx="21324">
                  <c:v>305000</c:v>
                </c:pt>
                <c:pt idx="21325">
                  <c:v>659000</c:v>
                </c:pt>
                <c:pt idx="21326">
                  <c:v>353000</c:v>
                </c:pt>
                <c:pt idx="21327">
                  <c:v>535000</c:v>
                </c:pt>
                <c:pt idx="21328">
                  <c:v>999000</c:v>
                </c:pt>
                <c:pt idx="21329">
                  <c:v>375000</c:v>
                </c:pt>
                <c:pt idx="21330">
                  <c:v>685000</c:v>
                </c:pt>
                <c:pt idx="21331">
                  <c:v>333000</c:v>
                </c:pt>
                <c:pt idx="21332">
                  <c:v>245000</c:v>
                </c:pt>
                <c:pt idx="21333" formatCode="0.00E+00">
                  <c:v>1999950</c:v>
                </c:pt>
                <c:pt idx="21334">
                  <c:v>329950</c:v>
                </c:pt>
                <c:pt idx="21335">
                  <c:v>403000</c:v>
                </c:pt>
                <c:pt idx="21336">
                  <c:v>559630</c:v>
                </c:pt>
                <c:pt idx="21337">
                  <c:v>344000</c:v>
                </c:pt>
                <c:pt idx="21338">
                  <c:v>435000</c:v>
                </c:pt>
                <c:pt idx="21339">
                  <c:v>430000</c:v>
                </c:pt>
                <c:pt idx="21340">
                  <c:v>417000</c:v>
                </c:pt>
                <c:pt idx="21341">
                  <c:v>895950</c:v>
                </c:pt>
                <c:pt idx="21342">
                  <c:v>563950</c:v>
                </c:pt>
                <c:pt idx="21343">
                  <c:v>332220</c:v>
                </c:pt>
                <c:pt idx="21344" formatCode="0.00E+00">
                  <c:v>1488000</c:v>
                </c:pt>
                <c:pt idx="21345">
                  <c:v>680000</c:v>
                </c:pt>
                <c:pt idx="21346">
                  <c:v>825750</c:v>
                </c:pt>
                <c:pt idx="21347">
                  <c:v>338000</c:v>
                </c:pt>
                <c:pt idx="21348">
                  <c:v>535365</c:v>
                </c:pt>
                <c:pt idx="21349">
                  <c:v>608000</c:v>
                </c:pt>
                <c:pt idx="21350">
                  <c:v>930000</c:v>
                </c:pt>
                <c:pt idx="21351">
                  <c:v>565000</c:v>
                </c:pt>
                <c:pt idx="21352">
                  <c:v>495000</c:v>
                </c:pt>
                <c:pt idx="21353">
                  <c:v>667000</c:v>
                </c:pt>
                <c:pt idx="21354">
                  <c:v>495000</c:v>
                </c:pt>
                <c:pt idx="21355">
                  <c:v>928990</c:v>
                </c:pt>
                <c:pt idx="21356">
                  <c:v>345000</c:v>
                </c:pt>
                <c:pt idx="21357" formatCode="0.00E+00">
                  <c:v>1065000</c:v>
                </c:pt>
                <c:pt idx="21358">
                  <c:v>519995</c:v>
                </c:pt>
                <c:pt idx="21359">
                  <c:v>924000</c:v>
                </c:pt>
                <c:pt idx="21360">
                  <c:v>295000</c:v>
                </c:pt>
                <c:pt idx="21361">
                  <c:v>472000</c:v>
                </c:pt>
                <c:pt idx="21362">
                  <c:v>405000</c:v>
                </c:pt>
                <c:pt idx="21363">
                  <c:v>410000</c:v>
                </c:pt>
                <c:pt idx="21364">
                  <c:v>419500</c:v>
                </c:pt>
                <c:pt idx="21365">
                  <c:v>382000</c:v>
                </c:pt>
                <c:pt idx="21366">
                  <c:v>370000</c:v>
                </c:pt>
                <c:pt idx="21367">
                  <c:v>553000</c:v>
                </c:pt>
                <c:pt idx="21368" formatCode="0.00E+00">
                  <c:v>2065000</c:v>
                </c:pt>
                <c:pt idx="21369">
                  <c:v>455950</c:v>
                </c:pt>
                <c:pt idx="21370">
                  <c:v>331000</c:v>
                </c:pt>
                <c:pt idx="21371">
                  <c:v>417250</c:v>
                </c:pt>
                <c:pt idx="21372">
                  <c:v>490000</c:v>
                </c:pt>
                <c:pt idx="21373">
                  <c:v>325000</c:v>
                </c:pt>
                <c:pt idx="21374">
                  <c:v>705000</c:v>
                </c:pt>
                <c:pt idx="21375" formatCode="0.00E+00">
                  <c:v>1174660</c:v>
                </c:pt>
                <c:pt idx="21376">
                  <c:v>365000</c:v>
                </c:pt>
                <c:pt idx="21377">
                  <c:v>403000</c:v>
                </c:pt>
                <c:pt idx="21378">
                  <c:v>409000</c:v>
                </c:pt>
                <c:pt idx="21379">
                  <c:v>391000</c:v>
                </c:pt>
                <c:pt idx="21380">
                  <c:v>542525</c:v>
                </c:pt>
                <c:pt idx="21381">
                  <c:v>339950</c:v>
                </c:pt>
                <c:pt idx="21382">
                  <c:v>499990</c:v>
                </c:pt>
                <c:pt idx="21383" formatCode="0.00E+00">
                  <c:v>1765000</c:v>
                </c:pt>
                <c:pt idx="21384">
                  <c:v>608000</c:v>
                </c:pt>
                <c:pt idx="21385">
                  <c:v>392000</c:v>
                </c:pt>
                <c:pt idx="21386">
                  <c:v>320000</c:v>
                </c:pt>
                <c:pt idx="21387">
                  <c:v>274800</c:v>
                </c:pt>
                <c:pt idx="21388">
                  <c:v>325000</c:v>
                </c:pt>
                <c:pt idx="21389">
                  <c:v>418500</c:v>
                </c:pt>
                <c:pt idx="21390">
                  <c:v>300000</c:v>
                </c:pt>
                <c:pt idx="21391">
                  <c:v>269950</c:v>
                </c:pt>
                <c:pt idx="21392">
                  <c:v>358000</c:v>
                </c:pt>
                <c:pt idx="21393">
                  <c:v>350000</c:v>
                </c:pt>
                <c:pt idx="21394">
                  <c:v>782000</c:v>
                </c:pt>
                <c:pt idx="21395">
                  <c:v>779000</c:v>
                </c:pt>
                <c:pt idx="21396">
                  <c:v>685000</c:v>
                </c:pt>
                <c:pt idx="21397">
                  <c:v>305000</c:v>
                </c:pt>
                <c:pt idx="21398">
                  <c:v>350000</c:v>
                </c:pt>
                <c:pt idx="21399">
                  <c:v>775000</c:v>
                </c:pt>
                <c:pt idx="21400">
                  <c:v>317750</c:v>
                </c:pt>
                <c:pt idx="21401">
                  <c:v>438000</c:v>
                </c:pt>
                <c:pt idx="21402">
                  <c:v>325000</c:v>
                </c:pt>
                <c:pt idx="21403">
                  <c:v>830000</c:v>
                </c:pt>
                <c:pt idx="21404">
                  <c:v>353000</c:v>
                </c:pt>
                <c:pt idx="21405">
                  <c:v>460000</c:v>
                </c:pt>
                <c:pt idx="21406">
                  <c:v>370000</c:v>
                </c:pt>
                <c:pt idx="21407">
                  <c:v>330000</c:v>
                </c:pt>
                <c:pt idx="21408">
                  <c:v>569888</c:v>
                </c:pt>
                <c:pt idx="21409">
                  <c:v>353900</c:v>
                </c:pt>
                <c:pt idx="21410">
                  <c:v>695000</c:v>
                </c:pt>
                <c:pt idx="21411">
                  <c:v>288790</c:v>
                </c:pt>
                <c:pt idx="21412">
                  <c:v>334950</c:v>
                </c:pt>
                <c:pt idx="21413">
                  <c:v>869950</c:v>
                </c:pt>
                <c:pt idx="21414">
                  <c:v>557500</c:v>
                </c:pt>
                <c:pt idx="21415">
                  <c:v>389990</c:v>
                </c:pt>
                <c:pt idx="21416">
                  <c:v>455000</c:v>
                </c:pt>
                <c:pt idx="21417">
                  <c:v>598500</c:v>
                </c:pt>
                <c:pt idx="21418">
                  <c:v>750000</c:v>
                </c:pt>
                <c:pt idx="21419">
                  <c:v>729999</c:v>
                </c:pt>
                <c:pt idx="21420">
                  <c:v>299950</c:v>
                </c:pt>
                <c:pt idx="21421">
                  <c:v>374950</c:v>
                </c:pt>
                <c:pt idx="21422">
                  <c:v>386950</c:v>
                </c:pt>
                <c:pt idx="21423">
                  <c:v>535000</c:v>
                </c:pt>
                <c:pt idx="21424">
                  <c:v>890000</c:v>
                </c:pt>
                <c:pt idx="21425" formatCode="0.00E+00">
                  <c:v>1050000</c:v>
                </c:pt>
                <c:pt idx="21426" formatCode="0.00E+00">
                  <c:v>1107460</c:v>
                </c:pt>
                <c:pt idx="21427">
                  <c:v>436952</c:v>
                </c:pt>
                <c:pt idx="21428">
                  <c:v>365000</c:v>
                </c:pt>
                <c:pt idx="21429">
                  <c:v>288000</c:v>
                </c:pt>
                <c:pt idx="21430">
                  <c:v>700000</c:v>
                </c:pt>
                <c:pt idx="21431">
                  <c:v>800000</c:v>
                </c:pt>
                <c:pt idx="21432">
                  <c:v>899000</c:v>
                </c:pt>
                <c:pt idx="21433">
                  <c:v>465750</c:v>
                </c:pt>
                <c:pt idx="21434">
                  <c:v>485000</c:v>
                </c:pt>
                <c:pt idx="21435">
                  <c:v>494995</c:v>
                </c:pt>
                <c:pt idx="21436">
                  <c:v>255000</c:v>
                </c:pt>
                <c:pt idx="21437">
                  <c:v>530000</c:v>
                </c:pt>
                <c:pt idx="21438">
                  <c:v>435000</c:v>
                </c:pt>
                <c:pt idx="21439">
                  <c:v>639000</c:v>
                </c:pt>
                <c:pt idx="21440">
                  <c:v>440000</c:v>
                </c:pt>
                <c:pt idx="21441">
                  <c:v>914500</c:v>
                </c:pt>
                <c:pt idx="21442">
                  <c:v>580000</c:v>
                </c:pt>
                <c:pt idx="21443">
                  <c:v>250000</c:v>
                </c:pt>
                <c:pt idx="21444">
                  <c:v>410000</c:v>
                </c:pt>
                <c:pt idx="21445">
                  <c:v>531155</c:v>
                </c:pt>
                <c:pt idx="21446">
                  <c:v>358000</c:v>
                </c:pt>
                <c:pt idx="21447">
                  <c:v>425000</c:v>
                </c:pt>
                <c:pt idx="21448">
                  <c:v>326000</c:v>
                </c:pt>
                <c:pt idx="21449">
                  <c:v>650000</c:v>
                </c:pt>
                <c:pt idx="21450">
                  <c:v>749950</c:v>
                </c:pt>
                <c:pt idx="21451">
                  <c:v>239950</c:v>
                </c:pt>
                <c:pt idx="21452">
                  <c:v>315000</c:v>
                </c:pt>
                <c:pt idx="21453">
                  <c:v>375000</c:v>
                </c:pt>
                <c:pt idx="21454">
                  <c:v>375000</c:v>
                </c:pt>
                <c:pt idx="21455">
                  <c:v>349000</c:v>
                </c:pt>
                <c:pt idx="21456">
                  <c:v>450000</c:v>
                </c:pt>
                <c:pt idx="21457">
                  <c:v>669950</c:v>
                </c:pt>
                <c:pt idx="21458">
                  <c:v>504600</c:v>
                </c:pt>
                <c:pt idx="21459">
                  <c:v>400000</c:v>
                </c:pt>
                <c:pt idx="21460" formatCode="0.00E+00">
                  <c:v>1020000</c:v>
                </c:pt>
                <c:pt idx="21461">
                  <c:v>518000</c:v>
                </c:pt>
                <c:pt idx="21462">
                  <c:v>535000</c:v>
                </c:pt>
                <c:pt idx="21463">
                  <c:v>337500</c:v>
                </c:pt>
                <c:pt idx="21464">
                  <c:v>380000</c:v>
                </c:pt>
                <c:pt idx="21465">
                  <c:v>875000</c:v>
                </c:pt>
                <c:pt idx="21466">
                  <c:v>385000</c:v>
                </c:pt>
                <c:pt idx="21467" formatCode="0.00E+00">
                  <c:v>1987500</c:v>
                </c:pt>
                <c:pt idx="21468">
                  <c:v>649500</c:v>
                </c:pt>
                <c:pt idx="21469" formatCode="0.00E+00">
                  <c:v>1050000</c:v>
                </c:pt>
                <c:pt idx="21470">
                  <c:v>249000</c:v>
                </c:pt>
                <c:pt idx="21471">
                  <c:v>525000</c:v>
                </c:pt>
                <c:pt idx="21472">
                  <c:v>402000</c:v>
                </c:pt>
                <c:pt idx="21473" formatCode="0.00E+00">
                  <c:v>1750000</c:v>
                </c:pt>
                <c:pt idx="21474">
                  <c:v>359800</c:v>
                </c:pt>
                <c:pt idx="21475">
                  <c:v>330000</c:v>
                </c:pt>
                <c:pt idx="21476">
                  <c:v>433000</c:v>
                </c:pt>
                <c:pt idx="21477" formatCode="0.00E+00">
                  <c:v>1010800</c:v>
                </c:pt>
                <c:pt idx="21478">
                  <c:v>599832</c:v>
                </c:pt>
                <c:pt idx="21479">
                  <c:v>312891</c:v>
                </c:pt>
                <c:pt idx="21480">
                  <c:v>449000</c:v>
                </c:pt>
                <c:pt idx="21481">
                  <c:v>495000</c:v>
                </c:pt>
                <c:pt idx="21482">
                  <c:v>819995</c:v>
                </c:pt>
                <c:pt idx="21483">
                  <c:v>407500</c:v>
                </c:pt>
                <c:pt idx="21484">
                  <c:v>850000</c:v>
                </c:pt>
                <c:pt idx="21485" formatCode="0.00E+00">
                  <c:v>1720000</c:v>
                </c:pt>
                <c:pt idx="21486" formatCode="0.00E+00">
                  <c:v>1459000</c:v>
                </c:pt>
                <c:pt idx="21487">
                  <c:v>579000</c:v>
                </c:pt>
                <c:pt idx="21488">
                  <c:v>890776</c:v>
                </c:pt>
                <c:pt idx="21489">
                  <c:v>352500</c:v>
                </c:pt>
                <c:pt idx="21490">
                  <c:v>529000</c:v>
                </c:pt>
                <c:pt idx="21491">
                  <c:v>484000</c:v>
                </c:pt>
                <c:pt idx="21492">
                  <c:v>400000</c:v>
                </c:pt>
                <c:pt idx="21493">
                  <c:v>649950</c:v>
                </c:pt>
                <c:pt idx="21494">
                  <c:v>915000</c:v>
                </c:pt>
                <c:pt idx="21495">
                  <c:v>534950</c:v>
                </c:pt>
                <c:pt idx="21496">
                  <c:v>776000</c:v>
                </c:pt>
                <c:pt idx="21497">
                  <c:v>370000</c:v>
                </c:pt>
                <c:pt idx="21498">
                  <c:v>610000</c:v>
                </c:pt>
                <c:pt idx="21499">
                  <c:v>850000</c:v>
                </c:pt>
                <c:pt idx="21500">
                  <c:v>443000</c:v>
                </c:pt>
                <c:pt idx="21501" formatCode="0.00E+00">
                  <c:v>1150000</c:v>
                </c:pt>
                <c:pt idx="21502">
                  <c:v>453000</c:v>
                </c:pt>
                <c:pt idx="21503">
                  <c:v>735000</c:v>
                </c:pt>
                <c:pt idx="21504">
                  <c:v>810000</c:v>
                </c:pt>
                <c:pt idx="21505" formatCode="0.00E+00">
                  <c:v>1555000</c:v>
                </c:pt>
                <c:pt idx="21506" formatCode="0.00E+00">
                  <c:v>2238890</c:v>
                </c:pt>
                <c:pt idx="21507">
                  <c:v>377500</c:v>
                </c:pt>
                <c:pt idx="21508">
                  <c:v>482000</c:v>
                </c:pt>
                <c:pt idx="21509">
                  <c:v>600000</c:v>
                </c:pt>
                <c:pt idx="21510">
                  <c:v>420000</c:v>
                </c:pt>
                <c:pt idx="21511">
                  <c:v>480000</c:v>
                </c:pt>
                <c:pt idx="21512">
                  <c:v>406000</c:v>
                </c:pt>
                <c:pt idx="21513">
                  <c:v>505000</c:v>
                </c:pt>
                <c:pt idx="21514" formatCode="0.00E+00">
                  <c:v>1865000</c:v>
                </c:pt>
                <c:pt idx="21515">
                  <c:v>942990</c:v>
                </c:pt>
                <c:pt idx="21516">
                  <c:v>440000</c:v>
                </c:pt>
                <c:pt idx="21517">
                  <c:v>390000</c:v>
                </c:pt>
                <c:pt idx="21518">
                  <c:v>475000</c:v>
                </c:pt>
                <c:pt idx="21519">
                  <c:v>420000</c:v>
                </c:pt>
                <c:pt idx="21520" formatCode="0.00E+00">
                  <c:v>1408760</c:v>
                </c:pt>
                <c:pt idx="21521" formatCode="0.00E+00">
                  <c:v>1378000</c:v>
                </c:pt>
                <c:pt idx="21522">
                  <c:v>462500</c:v>
                </c:pt>
                <c:pt idx="21523">
                  <c:v>579950</c:v>
                </c:pt>
                <c:pt idx="21524">
                  <c:v>861111</c:v>
                </c:pt>
                <c:pt idx="21525" formatCode="0.00E+00">
                  <c:v>1450000</c:v>
                </c:pt>
                <c:pt idx="21526">
                  <c:v>290000</c:v>
                </c:pt>
                <c:pt idx="21527">
                  <c:v>535000</c:v>
                </c:pt>
                <c:pt idx="21528">
                  <c:v>585000</c:v>
                </c:pt>
                <c:pt idx="21529">
                  <c:v>670000</c:v>
                </c:pt>
                <c:pt idx="21530" formatCode="0.00E+00">
                  <c:v>3000000</c:v>
                </c:pt>
                <c:pt idx="21531">
                  <c:v>346000</c:v>
                </c:pt>
                <c:pt idx="21532" formatCode="0.00E+00">
                  <c:v>1325000</c:v>
                </c:pt>
                <c:pt idx="21533">
                  <c:v>999999</c:v>
                </c:pt>
                <c:pt idx="21534">
                  <c:v>599000</c:v>
                </c:pt>
                <c:pt idx="21535">
                  <c:v>332000</c:v>
                </c:pt>
                <c:pt idx="21536">
                  <c:v>336750</c:v>
                </c:pt>
                <c:pt idx="21537">
                  <c:v>370000</c:v>
                </c:pt>
                <c:pt idx="21538">
                  <c:v>324000</c:v>
                </c:pt>
                <c:pt idx="21539">
                  <c:v>338500</c:v>
                </c:pt>
                <c:pt idx="21540" formatCode="0.00E+00">
                  <c:v>1881580</c:v>
                </c:pt>
                <c:pt idx="21541">
                  <c:v>402723</c:v>
                </c:pt>
                <c:pt idx="21542">
                  <c:v>715000</c:v>
                </c:pt>
                <c:pt idx="21543">
                  <c:v>459000</c:v>
                </c:pt>
                <c:pt idx="21544">
                  <c:v>589999</c:v>
                </c:pt>
                <c:pt idx="21545">
                  <c:v>405000</c:v>
                </c:pt>
                <c:pt idx="21546">
                  <c:v>509900</c:v>
                </c:pt>
                <c:pt idx="21547">
                  <c:v>327000</c:v>
                </c:pt>
                <c:pt idx="21548" formatCode="0.00E+00">
                  <c:v>1057000</c:v>
                </c:pt>
                <c:pt idx="21549">
                  <c:v>327500</c:v>
                </c:pt>
                <c:pt idx="21550">
                  <c:v>249000</c:v>
                </c:pt>
                <c:pt idx="21551" formatCode="0.00E+00">
                  <c:v>1375000</c:v>
                </c:pt>
                <c:pt idx="21552">
                  <c:v>516500</c:v>
                </c:pt>
                <c:pt idx="21553">
                  <c:v>465000</c:v>
                </c:pt>
                <c:pt idx="21554">
                  <c:v>388000</c:v>
                </c:pt>
                <c:pt idx="21555">
                  <c:v>549000</c:v>
                </c:pt>
                <c:pt idx="21556">
                  <c:v>553000</c:v>
                </c:pt>
                <c:pt idx="21557">
                  <c:v>530000</c:v>
                </c:pt>
                <c:pt idx="21558">
                  <c:v>747450</c:v>
                </c:pt>
                <c:pt idx="21559">
                  <c:v>305000</c:v>
                </c:pt>
                <c:pt idx="21560">
                  <c:v>540000</c:v>
                </c:pt>
                <c:pt idx="21561">
                  <c:v>750000</c:v>
                </c:pt>
                <c:pt idx="21562">
                  <c:v>422000</c:v>
                </c:pt>
                <c:pt idx="21563">
                  <c:v>337000</c:v>
                </c:pt>
                <c:pt idx="21564">
                  <c:v>579950</c:v>
                </c:pt>
                <c:pt idx="21565">
                  <c:v>341780</c:v>
                </c:pt>
                <c:pt idx="21566">
                  <c:v>710200</c:v>
                </c:pt>
                <c:pt idx="21567">
                  <c:v>690000</c:v>
                </c:pt>
                <c:pt idx="21568" formatCode="0.00E+00">
                  <c:v>1700000</c:v>
                </c:pt>
                <c:pt idx="21569">
                  <c:v>329000</c:v>
                </c:pt>
                <c:pt idx="21570">
                  <c:v>330000</c:v>
                </c:pt>
                <c:pt idx="21571">
                  <c:v>608500</c:v>
                </c:pt>
                <c:pt idx="21572">
                  <c:v>230000</c:v>
                </c:pt>
                <c:pt idx="21573">
                  <c:v>785000</c:v>
                </c:pt>
                <c:pt idx="21574">
                  <c:v>610950</c:v>
                </c:pt>
                <c:pt idx="21575">
                  <c:v>399950</c:v>
                </c:pt>
                <c:pt idx="21576" formatCode="0.00E+00">
                  <c:v>3567000</c:v>
                </c:pt>
                <c:pt idx="21577">
                  <c:v>579000</c:v>
                </c:pt>
                <c:pt idx="21578">
                  <c:v>362500</c:v>
                </c:pt>
                <c:pt idx="21579">
                  <c:v>645000</c:v>
                </c:pt>
                <c:pt idx="21580">
                  <c:v>594866</c:v>
                </c:pt>
                <c:pt idx="21581">
                  <c:v>625000</c:v>
                </c:pt>
                <c:pt idx="21582">
                  <c:v>490000</c:v>
                </c:pt>
                <c:pt idx="21583">
                  <c:v>399950</c:v>
                </c:pt>
                <c:pt idx="21584">
                  <c:v>380000</c:v>
                </c:pt>
                <c:pt idx="21585">
                  <c:v>270000</c:v>
                </c:pt>
                <c:pt idx="21586">
                  <c:v>505000</c:v>
                </c:pt>
                <c:pt idx="21587">
                  <c:v>385000</c:v>
                </c:pt>
                <c:pt idx="21588">
                  <c:v>414500</c:v>
                </c:pt>
                <c:pt idx="21589">
                  <c:v>347500</c:v>
                </c:pt>
                <c:pt idx="21590" formatCode="0.00E+00">
                  <c:v>1222500</c:v>
                </c:pt>
                <c:pt idx="21591">
                  <c:v>572000</c:v>
                </c:pt>
                <c:pt idx="21592">
                  <c:v>475000</c:v>
                </c:pt>
                <c:pt idx="21593" formatCode="0.00E+00">
                  <c:v>1088000</c:v>
                </c:pt>
                <c:pt idx="21594">
                  <c:v>350000</c:v>
                </c:pt>
                <c:pt idx="21595">
                  <c:v>520000</c:v>
                </c:pt>
                <c:pt idx="21596">
                  <c:v>679950</c:v>
                </c:pt>
                <c:pt idx="21597" formatCode="0.00E+00">
                  <c:v>1575000</c:v>
                </c:pt>
                <c:pt idx="21598">
                  <c:v>541800</c:v>
                </c:pt>
                <c:pt idx="21599">
                  <c:v>810000</c:v>
                </c:pt>
                <c:pt idx="21600" formatCode="0.00E+00">
                  <c:v>1537000</c:v>
                </c:pt>
                <c:pt idx="21601">
                  <c:v>467000</c:v>
                </c:pt>
                <c:pt idx="21602">
                  <c:v>224000</c:v>
                </c:pt>
                <c:pt idx="21603">
                  <c:v>507250</c:v>
                </c:pt>
                <c:pt idx="21604">
                  <c:v>429000</c:v>
                </c:pt>
                <c:pt idx="21605">
                  <c:v>610685</c:v>
                </c:pt>
                <c:pt idx="21606" formatCode="0.00E+00">
                  <c:v>1007500</c:v>
                </c:pt>
                <c:pt idx="21607">
                  <c:v>475000</c:v>
                </c:pt>
                <c:pt idx="21608">
                  <c:v>360000</c:v>
                </c:pt>
                <c:pt idx="21609">
                  <c:v>400000</c:v>
                </c:pt>
                <c:pt idx="21610">
                  <c:v>402101</c:v>
                </c:pt>
                <c:pt idx="21611">
                  <c:v>400000</c:v>
                </c:pt>
                <c:pt idx="21612">
                  <c:v>325000</c:v>
                </c:pt>
              </c:numCache>
            </c:numRef>
          </c:xVal>
          <c:yVal>
            <c:numRef>
              <c:f>'Numerical Data'!$D$2:$D$21614</c:f>
              <c:numCache>
                <c:formatCode>General</c:formatCode>
                <c:ptCount val="21613"/>
                <c:pt idx="0">
                  <c:v>1180</c:v>
                </c:pt>
                <c:pt idx="1">
                  <c:v>2570</c:v>
                </c:pt>
                <c:pt idx="2">
                  <c:v>770</c:v>
                </c:pt>
                <c:pt idx="3">
                  <c:v>1960</c:v>
                </c:pt>
                <c:pt idx="4">
                  <c:v>1680</c:v>
                </c:pt>
                <c:pt idx="5">
                  <c:v>5420</c:v>
                </c:pt>
                <c:pt idx="6">
                  <c:v>1715</c:v>
                </c:pt>
                <c:pt idx="7">
                  <c:v>1060</c:v>
                </c:pt>
                <c:pt idx="8">
                  <c:v>1780</c:v>
                </c:pt>
                <c:pt idx="9">
                  <c:v>1890</c:v>
                </c:pt>
                <c:pt idx="10">
                  <c:v>3560</c:v>
                </c:pt>
                <c:pt idx="11">
                  <c:v>1160</c:v>
                </c:pt>
                <c:pt idx="12">
                  <c:v>1430</c:v>
                </c:pt>
                <c:pt idx="13">
                  <c:v>1370</c:v>
                </c:pt>
                <c:pt idx="14">
                  <c:v>1810</c:v>
                </c:pt>
                <c:pt idx="15">
                  <c:v>2950</c:v>
                </c:pt>
                <c:pt idx="16">
                  <c:v>1890</c:v>
                </c:pt>
                <c:pt idx="17">
                  <c:v>1600</c:v>
                </c:pt>
                <c:pt idx="18">
                  <c:v>1200</c:v>
                </c:pt>
                <c:pt idx="19">
                  <c:v>1250</c:v>
                </c:pt>
                <c:pt idx="20">
                  <c:v>1620</c:v>
                </c:pt>
                <c:pt idx="21">
                  <c:v>3050</c:v>
                </c:pt>
                <c:pt idx="22">
                  <c:v>2270</c:v>
                </c:pt>
                <c:pt idx="23">
                  <c:v>1070</c:v>
                </c:pt>
                <c:pt idx="24">
                  <c:v>2450</c:v>
                </c:pt>
                <c:pt idx="25">
                  <c:v>1710</c:v>
                </c:pt>
                <c:pt idx="26">
                  <c:v>2450</c:v>
                </c:pt>
                <c:pt idx="27">
                  <c:v>1400</c:v>
                </c:pt>
                <c:pt idx="28">
                  <c:v>1520</c:v>
                </c:pt>
                <c:pt idx="29">
                  <c:v>2570</c:v>
                </c:pt>
                <c:pt idx="30">
                  <c:v>2320</c:v>
                </c:pt>
                <c:pt idx="31">
                  <c:v>1190</c:v>
                </c:pt>
                <c:pt idx="32">
                  <c:v>2330</c:v>
                </c:pt>
                <c:pt idx="33">
                  <c:v>1090</c:v>
                </c:pt>
                <c:pt idx="34">
                  <c:v>2060</c:v>
                </c:pt>
                <c:pt idx="35">
                  <c:v>2300</c:v>
                </c:pt>
                <c:pt idx="36">
                  <c:v>1660</c:v>
                </c:pt>
                <c:pt idx="37">
                  <c:v>2360</c:v>
                </c:pt>
                <c:pt idx="38">
                  <c:v>1220</c:v>
                </c:pt>
                <c:pt idx="39">
                  <c:v>2620</c:v>
                </c:pt>
                <c:pt idx="40">
                  <c:v>2570</c:v>
                </c:pt>
                <c:pt idx="41">
                  <c:v>4220</c:v>
                </c:pt>
                <c:pt idx="42">
                  <c:v>3595</c:v>
                </c:pt>
                <c:pt idx="43">
                  <c:v>1570</c:v>
                </c:pt>
                <c:pt idx="44">
                  <c:v>1280</c:v>
                </c:pt>
                <c:pt idx="45">
                  <c:v>3160</c:v>
                </c:pt>
                <c:pt idx="46">
                  <c:v>990</c:v>
                </c:pt>
                <c:pt idx="47">
                  <c:v>2290</c:v>
                </c:pt>
                <c:pt idx="48">
                  <c:v>1250</c:v>
                </c:pt>
                <c:pt idx="49">
                  <c:v>2753</c:v>
                </c:pt>
                <c:pt idx="50">
                  <c:v>1190</c:v>
                </c:pt>
                <c:pt idx="51">
                  <c:v>3150</c:v>
                </c:pt>
                <c:pt idx="52">
                  <c:v>1410</c:v>
                </c:pt>
                <c:pt idx="53">
                  <c:v>1980</c:v>
                </c:pt>
                <c:pt idx="54">
                  <c:v>2730</c:v>
                </c:pt>
                <c:pt idx="55">
                  <c:v>2830</c:v>
                </c:pt>
                <c:pt idx="56">
                  <c:v>2250</c:v>
                </c:pt>
                <c:pt idx="57">
                  <c:v>2420</c:v>
                </c:pt>
                <c:pt idx="58">
                  <c:v>3250</c:v>
                </c:pt>
                <c:pt idx="59">
                  <c:v>1850</c:v>
                </c:pt>
                <c:pt idx="60">
                  <c:v>2150</c:v>
                </c:pt>
                <c:pt idx="61">
                  <c:v>1260</c:v>
                </c:pt>
                <c:pt idx="62">
                  <c:v>2519</c:v>
                </c:pt>
                <c:pt idx="63">
                  <c:v>1540</c:v>
                </c:pt>
                <c:pt idx="64">
                  <c:v>1660</c:v>
                </c:pt>
                <c:pt idx="65">
                  <c:v>2770</c:v>
                </c:pt>
                <c:pt idx="66">
                  <c:v>2720</c:v>
                </c:pt>
                <c:pt idx="67">
                  <c:v>2240</c:v>
                </c:pt>
                <c:pt idx="68">
                  <c:v>1000</c:v>
                </c:pt>
                <c:pt idx="69">
                  <c:v>3200</c:v>
                </c:pt>
                <c:pt idx="70">
                  <c:v>4770</c:v>
                </c:pt>
                <c:pt idx="71">
                  <c:v>1260</c:v>
                </c:pt>
                <c:pt idx="72">
                  <c:v>2750</c:v>
                </c:pt>
                <c:pt idx="73">
                  <c:v>2380</c:v>
                </c:pt>
                <c:pt idx="74">
                  <c:v>1790</c:v>
                </c:pt>
                <c:pt idx="75">
                  <c:v>3430</c:v>
                </c:pt>
                <c:pt idx="76">
                  <c:v>1760</c:v>
                </c:pt>
                <c:pt idx="77">
                  <c:v>1040</c:v>
                </c:pt>
                <c:pt idx="78">
                  <c:v>1410</c:v>
                </c:pt>
                <c:pt idx="79">
                  <c:v>3450</c:v>
                </c:pt>
                <c:pt idx="80">
                  <c:v>2350</c:v>
                </c:pt>
                <c:pt idx="81">
                  <c:v>1900</c:v>
                </c:pt>
                <c:pt idx="82">
                  <c:v>2020</c:v>
                </c:pt>
                <c:pt idx="83">
                  <c:v>1680</c:v>
                </c:pt>
                <c:pt idx="84">
                  <c:v>960</c:v>
                </c:pt>
                <c:pt idx="85">
                  <c:v>2140</c:v>
                </c:pt>
                <c:pt idx="86">
                  <c:v>2660</c:v>
                </c:pt>
                <c:pt idx="87">
                  <c:v>2770</c:v>
                </c:pt>
                <c:pt idx="88">
                  <c:v>1610</c:v>
                </c:pt>
                <c:pt idx="89">
                  <c:v>1030</c:v>
                </c:pt>
                <c:pt idx="90">
                  <c:v>1980</c:v>
                </c:pt>
                <c:pt idx="91">
                  <c:v>3520</c:v>
                </c:pt>
                <c:pt idx="92">
                  <c:v>1200</c:v>
                </c:pt>
                <c:pt idx="93">
                  <c:v>1580</c:v>
                </c:pt>
                <c:pt idx="94">
                  <c:v>1580</c:v>
                </c:pt>
                <c:pt idx="95">
                  <c:v>3300</c:v>
                </c:pt>
                <c:pt idx="96">
                  <c:v>1960</c:v>
                </c:pt>
                <c:pt idx="97">
                  <c:v>1160</c:v>
                </c:pt>
                <c:pt idx="98">
                  <c:v>1810</c:v>
                </c:pt>
                <c:pt idx="99">
                  <c:v>2320</c:v>
                </c:pt>
                <c:pt idx="100">
                  <c:v>2070</c:v>
                </c:pt>
                <c:pt idx="101">
                  <c:v>1980</c:v>
                </c:pt>
                <c:pt idx="102">
                  <c:v>2190</c:v>
                </c:pt>
                <c:pt idx="103">
                  <c:v>2920</c:v>
                </c:pt>
                <c:pt idx="104">
                  <c:v>1210</c:v>
                </c:pt>
                <c:pt idx="105">
                  <c:v>2340</c:v>
                </c:pt>
                <c:pt idx="106">
                  <c:v>1670</c:v>
                </c:pt>
                <c:pt idx="107">
                  <c:v>1240</c:v>
                </c:pt>
                <c:pt idx="108">
                  <c:v>3140</c:v>
                </c:pt>
                <c:pt idx="109">
                  <c:v>2030</c:v>
                </c:pt>
                <c:pt idx="110">
                  <c:v>2310</c:v>
                </c:pt>
                <c:pt idx="111">
                  <c:v>1260</c:v>
                </c:pt>
                <c:pt idx="112">
                  <c:v>1540</c:v>
                </c:pt>
                <c:pt idx="113">
                  <c:v>2080</c:v>
                </c:pt>
                <c:pt idx="114">
                  <c:v>3230</c:v>
                </c:pt>
                <c:pt idx="115">
                  <c:v>4380</c:v>
                </c:pt>
                <c:pt idx="116">
                  <c:v>1590</c:v>
                </c:pt>
                <c:pt idx="117">
                  <c:v>880</c:v>
                </c:pt>
                <c:pt idx="118">
                  <c:v>1570</c:v>
                </c:pt>
                <c:pt idx="119">
                  <c:v>1610</c:v>
                </c:pt>
                <c:pt idx="120">
                  <c:v>2400</c:v>
                </c:pt>
                <c:pt idx="121">
                  <c:v>1450</c:v>
                </c:pt>
                <c:pt idx="122">
                  <c:v>770</c:v>
                </c:pt>
                <c:pt idx="123">
                  <c:v>2100</c:v>
                </c:pt>
                <c:pt idx="124">
                  <c:v>2910</c:v>
                </c:pt>
                <c:pt idx="125">
                  <c:v>2750</c:v>
                </c:pt>
                <c:pt idx="126">
                  <c:v>2100</c:v>
                </c:pt>
                <c:pt idx="127">
                  <c:v>2160</c:v>
                </c:pt>
                <c:pt idx="128">
                  <c:v>2320</c:v>
                </c:pt>
                <c:pt idx="129">
                  <c:v>2070</c:v>
                </c:pt>
                <c:pt idx="130">
                  <c:v>1060</c:v>
                </c:pt>
                <c:pt idx="131">
                  <c:v>2010</c:v>
                </c:pt>
                <c:pt idx="132">
                  <c:v>3950</c:v>
                </c:pt>
                <c:pt idx="133">
                  <c:v>2010</c:v>
                </c:pt>
                <c:pt idx="134">
                  <c:v>2140</c:v>
                </c:pt>
                <c:pt idx="135">
                  <c:v>1320</c:v>
                </c:pt>
                <c:pt idx="136">
                  <c:v>2020</c:v>
                </c:pt>
                <c:pt idx="137">
                  <c:v>2590</c:v>
                </c:pt>
                <c:pt idx="138">
                  <c:v>1190</c:v>
                </c:pt>
                <c:pt idx="139">
                  <c:v>1170</c:v>
                </c:pt>
                <c:pt idx="140">
                  <c:v>1110</c:v>
                </c:pt>
                <c:pt idx="141">
                  <c:v>2820</c:v>
                </c:pt>
                <c:pt idx="142">
                  <c:v>1610</c:v>
                </c:pt>
                <c:pt idx="143">
                  <c:v>1060</c:v>
                </c:pt>
                <c:pt idx="144">
                  <c:v>2030</c:v>
                </c:pt>
                <c:pt idx="145">
                  <c:v>3670</c:v>
                </c:pt>
                <c:pt idx="146">
                  <c:v>2550</c:v>
                </c:pt>
                <c:pt idx="147">
                  <c:v>2420</c:v>
                </c:pt>
                <c:pt idx="148">
                  <c:v>2260</c:v>
                </c:pt>
                <c:pt idx="149">
                  <c:v>1430</c:v>
                </c:pt>
                <c:pt idx="150">
                  <c:v>1360</c:v>
                </c:pt>
                <c:pt idx="151">
                  <c:v>1110</c:v>
                </c:pt>
                <c:pt idx="152">
                  <c:v>1250</c:v>
                </c:pt>
                <c:pt idx="153">
                  <c:v>5180</c:v>
                </c:pt>
                <c:pt idx="154">
                  <c:v>700</c:v>
                </c:pt>
                <c:pt idx="155">
                  <c:v>1180</c:v>
                </c:pt>
                <c:pt idx="156">
                  <c:v>3960</c:v>
                </c:pt>
                <c:pt idx="157">
                  <c:v>2640</c:v>
                </c:pt>
                <c:pt idx="158">
                  <c:v>1270</c:v>
                </c:pt>
                <c:pt idx="159">
                  <c:v>1760</c:v>
                </c:pt>
                <c:pt idx="160">
                  <c:v>2060</c:v>
                </c:pt>
                <c:pt idx="161">
                  <c:v>1780</c:v>
                </c:pt>
                <c:pt idx="162">
                  <c:v>3400</c:v>
                </c:pt>
                <c:pt idx="163">
                  <c:v>1910</c:v>
                </c:pt>
                <c:pt idx="164">
                  <c:v>2020</c:v>
                </c:pt>
                <c:pt idx="165">
                  <c:v>1580</c:v>
                </c:pt>
                <c:pt idx="166">
                  <c:v>1340</c:v>
                </c:pt>
                <c:pt idx="167">
                  <c:v>2680</c:v>
                </c:pt>
                <c:pt idx="168">
                  <c:v>2680</c:v>
                </c:pt>
                <c:pt idx="169">
                  <c:v>1370</c:v>
                </c:pt>
                <c:pt idx="170">
                  <c:v>1560</c:v>
                </c:pt>
                <c:pt idx="171">
                  <c:v>2160</c:v>
                </c:pt>
                <c:pt idx="172">
                  <c:v>1340</c:v>
                </c:pt>
                <c:pt idx="173">
                  <c:v>3880</c:v>
                </c:pt>
                <c:pt idx="174">
                  <c:v>2590</c:v>
                </c:pt>
                <c:pt idx="175">
                  <c:v>1120</c:v>
                </c:pt>
                <c:pt idx="176">
                  <c:v>1970</c:v>
                </c:pt>
                <c:pt idx="177">
                  <c:v>1220</c:v>
                </c:pt>
                <c:pt idx="178">
                  <c:v>1950</c:v>
                </c:pt>
                <c:pt idx="179">
                  <c:v>1350</c:v>
                </c:pt>
                <c:pt idx="180">
                  <c:v>1670</c:v>
                </c:pt>
                <c:pt idx="181">
                  <c:v>2380</c:v>
                </c:pt>
                <c:pt idx="182">
                  <c:v>2440</c:v>
                </c:pt>
                <c:pt idx="183">
                  <c:v>1050</c:v>
                </c:pt>
                <c:pt idx="184">
                  <c:v>3130</c:v>
                </c:pt>
                <c:pt idx="185">
                  <c:v>4090</c:v>
                </c:pt>
                <c:pt idx="186">
                  <c:v>1490</c:v>
                </c:pt>
                <c:pt idx="187">
                  <c:v>1900</c:v>
                </c:pt>
                <c:pt idx="188">
                  <c:v>1330</c:v>
                </c:pt>
                <c:pt idx="189">
                  <c:v>2230</c:v>
                </c:pt>
                <c:pt idx="190">
                  <c:v>1650</c:v>
                </c:pt>
                <c:pt idx="191">
                  <c:v>1190</c:v>
                </c:pt>
                <c:pt idx="192">
                  <c:v>2140</c:v>
                </c:pt>
                <c:pt idx="193">
                  <c:v>2180</c:v>
                </c:pt>
                <c:pt idx="194">
                  <c:v>1060</c:v>
                </c:pt>
                <c:pt idx="195">
                  <c:v>1690</c:v>
                </c:pt>
                <c:pt idx="196">
                  <c:v>1970</c:v>
                </c:pt>
                <c:pt idx="197">
                  <c:v>2150</c:v>
                </c:pt>
                <c:pt idx="198">
                  <c:v>1910</c:v>
                </c:pt>
                <c:pt idx="199">
                  <c:v>1350</c:v>
                </c:pt>
                <c:pt idx="200">
                  <c:v>860</c:v>
                </c:pt>
                <c:pt idx="201">
                  <c:v>1940</c:v>
                </c:pt>
                <c:pt idx="202">
                  <c:v>1010</c:v>
                </c:pt>
                <c:pt idx="203">
                  <c:v>1300</c:v>
                </c:pt>
                <c:pt idx="204">
                  <c:v>910</c:v>
                </c:pt>
                <c:pt idx="205">
                  <c:v>2480</c:v>
                </c:pt>
                <c:pt idx="206">
                  <c:v>2440</c:v>
                </c:pt>
                <c:pt idx="207">
                  <c:v>1010</c:v>
                </c:pt>
                <c:pt idx="208">
                  <c:v>900</c:v>
                </c:pt>
                <c:pt idx="209">
                  <c:v>2300</c:v>
                </c:pt>
                <c:pt idx="210">
                  <c:v>1550</c:v>
                </c:pt>
                <c:pt idx="211">
                  <c:v>1270</c:v>
                </c:pt>
                <c:pt idx="212">
                  <c:v>2240</c:v>
                </c:pt>
                <c:pt idx="213">
                  <c:v>2714</c:v>
                </c:pt>
                <c:pt idx="214">
                  <c:v>1720</c:v>
                </c:pt>
                <c:pt idx="215">
                  <c:v>850</c:v>
                </c:pt>
                <c:pt idx="216">
                  <c:v>3300</c:v>
                </c:pt>
                <c:pt idx="217">
                  <c:v>2250</c:v>
                </c:pt>
                <c:pt idx="218">
                  <c:v>3900</c:v>
                </c:pt>
                <c:pt idx="219">
                  <c:v>1320</c:v>
                </c:pt>
                <c:pt idx="220">
                  <c:v>2760</c:v>
                </c:pt>
                <c:pt idx="221">
                  <c:v>1750</c:v>
                </c:pt>
                <c:pt idx="222">
                  <c:v>2330</c:v>
                </c:pt>
                <c:pt idx="223">
                  <c:v>2220</c:v>
                </c:pt>
                <c:pt idx="224">
                  <c:v>2020</c:v>
                </c:pt>
                <c:pt idx="225">
                  <c:v>1250</c:v>
                </c:pt>
                <c:pt idx="226">
                  <c:v>1510</c:v>
                </c:pt>
                <c:pt idx="227">
                  <c:v>1720</c:v>
                </c:pt>
                <c:pt idx="228">
                  <c:v>1430</c:v>
                </c:pt>
                <c:pt idx="229">
                  <c:v>1480</c:v>
                </c:pt>
                <c:pt idx="230">
                  <c:v>1450</c:v>
                </c:pt>
                <c:pt idx="231">
                  <c:v>2280</c:v>
                </c:pt>
                <c:pt idx="232">
                  <c:v>2940</c:v>
                </c:pt>
                <c:pt idx="233">
                  <c:v>1000</c:v>
                </c:pt>
                <c:pt idx="234">
                  <c:v>2480</c:v>
                </c:pt>
                <c:pt idx="235">
                  <c:v>3760</c:v>
                </c:pt>
                <c:pt idx="236">
                  <c:v>2220</c:v>
                </c:pt>
                <c:pt idx="237">
                  <c:v>1970</c:v>
                </c:pt>
                <c:pt idx="238">
                  <c:v>3830</c:v>
                </c:pt>
                <c:pt idx="239">
                  <c:v>4410</c:v>
                </c:pt>
                <c:pt idx="240">
                  <c:v>1430</c:v>
                </c:pt>
                <c:pt idx="241">
                  <c:v>830</c:v>
                </c:pt>
                <c:pt idx="242">
                  <c:v>1430</c:v>
                </c:pt>
                <c:pt idx="243">
                  <c:v>1300</c:v>
                </c:pt>
                <c:pt idx="244">
                  <c:v>1030</c:v>
                </c:pt>
                <c:pt idx="245">
                  <c:v>2740</c:v>
                </c:pt>
                <c:pt idx="246">
                  <c:v>3650</c:v>
                </c:pt>
                <c:pt idx="247">
                  <c:v>720</c:v>
                </c:pt>
                <c:pt idx="248">
                  <c:v>2010</c:v>
                </c:pt>
                <c:pt idx="249">
                  <c:v>1560</c:v>
                </c:pt>
                <c:pt idx="250">
                  <c:v>1810</c:v>
                </c:pt>
                <c:pt idx="251">
                  <c:v>3360</c:v>
                </c:pt>
                <c:pt idx="252">
                  <c:v>1510</c:v>
                </c:pt>
                <c:pt idx="253">
                  <c:v>1400</c:v>
                </c:pt>
                <c:pt idx="254">
                  <c:v>1730</c:v>
                </c:pt>
                <c:pt idx="255">
                  <c:v>1420</c:v>
                </c:pt>
                <c:pt idx="256">
                  <c:v>2360</c:v>
                </c:pt>
                <c:pt idx="257">
                  <c:v>1580</c:v>
                </c:pt>
                <c:pt idx="258">
                  <c:v>1230</c:v>
                </c:pt>
                <c:pt idx="259">
                  <c:v>2460</c:v>
                </c:pt>
                <c:pt idx="260">
                  <c:v>1660</c:v>
                </c:pt>
                <c:pt idx="261">
                  <c:v>1270</c:v>
                </c:pt>
                <c:pt idx="262">
                  <c:v>2100</c:v>
                </c:pt>
                <c:pt idx="263">
                  <c:v>770</c:v>
                </c:pt>
                <c:pt idx="264">
                  <c:v>760</c:v>
                </c:pt>
                <c:pt idx="265">
                  <c:v>1700</c:v>
                </c:pt>
                <c:pt idx="266">
                  <c:v>1120</c:v>
                </c:pt>
                <c:pt idx="267">
                  <c:v>1070</c:v>
                </c:pt>
                <c:pt idx="268">
                  <c:v>2070</c:v>
                </c:pt>
                <c:pt idx="269">
                  <c:v>5050</c:v>
                </c:pt>
                <c:pt idx="270">
                  <c:v>5310</c:v>
                </c:pt>
                <c:pt idx="271">
                  <c:v>1040</c:v>
                </c:pt>
                <c:pt idx="272">
                  <c:v>1700</c:v>
                </c:pt>
                <c:pt idx="273">
                  <c:v>1300</c:v>
                </c:pt>
                <c:pt idx="274">
                  <c:v>1080</c:v>
                </c:pt>
                <c:pt idx="275">
                  <c:v>2653</c:v>
                </c:pt>
                <c:pt idx="276">
                  <c:v>2290</c:v>
                </c:pt>
                <c:pt idx="277">
                  <c:v>3820</c:v>
                </c:pt>
                <c:pt idx="278">
                  <c:v>2210</c:v>
                </c:pt>
                <c:pt idx="279">
                  <c:v>2390</c:v>
                </c:pt>
                <c:pt idx="280">
                  <c:v>2600</c:v>
                </c:pt>
                <c:pt idx="281">
                  <c:v>860</c:v>
                </c:pt>
                <c:pt idx="282">
                  <c:v>3830</c:v>
                </c:pt>
                <c:pt idx="283">
                  <c:v>3500</c:v>
                </c:pt>
                <c:pt idx="284">
                  <c:v>2420</c:v>
                </c:pt>
                <c:pt idx="285">
                  <c:v>2720</c:v>
                </c:pt>
                <c:pt idx="286">
                  <c:v>2500</c:v>
                </c:pt>
                <c:pt idx="287">
                  <c:v>1670</c:v>
                </c:pt>
                <c:pt idx="288">
                  <c:v>2900</c:v>
                </c:pt>
                <c:pt idx="289">
                  <c:v>1640</c:v>
                </c:pt>
                <c:pt idx="290">
                  <c:v>1890</c:v>
                </c:pt>
                <c:pt idx="291">
                  <c:v>2950</c:v>
                </c:pt>
                <c:pt idx="292">
                  <c:v>2160</c:v>
                </c:pt>
                <c:pt idx="293">
                  <c:v>3280</c:v>
                </c:pt>
                <c:pt idx="294">
                  <c:v>1970</c:v>
                </c:pt>
                <c:pt idx="295">
                  <c:v>3360</c:v>
                </c:pt>
                <c:pt idx="296">
                  <c:v>1320</c:v>
                </c:pt>
                <c:pt idx="297">
                  <c:v>2650</c:v>
                </c:pt>
                <c:pt idx="298">
                  <c:v>2030</c:v>
                </c:pt>
                <c:pt idx="299">
                  <c:v>1590</c:v>
                </c:pt>
                <c:pt idx="300">
                  <c:v>4550</c:v>
                </c:pt>
                <c:pt idx="301">
                  <c:v>2440</c:v>
                </c:pt>
                <c:pt idx="302">
                  <c:v>1940</c:v>
                </c:pt>
                <c:pt idx="303">
                  <c:v>2040</c:v>
                </c:pt>
                <c:pt idx="304">
                  <c:v>2200</c:v>
                </c:pt>
                <c:pt idx="305">
                  <c:v>1920</c:v>
                </c:pt>
                <c:pt idx="306">
                  <c:v>1800</c:v>
                </c:pt>
                <c:pt idx="307">
                  <c:v>2180</c:v>
                </c:pt>
                <c:pt idx="308">
                  <c:v>1010</c:v>
                </c:pt>
                <c:pt idx="309">
                  <c:v>3320</c:v>
                </c:pt>
                <c:pt idx="310">
                  <c:v>2370</c:v>
                </c:pt>
                <c:pt idx="311">
                  <c:v>1660</c:v>
                </c:pt>
                <c:pt idx="312">
                  <c:v>3650</c:v>
                </c:pt>
                <c:pt idx="313">
                  <c:v>4290</c:v>
                </c:pt>
                <c:pt idx="314">
                  <c:v>4290</c:v>
                </c:pt>
                <c:pt idx="315">
                  <c:v>1950</c:v>
                </c:pt>
                <c:pt idx="316">
                  <c:v>2590</c:v>
                </c:pt>
                <c:pt idx="317">
                  <c:v>1930</c:v>
                </c:pt>
                <c:pt idx="318">
                  <c:v>1470</c:v>
                </c:pt>
                <c:pt idx="319">
                  <c:v>800</c:v>
                </c:pt>
                <c:pt idx="320">
                  <c:v>3150</c:v>
                </c:pt>
                <c:pt idx="321">
                  <c:v>2030</c:v>
                </c:pt>
                <c:pt idx="322">
                  <c:v>1450</c:v>
                </c:pt>
                <c:pt idx="323">
                  <c:v>1510</c:v>
                </c:pt>
                <c:pt idx="324">
                  <c:v>1240</c:v>
                </c:pt>
                <c:pt idx="325">
                  <c:v>1240</c:v>
                </c:pt>
                <c:pt idx="326">
                  <c:v>3030</c:v>
                </c:pt>
                <c:pt idx="327">
                  <c:v>2050</c:v>
                </c:pt>
                <c:pt idx="328">
                  <c:v>1000</c:v>
                </c:pt>
                <c:pt idx="329">
                  <c:v>2370</c:v>
                </c:pt>
                <c:pt idx="330">
                  <c:v>2800</c:v>
                </c:pt>
                <c:pt idx="331">
                  <c:v>2240</c:v>
                </c:pt>
                <c:pt idx="332">
                  <c:v>1810</c:v>
                </c:pt>
                <c:pt idx="333">
                  <c:v>1070</c:v>
                </c:pt>
                <c:pt idx="334">
                  <c:v>2490</c:v>
                </c:pt>
                <c:pt idx="335">
                  <c:v>1960</c:v>
                </c:pt>
                <c:pt idx="336">
                  <c:v>2930</c:v>
                </c:pt>
                <c:pt idx="337">
                  <c:v>1510</c:v>
                </c:pt>
                <c:pt idx="338">
                  <c:v>1420</c:v>
                </c:pt>
                <c:pt idx="339">
                  <c:v>1740</c:v>
                </c:pt>
                <c:pt idx="340">
                  <c:v>2560</c:v>
                </c:pt>
                <c:pt idx="341">
                  <c:v>3040</c:v>
                </c:pt>
                <c:pt idx="342">
                  <c:v>2500</c:v>
                </c:pt>
                <c:pt idx="343">
                  <c:v>1275</c:v>
                </c:pt>
                <c:pt idx="344">
                  <c:v>2580</c:v>
                </c:pt>
                <c:pt idx="345">
                  <c:v>1000</c:v>
                </c:pt>
                <c:pt idx="346">
                  <c:v>1000</c:v>
                </c:pt>
                <c:pt idx="347">
                  <c:v>1070</c:v>
                </c:pt>
                <c:pt idx="348">
                  <c:v>1390</c:v>
                </c:pt>
                <c:pt idx="349">
                  <c:v>2500</c:v>
                </c:pt>
                <c:pt idx="350">
                  <c:v>560</c:v>
                </c:pt>
                <c:pt idx="351">
                  <c:v>2270</c:v>
                </c:pt>
                <c:pt idx="352">
                  <c:v>1900</c:v>
                </c:pt>
                <c:pt idx="353">
                  <c:v>990</c:v>
                </c:pt>
                <c:pt idx="354">
                  <c:v>1550</c:v>
                </c:pt>
                <c:pt idx="355">
                  <c:v>2200</c:v>
                </c:pt>
                <c:pt idx="356">
                  <c:v>1910</c:v>
                </c:pt>
                <c:pt idx="357">
                  <c:v>1750</c:v>
                </c:pt>
                <c:pt idx="358">
                  <c:v>1330</c:v>
                </c:pt>
                <c:pt idx="359">
                  <c:v>2440</c:v>
                </c:pt>
                <c:pt idx="360">
                  <c:v>1640</c:v>
                </c:pt>
                <c:pt idx="361">
                  <c:v>2760</c:v>
                </c:pt>
                <c:pt idx="362">
                  <c:v>1820</c:v>
                </c:pt>
                <c:pt idx="363">
                  <c:v>2110</c:v>
                </c:pt>
                <c:pt idx="364">
                  <c:v>3040</c:v>
                </c:pt>
                <c:pt idx="365">
                  <c:v>1840</c:v>
                </c:pt>
                <c:pt idx="366">
                  <c:v>2990</c:v>
                </c:pt>
                <c:pt idx="367">
                  <c:v>3520</c:v>
                </c:pt>
                <c:pt idx="368">
                  <c:v>2440</c:v>
                </c:pt>
                <c:pt idx="369">
                  <c:v>2090</c:v>
                </c:pt>
                <c:pt idx="370">
                  <c:v>1430</c:v>
                </c:pt>
                <c:pt idx="371">
                  <c:v>2180</c:v>
                </c:pt>
                <c:pt idx="372">
                  <c:v>2180</c:v>
                </c:pt>
                <c:pt idx="373">
                  <c:v>3450</c:v>
                </c:pt>
                <c:pt idx="374">
                  <c:v>1450</c:v>
                </c:pt>
                <c:pt idx="375">
                  <c:v>3230</c:v>
                </c:pt>
                <c:pt idx="376">
                  <c:v>1640</c:v>
                </c:pt>
                <c:pt idx="377">
                  <c:v>1590</c:v>
                </c:pt>
                <c:pt idx="378">
                  <c:v>2020</c:v>
                </c:pt>
                <c:pt idx="379">
                  <c:v>1300</c:v>
                </c:pt>
                <c:pt idx="380">
                  <c:v>1380</c:v>
                </c:pt>
                <c:pt idx="381">
                  <c:v>4040</c:v>
                </c:pt>
                <c:pt idx="382">
                  <c:v>2130</c:v>
                </c:pt>
                <c:pt idx="383">
                  <c:v>2550</c:v>
                </c:pt>
                <c:pt idx="384">
                  <c:v>4800</c:v>
                </c:pt>
                <c:pt idx="385">
                  <c:v>2510</c:v>
                </c:pt>
                <c:pt idx="386">
                  <c:v>1410</c:v>
                </c:pt>
                <c:pt idx="387">
                  <c:v>1650</c:v>
                </c:pt>
                <c:pt idx="388">
                  <c:v>2120</c:v>
                </c:pt>
                <c:pt idx="389">
                  <c:v>2040</c:v>
                </c:pt>
                <c:pt idx="390">
                  <c:v>1550</c:v>
                </c:pt>
                <c:pt idx="391">
                  <c:v>1980</c:v>
                </c:pt>
                <c:pt idx="392">
                  <c:v>1600</c:v>
                </c:pt>
                <c:pt idx="393">
                  <c:v>3300</c:v>
                </c:pt>
                <c:pt idx="394">
                  <c:v>3840</c:v>
                </c:pt>
                <c:pt idx="395">
                  <c:v>1220</c:v>
                </c:pt>
                <c:pt idx="396">
                  <c:v>2720</c:v>
                </c:pt>
                <c:pt idx="397">
                  <c:v>1940</c:v>
                </c:pt>
                <c:pt idx="398">
                  <c:v>2160</c:v>
                </c:pt>
                <c:pt idx="399">
                  <c:v>1530</c:v>
                </c:pt>
                <c:pt idx="400">
                  <c:v>1710</c:v>
                </c:pt>
                <c:pt idx="401">
                  <c:v>3730</c:v>
                </c:pt>
                <c:pt idx="402">
                  <c:v>940</c:v>
                </c:pt>
                <c:pt idx="403">
                  <c:v>1750</c:v>
                </c:pt>
                <c:pt idx="404">
                  <c:v>1820</c:v>
                </c:pt>
                <c:pt idx="405">
                  <c:v>1510</c:v>
                </c:pt>
                <c:pt idx="406">
                  <c:v>1290</c:v>
                </c:pt>
                <c:pt idx="407">
                  <c:v>1570</c:v>
                </c:pt>
                <c:pt idx="408">
                  <c:v>1930</c:v>
                </c:pt>
                <c:pt idx="409">
                  <c:v>2840</c:v>
                </c:pt>
                <c:pt idx="410">
                  <c:v>1550</c:v>
                </c:pt>
                <c:pt idx="411">
                  <c:v>833</c:v>
                </c:pt>
                <c:pt idx="412">
                  <c:v>2990</c:v>
                </c:pt>
                <c:pt idx="413">
                  <c:v>2000</c:v>
                </c:pt>
                <c:pt idx="414">
                  <c:v>2390</c:v>
                </c:pt>
                <c:pt idx="415">
                  <c:v>2910</c:v>
                </c:pt>
                <c:pt idx="416">
                  <c:v>2085</c:v>
                </c:pt>
                <c:pt idx="417">
                  <c:v>2200</c:v>
                </c:pt>
                <c:pt idx="418">
                  <c:v>1860</c:v>
                </c:pt>
                <c:pt idx="419">
                  <c:v>6070</c:v>
                </c:pt>
                <c:pt idx="420">
                  <c:v>950</c:v>
                </c:pt>
                <c:pt idx="421">
                  <c:v>1600</c:v>
                </c:pt>
                <c:pt idx="422">
                  <c:v>2250</c:v>
                </c:pt>
                <c:pt idx="423">
                  <c:v>2280</c:v>
                </c:pt>
                <c:pt idx="424">
                  <c:v>940</c:v>
                </c:pt>
                <c:pt idx="425">
                  <c:v>1530</c:v>
                </c:pt>
                <c:pt idx="426">
                  <c:v>2190</c:v>
                </c:pt>
                <c:pt idx="427">
                  <c:v>2350</c:v>
                </c:pt>
                <c:pt idx="428">
                  <c:v>1440</c:v>
                </c:pt>
                <c:pt idx="429">
                  <c:v>2200</c:v>
                </c:pt>
                <c:pt idx="430">
                  <c:v>2290</c:v>
                </c:pt>
                <c:pt idx="431">
                  <c:v>4040</c:v>
                </c:pt>
                <c:pt idx="432">
                  <c:v>2610</c:v>
                </c:pt>
                <c:pt idx="433">
                  <c:v>1490</c:v>
                </c:pt>
                <c:pt idx="434">
                  <c:v>2450</c:v>
                </c:pt>
                <c:pt idx="435">
                  <c:v>1710</c:v>
                </c:pt>
                <c:pt idx="436">
                  <c:v>4870</c:v>
                </c:pt>
                <c:pt idx="437">
                  <c:v>3130</c:v>
                </c:pt>
                <c:pt idx="438">
                  <c:v>1270</c:v>
                </c:pt>
                <c:pt idx="439">
                  <c:v>2120</c:v>
                </c:pt>
                <c:pt idx="440">
                  <c:v>1670</c:v>
                </c:pt>
                <c:pt idx="441">
                  <c:v>2070</c:v>
                </c:pt>
                <c:pt idx="442">
                  <c:v>1420</c:v>
                </c:pt>
                <c:pt idx="443">
                  <c:v>1250</c:v>
                </c:pt>
                <c:pt idx="444">
                  <c:v>940</c:v>
                </c:pt>
                <c:pt idx="445">
                  <c:v>1920</c:v>
                </c:pt>
                <c:pt idx="446">
                  <c:v>3545</c:v>
                </c:pt>
                <c:pt idx="447">
                  <c:v>1260</c:v>
                </c:pt>
                <c:pt idx="448">
                  <c:v>2340</c:v>
                </c:pt>
                <c:pt idx="449">
                  <c:v>2590</c:v>
                </c:pt>
                <c:pt idx="450">
                  <c:v>3970</c:v>
                </c:pt>
                <c:pt idx="451">
                  <c:v>1220</c:v>
                </c:pt>
                <c:pt idx="452">
                  <c:v>1400</c:v>
                </c:pt>
                <c:pt idx="453">
                  <c:v>2360</c:v>
                </c:pt>
                <c:pt idx="454">
                  <c:v>1870</c:v>
                </c:pt>
                <c:pt idx="455">
                  <c:v>2830</c:v>
                </c:pt>
                <c:pt idx="456">
                  <c:v>2260</c:v>
                </c:pt>
                <c:pt idx="457">
                  <c:v>1970</c:v>
                </c:pt>
                <c:pt idx="458">
                  <c:v>3140</c:v>
                </c:pt>
                <c:pt idx="459">
                  <c:v>1240</c:v>
                </c:pt>
                <c:pt idx="460">
                  <c:v>3450</c:v>
                </c:pt>
                <c:pt idx="461">
                  <c:v>2570</c:v>
                </c:pt>
                <c:pt idx="462">
                  <c:v>1510</c:v>
                </c:pt>
                <c:pt idx="463">
                  <c:v>2390</c:v>
                </c:pt>
                <c:pt idx="464">
                  <c:v>980</c:v>
                </c:pt>
                <c:pt idx="465">
                  <c:v>430</c:v>
                </c:pt>
                <c:pt idx="466">
                  <c:v>1480</c:v>
                </c:pt>
                <c:pt idx="467">
                  <c:v>1850</c:v>
                </c:pt>
                <c:pt idx="468">
                  <c:v>2270</c:v>
                </c:pt>
                <c:pt idx="469">
                  <c:v>1810</c:v>
                </c:pt>
                <c:pt idx="470">
                  <c:v>1610</c:v>
                </c:pt>
                <c:pt idx="471">
                  <c:v>3840</c:v>
                </c:pt>
                <c:pt idx="472">
                  <c:v>4110</c:v>
                </c:pt>
                <c:pt idx="473">
                  <c:v>4190</c:v>
                </c:pt>
                <c:pt idx="474">
                  <c:v>3390</c:v>
                </c:pt>
                <c:pt idx="475">
                  <c:v>1890</c:v>
                </c:pt>
                <c:pt idx="476">
                  <c:v>1610</c:v>
                </c:pt>
                <c:pt idx="477">
                  <c:v>1050</c:v>
                </c:pt>
                <c:pt idx="478">
                  <c:v>630</c:v>
                </c:pt>
                <c:pt idx="479">
                  <c:v>2910</c:v>
                </c:pt>
                <c:pt idx="480">
                  <c:v>1700</c:v>
                </c:pt>
                <c:pt idx="481">
                  <c:v>1950</c:v>
                </c:pt>
                <c:pt idx="482">
                  <c:v>2990</c:v>
                </c:pt>
                <c:pt idx="483">
                  <c:v>1350</c:v>
                </c:pt>
                <c:pt idx="484">
                  <c:v>4860</c:v>
                </c:pt>
                <c:pt idx="485">
                  <c:v>2160</c:v>
                </c:pt>
                <c:pt idx="486">
                  <c:v>4860</c:v>
                </c:pt>
                <c:pt idx="487">
                  <c:v>890</c:v>
                </c:pt>
                <c:pt idx="488">
                  <c:v>2810</c:v>
                </c:pt>
                <c:pt idx="489">
                  <c:v>3400</c:v>
                </c:pt>
                <c:pt idx="490">
                  <c:v>1580</c:v>
                </c:pt>
                <c:pt idx="491">
                  <c:v>1680</c:v>
                </c:pt>
                <c:pt idx="492">
                  <c:v>1300</c:v>
                </c:pt>
                <c:pt idx="493">
                  <c:v>2820</c:v>
                </c:pt>
                <c:pt idx="494">
                  <c:v>1510</c:v>
                </c:pt>
                <c:pt idx="495">
                  <c:v>1230</c:v>
                </c:pt>
                <c:pt idx="496">
                  <c:v>2110</c:v>
                </c:pt>
                <c:pt idx="497">
                  <c:v>3080</c:v>
                </c:pt>
                <c:pt idx="498">
                  <c:v>1490</c:v>
                </c:pt>
                <c:pt idx="499">
                  <c:v>2120</c:v>
                </c:pt>
                <c:pt idx="500">
                  <c:v>3180</c:v>
                </c:pt>
                <c:pt idx="501">
                  <c:v>1490</c:v>
                </c:pt>
                <c:pt idx="502">
                  <c:v>1930</c:v>
                </c:pt>
                <c:pt idx="503">
                  <c:v>2770</c:v>
                </c:pt>
                <c:pt idx="504">
                  <c:v>1670</c:v>
                </c:pt>
                <c:pt idx="505">
                  <c:v>1330</c:v>
                </c:pt>
                <c:pt idx="506">
                  <c:v>1210</c:v>
                </c:pt>
                <c:pt idx="507">
                  <c:v>1190</c:v>
                </c:pt>
                <c:pt idx="508">
                  <c:v>1540</c:v>
                </c:pt>
                <c:pt idx="509">
                  <c:v>4030</c:v>
                </c:pt>
                <c:pt idx="510">
                  <c:v>2430</c:v>
                </c:pt>
                <c:pt idx="511">
                  <c:v>2600</c:v>
                </c:pt>
                <c:pt idx="512">
                  <c:v>4410</c:v>
                </c:pt>
                <c:pt idx="513">
                  <c:v>1330</c:v>
                </c:pt>
                <c:pt idx="514">
                  <c:v>1900</c:v>
                </c:pt>
                <c:pt idx="515">
                  <c:v>1100</c:v>
                </c:pt>
                <c:pt idx="516">
                  <c:v>1980</c:v>
                </c:pt>
                <c:pt idx="517">
                  <c:v>2400</c:v>
                </c:pt>
                <c:pt idx="518">
                  <c:v>4760</c:v>
                </c:pt>
                <c:pt idx="519">
                  <c:v>3180</c:v>
                </c:pt>
                <c:pt idx="520">
                  <c:v>1190</c:v>
                </c:pt>
                <c:pt idx="521">
                  <c:v>630</c:v>
                </c:pt>
                <c:pt idx="522">
                  <c:v>2530</c:v>
                </c:pt>
                <c:pt idx="523">
                  <c:v>1690</c:v>
                </c:pt>
                <c:pt idx="524">
                  <c:v>940</c:v>
                </c:pt>
                <c:pt idx="525">
                  <c:v>1240</c:v>
                </c:pt>
                <c:pt idx="526">
                  <c:v>3040</c:v>
                </c:pt>
                <c:pt idx="527">
                  <c:v>6050</c:v>
                </c:pt>
                <c:pt idx="528">
                  <c:v>1590</c:v>
                </c:pt>
                <c:pt idx="529">
                  <c:v>2500</c:v>
                </c:pt>
                <c:pt idx="530">
                  <c:v>1780</c:v>
                </c:pt>
                <c:pt idx="531">
                  <c:v>1360</c:v>
                </c:pt>
                <c:pt idx="532">
                  <c:v>4740</c:v>
                </c:pt>
                <c:pt idx="533">
                  <c:v>1010</c:v>
                </c:pt>
                <c:pt idx="534">
                  <c:v>1040</c:v>
                </c:pt>
                <c:pt idx="535">
                  <c:v>1610</c:v>
                </c:pt>
                <c:pt idx="536">
                  <c:v>1570</c:v>
                </c:pt>
                <c:pt idx="537">
                  <c:v>1510</c:v>
                </c:pt>
                <c:pt idx="538">
                  <c:v>1360</c:v>
                </c:pt>
                <c:pt idx="539">
                  <c:v>1970</c:v>
                </c:pt>
                <c:pt idx="540">
                  <c:v>5403</c:v>
                </c:pt>
                <c:pt idx="541">
                  <c:v>1560</c:v>
                </c:pt>
                <c:pt idx="542">
                  <c:v>2320</c:v>
                </c:pt>
                <c:pt idx="543">
                  <c:v>2120</c:v>
                </c:pt>
                <c:pt idx="544">
                  <c:v>2120</c:v>
                </c:pt>
                <c:pt idx="545">
                  <c:v>3350</c:v>
                </c:pt>
                <c:pt idx="546">
                  <c:v>2380</c:v>
                </c:pt>
                <c:pt idx="547">
                  <c:v>1070</c:v>
                </c:pt>
                <c:pt idx="548">
                  <c:v>2300</c:v>
                </c:pt>
                <c:pt idx="549">
                  <c:v>1320</c:v>
                </c:pt>
                <c:pt idx="550">
                  <c:v>2180</c:v>
                </c:pt>
                <c:pt idx="551">
                  <c:v>4380</c:v>
                </c:pt>
                <c:pt idx="552">
                  <c:v>1790</c:v>
                </c:pt>
                <c:pt idx="553">
                  <c:v>750</c:v>
                </c:pt>
                <c:pt idx="554">
                  <c:v>1300</c:v>
                </c:pt>
                <c:pt idx="555">
                  <c:v>2990</c:v>
                </c:pt>
                <c:pt idx="556">
                  <c:v>4640</c:v>
                </c:pt>
                <c:pt idx="557">
                  <c:v>1400</c:v>
                </c:pt>
                <c:pt idx="558">
                  <c:v>2750</c:v>
                </c:pt>
                <c:pt idx="559">
                  <c:v>2050</c:v>
                </c:pt>
                <c:pt idx="560">
                  <c:v>2230</c:v>
                </c:pt>
                <c:pt idx="561">
                  <c:v>2340</c:v>
                </c:pt>
                <c:pt idx="562">
                  <c:v>2870</c:v>
                </c:pt>
                <c:pt idx="563">
                  <c:v>4120</c:v>
                </c:pt>
                <c:pt idx="564">
                  <c:v>2080</c:v>
                </c:pt>
                <c:pt idx="565">
                  <c:v>1840</c:v>
                </c:pt>
                <c:pt idx="566">
                  <c:v>1180</c:v>
                </c:pt>
                <c:pt idx="567">
                  <c:v>2160</c:v>
                </c:pt>
                <c:pt idx="568">
                  <c:v>1180</c:v>
                </c:pt>
                <c:pt idx="569">
                  <c:v>1160</c:v>
                </c:pt>
                <c:pt idx="570">
                  <c:v>1830</c:v>
                </c:pt>
                <c:pt idx="571">
                  <c:v>3200</c:v>
                </c:pt>
                <c:pt idx="572">
                  <c:v>2560</c:v>
                </c:pt>
                <c:pt idx="573">
                  <c:v>2550</c:v>
                </c:pt>
                <c:pt idx="574">
                  <c:v>1330</c:v>
                </c:pt>
                <c:pt idx="575">
                  <c:v>1220</c:v>
                </c:pt>
                <c:pt idx="576">
                  <c:v>1805</c:v>
                </c:pt>
                <c:pt idx="577">
                  <c:v>6050</c:v>
                </c:pt>
                <c:pt idx="578">
                  <c:v>2320</c:v>
                </c:pt>
                <c:pt idx="579">
                  <c:v>1384</c:v>
                </c:pt>
                <c:pt idx="580">
                  <c:v>2720</c:v>
                </c:pt>
                <c:pt idx="581">
                  <c:v>1820</c:v>
                </c:pt>
                <c:pt idx="582">
                  <c:v>2130</c:v>
                </c:pt>
                <c:pt idx="583">
                  <c:v>2060</c:v>
                </c:pt>
                <c:pt idx="584">
                  <c:v>1420</c:v>
                </c:pt>
                <c:pt idx="585">
                  <c:v>1510</c:v>
                </c:pt>
                <c:pt idx="586">
                  <c:v>2160</c:v>
                </c:pt>
                <c:pt idx="587">
                  <c:v>3180</c:v>
                </c:pt>
                <c:pt idx="588">
                  <c:v>2110</c:v>
                </c:pt>
                <c:pt idx="589">
                  <c:v>2060</c:v>
                </c:pt>
                <c:pt idx="590">
                  <c:v>1830</c:v>
                </c:pt>
                <c:pt idx="591">
                  <c:v>1820</c:v>
                </c:pt>
                <c:pt idx="592">
                  <c:v>1610</c:v>
                </c:pt>
                <c:pt idx="593">
                  <c:v>1780</c:v>
                </c:pt>
                <c:pt idx="594">
                  <c:v>1840</c:v>
                </c:pt>
                <c:pt idx="595">
                  <c:v>1460</c:v>
                </c:pt>
                <c:pt idx="596">
                  <c:v>1400</c:v>
                </c:pt>
                <c:pt idx="597">
                  <c:v>3370</c:v>
                </c:pt>
                <c:pt idx="598">
                  <c:v>3590</c:v>
                </c:pt>
                <c:pt idx="599">
                  <c:v>3200</c:v>
                </c:pt>
                <c:pt idx="600">
                  <c:v>1670</c:v>
                </c:pt>
                <c:pt idx="601">
                  <c:v>2420</c:v>
                </c:pt>
                <c:pt idx="602">
                  <c:v>1430</c:v>
                </c:pt>
                <c:pt idx="603">
                  <c:v>1440</c:v>
                </c:pt>
                <c:pt idx="604">
                  <c:v>1450</c:v>
                </c:pt>
                <c:pt idx="605">
                  <c:v>3550</c:v>
                </c:pt>
                <c:pt idx="606">
                  <c:v>1270</c:v>
                </c:pt>
                <c:pt idx="607">
                  <c:v>940</c:v>
                </c:pt>
                <c:pt idx="608">
                  <c:v>1670</c:v>
                </c:pt>
                <c:pt idx="609">
                  <c:v>3100</c:v>
                </c:pt>
                <c:pt idx="610">
                  <c:v>1100</c:v>
                </c:pt>
                <c:pt idx="611">
                  <c:v>1870</c:v>
                </c:pt>
                <c:pt idx="612">
                  <c:v>1930</c:v>
                </c:pt>
                <c:pt idx="613">
                  <c:v>2540</c:v>
                </c:pt>
                <c:pt idx="614">
                  <c:v>1280</c:v>
                </c:pt>
                <c:pt idx="615">
                  <c:v>1820</c:v>
                </c:pt>
                <c:pt idx="616">
                  <c:v>1490</c:v>
                </c:pt>
                <c:pt idx="617">
                  <c:v>1880</c:v>
                </c:pt>
                <c:pt idx="618">
                  <c:v>1250</c:v>
                </c:pt>
                <c:pt idx="619">
                  <c:v>1440</c:v>
                </c:pt>
                <c:pt idx="620">
                  <c:v>1920</c:v>
                </c:pt>
                <c:pt idx="621">
                  <c:v>2060</c:v>
                </c:pt>
                <c:pt idx="622">
                  <c:v>1210</c:v>
                </c:pt>
                <c:pt idx="623">
                  <c:v>1760</c:v>
                </c:pt>
                <c:pt idx="624">
                  <c:v>990</c:v>
                </c:pt>
                <c:pt idx="625">
                  <c:v>960</c:v>
                </c:pt>
                <c:pt idx="626">
                  <c:v>1660</c:v>
                </c:pt>
                <c:pt idx="627">
                  <c:v>1900</c:v>
                </c:pt>
                <c:pt idx="628">
                  <c:v>1270</c:v>
                </c:pt>
                <c:pt idx="629">
                  <c:v>3250</c:v>
                </c:pt>
                <c:pt idx="630">
                  <c:v>960</c:v>
                </c:pt>
                <c:pt idx="631">
                  <c:v>1330</c:v>
                </c:pt>
                <c:pt idx="632">
                  <c:v>2080</c:v>
                </c:pt>
                <c:pt idx="633">
                  <c:v>2690</c:v>
                </c:pt>
                <c:pt idx="634">
                  <c:v>890</c:v>
                </c:pt>
                <c:pt idx="635">
                  <c:v>1070</c:v>
                </c:pt>
                <c:pt idx="636">
                  <c:v>1200</c:v>
                </c:pt>
                <c:pt idx="637">
                  <c:v>1360</c:v>
                </c:pt>
                <c:pt idx="638">
                  <c:v>2050</c:v>
                </c:pt>
                <c:pt idx="639">
                  <c:v>3000</c:v>
                </c:pt>
                <c:pt idx="640">
                  <c:v>1300</c:v>
                </c:pt>
                <c:pt idx="641">
                  <c:v>2250</c:v>
                </c:pt>
                <c:pt idx="642">
                  <c:v>3740</c:v>
                </c:pt>
                <c:pt idx="643">
                  <c:v>1660</c:v>
                </c:pt>
                <c:pt idx="644">
                  <c:v>2360</c:v>
                </c:pt>
                <c:pt idx="645">
                  <c:v>1760</c:v>
                </c:pt>
                <c:pt idx="646">
                  <c:v>1680</c:v>
                </c:pt>
                <c:pt idx="647">
                  <c:v>1320</c:v>
                </c:pt>
                <c:pt idx="648">
                  <c:v>870</c:v>
                </c:pt>
                <c:pt idx="649">
                  <c:v>1260</c:v>
                </c:pt>
                <c:pt idx="650">
                  <c:v>1000</c:v>
                </c:pt>
                <c:pt idx="651">
                  <c:v>2020</c:v>
                </c:pt>
                <c:pt idx="652">
                  <c:v>1920</c:v>
                </c:pt>
                <c:pt idx="653">
                  <c:v>2150</c:v>
                </c:pt>
                <c:pt idx="654">
                  <c:v>1470</c:v>
                </c:pt>
                <c:pt idx="655">
                  <c:v>3180</c:v>
                </c:pt>
                <c:pt idx="656">
                  <c:v>3930</c:v>
                </c:pt>
                <c:pt idx="657">
                  <c:v>990</c:v>
                </c:pt>
                <c:pt idx="658">
                  <c:v>2770</c:v>
                </c:pt>
                <c:pt idx="659">
                  <c:v>1250</c:v>
                </c:pt>
                <c:pt idx="660">
                  <c:v>1140</c:v>
                </c:pt>
                <c:pt idx="661">
                  <c:v>2250</c:v>
                </c:pt>
                <c:pt idx="662">
                  <c:v>1640</c:v>
                </c:pt>
                <c:pt idx="663">
                  <c:v>1255</c:v>
                </c:pt>
                <c:pt idx="664">
                  <c:v>1290</c:v>
                </c:pt>
                <c:pt idx="665">
                  <c:v>1300</c:v>
                </c:pt>
                <c:pt idx="666">
                  <c:v>1220</c:v>
                </c:pt>
                <c:pt idx="667">
                  <c:v>2630</c:v>
                </c:pt>
                <c:pt idx="668">
                  <c:v>1950</c:v>
                </c:pt>
                <c:pt idx="669">
                  <c:v>3160</c:v>
                </c:pt>
                <c:pt idx="670">
                  <c:v>1550</c:v>
                </c:pt>
                <c:pt idx="671">
                  <c:v>1700</c:v>
                </c:pt>
                <c:pt idx="672">
                  <c:v>2510</c:v>
                </c:pt>
                <c:pt idx="673">
                  <c:v>1800</c:v>
                </c:pt>
                <c:pt idx="674">
                  <c:v>1800</c:v>
                </c:pt>
                <c:pt idx="675">
                  <c:v>1870</c:v>
                </c:pt>
                <c:pt idx="676">
                  <c:v>1010</c:v>
                </c:pt>
                <c:pt idx="677">
                  <c:v>1120</c:v>
                </c:pt>
                <c:pt idx="678">
                  <c:v>2090</c:v>
                </c:pt>
                <c:pt idx="679">
                  <c:v>4370</c:v>
                </c:pt>
                <c:pt idx="680">
                  <c:v>1440</c:v>
                </c:pt>
                <c:pt idx="681">
                  <c:v>2580</c:v>
                </c:pt>
                <c:pt idx="682">
                  <c:v>3190</c:v>
                </c:pt>
                <c:pt idx="683">
                  <c:v>2380</c:v>
                </c:pt>
                <c:pt idx="684">
                  <c:v>1420</c:v>
                </c:pt>
                <c:pt idx="685">
                  <c:v>2990</c:v>
                </c:pt>
                <c:pt idx="686">
                  <c:v>2680</c:v>
                </c:pt>
                <c:pt idx="687">
                  <c:v>2730</c:v>
                </c:pt>
                <c:pt idx="688">
                  <c:v>1220</c:v>
                </c:pt>
                <c:pt idx="689">
                  <c:v>1500</c:v>
                </c:pt>
                <c:pt idx="690">
                  <c:v>1830</c:v>
                </c:pt>
                <c:pt idx="691">
                  <c:v>4570</c:v>
                </c:pt>
                <c:pt idx="692">
                  <c:v>2470</c:v>
                </c:pt>
                <c:pt idx="693">
                  <c:v>800</c:v>
                </c:pt>
                <c:pt idx="694">
                  <c:v>2900</c:v>
                </c:pt>
                <c:pt idx="695">
                  <c:v>1410</c:v>
                </c:pt>
                <c:pt idx="696">
                  <c:v>2830</c:v>
                </c:pt>
                <c:pt idx="697">
                  <c:v>1680</c:v>
                </c:pt>
                <c:pt idx="698">
                  <c:v>1760</c:v>
                </c:pt>
                <c:pt idx="699">
                  <c:v>2240</c:v>
                </c:pt>
                <c:pt idx="700">
                  <c:v>1380</c:v>
                </c:pt>
                <c:pt idx="701">
                  <c:v>820</c:v>
                </c:pt>
                <c:pt idx="702">
                  <c:v>2180</c:v>
                </c:pt>
                <c:pt idx="703">
                  <c:v>1400</c:v>
                </c:pt>
                <c:pt idx="704">
                  <c:v>880</c:v>
                </c:pt>
                <c:pt idx="705">
                  <c:v>1060</c:v>
                </c:pt>
                <c:pt idx="706">
                  <c:v>1530</c:v>
                </c:pt>
                <c:pt idx="707">
                  <c:v>2480</c:v>
                </c:pt>
                <c:pt idx="708">
                  <c:v>1490</c:v>
                </c:pt>
                <c:pt idx="709">
                  <c:v>3660</c:v>
                </c:pt>
                <c:pt idx="710">
                  <c:v>2340</c:v>
                </c:pt>
                <c:pt idx="711">
                  <c:v>1450</c:v>
                </c:pt>
                <c:pt idx="712">
                  <c:v>2210</c:v>
                </c:pt>
                <c:pt idx="713">
                  <c:v>1130</c:v>
                </c:pt>
                <c:pt idx="714">
                  <c:v>1550</c:v>
                </c:pt>
                <c:pt idx="715">
                  <c:v>1710</c:v>
                </c:pt>
                <c:pt idx="716">
                  <c:v>1010</c:v>
                </c:pt>
                <c:pt idx="717">
                  <c:v>2660</c:v>
                </c:pt>
                <c:pt idx="718">
                  <c:v>2660</c:v>
                </c:pt>
                <c:pt idx="719">
                  <c:v>1300</c:v>
                </c:pt>
                <c:pt idx="720">
                  <c:v>1670</c:v>
                </c:pt>
                <c:pt idx="721">
                  <c:v>960</c:v>
                </c:pt>
                <c:pt idx="722">
                  <c:v>4670</c:v>
                </c:pt>
                <c:pt idx="723">
                  <c:v>2140</c:v>
                </c:pt>
                <c:pt idx="724">
                  <c:v>2520</c:v>
                </c:pt>
                <c:pt idx="725">
                  <c:v>1650</c:v>
                </c:pt>
                <c:pt idx="726">
                  <c:v>1440</c:v>
                </c:pt>
                <c:pt idx="727">
                  <c:v>1050</c:v>
                </c:pt>
                <c:pt idx="728">
                  <c:v>1470</c:v>
                </c:pt>
                <c:pt idx="729">
                  <c:v>4230</c:v>
                </c:pt>
                <c:pt idx="730">
                  <c:v>1970</c:v>
                </c:pt>
                <c:pt idx="731">
                  <c:v>1540</c:v>
                </c:pt>
                <c:pt idx="732">
                  <c:v>2090</c:v>
                </c:pt>
                <c:pt idx="733">
                  <c:v>2380</c:v>
                </c:pt>
                <c:pt idx="734">
                  <c:v>2156</c:v>
                </c:pt>
                <c:pt idx="735">
                  <c:v>2070</c:v>
                </c:pt>
                <c:pt idx="736">
                  <c:v>1910</c:v>
                </c:pt>
                <c:pt idx="737">
                  <c:v>1920</c:v>
                </c:pt>
                <c:pt idx="738">
                  <c:v>3400</c:v>
                </c:pt>
                <c:pt idx="739">
                  <c:v>1400</c:v>
                </c:pt>
                <c:pt idx="740">
                  <c:v>2210</c:v>
                </c:pt>
                <c:pt idx="741">
                  <c:v>1170</c:v>
                </c:pt>
                <c:pt idx="742">
                  <c:v>2100</c:v>
                </c:pt>
                <c:pt idx="743">
                  <c:v>1160</c:v>
                </c:pt>
                <c:pt idx="744">
                  <c:v>1500</c:v>
                </c:pt>
                <c:pt idx="745">
                  <c:v>2940</c:v>
                </c:pt>
                <c:pt idx="746">
                  <c:v>2010</c:v>
                </c:pt>
                <c:pt idx="747">
                  <c:v>2170</c:v>
                </c:pt>
                <c:pt idx="748">
                  <c:v>1430</c:v>
                </c:pt>
                <c:pt idx="749">
                  <c:v>1510</c:v>
                </c:pt>
                <c:pt idx="750">
                  <c:v>1150</c:v>
                </c:pt>
                <c:pt idx="751">
                  <c:v>2150</c:v>
                </c:pt>
                <c:pt idx="752">
                  <c:v>1370</c:v>
                </c:pt>
                <c:pt idx="753">
                  <c:v>2380</c:v>
                </c:pt>
                <c:pt idx="754">
                  <c:v>1370</c:v>
                </c:pt>
                <c:pt idx="755">
                  <c:v>1600</c:v>
                </c:pt>
                <c:pt idx="756">
                  <c:v>3750</c:v>
                </c:pt>
                <c:pt idx="757">
                  <c:v>3950</c:v>
                </c:pt>
                <c:pt idx="758">
                  <c:v>2400</c:v>
                </c:pt>
                <c:pt idx="759">
                  <c:v>2830</c:v>
                </c:pt>
                <c:pt idx="760">
                  <c:v>2440</c:v>
                </c:pt>
                <c:pt idx="761">
                  <c:v>1190</c:v>
                </c:pt>
                <c:pt idx="762">
                  <c:v>1400</c:v>
                </c:pt>
                <c:pt idx="763">
                  <c:v>2730</c:v>
                </c:pt>
                <c:pt idx="764">
                  <c:v>2390</c:v>
                </c:pt>
                <c:pt idx="765">
                  <c:v>2060</c:v>
                </c:pt>
                <c:pt idx="766">
                  <c:v>2490</c:v>
                </c:pt>
                <c:pt idx="767">
                  <c:v>1100</c:v>
                </c:pt>
                <c:pt idx="768">
                  <c:v>2430</c:v>
                </c:pt>
                <c:pt idx="769">
                  <c:v>3170</c:v>
                </c:pt>
                <c:pt idx="770">
                  <c:v>2640</c:v>
                </c:pt>
                <c:pt idx="771">
                  <c:v>1130</c:v>
                </c:pt>
                <c:pt idx="772">
                  <c:v>1940</c:v>
                </c:pt>
                <c:pt idx="773">
                  <c:v>1100</c:v>
                </c:pt>
                <c:pt idx="774">
                  <c:v>1200</c:v>
                </c:pt>
                <c:pt idx="775">
                  <c:v>2000</c:v>
                </c:pt>
                <c:pt idx="776">
                  <c:v>1890</c:v>
                </c:pt>
                <c:pt idx="777">
                  <c:v>1910</c:v>
                </c:pt>
                <c:pt idx="778">
                  <c:v>2710</c:v>
                </c:pt>
                <c:pt idx="779">
                  <c:v>4860</c:v>
                </c:pt>
                <c:pt idx="780">
                  <c:v>1250</c:v>
                </c:pt>
                <c:pt idx="781">
                  <c:v>1590</c:v>
                </c:pt>
                <c:pt idx="782">
                  <c:v>1240</c:v>
                </c:pt>
                <c:pt idx="783">
                  <c:v>2000</c:v>
                </c:pt>
                <c:pt idx="784">
                  <c:v>3610</c:v>
                </c:pt>
                <c:pt idx="785">
                  <c:v>1930</c:v>
                </c:pt>
                <c:pt idx="786">
                  <c:v>1280</c:v>
                </c:pt>
                <c:pt idx="787">
                  <c:v>2090</c:v>
                </c:pt>
                <c:pt idx="788">
                  <c:v>1940</c:v>
                </c:pt>
                <c:pt idx="789">
                  <c:v>1800</c:v>
                </c:pt>
                <c:pt idx="790">
                  <c:v>1730</c:v>
                </c:pt>
                <c:pt idx="791">
                  <c:v>2810</c:v>
                </c:pt>
                <c:pt idx="792">
                  <c:v>3550</c:v>
                </c:pt>
                <c:pt idx="793">
                  <c:v>1330</c:v>
                </c:pt>
                <c:pt idx="794">
                  <c:v>750</c:v>
                </c:pt>
                <c:pt idx="795">
                  <c:v>1760</c:v>
                </c:pt>
                <c:pt idx="796">
                  <c:v>3200</c:v>
                </c:pt>
                <c:pt idx="797">
                  <c:v>1740</c:v>
                </c:pt>
                <c:pt idx="798">
                  <c:v>2100</c:v>
                </c:pt>
                <c:pt idx="799">
                  <c:v>4270</c:v>
                </c:pt>
                <c:pt idx="800">
                  <c:v>1340</c:v>
                </c:pt>
                <c:pt idx="801">
                  <c:v>3190</c:v>
                </c:pt>
                <c:pt idx="802">
                  <c:v>1630</c:v>
                </c:pt>
                <c:pt idx="803">
                  <c:v>2990</c:v>
                </c:pt>
                <c:pt idx="804">
                  <c:v>1550</c:v>
                </c:pt>
                <c:pt idx="805">
                  <c:v>1690</c:v>
                </c:pt>
                <c:pt idx="806">
                  <c:v>1960</c:v>
                </c:pt>
                <c:pt idx="807">
                  <c:v>2390</c:v>
                </c:pt>
                <c:pt idx="808">
                  <c:v>2600</c:v>
                </c:pt>
                <c:pt idx="809">
                  <c:v>1950</c:v>
                </c:pt>
                <c:pt idx="810">
                  <c:v>1250</c:v>
                </c:pt>
                <c:pt idx="811">
                  <c:v>1180</c:v>
                </c:pt>
                <c:pt idx="812">
                  <c:v>1680</c:v>
                </c:pt>
                <c:pt idx="813">
                  <c:v>2220</c:v>
                </c:pt>
                <c:pt idx="814">
                  <c:v>4890</c:v>
                </c:pt>
                <c:pt idx="815">
                  <c:v>2660</c:v>
                </c:pt>
                <c:pt idx="816">
                  <c:v>1150</c:v>
                </c:pt>
                <c:pt idx="817">
                  <c:v>1130</c:v>
                </c:pt>
                <c:pt idx="818">
                  <c:v>2760</c:v>
                </c:pt>
                <c:pt idx="819">
                  <c:v>1430</c:v>
                </c:pt>
                <c:pt idx="820">
                  <c:v>1490</c:v>
                </c:pt>
                <c:pt idx="821">
                  <c:v>2030</c:v>
                </c:pt>
                <c:pt idx="822">
                  <c:v>3010</c:v>
                </c:pt>
                <c:pt idx="823">
                  <c:v>1810</c:v>
                </c:pt>
                <c:pt idx="824">
                  <c:v>1810</c:v>
                </c:pt>
                <c:pt idx="825">
                  <c:v>970</c:v>
                </c:pt>
                <c:pt idx="826">
                  <c:v>2010</c:v>
                </c:pt>
                <c:pt idx="827">
                  <c:v>1300</c:v>
                </c:pt>
                <c:pt idx="828">
                  <c:v>1260</c:v>
                </c:pt>
                <c:pt idx="829">
                  <c:v>2610</c:v>
                </c:pt>
                <c:pt idx="830">
                  <c:v>1910</c:v>
                </c:pt>
                <c:pt idx="831">
                  <c:v>1780</c:v>
                </c:pt>
                <c:pt idx="832">
                  <c:v>1900</c:v>
                </c:pt>
                <c:pt idx="833">
                  <c:v>2450</c:v>
                </c:pt>
                <c:pt idx="834">
                  <c:v>1380</c:v>
                </c:pt>
                <c:pt idx="835">
                  <c:v>1920</c:v>
                </c:pt>
                <c:pt idx="836">
                  <c:v>1350</c:v>
                </c:pt>
                <c:pt idx="837">
                  <c:v>1350</c:v>
                </c:pt>
                <c:pt idx="838">
                  <c:v>2510</c:v>
                </c:pt>
                <c:pt idx="839">
                  <c:v>2470</c:v>
                </c:pt>
                <c:pt idx="840">
                  <c:v>1660</c:v>
                </c:pt>
                <c:pt idx="841">
                  <c:v>1340</c:v>
                </c:pt>
                <c:pt idx="842">
                  <c:v>1620</c:v>
                </c:pt>
                <c:pt idx="843">
                  <c:v>2300</c:v>
                </c:pt>
                <c:pt idx="844">
                  <c:v>2000</c:v>
                </c:pt>
                <c:pt idx="845">
                  <c:v>1640</c:v>
                </c:pt>
                <c:pt idx="846">
                  <c:v>1530</c:v>
                </c:pt>
                <c:pt idx="847">
                  <c:v>4000</c:v>
                </c:pt>
                <c:pt idx="848">
                  <c:v>1610</c:v>
                </c:pt>
                <c:pt idx="849">
                  <c:v>2070</c:v>
                </c:pt>
                <c:pt idx="850">
                  <c:v>1900</c:v>
                </c:pt>
                <c:pt idx="851">
                  <c:v>1050</c:v>
                </c:pt>
                <c:pt idx="852">
                  <c:v>1520</c:v>
                </c:pt>
                <c:pt idx="853">
                  <c:v>2390</c:v>
                </c:pt>
                <c:pt idx="854">
                  <c:v>2400</c:v>
                </c:pt>
                <c:pt idx="855">
                  <c:v>1790</c:v>
                </c:pt>
                <c:pt idx="856">
                  <c:v>1720</c:v>
                </c:pt>
                <c:pt idx="857">
                  <c:v>2980</c:v>
                </c:pt>
                <c:pt idx="858">
                  <c:v>1520</c:v>
                </c:pt>
                <c:pt idx="859">
                  <c:v>1150</c:v>
                </c:pt>
                <c:pt idx="860">
                  <c:v>380</c:v>
                </c:pt>
                <c:pt idx="861">
                  <c:v>910</c:v>
                </c:pt>
                <c:pt idx="862">
                  <c:v>1650</c:v>
                </c:pt>
                <c:pt idx="863">
                  <c:v>2480</c:v>
                </c:pt>
                <c:pt idx="864">
                  <c:v>2050</c:v>
                </c:pt>
                <c:pt idx="865">
                  <c:v>1420</c:v>
                </c:pt>
                <c:pt idx="866">
                  <c:v>3460</c:v>
                </c:pt>
                <c:pt idx="867">
                  <c:v>1500</c:v>
                </c:pt>
                <c:pt idx="868">
                  <c:v>1320</c:v>
                </c:pt>
                <c:pt idx="869">
                  <c:v>2180</c:v>
                </c:pt>
                <c:pt idx="870">
                  <c:v>1830</c:v>
                </c:pt>
                <c:pt idx="871">
                  <c:v>1620</c:v>
                </c:pt>
                <c:pt idx="872">
                  <c:v>2920</c:v>
                </c:pt>
                <c:pt idx="873">
                  <c:v>3300</c:v>
                </c:pt>
                <c:pt idx="874">
                  <c:v>3060</c:v>
                </c:pt>
                <c:pt idx="875">
                  <c:v>3064</c:v>
                </c:pt>
                <c:pt idx="876">
                  <c:v>1530</c:v>
                </c:pt>
                <c:pt idx="877">
                  <c:v>1910</c:v>
                </c:pt>
                <c:pt idx="878">
                  <c:v>1020</c:v>
                </c:pt>
                <c:pt idx="879">
                  <c:v>1150</c:v>
                </c:pt>
                <c:pt idx="880">
                  <c:v>1260</c:v>
                </c:pt>
                <c:pt idx="881">
                  <c:v>1920</c:v>
                </c:pt>
                <c:pt idx="882">
                  <c:v>1800</c:v>
                </c:pt>
                <c:pt idx="883">
                  <c:v>2040</c:v>
                </c:pt>
                <c:pt idx="884">
                  <c:v>2200</c:v>
                </c:pt>
                <c:pt idx="885">
                  <c:v>3200</c:v>
                </c:pt>
                <c:pt idx="886">
                  <c:v>2400</c:v>
                </c:pt>
                <c:pt idx="887">
                  <c:v>1140</c:v>
                </c:pt>
                <c:pt idx="888">
                  <c:v>1330</c:v>
                </c:pt>
                <c:pt idx="889">
                  <c:v>1940</c:v>
                </c:pt>
                <c:pt idx="890">
                  <c:v>3000</c:v>
                </c:pt>
                <c:pt idx="891">
                  <c:v>1820</c:v>
                </c:pt>
                <c:pt idx="892">
                  <c:v>2910</c:v>
                </c:pt>
                <c:pt idx="893">
                  <c:v>1090</c:v>
                </c:pt>
                <c:pt idx="894">
                  <c:v>1230</c:v>
                </c:pt>
                <c:pt idx="895">
                  <c:v>1710</c:v>
                </c:pt>
                <c:pt idx="896">
                  <c:v>3160</c:v>
                </c:pt>
                <c:pt idx="897">
                  <c:v>2680</c:v>
                </c:pt>
                <c:pt idx="898">
                  <c:v>2190</c:v>
                </c:pt>
                <c:pt idx="899">
                  <c:v>1260</c:v>
                </c:pt>
                <c:pt idx="900">
                  <c:v>2970</c:v>
                </c:pt>
                <c:pt idx="901">
                  <c:v>2570</c:v>
                </c:pt>
                <c:pt idx="902">
                  <c:v>3810</c:v>
                </c:pt>
                <c:pt idx="903">
                  <c:v>1010</c:v>
                </c:pt>
                <c:pt idx="904">
                  <c:v>1480</c:v>
                </c:pt>
                <c:pt idx="905">
                  <c:v>1250</c:v>
                </c:pt>
                <c:pt idx="906">
                  <c:v>1654</c:v>
                </c:pt>
                <c:pt idx="907">
                  <c:v>1410</c:v>
                </c:pt>
                <c:pt idx="908">
                  <c:v>2160</c:v>
                </c:pt>
                <c:pt idx="909">
                  <c:v>1400</c:v>
                </c:pt>
                <c:pt idx="910">
                  <c:v>1420</c:v>
                </c:pt>
                <c:pt idx="911">
                  <c:v>2500</c:v>
                </c:pt>
                <c:pt idx="912">
                  <c:v>1410</c:v>
                </c:pt>
                <c:pt idx="913">
                  <c:v>2100</c:v>
                </c:pt>
                <c:pt idx="914">
                  <c:v>1750</c:v>
                </c:pt>
                <c:pt idx="915">
                  <c:v>2070</c:v>
                </c:pt>
                <c:pt idx="916">
                  <c:v>1570</c:v>
                </c:pt>
                <c:pt idx="917">
                  <c:v>1920</c:v>
                </c:pt>
                <c:pt idx="918">
                  <c:v>1000</c:v>
                </c:pt>
                <c:pt idx="919">
                  <c:v>2120</c:v>
                </c:pt>
                <c:pt idx="920">
                  <c:v>1440</c:v>
                </c:pt>
                <c:pt idx="921">
                  <c:v>1660</c:v>
                </c:pt>
                <c:pt idx="922">
                  <c:v>1340</c:v>
                </c:pt>
                <c:pt idx="923">
                  <c:v>2380</c:v>
                </c:pt>
                <c:pt idx="924">
                  <c:v>1560</c:v>
                </c:pt>
                <c:pt idx="925">
                  <c:v>2780</c:v>
                </c:pt>
                <c:pt idx="926">
                  <c:v>1860</c:v>
                </c:pt>
                <c:pt idx="927">
                  <c:v>2390</c:v>
                </c:pt>
                <c:pt idx="928">
                  <c:v>1370</c:v>
                </c:pt>
                <c:pt idx="929">
                  <c:v>2570</c:v>
                </c:pt>
                <c:pt idx="930">
                  <c:v>1320</c:v>
                </c:pt>
                <c:pt idx="931">
                  <c:v>2520</c:v>
                </c:pt>
                <c:pt idx="932">
                  <c:v>1250</c:v>
                </c:pt>
                <c:pt idx="933">
                  <c:v>1560</c:v>
                </c:pt>
                <c:pt idx="934">
                  <c:v>2330</c:v>
                </c:pt>
                <c:pt idx="935">
                  <c:v>3660</c:v>
                </c:pt>
                <c:pt idx="936">
                  <c:v>2790</c:v>
                </c:pt>
                <c:pt idx="937">
                  <c:v>1060</c:v>
                </c:pt>
                <c:pt idx="938">
                  <c:v>2020</c:v>
                </c:pt>
                <c:pt idx="939">
                  <c:v>1580</c:v>
                </c:pt>
                <c:pt idx="940">
                  <c:v>2020</c:v>
                </c:pt>
                <c:pt idx="941">
                  <c:v>970</c:v>
                </c:pt>
                <c:pt idx="942">
                  <c:v>1490</c:v>
                </c:pt>
                <c:pt idx="943">
                  <c:v>4390</c:v>
                </c:pt>
                <c:pt idx="944">
                  <c:v>2750</c:v>
                </c:pt>
                <c:pt idx="945">
                  <c:v>2150</c:v>
                </c:pt>
                <c:pt idx="946">
                  <c:v>1810</c:v>
                </c:pt>
                <c:pt idx="947">
                  <c:v>2230</c:v>
                </c:pt>
                <c:pt idx="948">
                  <c:v>2430</c:v>
                </c:pt>
                <c:pt idx="949">
                  <c:v>3680</c:v>
                </c:pt>
                <c:pt idx="950">
                  <c:v>1410</c:v>
                </c:pt>
                <c:pt idx="951">
                  <c:v>1330</c:v>
                </c:pt>
                <c:pt idx="952">
                  <c:v>1490</c:v>
                </c:pt>
                <c:pt idx="953">
                  <c:v>2020</c:v>
                </c:pt>
                <c:pt idx="954">
                  <c:v>3130</c:v>
                </c:pt>
                <c:pt idx="955">
                  <c:v>2670</c:v>
                </c:pt>
                <c:pt idx="956">
                  <c:v>1980</c:v>
                </c:pt>
                <c:pt idx="957">
                  <c:v>2100</c:v>
                </c:pt>
                <c:pt idx="958">
                  <c:v>1350</c:v>
                </c:pt>
                <c:pt idx="959">
                  <c:v>2140</c:v>
                </c:pt>
                <c:pt idx="960">
                  <c:v>2208</c:v>
                </c:pt>
                <c:pt idx="961">
                  <c:v>1010</c:v>
                </c:pt>
                <c:pt idx="962">
                  <c:v>970</c:v>
                </c:pt>
                <c:pt idx="963">
                  <c:v>1520</c:v>
                </c:pt>
                <c:pt idx="964">
                  <c:v>2740</c:v>
                </c:pt>
                <c:pt idx="965">
                  <c:v>1570</c:v>
                </c:pt>
                <c:pt idx="966">
                  <c:v>1320</c:v>
                </c:pt>
                <c:pt idx="967">
                  <c:v>2550</c:v>
                </c:pt>
                <c:pt idx="968">
                  <c:v>1560</c:v>
                </c:pt>
                <c:pt idx="969">
                  <c:v>2360</c:v>
                </c:pt>
                <c:pt idx="970">
                  <c:v>1330</c:v>
                </c:pt>
                <c:pt idx="971">
                  <c:v>1070</c:v>
                </c:pt>
                <c:pt idx="972">
                  <c:v>1510</c:v>
                </c:pt>
                <c:pt idx="973">
                  <c:v>1710</c:v>
                </c:pt>
                <c:pt idx="974">
                  <c:v>2790</c:v>
                </c:pt>
                <c:pt idx="975">
                  <c:v>2620</c:v>
                </c:pt>
                <c:pt idx="976">
                  <c:v>2970</c:v>
                </c:pt>
                <c:pt idx="977">
                  <c:v>1050</c:v>
                </c:pt>
                <c:pt idx="978">
                  <c:v>1280</c:v>
                </c:pt>
                <c:pt idx="979">
                  <c:v>1030</c:v>
                </c:pt>
                <c:pt idx="980">
                  <c:v>1900</c:v>
                </c:pt>
                <c:pt idx="981">
                  <c:v>3070</c:v>
                </c:pt>
                <c:pt idx="982">
                  <c:v>1760</c:v>
                </c:pt>
                <c:pt idx="983">
                  <c:v>930</c:v>
                </c:pt>
                <c:pt idx="984">
                  <c:v>880</c:v>
                </c:pt>
                <c:pt idx="985">
                  <c:v>1360</c:v>
                </c:pt>
                <c:pt idx="986">
                  <c:v>2130</c:v>
                </c:pt>
                <c:pt idx="987">
                  <c:v>1480</c:v>
                </c:pt>
                <c:pt idx="988">
                  <c:v>1500</c:v>
                </c:pt>
                <c:pt idx="989">
                  <c:v>1670</c:v>
                </c:pt>
                <c:pt idx="990">
                  <c:v>2060</c:v>
                </c:pt>
                <c:pt idx="991">
                  <c:v>2160</c:v>
                </c:pt>
                <c:pt idx="992">
                  <c:v>2780</c:v>
                </c:pt>
                <c:pt idx="993">
                  <c:v>1490</c:v>
                </c:pt>
                <c:pt idx="994">
                  <c:v>740</c:v>
                </c:pt>
                <c:pt idx="995">
                  <c:v>1860</c:v>
                </c:pt>
                <c:pt idx="996">
                  <c:v>1590</c:v>
                </c:pt>
                <c:pt idx="997">
                  <c:v>850</c:v>
                </c:pt>
                <c:pt idx="998">
                  <c:v>1030</c:v>
                </c:pt>
                <c:pt idx="999">
                  <c:v>1850</c:v>
                </c:pt>
                <c:pt idx="1000">
                  <c:v>1830</c:v>
                </c:pt>
                <c:pt idx="1001">
                  <c:v>1560</c:v>
                </c:pt>
                <c:pt idx="1002">
                  <c:v>1730</c:v>
                </c:pt>
                <c:pt idx="1003">
                  <c:v>1930</c:v>
                </c:pt>
                <c:pt idx="1004">
                  <c:v>1422</c:v>
                </c:pt>
                <c:pt idx="1005">
                  <c:v>1380</c:v>
                </c:pt>
                <c:pt idx="1006">
                  <c:v>2430</c:v>
                </c:pt>
                <c:pt idx="1007">
                  <c:v>2610</c:v>
                </c:pt>
                <c:pt idx="1008">
                  <c:v>2000</c:v>
                </c:pt>
                <c:pt idx="1009">
                  <c:v>920</c:v>
                </c:pt>
                <c:pt idx="1010">
                  <c:v>1750</c:v>
                </c:pt>
                <c:pt idx="1011">
                  <c:v>2020</c:v>
                </c:pt>
                <c:pt idx="1012">
                  <c:v>2460</c:v>
                </c:pt>
                <c:pt idx="1013">
                  <c:v>1780</c:v>
                </c:pt>
                <c:pt idx="1014">
                  <c:v>1080</c:v>
                </c:pt>
                <c:pt idx="1015">
                  <c:v>1250</c:v>
                </c:pt>
                <c:pt idx="1016">
                  <c:v>1870</c:v>
                </c:pt>
                <c:pt idx="1017">
                  <c:v>1700</c:v>
                </c:pt>
                <c:pt idx="1018">
                  <c:v>1480</c:v>
                </c:pt>
                <c:pt idx="1019">
                  <c:v>1930</c:v>
                </c:pt>
                <c:pt idx="1020">
                  <c:v>3130</c:v>
                </c:pt>
                <c:pt idx="1021">
                  <c:v>1370</c:v>
                </c:pt>
                <c:pt idx="1022">
                  <c:v>960</c:v>
                </c:pt>
                <c:pt idx="1023">
                  <c:v>1260</c:v>
                </c:pt>
                <c:pt idx="1024">
                  <c:v>1480</c:v>
                </c:pt>
                <c:pt idx="1025">
                  <c:v>1930</c:v>
                </c:pt>
                <c:pt idx="1026">
                  <c:v>870</c:v>
                </c:pt>
                <c:pt idx="1027">
                  <c:v>1300</c:v>
                </c:pt>
                <c:pt idx="1028">
                  <c:v>1490</c:v>
                </c:pt>
                <c:pt idx="1029">
                  <c:v>1380</c:v>
                </c:pt>
                <c:pt idx="1030">
                  <c:v>1190</c:v>
                </c:pt>
                <c:pt idx="1031">
                  <c:v>4250</c:v>
                </c:pt>
                <c:pt idx="1032">
                  <c:v>1920</c:v>
                </c:pt>
                <c:pt idx="1033">
                  <c:v>2080</c:v>
                </c:pt>
                <c:pt idx="1034">
                  <c:v>3220</c:v>
                </c:pt>
                <c:pt idx="1035">
                  <c:v>3680</c:v>
                </c:pt>
                <c:pt idx="1036">
                  <c:v>2070</c:v>
                </c:pt>
                <c:pt idx="1037">
                  <c:v>1480</c:v>
                </c:pt>
                <c:pt idx="1038">
                  <c:v>2000</c:v>
                </c:pt>
                <c:pt idx="1039">
                  <c:v>1560</c:v>
                </c:pt>
                <c:pt idx="1040">
                  <c:v>1600</c:v>
                </c:pt>
                <c:pt idx="1041">
                  <c:v>1940</c:v>
                </c:pt>
                <c:pt idx="1042">
                  <c:v>1540</c:v>
                </c:pt>
                <c:pt idx="1043">
                  <c:v>820</c:v>
                </c:pt>
                <c:pt idx="1044">
                  <c:v>1780</c:v>
                </c:pt>
                <c:pt idx="1045">
                  <c:v>1560</c:v>
                </c:pt>
                <c:pt idx="1046">
                  <c:v>2210</c:v>
                </c:pt>
                <c:pt idx="1047">
                  <c:v>2040</c:v>
                </c:pt>
                <c:pt idx="1048">
                  <c:v>1920</c:v>
                </c:pt>
                <c:pt idx="1049">
                  <c:v>1930</c:v>
                </c:pt>
                <c:pt idx="1050">
                  <c:v>1700</c:v>
                </c:pt>
                <c:pt idx="1051">
                  <c:v>3450</c:v>
                </c:pt>
                <c:pt idx="1052">
                  <c:v>3440</c:v>
                </c:pt>
                <c:pt idx="1053">
                  <c:v>2380</c:v>
                </c:pt>
                <c:pt idx="1054">
                  <c:v>2400</c:v>
                </c:pt>
                <c:pt idx="1055">
                  <c:v>5670</c:v>
                </c:pt>
                <c:pt idx="1056">
                  <c:v>1140</c:v>
                </c:pt>
                <c:pt idx="1057">
                  <c:v>1670</c:v>
                </c:pt>
                <c:pt idx="1058">
                  <c:v>1910</c:v>
                </c:pt>
                <c:pt idx="1059">
                  <c:v>1560</c:v>
                </c:pt>
                <c:pt idx="1060">
                  <c:v>1500</c:v>
                </c:pt>
                <c:pt idx="1061">
                  <c:v>4475</c:v>
                </c:pt>
                <c:pt idx="1062">
                  <c:v>2840</c:v>
                </c:pt>
                <c:pt idx="1063">
                  <c:v>1020</c:v>
                </c:pt>
                <c:pt idx="1064">
                  <c:v>1410</c:v>
                </c:pt>
                <c:pt idx="1065">
                  <c:v>1520</c:v>
                </c:pt>
                <c:pt idx="1066">
                  <c:v>730</c:v>
                </c:pt>
                <c:pt idx="1067">
                  <c:v>1190</c:v>
                </c:pt>
                <c:pt idx="1068">
                  <c:v>1410</c:v>
                </c:pt>
                <c:pt idx="1069">
                  <c:v>1240</c:v>
                </c:pt>
                <c:pt idx="1070">
                  <c:v>2500</c:v>
                </c:pt>
                <c:pt idx="1071">
                  <c:v>1050</c:v>
                </c:pt>
                <c:pt idx="1072">
                  <c:v>2680</c:v>
                </c:pt>
                <c:pt idx="1073">
                  <c:v>2380</c:v>
                </c:pt>
                <c:pt idx="1074">
                  <c:v>1060</c:v>
                </c:pt>
                <c:pt idx="1075">
                  <c:v>2300</c:v>
                </c:pt>
                <c:pt idx="1076">
                  <c:v>2010</c:v>
                </c:pt>
                <c:pt idx="1077">
                  <c:v>1090</c:v>
                </c:pt>
                <c:pt idx="1078">
                  <c:v>2320</c:v>
                </c:pt>
                <c:pt idx="1079">
                  <c:v>1040</c:v>
                </c:pt>
                <c:pt idx="1080">
                  <c:v>1810</c:v>
                </c:pt>
                <c:pt idx="1081">
                  <c:v>1150</c:v>
                </c:pt>
                <c:pt idx="1082">
                  <c:v>2360</c:v>
                </c:pt>
                <c:pt idx="1083">
                  <c:v>1970</c:v>
                </c:pt>
                <c:pt idx="1084">
                  <c:v>2690</c:v>
                </c:pt>
                <c:pt idx="1085">
                  <c:v>2080</c:v>
                </c:pt>
                <c:pt idx="1086">
                  <c:v>2080</c:v>
                </c:pt>
                <c:pt idx="1087">
                  <c:v>1370</c:v>
                </c:pt>
                <c:pt idx="1088">
                  <c:v>3410</c:v>
                </c:pt>
                <c:pt idx="1089">
                  <c:v>1850</c:v>
                </c:pt>
                <c:pt idx="1090">
                  <c:v>3010</c:v>
                </c:pt>
                <c:pt idx="1091">
                  <c:v>1530</c:v>
                </c:pt>
                <c:pt idx="1092">
                  <c:v>2690</c:v>
                </c:pt>
                <c:pt idx="1093">
                  <c:v>2810</c:v>
                </c:pt>
                <c:pt idx="1094">
                  <c:v>1810</c:v>
                </c:pt>
                <c:pt idx="1095">
                  <c:v>1560</c:v>
                </c:pt>
                <c:pt idx="1096">
                  <c:v>1010</c:v>
                </c:pt>
                <c:pt idx="1097">
                  <c:v>1000</c:v>
                </c:pt>
                <c:pt idx="1098">
                  <c:v>990</c:v>
                </c:pt>
                <c:pt idx="1099">
                  <c:v>720</c:v>
                </c:pt>
                <c:pt idx="1100">
                  <c:v>6070</c:v>
                </c:pt>
                <c:pt idx="1101">
                  <c:v>2270</c:v>
                </c:pt>
                <c:pt idx="1102">
                  <c:v>1380</c:v>
                </c:pt>
                <c:pt idx="1103">
                  <c:v>1260</c:v>
                </c:pt>
                <c:pt idx="1104">
                  <c:v>2910</c:v>
                </c:pt>
                <c:pt idx="1105">
                  <c:v>1810</c:v>
                </c:pt>
                <c:pt idx="1106">
                  <c:v>3160</c:v>
                </c:pt>
                <c:pt idx="1107">
                  <c:v>1910</c:v>
                </c:pt>
                <c:pt idx="1108">
                  <c:v>1230</c:v>
                </c:pt>
                <c:pt idx="1109">
                  <c:v>2960</c:v>
                </c:pt>
                <c:pt idx="1110">
                  <c:v>2200</c:v>
                </c:pt>
                <c:pt idx="1111">
                  <c:v>1270</c:v>
                </c:pt>
                <c:pt idx="1112">
                  <c:v>2540</c:v>
                </c:pt>
                <c:pt idx="1113">
                  <c:v>3030</c:v>
                </c:pt>
                <c:pt idx="1114">
                  <c:v>1520</c:v>
                </c:pt>
                <c:pt idx="1115">
                  <c:v>1560</c:v>
                </c:pt>
                <c:pt idx="1116">
                  <c:v>970</c:v>
                </c:pt>
                <c:pt idx="1117">
                  <c:v>3570</c:v>
                </c:pt>
                <c:pt idx="1118">
                  <c:v>1350</c:v>
                </c:pt>
                <c:pt idx="1119">
                  <c:v>3710</c:v>
                </c:pt>
                <c:pt idx="1120">
                  <c:v>1430</c:v>
                </c:pt>
                <c:pt idx="1121">
                  <c:v>940</c:v>
                </c:pt>
                <c:pt idx="1122">
                  <c:v>4300</c:v>
                </c:pt>
                <c:pt idx="1123">
                  <c:v>3990</c:v>
                </c:pt>
                <c:pt idx="1124">
                  <c:v>1380</c:v>
                </c:pt>
                <c:pt idx="1125">
                  <c:v>2020</c:v>
                </c:pt>
                <c:pt idx="1126">
                  <c:v>1480</c:v>
                </c:pt>
                <c:pt idx="1127">
                  <c:v>1190</c:v>
                </c:pt>
                <c:pt idx="1128">
                  <c:v>2550</c:v>
                </c:pt>
                <c:pt idx="1129">
                  <c:v>2550</c:v>
                </c:pt>
                <c:pt idx="1130">
                  <c:v>1500</c:v>
                </c:pt>
                <c:pt idx="1131">
                  <c:v>3000</c:v>
                </c:pt>
                <c:pt idx="1132">
                  <c:v>1690</c:v>
                </c:pt>
                <c:pt idx="1133">
                  <c:v>4390</c:v>
                </c:pt>
                <c:pt idx="1134">
                  <c:v>1560</c:v>
                </c:pt>
                <c:pt idx="1135">
                  <c:v>2940</c:v>
                </c:pt>
                <c:pt idx="1136">
                  <c:v>1130</c:v>
                </c:pt>
                <c:pt idx="1137">
                  <c:v>1020</c:v>
                </c:pt>
                <c:pt idx="1138">
                  <c:v>1310</c:v>
                </c:pt>
                <c:pt idx="1139">
                  <c:v>2570</c:v>
                </c:pt>
                <c:pt idx="1140">
                  <c:v>2020</c:v>
                </c:pt>
                <c:pt idx="1141">
                  <c:v>1680</c:v>
                </c:pt>
                <c:pt idx="1142">
                  <c:v>1770</c:v>
                </c:pt>
                <c:pt idx="1143">
                  <c:v>3190</c:v>
                </c:pt>
                <c:pt idx="1144">
                  <c:v>1440</c:v>
                </c:pt>
                <c:pt idx="1145">
                  <c:v>1150</c:v>
                </c:pt>
                <c:pt idx="1146">
                  <c:v>1860</c:v>
                </c:pt>
                <c:pt idx="1147">
                  <c:v>2430</c:v>
                </c:pt>
                <c:pt idx="1148">
                  <c:v>1940</c:v>
                </c:pt>
                <c:pt idx="1149">
                  <c:v>670</c:v>
                </c:pt>
                <c:pt idx="1150">
                  <c:v>880</c:v>
                </c:pt>
                <c:pt idx="1151">
                  <c:v>1930</c:v>
                </c:pt>
                <c:pt idx="1152">
                  <c:v>3120</c:v>
                </c:pt>
                <c:pt idx="1153">
                  <c:v>1830</c:v>
                </c:pt>
                <c:pt idx="1154">
                  <c:v>3230</c:v>
                </c:pt>
                <c:pt idx="1155">
                  <c:v>700</c:v>
                </c:pt>
                <c:pt idx="1156">
                  <c:v>1010</c:v>
                </c:pt>
                <c:pt idx="1157">
                  <c:v>2460</c:v>
                </c:pt>
                <c:pt idx="1158">
                  <c:v>2230</c:v>
                </c:pt>
                <c:pt idx="1159">
                  <c:v>1570</c:v>
                </c:pt>
                <c:pt idx="1160">
                  <c:v>2390</c:v>
                </c:pt>
                <c:pt idx="1161">
                  <c:v>3460</c:v>
                </c:pt>
                <c:pt idx="1162">
                  <c:v>2400</c:v>
                </c:pt>
                <c:pt idx="1163">
                  <c:v>2940</c:v>
                </c:pt>
                <c:pt idx="1164">
                  <c:v>8010</c:v>
                </c:pt>
                <c:pt idx="1165">
                  <c:v>1570</c:v>
                </c:pt>
                <c:pt idx="1166">
                  <c:v>1520</c:v>
                </c:pt>
                <c:pt idx="1167">
                  <c:v>1070</c:v>
                </c:pt>
                <c:pt idx="1168">
                  <c:v>440</c:v>
                </c:pt>
                <c:pt idx="1169">
                  <c:v>2440</c:v>
                </c:pt>
                <c:pt idx="1170">
                  <c:v>2660</c:v>
                </c:pt>
                <c:pt idx="1171">
                  <c:v>4460</c:v>
                </c:pt>
                <c:pt idx="1172">
                  <c:v>2010</c:v>
                </c:pt>
                <c:pt idx="1173">
                  <c:v>1450</c:v>
                </c:pt>
                <c:pt idx="1174">
                  <c:v>1400</c:v>
                </c:pt>
                <c:pt idx="1175">
                  <c:v>1500</c:v>
                </c:pt>
                <c:pt idx="1176">
                  <c:v>2500</c:v>
                </c:pt>
                <c:pt idx="1177">
                  <c:v>1280</c:v>
                </c:pt>
                <c:pt idx="1178">
                  <c:v>3380</c:v>
                </c:pt>
                <c:pt idx="1179">
                  <c:v>2910</c:v>
                </c:pt>
                <c:pt idx="1180">
                  <c:v>3060</c:v>
                </c:pt>
                <c:pt idx="1181">
                  <c:v>1330</c:v>
                </c:pt>
                <c:pt idx="1182">
                  <c:v>3300</c:v>
                </c:pt>
                <c:pt idx="1183">
                  <c:v>3250</c:v>
                </c:pt>
                <c:pt idx="1184">
                  <c:v>2530</c:v>
                </c:pt>
                <c:pt idx="1185">
                  <c:v>1830</c:v>
                </c:pt>
                <c:pt idx="1186">
                  <c:v>1170</c:v>
                </c:pt>
                <c:pt idx="1187">
                  <c:v>2930</c:v>
                </c:pt>
                <c:pt idx="1188">
                  <c:v>1230</c:v>
                </c:pt>
                <c:pt idx="1189">
                  <c:v>1620</c:v>
                </c:pt>
                <c:pt idx="1190">
                  <c:v>1760</c:v>
                </c:pt>
                <c:pt idx="1191">
                  <c:v>1440</c:v>
                </c:pt>
                <c:pt idx="1192">
                  <c:v>1740</c:v>
                </c:pt>
                <c:pt idx="1193">
                  <c:v>1270</c:v>
                </c:pt>
                <c:pt idx="1194">
                  <c:v>880</c:v>
                </c:pt>
                <c:pt idx="1195">
                  <c:v>2560</c:v>
                </c:pt>
                <c:pt idx="1196">
                  <c:v>1540</c:v>
                </c:pt>
                <c:pt idx="1197">
                  <c:v>1150</c:v>
                </c:pt>
                <c:pt idx="1198">
                  <c:v>770</c:v>
                </c:pt>
                <c:pt idx="1199">
                  <c:v>4610</c:v>
                </c:pt>
                <c:pt idx="1200">
                  <c:v>1850</c:v>
                </c:pt>
                <c:pt idx="1201">
                  <c:v>1840</c:v>
                </c:pt>
                <c:pt idx="1202">
                  <c:v>1490</c:v>
                </c:pt>
                <c:pt idx="1203">
                  <c:v>1490</c:v>
                </c:pt>
                <c:pt idx="1204">
                  <c:v>960</c:v>
                </c:pt>
                <c:pt idx="1205">
                  <c:v>1580</c:v>
                </c:pt>
                <c:pt idx="1206">
                  <c:v>1260</c:v>
                </c:pt>
                <c:pt idx="1207">
                  <c:v>1940</c:v>
                </c:pt>
                <c:pt idx="1208">
                  <c:v>2490</c:v>
                </c:pt>
                <c:pt idx="1209">
                  <c:v>2520</c:v>
                </c:pt>
                <c:pt idx="1210">
                  <c:v>1760</c:v>
                </c:pt>
                <c:pt idx="1211">
                  <c:v>4190</c:v>
                </c:pt>
                <c:pt idx="1212">
                  <c:v>1170</c:v>
                </c:pt>
                <c:pt idx="1213">
                  <c:v>1600</c:v>
                </c:pt>
                <c:pt idx="1214">
                  <c:v>2760</c:v>
                </c:pt>
                <c:pt idx="1215">
                  <c:v>2090</c:v>
                </c:pt>
                <c:pt idx="1216">
                  <c:v>2320</c:v>
                </c:pt>
                <c:pt idx="1217">
                  <c:v>4110</c:v>
                </c:pt>
                <c:pt idx="1218">
                  <c:v>770</c:v>
                </c:pt>
                <c:pt idx="1219">
                  <c:v>1410</c:v>
                </c:pt>
                <c:pt idx="1220">
                  <c:v>3660</c:v>
                </c:pt>
                <c:pt idx="1221">
                  <c:v>2180</c:v>
                </c:pt>
                <c:pt idx="1222">
                  <c:v>1110</c:v>
                </c:pt>
                <c:pt idx="1223">
                  <c:v>2280</c:v>
                </c:pt>
                <c:pt idx="1224">
                  <c:v>2820</c:v>
                </c:pt>
                <c:pt idx="1225">
                  <c:v>1570</c:v>
                </c:pt>
                <c:pt idx="1226">
                  <c:v>1200</c:v>
                </c:pt>
                <c:pt idx="1227">
                  <c:v>1710</c:v>
                </c:pt>
                <c:pt idx="1228">
                  <c:v>3000</c:v>
                </c:pt>
                <c:pt idx="1229">
                  <c:v>2800</c:v>
                </c:pt>
                <c:pt idx="1230">
                  <c:v>1640</c:v>
                </c:pt>
                <c:pt idx="1231">
                  <c:v>2030</c:v>
                </c:pt>
                <c:pt idx="1232">
                  <c:v>2530</c:v>
                </c:pt>
                <c:pt idx="1233">
                  <c:v>990</c:v>
                </c:pt>
                <c:pt idx="1234">
                  <c:v>790</c:v>
                </c:pt>
                <c:pt idx="1235">
                  <c:v>790</c:v>
                </c:pt>
                <c:pt idx="1236">
                  <c:v>1800</c:v>
                </c:pt>
                <c:pt idx="1237">
                  <c:v>1650</c:v>
                </c:pt>
                <c:pt idx="1238">
                  <c:v>1980</c:v>
                </c:pt>
                <c:pt idx="1239">
                  <c:v>2340</c:v>
                </c:pt>
                <c:pt idx="1240">
                  <c:v>2790</c:v>
                </c:pt>
                <c:pt idx="1241">
                  <c:v>2800</c:v>
                </c:pt>
                <c:pt idx="1242">
                  <c:v>1840</c:v>
                </c:pt>
                <c:pt idx="1243">
                  <c:v>1350</c:v>
                </c:pt>
                <c:pt idx="1244">
                  <c:v>3030</c:v>
                </c:pt>
                <c:pt idx="1245">
                  <c:v>1980</c:v>
                </c:pt>
                <c:pt idx="1246">
                  <c:v>3690</c:v>
                </c:pt>
                <c:pt idx="1247">
                  <c:v>3732</c:v>
                </c:pt>
                <c:pt idx="1248">
                  <c:v>1510</c:v>
                </c:pt>
                <c:pt idx="1249">
                  <c:v>2000</c:v>
                </c:pt>
                <c:pt idx="1250">
                  <c:v>1760</c:v>
                </c:pt>
                <c:pt idx="1251">
                  <c:v>1270</c:v>
                </c:pt>
                <c:pt idx="1252">
                  <c:v>2620</c:v>
                </c:pt>
                <c:pt idx="1253">
                  <c:v>2630</c:v>
                </c:pt>
                <c:pt idx="1254">
                  <c:v>2270</c:v>
                </c:pt>
                <c:pt idx="1255">
                  <c:v>2410</c:v>
                </c:pt>
                <c:pt idx="1256">
                  <c:v>1120</c:v>
                </c:pt>
                <c:pt idx="1257">
                  <c:v>3030</c:v>
                </c:pt>
                <c:pt idx="1258">
                  <c:v>2120</c:v>
                </c:pt>
                <c:pt idx="1259">
                  <c:v>1720</c:v>
                </c:pt>
                <c:pt idx="1260">
                  <c:v>2150</c:v>
                </c:pt>
                <c:pt idx="1261">
                  <c:v>4380</c:v>
                </c:pt>
                <c:pt idx="1262">
                  <c:v>2010</c:v>
                </c:pt>
                <c:pt idx="1263">
                  <c:v>3150</c:v>
                </c:pt>
                <c:pt idx="1264">
                  <c:v>2500</c:v>
                </c:pt>
                <c:pt idx="1265">
                  <c:v>1690</c:v>
                </c:pt>
                <c:pt idx="1266">
                  <c:v>3300</c:v>
                </c:pt>
                <c:pt idx="1267">
                  <c:v>1240</c:v>
                </c:pt>
                <c:pt idx="1268">
                  <c:v>2200</c:v>
                </c:pt>
                <c:pt idx="1269">
                  <c:v>1620</c:v>
                </c:pt>
                <c:pt idx="1270">
                  <c:v>2420</c:v>
                </c:pt>
                <c:pt idx="1271">
                  <c:v>2680</c:v>
                </c:pt>
                <c:pt idx="1272">
                  <c:v>4250</c:v>
                </c:pt>
                <c:pt idx="1273">
                  <c:v>2400</c:v>
                </c:pt>
                <c:pt idx="1274">
                  <c:v>2300</c:v>
                </c:pt>
                <c:pt idx="1275">
                  <c:v>920</c:v>
                </c:pt>
                <c:pt idx="1276">
                  <c:v>2350</c:v>
                </c:pt>
                <c:pt idx="1277">
                  <c:v>2630</c:v>
                </c:pt>
                <c:pt idx="1278">
                  <c:v>2170</c:v>
                </c:pt>
                <c:pt idx="1279">
                  <c:v>1700</c:v>
                </c:pt>
                <c:pt idx="1280">
                  <c:v>2470</c:v>
                </c:pt>
                <c:pt idx="1281">
                  <c:v>1250</c:v>
                </c:pt>
                <c:pt idx="1282">
                  <c:v>3110</c:v>
                </c:pt>
                <c:pt idx="1283">
                  <c:v>1530</c:v>
                </c:pt>
                <c:pt idx="1284">
                  <c:v>960</c:v>
                </c:pt>
                <c:pt idx="1285">
                  <c:v>1240</c:v>
                </c:pt>
                <c:pt idx="1286">
                  <c:v>2440</c:v>
                </c:pt>
                <c:pt idx="1287">
                  <c:v>2320</c:v>
                </c:pt>
                <c:pt idx="1288">
                  <c:v>1580</c:v>
                </c:pt>
                <c:pt idx="1289">
                  <c:v>2963</c:v>
                </c:pt>
                <c:pt idx="1290">
                  <c:v>2470</c:v>
                </c:pt>
                <c:pt idx="1291">
                  <c:v>1370</c:v>
                </c:pt>
                <c:pt idx="1292">
                  <c:v>960</c:v>
                </c:pt>
                <c:pt idx="1293">
                  <c:v>1130</c:v>
                </c:pt>
                <c:pt idx="1294">
                  <c:v>4930</c:v>
                </c:pt>
                <c:pt idx="1295">
                  <c:v>1150</c:v>
                </c:pt>
                <c:pt idx="1296">
                  <c:v>2190</c:v>
                </c:pt>
                <c:pt idx="1297">
                  <c:v>1490</c:v>
                </c:pt>
                <c:pt idx="1298">
                  <c:v>2600</c:v>
                </c:pt>
                <c:pt idx="1299">
                  <c:v>1530</c:v>
                </c:pt>
                <c:pt idx="1300">
                  <c:v>1680</c:v>
                </c:pt>
                <c:pt idx="1301">
                  <c:v>1680</c:v>
                </c:pt>
                <c:pt idx="1302">
                  <c:v>1900</c:v>
                </c:pt>
                <c:pt idx="1303">
                  <c:v>1570</c:v>
                </c:pt>
                <c:pt idx="1304">
                  <c:v>1370</c:v>
                </c:pt>
                <c:pt idx="1305">
                  <c:v>1350</c:v>
                </c:pt>
                <c:pt idx="1306">
                  <c:v>3010</c:v>
                </c:pt>
                <c:pt idx="1307">
                  <c:v>1010</c:v>
                </c:pt>
                <c:pt idx="1308">
                  <c:v>2050</c:v>
                </c:pt>
                <c:pt idx="1309">
                  <c:v>1670</c:v>
                </c:pt>
                <c:pt idx="1310">
                  <c:v>3840</c:v>
                </c:pt>
                <c:pt idx="1311">
                  <c:v>2220</c:v>
                </c:pt>
                <c:pt idx="1312">
                  <c:v>2590</c:v>
                </c:pt>
                <c:pt idx="1313">
                  <c:v>1180</c:v>
                </c:pt>
                <c:pt idx="1314">
                  <c:v>2950</c:v>
                </c:pt>
                <c:pt idx="1315">
                  <c:v>7390</c:v>
                </c:pt>
                <c:pt idx="1316">
                  <c:v>2150</c:v>
                </c:pt>
                <c:pt idx="1317">
                  <c:v>2100</c:v>
                </c:pt>
                <c:pt idx="1318">
                  <c:v>1650</c:v>
                </c:pt>
                <c:pt idx="1319">
                  <c:v>1620</c:v>
                </c:pt>
                <c:pt idx="1320">
                  <c:v>1750</c:v>
                </c:pt>
                <c:pt idx="1321">
                  <c:v>1380</c:v>
                </c:pt>
                <c:pt idx="1322">
                  <c:v>1510</c:v>
                </c:pt>
                <c:pt idx="1323">
                  <c:v>1600</c:v>
                </c:pt>
                <c:pt idx="1324">
                  <c:v>1840</c:v>
                </c:pt>
                <c:pt idx="1325">
                  <c:v>830</c:v>
                </c:pt>
                <c:pt idx="1326">
                  <c:v>1810</c:v>
                </c:pt>
                <c:pt idx="1327">
                  <c:v>910</c:v>
                </c:pt>
                <c:pt idx="1328">
                  <c:v>2120</c:v>
                </c:pt>
                <c:pt idx="1329">
                  <c:v>2510</c:v>
                </c:pt>
                <c:pt idx="1330">
                  <c:v>2100</c:v>
                </c:pt>
                <c:pt idx="1331">
                  <c:v>2690</c:v>
                </c:pt>
                <c:pt idx="1332">
                  <c:v>2430</c:v>
                </c:pt>
                <c:pt idx="1333">
                  <c:v>2452</c:v>
                </c:pt>
                <c:pt idx="1334">
                  <c:v>1550</c:v>
                </c:pt>
                <c:pt idx="1335">
                  <c:v>2080</c:v>
                </c:pt>
                <c:pt idx="1336">
                  <c:v>1290</c:v>
                </c:pt>
                <c:pt idx="1337">
                  <c:v>1850</c:v>
                </c:pt>
                <c:pt idx="1338">
                  <c:v>3370</c:v>
                </c:pt>
                <c:pt idx="1339">
                  <c:v>2730</c:v>
                </c:pt>
                <c:pt idx="1340">
                  <c:v>1300</c:v>
                </c:pt>
                <c:pt idx="1341">
                  <c:v>3040</c:v>
                </c:pt>
                <c:pt idx="1342">
                  <c:v>2440</c:v>
                </c:pt>
                <c:pt idx="1343">
                  <c:v>1720</c:v>
                </c:pt>
                <c:pt idx="1344">
                  <c:v>3230</c:v>
                </c:pt>
                <c:pt idx="1345">
                  <c:v>1200</c:v>
                </c:pt>
                <c:pt idx="1346">
                  <c:v>2350</c:v>
                </c:pt>
                <c:pt idx="1347">
                  <c:v>3100</c:v>
                </c:pt>
                <c:pt idx="1348">
                  <c:v>2040</c:v>
                </c:pt>
                <c:pt idx="1349">
                  <c:v>2000</c:v>
                </c:pt>
                <c:pt idx="1350">
                  <c:v>2160</c:v>
                </c:pt>
                <c:pt idx="1351">
                  <c:v>1970</c:v>
                </c:pt>
                <c:pt idx="1352">
                  <c:v>2270</c:v>
                </c:pt>
                <c:pt idx="1353">
                  <c:v>1850</c:v>
                </c:pt>
                <c:pt idx="1354">
                  <c:v>1350</c:v>
                </c:pt>
                <c:pt idx="1355">
                  <c:v>3280</c:v>
                </c:pt>
                <c:pt idx="1356">
                  <c:v>2270</c:v>
                </c:pt>
                <c:pt idx="1357">
                  <c:v>2820</c:v>
                </c:pt>
                <c:pt idx="1358">
                  <c:v>1200</c:v>
                </c:pt>
                <c:pt idx="1359">
                  <c:v>2000</c:v>
                </c:pt>
                <c:pt idx="1360">
                  <c:v>2310</c:v>
                </c:pt>
                <c:pt idx="1361">
                  <c:v>4640</c:v>
                </c:pt>
                <c:pt idx="1362">
                  <c:v>2330</c:v>
                </c:pt>
                <c:pt idx="1363">
                  <c:v>3940</c:v>
                </c:pt>
                <c:pt idx="1364">
                  <c:v>1440</c:v>
                </c:pt>
                <c:pt idx="1365">
                  <c:v>1960</c:v>
                </c:pt>
                <c:pt idx="1366">
                  <c:v>1250</c:v>
                </c:pt>
                <c:pt idx="1367">
                  <c:v>1981</c:v>
                </c:pt>
                <c:pt idx="1368">
                  <c:v>2440</c:v>
                </c:pt>
                <c:pt idx="1369">
                  <c:v>1150</c:v>
                </c:pt>
                <c:pt idx="1370">
                  <c:v>1120</c:v>
                </c:pt>
                <c:pt idx="1371">
                  <c:v>1800</c:v>
                </c:pt>
                <c:pt idx="1372">
                  <c:v>2380</c:v>
                </c:pt>
                <c:pt idx="1373">
                  <c:v>2920</c:v>
                </c:pt>
                <c:pt idx="1374">
                  <c:v>2790</c:v>
                </c:pt>
                <c:pt idx="1375">
                  <c:v>1560</c:v>
                </c:pt>
                <c:pt idx="1376">
                  <c:v>1550</c:v>
                </c:pt>
                <c:pt idx="1377">
                  <c:v>1700</c:v>
                </c:pt>
                <c:pt idx="1378">
                  <c:v>640</c:v>
                </c:pt>
                <c:pt idx="1379">
                  <c:v>2680</c:v>
                </c:pt>
                <c:pt idx="1380">
                  <c:v>1860</c:v>
                </c:pt>
                <c:pt idx="1381">
                  <c:v>1490</c:v>
                </c:pt>
                <c:pt idx="1382">
                  <c:v>2470</c:v>
                </c:pt>
                <c:pt idx="1383">
                  <c:v>2390</c:v>
                </c:pt>
                <c:pt idx="1384">
                  <c:v>1230</c:v>
                </c:pt>
                <c:pt idx="1385">
                  <c:v>2840</c:v>
                </c:pt>
                <c:pt idx="1386">
                  <c:v>2120</c:v>
                </c:pt>
                <c:pt idx="1387">
                  <c:v>1770</c:v>
                </c:pt>
                <c:pt idx="1388">
                  <c:v>2495</c:v>
                </c:pt>
                <c:pt idx="1389">
                  <c:v>1170</c:v>
                </c:pt>
                <c:pt idx="1390">
                  <c:v>2740</c:v>
                </c:pt>
                <c:pt idx="1391">
                  <c:v>1050</c:v>
                </c:pt>
                <c:pt idx="1392">
                  <c:v>1130</c:v>
                </c:pt>
                <c:pt idx="1393">
                  <c:v>880</c:v>
                </c:pt>
                <c:pt idx="1394">
                  <c:v>2403</c:v>
                </c:pt>
                <c:pt idx="1395">
                  <c:v>3410</c:v>
                </c:pt>
                <c:pt idx="1396">
                  <c:v>5320</c:v>
                </c:pt>
                <c:pt idx="1397">
                  <c:v>1900</c:v>
                </c:pt>
                <c:pt idx="1398">
                  <c:v>1810</c:v>
                </c:pt>
                <c:pt idx="1399">
                  <c:v>1200</c:v>
                </c:pt>
                <c:pt idx="1400">
                  <c:v>2060</c:v>
                </c:pt>
                <c:pt idx="1401">
                  <c:v>1250</c:v>
                </c:pt>
                <c:pt idx="1402">
                  <c:v>910</c:v>
                </c:pt>
                <c:pt idx="1403">
                  <c:v>2560</c:v>
                </c:pt>
                <c:pt idx="1404">
                  <c:v>1920</c:v>
                </c:pt>
                <c:pt idx="1405">
                  <c:v>2240</c:v>
                </c:pt>
                <c:pt idx="1406">
                  <c:v>1260</c:v>
                </c:pt>
                <c:pt idx="1407">
                  <c:v>1360</c:v>
                </c:pt>
                <c:pt idx="1408">
                  <c:v>2100</c:v>
                </c:pt>
                <c:pt idx="1409">
                  <c:v>2110</c:v>
                </c:pt>
                <c:pt idx="1410">
                  <c:v>2210</c:v>
                </c:pt>
                <c:pt idx="1411">
                  <c:v>2360</c:v>
                </c:pt>
                <c:pt idx="1412">
                  <c:v>1280</c:v>
                </c:pt>
                <c:pt idx="1413">
                  <c:v>2740</c:v>
                </c:pt>
                <c:pt idx="1414">
                  <c:v>2740</c:v>
                </c:pt>
                <c:pt idx="1415">
                  <c:v>2630</c:v>
                </c:pt>
                <c:pt idx="1416">
                  <c:v>1650</c:v>
                </c:pt>
                <c:pt idx="1417">
                  <c:v>1770</c:v>
                </c:pt>
                <c:pt idx="1418">
                  <c:v>1500</c:v>
                </c:pt>
                <c:pt idx="1419">
                  <c:v>1430</c:v>
                </c:pt>
                <c:pt idx="1420">
                  <c:v>3190</c:v>
                </c:pt>
                <c:pt idx="1421">
                  <c:v>1280</c:v>
                </c:pt>
                <c:pt idx="1422">
                  <c:v>2390</c:v>
                </c:pt>
                <c:pt idx="1423">
                  <c:v>4040</c:v>
                </c:pt>
                <c:pt idx="1424">
                  <c:v>920</c:v>
                </c:pt>
                <c:pt idx="1425">
                  <c:v>2730</c:v>
                </c:pt>
                <c:pt idx="1426">
                  <c:v>1320</c:v>
                </c:pt>
                <c:pt idx="1427">
                  <c:v>2620</c:v>
                </c:pt>
                <c:pt idx="1428">
                  <c:v>3180</c:v>
                </c:pt>
                <c:pt idx="1429">
                  <c:v>2900</c:v>
                </c:pt>
                <c:pt idx="1430">
                  <c:v>1900</c:v>
                </c:pt>
                <c:pt idx="1431">
                  <c:v>1760</c:v>
                </c:pt>
                <c:pt idx="1432">
                  <c:v>760</c:v>
                </c:pt>
                <c:pt idx="1433">
                  <c:v>3710</c:v>
                </c:pt>
                <c:pt idx="1434">
                  <c:v>1530</c:v>
                </c:pt>
                <c:pt idx="1435">
                  <c:v>1990</c:v>
                </c:pt>
                <c:pt idx="1436">
                  <c:v>3830</c:v>
                </c:pt>
                <c:pt idx="1437">
                  <c:v>2040</c:v>
                </c:pt>
                <c:pt idx="1438">
                  <c:v>2170</c:v>
                </c:pt>
                <c:pt idx="1439">
                  <c:v>1620</c:v>
                </c:pt>
                <c:pt idx="1440">
                  <c:v>3600</c:v>
                </c:pt>
                <c:pt idx="1441">
                  <c:v>1470</c:v>
                </c:pt>
                <c:pt idx="1442">
                  <c:v>1760</c:v>
                </c:pt>
                <c:pt idx="1443">
                  <c:v>2230</c:v>
                </c:pt>
                <c:pt idx="1444">
                  <c:v>3770</c:v>
                </c:pt>
                <c:pt idx="1445">
                  <c:v>1200</c:v>
                </c:pt>
                <c:pt idx="1446">
                  <c:v>2090</c:v>
                </c:pt>
                <c:pt idx="1447">
                  <c:v>1500</c:v>
                </c:pt>
                <c:pt idx="1448">
                  <c:v>8000</c:v>
                </c:pt>
                <c:pt idx="1449">
                  <c:v>870</c:v>
                </c:pt>
                <c:pt idx="1450">
                  <c:v>1010</c:v>
                </c:pt>
                <c:pt idx="1451">
                  <c:v>1010</c:v>
                </c:pt>
                <c:pt idx="1452">
                  <c:v>1860</c:v>
                </c:pt>
                <c:pt idx="1453">
                  <c:v>1330</c:v>
                </c:pt>
                <c:pt idx="1454">
                  <c:v>1760</c:v>
                </c:pt>
                <c:pt idx="1455">
                  <c:v>1800</c:v>
                </c:pt>
                <c:pt idx="1456">
                  <c:v>1690</c:v>
                </c:pt>
                <c:pt idx="1457">
                  <c:v>660</c:v>
                </c:pt>
                <c:pt idx="1458">
                  <c:v>2400</c:v>
                </c:pt>
                <c:pt idx="1459">
                  <c:v>3020</c:v>
                </c:pt>
                <c:pt idx="1460">
                  <c:v>1500</c:v>
                </c:pt>
                <c:pt idx="1461">
                  <c:v>1560</c:v>
                </c:pt>
                <c:pt idx="1462">
                  <c:v>1090</c:v>
                </c:pt>
                <c:pt idx="1463">
                  <c:v>970</c:v>
                </c:pt>
                <c:pt idx="1464">
                  <c:v>3190</c:v>
                </c:pt>
                <c:pt idx="1465">
                  <c:v>3190</c:v>
                </c:pt>
                <c:pt idx="1466">
                  <c:v>1890</c:v>
                </c:pt>
                <c:pt idx="1467">
                  <c:v>1050</c:v>
                </c:pt>
                <c:pt idx="1468">
                  <c:v>1390</c:v>
                </c:pt>
                <c:pt idx="1469">
                  <c:v>1700</c:v>
                </c:pt>
                <c:pt idx="1470">
                  <c:v>1050</c:v>
                </c:pt>
                <c:pt idx="1471">
                  <c:v>3340</c:v>
                </c:pt>
                <c:pt idx="1472">
                  <c:v>1540</c:v>
                </c:pt>
                <c:pt idx="1473">
                  <c:v>1710</c:v>
                </c:pt>
                <c:pt idx="1474">
                  <c:v>2100</c:v>
                </c:pt>
                <c:pt idx="1475">
                  <c:v>1730</c:v>
                </c:pt>
                <c:pt idx="1476">
                  <c:v>1500</c:v>
                </c:pt>
                <c:pt idx="1477">
                  <c:v>2380</c:v>
                </c:pt>
                <c:pt idx="1478">
                  <c:v>2180</c:v>
                </c:pt>
                <c:pt idx="1479">
                  <c:v>1840</c:v>
                </c:pt>
                <c:pt idx="1480">
                  <c:v>2341</c:v>
                </c:pt>
                <c:pt idx="1481">
                  <c:v>1690</c:v>
                </c:pt>
                <c:pt idx="1482">
                  <c:v>2490</c:v>
                </c:pt>
                <c:pt idx="1483">
                  <c:v>2440</c:v>
                </c:pt>
                <c:pt idx="1484">
                  <c:v>920</c:v>
                </c:pt>
                <c:pt idx="1485">
                  <c:v>1030</c:v>
                </c:pt>
                <c:pt idx="1486">
                  <c:v>2000</c:v>
                </c:pt>
                <c:pt idx="1487">
                  <c:v>4210</c:v>
                </c:pt>
                <c:pt idx="1488">
                  <c:v>1610</c:v>
                </c:pt>
                <c:pt idx="1489">
                  <c:v>1910</c:v>
                </c:pt>
                <c:pt idx="1490">
                  <c:v>2660</c:v>
                </c:pt>
                <c:pt idx="1491">
                  <c:v>820</c:v>
                </c:pt>
                <c:pt idx="1492">
                  <c:v>1730</c:v>
                </c:pt>
                <c:pt idx="1493">
                  <c:v>2360</c:v>
                </c:pt>
                <c:pt idx="1494">
                  <c:v>970</c:v>
                </c:pt>
                <c:pt idx="1495">
                  <c:v>2460</c:v>
                </c:pt>
                <c:pt idx="1496">
                  <c:v>2690</c:v>
                </c:pt>
                <c:pt idx="1497">
                  <c:v>1820</c:v>
                </c:pt>
                <c:pt idx="1498">
                  <c:v>3470</c:v>
                </c:pt>
                <c:pt idx="1499">
                  <c:v>3370</c:v>
                </c:pt>
                <c:pt idx="1500">
                  <c:v>1700</c:v>
                </c:pt>
                <c:pt idx="1501">
                  <c:v>1340</c:v>
                </c:pt>
                <c:pt idx="1502">
                  <c:v>2000</c:v>
                </c:pt>
                <c:pt idx="1503">
                  <c:v>3840</c:v>
                </c:pt>
                <c:pt idx="1504">
                  <c:v>3890</c:v>
                </c:pt>
                <c:pt idx="1505">
                  <c:v>1220</c:v>
                </c:pt>
                <c:pt idx="1506">
                  <c:v>2280</c:v>
                </c:pt>
                <c:pt idx="1507">
                  <c:v>2770</c:v>
                </c:pt>
                <c:pt idx="1508">
                  <c:v>2520</c:v>
                </c:pt>
                <c:pt idx="1509">
                  <c:v>3060</c:v>
                </c:pt>
                <c:pt idx="1510">
                  <c:v>2390</c:v>
                </c:pt>
                <c:pt idx="1511">
                  <c:v>1320</c:v>
                </c:pt>
                <c:pt idx="1512">
                  <c:v>2900</c:v>
                </c:pt>
                <c:pt idx="1513">
                  <c:v>700</c:v>
                </c:pt>
                <c:pt idx="1514">
                  <c:v>2210</c:v>
                </c:pt>
                <c:pt idx="1515">
                  <c:v>2180</c:v>
                </c:pt>
                <c:pt idx="1516">
                  <c:v>2080</c:v>
                </c:pt>
                <c:pt idx="1517">
                  <c:v>2090</c:v>
                </c:pt>
                <c:pt idx="1518">
                  <c:v>1720</c:v>
                </c:pt>
                <c:pt idx="1519">
                  <c:v>2460</c:v>
                </c:pt>
                <c:pt idx="1520">
                  <c:v>1470</c:v>
                </c:pt>
                <c:pt idx="1521">
                  <c:v>1650</c:v>
                </c:pt>
                <c:pt idx="1522">
                  <c:v>1690</c:v>
                </c:pt>
                <c:pt idx="1523">
                  <c:v>970</c:v>
                </c:pt>
                <c:pt idx="1524">
                  <c:v>2030</c:v>
                </c:pt>
                <c:pt idx="1525">
                  <c:v>2540</c:v>
                </c:pt>
                <c:pt idx="1526">
                  <c:v>1570</c:v>
                </c:pt>
                <c:pt idx="1527">
                  <c:v>2580</c:v>
                </c:pt>
                <c:pt idx="1528">
                  <c:v>2090</c:v>
                </c:pt>
                <c:pt idx="1529">
                  <c:v>3260</c:v>
                </c:pt>
                <c:pt idx="1530">
                  <c:v>3830</c:v>
                </c:pt>
                <c:pt idx="1531">
                  <c:v>2130</c:v>
                </c:pt>
                <c:pt idx="1532">
                  <c:v>1690</c:v>
                </c:pt>
                <c:pt idx="1533">
                  <c:v>1780</c:v>
                </c:pt>
                <c:pt idx="1534">
                  <c:v>1620</c:v>
                </c:pt>
                <c:pt idx="1535">
                  <c:v>4210</c:v>
                </c:pt>
                <c:pt idx="1536">
                  <c:v>2980</c:v>
                </c:pt>
                <c:pt idx="1537">
                  <c:v>1490</c:v>
                </c:pt>
                <c:pt idx="1538">
                  <c:v>2110</c:v>
                </c:pt>
                <c:pt idx="1539">
                  <c:v>6563</c:v>
                </c:pt>
                <c:pt idx="1540">
                  <c:v>1510</c:v>
                </c:pt>
                <c:pt idx="1541">
                  <c:v>1830</c:v>
                </c:pt>
                <c:pt idx="1542">
                  <c:v>1230</c:v>
                </c:pt>
                <c:pt idx="1543">
                  <c:v>2180</c:v>
                </c:pt>
                <c:pt idx="1544">
                  <c:v>2220</c:v>
                </c:pt>
                <c:pt idx="1545">
                  <c:v>1730</c:v>
                </c:pt>
                <c:pt idx="1546">
                  <c:v>1990</c:v>
                </c:pt>
                <c:pt idx="1547">
                  <c:v>1540</c:v>
                </c:pt>
                <c:pt idx="1548">
                  <c:v>1100</c:v>
                </c:pt>
                <c:pt idx="1549">
                  <c:v>1640</c:v>
                </c:pt>
                <c:pt idx="1550">
                  <c:v>2590</c:v>
                </c:pt>
                <c:pt idx="1551">
                  <c:v>1450</c:v>
                </c:pt>
                <c:pt idx="1552">
                  <c:v>1180</c:v>
                </c:pt>
                <c:pt idx="1553">
                  <c:v>1820</c:v>
                </c:pt>
                <c:pt idx="1554">
                  <c:v>2360</c:v>
                </c:pt>
                <c:pt idx="1555">
                  <c:v>1120</c:v>
                </c:pt>
                <c:pt idx="1556">
                  <c:v>1646</c:v>
                </c:pt>
                <c:pt idx="1557">
                  <c:v>4210</c:v>
                </c:pt>
                <c:pt idx="1558">
                  <c:v>2480</c:v>
                </c:pt>
                <c:pt idx="1559">
                  <c:v>1590</c:v>
                </c:pt>
                <c:pt idx="1560">
                  <c:v>2130</c:v>
                </c:pt>
                <c:pt idx="1561">
                  <c:v>1650</c:v>
                </c:pt>
                <c:pt idx="1562">
                  <c:v>3090</c:v>
                </c:pt>
                <c:pt idx="1563">
                  <c:v>2180</c:v>
                </c:pt>
                <c:pt idx="1564">
                  <c:v>1800</c:v>
                </c:pt>
                <c:pt idx="1565">
                  <c:v>3720</c:v>
                </c:pt>
                <c:pt idx="1566">
                  <c:v>1100</c:v>
                </c:pt>
                <c:pt idx="1567">
                  <c:v>1530</c:v>
                </c:pt>
                <c:pt idx="1568">
                  <c:v>3010</c:v>
                </c:pt>
                <c:pt idx="1569">
                  <c:v>3500</c:v>
                </c:pt>
                <c:pt idx="1570">
                  <c:v>3100</c:v>
                </c:pt>
                <c:pt idx="1571">
                  <c:v>2000</c:v>
                </c:pt>
                <c:pt idx="1572">
                  <c:v>2290</c:v>
                </c:pt>
                <c:pt idx="1573">
                  <c:v>2400</c:v>
                </c:pt>
                <c:pt idx="1574">
                  <c:v>1850</c:v>
                </c:pt>
                <c:pt idx="1575">
                  <c:v>3680</c:v>
                </c:pt>
                <c:pt idx="1576">
                  <c:v>1060</c:v>
                </c:pt>
                <c:pt idx="1577">
                  <c:v>1060</c:v>
                </c:pt>
                <c:pt idx="1578">
                  <c:v>1610</c:v>
                </c:pt>
                <c:pt idx="1579">
                  <c:v>2330</c:v>
                </c:pt>
                <c:pt idx="1580">
                  <c:v>1210</c:v>
                </c:pt>
                <c:pt idx="1581">
                  <c:v>1530</c:v>
                </c:pt>
                <c:pt idx="1582">
                  <c:v>2270</c:v>
                </c:pt>
                <c:pt idx="1583">
                  <c:v>2590</c:v>
                </c:pt>
                <c:pt idx="1584">
                  <c:v>1850</c:v>
                </c:pt>
                <c:pt idx="1585">
                  <c:v>1500</c:v>
                </c:pt>
                <c:pt idx="1586">
                  <c:v>4740</c:v>
                </c:pt>
                <c:pt idx="1587">
                  <c:v>1710</c:v>
                </c:pt>
                <c:pt idx="1588">
                  <c:v>1920</c:v>
                </c:pt>
                <c:pt idx="1589">
                  <c:v>1150</c:v>
                </c:pt>
                <c:pt idx="1590">
                  <c:v>2320</c:v>
                </c:pt>
                <c:pt idx="1591">
                  <c:v>1420</c:v>
                </c:pt>
                <c:pt idx="1592">
                  <c:v>1550</c:v>
                </c:pt>
                <c:pt idx="1593">
                  <c:v>2920</c:v>
                </c:pt>
                <c:pt idx="1594">
                  <c:v>1620</c:v>
                </c:pt>
                <c:pt idx="1595">
                  <c:v>2300</c:v>
                </c:pt>
                <c:pt idx="1596">
                  <c:v>1070</c:v>
                </c:pt>
                <c:pt idx="1597">
                  <c:v>1790</c:v>
                </c:pt>
                <c:pt idx="1598">
                  <c:v>1510</c:v>
                </c:pt>
                <c:pt idx="1599">
                  <c:v>1340</c:v>
                </c:pt>
                <c:pt idx="1600">
                  <c:v>3350</c:v>
                </c:pt>
                <c:pt idx="1601">
                  <c:v>2500</c:v>
                </c:pt>
                <c:pt idx="1602">
                  <c:v>2350</c:v>
                </c:pt>
                <c:pt idx="1603">
                  <c:v>2550</c:v>
                </c:pt>
                <c:pt idx="1604">
                  <c:v>1320</c:v>
                </c:pt>
                <c:pt idx="1605">
                  <c:v>1270</c:v>
                </c:pt>
                <c:pt idx="1606">
                  <c:v>3480</c:v>
                </c:pt>
                <c:pt idx="1607">
                  <c:v>2820</c:v>
                </c:pt>
                <c:pt idx="1608">
                  <c:v>2110</c:v>
                </c:pt>
                <c:pt idx="1609">
                  <c:v>1100</c:v>
                </c:pt>
                <c:pt idx="1610">
                  <c:v>1920</c:v>
                </c:pt>
                <c:pt idx="1611">
                  <c:v>1890</c:v>
                </c:pt>
                <c:pt idx="1612">
                  <c:v>2530</c:v>
                </c:pt>
                <c:pt idx="1613">
                  <c:v>2550</c:v>
                </c:pt>
                <c:pt idx="1614">
                  <c:v>1550</c:v>
                </c:pt>
                <c:pt idx="1615">
                  <c:v>1760</c:v>
                </c:pt>
                <c:pt idx="1616">
                  <c:v>1270</c:v>
                </c:pt>
                <c:pt idx="1617">
                  <c:v>1250</c:v>
                </c:pt>
                <c:pt idx="1618">
                  <c:v>1620</c:v>
                </c:pt>
                <c:pt idx="1619">
                  <c:v>710</c:v>
                </c:pt>
                <c:pt idx="1620">
                  <c:v>1070</c:v>
                </c:pt>
                <c:pt idx="1621">
                  <c:v>2320</c:v>
                </c:pt>
                <c:pt idx="1622">
                  <c:v>5450</c:v>
                </c:pt>
                <c:pt idx="1623">
                  <c:v>1670</c:v>
                </c:pt>
                <c:pt idx="1624">
                  <c:v>3010</c:v>
                </c:pt>
                <c:pt idx="1625">
                  <c:v>1340</c:v>
                </c:pt>
                <c:pt idx="1626">
                  <c:v>790</c:v>
                </c:pt>
                <c:pt idx="1627">
                  <c:v>3400</c:v>
                </c:pt>
                <c:pt idx="1628">
                  <c:v>1530</c:v>
                </c:pt>
                <c:pt idx="1629">
                  <c:v>930</c:v>
                </c:pt>
                <c:pt idx="1630">
                  <c:v>1540</c:v>
                </c:pt>
                <c:pt idx="1631">
                  <c:v>1990</c:v>
                </c:pt>
                <c:pt idx="1632">
                  <c:v>2300</c:v>
                </c:pt>
                <c:pt idx="1633">
                  <c:v>1220</c:v>
                </c:pt>
                <c:pt idx="1634">
                  <c:v>2380</c:v>
                </c:pt>
                <c:pt idx="1635">
                  <c:v>2020</c:v>
                </c:pt>
                <c:pt idx="1636">
                  <c:v>1890</c:v>
                </c:pt>
                <c:pt idx="1637">
                  <c:v>1330</c:v>
                </c:pt>
                <c:pt idx="1638">
                  <c:v>1490</c:v>
                </c:pt>
                <c:pt idx="1639">
                  <c:v>3550</c:v>
                </c:pt>
                <c:pt idx="1640">
                  <c:v>2040</c:v>
                </c:pt>
                <c:pt idx="1641">
                  <c:v>2380</c:v>
                </c:pt>
                <c:pt idx="1642">
                  <c:v>1780</c:v>
                </c:pt>
                <c:pt idx="1643">
                  <c:v>1650</c:v>
                </c:pt>
                <c:pt idx="1644">
                  <c:v>1510</c:v>
                </c:pt>
                <c:pt idx="1645">
                  <c:v>1100</c:v>
                </c:pt>
                <c:pt idx="1646">
                  <c:v>2190</c:v>
                </c:pt>
                <c:pt idx="1647">
                  <c:v>1760</c:v>
                </c:pt>
                <c:pt idx="1648">
                  <c:v>1800</c:v>
                </c:pt>
                <c:pt idx="1649">
                  <c:v>2000</c:v>
                </c:pt>
                <c:pt idx="1650">
                  <c:v>990</c:v>
                </c:pt>
                <c:pt idx="1651">
                  <c:v>1480</c:v>
                </c:pt>
                <c:pt idx="1652">
                  <c:v>1200</c:v>
                </c:pt>
                <c:pt idx="1653">
                  <c:v>3000</c:v>
                </c:pt>
                <c:pt idx="1654">
                  <c:v>3504</c:v>
                </c:pt>
                <c:pt idx="1655">
                  <c:v>1300</c:v>
                </c:pt>
                <c:pt idx="1656">
                  <c:v>1330</c:v>
                </c:pt>
                <c:pt idx="1657">
                  <c:v>1850</c:v>
                </c:pt>
                <c:pt idx="1658">
                  <c:v>2240</c:v>
                </c:pt>
                <c:pt idx="1659">
                  <c:v>1260</c:v>
                </c:pt>
                <c:pt idx="1660">
                  <c:v>2800</c:v>
                </c:pt>
                <c:pt idx="1661">
                  <c:v>1820</c:v>
                </c:pt>
                <c:pt idx="1662">
                  <c:v>1730</c:v>
                </c:pt>
                <c:pt idx="1663">
                  <c:v>3350</c:v>
                </c:pt>
                <c:pt idx="1664">
                  <c:v>3370</c:v>
                </c:pt>
                <c:pt idx="1665">
                  <c:v>1240</c:v>
                </c:pt>
                <c:pt idx="1666">
                  <c:v>2340</c:v>
                </c:pt>
                <c:pt idx="1667">
                  <c:v>1880</c:v>
                </c:pt>
                <c:pt idx="1668">
                  <c:v>1810</c:v>
                </c:pt>
                <c:pt idx="1669">
                  <c:v>2340</c:v>
                </c:pt>
                <c:pt idx="1670">
                  <c:v>2820</c:v>
                </c:pt>
                <c:pt idx="1671">
                  <c:v>1020</c:v>
                </c:pt>
                <c:pt idx="1672">
                  <c:v>2090</c:v>
                </c:pt>
                <c:pt idx="1673">
                  <c:v>1830</c:v>
                </c:pt>
                <c:pt idx="1674">
                  <c:v>2980</c:v>
                </c:pt>
                <c:pt idx="1675">
                  <c:v>1600</c:v>
                </c:pt>
                <c:pt idx="1676">
                  <c:v>4440</c:v>
                </c:pt>
                <c:pt idx="1677">
                  <c:v>1200</c:v>
                </c:pt>
                <c:pt idx="1678">
                  <c:v>1230</c:v>
                </c:pt>
                <c:pt idx="1679">
                  <c:v>2930</c:v>
                </c:pt>
                <c:pt idx="1680">
                  <c:v>2370</c:v>
                </c:pt>
                <c:pt idx="1681">
                  <c:v>3040</c:v>
                </c:pt>
                <c:pt idx="1682">
                  <c:v>1610</c:v>
                </c:pt>
                <c:pt idx="1683">
                  <c:v>2350</c:v>
                </c:pt>
                <c:pt idx="1684">
                  <c:v>2000</c:v>
                </c:pt>
                <c:pt idx="1685">
                  <c:v>3530</c:v>
                </c:pt>
                <c:pt idx="1686">
                  <c:v>2220</c:v>
                </c:pt>
                <c:pt idx="1687">
                  <c:v>2000</c:v>
                </c:pt>
                <c:pt idx="1688">
                  <c:v>1210</c:v>
                </c:pt>
                <c:pt idx="1689">
                  <c:v>1140</c:v>
                </c:pt>
                <c:pt idx="1690">
                  <c:v>2440</c:v>
                </c:pt>
                <c:pt idx="1691">
                  <c:v>1560</c:v>
                </c:pt>
                <c:pt idx="1692">
                  <c:v>3210</c:v>
                </c:pt>
                <c:pt idx="1693">
                  <c:v>930</c:v>
                </c:pt>
                <c:pt idx="1694">
                  <c:v>1782</c:v>
                </c:pt>
                <c:pt idx="1695">
                  <c:v>1740</c:v>
                </c:pt>
                <c:pt idx="1696">
                  <c:v>3690</c:v>
                </c:pt>
                <c:pt idx="1697">
                  <c:v>2930</c:v>
                </c:pt>
                <c:pt idx="1698">
                  <c:v>1230</c:v>
                </c:pt>
                <c:pt idx="1699">
                  <c:v>2000</c:v>
                </c:pt>
                <c:pt idx="1700">
                  <c:v>1520</c:v>
                </c:pt>
                <c:pt idx="1701">
                  <c:v>1040</c:v>
                </c:pt>
                <c:pt idx="1702">
                  <c:v>1120</c:v>
                </c:pt>
                <c:pt idx="1703">
                  <c:v>3020</c:v>
                </c:pt>
                <c:pt idx="1704">
                  <c:v>1820</c:v>
                </c:pt>
                <c:pt idx="1705">
                  <c:v>1370</c:v>
                </c:pt>
                <c:pt idx="1706">
                  <c:v>3130</c:v>
                </c:pt>
                <c:pt idx="1707">
                  <c:v>1640</c:v>
                </c:pt>
                <c:pt idx="1708">
                  <c:v>2650</c:v>
                </c:pt>
                <c:pt idx="1709">
                  <c:v>2850</c:v>
                </c:pt>
                <c:pt idx="1710">
                  <c:v>1820</c:v>
                </c:pt>
                <c:pt idx="1711">
                  <c:v>1180</c:v>
                </c:pt>
                <c:pt idx="1712">
                  <c:v>1880</c:v>
                </c:pt>
                <c:pt idx="1713">
                  <c:v>1280</c:v>
                </c:pt>
                <c:pt idx="1714">
                  <c:v>3120</c:v>
                </c:pt>
                <c:pt idx="1715">
                  <c:v>2470</c:v>
                </c:pt>
                <c:pt idx="1716">
                  <c:v>1700</c:v>
                </c:pt>
                <c:pt idx="1717">
                  <c:v>1180</c:v>
                </c:pt>
                <c:pt idx="1718">
                  <c:v>2800</c:v>
                </c:pt>
                <c:pt idx="1719">
                  <c:v>1300</c:v>
                </c:pt>
                <c:pt idx="1720">
                  <c:v>3040</c:v>
                </c:pt>
                <c:pt idx="1721">
                  <c:v>1630</c:v>
                </c:pt>
                <c:pt idx="1722">
                  <c:v>1340</c:v>
                </c:pt>
                <c:pt idx="1723">
                  <c:v>1830</c:v>
                </c:pt>
                <c:pt idx="1724">
                  <c:v>1240</c:v>
                </c:pt>
                <c:pt idx="1725">
                  <c:v>2500</c:v>
                </c:pt>
                <c:pt idx="1726">
                  <c:v>1760</c:v>
                </c:pt>
                <c:pt idx="1727">
                  <c:v>2660</c:v>
                </c:pt>
                <c:pt idx="1728">
                  <c:v>2060</c:v>
                </c:pt>
                <c:pt idx="1729">
                  <c:v>2540</c:v>
                </c:pt>
                <c:pt idx="1730">
                  <c:v>4830</c:v>
                </c:pt>
                <c:pt idx="1731">
                  <c:v>1400</c:v>
                </c:pt>
                <c:pt idx="1732">
                  <c:v>4280</c:v>
                </c:pt>
                <c:pt idx="1733">
                  <c:v>2230</c:v>
                </c:pt>
                <c:pt idx="1734">
                  <c:v>680</c:v>
                </c:pt>
                <c:pt idx="1735">
                  <c:v>2340</c:v>
                </c:pt>
                <c:pt idx="1736">
                  <c:v>2070</c:v>
                </c:pt>
                <c:pt idx="1737">
                  <c:v>1910</c:v>
                </c:pt>
                <c:pt idx="1738">
                  <c:v>950</c:v>
                </c:pt>
                <c:pt idx="1739">
                  <c:v>2910</c:v>
                </c:pt>
                <c:pt idx="1740">
                  <c:v>2930</c:v>
                </c:pt>
                <c:pt idx="1741">
                  <c:v>2610</c:v>
                </c:pt>
                <c:pt idx="1742">
                  <c:v>3880</c:v>
                </c:pt>
                <c:pt idx="1743">
                  <c:v>3320</c:v>
                </c:pt>
                <c:pt idx="1744">
                  <c:v>1940</c:v>
                </c:pt>
                <c:pt idx="1745">
                  <c:v>2510</c:v>
                </c:pt>
                <c:pt idx="1746">
                  <c:v>2660</c:v>
                </c:pt>
                <c:pt idx="1747">
                  <c:v>1710</c:v>
                </c:pt>
                <c:pt idx="1748">
                  <c:v>1320</c:v>
                </c:pt>
                <c:pt idx="1749">
                  <c:v>960</c:v>
                </c:pt>
                <c:pt idx="1750">
                  <c:v>1790</c:v>
                </c:pt>
                <c:pt idx="1751">
                  <c:v>950</c:v>
                </c:pt>
                <c:pt idx="1752">
                  <c:v>2940</c:v>
                </c:pt>
                <c:pt idx="1753">
                  <c:v>930</c:v>
                </c:pt>
                <c:pt idx="1754">
                  <c:v>4570</c:v>
                </c:pt>
                <c:pt idx="1755">
                  <c:v>2370</c:v>
                </c:pt>
                <c:pt idx="1756">
                  <c:v>3430</c:v>
                </c:pt>
                <c:pt idx="1757">
                  <c:v>3540</c:v>
                </c:pt>
                <c:pt idx="1758">
                  <c:v>2240</c:v>
                </c:pt>
                <c:pt idx="1759">
                  <c:v>2710</c:v>
                </c:pt>
                <c:pt idx="1760">
                  <c:v>2660</c:v>
                </c:pt>
                <c:pt idx="1761">
                  <c:v>2540</c:v>
                </c:pt>
                <c:pt idx="1762">
                  <c:v>2210</c:v>
                </c:pt>
                <c:pt idx="1763">
                  <c:v>3570</c:v>
                </c:pt>
                <c:pt idx="1764">
                  <c:v>3450</c:v>
                </c:pt>
                <c:pt idx="1765">
                  <c:v>2330</c:v>
                </c:pt>
                <c:pt idx="1766">
                  <c:v>1690</c:v>
                </c:pt>
                <c:pt idx="1767">
                  <c:v>1030</c:v>
                </c:pt>
                <c:pt idx="1768">
                  <c:v>2560</c:v>
                </c:pt>
                <c:pt idx="1769">
                  <c:v>1950</c:v>
                </c:pt>
                <c:pt idx="1770">
                  <c:v>4370</c:v>
                </c:pt>
                <c:pt idx="1771">
                  <c:v>2350</c:v>
                </c:pt>
                <c:pt idx="1772">
                  <c:v>3160</c:v>
                </c:pt>
                <c:pt idx="1773">
                  <c:v>2430</c:v>
                </c:pt>
                <c:pt idx="1774">
                  <c:v>1340</c:v>
                </c:pt>
                <c:pt idx="1775">
                  <c:v>1010</c:v>
                </c:pt>
                <c:pt idx="1776">
                  <c:v>1770</c:v>
                </c:pt>
                <c:pt idx="1777">
                  <c:v>1210</c:v>
                </c:pt>
                <c:pt idx="1778">
                  <c:v>3330</c:v>
                </c:pt>
                <c:pt idx="1779">
                  <c:v>1240</c:v>
                </c:pt>
                <c:pt idx="1780">
                  <c:v>1250</c:v>
                </c:pt>
                <c:pt idx="1781">
                  <c:v>2960</c:v>
                </c:pt>
                <c:pt idx="1782">
                  <c:v>840</c:v>
                </c:pt>
                <c:pt idx="1783">
                  <c:v>1530</c:v>
                </c:pt>
                <c:pt idx="1784">
                  <c:v>3750</c:v>
                </c:pt>
                <c:pt idx="1785">
                  <c:v>2150</c:v>
                </c:pt>
                <c:pt idx="1786">
                  <c:v>1560</c:v>
                </c:pt>
                <c:pt idx="1787">
                  <c:v>2040</c:v>
                </c:pt>
                <c:pt idx="1788">
                  <c:v>860</c:v>
                </c:pt>
                <c:pt idx="1789">
                  <c:v>1720</c:v>
                </c:pt>
                <c:pt idx="1790">
                  <c:v>2090</c:v>
                </c:pt>
                <c:pt idx="1791">
                  <c:v>2130</c:v>
                </c:pt>
                <c:pt idx="1792">
                  <c:v>1300</c:v>
                </c:pt>
                <c:pt idx="1793">
                  <c:v>1220</c:v>
                </c:pt>
                <c:pt idx="1794">
                  <c:v>2420</c:v>
                </c:pt>
                <c:pt idx="1795">
                  <c:v>2940</c:v>
                </c:pt>
                <c:pt idx="1796">
                  <c:v>2610</c:v>
                </c:pt>
                <c:pt idx="1797">
                  <c:v>1880</c:v>
                </c:pt>
                <c:pt idx="1798">
                  <c:v>2330</c:v>
                </c:pt>
                <c:pt idx="1799">
                  <c:v>2200</c:v>
                </c:pt>
                <c:pt idx="1800">
                  <c:v>1720</c:v>
                </c:pt>
                <c:pt idx="1801">
                  <c:v>2250</c:v>
                </c:pt>
                <c:pt idx="1802">
                  <c:v>1640</c:v>
                </c:pt>
                <c:pt idx="1803">
                  <c:v>4130</c:v>
                </c:pt>
                <c:pt idx="1804">
                  <c:v>2600</c:v>
                </c:pt>
                <c:pt idx="1805">
                  <c:v>1920</c:v>
                </c:pt>
                <c:pt idx="1806">
                  <c:v>2060</c:v>
                </c:pt>
                <c:pt idx="1807">
                  <c:v>5710</c:v>
                </c:pt>
                <c:pt idx="1808">
                  <c:v>2720</c:v>
                </c:pt>
                <c:pt idx="1809">
                  <c:v>1490</c:v>
                </c:pt>
                <c:pt idx="1810">
                  <c:v>2360</c:v>
                </c:pt>
                <c:pt idx="1811">
                  <c:v>1940</c:v>
                </c:pt>
                <c:pt idx="1812">
                  <c:v>2570</c:v>
                </c:pt>
                <c:pt idx="1813">
                  <c:v>1160</c:v>
                </c:pt>
                <c:pt idx="1814">
                  <c:v>2660</c:v>
                </c:pt>
                <c:pt idx="1815">
                  <c:v>1260</c:v>
                </c:pt>
                <c:pt idx="1816">
                  <c:v>1780</c:v>
                </c:pt>
                <c:pt idx="1817">
                  <c:v>3180</c:v>
                </c:pt>
                <c:pt idx="1818">
                  <c:v>3380</c:v>
                </c:pt>
                <c:pt idx="1819">
                  <c:v>2690</c:v>
                </c:pt>
                <c:pt idx="1820">
                  <c:v>1180</c:v>
                </c:pt>
                <c:pt idx="1821">
                  <c:v>1660</c:v>
                </c:pt>
                <c:pt idx="1822">
                  <c:v>2260</c:v>
                </c:pt>
                <c:pt idx="1823">
                  <c:v>1910</c:v>
                </c:pt>
                <c:pt idx="1824">
                  <c:v>2430</c:v>
                </c:pt>
                <c:pt idx="1825">
                  <c:v>1300</c:v>
                </c:pt>
                <c:pt idx="1826">
                  <c:v>1060</c:v>
                </c:pt>
                <c:pt idx="1827">
                  <c:v>2200</c:v>
                </c:pt>
                <c:pt idx="1828">
                  <c:v>1720</c:v>
                </c:pt>
                <c:pt idx="1829">
                  <c:v>2360</c:v>
                </c:pt>
                <c:pt idx="1830">
                  <c:v>820</c:v>
                </c:pt>
                <c:pt idx="1831">
                  <c:v>1030</c:v>
                </c:pt>
                <c:pt idx="1832">
                  <c:v>2030</c:v>
                </c:pt>
                <c:pt idx="1833">
                  <c:v>2700</c:v>
                </c:pt>
                <c:pt idx="1834">
                  <c:v>1100</c:v>
                </c:pt>
                <c:pt idx="1835">
                  <c:v>3620</c:v>
                </c:pt>
                <c:pt idx="1836">
                  <c:v>1340</c:v>
                </c:pt>
                <c:pt idx="1837">
                  <c:v>1790</c:v>
                </c:pt>
                <c:pt idx="1838">
                  <c:v>3830</c:v>
                </c:pt>
                <c:pt idx="1839">
                  <c:v>1580</c:v>
                </c:pt>
                <c:pt idx="1840">
                  <c:v>2020</c:v>
                </c:pt>
                <c:pt idx="1841">
                  <c:v>3330</c:v>
                </c:pt>
                <c:pt idx="1842">
                  <c:v>2610</c:v>
                </c:pt>
                <c:pt idx="1843">
                  <c:v>2610</c:v>
                </c:pt>
                <c:pt idx="1844">
                  <c:v>1740</c:v>
                </c:pt>
                <c:pt idx="1845">
                  <c:v>1840</c:v>
                </c:pt>
                <c:pt idx="1846">
                  <c:v>1080</c:v>
                </c:pt>
                <c:pt idx="1847">
                  <c:v>1240</c:v>
                </c:pt>
                <c:pt idx="1848">
                  <c:v>5620</c:v>
                </c:pt>
                <c:pt idx="1849">
                  <c:v>1170</c:v>
                </c:pt>
                <c:pt idx="1850">
                  <c:v>1760</c:v>
                </c:pt>
                <c:pt idx="1851">
                  <c:v>2230</c:v>
                </c:pt>
                <c:pt idx="1852">
                  <c:v>1520</c:v>
                </c:pt>
                <c:pt idx="1853">
                  <c:v>1450</c:v>
                </c:pt>
                <c:pt idx="1854">
                  <c:v>1600</c:v>
                </c:pt>
                <c:pt idx="1855">
                  <c:v>3220</c:v>
                </c:pt>
                <c:pt idx="1856">
                  <c:v>1830</c:v>
                </c:pt>
                <c:pt idx="1857">
                  <c:v>2200</c:v>
                </c:pt>
                <c:pt idx="1858">
                  <c:v>2170</c:v>
                </c:pt>
                <c:pt idx="1859">
                  <c:v>1900</c:v>
                </c:pt>
                <c:pt idx="1860">
                  <c:v>2960</c:v>
                </c:pt>
                <c:pt idx="1861">
                  <c:v>1710</c:v>
                </c:pt>
                <c:pt idx="1862">
                  <c:v>2620</c:v>
                </c:pt>
                <c:pt idx="1863">
                  <c:v>2140</c:v>
                </c:pt>
                <c:pt idx="1864">
                  <c:v>2100</c:v>
                </c:pt>
                <c:pt idx="1865">
                  <c:v>2100</c:v>
                </c:pt>
                <c:pt idx="1866">
                  <c:v>1460</c:v>
                </c:pt>
                <c:pt idx="1867">
                  <c:v>990</c:v>
                </c:pt>
                <c:pt idx="1868">
                  <c:v>2190</c:v>
                </c:pt>
                <c:pt idx="1869">
                  <c:v>3990</c:v>
                </c:pt>
                <c:pt idx="1870">
                  <c:v>2340</c:v>
                </c:pt>
                <c:pt idx="1871">
                  <c:v>2460</c:v>
                </c:pt>
                <c:pt idx="1872">
                  <c:v>2080</c:v>
                </c:pt>
                <c:pt idx="1873">
                  <c:v>1700</c:v>
                </c:pt>
                <c:pt idx="1874">
                  <c:v>1330</c:v>
                </c:pt>
                <c:pt idx="1875">
                  <c:v>1630</c:v>
                </c:pt>
                <c:pt idx="1876">
                  <c:v>2920</c:v>
                </c:pt>
                <c:pt idx="1877">
                  <c:v>2830</c:v>
                </c:pt>
                <c:pt idx="1878">
                  <c:v>3190</c:v>
                </c:pt>
                <c:pt idx="1879">
                  <c:v>1490</c:v>
                </c:pt>
                <c:pt idx="1880">
                  <c:v>1630</c:v>
                </c:pt>
                <c:pt idx="1881">
                  <c:v>2280</c:v>
                </c:pt>
                <c:pt idx="1882">
                  <c:v>3010</c:v>
                </c:pt>
                <c:pt idx="1883">
                  <c:v>1590</c:v>
                </c:pt>
                <c:pt idx="1884">
                  <c:v>1250</c:v>
                </c:pt>
                <c:pt idx="1885">
                  <c:v>1710</c:v>
                </c:pt>
                <c:pt idx="1886">
                  <c:v>3280</c:v>
                </c:pt>
                <c:pt idx="1887">
                  <c:v>3362</c:v>
                </c:pt>
                <c:pt idx="1888">
                  <c:v>2200</c:v>
                </c:pt>
                <c:pt idx="1889">
                  <c:v>830</c:v>
                </c:pt>
                <c:pt idx="1890">
                  <c:v>2160</c:v>
                </c:pt>
                <c:pt idx="1891">
                  <c:v>2580</c:v>
                </c:pt>
                <c:pt idx="1892">
                  <c:v>2150</c:v>
                </c:pt>
                <c:pt idx="1893">
                  <c:v>3510</c:v>
                </c:pt>
                <c:pt idx="1894">
                  <c:v>3810</c:v>
                </c:pt>
                <c:pt idx="1895">
                  <c:v>2020</c:v>
                </c:pt>
                <c:pt idx="1896">
                  <c:v>2120</c:v>
                </c:pt>
                <c:pt idx="1897">
                  <c:v>1250</c:v>
                </c:pt>
                <c:pt idx="1898">
                  <c:v>980</c:v>
                </c:pt>
                <c:pt idx="1899">
                  <c:v>1250</c:v>
                </c:pt>
                <c:pt idx="1900">
                  <c:v>1100</c:v>
                </c:pt>
                <c:pt idx="1901">
                  <c:v>1330</c:v>
                </c:pt>
                <c:pt idx="1902">
                  <c:v>2560</c:v>
                </c:pt>
                <c:pt idx="1903">
                  <c:v>1850</c:v>
                </c:pt>
                <c:pt idx="1904">
                  <c:v>2790</c:v>
                </c:pt>
                <c:pt idx="1905">
                  <c:v>1660</c:v>
                </c:pt>
                <c:pt idx="1906">
                  <c:v>1080</c:v>
                </c:pt>
                <c:pt idx="1907">
                  <c:v>3030</c:v>
                </c:pt>
                <c:pt idx="1908">
                  <c:v>2380</c:v>
                </c:pt>
                <c:pt idx="1909">
                  <c:v>2250</c:v>
                </c:pt>
                <c:pt idx="1910">
                  <c:v>880</c:v>
                </c:pt>
                <c:pt idx="1911">
                  <c:v>2770</c:v>
                </c:pt>
                <c:pt idx="1912">
                  <c:v>1340</c:v>
                </c:pt>
                <c:pt idx="1913">
                  <c:v>1660</c:v>
                </c:pt>
                <c:pt idx="1914">
                  <c:v>1710</c:v>
                </c:pt>
                <c:pt idx="1915">
                  <c:v>1620</c:v>
                </c:pt>
                <c:pt idx="1916">
                  <c:v>1530</c:v>
                </c:pt>
                <c:pt idx="1917">
                  <c:v>1440</c:v>
                </c:pt>
                <c:pt idx="1918">
                  <c:v>2020</c:v>
                </c:pt>
                <c:pt idx="1919">
                  <c:v>1870</c:v>
                </c:pt>
                <c:pt idx="1920">
                  <c:v>620</c:v>
                </c:pt>
                <c:pt idx="1921">
                  <c:v>5774</c:v>
                </c:pt>
                <c:pt idx="1922">
                  <c:v>1240</c:v>
                </c:pt>
                <c:pt idx="1923">
                  <c:v>1890</c:v>
                </c:pt>
                <c:pt idx="1924">
                  <c:v>2410</c:v>
                </c:pt>
                <c:pt idx="1925">
                  <c:v>1530</c:v>
                </c:pt>
                <c:pt idx="1926">
                  <c:v>2800</c:v>
                </c:pt>
                <c:pt idx="1927">
                  <c:v>1460</c:v>
                </c:pt>
                <c:pt idx="1928">
                  <c:v>1580</c:v>
                </c:pt>
                <c:pt idx="1929">
                  <c:v>1450</c:v>
                </c:pt>
                <c:pt idx="1930">
                  <c:v>1990</c:v>
                </c:pt>
                <c:pt idx="1931">
                  <c:v>4470</c:v>
                </c:pt>
                <c:pt idx="1932">
                  <c:v>1980</c:v>
                </c:pt>
                <c:pt idx="1933">
                  <c:v>2920</c:v>
                </c:pt>
                <c:pt idx="1934">
                  <c:v>1660</c:v>
                </c:pt>
                <c:pt idx="1935">
                  <c:v>3190</c:v>
                </c:pt>
                <c:pt idx="1936">
                  <c:v>1560</c:v>
                </c:pt>
                <c:pt idx="1937">
                  <c:v>3050</c:v>
                </c:pt>
                <c:pt idx="1938">
                  <c:v>3030</c:v>
                </c:pt>
                <c:pt idx="1939">
                  <c:v>2260</c:v>
                </c:pt>
                <c:pt idx="1940">
                  <c:v>1260</c:v>
                </c:pt>
                <c:pt idx="1941">
                  <c:v>3370</c:v>
                </c:pt>
                <c:pt idx="1942">
                  <c:v>1490</c:v>
                </c:pt>
                <c:pt idx="1943">
                  <c:v>1570</c:v>
                </c:pt>
                <c:pt idx="1944">
                  <c:v>4490</c:v>
                </c:pt>
                <c:pt idx="1945">
                  <c:v>4090</c:v>
                </c:pt>
                <c:pt idx="1946">
                  <c:v>4150</c:v>
                </c:pt>
                <c:pt idx="1947">
                  <c:v>2900</c:v>
                </c:pt>
                <c:pt idx="1948">
                  <c:v>1430</c:v>
                </c:pt>
                <c:pt idx="1949">
                  <c:v>1008</c:v>
                </c:pt>
                <c:pt idx="1950">
                  <c:v>1480</c:v>
                </c:pt>
                <c:pt idx="1951">
                  <c:v>1240</c:v>
                </c:pt>
                <c:pt idx="1952">
                  <c:v>1370</c:v>
                </c:pt>
                <c:pt idx="1953">
                  <c:v>1770</c:v>
                </c:pt>
                <c:pt idx="1954">
                  <c:v>2160</c:v>
                </c:pt>
                <c:pt idx="1955">
                  <c:v>2340</c:v>
                </c:pt>
                <c:pt idx="1956">
                  <c:v>960</c:v>
                </c:pt>
                <c:pt idx="1957">
                  <c:v>2280</c:v>
                </c:pt>
                <c:pt idx="1958">
                  <c:v>1970</c:v>
                </c:pt>
                <c:pt idx="1959">
                  <c:v>1530</c:v>
                </c:pt>
                <c:pt idx="1960">
                  <c:v>1790</c:v>
                </c:pt>
                <c:pt idx="1961">
                  <c:v>1700</c:v>
                </c:pt>
                <c:pt idx="1962">
                  <c:v>2660</c:v>
                </c:pt>
                <c:pt idx="1963">
                  <c:v>1950</c:v>
                </c:pt>
                <c:pt idx="1964">
                  <c:v>1340</c:v>
                </c:pt>
                <c:pt idx="1965">
                  <c:v>1130</c:v>
                </c:pt>
                <c:pt idx="1966">
                  <c:v>1950</c:v>
                </c:pt>
                <c:pt idx="1967">
                  <c:v>3790</c:v>
                </c:pt>
                <c:pt idx="1968">
                  <c:v>2020</c:v>
                </c:pt>
                <c:pt idx="1969">
                  <c:v>800</c:v>
                </c:pt>
                <c:pt idx="1970">
                  <c:v>1770</c:v>
                </c:pt>
                <c:pt idx="1971">
                  <c:v>940</c:v>
                </c:pt>
                <c:pt idx="1972">
                  <c:v>2260</c:v>
                </c:pt>
                <c:pt idx="1973">
                  <c:v>890</c:v>
                </c:pt>
                <c:pt idx="1974">
                  <c:v>860</c:v>
                </c:pt>
                <c:pt idx="1975">
                  <c:v>680</c:v>
                </c:pt>
                <c:pt idx="1976">
                  <c:v>2130</c:v>
                </c:pt>
                <c:pt idx="1977">
                  <c:v>2390</c:v>
                </c:pt>
                <c:pt idx="1978">
                  <c:v>3488</c:v>
                </c:pt>
                <c:pt idx="1979">
                  <c:v>1260</c:v>
                </c:pt>
                <c:pt idx="1980">
                  <c:v>2940</c:v>
                </c:pt>
                <c:pt idx="1981">
                  <c:v>2440</c:v>
                </c:pt>
                <c:pt idx="1982">
                  <c:v>2600</c:v>
                </c:pt>
                <c:pt idx="1983">
                  <c:v>2080</c:v>
                </c:pt>
                <c:pt idx="1984">
                  <c:v>1990</c:v>
                </c:pt>
                <c:pt idx="1985">
                  <c:v>2840</c:v>
                </c:pt>
                <c:pt idx="1986">
                  <c:v>2630</c:v>
                </c:pt>
                <c:pt idx="1987">
                  <c:v>2820</c:v>
                </c:pt>
                <c:pt idx="1988">
                  <c:v>1560</c:v>
                </c:pt>
                <c:pt idx="1989">
                  <c:v>2330</c:v>
                </c:pt>
                <c:pt idx="1990">
                  <c:v>3320</c:v>
                </c:pt>
                <c:pt idx="1991">
                  <c:v>1730</c:v>
                </c:pt>
                <c:pt idx="1992">
                  <c:v>3110</c:v>
                </c:pt>
                <c:pt idx="1993">
                  <c:v>1230</c:v>
                </c:pt>
                <c:pt idx="1994">
                  <c:v>950</c:v>
                </c:pt>
                <c:pt idx="1995">
                  <c:v>1890</c:v>
                </c:pt>
                <c:pt idx="1996">
                  <c:v>1010</c:v>
                </c:pt>
                <c:pt idx="1997">
                  <c:v>1010</c:v>
                </c:pt>
                <c:pt idx="1998">
                  <c:v>2340</c:v>
                </c:pt>
                <c:pt idx="1999">
                  <c:v>2460</c:v>
                </c:pt>
                <c:pt idx="2000">
                  <c:v>1010</c:v>
                </c:pt>
                <c:pt idx="2001">
                  <c:v>1650</c:v>
                </c:pt>
                <c:pt idx="2002">
                  <c:v>1440</c:v>
                </c:pt>
                <c:pt idx="2003">
                  <c:v>1710</c:v>
                </c:pt>
                <c:pt idx="2004">
                  <c:v>2760</c:v>
                </c:pt>
                <c:pt idx="2005">
                  <c:v>1350</c:v>
                </c:pt>
                <c:pt idx="2006">
                  <c:v>1660</c:v>
                </c:pt>
                <c:pt idx="2007">
                  <c:v>2960</c:v>
                </c:pt>
                <c:pt idx="2008">
                  <c:v>1090</c:v>
                </c:pt>
                <c:pt idx="2009">
                  <c:v>3110</c:v>
                </c:pt>
                <c:pt idx="2010">
                  <c:v>1380</c:v>
                </c:pt>
                <c:pt idx="2011">
                  <c:v>1290</c:v>
                </c:pt>
                <c:pt idx="2012">
                  <c:v>1980</c:v>
                </c:pt>
                <c:pt idx="2013">
                  <c:v>870</c:v>
                </c:pt>
                <c:pt idx="2014">
                  <c:v>2470</c:v>
                </c:pt>
                <c:pt idx="2015">
                  <c:v>2140</c:v>
                </c:pt>
                <c:pt idx="2016">
                  <c:v>770</c:v>
                </c:pt>
                <c:pt idx="2017">
                  <c:v>1490</c:v>
                </c:pt>
                <c:pt idx="2018">
                  <c:v>2510</c:v>
                </c:pt>
                <c:pt idx="2019">
                  <c:v>1950</c:v>
                </c:pt>
                <c:pt idx="2020">
                  <c:v>3600</c:v>
                </c:pt>
                <c:pt idx="2021">
                  <c:v>2380</c:v>
                </c:pt>
                <c:pt idx="2022">
                  <c:v>720</c:v>
                </c:pt>
                <c:pt idx="2023">
                  <c:v>4070</c:v>
                </c:pt>
                <c:pt idx="2024">
                  <c:v>1250</c:v>
                </c:pt>
                <c:pt idx="2025">
                  <c:v>2190</c:v>
                </c:pt>
                <c:pt idx="2026">
                  <c:v>810</c:v>
                </c:pt>
                <c:pt idx="2027">
                  <c:v>2440</c:v>
                </c:pt>
                <c:pt idx="2028">
                  <c:v>1740</c:v>
                </c:pt>
                <c:pt idx="2029">
                  <c:v>1480</c:v>
                </c:pt>
                <c:pt idx="2030">
                  <c:v>2120</c:v>
                </c:pt>
                <c:pt idx="2031">
                  <c:v>900</c:v>
                </c:pt>
                <c:pt idx="2032">
                  <c:v>1190</c:v>
                </c:pt>
                <c:pt idx="2033">
                  <c:v>1010</c:v>
                </c:pt>
                <c:pt idx="2034">
                  <c:v>2100</c:v>
                </c:pt>
                <c:pt idx="2035">
                  <c:v>2020</c:v>
                </c:pt>
                <c:pt idx="2036">
                  <c:v>2520</c:v>
                </c:pt>
                <c:pt idx="2037">
                  <c:v>1370</c:v>
                </c:pt>
                <c:pt idx="2038">
                  <c:v>1530</c:v>
                </c:pt>
                <c:pt idx="2039">
                  <c:v>1530</c:v>
                </c:pt>
                <c:pt idx="2040">
                  <c:v>5040</c:v>
                </c:pt>
                <c:pt idx="2041">
                  <c:v>2530</c:v>
                </c:pt>
                <c:pt idx="2042">
                  <c:v>1010</c:v>
                </c:pt>
                <c:pt idx="2043">
                  <c:v>1200</c:v>
                </c:pt>
                <c:pt idx="2044">
                  <c:v>2720</c:v>
                </c:pt>
                <c:pt idx="2045">
                  <c:v>1850</c:v>
                </c:pt>
                <c:pt idx="2046">
                  <c:v>2340</c:v>
                </c:pt>
                <c:pt idx="2047">
                  <c:v>1860</c:v>
                </c:pt>
                <c:pt idx="2048">
                  <c:v>1940</c:v>
                </c:pt>
                <c:pt idx="2049">
                  <c:v>1680</c:v>
                </c:pt>
                <c:pt idx="2050">
                  <c:v>1770</c:v>
                </c:pt>
                <c:pt idx="2051">
                  <c:v>1790</c:v>
                </c:pt>
                <c:pt idx="2052">
                  <c:v>1720</c:v>
                </c:pt>
                <c:pt idx="2053">
                  <c:v>1280</c:v>
                </c:pt>
                <c:pt idx="2054">
                  <c:v>1690</c:v>
                </c:pt>
                <c:pt idx="2055">
                  <c:v>2190</c:v>
                </c:pt>
                <c:pt idx="2056">
                  <c:v>710</c:v>
                </c:pt>
                <c:pt idx="2057">
                  <c:v>1890</c:v>
                </c:pt>
                <c:pt idx="2058">
                  <c:v>1410</c:v>
                </c:pt>
                <c:pt idx="2059">
                  <c:v>2210</c:v>
                </c:pt>
                <c:pt idx="2060">
                  <c:v>1540</c:v>
                </c:pt>
                <c:pt idx="2061">
                  <c:v>1350</c:v>
                </c:pt>
                <c:pt idx="2062">
                  <c:v>1380</c:v>
                </c:pt>
                <c:pt idx="2063">
                  <c:v>890</c:v>
                </c:pt>
                <c:pt idx="2064">
                  <c:v>1900</c:v>
                </c:pt>
                <c:pt idx="2065">
                  <c:v>1240</c:v>
                </c:pt>
                <c:pt idx="2066">
                  <c:v>1730</c:v>
                </c:pt>
                <c:pt idx="2067">
                  <c:v>2090</c:v>
                </c:pt>
                <c:pt idx="2068">
                  <c:v>1650</c:v>
                </c:pt>
                <c:pt idx="2069">
                  <c:v>1130</c:v>
                </c:pt>
                <c:pt idx="2070">
                  <c:v>3240</c:v>
                </c:pt>
                <c:pt idx="2071">
                  <c:v>3840</c:v>
                </c:pt>
                <c:pt idx="2072">
                  <c:v>1200</c:v>
                </c:pt>
                <c:pt idx="2073">
                  <c:v>870</c:v>
                </c:pt>
                <c:pt idx="2074">
                  <c:v>2410</c:v>
                </c:pt>
                <c:pt idx="2075">
                  <c:v>1560</c:v>
                </c:pt>
                <c:pt idx="2076">
                  <c:v>2410</c:v>
                </c:pt>
                <c:pt idx="2077">
                  <c:v>2300</c:v>
                </c:pt>
                <c:pt idx="2078">
                  <c:v>1390</c:v>
                </c:pt>
                <c:pt idx="2079">
                  <c:v>2920</c:v>
                </c:pt>
                <c:pt idx="2080">
                  <c:v>1370</c:v>
                </c:pt>
                <c:pt idx="2081">
                  <c:v>950</c:v>
                </c:pt>
                <c:pt idx="2082">
                  <c:v>3090</c:v>
                </c:pt>
                <c:pt idx="2083">
                  <c:v>2390</c:v>
                </c:pt>
                <c:pt idx="2084">
                  <c:v>2070</c:v>
                </c:pt>
                <c:pt idx="2085">
                  <c:v>5770</c:v>
                </c:pt>
                <c:pt idx="2086">
                  <c:v>1460</c:v>
                </c:pt>
                <c:pt idx="2087">
                  <c:v>1510</c:v>
                </c:pt>
                <c:pt idx="2088">
                  <c:v>5180</c:v>
                </c:pt>
                <c:pt idx="2089">
                  <c:v>3430</c:v>
                </c:pt>
                <c:pt idx="2090">
                  <c:v>1700</c:v>
                </c:pt>
                <c:pt idx="2091">
                  <c:v>2640</c:v>
                </c:pt>
                <c:pt idx="2092">
                  <c:v>1200</c:v>
                </c:pt>
                <c:pt idx="2093">
                  <c:v>1850</c:v>
                </c:pt>
                <c:pt idx="2094">
                  <c:v>1510</c:v>
                </c:pt>
                <c:pt idx="2095">
                  <c:v>2130</c:v>
                </c:pt>
                <c:pt idx="2096">
                  <c:v>2640</c:v>
                </c:pt>
                <c:pt idx="2097">
                  <c:v>3000</c:v>
                </c:pt>
                <c:pt idx="2098">
                  <c:v>1870</c:v>
                </c:pt>
                <c:pt idx="2099">
                  <c:v>990</c:v>
                </c:pt>
                <c:pt idx="2100">
                  <c:v>2005</c:v>
                </c:pt>
                <c:pt idx="2101">
                  <c:v>2030</c:v>
                </c:pt>
                <c:pt idx="2102">
                  <c:v>1500</c:v>
                </c:pt>
                <c:pt idx="2103">
                  <c:v>1530</c:v>
                </c:pt>
                <c:pt idx="2104">
                  <c:v>1990</c:v>
                </c:pt>
                <c:pt idx="2105">
                  <c:v>1420</c:v>
                </c:pt>
                <c:pt idx="2106">
                  <c:v>1400</c:v>
                </c:pt>
                <c:pt idx="2107">
                  <c:v>1870</c:v>
                </c:pt>
                <c:pt idx="2108">
                  <c:v>3040</c:v>
                </c:pt>
                <c:pt idx="2109">
                  <c:v>1790</c:v>
                </c:pt>
                <c:pt idx="2110">
                  <c:v>1590</c:v>
                </c:pt>
                <c:pt idx="2111">
                  <c:v>2050</c:v>
                </c:pt>
                <c:pt idx="2112">
                  <c:v>4220</c:v>
                </c:pt>
                <c:pt idx="2113">
                  <c:v>4030</c:v>
                </c:pt>
                <c:pt idx="2114">
                  <c:v>1770</c:v>
                </c:pt>
                <c:pt idx="2115">
                  <c:v>2100</c:v>
                </c:pt>
                <c:pt idx="2116">
                  <c:v>2120</c:v>
                </c:pt>
                <c:pt idx="2117">
                  <c:v>2600</c:v>
                </c:pt>
                <c:pt idx="2118">
                  <c:v>2400</c:v>
                </c:pt>
                <c:pt idx="2119">
                  <c:v>3180</c:v>
                </c:pt>
                <c:pt idx="2120">
                  <c:v>2790</c:v>
                </c:pt>
                <c:pt idx="2121">
                  <c:v>2080</c:v>
                </c:pt>
                <c:pt idx="2122">
                  <c:v>1370</c:v>
                </c:pt>
                <c:pt idx="2123">
                  <c:v>2790</c:v>
                </c:pt>
                <c:pt idx="2124">
                  <c:v>1740</c:v>
                </c:pt>
                <c:pt idx="2125">
                  <c:v>6400</c:v>
                </c:pt>
                <c:pt idx="2126">
                  <c:v>1800</c:v>
                </c:pt>
                <c:pt idx="2127">
                  <c:v>1800</c:v>
                </c:pt>
                <c:pt idx="2128">
                  <c:v>1190</c:v>
                </c:pt>
                <c:pt idx="2129">
                  <c:v>860</c:v>
                </c:pt>
                <c:pt idx="2130">
                  <c:v>2460</c:v>
                </c:pt>
                <c:pt idx="2131">
                  <c:v>1980</c:v>
                </c:pt>
                <c:pt idx="2132">
                  <c:v>670</c:v>
                </c:pt>
                <c:pt idx="2133">
                  <c:v>1410</c:v>
                </c:pt>
                <c:pt idx="2134">
                  <c:v>1860</c:v>
                </c:pt>
                <c:pt idx="2135">
                  <c:v>980</c:v>
                </c:pt>
                <c:pt idx="2136">
                  <c:v>3040</c:v>
                </c:pt>
                <c:pt idx="2137">
                  <c:v>1810</c:v>
                </c:pt>
                <c:pt idx="2138">
                  <c:v>1560</c:v>
                </c:pt>
                <c:pt idx="2139">
                  <c:v>2100</c:v>
                </c:pt>
                <c:pt idx="2140">
                  <c:v>2500</c:v>
                </c:pt>
                <c:pt idx="2141">
                  <c:v>520</c:v>
                </c:pt>
                <c:pt idx="2142">
                  <c:v>3010</c:v>
                </c:pt>
                <c:pt idx="2143">
                  <c:v>2140</c:v>
                </c:pt>
                <c:pt idx="2144">
                  <c:v>2390</c:v>
                </c:pt>
                <c:pt idx="2145">
                  <c:v>1510</c:v>
                </c:pt>
                <c:pt idx="2146">
                  <c:v>2210</c:v>
                </c:pt>
                <c:pt idx="2147">
                  <c:v>2170</c:v>
                </c:pt>
                <c:pt idx="2148">
                  <c:v>1790</c:v>
                </c:pt>
                <c:pt idx="2149">
                  <c:v>1390</c:v>
                </c:pt>
                <c:pt idx="2150">
                  <c:v>1850</c:v>
                </c:pt>
                <c:pt idx="2151">
                  <c:v>1480</c:v>
                </c:pt>
                <c:pt idx="2152">
                  <c:v>1850</c:v>
                </c:pt>
                <c:pt idx="2153">
                  <c:v>3350</c:v>
                </c:pt>
                <c:pt idx="2154">
                  <c:v>1040</c:v>
                </c:pt>
                <c:pt idx="2155">
                  <c:v>2810</c:v>
                </c:pt>
                <c:pt idx="2156">
                  <c:v>1010</c:v>
                </c:pt>
                <c:pt idx="2157">
                  <c:v>2250</c:v>
                </c:pt>
                <c:pt idx="2158">
                  <c:v>1800</c:v>
                </c:pt>
                <c:pt idx="2159">
                  <c:v>2400</c:v>
                </c:pt>
                <c:pt idx="2160">
                  <c:v>1780</c:v>
                </c:pt>
                <c:pt idx="2161">
                  <c:v>2120</c:v>
                </c:pt>
                <c:pt idx="2162">
                  <c:v>1860</c:v>
                </c:pt>
                <c:pt idx="2163">
                  <c:v>1460</c:v>
                </c:pt>
                <c:pt idx="2164">
                  <c:v>1230</c:v>
                </c:pt>
                <c:pt idx="2165">
                  <c:v>1088</c:v>
                </c:pt>
                <c:pt idx="2166">
                  <c:v>800</c:v>
                </c:pt>
                <c:pt idx="2167">
                  <c:v>1190</c:v>
                </c:pt>
                <c:pt idx="2168">
                  <c:v>1940</c:v>
                </c:pt>
                <c:pt idx="2169">
                  <c:v>3300</c:v>
                </c:pt>
                <c:pt idx="2170">
                  <c:v>2590</c:v>
                </c:pt>
                <c:pt idx="2171">
                  <c:v>2080</c:v>
                </c:pt>
                <c:pt idx="2172">
                  <c:v>2680</c:v>
                </c:pt>
                <c:pt idx="2173">
                  <c:v>1670</c:v>
                </c:pt>
                <c:pt idx="2174">
                  <c:v>1830</c:v>
                </c:pt>
                <c:pt idx="2175">
                  <c:v>1400</c:v>
                </c:pt>
                <c:pt idx="2176">
                  <c:v>2770</c:v>
                </c:pt>
                <c:pt idx="2177">
                  <c:v>3630</c:v>
                </c:pt>
                <c:pt idx="2178">
                  <c:v>1040</c:v>
                </c:pt>
                <c:pt idx="2179">
                  <c:v>2690</c:v>
                </c:pt>
                <c:pt idx="2180">
                  <c:v>2020</c:v>
                </c:pt>
                <c:pt idx="2181">
                  <c:v>2450</c:v>
                </c:pt>
                <c:pt idx="2182">
                  <c:v>2030</c:v>
                </c:pt>
                <c:pt idx="2183">
                  <c:v>1450</c:v>
                </c:pt>
                <c:pt idx="2184">
                  <c:v>2400</c:v>
                </c:pt>
                <c:pt idx="2185">
                  <c:v>2870</c:v>
                </c:pt>
                <c:pt idx="2186">
                  <c:v>1340</c:v>
                </c:pt>
                <c:pt idx="2187">
                  <c:v>1680</c:v>
                </c:pt>
                <c:pt idx="2188">
                  <c:v>1850</c:v>
                </c:pt>
                <c:pt idx="2189">
                  <c:v>1220</c:v>
                </c:pt>
                <c:pt idx="2190">
                  <c:v>2320</c:v>
                </c:pt>
                <c:pt idx="2191">
                  <c:v>3220</c:v>
                </c:pt>
                <c:pt idx="2192">
                  <c:v>3190</c:v>
                </c:pt>
                <c:pt idx="2193">
                  <c:v>3530</c:v>
                </c:pt>
                <c:pt idx="2194">
                  <c:v>2050</c:v>
                </c:pt>
                <c:pt idx="2195">
                  <c:v>1720</c:v>
                </c:pt>
                <c:pt idx="2196">
                  <c:v>2850</c:v>
                </c:pt>
                <c:pt idx="2197">
                  <c:v>2270</c:v>
                </c:pt>
                <c:pt idx="2198">
                  <c:v>1880</c:v>
                </c:pt>
                <c:pt idx="2199">
                  <c:v>2770</c:v>
                </c:pt>
                <c:pt idx="2200">
                  <c:v>4490</c:v>
                </c:pt>
                <c:pt idx="2201">
                  <c:v>3110</c:v>
                </c:pt>
                <c:pt idx="2202">
                  <c:v>2360</c:v>
                </c:pt>
                <c:pt idx="2203">
                  <c:v>2180</c:v>
                </c:pt>
                <c:pt idx="2204">
                  <c:v>1910</c:v>
                </c:pt>
                <c:pt idx="2205">
                  <c:v>2260</c:v>
                </c:pt>
                <c:pt idx="2206">
                  <c:v>1770</c:v>
                </c:pt>
                <c:pt idx="2207">
                  <c:v>1460</c:v>
                </c:pt>
                <c:pt idx="2208">
                  <c:v>2080</c:v>
                </c:pt>
                <c:pt idx="2209">
                  <c:v>2960</c:v>
                </c:pt>
                <c:pt idx="2210">
                  <c:v>3220</c:v>
                </c:pt>
                <c:pt idx="2211">
                  <c:v>1140</c:v>
                </c:pt>
                <c:pt idx="2212">
                  <c:v>1660</c:v>
                </c:pt>
                <c:pt idx="2213">
                  <c:v>1430</c:v>
                </c:pt>
                <c:pt idx="2214">
                  <c:v>1820</c:v>
                </c:pt>
                <c:pt idx="2215">
                  <c:v>3540</c:v>
                </c:pt>
                <c:pt idx="2216">
                  <c:v>1620</c:v>
                </c:pt>
                <c:pt idx="2217">
                  <c:v>3100</c:v>
                </c:pt>
                <c:pt idx="2218">
                  <c:v>1500</c:v>
                </c:pt>
                <c:pt idx="2219">
                  <c:v>2820</c:v>
                </c:pt>
                <c:pt idx="2220">
                  <c:v>1850</c:v>
                </c:pt>
                <c:pt idx="2221">
                  <c:v>1570</c:v>
                </c:pt>
                <c:pt idx="2222">
                  <c:v>2300</c:v>
                </c:pt>
                <c:pt idx="2223">
                  <c:v>920</c:v>
                </c:pt>
                <c:pt idx="2224">
                  <c:v>1600</c:v>
                </c:pt>
                <c:pt idx="2225">
                  <c:v>2630</c:v>
                </c:pt>
                <c:pt idx="2226">
                  <c:v>3020</c:v>
                </c:pt>
                <c:pt idx="2227">
                  <c:v>1490</c:v>
                </c:pt>
                <c:pt idx="2228">
                  <c:v>1160</c:v>
                </c:pt>
                <c:pt idx="2229">
                  <c:v>2040</c:v>
                </c:pt>
                <c:pt idx="2230">
                  <c:v>1550</c:v>
                </c:pt>
                <c:pt idx="2231">
                  <c:v>1990</c:v>
                </c:pt>
                <c:pt idx="2232">
                  <c:v>1900</c:v>
                </c:pt>
                <c:pt idx="2233">
                  <c:v>3840</c:v>
                </c:pt>
                <c:pt idx="2234">
                  <c:v>2400</c:v>
                </c:pt>
                <c:pt idx="2235">
                  <c:v>1660</c:v>
                </c:pt>
                <c:pt idx="2236">
                  <c:v>6055</c:v>
                </c:pt>
                <c:pt idx="2237">
                  <c:v>2030</c:v>
                </c:pt>
                <c:pt idx="2238">
                  <c:v>840</c:v>
                </c:pt>
                <c:pt idx="2239">
                  <c:v>1450</c:v>
                </c:pt>
                <c:pt idx="2240">
                  <c:v>1460</c:v>
                </c:pt>
                <c:pt idx="2241">
                  <c:v>2010</c:v>
                </c:pt>
                <c:pt idx="2242">
                  <c:v>2910</c:v>
                </c:pt>
                <c:pt idx="2243">
                  <c:v>1880</c:v>
                </c:pt>
                <c:pt idx="2244">
                  <c:v>2170</c:v>
                </c:pt>
                <c:pt idx="2245">
                  <c:v>1260</c:v>
                </c:pt>
                <c:pt idx="2246">
                  <c:v>1970</c:v>
                </c:pt>
                <c:pt idx="2247">
                  <c:v>2090</c:v>
                </c:pt>
                <c:pt idx="2248">
                  <c:v>3450</c:v>
                </c:pt>
                <c:pt idx="2249">
                  <c:v>1130</c:v>
                </c:pt>
                <c:pt idx="2250">
                  <c:v>2600</c:v>
                </c:pt>
                <c:pt idx="2251">
                  <c:v>1030</c:v>
                </c:pt>
                <c:pt idx="2252">
                  <c:v>1700</c:v>
                </c:pt>
                <c:pt idx="2253">
                  <c:v>1480</c:v>
                </c:pt>
                <c:pt idx="2254">
                  <c:v>4250</c:v>
                </c:pt>
                <c:pt idx="2255">
                  <c:v>1600</c:v>
                </c:pt>
                <c:pt idx="2256">
                  <c:v>1870</c:v>
                </c:pt>
                <c:pt idx="2257">
                  <c:v>1440</c:v>
                </c:pt>
                <c:pt idx="2258">
                  <c:v>2720</c:v>
                </c:pt>
                <c:pt idx="2259">
                  <c:v>1240</c:v>
                </c:pt>
                <c:pt idx="2260">
                  <c:v>1020</c:v>
                </c:pt>
                <c:pt idx="2261">
                  <c:v>1180</c:v>
                </c:pt>
                <c:pt idx="2262">
                  <c:v>3080</c:v>
                </c:pt>
                <c:pt idx="2263">
                  <c:v>1750</c:v>
                </c:pt>
                <c:pt idx="2264">
                  <c:v>2530</c:v>
                </c:pt>
                <c:pt idx="2265">
                  <c:v>1580</c:v>
                </c:pt>
                <c:pt idx="2266">
                  <c:v>2340</c:v>
                </c:pt>
                <c:pt idx="2267">
                  <c:v>6300</c:v>
                </c:pt>
                <c:pt idx="2268">
                  <c:v>2400</c:v>
                </c:pt>
                <c:pt idx="2269">
                  <c:v>1300</c:v>
                </c:pt>
                <c:pt idx="2270">
                  <c:v>1760</c:v>
                </c:pt>
                <c:pt idx="2271">
                  <c:v>1520</c:v>
                </c:pt>
                <c:pt idx="2272">
                  <c:v>1070</c:v>
                </c:pt>
                <c:pt idx="2273">
                  <c:v>2560</c:v>
                </c:pt>
                <c:pt idx="2274">
                  <c:v>1280</c:v>
                </c:pt>
                <c:pt idx="2275">
                  <c:v>1660</c:v>
                </c:pt>
                <c:pt idx="2276">
                  <c:v>1860</c:v>
                </c:pt>
                <c:pt idx="2277">
                  <c:v>950</c:v>
                </c:pt>
                <c:pt idx="2278">
                  <c:v>2140</c:v>
                </c:pt>
                <c:pt idx="2279">
                  <c:v>1480</c:v>
                </c:pt>
                <c:pt idx="2280">
                  <c:v>2260</c:v>
                </c:pt>
                <c:pt idx="2281">
                  <c:v>2300</c:v>
                </c:pt>
                <c:pt idx="2282">
                  <c:v>1650</c:v>
                </c:pt>
                <c:pt idx="2283">
                  <c:v>1990</c:v>
                </c:pt>
                <c:pt idx="2284">
                  <c:v>1960</c:v>
                </c:pt>
                <c:pt idx="2285">
                  <c:v>1310</c:v>
                </c:pt>
                <c:pt idx="2286">
                  <c:v>2450</c:v>
                </c:pt>
                <c:pt idx="2287">
                  <c:v>910</c:v>
                </c:pt>
                <c:pt idx="2288">
                  <c:v>1580</c:v>
                </c:pt>
                <c:pt idx="2289">
                  <c:v>1780</c:v>
                </c:pt>
                <c:pt idx="2290">
                  <c:v>1040</c:v>
                </c:pt>
                <c:pt idx="2291">
                  <c:v>2340</c:v>
                </c:pt>
                <c:pt idx="2292">
                  <c:v>1720</c:v>
                </c:pt>
                <c:pt idx="2293">
                  <c:v>1600</c:v>
                </c:pt>
                <c:pt idx="2294">
                  <c:v>1320</c:v>
                </c:pt>
                <c:pt idx="2295">
                  <c:v>2350</c:v>
                </c:pt>
                <c:pt idx="2296">
                  <c:v>2740</c:v>
                </c:pt>
                <c:pt idx="2297">
                  <c:v>2300</c:v>
                </c:pt>
                <c:pt idx="2298">
                  <c:v>4350</c:v>
                </c:pt>
                <c:pt idx="2299">
                  <c:v>1430</c:v>
                </c:pt>
                <c:pt idx="2300">
                  <c:v>2400</c:v>
                </c:pt>
                <c:pt idx="2301">
                  <c:v>940</c:v>
                </c:pt>
                <c:pt idx="2302">
                  <c:v>1020</c:v>
                </c:pt>
                <c:pt idx="2303">
                  <c:v>1680</c:v>
                </c:pt>
                <c:pt idx="2304">
                  <c:v>1340</c:v>
                </c:pt>
                <c:pt idx="2305">
                  <c:v>3960</c:v>
                </c:pt>
                <c:pt idx="2306">
                  <c:v>2650</c:v>
                </c:pt>
                <c:pt idx="2307">
                  <c:v>2120</c:v>
                </c:pt>
                <c:pt idx="2308">
                  <c:v>2850</c:v>
                </c:pt>
                <c:pt idx="2309">
                  <c:v>2850</c:v>
                </c:pt>
                <c:pt idx="2310">
                  <c:v>1870</c:v>
                </c:pt>
                <c:pt idx="2311">
                  <c:v>2660</c:v>
                </c:pt>
                <c:pt idx="2312">
                  <c:v>1190</c:v>
                </c:pt>
                <c:pt idx="2313">
                  <c:v>1770</c:v>
                </c:pt>
                <c:pt idx="2314">
                  <c:v>2770</c:v>
                </c:pt>
                <c:pt idx="2315">
                  <c:v>2080</c:v>
                </c:pt>
                <c:pt idx="2316">
                  <c:v>2700</c:v>
                </c:pt>
                <c:pt idx="2317">
                  <c:v>2200</c:v>
                </c:pt>
                <c:pt idx="2318">
                  <c:v>2160</c:v>
                </c:pt>
                <c:pt idx="2319">
                  <c:v>2010</c:v>
                </c:pt>
                <c:pt idx="2320">
                  <c:v>3780</c:v>
                </c:pt>
                <c:pt idx="2321">
                  <c:v>4460</c:v>
                </c:pt>
                <c:pt idx="2322">
                  <c:v>1770</c:v>
                </c:pt>
                <c:pt idx="2323">
                  <c:v>1430</c:v>
                </c:pt>
                <c:pt idx="2324">
                  <c:v>1700</c:v>
                </c:pt>
                <c:pt idx="2325">
                  <c:v>1830</c:v>
                </c:pt>
                <c:pt idx="2326">
                  <c:v>1410</c:v>
                </c:pt>
                <c:pt idx="2327">
                  <c:v>3060</c:v>
                </c:pt>
                <c:pt idx="2328">
                  <c:v>1820</c:v>
                </c:pt>
                <c:pt idx="2329">
                  <c:v>2430</c:v>
                </c:pt>
                <c:pt idx="2330">
                  <c:v>740</c:v>
                </c:pt>
                <c:pt idx="2331">
                  <c:v>770</c:v>
                </c:pt>
                <c:pt idx="2332">
                  <c:v>2200</c:v>
                </c:pt>
                <c:pt idx="2333">
                  <c:v>2920</c:v>
                </c:pt>
                <c:pt idx="2334">
                  <c:v>2040</c:v>
                </c:pt>
                <c:pt idx="2335">
                  <c:v>1600</c:v>
                </c:pt>
                <c:pt idx="2336">
                  <c:v>1990</c:v>
                </c:pt>
                <c:pt idx="2337">
                  <c:v>1830</c:v>
                </c:pt>
                <c:pt idx="2338">
                  <c:v>2540</c:v>
                </c:pt>
                <c:pt idx="2339">
                  <c:v>2700</c:v>
                </c:pt>
                <c:pt idx="2340">
                  <c:v>1440</c:v>
                </c:pt>
                <c:pt idx="2341">
                  <c:v>1550</c:v>
                </c:pt>
                <c:pt idx="2342">
                  <c:v>2490</c:v>
                </c:pt>
                <c:pt idx="2343">
                  <c:v>2650</c:v>
                </c:pt>
                <c:pt idx="2344">
                  <c:v>2000</c:v>
                </c:pt>
                <c:pt idx="2345">
                  <c:v>3440</c:v>
                </c:pt>
                <c:pt idx="2346">
                  <c:v>2280</c:v>
                </c:pt>
                <c:pt idx="2347">
                  <c:v>1320</c:v>
                </c:pt>
                <c:pt idx="2348">
                  <c:v>2070</c:v>
                </c:pt>
                <c:pt idx="2349">
                  <c:v>1860</c:v>
                </c:pt>
                <c:pt idx="2350">
                  <c:v>940</c:v>
                </c:pt>
                <c:pt idx="2351">
                  <c:v>2290</c:v>
                </c:pt>
                <c:pt idx="2352">
                  <c:v>1510</c:v>
                </c:pt>
                <c:pt idx="2353">
                  <c:v>1830</c:v>
                </c:pt>
                <c:pt idx="2354">
                  <c:v>3090</c:v>
                </c:pt>
                <c:pt idx="2355">
                  <c:v>4340</c:v>
                </c:pt>
                <c:pt idx="2356">
                  <c:v>3200</c:v>
                </c:pt>
                <c:pt idx="2357">
                  <c:v>1560</c:v>
                </c:pt>
                <c:pt idx="2358">
                  <c:v>1280</c:v>
                </c:pt>
                <c:pt idx="2359">
                  <c:v>2020</c:v>
                </c:pt>
                <c:pt idx="2360">
                  <c:v>1040</c:v>
                </c:pt>
                <c:pt idx="2361">
                  <c:v>2260</c:v>
                </c:pt>
                <c:pt idx="2362">
                  <c:v>860</c:v>
                </c:pt>
                <c:pt idx="2363">
                  <c:v>1920</c:v>
                </c:pt>
                <c:pt idx="2364">
                  <c:v>2290</c:v>
                </c:pt>
                <c:pt idx="2365">
                  <c:v>2070</c:v>
                </c:pt>
                <c:pt idx="2366">
                  <c:v>4250</c:v>
                </c:pt>
                <c:pt idx="2367">
                  <c:v>2220</c:v>
                </c:pt>
                <c:pt idx="2368">
                  <c:v>1840</c:v>
                </c:pt>
                <c:pt idx="2369">
                  <c:v>2590</c:v>
                </c:pt>
                <c:pt idx="2370">
                  <c:v>3110</c:v>
                </c:pt>
                <c:pt idx="2371">
                  <c:v>2600</c:v>
                </c:pt>
                <c:pt idx="2372">
                  <c:v>1060</c:v>
                </c:pt>
                <c:pt idx="2373">
                  <c:v>1250</c:v>
                </c:pt>
                <c:pt idx="2374">
                  <c:v>2520</c:v>
                </c:pt>
                <c:pt idx="2375">
                  <c:v>2070</c:v>
                </c:pt>
                <c:pt idx="2376">
                  <c:v>1300</c:v>
                </c:pt>
                <c:pt idx="2377">
                  <c:v>2190</c:v>
                </c:pt>
                <c:pt idx="2378">
                  <c:v>2760</c:v>
                </c:pt>
                <c:pt idx="2379">
                  <c:v>1710</c:v>
                </c:pt>
                <c:pt idx="2380">
                  <c:v>1750</c:v>
                </c:pt>
                <c:pt idx="2381">
                  <c:v>1552</c:v>
                </c:pt>
                <c:pt idx="2382">
                  <c:v>2350</c:v>
                </c:pt>
                <c:pt idx="2383">
                  <c:v>5110</c:v>
                </c:pt>
                <c:pt idx="2384">
                  <c:v>1720</c:v>
                </c:pt>
                <c:pt idx="2385">
                  <c:v>1960</c:v>
                </c:pt>
                <c:pt idx="2386">
                  <c:v>1270</c:v>
                </c:pt>
                <c:pt idx="2387">
                  <c:v>1180</c:v>
                </c:pt>
                <c:pt idx="2388">
                  <c:v>2230</c:v>
                </c:pt>
                <c:pt idx="2389">
                  <c:v>4700</c:v>
                </c:pt>
                <c:pt idx="2390">
                  <c:v>2150</c:v>
                </c:pt>
                <c:pt idx="2391">
                  <c:v>2400</c:v>
                </c:pt>
                <c:pt idx="2392">
                  <c:v>1830</c:v>
                </c:pt>
                <c:pt idx="2393">
                  <c:v>2800</c:v>
                </c:pt>
                <c:pt idx="2394">
                  <c:v>2090</c:v>
                </c:pt>
                <c:pt idx="2395">
                  <c:v>2340</c:v>
                </c:pt>
                <c:pt idx="2396">
                  <c:v>1670</c:v>
                </c:pt>
                <c:pt idx="2397">
                  <c:v>1990</c:v>
                </c:pt>
                <c:pt idx="2398">
                  <c:v>2270</c:v>
                </c:pt>
                <c:pt idx="2399">
                  <c:v>4910</c:v>
                </c:pt>
                <c:pt idx="2400">
                  <c:v>950</c:v>
                </c:pt>
                <c:pt idx="2401">
                  <c:v>1610</c:v>
                </c:pt>
                <c:pt idx="2402">
                  <c:v>1940</c:v>
                </c:pt>
                <c:pt idx="2403">
                  <c:v>1210</c:v>
                </c:pt>
                <c:pt idx="2404">
                  <c:v>2570</c:v>
                </c:pt>
                <c:pt idx="2405">
                  <c:v>1700</c:v>
                </c:pt>
                <c:pt idx="2406">
                  <c:v>1610</c:v>
                </c:pt>
                <c:pt idx="2407">
                  <c:v>4120</c:v>
                </c:pt>
                <c:pt idx="2408">
                  <c:v>2880</c:v>
                </c:pt>
                <c:pt idx="2409">
                  <c:v>1990</c:v>
                </c:pt>
                <c:pt idx="2410">
                  <c:v>1260</c:v>
                </c:pt>
                <c:pt idx="2411">
                  <c:v>4750</c:v>
                </c:pt>
                <c:pt idx="2412">
                  <c:v>3010</c:v>
                </c:pt>
                <c:pt idx="2413">
                  <c:v>2410</c:v>
                </c:pt>
                <c:pt idx="2414">
                  <c:v>1280</c:v>
                </c:pt>
                <c:pt idx="2415">
                  <c:v>2320</c:v>
                </c:pt>
                <c:pt idx="2416">
                  <c:v>1220</c:v>
                </c:pt>
                <c:pt idx="2417">
                  <c:v>1400</c:v>
                </c:pt>
                <c:pt idx="2418">
                  <c:v>1590</c:v>
                </c:pt>
                <c:pt idx="2419">
                  <c:v>2220</c:v>
                </c:pt>
                <c:pt idx="2420">
                  <c:v>2770</c:v>
                </c:pt>
                <c:pt idx="2421">
                  <c:v>2303</c:v>
                </c:pt>
                <c:pt idx="2422">
                  <c:v>1600</c:v>
                </c:pt>
                <c:pt idx="2423">
                  <c:v>1280</c:v>
                </c:pt>
                <c:pt idx="2424">
                  <c:v>2900</c:v>
                </c:pt>
                <c:pt idx="2425">
                  <c:v>2950</c:v>
                </c:pt>
                <c:pt idx="2426">
                  <c:v>1700</c:v>
                </c:pt>
                <c:pt idx="2427">
                  <c:v>1050</c:v>
                </c:pt>
                <c:pt idx="2428">
                  <c:v>2990</c:v>
                </c:pt>
                <c:pt idx="2429">
                  <c:v>3100</c:v>
                </c:pt>
                <c:pt idx="2430">
                  <c:v>1240</c:v>
                </c:pt>
                <c:pt idx="2431">
                  <c:v>780</c:v>
                </c:pt>
                <c:pt idx="2432">
                  <c:v>850</c:v>
                </c:pt>
                <c:pt idx="2433">
                  <c:v>1540</c:v>
                </c:pt>
                <c:pt idx="2434">
                  <c:v>2280</c:v>
                </c:pt>
                <c:pt idx="2435">
                  <c:v>2550</c:v>
                </c:pt>
                <c:pt idx="2436">
                  <c:v>1770</c:v>
                </c:pt>
                <c:pt idx="2437">
                  <c:v>2320</c:v>
                </c:pt>
                <c:pt idx="2438">
                  <c:v>2600</c:v>
                </c:pt>
                <c:pt idx="2439">
                  <c:v>1570</c:v>
                </c:pt>
                <c:pt idx="2440">
                  <c:v>3060</c:v>
                </c:pt>
                <c:pt idx="2441">
                  <c:v>1960</c:v>
                </c:pt>
                <c:pt idx="2442">
                  <c:v>3270</c:v>
                </c:pt>
                <c:pt idx="2443">
                  <c:v>1090</c:v>
                </c:pt>
                <c:pt idx="2444">
                  <c:v>6840</c:v>
                </c:pt>
                <c:pt idx="2445">
                  <c:v>940</c:v>
                </c:pt>
                <c:pt idx="2446">
                  <c:v>3880</c:v>
                </c:pt>
                <c:pt idx="2447">
                  <c:v>1770</c:v>
                </c:pt>
                <c:pt idx="2448">
                  <c:v>3640</c:v>
                </c:pt>
                <c:pt idx="2449">
                  <c:v>3160</c:v>
                </c:pt>
                <c:pt idx="2450">
                  <c:v>1590</c:v>
                </c:pt>
                <c:pt idx="2451">
                  <c:v>1290</c:v>
                </c:pt>
                <c:pt idx="2452">
                  <c:v>3655</c:v>
                </c:pt>
                <c:pt idx="2453">
                  <c:v>2490</c:v>
                </c:pt>
                <c:pt idx="2454">
                  <c:v>1470</c:v>
                </c:pt>
                <c:pt idx="2455">
                  <c:v>3960</c:v>
                </c:pt>
                <c:pt idx="2456">
                  <c:v>3190</c:v>
                </c:pt>
                <c:pt idx="2457">
                  <c:v>810</c:v>
                </c:pt>
                <c:pt idx="2458">
                  <c:v>2980</c:v>
                </c:pt>
                <c:pt idx="2459">
                  <c:v>2780</c:v>
                </c:pt>
                <c:pt idx="2460">
                  <c:v>1340</c:v>
                </c:pt>
                <c:pt idx="2461">
                  <c:v>4930</c:v>
                </c:pt>
                <c:pt idx="2462">
                  <c:v>1360</c:v>
                </c:pt>
                <c:pt idx="2463">
                  <c:v>1320</c:v>
                </c:pt>
                <c:pt idx="2464">
                  <c:v>1210</c:v>
                </c:pt>
                <c:pt idx="2465">
                  <c:v>1940</c:v>
                </c:pt>
                <c:pt idx="2466">
                  <c:v>3160</c:v>
                </c:pt>
                <c:pt idx="2467">
                  <c:v>1980</c:v>
                </c:pt>
                <c:pt idx="2468">
                  <c:v>2320</c:v>
                </c:pt>
                <c:pt idx="2469">
                  <c:v>1660</c:v>
                </c:pt>
                <c:pt idx="2470">
                  <c:v>1660</c:v>
                </c:pt>
                <c:pt idx="2471">
                  <c:v>1080</c:v>
                </c:pt>
                <c:pt idx="2472">
                  <c:v>1510</c:v>
                </c:pt>
                <c:pt idx="2473">
                  <c:v>2950</c:v>
                </c:pt>
                <c:pt idx="2474">
                  <c:v>3070</c:v>
                </c:pt>
                <c:pt idx="2475">
                  <c:v>970</c:v>
                </c:pt>
                <c:pt idx="2476">
                  <c:v>2140</c:v>
                </c:pt>
                <c:pt idx="2477">
                  <c:v>2570</c:v>
                </c:pt>
                <c:pt idx="2478">
                  <c:v>1260</c:v>
                </c:pt>
                <c:pt idx="2479">
                  <c:v>1220</c:v>
                </c:pt>
                <c:pt idx="2480">
                  <c:v>1720</c:v>
                </c:pt>
                <c:pt idx="2481">
                  <c:v>2140</c:v>
                </c:pt>
                <c:pt idx="2482">
                  <c:v>1420</c:v>
                </c:pt>
                <c:pt idx="2483">
                  <c:v>2060</c:v>
                </c:pt>
                <c:pt idx="2484">
                  <c:v>1320</c:v>
                </c:pt>
                <c:pt idx="2485">
                  <c:v>1810</c:v>
                </c:pt>
                <c:pt idx="2486">
                  <c:v>2980</c:v>
                </c:pt>
                <c:pt idx="2487">
                  <c:v>1350</c:v>
                </c:pt>
                <c:pt idx="2488">
                  <c:v>1540</c:v>
                </c:pt>
                <c:pt idx="2489">
                  <c:v>2510</c:v>
                </c:pt>
                <c:pt idx="2490">
                  <c:v>1670</c:v>
                </c:pt>
                <c:pt idx="2491">
                  <c:v>3690</c:v>
                </c:pt>
                <c:pt idx="2492">
                  <c:v>1320</c:v>
                </c:pt>
                <c:pt idx="2493">
                  <c:v>1510</c:v>
                </c:pt>
                <c:pt idx="2494">
                  <c:v>1510</c:v>
                </c:pt>
                <c:pt idx="2495">
                  <c:v>1870</c:v>
                </c:pt>
                <c:pt idx="2496">
                  <c:v>2400</c:v>
                </c:pt>
                <c:pt idx="2497">
                  <c:v>2400</c:v>
                </c:pt>
                <c:pt idx="2498">
                  <c:v>1170</c:v>
                </c:pt>
                <c:pt idx="2499">
                  <c:v>1190</c:v>
                </c:pt>
                <c:pt idx="2500">
                  <c:v>2080</c:v>
                </c:pt>
                <c:pt idx="2501">
                  <c:v>2150</c:v>
                </c:pt>
                <c:pt idx="2502">
                  <c:v>1580</c:v>
                </c:pt>
                <c:pt idx="2503">
                  <c:v>1580</c:v>
                </c:pt>
                <c:pt idx="2504">
                  <c:v>2370</c:v>
                </c:pt>
                <c:pt idx="2505">
                  <c:v>1840</c:v>
                </c:pt>
                <c:pt idx="2506">
                  <c:v>2660</c:v>
                </c:pt>
                <c:pt idx="2507">
                  <c:v>2190</c:v>
                </c:pt>
                <c:pt idx="2508">
                  <c:v>1660</c:v>
                </c:pt>
                <c:pt idx="2509">
                  <c:v>1780</c:v>
                </c:pt>
                <c:pt idx="2510">
                  <c:v>700</c:v>
                </c:pt>
                <c:pt idx="2511">
                  <c:v>1570</c:v>
                </c:pt>
                <c:pt idx="2512">
                  <c:v>1220</c:v>
                </c:pt>
                <c:pt idx="2513">
                  <c:v>3150</c:v>
                </c:pt>
                <c:pt idx="2514">
                  <c:v>2690</c:v>
                </c:pt>
                <c:pt idx="2515">
                  <c:v>680</c:v>
                </c:pt>
                <c:pt idx="2516">
                  <c:v>3750</c:v>
                </c:pt>
                <c:pt idx="2517">
                  <c:v>1010</c:v>
                </c:pt>
                <c:pt idx="2518">
                  <c:v>1710</c:v>
                </c:pt>
                <c:pt idx="2519">
                  <c:v>2090</c:v>
                </c:pt>
                <c:pt idx="2520">
                  <c:v>1560</c:v>
                </c:pt>
                <c:pt idx="2521">
                  <c:v>1560</c:v>
                </c:pt>
                <c:pt idx="2522">
                  <c:v>2570</c:v>
                </c:pt>
                <c:pt idx="2523">
                  <c:v>1010</c:v>
                </c:pt>
                <c:pt idx="2524">
                  <c:v>1020</c:v>
                </c:pt>
                <c:pt idx="2525">
                  <c:v>1710</c:v>
                </c:pt>
                <c:pt idx="2526">
                  <c:v>2300</c:v>
                </c:pt>
                <c:pt idx="2527">
                  <c:v>1990</c:v>
                </c:pt>
                <c:pt idx="2528">
                  <c:v>2730</c:v>
                </c:pt>
                <c:pt idx="2529">
                  <c:v>2195</c:v>
                </c:pt>
                <c:pt idx="2530">
                  <c:v>1560</c:v>
                </c:pt>
                <c:pt idx="2531">
                  <c:v>1400</c:v>
                </c:pt>
                <c:pt idx="2532">
                  <c:v>1400</c:v>
                </c:pt>
                <c:pt idx="2533">
                  <c:v>3690</c:v>
                </c:pt>
                <c:pt idx="2534">
                  <c:v>1140</c:v>
                </c:pt>
                <c:pt idx="2535">
                  <c:v>1920</c:v>
                </c:pt>
                <c:pt idx="2536">
                  <c:v>2496</c:v>
                </c:pt>
                <c:pt idx="2537">
                  <c:v>2280</c:v>
                </c:pt>
                <c:pt idx="2538">
                  <c:v>3200</c:v>
                </c:pt>
                <c:pt idx="2539">
                  <c:v>880</c:v>
                </c:pt>
                <c:pt idx="2540">
                  <c:v>1320</c:v>
                </c:pt>
                <c:pt idx="2541">
                  <c:v>2450</c:v>
                </c:pt>
                <c:pt idx="2542">
                  <c:v>1040</c:v>
                </c:pt>
                <c:pt idx="2543">
                  <c:v>2480</c:v>
                </c:pt>
                <c:pt idx="2544">
                  <c:v>1830</c:v>
                </c:pt>
                <c:pt idx="2545">
                  <c:v>1440</c:v>
                </c:pt>
                <c:pt idx="2546">
                  <c:v>1580</c:v>
                </c:pt>
                <c:pt idx="2547">
                  <c:v>3230</c:v>
                </c:pt>
                <c:pt idx="2548">
                  <c:v>1810</c:v>
                </c:pt>
                <c:pt idx="2549">
                  <c:v>2495</c:v>
                </c:pt>
                <c:pt idx="2550">
                  <c:v>1740</c:v>
                </c:pt>
                <c:pt idx="2551">
                  <c:v>1680</c:v>
                </c:pt>
                <c:pt idx="2552">
                  <c:v>2460</c:v>
                </c:pt>
                <c:pt idx="2553">
                  <c:v>3050</c:v>
                </c:pt>
                <c:pt idx="2554">
                  <c:v>1630</c:v>
                </c:pt>
                <c:pt idx="2555">
                  <c:v>2460</c:v>
                </c:pt>
                <c:pt idx="2556">
                  <c:v>1030</c:v>
                </c:pt>
                <c:pt idx="2557">
                  <c:v>3410</c:v>
                </c:pt>
                <c:pt idx="2558">
                  <c:v>2310</c:v>
                </c:pt>
                <c:pt idx="2559">
                  <c:v>2610</c:v>
                </c:pt>
                <c:pt idx="2560">
                  <c:v>2330</c:v>
                </c:pt>
                <c:pt idx="2561">
                  <c:v>2980</c:v>
                </c:pt>
                <c:pt idx="2562">
                  <c:v>1790</c:v>
                </c:pt>
                <c:pt idx="2563">
                  <c:v>2940</c:v>
                </c:pt>
                <c:pt idx="2564">
                  <c:v>3900</c:v>
                </c:pt>
                <c:pt idx="2565">
                  <c:v>3900</c:v>
                </c:pt>
                <c:pt idx="2566">
                  <c:v>1750</c:v>
                </c:pt>
                <c:pt idx="2567">
                  <c:v>2660</c:v>
                </c:pt>
                <c:pt idx="2568">
                  <c:v>1580</c:v>
                </c:pt>
                <c:pt idx="2569">
                  <c:v>2350</c:v>
                </c:pt>
                <c:pt idx="2570">
                  <c:v>2510</c:v>
                </c:pt>
                <c:pt idx="2571">
                  <c:v>1480</c:v>
                </c:pt>
                <c:pt idx="2572">
                  <c:v>1720</c:v>
                </c:pt>
                <c:pt idx="2573">
                  <c:v>1470</c:v>
                </c:pt>
                <c:pt idx="2574">
                  <c:v>1540</c:v>
                </c:pt>
                <c:pt idx="2575">
                  <c:v>2820</c:v>
                </c:pt>
                <c:pt idx="2576">
                  <c:v>1250</c:v>
                </c:pt>
                <c:pt idx="2577">
                  <c:v>2080</c:v>
                </c:pt>
                <c:pt idx="2578">
                  <c:v>5180</c:v>
                </c:pt>
                <c:pt idx="2579">
                  <c:v>2860</c:v>
                </c:pt>
                <c:pt idx="2580">
                  <c:v>2710</c:v>
                </c:pt>
                <c:pt idx="2581">
                  <c:v>1140</c:v>
                </c:pt>
                <c:pt idx="2582">
                  <c:v>4070</c:v>
                </c:pt>
                <c:pt idx="2583">
                  <c:v>1710</c:v>
                </c:pt>
                <c:pt idx="2584">
                  <c:v>1340</c:v>
                </c:pt>
                <c:pt idx="2585">
                  <c:v>2290</c:v>
                </c:pt>
                <c:pt idx="2586">
                  <c:v>1860</c:v>
                </c:pt>
                <c:pt idx="2587">
                  <c:v>1080</c:v>
                </c:pt>
                <c:pt idx="2588">
                  <c:v>960</c:v>
                </c:pt>
                <c:pt idx="2589">
                  <c:v>980</c:v>
                </c:pt>
                <c:pt idx="2590">
                  <c:v>1500</c:v>
                </c:pt>
                <c:pt idx="2591">
                  <c:v>1440</c:v>
                </c:pt>
                <c:pt idx="2592">
                  <c:v>2580</c:v>
                </c:pt>
                <c:pt idx="2593">
                  <c:v>2070</c:v>
                </c:pt>
                <c:pt idx="2594">
                  <c:v>1880</c:v>
                </c:pt>
                <c:pt idx="2595">
                  <c:v>2420</c:v>
                </c:pt>
                <c:pt idx="2596">
                  <c:v>1890</c:v>
                </c:pt>
                <c:pt idx="2597">
                  <c:v>1920</c:v>
                </c:pt>
                <c:pt idx="2598">
                  <c:v>1870</c:v>
                </c:pt>
                <c:pt idx="2599">
                  <c:v>900</c:v>
                </c:pt>
                <c:pt idx="2600">
                  <c:v>2160</c:v>
                </c:pt>
                <c:pt idx="2601">
                  <c:v>900</c:v>
                </c:pt>
                <c:pt idx="2602">
                  <c:v>1180</c:v>
                </c:pt>
                <c:pt idx="2603">
                  <c:v>900</c:v>
                </c:pt>
                <c:pt idx="2604">
                  <c:v>1600</c:v>
                </c:pt>
                <c:pt idx="2605">
                  <c:v>1500</c:v>
                </c:pt>
                <c:pt idx="2606">
                  <c:v>1070</c:v>
                </c:pt>
                <c:pt idx="2607">
                  <c:v>2570</c:v>
                </c:pt>
                <c:pt idx="2608">
                  <c:v>1210</c:v>
                </c:pt>
                <c:pt idx="2609">
                  <c:v>1850</c:v>
                </c:pt>
                <c:pt idx="2610">
                  <c:v>1740</c:v>
                </c:pt>
                <c:pt idx="2611">
                  <c:v>1300</c:v>
                </c:pt>
                <c:pt idx="2612">
                  <c:v>2000</c:v>
                </c:pt>
                <c:pt idx="2613">
                  <c:v>3220</c:v>
                </c:pt>
                <c:pt idx="2614">
                  <c:v>2160</c:v>
                </c:pt>
                <c:pt idx="2615">
                  <c:v>2130</c:v>
                </c:pt>
                <c:pt idx="2616">
                  <c:v>1580</c:v>
                </c:pt>
                <c:pt idx="2617">
                  <c:v>1200</c:v>
                </c:pt>
                <c:pt idx="2618">
                  <c:v>3790</c:v>
                </c:pt>
                <c:pt idx="2619">
                  <c:v>860</c:v>
                </c:pt>
                <c:pt idx="2620">
                  <c:v>5130</c:v>
                </c:pt>
                <c:pt idx="2621">
                  <c:v>1600</c:v>
                </c:pt>
                <c:pt idx="2622">
                  <c:v>2110</c:v>
                </c:pt>
                <c:pt idx="2623">
                  <c:v>1400</c:v>
                </c:pt>
                <c:pt idx="2624">
                  <c:v>2110</c:v>
                </c:pt>
                <c:pt idx="2625">
                  <c:v>1430</c:v>
                </c:pt>
                <c:pt idx="2626">
                  <c:v>6640</c:v>
                </c:pt>
                <c:pt idx="2627">
                  <c:v>3040</c:v>
                </c:pt>
                <c:pt idx="2628">
                  <c:v>980</c:v>
                </c:pt>
                <c:pt idx="2629">
                  <c:v>2570</c:v>
                </c:pt>
                <c:pt idx="2630">
                  <c:v>2060</c:v>
                </c:pt>
                <c:pt idx="2631">
                  <c:v>1300</c:v>
                </c:pt>
                <c:pt idx="2632">
                  <c:v>1300</c:v>
                </c:pt>
                <c:pt idx="2633">
                  <c:v>1680</c:v>
                </c:pt>
                <c:pt idx="2634">
                  <c:v>4020</c:v>
                </c:pt>
                <c:pt idx="2635">
                  <c:v>1530</c:v>
                </c:pt>
                <c:pt idx="2636">
                  <c:v>1170</c:v>
                </c:pt>
                <c:pt idx="2637">
                  <c:v>1580</c:v>
                </c:pt>
                <c:pt idx="2638">
                  <c:v>1270</c:v>
                </c:pt>
                <c:pt idx="2639">
                  <c:v>1480</c:v>
                </c:pt>
                <c:pt idx="2640">
                  <c:v>2220</c:v>
                </c:pt>
                <c:pt idx="2641">
                  <c:v>3200</c:v>
                </c:pt>
                <c:pt idx="2642">
                  <c:v>910</c:v>
                </c:pt>
                <c:pt idx="2643">
                  <c:v>1480</c:v>
                </c:pt>
                <c:pt idx="2644">
                  <c:v>3770</c:v>
                </c:pt>
                <c:pt idx="2645">
                  <c:v>3500</c:v>
                </c:pt>
                <c:pt idx="2646">
                  <c:v>1480</c:v>
                </c:pt>
                <c:pt idx="2647">
                  <c:v>1660</c:v>
                </c:pt>
                <c:pt idx="2648">
                  <c:v>2520</c:v>
                </c:pt>
                <c:pt idx="2649">
                  <c:v>2850</c:v>
                </c:pt>
                <c:pt idx="2650">
                  <c:v>2153</c:v>
                </c:pt>
                <c:pt idx="2651">
                  <c:v>3780</c:v>
                </c:pt>
                <c:pt idx="2652">
                  <c:v>3770</c:v>
                </c:pt>
                <c:pt idx="2653">
                  <c:v>3600</c:v>
                </c:pt>
                <c:pt idx="2654">
                  <c:v>2980</c:v>
                </c:pt>
                <c:pt idx="2655">
                  <c:v>2320</c:v>
                </c:pt>
                <c:pt idx="2656">
                  <c:v>2980</c:v>
                </c:pt>
                <c:pt idx="2657">
                  <c:v>2930</c:v>
                </c:pt>
                <c:pt idx="2658">
                  <c:v>2040</c:v>
                </c:pt>
                <c:pt idx="2659">
                  <c:v>1510</c:v>
                </c:pt>
                <c:pt idx="2660">
                  <c:v>2660</c:v>
                </c:pt>
                <c:pt idx="2661">
                  <c:v>1740</c:v>
                </c:pt>
                <c:pt idx="2662">
                  <c:v>2240</c:v>
                </c:pt>
                <c:pt idx="2663">
                  <c:v>1570</c:v>
                </c:pt>
                <c:pt idx="2664">
                  <c:v>2500</c:v>
                </c:pt>
                <c:pt idx="2665">
                  <c:v>1750</c:v>
                </c:pt>
                <c:pt idx="2666">
                  <c:v>3030</c:v>
                </c:pt>
                <c:pt idx="2667">
                  <c:v>1680</c:v>
                </c:pt>
                <c:pt idx="2668">
                  <c:v>5740</c:v>
                </c:pt>
                <c:pt idx="2669">
                  <c:v>1220</c:v>
                </c:pt>
                <c:pt idx="2670">
                  <c:v>1310</c:v>
                </c:pt>
                <c:pt idx="2671">
                  <c:v>2490</c:v>
                </c:pt>
                <c:pt idx="2672">
                  <c:v>2220</c:v>
                </c:pt>
                <c:pt idx="2673">
                  <c:v>2240</c:v>
                </c:pt>
                <c:pt idx="2674">
                  <c:v>1890</c:v>
                </c:pt>
                <c:pt idx="2675">
                  <c:v>1850</c:v>
                </c:pt>
                <c:pt idx="2676">
                  <c:v>2210</c:v>
                </c:pt>
                <c:pt idx="2677">
                  <c:v>1410</c:v>
                </c:pt>
                <c:pt idx="2678">
                  <c:v>1890</c:v>
                </c:pt>
                <c:pt idx="2679">
                  <c:v>1830</c:v>
                </c:pt>
                <c:pt idx="2680">
                  <c:v>1440</c:v>
                </c:pt>
                <c:pt idx="2681">
                  <c:v>950</c:v>
                </c:pt>
                <c:pt idx="2682">
                  <c:v>2370</c:v>
                </c:pt>
                <c:pt idx="2683">
                  <c:v>3070</c:v>
                </c:pt>
                <c:pt idx="2684">
                  <c:v>1300</c:v>
                </c:pt>
                <c:pt idx="2685">
                  <c:v>1300</c:v>
                </c:pt>
                <c:pt idx="2686">
                  <c:v>1210</c:v>
                </c:pt>
                <c:pt idx="2687">
                  <c:v>710</c:v>
                </c:pt>
                <c:pt idx="2688">
                  <c:v>2240</c:v>
                </c:pt>
                <c:pt idx="2689">
                  <c:v>3600</c:v>
                </c:pt>
                <c:pt idx="2690">
                  <c:v>1960</c:v>
                </c:pt>
                <c:pt idx="2691">
                  <c:v>1820</c:v>
                </c:pt>
                <c:pt idx="2692">
                  <c:v>1960</c:v>
                </c:pt>
                <c:pt idx="2693">
                  <c:v>1750</c:v>
                </c:pt>
                <c:pt idx="2694">
                  <c:v>3700</c:v>
                </c:pt>
                <c:pt idx="2695">
                  <c:v>2910</c:v>
                </c:pt>
                <c:pt idx="2696">
                  <c:v>1270</c:v>
                </c:pt>
                <c:pt idx="2697">
                  <c:v>720</c:v>
                </c:pt>
                <c:pt idx="2698">
                  <c:v>1040</c:v>
                </c:pt>
                <c:pt idx="2699">
                  <c:v>2210</c:v>
                </c:pt>
                <c:pt idx="2700">
                  <c:v>2060</c:v>
                </c:pt>
                <c:pt idx="2701">
                  <c:v>780</c:v>
                </c:pt>
                <c:pt idx="2702">
                  <c:v>2240</c:v>
                </c:pt>
                <c:pt idx="2703">
                  <c:v>800</c:v>
                </c:pt>
                <c:pt idx="2704">
                  <c:v>2440</c:v>
                </c:pt>
                <c:pt idx="2705">
                  <c:v>1460</c:v>
                </c:pt>
                <c:pt idx="2706">
                  <c:v>1150</c:v>
                </c:pt>
                <c:pt idx="2707">
                  <c:v>2650</c:v>
                </c:pt>
                <c:pt idx="2708">
                  <c:v>2600</c:v>
                </c:pt>
                <c:pt idx="2709">
                  <c:v>1820</c:v>
                </c:pt>
                <c:pt idx="2710">
                  <c:v>2560</c:v>
                </c:pt>
                <c:pt idx="2711">
                  <c:v>1714</c:v>
                </c:pt>
                <c:pt idx="2712">
                  <c:v>1330</c:v>
                </c:pt>
                <c:pt idx="2713">
                  <c:v>7350</c:v>
                </c:pt>
                <c:pt idx="2714">
                  <c:v>2050</c:v>
                </c:pt>
                <c:pt idx="2715">
                  <c:v>1810</c:v>
                </c:pt>
                <c:pt idx="2716">
                  <c:v>1380</c:v>
                </c:pt>
                <c:pt idx="2717">
                  <c:v>3070</c:v>
                </c:pt>
                <c:pt idx="2718">
                  <c:v>800</c:v>
                </c:pt>
                <c:pt idx="2719">
                  <c:v>2140</c:v>
                </c:pt>
                <c:pt idx="2720">
                  <c:v>1330</c:v>
                </c:pt>
                <c:pt idx="2721">
                  <c:v>1030</c:v>
                </c:pt>
                <c:pt idx="2722">
                  <c:v>1740</c:v>
                </c:pt>
                <c:pt idx="2723">
                  <c:v>1200</c:v>
                </c:pt>
                <c:pt idx="2724">
                  <c:v>1490</c:v>
                </c:pt>
                <c:pt idx="2725">
                  <c:v>1890</c:v>
                </c:pt>
                <c:pt idx="2726">
                  <c:v>3060</c:v>
                </c:pt>
                <c:pt idx="2727">
                  <c:v>3250</c:v>
                </c:pt>
                <c:pt idx="2728">
                  <c:v>2730</c:v>
                </c:pt>
                <c:pt idx="2729">
                  <c:v>810</c:v>
                </c:pt>
                <c:pt idx="2730">
                  <c:v>2240</c:v>
                </c:pt>
                <c:pt idx="2731">
                  <c:v>1740</c:v>
                </c:pt>
                <c:pt idx="2732">
                  <c:v>2380</c:v>
                </c:pt>
                <c:pt idx="2733">
                  <c:v>1540</c:v>
                </c:pt>
                <c:pt idx="2734">
                  <c:v>2340</c:v>
                </c:pt>
                <c:pt idx="2735">
                  <c:v>2710</c:v>
                </c:pt>
                <c:pt idx="2736">
                  <c:v>1310</c:v>
                </c:pt>
                <c:pt idx="2737">
                  <c:v>1390</c:v>
                </c:pt>
                <c:pt idx="2738">
                  <c:v>2201</c:v>
                </c:pt>
                <c:pt idx="2739">
                  <c:v>1960</c:v>
                </c:pt>
                <c:pt idx="2740">
                  <c:v>2850</c:v>
                </c:pt>
                <c:pt idx="2741">
                  <c:v>1880</c:v>
                </c:pt>
                <c:pt idx="2742">
                  <c:v>2440</c:v>
                </c:pt>
                <c:pt idx="2743">
                  <c:v>2560</c:v>
                </c:pt>
                <c:pt idx="2744">
                  <c:v>1410</c:v>
                </c:pt>
                <c:pt idx="2745">
                  <c:v>2870</c:v>
                </c:pt>
                <c:pt idx="2746">
                  <c:v>2620</c:v>
                </c:pt>
                <c:pt idx="2747">
                  <c:v>2970</c:v>
                </c:pt>
                <c:pt idx="2748">
                  <c:v>1780</c:v>
                </c:pt>
                <c:pt idx="2749">
                  <c:v>3700</c:v>
                </c:pt>
                <c:pt idx="2750">
                  <c:v>1252</c:v>
                </c:pt>
                <c:pt idx="2751">
                  <c:v>1240</c:v>
                </c:pt>
                <c:pt idx="2752">
                  <c:v>2160</c:v>
                </c:pt>
                <c:pt idx="2753">
                  <c:v>2040</c:v>
                </c:pt>
                <c:pt idx="2754">
                  <c:v>3130</c:v>
                </c:pt>
                <c:pt idx="2755">
                  <c:v>2350</c:v>
                </c:pt>
                <c:pt idx="2756">
                  <c:v>1570</c:v>
                </c:pt>
                <c:pt idx="2757">
                  <c:v>1530</c:v>
                </c:pt>
                <c:pt idx="2758">
                  <c:v>1520</c:v>
                </c:pt>
                <c:pt idx="2759">
                  <c:v>1350</c:v>
                </c:pt>
                <c:pt idx="2760">
                  <c:v>1950</c:v>
                </c:pt>
                <c:pt idx="2761">
                  <c:v>3950</c:v>
                </c:pt>
                <c:pt idx="2762">
                  <c:v>2040</c:v>
                </c:pt>
                <c:pt idx="2763">
                  <c:v>1990</c:v>
                </c:pt>
                <c:pt idx="2764">
                  <c:v>1300</c:v>
                </c:pt>
                <c:pt idx="2765">
                  <c:v>2030</c:v>
                </c:pt>
                <c:pt idx="2766">
                  <c:v>2340</c:v>
                </c:pt>
                <c:pt idx="2767">
                  <c:v>2160</c:v>
                </c:pt>
                <c:pt idx="2768">
                  <c:v>2770</c:v>
                </c:pt>
                <c:pt idx="2769">
                  <c:v>2030</c:v>
                </c:pt>
                <c:pt idx="2770">
                  <c:v>1440</c:v>
                </c:pt>
                <c:pt idx="2771">
                  <c:v>1730</c:v>
                </c:pt>
                <c:pt idx="2772">
                  <c:v>4510</c:v>
                </c:pt>
                <c:pt idx="2773">
                  <c:v>2100</c:v>
                </c:pt>
                <c:pt idx="2774">
                  <c:v>1800</c:v>
                </c:pt>
                <c:pt idx="2775">
                  <c:v>1090</c:v>
                </c:pt>
                <c:pt idx="2776">
                  <c:v>1010</c:v>
                </c:pt>
                <c:pt idx="2777">
                  <c:v>2040</c:v>
                </c:pt>
                <c:pt idx="2778">
                  <c:v>2270</c:v>
                </c:pt>
                <c:pt idx="2779">
                  <c:v>1730</c:v>
                </c:pt>
                <c:pt idx="2780">
                  <c:v>2480</c:v>
                </c:pt>
                <c:pt idx="2781">
                  <c:v>3480</c:v>
                </c:pt>
                <c:pt idx="2782">
                  <c:v>1720</c:v>
                </c:pt>
                <c:pt idx="2783">
                  <c:v>1570</c:v>
                </c:pt>
                <c:pt idx="2784">
                  <c:v>3527</c:v>
                </c:pt>
                <c:pt idx="2785">
                  <c:v>840</c:v>
                </c:pt>
                <c:pt idx="2786">
                  <c:v>1950</c:v>
                </c:pt>
                <c:pt idx="2787">
                  <c:v>1980</c:v>
                </c:pt>
                <c:pt idx="2788">
                  <c:v>1620</c:v>
                </c:pt>
                <c:pt idx="2789">
                  <c:v>1980</c:v>
                </c:pt>
                <c:pt idx="2790">
                  <c:v>3530</c:v>
                </c:pt>
                <c:pt idx="2791">
                  <c:v>1260</c:v>
                </c:pt>
                <c:pt idx="2792">
                  <c:v>2120</c:v>
                </c:pt>
                <c:pt idx="2793">
                  <c:v>1360</c:v>
                </c:pt>
                <c:pt idx="2794">
                  <c:v>3100</c:v>
                </c:pt>
                <c:pt idx="2795">
                  <c:v>2370</c:v>
                </c:pt>
                <c:pt idx="2796">
                  <c:v>1460</c:v>
                </c:pt>
                <c:pt idx="2797">
                  <c:v>1980</c:v>
                </c:pt>
                <c:pt idx="2798">
                  <c:v>1930</c:v>
                </c:pt>
                <c:pt idx="2799">
                  <c:v>3700</c:v>
                </c:pt>
                <c:pt idx="2800">
                  <c:v>1970</c:v>
                </c:pt>
                <c:pt idx="2801">
                  <c:v>2470</c:v>
                </c:pt>
                <c:pt idx="2802">
                  <c:v>1180</c:v>
                </c:pt>
                <c:pt idx="2803">
                  <c:v>1280</c:v>
                </c:pt>
                <c:pt idx="2804">
                  <c:v>1380</c:v>
                </c:pt>
                <c:pt idx="2805">
                  <c:v>2740</c:v>
                </c:pt>
                <c:pt idx="2806">
                  <c:v>2020</c:v>
                </c:pt>
                <c:pt idx="2807">
                  <c:v>2835</c:v>
                </c:pt>
                <c:pt idx="2808">
                  <c:v>1520</c:v>
                </c:pt>
                <c:pt idx="2809">
                  <c:v>2190</c:v>
                </c:pt>
                <c:pt idx="2810">
                  <c:v>1680</c:v>
                </c:pt>
                <c:pt idx="2811">
                  <c:v>3915</c:v>
                </c:pt>
                <c:pt idx="2812">
                  <c:v>1720</c:v>
                </c:pt>
                <c:pt idx="2813">
                  <c:v>670</c:v>
                </c:pt>
                <c:pt idx="2814">
                  <c:v>1790</c:v>
                </c:pt>
                <c:pt idx="2815">
                  <c:v>2440</c:v>
                </c:pt>
                <c:pt idx="2816">
                  <c:v>920</c:v>
                </c:pt>
                <c:pt idx="2817">
                  <c:v>1680</c:v>
                </c:pt>
                <c:pt idx="2818">
                  <c:v>3290</c:v>
                </c:pt>
                <c:pt idx="2819">
                  <c:v>2120</c:v>
                </c:pt>
                <c:pt idx="2820">
                  <c:v>910</c:v>
                </c:pt>
                <c:pt idx="2821">
                  <c:v>1000</c:v>
                </c:pt>
                <c:pt idx="2822">
                  <c:v>2340</c:v>
                </c:pt>
                <c:pt idx="2823">
                  <c:v>1180</c:v>
                </c:pt>
                <c:pt idx="2824">
                  <c:v>2080</c:v>
                </c:pt>
                <c:pt idx="2825">
                  <c:v>3760</c:v>
                </c:pt>
                <c:pt idx="2826">
                  <c:v>1480</c:v>
                </c:pt>
                <c:pt idx="2827">
                  <c:v>3060</c:v>
                </c:pt>
                <c:pt idx="2828">
                  <c:v>3070</c:v>
                </c:pt>
                <c:pt idx="2829">
                  <c:v>1170</c:v>
                </c:pt>
                <c:pt idx="2830">
                  <c:v>2900</c:v>
                </c:pt>
                <c:pt idx="2831">
                  <c:v>2210</c:v>
                </c:pt>
                <c:pt idx="2832">
                  <c:v>1440</c:v>
                </c:pt>
                <c:pt idx="2833">
                  <c:v>1980</c:v>
                </c:pt>
                <c:pt idx="2834">
                  <c:v>2060</c:v>
                </c:pt>
                <c:pt idx="2835">
                  <c:v>2420</c:v>
                </c:pt>
                <c:pt idx="2836">
                  <c:v>3440</c:v>
                </c:pt>
                <c:pt idx="2837">
                  <c:v>1600</c:v>
                </c:pt>
                <c:pt idx="2838">
                  <c:v>2210</c:v>
                </c:pt>
                <c:pt idx="2839">
                  <c:v>2250</c:v>
                </c:pt>
                <c:pt idx="2840">
                  <c:v>1680</c:v>
                </c:pt>
                <c:pt idx="2841">
                  <c:v>1140</c:v>
                </c:pt>
                <c:pt idx="2842">
                  <c:v>1430</c:v>
                </c:pt>
                <c:pt idx="2843">
                  <c:v>1440</c:v>
                </c:pt>
                <c:pt idx="2844">
                  <c:v>1670</c:v>
                </c:pt>
                <c:pt idx="2845">
                  <c:v>3080</c:v>
                </c:pt>
                <c:pt idx="2846">
                  <c:v>4300</c:v>
                </c:pt>
                <c:pt idx="2847">
                  <c:v>3010</c:v>
                </c:pt>
                <c:pt idx="2848">
                  <c:v>1560</c:v>
                </c:pt>
                <c:pt idx="2849">
                  <c:v>1920</c:v>
                </c:pt>
                <c:pt idx="2850">
                  <c:v>1400</c:v>
                </c:pt>
                <c:pt idx="2851">
                  <c:v>2280</c:v>
                </c:pt>
                <c:pt idx="2852">
                  <c:v>3880</c:v>
                </c:pt>
                <c:pt idx="2853">
                  <c:v>1350</c:v>
                </c:pt>
                <c:pt idx="2854">
                  <c:v>1480</c:v>
                </c:pt>
                <c:pt idx="2855">
                  <c:v>1670</c:v>
                </c:pt>
                <c:pt idx="2856">
                  <c:v>3400</c:v>
                </c:pt>
                <c:pt idx="2857">
                  <c:v>2070</c:v>
                </c:pt>
                <c:pt idx="2858">
                  <c:v>4870</c:v>
                </c:pt>
                <c:pt idx="2859">
                  <c:v>1760</c:v>
                </c:pt>
                <c:pt idx="2860">
                  <c:v>4030</c:v>
                </c:pt>
                <c:pt idx="2861">
                  <c:v>1130</c:v>
                </c:pt>
                <c:pt idx="2862">
                  <c:v>1510</c:v>
                </c:pt>
                <c:pt idx="2863">
                  <c:v>3110</c:v>
                </c:pt>
                <c:pt idx="2864">
                  <c:v>5020</c:v>
                </c:pt>
                <c:pt idx="2865">
                  <c:v>740</c:v>
                </c:pt>
                <c:pt idx="2866">
                  <c:v>1630</c:v>
                </c:pt>
                <c:pt idx="2867">
                  <c:v>2780</c:v>
                </c:pt>
                <c:pt idx="2868">
                  <c:v>1990</c:v>
                </c:pt>
                <c:pt idx="2869">
                  <c:v>2250</c:v>
                </c:pt>
                <c:pt idx="2870">
                  <c:v>1720</c:v>
                </c:pt>
                <c:pt idx="2871">
                  <c:v>900</c:v>
                </c:pt>
                <c:pt idx="2872">
                  <c:v>2360</c:v>
                </c:pt>
                <c:pt idx="2873">
                  <c:v>1530</c:v>
                </c:pt>
                <c:pt idx="2874">
                  <c:v>1450</c:v>
                </c:pt>
                <c:pt idx="2875">
                  <c:v>2040</c:v>
                </c:pt>
                <c:pt idx="2876">
                  <c:v>2620</c:v>
                </c:pt>
                <c:pt idx="2877">
                  <c:v>1180</c:v>
                </c:pt>
                <c:pt idx="2878">
                  <c:v>1110</c:v>
                </c:pt>
                <c:pt idx="2879">
                  <c:v>1840</c:v>
                </c:pt>
                <c:pt idx="2880">
                  <c:v>2720</c:v>
                </c:pt>
                <c:pt idx="2881">
                  <c:v>1090</c:v>
                </c:pt>
                <c:pt idx="2882">
                  <c:v>1730</c:v>
                </c:pt>
                <c:pt idx="2883">
                  <c:v>1170</c:v>
                </c:pt>
                <c:pt idx="2884">
                  <c:v>4740</c:v>
                </c:pt>
                <c:pt idx="2885">
                  <c:v>1960</c:v>
                </c:pt>
                <c:pt idx="2886">
                  <c:v>1430</c:v>
                </c:pt>
                <c:pt idx="2887">
                  <c:v>2510</c:v>
                </c:pt>
                <c:pt idx="2888">
                  <c:v>1420</c:v>
                </c:pt>
                <c:pt idx="2889">
                  <c:v>2680</c:v>
                </c:pt>
                <c:pt idx="2890">
                  <c:v>1220</c:v>
                </c:pt>
                <c:pt idx="2891">
                  <c:v>1070</c:v>
                </c:pt>
                <c:pt idx="2892">
                  <c:v>1580</c:v>
                </c:pt>
                <c:pt idx="2893">
                  <c:v>1820</c:v>
                </c:pt>
                <c:pt idx="2894">
                  <c:v>3590</c:v>
                </c:pt>
                <c:pt idx="2895">
                  <c:v>1960</c:v>
                </c:pt>
                <c:pt idx="2896">
                  <c:v>3160</c:v>
                </c:pt>
                <c:pt idx="2897">
                  <c:v>2030</c:v>
                </c:pt>
                <c:pt idx="2898">
                  <c:v>1240</c:v>
                </c:pt>
                <c:pt idx="2899">
                  <c:v>5370</c:v>
                </c:pt>
                <c:pt idx="2900">
                  <c:v>2670</c:v>
                </c:pt>
                <c:pt idx="2901">
                  <c:v>1640</c:v>
                </c:pt>
                <c:pt idx="2902">
                  <c:v>2130</c:v>
                </c:pt>
                <c:pt idx="2903">
                  <c:v>2550</c:v>
                </c:pt>
                <c:pt idx="2904">
                  <c:v>3630</c:v>
                </c:pt>
                <c:pt idx="2905">
                  <c:v>1690</c:v>
                </c:pt>
                <c:pt idx="2906">
                  <c:v>2390</c:v>
                </c:pt>
                <c:pt idx="2907">
                  <c:v>2350</c:v>
                </c:pt>
                <c:pt idx="2908">
                  <c:v>1420</c:v>
                </c:pt>
                <c:pt idx="2909">
                  <c:v>1570</c:v>
                </c:pt>
                <c:pt idx="2910">
                  <c:v>1600</c:v>
                </c:pt>
                <c:pt idx="2911">
                  <c:v>720</c:v>
                </c:pt>
                <c:pt idx="2912">
                  <c:v>1470</c:v>
                </c:pt>
                <c:pt idx="2913">
                  <c:v>2790</c:v>
                </c:pt>
                <c:pt idx="2914">
                  <c:v>1720</c:v>
                </c:pt>
                <c:pt idx="2915">
                  <c:v>1300</c:v>
                </c:pt>
                <c:pt idx="2916">
                  <c:v>2520</c:v>
                </c:pt>
                <c:pt idx="2917">
                  <c:v>1780</c:v>
                </c:pt>
                <c:pt idx="2918">
                  <c:v>1200</c:v>
                </c:pt>
                <c:pt idx="2919">
                  <c:v>2990</c:v>
                </c:pt>
                <c:pt idx="2920">
                  <c:v>1910</c:v>
                </c:pt>
                <c:pt idx="2921">
                  <c:v>1370</c:v>
                </c:pt>
                <c:pt idx="2922">
                  <c:v>1910</c:v>
                </c:pt>
                <c:pt idx="2923">
                  <c:v>1170</c:v>
                </c:pt>
                <c:pt idx="2924">
                  <c:v>1250</c:v>
                </c:pt>
                <c:pt idx="2925">
                  <c:v>3340</c:v>
                </c:pt>
                <c:pt idx="2926">
                  <c:v>1380</c:v>
                </c:pt>
                <c:pt idx="2927">
                  <c:v>780</c:v>
                </c:pt>
                <c:pt idx="2928">
                  <c:v>2080</c:v>
                </c:pt>
                <c:pt idx="2929">
                  <c:v>1410</c:v>
                </c:pt>
                <c:pt idx="2930">
                  <c:v>520</c:v>
                </c:pt>
                <c:pt idx="2931">
                  <c:v>3500</c:v>
                </c:pt>
                <c:pt idx="2932">
                  <c:v>840</c:v>
                </c:pt>
                <c:pt idx="2933">
                  <c:v>2240</c:v>
                </c:pt>
                <c:pt idx="2934">
                  <c:v>2100</c:v>
                </c:pt>
                <c:pt idx="2935">
                  <c:v>1750</c:v>
                </c:pt>
                <c:pt idx="2936">
                  <c:v>3130</c:v>
                </c:pt>
                <c:pt idx="2937">
                  <c:v>1470</c:v>
                </c:pt>
                <c:pt idx="2938">
                  <c:v>1440</c:v>
                </c:pt>
                <c:pt idx="2939">
                  <c:v>1430</c:v>
                </c:pt>
                <c:pt idx="2940">
                  <c:v>2170</c:v>
                </c:pt>
                <c:pt idx="2941">
                  <c:v>1150</c:v>
                </c:pt>
                <c:pt idx="2942">
                  <c:v>2170</c:v>
                </c:pt>
                <c:pt idx="2943">
                  <c:v>2630</c:v>
                </c:pt>
                <c:pt idx="2944">
                  <c:v>2490</c:v>
                </c:pt>
                <c:pt idx="2945">
                  <c:v>1710</c:v>
                </c:pt>
                <c:pt idx="2946">
                  <c:v>2130</c:v>
                </c:pt>
                <c:pt idx="2947">
                  <c:v>940</c:v>
                </c:pt>
                <c:pt idx="2948">
                  <c:v>1400</c:v>
                </c:pt>
                <c:pt idx="2949">
                  <c:v>1630</c:v>
                </c:pt>
                <c:pt idx="2950">
                  <c:v>1370</c:v>
                </c:pt>
                <c:pt idx="2951">
                  <c:v>2380</c:v>
                </c:pt>
                <c:pt idx="2952">
                  <c:v>2140</c:v>
                </c:pt>
                <c:pt idx="2953">
                  <c:v>1970</c:v>
                </c:pt>
                <c:pt idx="2954">
                  <c:v>2550</c:v>
                </c:pt>
                <c:pt idx="2955">
                  <c:v>1080</c:v>
                </c:pt>
                <c:pt idx="2956">
                  <c:v>3070</c:v>
                </c:pt>
                <c:pt idx="2957">
                  <c:v>1470</c:v>
                </c:pt>
                <c:pt idx="2958">
                  <c:v>3620</c:v>
                </c:pt>
                <c:pt idx="2959">
                  <c:v>1050</c:v>
                </c:pt>
                <c:pt idx="2960">
                  <c:v>1050</c:v>
                </c:pt>
                <c:pt idx="2961">
                  <c:v>1320</c:v>
                </c:pt>
                <c:pt idx="2962">
                  <c:v>1210</c:v>
                </c:pt>
                <c:pt idx="2963">
                  <c:v>1860</c:v>
                </c:pt>
                <c:pt idx="2964">
                  <c:v>2830</c:v>
                </c:pt>
                <c:pt idx="2965">
                  <c:v>810</c:v>
                </c:pt>
                <c:pt idx="2966">
                  <c:v>1630</c:v>
                </c:pt>
                <c:pt idx="2967">
                  <c:v>880</c:v>
                </c:pt>
                <c:pt idx="2968">
                  <c:v>1660</c:v>
                </c:pt>
                <c:pt idx="2969">
                  <c:v>3440</c:v>
                </c:pt>
                <c:pt idx="2970">
                  <c:v>2110</c:v>
                </c:pt>
                <c:pt idx="2971">
                  <c:v>1060</c:v>
                </c:pt>
                <c:pt idx="2972">
                  <c:v>1900</c:v>
                </c:pt>
                <c:pt idx="2973">
                  <c:v>820</c:v>
                </c:pt>
                <c:pt idx="2974">
                  <c:v>4860</c:v>
                </c:pt>
                <c:pt idx="2975">
                  <c:v>2050</c:v>
                </c:pt>
                <c:pt idx="2976">
                  <c:v>1090</c:v>
                </c:pt>
                <c:pt idx="2977">
                  <c:v>1090</c:v>
                </c:pt>
                <c:pt idx="2978">
                  <c:v>1920</c:v>
                </c:pt>
                <c:pt idx="2979">
                  <c:v>1870</c:v>
                </c:pt>
                <c:pt idx="2980">
                  <c:v>2690</c:v>
                </c:pt>
                <c:pt idx="2981">
                  <c:v>2160</c:v>
                </c:pt>
                <c:pt idx="2982">
                  <c:v>3000</c:v>
                </c:pt>
                <c:pt idx="2983">
                  <c:v>2290</c:v>
                </c:pt>
                <c:pt idx="2984">
                  <c:v>2250</c:v>
                </c:pt>
                <c:pt idx="2985">
                  <c:v>2130</c:v>
                </c:pt>
                <c:pt idx="2986">
                  <c:v>2500</c:v>
                </c:pt>
                <c:pt idx="2987">
                  <c:v>2300</c:v>
                </c:pt>
                <c:pt idx="2988">
                  <c:v>3360</c:v>
                </c:pt>
                <c:pt idx="2989">
                  <c:v>1920</c:v>
                </c:pt>
                <c:pt idx="2990">
                  <c:v>2440</c:v>
                </c:pt>
                <c:pt idx="2991">
                  <c:v>1440</c:v>
                </c:pt>
                <c:pt idx="2992">
                  <c:v>1780</c:v>
                </c:pt>
                <c:pt idx="2993">
                  <c:v>1490</c:v>
                </c:pt>
                <c:pt idx="2994">
                  <c:v>1400</c:v>
                </c:pt>
                <c:pt idx="2995">
                  <c:v>2150</c:v>
                </c:pt>
                <c:pt idx="2996">
                  <c:v>1910</c:v>
                </c:pt>
                <c:pt idx="2997">
                  <c:v>2660</c:v>
                </c:pt>
                <c:pt idx="2998">
                  <c:v>1650</c:v>
                </c:pt>
                <c:pt idx="2999">
                  <c:v>1980</c:v>
                </c:pt>
                <c:pt idx="3000">
                  <c:v>2690</c:v>
                </c:pt>
                <c:pt idx="3001">
                  <c:v>1380</c:v>
                </c:pt>
                <c:pt idx="3002">
                  <c:v>2500</c:v>
                </c:pt>
                <c:pt idx="3003">
                  <c:v>1590</c:v>
                </c:pt>
                <c:pt idx="3004">
                  <c:v>1100</c:v>
                </c:pt>
                <c:pt idx="3005">
                  <c:v>1470</c:v>
                </c:pt>
                <c:pt idx="3006">
                  <c:v>1680</c:v>
                </c:pt>
                <c:pt idx="3007">
                  <c:v>1450</c:v>
                </c:pt>
                <c:pt idx="3008">
                  <c:v>2020</c:v>
                </c:pt>
                <c:pt idx="3009">
                  <c:v>2470</c:v>
                </c:pt>
                <c:pt idx="3010">
                  <c:v>1230</c:v>
                </c:pt>
                <c:pt idx="3011">
                  <c:v>1850</c:v>
                </c:pt>
                <c:pt idx="3012">
                  <c:v>2540</c:v>
                </c:pt>
                <c:pt idx="3013">
                  <c:v>970</c:v>
                </c:pt>
                <c:pt idx="3014">
                  <c:v>1070</c:v>
                </c:pt>
                <c:pt idx="3015">
                  <c:v>2620</c:v>
                </c:pt>
                <c:pt idx="3016">
                  <c:v>2110</c:v>
                </c:pt>
                <c:pt idx="3017">
                  <c:v>2110</c:v>
                </c:pt>
                <c:pt idx="3018">
                  <c:v>1910</c:v>
                </c:pt>
                <c:pt idx="3019">
                  <c:v>670</c:v>
                </c:pt>
                <c:pt idx="3020">
                  <c:v>6930</c:v>
                </c:pt>
                <c:pt idx="3021">
                  <c:v>2010</c:v>
                </c:pt>
                <c:pt idx="3022">
                  <c:v>1770</c:v>
                </c:pt>
                <c:pt idx="3023">
                  <c:v>1340</c:v>
                </c:pt>
                <c:pt idx="3024">
                  <c:v>1660</c:v>
                </c:pt>
                <c:pt idx="3025">
                  <c:v>1820</c:v>
                </c:pt>
                <c:pt idx="3026">
                  <c:v>2510</c:v>
                </c:pt>
                <c:pt idx="3027">
                  <c:v>1560</c:v>
                </c:pt>
                <c:pt idx="3028">
                  <c:v>2280</c:v>
                </c:pt>
                <c:pt idx="3029">
                  <c:v>2650</c:v>
                </c:pt>
                <c:pt idx="3030">
                  <c:v>2470</c:v>
                </c:pt>
                <c:pt idx="3031">
                  <c:v>1270</c:v>
                </c:pt>
                <c:pt idx="3032">
                  <c:v>1520</c:v>
                </c:pt>
                <c:pt idx="3033">
                  <c:v>1310</c:v>
                </c:pt>
                <c:pt idx="3034">
                  <c:v>1310</c:v>
                </c:pt>
                <c:pt idx="3035">
                  <c:v>3930</c:v>
                </c:pt>
                <c:pt idx="3036">
                  <c:v>990</c:v>
                </c:pt>
                <c:pt idx="3037">
                  <c:v>2080</c:v>
                </c:pt>
                <c:pt idx="3038">
                  <c:v>960</c:v>
                </c:pt>
                <c:pt idx="3039">
                  <c:v>4070</c:v>
                </c:pt>
                <c:pt idx="3040">
                  <c:v>2750</c:v>
                </c:pt>
                <c:pt idx="3041">
                  <c:v>3230</c:v>
                </c:pt>
                <c:pt idx="3042">
                  <c:v>890</c:v>
                </c:pt>
                <c:pt idx="3043">
                  <c:v>990</c:v>
                </c:pt>
                <c:pt idx="3044">
                  <c:v>1290</c:v>
                </c:pt>
                <c:pt idx="3045">
                  <c:v>2170</c:v>
                </c:pt>
                <c:pt idx="3046">
                  <c:v>1330</c:v>
                </c:pt>
                <c:pt idx="3047">
                  <c:v>1340</c:v>
                </c:pt>
                <c:pt idx="3048">
                  <c:v>2200</c:v>
                </c:pt>
                <c:pt idx="3049">
                  <c:v>2520</c:v>
                </c:pt>
                <c:pt idx="3050">
                  <c:v>1180</c:v>
                </c:pt>
                <c:pt idx="3051">
                  <c:v>2660</c:v>
                </c:pt>
                <c:pt idx="3052">
                  <c:v>1250</c:v>
                </c:pt>
                <c:pt idx="3053">
                  <c:v>2270</c:v>
                </c:pt>
                <c:pt idx="3054">
                  <c:v>1080</c:v>
                </c:pt>
                <c:pt idx="3055">
                  <c:v>1620</c:v>
                </c:pt>
                <c:pt idx="3056">
                  <c:v>940</c:v>
                </c:pt>
                <c:pt idx="3057">
                  <c:v>1620</c:v>
                </c:pt>
                <c:pt idx="3058">
                  <c:v>2350</c:v>
                </c:pt>
                <c:pt idx="3059">
                  <c:v>2090</c:v>
                </c:pt>
                <c:pt idx="3060">
                  <c:v>1760</c:v>
                </c:pt>
                <c:pt idx="3061">
                  <c:v>2050</c:v>
                </c:pt>
                <c:pt idx="3062">
                  <c:v>600</c:v>
                </c:pt>
                <c:pt idx="3063">
                  <c:v>2540</c:v>
                </c:pt>
                <c:pt idx="3064">
                  <c:v>2090</c:v>
                </c:pt>
                <c:pt idx="3065">
                  <c:v>2700</c:v>
                </c:pt>
                <c:pt idx="3066">
                  <c:v>1410</c:v>
                </c:pt>
                <c:pt idx="3067">
                  <c:v>1170</c:v>
                </c:pt>
                <c:pt idx="3068">
                  <c:v>2540</c:v>
                </c:pt>
                <c:pt idx="3069">
                  <c:v>2190</c:v>
                </c:pt>
                <c:pt idx="3070">
                  <c:v>3890</c:v>
                </c:pt>
                <c:pt idx="3071">
                  <c:v>2030</c:v>
                </c:pt>
                <c:pt idx="3072">
                  <c:v>1350</c:v>
                </c:pt>
                <c:pt idx="3073">
                  <c:v>1940</c:v>
                </c:pt>
                <c:pt idx="3074">
                  <c:v>1260</c:v>
                </c:pt>
                <c:pt idx="3075">
                  <c:v>2800</c:v>
                </c:pt>
                <c:pt idx="3076">
                  <c:v>3080</c:v>
                </c:pt>
                <c:pt idx="3077">
                  <c:v>840</c:v>
                </c:pt>
                <c:pt idx="3078">
                  <c:v>860</c:v>
                </c:pt>
                <c:pt idx="3079">
                  <c:v>2400</c:v>
                </c:pt>
                <c:pt idx="3080">
                  <c:v>1640</c:v>
                </c:pt>
                <c:pt idx="3081">
                  <c:v>1060</c:v>
                </c:pt>
                <c:pt idx="3082">
                  <c:v>2080</c:v>
                </c:pt>
                <c:pt idx="3083">
                  <c:v>2090</c:v>
                </c:pt>
                <c:pt idx="3084">
                  <c:v>1240</c:v>
                </c:pt>
                <c:pt idx="3085">
                  <c:v>2030</c:v>
                </c:pt>
                <c:pt idx="3086">
                  <c:v>1120</c:v>
                </c:pt>
                <c:pt idx="3087">
                  <c:v>1270</c:v>
                </c:pt>
                <c:pt idx="3088">
                  <c:v>2260</c:v>
                </c:pt>
                <c:pt idx="3089">
                  <c:v>1780</c:v>
                </c:pt>
                <c:pt idx="3090">
                  <c:v>1780</c:v>
                </c:pt>
                <c:pt idx="3091">
                  <c:v>4080</c:v>
                </c:pt>
                <c:pt idx="3092">
                  <c:v>2120</c:v>
                </c:pt>
                <c:pt idx="3093">
                  <c:v>2060</c:v>
                </c:pt>
                <c:pt idx="3094">
                  <c:v>1670</c:v>
                </c:pt>
                <c:pt idx="3095">
                  <c:v>1080</c:v>
                </c:pt>
                <c:pt idx="3096">
                  <c:v>1210</c:v>
                </c:pt>
                <c:pt idx="3097">
                  <c:v>990</c:v>
                </c:pt>
                <c:pt idx="3098">
                  <c:v>1720</c:v>
                </c:pt>
                <c:pt idx="3099">
                  <c:v>1530</c:v>
                </c:pt>
                <c:pt idx="3100">
                  <c:v>6550</c:v>
                </c:pt>
                <c:pt idx="3101">
                  <c:v>1100</c:v>
                </c:pt>
                <c:pt idx="3102">
                  <c:v>3020</c:v>
                </c:pt>
                <c:pt idx="3103">
                  <c:v>3180</c:v>
                </c:pt>
                <c:pt idx="3104">
                  <c:v>1830</c:v>
                </c:pt>
                <c:pt idx="3105">
                  <c:v>2540</c:v>
                </c:pt>
                <c:pt idx="3106">
                  <c:v>1770</c:v>
                </c:pt>
                <c:pt idx="3107">
                  <c:v>1470</c:v>
                </c:pt>
                <c:pt idx="3108">
                  <c:v>570</c:v>
                </c:pt>
                <c:pt idx="3109">
                  <c:v>960</c:v>
                </c:pt>
                <c:pt idx="3110">
                  <c:v>2940</c:v>
                </c:pt>
                <c:pt idx="3111">
                  <c:v>1000</c:v>
                </c:pt>
                <c:pt idx="3112">
                  <c:v>2450</c:v>
                </c:pt>
                <c:pt idx="3113">
                  <c:v>3310</c:v>
                </c:pt>
                <c:pt idx="3114">
                  <c:v>1670</c:v>
                </c:pt>
                <c:pt idx="3115">
                  <c:v>1620</c:v>
                </c:pt>
                <c:pt idx="3116">
                  <c:v>2990</c:v>
                </c:pt>
                <c:pt idx="3117">
                  <c:v>1240</c:v>
                </c:pt>
                <c:pt idx="3118">
                  <c:v>670</c:v>
                </c:pt>
                <c:pt idx="3119">
                  <c:v>1470</c:v>
                </c:pt>
                <c:pt idx="3120">
                  <c:v>1320</c:v>
                </c:pt>
                <c:pt idx="3121">
                  <c:v>6110</c:v>
                </c:pt>
                <c:pt idx="3122">
                  <c:v>2440</c:v>
                </c:pt>
                <c:pt idx="3123">
                  <c:v>2900</c:v>
                </c:pt>
                <c:pt idx="3124">
                  <c:v>2310</c:v>
                </c:pt>
                <c:pt idx="3125">
                  <c:v>1110</c:v>
                </c:pt>
                <c:pt idx="3126">
                  <c:v>4100</c:v>
                </c:pt>
                <c:pt idx="3127">
                  <c:v>930</c:v>
                </c:pt>
                <c:pt idx="3128">
                  <c:v>2420</c:v>
                </c:pt>
                <c:pt idx="3129">
                  <c:v>2870</c:v>
                </c:pt>
                <c:pt idx="3130">
                  <c:v>1480</c:v>
                </c:pt>
                <c:pt idx="3131">
                  <c:v>1960</c:v>
                </c:pt>
                <c:pt idx="3132">
                  <c:v>1470</c:v>
                </c:pt>
                <c:pt idx="3133">
                  <c:v>2460</c:v>
                </c:pt>
                <c:pt idx="3134">
                  <c:v>1960</c:v>
                </c:pt>
                <c:pt idx="3135">
                  <c:v>1160</c:v>
                </c:pt>
                <c:pt idx="3136">
                  <c:v>1910</c:v>
                </c:pt>
                <c:pt idx="3137">
                  <c:v>2720</c:v>
                </c:pt>
                <c:pt idx="3138">
                  <c:v>1020</c:v>
                </c:pt>
                <c:pt idx="3139">
                  <c:v>900</c:v>
                </c:pt>
                <c:pt idx="3140">
                  <c:v>1120</c:v>
                </c:pt>
                <c:pt idx="3141">
                  <c:v>2340</c:v>
                </c:pt>
                <c:pt idx="3142">
                  <c:v>1410</c:v>
                </c:pt>
                <c:pt idx="3143">
                  <c:v>1920</c:v>
                </c:pt>
                <c:pt idx="3144">
                  <c:v>1370</c:v>
                </c:pt>
                <c:pt idx="3145">
                  <c:v>1590</c:v>
                </c:pt>
                <c:pt idx="3146">
                  <c:v>1850</c:v>
                </c:pt>
                <c:pt idx="3147">
                  <c:v>1430</c:v>
                </c:pt>
                <c:pt idx="3148">
                  <c:v>1940</c:v>
                </c:pt>
                <c:pt idx="3149">
                  <c:v>1270</c:v>
                </c:pt>
                <c:pt idx="3150">
                  <c:v>1380</c:v>
                </c:pt>
                <c:pt idx="3151">
                  <c:v>1720</c:v>
                </c:pt>
                <c:pt idx="3152">
                  <c:v>4050</c:v>
                </c:pt>
                <c:pt idx="3153">
                  <c:v>3660</c:v>
                </c:pt>
                <c:pt idx="3154">
                  <c:v>1870</c:v>
                </c:pt>
                <c:pt idx="3155">
                  <c:v>2230</c:v>
                </c:pt>
                <c:pt idx="3156">
                  <c:v>2020</c:v>
                </c:pt>
                <c:pt idx="3157">
                  <c:v>3690</c:v>
                </c:pt>
                <c:pt idx="3158">
                  <c:v>1450</c:v>
                </c:pt>
                <c:pt idx="3159">
                  <c:v>1630</c:v>
                </c:pt>
                <c:pt idx="3160">
                  <c:v>1840</c:v>
                </c:pt>
                <c:pt idx="3161">
                  <c:v>1620</c:v>
                </c:pt>
                <c:pt idx="3162">
                  <c:v>1840</c:v>
                </c:pt>
                <c:pt idx="3163">
                  <c:v>1360</c:v>
                </c:pt>
                <c:pt idx="3164">
                  <c:v>2080</c:v>
                </c:pt>
                <c:pt idx="3165">
                  <c:v>2550</c:v>
                </c:pt>
                <c:pt idx="3166">
                  <c:v>2550</c:v>
                </c:pt>
                <c:pt idx="3167">
                  <c:v>1160</c:v>
                </c:pt>
                <c:pt idx="3168">
                  <c:v>1760</c:v>
                </c:pt>
                <c:pt idx="3169">
                  <c:v>1720</c:v>
                </c:pt>
                <c:pt idx="3170">
                  <c:v>2300</c:v>
                </c:pt>
                <c:pt idx="3171">
                  <c:v>2500</c:v>
                </c:pt>
                <c:pt idx="3172">
                  <c:v>1750</c:v>
                </c:pt>
                <c:pt idx="3173">
                  <c:v>1890</c:v>
                </c:pt>
                <c:pt idx="3174">
                  <c:v>1800</c:v>
                </c:pt>
                <c:pt idx="3175">
                  <c:v>2160</c:v>
                </c:pt>
                <c:pt idx="3176">
                  <c:v>1380</c:v>
                </c:pt>
                <c:pt idx="3177">
                  <c:v>1180</c:v>
                </c:pt>
                <c:pt idx="3178">
                  <c:v>2550</c:v>
                </c:pt>
                <c:pt idx="3179">
                  <c:v>1070</c:v>
                </c:pt>
                <c:pt idx="3180">
                  <c:v>2870</c:v>
                </c:pt>
                <c:pt idx="3181">
                  <c:v>1940</c:v>
                </c:pt>
                <c:pt idx="3182">
                  <c:v>870</c:v>
                </c:pt>
                <c:pt idx="3183">
                  <c:v>1550</c:v>
                </c:pt>
                <c:pt idx="3184">
                  <c:v>1400</c:v>
                </c:pt>
                <c:pt idx="3185">
                  <c:v>1210</c:v>
                </c:pt>
                <c:pt idx="3186">
                  <c:v>3430</c:v>
                </c:pt>
                <c:pt idx="3187">
                  <c:v>3020</c:v>
                </c:pt>
                <c:pt idx="3188">
                  <c:v>950</c:v>
                </c:pt>
                <c:pt idx="3189">
                  <c:v>3370</c:v>
                </c:pt>
                <c:pt idx="3190">
                  <c:v>1460</c:v>
                </c:pt>
                <c:pt idx="3191">
                  <c:v>1740</c:v>
                </c:pt>
                <c:pt idx="3192">
                  <c:v>1720</c:v>
                </c:pt>
                <c:pt idx="3193">
                  <c:v>1480</c:v>
                </c:pt>
                <c:pt idx="3194">
                  <c:v>3320</c:v>
                </c:pt>
                <c:pt idx="3195">
                  <c:v>3490</c:v>
                </c:pt>
                <c:pt idx="3196">
                  <c:v>1160</c:v>
                </c:pt>
                <c:pt idx="3197">
                  <c:v>3010</c:v>
                </c:pt>
                <c:pt idx="3198">
                  <c:v>1030</c:v>
                </c:pt>
                <c:pt idx="3199">
                  <c:v>980</c:v>
                </c:pt>
                <c:pt idx="3200">
                  <c:v>1990</c:v>
                </c:pt>
                <c:pt idx="3201">
                  <c:v>1790</c:v>
                </c:pt>
                <c:pt idx="3202">
                  <c:v>810</c:v>
                </c:pt>
                <c:pt idx="3203">
                  <c:v>2940</c:v>
                </c:pt>
                <c:pt idx="3204">
                  <c:v>4883</c:v>
                </c:pt>
                <c:pt idx="3205">
                  <c:v>1360</c:v>
                </c:pt>
                <c:pt idx="3206">
                  <c:v>1370</c:v>
                </c:pt>
                <c:pt idx="3207">
                  <c:v>2120</c:v>
                </c:pt>
                <c:pt idx="3208">
                  <c:v>1240</c:v>
                </c:pt>
                <c:pt idx="3209">
                  <c:v>2770</c:v>
                </c:pt>
                <c:pt idx="3210">
                  <c:v>1660</c:v>
                </c:pt>
                <c:pt idx="3211">
                  <c:v>1170</c:v>
                </c:pt>
                <c:pt idx="3212">
                  <c:v>2470</c:v>
                </c:pt>
                <c:pt idx="3213">
                  <c:v>1310</c:v>
                </c:pt>
                <c:pt idx="3214">
                  <c:v>1670</c:v>
                </c:pt>
                <c:pt idx="3215">
                  <c:v>1660</c:v>
                </c:pt>
                <c:pt idx="3216">
                  <c:v>3500</c:v>
                </c:pt>
                <c:pt idx="3217">
                  <c:v>1440</c:v>
                </c:pt>
                <c:pt idx="3218">
                  <c:v>2360</c:v>
                </c:pt>
                <c:pt idx="3219">
                  <c:v>3460</c:v>
                </c:pt>
                <c:pt idx="3220">
                  <c:v>1750</c:v>
                </c:pt>
                <c:pt idx="3221">
                  <c:v>1470</c:v>
                </c:pt>
                <c:pt idx="3222">
                  <c:v>1710</c:v>
                </c:pt>
                <c:pt idx="3223">
                  <c:v>520</c:v>
                </c:pt>
                <c:pt idx="3224">
                  <c:v>2350</c:v>
                </c:pt>
                <c:pt idx="3225">
                  <c:v>2380</c:v>
                </c:pt>
                <c:pt idx="3226">
                  <c:v>1920</c:v>
                </c:pt>
                <c:pt idx="3227">
                  <c:v>1580</c:v>
                </c:pt>
                <c:pt idx="3228">
                  <c:v>3070</c:v>
                </c:pt>
                <c:pt idx="3229">
                  <c:v>2660</c:v>
                </c:pt>
                <c:pt idx="3230">
                  <c:v>1700</c:v>
                </c:pt>
                <c:pt idx="3231">
                  <c:v>5010</c:v>
                </c:pt>
                <c:pt idx="3232">
                  <c:v>2680</c:v>
                </c:pt>
                <c:pt idx="3233">
                  <c:v>2720</c:v>
                </c:pt>
                <c:pt idx="3234">
                  <c:v>940</c:v>
                </c:pt>
                <c:pt idx="3235">
                  <c:v>3596</c:v>
                </c:pt>
                <c:pt idx="3236">
                  <c:v>1240</c:v>
                </c:pt>
                <c:pt idx="3237">
                  <c:v>4660</c:v>
                </c:pt>
                <c:pt idx="3238">
                  <c:v>1710</c:v>
                </c:pt>
                <c:pt idx="3239">
                  <c:v>930</c:v>
                </c:pt>
                <c:pt idx="3240">
                  <c:v>1430</c:v>
                </c:pt>
                <c:pt idx="3241">
                  <c:v>1650</c:v>
                </c:pt>
                <c:pt idx="3242">
                  <c:v>1560</c:v>
                </c:pt>
                <c:pt idx="3243">
                  <c:v>1870</c:v>
                </c:pt>
                <c:pt idx="3244">
                  <c:v>1320</c:v>
                </c:pt>
                <c:pt idx="3245">
                  <c:v>1400</c:v>
                </c:pt>
                <c:pt idx="3246">
                  <c:v>1940</c:v>
                </c:pt>
                <c:pt idx="3247">
                  <c:v>2000</c:v>
                </c:pt>
                <c:pt idx="3248">
                  <c:v>1640</c:v>
                </c:pt>
                <c:pt idx="3249">
                  <c:v>1020</c:v>
                </c:pt>
                <c:pt idx="3250">
                  <c:v>1630</c:v>
                </c:pt>
                <c:pt idx="3251">
                  <c:v>2940</c:v>
                </c:pt>
                <c:pt idx="3252">
                  <c:v>2120</c:v>
                </c:pt>
                <c:pt idx="3253">
                  <c:v>790</c:v>
                </c:pt>
                <c:pt idx="3254">
                  <c:v>2020</c:v>
                </c:pt>
                <c:pt idx="3255">
                  <c:v>1530</c:v>
                </c:pt>
                <c:pt idx="3256">
                  <c:v>3250</c:v>
                </c:pt>
                <c:pt idx="3257">
                  <c:v>2930</c:v>
                </c:pt>
                <c:pt idx="3258">
                  <c:v>3150</c:v>
                </c:pt>
                <c:pt idx="3259">
                  <c:v>2180</c:v>
                </c:pt>
                <c:pt idx="3260">
                  <c:v>1040</c:v>
                </c:pt>
                <c:pt idx="3261">
                  <c:v>880</c:v>
                </c:pt>
                <c:pt idx="3262">
                  <c:v>1400</c:v>
                </c:pt>
                <c:pt idx="3263">
                  <c:v>2600</c:v>
                </c:pt>
                <c:pt idx="3264">
                  <c:v>1590</c:v>
                </c:pt>
                <c:pt idx="3265">
                  <c:v>1610</c:v>
                </c:pt>
                <c:pt idx="3266">
                  <c:v>1390</c:v>
                </c:pt>
                <c:pt idx="3267">
                  <c:v>3710</c:v>
                </c:pt>
                <c:pt idx="3268">
                  <c:v>2360</c:v>
                </c:pt>
                <c:pt idx="3269">
                  <c:v>1440</c:v>
                </c:pt>
                <c:pt idx="3270">
                  <c:v>1400</c:v>
                </c:pt>
                <c:pt idx="3271">
                  <c:v>4600</c:v>
                </c:pt>
                <c:pt idx="3272">
                  <c:v>2100</c:v>
                </c:pt>
                <c:pt idx="3273">
                  <c:v>2010</c:v>
                </c:pt>
                <c:pt idx="3274">
                  <c:v>2550</c:v>
                </c:pt>
                <c:pt idx="3275">
                  <c:v>1240</c:v>
                </c:pt>
                <c:pt idx="3276">
                  <c:v>2090</c:v>
                </c:pt>
                <c:pt idx="3277">
                  <c:v>2770</c:v>
                </c:pt>
                <c:pt idx="3278">
                  <c:v>3560</c:v>
                </c:pt>
                <c:pt idx="3279">
                  <c:v>1240</c:v>
                </c:pt>
                <c:pt idx="3280">
                  <c:v>1640</c:v>
                </c:pt>
                <c:pt idx="3281">
                  <c:v>3940</c:v>
                </c:pt>
                <c:pt idx="3282">
                  <c:v>3150</c:v>
                </c:pt>
                <c:pt idx="3283">
                  <c:v>2550</c:v>
                </c:pt>
                <c:pt idx="3284">
                  <c:v>3940</c:v>
                </c:pt>
                <c:pt idx="3285">
                  <c:v>580</c:v>
                </c:pt>
                <c:pt idx="3286">
                  <c:v>1330</c:v>
                </c:pt>
                <c:pt idx="3287">
                  <c:v>930</c:v>
                </c:pt>
                <c:pt idx="3288">
                  <c:v>1060</c:v>
                </c:pt>
                <c:pt idx="3289">
                  <c:v>1180</c:v>
                </c:pt>
                <c:pt idx="3290">
                  <c:v>1850</c:v>
                </c:pt>
                <c:pt idx="3291">
                  <c:v>820</c:v>
                </c:pt>
                <c:pt idx="3292">
                  <c:v>3600</c:v>
                </c:pt>
                <c:pt idx="3293">
                  <c:v>1850</c:v>
                </c:pt>
                <c:pt idx="3294">
                  <c:v>2240</c:v>
                </c:pt>
                <c:pt idx="3295">
                  <c:v>1860</c:v>
                </c:pt>
                <c:pt idx="3296">
                  <c:v>2390</c:v>
                </c:pt>
                <c:pt idx="3297">
                  <c:v>2040</c:v>
                </c:pt>
                <c:pt idx="3298">
                  <c:v>1900</c:v>
                </c:pt>
                <c:pt idx="3299">
                  <c:v>1900</c:v>
                </c:pt>
                <c:pt idx="3300">
                  <c:v>2200</c:v>
                </c:pt>
                <c:pt idx="3301">
                  <c:v>2280</c:v>
                </c:pt>
                <c:pt idx="3302">
                  <c:v>1090</c:v>
                </c:pt>
                <c:pt idx="3303">
                  <c:v>670</c:v>
                </c:pt>
                <c:pt idx="3304">
                  <c:v>1050</c:v>
                </c:pt>
                <c:pt idx="3305">
                  <c:v>2090</c:v>
                </c:pt>
                <c:pt idx="3306">
                  <c:v>2030</c:v>
                </c:pt>
                <c:pt idx="3307">
                  <c:v>1250</c:v>
                </c:pt>
                <c:pt idx="3308">
                  <c:v>2600</c:v>
                </c:pt>
                <c:pt idx="3309">
                  <c:v>640</c:v>
                </c:pt>
                <c:pt idx="3310">
                  <c:v>2120</c:v>
                </c:pt>
                <c:pt idx="3311">
                  <c:v>1330</c:v>
                </c:pt>
                <c:pt idx="3312">
                  <c:v>750</c:v>
                </c:pt>
                <c:pt idx="3313">
                  <c:v>2230</c:v>
                </c:pt>
                <c:pt idx="3314">
                  <c:v>1890</c:v>
                </c:pt>
                <c:pt idx="3315">
                  <c:v>820</c:v>
                </c:pt>
                <c:pt idx="3316">
                  <c:v>1880</c:v>
                </c:pt>
                <c:pt idx="3317">
                  <c:v>2360</c:v>
                </c:pt>
                <c:pt idx="3318">
                  <c:v>1850</c:v>
                </c:pt>
                <c:pt idx="3319">
                  <c:v>2310</c:v>
                </c:pt>
                <c:pt idx="3320">
                  <c:v>2520</c:v>
                </c:pt>
                <c:pt idx="3321">
                  <c:v>800</c:v>
                </c:pt>
                <c:pt idx="3322">
                  <c:v>1580</c:v>
                </c:pt>
                <c:pt idx="3323">
                  <c:v>2430</c:v>
                </c:pt>
                <c:pt idx="3324">
                  <c:v>2350</c:v>
                </c:pt>
                <c:pt idx="3325">
                  <c:v>3800</c:v>
                </c:pt>
                <c:pt idx="3326">
                  <c:v>3670</c:v>
                </c:pt>
                <c:pt idx="3327">
                  <c:v>1780</c:v>
                </c:pt>
                <c:pt idx="3328">
                  <c:v>1295</c:v>
                </c:pt>
                <c:pt idx="3329">
                  <c:v>1350</c:v>
                </c:pt>
                <c:pt idx="3330">
                  <c:v>1440</c:v>
                </c:pt>
                <c:pt idx="3331">
                  <c:v>1320</c:v>
                </c:pt>
                <c:pt idx="3332">
                  <c:v>700</c:v>
                </c:pt>
                <c:pt idx="3333">
                  <c:v>2510</c:v>
                </c:pt>
                <c:pt idx="3334">
                  <c:v>3180</c:v>
                </c:pt>
                <c:pt idx="3335">
                  <c:v>910</c:v>
                </c:pt>
                <c:pt idx="3336">
                  <c:v>1570</c:v>
                </c:pt>
                <c:pt idx="3337">
                  <c:v>2450</c:v>
                </c:pt>
                <c:pt idx="3338">
                  <c:v>4910</c:v>
                </c:pt>
                <c:pt idx="3339">
                  <c:v>1570</c:v>
                </c:pt>
                <c:pt idx="3340">
                  <c:v>2680</c:v>
                </c:pt>
                <c:pt idx="3341">
                  <c:v>2090</c:v>
                </c:pt>
                <c:pt idx="3342">
                  <c:v>2150</c:v>
                </c:pt>
                <c:pt idx="3343">
                  <c:v>1140</c:v>
                </c:pt>
                <c:pt idx="3344">
                  <c:v>4230</c:v>
                </c:pt>
                <c:pt idx="3345">
                  <c:v>1790</c:v>
                </c:pt>
                <c:pt idx="3346">
                  <c:v>3100</c:v>
                </c:pt>
                <c:pt idx="3347">
                  <c:v>2220</c:v>
                </c:pt>
                <c:pt idx="3348">
                  <c:v>2370</c:v>
                </c:pt>
                <c:pt idx="3349">
                  <c:v>4070</c:v>
                </c:pt>
                <c:pt idx="3350">
                  <c:v>1790</c:v>
                </c:pt>
                <c:pt idx="3351">
                  <c:v>1610</c:v>
                </c:pt>
                <c:pt idx="3352">
                  <c:v>2830</c:v>
                </c:pt>
                <c:pt idx="3353">
                  <c:v>1010</c:v>
                </c:pt>
                <c:pt idx="3354">
                  <c:v>1560</c:v>
                </c:pt>
                <c:pt idx="3355">
                  <c:v>1330</c:v>
                </c:pt>
                <c:pt idx="3356">
                  <c:v>2330</c:v>
                </c:pt>
                <c:pt idx="3357">
                  <c:v>960</c:v>
                </c:pt>
                <c:pt idx="3358">
                  <c:v>1710</c:v>
                </c:pt>
                <c:pt idx="3359">
                  <c:v>2230</c:v>
                </c:pt>
                <c:pt idx="3360">
                  <c:v>1700</c:v>
                </c:pt>
                <c:pt idx="3361">
                  <c:v>1040</c:v>
                </c:pt>
                <c:pt idx="3362">
                  <c:v>1070</c:v>
                </c:pt>
                <c:pt idx="3363">
                  <c:v>3600</c:v>
                </c:pt>
                <c:pt idx="3364">
                  <c:v>2750</c:v>
                </c:pt>
                <c:pt idx="3365">
                  <c:v>1920</c:v>
                </c:pt>
                <c:pt idx="3366">
                  <c:v>1770</c:v>
                </c:pt>
                <c:pt idx="3367">
                  <c:v>2460</c:v>
                </c:pt>
                <c:pt idx="3368">
                  <c:v>1550</c:v>
                </c:pt>
                <c:pt idx="3369">
                  <c:v>1460</c:v>
                </c:pt>
                <c:pt idx="3370">
                  <c:v>2440</c:v>
                </c:pt>
                <c:pt idx="3371">
                  <c:v>1640</c:v>
                </c:pt>
                <c:pt idx="3372">
                  <c:v>1290</c:v>
                </c:pt>
                <c:pt idx="3373">
                  <c:v>3150</c:v>
                </c:pt>
                <c:pt idx="3374">
                  <c:v>2305</c:v>
                </c:pt>
                <c:pt idx="3375">
                  <c:v>1060</c:v>
                </c:pt>
                <c:pt idx="3376">
                  <c:v>2060</c:v>
                </c:pt>
                <c:pt idx="3377">
                  <c:v>900</c:v>
                </c:pt>
                <c:pt idx="3378">
                  <c:v>3890</c:v>
                </c:pt>
                <c:pt idx="3379">
                  <c:v>1910</c:v>
                </c:pt>
                <c:pt idx="3380">
                  <c:v>2340</c:v>
                </c:pt>
                <c:pt idx="3381">
                  <c:v>2900</c:v>
                </c:pt>
                <c:pt idx="3382">
                  <c:v>3290</c:v>
                </c:pt>
                <c:pt idx="3383">
                  <c:v>630</c:v>
                </c:pt>
                <c:pt idx="3384">
                  <c:v>5410</c:v>
                </c:pt>
                <c:pt idx="3385">
                  <c:v>4270</c:v>
                </c:pt>
                <c:pt idx="3386">
                  <c:v>1700</c:v>
                </c:pt>
                <c:pt idx="3387">
                  <c:v>1430</c:v>
                </c:pt>
                <c:pt idx="3388">
                  <c:v>2850</c:v>
                </c:pt>
                <c:pt idx="3389">
                  <c:v>2160</c:v>
                </c:pt>
                <c:pt idx="3390">
                  <c:v>1760</c:v>
                </c:pt>
                <c:pt idx="3391">
                  <c:v>2700</c:v>
                </c:pt>
                <c:pt idx="3392">
                  <c:v>860</c:v>
                </c:pt>
                <c:pt idx="3393">
                  <c:v>880</c:v>
                </c:pt>
                <c:pt idx="3394">
                  <c:v>1360</c:v>
                </c:pt>
                <c:pt idx="3395">
                  <c:v>1770</c:v>
                </c:pt>
                <c:pt idx="3396">
                  <c:v>2030</c:v>
                </c:pt>
                <c:pt idx="3397">
                  <c:v>1180</c:v>
                </c:pt>
                <c:pt idx="3398">
                  <c:v>2430</c:v>
                </c:pt>
                <c:pt idx="3399">
                  <c:v>1300</c:v>
                </c:pt>
                <c:pt idx="3400">
                  <c:v>2360</c:v>
                </c:pt>
                <c:pt idx="3401">
                  <c:v>1200</c:v>
                </c:pt>
                <c:pt idx="3402">
                  <c:v>1000</c:v>
                </c:pt>
                <c:pt idx="3403">
                  <c:v>1556</c:v>
                </c:pt>
                <c:pt idx="3404">
                  <c:v>1890</c:v>
                </c:pt>
                <c:pt idx="3405">
                  <c:v>1810</c:v>
                </c:pt>
                <c:pt idx="3406">
                  <c:v>2730</c:v>
                </c:pt>
                <c:pt idx="3407">
                  <c:v>3070</c:v>
                </c:pt>
                <c:pt idx="3408">
                  <c:v>2080</c:v>
                </c:pt>
                <c:pt idx="3409">
                  <c:v>1620</c:v>
                </c:pt>
                <c:pt idx="3410">
                  <c:v>1150</c:v>
                </c:pt>
                <c:pt idx="3411">
                  <c:v>1250</c:v>
                </c:pt>
                <c:pt idx="3412">
                  <c:v>1430</c:v>
                </c:pt>
                <c:pt idx="3413">
                  <c:v>790</c:v>
                </c:pt>
                <c:pt idx="3414">
                  <c:v>1200</c:v>
                </c:pt>
                <c:pt idx="3415">
                  <c:v>2110</c:v>
                </c:pt>
                <c:pt idx="3416">
                  <c:v>3160</c:v>
                </c:pt>
                <c:pt idx="3417">
                  <c:v>2700</c:v>
                </c:pt>
                <c:pt idx="3418">
                  <c:v>820</c:v>
                </c:pt>
                <c:pt idx="3419">
                  <c:v>1800</c:v>
                </c:pt>
                <c:pt idx="3420">
                  <c:v>1750</c:v>
                </c:pt>
                <c:pt idx="3421">
                  <c:v>1540</c:v>
                </c:pt>
                <c:pt idx="3422">
                  <c:v>1130</c:v>
                </c:pt>
                <c:pt idx="3423">
                  <c:v>1500</c:v>
                </c:pt>
                <c:pt idx="3424">
                  <c:v>1600</c:v>
                </c:pt>
                <c:pt idx="3425">
                  <c:v>1200</c:v>
                </c:pt>
                <c:pt idx="3426">
                  <c:v>1690</c:v>
                </c:pt>
                <c:pt idx="3427">
                  <c:v>2270</c:v>
                </c:pt>
                <c:pt idx="3428">
                  <c:v>1910</c:v>
                </c:pt>
                <c:pt idx="3429">
                  <c:v>1640</c:v>
                </c:pt>
                <c:pt idx="3430">
                  <c:v>2120</c:v>
                </c:pt>
                <c:pt idx="3431">
                  <c:v>1400</c:v>
                </c:pt>
                <c:pt idx="3432">
                  <c:v>760</c:v>
                </c:pt>
                <c:pt idx="3433">
                  <c:v>1070</c:v>
                </c:pt>
                <c:pt idx="3434">
                  <c:v>1460</c:v>
                </c:pt>
                <c:pt idx="3435">
                  <c:v>1280</c:v>
                </c:pt>
                <c:pt idx="3436">
                  <c:v>1650</c:v>
                </c:pt>
                <c:pt idx="3437">
                  <c:v>1260</c:v>
                </c:pt>
                <c:pt idx="3438">
                  <c:v>2200</c:v>
                </c:pt>
                <c:pt idx="3439">
                  <c:v>3560</c:v>
                </c:pt>
                <c:pt idx="3440">
                  <c:v>1140</c:v>
                </c:pt>
                <c:pt idx="3441">
                  <c:v>2550</c:v>
                </c:pt>
                <c:pt idx="3442">
                  <c:v>1553</c:v>
                </c:pt>
                <c:pt idx="3443">
                  <c:v>1140</c:v>
                </c:pt>
                <c:pt idx="3444">
                  <c:v>790</c:v>
                </c:pt>
                <c:pt idx="3445">
                  <c:v>2130</c:v>
                </c:pt>
                <c:pt idx="3446">
                  <c:v>1390</c:v>
                </c:pt>
                <c:pt idx="3447">
                  <c:v>4000</c:v>
                </c:pt>
                <c:pt idx="3448">
                  <c:v>1520</c:v>
                </c:pt>
                <c:pt idx="3449">
                  <c:v>1657</c:v>
                </c:pt>
                <c:pt idx="3450">
                  <c:v>1680</c:v>
                </c:pt>
                <c:pt idx="3451">
                  <c:v>2270</c:v>
                </c:pt>
                <c:pt idx="3452">
                  <c:v>2470</c:v>
                </c:pt>
                <c:pt idx="3453">
                  <c:v>1240</c:v>
                </c:pt>
                <c:pt idx="3454">
                  <c:v>1740</c:v>
                </c:pt>
                <c:pt idx="3455">
                  <c:v>4090</c:v>
                </c:pt>
                <c:pt idx="3456">
                  <c:v>2520</c:v>
                </c:pt>
                <c:pt idx="3457">
                  <c:v>1340</c:v>
                </c:pt>
                <c:pt idx="3458">
                  <c:v>1640</c:v>
                </c:pt>
                <c:pt idx="3459">
                  <c:v>3000</c:v>
                </c:pt>
                <c:pt idx="3460">
                  <c:v>1210</c:v>
                </c:pt>
                <c:pt idx="3461">
                  <c:v>1810</c:v>
                </c:pt>
                <c:pt idx="3462">
                  <c:v>2200</c:v>
                </c:pt>
                <c:pt idx="3463">
                  <c:v>2200</c:v>
                </c:pt>
                <c:pt idx="3464">
                  <c:v>2350</c:v>
                </c:pt>
                <c:pt idx="3465">
                  <c:v>1090</c:v>
                </c:pt>
                <c:pt idx="3466">
                  <c:v>2280</c:v>
                </c:pt>
                <c:pt idx="3467">
                  <c:v>1430</c:v>
                </c:pt>
                <c:pt idx="3468">
                  <c:v>1520</c:v>
                </c:pt>
                <c:pt idx="3469">
                  <c:v>1620</c:v>
                </c:pt>
                <c:pt idx="3470">
                  <c:v>1510</c:v>
                </c:pt>
                <c:pt idx="3471">
                  <c:v>3001</c:v>
                </c:pt>
                <c:pt idx="3472">
                  <c:v>2020</c:v>
                </c:pt>
                <c:pt idx="3473">
                  <c:v>1380</c:v>
                </c:pt>
                <c:pt idx="3474">
                  <c:v>1520</c:v>
                </c:pt>
                <c:pt idx="3475">
                  <c:v>1090</c:v>
                </c:pt>
                <c:pt idx="3476">
                  <c:v>4220</c:v>
                </c:pt>
                <c:pt idx="3477">
                  <c:v>2520</c:v>
                </c:pt>
                <c:pt idx="3478">
                  <c:v>1760</c:v>
                </c:pt>
                <c:pt idx="3479">
                  <c:v>930</c:v>
                </c:pt>
                <c:pt idx="3480">
                  <c:v>2600</c:v>
                </c:pt>
                <c:pt idx="3481">
                  <c:v>2180</c:v>
                </c:pt>
                <c:pt idx="3482">
                  <c:v>1910</c:v>
                </c:pt>
                <c:pt idx="3483">
                  <c:v>1100</c:v>
                </c:pt>
                <c:pt idx="3484">
                  <c:v>1760</c:v>
                </c:pt>
                <c:pt idx="3485">
                  <c:v>700</c:v>
                </c:pt>
                <c:pt idx="3486">
                  <c:v>1080</c:v>
                </c:pt>
                <c:pt idx="3487">
                  <c:v>1070</c:v>
                </c:pt>
                <c:pt idx="3488">
                  <c:v>1460</c:v>
                </c:pt>
                <c:pt idx="3489">
                  <c:v>1050</c:v>
                </c:pt>
                <c:pt idx="3490">
                  <c:v>3160</c:v>
                </c:pt>
                <c:pt idx="3491">
                  <c:v>1400</c:v>
                </c:pt>
                <c:pt idx="3492">
                  <c:v>3120</c:v>
                </c:pt>
                <c:pt idx="3493">
                  <c:v>720</c:v>
                </c:pt>
                <c:pt idx="3494">
                  <c:v>2840</c:v>
                </c:pt>
                <c:pt idx="3495">
                  <c:v>1220</c:v>
                </c:pt>
                <c:pt idx="3496">
                  <c:v>2820</c:v>
                </c:pt>
                <c:pt idx="3497">
                  <c:v>840</c:v>
                </c:pt>
                <c:pt idx="3498">
                  <c:v>1610</c:v>
                </c:pt>
                <c:pt idx="3499">
                  <c:v>1860</c:v>
                </c:pt>
                <c:pt idx="3500">
                  <c:v>2260</c:v>
                </c:pt>
                <c:pt idx="3501">
                  <c:v>2450</c:v>
                </c:pt>
                <c:pt idx="3502">
                  <c:v>850</c:v>
                </c:pt>
                <c:pt idx="3503">
                  <c:v>1800</c:v>
                </c:pt>
                <c:pt idx="3504">
                  <c:v>1230</c:v>
                </c:pt>
                <c:pt idx="3505">
                  <c:v>2060</c:v>
                </c:pt>
                <c:pt idx="3506">
                  <c:v>2750</c:v>
                </c:pt>
                <c:pt idx="3507">
                  <c:v>1120</c:v>
                </c:pt>
                <c:pt idx="3508">
                  <c:v>3010</c:v>
                </c:pt>
                <c:pt idx="3509">
                  <c:v>1580</c:v>
                </c:pt>
                <c:pt idx="3510">
                  <c:v>2630</c:v>
                </c:pt>
                <c:pt idx="3511">
                  <c:v>790</c:v>
                </c:pt>
                <c:pt idx="3512">
                  <c:v>3110</c:v>
                </c:pt>
                <c:pt idx="3513">
                  <c:v>2130</c:v>
                </c:pt>
                <c:pt idx="3514">
                  <c:v>4520</c:v>
                </c:pt>
                <c:pt idx="3515">
                  <c:v>1600</c:v>
                </c:pt>
                <c:pt idx="3516">
                  <c:v>1950</c:v>
                </c:pt>
                <c:pt idx="3517">
                  <c:v>2010</c:v>
                </c:pt>
                <c:pt idx="3518">
                  <c:v>2550</c:v>
                </c:pt>
                <c:pt idx="3519">
                  <c:v>5340</c:v>
                </c:pt>
                <c:pt idx="3520">
                  <c:v>2000</c:v>
                </c:pt>
                <c:pt idx="3521">
                  <c:v>2170</c:v>
                </c:pt>
                <c:pt idx="3522">
                  <c:v>1550</c:v>
                </c:pt>
                <c:pt idx="3523">
                  <c:v>2790</c:v>
                </c:pt>
                <c:pt idx="3524">
                  <c:v>1980</c:v>
                </c:pt>
                <c:pt idx="3525">
                  <c:v>1190</c:v>
                </c:pt>
                <c:pt idx="3526">
                  <c:v>3650</c:v>
                </c:pt>
                <c:pt idx="3527">
                  <c:v>1510</c:v>
                </c:pt>
                <c:pt idx="3528">
                  <c:v>1200</c:v>
                </c:pt>
                <c:pt idx="3529">
                  <c:v>2830</c:v>
                </c:pt>
                <c:pt idx="3530">
                  <c:v>1650</c:v>
                </c:pt>
                <c:pt idx="3531">
                  <c:v>1710</c:v>
                </c:pt>
                <c:pt idx="3532">
                  <c:v>1740</c:v>
                </c:pt>
                <c:pt idx="3533">
                  <c:v>1840</c:v>
                </c:pt>
                <c:pt idx="3534">
                  <c:v>1820</c:v>
                </c:pt>
                <c:pt idx="3535">
                  <c:v>3860</c:v>
                </c:pt>
                <c:pt idx="3536">
                  <c:v>1810</c:v>
                </c:pt>
                <c:pt idx="3537">
                  <c:v>1030</c:v>
                </c:pt>
                <c:pt idx="3538">
                  <c:v>1410</c:v>
                </c:pt>
                <c:pt idx="3539">
                  <c:v>2140</c:v>
                </c:pt>
                <c:pt idx="3540">
                  <c:v>1930</c:v>
                </c:pt>
                <c:pt idx="3541">
                  <c:v>1930</c:v>
                </c:pt>
                <c:pt idx="3542">
                  <c:v>1930</c:v>
                </c:pt>
                <c:pt idx="3543">
                  <c:v>2210</c:v>
                </c:pt>
                <c:pt idx="3544">
                  <c:v>1360</c:v>
                </c:pt>
                <c:pt idx="3545">
                  <c:v>1830</c:v>
                </c:pt>
                <c:pt idx="3546">
                  <c:v>2120</c:v>
                </c:pt>
                <c:pt idx="3547">
                  <c:v>2700</c:v>
                </c:pt>
                <c:pt idx="3548">
                  <c:v>3160</c:v>
                </c:pt>
                <c:pt idx="3549">
                  <c:v>2770</c:v>
                </c:pt>
                <c:pt idx="3550">
                  <c:v>2240</c:v>
                </c:pt>
                <c:pt idx="3551">
                  <c:v>2570</c:v>
                </c:pt>
                <c:pt idx="3552">
                  <c:v>880</c:v>
                </c:pt>
                <c:pt idx="3553">
                  <c:v>1820</c:v>
                </c:pt>
                <c:pt idx="3554">
                  <c:v>1660</c:v>
                </c:pt>
                <c:pt idx="3555">
                  <c:v>2200</c:v>
                </c:pt>
                <c:pt idx="3556">
                  <c:v>1640</c:v>
                </c:pt>
                <c:pt idx="3557">
                  <c:v>1650</c:v>
                </c:pt>
                <c:pt idx="3558">
                  <c:v>1420</c:v>
                </c:pt>
                <c:pt idx="3559">
                  <c:v>1270</c:v>
                </c:pt>
                <c:pt idx="3560">
                  <c:v>1070</c:v>
                </c:pt>
                <c:pt idx="3561">
                  <c:v>1060</c:v>
                </c:pt>
                <c:pt idx="3562">
                  <c:v>2190</c:v>
                </c:pt>
                <c:pt idx="3563">
                  <c:v>1940</c:v>
                </c:pt>
                <c:pt idx="3564">
                  <c:v>1300</c:v>
                </c:pt>
                <c:pt idx="3565">
                  <c:v>1330</c:v>
                </c:pt>
                <c:pt idx="3566">
                  <c:v>1940</c:v>
                </c:pt>
                <c:pt idx="3567">
                  <c:v>2100</c:v>
                </c:pt>
                <c:pt idx="3568">
                  <c:v>1290</c:v>
                </c:pt>
                <c:pt idx="3569">
                  <c:v>1560</c:v>
                </c:pt>
                <c:pt idx="3570">
                  <c:v>2630</c:v>
                </c:pt>
                <c:pt idx="3571">
                  <c:v>2100</c:v>
                </c:pt>
                <c:pt idx="3572">
                  <c:v>2070</c:v>
                </c:pt>
                <c:pt idx="3573">
                  <c:v>2960</c:v>
                </c:pt>
                <c:pt idx="3574">
                  <c:v>1300</c:v>
                </c:pt>
                <c:pt idx="3575">
                  <c:v>2520</c:v>
                </c:pt>
                <c:pt idx="3576">
                  <c:v>1150</c:v>
                </c:pt>
                <c:pt idx="3577">
                  <c:v>2030</c:v>
                </c:pt>
                <c:pt idx="3578">
                  <c:v>1880</c:v>
                </c:pt>
                <c:pt idx="3579">
                  <c:v>2320</c:v>
                </c:pt>
                <c:pt idx="3580">
                  <c:v>1050</c:v>
                </c:pt>
                <c:pt idx="3581">
                  <c:v>3030</c:v>
                </c:pt>
                <c:pt idx="3582">
                  <c:v>530</c:v>
                </c:pt>
                <c:pt idx="3583">
                  <c:v>1090</c:v>
                </c:pt>
                <c:pt idx="3584">
                  <c:v>2220</c:v>
                </c:pt>
                <c:pt idx="3585">
                  <c:v>1430</c:v>
                </c:pt>
                <c:pt idx="3586">
                  <c:v>3780</c:v>
                </c:pt>
                <c:pt idx="3587">
                  <c:v>1560</c:v>
                </c:pt>
                <c:pt idx="3588">
                  <c:v>2220</c:v>
                </c:pt>
                <c:pt idx="3589">
                  <c:v>1140</c:v>
                </c:pt>
                <c:pt idx="3590">
                  <c:v>2540</c:v>
                </c:pt>
                <c:pt idx="3591">
                  <c:v>1440</c:v>
                </c:pt>
                <c:pt idx="3592">
                  <c:v>1570</c:v>
                </c:pt>
                <c:pt idx="3593">
                  <c:v>1860</c:v>
                </c:pt>
                <c:pt idx="3594">
                  <c:v>2440</c:v>
                </c:pt>
                <c:pt idx="3595">
                  <c:v>2100</c:v>
                </c:pt>
                <c:pt idx="3596">
                  <c:v>2150</c:v>
                </c:pt>
                <c:pt idx="3597">
                  <c:v>2440</c:v>
                </c:pt>
                <c:pt idx="3598">
                  <c:v>1930</c:v>
                </c:pt>
                <c:pt idx="3599">
                  <c:v>1830</c:v>
                </c:pt>
                <c:pt idx="3600">
                  <c:v>1850</c:v>
                </c:pt>
                <c:pt idx="3601">
                  <c:v>3210</c:v>
                </c:pt>
                <c:pt idx="3602">
                  <c:v>1090</c:v>
                </c:pt>
                <c:pt idx="3603">
                  <c:v>1870</c:v>
                </c:pt>
                <c:pt idx="3604">
                  <c:v>1920</c:v>
                </c:pt>
                <c:pt idx="3605">
                  <c:v>700</c:v>
                </c:pt>
                <c:pt idx="3606">
                  <c:v>3380</c:v>
                </c:pt>
                <c:pt idx="3607">
                  <c:v>2430</c:v>
                </c:pt>
                <c:pt idx="3608">
                  <c:v>1950</c:v>
                </c:pt>
                <c:pt idx="3609">
                  <c:v>900</c:v>
                </c:pt>
                <c:pt idx="3610">
                  <c:v>2060</c:v>
                </c:pt>
                <c:pt idx="3611">
                  <c:v>2180</c:v>
                </c:pt>
                <c:pt idx="3612">
                  <c:v>2140</c:v>
                </c:pt>
                <c:pt idx="3613">
                  <c:v>1730</c:v>
                </c:pt>
                <c:pt idx="3614">
                  <c:v>3140</c:v>
                </c:pt>
                <c:pt idx="3615">
                  <c:v>3010</c:v>
                </c:pt>
                <c:pt idx="3616">
                  <c:v>800</c:v>
                </c:pt>
                <c:pt idx="3617">
                  <c:v>3300</c:v>
                </c:pt>
                <c:pt idx="3618">
                  <c:v>1530</c:v>
                </c:pt>
                <c:pt idx="3619">
                  <c:v>760</c:v>
                </c:pt>
                <c:pt idx="3620">
                  <c:v>2450</c:v>
                </c:pt>
                <c:pt idx="3621">
                  <c:v>1000</c:v>
                </c:pt>
                <c:pt idx="3622">
                  <c:v>840</c:v>
                </c:pt>
                <c:pt idx="3623">
                  <c:v>1380</c:v>
                </c:pt>
                <c:pt idx="3624">
                  <c:v>1380</c:v>
                </c:pt>
                <c:pt idx="3625">
                  <c:v>2020</c:v>
                </c:pt>
                <c:pt idx="3626">
                  <c:v>1260</c:v>
                </c:pt>
                <c:pt idx="3627">
                  <c:v>1440</c:v>
                </c:pt>
                <c:pt idx="3628">
                  <c:v>1540</c:v>
                </c:pt>
                <c:pt idx="3629">
                  <c:v>1060</c:v>
                </c:pt>
                <c:pt idx="3630">
                  <c:v>1900</c:v>
                </c:pt>
                <c:pt idx="3631">
                  <c:v>2870</c:v>
                </c:pt>
                <c:pt idx="3632">
                  <c:v>1050</c:v>
                </c:pt>
                <c:pt idx="3633">
                  <c:v>1840</c:v>
                </c:pt>
                <c:pt idx="3634">
                  <c:v>3000</c:v>
                </c:pt>
                <c:pt idx="3635">
                  <c:v>1200</c:v>
                </c:pt>
                <c:pt idx="3636">
                  <c:v>1840</c:v>
                </c:pt>
                <c:pt idx="3637">
                  <c:v>2790</c:v>
                </c:pt>
                <c:pt idx="3638">
                  <c:v>970</c:v>
                </c:pt>
                <c:pt idx="3639">
                  <c:v>1070</c:v>
                </c:pt>
                <c:pt idx="3640">
                  <c:v>900</c:v>
                </c:pt>
                <c:pt idx="3641">
                  <c:v>2680</c:v>
                </c:pt>
                <c:pt idx="3642">
                  <c:v>2000</c:v>
                </c:pt>
                <c:pt idx="3643">
                  <c:v>1660</c:v>
                </c:pt>
                <c:pt idx="3644">
                  <c:v>1770</c:v>
                </c:pt>
                <c:pt idx="3645">
                  <c:v>1230</c:v>
                </c:pt>
                <c:pt idx="3646">
                  <c:v>1740</c:v>
                </c:pt>
                <c:pt idx="3647">
                  <c:v>1710</c:v>
                </c:pt>
                <c:pt idx="3648">
                  <c:v>2020</c:v>
                </c:pt>
                <c:pt idx="3649">
                  <c:v>2410</c:v>
                </c:pt>
                <c:pt idx="3650">
                  <c:v>2310</c:v>
                </c:pt>
                <c:pt idx="3651">
                  <c:v>2400</c:v>
                </c:pt>
                <c:pt idx="3652">
                  <c:v>3160</c:v>
                </c:pt>
                <c:pt idx="3653">
                  <c:v>1560</c:v>
                </c:pt>
                <c:pt idx="3654">
                  <c:v>1770</c:v>
                </c:pt>
                <c:pt idx="3655">
                  <c:v>1600</c:v>
                </c:pt>
                <c:pt idx="3656">
                  <c:v>1330</c:v>
                </c:pt>
                <c:pt idx="3657">
                  <c:v>2970</c:v>
                </c:pt>
                <c:pt idx="3658">
                  <c:v>1020</c:v>
                </c:pt>
                <c:pt idx="3659">
                  <c:v>2490</c:v>
                </c:pt>
                <c:pt idx="3660">
                  <c:v>1700</c:v>
                </c:pt>
                <c:pt idx="3661">
                  <c:v>850</c:v>
                </c:pt>
                <c:pt idx="3662">
                  <c:v>1250</c:v>
                </c:pt>
                <c:pt idx="3663">
                  <c:v>610</c:v>
                </c:pt>
                <c:pt idx="3664">
                  <c:v>3700</c:v>
                </c:pt>
                <c:pt idx="3665">
                  <c:v>950</c:v>
                </c:pt>
                <c:pt idx="3666">
                  <c:v>3860</c:v>
                </c:pt>
                <c:pt idx="3667">
                  <c:v>1360</c:v>
                </c:pt>
                <c:pt idx="3668">
                  <c:v>3890</c:v>
                </c:pt>
                <c:pt idx="3669">
                  <c:v>1680</c:v>
                </c:pt>
                <c:pt idx="3670">
                  <c:v>1520</c:v>
                </c:pt>
                <c:pt idx="3671">
                  <c:v>2420</c:v>
                </c:pt>
                <c:pt idx="3672">
                  <c:v>3890</c:v>
                </c:pt>
                <c:pt idx="3673">
                  <c:v>2940</c:v>
                </c:pt>
                <c:pt idx="3674">
                  <c:v>1350</c:v>
                </c:pt>
                <c:pt idx="3675">
                  <c:v>2190</c:v>
                </c:pt>
                <c:pt idx="3676">
                  <c:v>2280</c:v>
                </c:pt>
                <c:pt idx="3677">
                  <c:v>1070</c:v>
                </c:pt>
                <c:pt idx="3678">
                  <c:v>2540</c:v>
                </c:pt>
                <c:pt idx="3679">
                  <c:v>2270</c:v>
                </c:pt>
                <c:pt idx="3680">
                  <c:v>1220</c:v>
                </c:pt>
                <c:pt idx="3681">
                  <c:v>1890</c:v>
                </c:pt>
                <c:pt idx="3682">
                  <c:v>1990</c:v>
                </c:pt>
                <c:pt idx="3683">
                  <c:v>1220</c:v>
                </c:pt>
                <c:pt idx="3684">
                  <c:v>2640</c:v>
                </c:pt>
                <c:pt idx="3685">
                  <c:v>1480</c:v>
                </c:pt>
                <c:pt idx="3686">
                  <c:v>2320</c:v>
                </c:pt>
                <c:pt idx="3687">
                  <c:v>2410</c:v>
                </c:pt>
                <c:pt idx="3688">
                  <c:v>2090</c:v>
                </c:pt>
                <c:pt idx="3689">
                  <c:v>920</c:v>
                </c:pt>
                <c:pt idx="3690">
                  <c:v>850</c:v>
                </c:pt>
                <c:pt idx="3691">
                  <c:v>1130</c:v>
                </c:pt>
                <c:pt idx="3692">
                  <c:v>1260</c:v>
                </c:pt>
                <c:pt idx="3693">
                  <c:v>2090</c:v>
                </c:pt>
                <c:pt idx="3694">
                  <c:v>2020</c:v>
                </c:pt>
                <c:pt idx="3695">
                  <c:v>1970</c:v>
                </c:pt>
                <c:pt idx="3696">
                  <c:v>1820</c:v>
                </c:pt>
                <c:pt idx="3697">
                  <c:v>1840</c:v>
                </c:pt>
                <c:pt idx="3698">
                  <c:v>2100</c:v>
                </c:pt>
                <c:pt idx="3699">
                  <c:v>1770</c:v>
                </c:pt>
                <c:pt idx="3700">
                  <c:v>1110</c:v>
                </c:pt>
                <c:pt idx="3701">
                  <c:v>2090</c:v>
                </c:pt>
                <c:pt idx="3702">
                  <c:v>2080</c:v>
                </c:pt>
                <c:pt idx="3703">
                  <c:v>1400</c:v>
                </c:pt>
                <c:pt idx="3704">
                  <c:v>1060</c:v>
                </c:pt>
                <c:pt idx="3705">
                  <c:v>720</c:v>
                </c:pt>
                <c:pt idx="3706">
                  <c:v>1100</c:v>
                </c:pt>
                <c:pt idx="3707">
                  <c:v>1010</c:v>
                </c:pt>
                <c:pt idx="3708">
                  <c:v>5230</c:v>
                </c:pt>
                <c:pt idx="3709">
                  <c:v>2420</c:v>
                </c:pt>
                <c:pt idx="3710">
                  <c:v>1200</c:v>
                </c:pt>
                <c:pt idx="3711">
                  <c:v>1950</c:v>
                </c:pt>
                <c:pt idx="3712">
                  <c:v>1870</c:v>
                </c:pt>
                <c:pt idx="3713">
                  <c:v>1310</c:v>
                </c:pt>
                <c:pt idx="3714">
                  <c:v>1520</c:v>
                </c:pt>
                <c:pt idx="3715">
                  <c:v>1270</c:v>
                </c:pt>
                <c:pt idx="3716">
                  <c:v>840</c:v>
                </c:pt>
                <c:pt idx="3717">
                  <c:v>900</c:v>
                </c:pt>
                <c:pt idx="3718">
                  <c:v>3010</c:v>
                </c:pt>
                <c:pt idx="3719">
                  <c:v>1050</c:v>
                </c:pt>
                <c:pt idx="3720">
                  <c:v>3360</c:v>
                </c:pt>
                <c:pt idx="3721">
                  <c:v>5370</c:v>
                </c:pt>
                <c:pt idx="3722">
                  <c:v>2690</c:v>
                </c:pt>
                <c:pt idx="3723">
                  <c:v>1710</c:v>
                </c:pt>
                <c:pt idx="3724">
                  <c:v>1640</c:v>
                </c:pt>
                <c:pt idx="3725">
                  <c:v>4000</c:v>
                </c:pt>
                <c:pt idx="3726">
                  <c:v>4140</c:v>
                </c:pt>
                <c:pt idx="3727">
                  <c:v>3140</c:v>
                </c:pt>
                <c:pt idx="3728">
                  <c:v>1320</c:v>
                </c:pt>
                <c:pt idx="3729">
                  <c:v>3080</c:v>
                </c:pt>
                <c:pt idx="3730">
                  <c:v>2500</c:v>
                </c:pt>
                <c:pt idx="3731">
                  <c:v>2520</c:v>
                </c:pt>
                <c:pt idx="3732">
                  <c:v>2350</c:v>
                </c:pt>
                <c:pt idx="3733">
                  <c:v>2570</c:v>
                </c:pt>
                <c:pt idx="3734">
                  <c:v>3100</c:v>
                </c:pt>
                <c:pt idx="3735">
                  <c:v>4730</c:v>
                </c:pt>
                <c:pt idx="3736">
                  <c:v>1030</c:v>
                </c:pt>
                <c:pt idx="3737">
                  <c:v>1020</c:v>
                </c:pt>
                <c:pt idx="3738">
                  <c:v>2080</c:v>
                </c:pt>
                <c:pt idx="3739">
                  <c:v>1410</c:v>
                </c:pt>
                <c:pt idx="3740">
                  <c:v>1360</c:v>
                </c:pt>
                <c:pt idx="3741">
                  <c:v>2620</c:v>
                </c:pt>
                <c:pt idx="3742">
                  <c:v>2260</c:v>
                </c:pt>
                <c:pt idx="3743">
                  <c:v>1490</c:v>
                </c:pt>
                <c:pt idx="3744">
                  <c:v>2530</c:v>
                </c:pt>
                <c:pt idx="3745">
                  <c:v>3140</c:v>
                </c:pt>
                <c:pt idx="3746">
                  <c:v>1820</c:v>
                </c:pt>
                <c:pt idx="3747">
                  <c:v>1770</c:v>
                </c:pt>
                <c:pt idx="3748">
                  <c:v>4430</c:v>
                </c:pt>
                <c:pt idx="3749">
                  <c:v>1490</c:v>
                </c:pt>
                <c:pt idx="3750">
                  <c:v>1790</c:v>
                </c:pt>
                <c:pt idx="3751">
                  <c:v>1710</c:v>
                </c:pt>
                <c:pt idx="3752">
                  <c:v>2070</c:v>
                </c:pt>
                <c:pt idx="3753">
                  <c:v>1140</c:v>
                </c:pt>
                <c:pt idx="3754">
                  <c:v>3930</c:v>
                </c:pt>
                <c:pt idx="3755">
                  <c:v>1100</c:v>
                </c:pt>
                <c:pt idx="3756">
                  <c:v>2260</c:v>
                </c:pt>
                <c:pt idx="3757">
                  <c:v>2260</c:v>
                </c:pt>
                <c:pt idx="3758">
                  <c:v>1130</c:v>
                </c:pt>
                <c:pt idx="3759">
                  <c:v>1950</c:v>
                </c:pt>
                <c:pt idx="3760">
                  <c:v>960</c:v>
                </c:pt>
                <c:pt idx="3761">
                  <c:v>4210</c:v>
                </c:pt>
                <c:pt idx="3762">
                  <c:v>3430</c:v>
                </c:pt>
                <c:pt idx="3763">
                  <c:v>3470</c:v>
                </c:pt>
                <c:pt idx="3764">
                  <c:v>2140</c:v>
                </c:pt>
                <c:pt idx="3765">
                  <c:v>2520</c:v>
                </c:pt>
                <c:pt idx="3766">
                  <c:v>3550</c:v>
                </c:pt>
                <c:pt idx="3767">
                  <c:v>700</c:v>
                </c:pt>
                <c:pt idx="3768">
                  <c:v>740</c:v>
                </c:pt>
                <c:pt idx="3769">
                  <c:v>3300</c:v>
                </c:pt>
                <c:pt idx="3770">
                  <c:v>1640</c:v>
                </c:pt>
                <c:pt idx="3771">
                  <c:v>2780</c:v>
                </c:pt>
                <c:pt idx="3772">
                  <c:v>1830</c:v>
                </c:pt>
                <c:pt idx="3773">
                  <c:v>3540</c:v>
                </c:pt>
                <c:pt idx="3774">
                  <c:v>1440</c:v>
                </c:pt>
                <c:pt idx="3775">
                  <c:v>2960</c:v>
                </c:pt>
                <c:pt idx="3776">
                  <c:v>3180</c:v>
                </c:pt>
                <c:pt idx="3777">
                  <c:v>3310</c:v>
                </c:pt>
                <c:pt idx="3778">
                  <c:v>2390</c:v>
                </c:pt>
                <c:pt idx="3779">
                  <c:v>2460</c:v>
                </c:pt>
                <c:pt idx="3780">
                  <c:v>1630</c:v>
                </c:pt>
                <c:pt idx="3781">
                  <c:v>3490</c:v>
                </c:pt>
                <c:pt idx="3782">
                  <c:v>2500</c:v>
                </c:pt>
                <c:pt idx="3783">
                  <c:v>2080</c:v>
                </c:pt>
                <c:pt idx="3784">
                  <c:v>1290</c:v>
                </c:pt>
                <c:pt idx="3785">
                  <c:v>1700</c:v>
                </c:pt>
                <c:pt idx="3786">
                  <c:v>1700</c:v>
                </c:pt>
                <c:pt idx="3787">
                  <c:v>2540</c:v>
                </c:pt>
                <c:pt idx="3788">
                  <c:v>1180</c:v>
                </c:pt>
                <c:pt idx="3789">
                  <c:v>1520</c:v>
                </c:pt>
                <c:pt idx="3790">
                  <c:v>2390</c:v>
                </c:pt>
                <c:pt idx="3791">
                  <c:v>2740</c:v>
                </c:pt>
                <c:pt idx="3792">
                  <c:v>2190</c:v>
                </c:pt>
                <c:pt idx="3793">
                  <c:v>1350</c:v>
                </c:pt>
                <c:pt idx="3794">
                  <c:v>1350</c:v>
                </c:pt>
                <c:pt idx="3795">
                  <c:v>2980</c:v>
                </c:pt>
                <c:pt idx="3796">
                  <c:v>790</c:v>
                </c:pt>
                <c:pt idx="3797">
                  <c:v>2130</c:v>
                </c:pt>
                <c:pt idx="3798">
                  <c:v>2700</c:v>
                </c:pt>
                <c:pt idx="3799">
                  <c:v>3200</c:v>
                </c:pt>
                <c:pt idx="3800">
                  <c:v>1159</c:v>
                </c:pt>
                <c:pt idx="3801">
                  <c:v>3080</c:v>
                </c:pt>
                <c:pt idx="3802">
                  <c:v>1000</c:v>
                </c:pt>
                <c:pt idx="3803">
                  <c:v>2260</c:v>
                </c:pt>
                <c:pt idx="3804">
                  <c:v>2270</c:v>
                </c:pt>
                <c:pt idx="3805">
                  <c:v>760</c:v>
                </c:pt>
                <c:pt idx="3806">
                  <c:v>1420</c:v>
                </c:pt>
                <c:pt idx="3807">
                  <c:v>2500</c:v>
                </c:pt>
                <c:pt idx="3808">
                  <c:v>1450</c:v>
                </c:pt>
                <c:pt idx="3809">
                  <c:v>2500</c:v>
                </c:pt>
                <c:pt idx="3810">
                  <c:v>2210</c:v>
                </c:pt>
                <c:pt idx="3811">
                  <c:v>3020</c:v>
                </c:pt>
                <c:pt idx="3812">
                  <c:v>3290</c:v>
                </c:pt>
                <c:pt idx="3813">
                  <c:v>5780</c:v>
                </c:pt>
                <c:pt idx="3814">
                  <c:v>1820</c:v>
                </c:pt>
                <c:pt idx="3815">
                  <c:v>2500</c:v>
                </c:pt>
                <c:pt idx="3816">
                  <c:v>1210</c:v>
                </c:pt>
                <c:pt idx="3817">
                  <c:v>1090</c:v>
                </c:pt>
                <c:pt idx="3818">
                  <c:v>1330</c:v>
                </c:pt>
                <c:pt idx="3819">
                  <c:v>890</c:v>
                </c:pt>
                <c:pt idx="3820">
                  <c:v>1360</c:v>
                </c:pt>
                <c:pt idx="3821">
                  <c:v>4220</c:v>
                </c:pt>
                <c:pt idx="3822">
                  <c:v>3780</c:v>
                </c:pt>
                <c:pt idx="3823">
                  <c:v>2610</c:v>
                </c:pt>
                <c:pt idx="3824">
                  <c:v>1980</c:v>
                </c:pt>
                <c:pt idx="3825">
                  <c:v>1290</c:v>
                </c:pt>
                <c:pt idx="3826">
                  <c:v>3620</c:v>
                </c:pt>
                <c:pt idx="3827">
                  <c:v>2680</c:v>
                </c:pt>
                <c:pt idx="3828">
                  <c:v>1200</c:v>
                </c:pt>
                <c:pt idx="3829">
                  <c:v>1992</c:v>
                </c:pt>
                <c:pt idx="3830">
                  <c:v>1640</c:v>
                </c:pt>
                <c:pt idx="3831">
                  <c:v>1920</c:v>
                </c:pt>
                <c:pt idx="3832">
                  <c:v>1840</c:v>
                </c:pt>
                <c:pt idx="3833">
                  <c:v>1310</c:v>
                </c:pt>
                <c:pt idx="3834">
                  <c:v>1050</c:v>
                </c:pt>
                <c:pt idx="3835">
                  <c:v>2570</c:v>
                </c:pt>
                <c:pt idx="3836">
                  <c:v>930</c:v>
                </c:pt>
                <c:pt idx="3837">
                  <c:v>730</c:v>
                </c:pt>
                <c:pt idx="3838">
                  <c:v>1270</c:v>
                </c:pt>
                <c:pt idx="3839">
                  <c:v>1150</c:v>
                </c:pt>
                <c:pt idx="3840">
                  <c:v>820</c:v>
                </c:pt>
                <c:pt idx="3841">
                  <c:v>3000</c:v>
                </c:pt>
                <c:pt idx="3842">
                  <c:v>2220</c:v>
                </c:pt>
                <c:pt idx="3843">
                  <c:v>2500</c:v>
                </c:pt>
                <c:pt idx="3844">
                  <c:v>1540</c:v>
                </c:pt>
                <c:pt idx="3845">
                  <c:v>2750</c:v>
                </c:pt>
                <c:pt idx="3846">
                  <c:v>3130</c:v>
                </c:pt>
                <c:pt idx="3847">
                  <c:v>1430</c:v>
                </c:pt>
                <c:pt idx="3848">
                  <c:v>2680</c:v>
                </c:pt>
                <c:pt idx="3849">
                  <c:v>3010</c:v>
                </c:pt>
                <c:pt idx="3850">
                  <c:v>1530</c:v>
                </c:pt>
                <c:pt idx="3851">
                  <c:v>1240</c:v>
                </c:pt>
                <c:pt idx="3852">
                  <c:v>2260</c:v>
                </c:pt>
                <c:pt idx="3853">
                  <c:v>2820</c:v>
                </c:pt>
                <c:pt idx="3854">
                  <c:v>3560</c:v>
                </c:pt>
                <c:pt idx="3855">
                  <c:v>1630</c:v>
                </c:pt>
                <c:pt idx="3856">
                  <c:v>2880</c:v>
                </c:pt>
                <c:pt idx="3857">
                  <c:v>2200</c:v>
                </c:pt>
                <c:pt idx="3858">
                  <c:v>1620</c:v>
                </c:pt>
                <c:pt idx="3859">
                  <c:v>1480</c:v>
                </c:pt>
                <c:pt idx="3860">
                  <c:v>2250</c:v>
                </c:pt>
                <c:pt idx="3861">
                  <c:v>3540</c:v>
                </c:pt>
                <c:pt idx="3862">
                  <c:v>1790</c:v>
                </c:pt>
                <c:pt idx="3863">
                  <c:v>1400</c:v>
                </c:pt>
                <c:pt idx="3864">
                  <c:v>2390</c:v>
                </c:pt>
                <c:pt idx="3865">
                  <c:v>2400</c:v>
                </c:pt>
                <c:pt idx="3866">
                  <c:v>2050</c:v>
                </c:pt>
                <c:pt idx="3867">
                  <c:v>2640</c:v>
                </c:pt>
                <c:pt idx="3868">
                  <c:v>2320</c:v>
                </c:pt>
                <c:pt idx="3869">
                  <c:v>2440</c:v>
                </c:pt>
                <c:pt idx="3870">
                  <c:v>1260</c:v>
                </c:pt>
                <c:pt idx="3871">
                  <c:v>6240</c:v>
                </c:pt>
                <c:pt idx="3872">
                  <c:v>1930</c:v>
                </c:pt>
                <c:pt idx="3873">
                  <c:v>1200</c:v>
                </c:pt>
                <c:pt idx="3874">
                  <c:v>970</c:v>
                </c:pt>
                <c:pt idx="3875">
                  <c:v>1810</c:v>
                </c:pt>
                <c:pt idx="3876">
                  <c:v>1380</c:v>
                </c:pt>
                <c:pt idx="3877">
                  <c:v>1470</c:v>
                </c:pt>
                <c:pt idx="3878">
                  <c:v>1010</c:v>
                </c:pt>
                <c:pt idx="3879">
                  <c:v>1010</c:v>
                </c:pt>
                <c:pt idx="3880">
                  <c:v>1340</c:v>
                </c:pt>
                <c:pt idx="3881">
                  <c:v>970</c:v>
                </c:pt>
                <c:pt idx="3882">
                  <c:v>1122</c:v>
                </c:pt>
                <c:pt idx="3883">
                  <c:v>1670</c:v>
                </c:pt>
                <c:pt idx="3884">
                  <c:v>2840</c:v>
                </c:pt>
                <c:pt idx="3885">
                  <c:v>770</c:v>
                </c:pt>
                <c:pt idx="3886">
                  <c:v>2040</c:v>
                </c:pt>
                <c:pt idx="3887">
                  <c:v>3052</c:v>
                </c:pt>
                <c:pt idx="3888">
                  <c:v>2620</c:v>
                </c:pt>
                <c:pt idx="3889">
                  <c:v>3120</c:v>
                </c:pt>
                <c:pt idx="3890">
                  <c:v>1100</c:v>
                </c:pt>
                <c:pt idx="3891">
                  <c:v>3410</c:v>
                </c:pt>
                <c:pt idx="3892">
                  <c:v>2510</c:v>
                </c:pt>
                <c:pt idx="3893">
                  <c:v>1680</c:v>
                </c:pt>
                <c:pt idx="3894">
                  <c:v>1960</c:v>
                </c:pt>
                <c:pt idx="3895">
                  <c:v>1040</c:v>
                </c:pt>
                <c:pt idx="3896">
                  <c:v>1750</c:v>
                </c:pt>
                <c:pt idx="3897">
                  <c:v>2170</c:v>
                </c:pt>
                <c:pt idx="3898">
                  <c:v>1639</c:v>
                </c:pt>
                <c:pt idx="3899">
                  <c:v>2100</c:v>
                </c:pt>
                <c:pt idx="3900">
                  <c:v>880</c:v>
                </c:pt>
                <c:pt idx="3901">
                  <c:v>1940</c:v>
                </c:pt>
                <c:pt idx="3902">
                  <c:v>2490</c:v>
                </c:pt>
                <c:pt idx="3903">
                  <c:v>2060</c:v>
                </c:pt>
                <c:pt idx="3904">
                  <c:v>2720</c:v>
                </c:pt>
                <c:pt idx="3905">
                  <c:v>2180</c:v>
                </c:pt>
                <c:pt idx="3906">
                  <c:v>3600</c:v>
                </c:pt>
                <c:pt idx="3907">
                  <c:v>840</c:v>
                </c:pt>
                <c:pt idx="3908">
                  <c:v>2370</c:v>
                </c:pt>
                <c:pt idx="3909">
                  <c:v>2270</c:v>
                </c:pt>
                <c:pt idx="3910">
                  <c:v>2720</c:v>
                </c:pt>
                <c:pt idx="3911">
                  <c:v>1140</c:v>
                </c:pt>
                <c:pt idx="3912">
                  <c:v>2460</c:v>
                </c:pt>
                <c:pt idx="3913">
                  <c:v>1240</c:v>
                </c:pt>
                <c:pt idx="3914">
                  <c:v>10040</c:v>
                </c:pt>
                <c:pt idx="3915">
                  <c:v>1670</c:v>
                </c:pt>
                <c:pt idx="3916">
                  <c:v>2220</c:v>
                </c:pt>
                <c:pt idx="3917">
                  <c:v>980</c:v>
                </c:pt>
                <c:pt idx="3918">
                  <c:v>1890</c:v>
                </c:pt>
                <c:pt idx="3919">
                  <c:v>1100</c:v>
                </c:pt>
                <c:pt idx="3920">
                  <c:v>2770</c:v>
                </c:pt>
                <c:pt idx="3921">
                  <c:v>4250</c:v>
                </c:pt>
                <c:pt idx="3922">
                  <c:v>1370</c:v>
                </c:pt>
                <c:pt idx="3923">
                  <c:v>1480</c:v>
                </c:pt>
                <c:pt idx="3924">
                  <c:v>3770</c:v>
                </c:pt>
                <c:pt idx="3925">
                  <c:v>2870</c:v>
                </c:pt>
                <c:pt idx="3926">
                  <c:v>3820</c:v>
                </c:pt>
                <c:pt idx="3927">
                  <c:v>1530</c:v>
                </c:pt>
                <c:pt idx="3928">
                  <c:v>4120</c:v>
                </c:pt>
                <c:pt idx="3929">
                  <c:v>1590</c:v>
                </c:pt>
                <c:pt idx="3930">
                  <c:v>1520</c:v>
                </c:pt>
                <c:pt idx="3931">
                  <c:v>2350</c:v>
                </c:pt>
                <c:pt idx="3932">
                  <c:v>1370</c:v>
                </c:pt>
                <c:pt idx="3933">
                  <c:v>1540</c:v>
                </c:pt>
                <c:pt idx="3934">
                  <c:v>3786</c:v>
                </c:pt>
                <c:pt idx="3935">
                  <c:v>1500</c:v>
                </c:pt>
                <c:pt idx="3936">
                  <c:v>1750</c:v>
                </c:pt>
                <c:pt idx="3937">
                  <c:v>1800</c:v>
                </c:pt>
                <c:pt idx="3938">
                  <c:v>1180</c:v>
                </c:pt>
                <c:pt idx="3939">
                  <c:v>830</c:v>
                </c:pt>
                <c:pt idx="3940">
                  <c:v>1540</c:v>
                </c:pt>
                <c:pt idx="3941">
                  <c:v>1610</c:v>
                </c:pt>
                <c:pt idx="3942">
                  <c:v>1990</c:v>
                </c:pt>
                <c:pt idx="3943">
                  <c:v>2070</c:v>
                </c:pt>
                <c:pt idx="3944">
                  <c:v>1760</c:v>
                </c:pt>
                <c:pt idx="3945">
                  <c:v>1740</c:v>
                </c:pt>
                <c:pt idx="3946">
                  <c:v>1950</c:v>
                </c:pt>
                <c:pt idx="3947">
                  <c:v>1280</c:v>
                </c:pt>
                <c:pt idx="3948">
                  <c:v>1460</c:v>
                </c:pt>
                <c:pt idx="3949">
                  <c:v>3770</c:v>
                </c:pt>
                <c:pt idx="3950">
                  <c:v>2410</c:v>
                </c:pt>
                <c:pt idx="3951">
                  <c:v>2410</c:v>
                </c:pt>
                <c:pt idx="3952">
                  <c:v>1400</c:v>
                </c:pt>
                <c:pt idx="3953">
                  <c:v>2100</c:v>
                </c:pt>
                <c:pt idx="3954">
                  <c:v>5360</c:v>
                </c:pt>
                <c:pt idx="3955">
                  <c:v>1000</c:v>
                </c:pt>
                <c:pt idx="3956">
                  <c:v>3150</c:v>
                </c:pt>
                <c:pt idx="3957">
                  <c:v>4180</c:v>
                </c:pt>
                <c:pt idx="3958">
                  <c:v>2840</c:v>
                </c:pt>
                <c:pt idx="3959">
                  <c:v>2110</c:v>
                </c:pt>
                <c:pt idx="3960">
                  <c:v>1660</c:v>
                </c:pt>
                <c:pt idx="3961">
                  <c:v>2160</c:v>
                </c:pt>
                <c:pt idx="3962">
                  <c:v>2420</c:v>
                </c:pt>
                <c:pt idx="3963">
                  <c:v>1920</c:v>
                </c:pt>
                <c:pt idx="3964">
                  <c:v>2310</c:v>
                </c:pt>
                <c:pt idx="3965">
                  <c:v>2330</c:v>
                </c:pt>
                <c:pt idx="3966">
                  <c:v>2340</c:v>
                </c:pt>
                <c:pt idx="3967">
                  <c:v>2590</c:v>
                </c:pt>
                <c:pt idx="3968">
                  <c:v>1410</c:v>
                </c:pt>
                <c:pt idx="3969">
                  <c:v>2850</c:v>
                </c:pt>
                <c:pt idx="3970">
                  <c:v>730</c:v>
                </c:pt>
                <c:pt idx="3971">
                  <c:v>1470</c:v>
                </c:pt>
                <c:pt idx="3972">
                  <c:v>2330</c:v>
                </c:pt>
                <c:pt idx="3973">
                  <c:v>2460</c:v>
                </c:pt>
                <c:pt idx="3974">
                  <c:v>2080</c:v>
                </c:pt>
                <c:pt idx="3975">
                  <c:v>990</c:v>
                </c:pt>
                <c:pt idx="3976">
                  <c:v>1450</c:v>
                </c:pt>
                <c:pt idx="3977">
                  <c:v>1340</c:v>
                </c:pt>
                <c:pt idx="3978">
                  <c:v>2730</c:v>
                </c:pt>
                <c:pt idx="3979">
                  <c:v>1140</c:v>
                </c:pt>
                <c:pt idx="3980">
                  <c:v>1950</c:v>
                </c:pt>
                <c:pt idx="3981">
                  <c:v>2000</c:v>
                </c:pt>
                <c:pt idx="3982">
                  <c:v>900</c:v>
                </c:pt>
                <c:pt idx="3983">
                  <c:v>3390</c:v>
                </c:pt>
                <c:pt idx="3984">
                  <c:v>720</c:v>
                </c:pt>
                <c:pt idx="3985">
                  <c:v>940</c:v>
                </c:pt>
                <c:pt idx="3986">
                  <c:v>1770</c:v>
                </c:pt>
                <c:pt idx="3987">
                  <c:v>590</c:v>
                </c:pt>
                <c:pt idx="3988">
                  <c:v>1980</c:v>
                </c:pt>
                <c:pt idx="3989">
                  <c:v>3070</c:v>
                </c:pt>
                <c:pt idx="3990">
                  <c:v>3500</c:v>
                </c:pt>
                <c:pt idx="3991">
                  <c:v>2100</c:v>
                </c:pt>
                <c:pt idx="3992">
                  <c:v>2620</c:v>
                </c:pt>
                <c:pt idx="3993">
                  <c:v>2810</c:v>
                </c:pt>
                <c:pt idx="3994">
                  <c:v>2290</c:v>
                </c:pt>
                <c:pt idx="3995">
                  <c:v>1350</c:v>
                </c:pt>
                <c:pt idx="3996">
                  <c:v>2770</c:v>
                </c:pt>
                <c:pt idx="3997">
                  <c:v>2530</c:v>
                </c:pt>
                <c:pt idx="3998">
                  <c:v>1280</c:v>
                </c:pt>
                <c:pt idx="3999">
                  <c:v>1060</c:v>
                </c:pt>
                <c:pt idx="4000">
                  <c:v>1000</c:v>
                </c:pt>
                <c:pt idx="4001">
                  <c:v>3870</c:v>
                </c:pt>
                <c:pt idx="4002">
                  <c:v>3370</c:v>
                </c:pt>
                <c:pt idx="4003">
                  <c:v>2290</c:v>
                </c:pt>
                <c:pt idx="4004">
                  <c:v>1670</c:v>
                </c:pt>
                <c:pt idx="4005">
                  <c:v>1460</c:v>
                </c:pt>
                <c:pt idx="4006">
                  <c:v>1770</c:v>
                </c:pt>
                <c:pt idx="4007">
                  <c:v>820</c:v>
                </c:pt>
                <c:pt idx="4008">
                  <c:v>1900</c:v>
                </c:pt>
                <c:pt idx="4009">
                  <c:v>1870</c:v>
                </c:pt>
                <c:pt idx="4010">
                  <c:v>1840</c:v>
                </c:pt>
                <c:pt idx="4011">
                  <c:v>1590</c:v>
                </c:pt>
                <c:pt idx="4012">
                  <c:v>1640</c:v>
                </c:pt>
                <c:pt idx="4013">
                  <c:v>3000</c:v>
                </c:pt>
                <c:pt idx="4014">
                  <c:v>2160</c:v>
                </c:pt>
                <c:pt idx="4015">
                  <c:v>2490</c:v>
                </c:pt>
                <c:pt idx="4016">
                  <c:v>1290</c:v>
                </c:pt>
                <c:pt idx="4017">
                  <c:v>3190</c:v>
                </c:pt>
                <c:pt idx="4018">
                  <c:v>1540</c:v>
                </c:pt>
                <c:pt idx="4019">
                  <c:v>2140</c:v>
                </c:pt>
                <c:pt idx="4020">
                  <c:v>980</c:v>
                </c:pt>
                <c:pt idx="4021">
                  <c:v>2450</c:v>
                </c:pt>
                <c:pt idx="4022">
                  <c:v>1360</c:v>
                </c:pt>
                <c:pt idx="4023">
                  <c:v>4610</c:v>
                </c:pt>
                <c:pt idx="4024">
                  <c:v>7480</c:v>
                </c:pt>
                <c:pt idx="4025">
                  <c:v>2860</c:v>
                </c:pt>
                <c:pt idx="4026">
                  <c:v>1810</c:v>
                </c:pt>
                <c:pt idx="4027">
                  <c:v>2240</c:v>
                </c:pt>
                <c:pt idx="4028">
                  <c:v>3610</c:v>
                </c:pt>
                <c:pt idx="4029">
                  <c:v>1450</c:v>
                </c:pt>
                <c:pt idx="4030">
                  <c:v>1450</c:v>
                </c:pt>
                <c:pt idx="4031">
                  <c:v>1820</c:v>
                </c:pt>
                <c:pt idx="4032">
                  <c:v>5620</c:v>
                </c:pt>
                <c:pt idx="4033">
                  <c:v>2080</c:v>
                </c:pt>
                <c:pt idx="4034">
                  <c:v>1780</c:v>
                </c:pt>
                <c:pt idx="4035">
                  <c:v>4340</c:v>
                </c:pt>
                <c:pt idx="4036">
                  <c:v>2860</c:v>
                </c:pt>
                <c:pt idx="4037">
                  <c:v>2540</c:v>
                </c:pt>
                <c:pt idx="4038">
                  <c:v>1140</c:v>
                </c:pt>
                <c:pt idx="4039">
                  <c:v>1320</c:v>
                </c:pt>
                <c:pt idx="4040">
                  <c:v>2040</c:v>
                </c:pt>
                <c:pt idx="4041">
                  <c:v>1790</c:v>
                </c:pt>
                <c:pt idx="4042">
                  <c:v>1910</c:v>
                </c:pt>
                <c:pt idx="4043">
                  <c:v>1460</c:v>
                </c:pt>
                <c:pt idx="4044">
                  <c:v>1420</c:v>
                </c:pt>
                <c:pt idx="4045">
                  <c:v>1790</c:v>
                </c:pt>
                <c:pt idx="4046">
                  <c:v>1390</c:v>
                </c:pt>
                <c:pt idx="4047">
                  <c:v>1880</c:v>
                </c:pt>
                <c:pt idx="4048">
                  <c:v>1570</c:v>
                </c:pt>
                <c:pt idx="4049">
                  <c:v>2690</c:v>
                </c:pt>
                <c:pt idx="4050">
                  <c:v>1670</c:v>
                </c:pt>
                <c:pt idx="4051">
                  <c:v>1040</c:v>
                </c:pt>
                <c:pt idx="4052">
                  <c:v>1560</c:v>
                </c:pt>
                <c:pt idx="4053">
                  <c:v>1470</c:v>
                </c:pt>
                <c:pt idx="4054">
                  <c:v>2070</c:v>
                </c:pt>
                <c:pt idx="4055">
                  <c:v>1370</c:v>
                </c:pt>
                <c:pt idx="4056">
                  <c:v>1120</c:v>
                </c:pt>
                <c:pt idx="4057">
                  <c:v>2640</c:v>
                </c:pt>
                <c:pt idx="4058">
                  <c:v>1030</c:v>
                </c:pt>
                <c:pt idx="4059">
                  <c:v>1120</c:v>
                </c:pt>
                <c:pt idx="4060">
                  <c:v>1730</c:v>
                </c:pt>
                <c:pt idx="4061">
                  <c:v>2090</c:v>
                </c:pt>
                <c:pt idx="4062">
                  <c:v>920</c:v>
                </c:pt>
                <c:pt idx="4063">
                  <c:v>2970</c:v>
                </c:pt>
                <c:pt idx="4064">
                  <c:v>1720</c:v>
                </c:pt>
                <c:pt idx="4065">
                  <c:v>1460</c:v>
                </c:pt>
                <c:pt idx="4066">
                  <c:v>1540</c:v>
                </c:pt>
                <c:pt idx="4067">
                  <c:v>2850</c:v>
                </c:pt>
                <c:pt idx="4068">
                  <c:v>1310</c:v>
                </c:pt>
                <c:pt idx="4069">
                  <c:v>2430</c:v>
                </c:pt>
                <c:pt idx="4070">
                  <c:v>1700</c:v>
                </c:pt>
                <c:pt idx="4071">
                  <c:v>2160</c:v>
                </c:pt>
                <c:pt idx="4072">
                  <c:v>860</c:v>
                </c:pt>
                <c:pt idx="4073">
                  <c:v>2050</c:v>
                </c:pt>
                <c:pt idx="4074">
                  <c:v>1650</c:v>
                </c:pt>
                <c:pt idx="4075">
                  <c:v>1570</c:v>
                </c:pt>
                <c:pt idx="4076">
                  <c:v>1660</c:v>
                </c:pt>
                <c:pt idx="4077">
                  <c:v>1220</c:v>
                </c:pt>
                <c:pt idx="4078">
                  <c:v>1220</c:v>
                </c:pt>
                <c:pt idx="4079">
                  <c:v>1780</c:v>
                </c:pt>
                <c:pt idx="4080">
                  <c:v>2180</c:v>
                </c:pt>
                <c:pt idx="4081">
                  <c:v>3520</c:v>
                </c:pt>
                <c:pt idx="4082">
                  <c:v>2220</c:v>
                </c:pt>
                <c:pt idx="4083">
                  <c:v>1610</c:v>
                </c:pt>
                <c:pt idx="4084">
                  <c:v>1070</c:v>
                </c:pt>
                <c:pt idx="4085">
                  <c:v>1060</c:v>
                </c:pt>
                <c:pt idx="4086">
                  <c:v>1160</c:v>
                </c:pt>
                <c:pt idx="4087">
                  <c:v>910</c:v>
                </c:pt>
                <c:pt idx="4088">
                  <c:v>2970</c:v>
                </c:pt>
                <c:pt idx="4089">
                  <c:v>790</c:v>
                </c:pt>
                <c:pt idx="4090">
                  <c:v>1540</c:v>
                </c:pt>
                <c:pt idx="4091">
                  <c:v>3130</c:v>
                </c:pt>
                <c:pt idx="4092">
                  <c:v>1470</c:v>
                </c:pt>
                <c:pt idx="4093">
                  <c:v>3160</c:v>
                </c:pt>
                <c:pt idx="4094">
                  <c:v>2675</c:v>
                </c:pt>
                <c:pt idx="4095">
                  <c:v>1340</c:v>
                </c:pt>
                <c:pt idx="4096">
                  <c:v>3830</c:v>
                </c:pt>
                <c:pt idx="4097">
                  <c:v>1800</c:v>
                </c:pt>
                <c:pt idx="4098">
                  <c:v>2990</c:v>
                </c:pt>
                <c:pt idx="4099">
                  <c:v>3720</c:v>
                </c:pt>
                <c:pt idx="4100">
                  <c:v>920</c:v>
                </c:pt>
                <c:pt idx="4101">
                  <c:v>3280</c:v>
                </c:pt>
                <c:pt idx="4102">
                  <c:v>1440</c:v>
                </c:pt>
                <c:pt idx="4103">
                  <c:v>1940</c:v>
                </c:pt>
                <c:pt idx="4104">
                  <c:v>1590</c:v>
                </c:pt>
                <c:pt idx="4105">
                  <c:v>1340</c:v>
                </c:pt>
                <c:pt idx="4106">
                  <c:v>3770</c:v>
                </c:pt>
                <c:pt idx="4107">
                  <c:v>2680</c:v>
                </c:pt>
                <c:pt idx="4108">
                  <c:v>2820</c:v>
                </c:pt>
                <c:pt idx="4109">
                  <c:v>1520</c:v>
                </c:pt>
                <c:pt idx="4110">
                  <c:v>2560</c:v>
                </c:pt>
                <c:pt idx="4111">
                  <c:v>3310</c:v>
                </c:pt>
                <c:pt idx="4112">
                  <c:v>1540</c:v>
                </c:pt>
                <c:pt idx="4113">
                  <c:v>1430</c:v>
                </c:pt>
                <c:pt idx="4114">
                  <c:v>2506</c:v>
                </c:pt>
                <c:pt idx="4115">
                  <c:v>2250</c:v>
                </c:pt>
                <c:pt idx="4116">
                  <c:v>2740</c:v>
                </c:pt>
                <c:pt idx="4117">
                  <c:v>1540</c:v>
                </c:pt>
                <c:pt idx="4118">
                  <c:v>4190</c:v>
                </c:pt>
                <c:pt idx="4119">
                  <c:v>1690</c:v>
                </c:pt>
                <c:pt idx="4120">
                  <c:v>1990</c:v>
                </c:pt>
                <c:pt idx="4121">
                  <c:v>2410</c:v>
                </c:pt>
                <c:pt idx="4122">
                  <c:v>1150</c:v>
                </c:pt>
                <c:pt idx="4123">
                  <c:v>1720</c:v>
                </c:pt>
                <c:pt idx="4124">
                  <c:v>1260</c:v>
                </c:pt>
                <c:pt idx="4125">
                  <c:v>2020</c:v>
                </c:pt>
                <c:pt idx="4126">
                  <c:v>2240</c:v>
                </c:pt>
                <c:pt idx="4127">
                  <c:v>1930</c:v>
                </c:pt>
                <c:pt idx="4128">
                  <c:v>1820</c:v>
                </c:pt>
                <c:pt idx="4129">
                  <c:v>1560</c:v>
                </c:pt>
                <c:pt idx="4130">
                  <c:v>2170</c:v>
                </c:pt>
                <c:pt idx="4131">
                  <c:v>1600</c:v>
                </c:pt>
                <c:pt idx="4132">
                  <c:v>3760</c:v>
                </c:pt>
                <c:pt idx="4133">
                  <c:v>1240</c:v>
                </c:pt>
                <c:pt idx="4134">
                  <c:v>1090</c:v>
                </c:pt>
                <c:pt idx="4135">
                  <c:v>2740</c:v>
                </c:pt>
                <c:pt idx="4136">
                  <c:v>3110</c:v>
                </c:pt>
                <c:pt idx="4137">
                  <c:v>1610</c:v>
                </c:pt>
                <c:pt idx="4138">
                  <c:v>1880</c:v>
                </c:pt>
                <c:pt idx="4139">
                  <c:v>1740</c:v>
                </c:pt>
                <c:pt idx="4140">
                  <c:v>3270</c:v>
                </c:pt>
                <c:pt idx="4141">
                  <c:v>1990</c:v>
                </c:pt>
                <c:pt idx="4142">
                  <c:v>1960</c:v>
                </c:pt>
                <c:pt idx="4143">
                  <c:v>1680</c:v>
                </c:pt>
                <c:pt idx="4144">
                  <c:v>2910</c:v>
                </c:pt>
                <c:pt idx="4145">
                  <c:v>1500</c:v>
                </c:pt>
                <c:pt idx="4146">
                  <c:v>580</c:v>
                </c:pt>
                <c:pt idx="4147">
                  <c:v>2540</c:v>
                </c:pt>
                <c:pt idx="4148">
                  <c:v>950</c:v>
                </c:pt>
                <c:pt idx="4149">
                  <c:v>7080</c:v>
                </c:pt>
                <c:pt idx="4150">
                  <c:v>810</c:v>
                </c:pt>
                <c:pt idx="4151">
                  <c:v>4080</c:v>
                </c:pt>
                <c:pt idx="4152">
                  <c:v>1820</c:v>
                </c:pt>
                <c:pt idx="4153">
                  <c:v>2650</c:v>
                </c:pt>
                <c:pt idx="4154">
                  <c:v>1670</c:v>
                </c:pt>
                <c:pt idx="4155">
                  <c:v>2480</c:v>
                </c:pt>
                <c:pt idx="4156">
                  <c:v>1240</c:v>
                </c:pt>
                <c:pt idx="4157">
                  <c:v>1390</c:v>
                </c:pt>
                <c:pt idx="4158">
                  <c:v>2880</c:v>
                </c:pt>
                <c:pt idx="4159">
                  <c:v>1060</c:v>
                </c:pt>
                <c:pt idx="4160">
                  <c:v>1070</c:v>
                </c:pt>
                <c:pt idx="4161">
                  <c:v>1640</c:v>
                </c:pt>
                <c:pt idx="4162">
                  <c:v>1510</c:v>
                </c:pt>
                <c:pt idx="4163">
                  <c:v>1230</c:v>
                </c:pt>
                <c:pt idx="4164">
                  <c:v>1510</c:v>
                </c:pt>
                <c:pt idx="4165">
                  <c:v>3180</c:v>
                </c:pt>
                <c:pt idx="4166">
                  <c:v>2260</c:v>
                </c:pt>
                <c:pt idx="4167">
                  <c:v>1920</c:v>
                </c:pt>
                <c:pt idx="4168">
                  <c:v>1980</c:v>
                </c:pt>
                <c:pt idx="4169">
                  <c:v>1200</c:v>
                </c:pt>
                <c:pt idx="4170">
                  <c:v>2020</c:v>
                </c:pt>
                <c:pt idx="4171">
                  <c:v>2010</c:v>
                </c:pt>
                <c:pt idx="4172">
                  <c:v>1930</c:v>
                </c:pt>
                <c:pt idx="4173">
                  <c:v>2710</c:v>
                </c:pt>
                <c:pt idx="4174">
                  <c:v>1950</c:v>
                </c:pt>
                <c:pt idx="4175">
                  <c:v>2110</c:v>
                </c:pt>
                <c:pt idx="4176">
                  <c:v>1250</c:v>
                </c:pt>
                <c:pt idx="4177">
                  <c:v>1380</c:v>
                </c:pt>
                <c:pt idx="4178">
                  <c:v>2050</c:v>
                </c:pt>
                <c:pt idx="4179">
                  <c:v>1800</c:v>
                </c:pt>
                <c:pt idx="4180">
                  <c:v>1310</c:v>
                </c:pt>
                <c:pt idx="4181">
                  <c:v>1010</c:v>
                </c:pt>
                <c:pt idx="4182">
                  <c:v>1850</c:v>
                </c:pt>
                <c:pt idx="4183">
                  <c:v>1750</c:v>
                </c:pt>
                <c:pt idx="4184">
                  <c:v>2154</c:v>
                </c:pt>
                <c:pt idx="4185">
                  <c:v>1230</c:v>
                </c:pt>
                <c:pt idx="4186">
                  <c:v>1960</c:v>
                </c:pt>
                <c:pt idx="4187">
                  <c:v>1070</c:v>
                </c:pt>
                <c:pt idx="4188">
                  <c:v>1450</c:v>
                </c:pt>
                <c:pt idx="4189">
                  <c:v>3680</c:v>
                </c:pt>
                <c:pt idx="4190">
                  <c:v>5760</c:v>
                </c:pt>
                <c:pt idx="4191">
                  <c:v>1220</c:v>
                </c:pt>
                <c:pt idx="4192">
                  <c:v>2950</c:v>
                </c:pt>
                <c:pt idx="4193">
                  <c:v>1340</c:v>
                </c:pt>
                <c:pt idx="4194">
                  <c:v>2870</c:v>
                </c:pt>
                <c:pt idx="4195">
                  <c:v>2590</c:v>
                </c:pt>
                <c:pt idx="4196">
                  <c:v>2090</c:v>
                </c:pt>
                <c:pt idx="4197">
                  <c:v>3000</c:v>
                </c:pt>
                <c:pt idx="4198">
                  <c:v>1730</c:v>
                </c:pt>
                <c:pt idx="4199">
                  <c:v>2850</c:v>
                </c:pt>
                <c:pt idx="4200">
                  <c:v>1020</c:v>
                </c:pt>
                <c:pt idx="4201">
                  <c:v>2200</c:v>
                </c:pt>
                <c:pt idx="4202">
                  <c:v>3240</c:v>
                </c:pt>
                <c:pt idx="4203">
                  <c:v>490</c:v>
                </c:pt>
                <c:pt idx="4204">
                  <c:v>2990</c:v>
                </c:pt>
                <c:pt idx="4205">
                  <c:v>2450</c:v>
                </c:pt>
                <c:pt idx="4206">
                  <c:v>1900</c:v>
                </c:pt>
                <c:pt idx="4207">
                  <c:v>2640</c:v>
                </c:pt>
                <c:pt idx="4208">
                  <c:v>1340</c:v>
                </c:pt>
                <c:pt idx="4209">
                  <c:v>3220</c:v>
                </c:pt>
                <c:pt idx="4210">
                  <c:v>930</c:v>
                </c:pt>
                <c:pt idx="4211">
                  <c:v>3240</c:v>
                </c:pt>
                <c:pt idx="4212">
                  <c:v>2630</c:v>
                </c:pt>
                <c:pt idx="4213">
                  <c:v>1730</c:v>
                </c:pt>
                <c:pt idx="4214">
                  <c:v>2120</c:v>
                </c:pt>
                <c:pt idx="4215">
                  <c:v>880</c:v>
                </c:pt>
                <c:pt idx="4216">
                  <c:v>1800</c:v>
                </c:pt>
                <c:pt idx="4217">
                  <c:v>1600</c:v>
                </c:pt>
                <c:pt idx="4218">
                  <c:v>3280</c:v>
                </c:pt>
                <c:pt idx="4219">
                  <c:v>3290</c:v>
                </c:pt>
                <c:pt idx="4220">
                  <c:v>2890</c:v>
                </c:pt>
                <c:pt idx="4221">
                  <c:v>1730</c:v>
                </c:pt>
                <c:pt idx="4222">
                  <c:v>1590</c:v>
                </c:pt>
                <c:pt idx="4223">
                  <c:v>1710</c:v>
                </c:pt>
                <c:pt idx="4224">
                  <c:v>1995</c:v>
                </c:pt>
                <c:pt idx="4225">
                  <c:v>1300</c:v>
                </c:pt>
                <c:pt idx="4226">
                  <c:v>2720</c:v>
                </c:pt>
                <c:pt idx="4227">
                  <c:v>1360</c:v>
                </c:pt>
                <c:pt idx="4228">
                  <c:v>1590</c:v>
                </c:pt>
                <c:pt idx="4229">
                  <c:v>1200</c:v>
                </c:pt>
                <c:pt idx="4230">
                  <c:v>1170</c:v>
                </c:pt>
                <c:pt idx="4231">
                  <c:v>2010</c:v>
                </c:pt>
                <c:pt idx="4232">
                  <c:v>1880</c:v>
                </c:pt>
                <c:pt idx="4233">
                  <c:v>3250</c:v>
                </c:pt>
                <c:pt idx="4234">
                  <c:v>2270</c:v>
                </c:pt>
                <c:pt idx="4235">
                  <c:v>3680</c:v>
                </c:pt>
                <c:pt idx="4236">
                  <c:v>1880</c:v>
                </c:pt>
                <c:pt idx="4237">
                  <c:v>1050</c:v>
                </c:pt>
                <c:pt idx="4238">
                  <c:v>2250</c:v>
                </c:pt>
                <c:pt idx="4239">
                  <c:v>1689</c:v>
                </c:pt>
                <c:pt idx="4240">
                  <c:v>2860</c:v>
                </c:pt>
                <c:pt idx="4241">
                  <c:v>2710</c:v>
                </c:pt>
                <c:pt idx="4242">
                  <c:v>1770</c:v>
                </c:pt>
                <c:pt idx="4243">
                  <c:v>2820</c:v>
                </c:pt>
                <c:pt idx="4244">
                  <c:v>3400</c:v>
                </c:pt>
                <c:pt idx="4245">
                  <c:v>3110</c:v>
                </c:pt>
                <c:pt idx="4246">
                  <c:v>1480</c:v>
                </c:pt>
                <c:pt idx="4247">
                  <c:v>940</c:v>
                </c:pt>
                <c:pt idx="4248">
                  <c:v>2680</c:v>
                </c:pt>
                <c:pt idx="4249">
                  <c:v>3190</c:v>
                </c:pt>
                <c:pt idx="4250">
                  <c:v>1920</c:v>
                </c:pt>
                <c:pt idx="4251">
                  <c:v>2610</c:v>
                </c:pt>
                <c:pt idx="4252">
                  <c:v>1040</c:v>
                </c:pt>
                <c:pt idx="4253">
                  <c:v>2880</c:v>
                </c:pt>
                <c:pt idx="4254">
                  <c:v>1450</c:v>
                </c:pt>
                <c:pt idx="4255">
                  <c:v>3902</c:v>
                </c:pt>
                <c:pt idx="4256">
                  <c:v>2460</c:v>
                </c:pt>
                <c:pt idx="4257">
                  <c:v>2170</c:v>
                </c:pt>
                <c:pt idx="4258">
                  <c:v>1970</c:v>
                </c:pt>
                <c:pt idx="4259">
                  <c:v>1000</c:v>
                </c:pt>
                <c:pt idx="4260">
                  <c:v>1580</c:v>
                </c:pt>
                <c:pt idx="4261">
                  <c:v>2130</c:v>
                </c:pt>
                <c:pt idx="4262">
                  <c:v>1370</c:v>
                </c:pt>
                <c:pt idx="4263">
                  <c:v>2150</c:v>
                </c:pt>
                <c:pt idx="4264">
                  <c:v>1370</c:v>
                </c:pt>
                <c:pt idx="4265">
                  <c:v>1370</c:v>
                </c:pt>
                <c:pt idx="4266">
                  <c:v>3290</c:v>
                </c:pt>
                <c:pt idx="4267">
                  <c:v>3190</c:v>
                </c:pt>
                <c:pt idx="4268">
                  <c:v>4140</c:v>
                </c:pt>
                <c:pt idx="4269">
                  <c:v>1690</c:v>
                </c:pt>
                <c:pt idx="4270">
                  <c:v>1690</c:v>
                </c:pt>
                <c:pt idx="4271">
                  <c:v>1430</c:v>
                </c:pt>
                <c:pt idx="4272">
                  <c:v>1980</c:v>
                </c:pt>
                <c:pt idx="4273">
                  <c:v>1490</c:v>
                </c:pt>
                <c:pt idx="4274">
                  <c:v>3620</c:v>
                </c:pt>
                <c:pt idx="4275">
                  <c:v>2720</c:v>
                </c:pt>
                <c:pt idx="4276">
                  <c:v>1490</c:v>
                </c:pt>
                <c:pt idx="4277">
                  <c:v>1230</c:v>
                </c:pt>
                <c:pt idx="4278">
                  <c:v>1900</c:v>
                </c:pt>
                <c:pt idx="4279">
                  <c:v>1530</c:v>
                </c:pt>
                <c:pt idx="4280">
                  <c:v>2290</c:v>
                </c:pt>
                <c:pt idx="4281">
                  <c:v>2240</c:v>
                </c:pt>
                <c:pt idx="4282">
                  <c:v>3470</c:v>
                </c:pt>
                <c:pt idx="4283">
                  <c:v>3050</c:v>
                </c:pt>
                <c:pt idx="4284">
                  <c:v>1100</c:v>
                </c:pt>
                <c:pt idx="4285">
                  <c:v>1610</c:v>
                </c:pt>
                <c:pt idx="4286">
                  <c:v>1910</c:v>
                </c:pt>
                <c:pt idx="4287">
                  <c:v>1510</c:v>
                </c:pt>
                <c:pt idx="4288">
                  <c:v>1280</c:v>
                </c:pt>
                <c:pt idx="4289">
                  <c:v>1910</c:v>
                </c:pt>
                <c:pt idx="4290">
                  <c:v>1170</c:v>
                </c:pt>
                <c:pt idx="4291">
                  <c:v>1550</c:v>
                </c:pt>
                <c:pt idx="4292">
                  <c:v>1060</c:v>
                </c:pt>
                <c:pt idx="4293">
                  <c:v>1040</c:v>
                </c:pt>
                <c:pt idx="4294">
                  <c:v>1550</c:v>
                </c:pt>
                <c:pt idx="4295">
                  <c:v>2490</c:v>
                </c:pt>
                <c:pt idx="4296">
                  <c:v>920</c:v>
                </c:pt>
                <c:pt idx="4297">
                  <c:v>1250</c:v>
                </c:pt>
                <c:pt idx="4298">
                  <c:v>2540</c:v>
                </c:pt>
                <c:pt idx="4299">
                  <c:v>2190</c:v>
                </c:pt>
                <c:pt idx="4300">
                  <c:v>1340</c:v>
                </c:pt>
                <c:pt idx="4301">
                  <c:v>2410</c:v>
                </c:pt>
                <c:pt idx="4302">
                  <c:v>1830</c:v>
                </c:pt>
                <c:pt idx="4303">
                  <c:v>1850</c:v>
                </c:pt>
                <c:pt idx="4304">
                  <c:v>1410</c:v>
                </c:pt>
                <c:pt idx="4305">
                  <c:v>1460</c:v>
                </c:pt>
                <c:pt idx="4306">
                  <c:v>1500</c:v>
                </c:pt>
                <c:pt idx="4307">
                  <c:v>1130</c:v>
                </c:pt>
                <c:pt idx="4308">
                  <c:v>1620</c:v>
                </c:pt>
                <c:pt idx="4309">
                  <c:v>2330</c:v>
                </c:pt>
                <c:pt idx="4310">
                  <c:v>1520</c:v>
                </c:pt>
                <c:pt idx="4311">
                  <c:v>2840</c:v>
                </c:pt>
                <c:pt idx="4312">
                  <c:v>1520</c:v>
                </c:pt>
                <c:pt idx="4313">
                  <c:v>1740</c:v>
                </c:pt>
                <c:pt idx="4314">
                  <c:v>4000</c:v>
                </c:pt>
                <c:pt idx="4315">
                  <c:v>2780</c:v>
                </c:pt>
                <c:pt idx="4316">
                  <c:v>3500</c:v>
                </c:pt>
                <c:pt idx="4317">
                  <c:v>1060</c:v>
                </c:pt>
                <c:pt idx="4318">
                  <c:v>1290</c:v>
                </c:pt>
                <c:pt idx="4319">
                  <c:v>2390</c:v>
                </c:pt>
                <c:pt idx="4320">
                  <c:v>2460</c:v>
                </c:pt>
                <c:pt idx="4321">
                  <c:v>2930</c:v>
                </c:pt>
                <c:pt idx="4322">
                  <c:v>2200</c:v>
                </c:pt>
                <c:pt idx="4323">
                  <c:v>1870</c:v>
                </c:pt>
                <c:pt idx="4324">
                  <c:v>2060</c:v>
                </c:pt>
                <c:pt idx="4325">
                  <c:v>1610</c:v>
                </c:pt>
                <c:pt idx="4326">
                  <c:v>2120</c:v>
                </c:pt>
                <c:pt idx="4327">
                  <c:v>1450</c:v>
                </c:pt>
                <c:pt idx="4328">
                  <c:v>1980</c:v>
                </c:pt>
                <c:pt idx="4329">
                  <c:v>860</c:v>
                </c:pt>
                <c:pt idx="4330">
                  <c:v>1460</c:v>
                </c:pt>
                <c:pt idx="4331">
                  <c:v>2590</c:v>
                </c:pt>
                <c:pt idx="4332">
                  <c:v>1120</c:v>
                </c:pt>
                <c:pt idx="4333">
                  <c:v>1340</c:v>
                </c:pt>
                <c:pt idx="4334">
                  <c:v>1780</c:v>
                </c:pt>
                <c:pt idx="4335">
                  <c:v>2920</c:v>
                </c:pt>
                <c:pt idx="4336">
                  <c:v>2820</c:v>
                </c:pt>
                <c:pt idx="4337">
                  <c:v>1550</c:v>
                </c:pt>
                <c:pt idx="4338">
                  <c:v>1600</c:v>
                </c:pt>
                <c:pt idx="4339">
                  <c:v>3190</c:v>
                </c:pt>
                <c:pt idx="4340">
                  <c:v>1960</c:v>
                </c:pt>
                <c:pt idx="4341">
                  <c:v>970</c:v>
                </c:pt>
                <c:pt idx="4342">
                  <c:v>1360</c:v>
                </c:pt>
                <c:pt idx="4343">
                  <c:v>1360</c:v>
                </c:pt>
                <c:pt idx="4344">
                  <c:v>3810</c:v>
                </c:pt>
                <c:pt idx="4345">
                  <c:v>1340</c:v>
                </c:pt>
                <c:pt idx="4346">
                  <c:v>1990</c:v>
                </c:pt>
                <c:pt idx="4347">
                  <c:v>1120</c:v>
                </c:pt>
                <c:pt idx="4348">
                  <c:v>2060</c:v>
                </c:pt>
                <c:pt idx="4349">
                  <c:v>1170</c:v>
                </c:pt>
                <c:pt idx="4350">
                  <c:v>1610</c:v>
                </c:pt>
                <c:pt idx="4351">
                  <c:v>1890</c:v>
                </c:pt>
                <c:pt idx="4352">
                  <c:v>1070</c:v>
                </c:pt>
                <c:pt idx="4353">
                  <c:v>1680</c:v>
                </c:pt>
                <c:pt idx="4354">
                  <c:v>2890</c:v>
                </c:pt>
                <c:pt idx="4355">
                  <c:v>1360</c:v>
                </c:pt>
                <c:pt idx="4356">
                  <c:v>1660</c:v>
                </c:pt>
                <c:pt idx="4357">
                  <c:v>1620</c:v>
                </c:pt>
                <c:pt idx="4358">
                  <c:v>960</c:v>
                </c:pt>
                <c:pt idx="4359">
                  <c:v>1000</c:v>
                </c:pt>
                <c:pt idx="4360">
                  <c:v>2395</c:v>
                </c:pt>
                <c:pt idx="4361">
                  <c:v>3050</c:v>
                </c:pt>
                <c:pt idx="4362">
                  <c:v>1120</c:v>
                </c:pt>
                <c:pt idx="4363">
                  <c:v>2960</c:v>
                </c:pt>
                <c:pt idx="4364">
                  <c:v>1250</c:v>
                </c:pt>
                <c:pt idx="4365">
                  <c:v>1940</c:v>
                </c:pt>
                <c:pt idx="4366">
                  <c:v>1750</c:v>
                </c:pt>
                <c:pt idx="4367">
                  <c:v>2150</c:v>
                </c:pt>
                <c:pt idx="4368">
                  <c:v>1500</c:v>
                </c:pt>
                <c:pt idx="4369">
                  <c:v>3230</c:v>
                </c:pt>
                <c:pt idx="4370">
                  <c:v>3000</c:v>
                </c:pt>
                <c:pt idx="4371">
                  <c:v>1520</c:v>
                </c:pt>
                <c:pt idx="4372">
                  <c:v>1190</c:v>
                </c:pt>
                <c:pt idx="4373">
                  <c:v>990</c:v>
                </c:pt>
                <c:pt idx="4374">
                  <c:v>1250</c:v>
                </c:pt>
                <c:pt idx="4375">
                  <c:v>2080</c:v>
                </c:pt>
                <c:pt idx="4376">
                  <c:v>1640</c:v>
                </c:pt>
                <c:pt idx="4377">
                  <c:v>1550</c:v>
                </c:pt>
                <c:pt idx="4378">
                  <c:v>1290</c:v>
                </c:pt>
                <c:pt idx="4379">
                  <c:v>3250</c:v>
                </c:pt>
                <c:pt idx="4380">
                  <c:v>1260</c:v>
                </c:pt>
                <c:pt idx="4381">
                  <c:v>2840</c:v>
                </c:pt>
                <c:pt idx="4382">
                  <c:v>1960</c:v>
                </c:pt>
                <c:pt idx="4383">
                  <c:v>760</c:v>
                </c:pt>
                <c:pt idx="4384">
                  <c:v>2240</c:v>
                </c:pt>
                <c:pt idx="4385">
                  <c:v>2240</c:v>
                </c:pt>
                <c:pt idx="4386">
                  <c:v>1820</c:v>
                </c:pt>
                <c:pt idx="4387">
                  <c:v>3370</c:v>
                </c:pt>
                <c:pt idx="4388">
                  <c:v>1160</c:v>
                </c:pt>
                <c:pt idx="4389">
                  <c:v>1640</c:v>
                </c:pt>
                <c:pt idx="4390">
                  <c:v>820</c:v>
                </c:pt>
                <c:pt idx="4391">
                  <c:v>2800</c:v>
                </c:pt>
                <c:pt idx="4392">
                  <c:v>1780</c:v>
                </c:pt>
                <c:pt idx="4393">
                  <c:v>2200</c:v>
                </c:pt>
                <c:pt idx="4394">
                  <c:v>1480</c:v>
                </c:pt>
                <c:pt idx="4395">
                  <c:v>2010</c:v>
                </c:pt>
                <c:pt idx="4396">
                  <c:v>2880</c:v>
                </c:pt>
                <c:pt idx="4397">
                  <c:v>940</c:v>
                </c:pt>
                <c:pt idx="4398">
                  <c:v>1620</c:v>
                </c:pt>
                <c:pt idx="4399">
                  <c:v>4400</c:v>
                </c:pt>
                <c:pt idx="4400">
                  <c:v>1530</c:v>
                </c:pt>
                <c:pt idx="4401">
                  <c:v>3460</c:v>
                </c:pt>
                <c:pt idx="4402">
                  <c:v>2890</c:v>
                </c:pt>
                <c:pt idx="4403">
                  <c:v>1980</c:v>
                </c:pt>
                <c:pt idx="4404">
                  <c:v>1980</c:v>
                </c:pt>
                <c:pt idx="4405">
                  <c:v>1450</c:v>
                </c:pt>
                <c:pt idx="4406">
                  <c:v>4280</c:v>
                </c:pt>
                <c:pt idx="4407">
                  <c:v>1810</c:v>
                </c:pt>
                <c:pt idx="4408">
                  <c:v>2490</c:v>
                </c:pt>
                <c:pt idx="4409">
                  <c:v>1610</c:v>
                </c:pt>
                <c:pt idx="4410">
                  <c:v>1820</c:v>
                </c:pt>
                <c:pt idx="4411">
                  <c:v>9200</c:v>
                </c:pt>
                <c:pt idx="4412">
                  <c:v>3520</c:v>
                </c:pt>
                <c:pt idx="4413">
                  <c:v>3740</c:v>
                </c:pt>
                <c:pt idx="4414">
                  <c:v>2150</c:v>
                </c:pt>
                <c:pt idx="4415">
                  <c:v>3526</c:v>
                </c:pt>
                <c:pt idx="4416">
                  <c:v>1070</c:v>
                </c:pt>
                <c:pt idx="4417">
                  <c:v>1410</c:v>
                </c:pt>
                <c:pt idx="4418">
                  <c:v>3190</c:v>
                </c:pt>
                <c:pt idx="4419">
                  <c:v>1270</c:v>
                </c:pt>
                <c:pt idx="4420">
                  <c:v>1970</c:v>
                </c:pt>
                <c:pt idx="4421">
                  <c:v>1640</c:v>
                </c:pt>
                <c:pt idx="4422">
                  <c:v>1600</c:v>
                </c:pt>
                <c:pt idx="4423">
                  <c:v>3020</c:v>
                </c:pt>
                <c:pt idx="4424">
                  <c:v>1350</c:v>
                </c:pt>
                <c:pt idx="4425">
                  <c:v>1870</c:v>
                </c:pt>
                <c:pt idx="4426">
                  <c:v>2730</c:v>
                </c:pt>
                <c:pt idx="4427">
                  <c:v>1100</c:v>
                </c:pt>
                <c:pt idx="4428">
                  <c:v>4320</c:v>
                </c:pt>
                <c:pt idx="4429">
                  <c:v>2700</c:v>
                </c:pt>
                <c:pt idx="4430">
                  <c:v>3700</c:v>
                </c:pt>
                <c:pt idx="4431">
                  <c:v>2190</c:v>
                </c:pt>
                <c:pt idx="4432">
                  <c:v>2840</c:v>
                </c:pt>
                <c:pt idx="4433">
                  <c:v>2610</c:v>
                </c:pt>
                <c:pt idx="4434">
                  <c:v>2630</c:v>
                </c:pt>
                <c:pt idx="4435">
                  <c:v>1090</c:v>
                </c:pt>
                <c:pt idx="4436">
                  <c:v>3090</c:v>
                </c:pt>
                <c:pt idx="4437">
                  <c:v>1670</c:v>
                </c:pt>
                <c:pt idx="4438">
                  <c:v>1300</c:v>
                </c:pt>
                <c:pt idx="4439">
                  <c:v>3670</c:v>
                </c:pt>
                <c:pt idx="4440">
                  <c:v>1700</c:v>
                </c:pt>
                <c:pt idx="4441">
                  <c:v>2560</c:v>
                </c:pt>
                <c:pt idx="4442">
                  <c:v>2770</c:v>
                </c:pt>
                <c:pt idx="4443">
                  <c:v>3240</c:v>
                </c:pt>
                <c:pt idx="4444">
                  <c:v>2300</c:v>
                </c:pt>
                <c:pt idx="4445">
                  <c:v>2483</c:v>
                </c:pt>
                <c:pt idx="4446">
                  <c:v>760</c:v>
                </c:pt>
                <c:pt idx="4447">
                  <c:v>2040</c:v>
                </c:pt>
                <c:pt idx="4448">
                  <c:v>1200</c:v>
                </c:pt>
                <c:pt idx="4449">
                  <c:v>960</c:v>
                </c:pt>
                <c:pt idx="4450">
                  <c:v>2410</c:v>
                </c:pt>
                <c:pt idx="4451">
                  <c:v>2260</c:v>
                </c:pt>
                <c:pt idx="4452">
                  <c:v>1910</c:v>
                </c:pt>
                <c:pt idx="4453">
                  <c:v>1500</c:v>
                </c:pt>
                <c:pt idx="4454">
                  <c:v>1360</c:v>
                </c:pt>
                <c:pt idx="4455">
                  <c:v>1320</c:v>
                </c:pt>
                <c:pt idx="4456">
                  <c:v>1940</c:v>
                </c:pt>
                <c:pt idx="4457">
                  <c:v>2650</c:v>
                </c:pt>
                <c:pt idx="4458">
                  <c:v>3040</c:v>
                </c:pt>
                <c:pt idx="4459">
                  <c:v>1240</c:v>
                </c:pt>
                <c:pt idx="4460">
                  <c:v>2210</c:v>
                </c:pt>
                <c:pt idx="4461">
                  <c:v>1540</c:v>
                </c:pt>
                <c:pt idx="4462">
                  <c:v>1320</c:v>
                </c:pt>
                <c:pt idx="4463">
                  <c:v>3040</c:v>
                </c:pt>
                <c:pt idx="4464">
                  <c:v>910</c:v>
                </c:pt>
                <c:pt idx="4465">
                  <c:v>2040</c:v>
                </c:pt>
                <c:pt idx="4466">
                  <c:v>980</c:v>
                </c:pt>
                <c:pt idx="4467">
                  <c:v>980</c:v>
                </c:pt>
                <c:pt idx="4468">
                  <c:v>4420</c:v>
                </c:pt>
                <c:pt idx="4469">
                  <c:v>1570</c:v>
                </c:pt>
                <c:pt idx="4470">
                  <c:v>1600</c:v>
                </c:pt>
                <c:pt idx="4471">
                  <c:v>1830</c:v>
                </c:pt>
                <c:pt idx="4472">
                  <c:v>2820</c:v>
                </c:pt>
                <c:pt idx="4473">
                  <c:v>1800</c:v>
                </c:pt>
                <c:pt idx="4474">
                  <c:v>4380</c:v>
                </c:pt>
                <c:pt idx="4475">
                  <c:v>2980</c:v>
                </c:pt>
                <c:pt idx="4476">
                  <c:v>1690</c:v>
                </c:pt>
                <c:pt idx="4477">
                  <c:v>4040</c:v>
                </c:pt>
                <c:pt idx="4478">
                  <c:v>1250</c:v>
                </c:pt>
                <c:pt idx="4479">
                  <c:v>1500</c:v>
                </c:pt>
                <c:pt idx="4480">
                  <c:v>1630</c:v>
                </c:pt>
                <c:pt idx="4481">
                  <c:v>1410</c:v>
                </c:pt>
                <c:pt idx="4482">
                  <c:v>1140</c:v>
                </c:pt>
                <c:pt idx="4483">
                  <c:v>3280</c:v>
                </c:pt>
                <c:pt idx="4484">
                  <c:v>3490</c:v>
                </c:pt>
                <c:pt idx="4485">
                  <c:v>2020</c:v>
                </c:pt>
                <c:pt idx="4486">
                  <c:v>4580</c:v>
                </c:pt>
                <c:pt idx="4487">
                  <c:v>2270</c:v>
                </c:pt>
                <c:pt idx="4488">
                  <c:v>1310</c:v>
                </c:pt>
                <c:pt idx="4489">
                  <c:v>1420</c:v>
                </c:pt>
                <c:pt idx="4490">
                  <c:v>2980</c:v>
                </c:pt>
                <c:pt idx="4491">
                  <c:v>4180</c:v>
                </c:pt>
                <c:pt idx="4492">
                  <c:v>1950</c:v>
                </c:pt>
                <c:pt idx="4493">
                  <c:v>1790</c:v>
                </c:pt>
                <c:pt idx="4494">
                  <c:v>1400</c:v>
                </c:pt>
                <c:pt idx="4495">
                  <c:v>1320</c:v>
                </c:pt>
                <c:pt idx="4496">
                  <c:v>1620</c:v>
                </c:pt>
                <c:pt idx="4497">
                  <c:v>3120</c:v>
                </c:pt>
                <c:pt idx="4498">
                  <c:v>2100</c:v>
                </c:pt>
                <c:pt idx="4499">
                  <c:v>1370</c:v>
                </c:pt>
                <c:pt idx="4500">
                  <c:v>1520</c:v>
                </c:pt>
                <c:pt idx="4501">
                  <c:v>2410</c:v>
                </c:pt>
                <c:pt idx="4502">
                  <c:v>1260</c:v>
                </c:pt>
                <c:pt idx="4503">
                  <c:v>2830</c:v>
                </c:pt>
                <c:pt idx="4504">
                  <c:v>2064</c:v>
                </c:pt>
                <c:pt idx="4505">
                  <c:v>2640</c:v>
                </c:pt>
                <c:pt idx="4506">
                  <c:v>1020</c:v>
                </c:pt>
                <c:pt idx="4507">
                  <c:v>2200</c:v>
                </c:pt>
                <c:pt idx="4508">
                  <c:v>1420</c:v>
                </c:pt>
                <c:pt idx="4509">
                  <c:v>1350</c:v>
                </c:pt>
                <c:pt idx="4510">
                  <c:v>1290</c:v>
                </c:pt>
                <c:pt idx="4511">
                  <c:v>1680</c:v>
                </c:pt>
                <c:pt idx="4512">
                  <c:v>2280</c:v>
                </c:pt>
                <c:pt idx="4513">
                  <c:v>1840</c:v>
                </c:pt>
                <c:pt idx="4514">
                  <c:v>2040</c:v>
                </c:pt>
                <c:pt idx="4515">
                  <c:v>1490</c:v>
                </c:pt>
                <c:pt idx="4516">
                  <c:v>2440</c:v>
                </c:pt>
                <c:pt idx="4517">
                  <c:v>1930</c:v>
                </c:pt>
                <c:pt idx="4518">
                  <c:v>1200</c:v>
                </c:pt>
                <c:pt idx="4519">
                  <c:v>1550</c:v>
                </c:pt>
                <c:pt idx="4520">
                  <c:v>2180</c:v>
                </c:pt>
                <c:pt idx="4521">
                  <c:v>1430</c:v>
                </c:pt>
                <c:pt idx="4522">
                  <c:v>1230</c:v>
                </c:pt>
                <c:pt idx="4523">
                  <c:v>1670</c:v>
                </c:pt>
                <c:pt idx="4524">
                  <c:v>2720</c:v>
                </c:pt>
                <c:pt idx="4525">
                  <c:v>2220</c:v>
                </c:pt>
                <c:pt idx="4526">
                  <c:v>1520</c:v>
                </c:pt>
                <c:pt idx="4527">
                  <c:v>1590</c:v>
                </c:pt>
                <c:pt idx="4528">
                  <c:v>1480</c:v>
                </c:pt>
                <c:pt idx="4529">
                  <c:v>1860</c:v>
                </c:pt>
                <c:pt idx="4530">
                  <c:v>1360</c:v>
                </c:pt>
                <c:pt idx="4531">
                  <c:v>1360</c:v>
                </c:pt>
                <c:pt idx="4532">
                  <c:v>2360</c:v>
                </c:pt>
                <c:pt idx="4533">
                  <c:v>2360</c:v>
                </c:pt>
                <c:pt idx="4534">
                  <c:v>1860</c:v>
                </c:pt>
                <c:pt idx="4535">
                  <c:v>2630</c:v>
                </c:pt>
                <c:pt idx="4536">
                  <c:v>1280</c:v>
                </c:pt>
                <c:pt idx="4537">
                  <c:v>2330</c:v>
                </c:pt>
                <c:pt idx="4538">
                  <c:v>720</c:v>
                </c:pt>
                <c:pt idx="4539">
                  <c:v>3380</c:v>
                </c:pt>
                <c:pt idx="4540">
                  <c:v>3650</c:v>
                </c:pt>
                <c:pt idx="4541">
                  <c:v>1640</c:v>
                </c:pt>
                <c:pt idx="4542">
                  <c:v>1730</c:v>
                </c:pt>
                <c:pt idx="4543">
                  <c:v>1030</c:v>
                </c:pt>
                <c:pt idx="4544">
                  <c:v>1790</c:v>
                </c:pt>
                <c:pt idx="4545">
                  <c:v>840</c:v>
                </c:pt>
                <c:pt idx="4546">
                  <c:v>1300</c:v>
                </c:pt>
                <c:pt idx="4547">
                  <c:v>1240</c:v>
                </c:pt>
                <c:pt idx="4548">
                  <c:v>2170</c:v>
                </c:pt>
                <c:pt idx="4549">
                  <c:v>1330</c:v>
                </c:pt>
                <c:pt idx="4550">
                  <c:v>1390</c:v>
                </c:pt>
                <c:pt idx="4551">
                  <c:v>1240</c:v>
                </c:pt>
                <c:pt idx="4552">
                  <c:v>880</c:v>
                </c:pt>
                <c:pt idx="4553">
                  <c:v>2540</c:v>
                </c:pt>
                <c:pt idx="4554">
                  <c:v>2520</c:v>
                </c:pt>
                <c:pt idx="4555">
                  <c:v>2510</c:v>
                </c:pt>
                <c:pt idx="4556">
                  <c:v>2020</c:v>
                </c:pt>
                <c:pt idx="4557">
                  <c:v>2060</c:v>
                </c:pt>
                <c:pt idx="4558">
                  <c:v>930</c:v>
                </c:pt>
                <c:pt idx="4559">
                  <c:v>2700</c:v>
                </c:pt>
                <c:pt idx="4560">
                  <c:v>1060</c:v>
                </c:pt>
                <c:pt idx="4561">
                  <c:v>670</c:v>
                </c:pt>
                <c:pt idx="4562">
                  <c:v>1750</c:v>
                </c:pt>
                <c:pt idx="4563">
                  <c:v>930</c:v>
                </c:pt>
                <c:pt idx="4564">
                  <c:v>2420</c:v>
                </c:pt>
                <c:pt idx="4565">
                  <c:v>2410</c:v>
                </c:pt>
                <c:pt idx="4566">
                  <c:v>1150</c:v>
                </c:pt>
                <c:pt idx="4567">
                  <c:v>2480</c:v>
                </c:pt>
                <c:pt idx="4568">
                  <c:v>1310</c:v>
                </c:pt>
                <c:pt idx="4569">
                  <c:v>1240</c:v>
                </c:pt>
                <c:pt idx="4570">
                  <c:v>1150</c:v>
                </c:pt>
                <c:pt idx="4571">
                  <c:v>1460</c:v>
                </c:pt>
                <c:pt idx="4572">
                  <c:v>3060</c:v>
                </c:pt>
                <c:pt idx="4573">
                  <c:v>3520</c:v>
                </c:pt>
                <c:pt idx="4574">
                  <c:v>960</c:v>
                </c:pt>
                <c:pt idx="4575">
                  <c:v>2430</c:v>
                </c:pt>
                <c:pt idx="4576">
                  <c:v>1930</c:v>
                </c:pt>
                <c:pt idx="4577">
                  <c:v>1090</c:v>
                </c:pt>
                <c:pt idx="4578">
                  <c:v>2790</c:v>
                </c:pt>
                <c:pt idx="4579">
                  <c:v>1650</c:v>
                </c:pt>
                <c:pt idx="4580">
                  <c:v>3740</c:v>
                </c:pt>
                <c:pt idx="4581">
                  <c:v>5310</c:v>
                </c:pt>
                <c:pt idx="4582">
                  <c:v>1690</c:v>
                </c:pt>
                <c:pt idx="4583">
                  <c:v>1400</c:v>
                </c:pt>
                <c:pt idx="4584">
                  <c:v>1440</c:v>
                </c:pt>
                <c:pt idx="4585">
                  <c:v>1360</c:v>
                </c:pt>
                <c:pt idx="4586">
                  <c:v>1726</c:v>
                </c:pt>
                <c:pt idx="4587">
                  <c:v>2220</c:v>
                </c:pt>
                <c:pt idx="4588">
                  <c:v>1850</c:v>
                </c:pt>
                <c:pt idx="4589">
                  <c:v>2860</c:v>
                </c:pt>
                <c:pt idx="4590">
                  <c:v>1120</c:v>
                </c:pt>
                <c:pt idx="4591">
                  <c:v>2340</c:v>
                </c:pt>
                <c:pt idx="4592">
                  <c:v>3760</c:v>
                </c:pt>
                <c:pt idx="4593">
                  <c:v>1920</c:v>
                </c:pt>
                <c:pt idx="4594">
                  <c:v>3230</c:v>
                </c:pt>
                <c:pt idx="4595">
                  <c:v>1260</c:v>
                </c:pt>
                <c:pt idx="4596">
                  <c:v>1540</c:v>
                </c:pt>
                <c:pt idx="4597">
                  <c:v>1700</c:v>
                </c:pt>
                <c:pt idx="4598">
                  <c:v>3600</c:v>
                </c:pt>
                <c:pt idx="4599">
                  <c:v>3150</c:v>
                </c:pt>
                <c:pt idx="4600">
                  <c:v>1280</c:v>
                </c:pt>
                <c:pt idx="4601">
                  <c:v>980</c:v>
                </c:pt>
                <c:pt idx="4602">
                  <c:v>2190</c:v>
                </c:pt>
                <c:pt idx="4603">
                  <c:v>2470</c:v>
                </c:pt>
                <c:pt idx="4604">
                  <c:v>2590</c:v>
                </c:pt>
                <c:pt idx="4605">
                  <c:v>2580</c:v>
                </c:pt>
                <c:pt idx="4606">
                  <c:v>1270</c:v>
                </c:pt>
                <c:pt idx="4607">
                  <c:v>1250</c:v>
                </c:pt>
                <c:pt idx="4608">
                  <c:v>4660</c:v>
                </c:pt>
                <c:pt idx="4609">
                  <c:v>2019</c:v>
                </c:pt>
                <c:pt idx="4610">
                  <c:v>1490</c:v>
                </c:pt>
                <c:pt idx="4611">
                  <c:v>1560</c:v>
                </c:pt>
                <c:pt idx="4612">
                  <c:v>1030</c:v>
                </c:pt>
                <c:pt idx="4613">
                  <c:v>2560</c:v>
                </c:pt>
                <c:pt idx="4614">
                  <c:v>1460</c:v>
                </c:pt>
                <c:pt idx="4615">
                  <c:v>770</c:v>
                </c:pt>
                <c:pt idx="4616">
                  <c:v>1960</c:v>
                </c:pt>
                <c:pt idx="4617">
                  <c:v>1900</c:v>
                </c:pt>
                <c:pt idx="4618">
                  <c:v>1970</c:v>
                </c:pt>
                <c:pt idx="4619">
                  <c:v>2490</c:v>
                </c:pt>
                <c:pt idx="4620">
                  <c:v>1430</c:v>
                </c:pt>
                <c:pt idx="4621">
                  <c:v>2680</c:v>
                </c:pt>
                <c:pt idx="4622">
                  <c:v>1610</c:v>
                </c:pt>
                <c:pt idx="4623">
                  <c:v>4300</c:v>
                </c:pt>
                <c:pt idx="4624">
                  <c:v>3200</c:v>
                </c:pt>
                <c:pt idx="4625">
                  <c:v>2140</c:v>
                </c:pt>
                <c:pt idx="4626">
                  <c:v>4240</c:v>
                </c:pt>
                <c:pt idx="4627">
                  <c:v>3410</c:v>
                </c:pt>
                <c:pt idx="4628">
                  <c:v>2090</c:v>
                </c:pt>
                <c:pt idx="4629">
                  <c:v>1410</c:v>
                </c:pt>
                <c:pt idx="4630">
                  <c:v>2820</c:v>
                </c:pt>
                <c:pt idx="4631">
                  <c:v>2770</c:v>
                </c:pt>
                <c:pt idx="4632">
                  <c:v>1400</c:v>
                </c:pt>
                <c:pt idx="4633">
                  <c:v>3620</c:v>
                </c:pt>
                <c:pt idx="4634">
                  <c:v>2260</c:v>
                </c:pt>
                <c:pt idx="4635">
                  <c:v>3440</c:v>
                </c:pt>
                <c:pt idx="4636">
                  <c:v>2150</c:v>
                </c:pt>
                <c:pt idx="4637">
                  <c:v>1256</c:v>
                </c:pt>
                <c:pt idx="4638">
                  <c:v>2220</c:v>
                </c:pt>
                <c:pt idx="4639">
                  <c:v>2850</c:v>
                </c:pt>
                <c:pt idx="4640">
                  <c:v>700</c:v>
                </c:pt>
                <c:pt idx="4641">
                  <c:v>3700</c:v>
                </c:pt>
                <c:pt idx="4642">
                  <c:v>1400</c:v>
                </c:pt>
                <c:pt idx="4643">
                  <c:v>3130</c:v>
                </c:pt>
                <c:pt idx="4644">
                  <c:v>2170</c:v>
                </c:pt>
                <c:pt idx="4645">
                  <c:v>1020</c:v>
                </c:pt>
                <c:pt idx="4646">
                  <c:v>1760</c:v>
                </c:pt>
                <c:pt idx="4647">
                  <c:v>1860</c:v>
                </c:pt>
                <c:pt idx="4648">
                  <c:v>1140</c:v>
                </c:pt>
                <c:pt idx="4649">
                  <c:v>1670</c:v>
                </c:pt>
                <c:pt idx="4650">
                  <c:v>1710</c:v>
                </c:pt>
                <c:pt idx="4651">
                  <c:v>500</c:v>
                </c:pt>
                <c:pt idx="4652">
                  <c:v>1470</c:v>
                </c:pt>
                <c:pt idx="4653">
                  <c:v>1370</c:v>
                </c:pt>
                <c:pt idx="4654">
                  <c:v>3470</c:v>
                </c:pt>
                <c:pt idx="4655">
                  <c:v>1650</c:v>
                </c:pt>
                <c:pt idx="4656">
                  <c:v>1180</c:v>
                </c:pt>
                <c:pt idx="4657">
                  <c:v>3110</c:v>
                </c:pt>
                <c:pt idx="4658">
                  <c:v>2080</c:v>
                </c:pt>
                <c:pt idx="4659">
                  <c:v>1600</c:v>
                </c:pt>
                <c:pt idx="4660">
                  <c:v>2380</c:v>
                </c:pt>
                <c:pt idx="4661">
                  <c:v>1630</c:v>
                </c:pt>
                <c:pt idx="4662">
                  <c:v>1910</c:v>
                </c:pt>
                <c:pt idx="4663">
                  <c:v>3140</c:v>
                </c:pt>
                <c:pt idx="4664">
                  <c:v>1250</c:v>
                </c:pt>
                <c:pt idx="4665">
                  <c:v>1990</c:v>
                </c:pt>
                <c:pt idx="4666">
                  <c:v>2110</c:v>
                </c:pt>
                <c:pt idx="4667">
                  <c:v>2490</c:v>
                </c:pt>
                <c:pt idx="4668">
                  <c:v>800</c:v>
                </c:pt>
                <c:pt idx="4669">
                  <c:v>2360</c:v>
                </c:pt>
                <c:pt idx="4670">
                  <c:v>1770</c:v>
                </c:pt>
                <c:pt idx="4671">
                  <c:v>2710</c:v>
                </c:pt>
                <c:pt idx="4672">
                  <c:v>1940</c:v>
                </c:pt>
                <c:pt idx="4673">
                  <c:v>3450</c:v>
                </c:pt>
                <c:pt idx="4674">
                  <c:v>3440</c:v>
                </c:pt>
                <c:pt idx="4675">
                  <c:v>2410</c:v>
                </c:pt>
                <c:pt idx="4676">
                  <c:v>2290</c:v>
                </c:pt>
                <c:pt idx="4677">
                  <c:v>1030</c:v>
                </c:pt>
                <c:pt idx="4678">
                  <c:v>2290</c:v>
                </c:pt>
                <c:pt idx="4679">
                  <c:v>1490</c:v>
                </c:pt>
                <c:pt idx="4680">
                  <c:v>2370</c:v>
                </c:pt>
                <c:pt idx="4681">
                  <c:v>1930</c:v>
                </c:pt>
                <c:pt idx="4682">
                  <c:v>1600</c:v>
                </c:pt>
                <c:pt idx="4683">
                  <c:v>2240</c:v>
                </c:pt>
                <c:pt idx="4684">
                  <c:v>770</c:v>
                </c:pt>
                <c:pt idx="4685">
                  <c:v>2300</c:v>
                </c:pt>
                <c:pt idx="4686">
                  <c:v>3400</c:v>
                </c:pt>
                <c:pt idx="4687">
                  <c:v>900</c:v>
                </c:pt>
                <c:pt idx="4688">
                  <c:v>1450</c:v>
                </c:pt>
                <c:pt idx="4689">
                  <c:v>2240</c:v>
                </c:pt>
                <c:pt idx="4690">
                  <c:v>1780</c:v>
                </c:pt>
                <c:pt idx="4691">
                  <c:v>2320</c:v>
                </c:pt>
                <c:pt idx="4692">
                  <c:v>1590</c:v>
                </c:pt>
                <c:pt idx="4693">
                  <c:v>990</c:v>
                </c:pt>
                <c:pt idx="4694">
                  <c:v>2605</c:v>
                </c:pt>
                <c:pt idx="4695">
                  <c:v>2870</c:v>
                </c:pt>
                <c:pt idx="4696">
                  <c:v>5180</c:v>
                </c:pt>
                <c:pt idx="4697">
                  <c:v>2180</c:v>
                </c:pt>
                <c:pt idx="4698">
                  <c:v>850</c:v>
                </c:pt>
                <c:pt idx="4699">
                  <c:v>4050</c:v>
                </c:pt>
                <c:pt idx="4700">
                  <c:v>2250</c:v>
                </c:pt>
                <c:pt idx="4701">
                  <c:v>3100</c:v>
                </c:pt>
                <c:pt idx="4702">
                  <c:v>1747</c:v>
                </c:pt>
                <c:pt idx="4703">
                  <c:v>2410</c:v>
                </c:pt>
                <c:pt idx="4704">
                  <c:v>2070</c:v>
                </c:pt>
                <c:pt idx="4705">
                  <c:v>1860</c:v>
                </c:pt>
                <c:pt idx="4706">
                  <c:v>950</c:v>
                </c:pt>
                <c:pt idx="4707">
                  <c:v>1060</c:v>
                </c:pt>
                <c:pt idx="4708">
                  <c:v>880</c:v>
                </c:pt>
                <c:pt idx="4709">
                  <c:v>2550</c:v>
                </c:pt>
                <c:pt idx="4710">
                  <c:v>1550</c:v>
                </c:pt>
                <c:pt idx="4711">
                  <c:v>1590</c:v>
                </c:pt>
                <c:pt idx="4712">
                  <c:v>1650</c:v>
                </c:pt>
                <c:pt idx="4713">
                  <c:v>2430</c:v>
                </c:pt>
                <c:pt idx="4714">
                  <c:v>1810</c:v>
                </c:pt>
                <c:pt idx="4715">
                  <c:v>2890</c:v>
                </c:pt>
                <c:pt idx="4716">
                  <c:v>1280</c:v>
                </c:pt>
                <c:pt idx="4717">
                  <c:v>3410</c:v>
                </c:pt>
                <c:pt idx="4718">
                  <c:v>2220</c:v>
                </c:pt>
                <c:pt idx="4719">
                  <c:v>1060</c:v>
                </c:pt>
                <c:pt idx="4720">
                  <c:v>1120</c:v>
                </c:pt>
                <c:pt idx="4721">
                  <c:v>2680</c:v>
                </c:pt>
                <c:pt idx="4722">
                  <c:v>1770</c:v>
                </c:pt>
                <c:pt idx="4723">
                  <c:v>2950</c:v>
                </c:pt>
                <c:pt idx="4724">
                  <c:v>1260</c:v>
                </c:pt>
                <c:pt idx="4725">
                  <c:v>1430</c:v>
                </c:pt>
                <c:pt idx="4726">
                  <c:v>2730</c:v>
                </c:pt>
                <c:pt idx="4727">
                  <c:v>3270</c:v>
                </c:pt>
                <c:pt idx="4728">
                  <c:v>1720</c:v>
                </c:pt>
                <c:pt idx="4729">
                  <c:v>1270</c:v>
                </c:pt>
                <c:pt idx="4730">
                  <c:v>3260</c:v>
                </c:pt>
                <c:pt idx="4731">
                  <c:v>2050</c:v>
                </c:pt>
                <c:pt idx="4732">
                  <c:v>2050</c:v>
                </c:pt>
                <c:pt idx="4733">
                  <c:v>3580</c:v>
                </c:pt>
                <c:pt idx="4734">
                  <c:v>1960</c:v>
                </c:pt>
                <c:pt idx="4735">
                  <c:v>840</c:v>
                </c:pt>
                <c:pt idx="4736">
                  <c:v>1300</c:v>
                </c:pt>
                <c:pt idx="4737">
                  <c:v>1260</c:v>
                </c:pt>
                <c:pt idx="4738">
                  <c:v>1650</c:v>
                </c:pt>
                <c:pt idx="4739">
                  <c:v>1710</c:v>
                </c:pt>
                <c:pt idx="4740">
                  <c:v>1180</c:v>
                </c:pt>
                <c:pt idx="4741">
                  <c:v>2780</c:v>
                </c:pt>
                <c:pt idx="4742">
                  <c:v>950</c:v>
                </c:pt>
                <c:pt idx="4743">
                  <c:v>3620</c:v>
                </c:pt>
                <c:pt idx="4744">
                  <c:v>2140</c:v>
                </c:pt>
                <c:pt idx="4745">
                  <c:v>1920</c:v>
                </c:pt>
                <c:pt idx="4746">
                  <c:v>750</c:v>
                </c:pt>
                <c:pt idx="4747">
                  <c:v>2060</c:v>
                </c:pt>
                <c:pt idx="4748">
                  <c:v>2380</c:v>
                </c:pt>
                <c:pt idx="4749">
                  <c:v>750</c:v>
                </c:pt>
                <c:pt idx="4750">
                  <c:v>1160</c:v>
                </c:pt>
                <c:pt idx="4751">
                  <c:v>1050</c:v>
                </c:pt>
                <c:pt idx="4752">
                  <c:v>1740</c:v>
                </c:pt>
                <c:pt idx="4753">
                  <c:v>2050</c:v>
                </c:pt>
                <c:pt idx="4754">
                  <c:v>1980</c:v>
                </c:pt>
                <c:pt idx="4755">
                  <c:v>1690</c:v>
                </c:pt>
                <c:pt idx="4756">
                  <c:v>2320</c:v>
                </c:pt>
                <c:pt idx="4757">
                  <c:v>2480</c:v>
                </c:pt>
                <c:pt idx="4758">
                  <c:v>2290</c:v>
                </c:pt>
                <c:pt idx="4759">
                  <c:v>3180</c:v>
                </c:pt>
                <c:pt idx="4760">
                  <c:v>3470</c:v>
                </c:pt>
                <c:pt idx="4761">
                  <c:v>1540</c:v>
                </c:pt>
                <c:pt idx="4762">
                  <c:v>2800</c:v>
                </c:pt>
                <c:pt idx="4763">
                  <c:v>1050</c:v>
                </c:pt>
                <c:pt idx="4764">
                  <c:v>1480</c:v>
                </c:pt>
                <c:pt idx="4765">
                  <c:v>1010</c:v>
                </c:pt>
                <c:pt idx="4766">
                  <c:v>1660</c:v>
                </c:pt>
                <c:pt idx="4767">
                  <c:v>2760</c:v>
                </c:pt>
                <c:pt idx="4768">
                  <c:v>1040</c:v>
                </c:pt>
                <c:pt idx="4769">
                  <c:v>2220</c:v>
                </c:pt>
                <c:pt idx="4770">
                  <c:v>1270</c:v>
                </c:pt>
                <c:pt idx="4771">
                  <c:v>2960</c:v>
                </c:pt>
                <c:pt idx="4772">
                  <c:v>1330</c:v>
                </c:pt>
                <c:pt idx="4773">
                  <c:v>1210</c:v>
                </c:pt>
                <c:pt idx="4774">
                  <c:v>2120</c:v>
                </c:pt>
                <c:pt idx="4775">
                  <c:v>2090</c:v>
                </c:pt>
                <c:pt idx="4776">
                  <c:v>2680</c:v>
                </c:pt>
                <c:pt idx="4777">
                  <c:v>1790</c:v>
                </c:pt>
                <c:pt idx="4778">
                  <c:v>1950</c:v>
                </c:pt>
                <c:pt idx="4779">
                  <c:v>3740</c:v>
                </c:pt>
                <c:pt idx="4780">
                  <c:v>1140</c:v>
                </c:pt>
                <c:pt idx="4781">
                  <c:v>2480</c:v>
                </c:pt>
                <c:pt idx="4782">
                  <c:v>2580</c:v>
                </c:pt>
                <c:pt idx="4783">
                  <c:v>2290</c:v>
                </c:pt>
                <c:pt idx="4784">
                  <c:v>2320</c:v>
                </c:pt>
                <c:pt idx="4785">
                  <c:v>2530</c:v>
                </c:pt>
                <c:pt idx="4786">
                  <c:v>1400</c:v>
                </c:pt>
                <c:pt idx="4787">
                  <c:v>2060</c:v>
                </c:pt>
                <c:pt idx="4788">
                  <c:v>1640</c:v>
                </c:pt>
                <c:pt idx="4789">
                  <c:v>1960</c:v>
                </c:pt>
                <c:pt idx="4790">
                  <c:v>3000</c:v>
                </c:pt>
                <c:pt idx="4791">
                  <c:v>1320</c:v>
                </c:pt>
                <c:pt idx="4792">
                  <c:v>1760</c:v>
                </c:pt>
                <c:pt idx="4793">
                  <c:v>2130</c:v>
                </c:pt>
                <c:pt idx="4794">
                  <c:v>1390</c:v>
                </c:pt>
                <c:pt idx="4795">
                  <c:v>1400</c:v>
                </c:pt>
                <c:pt idx="4796">
                  <c:v>3230</c:v>
                </c:pt>
                <c:pt idx="4797">
                  <c:v>1110</c:v>
                </c:pt>
                <c:pt idx="4798">
                  <c:v>1670</c:v>
                </c:pt>
                <c:pt idx="4799">
                  <c:v>1540</c:v>
                </c:pt>
                <c:pt idx="4800">
                  <c:v>2090</c:v>
                </c:pt>
                <c:pt idx="4801">
                  <c:v>1410</c:v>
                </c:pt>
                <c:pt idx="4802">
                  <c:v>1370</c:v>
                </c:pt>
                <c:pt idx="4803">
                  <c:v>1910</c:v>
                </c:pt>
                <c:pt idx="4804">
                  <c:v>1678</c:v>
                </c:pt>
                <c:pt idx="4805">
                  <c:v>960</c:v>
                </c:pt>
                <c:pt idx="4806">
                  <c:v>2080</c:v>
                </c:pt>
                <c:pt idx="4807">
                  <c:v>1790</c:v>
                </c:pt>
                <c:pt idx="4808">
                  <c:v>2540</c:v>
                </c:pt>
                <c:pt idx="4809">
                  <c:v>1790</c:v>
                </c:pt>
                <c:pt idx="4810">
                  <c:v>940</c:v>
                </c:pt>
                <c:pt idx="4811">
                  <c:v>6810</c:v>
                </c:pt>
                <c:pt idx="4812">
                  <c:v>900</c:v>
                </c:pt>
                <c:pt idx="4813">
                  <c:v>1900</c:v>
                </c:pt>
                <c:pt idx="4814">
                  <c:v>1440</c:v>
                </c:pt>
                <c:pt idx="4815">
                  <c:v>2070</c:v>
                </c:pt>
                <c:pt idx="4816">
                  <c:v>2240</c:v>
                </c:pt>
                <c:pt idx="4817">
                  <c:v>3320</c:v>
                </c:pt>
                <c:pt idx="4818">
                  <c:v>1950</c:v>
                </c:pt>
                <c:pt idx="4819">
                  <c:v>1240</c:v>
                </c:pt>
                <c:pt idx="4820">
                  <c:v>1830</c:v>
                </c:pt>
                <c:pt idx="4821">
                  <c:v>1740</c:v>
                </c:pt>
                <c:pt idx="4822">
                  <c:v>1410</c:v>
                </c:pt>
                <c:pt idx="4823">
                  <c:v>2050</c:v>
                </c:pt>
                <c:pt idx="4824">
                  <c:v>3220</c:v>
                </c:pt>
                <c:pt idx="4825">
                  <c:v>1960</c:v>
                </c:pt>
                <c:pt idx="4826">
                  <c:v>1070</c:v>
                </c:pt>
                <c:pt idx="4827">
                  <c:v>2820</c:v>
                </c:pt>
                <c:pt idx="4828">
                  <c:v>4060</c:v>
                </c:pt>
                <c:pt idx="4829">
                  <c:v>800</c:v>
                </c:pt>
                <c:pt idx="4830">
                  <c:v>1260</c:v>
                </c:pt>
                <c:pt idx="4831">
                  <c:v>2420</c:v>
                </c:pt>
                <c:pt idx="4832">
                  <c:v>810</c:v>
                </c:pt>
                <c:pt idx="4833">
                  <c:v>1600</c:v>
                </c:pt>
                <c:pt idx="4834">
                  <c:v>1350</c:v>
                </c:pt>
                <c:pt idx="4835">
                  <c:v>970</c:v>
                </c:pt>
                <c:pt idx="4836">
                  <c:v>1780</c:v>
                </c:pt>
                <c:pt idx="4837">
                  <c:v>1350</c:v>
                </c:pt>
                <c:pt idx="4838">
                  <c:v>1840</c:v>
                </c:pt>
                <c:pt idx="4839">
                  <c:v>2550</c:v>
                </c:pt>
                <c:pt idx="4840">
                  <c:v>1700</c:v>
                </c:pt>
                <c:pt idx="4841">
                  <c:v>2430</c:v>
                </c:pt>
                <c:pt idx="4842">
                  <c:v>2740</c:v>
                </c:pt>
                <c:pt idx="4843">
                  <c:v>1560</c:v>
                </c:pt>
                <c:pt idx="4844">
                  <c:v>1040</c:v>
                </c:pt>
                <c:pt idx="4845">
                  <c:v>1820</c:v>
                </c:pt>
                <c:pt idx="4846">
                  <c:v>1833</c:v>
                </c:pt>
                <c:pt idx="4847">
                  <c:v>2160</c:v>
                </c:pt>
                <c:pt idx="4848">
                  <c:v>2100</c:v>
                </c:pt>
                <c:pt idx="4849">
                  <c:v>1370</c:v>
                </c:pt>
                <c:pt idx="4850">
                  <c:v>1414</c:v>
                </c:pt>
                <c:pt idx="4851">
                  <c:v>4115</c:v>
                </c:pt>
                <c:pt idx="4852">
                  <c:v>1550</c:v>
                </c:pt>
                <c:pt idx="4853">
                  <c:v>2100</c:v>
                </c:pt>
                <c:pt idx="4854">
                  <c:v>1160</c:v>
                </c:pt>
                <c:pt idx="4855">
                  <c:v>3597</c:v>
                </c:pt>
                <c:pt idx="4856">
                  <c:v>1230</c:v>
                </c:pt>
                <c:pt idx="4857">
                  <c:v>2190</c:v>
                </c:pt>
                <c:pt idx="4858">
                  <c:v>1040</c:v>
                </c:pt>
                <c:pt idx="4859">
                  <c:v>4690</c:v>
                </c:pt>
                <c:pt idx="4860">
                  <c:v>2270</c:v>
                </c:pt>
                <c:pt idx="4861">
                  <c:v>1950</c:v>
                </c:pt>
                <c:pt idx="4862">
                  <c:v>1880</c:v>
                </c:pt>
                <c:pt idx="4863">
                  <c:v>2850</c:v>
                </c:pt>
                <c:pt idx="4864">
                  <c:v>1160</c:v>
                </c:pt>
                <c:pt idx="4865">
                  <c:v>1370</c:v>
                </c:pt>
                <c:pt idx="4866">
                  <c:v>3260</c:v>
                </c:pt>
                <c:pt idx="4867">
                  <c:v>3170</c:v>
                </c:pt>
                <c:pt idx="4868">
                  <c:v>390</c:v>
                </c:pt>
                <c:pt idx="4869">
                  <c:v>3450</c:v>
                </c:pt>
                <c:pt idx="4870">
                  <c:v>1490</c:v>
                </c:pt>
                <c:pt idx="4871">
                  <c:v>1460</c:v>
                </c:pt>
                <c:pt idx="4872">
                  <c:v>1300</c:v>
                </c:pt>
                <c:pt idx="4873">
                  <c:v>1300</c:v>
                </c:pt>
                <c:pt idx="4874">
                  <c:v>1540</c:v>
                </c:pt>
                <c:pt idx="4875">
                  <c:v>2130</c:v>
                </c:pt>
                <c:pt idx="4876">
                  <c:v>1350</c:v>
                </c:pt>
                <c:pt idx="4877">
                  <c:v>2450</c:v>
                </c:pt>
                <c:pt idx="4878">
                  <c:v>1940</c:v>
                </c:pt>
                <c:pt idx="4879">
                  <c:v>2890</c:v>
                </c:pt>
                <c:pt idx="4880">
                  <c:v>1680</c:v>
                </c:pt>
                <c:pt idx="4881">
                  <c:v>1960</c:v>
                </c:pt>
                <c:pt idx="4882">
                  <c:v>1590</c:v>
                </c:pt>
                <c:pt idx="4883">
                  <c:v>1390</c:v>
                </c:pt>
                <c:pt idx="4884">
                  <c:v>2440</c:v>
                </c:pt>
                <c:pt idx="4885">
                  <c:v>1850</c:v>
                </c:pt>
                <c:pt idx="4886">
                  <c:v>2800</c:v>
                </c:pt>
                <c:pt idx="4887">
                  <c:v>3780</c:v>
                </c:pt>
                <c:pt idx="4888">
                  <c:v>1910</c:v>
                </c:pt>
                <c:pt idx="4889">
                  <c:v>2460</c:v>
                </c:pt>
                <c:pt idx="4890">
                  <c:v>810</c:v>
                </c:pt>
                <c:pt idx="4891">
                  <c:v>1900</c:v>
                </c:pt>
                <c:pt idx="4892">
                  <c:v>3490</c:v>
                </c:pt>
                <c:pt idx="4893">
                  <c:v>2200</c:v>
                </c:pt>
                <c:pt idx="4894">
                  <c:v>1190</c:v>
                </c:pt>
                <c:pt idx="4895">
                  <c:v>2040</c:v>
                </c:pt>
                <c:pt idx="4896">
                  <c:v>2400</c:v>
                </c:pt>
                <c:pt idx="4897">
                  <c:v>1670</c:v>
                </c:pt>
                <c:pt idx="4898">
                  <c:v>990</c:v>
                </c:pt>
                <c:pt idx="4899">
                  <c:v>2920</c:v>
                </c:pt>
                <c:pt idx="4900">
                  <c:v>1840</c:v>
                </c:pt>
                <c:pt idx="4901">
                  <c:v>910</c:v>
                </c:pt>
                <c:pt idx="4902">
                  <c:v>2950</c:v>
                </c:pt>
                <c:pt idx="4903">
                  <c:v>1240</c:v>
                </c:pt>
                <c:pt idx="4904">
                  <c:v>1980</c:v>
                </c:pt>
                <c:pt idx="4905">
                  <c:v>1200</c:v>
                </c:pt>
                <c:pt idx="4906">
                  <c:v>1280</c:v>
                </c:pt>
                <c:pt idx="4907">
                  <c:v>3150</c:v>
                </c:pt>
                <c:pt idx="4908">
                  <c:v>3500</c:v>
                </c:pt>
                <c:pt idx="4909">
                  <c:v>1680</c:v>
                </c:pt>
                <c:pt idx="4910">
                  <c:v>1360</c:v>
                </c:pt>
                <c:pt idx="4911">
                  <c:v>2110</c:v>
                </c:pt>
                <c:pt idx="4912">
                  <c:v>2034</c:v>
                </c:pt>
                <c:pt idx="4913">
                  <c:v>1900</c:v>
                </c:pt>
                <c:pt idx="4914">
                  <c:v>2380</c:v>
                </c:pt>
                <c:pt idx="4915">
                  <c:v>4050</c:v>
                </c:pt>
                <c:pt idx="4916">
                  <c:v>1120</c:v>
                </c:pt>
                <c:pt idx="4917">
                  <c:v>2850</c:v>
                </c:pt>
                <c:pt idx="4918">
                  <c:v>2360</c:v>
                </c:pt>
                <c:pt idx="4919">
                  <c:v>2540</c:v>
                </c:pt>
                <c:pt idx="4920">
                  <c:v>1160</c:v>
                </c:pt>
                <c:pt idx="4921">
                  <c:v>2710</c:v>
                </c:pt>
                <c:pt idx="4922">
                  <c:v>3120</c:v>
                </c:pt>
                <c:pt idx="4923">
                  <c:v>3120</c:v>
                </c:pt>
                <c:pt idx="4924">
                  <c:v>1870</c:v>
                </c:pt>
                <c:pt idx="4925">
                  <c:v>1010</c:v>
                </c:pt>
                <c:pt idx="4926">
                  <c:v>2980</c:v>
                </c:pt>
                <c:pt idx="4927">
                  <c:v>2420</c:v>
                </c:pt>
                <c:pt idx="4928">
                  <c:v>3830</c:v>
                </c:pt>
                <c:pt idx="4929">
                  <c:v>3040</c:v>
                </c:pt>
                <c:pt idx="4930">
                  <c:v>1460</c:v>
                </c:pt>
                <c:pt idx="4931">
                  <c:v>1940</c:v>
                </c:pt>
                <c:pt idx="4932">
                  <c:v>3780</c:v>
                </c:pt>
                <c:pt idx="4933">
                  <c:v>1950</c:v>
                </c:pt>
                <c:pt idx="4934">
                  <c:v>2450</c:v>
                </c:pt>
                <c:pt idx="4935">
                  <c:v>1730</c:v>
                </c:pt>
                <c:pt idx="4936">
                  <c:v>1690</c:v>
                </c:pt>
                <c:pt idx="4937">
                  <c:v>2550</c:v>
                </c:pt>
                <c:pt idx="4938">
                  <c:v>2290</c:v>
                </c:pt>
                <c:pt idx="4939">
                  <c:v>2710</c:v>
                </c:pt>
                <c:pt idx="4940">
                  <c:v>1880</c:v>
                </c:pt>
                <c:pt idx="4941">
                  <c:v>2930</c:v>
                </c:pt>
                <c:pt idx="4942">
                  <c:v>3110</c:v>
                </c:pt>
                <c:pt idx="4943">
                  <c:v>3480</c:v>
                </c:pt>
                <c:pt idx="4944">
                  <c:v>1110</c:v>
                </c:pt>
                <c:pt idx="4945">
                  <c:v>2440</c:v>
                </c:pt>
                <c:pt idx="4946">
                  <c:v>2280</c:v>
                </c:pt>
                <c:pt idx="4947">
                  <c:v>900</c:v>
                </c:pt>
                <c:pt idx="4948">
                  <c:v>1980</c:v>
                </c:pt>
                <c:pt idx="4949">
                  <c:v>3360</c:v>
                </c:pt>
                <c:pt idx="4950">
                  <c:v>2340</c:v>
                </c:pt>
                <c:pt idx="4951">
                  <c:v>3110</c:v>
                </c:pt>
                <c:pt idx="4952">
                  <c:v>980</c:v>
                </c:pt>
                <c:pt idx="4953">
                  <c:v>1480</c:v>
                </c:pt>
                <c:pt idx="4954">
                  <c:v>1800</c:v>
                </c:pt>
                <c:pt idx="4955">
                  <c:v>2130</c:v>
                </c:pt>
                <c:pt idx="4956">
                  <c:v>1270</c:v>
                </c:pt>
                <c:pt idx="4957">
                  <c:v>1150</c:v>
                </c:pt>
                <c:pt idx="4958">
                  <c:v>1840</c:v>
                </c:pt>
                <c:pt idx="4959">
                  <c:v>3180</c:v>
                </c:pt>
                <c:pt idx="4960">
                  <c:v>1510</c:v>
                </c:pt>
                <c:pt idx="4961">
                  <c:v>3070</c:v>
                </c:pt>
                <c:pt idx="4962">
                  <c:v>1800</c:v>
                </c:pt>
                <c:pt idx="4963">
                  <c:v>1540</c:v>
                </c:pt>
                <c:pt idx="4964">
                  <c:v>2330</c:v>
                </c:pt>
                <c:pt idx="4965">
                  <c:v>1400</c:v>
                </c:pt>
                <c:pt idx="4966">
                  <c:v>2846</c:v>
                </c:pt>
                <c:pt idx="4967">
                  <c:v>5830</c:v>
                </c:pt>
                <c:pt idx="4968">
                  <c:v>3380</c:v>
                </c:pt>
                <c:pt idx="4969">
                  <c:v>1440</c:v>
                </c:pt>
                <c:pt idx="4970">
                  <c:v>1740</c:v>
                </c:pt>
                <c:pt idx="4971">
                  <c:v>1470</c:v>
                </c:pt>
                <c:pt idx="4972">
                  <c:v>2810</c:v>
                </c:pt>
                <c:pt idx="4973">
                  <c:v>2090</c:v>
                </c:pt>
                <c:pt idx="4974">
                  <c:v>4110</c:v>
                </c:pt>
                <c:pt idx="4975">
                  <c:v>3230</c:v>
                </c:pt>
                <c:pt idx="4976">
                  <c:v>2601</c:v>
                </c:pt>
                <c:pt idx="4977">
                  <c:v>2070</c:v>
                </c:pt>
                <c:pt idx="4978">
                  <c:v>1660</c:v>
                </c:pt>
                <c:pt idx="4979">
                  <c:v>1590</c:v>
                </c:pt>
                <c:pt idx="4980">
                  <c:v>1860</c:v>
                </c:pt>
                <c:pt idx="4981">
                  <c:v>1420</c:v>
                </c:pt>
                <c:pt idx="4982">
                  <c:v>1240</c:v>
                </c:pt>
                <c:pt idx="4983">
                  <c:v>2500</c:v>
                </c:pt>
                <c:pt idx="4984">
                  <c:v>2640</c:v>
                </c:pt>
                <c:pt idx="4985">
                  <c:v>1440</c:v>
                </c:pt>
                <c:pt idx="4986">
                  <c:v>3030</c:v>
                </c:pt>
                <c:pt idx="4987">
                  <c:v>1820</c:v>
                </c:pt>
                <c:pt idx="4988">
                  <c:v>2220</c:v>
                </c:pt>
                <c:pt idx="4989">
                  <c:v>2430</c:v>
                </c:pt>
                <c:pt idx="4990">
                  <c:v>1670</c:v>
                </c:pt>
                <c:pt idx="4991">
                  <c:v>1180</c:v>
                </c:pt>
                <c:pt idx="4992">
                  <c:v>1620</c:v>
                </c:pt>
                <c:pt idx="4993">
                  <c:v>1030</c:v>
                </c:pt>
                <c:pt idx="4994">
                  <c:v>2900</c:v>
                </c:pt>
                <c:pt idx="4995">
                  <c:v>3420</c:v>
                </c:pt>
                <c:pt idx="4996">
                  <c:v>1710</c:v>
                </c:pt>
                <c:pt idx="4997">
                  <c:v>1580</c:v>
                </c:pt>
                <c:pt idx="4998">
                  <c:v>1230</c:v>
                </c:pt>
                <c:pt idx="4999">
                  <c:v>2200</c:v>
                </c:pt>
                <c:pt idx="5000">
                  <c:v>2570</c:v>
                </c:pt>
                <c:pt idx="5001">
                  <c:v>3320</c:v>
                </c:pt>
                <c:pt idx="5002">
                  <c:v>1090</c:v>
                </c:pt>
                <c:pt idx="5003">
                  <c:v>2970</c:v>
                </c:pt>
                <c:pt idx="5004">
                  <c:v>1970</c:v>
                </c:pt>
                <c:pt idx="5005">
                  <c:v>3220</c:v>
                </c:pt>
                <c:pt idx="5006">
                  <c:v>1600</c:v>
                </c:pt>
                <c:pt idx="5007">
                  <c:v>670</c:v>
                </c:pt>
                <c:pt idx="5008">
                  <c:v>2360</c:v>
                </c:pt>
                <c:pt idx="5009">
                  <c:v>2150</c:v>
                </c:pt>
                <c:pt idx="5010">
                  <c:v>620</c:v>
                </c:pt>
                <c:pt idx="5011">
                  <c:v>1730</c:v>
                </c:pt>
                <c:pt idx="5012">
                  <c:v>2500</c:v>
                </c:pt>
                <c:pt idx="5013">
                  <c:v>990</c:v>
                </c:pt>
                <c:pt idx="5014">
                  <c:v>1420</c:v>
                </c:pt>
                <c:pt idx="5015">
                  <c:v>2170</c:v>
                </c:pt>
                <c:pt idx="5016">
                  <c:v>1880</c:v>
                </c:pt>
                <c:pt idx="5017">
                  <c:v>1300</c:v>
                </c:pt>
                <c:pt idx="5018">
                  <c:v>2360</c:v>
                </c:pt>
                <c:pt idx="5019">
                  <c:v>1780</c:v>
                </c:pt>
                <c:pt idx="5020">
                  <c:v>2160</c:v>
                </c:pt>
                <c:pt idx="5021">
                  <c:v>950</c:v>
                </c:pt>
                <c:pt idx="5022">
                  <c:v>1680</c:v>
                </c:pt>
                <c:pt idx="5023">
                  <c:v>2290</c:v>
                </c:pt>
                <c:pt idx="5024">
                  <c:v>4140</c:v>
                </c:pt>
                <c:pt idx="5025">
                  <c:v>3920</c:v>
                </c:pt>
                <c:pt idx="5026">
                  <c:v>1500</c:v>
                </c:pt>
                <c:pt idx="5027">
                  <c:v>1720</c:v>
                </c:pt>
                <c:pt idx="5028">
                  <c:v>2641</c:v>
                </c:pt>
                <c:pt idx="5029">
                  <c:v>4930</c:v>
                </c:pt>
                <c:pt idx="5030">
                  <c:v>2460</c:v>
                </c:pt>
                <c:pt idx="5031">
                  <c:v>1995</c:v>
                </c:pt>
                <c:pt idx="5032">
                  <c:v>3010</c:v>
                </c:pt>
                <c:pt idx="5033">
                  <c:v>1270</c:v>
                </c:pt>
                <c:pt idx="5034">
                  <c:v>3080</c:v>
                </c:pt>
                <c:pt idx="5035">
                  <c:v>1670</c:v>
                </c:pt>
                <c:pt idx="5036">
                  <c:v>1470</c:v>
                </c:pt>
                <c:pt idx="5037">
                  <c:v>1730</c:v>
                </c:pt>
                <c:pt idx="5038">
                  <c:v>1070</c:v>
                </c:pt>
                <c:pt idx="5039">
                  <c:v>1660</c:v>
                </c:pt>
                <c:pt idx="5040">
                  <c:v>2410</c:v>
                </c:pt>
                <c:pt idx="5041">
                  <c:v>1040</c:v>
                </c:pt>
                <c:pt idx="5042">
                  <c:v>970</c:v>
                </c:pt>
                <c:pt idx="5043">
                  <c:v>2910</c:v>
                </c:pt>
                <c:pt idx="5044">
                  <c:v>2340</c:v>
                </c:pt>
                <c:pt idx="5045">
                  <c:v>1880</c:v>
                </c:pt>
                <c:pt idx="5046">
                  <c:v>1110</c:v>
                </c:pt>
                <c:pt idx="5047">
                  <c:v>2790</c:v>
                </c:pt>
                <c:pt idx="5048">
                  <c:v>1590</c:v>
                </c:pt>
                <c:pt idx="5049">
                  <c:v>5700</c:v>
                </c:pt>
                <c:pt idx="5050">
                  <c:v>1200</c:v>
                </c:pt>
                <c:pt idx="5051">
                  <c:v>3200</c:v>
                </c:pt>
                <c:pt idx="5052">
                  <c:v>1510</c:v>
                </c:pt>
                <c:pt idx="5053">
                  <c:v>1880</c:v>
                </c:pt>
                <c:pt idx="5054">
                  <c:v>3070</c:v>
                </c:pt>
                <c:pt idx="5055">
                  <c:v>2110</c:v>
                </c:pt>
                <c:pt idx="5056">
                  <c:v>2350</c:v>
                </c:pt>
                <c:pt idx="5057">
                  <c:v>3270</c:v>
                </c:pt>
                <c:pt idx="5058">
                  <c:v>2220</c:v>
                </c:pt>
                <c:pt idx="5059">
                  <c:v>5990</c:v>
                </c:pt>
                <c:pt idx="5060">
                  <c:v>1760</c:v>
                </c:pt>
                <c:pt idx="5061">
                  <c:v>2200</c:v>
                </c:pt>
                <c:pt idx="5062">
                  <c:v>1550</c:v>
                </c:pt>
                <c:pt idx="5063">
                  <c:v>5070</c:v>
                </c:pt>
                <c:pt idx="5064">
                  <c:v>1040</c:v>
                </c:pt>
                <c:pt idx="5065">
                  <c:v>2560</c:v>
                </c:pt>
                <c:pt idx="5066">
                  <c:v>1850</c:v>
                </c:pt>
                <c:pt idx="5067">
                  <c:v>2090</c:v>
                </c:pt>
                <c:pt idx="5068">
                  <c:v>2010</c:v>
                </c:pt>
                <c:pt idx="5069">
                  <c:v>2518</c:v>
                </c:pt>
                <c:pt idx="5070">
                  <c:v>2810</c:v>
                </c:pt>
                <c:pt idx="5071">
                  <c:v>2600</c:v>
                </c:pt>
                <c:pt idx="5072">
                  <c:v>2060</c:v>
                </c:pt>
                <c:pt idx="5073">
                  <c:v>2920</c:v>
                </c:pt>
                <c:pt idx="5074">
                  <c:v>2130</c:v>
                </c:pt>
                <c:pt idx="5075">
                  <c:v>2290</c:v>
                </c:pt>
                <c:pt idx="5076">
                  <c:v>1230</c:v>
                </c:pt>
                <c:pt idx="5077">
                  <c:v>2020</c:v>
                </c:pt>
                <c:pt idx="5078">
                  <c:v>1430</c:v>
                </c:pt>
                <c:pt idx="5079">
                  <c:v>2270</c:v>
                </c:pt>
                <c:pt idx="5080">
                  <c:v>1910</c:v>
                </c:pt>
                <c:pt idx="5081">
                  <c:v>1780</c:v>
                </c:pt>
                <c:pt idx="5082">
                  <c:v>2690</c:v>
                </c:pt>
                <c:pt idx="5083">
                  <c:v>1330</c:v>
                </c:pt>
                <c:pt idx="5084">
                  <c:v>3060</c:v>
                </c:pt>
                <c:pt idx="5085">
                  <c:v>1760</c:v>
                </c:pt>
                <c:pt idx="5086">
                  <c:v>1570</c:v>
                </c:pt>
                <c:pt idx="5087">
                  <c:v>960</c:v>
                </c:pt>
                <c:pt idx="5088">
                  <c:v>1680</c:v>
                </c:pt>
                <c:pt idx="5089">
                  <c:v>1440</c:v>
                </c:pt>
                <c:pt idx="5090">
                  <c:v>1960</c:v>
                </c:pt>
                <c:pt idx="5091">
                  <c:v>1790</c:v>
                </c:pt>
                <c:pt idx="5092">
                  <c:v>2560</c:v>
                </c:pt>
                <c:pt idx="5093">
                  <c:v>1010</c:v>
                </c:pt>
                <c:pt idx="5094">
                  <c:v>2560</c:v>
                </c:pt>
                <c:pt idx="5095">
                  <c:v>1200</c:v>
                </c:pt>
                <c:pt idx="5096">
                  <c:v>3910</c:v>
                </c:pt>
                <c:pt idx="5097">
                  <c:v>2260</c:v>
                </c:pt>
                <c:pt idx="5098">
                  <c:v>2110</c:v>
                </c:pt>
                <c:pt idx="5099">
                  <c:v>3340</c:v>
                </c:pt>
                <c:pt idx="5100">
                  <c:v>1400</c:v>
                </c:pt>
                <c:pt idx="5101">
                  <c:v>1760</c:v>
                </c:pt>
                <c:pt idx="5102">
                  <c:v>2010</c:v>
                </c:pt>
                <c:pt idx="5103">
                  <c:v>2300</c:v>
                </c:pt>
                <c:pt idx="5104">
                  <c:v>2510</c:v>
                </c:pt>
                <c:pt idx="5105">
                  <c:v>1340</c:v>
                </c:pt>
                <c:pt idx="5106">
                  <c:v>1560</c:v>
                </c:pt>
                <c:pt idx="5107">
                  <c:v>3350</c:v>
                </c:pt>
                <c:pt idx="5108">
                  <c:v>3710</c:v>
                </c:pt>
                <c:pt idx="5109">
                  <c:v>2430</c:v>
                </c:pt>
                <c:pt idx="5110">
                  <c:v>2430</c:v>
                </c:pt>
                <c:pt idx="5111">
                  <c:v>2100</c:v>
                </c:pt>
                <c:pt idx="5112">
                  <c:v>1880</c:v>
                </c:pt>
                <c:pt idx="5113">
                  <c:v>1630</c:v>
                </c:pt>
                <c:pt idx="5114">
                  <c:v>1640</c:v>
                </c:pt>
                <c:pt idx="5115">
                  <c:v>2310</c:v>
                </c:pt>
                <c:pt idx="5116">
                  <c:v>1930</c:v>
                </c:pt>
                <c:pt idx="5117">
                  <c:v>4750</c:v>
                </c:pt>
                <c:pt idx="5118">
                  <c:v>2300</c:v>
                </c:pt>
                <c:pt idx="5119">
                  <c:v>1050</c:v>
                </c:pt>
                <c:pt idx="5120">
                  <c:v>1500</c:v>
                </c:pt>
                <c:pt idx="5121">
                  <c:v>1150</c:v>
                </c:pt>
                <c:pt idx="5122">
                  <c:v>1920</c:v>
                </c:pt>
                <c:pt idx="5123">
                  <c:v>3660</c:v>
                </c:pt>
                <c:pt idx="5124">
                  <c:v>1720</c:v>
                </c:pt>
                <c:pt idx="5125">
                  <c:v>2100</c:v>
                </c:pt>
                <c:pt idx="5126">
                  <c:v>2400</c:v>
                </c:pt>
                <c:pt idx="5127">
                  <c:v>2540</c:v>
                </c:pt>
                <c:pt idx="5128">
                  <c:v>2080</c:v>
                </c:pt>
                <c:pt idx="5129">
                  <c:v>3400</c:v>
                </c:pt>
                <c:pt idx="5130">
                  <c:v>2200</c:v>
                </c:pt>
                <c:pt idx="5131">
                  <c:v>2140</c:v>
                </c:pt>
                <c:pt idx="5132">
                  <c:v>3850</c:v>
                </c:pt>
                <c:pt idx="5133">
                  <c:v>4270</c:v>
                </c:pt>
                <c:pt idx="5134">
                  <c:v>1340</c:v>
                </c:pt>
                <c:pt idx="5135">
                  <c:v>1100</c:v>
                </c:pt>
                <c:pt idx="5136">
                  <c:v>2870</c:v>
                </c:pt>
                <c:pt idx="5137">
                  <c:v>1320</c:v>
                </c:pt>
                <c:pt idx="5138">
                  <c:v>2150</c:v>
                </c:pt>
                <c:pt idx="5139">
                  <c:v>2470</c:v>
                </c:pt>
                <c:pt idx="5140">
                  <c:v>1910</c:v>
                </c:pt>
                <c:pt idx="5141">
                  <c:v>2130</c:v>
                </c:pt>
                <c:pt idx="5142">
                  <c:v>2240</c:v>
                </c:pt>
                <c:pt idx="5143">
                  <c:v>1800</c:v>
                </c:pt>
                <c:pt idx="5144">
                  <c:v>2160</c:v>
                </c:pt>
                <c:pt idx="5145">
                  <c:v>3140</c:v>
                </c:pt>
                <c:pt idx="5146">
                  <c:v>1920</c:v>
                </c:pt>
                <c:pt idx="5147">
                  <c:v>1050</c:v>
                </c:pt>
                <c:pt idx="5148">
                  <c:v>3695</c:v>
                </c:pt>
                <c:pt idx="5149">
                  <c:v>3910</c:v>
                </c:pt>
                <c:pt idx="5150">
                  <c:v>3010</c:v>
                </c:pt>
                <c:pt idx="5151">
                  <c:v>1370</c:v>
                </c:pt>
                <c:pt idx="5152">
                  <c:v>2080</c:v>
                </c:pt>
                <c:pt idx="5153">
                  <c:v>2250</c:v>
                </c:pt>
                <c:pt idx="5154">
                  <c:v>2120</c:v>
                </c:pt>
                <c:pt idx="5155">
                  <c:v>2220</c:v>
                </c:pt>
                <c:pt idx="5156">
                  <c:v>1440</c:v>
                </c:pt>
                <c:pt idx="5157">
                  <c:v>910</c:v>
                </c:pt>
                <c:pt idx="5158">
                  <c:v>1270</c:v>
                </c:pt>
                <c:pt idx="5159">
                  <c:v>2480</c:v>
                </c:pt>
                <c:pt idx="5160">
                  <c:v>2630</c:v>
                </c:pt>
                <c:pt idx="5161">
                  <c:v>2410</c:v>
                </c:pt>
                <c:pt idx="5162">
                  <c:v>2930</c:v>
                </c:pt>
                <c:pt idx="5163">
                  <c:v>1570</c:v>
                </c:pt>
                <c:pt idx="5164">
                  <c:v>1900</c:v>
                </c:pt>
                <c:pt idx="5165">
                  <c:v>2590</c:v>
                </c:pt>
                <c:pt idx="5166">
                  <c:v>3810</c:v>
                </c:pt>
                <c:pt idx="5167">
                  <c:v>2290</c:v>
                </c:pt>
                <c:pt idx="5168">
                  <c:v>1220</c:v>
                </c:pt>
                <c:pt idx="5169">
                  <c:v>1100</c:v>
                </c:pt>
                <c:pt idx="5170">
                  <c:v>2810</c:v>
                </c:pt>
                <c:pt idx="5171">
                  <c:v>890</c:v>
                </c:pt>
                <c:pt idx="5172">
                  <c:v>1280</c:v>
                </c:pt>
                <c:pt idx="5173">
                  <c:v>2320</c:v>
                </c:pt>
                <c:pt idx="5174">
                  <c:v>1720</c:v>
                </c:pt>
                <c:pt idx="5175">
                  <c:v>1530</c:v>
                </c:pt>
                <c:pt idx="5176">
                  <c:v>1580</c:v>
                </c:pt>
                <c:pt idx="5177">
                  <c:v>1360</c:v>
                </c:pt>
                <c:pt idx="5178">
                  <c:v>2680</c:v>
                </c:pt>
                <c:pt idx="5179">
                  <c:v>1640</c:v>
                </c:pt>
                <c:pt idx="5180">
                  <c:v>2520</c:v>
                </c:pt>
                <c:pt idx="5181">
                  <c:v>1400</c:v>
                </c:pt>
                <c:pt idx="5182">
                  <c:v>2300</c:v>
                </c:pt>
                <c:pt idx="5183">
                  <c:v>1900</c:v>
                </c:pt>
                <c:pt idx="5184">
                  <c:v>2000</c:v>
                </c:pt>
                <c:pt idx="5185">
                  <c:v>900</c:v>
                </c:pt>
                <c:pt idx="5186">
                  <c:v>2980</c:v>
                </c:pt>
                <c:pt idx="5187">
                  <c:v>1850</c:v>
                </c:pt>
                <c:pt idx="5188">
                  <c:v>1570</c:v>
                </c:pt>
                <c:pt idx="5189">
                  <c:v>670</c:v>
                </c:pt>
                <c:pt idx="5190">
                  <c:v>2660</c:v>
                </c:pt>
                <c:pt idx="5191">
                  <c:v>2110</c:v>
                </c:pt>
                <c:pt idx="5192">
                  <c:v>1970</c:v>
                </c:pt>
                <c:pt idx="5193">
                  <c:v>1210</c:v>
                </c:pt>
                <c:pt idx="5194">
                  <c:v>2670</c:v>
                </c:pt>
                <c:pt idx="5195">
                  <c:v>3000</c:v>
                </c:pt>
                <c:pt idx="5196">
                  <c:v>2200</c:v>
                </c:pt>
                <c:pt idx="5197">
                  <c:v>1540</c:v>
                </c:pt>
                <c:pt idx="5198">
                  <c:v>2080</c:v>
                </c:pt>
                <c:pt idx="5199">
                  <c:v>1780</c:v>
                </c:pt>
                <c:pt idx="5200">
                  <c:v>1960</c:v>
                </c:pt>
                <c:pt idx="5201">
                  <c:v>1690</c:v>
                </c:pt>
                <c:pt idx="5202">
                  <c:v>2080</c:v>
                </c:pt>
                <c:pt idx="5203">
                  <c:v>2070</c:v>
                </c:pt>
                <c:pt idx="5204">
                  <c:v>760</c:v>
                </c:pt>
                <c:pt idx="5205">
                  <c:v>4020</c:v>
                </c:pt>
                <c:pt idx="5206">
                  <c:v>3620</c:v>
                </c:pt>
                <c:pt idx="5207">
                  <c:v>2330</c:v>
                </c:pt>
                <c:pt idx="5208">
                  <c:v>1460</c:v>
                </c:pt>
                <c:pt idx="5209">
                  <c:v>2250</c:v>
                </c:pt>
                <c:pt idx="5210">
                  <c:v>2850</c:v>
                </c:pt>
                <c:pt idx="5211">
                  <c:v>2640</c:v>
                </c:pt>
                <c:pt idx="5212">
                  <c:v>1310</c:v>
                </c:pt>
                <c:pt idx="5213">
                  <c:v>2720</c:v>
                </c:pt>
                <c:pt idx="5214">
                  <c:v>3430</c:v>
                </c:pt>
                <c:pt idx="5215">
                  <c:v>1990</c:v>
                </c:pt>
                <c:pt idx="5216">
                  <c:v>1170</c:v>
                </c:pt>
                <c:pt idx="5217">
                  <c:v>1390</c:v>
                </c:pt>
                <c:pt idx="5218">
                  <c:v>1540</c:v>
                </c:pt>
                <c:pt idx="5219">
                  <c:v>760</c:v>
                </c:pt>
                <c:pt idx="5220">
                  <c:v>1280</c:v>
                </c:pt>
                <c:pt idx="5221">
                  <c:v>2990</c:v>
                </c:pt>
                <c:pt idx="5222">
                  <c:v>1770</c:v>
                </c:pt>
                <c:pt idx="5223">
                  <c:v>3830</c:v>
                </c:pt>
                <c:pt idx="5224">
                  <c:v>2870</c:v>
                </c:pt>
                <c:pt idx="5225">
                  <c:v>1520</c:v>
                </c:pt>
                <c:pt idx="5226">
                  <c:v>660</c:v>
                </c:pt>
                <c:pt idx="5227">
                  <c:v>1800</c:v>
                </c:pt>
                <c:pt idx="5228">
                  <c:v>3570</c:v>
                </c:pt>
                <c:pt idx="5229">
                  <c:v>3050</c:v>
                </c:pt>
                <c:pt idx="5230">
                  <c:v>820</c:v>
                </c:pt>
                <c:pt idx="5231">
                  <c:v>3610</c:v>
                </c:pt>
                <c:pt idx="5232">
                  <c:v>1490</c:v>
                </c:pt>
                <c:pt idx="5233">
                  <c:v>1560</c:v>
                </c:pt>
                <c:pt idx="5234">
                  <c:v>1660</c:v>
                </c:pt>
                <c:pt idx="5235">
                  <c:v>1180</c:v>
                </c:pt>
                <c:pt idx="5236">
                  <c:v>960</c:v>
                </c:pt>
                <c:pt idx="5237">
                  <c:v>1630</c:v>
                </c:pt>
                <c:pt idx="5238">
                  <c:v>2260</c:v>
                </c:pt>
                <c:pt idx="5239">
                  <c:v>1520</c:v>
                </c:pt>
                <c:pt idx="5240">
                  <c:v>3050</c:v>
                </c:pt>
                <c:pt idx="5241">
                  <c:v>1000</c:v>
                </c:pt>
                <c:pt idx="5242">
                  <c:v>2650</c:v>
                </c:pt>
                <c:pt idx="5243">
                  <c:v>1750</c:v>
                </c:pt>
                <c:pt idx="5244">
                  <c:v>1770</c:v>
                </c:pt>
                <c:pt idx="5245">
                  <c:v>1770</c:v>
                </c:pt>
                <c:pt idx="5246">
                  <c:v>770</c:v>
                </c:pt>
                <c:pt idx="5247">
                  <c:v>3370</c:v>
                </c:pt>
                <c:pt idx="5248">
                  <c:v>2130</c:v>
                </c:pt>
                <c:pt idx="5249">
                  <c:v>1050</c:v>
                </c:pt>
                <c:pt idx="5250">
                  <c:v>2803</c:v>
                </c:pt>
                <c:pt idx="5251">
                  <c:v>2080</c:v>
                </c:pt>
                <c:pt idx="5252">
                  <c:v>2080</c:v>
                </c:pt>
                <c:pt idx="5253">
                  <c:v>2120</c:v>
                </c:pt>
                <c:pt idx="5254">
                  <c:v>2550</c:v>
                </c:pt>
                <c:pt idx="5255">
                  <c:v>1290</c:v>
                </c:pt>
                <c:pt idx="5256">
                  <c:v>1790</c:v>
                </c:pt>
                <c:pt idx="5257">
                  <c:v>2720</c:v>
                </c:pt>
                <c:pt idx="5258">
                  <c:v>1040</c:v>
                </c:pt>
                <c:pt idx="5259">
                  <c:v>840</c:v>
                </c:pt>
                <c:pt idx="5260">
                  <c:v>1650</c:v>
                </c:pt>
                <c:pt idx="5261">
                  <c:v>2080</c:v>
                </c:pt>
                <c:pt idx="5262">
                  <c:v>1540</c:v>
                </c:pt>
                <c:pt idx="5263">
                  <c:v>3880</c:v>
                </c:pt>
                <c:pt idx="5264">
                  <c:v>1860</c:v>
                </c:pt>
                <c:pt idx="5265">
                  <c:v>1280</c:v>
                </c:pt>
                <c:pt idx="5266">
                  <c:v>3200</c:v>
                </c:pt>
                <c:pt idx="5267">
                  <c:v>2200</c:v>
                </c:pt>
                <c:pt idx="5268">
                  <c:v>1570</c:v>
                </c:pt>
                <c:pt idx="5269">
                  <c:v>2074</c:v>
                </c:pt>
                <c:pt idx="5270">
                  <c:v>2450</c:v>
                </c:pt>
                <c:pt idx="5271">
                  <c:v>2520</c:v>
                </c:pt>
                <c:pt idx="5272">
                  <c:v>2190</c:v>
                </c:pt>
                <c:pt idx="5273">
                  <c:v>2190</c:v>
                </c:pt>
                <c:pt idx="5274">
                  <c:v>2320</c:v>
                </c:pt>
                <c:pt idx="5275">
                  <c:v>1370</c:v>
                </c:pt>
                <c:pt idx="5276">
                  <c:v>1730</c:v>
                </c:pt>
                <c:pt idx="5277">
                  <c:v>1640</c:v>
                </c:pt>
                <c:pt idx="5278">
                  <c:v>1300</c:v>
                </c:pt>
                <c:pt idx="5279">
                  <c:v>1560</c:v>
                </c:pt>
                <c:pt idx="5280">
                  <c:v>1120</c:v>
                </c:pt>
                <c:pt idx="5281">
                  <c:v>2670</c:v>
                </c:pt>
                <c:pt idx="5282">
                  <c:v>3810</c:v>
                </c:pt>
                <c:pt idx="5283">
                  <c:v>1440</c:v>
                </c:pt>
                <c:pt idx="5284">
                  <c:v>1200</c:v>
                </c:pt>
                <c:pt idx="5285">
                  <c:v>1520</c:v>
                </c:pt>
                <c:pt idx="5286">
                  <c:v>2500</c:v>
                </c:pt>
                <c:pt idx="5287">
                  <c:v>2010</c:v>
                </c:pt>
                <c:pt idx="5288">
                  <c:v>1210</c:v>
                </c:pt>
                <c:pt idx="5289">
                  <c:v>1100</c:v>
                </c:pt>
                <c:pt idx="5290">
                  <c:v>1050</c:v>
                </c:pt>
                <c:pt idx="5291">
                  <c:v>2120</c:v>
                </c:pt>
                <c:pt idx="5292">
                  <c:v>1240</c:v>
                </c:pt>
                <c:pt idx="5293">
                  <c:v>3460</c:v>
                </c:pt>
                <c:pt idx="5294">
                  <c:v>1270</c:v>
                </c:pt>
                <c:pt idx="5295">
                  <c:v>2980</c:v>
                </c:pt>
                <c:pt idx="5296">
                  <c:v>1250</c:v>
                </c:pt>
                <c:pt idx="5297">
                  <c:v>1740</c:v>
                </c:pt>
                <c:pt idx="5298">
                  <c:v>1730</c:v>
                </c:pt>
                <c:pt idx="5299">
                  <c:v>1240</c:v>
                </c:pt>
                <c:pt idx="5300">
                  <c:v>1670</c:v>
                </c:pt>
                <c:pt idx="5301">
                  <c:v>2140</c:v>
                </c:pt>
                <c:pt idx="5302">
                  <c:v>2530</c:v>
                </c:pt>
                <c:pt idx="5303">
                  <c:v>960</c:v>
                </c:pt>
                <c:pt idx="5304">
                  <c:v>4130</c:v>
                </c:pt>
                <c:pt idx="5305">
                  <c:v>1710</c:v>
                </c:pt>
                <c:pt idx="5306">
                  <c:v>1490</c:v>
                </c:pt>
                <c:pt idx="5307">
                  <c:v>4750</c:v>
                </c:pt>
                <c:pt idx="5308">
                  <c:v>3400</c:v>
                </c:pt>
                <c:pt idx="5309">
                  <c:v>2210</c:v>
                </c:pt>
                <c:pt idx="5310">
                  <c:v>1650</c:v>
                </c:pt>
                <c:pt idx="5311">
                  <c:v>1260</c:v>
                </c:pt>
                <c:pt idx="5312">
                  <c:v>1960</c:v>
                </c:pt>
                <c:pt idx="5313">
                  <c:v>1800</c:v>
                </c:pt>
                <c:pt idx="5314">
                  <c:v>1940</c:v>
                </c:pt>
                <c:pt idx="5315">
                  <c:v>2820</c:v>
                </c:pt>
                <c:pt idx="5316">
                  <c:v>2820</c:v>
                </c:pt>
                <c:pt idx="5317">
                  <c:v>720</c:v>
                </c:pt>
                <c:pt idx="5318">
                  <c:v>1640</c:v>
                </c:pt>
                <c:pt idx="5319">
                  <c:v>1560</c:v>
                </c:pt>
                <c:pt idx="5320">
                  <c:v>1560</c:v>
                </c:pt>
                <c:pt idx="5321">
                  <c:v>1910</c:v>
                </c:pt>
                <c:pt idx="5322">
                  <c:v>1570</c:v>
                </c:pt>
                <c:pt idx="5323">
                  <c:v>2038</c:v>
                </c:pt>
                <c:pt idx="5324">
                  <c:v>1720</c:v>
                </c:pt>
                <c:pt idx="5325">
                  <c:v>1670</c:v>
                </c:pt>
                <c:pt idx="5326">
                  <c:v>2830</c:v>
                </c:pt>
                <c:pt idx="5327">
                  <c:v>1690</c:v>
                </c:pt>
                <c:pt idx="5328">
                  <c:v>1620</c:v>
                </c:pt>
                <c:pt idx="5329">
                  <c:v>2360</c:v>
                </c:pt>
                <c:pt idx="5330">
                  <c:v>1480</c:v>
                </c:pt>
                <c:pt idx="5331">
                  <c:v>2700</c:v>
                </c:pt>
                <c:pt idx="5332">
                  <c:v>1780</c:v>
                </c:pt>
                <c:pt idx="5333">
                  <c:v>1430</c:v>
                </c:pt>
                <c:pt idx="5334">
                  <c:v>2160</c:v>
                </c:pt>
                <c:pt idx="5335">
                  <c:v>1800</c:v>
                </c:pt>
                <c:pt idx="5336">
                  <c:v>1930</c:v>
                </c:pt>
                <c:pt idx="5337">
                  <c:v>1960</c:v>
                </c:pt>
                <c:pt idx="5338">
                  <c:v>1920</c:v>
                </c:pt>
                <c:pt idx="5339">
                  <c:v>1470</c:v>
                </c:pt>
                <c:pt idx="5340">
                  <c:v>2980</c:v>
                </c:pt>
                <c:pt idx="5341">
                  <c:v>2980</c:v>
                </c:pt>
                <c:pt idx="5342">
                  <c:v>2360</c:v>
                </c:pt>
                <c:pt idx="5343">
                  <c:v>1790</c:v>
                </c:pt>
                <c:pt idx="5344">
                  <c:v>2130</c:v>
                </c:pt>
                <c:pt idx="5345">
                  <c:v>2030</c:v>
                </c:pt>
                <c:pt idx="5346">
                  <c:v>1790</c:v>
                </c:pt>
                <c:pt idx="5347">
                  <c:v>2260</c:v>
                </c:pt>
                <c:pt idx="5348">
                  <c:v>2350</c:v>
                </c:pt>
                <c:pt idx="5349">
                  <c:v>1690</c:v>
                </c:pt>
                <c:pt idx="5350">
                  <c:v>1320</c:v>
                </c:pt>
                <c:pt idx="5351">
                  <c:v>2690</c:v>
                </c:pt>
                <c:pt idx="5352">
                  <c:v>2810</c:v>
                </c:pt>
                <c:pt idx="5353">
                  <c:v>2280</c:v>
                </c:pt>
                <c:pt idx="5354">
                  <c:v>2870</c:v>
                </c:pt>
                <c:pt idx="5355">
                  <c:v>3030</c:v>
                </c:pt>
                <c:pt idx="5356">
                  <c:v>2940</c:v>
                </c:pt>
                <c:pt idx="5357">
                  <c:v>1190</c:v>
                </c:pt>
                <c:pt idx="5358">
                  <c:v>1800</c:v>
                </c:pt>
                <c:pt idx="5359">
                  <c:v>1580</c:v>
                </c:pt>
                <c:pt idx="5360">
                  <c:v>1730</c:v>
                </c:pt>
                <c:pt idx="5361">
                  <c:v>1910</c:v>
                </c:pt>
                <c:pt idx="5362">
                  <c:v>1000</c:v>
                </c:pt>
                <c:pt idx="5363">
                  <c:v>2520</c:v>
                </c:pt>
                <c:pt idx="5364">
                  <c:v>1420</c:v>
                </c:pt>
                <c:pt idx="5365">
                  <c:v>3080</c:v>
                </c:pt>
                <c:pt idx="5366">
                  <c:v>1060</c:v>
                </c:pt>
                <c:pt idx="5367">
                  <c:v>2160</c:v>
                </c:pt>
                <c:pt idx="5368">
                  <c:v>4060</c:v>
                </c:pt>
                <c:pt idx="5369">
                  <c:v>1940</c:v>
                </c:pt>
                <c:pt idx="5370">
                  <c:v>2250</c:v>
                </c:pt>
                <c:pt idx="5371">
                  <c:v>1620</c:v>
                </c:pt>
                <c:pt idx="5372">
                  <c:v>920</c:v>
                </c:pt>
                <c:pt idx="5373">
                  <c:v>1370</c:v>
                </c:pt>
                <c:pt idx="5374">
                  <c:v>920</c:v>
                </c:pt>
                <c:pt idx="5375">
                  <c:v>1360</c:v>
                </c:pt>
                <c:pt idx="5376">
                  <c:v>1630</c:v>
                </c:pt>
                <c:pt idx="5377">
                  <c:v>3610</c:v>
                </c:pt>
                <c:pt idx="5378">
                  <c:v>3010</c:v>
                </c:pt>
                <c:pt idx="5379">
                  <c:v>2320</c:v>
                </c:pt>
                <c:pt idx="5380">
                  <c:v>3290</c:v>
                </c:pt>
                <c:pt idx="5381">
                  <c:v>2040</c:v>
                </c:pt>
                <c:pt idx="5382">
                  <c:v>1920</c:v>
                </c:pt>
                <c:pt idx="5383">
                  <c:v>2120</c:v>
                </c:pt>
                <c:pt idx="5384">
                  <c:v>2170</c:v>
                </c:pt>
                <c:pt idx="5385">
                  <c:v>1330</c:v>
                </c:pt>
                <c:pt idx="5386">
                  <c:v>1580</c:v>
                </c:pt>
                <c:pt idx="5387">
                  <c:v>3580</c:v>
                </c:pt>
                <c:pt idx="5388">
                  <c:v>2580</c:v>
                </c:pt>
                <c:pt idx="5389">
                  <c:v>1930</c:v>
                </c:pt>
                <c:pt idx="5390">
                  <c:v>2120</c:v>
                </c:pt>
                <c:pt idx="5391">
                  <c:v>1990</c:v>
                </c:pt>
                <c:pt idx="5392">
                  <c:v>1310</c:v>
                </c:pt>
                <c:pt idx="5393">
                  <c:v>2670</c:v>
                </c:pt>
                <c:pt idx="5394">
                  <c:v>1910</c:v>
                </c:pt>
                <c:pt idx="5395">
                  <c:v>1530</c:v>
                </c:pt>
                <c:pt idx="5396">
                  <c:v>2920</c:v>
                </c:pt>
                <c:pt idx="5397">
                  <c:v>1010</c:v>
                </c:pt>
                <c:pt idx="5398">
                  <c:v>2450</c:v>
                </c:pt>
                <c:pt idx="5399">
                  <c:v>1820</c:v>
                </c:pt>
                <c:pt idx="5400">
                  <c:v>2090</c:v>
                </c:pt>
                <c:pt idx="5401">
                  <c:v>2200</c:v>
                </c:pt>
                <c:pt idx="5402">
                  <c:v>2250</c:v>
                </c:pt>
                <c:pt idx="5403">
                  <c:v>1450</c:v>
                </c:pt>
                <c:pt idx="5404">
                  <c:v>2280</c:v>
                </c:pt>
                <c:pt idx="5405">
                  <c:v>2720</c:v>
                </c:pt>
                <c:pt idx="5406">
                  <c:v>2250</c:v>
                </c:pt>
                <c:pt idx="5407">
                  <c:v>1090</c:v>
                </c:pt>
                <c:pt idx="5408">
                  <c:v>1970</c:v>
                </c:pt>
                <c:pt idx="5409">
                  <c:v>2780</c:v>
                </c:pt>
                <c:pt idx="5410">
                  <c:v>2290</c:v>
                </c:pt>
                <c:pt idx="5411">
                  <c:v>2330</c:v>
                </c:pt>
                <c:pt idx="5412">
                  <c:v>4060</c:v>
                </c:pt>
                <c:pt idx="5413">
                  <c:v>1470</c:v>
                </c:pt>
                <c:pt idx="5414">
                  <c:v>1620</c:v>
                </c:pt>
                <c:pt idx="5415">
                  <c:v>3220</c:v>
                </c:pt>
                <c:pt idx="5416">
                  <c:v>3270</c:v>
                </c:pt>
                <c:pt idx="5417">
                  <c:v>2160</c:v>
                </c:pt>
                <c:pt idx="5418">
                  <c:v>1150</c:v>
                </c:pt>
                <c:pt idx="5419">
                  <c:v>2240</c:v>
                </c:pt>
                <c:pt idx="5420">
                  <c:v>1280</c:v>
                </c:pt>
                <c:pt idx="5421">
                  <c:v>840</c:v>
                </c:pt>
                <c:pt idx="5422">
                  <c:v>1680</c:v>
                </c:pt>
                <c:pt idx="5423">
                  <c:v>2330</c:v>
                </c:pt>
                <c:pt idx="5424">
                  <c:v>3030</c:v>
                </c:pt>
                <c:pt idx="5425">
                  <c:v>2880</c:v>
                </c:pt>
                <c:pt idx="5426">
                  <c:v>2910</c:v>
                </c:pt>
                <c:pt idx="5427">
                  <c:v>3090</c:v>
                </c:pt>
                <c:pt idx="5428">
                  <c:v>2720</c:v>
                </c:pt>
                <c:pt idx="5429">
                  <c:v>1310</c:v>
                </c:pt>
                <c:pt idx="5430">
                  <c:v>1790</c:v>
                </c:pt>
                <c:pt idx="5431">
                  <c:v>2830</c:v>
                </c:pt>
                <c:pt idx="5432">
                  <c:v>3150</c:v>
                </c:pt>
                <c:pt idx="5433">
                  <c:v>3930</c:v>
                </c:pt>
                <c:pt idx="5434">
                  <c:v>2840</c:v>
                </c:pt>
                <c:pt idx="5435">
                  <c:v>2480</c:v>
                </c:pt>
                <c:pt idx="5436">
                  <c:v>1930</c:v>
                </c:pt>
                <c:pt idx="5437">
                  <c:v>1260</c:v>
                </c:pt>
                <c:pt idx="5438">
                  <c:v>670</c:v>
                </c:pt>
                <c:pt idx="5439">
                  <c:v>3930</c:v>
                </c:pt>
                <c:pt idx="5440">
                  <c:v>3160</c:v>
                </c:pt>
                <c:pt idx="5441">
                  <c:v>1770</c:v>
                </c:pt>
                <c:pt idx="5442">
                  <c:v>2240</c:v>
                </c:pt>
                <c:pt idx="5443">
                  <c:v>990</c:v>
                </c:pt>
                <c:pt idx="5444">
                  <c:v>1580</c:v>
                </c:pt>
                <c:pt idx="5445">
                  <c:v>1560</c:v>
                </c:pt>
                <c:pt idx="5446">
                  <c:v>2640</c:v>
                </c:pt>
                <c:pt idx="5447">
                  <c:v>2120</c:v>
                </c:pt>
                <c:pt idx="5448">
                  <c:v>1200</c:v>
                </c:pt>
                <c:pt idx="5449">
                  <c:v>5040</c:v>
                </c:pt>
                <c:pt idx="5450">
                  <c:v>1460</c:v>
                </c:pt>
                <c:pt idx="5451">
                  <c:v>4890</c:v>
                </c:pt>
                <c:pt idx="5452">
                  <c:v>1580</c:v>
                </c:pt>
                <c:pt idx="5453">
                  <c:v>2100</c:v>
                </c:pt>
                <c:pt idx="5454">
                  <c:v>2060</c:v>
                </c:pt>
                <c:pt idx="5455">
                  <c:v>1690</c:v>
                </c:pt>
                <c:pt idx="5456">
                  <c:v>3370</c:v>
                </c:pt>
                <c:pt idx="5457">
                  <c:v>2330</c:v>
                </c:pt>
                <c:pt idx="5458">
                  <c:v>1820</c:v>
                </c:pt>
                <c:pt idx="5459">
                  <c:v>1890</c:v>
                </c:pt>
                <c:pt idx="5460">
                  <c:v>3820</c:v>
                </c:pt>
                <c:pt idx="5461">
                  <c:v>2770</c:v>
                </c:pt>
                <c:pt idx="5462">
                  <c:v>3020</c:v>
                </c:pt>
                <c:pt idx="5463">
                  <c:v>1170</c:v>
                </c:pt>
                <c:pt idx="5464">
                  <c:v>1270</c:v>
                </c:pt>
                <c:pt idx="5465">
                  <c:v>1950</c:v>
                </c:pt>
                <c:pt idx="5466">
                  <c:v>2230</c:v>
                </c:pt>
                <c:pt idx="5467">
                  <c:v>2220</c:v>
                </c:pt>
                <c:pt idx="5468">
                  <c:v>2060</c:v>
                </c:pt>
                <c:pt idx="5469">
                  <c:v>1100</c:v>
                </c:pt>
                <c:pt idx="5470">
                  <c:v>1140</c:v>
                </c:pt>
                <c:pt idx="5471">
                  <c:v>1980</c:v>
                </c:pt>
                <c:pt idx="5472">
                  <c:v>2480</c:v>
                </c:pt>
                <c:pt idx="5473">
                  <c:v>1050</c:v>
                </c:pt>
                <c:pt idx="5474">
                  <c:v>1260</c:v>
                </c:pt>
                <c:pt idx="5475">
                  <c:v>1680</c:v>
                </c:pt>
                <c:pt idx="5476">
                  <c:v>1360</c:v>
                </c:pt>
                <c:pt idx="5477">
                  <c:v>2450</c:v>
                </c:pt>
                <c:pt idx="5478">
                  <c:v>2260</c:v>
                </c:pt>
                <c:pt idx="5479">
                  <c:v>1060</c:v>
                </c:pt>
                <c:pt idx="5480">
                  <c:v>3720</c:v>
                </c:pt>
                <c:pt idx="5481">
                  <c:v>1610</c:v>
                </c:pt>
                <c:pt idx="5482">
                  <c:v>3350</c:v>
                </c:pt>
                <c:pt idx="5483">
                  <c:v>790</c:v>
                </c:pt>
                <c:pt idx="5484">
                  <c:v>1660</c:v>
                </c:pt>
                <c:pt idx="5485">
                  <c:v>1420</c:v>
                </c:pt>
                <c:pt idx="5486">
                  <c:v>2050</c:v>
                </c:pt>
                <c:pt idx="5487">
                  <c:v>1250</c:v>
                </c:pt>
                <c:pt idx="5488">
                  <c:v>1700</c:v>
                </c:pt>
                <c:pt idx="5489">
                  <c:v>2660</c:v>
                </c:pt>
                <c:pt idx="5490">
                  <c:v>1350</c:v>
                </c:pt>
                <c:pt idx="5491">
                  <c:v>1810</c:v>
                </c:pt>
                <c:pt idx="5492">
                  <c:v>2210</c:v>
                </c:pt>
                <c:pt idx="5493">
                  <c:v>2120</c:v>
                </c:pt>
                <c:pt idx="5494">
                  <c:v>2470</c:v>
                </c:pt>
                <c:pt idx="5495">
                  <c:v>2700</c:v>
                </c:pt>
                <c:pt idx="5496">
                  <c:v>1760</c:v>
                </c:pt>
                <c:pt idx="5497">
                  <c:v>1930</c:v>
                </c:pt>
                <c:pt idx="5498">
                  <c:v>1680</c:v>
                </c:pt>
                <c:pt idx="5499">
                  <c:v>1390</c:v>
                </c:pt>
                <c:pt idx="5500">
                  <c:v>2240</c:v>
                </c:pt>
                <c:pt idx="5501">
                  <c:v>1980</c:v>
                </c:pt>
                <c:pt idx="5502">
                  <c:v>1830</c:v>
                </c:pt>
                <c:pt idx="5503">
                  <c:v>980</c:v>
                </c:pt>
                <c:pt idx="5504">
                  <c:v>3550</c:v>
                </c:pt>
                <c:pt idx="5505">
                  <c:v>1660</c:v>
                </c:pt>
                <c:pt idx="5506">
                  <c:v>2490</c:v>
                </c:pt>
                <c:pt idx="5507">
                  <c:v>2329</c:v>
                </c:pt>
                <c:pt idx="5508">
                  <c:v>1790</c:v>
                </c:pt>
                <c:pt idx="5509">
                  <c:v>2830</c:v>
                </c:pt>
                <c:pt idx="5510">
                  <c:v>1160</c:v>
                </c:pt>
                <c:pt idx="5511">
                  <c:v>1000</c:v>
                </c:pt>
                <c:pt idx="5512">
                  <c:v>2540</c:v>
                </c:pt>
                <c:pt idx="5513">
                  <c:v>1750</c:v>
                </c:pt>
                <c:pt idx="5514">
                  <c:v>2890</c:v>
                </c:pt>
                <c:pt idx="5515">
                  <c:v>1870</c:v>
                </c:pt>
                <c:pt idx="5516">
                  <c:v>2200</c:v>
                </c:pt>
                <c:pt idx="5517">
                  <c:v>1300</c:v>
                </c:pt>
                <c:pt idx="5518">
                  <c:v>3410</c:v>
                </c:pt>
                <c:pt idx="5519">
                  <c:v>1160</c:v>
                </c:pt>
                <c:pt idx="5520">
                  <c:v>2100</c:v>
                </c:pt>
                <c:pt idx="5521">
                  <c:v>1490</c:v>
                </c:pt>
                <c:pt idx="5522">
                  <c:v>3280</c:v>
                </c:pt>
                <c:pt idx="5523">
                  <c:v>1450</c:v>
                </c:pt>
                <c:pt idx="5524">
                  <c:v>1930</c:v>
                </c:pt>
                <c:pt idx="5525">
                  <c:v>1660</c:v>
                </c:pt>
                <c:pt idx="5526">
                  <c:v>1260</c:v>
                </c:pt>
                <c:pt idx="5527">
                  <c:v>1170</c:v>
                </c:pt>
                <c:pt idx="5528">
                  <c:v>3350</c:v>
                </c:pt>
                <c:pt idx="5529">
                  <c:v>1420</c:v>
                </c:pt>
                <c:pt idx="5530">
                  <c:v>2170</c:v>
                </c:pt>
                <c:pt idx="5531">
                  <c:v>1800</c:v>
                </c:pt>
                <c:pt idx="5532">
                  <c:v>2000</c:v>
                </c:pt>
                <c:pt idx="5533">
                  <c:v>1660</c:v>
                </c:pt>
                <c:pt idx="5534">
                  <c:v>1540</c:v>
                </c:pt>
                <c:pt idx="5535">
                  <c:v>1160</c:v>
                </c:pt>
                <c:pt idx="5536">
                  <c:v>1700</c:v>
                </c:pt>
                <c:pt idx="5537">
                  <c:v>1580</c:v>
                </c:pt>
                <c:pt idx="5538">
                  <c:v>2080</c:v>
                </c:pt>
                <c:pt idx="5539">
                  <c:v>1030</c:v>
                </c:pt>
                <c:pt idx="5540">
                  <c:v>1770</c:v>
                </c:pt>
                <c:pt idx="5541">
                  <c:v>1540</c:v>
                </c:pt>
                <c:pt idx="5542">
                  <c:v>2650</c:v>
                </c:pt>
                <c:pt idx="5543">
                  <c:v>2690</c:v>
                </c:pt>
                <c:pt idx="5544">
                  <c:v>2210</c:v>
                </c:pt>
                <c:pt idx="5545">
                  <c:v>2390</c:v>
                </c:pt>
                <c:pt idx="5546">
                  <c:v>2580</c:v>
                </c:pt>
                <c:pt idx="5547">
                  <c:v>2160</c:v>
                </c:pt>
                <c:pt idx="5548">
                  <c:v>2230</c:v>
                </c:pt>
                <c:pt idx="5549">
                  <c:v>2000</c:v>
                </c:pt>
                <c:pt idx="5550">
                  <c:v>1280</c:v>
                </c:pt>
                <c:pt idx="5551">
                  <c:v>2810</c:v>
                </c:pt>
                <c:pt idx="5552">
                  <c:v>1680</c:v>
                </c:pt>
                <c:pt idx="5553">
                  <c:v>2150</c:v>
                </c:pt>
                <c:pt idx="5554">
                  <c:v>2820</c:v>
                </c:pt>
                <c:pt idx="5555">
                  <c:v>1750</c:v>
                </c:pt>
                <c:pt idx="5556">
                  <c:v>1060</c:v>
                </c:pt>
                <c:pt idx="5557">
                  <c:v>2430</c:v>
                </c:pt>
                <c:pt idx="5558">
                  <c:v>2660</c:v>
                </c:pt>
                <c:pt idx="5559">
                  <c:v>1670</c:v>
                </c:pt>
                <c:pt idx="5560">
                  <c:v>1380</c:v>
                </c:pt>
                <c:pt idx="5561">
                  <c:v>4160</c:v>
                </c:pt>
                <c:pt idx="5562">
                  <c:v>1790</c:v>
                </c:pt>
                <c:pt idx="5563">
                  <c:v>1940</c:v>
                </c:pt>
                <c:pt idx="5564">
                  <c:v>1390</c:v>
                </c:pt>
                <c:pt idx="5565">
                  <c:v>2200</c:v>
                </c:pt>
                <c:pt idx="5566">
                  <c:v>1264</c:v>
                </c:pt>
                <c:pt idx="5567">
                  <c:v>1095</c:v>
                </c:pt>
                <c:pt idx="5568">
                  <c:v>850</c:v>
                </c:pt>
                <c:pt idx="5569">
                  <c:v>1760</c:v>
                </c:pt>
                <c:pt idx="5570">
                  <c:v>690</c:v>
                </c:pt>
                <c:pt idx="5571">
                  <c:v>1400</c:v>
                </c:pt>
                <c:pt idx="5572">
                  <c:v>1810</c:v>
                </c:pt>
                <c:pt idx="5573">
                  <c:v>1310</c:v>
                </c:pt>
                <c:pt idx="5574">
                  <c:v>1400</c:v>
                </c:pt>
                <c:pt idx="5575">
                  <c:v>2350</c:v>
                </c:pt>
                <c:pt idx="5576">
                  <c:v>1150</c:v>
                </c:pt>
                <c:pt idx="5577">
                  <c:v>1710</c:v>
                </c:pt>
                <c:pt idx="5578">
                  <c:v>1660</c:v>
                </c:pt>
                <c:pt idx="5579">
                  <c:v>1950</c:v>
                </c:pt>
                <c:pt idx="5580">
                  <c:v>1780</c:v>
                </c:pt>
                <c:pt idx="5581">
                  <c:v>2450</c:v>
                </c:pt>
                <c:pt idx="5582">
                  <c:v>2060</c:v>
                </c:pt>
                <c:pt idx="5583">
                  <c:v>1540</c:v>
                </c:pt>
                <c:pt idx="5584">
                  <c:v>1650</c:v>
                </c:pt>
                <c:pt idx="5585">
                  <c:v>1160</c:v>
                </c:pt>
                <c:pt idx="5586">
                  <c:v>1440</c:v>
                </c:pt>
                <c:pt idx="5587">
                  <c:v>2150</c:v>
                </c:pt>
                <c:pt idx="5588">
                  <c:v>1060</c:v>
                </c:pt>
                <c:pt idx="5589">
                  <c:v>2620</c:v>
                </c:pt>
                <c:pt idx="5590">
                  <c:v>1630</c:v>
                </c:pt>
                <c:pt idx="5591">
                  <c:v>1840</c:v>
                </c:pt>
                <c:pt idx="5592">
                  <c:v>820</c:v>
                </c:pt>
                <c:pt idx="5593">
                  <c:v>820</c:v>
                </c:pt>
                <c:pt idx="5594">
                  <c:v>2010</c:v>
                </c:pt>
                <c:pt idx="5595">
                  <c:v>1990</c:v>
                </c:pt>
                <c:pt idx="5596">
                  <c:v>2990</c:v>
                </c:pt>
                <c:pt idx="5597">
                  <c:v>2540</c:v>
                </c:pt>
                <c:pt idx="5598">
                  <c:v>1640</c:v>
                </c:pt>
                <c:pt idx="5599">
                  <c:v>2500</c:v>
                </c:pt>
                <c:pt idx="5600">
                  <c:v>4020</c:v>
                </c:pt>
                <c:pt idx="5601">
                  <c:v>1500</c:v>
                </c:pt>
                <c:pt idx="5602">
                  <c:v>1594</c:v>
                </c:pt>
                <c:pt idx="5603">
                  <c:v>2130</c:v>
                </c:pt>
                <c:pt idx="5604">
                  <c:v>1130</c:v>
                </c:pt>
                <c:pt idx="5605">
                  <c:v>1690</c:v>
                </c:pt>
                <c:pt idx="5606">
                  <c:v>1440</c:v>
                </c:pt>
                <c:pt idx="5607">
                  <c:v>3270</c:v>
                </c:pt>
                <c:pt idx="5608">
                  <c:v>4350</c:v>
                </c:pt>
                <c:pt idx="5609">
                  <c:v>1610</c:v>
                </c:pt>
                <c:pt idx="5610">
                  <c:v>950</c:v>
                </c:pt>
                <c:pt idx="5611">
                  <c:v>1010</c:v>
                </c:pt>
                <c:pt idx="5612">
                  <c:v>1420</c:v>
                </c:pt>
                <c:pt idx="5613">
                  <c:v>1200</c:v>
                </c:pt>
                <c:pt idx="5614">
                  <c:v>2020</c:v>
                </c:pt>
                <c:pt idx="5615">
                  <c:v>3390</c:v>
                </c:pt>
                <c:pt idx="5616">
                  <c:v>1700</c:v>
                </c:pt>
                <c:pt idx="5617">
                  <c:v>3410</c:v>
                </c:pt>
                <c:pt idx="5618">
                  <c:v>2030</c:v>
                </c:pt>
                <c:pt idx="5619">
                  <c:v>2860</c:v>
                </c:pt>
                <c:pt idx="5620">
                  <c:v>1690</c:v>
                </c:pt>
                <c:pt idx="5621">
                  <c:v>760</c:v>
                </c:pt>
                <c:pt idx="5622">
                  <c:v>1780</c:v>
                </c:pt>
                <c:pt idx="5623">
                  <c:v>1550</c:v>
                </c:pt>
                <c:pt idx="5624">
                  <c:v>4090</c:v>
                </c:pt>
                <c:pt idx="5625">
                  <c:v>880</c:v>
                </c:pt>
                <c:pt idx="5626">
                  <c:v>1320</c:v>
                </c:pt>
                <c:pt idx="5627">
                  <c:v>950</c:v>
                </c:pt>
                <c:pt idx="5628">
                  <c:v>1390</c:v>
                </c:pt>
                <c:pt idx="5629">
                  <c:v>1900</c:v>
                </c:pt>
                <c:pt idx="5630">
                  <c:v>1392</c:v>
                </c:pt>
                <c:pt idx="5631">
                  <c:v>3340</c:v>
                </c:pt>
                <c:pt idx="5632">
                  <c:v>2750</c:v>
                </c:pt>
                <c:pt idx="5633">
                  <c:v>1400</c:v>
                </c:pt>
                <c:pt idx="5634">
                  <c:v>2220</c:v>
                </c:pt>
                <c:pt idx="5635">
                  <c:v>1210</c:v>
                </c:pt>
                <c:pt idx="5636">
                  <c:v>2390</c:v>
                </c:pt>
                <c:pt idx="5637">
                  <c:v>1870</c:v>
                </c:pt>
                <c:pt idx="5638">
                  <c:v>940</c:v>
                </c:pt>
                <c:pt idx="5639">
                  <c:v>1120</c:v>
                </c:pt>
                <c:pt idx="5640">
                  <c:v>1250</c:v>
                </c:pt>
                <c:pt idx="5641">
                  <c:v>1060</c:v>
                </c:pt>
                <c:pt idx="5642">
                  <c:v>2410</c:v>
                </c:pt>
                <c:pt idx="5643">
                  <c:v>2844</c:v>
                </c:pt>
                <c:pt idx="5644">
                  <c:v>2200</c:v>
                </c:pt>
                <c:pt idx="5645">
                  <c:v>3460</c:v>
                </c:pt>
                <c:pt idx="5646">
                  <c:v>1580</c:v>
                </c:pt>
                <c:pt idx="5647">
                  <c:v>1520</c:v>
                </c:pt>
                <c:pt idx="5648">
                  <c:v>2260</c:v>
                </c:pt>
                <c:pt idx="5649">
                  <c:v>1800</c:v>
                </c:pt>
                <c:pt idx="5650">
                  <c:v>2650</c:v>
                </c:pt>
                <c:pt idx="5651">
                  <c:v>1000</c:v>
                </c:pt>
                <c:pt idx="5652">
                  <c:v>2300</c:v>
                </c:pt>
                <c:pt idx="5653">
                  <c:v>1080</c:v>
                </c:pt>
                <c:pt idx="5654">
                  <c:v>902</c:v>
                </c:pt>
                <c:pt idx="5655">
                  <c:v>730</c:v>
                </c:pt>
                <c:pt idx="5656">
                  <c:v>2600</c:v>
                </c:pt>
                <c:pt idx="5657">
                  <c:v>1570</c:v>
                </c:pt>
                <c:pt idx="5658">
                  <c:v>2876</c:v>
                </c:pt>
                <c:pt idx="5659">
                  <c:v>2290</c:v>
                </c:pt>
                <c:pt idx="5660">
                  <c:v>1470</c:v>
                </c:pt>
                <c:pt idx="5661">
                  <c:v>2620</c:v>
                </c:pt>
                <c:pt idx="5662">
                  <c:v>2680</c:v>
                </c:pt>
                <c:pt idx="5663">
                  <c:v>2020</c:v>
                </c:pt>
                <c:pt idx="5664">
                  <c:v>2100</c:v>
                </c:pt>
                <c:pt idx="5665">
                  <c:v>1510</c:v>
                </c:pt>
                <c:pt idx="5666">
                  <c:v>2850</c:v>
                </c:pt>
                <c:pt idx="5667">
                  <c:v>4280</c:v>
                </c:pt>
                <c:pt idx="5668">
                  <c:v>3238</c:v>
                </c:pt>
                <c:pt idx="5669">
                  <c:v>2740</c:v>
                </c:pt>
                <c:pt idx="5670">
                  <c:v>2020</c:v>
                </c:pt>
                <c:pt idx="5671">
                  <c:v>1520</c:v>
                </c:pt>
                <c:pt idx="5672">
                  <c:v>3860</c:v>
                </c:pt>
                <c:pt idx="5673">
                  <c:v>1600</c:v>
                </c:pt>
                <c:pt idx="5674">
                  <c:v>2090</c:v>
                </c:pt>
                <c:pt idx="5675">
                  <c:v>4020</c:v>
                </c:pt>
                <c:pt idx="5676">
                  <c:v>2910</c:v>
                </c:pt>
                <c:pt idx="5677">
                  <c:v>900</c:v>
                </c:pt>
                <c:pt idx="5678">
                  <c:v>1720</c:v>
                </c:pt>
                <c:pt idx="5679">
                  <c:v>3030</c:v>
                </c:pt>
                <c:pt idx="5680">
                  <c:v>3030</c:v>
                </c:pt>
                <c:pt idx="5681">
                  <c:v>2190</c:v>
                </c:pt>
                <c:pt idx="5682">
                  <c:v>1680</c:v>
                </c:pt>
                <c:pt idx="5683">
                  <c:v>1210</c:v>
                </c:pt>
                <c:pt idx="5684">
                  <c:v>1120</c:v>
                </c:pt>
                <c:pt idx="5685">
                  <c:v>3180</c:v>
                </c:pt>
                <c:pt idx="5686">
                  <c:v>920</c:v>
                </c:pt>
                <c:pt idx="5687">
                  <c:v>700</c:v>
                </c:pt>
                <c:pt idx="5688">
                  <c:v>2540</c:v>
                </c:pt>
                <c:pt idx="5689">
                  <c:v>2100</c:v>
                </c:pt>
                <c:pt idx="5690">
                  <c:v>1540</c:v>
                </c:pt>
                <c:pt idx="5691">
                  <c:v>1420</c:v>
                </c:pt>
                <c:pt idx="5692">
                  <c:v>1450</c:v>
                </c:pt>
                <c:pt idx="5693">
                  <c:v>1550</c:v>
                </c:pt>
                <c:pt idx="5694">
                  <c:v>1920</c:v>
                </c:pt>
                <c:pt idx="5695">
                  <c:v>1920</c:v>
                </c:pt>
                <c:pt idx="5696">
                  <c:v>2510</c:v>
                </c:pt>
                <c:pt idx="5697">
                  <c:v>1660</c:v>
                </c:pt>
                <c:pt idx="5698">
                  <c:v>3990</c:v>
                </c:pt>
                <c:pt idx="5699">
                  <c:v>2350</c:v>
                </c:pt>
                <c:pt idx="5700">
                  <c:v>1350</c:v>
                </c:pt>
                <c:pt idx="5701">
                  <c:v>2980</c:v>
                </c:pt>
                <c:pt idx="5702">
                  <c:v>6390</c:v>
                </c:pt>
                <c:pt idx="5703">
                  <c:v>1590</c:v>
                </c:pt>
                <c:pt idx="5704">
                  <c:v>1400</c:v>
                </c:pt>
                <c:pt idx="5705">
                  <c:v>1880</c:v>
                </c:pt>
                <c:pt idx="5706">
                  <c:v>3500</c:v>
                </c:pt>
                <c:pt idx="5707">
                  <c:v>1370</c:v>
                </c:pt>
                <c:pt idx="5708">
                  <c:v>2810</c:v>
                </c:pt>
                <c:pt idx="5709">
                  <c:v>2220</c:v>
                </c:pt>
                <c:pt idx="5710">
                  <c:v>2110</c:v>
                </c:pt>
                <c:pt idx="5711">
                  <c:v>1720</c:v>
                </c:pt>
                <c:pt idx="5712">
                  <c:v>1780</c:v>
                </c:pt>
                <c:pt idx="5713">
                  <c:v>1410</c:v>
                </c:pt>
                <c:pt idx="5714">
                  <c:v>2110</c:v>
                </c:pt>
                <c:pt idx="5715">
                  <c:v>2700</c:v>
                </c:pt>
                <c:pt idx="5716">
                  <c:v>2610</c:v>
                </c:pt>
                <c:pt idx="5717">
                  <c:v>1660</c:v>
                </c:pt>
                <c:pt idx="5718">
                  <c:v>4570</c:v>
                </c:pt>
                <c:pt idx="5719">
                  <c:v>3760</c:v>
                </c:pt>
                <c:pt idx="5720">
                  <c:v>1610</c:v>
                </c:pt>
                <c:pt idx="5721">
                  <c:v>1740</c:v>
                </c:pt>
                <c:pt idx="5722">
                  <c:v>3530</c:v>
                </c:pt>
                <c:pt idx="5723">
                  <c:v>840</c:v>
                </c:pt>
                <c:pt idx="5724">
                  <c:v>840</c:v>
                </c:pt>
                <c:pt idx="5725">
                  <c:v>1470</c:v>
                </c:pt>
                <c:pt idx="5726">
                  <c:v>2470</c:v>
                </c:pt>
                <c:pt idx="5727">
                  <c:v>2220</c:v>
                </c:pt>
                <c:pt idx="5728">
                  <c:v>1720</c:v>
                </c:pt>
                <c:pt idx="5729">
                  <c:v>2700</c:v>
                </c:pt>
                <c:pt idx="5730">
                  <c:v>950</c:v>
                </c:pt>
                <c:pt idx="5731">
                  <c:v>1790</c:v>
                </c:pt>
                <c:pt idx="5732">
                  <c:v>1610</c:v>
                </c:pt>
                <c:pt idx="5733">
                  <c:v>2290</c:v>
                </c:pt>
                <c:pt idx="5734">
                  <c:v>2170</c:v>
                </c:pt>
                <c:pt idx="5735">
                  <c:v>2100</c:v>
                </c:pt>
                <c:pt idx="5736">
                  <c:v>2320</c:v>
                </c:pt>
                <c:pt idx="5737">
                  <c:v>1120</c:v>
                </c:pt>
                <c:pt idx="5738">
                  <c:v>1530</c:v>
                </c:pt>
                <c:pt idx="5739">
                  <c:v>3490</c:v>
                </c:pt>
                <c:pt idx="5740">
                  <c:v>1180</c:v>
                </c:pt>
                <c:pt idx="5741">
                  <c:v>2050</c:v>
                </c:pt>
                <c:pt idx="5742">
                  <c:v>2360</c:v>
                </c:pt>
                <c:pt idx="5743">
                  <c:v>2570</c:v>
                </c:pt>
                <c:pt idx="5744">
                  <c:v>1270</c:v>
                </c:pt>
                <c:pt idx="5745">
                  <c:v>1250</c:v>
                </c:pt>
                <c:pt idx="5746">
                  <c:v>2510</c:v>
                </c:pt>
                <c:pt idx="5747">
                  <c:v>2690</c:v>
                </c:pt>
                <c:pt idx="5748">
                  <c:v>2900</c:v>
                </c:pt>
                <c:pt idx="5749">
                  <c:v>3830</c:v>
                </c:pt>
                <c:pt idx="5750">
                  <c:v>1280</c:v>
                </c:pt>
                <c:pt idx="5751">
                  <c:v>4350</c:v>
                </c:pt>
                <c:pt idx="5752">
                  <c:v>1370</c:v>
                </c:pt>
                <c:pt idx="5753">
                  <c:v>1230</c:v>
                </c:pt>
                <c:pt idx="5754">
                  <c:v>2440</c:v>
                </c:pt>
                <c:pt idx="5755">
                  <c:v>4410</c:v>
                </c:pt>
                <c:pt idx="5756">
                  <c:v>910</c:v>
                </c:pt>
                <c:pt idx="5757">
                  <c:v>910</c:v>
                </c:pt>
                <c:pt idx="5758">
                  <c:v>2150</c:v>
                </c:pt>
                <c:pt idx="5759">
                  <c:v>2150</c:v>
                </c:pt>
                <c:pt idx="5760">
                  <c:v>3190</c:v>
                </c:pt>
                <c:pt idx="5761">
                  <c:v>2130</c:v>
                </c:pt>
                <c:pt idx="5762">
                  <c:v>2740</c:v>
                </c:pt>
                <c:pt idx="5763">
                  <c:v>3150</c:v>
                </c:pt>
                <c:pt idx="5764">
                  <c:v>1450</c:v>
                </c:pt>
                <c:pt idx="5765">
                  <c:v>2400</c:v>
                </c:pt>
                <c:pt idx="5766">
                  <c:v>2280</c:v>
                </c:pt>
                <c:pt idx="5767">
                  <c:v>2310</c:v>
                </c:pt>
                <c:pt idx="5768">
                  <c:v>2460</c:v>
                </c:pt>
                <c:pt idx="5769">
                  <c:v>4200</c:v>
                </c:pt>
                <c:pt idx="5770">
                  <c:v>1620</c:v>
                </c:pt>
                <c:pt idx="5771">
                  <c:v>2170</c:v>
                </c:pt>
                <c:pt idx="5772">
                  <c:v>2880</c:v>
                </c:pt>
                <c:pt idx="5773">
                  <c:v>3280</c:v>
                </c:pt>
                <c:pt idx="5774">
                  <c:v>2900</c:v>
                </c:pt>
                <c:pt idx="5775">
                  <c:v>2160</c:v>
                </c:pt>
                <c:pt idx="5776">
                  <c:v>2250</c:v>
                </c:pt>
                <c:pt idx="5777">
                  <c:v>1340</c:v>
                </c:pt>
                <c:pt idx="5778">
                  <c:v>1390</c:v>
                </c:pt>
                <c:pt idx="5779">
                  <c:v>1600</c:v>
                </c:pt>
                <c:pt idx="5780">
                  <c:v>2050</c:v>
                </c:pt>
                <c:pt idx="5781">
                  <c:v>2570</c:v>
                </c:pt>
                <c:pt idx="5782">
                  <c:v>2660</c:v>
                </c:pt>
                <c:pt idx="5783">
                  <c:v>1540</c:v>
                </c:pt>
                <c:pt idx="5784">
                  <c:v>2640</c:v>
                </c:pt>
                <c:pt idx="5785">
                  <c:v>1210</c:v>
                </c:pt>
                <c:pt idx="5786">
                  <c:v>3760</c:v>
                </c:pt>
                <c:pt idx="5787">
                  <c:v>1350</c:v>
                </c:pt>
                <c:pt idx="5788">
                  <c:v>2600</c:v>
                </c:pt>
                <c:pt idx="5789">
                  <c:v>3900</c:v>
                </c:pt>
                <c:pt idx="5790">
                  <c:v>1340</c:v>
                </c:pt>
                <c:pt idx="5791">
                  <c:v>1760</c:v>
                </c:pt>
                <c:pt idx="5792">
                  <c:v>1840</c:v>
                </c:pt>
                <c:pt idx="5793">
                  <c:v>2980</c:v>
                </c:pt>
                <c:pt idx="5794">
                  <c:v>1730</c:v>
                </c:pt>
                <c:pt idx="5795">
                  <c:v>1650</c:v>
                </c:pt>
                <c:pt idx="5796">
                  <c:v>3370</c:v>
                </c:pt>
                <c:pt idx="5797">
                  <c:v>2200</c:v>
                </c:pt>
                <c:pt idx="5798">
                  <c:v>2180</c:v>
                </c:pt>
                <c:pt idx="5799">
                  <c:v>1490</c:v>
                </c:pt>
                <c:pt idx="5800">
                  <c:v>1530</c:v>
                </c:pt>
                <c:pt idx="5801">
                  <c:v>1180</c:v>
                </c:pt>
                <c:pt idx="5802">
                  <c:v>2080</c:v>
                </c:pt>
                <c:pt idx="5803">
                  <c:v>3200</c:v>
                </c:pt>
                <c:pt idx="5804">
                  <c:v>1880</c:v>
                </c:pt>
                <c:pt idx="5805">
                  <c:v>2510</c:v>
                </c:pt>
                <c:pt idx="5806">
                  <c:v>1060</c:v>
                </c:pt>
                <c:pt idx="5807">
                  <c:v>2130</c:v>
                </c:pt>
                <c:pt idx="5808">
                  <c:v>1320</c:v>
                </c:pt>
                <c:pt idx="5809">
                  <c:v>1040</c:v>
                </c:pt>
                <c:pt idx="5810">
                  <c:v>1150</c:v>
                </c:pt>
                <c:pt idx="5811">
                  <c:v>2120</c:v>
                </c:pt>
                <c:pt idx="5812">
                  <c:v>2130</c:v>
                </c:pt>
                <c:pt idx="5813">
                  <c:v>2340</c:v>
                </c:pt>
                <c:pt idx="5814">
                  <c:v>2250</c:v>
                </c:pt>
                <c:pt idx="5815">
                  <c:v>1890</c:v>
                </c:pt>
                <c:pt idx="5816">
                  <c:v>1140</c:v>
                </c:pt>
                <c:pt idx="5817">
                  <c:v>2780</c:v>
                </c:pt>
                <c:pt idx="5818">
                  <c:v>2390</c:v>
                </c:pt>
                <c:pt idx="5819">
                  <c:v>2390</c:v>
                </c:pt>
                <c:pt idx="5820">
                  <c:v>2680</c:v>
                </c:pt>
                <c:pt idx="5821">
                  <c:v>1560</c:v>
                </c:pt>
                <c:pt idx="5822">
                  <c:v>1130</c:v>
                </c:pt>
                <c:pt idx="5823">
                  <c:v>1120</c:v>
                </c:pt>
                <c:pt idx="5824">
                  <c:v>2050</c:v>
                </c:pt>
                <c:pt idx="5825">
                  <c:v>2600</c:v>
                </c:pt>
                <c:pt idx="5826">
                  <c:v>1050</c:v>
                </c:pt>
                <c:pt idx="5827">
                  <c:v>2600</c:v>
                </c:pt>
                <c:pt idx="5828">
                  <c:v>2811</c:v>
                </c:pt>
                <c:pt idx="5829">
                  <c:v>4060</c:v>
                </c:pt>
                <c:pt idx="5830">
                  <c:v>2260</c:v>
                </c:pt>
                <c:pt idx="5831">
                  <c:v>4430</c:v>
                </c:pt>
                <c:pt idx="5832">
                  <c:v>600</c:v>
                </c:pt>
                <c:pt idx="5833">
                  <c:v>2430</c:v>
                </c:pt>
                <c:pt idx="5834">
                  <c:v>3420</c:v>
                </c:pt>
                <c:pt idx="5835">
                  <c:v>1180</c:v>
                </c:pt>
                <c:pt idx="5836">
                  <c:v>2010</c:v>
                </c:pt>
                <c:pt idx="5837">
                  <c:v>1230</c:v>
                </c:pt>
                <c:pt idx="5838">
                  <c:v>2750</c:v>
                </c:pt>
                <c:pt idx="5839">
                  <c:v>1300</c:v>
                </c:pt>
                <c:pt idx="5840">
                  <c:v>1150</c:v>
                </c:pt>
                <c:pt idx="5841">
                  <c:v>2220</c:v>
                </c:pt>
                <c:pt idx="5842">
                  <c:v>2050</c:v>
                </c:pt>
                <c:pt idx="5843">
                  <c:v>1700</c:v>
                </c:pt>
                <c:pt idx="5844">
                  <c:v>1610</c:v>
                </c:pt>
                <c:pt idx="5845">
                  <c:v>2720</c:v>
                </c:pt>
                <c:pt idx="5846">
                  <c:v>2190</c:v>
                </c:pt>
                <c:pt idx="5847">
                  <c:v>2730</c:v>
                </c:pt>
                <c:pt idx="5848">
                  <c:v>2490</c:v>
                </c:pt>
                <c:pt idx="5849">
                  <c:v>1510</c:v>
                </c:pt>
                <c:pt idx="5850">
                  <c:v>4720</c:v>
                </c:pt>
                <c:pt idx="5851">
                  <c:v>3810</c:v>
                </c:pt>
                <c:pt idx="5852">
                  <c:v>1950</c:v>
                </c:pt>
                <c:pt idx="5853">
                  <c:v>1300</c:v>
                </c:pt>
                <c:pt idx="5854">
                  <c:v>1610</c:v>
                </c:pt>
                <c:pt idx="5855">
                  <c:v>2040</c:v>
                </c:pt>
                <c:pt idx="5856">
                  <c:v>700</c:v>
                </c:pt>
                <c:pt idx="5857">
                  <c:v>970</c:v>
                </c:pt>
                <c:pt idx="5858">
                  <c:v>910</c:v>
                </c:pt>
                <c:pt idx="5859">
                  <c:v>1060</c:v>
                </c:pt>
                <c:pt idx="5860">
                  <c:v>2180</c:v>
                </c:pt>
                <c:pt idx="5861">
                  <c:v>2050</c:v>
                </c:pt>
                <c:pt idx="5862">
                  <c:v>750</c:v>
                </c:pt>
                <c:pt idx="5863">
                  <c:v>800</c:v>
                </c:pt>
                <c:pt idx="5864">
                  <c:v>3470</c:v>
                </c:pt>
                <c:pt idx="5865">
                  <c:v>1390</c:v>
                </c:pt>
                <c:pt idx="5866">
                  <c:v>900</c:v>
                </c:pt>
                <c:pt idx="5867">
                  <c:v>1050</c:v>
                </c:pt>
                <c:pt idx="5868">
                  <c:v>2410</c:v>
                </c:pt>
                <c:pt idx="5869">
                  <c:v>1180</c:v>
                </c:pt>
                <c:pt idx="5870">
                  <c:v>1140</c:v>
                </c:pt>
                <c:pt idx="5871">
                  <c:v>700</c:v>
                </c:pt>
                <c:pt idx="5872">
                  <c:v>2060</c:v>
                </c:pt>
                <c:pt idx="5873">
                  <c:v>2230</c:v>
                </c:pt>
                <c:pt idx="5874">
                  <c:v>1950</c:v>
                </c:pt>
                <c:pt idx="5875">
                  <c:v>2100</c:v>
                </c:pt>
                <c:pt idx="5876">
                  <c:v>2130</c:v>
                </c:pt>
                <c:pt idx="5877">
                  <c:v>1880</c:v>
                </c:pt>
                <c:pt idx="5878">
                  <c:v>2310</c:v>
                </c:pt>
                <c:pt idx="5879">
                  <c:v>880</c:v>
                </c:pt>
                <c:pt idx="5880">
                  <c:v>5450</c:v>
                </c:pt>
                <c:pt idx="5881">
                  <c:v>1290</c:v>
                </c:pt>
                <c:pt idx="5882">
                  <c:v>1010</c:v>
                </c:pt>
                <c:pt idx="5883">
                  <c:v>1690</c:v>
                </c:pt>
                <c:pt idx="5884">
                  <c:v>1350</c:v>
                </c:pt>
                <c:pt idx="5885">
                  <c:v>680</c:v>
                </c:pt>
                <c:pt idx="5886">
                  <c:v>2860</c:v>
                </c:pt>
                <c:pt idx="5887">
                  <c:v>610</c:v>
                </c:pt>
                <c:pt idx="5888">
                  <c:v>2660</c:v>
                </c:pt>
                <c:pt idx="5889">
                  <c:v>1390</c:v>
                </c:pt>
                <c:pt idx="5890">
                  <c:v>2290</c:v>
                </c:pt>
                <c:pt idx="5891">
                  <c:v>2110</c:v>
                </c:pt>
                <c:pt idx="5892">
                  <c:v>1200</c:v>
                </c:pt>
                <c:pt idx="5893">
                  <c:v>2360</c:v>
                </c:pt>
                <c:pt idx="5894">
                  <c:v>2350</c:v>
                </c:pt>
                <c:pt idx="5895">
                  <c:v>1590</c:v>
                </c:pt>
                <c:pt idx="5896">
                  <c:v>1810</c:v>
                </c:pt>
                <c:pt idx="5897">
                  <c:v>1900</c:v>
                </c:pt>
                <c:pt idx="5898">
                  <c:v>1250</c:v>
                </c:pt>
                <c:pt idx="5899">
                  <c:v>3280</c:v>
                </c:pt>
                <c:pt idx="5900">
                  <c:v>870</c:v>
                </c:pt>
                <c:pt idx="5901">
                  <c:v>3570</c:v>
                </c:pt>
                <c:pt idx="5902">
                  <c:v>3780</c:v>
                </c:pt>
                <c:pt idx="5903">
                  <c:v>1190</c:v>
                </c:pt>
                <c:pt idx="5904">
                  <c:v>2280</c:v>
                </c:pt>
                <c:pt idx="5905">
                  <c:v>1030</c:v>
                </c:pt>
                <c:pt idx="5906">
                  <c:v>2870</c:v>
                </c:pt>
                <c:pt idx="5907">
                  <c:v>1520</c:v>
                </c:pt>
                <c:pt idx="5908">
                  <c:v>3700</c:v>
                </c:pt>
                <c:pt idx="5909">
                  <c:v>2240</c:v>
                </c:pt>
                <c:pt idx="5910">
                  <c:v>1920</c:v>
                </c:pt>
                <c:pt idx="5911">
                  <c:v>2560</c:v>
                </c:pt>
                <c:pt idx="5912">
                  <c:v>1840</c:v>
                </c:pt>
                <c:pt idx="5913">
                  <c:v>2080</c:v>
                </c:pt>
                <c:pt idx="5914">
                  <c:v>1600</c:v>
                </c:pt>
                <c:pt idx="5915">
                  <c:v>2168</c:v>
                </c:pt>
                <c:pt idx="5916">
                  <c:v>860</c:v>
                </c:pt>
                <c:pt idx="5917">
                  <c:v>2100</c:v>
                </c:pt>
                <c:pt idx="5918">
                  <c:v>1140</c:v>
                </c:pt>
                <c:pt idx="5919">
                  <c:v>3090</c:v>
                </c:pt>
                <c:pt idx="5920">
                  <c:v>1330</c:v>
                </c:pt>
                <c:pt idx="5921">
                  <c:v>1360</c:v>
                </c:pt>
                <c:pt idx="5922">
                  <c:v>3420</c:v>
                </c:pt>
                <c:pt idx="5923">
                  <c:v>2180</c:v>
                </c:pt>
                <c:pt idx="5924">
                  <c:v>1800</c:v>
                </c:pt>
                <c:pt idx="5925">
                  <c:v>1120</c:v>
                </c:pt>
                <c:pt idx="5926">
                  <c:v>2980</c:v>
                </c:pt>
                <c:pt idx="5927">
                  <c:v>2600</c:v>
                </c:pt>
                <c:pt idx="5928">
                  <c:v>1550</c:v>
                </c:pt>
                <c:pt idx="5929">
                  <c:v>3330</c:v>
                </c:pt>
                <c:pt idx="5930">
                  <c:v>2200</c:v>
                </c:pt>
                <c:pt idx="5931">
                  <c:v>3840</c:v>
                </c:pt>
                <c:pt idx="5932">
                  <c:v>840</c:v>
                </c:pt>
                <c:pt idx="5933">
                  <c:v>1270</c:v>
                </c:pt>
                <c:pt idx="5934">
                  <c:v>3240</c:v>
                </c:pt>
                <c:pt idx="5935">
                  <c:v>2480</c:v>
                </c:pt>
                <c:pt idx="5936">
                  <c:v>4470</c:v>
                </c:pt>
                <c:pt idx="5937">
                  <c:v>1780</c:v>
                </c:pt>
                <c:pt idx="5938">
                  <c:v>1850</c:v>
                </c:pt>
                <c:pt idx="5939">
                  <c:v>2200</c:v>
                </c:pt>
                <c:pt idx="5940">
                  <c:v>2760</c:v>
                </c:pt>
                <c:pt idx="5941">
                  <c:v>1090</c:v>
                </c:pt>
                <c:pt idx="5942">
                  <c:v>3090</c:v>
                </c:pt>
                <c:pt idx="5943">
                  <c:v>820</c:v>
                </c:pt>
                <c:pt idx="5944">
                  <c:v>1445</c:v>
                </c:pt>
                <c:pt idx="5945">
                  <c:v>1810</c:v>
                </c:pt>
                <c:pt idx="5946">
                  <c:v>1620</c:v>
                </c:pt>
                <c:pt idx="5947">
                  <c:v>1060</c:v>
                </c:pt>
                <c:pt idx="5948">
                  <c:v>1050</c:v>
                </c:pt>
                <c:pt idx="5949">
                  <c:v>1010</c:v>
                </c:pt>
                <c:pt idx="5950">
                  <c:v>2050</c:v>
                </c:pt>
                <c:pt idx="5951">
                  <c:v>970</c:v>
                </c:pt>
                <c:pt idx="5952">
                  <c:v>1540</c:v>
                </c:pt>
                <c:pt idx="5953">
                  <c:v>3000</c:v>
                </c:pt>
                <c:pt idx="5954">
                  <c:v>3190</c:v>
                </c:pt>
                <c:pt idx="5955">
                  <c:v>1870</c:v>
                </c:pt>
                <c:pt idx="5956">
                  <c:v>2200</c:v>
                </c:pt>
                <c:pt idx="5957">
                  <c:v>3070</c:v>
                </c:pt>
                <c:pt idx="5958">
                  <c:v>3730</c:v>
                </c:pt>
                <c:pt idx="5959">
                  <c:v>2440</c:v>
                </c:pt>
                <c:pt idx="5960">
                  <c:v>990</c:v>
                </c:pt>
                <c:pt idx="5961">
                  <c:v>4160</c:v>
                </c:pt>
                <c:pt idx="5962">
                  <c:v>3670</c:v>
                </c:pt>
                <c:pt idx="5963">
                  <c:v>910</c:v>
                </c:pt>
                <c:pt idx="5964">
                  <c:v>1940</c:v>
                </c:pt>
                <c:pt idx="5965">
                  <c:v>1780</c:v>
                </c:pt>
                <c:pt idx="5966">
                  <c:v>2200</c:v>
                </c:pt>
                <c:pt idx="5967">
                  <c:v>6410</c:v>
                </c:pt>
                <c:pt idx="5968">
                  <c:v>2070</c:v>
                </c:pt>
                <c:pt idx="5969">
                  <c:v>2040</c:v>
                </c:pt>
                <c:pt idx="5970">
                  <c:v>2320</c:v>
                </c:pt>
                <c:pt idx="5971">
                  <c:v>1440</c:v>
                </c:pt>
                <c:pt idx="5972">
                  <c:v>1700</c:v>
                </c:pt>
                <c:pt idx="5973">
                  <c:v>1700</c:v>
                </c:pt>
                <c:pt idx="5974">
                  <c:v>2050</c:v>
                </c:pt>
                <c:pt idx="5975">
                  <c:v>800</c:v>
                </c:pt>
                <c:pt idx="5976">
                  <c:v>1800</c:v>
                </c:pt>
                <c:pt idx="5977">
                  <c:v>1460</c:v>
                </c:pt>
                <c:pt idx="5978">
                  <c:v>1290</c:v>
                </c:pt>
                <c:pt idx="5979">
                  <c:v>1900</c:v>
                </c:pt>
                <c:pt idx="5980">
                  <c:v>1480</c:v>
                </c:pt>
                <c:pt idx="5981">
                  <c:v>2090</c:v>
                </c:pt>
                <c:pt idx="5982">
                  <c:v>1950</c:v>
                </c:pt>
                <c:pt idx="5983">
                  <c:v>1250</c:v>
                </c:pt>
                <c:pt idx="5984">
                  <c:v>990</c:v>
                </c:pt>
                <c:pt idx="5985">
                  <c:v>2740</c:v>
                </c:pt>
                <c:pt idx="5986">
                  <c:v>1260</c:v>
                </c:pt>
                <c:pt idx="5987">
                  <c:v>2150</c:v>
                </c:pt>
                <c:pt idx="5988">
                  <c:v>1750</c:v>
                </c:pt>
                <c:pt idx="5989">
                  <c:v>2880</c:v>
                </c:pt>
                <c:pt idx="5990">
                  <c:v>2590</c:v>
                </c:pt>
                <c:pt idx="5991">
                  <c:v>2430</c:v>
                </c:pt>
                <c:pt idx="5992">
                  <c:v>1470</c:v>
                </c:pt>
                <c:pt idx="5993">
                  <c:v>2020</c:v>
                </c:pt>
                <c:pt idx="5994">
                  <c:v>610</c:v>
                </c:pt>
                <c:pt idx="5995">
                  <c:v>3000</c:v>
                </c:pt>
                <c:pt idx="5996">
                  <c:v>920</c:v>
                </c:pt>
                <c:pt idx="5997">
                  <c:v>1070</c:v>
                </c:pt>
                <c:pt idx="5998">
                  <c:v>3410</c:v>
                </c:pt>
                <c:pt idx="5999">
                  <c:v>1820</c:v>
                </c:pt>
                <c:pt idx="6000">
                  <c:v>1060</c:v>
                </c:pt>
                <c:pt idx="6001">
                  <c:v>3070</c:v>
                </c:pt>
                <c:pt idx="6002">
                  <c:v>2300</c:v>
                </c:pt>
                <c:pt idx="6003">
                  <c:v>1610</c:v>
                </c:pt>
                <c:pt idx="6004">
                  <c:v>2830</c:v>
                </c:pt>
                <c:pt idx="6005">
                  <c:v>970</c:v>
                </c:pt>
                <c:pt idx="6006">
                  <c:v>1680</c:v>
                </c:pt>
                <c:pt idx="6007">
                  <c:v>2040</c:v>
                </c:pt>
                <c:pt idx="6008">
                  <c:v>1450</c:v>
                </c:pt>
                <c:pt idx="6009">
                  <c:v>2870</c:v>
                </c:pt>
                <c:pt idx="6010">
                  <c:v>1870</c:v>
                </c:pt>
                <c:pt idx="6011">
                  <c:v>2490</c:v>
                </c:pt>
                <c:pt idx="6012">
                  <c:v>3350</c:v>
                </c:pt>
                <c:pt idx="6013">
                  <c:v>3190</c:v>
                </c:pt>
                <c:pt idx="6014">
                  <c:v>1560</c:v>
                </c:pt>
                <c:pt idx="6015">
                  <c:v>2750</c:v>
                </c:pt>
                <c:pt idx="6016">
                  <c:v>920</c:v>
                </c:pt>
                <c:pt idx="6017">
                  <c:v>1140</c:v>
                </c:pt>
                <c:pt idx="6018">
                  <c:v>2520</c:v>
                </c:pt>
                <c:pt idx="6019">
                  <c:v>3150</c:v>
                </c:pt>
                <c:pt idx="6020">
                  <c:v>2040</c:v>
                </c:pt>
                <c:pt idx="6021">
                  <c:v>1780</c:v>
                </c:pt>
                <c:pt idx="6022">
                  <c:v>2240</c:v>
                </c:pt>
                <c:pt idx="6023">
                  <c:v>3270</c:v>
                </c:pt>
                <c:pt idx="6024">
                  <c:v>3110</c:v>
                </c:pt>
                <c:pt idx="6025">
                  <c:v>1850</c:v>
                </c:pt>
                <c:pt idx="6026">
                  <c:v>1570</c:v>
                </c:pt>
                <c:pt idx="6027">
                  <c:v>750</c:v>
                </c:pt>
                <c:pt idx="6028">
                  <c:v>2240</c:v>
                </c:pt>
                <c:pt idx="6029">
                  <c:v>1870</c:v>
                </c:pt>
                <c:pt idx="6030">
                  <c:v>2683</c:v>
                </c:pt>
                <c:pt idx="6031">
                  <c:v>1490</c:v>
                </c:pt>
                <c:pt idx="6032">
                  <c:v>2340</c:v>
                </c:pt>
                <c:pt idx="6033">
                  <c:v>1700</c:v>
                </c:pt>
                <c:pt idx="6034">
                  <c:v>1450</c:v>
                </c:pt>
                <c:pt idx="6035">
                  <c:v>3310</c:v>
                </c:pt>
                <c:pt idx="6036">
                  <c:v>1520</c:v>
                </c:pt>
                <c:pt idx="6037">
                  <c:v>1260</c:v>
                </c:pt>
                <c:pt idx="6038">
                  <c:v>1840</c:v>
                </c:pt>
                <c:pt idx="6039">
                  <c:v>1750</c:v>
                </c:pt>
                <c:pt idx="6040">
                  <c:v>1450</c:v>
                </c:pt>
                <c:pt idx="6041">
                  <c:v>6330</c:v>
                </c:pt>
                <c:pt idx="6042">
                  <c:v>1260</c:v>
                </c:pt>
                <c:pt idx="6043">
                  <c:v>2100</c:v>
                </c:pt>
                <c:pt idx="6044">
                  <c:v>2430</c:v>
                </c:pt>
                <c:pt idx="6045">
                  <c:v>4250</c:v>
                </c:pt>
                <c:pt idx="6046">
                  <c:v>1830</c:v>
                </c:pt>
                <c:pt idx="6047">
                  <c:v>1310</c:v>
                </c:pt>
                <c:pt idx="6048">
                  <c:v>3090</c:v>
                </c:pt>
                <c:pt idx="6049">
                  <c:v>2560</c:v>
                </c:pt>
                <c:pt idx="6050">
                  <c:v>1930</c:v>
                </c:pt>
                <c:pt idx="6051">
                  <c:v>1460</c:v>
                </c:pt>
                <c:pt idx="6052">
                  <c:v>3460</c:v>
                </c:pt>
                <c:pt idx="6053">
                  <c:v>3290</c:v>
                </c:pt>
                <c:pt idx="6054">
                  <c:v>820</c:v>
                </c:pt>
                <c:pt idx="6055">
                  <c:v>1480</c:v>
                </c:pt>
                <c:pt idx="6056">
                  <c:v>1420</c:v>
                </c:pt>
                <c:pt idx="6057">
                  <c:v>2790</c:v>
                </c:pt>
                <c:pt idx="6058">
                  <c:v>1390</c:v>
                </c:pt>
                <c:pt idx="6059">
                  <c:v>950</c:v>
                </c:pt>
                <c:pt idx="6060">
                  <c:v>3000</c:v>
                </c:pt>
                <c:pt idx="6061">
                  <c:v>1280</c:v>
                </c:pt>
                <c:pt idx="6062">
                  <c:v>870</c:v>
                </c:pt>
                <c:pt idx="6063">
                  <c:v>1360</c:v>
                </c:pt>
                <c:pt idx="6064">
                  <c:v>1000</c:v>
                </c:pt>
                <c:pt idx="6065">
                  <c:v>2740</c:v>
                </c:pt>
                <c:pt idx="6066">
                  <c:v>1560</c:v>
                </c:pt>
                <c:pt idx="6067">
                  <c:v>2590</c:v>
                </c:pt>
                <c:pt idx="6068">
                  <c:v>1850</c:v>
                </c:pt>
                <c:pt idx="6069">
                  <c:v>2500</c:v>
                </c:pt>
                <c:pt idx="6070">
                  <c:v>3280</c:v>
                </c:pt>
                <c:pt idx="6071">
                  <c:v>670</c:v>
                </c:pt>
                <c:pt idx="6072">
                  <c:v>2890</c:v>
                </c:pt>
                <c:pt idx="6073">
                  <c:v>3000</c:v>
                </c:pt>
                <c:pt idx="6074">
                  <c:v>1920</c:v>
                </c:pt>
                <c:pt idx="6075">
                  <c:v>1960</c:v>
                </c:pt>
                <c:pt idx="6076">
                  <c:v>2000</c:v>
                </c:pt>
                <c:pt idx="6077">
                  <c:v>3600</c:v>
                </c:pt>
                <c:pt idx="6078">
                  <c:v>2740</c:v>
                </c:pt>
                <c:pt idx="6079">
                  <c:v>3650</c:v>
                </c:pt>
                <c:pt idx="6080">
                  <c:v>2310</c:v>
                </c:pt>
                <c:pt idx="6081">
                  <c:v>2095</c:v>
                </c:pt>
                <c:pt idx="6082">
                  <c:v>1560</c:v>
                </c:pt>
                <c:pt idx="6083">
                  <c:v>1880</c:v>
                </c:pt>
                <c:pt idx="6084">
                  <c:v>840</c:v>
                </c:pt>
                <c:pt idx="6085">
                  <c:v>2730</c:v>
                </c:pt>
                <c:pt idx="6086">
                  <c:v>860</c:v>
                </c:pt>
                <c:pt idx="6087">
                  <c:v>2320</c:v>
                </c:pt>
                <c:pt idx="6088">
                  <c:v>1540</c:v>
                </c:pt>
                <c:pt idx="6089">
                  <c:v>890</c:v>
                </c:pt>
                <c:pt idx="6090">
                  <c:v>4290</c:v>
                </c:pt>
                <c:pt idx="6091">
                  <c:v>1950</c:v>
                </c:pt>
                <c:pt idx="6092">
                  <c:v>1010</c:v>
                </c:pt>
                <c:pt idx="6093">
                  <c:v>2830</c:v>
                </c:pt>
                <c:pt idx="6094">
                  <c:v>1500</c:v>
                </c:pt>
                <c:pt idx="6095">
                  <c:v>3370</c:v>
                </c:pt>
                <c:pt idx="6096">
                  <c:v>3160</c:v>
                </c:pt>
                <c:pt idx="6097">
                  <c:v>1110</c:v>
                </c:pt>
                <c:pt idx="6098">
                  <c:v>3830</c:v>
                </c:pt>
                <c:pt idx="6099">
                  <c:v>3160</c:v>
                </c:pt>
                <c:pt idx="6100">
                  <c:v>2100</c:v>
                </c:pt>
                <c:pt idx="6101">
                  <c:v>2240</c:v>
                </c:pt>
                <c:pt idx="6102">
                  <c:v>1060</c:v>
                </c:pt>
                <c:pt idx="6103">
                  <c:v>2350</c:v>
                </c:pt>
                <c:pt idx="6104">
                  <c:v>1940</c:v>
                </c:pt>
                <c:pt idx="6105">
                  <c:v>1160</c:v>
                </c:pt>
                <c:pt idx="6106">
                  <c:v>1840</c:v>
                </c:pt>
                <c:pt idx="6107">
                  <c:v>2260</c:v>
                </c:pt>
                <c:pt idx="6108">
                  <c:v>840</c:v>
                </c:pt>
                <c:pt idx="6109">
                  <c:v>2830</c:v>
                </c:pt>
                <c:pt idx="6110">
                  <c:v>1600</c:v>
                </c:pt>
                <c:pt idx="6111">
                  <c:v>1370</c:v>
                </c:pt>
                <c:pt idx="6112">
                  <c:v>1960</c:v>
                </c:pt>
                <c:pt idx="6113">
                  <c:v>1470</c:v>
                </c:pt>
                <c:pt idx="6114">
                  <c:v>2740</c:v>
                </c:pt>
                <c:pt idx="6115">
                  <c:v>1090</c:v>
                </c:pt>
                <c:pt idx="6116">
                  <c:v>2460</c:v>
                </c:pt>
                <c:pt idx="6117">
                  <c:v>1820</c:v>
                </c:pt>
                <c:pt idx="6118">
                  <c:v>1960</c:v>
                </c:pt>
                <c:pt idx="6119">
                  <c:v>1760</c:v>
                </c:pt>
                <c:pt idx="6120">
                  <c:v>720</c:v>
                </c:pt>
                <c:pt idx="6121">
                  <c:v>3470</c:v>
                </c:pt>
                <c:pt idx="6122">
                  <c:v>1370</c:v>
                </c:pt>
                <c:pt idx="6123">
                  <c:v>2370</c:v>
                </c:pt>
                <c:pt idx="6124">
                  <c:v>1390</c:v>
                </c:pt>
                <c:pt idx="6125">
                  <c:v>1840</c:v>
                </c:pt>
                <c:pt idx="6126">
                  <c:v>2790</c:v>
                </c:pt>
                <c:pt idx="6127">
                  <c:v>1460</c:v>
                </c:pt>
                <c:pt idx="6128">
                  <c:v>2620</c:v>
                </c:pt>
                <c:pt idx="6129">
                  <c:v>2230</c:v>
                </c:pt>
                <c:pt idx="6130">
                  <c:v>3250</c:v>
                </c:pt>
                <c:pt idx="6131">
                  <c:v>1190</c:v>
                </c:pt>
                <c:pt idx="6132">
                  <c:v>2090</c:v>
                </c:pt>
                <c:pt idx="6133">
                  <c:v>2580</c:v>
                </c:pt>
                <c:pt idx="6134">
                  <c:v>2100</c:v>
                </c:pt>
                <c:pt idx="6135">
                  <c:v>3160</c:v>
                </c:pt>
                <c:pt idx="6136">
                  <c:v>2090</c:v>
                </c:pt>
                <c:pt idx="6137">
                  <c:v>1570</c:v>
                </c:pt>
                <c:pt idx="6138">
                  <c:v>1020</c:v>
                </c:pt>
                <c:pt idx="6139">
                  <c:v>1300</c:v>
                </c:pt>
                <c:pt idx="6140">
                  <c:v>2110</c:v>
                </c:pt>
                <c:pt idx="6141">
                  <c:v>1210</c:v>
                </c:pt>
                <c:pt idx="6142">
                  <c:v>1990</c:v>
                </c:pt>
                <c:pt idx="6143">
                  <c:v>1630</c:v>
                </c:pt>
                <c:pt idx="6144">
                  <c:v>1384</c:v>
                </c:pt>
                <c:pt idx="6145">
                  <c:v>3380</c:v>
                </c:pt>
                <c:pt idx="6146">
                  <c:v>2480</c:v>
                </c:pt>
                <c:pt idx="6147">
                  <c:v>1270</c:v>
                </c:pt>
                <c:pt idx="6148">
                  <c:v>1010</c:v>
                </c:pt>
                <c:pt idx="6149">
                  <c:v>1490</c:v>
                </c:pt>
                <c:pt idx="6150">
                  <c:v>820</c:v>
                </c:pt>
                <c:pt idx="6151">
                  <c:v>1810</c:v>
                </c:pt>
                <c:pt idx="6152">
                  <c:v>3060</c:v>
                </c:pt>
                <c:pt idx="6153">
                  <c:v>2980</c:v>
                </c:pt>
                <c:pt idx="6154">
                  <c:v>3440</c:v>
                </c:pt>
                <c:pt idx="6155">
                  <c:v>1820</c:v>
                </c:pt>
                <c:pt idx="6156">
                  <c:v>2320</c:v>
                </c:pt>
                <c:pt idx="6157">
                  <c:v>2620</c:v>
                </c:pt>
                <c:pt idx="6158">
                  <c:v>2190</c:v>
                </c:pt>
                <c:pt idx="6159">
                  <c:v>1780</c:v>
                </c:pt>
                <c:pt idx="6160">
                  <c:v>2200</c:v>
                </c:pt>
                <c:pt idx="6161">
                  <c:v>1600</c:v>
                </c:pt>
                <c:pt idx="6162">
                  <c:v>2450</c:v>
                </c:pt>
                <c:pt idx="6163">
                  <c:v>2680</c:v>
                </c:pt>
                <c:pt idx="6164">
                  <c:v>1850</c:v>
                </c:pt>
                <c:pt idx="6165">
                  <c:v>1740</c:v>
                </c:pt>
                <c:pt idx="6166">
                  <c:v>1490</c:v>
                </c:pt>
                <c:pt idx="6167">
                  <c:v>1960</c:v>
                </c:pt>
                <c:pt idx="6168">
                  <c:v>1380</c:v>
                </c:pt>
                <c:pt idx="6169">
                  <c:v>1510</c:v>
                </c:pt>
                <c:pt idx="6170">
                  <c:v>1410</c:v>
                </c:pt>
                <c:pt idx="6171">
                  <c:v>1440</c:v>
                </c:pt>
                <c:pt idx="6172">
                  <c:v>920</c:v>
                </c:pt>
                <c:pt idx="6173">
                  <c:v>1090</c:v>
                </c:pt>
                <c:pt idx="6174">
                  <c:v>2790</c:v>
                </c:pt>
                <c:pt idx="6175">
                  <c:v>1840</c:v>
                </c:pt>
                <c:pt idx="6176">
                  <c:v>1340</c:v>
                </c:pt>
                <c:pt idx="6177">
                  <c:v>2570</c:v>
                </c:pt>
                <c:pt idx="6178">
                  <c:v>3010</c:v>
                </c:pt>
                <c:pt idx="6179">
                  <c:v>2160</c:v>
                </c:pt>
                <c:pt idx="6180">
                  <c:v>2140</c:v>
                </c:pt>
                <c:pt idx="6181">
                  <c:v>2090</c:v>
                </c:pt>
                <c:pt idx="6182">
                  <c:v>1810</c:v>
                </c:pt>
                <c:pt idx="6183">
                  <c:v>1760</c:v>
                </c:pt>
                <c:pt idx="6184">
                  <c:v>2500</c:v>
                </c:pt>
                <c:pt idx="6185">
                  <c:v>930</c:v>
                </c:pt>
                <c:pt idx="6186">
                  <c:v>3030</c:v>
                </c:pt>
                <c:pt idx="6187">
                  <c:v>1460</c:v>
                </c:pt>
                <c:pt idx="6188">
                  <c:v>2940</c:v>
                </c:pt>
                <c:pt idx="6189">
                  <c:v>3360</c:v>
                </c:pt>
                <c:pt idx="6190">
                  <c:v>2110</c:v>
                </c:pt>
                <c:pt idx="6191">
                  <c:v>2740</c:v>
                </c:pt>
                <c:pt idx="6192">
                  <c:v>1070</c:v>
                </c:pt>
                <c:pt idx="6193">
                  <c:v>1680</c:v>
                </c:pt>
                <c:pt idx="6194">
                  <c:v>2260</c:v>
                </c:pt>
                <c:pt idx="6195">
                  <c:v>5860</c:v>
                </c:pt>
                <c:pt idx="6196">
                  <c:v>2380</c:v>
                </c:pt>
                <c:pt idx="6197">
                  <c:v>3320</c:v>
                </c:pt>
                <c:pt idx="6198">
                  <c:v>1050</c:v>
                </c:pt>
                <c:pt idx="6199">
                  <c:v>2070</c:v>
                </c:pt>
                <c:pt idx="6200">
                  <c:v>1790</c:v>
                </c:pt>
                <c:pt idx="6201">
                  <c:v>840</c:v>
                </c:pt>
                <c:pt idx="6202">
                  <c:v>990</c:v>
                </c:pt>
                <c:pt idx="6203">
                  <c:v>4120</c:v>
                </c:pt>
                <c:pt idx="6204">
                  <c:v>1620</c:v>
                </c:pt>
                <c:pt idx="6205">
                  <c:v>1340</c:v>
                </c:pt>
                <c:pt idx="6206">
                  <c:v>1500</c:v>
                </c:pt>
                <c:pt idx="6207">
                  <c:v>1300</c:v>
                </c:pt>
                <c:pt idx="6208">
                  <c:v>3100</c:v>
                </c:pt>
                <c:pt idx="6209">
                  <c:v>3380</c:v>
                </c:pt>
                <c:pt idx="6210">
                  <c:v>2660</c:v>
                </c:pt>
                <c:pt idx="6211">
                  <c:v>1700</c:v>
                </c:pt>
                <c:pt idx="6212">
                  <c:v>1840</c:v>
                </c:pt>
                <c:pt idx="6213">
                  <c:v>890</c:v>
                </c:pt>
                <c:pt idx="6214">
                  <c:v>2800</c:v>
                </c:pt>
                <c:pt idx="6215">
                  <c:v>2010</c:v>
                </c:pt>
                <c:pt idx="6216">
                  <c:v>1380</c:v>
                </c:pt>
                <c:pt idx="6217">
                  <c:v>1210</c:v>
                </c:pt>
                <c:pt idx="6218">
                  <c:v>1280</c:v>
                </c:pt>
                <c:pt idx="6219">
                  <c:v>4090</c:v>
                </c:pt>
                <c:pt idx="6220">
                  <c:v>1580</c:v>
                </c:pt>
                <c:pt idx="6221">
                  <c:v>1910</c:v>
                </c:pt>
                <c:pt idx="6222">
                  <c:v>1740</c:v>
                </c:pt>
                <c:pt idx="6223">
                  <c:v>1130</c:v>
                </c:pt>
                <c:pt idx="6224">
                  <c:v>1970</c:v>
                </c:pt>
                <c:pt idx="6225">
                  <c:v>1780</c:v>
                </c:pt>
                <c:pt idx="6226">
                  <c:v>1670</c:v>
                </c:pt>
                <c:pt idx="6227">
                  <c:v>1360</c:v>
                </c:pt>
                <c:pt idx="6228">
                  <c:v>1840</c:v>
                </c:pt>
                <c:pt idx="6229">
                  <c:v>1255</c:v>
                </c:pt>
                <c:pt idx="6230">
                  <c:v>1840</c:v>
                </c:pt>
                <c:pt idx="6231">
                  <c:v>2960</c:v>
                </c:pt>
                <c:pt idx="6232">
                  <c:v>1430</c:v>
                </c:pt>
                <c:pt idx="6233">
                  <c:v>5990</c:v>
                </c:pt>
                <c:pt idx="6234">
                  <c:v>3480</c:v>
                </c:pt>
                <c:pt idx="6235">
                  <c:v>4260</c:v>
                </c:pt>
                <c:pt idx="6236">
                  <c:v>1820</c:v>
                </c:pt>
                <c:pt idx="6237">
                  <c:v>1290</c:v>
                </c:pt>
                <c:pt idx="6238">
                  <c:v>2130</c:v>
                </c:pt>
                <c:pt idx="6239">
                  <c:v>1170</c:v>
                </c:pt>
                <c:pt idx="6240">
                  <c:v>1730</c:v>
                </c:pt>
                <c:pt idx="6241">
                  <c:v>880</c:v>
                </c:pt>
                <c:pt idx="6242">
                  <c:v>2380</c:v>
                </c:pt>
                <c:pt idx="6243">
                  <c:v>1330</c:v>
                </c:pt>
                <c:pt idx="6244">
                  <c:v>1780</c:v>
                </c:pt>
                <c:pt idx="6245">
                  <c:v>1220</c:v>
                </c:pt>
                <c:pt idx="6246">
                  <c:v>2490</c:v>
                </c:pt>
                <c:pt idx="6247">
                  <c:v>1180</c:v>
                </c:pt>
                <c:pt idx="6248">
                  <c:v>2310</c:v>
                </c:pt>
                <c:pt idx="6249">
                  <c:v>1440</c:v>
                </c:pt>
                <c:pt idx="6250">
                  <c:v>1620</c:v>
                </c:pt>
                <c:pt idx="6251">
                  <c:v>2620</c:v>
                </c:pt>
                <c:pt idx="6252">
                  <c:v>3710</c:v>
                </c:pt>
                <c:pt idx="6253">
                  <c:v>1040</c:v>
                </c:pt>
                <c:pt idx="6254">
                  <c:v>3320</c:v>
                </c:pt>
                <c:pt idx="6255">
                  <c:v>800</c:v>
                </c:pt>
                <c:pt idx="6256">
                  <c:v>2040</c:v>
                </c:pt>
                <c:pt idx="6257">
                  <c:v>1960</c:v>
                </c:pt>
                <c:pt idx="6258">
                  <c:v>2670</c:v>
                </c:pt>
                <c:pt idx="6259">
                  <c:v>2930</c:v>
                </c:pt>
                <c:pt idx="6260">
                  <c:v>830</c:v>
                </c:pt>
                <c:pt idx="6261">
                  <c:v>2290</c:v>
                </c:pt>
                <c:pt idx="6262">
                  <c:v>2510</c:v>
                </c:pt>
                <c:pt idx="6263">
                  <c:v>1280</c:v>
                </c:pt>
                <c:pt idx="6264">
                  <c:v>1810</c:v>
                </c:pt>
                <c:pt idx="6265">
                  <c:v>2080</c:v>
                </c:pt>
                <c:pt idx="6266">
                  <c:v>1680</c:v>
                </c:pt>
                <c:pt idx="6267">
                  <c:v>1660</c:v>
                </c:pt>
                <c:pt idx="6268">
                  <c:v>1650</c:v>
                </c:pt>
                <c:pt idx="6269">
                  <c:v>1420</c:v>
                </c:pt>
                <c:pt idx="6270">
                  <c:v>2240</c:v>
                </c:pt>
                <c:pt idx="6271">
                  <c:v>1230</c:v>
                </c:pt>
                <c:pt idx="6272">
                  <c:v>1260</c:v>
                </c:pt>
                <c:pt idx="6273">
                  <c:v>2060</c:v>
                </c:pt>
                <c:pt idx="6274">
                  <c:v>3090</c:v>
                </c:pt>
                <c:pt idx="6275">
                  <c:v>3220</c:v>
                </c:pt>
                <c:pt idx="6276">
                  <c:v>2020</c:v>
                </c:pt>
                <c:pt idx="6277">
                  <c:v>1910</c:v>
                </c:pt>
                <c:pt idx="6278">
                  <c:v>1150</c:v>
                </c:pt>
                <c:pt idx="6279">
                  <c:v>2730</c:v>
                </c:pt>
                <c:pt idx="6280">
                  <c:v>2890</c:v>
                </c:pt>
                <c:pt idx="6281">
                  <c:v>2280</c:v>
                </c:pt>
                <c:pt idx="6282">
                  <c:v>1040</c:v>
                </c:pt>
                <c:pt idx="6283">
                  <c:v>2440</c:v>
                </c:pt>
                <c:pt idx="6284">
                  <c:v>1720</c:v>
                </c:pt>
                <c:pt idx="6285">
                  <c:v>3430</c:v>
                </c:pt>
                <c:pt idx="6286">
                  <c:v>2570</c:v>
                </c:pt>
                <c:pt idx="6287">
                  <c:v>4360</c:v>
                </c:pt>
                <c:pt idx="6288">
                  <c:v>2060</c:v>
                </c:pt>
                <c:pt idx="6289">
                  <c:v>3020</c:v>
                </c:pt>
                <c:pt idx="6290">
                  <c:v>2340</c:v>
                </c:pt>
                <c:pt idx="6291">
                  <c:v>2400</c:v>
                </c:pt>
                <c:pt idx="6292">
                  <c:v>1610</c:v>
                </c:pt>
                <c:pt idx="6293">
                  <c:v>1090</c:v>
                </c:pt>
                <c:pt idx="6294">
                  <c:v>1470</c:v>
                </c:pt>
                <c:pt idx="6295">
                  <c:v>1670</c:v>
                </c:pt>
                <c:pt idx="6296">
                  <c:v>1850</c:v>
                </c:pt>
                <c:pt idx="6297">
                  <c:v>3940</c:v>
                </c:pt>
                <c:pt idx="6298">
                  <c:v>2330</c:v>
                </c:pt>
                <c:pt idx="6299">
                  <c:v>2020</c:v>
                </c:pt>
                <c:pt idx="6300">
                  <c:v>1300</c:v>
                </c:pt>
                <c:pt idx="6301">
                  <c:v>1180</c:v>
                </c:pt>
                <c:pt idx="6302">
                  <c:v>1320</c:v>
                </c:pt>
                <c:pt idx="6303">
                  <c:v>2520</c:v>
                </c:pt>
                <c:pt idx="6304">
                  <c:v>1680</c:v>
                </c:pt>
                <c:pt idx="6305">
                  <c:v>2000</c:v>
                </c:pt>
                <c:pt idx="6306">
                  <c:v>1180</c:v>
                </c:pt>
                <c:pt idx="6307">
                  <c:v>3330</c:v>
                </c:pt>
                <c:pt idx="6308">
                  <c:v>1880</c:v>
                </c:pt>
                <c:pt idx="6309">
                  <c:v>2990</c:v>
                </c:pt>
                <c:pt idx="6310">
                  <c:v>1510</c:v>
                </c:pt>
                <c:pt idx="6311">
                  <c:v>3110</c:v>
                </c:pt>
                <c:pt idx="6312">
                  <c:v>2150</c:v>
                </c:pt>
                <c:pt idx="6313">
                  <c:v>1900</c:v>
                </c:pt>
                <c:pt idx="6314">
                  <c:v>2720</c:v>
                </c:pt>
                <c:pt idx="6315">
                  <c:v>1560</c:v>
                </c:pt>
                <c:pt idx="6316">
                  <c:v>1990</c:v>
                </c:pt>
                <c:pt idx="6317">
                  <c:v>1740</c:v>
                </c:pt>
                <c:pt idx="6318">
                  <c:v>2130</c:v>
                </c:pt>
                <c:pt idx="6319">
                  <c:v>1510</c:v>
                </c:pt>
                <c:pt idx="6320">
                  <c:v>2100</c:v>
                </c:pt>
                <c:pt idx="6321">
                  <c:v>2344</c:v>
                </c:pt>
                <c:pt idx="6322">
                  <c:v>1970</c:v>
                </c:pt>
                <c:pt idx="6323">
                  <c:v>1470</c:v>
                </c:pt>
                <c:pt idx="6324">
                  <c:v>940</c:v>
                </c:pt>
                <c:pt idx="6325">
                  <c:v>1780</c:v>
                </c:pt>
                <c:pt idx="6326">
                  <c:v>2230</c:v>
                </c:pt>
                <c:pt idx="6327">
                  <c:v>3570</c:v>
                </c:pt>
                <c:pt idx="6328">
                  <c:v>1920</c:v>
                </c:pt>
                <c:pt idx="6329">
                  <c:v>1290</c:v>
                </c:pt>
                <c:pt idx="6330">
                  <c:v>1880</c:v>
                </c:pt>
                <c:pt idx="6331">
                  <c:v>2960</c:v>
                </c:pt>
                <c:pt idx="6332">
                  <c:v>1840</c:v>
                </c:pt>
                <c:pt idx="6333">
                  <c:v>1890</c:v>
                </c:pt>
                <c:pt idx="6334">
                  <c:v>1820</c:v>
                </c:pt>
                <c:pt idx="6335">
                  <c:v>4370</c:v>
                </c:pt>
                <c:pt idx="6336">
                  <c:v>1530</c:v>
                </c:pt>
                <c:pt idx="6337">
                  <c:v>1030</c:v>
                </c:pt>
                <c:pt idx="6338">
                  <c:v>2000</c:v>
                </c:pt>
                <c:pt idx="6339">
                  <c:v>1730</c:v>
                </c:pt>
                <c:pt idx="6340">
                  <c:v>3620</c:v>
                </c:pt>
                <c:pt idx="6341">
                  <c:v>2040</c:v>
                </c:pt>
                <c:pt idx="6342">
                  <c:v>2640</c:v>
                </c:pt>
                <c:pt idx="6343">
                  <c:v>1600</c:v>
                </c:pt>
                <c:pt idx="6344">
                  <c:v>1480</c:v>
                </c:pt>
                <c:pt idx="6345">
                  <c:v>700</c:v>
                </c:pt>
                <c:pt idx="6346">
                  <c:v>700</c:v>
                </c:pt>
                <c:pt idx="6347">
                  <c:v>3520</c:v>
                </c:pt>
                <c:pt idx="6348">
                  <c:v>1650</c:v>
                </c:pt>
                <c:pt idx="6349">
                  <c:v>1360</c:v>
                </c:pt>
                <c:pt idx="6350">
                  <c:v>1350</c:v>
                </c:pt>
                <c:pt idx="6351">
                  <c:v>1970</c:v>
                </c:pt>
                <c:pt idx="6352">
                  <c:v>1470</c:v>
                </c:pt>
                <c:pt idx="6353">
                  <c:v>1610</c:v>
                </c:pt>
                <c:pt idx="6354">
                  <c:v>810</c:v>
                </c:pt>
                <c:pt idx="6355">
                  <c:v>2820</c:v>
                </c:pt>
                <c:pt idx="6356">
                  <c:v>1900</c:v>
                </c:pt>
                <c:pt idx="6357">
                  <c:v>1830</c:v>
                </c:pt>
                <c:pt idx="6358">
                  <c:v>1730</c:v>
                </c:pt>
                <c:pt idx="6359">
                  <c:v>2110</c:v>
                </c:pt>
                <c:pt idx="6360">
                  <c:v>3060</c:v>
                </c:pt>
                <c:pt idx="6361">
                  <c:v>2620</c:v>
                </c:pt>
                <c:pt idx="6362">
                  <c:v>1088</c:v>
                </c:pt>
                <c:pt idx="6363">
                  <c:v>1400</c:v>
                </c:pt>
                <c:pt idx="6364">
                  <c:v>1540</c:v>
                </c:pt>
                <c:pt idx="6365">
                  <c:v>1540</c:v>
                </c:pt>
                <c:pt idx="6366">
                  <c:v>2310</c:v>
                </c:pt>
                <c:pt idx="6367">
                  <c:v>1730</c:v>
                </c:pt>
                <c:pt idx="6368">
                  <c:v>2070</c:v>
                </c:pt>
                <c:pt idx="6369">
                  <c:v>900</c:v>
                </c:pt>
                <c:pt idx="6370">
                  <c:v>860</c:v>
                </c:pt>
                <c:pt idx="6371">
                  <c:v>2980</c:v>
                </c:pt>
                <c:pt idx="6372">
                  <c:v>2980</c:v>
                </c:pt>
                <c:pt idx="6373">
                  <c:v>2740</c:v>
                </c:pt>
                <c:pt idx="6374">
                  <c:v>1790</c:v>
                </c:pt>
                <c:pt idx="6375">
                  <c:v>1750</c:v>
                </c:pt>
                <c:pt idx="6376">
                  <c:v>3610</c:v>
                </c:pt>
                <c:pt idx="6377">
                  <c:v>1430</c:v>
                </c:pt>
                <c:pt idx="6378">
                  <c:v>1570</c:v>
                </c:pt>
                <c:pt idx="6379">
                  <c:v>2280</c:v>
                </c:pt>
                <c:pt idx="6380">
                  <c:v>940</c:v>
                </c:pt>
                <c:pt idx="6381">
                  <c:v>2920</c:v>
                </c:pt>
                <c:pt idx="6382">
                  <c:v>2260</c:v>
                </c:pt>
                <c:pt idx="6383">
                  <c:v>2000</c:v>
                </c:pt>
                <c:pt idx="6384">
                  <c:v>1440</c:v>
                </c:pt>
                <c:pt idx="6385">
                  <c:v>2310</c:v>
                </c:pt>
                <c:pt idx="6386">
                  <c:v>2300</c:v>
                </c:pt>
                <c:pt idx="6387">
                  <c:v>1490</c:v>
                </c:pt>
                <c:pt idx="6388">
                  <c:v>1830</c:v>
                </c:pt>
                <c:pt idx="6389">
                  <c:v>4440</c:v>
                </c:pt>
                <c:pt idx="6390">
                  <c:v>4970</c:v>
                </c:pt>
                <c:pt idx="6391">
                  <c:v>1000</c:v>
                </c:pt>
                <c:pt idx="6392">
                  <c:v>4940</c:v>
                </c:pt>
                <c:pt idx="6393">
                  <c:v>1980</c:v>
                </c:pt>
                <c:pt idx="6394">
                  <c:v>1560</c:v>
                </c:pt>
                <c:pt idx="6395">
                  <c:v>870</c:v>
                </c:pt>
                <c:pt idx="6396">
                  <c:v>840</c:v>
                </c:pt>
                <c:pt idx="6397">
                  <c:v>1250</c:v>
                </c:pt>
                <c:pt idx="6398">
                  <c:v>3120</c:v>
                </c:pt>
                <c:pt idx="6399">
                  <c:v>750</c:v>
                </c:pt>
                <c:pt idx="6400">
                  <c:v>710</c:v>
                </c:pt>
                <c:pt idx="6401">
                  <c:v>2290</c:v>
                </c:pt>
                <c:pt idx="6402">
                  <c:v>3750</c:v>
                </c:pt>
                <c:pt idx="6403">
                  <c:v>980</c:v>
                </c:pt>
                <c:pt idx="6404">
                  <c:v>1590</c:v>
                </c:pt>
                <c:pt idx="6405">
                  <c:v>940</c:v>
                </c:pt>
                <c:pt idx="6406">
                  <c:v>1750</c:v>
                </c:pt>
                <c:pt idx="6407">
                  <c:v>1460</c:v>
                </c:pt>
                <c:pt idx="6408">
                  <c:v>1540</c:v>
                </c:pt>
                <c:pt idx="6409">
                  <c:v>2560</c:v>
                </c:pt>
                <c:pt idx="6410">
                  <c:v>1660</c:v>
                </c:pt>
                <c:pt idx="6411">
                  <c:v>1880</c:v>
                </c:pt>
                <c:pt idx="6412">
                  <c:v>3500</c:v>
                </c:pt>
                <c:pt idx="6413">
                  <c:v>1840</c:v>
                </c:pt>
                <c:pt idx="6414">
                  <c:v>1060</c:v>
                </c:pt>
                <c:pt idx="6415">
                  <c:v>1790</c:v>
                </c:pt>
                <c:pt idx="6416">
                  <c:v>810</c:v>
                </c:pt>
                <c:pt idx="6417">
                  <c:v>2600</c:v>
                </c:pt>
                <c:pt idx="6418">
                  <c:v>3230</c:v>
                </c:pt>
                <c:pt idx="6419">
                  <c:v>2240</c:v>
                </c:pt>
                <c:pt idx="6420">
                  <c:v>3400</c:v>
                </c:pt>
                <c:pt idx="6421">
                  <c:v>3140</c:v>
                </c:pt>
                <c:pt idx="6422">
                  <c:v>2780</c:v>
                </c:pt>
                <c:pt idx="6423">
                  <c:v>2320</c:v>
                </c:pt>
                <c:pt idx="6424">
                  <c:v>1370</c:v>
                </c:pt>
                <c:pt idx="6425">
                  <c:v>2230</c:v>
                </c:pt>
                <c:pt idx="6426">
                  <c:v>1610</c:v>
                </c:pt>
                <c:pt idx="6427">
                  <c:v>3410</c:v>
                </c:pt>
                <c:pt idx="6428">
                  <c:v>2810</c:v>
                </c:pt>
                <c:pt idx="6429">
                  <c:v>1850</c:v>
                </c:pt>
                <c:pt idx="6430">
                  <c:v>1790</c:v>
                </c:pt>
                <c:pt idx="6431">
                  <c:v>1150</c:v>
                </c:pt>
                <c:pt idx="6432">
                  <c:v>2420</c:v>
                </c:pt>
                <c:pt idx="6433">
                  <c:v>1580</c:v>
                </c:pt>
                <c:pt idx="6434">
                  <c:v>1760</c:v>
                </c:pt>
                <c:pt idx="6435">
                  <c:v>1760</c:v>
                </c:pt>
                <c:pt idx="6436">
                  <c:v>2750</c:v>
                </c:pt>
                <c:pt idx="6437">
                  <c:v>920</c:v>
                </c:pt>
                <c:pt idx="6438">
                  <c:v>960</c:v>
                </c:pt>
                <c:pt idx="6439">
                  <c:v>1120</c:v>
                </c:pt>
                <c:pt idx="6440">
                  <c:v>1560</c:v>
                </c:pt>
                <c:pt idx="6441">
                  <c:v>1380</c:v>
                </c:pt>
                <c:pt idx="6442">
                  <c:v>1940</c:v>
                </c:pt>
                <c:pt idx="6443">
                  <c:v>1810</c:v>
                </c:pt>
                <c:pt idx="6444">
                  <c:v>1100</c:v>
                </c:pt>
                <c:pt idx="6445">
                  <c:v>1980</c:v>
                </c:pt>
                <c:pt idx="6446">
                  <c:v>1340</c:v>
                </c:pt>
                <c:pt idx="6447">
                  <c:v>1680</c:v>
                </c:pt>
                <c:pt idx="6448">
                  <c:v>2060</c:v>
                </c:pt>
                <c:pt idx="6449">
                  <c:v>2620</c:v>
                </c:pt>
                <c:pt idx="6450">
                  <c:v>1610</c:v>
                </c:pt>
                <c:pt idx="6451">
                  <c:v>1490</c:v>
                </c:pt>
                <c:pt idx="6452">
                  <c:v>1900</c:v>
                </c:pt>
                <c:pt idx="6453">
                  <c:v>3440</c:v>
                </c:pt>
                <c:pt idx="6454">
                  <c:v>1840</c:v>
                </c:pt>
                <c:pt idx="6455">
                  <c:v>2330</c:v>
                </c:pt>
                <c:pt idx="6456">
                  <c:v>2250</c:v>
                </c:pt>
                <c:pt idx="6457">
                  <c:v>2000</c:v>
                </c:pt>
                <c:pt idx="6458">
                  <c:v>3010</c:v>
                </c:pt>
                <c:pt idx="6459">
                  <c:v>1680</c:v>
                </c:pt>
                <c:pt idx="6460">
                  <c:v>1530</c:v>
                </c:pt>
                <c:pt idx="6461">
                  <c:v>970</c:v>
                </c:pt>
                <c:pt idx="6462">
                  <c:v>1550</c:v>
                </c:pt>
                <c:pt idx="6463">
                  <c:v>1660</c:v>
                </c:pt>
                <c:pt idx="6464">
                  <c:v>3680</c:v>
                </c:pt>
                <c:pt idx="6465">
                  <c:v>3210</c:v>
                </c:pt>
                <c:pt idx="6466">
                  <c:v>1480</c:v>
                </c:pt>
                <c:pt idx="6467">
                  <c:v>3600</c:v>
                </c:pt>
                <c:pt idx="6468">
                  <c:v>1700</c:v>
                </c:pt>
                <c:pt idx="6469">
                  <c:v>1680</c:v>
                </c:pt>
                <c:pt idx="6470">
                  <c:v>1550</c:v>
                </c:pt>
                <c:pt idx="6471">
                  <c:v>3780</c:v>
                </c:pt>
                <c:pt idx="6472">
                  <c:v>2360</c:v>
                </c:pt>
                <c:pt idx="6473">
                  <c:v>1810</c:v>
                </c:pt>
                <c:pt idx="6474">
                  <c:v>2290</c:v>
                </c:pt>
                <c:pt idx="6475">
                  <c:v>3370</c:v>
                </c:pt>
                <c:pt idx="6476">
                  <c:v>2090</c:v>
                </c:pt>
                <c:pt idx="6477">
                  <c:v>2130</c:v>
                </c:pt>
                <c:pt idx="6478">
                  <c:v>2060</c:v>
                </c:pt>
                <c:pt idx="6479">
                  <c:v>1560</c:v>
                </c:pt>
                <c:pt idx="6480">
                  <c:v>730</c:v>
                </c:pt>
                <c:pt idx="6481">
                  <c:v>2910</c:v>
                </c:pt>
                <c:pt idx="6482">
                  <c:v>2490</c:v>
                </c:pt>
                <c:pt idx="6483">
                  <c:v>1710</c:v>
                </c:pt>
                <c:pt idx="6484">
                  <c:v>1520</c:v>
                </c:pt>
                <c:pt idx="6485">
                  <c:v>2930</c:v>
                </c:pt>
                <c:pt idx="6486">
                  <c:v>3160</c:v>
                </c:pt>
                <c:pt idx="6487">
                  <c:v>2910</c:v>
                </c:pt>
                <c:pt idx="6488">
                  <c:v>1700</c:v>
                </c:pt>
                <c:pt idx="6489">
                  <c:v>810</c:v>
                </c:pt>
                <c:pt idx="6490">
                  <c:v>2000</c:v>
                </c:pt>
                <c:pt idx="6491">
                  <c:v>1894</c:v>
                </c:pt>
                <c:pt idx="6492">
                  <c:v>2080</c:v>
                </c:pt>
                <c:pt idx="6493">
                  <c:v>1730</c:v>
                </c:pt>
                <c:pt idx="6494">
                  <c:v>720</c:v>
                </c:pt>
                <c:pt idx="6495">
                  <c:v>3560</c:v>
                </c:pt>
                <c:pt idx="6496">
                  <c:v>1210</c:v>
                </c:pt>
                <c:pt idx="6497">
                  <c:v>2130</c:v>
                </c:pt>
                <c:pt idx="6498">
                  <c:v>1570</c:v>
                </c:pt>
                <c:pt idx="6499">
                  <c:v>3950</c:v>
                </c:pt>
                <c:pt idx="6500">
                  <c:v>3450</c:v>
                </c:pt>
                <c:pt idx="6501">
                  <c:v>7220</c:v>
                </c:pt>
                <c:pt idx="6502">
                  <c:v>1150</c:v>
                </c:pt>
                <c:pt idx="6503">
                  <c:v>1500</c:v>
                </c:pt>
                <c:pt idx="6504">
                  <c:v>1300</c:v>
                </c:pt>
                <c:pt idx="6505">
                  <c:v>1290</c:v>
                </c:pt>
                <c:pt idx="6506">
                  <c:v>2510</c:v>
                </c:pt>
                <c:pt idx="6507">
                  <c:v>2320</c:v>
                </c:pt>
                <c:pt idx="6508">
                  <c:v>5480</c:v>
                </c:pt>
                <c:pt idx="6509">
                  <c:v>2030</c:v>
                </c:pt>
                <c:pt idx="6510">
                  <c:v>2060</c:v>
                </c:pt>
                <c:pt idx="6511">
                  <c:v>2920</c:v>
                </c:pt>
                <c:pt idx="6512">
                  <c:v>3330</c:v>
                </c:pt>
                <c:pt idx="6513">
                  <c:v>2110</c:v>
                </c:pt>
                <c:pt idx="6514">
                  <c:v>1175</c:v>
                </c:pt>
                <c:pt idx="6515">
                  <c:v>1590</c:v>
                </c:pt>
                <c:pt idx="6516">
                  <c:v>1070</c:v>
                </c:pt>
                <c:pt idx="6517">
                  <c:v>2720</c:v>
                </c:pt>
                <c:pt idx="6518">
                  <c:v>2980</c:v>
                </c:pt>
                <c:pt idx="6519">
                  <c:v>1160</c:v>
                </c:pt>
                <c:pt idx="6520">
                  <c:v>3580</c:v>
                </c:pt>
                <c:pt idx="6521">
                  <c:v>3020</c:v>
                </c:pt>
                <c:pt idx="6522">
                  <c:v>2380</c:v>
                </c:pt>
                <c:pt idx="6523">
                  <c:v>2270</c:v>
                </c:pt>
                <c:pt idx="6524">
                  <c:v>1660</c:v>
                </c:pt>
                <c:pt idx="6525">
                  <c:v>830</c:v>
                </c:pt>
                <c:pt idx="6526">
                  <c:v>2480</c:v>
                </c:pt>
                <c:pt idx="6527">
                  <c:v>1900</c:v>
                </c:pt>
                <c:pt idx="6528">
                  <c:v>1670</c:v>
                </c:pt>
                <c:pt idx="6529">
                  <c:v>2000</c:v>
                </c:pt>
                <c:pt idx="6530">
                  <c:v>2320</c:v>
                </c:pt>
                <c:pt idx="6531">
                  <c:v>1860</c:v>
                </c:pt>
                <c:pt idx="6532">
                  <c:v>2110</c:v>
                </c:pt>
                <c:pt idx="6533">
                  <c:v>1400</c:v>
                </c:pt>
                <c:pt idx="6534">
                  <c:v>1400</c:v>
                </c:pt>
                <c:pt idx="6535">
                  <c:v>2850</c:v>
                </c:pt>
                <c:pt idx="6536">
                  <c:v>1370</c:v>
                </c:pt>
                <c:pt idx="6537">
                  <c:v>2170</c:v>
                </c:pt>
                <c:pt idx="6538">
                  <c:v>2570</c:v>
                </c:pt>
                <c:pt idx="6539">
                  <c:v>1970</c:v>
                </c:pt>
                <c:pt idx="6540">
                  <c:v>2980</c:v>
                </c:pt>
                <c:pt idx="6541">
                  <c:v>2300</c:v>
                </c:pt>
                <c:pt idx="6542">
                  <c:v>1990</c:v>
                </c:pt>
                <c:pt idx="6543">
                  <c:v>2390</c:v>
                </c:pt>
                <c:pt idx="6544">
                  <c:v>2160</c:v>
                </c:pt>
                <c:pt idx="6545">
                  <c:v>3300</c:v>
                </c:pt>
                <c:pt idx="6546">
                  <c:v>1840</c:v>
                </c:pt>
                <c:pt idx="6547">
                  <c:v>2030</c:v>
                </c:pt>
                <c:pt idx="6548">
                  <c:v>1400</c:v>
                </c:pt>
                <c:pt idx="6549">
                  <c:v>2320</c:v>
                </c:pt>
                <c:pt idx="6550">
                  <c:v>1410</c:v>
                </c:pt>
                <c:pt idx="6551">
                  <c:v>1860</c:v>
                </c:pt>
                <c:pt idx="6552">
                  <c:v>1820</c:v>
                </c:pt>
                <c:pt idx="6553">
                  <c:v>1910</c:v>
                </c:pt>
                <c:pt idx="6554">
                  <c:v>1540</c:v>
                </c:pt>
                <c:pt idx="6555">
                  <c:v>1430</c:v>
                </c:pt>
                <c:pt idx="6556">
                  <c:v>1010</c:v>
                </c:pt>
                <c:pt idx="6557">
                  <c:v>940</c:v>
                </c:pt>
                <c:pt idx="6558">
                  <c:v>2600</c:v>
                </c:pt>
                <c:pt idx="6559">
                  <c:v>2060</c:v>
                </c:pt>
                <c:pt idx="6560">
                  <c:v>1920</c:v>
                </c:pt>
                <c:pt idx="6561">
                  <c:v>2900</c:v>
                </c:pt>
                <c:pt idx="6562">
                  <c:v>1020</c:v>
                </c:pt>
                <c:pt idx="6563">
                  <c:v>2150</c:v>
                </c:pt>
                <c:pt idx="6564">
                  <c:v>1660</c:v>
                </c:pt>
                <c:pt idx="6565">
                  <c:v>1230</c:v>
                </c:pt>
                <c:pt idx="6566">
                  <c:v>2170</c:v>
                </c:pt>
                <c:pt idx="6567">
                  <c:v>1280</c:v>
                </c:pt>
                <c:pt idx="6568">
                  <c:v>2240</c:v>
                </c:pt>
                <c:pt idx="6569">
                  <c:v>1780</c:v>
                </c:pt>
                <c:pt idx="6570">
                  <c:v>1840</c:v>
                </c:pt>
                <c:pt idx="6571">
                  <c:v>1740</c:v>
                </c:pt>
                <c:pt idx="6572">
                  <c:v>3040</c:v>
                </c:pt>
                <c:pt idx="6573">
                  <c:v>2370</c:v>
                </c:pt>
                <c:pt idx="6574">
                  <c:v>2100</c:v>
                </c:pt>
                <c:pt idx="6575">
                  <c:v>1470</c:v>
                </c:pt>
                <c:pt idx="6576">
                  <c:v>1300</c:v>
                </c:pt>
                <c:pt idx="6577">
                  <c:v>3420</c:v>
                </c:pt>
                <c:pt idx="6578">
                  <c:v>1190</c:v>
                </c:pt>
                <c:pt idx="6579">
                  <c:v>2080</c:v>
                </c:pt>
                <c:pt idx="6580">
                  <c:v>2180</c:v>
                </c:pt>
                <c:pt idx="6581">
                  <c:v>1460</c:v>
                </c:pt>
                <c:pt idx="6582">
                  <c:v>1530</c:v>
                </c:pt>
                <c:pt idx="6583">
                  <c:v>4740</c:v>
                </c:pt>
                <c:pt idx="6584">
                  <c:v>1980</c:v>
                </c:pt>
                <c:pt idx="6585">
                  <c:v>1710</c:v>
                </c:pt>
                <c:pt idx="6586">
                  <c:v>1160</c:v>
                </c:pt>
                <c:pt idx="6587">
                  <c:v>2200</c:v>
                </c:pt>
                <c:pt idx="6588">
                  <c:v>1170</c:v>
                </c:pt>
                <c:pt idx="6589">
                  <c:v>1120</c:v>
                </c:pt>
                <c:pt idx="6590">
                  <c:v>1710</c:v>
                </c:pt>
                <c:pt idx="6591">
                  <c:v>1650</c:v>
                </c:pt>
                <c:pt idx="6592">
                  <c:v>2840</c:v>
                </c:pt>
                <c:pt idx="6593">
                  <c:v>3310</c:v>
                </c:pt>
                <c:pt idx="6594">
                  <c:v>1860</c:v>
                </c:pt>
                <c:pt idx="6595">
                  <c:v>2250</c:v>
                </c:pt>
                <c:pt idx="6596">
                  <c:v>2890</c:v>
                </c:pt>
                <c:pt idx="6597">
                  <c:v>2120</c:v>
                </c:pt>
                <c:pt idx="6598">
                  <c:v>2130</c:v>
                </c:pt>
                <c:pt idx="6599">
                  <c:v>1170</c:v>
                </c:pt>
                <c:pt idx="6600">
                  <c:v>2120</c:v>
                </c:pt>
                <c:pt idx="6601">
                  <c:v>1280</c:v>
                </c:pt>
                <c:pt idx="6602">
                  <c:v>3170</c:v>
                </c:pt>
                <c:pt idx="6603">
                  <c:v>2260</c:v>
                </c:pt>
                <c:pt idx="6604">
                  <c:v>2930</c:v>
                </c:pt>
                <c:pt idx="6605">
                  <c:v>1060</c:v>
                </c:pt>
                <c:pt idx="6606">
                  <c:v>1740</c:v>
                </c:pt>
                <c:pt idx="6607">
                  <c:v>2990</c:v>
                </c:pt>
                <c:pt idx="6608">
                  <c:v>3530</c:v>
                </c:pt>
                <c:pt idx="6609">
                  <c:v>2960</c:v>
                </c:pt>
                <c:pt idx="6610">
                  <c:v>1650</c:v>
                </c:pt>
                <c:pt idx="6611">
                  <c:v>2720</c:v>
                </c:pt>
                <c:pt idx="6612">
                  <c:v>1516</c:v>
                </c:pt>
                <c:pt idx="6613">
                  <c:v>4386</c:v>
                </c:pt>
                <c:pt idx="6614">
                  <c:v>2580</c:v>
                </c:pt>
                <c:pt idx="6615">
                  <c:v>960</c:v>
                </c:pt>
                <c:pt idx="6616">
                  <c:v>1460</c:v>
                </c:pt>
                <c:pt idx="6617">
                  <c:v>3840</c:v>
                </c:pt>
                <c:pt idx="6618">
                  <c:v>2090</c:v>
                </c:pt>
                <c:pt idx="6619">
                  <c:v>2470</c:v>
                </c:pt>
                <c:pt idx="6620">
                  <c:v>2090</c:v>
                </c:pt>
                <c:pt idx="6621">
                  <c:v>2070</c:v>
                </c:pt>
                <c:pt idx="6622">
                  <c:v>1650</c:v>
                </c:pt>
                <c:pt idx="6623">
                  <c:v>1880</c:v>
                </c:pt>
                <c:pt idx="6624">
                  <c:v>2060</c:v>
                </c:pt>
                <c:pt idx="6625">
                  <c:v>1410</c:v>
                </c:pt>
                <c:pt idx="6626">
                  <c:v>2770</c:v>
                </c:pt>
                <c:pt idx="6627">
                  <c:v>1390</c:v>
                </c:pt>
                <c:pt idx="6628">
                  <c:v>5440</c:v>
                </c:pt>
                <c:pt idx="6629">
                  <c:v>1280</c:v>
                </c:pt>
                <c:pt idx="6630">
                  <c:v>1720</c:v>
                </c:pt>
                <c:pt idx="6631">
                  <c:v>1720</c:v>
                </c:pt>
                <c:pt idx="6632">
                  <c:v>3040</c:v>
                </c:pt>
                <c:pt idx="6633">
                  <c:v>3780</c:v>
                </c:pt>
                <c:pt idx="6634">
                  <c:v>2670</c:v>
                </c:pt>
                <c:pt idx="6635">
                  <c:v>1350</c:v>
                </c:pt>
                <c:pt idx="6636">
                  <c:v>3490</c:v>
                </c:pt>
                <c:pt idx="6637">
                  <c:v>870</c:v>
                </c:pt>
                <c:pt idx="6638">
                  <c:v>2410</c:v>
                </c:pt>
                <c:pt idx="6639">
                  <c:v>1640</c:v>
                </c:pt>
                <c:pt idx="6640">
                  <c:v>1540</c:v>
                </c:pt>
                <c:pt idx="6641">
                  <c:v>2370</c:v>
                </c:pt>
                <c:pt idx="6642">
                  <c:v>1830</c:v>
                </c:pt>
                <c:pt idx="6643">
                  <c:v>2330</c:v>
                </c:pt>
                <c:pt idx="6644">
                  <c:v>2240</c:v>
                </c:pt>
                <c:pt idx="6645">
                  <c:v>1700</c:v>
                </c:pt>
                <c:pt idx="6646">
                  <c:v>1750</c:v>
                </c:pt>
                <c:pt idx="6647">
                  <c:v>1100</c:v>
                </c:pt>
                <c:pt idx="6648">
                  <c:v>2320</c:v>
                </c:pt>
                <c:pt idx="6649">
                  <c:v>2540</c:v>
                </c:pt>
                <c:pt idx="6650">
                  <c:v>3090</c:v>
                </c:pt>
                <c:pt idx="6651">
                  <c:v>770</c:v>
                </c:pt>
                <c:pt idx="6652">
                  <c:v>2370</c:v>
                </c:pt>
                <c:pt idx="6653">
                  <c:v>1200</c:v>
                </c:pt>
                <c:pt idx="6654">
                  <c:v>2200</c:v>
                </c:pt>
                <c:pt idx="6655">
                  <c:v>2660</c:v>
                </c:pt>
                <c:pt idx="6656">
                  <c:v>1600</c:v>
                </c:pt>
                <c:pt idx="6657">
                  <c:v>1330</c:v>
                </c:pt>
                <c:pt idx="6658">
                  <c:v>3440</c:v>
                </c:pt>
                <c:pt idx="6659">
                  <c:v>2510</c:v>
                </c:pt>
                <c:pt idx="6660">
                  <c:v>2150</c:v>
                </c:pt>
                <c:pt idx="6661">
                  <c:v>1180</c:v>
                </c:pt>
                <c:pt idx="6662">
                  <c:v>680</c:v>
                </c:pt>
                <c:pt idx="6663">
                  <c:v>2840</c:v>
                </c:pt>
                <c:pt idx="6664">
                  <c:v>1820</c:v>
                </c:pt>
                <c:pt idx="6665">
                  <c:v>1070</c:v>
                </c:pt>
                <c:pt idx="6666">
                  <c:v>1250</c:v>
                </c:pt>
                <c:pt idx="6667">
                  <c:v>2190</c:v>
                </c:pt>
                <c:pt idx="6668">
                  <c:v>3000</c:v>
                </c:pt>
                <c:pt idx="6669">
                  <c:v>2270</c:v>
                </c:pt>
                <c:pt idx="6670">
                  <c:v>4500</c:v>
                </c:pt>
                <c:pt idx="6671">
                  <c:v>3400</c:v>
                </c:pt>
                <c:pt idx="6672">
                  <c:v>2830</c:v>
                </c:pt>
                <c:pt idx="6673">
                  <c:v>960</c:v>
                </c:pt>
                <c:pt idx="6674">
                  <c:v>1530</c:v>
                </c:pt>
                <c:pt idx="6675">
                  <c:v>2500</c:v>
                </c:pt>
                <c:pt idx="6676">
                  <c:v>1560</c:v>
                </c:pt>
                <c:pt idx="6677">
                  <c:v>2070</c:v>
                </c:pt>
                <c:pt idx="6678">
                  <c:v>2710</c:v>
                </c:pt>
                <c:pt idx="6679">
                  <c:v>3150</c:v>
                </c:pt>
                <c:pt idx="6680">
                  <c:v>1880</c:v>
                </c:pt>
                <c:pt idx="6681">
                  <c:v>1250</c:v>
                </c:pt>
                <c:pt idx="6682">
                  <c:v>2290</c:v>
                </c:pt>
                <c:pt idx="6683">
                  <c:v>1990</c:v>
                </c:pt>
                <c:pt idx="6684">
                  <c:v>2100</c:v>
                </c:pt>
                <c:pt idx="6685">
                  <c:v>940</c:v>
                </c:pt>
                <c:pt idx="6686">
                  <c:v>1640</c:v>
                </c:pt>
                <c:pt idx="6687">
                  <c:v>1860</c:v>
                </c:pt>
                <c:pt idx="6688">
                  <c:v>2100</c:v>
                </c:pt>
                <c:pt idx="6689">
                  <c:v>1500</c:v>
                </c:pt>
                <c:pt idx="6690">
                  <c:v>1680</c:v>
                </c:pt>
                <c:pt idx="6691">
                  <c:v>3900</c:v>
                </c:pt>
                <c:pt idx="6692">
                  <c:v>1400</c:v>
                </c:pt>
                <c:pt idx="6693">
                  <c:v>2600</c:v>
                </c:pt>
                <c:pt idx="6694">
                  <c:v>1440</c:v>
                </c:pt>
                <c:pt idx="6695">
                  <c:v>1870</c:v>
                </c:pt>
                <c:pt idx="6696">
                  <c:v>2960</c:v>
                </c:pt>
                <c:pt idx="6697">
                  <c:v>2440</c:v>
                </c:pt>
                <c:pt idx="6698">
                  <c:v>1122</c:v>
                </c:pt>
                <c:pt idx="6699">
                  <c:v>1060</c:v>
                </c:pt>
                <c:pt idx="6700">
                  <c:v>2150</c:v>
                </c:pt>
                <c:pt idx="6701">
                  <c:v>3100</c:v>
                </c:pt>
                <c:pt idx="6702">
                  <c:v>880</c:v>
                </c:pt>
                <c:pt idx="6703">
                  <c:v>2490</c:v>
                </c:pt>
                <c:pt idx="6704">
                  <c:v>1080</c:v>
                </c:pt>
                <c:pt idx="6705">
                  <c:v>2530</c:v>
                </c:pt>
                <c:pt idx="6706">
                  <c:v>1200</c:v>
                </c:pt>
                <c:pt idx="6707">
                  <c:v>2850</c:v>
                </c:pt>
                <c:pt idx="6708">
                  <c:v>2950</c:v>
                </c:pt>
                <c:pt idx="6709">
                  <c:v>1160</c:v>
                </c:pt>
                <c:pt idx="6710">
                  <c:v>3420</c:v>
                </c:pt>
                <c:pt idx="6711">
                  <c:v>2240</c:v>
                </c:pt>
                <c:pt idx="6712">
                  <c:v>1450</c:v>
                </c:pt>
                <c:pt idx="6713">
                  <c:v>1820</c:v>
                </c:pt>
                <c:pt idx="6714">
                  <c:v>4700</c:v>
                </c:pt>
                <c:pt idx="6715">
                  <c:v>2430</c:v>
                </c:pt>
                <c:pt idx="6716">
                  <c:v>1960</c:v>
                </c:pt>
                <c:pt idx="6717">
                  <c:v>1440</c:v>
                </c:pt>
                <c:pt idx="6718">
                  <c:v>2730</c:v>
                </c:pt>
                <c:pt idx="6719">
                  <c:v>910</c:v>
                </c:pt>
                <c:pt idx="6720">
                  <c:v>910</c:v>
                </c:pt>
                <c:pt idx="6721">
                  <c:v>2430</c:v>
                </c:pt>
                <c:pt idx="6722">
                  <c:v>3350</c:v>
                </c:pt>
                <c:pt idx="6723">
                  <c:v>2320</c:v>
                </c:pt>
                <c:pt idx="6724">
                  <c:v>1260</c:v>
                </c:pt>
                <c:pt idx="6725">
                  <c:v>1980</c:v>
                </c:pt>
                <c:pt idx="6726">
                  <c:v>1580</c:v>
                </c:pt>
                <c:pt idx="6727">
                  <c:v>2710</c:v>
                </c:pt>
                <c:pt idx="6728">
                  <c:v>1400</c:v>
                </c:pt>
                <c:pt idx="6729">
                  <c:v>2410</c:v>
                </c:pt>
                <c:pt idx="6730">
                  <c:v>1790</c:v>
                </c:pt>
                <c:pt idx="6731">
                  <c:v>1640</c:v>
                </c:pt>
                <c:pt idx="6732">
                  <c:v>1670</c:v>
                </c:pt>
                <c:pt idx="6733">
                  <c:v>970</c:v>
                </c:pt>
                <c:pt idx="6734">
                  <c:v>1610</c:v>
                </c:pt>
                <c:pt idx="6735">
                  <c:v>2060</c:v>
                </c:pt>
                <c:pt idx="6736">
                  <c:v>3570</c:v>
                </c:pt>
                <c:pt idx="6737">
                  <c:v>1400</c:v>
                </c:pt>
                <c:pt idx="6738">
                  <c:v>3470</c:v>
                </c:pt>
                <c:pt idx="6739">
                  <c:v>1210</c:v>
                </c:pt>
                <c:pt idx="6740">
                  <c:v>3930</c:v>
                </c:pt>
                <c:pt idx="6741">
                  <c:v>990</c:v>
                </c:pt>
                <c:pt idx="6742">
                  <c:v>2200</c:v>
                </c:pt>
                <c:pt idx="6743">
                  <c:v>1510</c:v>
                </c:pt>
                <c:pt idx="6744">
                  <c:v>1620</c:v>
                </c:pt>
                <c:pt idx="6745">
                  <c:v>1580</c:v>
                </c:pt>
                <c:pt idx="6746">
                  <c:v>1260</c:v>
                </c:pt>
                <c:pt idx="6747">
                  <c:v>2190</c:v>
                </c:pt>
                <c:pt idx="6748">
                  <c:v>1230</c:v>
                </c:pt>
                <c:pt idx="6749">
                  <c:v>2030</c:v>
                </c:pt>
                <c:pt idx="6750">
                  <c:v>780</c:v>
                </c:pt>
                <c:pt idx="6751">
                  <c:v>1110</c:v>
                </c:pt>
                <c:pt idx="6752">
                  <c:v>2790</c:v>
                </c:pt>
                <c:pt idx="6753">
                  <c:v>1660</c:v>
                </c:pt>
                <c:pt idx="6754">
                  <c:v>3410</c:v>
                </c:pt>
                <c:pt idx="6755">
                  <c:v>2390</c:v>
                </c:pt>
                <c:pt idx="6756">
                  <c:v>1850</c:v>
                </c:pt>
                <c:pt idx="6757">
                  <c:v>2500</c:v>
                </c:pt>
                <c:pt idx="6758">
                  <c:v>1000</c:v>
                </c:pt>
                <c:pt idx="6759">
                  <c:v>2450</c:v>
                </c:pt>
                <c:pt idx="6760">
                  <c:v>1440</c:v>
                </c:pt>
                <c:pt idx="6761">
                  <c:v>1660</c:v>
                </c:pt>
                <c:pt idx="6762">
                  <c:v>2510</c:v>
                </c:pt>
                <c:pt idx="6763">
                  <c:v>3090</c:v>
                </c:pt>
                <c:pt idx="6764">
                  <c:v>860</c:v>
                </c:pt>
                <c:pt idx="6765">
                  <c:v>1220</c:v>
                </c:pt>
                <c:pt idx="6766">
                  <c:v>1010</c:v>
                </c:pt>
                <c:pt idx="6767">
                  <c:v>2390</c:v>
                </c:pt>
                <c:pt idx="6768">
                  <c:v>3340</c:v>
                </c:pt>
                <c:pt idx="6769">
                  <c:v>3620</c:v>
                </c:pt>
                <c:pt idx="6770">
                  <c:v>4200</c:v>
                </c:pt>
                <c:pt idx="6771">
                  <c:v>3831</c:v>
                </c:pt>
                <c:pt idx="6772">
                  <c:v>1980</c:v>
                </c:pt>
                <c:pt idx="6773">
                  <c:v>1790</c:v>
                </c:pt>
                <c:pt idx="6774">
                  <c:v>1580</c:v>
                </c:pt>
                <c:pt idx="6775">
                  <c:v>2460</c:v>
                </c:pt>
                <c:pt idx="6776">
                  <c:v>2110</c:v>
                </c:pt>
                <c:pt idx="6777">
                  <c:v>1470</c:v>
                </c:pt>
                <c:pt idx="6778">
                  <c:v>3510</c:v>
                </c:pt>
                <c:pt idx="6779">
                  <c:v>520</c:v>
                </c:pt>
                <c:pt idx="6780">
                  <c:v>1950</c:v>
                </c:pt>
                <c:pt idx="6781">
                  <c:v>770</c:v>
                </c:pt>
                <c:pt idx="6782">
                  <c:v>2250</c:v>
                </c:pt>
                <c:pt idx="6783">
                  <c:v>4040</c:v>
                </c:pt>
                <c:pt idx="6784">
                  <c:v>2360</c:v>
                </c:pt>
                <c:pt idx="6785">
                  <c:v>2330</c:v>
                </c:pt>
                <c:pt idx="6786">
                  <c:v>1720</c:v>
                </c:pt>
                <c:pt idx="6787">
                  <c:v>1900</c:v>
                </c:pt>
                <c:pt idx="6788">
                  <c:v>1040</c:v>
                </c:pt>
                <c:pt idx="6789">
                  <c:v>2070</c:v>
                </c:pt>
                <c:pt idx="6790">
                  <c:v>2070</c:v>
                </c:pt>
                <c:pt idx="6791">
                  <c:v>1550</c:v>
                </c:pt>
                <c:pt idx="6792">
                  <c:v>2020</c:v>
                </c:pt>
                <c:pt idx="6793">
                  <c:v>3320</c:v>
                </c:pt>
                <c:pt idx="6794">
                  <c:v>4130</c:v>
                </c:pt>
                <c:pt idx="6795">
                  <c:v>2030</c:v>
                </c:pt>
                <c:pt idx="6796">
                  <c:v>1770</c:v>
                </c:pt>
                <c:pt idx="6797">
                  <c:v>3330</c:v>
                </c:pt>
                <c:pt idx="6798">
                  <c:v>2260</c:v>
                </c:pt>
                <c:pt idx="6799">
                  <c:v>1950</c:v>
                </c:pt>
                <c:pt idx="6800">
                  <c:v>2930</c:v>
                </c:pt>
                <c:pt idx="6801">
                  <c:v>1960</c:v>
                </c:pt>
                <c:pt idx="6802">
                  <c:v>2980</c:v>
                </c:pt>
                <c:pt idx="6803">
                  <c:v>780</c:v>
                </c:pt>
                <c:pt idx="6804">
                  <c:v>1650</c:v>
                </c:pt>
                <c:pt idx="6805">
                  <c:v>4030</c:v>
                </c:pt>
                <c:pt idx="6806">
                  <c:v>1010</c:v>
                </c:pt>
                <c:pt idx="6807">
                  <c:v>1190</c:v>
                </c:pt>
                <c:pt idx="6808">
                  <c:v>1050</c:v>
                </c:pt>
                <c:pt idx="6809">
                  <c:v>1560</c:v>
                </c:pt>
                <c:pt idx="6810">
                  <c:v>1490</c:v>
                </c:pt>
                <c:pt idx="6811">
                  <c:v>770</c:v>
                </c:pt>
                <c:pt idx="6812">
                  <c:v>620</c:v>
                </c:pt>
                <c:pt idx="6813">
                  <c:v>1200</c:v>
                </c:pt>
                <c:pt idx="6814">
                  <c:v>2120</c:v>
                </c:pt>
                <c:pt idx="6815">
                  <c:v>2330</c:v>
                </c:pt>
                <c:pt idx="6816">
                  <c:v>2000</c:v>
                </c:pt>
                <c:pt idx="6817">
                  <c:v>2820</c:v>
                </c:pt>
                <c:pt idx="6818">
                  <c:v>2040</c:v>
                </c:pt>
                <c:pt idx="6819">
                  <c:v>1700</c:v>
                </c:pt>
                <c:pt idx="6820">
                  <c:v>820</c:v>
                </c:pt>
                <c:pt idx="6821">
                  <c:v>1315</c:v>
                </c:pt>
                <c:pt idx="6822">
                  <c:v>1390</c:v>
                </c:pt>
                <c:pt idx="6823">
                  <c:v>1890</c:v>
                </c:pt>
                <c:pt idx="6824">
                  <c:v>1460</c:v>
                </c:pt>
                <c:pt idx="6825">
                  <c:v>1480</c:v>
                </c:pt>
                <c:pt idx="6826">
                  <c:v>1840</c:v>
                </c:pt>
                <c:pt idx="6827">
                  <c:v>1880</c:v>
                </c:pt>
                <c:pt idx="6828">
                  <c:v>1910</c:v>
                </c:pt>
                <c:pt idx="6829">
                  <c:v>2220</c:v>
                </c:pt>
                <c:pt idx="6830">
                  <c:v>1410</c:v>
                </c:pt>
                <c:pt idx="6831">
                  <c:v>3380</c:v>
                </c:pt>
                <c:pt idx="6832">
                  <c:v>1950</c:v>
                </c:pt>
                <c:pt idx="6833">
                  <c:v>2400</c:v>
                </c:pt>
                <c:pt idx="6834">
                  <c:v>1560</c:v>
                </c:pt>
                <c:pt idx="6835">
                  <c:v>1040</c:v>
                </c:pt>
                <c:pt idx="6836">
                  <c:v>3090</c:v>
                </c:pt>
                <c:pt idx="6837">
                  <c:v>1850</c:v>
                </c:pt>
                <c:pt idx="6838">
                  <c:v>1200</c:v>
                </c:pt>
                <c:pt idx="6839">
                  <c:v>2190</c:v>
                </c:pt>
                <c:pt idx="6840">
                  <c:v>1380</c:v>
                </c:pt>
                <c:pt idx="6841">
                  <c:v>3710</c:v>
                </c:pt>
                <c:pt idx="6842">
                  <c:v>2320</c:v>
                </c:pt>
                <c:pt idx="6843">
                  <c:v>1110</c:v>
                </c:pt>
                <c:pt idx="6844">
                  <c:v>1830</c:v>
                </c:pt>
                <c:pt idx="6845">
                  <c:v>2460</c:v>
                </c:pt>
                <c:pt idx="6846">
                  <c:v>1270</c:v>
                </c:pt>
                <c:pt idx="6847">
                  <c:v>1700</c:v>
                </c:pt>
                <c:pt idx="6848">
                  <c:v>1130</c:v>
                </c:pt>
                <c:pt idx="6849">
                  <c:v>1640</c:v>
                </c:pt>
                <c:pt idx="6850">
                  <c:v>1040</c:v>
                </c:pt>
                <c:pt idx="6851">
                  <c:v>2320</c:v>
                </c:pt>
                <c:pt idx="6852">
                  <c:v>1200</c:v>
                </c:pt>
                <c:pt idx="6853">
                  <c:v>1720</c:v>
                </c:pt>
                <c:pt idx="6854">
                  <c:v>2330</c:v>
                </c:pt>
                <c:pt idx="6855">
                  <c:v>4410</c:v>
                </c:pt>
                <c:pt idx="6856">
                  <c:v>1650</c:v>
                </c:pt>
                <c:pt idx="6857">
                  <c:v>1370</c:v>
                </c:pt>
                <c:pt idx="6858">
                  <c:v>1770</c:v>
                </c:pt>
                <c:pt idx="6859">
                  <c:v>1410</c:v>
                </c:pt>
                <c:pt idx="6860">
                  <c:v>1710</c:v>
                </c:pt>
                <c:pt idx="6861">
                  <c:v>790</c:v>
                </c:pt>
                <c:pt idx="6862">
                  <c:v>2770</c:v>
                </c:pt>
                <c:pt idx="6863">
                  <c:v>1260</c:v>
                </c:pt>
                <c:pt idx="6864">
                  <c:v>2300</c:v>
                </c:pt>
                <c:pt idx="6865">
                  <c:v>1070</c:v>
                </c:pt>
                <c:pt idx="6866">
                  <c:v>3850</c:v>
                </c:pt>
                <c:pt idx="6867">
                  <c:v>2320</c:v>
                </c:pt>
                <c:pt idx="6868">
                  <c:v>2870</c:v>
                </c:pt>
                <c:pt idx="6869">
                  <c:v>1830</c:v>
                </c:pt>
                <c:pt idx="6870">
                  <c:v>1990</c:v>
                </c:pt>
                <c:pt idx="6871">
                  <c:v>1110</c:v>
                </c:pt>
                <c:pt idx="6872">
                  <c:v>1830</c:v>
                </c:pt>
                <c:pt idx="6873">
                  <c:v>3600</c:v>
                </c:pt>
                <c:pt idx="6874">
                  <c:v>3210</c:v>
                </c:pt>
                <c:pt idx="6875">
                  <c:v>1490</c:v>
                </c:pt>
                <c:pt idx="6876">
                  <c:v>990</c:v>
                </c:pt>
                <c:pt idx="6877">
                  <c:v>1646</c:v>
                </c:pt>
                <c:pt idx="6878">
                  <c:v>720</c:v>
                </c:pt>
                <c:pt idx="6879">
                  <c:v>2310</c:v>
                </c:pt>
                <c:pt idx="6880">
                  <c:v>2670</c:v>
                </c:pt>
                <c:pt idx="6881">
                  <c:v>3060</c:v>
                </c:pt>
                <c:pt idx="6882">
                  <c:v>1380</c:v>
                </c:pt>
                <c:pt idx="6883">
                  <c:v>700</c:v>
                </c:pt>
                <c:pt idx="6884">
                  <c:v>1710</c:v>
                </c:pt>
                <c:pt idx="6885">
                  <c:v>1450</c:v>
                </c:pt>
                <c:pt idx="6886">
                  <c:v>2060</c:v>
                </c:pt>
                <c:pt idx="6887">
                  <c:v>2380</c:v>
                </c:pt>
                <c:pt idx="6888">
                  <c:v>2760</c:v>
                </c:pt>
                <c:pt idx="6889">
                  <c:v>940</c:v>
                </c:pt>
                <c:pt idx="6890">
                  <c:v>1760</c:v>
                </c:pt>
                <c:pt idx="6891">
                  <c:v>1360</c:v>
                </c:pt>
                <c:pt idx="6892">
                  <c:v>2010</c:v>
                </c:pt>
                <c:pt idx="6893">
                  <c:v>2160</c:v>
                </c:pt>
                <c:pt idx="6894">
                  <c:v>930</c:v>
                </c:pt>
                <c:pt idx="6895">
                  <c:v>1020</c:v>
                </c:pt>
                <c:pt idx="6896">
                  <c:v>1360</c:v>
                </c:pt>
                <c:pt idx="6897">
                  <c:v>1720</c:v>
                </c:pt>
                <c:pt idx="6898">
                  <c:v>1790</c:v>
                </c:pt>
                <c:pt idx="6899">
                  <c:v>1150</c:v>
                </c:pt>
                <c:pt idx="6900">
                  <c:v>2710</c:v>
                </c:pt>
                <c:pt idx="6901">
                  <c:v>2400</c:v>
                </c:pt>
                <c:pt idx="6902">
                  <c:v>1660</c:v>
                </c:pt>
                <c:pt idx="6903">
                  <c:v>1660</c:v>
                </c:pt>
                <c:pt idx="6904">
                  <c:v>2290</c:v>
                </c:pt>
                <c:pt idx="6905">
                  <c:v>2870</c:v>
                </c:pt>
                <c:pt idx="6906">
                  <c:v>4240</c:v>
                </c:pt>
                <c:pt idx="6907">
                  <c:v>1800</c:v>
                </c:pt>
                <c:pt idx="6908">
                  <c:v>2960</c:v>
                </c:pt>
                <c:pt idx="6909">
                  <c:v>1980</c:v>
                </c:pt>
                <c:pt idx="6910">
                  <c:v>1730</c:v>
                </c:pt>
                <c:pt idx="6911">
                  <c:v>3020</c:v>
                </c:pt>
                <c:pt idx="6912">
                  <c:v>4470</c:v>
                </c:pt>
                <c:pt idx="6913">
                  <c:v>2830</c:v>
                </c:pt>
                <c:pt idx="6914">
                  <c:v>2120</c:v>
                </c:pt>
                <c:pt idx="6915">
                  <c:v>2150</c:v>
                </c:pt>
                <c:pt idx="6916">
                  <c:v>3510</c:v>
                </c:pt>
                <c:pt idx="6917">
                  <c:v>970</c:v>
                </c:pt>
                <c:pt idx="6918">
                  <c:v>1360</c:v>
                </c:pt>
                <c:pt idx="6919">
                  <c:v>1470</c:v>
                </c:pt>
                <c:pt idx="6920">
                  <c:v>3040</c:v>
                </c:pt>
                <c:pt idx="6921">
                  <c:v>860</c:v>
                </c:pt>
                <c:pt idx="6922">
                  <c:v>820</c:v>
                </c:pt>
                <c:pt idx="6923">
                  <c:v>1900</c:v>
                </c:pt>
                <c:pt idx="6924">
                  <c:v>1330</c:v>
                </c:pt>
                <c:pt idx="6925">
                  <c:v>1240</c:v>
                </c:pt>
                <c:pt idx="6926">
                  <c:v>1330</c:v>
                </c:pt>
                <c:pt idx="6927">
                  <c:v>1880</c:v>
                </c:pt>
                <c:pt idx="6928">
                  <c:v>1890</c:v>
                </c:pt>
                <c:pt idx="6929">
                  <c:v>2250</c:v>
                </c:pt>
                <c:pt idx="6930">
                  <c:v>4650</c:v>
                </c:pt>
                <c:pt idx="6931">
                  <c:v>1830</c:v>
                </c:pt>
                <c:pt idx="6932">
                  <c:v>720</c:v>
                </c:pt>
                <c:pt idx="6933">
                  <c:v>1960</c:v>
                </c:pt>
                <c:pt idx="6934">
                  <c:v>1220</c:v>
                </c:pt>
                <c:pt idx="6935">
                  <c:v>1800</c:v>
                </c:pt>
                <c:pt idx="6936">
                  <c:v>1340</c:v>
                </c:pt>
                <c:pt idx="6937">
                  <c:v>1740</c:v>
                </c:pt>
                <c:pt idx="6938">
                  <c:v>1680</c:v>
                </c:pt>
                <c:pt idx="6939">
                  <c:v>3220</c:v>
                </c:pt>
                <c:pt idx="6940">
                  <c:v>1610</c:v>
                </c:pt>
                <c:pt idx="6941">
                  <c:v>3160</c:v>
                </c:pt>
                <c:pt idx="6942">
                  <c:v>2520</c:v>
                </c:pt>
                <c:pt idx="6943">
                  <c:v>2120</c:v>
                </c:pt>
                <c:pt idx="6944">
                  <c:v>2090</c:v>
                </c:pt>
                <c:pt idx="6945">
                  <c:v>1330</c:v>
                </c:pt>
                <c:pt idx="6946">
                  <c:v>2420</c:v>
                </c:pt>
                <c:pt idx="6947">
                  <c:v>1510</c:v>
                </c:pt>
                <c:pt idx="6948">
                  <c:v>2120</c:v>
                </c:pt>
                <c:pt idx="6949">
                  <c:v>1850</c:v>
                </c:pt>
                <c:pt idx="6950">
                  <c:v>2300</c:v>
                </c:pt>
                <c:pt idx="6951">
                  <c:v>2600</c:v>
                </c:pt>
                <c:pt idx="6952">
                  <c:v>5180</c:v>
                </c:pt>
                <c:pt idx="6953">
                  <c:v>1810</c:v>
                </c:pt>
                <c:pt idx="6954">
                  <c:v>2190</c:v>
                </c:pt>
                <c:pt idx="6955">
                  <c:v>2500</c:v>
                </c:pt>
                <c:pt idx="6956">
                  <c:v>1890</c:v>
                </c:pt>
                <c:pt idx="6957">
                  <c:v>2040</c:v>
                </c:pt>
                <c:pt idx="6958">
                  <c:v>1310</c:v>
                </c:pt>
                <c:pt idx="6959">
                  <c:v>4010</c:v>
                </c:pt>
                <c:pt idx="6960">
                  <c:v>1780</c:v>
                </c:pt>
                <c:pt idx="6961">
                  <c:v>1980</c:v>
                </c:pt>
                <c:pt idx="6962">
                  <c:v>3690</c:v>
                </c:pt>
                <c:pt idx="6963">
                  <c:v>1540</c:v>
                </c:pt>
                <c:pt idx="6964">
                  <c:v>1130</c:v>
                </c:pt>
                <c:pt idx="6965">
                  <c:v>2480</c:v>
                </c:pt>
                <c:pt idx="6966">
                  <c:v>2580</c:v>
                </c:pt>
                <c:pt idx="6967">
                  <c:v>2010</c:v>
                </c:pt>
                <c:pt idx="6968">
                  <c:v>2320</c:v>
                </c:pt>
                <c:pt idx="6969">
                  <c:v>1180</c:v>
                </c:pt>
                <c:pt idx="6970">
                  <c:v>3180</c:v>
                </c:pt>
                <c:pt idx="6971">
                  <c:v>2970</c:v>
                </c:pt>
                <c:pt idx="6972">
                  <c:v>3050</c:v>
                </c:pt>
                <c:pt idx="6973">
                  <c:v>1630</c:v>
                </c:pt>
                <c:pt idx="6974">
                  <c:v>1620</c:v>
                </c:pt>
                <c:pt idx="6975">
                  <c:v>2170</c:v>
                </c:pt>
                <c:pt idx="6976">
                  <c:v>2150</c:v>
                </c:pt>
                <c:pt idx="6977">
                  <c:v>1770</c:v>
                </c:pt>
                <c:pt idx="6978">
                  <c:v>2110</c:v>
                </c:pt>
                <c:pt idx="6979">
                  <c:v>1590</c:v>
                </c:pt>
                <c:pt idx="6980">
                  <c:v>1370</c:v>
                </c:pt>
                <c:pt idx="6981">
                  <c:v>1390</c:v>
                </c:pt>
                <c:pt idx="6982">
                  <c:v>1640</c:v>
                </c:pt>
                <c:pt idx="6983">
                  <c:v>2670</c:v>
                </c:pt>
                <c:pt idx="6984">
                  <c:v>5400</c:v>
                </c:pt>
                <c:pt idx="6985">
                  <c:v>1690</c:v>
                </c:pt>
                <c:pt idx="6986">
                  <c:v>2600</c:v>
                </c:pt>
                <c:pt idx="6987">
                  <c:v>1400</c:v>
                </c:pt>
                <c:pt idx="6988">
                  <c:v>2140</c:v>
                </c:pt>
                <c:pt idx="6989">
                  <c:v>1640</c:v>
                </c:pt>
                <c:pt idx="6990">
                  <c:v>1720</c:v>
                </c:pt>
                <c:pt idx="6991">
                  <c:v>3060</c:v>
                </c:pt>
                <c:pt idx="6992">
                  <c:v>1150</c:v>
                </c:pt>
                <c:pt idx="6993">
                  <c:v>2000</c:v>
                </c:pt>
                <c:pt idx="6994">
                  <c:v>4810</c:v>
                </c:pt>
                <c:pt idx="6995">
                  <c:v>1560</c:v>
                </c:pt>
                <c:pt idx="6996">
                  <c:v>2070</c:v>
                </c:pt>
                <c:pt idx="6997">
                  <c:v>1920</c:v>
                </c:pt>
                <c:pt idx="6998">
                  <c:v>1000</c:v>
                </c:pt>
                <c:pt idx="6999">
                  <c:v>1690</c:v>
                </c:pt>
                <c:pt idx="7000">
                  <c:v>3090</c:v>
                </c:pt>
                <c:pt idx="7001">
                  <c:v>1790</c:v>
                </c:pt>
                <c:pt idx="7002">
                  <c:v>4750</c:v>
                </c:pt>
                <c:pt idx="7003">
                  <c:v>2090</c:v>
                </c:pt>
                <c:pt idx="7004">
                  <c:v>680</c:v>
                </c:pt>
                <c:pt idx="7005">
                  <c:v>2100</c:v>
                </c:pt>
                <c:pt idx="7006">
                  <c:v>2840</c:v>
                </c:pt>
                <c:pt idx="7007">
                  <c:v>1470</c:v>
                </c:pt>
                <c:pt idx="7008">
                  <c:v>4490</c:v>
                </c:pt>
                <c:pt idx="7009">
                  <c:v>1150</c:v>
                </c:pt>
                <c:pt idx="7010">
                  <c:v>1460</c:v>
                </c:pt>
                <c:pt idx="7011">
                  <c:v>3150</c:v>
                </c:pt>
                <c:pt idx="7012">
                  <c:v>1090</c:v>
                </c:pt>
                <c:pt idx="7013">
                  <c:v>2670</c:v>
                </c:pt>
                <c:pt idx="7014">
                  <c:v>2110</c:v>
                </c:pt>
                <c:pt idx="7015">
                  <c:v>1770</c:v>
                </c:pt>
                <c:pt idx="7016">
                  <c:v>1510</c:v>
                </c:pt>
                <c:pt idx="7017">
                  <c:v>530</c:v>
                </c:pt>
                <c:pt idx="7018">
                  <c:v>2420</c:v>
                </c:pt>
                <c:pt idx="7019">
                  <c:v>2490</c:v>
                </c:pt>
                <c:pt idx="7020">
                  <c:v>990</c:v>
                </c:pt>
                <c:pt idx="7021">
                  <c:v>1730</c:v>
                </c:pt>
                <c:pt idx="7022">
                  <c:v>1440</c:v>
                </c:pt>
                <c:pt idx="7023">
                  <c:v>3260</c:v>
                </c:pt>
                <c:pt idx="7024">
                  <c:v>1950</c:v>
                </c:pt>
                <c:pt idx="7025">
                  <c:v>2740</c:v>
                </c:pt>
                <c:pt idx="7026">
                  <c:v>2940</c:v>
                </c:pt>
                <c:pt idx="7027">
                  <c:v>1200</c:v>
                </c:pt>
                <c:pt idx="7028">
                  <c:v>2070</c:v>
                </c:pt>
                <c:pt idx="7029">
                  <c:v>1570</c:v>
                </c:pt>
                <c:pt idx="7030">
                  <c:v>1050</c:v>
                </c:pt>
                <c:pt idx="7031">
                  <c:v>1830</c:v>
                </c:pt>
                <c:pt idx="7032">
                  <c:v>970</c:v>
                </c:pt>
                <c:pt idx="7033">
                  <c:v>2200</c:v>
                </c:pt>
                <c:pt idx="7034">
                  <c:v>1930</c:v>
                </c:pt>
                <c:pt idx="7035">
                  <c:v>7050</c:v>
                </c:pt>
                <c:pt idx="7036">
                  <c:v>1790</c:v>
                </c:pt>
                <c:pt idx="7037">
                  <c:v>1560</c:v>
                </c:pt>
                <c:pt idx="7038">
                  <c:v>2780</c:v>
                </c:pt>
                <c:pt idx="7039">
                  <c:v>1720</c:v>
                </c:pt>
                <c:pt idx="7040">
                  <c:v>1640</c:v>
                </c:pt>
                <c:pt idx="7041">
                  <c:v>1730</c:v>
                </c:pt>
                <c:pt idx="7042">
                  <c:v>740</c:v>
                </c:pt>
                <c:pt idx="7043">
                  <c:v>2280</c:v>
                </c:pt>
                <c:pt idx="7044">
                  <c:v>2090</c:v>
                </c:pt>
                <c:pt idx="7045">
                  <c:v>2550</c:v>
                </c:pt>
                <c:pt idx="7046">
                  <c:v>3350</c:v>
                </c:pt>
                <c:pt idx="7047">
                  <c:v>2770</c:v>
                </c:pt>
                <c:pt idx="7048">
                  <c:v>2860</c:v>
                </c:pt>
                <c:pt idx="7049">
                  <c:v>1990</c:v>
                </c:pt>
                <c:pt idx="7050">
                  <c:v>1740</c:v>
                </c:pt>
                <c:pt idx="7051">
                  <c:v>1460</c:v>
                </c:pt>
                <c:pt idx="7052">
                  <c:v>3670</c:v>
                </c:pt>
                <c:pt idx="7053">
                  <c:v>3270</c:v>
                </c:pt>
                <c:pt idx="7054">
                  <c:v>1210</c:v>
                </c:pt>
                <c:pt idx="7055">
                  <c:v>1770</c:v>
                </c:pt>
                <c:pt idx="7056">
                  <c:v>1980</c:v>
                </c:pt>
                <c:pt idx="7057">
                  <c:v>2650</c:v>
                </c:pt>
                <c:pt idx="7058">
                  <c:v>3040</c:v>
                </c:pt>
                <c:pt idx="7059">
                  <c:v>3640</c:v>
                </c:pt>
                <c:pt idx="7060">
                  <c:v>1810</c:v>
                </c:pt>
                <c:pt idx="7061">
                  <c:v>1380</c:v>
                </c:pt>
                <c:pt idx="7062">
                  <c:v>1810</c:v>
                </c:pt>
                <c:pt idx="7063">
                  <c:v>2250</c:v>
                </c:pt>
                <c:pt idx="7064">
                  <c:v>3860</c:v>
                </c:pt>
                <c:pt idx="7065">
                  <c:v>2380</c:v>
                </c:pt>
                <c:pt idx="7066">
                  <c:v>1370</c:v>
                </c:pt>
                <c:pt idx="7067">
                  <c:v>1830</c:v>
                </c:pt>
                <c:pt idx="7068">
                  <c:v>1440</c:v>
                </c:pt>
                <c:pt idx="7069">
                  <c:v>2510</c:v>
                </c:pt>
                <c:pt idx="7070">
                  <c:v>3230</c:v>
                </c:pt>
                <c:pt idx="7071">
                  <c:v>1670</c:v>
                </c:pt>
                <c:pt idx="7072">
                  <c:v>780</c:v>
                </c:pt>
                <c:pt idx="7073">
                  <c:v>1720</c:v>
                </c:pt>
                <c:pt idx="7074">
                  <c:v>2260</c:v>
                </c:pt>
                <c:pt idx="7075">
                  <c:v>1480</c:v>
                </c:pt>
                <c:pt idx="7076">
                  <c:v>2550</c:v>
                </c:pt>
                <c:pt idx="7077">
                  <c:v>3920</c:v>
                </c:pt>
                <c:pt idx="7078">
                  <c:v>2286</c:v>
                </c:pt>
                <c:pt idx="7079">
                  <c:v>1500</c:v>
                </c:pt>
                <c:pt idx="7080">
                  <c:v>1740</c:v>
                </c:pt>
                <c:pt idx="7081">
                  <c:v>2880</c:v>
                </c:pt>
                <c:pt idx="7082">
                  <c:v>2600</c:v>
                </c:pt>
                <c:pt idx="7083">
                  <c:v>3320</c:v>
                </c:pt>
                <c:pt idx="7084">
                  <c:v>1660</c:v>
                </c:pt>
                <c:pt idx="7085">
                  <c:v>1990</c:v>
                </c:pt>
                <c:pt idx="7086">
                  <c:v>1680</c:v>
                </c:pt>
                <c:pt idx="7087">
                  <c:v>1570</c:v>
                </c:pt>
                <c:pt idx="7088">
                  <c:v>1150</c:v>
                </c:pt>
                <c:pt idx="7089">
                  <c:v>1270</c:v>
                </c:pt>
                <c:pt idx="7090">
                  <c:v>1890</c:v>
                </c:pt>
                <c:pt idx="7091">
                  <c:v>1350</c:v>
                </c:pt>
                <c:pt idx="7092">
                  <c:v>1650</c:v>
                </c:pt>
                <c:pt idx="7093">
                  <c:v>1450</c:v>
                </c:pt>
                <c:pt idx="7094">
                  <c:v>1640</c:v>
                </c:pt>
                <c:pt idx="7095">
                  <c:v>2030</c:v>
                </c:pt>
                <c:pt idx="7096">
                  <c:v>2420</c:v>
                </c:pt>
                <c:pt idx="7097">
                  <c:v>2770</c:v>
                </c:pt>
                <c:pt idx="7098">
                  <c:v>1980</c:v>
                </c:pt>
                <c:pt idx="7099">
                  <c:v>1460</c:v>
                </c:pt>
                <c:pt idx="7100">
                  <c:v>1610</c:v>
                </c:pt>
                <c:pt idx="7101">
                  <c:v>1010</c:v>
                </c:pt>
                <c:pt idx="7102">
                  <c:v>2760</c:v>
                </c:pt>
                <c:pt idx="7103">
                  <c:v>1060</c:v>
                </c:pt>
                <c:pt idx="7104">
                  <c:v>1510</c:v>
                </c:pt>
                <c:pt idx="7105">
                  <c:v>880</c:v>
                </c:pt>
                <c:pt idx="7106">
                  <c:v>2150</c:v>
                </c:pt>
                <c:pt idx="7107">
                  <c:v>1660</c:v>
                </c:pt>
                <c:pt idx="7108">
                  <c:v>2160</c:v>
                </c:pt>
                <c:pt idx="7109">
                  <c:v>1370</c:v>
                </c:pt>
                <c:pt idx="7110">
                  <c:v>1460</c:v>
                </c:pt>
                <c:pt idx="7111">
                  <c:v>1450</c:v>
                </c:pt>
                <c:pt idx="7112">
                  <c:v>1560</c:v>
                </c:pt>
                <c:pt idx="7113">
                  <c:v>2480</c:v>
                </c:pt>
                <c:pt idx="7114">
                  <c:v>740</c:v>
                </c:pt>
                <c:pt idx="7115">
                  <c:v>2927</c:v>
                </c:pt>
                <c:pt idx="7116">
                  <c:v>2260</c:v>
                </c:pt>
                <c:pt idx="7117">
                  <c:v>1240</c:v>
                </c:pt>
                <c:pt idx="7118">
                  <c:v>2040</c:v>
                </c:pt>
                <c:pt idx="7119">
                  <c:v>1270</c:v>
                </c:pt>
                <c:pt idx="7120">
                  <c:v>4370</c:v>
                </c:pt>
                <c:pt idx="7121">
                  <c:v>1700</c:v>
                </c:pt>
                <c:pt idx="7122">
                  <c:v>1300</c:v>
                </c:pt>
                <c:pt idx="7123">
                  <c:v>1820</c:v>
                </c:pt>
                <c:pt idx="7124">
                  <c:v>880</c:v>
                </c:pt>
                <c:pt idx="7125">
                  <c:v>1870</c:v>
                </c:pt>
                <c:pt idx="7126">
                  <c:v>1350</c:v>
                </c:pt>
                <c:pt idx="7127">
                  <c:v>4870</c:v>
                </c:pt>
                <c:pt idx="7128">
                  <c:v>2460</c:v>
                </c:pt>
                <c:pt idx="7129">
                  <c:v>1720</c:v>
                </c:pt>
                <c:pt idx="7130">
                  <c:v>2730</c:v>
                </c:pt>
                <c:pt idx="7131">
                  <c:v>1100</c:v>
                </c:pt>
                <c:pt idx="7132">
                  <c:v>1810</c:v>
                </c:pt>
                <c:pt idx="7133">
                  <c:v>930</c:v>
                </c:pt>
                <c:pt idx="7134">
                  <c:v>1590</c:v>
                </c:pt>
                <c:pt idx="7135">
                  <c:v>2710</c:v>
                </c:pt>
                <c:pt idx="7136">
                  <c:v>1460</c:v>
                </c:pt>
                <c:pt idx="7137">
                  <c:v>3400</c:v>
                </c:pt>
                <c:pt idx="7138">
                  <c:v>2920</c:v>
                </c:pt>
                <c:pt idx="7139">
                  <c:v>910</c:v>
                </c:pt>
                <c:pt idx="7140">
                  <c:v>1320</c:v>
                </c:pt>
                <c:pt idx="7141">
                  <c:v>2490</c:v>
                </c:pt>
                <c:pt idx="7142">
                  <c:v>2220</c:v>
                </c:pt>
                <c:pt idx="7143">
                  <c:v>1130</c:v>
                </c:pt>
                <c:pt idx="7144">
                  <c:v>2750</c:v>
                </c:pt>
                <c:pt idx="7145">
                  <c:v>2240</c:v>
                </c:pt>
                <c:pt idx="7146">
                  <c:v>2680</c:v>
                </c:pt>
                <c:pt idx="7147">
                  <c:v>1270</c:v>
                </c:pt>
                <c:pt idx="7148">
                  <c:v>1520</c:v>
                </c:pt>
                <c:pt idx="7149">
                  <c:v>2480</c:v>
                </c:pt>
                <c:pt idx="7150">
                  <c:v>960</c:v>
                </c:pt>
                <c:pt idx="7151">
                  <c:v>1340</c:v>
                </c:pt>
                <c:pt idx="7152">
                  <c:v>1090</c:v>
                </c:pt>
                <c:pt idx="7153">
                  <c:v>2240</c:v>
                </c:pt>
                <c:pt idx="7154">
                  <c:v>3740</c:v>
                </c:pt>
                <c:pt idx="7155">
                  <c:v>1800</c:v>
                </c:pt>
                <c:pt idx="7156">
                  <c:v>780</c:v>
                </c:pt>
                <c:pt idx="7157">
                  <c:v>1330</c:v>
                </c:pt>
                <c:pt idx="7158">
                  <c:v>1900</c:v>
                </c:pt>
                <c:pt idx="7159">
                  <c:v>1570</c:v>
                </c:pt>
                <c:pt idx="7160">
                  <c:v>3100</c:v>
                </c:pt>
                <c:pt idx="7161">
                  <c:v>2740</c:v>
                </c:pt>
                <c:pt idx="7162">
                  <c:v>1570</c:v>
                </c:pt>
                <c:pt idx="7163">
                  <c:v>1330</c:v>
                </c:pt>
                <c:pt idx="7164">
                  <c:v>1140</c:v>
                </c:pt>
                <c:pt idx="7165">
                  <c:v>1550</c:v>
                </c:pt>
                <c:pt idx="7166">
                  <c:v>1290</c:v>
                </c:pt>
                <c:pt idx="7167">
                  <c:v>1510</c:v>
                </c:pt>
                <c:pt idx="7168">
                  <c:v>2720</c:v>
                </c:pt>
                <c:pt idx="7169">
                  <c:v>840</c:v>
                </c:pt>
                <c:pt idx="7170">
                  <c:v>1850</c:v>
                </c:pt>
                <c:pt idx="7171">
                  <c:v>2290</c:v>
                </c:pt>
                <c:pt idx="7172">
                  <c:v>3200</c:v>
                </c:pt>
                <c:pt idx="7173">
                  <c:v>1800</c:v>
                </c:pt>
                <c:pt idx="7174">
                  <c:v>860</c:v>
                </c:pt>
                <c:pt idx="7175">
                  <c:v>1980</c:v>
                </c:pt>
                <c:pt idx="7176">
                  <c:v>2140</c:v>
                </c:pt>
                <c:pt idx="7177">
                  <c:v>2410</c:v>
                </c:pt>
                <c:pt idx="7178">
                  <c:v>1650</c:v>
                </c:pt>
                <c:pt idx="7179">
                  <c:v>1650</c:v>
                </c:pt>
                <c:pt idx="7180">
                  <c:v>2410</c:v>
                </c:pt>
                <c:pt idx="7181">
                  <c:v>1520</c:v>
                </c:pt>
                <c:pt idx="7182">
                  <c:v>2050</c:v>
                </c:pt>
                <c:pt idx="7183">
                  <c:v>1720</c:v>
                </c:pt>
                <c:pt idx="7184">
                  <c:v>2390</c:v>
                </c:pt>
                <c:pt idx="7185">
                  <c:v>1680</c:v>
                </c:pt>
                <c:pt idx="7186">
                  <c:v>1060</c:v>
                </c:pt>
                <c:pt idx="7187">
                  <c:v>1860</c:v>
                </c:pt>
                <c:pt idx="7188">
                  <c:v>1750</c:v>
                </c:pt>
                <c:pt idx="7189">
                  <c:v>1480</c:v>
                </c:pt>
                <c:pt idx="7190">
                  <c:v>1900</c:v>
                </c:pt>
                <c:pt idx="7191">
                  <c:v>6210</c:v>
                </c:pt>
                <c:pt idx="7192">
                  <c:v>1440</c:v>
                </c:pt>
                <c:pt idx="7193">
                  <c:v>1910</c:v>
                </c:pt>
                <c:pt idx="7194">
                  <c:v>2010</c:v>
                </c:pt>
                <c:pt idx="7195">
                  <c:v>960</c:v>
                </c:pt>
                <c:pt idx="7196">
                  <c:v>1240</c:v>
                </c:pt>
                <c:pt idx="7197">
                  <c:v>870</c:v>
                </c:pt>
                <c:pt idx="7198">
                  <c:v>1400</c:v>
                </c:pt>
                <c:pt idx="7199">
                  <c:v>1850</c:v>
                </c:pt>
                <c:pt idx="7200">
                  <c:v>4270</c:v>
                </c:pt>
                <c:pt idx="7201">
                  <c:v>2260</c:v>
                </c:pt>
                <c:pt idx="7202">
                  <c:v>2690</c:v>
                </c:pt>
                <c:pt idx="7203">
                  <c:v>2780</c:v>
                </c:pt>
                <c:pt idx="7204">
                  <c:v>1140</c:v>
                </c:pt>
                <c:pt idx="7205">
                  <c:v>2900</c:v>
                </c:pt>
                <c:pt idx="7206">
                  <c:v>2830</c:v>
                </c:pt>
                <c:pt idx="7207">
                  <c:v>2560</c:v>
                </c:pt>
                <c:pt idx="7208">
                  <c:v>1240</c:v>
                </c:pt>
                <c:pt idx="7209">
                  <c:v>2100</c:v>
                </c:pt>
                <c:pt idx="7210">
                  <c:v>3120</c:v>
                </c:pt>
                <c:pt idx="7211">
                  <c:v>970</c:v>
                </c:pt>
                <c:pt idx="7212">
                  <c:v>2300</c:v>
                </c:pt>
                <c:pt idx="7213">
                  <c:v>950</c:v>
                </c:pt>
                <c:pt idx="7214">
                  <c:v>2110</c:v>
                </c:pt>
                <c:pt idx="7215">
                  <c:v>2990</c:v>
                </c:pt>
                <c:pt idx="7216">
                  <c:v>2940</c:v>
                </c:pt>
                <c:pt idx="7217">
                  <c:v>1860</c:v>
                </c:pt>
                <c:pt idx="7218">
                  <c:v>1820</c:v>
                </c:pt>
                <c:pt idx="7219">
                  <c:v>1950</c:v>
                </c:pt>
                <c:pt idx="7220">
                  <c:v>1890</c:v>
                </c:pt>
                <c:pt idx="7221">
                  <c:v>2710</c:v>
                </c:pt>
                <c:pt idx="7222">
                  <c:v>2150</c:v>
                </c:pt>
                <c:pt idx="7223">
                  <c:v>3720</c:v>
                </c:pt>
                <c:pt idx="7224">
                  <c:v>2580</c:v>
                </c:pt>
                <c:pt idx="7225">
                  <c:v>1540</c:v>
                </c:pt>
                <c:pt idx="7226">
                  <c:v>1050</c:v>
                </c:pt>
                <c:pt idx="7227">
                  <c:v>1210</c:v>
                </c:pt>
                <c:pt idx="7228">
                  <c:v>2040</c:v>
                </c:pt>
                <c:pt idx="7229">
                  <c:v>980</c:v>
                </c:pt>
                <c:pt idx="7230">
                  <c:v>1990</c:v>
                </c:pt>
                <c:pt idx="7231">
                  <c:v>2420</c:v>
                </c:pt>
                <c:pt idx="7232">
                  <c:v>1240</c:v>
                </c:pt>
                <c:pt idx="7233">
                  <c:v>1530</c:v>
                </c:pt>
                <c:pt idx="7234">
                  <c:v>2080</c:v>
                </c:pt>
                <c:pt idx="7235">
                  <c:v>3570</c:v>
                </c:pt>
                <c:pt idx="7236">
                  <c:v>4230</c:v>
                </c:pt>
                <c:pt idx="7237">
                  <c:v>2700</c:v>
                </c:pt>
                <c:pt idx="7238">
                  <c:v>2200</c:v>
                </c:pt>
                <c:pt idx="7239">
                  <c:v>1210</c:v>
                </c:pt>
                <c:pt idx="7240">
                  <c:v>2140</c:v>
                </c:pt>
                <c:pt idx="7241">
                  <c:v>2740</c:v>
                </c:pt>
                <c:pt idx="7242">
                  <c:v>1370</c:v>
                </c:pt>
                <c:pt idx="7243">
                  <c:v>2800</c:v>
                </c:pt>
                <c:pt idx="7244">
                  <c:v>1060</c:v>
                </c:pt>
                <c:pt idx="7245">
                  <c:v>790</c:v>
                </c:pt>
                <c:pt idx="7246">
                  <c:v>790</c:v>
                </c:pt>
                <c:pt idx="7247">
                  <c:v>2820</c:v>
                </c:pt>
                <c:pt idx="7248">
                  <c:v>1850</c:v>
                </c:pt>
                <c:pt idx="7249">
                  <c:v>1110</c:v>
                </c:pt>
                <c:pt idx="7250">
                  <c:v>3230</c:v>
                </c:pt>
                <c:pt idx="7251">
                  <c:v>1460</c:v>
                </c:pt>
                <c:pt idx="7252">
                  <c:v>12050</c:v>
                </c:pt>
                <c:pt idx="7253">
                  <c:v>3480</c:v>
                </c:pt>
                <c:pt idx="7254">
                  <c:v>3560</c:v>
                </c:pt>
                <c:pt idx="7255">
                  <c:v>840</c:v>
                </c:pt>
                <c:pt idx="7256">
                  <c:v>1820</c:v>
                </c:pt>
                <c:pt idx="7257">
                  <c:v>1630</c:v>
                </c:pt>
                <c:pt idx="7258">
                  <c:v>1920</c:v>
                </c:pt>
                <c:pt idx="7259">
                  <c:v>1750</c:v>
                </c:pt>
                <c:pt idx="7260">
                  <c:v>2750</c:v>
                </c:pt>
                <c:pt idx="7261">
                  <c:v>620</c:v>
                </c:pt>
                <c:pt idx="7262">
                  <c:v>1720</c:v>
                </c:pt>
                <c:pt idx="7263">
                  <c:v>1800</c:v>
                </c:pt>
                <c:pt idx="7264">
                  <c:v>1300</c:v>
                </c:pt>
                <c:pt idx="7265">
                  <c:v>1970</c:v>
                </c:pt>
                <c:pt idx="7266">
                  <c:v>1740</c:v>
                </c:pt>
                <c:pt idx="7267">
                  <c:v>1930</c:v>
                </c:pt>
                <c:pt idx="7268">
                  <c:v>1190</c:v>
                </c:pt>
                <c:pt idx="7269">
                  <c:v>4250</c:v>
                </c:pt>
                <c:pt idx="7270">
                  <c:v>4360</c:v>
                </c:pt>
                <c:pt idx="7271">
                  <c:v>3420</c:v>
                </c:pt>
                <c:pt idx="7272">
                  <c:v>4260</c:v>
                </c:pt>
                <c:pt idx="7273">
                  <c:v>920</c:v>
                </c:pt>
                <c:pt idx="7274">
                  <c:v>1040</c:v>
                </c:pt>
                <c:pt idx="7275">
                  <c:v>1260</c:v>
                </c:pt>
                <c:pt idx="7276">
                  <c:v>2460</c:v>
                </c:pt>
                <c:pt idx="7277">
                  <c:v>830</c:v>
                </c:pt>
                <c:pt idx="7278">
                  <c:v>2060</c:v>
                </c:pt>
                <c:pt idx="7279">
                  <c:v>2210</c:v>
                </c:pt>
                <c:pt idx="7280">
                  <c:v>5480</c:v>
                </c:pt>
                <c:pt idx="7281">
                  <c:v>1860</c:v>
                </c:pt>
                <c:pt idx="7282">
                  <c:v>1350</c:v>
                </c:pt>
                <c:pt idx="7283">
                  <c:v>2790</c:v>
                </c:pt>
                <c:pt idx="7284">
                  <c:v>1570</c:v>
                </c:pt>
                <c:pt idx="7285">
                  <c:v>2030</c:v>
                </c:pt>
                <c:pt idx="7286">
                  <c:v>2570</c:v>
                </c:pt>
                <c:pt idx="7287">
                  <c:v>1210</c:v>
                </c:pt>
                <c:pt idx="7288">
                  <c:v>1530</c:v>
                </c:pt>
                <c:pt idx="7289">
                  <c:v>1510</c:v>
                </c:pt>
                <c:pt idx="7290">
                  <c:v>1720</c:v>
                </c:pt>
                <c:pt idx="7291">
                  <c:v>2190</c:v>
                </c:pt>
                <c:pt idx="7292">
                  <c:v>3030</c:v>
                </c:pt>
                <c:pt idx="7293">
                  <c:v>1410</c:v>
                </c:pt>
                <c:pt idx="7294">
                  <c:v>1679</c:v>
                </c:pt>
                <c:pt idx="7295">
                  <c:v>1980</c:v>
                </c:pt>
                <c:pt idx="7296">
                  <c:v>1900</c:v>
                </c:pt>
                <c:pt idx="7297">
                  <c:v>1720</c:v>
                </c:pt>
                <c:pt idx="7298">
                  <c:v>2480</c:v>
                </c:pt>
                <c:pt idx="7299">
                  <c:v>1210</c:v>
                </c:pt>
                <c:pt idx="7300">
                  <c:v>1540</c:v>
                </c:pt>
                <c:pt idx="7301">
                  <c:v>2740</c:v>
                </c:pt>
                <c:pt idx="7302">
                  <c:v>1811</c:v>
                </c:pt>
                <c:pt idx="7303">
                  <c:v>2720</c:v>
                </c:pt>
                <c:pt idx="7304">
                  <c:v>1520</c:v>
                </c:pt>
                <c:pt idx="7305">
                  <c:v>2160</c:v>
                </c:pt>
                <c:pt idx="7306">
                  <c:v>1390</c:v>
                </c:pt>
                <c:pt idx="7307">
                  <c:v>1740</c:v>
                </c:pt>
                <c:pt idx="7308">
                  <c:v>2849</c:v>
                </c:pt>
                <c:pt idx="7309">
                  <c:v>1440</c:v>
                </c:pt>
                <c:pt idx="7310">
                  <c:v>3000</c:v>
                </c:pt>
                <c:pt idx="7311">
                  <c:v>3330</c:v>
                </c:pt>
                <c:pt idx="7312">
                  <c:v>1720</c:v>
                </c:pt>
                <c:pt idx="7313">
                  <c:v>3920</c:v>
                </c:pt>
                <c:pt idx="7314">
                  <c:v>1500</c:v>
                </c:pt>
                <c:pt idx="7315">
                  <c:v>2050</c:v>
                </c:pt>
                <c:pt idx="7316">
                  <c:v>1180</c:v>
                </c:pt>
                <c:pt idx="7317">
                  <c:v>1600</c:v>
                </c:pt>
                <c:pt idx="7318">
                  <c:v>1260</c:v>
                </c:pt>
                <c:pt idx="7319">
                  <c:v>1290</c:v>
                </c:pt>
                <c:pt idx="7320">
                  <c:v>2680</c:v>
                </c:pt>
                <c:pt idx="7321">
                  <c:v>2370</c:v>
                </c:pt>
                <c:pt idx="7322">
                  <c:v>2310</c:v>
                </c:pt>
                <c:pt idx="7323">
                  <c:v>1450</c:v>
                </c:pt>
                <c:pt idx="7324">
                  <c:v>2680</c:v>
                </c:pt>
                <c:pt idx="7325">
                  <c:v>1030</c:v>
                </c:pt>
                <c:pt idx="7326">
                  <c:v>1320</c:v>
                </c:pt>
                <c:pt idx="7327">
                  <c:v>670</c:v>
                </c:pt>
                <c:pt idx="7328">
                  <c:v>2670</c:v>
                </c:pt>
                <c:pt idx="7329">
                  <c:v>2440</c:v>
                </c:pt>
                <c:pt idx="7330">
                  <c:v>3370</c:v>
                </c:pt>
                <c:pt idx="7331">
                  <c:v>940</c:v>
                </c:pt>
                <c:pt idx="7332">
                  <c:v>1100</c:v>
                </c:pt>
                <c:pt idx="7333">
                  <c:v>2520</c:v>
                </c:pt>
                <c:pt idx="7334">
                  <c:v>1400</c:v>
                </c:pt>
                <c:pt idx="7335">
                  <c:v>1880</c:v>
                </c:pt>
                <c:pt idx="7336">
                  <c:v>2800</c:v>
                </c:pt>
                <c:pt idx="7337">
                  <c:v>2500</c:v>
                </c:pt>
                <c:pt idx="7338">
                  <c:v>810</c:v>
                </c:pt>
                <c:pt idx="7339">
                  <c:v>1720</c:v>
                </c:pt>
                <c:pt idx="7340">
                  <c:v>2170</c:v>
                </c:pt>
                <c:pt idx="7341">
                  <c:v>4530</c:v>
                </c:pt>
                <c:pt idx="7342">
                  <c:v>1440</c:v>
                </c:pt>
                <c:pt idx="7343">
                  <c:v>2850</c:v>
                </c:pt>
                <c:pt idx="7344">
                  <c:v>2620</c:v>
                </c:pt>
                <c:pt idx="7345">
                  <c:v>1676</c:v>
                </c:pt>
                <c:pt idx="7346">
                  <c:v>5850</c:v>
                </c:pt>
                <c:pt idx="7347">
                  <c:v>1910</c:v>
                </c:pt>
                <c:pt idx="7348">
                  <c:v>1670</c:v>
                </c:pt>
                <c:pt idx="7349">
                  <c:v>2050</c:v>
                </c:pt>
                <c:pt idx="7350">
                  <c:v>3730</c:v>
                </c:pt>
                <c:pt idx="7351">
                  <c:v>1800</c:v>
                </c:pt>
                <c:pt idx="7352">
                  <c:v>2230</c:v>
                </c:pt>
                <c:pt idx="7353">
                  <c:v>1670</c:v>
                </c:pt>
                <c:pt idx="7354">
                  <c:v>1400</c:v>
                </c:pt>
                <c:pt idx="7355">
                  <c:v>2110</c:v>
                </c:pt>
                <c:pt idx="7356">
                  <c:v>2160</c:v>
                </c:pt>
                <c:pt idx="7357">
                  <c:v>2420</c:v>
                </c:pt>
                <c:pt idx="7358">
                  <c:v>3320</c:v>
                </c:pt>
                <c:pt idx="7359">
                  <c:v>3220</c:v>
                </c:pt>
                <c:pt idx="7360">
                  <c:v>1340</c:v>
                </c:pt>
                <c:pt idx="7361">
                  <c:v>2490</c:v>
                </c:pt>
                <c:pt idx="7362">
                  <c:v>1640</c:v>
                </c:pt>
                <c:pt idx="7363">
                  <c:v>1420</c:v>
                </c:pt>
                <c:pt idx="7364">
                  <c:v>3340</c:v>
                </c:pt>
                <c:pt idx="7365">
                  <c:v>1580</c:v>
                </c:pt>
                <c:pt idx="7366">
                  <c:v>2170</c:v>
                </c:pt>
                <c:pt idx="7367">
                  <c:v>1370</c:v>
                </c:pt>
                <c:pt idx="7368">
                  <c:v>2840</c:v>
                </c:pt>
                <c:pt idx="7369">
                  <c:v>1940</c:v>
                </c:pt>
                <c:pt idx="7370">
                  <c:v>1757</c:v>
                </c:pt>
                <c:pt idx="7371">
                  <c:v>980</c:v>
                </c:pt>
                <c:pt idx="7372">
                  <c:v>2470</c:v>
                </c:pt>
                <c:pt idx="7373">
                  <c:v>1610</c:v>
                </c:pt>
                <c:pt idx="7374">
                  <c:v>1590</c:v>
                </c:pt>
                <c:pt idx="7375">
                  <c:v>780</c:v>
                </c:pt>
                <c:pt idx="7376">
                  <c:v>720</c:v>
                </c:pt>
                <c:pt idx="7377">
                  <c:v>1630</c:v>
                </c:pt>
                <c:pt idx="7378">
                  <c:v>1590</c:v>
                </c:pt>
                <c:pt idx="7379">
                  <c:v>2310</c:v>
                </c:pt>
                <c:pt idx="7380">
                  <c:v>2320</c:v>
                </c:pt>
                <c:pt idx="7381">
                  <c:v>1660</c:v>
                </c:pt>
                <c:pt idx="7382">
                  <c:v>2070</c:v>
                </c:pt>
                <c:pt idx="7383">
                  <c:v>2500</c:v>
                </c:pt>
                <c:pt idx="7384">
                  <c:v>940</c:v>
                </c:pt>
                <c:pt idx="7385">
                  <c:v>1990</c:v>
                </c:pt>
                <c:pt idx="7386">
                  <c:v>2620</c:v>
                </c:pt>
                <c:pt idx="7387">
                  <c:v>3730</c:v>
                </c:pt>
                <c:pt idx="7388">
                  <c:v>1600</c:v>
                </c:pt>
                <c:pt idx="7389">
                  <c:v>2095</c:v>
                </c:pt>
                <c:pt idx="7390">
                  <c:v>4230</c:v>
                </c:pt>
                <c:pt idx="7391">
                  <c:v>3200</c:v>
                </c:pt>
                <c:pt idx="7392">
                  <c:v>2050</c:v>
                </c:pt>
                <c:pt idx="7393">
                  <c:v>2020</c:v>
                </c:pt>
                <c:pt idx="7394">
                  <c:v>3270</c:v>
                </c:pt>
                <c:pt idx="7395">
                  <c:v>1320</c:v>
                </c:pt>
                <c:pt idx="7396">
                  <c:v>1270</c:v>
                </c:pt>
                <c:pt idx="7397">
                  <c:v>1980</c:v>
                </c:pt>
                <c:pt idx="7398">
                  <c:v>2620</c:v>
                </c:pt>
                <c:pt idx="7399">
                  <c:v>1750</c:v>
                </c:pt>
                <c:pt idx="7400">
                  <c:v>1040</c:v>
                </c:pt>
                <c:pt idx="7401">
                  <c:v>1900</c:v>
                </c:pt>
                <c:pt idx="7402">
                  <c:v>1660</c:v>
                </c:pt>
                <c:pt idx="7403">
                  <c:v>1530</c:v>
                </c:pt>
                <c:pt idx="7404">
                  <c:v>4280</c:v>
                </c:pt>
                <c:pt idx="7405">
                  <c:v>2870</c:v>
                </c:pt>
                <c:pt idx="7406">
                  <c:v>2540</c:v>
                </c:pt>
                <c:pt idx="7407">
                  <c:v>2100</c:v>
                </c:pt>
                <c:pt idx="7408">
                  <c:v>1740</c:v>
                </c:pt>
                <c:pt idx="7409">
                  <c:v>2441</c:v>
                </c:pt>
                <c:pt idx="7410">
                  <c:v>1810</c:v>
                </c:pt>
                <c:pt idx="7411">
                  <c:v>2060</c:v>
                </c:pt>
                <c:pt idx="7412">
                  <c:v>3160</c:v>
                </c:pt>
                <c:pt idx="7413">
                  <c:v>2930</c:v>
                </c:pt>
                <c:pt idx="7414">
                  <c:v>1310</c:v>
                </c:pt>
                <c:pt idx="7415">
                  <c:v>4800</c:v>
                </c:pt>
                <c:pt idx="7416">
                  <c:v>1450</c:v>
                </c:pt>
                <c:pt idx="7417">
                  <c:v>1900</c:v>
                </c:pt>
                <c:pt idx="7418">
                  <c:v>1050</c:v>
                </c:pt>
                <c:pt idx="7419">
                  <c:v>1610</c:v>
                </c:pt>
                <c:pt idx="7420">
                  <c:v>720</c:v>
                </c:pt>
                <c:pt idx="7421">
                  <c:v>1020</c:v>
                </c:pt>
                <c:pt idx="7422">
                  <c:v>1250</c:v>
                </c:pt>
                <c:pt idx="7423">
                  <c:v>3200</c:v>
                </c:pt>
                <c:pt idx="7424">
                  <c:v>990</c:v>
                </c:pt>
                <c:pt idx="7425">
                  <c:v>2850</c:v>
                </c:pt>
                <c:pt idx="7426">
                  <c:v>4240</c:v>
                </c:pt>
                <c:pt idx="7427">
                  <c:v>2800</c:v>
                </c:pt>
                <c:pt idx="7428">
                  <c:v>2310</c:v>
                </c:pt>
                <c:pt idx="7429">
                  <c:v>1490</c:v>
                </c:pt>
                <c:pt idx="7430">
                  <c:v>1840</c:v>
                </c:pt>
                <c:pt idx="7431">
                  <c:v>1740</c:v>
                </c:pt>
                <c:pt idx="7432">
                  <c:v>3280</c:v>
                </c:pt>
                <c:pt idx="7433">
                  <c:v>4050</c:v>
                </c:pt>
                <c:pt idx="7434">
                  <c:v>2160</c:v>
                </c:pt>
                <c:pt idx="7435">
                  <c:v>2720</c:v>
                </c:pt>
                <c:pt idx="7436">
                  <c:v>3650</c:v>
                </c:pt>
                <c:pt idx="7437">
                  <c:v>1750</c:v>
                </c:pt>
                <c:pt idx="7438">
                  <c:v>2450</c:v>
                </c:pt>
                <c:pt idx="7439">
                  <c:v>1940</c:v>
                </c:pt>
                <c:pt idx="7440">
                  <c:v>3280</c:v>
                </c:pt>
                <c:pt idx="7441">
                  <c:v>2480</c:v>
                </c:pt>
                <c:pt idx="7442">
                  <c:v>2120</c:v>
                </c:pt>
                <c:pt idx="7443">
                  <c:v>1710</c:v>
                </c:pt>
                <c:pt idx="7444">
                  <c:v>1690</c:v>
                </c:pt>
                <c:pt idx="7445">
                  <c:v>2190</c:v>
                </c:pt>
                <c:pt idx="7446">
                  <c:v>1960</c:v>
                </c:pt>
                <c:pt idx="7447">
                  <c:v>1510</c:v>
                </c:pt>
                <c:pt idx="7448">
                  <c:v>1490</c:v>
                </c:pt>
                <c:pt idx="7449">
                  <c:v>2210</c:v>
                </c:pt>
                <c:pt idx="7450">
                  <c:v>2340</c:v>
                </c:pt>
                <c:pt idx="7451">
                  <c:v>940</c:v>
                </c:pt>
                <c:pt idx="7452">
                  <c:v>1470</c:v>
                </c:pt>
                <c:pt idx="7453">
                  <c:v>1650</c:v>
                </c:pt>
                <c:pt idx="7454">
                  <c:v>1400</c:v>
                </c:pt>
                <c:pt idx="7455">
                  <c:v>2710</c:v>
                </c:pt>
                <c:pt idx="7456">
                  <c:v>2150</c:v>
                </c:pt>
                <c:pt idx="7457">
                  <c:v>1900</c:v>
                </c:pt>
                <c:pt idx="7458">
                  <c:v>4380</c:v>
                </c:pt>
                <c:pt idx="7459">
                  <c:v>2290</c:v>
                </c:pt>
                <c:pt idx="7460">
                  <c:v>1690</c:v>
                </c:pt>
                <c:pt idx="7461">
                  <c:v>3090</c:v>
                </c:pt>
                <c:pt idx="7462">
                  <c:v>1120</c:v>
                </c:pt>
                <c:pt idx="7463">
                  <c:v>2680</c:v>
                </c:pt>
                <c:pt idx="7464">
                  <c:v>2400</c:v>
                </c:pt>
                <c:pt idx="7465">
                  <c:v>1610</c:v>
                </c:pt>
                <c:pt idx="7466">
                  <c:v>3470</c:v>
                </c:pt>
                <c:pt idx="7467">
                  <c:v>2070</c:v>
                </c:pt>
                <c:pt idx="7468">
                  <c:v>2420</c:v>
                </c:pt>
                <c:pt idx="7469">
                  <c:v>2380</c:v>
                </c:pt>
                <c:pt idx="7470">
                  <c:v>2120</c:v>
                </c:pt>
                <c:pt idx="7471">
                  <c:v>2190</c:v>
                </c:pt>
                <c:pt idx="7472">
                  <c:v>2740</c:v>
                </c:pt>
                <c:pt idx="7473">
                  <c:v>1830</c:v>
                </c:pt>
                <c:pt idx="7474">
                  <c:v>1370</c:v>
                </c:pt>
                <c:pt idx="7475">
                  <c:v>1000</c:v>
                </c:pt>
                <c:pt idx="7476">
                  <c:v>2050</c:v>
                </c:pt>
                <c:pt idx="7477">
                  <c:v>1750</c:v>
                </c:pt>
                <c:pt idx="7478">
                  <c:v>1620</c:v>
                </c:pt>
                <c:pt idx="7479">
                  <c:v>1710</c:v>
                </c:pt>
                <c:pt idx="7480">
                  <c:v>1060</c:v>
                </c:pt>
                <c:pt idx="7481">
                  <c:v>2170</c:v>
                </c:pt>
                <c:pt idx="7482">
                  <c:v>3080</c:v>
                </c:pt>
                <c:pt idx="7483">
                  <c:v>1320</c:v>
                </c:pt>
                <c:pt idx="7484">
                  <c:v>1920</c:v>
                </c:pt>
                <c:pt idx="7485">
                  <c:v>2440</c:v>
                </c:pt>
                <c:pt idx="7486">
                  <c:v>1640</c:v>
                </c:pt>
                <c:pt idx="7487">
                  <c:v>2420</c:v>
                </c:pt>
                <c:pt idx="7488">
                  <c:v>1190</c:v>
                </c:pt>
                <c:pt idx="7489">
                  <c:v>2910</c:v>
                </c:pt>
                <c:pt idx="7490">
                  <c:v>1010</c:v>
                </c:pt>
                <c:pt idx="7491">
                  <c:v>2080</c:v>
                </c:pt>
                <c:pt idx="7492">
                  <c:v>1990</c:v>
                </c:pt>
                <c:pt idx="7493">
                  <c:v>3920</c:v>
                </c:pt>
                <c:pt idx="7494">
                  <c:v>3080</c:v>
                </c:pt>
                <c:pt idx="7495">
                  <c:v>2670</c:v>
                </c:pt>
                <c:pt idx="7496">
                  <c:v>4320</c:v>
                </c:pt>
                <c:pt idx="7497">
                  <c:v>1200</c:v>
                </c:pt>
                <c:pt idx="7498">
                  <c:v>1640</c:v>
                </c:pt>
                <c:pt idx="7499">
                  <c:v>870</c:v>
                </c:pt>
                <c:pt idx="7500">
                  <c:v>2410</c:v>
                </c:pt>
                <c:pt idx="7501">
                  <c:v>2640</c:v>
                </c:pt>
                <c:pt idx="7502">
                  <c:v>990</c:v>
                </c:pt>
                <c:pt idx="7503">
                  <c:v>1500</c:v>
                </c:pt>
                <c:pt idx="7504">
                  <c:v>1790</c:v>
                </c:pt>
                <c:pt idx="7505">
                  <c:v>1490</c:v>
                </c:pt>
                <c:pt idx="7506">
                  <c:v>3960</c:v>
                </c:pt>
                <c:pt idx="7507">
                  <c:v>1620</c:v>
                </c:pt>
                <c:pt idx="7508">
                  <c:v>2270</c:v>
                </c:pt>
                <c:pt idx="7509">
                  <c:v>1150</c:v>
                </c:pt>
                <c:pt idx="7510">
                  <c:v>2180</c:v>
                </c:pt>
                <c:pt idx="7511">
                  <c:v>910</c:v>
                </c:pt>
                <c:pt idx="7512">
                  <c:v>2770</c:v>
                </c:pt>
                <c:pt idx="7513">
                  <c:v>940</c:v>
                </c:pt>
                <c:pt idx="7514">
                  <c:v>2410</c:v>
                </c:pt>
                <c:pt idx="7515">
                  <c:v>1010</c:v>
                </c:pt>
                <c:pt idx="7516">
                  <c:v>2120</c:v>
                </c:pt>
                <c:pt idx="7517">
                  <c:v>1530</c:v>
                </c:pt>
                <c:pt idx="7518">
                  <c:v>1810</c:v>
                </c:pt>
                <c:pt idx="7519">
                  <c:v>1040</c:v>
                </c:pt>
                <c:pt idx="7520">
                  <c:v>1160</c:v>
                </c:pt>
                <c:pt idx="7521">
                  <c:v>1430</c:v>
                </c:pt>
                <c:pt idx="7522">
                  <c:v>2280</c:v>
                </c:pt>
                <c:pt idx="7523">
                  <c:v>1200</c:v>
                </c:pt>
                <c:pt idx="7524">
                  <c:v>2480</c:v>
                </c:pt>
                <c:pt idx="7525">
                  <c:v>1270</c:v>
                </c:pt>
                <c:pt idx="7526">
                  <c:v>2730</c:v>
                </c:pt>
                <c:pt idx="7527">
                  <c:v>1340</c:v>
                </c:pt>
                <c:pt idx="7528">
                  <c:v>1240</c:v>
                </c:pt>
                <c:pt idx="7529">
                  <c:v>2400</c:v>
                </c:pt>
                <c:pt idx="7530">
                  <c:v>1220</c:v>
                </c:pt>
                <c:pt idx="7531">
                  <c:v>2163</c:v>
                </c:pt>
                <c:pt idx="7532">
                  <c:v>1860</c:v>
                </c:pt>
                <c:pt idx="7533">
                  <c:v>810</c:v>
                </c:pt>
                <c:pt idx="7534">
                  <c:v>1950</c:v>
                </c:pt>
                <c:pt idx="7535">
                  <c:v>1390</c:v>
                </c:pt>
                <c:pt idx="7536">
                  <c:v>2120</c:v>
                </c:pt>
                <c:pt idx="7537">
                  <c:v>1510</c:v>
                </c:pt>
                <c:pt idx="7538">
                  <c:v>1010</c:v>
                </c:pt>
                <c:pt idx="7539">
                  <c:v>1840</c:v>
                </c:pt>
                <c:pt idx="7540">
                  <c:v>1650</c:v>
                </c:pt>
                <c:pt idx="7541">
                  <c:v>2860</c:v>
                </c:pt>
                <c:pt idx="7542">
                  <c:v>2650</c:v>
                </c:pt>
                <c:pt idx="7543">
                  <c:v>1100</c:v>
                </c:pt>
                <c:pt idx="7544">
                  <c:v>1646</c:v>
                </c:pt>
                <c:pt idx="7545">
                  <c:v>5250</c:v>
                </c:pt>
                <c:pt idx="7546">
                  <c:v>1390</c:v>
                </c:pt>
                <c:pt idx="7547">
                  <c:v>780</c:v>
                </c:pt>
                <c:pt idx="7548">
                  <c:v>1490</c:v>
                </c:pt>
                <c:pt idx="7549">
                  <c:v>970</c:v>
                </c:pt>
                <c:pt idx="7550">
                  <c:v>3730</c:v>
                </c:pt>
                <c:pt idx="7551">
                  <c:v>1090</c:v>
                </c:pt>
                <c:pt idx="7552">
                  <c:v>1940</c:v>
                </c:pt>
                <c:pt idx="7553">
                  <c:v>1780</c:v>
                </c:pt>
                <c:pt idx="7554">
                  <c:v>1190</c:v>
                </c:pt>
                <c:pt idx="7555">
                  <c:v>2000</c:v>
                </c:pt>
                <c:pt idx="7556">
                  <c:v>1390</c:v>
                </c:pt>
                <c:pt idx="7557">
                  <c:v>1500</c:v>
                </c:pt>
                <c:pt idx="7558">
                  <c:v>1070</c:v>
                </c:pt>
                <c:pt idx="7559">
                  <c:v>1720</c:v>
                </c:pt>
                <c:pt idx="7560">
                  <c:v>3680</c:v>
                </c:pt>
                <c:pt idx="7561">
                  <c:v>1400</c:v>
                </c:pt>
                <c:pt idx="7562">
                  <c:v>1730</c:v>
                </c:pt>
                <c:pt idx="7563">
                  <c:v>2795</c:v>
                </c:pt>
                <c:pt idx="7564">
                  <c:v>2000</c:v>
                </c:pt>
                <c:pt idx="7565">
                  <c:v>1830</c:v>
                </c:pt>
                <c:pt idx="7566">
                  <c:v>3380</c:v>
                </c:pt>
                <c:pt idx="7567">
                  <c:v>1500</c:v>
                </c:pt>
                <c:pt idx="7568">
                  <c:v>1950</c:v>
                </c:pt>
                <c:pt idx="7569">
                  <c:v>2490</c:v>
                </c:pt>
                <c:pt idx="7570">
                  <c:v>1780</c:v>
                </c:pt>
                <c:pt idx="7571">
                  <c:v>1110</c:v>
                </c:pt>
                <c:pt idx="7572">
                  <c:v>2500</c:v>
                </c:pt>
                <c:pt idx="7573">
                  <c:v>1480</c:v>
                </c:pt>
                <c:pt idx="7574">
                  <c:v>2570</c:v>
                </c:pt>
                <c:pt idx="7575">
                  <c:v>810</c:v>
                </c:pt>
                <c:pt idx="7576">
                  <c:v>2700</c:v>
                </c:pt>
                <c:pt idx="7577">
                  <c:v>2180</c:v>
                </c:pt>
                <c:pt idx="7578">
                  <c:v>4330</c:v>
                </c:pt>
                <c:pt idx="7579">
                  <c:v>4210</c:v>
                </c:pt>
                <c:pt idx="7580">
                  <c:v>2880</c:v>
                </c:pt>
                <c:pt idx="7581">
                  <c:v>2610</c:v>
                </c:pt>
                <c:pt idx="7582">
                  <c:v>2010</c:v>
                </c:pt>
                <c:pt idx="7583">
                  <c:v>1500</c:v>
                </c:pt>
                <c:pt idx="7584">
                  <c:v>1290</c:v>
                </c:pt>
                <c:pt idx="7585">
                  <c:v>1320</c:v>
                </c:pt>
                <c:pt idx="7586">
                  <c:v>1290</c:v>
                </c:pt>
                <c:pt idx="7587">
                  <c:v>2440</c:v>
                </c:pt>
                <c:pt idx="7588">
                  <c:v>1290</c:v>
                </c:pt>
                <c:pt idx="7589">
                  <c:v>1030</c:v>
                </c:pt>
                <c:pt idx="7590">
                  <c:v>1640</c:v>
                </c:pt>
                <c:pt idx="7591">
                  <c:v>1160</c:v>
                </c:pt>
                <c:pt idx="7592">
                  <c:v>2230</c:v>
                </c:pt>
                <c:pt idx="7593">
                  <c:v>1910</c:v>
                </c:pt>
                <c:pt idx="7594">
                  <c:v>1980</c:v>
                </c:pt>
                <c:pt idx="7595">
                  <c:v>1470</c:v>
                </c:pt>
                <c:pt idx="7596">
                  <c:v>1520</c:v>
                </c:pt>
                <c:pt idx="7597">
                  <c:v>1930</c:v>
                </c:pt>
                <c:pt idx="7598">
                  <c:v>1330</c:v>
                </c:pt>
                <c:pt idx="7599">
                  <c:v>1580</c:v>
                </c:pt>
                <c:pt idx="7600">
                  <c:v>1370</c:v>
                </c:pt>
                <c:pt idx="7601">
                  <c:v>3010</c:v>
                </c:pt>
                <c:pt idx="7602">
                  <c:v>1390</c:v>
                </c:pt>
                <c:pt idx="7603">
                  <c:v>1330</c:v>
                </c:pt>
                <c:pt idx="7604">
                  <c:v>1320</c:v>
                </c:pt>
                <c:pt idx="7605">
                  <c:v>2430</c:v>
                </c:pt>
                <c:pt idx="7606">
                  <c:v>1260</c:v>
                </c:pt>
                <c:pt idx="7607">
                  <c:v>1690</c:v>
                </c:pt>
                <c:pt idx="7608">
                  <c:v>3420</c:v>
                </c:pt>
                <c:pt idx="7609">
                  <c:v>2790</c:v>
                </c:pt>
                <c:pt idx="7610">
                  <c:v>1270</c:v>
                </c:pt>
                <c:pt idx="7611">
                  <c:v>2910</c:v>
                </c:pt>
                <c:pt idx="7612">
                  <c:v>1560</c:v>
                </c:pt>
                <c:pt idx="7613">
                  <c:v>770</c:v>
                </c:pt>
                <c:pt idx="7614">
                  <c:v>1770</c:v>
                </c:pt>
                <c:pt idx="7615">
                  <c:v>1100</c:v>
                </c:pt>
                <c:pt idx="7616">
                  <c:v>2890</c:v>
                </c:pt>
                <c:pt idx="7617">
                  <c:v>2110</c:v>
                </c:pt>
                <c:pt idx="7618">
                  <c:v>1220</c:v>
                </c:pt>
                <c:pt idx="7619">
                  <c:v>950</c:v>
                </c:pt>
                <c:pt idx="7620">
                  <c:v>1420</c:v>
                </c:pt>
                <c:pt idx="7621">
                  <c:v>1100</c:v>
                </c:pt>
                <c:pt idx="7622">
                  <c:v>2140</c:v>
                </c:pt>
                <c:pt idx="7623">
                  <c:v>1300</c:v>
                </c:pt>
                <c:pt idx="7624">
                  <c:v>1790</c:v>
                </c:pt>
                <c:pt idx="7625">
                  <c:v>1470</c:v>
                </c:pt>
                <c:pt idx="7626">
                  <c:v>2500</c:v>
                </c:pt>
                <c:pt idx="7627">
                  <c:v>980</c:v>
                </c:pt>
                <c:pt idx="7628">
                  <c:v>2130</c:v>
                </c:pt>
                <c:pt idx="7629">
                  <c:v>1360</c:v>
                </c:pt>
                <c:pt idx="7630">
                  <c:v>1630</c:v>
                </c:pt>
                <c:pt idx="7631">
                  <c:v>2500</c:v>
                </c:pt>
                <c:pt idx="7632">
                  <c:v>2260</c:v>
                </c:pt>
                <c:pt idx="7633">
                  <c:v>2300</c:v>
                </c:pt>
                <c:pt idx="7634">
                  <c:v>1060</c:v>
                </c:pt>
                <c:pt idx="7635">
                  <c:v>940</c:v>
                </c:pt>
                <c:pt idx="7636">
                  <c:v>780</c:v>
                </c:pt>
                <c:pt idx="7637">
                  <c:v>1200</c:v>
                </c:pt>
                <c:pt idx="7638">
                  <c:v>2590</c:v>
                </c:pt>
                <c:pt idx="7639">
                  <c:v>1100</c:v>
                </c:pt>
                <c:pt idx="7640">
                  <c:v>2890</c:v>
                </c:pt>
                <c:pt idx="7641">
                  <c:v>1230</c:v>
                </c:pt>
                <c:pt idx="7642">
                  <c:v>1030</c:v>
                </c:pt>
                <c:pt idx="7643">
                  <c:v>1140</c:v>
                </c:pt>
                <c:pt idx="7644">
                  <c:v>3200</c:v>
                </c:pt>
                <c:pt idx="7645">
                  <c:v>950</c:v>
                </c:pt>
                <c:pt idx="7646">
                  <c:v>1960</c:v>
                </c:pt>
                <c:pt idx="7647">
                  <c:v>3010</c:v>
                </c:pt>
                <c:pt idx="7648">
                  <c:v>1080</c:v>
                </c:pt>
                <c:pt idx="7649">
                  <c:v>2730</c:v>
                </c:pt>
                <c:pt idx="7650">
                  <c:v>2570</c:v>
                </c:pt>
                <c:pt idx="7651">
                  <c:v>3300</c:v>
                </c:pt>
                <c:pt idx="7652">
                  <c:v>4350</c:v>
                </c:pt>
                <c:pt idx="7653">
                  <c:v>3820</c:v>
                </c:pt>
                <c:pt idx="7654">
                  <c:v>2260</c:v>
                </c:pt>
                <c:pt idx="7655">
                  <c:v>3880</c:v>
                </c:pt>
                <c:pt idx="7656">
                  <c:v>2010</c:v>
                </c:pt>
                <c:pt idx="7657">
                  <c:v>950</c:v>
                </c:pt>
                <c:pt idx="7658">
                  <c:v>1730</c:v>
                </c:pt>
                <c:pt idx="7659">
                  <c:v>3070</c:v>
                </c:pt>
                <c:pt idx="7660">
                  <c:v>1500</c:v>
                </c:pt>
                <c:pt idx="7661">
                  <c:v>2160</c:v>
                </c:pt>
                <c:pt idx="7662">
                  <c:v>1960</c:v>
                </c:pt>
                <c:pt idx="7663">
                  <c:v>3950</c:v>
                </c:pt>
                <c:pt idx="7664">
                  <c:v>1100</c:v>
                </c:pt>
                <c:pt idx="7665">
                  <c:v>1400</c:v>
                </c:pt>
                <c:pt idx="7666">
                  <c:v>1020</c:v>
                </c:pt>
                <c:pt idx="7667">
                  <c:v>1600</c:v>
                </c:pt>
                <c:pt idx="7668">
                  <c:v>4230</c:v>
                </c:pt>
                <c:pt idx="7669">
                  <c:v>3090</c:v>
                </c:pt>
                <c:pt idx="7670">
                  <c:v>2320</c:v>
                </c:pt>
                <c:pt idx="7671">
                  <c:v>2440</c:v>
                </c:pt>
                <c:pt idx="7672">
                  <c:v>2020</c:v>
                </c:pt>
                <c:pt idx="7673">
                  <c:v>3270</c:v>
                </c:pt>
                <c:pt idx="7674">
                  <c:v>2260</c:v>
                </c:pt>
                <c:pt idx="7675">
                  <c:v>2020</c:v>
                </c:pt>
                <c:pt idx="7676">
                  <c:v>1000</c:v>
                </c:pt>
                <c:pt idx="7677">
                  <c:v>2030</c:v>
                </c:pt>
                <c:pt idx="7678">
                  <c:v>1730</c:v>
                </c:pt>
                <c:pt idx="7679">
                  <c:v>2010</c:v>
                </c:pt>
                <c:pt idx="7680">
                  <c:v>1540</c:v>
                </c:pt>
                <c:pt idx="7681">
                  <c:v>5330</c:v>
                </c:pt>
                <c:pt idx="7682">
                  <c:v>960</c:v>
                </c:pt>
                <c:pt idx="7683">
                  <c:v>1460</c:v>
                </c:pt>
                <c:pt idx="7684">
                  <c:v>2160</c:v>
                </c:pt>
                <c:pt idx="7685">
                  <c:v>2640</c:v>
                </c:pt>
                <c:pt idx="7686">
                  <c:v>2170</c:v>
                </c:pt>
                <c:pt idx="7687">
                  <c:v>1530</c:v>
                </c:pt>
                <c:pt idx="7688">
                  <c:v>1570</c:v>
                </c:pt>
                <c:pt idx="7689">
                  <c:v>1490</c:v>
                </c:pt>
                <c:pt idx="7690">
                  <c:v>1960</c:v>
                </c:pt>
                <c:pt idx="7691">
                  <c:v>2190</c:v>
                </c:pt>
                <c:pt idx="7692">
                  <c:v>1690</c:v>
                </c:pt>
                <c:pt idx="7693">
                  <c:v>2330</c:v>
                </c:pt>
                <c:pt idx="7694">
                  <c:v>1470</c:v>
                </c:pt>
                <c:pt idx="7695">
                  <c:v>2550</c:v>
                </c:pt>
                <c:pt idx="7696">
                  <c:v>2130</c:v>
                </c:pt>
                <c:pt idx="7697">
                  <c:v>3650</c:v>
                </c:pt>
                <c:pt idx="7698">
                  <c:v>3340</c:v>
                </c:pt>
                <c:pt idx="7699">
                  <c:v>800</c:v>
                </c:pt>
                <c:pt idx="7700">
                  <c:v>3470</c:v>
                </c:pt>
                <c:pt idx="7701">
                  <c:v>1030</c:v>
                </c:pt>
                <c:pt idx="7702">
                  <c:v>1630</c:v>
                </c:pt>
                <c:pt idx="7703">
                  <c:v>2010</c:v>
                </c:pt>
                <c:pt idx="7704">
                  <c:v>1360</c:v>
                </c:pt>
                <c:pt idx="7705">
                  <c:v>2040</c:v>
                </c:pt>
                <c:pt idx="7706">
                  <c:v>2830</c:v>
                </c:pt>
                <c:pt idx="7707">
                  <c:v>2040</c:v>
                </c:pt>
                <c:pt idx="7708">
                  <c:v>1340</c:v>
                </c:pt>
                <c:pt idx="7709">
                  <c:v>2130</c:v>
                </c:pt>
                <c:pt idx="7710">
                  <c:v>3920</c:v>
                </c:pt>
                <c:pt idx="7711">
                  <c:v>2415</c:v>
                </c:pt>
                <c:pt idx="7712">
                  <c:v>3750</c:v>
                </c:pt>
                <c:pt idx="7713">
                  <c:v>1010</c:v>
                </c:pt>
                <c:pt idx="7714">
                  <c:v>990</c:v>
                </c:pt>
                <c:pt idx="7715">
                  <c:v>1200</c:v>
                </c:pt>
                <c:pt idx="7716">
                  <c:v>1060</c:v>
                </c:pt>
                <c:pt idx="7717">
                  <c:v>3200</c:v>
                </c:pt>
                <c:pt idx="7718">
                  <c:v>1810</c:v>
                </c:pt>
                <c:pt idx="7719">
                  <c:v>1670</c:v>
                </c:pt>
                <c:pt idx="7720">
                  <c:v>1850</c:v>
                </c:pt>
                <c:pt idx="7721">
                  <c:v>1100</c:v>
                </c:pt>
                <c:pt idx="7722">
                  <c:v>1660</c:v>
                </c:pt>
                <c:pt idx="7723">
                  <c:v>2400</c:v>
                </c:pt>
                <c:pt idx="7724">
                  <c:v>2900</c:v>
                </c:pt>
                <c:pt idx="7725">
                  <c:v>2140</c:v>
                </c:pt>
                <c:pt idx="7726">
                  <c:v>2670</c:v>
                </c:pt>
                <c:pt idx="7727">
                  <c:v>1090</c:v>
                </c:pt>
                <c:pt idx="7728">
                  <c:v>1970</c:v>
                </c:pt>
                <c:pt idx="7729">
                  <c:v>1250</c:v>
                </c:pt>
                <c:pt idx="7730">
                  <c:v>4040</c:v>
                </c:pt>
                <c:pt idx="7731">
                  <c:v>3220</c:v>
                </c:pt>
                <c:pt idx="7732">
                  <c:v>1310</c:v>
                </c:pt>
                <c:pt idx="7733">
                  <c:v>2060</c:v>
                </c:pt>
                <c:pt idx="7734">
                  <c:v>1750</c:v>
                </c:pt>
                <c:pt idx="7735">
                  <c:v>1150</c:v>
                </c:pt>
                <c:pt idx="7736">
                  <c:v>2050</c:v>
                </c:pt>
                <c:pt idx="7737">
                  <c:v>3230</c:v>
                </c:pt>
                <c:pt idx="7738">
                  <c:v>4170</c:v>
                </c:pt>
                <c:pt idx="7739">
                  <c:v>1940</c:v>
                </c:pt>
                <c:pt idx="7740">
                  <c:v>2390</c:v>
                </c:pt>
                <c:pt idx="7741">
                  <c:v>1440</c:v>
                </c:pt>
                <c:pt idx="7742">
                  <c:v>2230</c:v>
                </c:pt>
                <c:pt idx="7743">
                  <c:v>1210</c:v>
                </c:pt>
                <c:pt idx="7744">
                  <c:v>750</c:v>
                </c:pt>
                <c:pt idx="7745">
                  <c:v>1770</c:v>
                </c:pt>
                <c:pt idx="7746">
                  <c:v>1020</c:v>
                </c:pt>
                <c:pt idx="7747">
                  <c:v>2050</c:v>
                </c:pt>
                <c:pt idx="7748">
                  <c:v>2000</c:v>
                </c:pt>
                <c:pt idx="7749">
                  <c:v>2180</c:v>
                </c:pt>
                <c:pt idx="7750">
                  <c:v>920</c:v>
                </c:pt>
                <c:pt idx="7751">
                  <c:v>3440</c:v>
                </c:pt>
                <c:pt idx="7752">
                  <c:v>1610</c:v>
                </c:pt>
                <c:pt idx="7753">
                  <c:v>1870</c:v>
                </c:pt>
                <c:pt idx="7754">
                  <c:v>1110</c:v>
                </c:pt>
                <c:pt idx="7755">
                  <c:v>2200</c:v>
                </c:pt>
                <c:pt idx="7756">
                  <c:v>790</c:v>
                </c:pt>
                <c:pt idx="7757">
                  <c:v>1630</c:v>
                </c:pt>
                <c:pt idx="7758">
                  <c:v>2100</c:v>
                </c:pt>
                <c:pt idx="7759">
                  <c:v>2690</c:v>
                </c:pt>
                <c:pt idx="7760">
                  <c:v>600</c:v>
                </c:pt>
                <c:pt idx="7761">
                  <c:v>810</c:v>
                </c:pt>
                <c:pt idx="7762">
                  <c:v>1660</c:v>
                </c:pt>
                <c:pt idx="7763">
                  <c:v>1880</c:v>
                </c:pt>
                <c:pt idx="7764">
                  <c:v>2310</c:v>
                </c:pt>
                <c:pt idx="7765">
                  <c:v>2650</c:v>
                </c:pt>
                <c:pt idx="7766">
                  <c:v>3130</c:v>
                </c:pt>
                <c:pt idx="7767">
                  <c:v>860</c:v>
                </c:pt>
                <c:pt idx="7768">
                  <c:v>990</c:v>
                </c:pt>
                <c:pt idx="7769">
                  <c:v>4030</c:v>
                </c:pt>
                <c:pt idx="7770">
                  <c:v>1780</c:v>
                </c:pt>
                <c:pt idx="7771">
                  <c:v>1480</c:v>
                </c:pt>
                <c:pt idx="7772">
                  <c:v>1140</c:v>
                </c:pt>
                <c:pt idx="7773">
                  <c:v>1230</c:v>
                </c:pt>
                <c:pt idx="7774">
                  <c:v>3080</c:v>
                </c:pt>
                <c:pt idx="7775">
                  <c:v>1990</c:v>
                </c:pt>
                <c:pt idx="7776">
                  <c:v>700</c:v>
                </c:pt>
                <c:pt idx="7777">
                  <c:v>1700</c:v>
                </c:pt>
                <c:pt idx="7778">
                  <c:v>860</c:v>
                </c:pt>
                <c:pt idx="7779">
                  <c:v>3160</c:v>
                </c:pt>
                <c:pt idx="7780">
                  <c:v>2500</c:v>
                </c:pt>
                <c:pt idx="7781">
                  <c:v>3000</c:v>
                </c:pt>
                <c:pt idx="7782">
                  <c:v>1670</c:v>
                </c:pt>
                <c:pt idx="7783">
                  <c:v>690</c:v>
                </c:pt>
                <c:pt idx="7784">
                  <c:v>1240</c:v>
                </c:pt>
                <c:pt idx="7785">
                  <c:v>900</c:v>
                </c:pt>
                <c:pt idx="7786">
                  <c:v>2200</c:v>
                </c:pt>
                <c:pt idx="7787">
                  <c:v>960</c:v>
                </c:pt>
                <c:pt idx="7788">
                  <c:v>2130</c:v>
                </c:pt>
                <c:pt idx="7789">
                  <c:v>2020</c:v>
                </c:pt>
                <c:pt idx="7790">
                  <c:v>1060</c:v>
                </c:pt>
                <c:pt idx="7791">
                  <c:v>1230</c:v>
                </c:pt>
                <c:pt idx="7792">
                  <c:v>2510</c:v>
                </c:pt>
                <c:pt idx="7793">
                  <c:v>2510</c:v>
                </c:pt>
                <c:pt idx="7794">
                  <c:v>2720</c:v>
                </c:pt>
                <c:pt idx="7795">
                  <c:v>1070</c:v>
                </c:pt>
                <c:pt idx="7796">
                  <c:v>3580</c:v>
                </c:pt>
                <c:pt idx="7797">
                  <c:v>2230</c:v>
                </c:pt>
                <c:pt idx="7798">
                  <c:v>2500</c:v>
                </c:pt>
                <c:pt idx="7799">
                  <c:v>1670</c:v>
                </c:pt>
                <c:pt idx="7800">
                  <c:v>2150</c:v>
                </c:pt>
                <c:pt idx="7801">
                  <c:v>2020</c:v>
                </c:pt>
                <c:pt idx="7802">
                  <c:v>2230</c:v>
                </c:pt>
                <c:pt idx="7803">
                  <c:v>740</c:v>
                </c:pt>
                <c:pt idx="7804">
                  <c:v>2020</c:v>
                </c:pt>
                <c:pt idx="7805">
                  <c:v>1730</c:v>
                </c:pt>
                <c:pt idx="7806">
                  <c:v>1370</c:v>
                </c:pt>
                <c:pt idx="7807">
                  <c:v>1210</c:v>
                </c:pt>
                <c:pt idx="7808">
                  <c:v>2160</c:v>
                </c:pt>
                <c:pt idx="7809">
                  <c:v>1550</c:v>
                </c:pt>
                <c:pt idx="7810">
                  <c:v>1170</c:v>
                </c:pt>
                <c:pt idx="7811">
                  <c:v>2020</c:v>
                </c:pt>
                <c:pt idx="7812">
                  <c:v>1740</c:v>
                </c:pt>
                <c:pt idx="7813">
                  <c:v>3100</c:v>
                </c:pt>
                <c:pt idx="7814">
                  <c:v>1590</c:v>
                </c:pt>
                <c:pt idx="7815">
                  <c:v>2400</c:v>
                </c:pt>
                <c:pt idx="7816">
                  <c:v>2290</c:v>
                </c:pt>
                <c:pt idx="7817">
                  <c:v>1610</c:v>
                </c:pt>
                <c:pt idx="7818">
                  <c:v>2240</c:v>
                </c:pt>
                <c:pt idx="7819">
                  <c:v>850</c:v>
                </c:pt>
                <c:pt idx="7820">
                  <c:v>920</c:v>
                </c:pt>
                <c:pt idx="7821">
                  <c:v>2590</c:v>
                </c:pt>
                <c:pt idx="7822">
                  <c:v>1340</c:v>
                </c:pt>
                <c:pt idx="7823">
                  <c:v>2420</c:v>
                </c:pt>
                <c:pt idx="7824">
                  <c:v>1420</c:v>
                </c:pt>
                <c:pt idx="7825">
                  <c:v>1360</c:v>
                </c:pt>
                <c:pt idx="7826">
                  <c:v>1510</c:v>
                </c:pt>
                <c:pt idx="7827">
                  <c:v>2650</c:v>
                </c:pt>
                <c:pt idx="7828">
                  <c:v>2120</c:v>
                </c:pt>
                <c:pt idx="7829">
                  <c:v>1200</c:v>
                </c:pt>
                <c:pt idx="7830">
                  <c:v>3190</c:v>
                </c:pt>
                <c:pt idx="7831">
                  <c:v>1050</c:v>
                </c:pt>
                <c:pt idx="7832">
                  <c:v>1300</c:v>
                </c:pt>
                <c:pt idx="7833">
                  <c:v>3970</c:v>
                </c:pt>
                <c:pt idx="7834">
                  <c:v>2990</c:v>
                </c:pt>
                <c:pt idx="7835">
                  <c:v>2440</c:v>
                </c:pt>
                <c:pt idx="7836">
                  <c:v>1170</c:v>
                </c:pt>
                <c:pt idx="7837">
                  <c:v>2270</c:v>
                </c:pt>
                <c:pt idx="7838">
                  <c:v>1280</c:v>
                </c:pt>
                <c:pt idx="7839">
                  <c:v>1950</c:v>
                </c:pt>
                <c:pt idx="7840">
                  <c:v>1930</c:v>
                </c:pt>
                <c:pt idx="7841">
                  <c:v>1970</c:v>
                </c:pt>
                <c:pt idx="7842">
                  <c:v>1820</c:v>
                </c:pt>
                <c:pt idx="7843">
                  <c:v>950</c:v>
                </c:pt>
                <c:pt idx="7844">
                  <c:v>4010</c:v>
                </c:pt>
                <c:pt idx="7845">
                  <c:v>4560</c:v>
                </c:pt>
                <c:pt idx="7846">
                  <c:v>4560</c:v>
                </c:pt>
                <c:pt idx="7847">
                  <c:v>1150</c:v>
                </c:pt>
                <c:pt idx="7848">
                  <c:v>1150</c:v>
                </c:pt>
                <c:pt idx="7849">
                  <c:v>910</c:v>
                </c:pt>
                <c:pt idx="7850">
                  <c:v>2890</c:v>
                </c:pt>
                <c:pt idx="7851">
                  <c:v>1070</c:v>
                </c:pt>
                <c:pt idx="7852">
                  <c:v>2050</c:v>
                </c:pt>
                <c:pt idx="7853">
                  <c:v>1040</c:v>
                </c:pt>
                <c:pt idx="7854">
                  <c:v>3320</c:v>
                </c:pt>
                <c:pt idx="7855">
                  <c:v>740</c:v>
                </c:pt>
                <c:pt idx="7856">
                  <c:v>3380</c:v>
                </c:pt>
                <c:pt idx="7857">
                  <c:v>1210</c:v>
                </c:pt>
                <c:pt idx="7858">
                  <c:v>2480</c:v>
                </c:pt>
                <c:pt idx="7859">
                  <c:v>2010</c:v>
                </c:pt>
                <c:pt idx="7860">
                  <c:v>3230</c:v>
                </c:pt>
                <c:pt idx="7861">
                  <c:v>1170</c:v>
                </c:pt>
                <c:pt idx="7862">
                  <c:v>1250</c:v>
                </c:pt>
                <c:pt idx="7863">
                  <c:v>2070</c:v>
                </c:pt>
                <c:pt idx="7864">
                  <c:v>1050</c:v>
                </c:pt>
                <c:pt idx="7865">
                  <c:v>1400</c:v>
                </c:pt>
                <c:pt idx="7866">
                  <c:v>1120</c:v>
                </c:pt>
                <c:pt idx="7867">
                  <c:v>3150</c:v>
                </c:pt>
                <c:pt idx="7868">
                  <c:v>4540</c:v>
                </c:pt>
                <c:pt idx="7869">
                  <c:v>1400</c:v>
                </c:pt>
                <c:pt idx="7870">
                  <c:v>2500</c:v>
                </c:pt>
                <c:pt idx="7871">
                  <c:v>1390</c:v>
                </c:pt>
                <c:pt idx="7872">
                  <c:v>3160</c:v>
                </c:pt>
                <c:pt idx="7873">
                  <c:v>1310</c:v>
                </c:pt>
                <c:pt idx="7874">
                  <c:v>1740</c:v>
                </c:pt>
                <c:pt idx="7875">
                  <c:v>1490</c:v>
                </c:pt>
                <c:pt idx="7876">
                  <c:v>1300</c:v>
                </c:pt>
                <c:pt idx="7877">
                  <c:v>1460</c:v>
                </c:pt>
                <c:pt idx="7878">
                  <c:v>1030</c:v>
                </c:pt>
                <c:pt idx="7879">
                  <c:v>1970</c:v>
                </c:pt>
                <c:pt idx="7880">
                  <c:v>790</c:v>
                </c:pt>
                <c:pt idx="7881">
                  <c:v>3800</c:v>
                </c:pt>
                <c:pt idx="7882">
                  <c:v>2168</c:v>
                </c:pt>
                <c:pt idx="7883">
                  <c:v>4140</c:v>
                </c:pt>
                <c:pt idx="7884">
                  <c:v>2440</c:v>
                </c:pt>
                <c:pt idx="7885">
                  <c:v>1720</c:v>
                </c:pt>
                <c:pt idx="7886">
                  <c:v>3020</c:v>
                </c:pt>
                <c:pt idx="7887">
                  <c:v>2610</c:v>
                </c:pt>
                <c:pt idx="7888">
                  <c:v>1500</c:v>
                </c:pt>
                <c:pt idx="7889">
                  <c:v>2600</c:v>
                </c:pt>
                <c:pt idx="7890">
                  <c:v>1370</c:v>
                </c:pt>
                <c:pt idx="7891">
                  <c:v>2400</c:v>
                </c:pt>
                <c:pt idx="7892">
                  <c:v>1068</c:v>
                </c:pt>
                <c:pt idx="7893">
                  <c:v>2220</c:v>
                </c:pt>
                <c:pt idx="7894">
                  <c:v>880</c:v>
                </c:pt>
                <c:pt idx="7895">
                  <c:v>1310</c:v>
                </c:pt>
                <c:pt idx="7896">
                  <c:v>1350</c:v>
                </c:pt>
                <c:pt idx="7897">
                  <c:v>1400</c:v>
                </c:pt>
                <c:pt idx="7898">
                  <c:v>1170</c:v>
                </c:pt>
                <c:pt idx="7899">
                  <c:v>1020</c:v>
                </c:pt>
                <c:pt idx="7900">
                  <c:v>1300</c:v>
                </c:pt>
                <c:pt idx="7901">
                  <c:v>2010</c:v>
                </c:pt>
                <c:pt idx="7902">
                  <c:v>1590</c:v>
                </c:pt>
                <c:pt idx="7903">
                  <c:v>1470</c:v>
                </c:pt>
                <c:pt idx="7904">
                  <c:v>1580</c:v>
                </c:pt>
                <c:pt idx="7905">
                  <c:v>1970</c:v>
                </c:pt>
                <c:pt idx="7906">
                  <c:v>2330</c:v>
                </c:pt>
                <c:pt idx="7907">
                  <c:v>7100</c:v>
                </c:pt>
                <c:pt idx="7908">
                  <c:v>1230</c:v>
                </c:pt>
                <c:pt idx="7909">
                  <c:v>2570</c:v>
                </c:pt>
                <c:pt idx="7910">
                  <c:v>3440</c:v>
                </c:pt>
                <c:pt idx="7911">
                  <c:v>3330</c:v>
                </c:pt>
                <c:pt idx="7912">
                  <c:v>1780</c:v>
                </c:pt>
                <c:pt idx="7913">
                  <c:v>2110</c:v>
                </c:pt>
                <c:pt idx="7914">
                  <c:v>2770</c:v>
                </c:pt>
                <c:pt idx="7915">
                  <c:v>1590</c:v>
                </c:pt>
                <c:pt idx="7916">
                  <c:v>1460</c:v>
                </c:pt>
                <c:pt idx="7917">
                  <c:v>2070</c:v>
                </c:pt>
                <c:pt idx="7918">
                  <c:v>2420</c:v>
                </c:pt>
                <c:pt idx="7919">
                  <c:v>2000</c:v>
                </c:pt>
                <c:pt idx="7920">
                  <c:v>1010</c:v>
                </c:pt>
                <c:pt idx="7921">
                  <c:v>3050</c:v>
                </c:pt>
                <c:pt idx="7922">
                  <c:v>1160</c:v>
                </c:pt>
                <c:pt idx="7923">
                  <c:v>2180</c:v>
                </c:pt>
                <c:pt idx="7924">
                  <c:v>1560</c:v>
                </c:pt>
                <c:pt idx="7925">
                  <c:v>1580</c:v>
                </c:pt>
                <c:pt idx="7926">
                  <c:v>1660</c:v>
                </c:pt>
                <c:pt idx="7927">
                  <c:v>2350</c:v>
                </c:pt>
                <c:pt idx="7928">
                  <c:v>1440</c:v>
                </c:pt>
                <c:pt idx="7929">
                  <c:v>2930</c:v>
                </c:pt>
                <c:pt idx="7930">
                  <c:v>1590</c:v>
                </c:pt>
                <c:pt idx="7931">
                  <c:v>1400</c:v>
                </c:pt>
                <c:pt idx="7932">
                  <c:v>3190</c:v>
                </c:pt>
                <c:pt idx="7933">
                  <c:v>4580</c:v>
                </c:pt>
                <c:pt idx="7934">
                  <c:v>1830</c:v>
                </c:pt>
                <c:pt idx="7935">
                  <c:v>2720</c:v>
                </c:pt>
                <c:pt idx="7936">
                  <c:v>1360</c:v>
                </c:pt>
                <c:pt idx="7937">
                  <c:v>1520</c:v>
                </c:pt>
                <c:pt idx="7938">
                  <c:v>2290</c:v>
                </c:pt>
                <c:pt idx="7939">
                  <c:v>2150</c:v>
                </c:pt>
                <c:pt idx="7940">
                  <c:v>1170</c:v>
                </c:pt>
                <c:pt idx="7941">
                  <c:v>1830</c:v>
                </c:pt>
                <c:pt idx="7942">
                  <c:v>2730</c:v>
                </c:pt>
                <c:pt idx="7943">
                  <c:v>1090</c:v>
                </c:pt>
                <c:pt idx="7944">
                  <c:v>2560</c:v>
                </c:pt>
                <c:pt idx="7945">
                  <c:v>1160</c:v>
                </c:pt>
                <c:pt idx="7946">
                  <c:v>1010</c:v>
                </c:pt>
                <c:pt idx="7947">
                  <c:v>1650</c:v>
                </c:pt>
                <c:pt idx="7948">
                  <c:v>2120</c:v>
                </c:pt>
                <c:pt idx="7949">
                  <c:v>960</c:v>
                </c:pt>
                <c:pt idx="7950">
                  <c:v>1509</c:v>
                </c:pt>
                <c:pt idx="7951">
                  <c:v>2270</c:v>
                </c:pt>
                <c:pt idx="7952">
                  <c:v>1954</c:v>
                </c:pt>
                <c:pt idx="7953">
                  <c:v>2800</c:v>
                </c:pt>
                <c:pt idx="7954">
                  <c:v>1270</c:v>
                </c:pt>
                <c:pt idx="7955">
                  <c:v>1810</c:v>
                </c:pt>
                <c:pt idx="7956">
                  <c:v>2410</c:v>
                </c:pt>
                <c:pt idx="7957">
                  <c:v>1690</c:v>
                </c:pt>
                <c:pt idx="7958">
                  <c:v>1190</c:v>
                </c:pt>
                <c:pt idx="7959">
                  <c:v>1280</c:v>
                </c:pt>
                <c:pt idx="7960">
                  <c:v>1460</c:v>
                </c:pt>
                <c:pt idx="7961">
                  <c:v>1600</c:v>
                </c:pt>
                <c:pt idx="7962">
                  <c:v>1770</c:v>
                </c:pt>
                <c:pt idx="7963">
                  <c:v>2800</c:v>
                </c:pt>
                <c:pt idx="7964">
                  <c:v>2680</c:v>
                </c:pt>
                <c:pt idx="7965">
                  <c:v>1680</c:v>
                </c:pt>
                <c:pt idx="7966">
                  <c:v>1120</c:v>
                </c:pt>
                <c:pt idx="7967">
                  <c:v>1040</c:v>
                </c:pt>
                <c:pt idx="7968">
                  <c:v>1790</c:v>
                </c:pt>
                <c:pt idx="7969">
                  <c:v>2410</c:v>
                </c:pt>
                <c:pt idx="7970">
                  <c:v>3370</c:v>
                </c:pt>
                <c:pt idx="7971">
                  <c:v>800</c:v>
                </c:pt>
                <c:pt idx="7972">
                  <c:v>1380</c:v>
                </c:pt>
                <c:pt idx="7973">
                  <c:v>990</c:v>
                </c:pt>
                <c:pt idx="7974">
                  <c:v>1800</c:v>
                </c:pt>
                <c:pt idx="7975">
                  <c:v>1820</c:v>
                </c:pt>
                <c:pt idx="7976">
                  <c:v>2620</c:v>
                </c:pt>
                <c:pt idx="7977">
                  <c:v>2290</c:v>
                </c:pt>
                <c:pt idx="7978">
                  <c:v>2200</c:v>
                </c:pt>
                <c:pt idx="7979">
                  <c:v>2940</c:v>
                </c:pt>
                <c:pt idx="7980">
                  <c:v>1700</c:v>
                </c:pt>
                <c:pt idx="7981">
                  <c:v>860</c:v>
                </c:pt>
                <c:pt idx="7982">
                  <c:v>910</c:v>
                </c:pt>
                <c:pt idx="7983">
                  <c:v>2820</c:v>
                </c:pt>
                <c:pt idx="7984">
                  <c:v>930</c:v>
                </c:pt>
                <c:pt idx="7985">
                  <c:v>2190</c:v>
                </c:pt>
                <c:pt idx="7986">
                  <c:v>3430</c:v>
                </c:pt>
                <c:pt idx="7987">
                  <c:v>2560</c:v>
                </c:pt>
                <c:pt idx="7988">
                  <c:v>770</c:v>
                </c:pt>
                <c:pt idx="7989">
                  <c:v>5230</c:v>
                </c:pt>
                <c:pt idx="7990">
                  <c:v>2440</c:v>
                </c:pt>
                <c:pt idx="7991">
                  <c:v>1650</c:v>
                </c:pt>
                <c:pt idx="7992">
                  <c:v>780</c:v>
                </c:pt>
                <c:pt idx="7993">
                  <c:v>1260</c:v>
                </c:pt>
                <c:pt idx="7994">
                  <c:v>2320</c:v>
                </c:pt>
                <c:pt idx="7995">
                  <c:v>1560</c:v>
                </c:pt>
                <c:pt idx="7996">
                  <c:v>2330</c:v>
                </c:pt>
                <c:pt idx="7997">
                  <c:v>1400</c:v>
                </c:pt>
                <c:pt idx="7998">
                  <c:v>1450</c:v>
                </c:pt>
                <c:pt idx="7999">
                  <c:v>1140</c:v>
                </c:pt>
                <c:pt idx="8000">
                  <c:v>1120</c:v>
                </c:pt>
                <c:pt idx="8001">
                  <c:v>1970</c:v>
                </c:pt>
                <c:pt idx="8002">
                  <c:v>1110</c:v>
                </c:pt>
                <c:pt idx="8003">
                  <c:v>3070</c:v>
                </c:pt>
                <c:pt idx="8004">
                  <c:v>1940</c:v>
                </c:pt>
                <c:pt idx="8005">
                  <c:v>3050</c:v>
                </c:pt>
                <c:pt idx="8006">
                  <c:v>1240</c:v>
                </c:pt>
                <c:pt idx="8007">
                  <c:v>3380</c:v>
                </c:pt>
                <c:pt idx="8008">
                  <c:v>3190</c:v>
                </c:pt>
                <c:pt idx="8009">
                  <c:v>1670</c:v>
                </c:pt>
                <c:pt idx="8010">
                  <c:v>1660</c:v>
                </c:pt>
                <c:pt idx="8011">
                  <c:v>2070</c:v>
                </c:pt>
                <c:pt idx="8012">
                  <c:v>2070</c:v>
                </c:pt>
                <c:pt idx="8013">
                  <c:v>1430</c:v>
                </c:pt>
                <c:pt idx="8014">
                  <c:v>2270</c:v>
                </c:pt>
                <c:pt idx="8015">
                  <c:v>1980</c:v>
                </c:pt>
                <c:pt idx="8016">
                  <c:v>2500</c:v>
                </c:pt>
                <c:pt idx="8017">
                  <c:v>1230</c:v>
                </c:pt>
                <c:pt idx="8018">
                  <c:v>1390</c:v>
                </c:pt>
                <c:pt idx="8019">
                  <c:v>2120</c:v>
                </c:pt>
                <c:pt idx="8020">
                  <c:v>1540</c:v>
                </c:pt>
                <c:pt idx="8021">
                  <c:v>2000</c:v>
                </c:pt>
                <c:pt idx="8022">
                  <c:v>2400</c:v>
                </c:pt>
                <c:pt idx="8023">
                  <c:v>2110</c:v>
                </c:pt>
                <c:pt idx="8024">
                  <c:v>2550</c:v>
                </c:pt>
                <c:pt idx="8025">
                  <c:v>1440</c:v>
                </c:pt>
                <c:pt idx="8026">
                  <c:v>810</c:v>
                </c:pt>
                <c:pt idx="8027">
                  <c:v>1170</c:v>
                </c:pt>
                <c:pt idx="8028">
                  <c:v>3590</c:v>
                </c:pt>
                <c:pt idx="8029">
                  <c:v>2090</c:v>
                </c:pt>
                <c:pt idx="8030">
                  <c:v>3820</c:v>
                </c:pt>
                <c:pt idx="8031">
                  <c:v>1460</c:v>
                </c:pt>
                <c:pt idx="8032">
                  <c:v>2360</c:v>
                </c:pt>
                <c:pt idx="8033">
                  <c:v>1100</c:v>
                </c:pt>
                <c:pt idx="8034">
                  <c:v>2100</c:v>
                </c:pt>
                <c:pt idx="8035">
                  <c:v>1310</c:v>
                </c:pt>
                <c:pt idx="8036">
                  <c:v>750</c:v>
                </c:pt>
                <c:pt idx="8037">
                  <c:v>1720</c:v>
                </c:pt>
                <c:pt idx="8038">
                  <c:v>3370</c:v>
                </c:pt>
                <c:pt idx="8039">
                  <c:v>1200</c:v>
                </c:pt>
                <c:pt idx="8040">
                  <c:v>1830</c:v>
                </c:pt>
                <c:pt idx="8041">
                  <c:v>3870</c:v>
                </c:pt>
                <c:pt idx="8042">
                  <c:v>2220</c:v>
                </c:pt>
                <c:pt idx="8043">
                  <c:v>2920</c:v>
                </c:pt>
                <c:pt idx="8044">
                  <c:v>2540</c:v>
                </c:pt>
                <c:pt idx="8045">
                  <c:v>1970</c:v>
                </c:pt>
                <c:pt idx="8046">
                  <c:v>2170</c:v>
                </c:pt>
                <c:pt idx="8047">
                  <c:v>2350</c:v>
                </c:pt>
                <c:pt idx="8048">
                  <c:v>2630</c:v>
                </c:pt>
                <c:pt idx="8049">
                  <c:v>4120</c:v>
                </c:pt>
                <c:pt idx="8050">
                  <c:v>2440</c:v>
                </c:pt>
                <c:pt idx="8051">
                  <c:v>3480</c:v>
                </c:pt>
                <c:pt idx="8052">
                  <c:v>1900</c:v>
                </c:pt>
                <c:pt idx="8053">
                  <c:v>3160</c:v>
                </c:pt>
                <c:pt idx="8054">
                  <c:v>1330</c:v>
                </c:pt>
                <c:pt idx="8055">
                  <c:v>1420</c:v>
                </c:pt>
                <c:pt idx="8056">
                  <c:v>2570</c:v>
                </c:pt>
                <c:pt idx="8057">
                  <c:v>1270</c:v>
                </c:pt>
                <c:pt idx="8058">
                  <c:v>2470</c:v>
                </c:pt>
                <c:pt idx="8059">
                  <c:v>2590</c:v>
                </c:pt>
                <c:pt idx="8060">
                  <c:v>3030</c:v>
                </c:pt>
                <c:pt idx="8061">
                  <c:v>1240</c:v>
                </c:pt>
                <c:pt idx="8062">
                  <c:v>1040</c:v>
                </c:pt>
                <c:pt idx="8063">
                  <c:v>2320</c:v>
                </c:pt>
                <c:pt idx="8064">
                  <c:v>1190</c:v>
                </c:pt>
                <c:pt idx="8065">
                  <c:v>2030</c:v>
                </c:pt>
                <c:pt idx="8066">
                  <c:v>1390</c:v>
                </c:pt>
                <c:pt idx="8067">
                  <c:v>2050</c:v>
                </c:pt>
                <c:pt idx="8068">
                  <c:v>3050</c:v>
                </c:pt>
                <c:pt idx="8069">
                  <c:v>1240</c:v>
                </c:pt>
                <c:pt idx="8070">
                  <c:v>3030</c:v>
                </c:pt>
                <c:pt idx="8071">
                  <c:v>1930</c:v>
                </c:pt>
                <c:pt idx="8072">
                  <c:v>1490</c:v>
                </c:pt>
                <c:pt idx="8073">
                  <c:v>1510</c:v>
                </c:pt>
                <c:pt idx="8074">
                  <c:v>1320</c:v>
                </c:pt>
                <c:pt idx="8075">
                  <c:v>2330</c:v>
                </c:pt>
                <c:pt idx="8076">
                  <c:v>2240</c:v>
                </c:pt>
                <c:pt idx="8077">
                  <c:v>2050</c:v>
                </c:pt>
                <c:pt idx="8078">
                  <c:v>1680</c:v>
                </c:pt>
                <c:pt idx="8079">
                  <c:v>2200</c:v>
                </c:pt>
                <c:pt idx="8080">
                  <c:v>670</c:v>
                </c:pt>
                <c:pt idx="8081">
                  <c:v>1730</c:v>
                </c:pt>
                <c:pt idx="8082">
                  <c:v>2710</c:v>
                </c:pt>
                <c:pt idx="8083">
                  <c:v>3410</c:v>
                </c:pt>
                <c:pt idx="8084">
                  <c:v>1330</c:v>
                </c:pt>
                <c:pt idx="8085">
                  <c:v>1990</c:v>
                </c:pt>
                <c:pt idx="8086">
                  <c:v>1900</c:v>
                </c:pt>
                <c:pt idx="8087">
                  <c:v>1310</c:v>
                </c:pt>
                <c:pt idx="8088">
                  <c:v>1690</c:v>
                </c:pt>
                <c:pt idx="8089">
                  <c:v>1040</c:v>
                </c:pt>
                <c:pt idx="8090">
                  <c:v>1340</c:v>
                </c:pt>
                <c:pt idx="8091">
                  <c:v>1120</c:v>
                </c:pt>
                <c:pt idx="8092">
                  <c:v>9640</c:v>
                </c:pt>
                <c:pt idx="8093">
                  <c:v>2310</c:v>
                </c:pt>
                <c:pt idx="8094">
                  <c:v>2190</c:v>
                </c:pt>
                <c:pt idx="8095">
                  <c:v>1220</c:v>
                </c:pt>
                <c:pt idx="8096">
                  <c:v>1200</c:v>
                </c:pt>
                <c:pt idx="8097">
                  <c:v>3840</c:v>
                </c:pt>
                <c:pt idx="8098">
                  <c:v>2460</c:v>
                </c:pt>
                <c:pt idx="8099">
                  <c:v>1630</c:v>
                </c:pt>
                <c:pt idx="8100">
                  <c:v>970</c:v>
                </c:pt>
                <c:pt idx="8101">
                  <c:v>1780</c:v>
                </c:pt>
                <c:pt idx="8102">
                  <c:v>1760</c:v>
                </c:pt>
                <c:pt idx="8103">
                  <c:v>770</c:v>
                </c:pt>
                <c:pt idx="8104">
                  <c:v>1760</c:v>
                </c:pt>
                <c:pt idx="8105">
                  <c:v>990</c:v>
                </c:pt>
                <c:pt idx="8106">
                  <c:v>1250</c:v>
                </c:pt>
                <c:pt idx="8107">
                  <c:v>1440</c:v>
                </c:pt>
                <c:pt idx="8108">
                  <c:v>1960</c:v>
                </c:pt>
                <c:pt idx="8109">
                  <c:v>2510</c:v>
                </c:pt>
                <c:pt idx="8110">
                  <c:v>2920</c:v>
                </c:pt>
                <c:pt idx="8111">
                  <c:v>1730</c:v>
                </c:pt>
                <c:pt idx="8112">
                  <c:v>1570</c:v>
                </c:pt>
                <c:pt idx="8113">
                  <c:v>970</c:v>
                </c:pt>
                <c:pt idx="8114">
                  <c:v>2800</c:v>
                </c:pt>
                <c:pt idx="8115">
                  <c:v>1580</c:v>
                </c:pt>
                <c:pt idx="8116">
                  <c:v>1220</c:v>
                </c:pt>
                <c:pt idx="8117">
                  <c:v>1550</c:v>
                </c:pt>
                <c:pt idx="8118">
                  <c:v>1220</c:v>
                </c:pt>
                <c:pt idx="8119">
                  <c:v>1651</c:v>
                </c:pt>
                <c:pt idx="8120">
                  <c:v>3150</c:v>
                </c:pt>
                <c:pt idx="8121">
                  <c:v>800</c:v>
                </c:pt>
                <c:pt idx="8122">
                  <c:v>3190</c:v>
                </c:pt>
                <c:pt idx="8123">
                  <c:v>1720</c:v>
                </c:pt>
                <c:pt idx="8124">
                  <c:v>1100</c:v>
                </c:pt>
                <c:pt idx="8125">
                  <c:v>1010</c:v>
                </c:pt>
                <c:pt idx="8126">
                  <c:v>1010</c:v>
                </c:pt>
                <c:pt idx="8127">
                  <c:v>1760</c:v>
                </c:pt>
                <c:pt idx="8128">
                  <c:v>1400</c:v>
                </c:pt>
                <c:pt idx="8129">
                  <c:v>1820</c:v>
                </c:pt>
                <c:pt idx="8130">
                  <c:v>1470</c:v>
                </c:pt>
                <c:pt idx="8131">
                  <c:v>770</c:v>
                </c:pt>
                <c:pt idx="8132">
                  <c:v>1340</c:v>
                </c:pt>
                <c:pt idx="8133">
                  <c:v>480</c:v>
                </c:pt>
                <c:pt idx="8134">
                  <c:v>1260</c:v>
                </c:pt>
                <c:pt idx="8135">
                  <c:v>870</c:v>
                </c:pt>
                <c:pt idx="8136">
                  <c:v>4010</c:v>
                </c:pt>
                <c:pt idx="8137">
                  <c:v>2340</c:v>
                </c:pt>
                <c:pt idx="8138">
                  <c:v>1770</c:v>
                </c:pt>
                <c:pt idx="8139">
                  <c:v>2660</c:v>
                </c:pt>
                <c:pt idx="8140">
                  <c:v>3600</c:v>
                </c:pt>
                <c:pt idx="8141">
                  <c:v>1230</c:v>
                </c:pt>
                <c:pt idx="8142">
                  <c:v>3270</c:v>
                </c:pt>
                <c:pt idx="8143">
                  <c:v>3100</c:v>
                </c:pt>
                <c:pt idx="8144">
                  <c:v>1900</c:v>
                </c:pt>
                <c:pt idx="8145">
                  <c:v>1750</c:v>
                </c:pt>
                <c:pt idx="8146">
                  <c:v>3380</c:v>
                </c:pt>
                <c:pt idx="8147">
                  <c:v>2090</c:v>
                </c:pt>
                <c:pt idx="8148">
                  <c:v>4120</c:v>
                </c:pt>
                <c:pt idx="8149">
                  <c:v>1260</c:v>
                </c:pt>
                <c:pt idx="8150">
                  <c:v>1800</c:v>
                </c:pt>
                <c:pt idx="8151">
                  <c:v>1960</c:v>
                </c:pt>
                <c:pt idx="8152">
                  <c:v>4460</c:v>
                </c:pt>
                <c:pt idx="8153">
                  <c:v>1330</c:v>
                </c:pt>
                <c:pt idx="8154">
                  <c:v>1820</c:v>
                </c:pt>
                <c:pt idx="8155">
                  <c:v>3360</c:v>
                </c:pt>
                <c:pt idx="8156">
                  <c:v>2860</c:v>
                </c:pt>
                <c:pt idx="8157">
                  <c:v>1460</c:v>
                </c:pt>
                <c:pt idx="8158">
                  <c:v>1900</c:v>
                </c:pt>
                <c:pt idx="8159">
                  <c:v>1790</c:v>
                </c:pt>
                <c:pt idx="8160">
                  <c:v>3100</c:v>
                </c:pt>
                <c:pt idx="8161">
                  <c:v>900</c:v>
                </c:pt>
                <c:pt idx="8162">
                  <c:v>1530</c:v>
                </c:pt>
                <c:pt idx="8163">
                  <c:v>2070</c:v>
                </c:pt>
                <c:pt idx="8164">
                  <c:v>1340</c:v>
                </c:pt>
                <c:pt idx="8165">
                  <c:v>1220</c:v>
                </c:pt>
                <c:pt idx="8166">
                  <c:v>2370</c:v>
                </c:pt>
                <c:pt idx="8167">
                  <c:v>1890</c:v>
                </c:pt>
                <c:pt idx="8168">
                  <c:v>1480</c:v>
                </c:pt>
                <c:pt idx="8169">
                  <c:v>1050</c:v>
                </c:pt>
                <c:pt idx="8170">
                  <c:v>2070</c:v>
                </c:pt>
                <c:pt idx="8171">
                  <c:v>1170</c:v>
                </c:pt>
                <c:pt idx="8172">
                  <c:v>1090</c:v>
                </c:pt>
                <c:pt idx="8173">
                  <c:v>1650</c:v>
                </c:pt>
                <c:pt idx="8174">
                  <c:v>4410</c:v>
                </c:pt>
                <c:pt idx="8175">
                  <c:v>1780</c:v>
                </c:pt>
                <c:pt idx="8176">
                  <c:v>1550</c:v>
                </c:pt>
                <c:pt idx="8177">
                  <c:v>2290</c:v>
                </c:pt>
                <c:pt idx="8178">
                  <c:v>2220</c:v>
                </c:pt>
                <c:pt idx="8179">
                  <c:v>1150</c:v>
                </c:pt>
                <c:pt idx="8180">
                  <c:v>2000</c:v>
                </c:pt>
                <c:pt idx="8181">
                  <c:v>1270</c:v>
                </c:pt>
                <c:pt idx="8182">
                  <c:v>1810</c:v>
                </c:pt>
                <c:pt idx="8183">
                  <c:v>1450</c:v>
                </c:pt>
                <c:pt idx="8184">
                  <c:v>1170</c:v>
                </c:pt>
                <c:pt idx="8185">
                  <c:v>1730</c:v>
                </c:pt>
                <c:pt idx="8186">
                  <c:v>2680</c:v>
                </c:pt>
                <c:pt idx="8187">
                  <c:v>1260</c:v>
                </c:pt>
                <c:pt idx="8188">
                  <c:v>1020</c:v>
                </c:pt>
                <c:pt idx="8189">
                  <c:v>1970</c:v>
                </c:pt>
                <c:pt idx="8190">
                  <c:v>830</c:v>
                </c:pt>
                <c:pt idx="8191">
                  <c:v>5030</c:v>
                </c:pt>
                <c:pt idx="8192">
                  <c:v>800</c:v>
                </c:pt>
                <c:pt idx="8193">
                  <c:v>1330</c:v>
                </c:pt>
                <c:pt idx="8194">
                  <c:v>1030</c:v>
                </c:pt>
                <c:pt idx="8195">
                  <c:v>5660</c:v>
                </c:pt>
                <c:pt idx="8196">
                  <c:v>2330</c:v>
                </c:pt>
                <c:pt idx="8197">
                  <c:v>1540</c:v>
                </c:pt>
                <c:pt idx="8198">
                  <c:v>2040</c:v>
                </c:pt>
                <c:pt idx="8199">
                  <c:v>1540</c:v>
                </c:pt>
                <c:pt idx="8200">
                  <c:v>1920</c:v>
                </c:pt>
                <c:pt idx="8201">
                  <c:v>1870</c:v>
                </c:pt>
                <c:pt idx="8202">
                  <c:v>2960</c:v>
                </c:pt>
                <c:pt idx="8203">
                  <c:v>1690</c:v>
                </c:pt>
                <c:pt idx="8204">
                  <c:v>1610</c:v>
                </c:pt>
                <c:pt idx="8205">
                  <c:v>670</c:v>
                </c:pt>
                <c:pt idx="8206">
                  <c:v>1752</c:v>
                </c:pt>
                <c:pt idx="8207">
                  <c:v>1540</c:v>
                </c:pt>
                <c:pt idx="8208">
                  <c:v>3160</c:v>
                </c:pt>
                <c:pt idx="8209">
                  <c:v>2570</c:v>
                </c:pt>
                <c:pt idx="8210">
                  <c:v>1370</c:v>
                </c:pt>
                <c:pt idx="8211">
                  <c:v>860</c:v>
                </c:pt>
                <c:pt idx="8212">
                  <c:v>1680</c:v>
                </c:pt>
                <c:pt idx="8213">
                  <c:v>930</c:v>
                </c:pt>
                <c:pt idx="8214">
                  <c:v>1820</c:v>
                </c:pt>
                <c:pt idx="8215">
                  <c:v>2120</c:v>
                </c:pt>
                <c:pt idx="8216">
                  <c:v>3330</c:v>
                </c:pt>
                <c:pt idx="8217">
                  <c:v>2520</c:v>
                </c:pt>
                <c:pt idx="8218">
                  <c:v>1560</c:v>
                </c:pt>
                <c:pt idx="8219">
                  <c:v>2250</c:v>
                </c:pt>
                <c:pt idx="8220">
                  <c:v>640</c:v>
                </c:pt>
                <c:pt idx="8221">
                  <c:v>3880</c:v>
                </c:pt>
                <c:pt idx="8222">
                  <c:v>3360</c:v>
                </c:pt>
                <c:pt idx="8223">
                  <c:v>2350</c:v>
                </c:pt>
                <c:pt idx="8224">
                  <c:v>2340</c:v>
                </c:pt>
                <c:pt idx="8225">
                  <c:v>1430</c:v>
                </c:pt>
                <c:pt idx="8226">
                  <c:v>1920</c:v>
                </c:pt>
                <c:pt idx="8227">
                  <c:v>4330</c:v>
                </c:pt>
                <c:pt idx="8228">
                  <c:v>790</c:v>
                </c:pt>
                <c:pt idx="8229">
                  <c:v>2350</c:v>
                </c:pt>
                <c:pt idx="8230">
                  <c:v>1350</c:v>
                </c:pt>
                <c:pt idx="8231">
                  <c:v>1470</c:v>
                </c:pt>
                <c:pt idx="8232">
                  <c:v>1680</c:v>
                </c:pt>
                <c:pt idx="8233">
                  <c:v>1890</c:v>
                </c:pt>
                <c:pt idx="8234">
                  <c:v>2030</c:v>
                </c:pt>
                <c:pt idx="8235">
                  <c:v>1760</c:v>
                </c:pt>
                <c:pt idx="8236">
                  <c:v>1950</c:v>
                </c:pt>
                <c:pt idx="8237">
                  <c:v>1440</c:v>
                </c:pt>
                <c:pt idx="8238">
                  <c:v>2230</c:v>
                </c:pt>
                <c:pt idx="8239">
                  <c:v>1180</c:v>
                </c:pt>
                <c:pt idx="8240">
                  <c:v>2500</c:v>
                </c:pt>
                <c:pt idx="8241">
                  <c:v>2680</c:v>
                </c:pt>
                <c:pt idx="8242">
                  <c:v>2040</c:v>
                </c:pt>
                <c:pt idx="8243">
                  <c:v>2660</c:v>
                </c:pt>
                <c:pt idx="8244">
                  <c:v>2580</c:v>
                </c:pt>
                <c:pt idx="8245">
                  <c:v>1000</c:v>
                </c:pt>
                <c:pt idx="8246">
                  <c:v>1330</c:v>
                </c:pt>
                <c:pt idx="8247">
                  <c:v>1420</c:v>
                </c:pt>
                <c:pt idx="8248">
                  <c:v>1280</c:v>
                </c:pt>
                <c:pt idx="8249">
                  <c:v>2200</c:v>
                </c:pt>
                <c:pt idx="8250">
                  <c:v>1800</c:v>
                </c:pt>
                <c:pt idx="8251">
                  <c:v>1200</c:v>
                </c:pt>
                <c:pt idx="8252">
                  <c:v>1840</c:v>
                </c:pt>
                <c:pt idx="8253">
                  <c:v>960</c:v>
                </c:pt>
                <c:pt idx="8254">
                  <c:v>2890</c:v>
                </c:pt>
                <c:pt idx="8255">
                  <c:v>1290</c:v>
                </c:pt>
                <c:pt idx="8256">
                  <c:v>1140</c:v>
                </c:pt>
                <c:pt idx="8257">
                  <c:v>1750</c:v>
                </c:pt>
                <c:pt idx="8258">
                  <c:v>2580</c:v>
                </c:pt>
                <c:pt idx="8259">
                  <c:v>2650</c:v>
                </c:pt>
                <c:pt idx="8260">
                  <c:v>1470</c:v>
                </c:pt>
                <c:pt idx="8261">
                  <c:v>1640</c:v>
                </c:pt>
                <c:pt idx="8262">
                  <c:v>620</c:v>
                </c:pt>
                <c:pt idx="8263">
                  <c:v>1440</c:v>
                </c:pt>
                <c:pt idx="8264">
                  <c:v>1160</c:v>
                </c:pt>
                <c:pt idx="8265">
                  <c:v>1070</c:v>
                </c:pt>
                <c:pt idx="8266">
                  <c:v>3560</c:v>
                </c:pt>
                <c:pt idx="8267">
                  <c:v>1720</c:v>
                </c:pt>
                <c:pt idx="8268">
                  <c:v>1530</c:v>
                </c:pt>
                <c:pt idx="8269">
                  <c:v>1270</c:v>
                </c:pt>
                <c:pt idx="8270">
                  <c:v>1510</c:v>
                </c:pt>
                <c:pt idx="8271">
                  <c:v>880</c:v>
                </c:pt>
                <c:pt idx="8272">
                  <c:v>2020</c:v>
                </c:pt>
                <c:pt idx="8273">
                  <c:v>1410</c:v>
                </c:pt>
                <c:pt idx="8274">
                  <c:v>860</c:v>
                </c:pt>
                <c:pt idx="8275">
                  <c:v>860</c:v>
                </c:pt>
                <c:pt idx="8276">
                  <c:v>1210</c:v>
                </c:pt>
                <c:pt idx="8277">
                  <c:v>2090</c:v>
                </c:pt>
                <c:pt idx="8278">
                  <c:v>1430</c:v>
                </c:pt>
                <c:pt idx="8279">
                  <c:v>2120</c:v>
                </c:pt>
                <c:pt idx="8280">
                  <c:v>2540</c:v>
                </c:pt>
                <c:pt idx="8281">
                  <c:v>2490</c:v>
                </c:pt>
                <c:pt idx="8282">
                  <c:v>670</c:v>
                </c:pt>
                <c:pt idx="8283">
                  <c:v>1320</c:v>
                </c:pt>
                <c:pt idx="8284">
                  <c:v>950</c:v>
                </c:pt>
                <c:pt idx="8285">
                  <c:v>1870</c:v>
                </c:pt>
                <c:pt idx="8286">
                  <c:v>1840</c:v>
                </c:pt>
                <c:pt idx="8287">
                  <c:v>1410</c:v>
                </c:pt>
                <c:pt idx="8288">
                  <c:v>1050</c:v>
                </c:pt>
                <c:pt idx="8289">
                  <c:v>1400</c:v>
                </c:pt>
                <c:pt idx="8290">
                  <c:v>1630</c:v>
                </c:pt>
                <c:pt idx="8291">
                  <c:v>1900</c:v>
                </c:pt>
                <c:pt idx="8292">
                  <c:v>1890</c:v>
                </c:pt>
                <c:pt idx="8293">
                  <c:v>2980</c:v>
                </c:pt>
                <c:pt idx="8294">
                  <c:v>2885</c:v>
                </c:pt>
                <c:pt idx="8295">
                  <c:v>1980</c:v>
                </c:pt>
                <c:pt idx="8296">
                  <c:v>3020</c:v>
                </c:pt>
                <c:pt idx="8297">
                  <c:v>2980</c:v>
                </c:pt>
                <c:pt idx="8298">
                  <c:v>3290</c:v>
                </c:pt>
                <c:pt idx="8299">
                  <c:v>1580</c:v>
                </c:pt>
                <c:pt idx="8300">
                  <c:v>2090</c:v>
                </c:pt>
                <c:pt idx="8301">
                  <c:v>1100</c:v>
                </c:pt>
                <c:pt idx="8302">
                  <c:v>1870</c:v>
                </c:pt>
                <c:pt idx="8303">
                  <c:v>2390</c:v>
                </c:pt>
                <c:pt idx="8304">
                  <c:v>1320</c:v>
                </c:pt>
                <c:pt idx="8305">
                  <c:v>3430</c:v>
                </c:pt>
                <c:pt idx="8306">
                  <c:v>2250</c:v>
                </c:pt>
                <c:pt idx="8307">
                  <c:v>1710</c:v>
                </c:pt>
                <c:pt idx="8308">
                  <c:v>2160</c:v>
                </c:pt>
                <c:pt idx="8309">
                  <c:v>1400</c:v>
                </c:pt>
                <c:pt idx="8310">
                  <c:v>1560</c:v>
                </c:pt>
                <c:pt idx="8311">
                  <c:v>2300</c:v>
                </c:pt>
                <c:pt idx="8312">
                  <c:v>820</c:v>
                </c:pt>
                <c:pt idx="8313">
                  <c:v>1630</c:v>
                </c:pt>
                <c:pt idx="8314">
                  <c:v>2010</c:v>
                </c:pt>
                <c:pt idx="8315">
                  <c:v>1540</c:v>
                </c:pt>
                <c:pt idx="8316">
                  <c:v>2420</c:v>
                </c:pt>
                <c:pt idx="8317">
                  <c:v>1690</c:v>
                </c:pt>
                <c:pt idx="8318">
                  <c:v>1410</c:v>
                </c:pt>
                <c:pt idx="8319">
                  <c:v>1640</c:v>
                </c:pt>
                <c:pt idx="8320">
                  <c:v>2200</c:v>
                </c:pt>
                <c:pt idx="8321">
                  <c:v>1290</c:v>
                </c:pt>
                <c:pt idx="8322">
                  <c:v>1060</c:v>
                </c:pt>
                <c:pt idx="8323">
                  <c:v>1240</c:v>
                </c:pt>
                <c:pt idx="8324">
                  <c:v>1280</c:v>
                </c:pt>
                <c:pt idx="8325">
                  <c:v>2330</c:v>
                </c:pt>
                <c:pt idx="8326">
                  <c:v>2360</c:v>
                </c:pt>
                <c:pt idx="8327">
                  <c:v>2210</c:v>
                </c:pt>
                <c:pt idx="8328">
                  <c:v>3670</c:v>
                </c:pt>
                <c:pt idx="8329">
                  <c:v>3080</c:v>
                </c:pt>
                <c:pt idx="8330">
                  <c:v>770</c:v>
                </c:pt>
                <c:pt idx="8331">
                  <c:v>2600</c:v>
                </c:pt>
                <c:pt idx="8332">
                  <c:v>1220</c:v>
                </c:pt>
                <c:pt idx="8333">
                  <c:v>2910</c:v>
                </c:pt>
                <c:pt idx="8334">
                  <c:v>1150</c:v>
                </c:pt>
                <c:pt idx="8335">
                  <c:v>1700</c:v>
                </c:pt>
                <c:pt idx="8336">
                  <c:v>1220</c:v>
                </c:pt>
                <c:pt idx="8337">
                  <c:v>1670</c:v>
                </c:pt>
                <c:pt idx="8338">
                  <c:v>2420</c:v>
                </c:pt>
                <c:pt idx="8339">
                  <c:v>2610</c:v>
                </c:pt>
                <c:pt idx="8340">
                  <c:v>960</c:v>
                </c:pt>
                <c:pt idx="8341">
                  <c:v>960</c:v>
                </c:pt>
                <c:pt idx="8342">
                  <c:v>1010</c:v>
                </c:pt>
                <c:pt idx="8343">
                  <c:v>1550</c:v>
                </c:pt>
                <c:pt idx="8344">
                  <c:v>5067</c:v>
                </c:pt>
                <c:pt idx="8345">
                  <c:v>2350</c:v>
                </c:pt>
                <c:pt idx="8346">
                  <c:v>1310</c:v>
                </c:pt>
                <c:pt idx="8347">
                  <c:v>2160</c:v>
                </c:pt>
                <c:pt idx="8348">
                  <c:v>2510</c:v>
                </c:pt>
                <c:pt idx="8349">
                  <c:v>890</c:v>
                </c:pt>
                <c:pt idx="8350">
                  <c:v>1129</c:v>
                </c:pt>
                <c:pt idx="8351">
                  <c:v>1980</c:v>
                </c:pt>
                <c:pt idx="8352">
                  <c:v>2360</c:v>
                </c:pt>
                <c:pt idx="8353">
                  <c:v>2480</c:v>
                </c:pt>
                <c:pt idx="8354">
                  <c:v>2160</c:v>
                </c:pt>
                <c:pt idx="8355">
                  <c:v>1740</c:v>
                </c:pt>
                <c:pt idx="8356">
                  <c:v>2430</c:v>
                </c:pt>
                <c:pt idx="8357">
                  <c:v>1950</c:v>
                </c:pt>
                <c:pt idx="8358">
                  <c:v>910</c:v>
                </c:pt>
                <c:pt idx="8359">
                  <c:v>2360</c:v>
                </c:pt>
                <c:pt idx="8360">
                  <c:v>1130</c:v>
                </c:pt>
                <c:pt idx="8361">
                  <c:v>2150</c:v>
                </c:pt>
                <c:pt idx="8362">
                  <c:v>5270</c:v>
                </c:pt>
                <c:pt idx="8363">
                  <c:v>1300</c:v>
                </c:pt>
                <c:pt idx="8364">
                  <c:v>1050</c:v>
                </c:pt>
                <c:pt idx="8365">
                  <c:v>1380</c:v>
                </c:pt>
                <c:pt idx="8366">
                  <c:v>1610</c:v>
                </c:pt>
                <c:pt idx="8367">
                  <c:v>3150</c:v>
                </c:pt>
                <c:pt idx="8368">
                  <c:v>1520</c:v>
                </c:pt>
                <c:pt idx="8369">
                  <c:v>1990</c:v>
                </c:pt>
                <c:pt idx="8370">
                  <c:v>2500</c:v>
                </c:pt>
                <c:pt idx="8371">
                  <c:v>1890</c:v>
                </c:pt>
                <c:pt idx="8372">
                  <c:v>1840</c:v>
                </c:pt>
                <c:pt idx="8373">
                  <c:v>1220</c:v>
                </c:pt>
                <c:pt idx="8374">
                  <c:v>1370</c:v>
                </c:pt>
                <c:pt idx="8375">
                  <c:v>2710</c:v>
                </c:pt>
                <c:pt idx="8376">
                  <c:v>1760</c:v>
                </c:pt>
                <c:pt idx="8377">
                  <c:v>800</c:v>
                </c:pt>
                <c:pt idx="8378">
                  <c:v>3530</c:v>
                </c:pt>
                <c:pt idx="8379">
                  <c:v>1780</c:v>
                </c:pt>
                <c:pt idx="8380">
                  <c:v>2610</c:v>
                </c:pt>
                <c:pt idx="8381">
                  <c:v>1850</c:v>
                </c:pt>
                <c:pt idx="8382">
                  <c:v>1560</c:v>
                </c:pt>
                <c:pt idx="8383">
                  <c:v>1270</c:v>
                </c:pt>
                <c:pt idx="8384">
                  <c:v>1420</c:v>
                </c:pt>
                <c:pt idx="8385">
                  <c:v>2880</c:v>
                </c:pt>
                <c:pt idx="8386">
                  <c:v>1420</c:v>
                </c:pt>
                <c:pt idx="8387">
                  <c:v>1640</c:v>
                </c:pt>
                <c:pt idx="8388">
                  <c:v>1730</c:v>
                </c:pt>
                <c:pt idx="8389">
                  <c:v>1250</c:v>
                </c:pt>
                <c:pt idx="8390">
                  <c:v>1520</c:v>
                </c:pt>
                <c:pt idx="8391">
                  <c:v>1820</c:v>
                </c:pt>
                <c:pt idx="8392">
                  <c:v>2700</c:v>
                </c:pt>
                <c:pt idx="8393">
                  <c:v>1820</c:v>
                </c:pt>
                <c:pt idx="8394">
                  <c:v>2770</c:v>
                </c:pt>
                <c:pt idx="8395">
                  <c:v>1270</c:v>
                </c:pt>
                <c:pt idx="8396">
                  <c:v>1400</c:v>
                </c:pt>
                <c:pt idx="8397">
                  <c:v>1820</c:v>
                </c:pt>
                <c:pt idx="8398">
                  <c:v>1870</c:v>
                </c:pt>
                <c:pt idx="8399">
                  <c:v>1360</c:v>
                </c:pt>
                <c:pt idx="8400">
                  <c:v>1040</c:v>
                </c:pt>
                <c:pt idx="8401">
                  <c:v>2140</c:v>
                </c:pt>
                <c:pt idx="8402">
                  <c:v>1330</c:v>
                </c:pt>
                <c:pt idx="8403">
                  <c:v>1070</c:v>
                </c:pt>
                <c:pt idx="8404">
                  <c:v>1370</c:v>
                </c:pt>
                <c:pt idx="8405">
                  <c:v>3510</c:v>
                </c:pt>
                <c:pt idx="8406">
                  <c:v>1730</c:v>
                </c:pt>
                <c:pt idx="8407">
                  <c:v>1550</c:v>
                </c:pt>
                <c:pt idx="8408">
                  <c:v>3280</c:v>
                </c:pt>
                <c:pt idx="8409">
                  <c:v>2150</c:v>
                </c:pt>
                <c:pt idx="8410">
                  <c:v>1580</c:v>
                </c:pt>
                <c:pt idx="8411">
                  <c:v>1460</c:v>
                </c:pt>
                <c:pt idx="8412">
                  <c:v>1410</c:v>
                </c:pt>
                <c:pt idx="8413">
                  <c:v>3090</c:v>
                </c:pt>
                <c:pt idx="8414">
                  <c:v>1690</c:v>
                </c:pt>
                <c:pt idx="8415">
                  <c:v>2870</c:v>
                </c:pt>
                <c:pt idx="8416">
                  <c:v>1100</c:v>
                </c:pt>
                <c:pt idx="8417">
                  <c:v>2310</c:v>
                </c:pt>
                <c:pt idx="8418">
                  <c:v>3490</c:v>
                </c:pt>
                <c:pt idx="8419">
                  <c:v>2080</c:v>
                </c:pt>
                <c:pt idx="8420">
                  <c:v>2230</c:v>
                </c:pt>
                <c:pt idx="8421">
                  <c:v>1710</c:v>
                </c:pt>
                <c:pt idx="8422">
                  <c:v>1640</c:v>
                </c:pt>
                <c:pt idx="8423">
                  <c:v>1600</c:v>
                </c:pt>
                <c:pt idx="8424">
                  <c:v>2850</c:v>
                </c:pt>
                <c:pt idx="8425">
                  <c:v>2600</c:v>
                </c:pt>
                <c:pt idx="8426">
                  <c:v>1380</c:v>
                </c:pt>
                <c:pt idx="8427">
                  <c:v>1320</c:v>
                </c:pt>
                <c:pt idx="8428">
                  <c:v>1420</c:v>
                </c:pt>
                <c:pt idx="8429">
                  <c:v>2420</c:v>
                </c:pt>
                <c:pt idx="8430">
                  <c:v>2600</c:v>
                </c:pt>
                <c:pt idx="8431">
                  <c:v>840</c:v>
                </c:pt>
                <c:pt idx="8432">
                  <c:v>1420</c:v>
                </c:pt>
                <c:pt idx="8433">
                  <c:v>1790</c:v>
                </c:pt>
                <c:pt idx="8434">
                  <c:v>1790</c:v>
                </c:pt>
                <c:pt idx="8435">
                  <c:v>1340</c:v>
                </c:pt>
                <c:pt idx="8436">
                  <c:v>1010</c:v>
                </c:pt>
                <c:pt idx="8437">
                  <c:v>1640</c:v>
                </c:pt>
                <c:pt idx="8438">
                  <c:v>2980</c:v>
                </c:pt>
                <c:pt idx="8439">
                  <c:v>1370</c:v>
                </c:pt>
                <c:pt idx="8440">
                  <c:v>2190</c:v>
                </c:pt>
                <c:pt idx="8441">
                  <c:v>1530</c:v>
                </c:pt>
                <c:pt idx="8442">
                  <c:v>1290</c:v>
                </c:pt>
                <c:pt idx="8443">
                  <c:v>5150</c:v>
                </c:pt>
                <c:pt idx="8444">
                  <c:v>2470</c:v>
                </c:pt>
                <c:pt idx="8445">
                  <c:v>1810</c:v>
                </c:pt>
                <c:pt idx="8446">
                  <c:v>2230</c:v>
                </c:pt>
                <c:pt idx="8447">
                  <c:v>2300</c:v>
                </c:pt>
                <c:pt idx="8448">
                  <c:v>2030</c:v>
                </c:pt>
                <c:pt idx="8449">
                  <c:v>2000</c:v>
                </c:pt>
                <c:pt idx="8450">
                  <c:v>3610</c:v>
                </c:pt>
                <c:pt idx="8451">
                  <c:v>3290</c:v>
                </c:pt>
                <c:pt idx="8452">
                  <c:v>1300</c:v>
                </c:pt>
                <c:pt idx="8453">
                  <c:v>1880</c:v>
                </c:pt>
                <c:pt idx="8454">
                  <c:v>2170</c:v>
                </c:pt>
                <c:pt idx="8455">
                  <c:v>1680</c:v>
                </c:pt>
                <c:pt idx="8456">
                  <c:v>1190</c:v>
                </c:pt>
                <c:pt idx="8457">
                  <c:v>940</c:v>
                </c:pt>
                <c:pt idx="8458">
                  <c:v>1010</c:v>
                </c:pt>
                <c:pt idx="8459">
                  <c:v>1290</c:v>
                </c:pt>
                <c:pt idx="8460">
                  <c:v>1480</c:v>
                </c:pt>
                <c:pt idx="8461">
                  <c:v>900</c:v>
                </c:pt>
                <c:pt idx="8462">
                  <c:v>1400</c:v>
                </c:pt>
                <c:pt idx="8463">
                  <c:v>2040</c:v>
                </c:pt>
                <c:pt idx="8464">
                  <c:v>1450</c:v>
                </c:pt>
                <c:pt idx="8465">
                  <c:v>1210</c:v>
                </c:pt>
                <c:pt idx="8466">
                  <c:v>1800</c:v>
                </c:pt>
                <c:pt idx="8467">
                  <c:v>1490</c:v>
                </c:pt>
                <c:pt idx="8468">
                  <c:v>1240</c:v>
                </c:pt>
                <c:pt idx="8469">
                  <c:v>2632</c:v>
                </c:pt>
                <c:pt idx="8470">
                  <c:v>2150</c:v>
                </c:pt>
                <c:pt idx="8471">
                  <c:v>1710</c:v>
                </c:pt>
                <c:pt idx="8472">
                  <c:v>1530</c:v>
                </c:pt>
                <c:pt idx="8473">
                  <c:v>1630</c:v>
                </c:pt>
                <c:pt idx="8474">
                  <c:v>4080</c:v>
                </c:pt>
                <c:pt idx="8475">
                  <c:v>2340</c:v>
                </c:pt>
                <c:pt idx="8476">
                  <c:v>1000</c:v>
                </c:pt>
                <c:pt idx="8477">
                  <c:v>2290</c:v>
                </c:pt>
                <c:pt idx="8478">
                  <c:v>3180</c:v>
                </c:pt>
                <c:pt idx="8479">
                  <c:v>2170</c:v>
                </c:pt>
                <c:pt idx="8480">
                  <c:v>3020</c:v>
                </c:pt>
                <c:pt idx="8481">
                  <c:v>1330</c:v>
                </c:pt>
                <c:pt idx="8482">
                  <c:v>1720</c:v>
                </c:pt>
                <c:pt idx="8483">
                  <c:v>2540</c:v>
                </c:pt>
                <c:pt idx="8484">
                  <c:v>1810</c:v>
                </c:pt>
                <c:pt idx="8485">
                  <c:v>1410</c:v>
                </c:pt>
                <c:pt idx="8486">
                  <c:v>1530</c:v>
                </c:pt>
                <c:pt idx="8487">
                  <c:v>4380</c:v>
                </c:pt>
                <c:pt idx="8488">
                  <c:v>1140</c:v>
                </c:pt>
                <c:pt idx="8489">
                  <c:v>2110</c:v>
                </c:pt>
                <c:pt idx="8490">
                  <c:v>1050</c:v>
                </c:pt>
                <c:pt idx="8491">
                  <c:v>1600</c:v>
                </c:pt>
                <c:pt idx="8492">
                  <c:v>1430</c:v>
                </c:pt>
                <c:pt idx="8493">
                  <c:v>1996</c:v>
                </c:pt>
                <c:pt idx="8494">
                  <c:v>1530</c:v>
                </c:pt>
                <c:pt idx="8495">
                  <c:v>1000</c:v>
                </c:pt>
                <c:pt idx="8496">
                  <c:v>2530</c:v>
                </c:pt>
                <c:pt idx="8497">
                  <c:v>970</c:v>
                </c:pt>
                <c:pt idx="8498">
                  <c:v>2400</c:v>
                </c:pt>
                <c:pt idx="8499">
                  <c:v>1830</c:v>
                </c:pt>
                <c:pt idx="8500">
                  <c:v>2130</c:v>
                </c:pt>
                <c:pt idx="8501">
                  <c:v>3330</c:v>
                </c:pt>
                <c:pt idx="8502">
                  <c:v>560</c:v>
                </c:pt>
                <c:pt idx="8503">
                  <c:v>1210</c:v>
                </c:pt>
                <c:pt idx="8504">
                  <c:v>2380</c:v>
                </c:pt>
                <c:pt idx="8505">
                  <c:v>1370</c:v>
                </c:pt>
                <c:pt idx="8506">
                  <c:v>1370</c:v>
                </c:pt>
                <c:pt idx="8507">
                  <c:v>1740</c:v>
                </c:pt>
                <c:pt idx="8508">
                  <c:v>790</c:v>
                </c:pt>
                <c:pt idx="8509">
                  <c:v>2480</c:v>
                </c:pt>
                <c:pt idx="8510">
                  <c:v>1920</c:v>
                </c:pt>
                <c:pt idx="8511">
                  <c:v>2750</c:v>
                </c:pt>
                <c:pt idx="8512">
                  <c:v>880</c:v>
                </c:pt>
                <c:pt idx="8513">
                  <c:v>2160</c:v>
                </c:pt>
                <c:pt idx="8514">
                  <c:v>2570</c:v>
                </c:pt>
                <c:pt idx="8515">
                  <c:v>2130</c:v>
                </c:pt>
                <c:pt idx="8516">
                  <c:v>3150</c:v>
                </c:pt>
                <c:pt idx="8517">
                  <c:v>1780</c:v>
                </c:pt>
                <c:pt idx="8518">
                  <c:v>1910</c:v>
                </c:pt>
                <c:pt idx="8519">
                  <c:v>1170</c:v>
                </c:pt>
                <c:pt idx="8520">
                  <c:v>900</c:v>
                </c:pt>
                <c:pt idx="8521">
                  <c:v>2650</c:v>
                </c:pt>
                <c:pt idx="8522">
                  <c:v>1170</c:v>
                </c:pt>
                <c:pt idx="8523">
                  <c:v>2630</c:v>
                </c:pt>
                <c:pt idx="8524">
                  <c:v>2150</c:v>
                </c:pt>
                <c:pt idx="8525">
                  <c:v>1430</c:v>
                </c:pt>
                <c:pt idx="8526">
                  <c:v>960</c:v>
                </c:pt>
                <c:pt idx="8527">
                  <c:v>2640</c:v>
                </c:pt>
                <c:pt idx="8528">
                  <c:v>1490</c:v>
                </c:pt>
                <c:pt idx="8529">
                  <c:v>1210</c:v>
                </c:pt>
                <c:pt idx="8530">
                  <c:v>1860</c:v>
                </c:pt>
                <c:pt idx="8531">
                  <c:v>1980</c:v>
                </c:pt>
                <c:pt idx="8532">
                  <c:v>900</c:v>
                </c:pt>
                <c:pt idx="8533">
                  <c:v>900</c:v>
                </c:pt>
                <c:pt idx="8534">
                  <c:v>1490</c:v>
                </c:pt>
                <c:pt idx="8535">
                  <c:v>2980</c:v>
                </c:pt>
                <c:pt idx="8536">
                  <c:v>2660</c:v>
                </c:pt>
                <c:pt idx="8537">
                  <c:v>2790</c:v>
                </c:pt>
                <c:pt idx="8538">
                  <c:v>2800</c:v>
                </c:pt>
                <c:pt idx="8539">
                  <c:v>1590</c:v>
                </c:pt>
                <c:pt idx="8540">
                  <c:v>3240</c:v>
                </c:pt>
                <c:pt idx="8541">
                  <c:v>2130</c:v>
                </c:pt>
                <c:pt idx="8542">
                  <c:v>1510</c:v>
                </c:pt>
                <c:pt idx="8543">
                  <c:v>1750</c:v>
                </c:pt>
                <c:pt idx="8544">
                  <c:v>4010</c:v>
                </c:pt>
                <c:pt idx="8545">
                  <c:v>1650</c:v>
                </c:pt>
                <c:pt idx="8546">
                  <c:v>4050</c:v>
                </c:pt>
                <c:pt idx="8547">
                  <c:v>1320</c:v>
                </c:pt>
                <c:pt idx="8548">
                  <c:v>2310</c:v>
                </c:pt>
                <c:pt idx="8549">
                  <c:v>1440</c:v>
                </c:pt>
                <c:pt idx="8550">
                  <c:v>2330</c:v>
                </c:pt>
                <c:pt idx="8551">
                  <c:v>2430</c:v>
                </c:pt>
                <c:pt idx="8552">
                  <c:v>1390</c:v>
                </c:pt>
                <c:pt idx="8553">
                  <c:v>1150</c:v>
                </c:pt>
                <c:pt idx="8554">
                  <c:v>2120</c:v>
                </c:pt>
                <c:pt idx="8555">
                  <c:v>2300</c:v>
                </c:pt>
                <c:pt idx="8556">
                  <c:v>3320</c:v>
                </c:pt>
                <c:pt idx="8557">
                  <c:v>2400</c:v>
                </c:pt>
                <c:pt idx="8558">
                  <c:v>3580</c:v>
                </c:pt>
                <c:pt idx="8559">
                  <c:v>2100</c:v>
                </c:pt>
                <c:pt idx="8560">
                  <c:v>1550</c:v>
                </c:pt>
                <c:pt idx="8561">
                  <c:v>1570</c:v>
                </c:pt>
                <c:pt idx="8562">
                  <c:v>1480</c:v>
                </c:pt>
                <c:pt idx="8563">
                  <c:v>2720</c:v>
                </c:pt>
                <c:pt idx="8564">
                  <c:v>2270</c:v>
                </c:pt>
                <c:pt idx="8565">
                  <c:v>2410</c:v>
                </c:pt>
                <c:pt idx="8566">
                  <c:v>2730</c:v>
                </c:pt>
                <c:pt idx="8567">
                  <c:v>1540</c:v>
                </c:pt>
                <c:pt idx="8568">
                  <c:v>3120</c:v>
                </c:pt>
                <c:pt idx="8569">
                  <c:v>1480</c:v>
                </c:pt>
                <c:pt idx="8570">
                  <c:v>860</c:v>
                </c:pt>
                <c:pt idx="8571">
                  <c:v>2180</c:v>
                </c:pt>
                <c:pt idx="8572">
                  <c:v>1300</c:v>
                </c:pt>
                <c:pt idx="8573">
                  <c:v>3420</c:v>
                </c:pt>
                <c:pt idx="8574">
                  <c:v>2130</c:v>
                </c:pt>
                <c:pt idx="8575">
                  <c:v>2300</c:v>
                </c:pt>
                <c:pt idx="8576">
                  <c:v>2560</c:v>
                </c:pt>
                <c:pt idx="8577">
                  <c:v>1040</c:v>
                </c:pt>
                <c:pt idx="8578">
                  <c:v>3080</c:v>
                </c:pt>
                <c:pt idx="8579">
                  <c:v>2670</c:v>
                </c:pt>
                <c:pt idx="8580">
                  <c:v>3270</c:v>
                </c:pt>
                <c:pt idx="8581">
                  <c:v>2610</c:v>
                </c:pt>
                <c:pt idx="8582">
                  <c:v>2460</c:v>
                </c:pt>
                <c:pt idx="8583">
                  <c:v>1930</c:v>
                </c:pt>
                <c:pt idx="8584">
                  <c:v>1220</c:v>
                </c:pt>
                <c:pt idx="8585">
                  <c:v>2030</c:v>
                </c:pt>
                <c:pt idx="8586">
                  <c:v>2420</c:v>
                </c:pt>
                <c:pt idx="8587">
                  <c:v>1870</c:v>
                </c:pt>
                <c:pt idx="8588">
                  <c:v>3020</c:v>
                </c:pt>
                <c:pt idx="8589">
                  <c:v>2880</c:v>
                </c:pt>
                <c:pt idx="8590">
                  <c:v>1810</c:v>
                </c:pt>
                <c:pt idx="8591">
                  <c:v>2590</c:v>
                </c:pt>
                <c:pt idx="8592">
                  <c:v>3830</c:v>
                </c:pt>
                <c:pt idx="8593">
                  <c:v>3250</c:v>
                </c:pt>
                <c:pt idx="8594">
                  <c:v>2760</c:v>
                </c:pt>
                <c:pt idx="8595">
                  <c:v>1220</c:v>
                </c:pt>
                <c:pt idx="8596">
                  <c:v>1280</c:v>
                </c:pt>
                <c:pt idx="8597">
                  <c:v>770</c:v>
                </c:pt>
                <c:pt idx="8598">
                  <c:v>1520</c:v>
                </c:pt>
                <c:pt idx="8599">
                  <c:v>2080</c:v>
                </c:pt>
                <c:pt idx="8600">
                  <c:v>570</c:v>
                </c:pt>
                <c:pt idx="8601">
                  <c:v>1500</c:v>
                </c:pt>
                <c:pt idx="8602">
                  <c:v>2510</c:v>
                </c:pt>
                <c:pt idx="8603">
                  <c:v>1980</c:v>
                </c:pt>
                <c:pt idx="8604">
                  <c:v>2500</c:v>
                </c:pt>
                <c:pt idx="8605">
                  <c:v>2720</c:v>
                </c:pt>
                <c:pt idx="8606">
                  <c:v>910</c:v>
                </c:pt>
                <c:pt idx="8607">
                  <c:v>1480</c:v>
                </c:pt>
                <c:pt idx="8608">
                  <c:v>2470</c:v>
                </c:pt>
                <c:pt idx="8609">
                  <c:v>1650</c:v>
                </c:pt>
                <c:pt idx="8610">
                  <c:v>1700</c:v>
                </c:pt>
                <c:pt idx="8611">
                  <c:v>1995</c:v>
                </c:pt>
                <c:pt idx="8612">
                  <c:v>1280</c:v>
                </c:pt>
                <c:pt idx="8613">
                  <c:v>2980</c:v>
                </c:pt>
                <c:pt idx="8614">
                  <c:v>1730</c:v>
                </c:pt>
                <c:pt idx="8615">
                  <c:v>2420</c:v>
                </c:pt>
                <c:pt idx="8616">
                  <c:v>2800</c:v>
                </c:pt>
                <c:pt idx="8617">
                  <c:v>1400</c:v>
                </c:pt>
                <c:pt idx="8618">
                  <c:v>2070</c:v>
                </c:pt>
                <c:pt idx="8619">
                  <c:v>750</c:v>
                </c:pt>
                <c:pt idx="8620">
                  <c:v>1460</c:v>
                </c:pt>
                <c:pt idx="8621">
                  <c:v>2140</c:v>
                </c:pt>
                <c:pt idx="8622">
                  <c:v>740</c:v>
                </c:pt>
                <c:pt idx="8623">
                  <c:v>410</c:v>
                </c:pt>
                <c:pt idx="8624">
                  <c:v>1570</c:v>
                </c:pt>
                <c:pt idx="8625">
                  <c:v>2860</c:v>
                </c:pt>
                <c:pt idx="8626">
                  <c:v>1400</c:v>
                </c:pt>
                <c:pt idx="8627">
                  <c:v>2700</c:v>
                </c:pt>
                <c:pt idx="8628">
                  <c:v>4460</c:v>
                </c:pt>
                <c:pt idx="8629">
                  <c:v>2670</c:v>
                </c:pt>
                <c:pt idx="8630">
                  <c:v>1520</c:v>
                </c:pt>
                <c:pt idx="8631">
                  <c:v>1520</c:v>
                </c:pt>
                <c:pt idx="8632">
                  <c:v>1660</c:v>
                </c:pt>
                <c:pt idx="8633">
                  <c:v>860</c:v>
                </c:pt>
                <c:pt idx="8634">
                  <c:v>2340</c:v>
                </c:pt>
                <c:pt idx="8635">
                  <c:v>2110</c:v>
                </c:pt>
                <c:pt idx="8636">
                  <c:v>1010</c:v>
                </c:pt>
                <c:pt idx="8637">
                  <c:v>2330</c:v>
                </c:pt>
                <c:pt idx="8638">
                  <c:v>6430</c:v>
                </c:pt>
                <c:pt idx="8639">
                  <c:v>1610</c:v>
                </c:pt>
                <c:pt idx="8640">
                  <c:v>1460</c:v>
                </c:pt>
                <c:pt idx="8641">
                  <c:v>2900</c:v>
                </c:pt>
                <c:pt idx="8642">
                  <c:v>1260</c:v>
                </c:pt>
                <c:pt idx="8643">
                  <c:v>1210</c:v>
                </c:pt>
                <c:pt idx="8644">
                  <c:v>3420</c:v>
                </c:pt>
                <c:pt idx="8645">
                  <c:v>2120</c:v>
                </c:pt>
                <c:pt idx="8646">
                  <c:v>2460</c:v>
                </c:pt>
                <c:pt idx="8647">
                  <c:v>3790</c:v>
                </c:pt>
                <c:pt idx="8648">
                  <c:v>2350</c:v>
                </c:pt>
                <c:pt idx="8649">
                  <c:v>620</c:v>
                </c:pt>
                <c:pt idx="8650">
                  <c:v>1920</c:v>
                </c:pt>
                <c:pt idx="8651">
                  <c:v>1050</c:v>
                </c:pt>
                <c:pt idx="8652">
                  <c:v>1360</c:v>
                </c:pt>
                <c:pt idx="8653">
                  <c:v>1180</c:v>
                </c:pt>
                <c:pt idx="8654">
                  <c:v>1560</c:v>
                </c:pt>
                <c:pt idx="8655">
                  <c:v>3300</c:v>
                </c:pt>
                <c:pt idx="8656">
                  <c:v>1100</c:v>
                </c:pt>
                <c:pt idx="8657">
                  <c:v>1770</c:v>
                </c:pt>
                <c:pt idx="8658">
                  <c:v>1200</c:v>
                </c:pt>
                <c:pt idx="8659">
                  <c:v>1330</c:v>
                </c:pt>
                <c:pt idx="8660">
                  <c:v>1570</c:v>
                </c:pt>
                <c:pt idx="8661">
                  <c:v>1610</c:v>
                </c:pt>
                <c:pt idx="8662">
                  <c:v>1100</c:v>
                </c:pt>
                <c:pt idx="8663">
                  <c:v>1810</c:v>
                </c:pt>
                <c:pt idx="8664">
                  <c:v>2930</c:v>
                </c:pt>
                <c:pt idx="8665">
                  <c:v>1780</c:v>
                </c:pt>
                <c:pt idx="8666">
                  <c:v>3050</c:v>
                </c:pt>
                <c:pt idx="8667">
                  <c:v>1540</c:v>
                </c:pt>
                <c:pt idx="8668">
                  <c:v>1380</c:v>
                </c:pt>
                <c:pt idx="8669">
                  <c:v>1890</c:v>
                </c:pt>
                <c:pt idx="8670">
                  <c:v>1570</c:v>
                </c:pt>
                <c:pt idx="8671">
                  <c:v>2540</c:v>
                </c:pt>
                <c:pt idx="8672">
                  <c:v>1520</c:v>
                </c:pt>
                <c:pt idx="8673">
                  <c:v>2780</c:v>
                </c:pt>
                <c:pt idx="8674">
                  <c:v>1730</c:v>
                </c:pt>
                <c:pt idx="8675">
                  <c:v>2340</c:v>
                </c:pt>
                <c:pt idx="8676">
                  <c:v>1300</c:v>
                </c:pt>
                <c:pt idx="8677">
                  <c:v>1420</c:v>
                </c:pt>
                <c:pt idx="8678">
                  <c:v>1470</c:v>
                </c:pt>
                <c:pt idx="8679">
                  <c:v>2850</c:v>
                </c:pt>
                <c:pt idx="8680">
                  <c:v>2360</c:v>
                </c:pt>
                <c:pt idx="8681">
                  <c:v>1610</c:v>
                </c:pt>
                <c:pt idx="8682">
                  <c:v>2420</c:v>
                </c:pt>
                <c:pt idx="8683">
                  <c:v>1470</c:v>
                </c:pt>
                <c:pt idx="8684">
                  <c:v>1410</c:v>
                </c:pt>
                <c:pt idx="8685">
                  <c:v>1840</c:v>
                </c:pt>
                <c:pt idx="8686">
                  <c:v>2450</c:v>
                </c:pt>
                <c:pt idx="8687">
                  <c:v>1500</c:v>
                </c:pt>
                <c:pt idx="8688">
                  <c:v>2080</c:v>
                </c:pt>
                <c:pt idx="8689">
                  <c:v>2770</c:v>
                </c:pt>
                <c:pt idx="8690">
                  <c:v>2370</c:v>
                </c:pt>
                <c:pt idx="8691">
                  <c:v>3000</c:v>
                </c:pt>
                <c:pt idx="8692">
                  <c:v>4430</c:v>
                </c:pt>
                <c:pt idx="8693">
                  <c:v>1550</c:v>
                </c:pt>
                <c:pt idx="8694">
                  <c:v>2290</c:v>
                </c:pt>
                <c:pt idx="8695">
                  <c:v>2560</c:v>
                </c:pt>
                <c:pt idx="8696">
                  <c:v>1240</c:v>
                </c:pt>
                <c:pt idx="8697">
                  <c:v>2590</c:v>
                </c:pt>
                <c:pt idx="8698">
                  <c:v>1370</c:v>
                </c:pt>
                <c:pt idx="8699">
                  <c:v>1360</c:v>
                </c:pt>
                <c:pt idx="8700">
                  <c:v>2060</c:v>
                </c:pt>
                <c:pt idx="8701">
                  <c:v>1120</c:v>
                </c:pt>
                <c:pt idx="8702">
                  <c:v>1630</c:v>
                </c:pt>
                <c:pt idx="8703">
                  <c:v>1590</c:v>
                </c:pt>
                <c:pt idx="8704">
                  <c:v>2480</c:v>
                </c:pt>
                <c:pt idx="8705">
                  <c:v>2700</c:v>
                </c:pt>
                <c:pt idx="8706">
                  <c:v>1930</c:v>
                </c:pt>
                <c:pt idx="8707">
                  <c:v>2490</c:v>
                </c:pt>
                <c:pt idx="8708">
                  <c:v>1000</c:v>
                </c:pt>
                <c:pt idx="8709">
                  <c:v>2130</c:v>
                </c:pt>
                <c:pt idx="8710">
                  <c:v>1060</c:v>
                </c:pt>
                <c:pt idx="8711">
                  <c:v>1730</c:v>
                </c:pt>
                <c:pt idx="8712">
                  <c:v>2810</c:v>
                </c:pt>
                <c:pt idx="8713">
                  <c:v>880</c:v>
                </c:pt>
                <c:pt idx="8714">
                  <c:v>1040</c:v>
                </c:pt>
                <c:pt idx="8715">
                  <c:v>1830</c:v>
                </c:pt>
                <c:pt idx="8716">
                  <c:v>1800</c:v>
                </c:pt>
                <c:pt idx="8717">
                  <c:v>2460</c:v>
                </c:pt>
                <c:pt idx="8718">
                  <c:v>1670</c:v>
                </c:pt>
                <c:pt idx="8719">
                  <c:v>2660</c:v>
                </c:pt>
                <c:pt idx="8720">
                  <c:v>2850</c:v>
                </c:pt>
                <c:pt idx="8721">
                  <c:v>820</c:v>
                </c:pt>
                <c:pt idx="8722">
                  <c:v>2350</c:v>
                </c:pt>
                <c:pt idx="8723">
                  <c:v>1480</c:v>
                </c:pt>
                <c:pt idx="8724">
                  <c:v>2930</c:v>
                </c:pt>
                <c:pt idx="8725">
                  <c:v>1250</c:v>
                </c:pt>
                <c:pt idx="8726">
                  <c:v>2760</c:v>
                </c:pt>
                <c:pt idx="8727">
                  <c:v>2380</c:v>
                </c:pt>
                <c:pt idx="8728">
                  <c:v>1730</c:v>
                </c:pt>
                <c:pt idx="8729">
                  <c:v>1670</c:v>
                </c:pt>
                <c:pt idx="8730">
                  <c:v>2150</c:v>
                </c:pt>
                <c:pt idx="8731">
                  <c:v>930</c:v>
                </c:pt>
                <c:pt idx="8732">
                  <c:v>620</c:v>
                </c:pt>
                <c:pt idx="8733">
                  <c:v>1960</c:v>
                </c:pt>
                <c:pt idx="8734">
                  <c:v>2550</c:v>
                </c:pt>
                <c:pt idx="8735">
                  <c:v>1990</c:v>
                </c:pt>
                <c:pt idx="8736">
                  <c:v>3550</c:v>
                </c:pt>
                <c:pt idx="8737">
                  <c:v>860</c:v>
                </c:pt>
                <c:pt idx="8738">
                  <c:v>2031</c:v>
                </c:pt>
                <c:pt idx="8739">
                  <c:v>1590</c:v>
                </c:pt>
                <c:pt idx="8740">
                  <c:v>3010</c:v>
                </c:pt>
                <c:pt idx="8741">
                  <c:v>2610</c:v>
                </c:pt>
                <c:pt idx="8742">
                  <c:v>1440</c:v>
                </c:pt>
                <c:pt idx="8743">
                  <c:v>1920</c:v>
                </c:pt>
                <c:pt idx="8744">
                  <c:v>1670</c:v>
                </c:pt>
                <c:pt idx="8745">
                  <c:v>1390</c:v>
                </c:pt>
                <c:pt idx="8746">
                  <c:v>2140</c:v>
                </c:pt>
                <c:pt idx="8747">
                  <c:v>1250</c:v>
                </c:pt>
                <c:pt idx="8748">
                  <c:v>1080</c:v>
                </c:pt>
                <c:pt idx="8749">
                  <c:v>2760</c:v>
                </c:pt>
                <c:pt idx="8750">
                  <c:v>2180</c:v>
                </c:pt>
                <c:pt idx="8751">
                  <c:v>1260</c:v>
                </c:pt>
                <c:pt idx="8752">
                  <c:v>1610</c:v>
                </c:pt>
                <c:pt idx="8753">
                  <c:v>2450</c:v>
                </c:pt>
                <c:pt idx="8754">
                  <c:v>4150</c:v>
                </c:pt>
                <c:pt idx="8755">
                  <c:v>960</c:v>
                </c:pt>
                <c:pt idx="8756">
                  <c:v>1340</c:v>
                </c:pt>
                <c:pt idx="8757">
                  <c:v>3000</c:v>
                </c:pt>
                <c:pt idx="8758">
                  <c:v>3080</c:v>
                </c:pt>
                <c:pt idx="8759">
                  <c:v>1130</c:v>
                </c:pt>
                <c:pt idx="8760">
                  <c:v>2280</c:v>
                </c:pt>
                <c:pt idx="8761">
                  <c:v>1952</c:v>
                </c:pt>
                <c:pt idx="8762">
                  <c:v>1280</c:v>
                </c:pt>
                <c:pt idx="8763">
                  <c:v>3690</c:v>
                </c:pt>
                <c:pt idx="8764">
                  <c:v>4610</c:v>
                </c:pt>
                <c:pt idx="8765">
                  <c:v>2920</c:v>
                </c:pt>
                <c:pt idx="8766">
                  <c:v>1230</c:v>
                </c:pt>
                <c:pt idx="8767">
                  <c:v>1580</c:v>
                </c:pt>
                <c:pt idx="8768">
                  <c:v>1220</c:v>
                </c:pt>
                <c:pt idx="8769">
                  <c:v>1020</c:v>
                </c:pt>
                <c:pt idx="8770">
                  <c:v>1510</c:v>
                </c:pt>
                <c:pt idx="8771">
                  <c:v>1830</c:v>
                </c:pt>
                <c:pt idx="8772">
                  <c:v>2750</c:v>
                </c:pt>
                <c:pt idx="8773">
                  <c:v>1860</c:v>
                </c:pt>
                <c:pt idx="8774">
                  <c:v>2720</c:v>
                </c:pt>
                <c:pt idx="8775">
                  <c:v>1360</c:v>
                </c:pt>
                <c:pt idx="8776">
                  <c:v>2340</c:v>
                </c:pt>
                <c:pt idx="8777">
                  <c:v>2600</c:v>
                </c:pt>
                <c:pt idx="8778">
                  <c:v>2090</c:v>
                </c:pt>
                <c:pt idx="8779">
                  <c:v>2260</c:v>
                </c:pt>
                <c:pt idx="8780">
                  <c:v>1390</c:v>
                </c:pt>
                <c:pt idx="8781">
                  <c:v>2300</c:v>
                </c:pt>
                <c:pt idx="8782">
                  <c:v>2810</c:v>
                </c:pt>
                <c:pt idx="8783">
                  <c:v>4060</c:v>
                </c:pt>
                <c:pt idx="8784">
                  <c:v>2790</c:v>
                </c:pt>
                <c:pt idx="8785">
                  <c:v>1290</c:v>
                </c:pt>
                <c:pt idx="8786">
                  <c:v>720</c:v>
                </c:pt>
                <c:pt idx="8787">
                  <c:v>2130</c:v>
                </c:pt>
                <c:pt idx="8788">
                  <c:v>1750</c:v>
                </c:pt>
                <c:pt idx="8789">
                  <c:v>960</c:v>
                </c:pt>
                <c:pt idx="8790">
                  <c:v>1570</c:v>
                </c:pt>
                <c:pt idx="8791">
                  <c:v>3070</c:v>
                </c:pt>
                <c:pt idx="8792">
                  <c:v>2920</c:v>
                </c:pt>
                <c:pt idx="8793">
                  <c:v>1870</c:v>
                </c:pt>
                <c:pt idx="8794">
                  <c:v>1540</c:v>
                </c:pt>
                <c:pt idx="8795">
                  <c:v>1440</c:v>
                </c:pt>
                <c:pt idx="8796">
                  <c:v>2810</c:v>
                </c:pt>
                <c:pt idx="8797">
                  <c:v>2450</c:v>
                </c:pt>
                <c:pt idx="8798">
                  <c:v>1330</c:v>
                </c:pt>
                <c:pt idx="8799">
                  <c:v>3130</c:v>
                </c:pt>
                <c:pt idx="8800">
                  <c:v>730</c:v>
                </c:pt>
                <c:pt idx="8801">
                  <c:v>2480</c:v>
                </c:pt>
                <c:pt idx="8802">
                  <c:v>1270</c:v>
                </c:pt>
                <c:pt idx="8803">
                  <c:v>2230</c:v>
                </c:pt>
                <c:pt idx="8804">
                  <c:v>2880</c:v>
                </c:pt>
                <c:pt idx="8805">
                  <c:v>2434</c:v>
                </c:pt>
                <c:pt idx="8806">
                  <c:v>1120</c:v>
                </c:pt>
                <c:pt idx="8807">
                  <c:v>4080</c:v>
                </c:pt>
                <c:pt idx="8808">
                  <c:v>3720</c:v>
                </c:pt>
                <c:pt idx="8809">
                  <c:v>1430</c:v>
                </c:pt>
                <c:pt idx="8810">
                  <c:v>1560</c:v>
                </c:pt>
                <c:pt idx="8811">
                  <c:v>1700</c:v>
                </c:pt>
                <c:pt idx="8812">
                  <c:v>2510</c:v>
                </c:pt>
                <c:pt idx="8813">
                  <c:v>2600</c:v>
                </c:pt>
                <c:pt idx="8814">
                  <c:v>790</c:v>
                </c:pt>
                <c:pt idx="8815">
                  <c:v>1710</c:v>
                </c:pt>
                <c:pt idx="8816">
                  <c:v>2660</c:v>
                </c:pt>
                <c:pt idx="8817">
                  <c:v>1470</c:v>
                </c:pt>
                <c:pt idx="8818">
                  <c:v>2350</c:v>
                </c:pt>
                <c:pt idx="8819">
                  <c:v>2440</c:v>
                </c:pt>
                <c:pt idx="8820">
                  <c:v>1150</c:v>
                </c:pt>
                <c:pt idx="8821">
                  <c:v>1510</c:v>
                </c:pt>
                <c:pt idx="8822">
                  <c:v>870</c:v>
                </c:pt>
                <c:pt idx="8823">
                  <c:v>1280</c:v>
                </c:pt>
                <c:pt idx="8824">
                  <c:v>2600</c:v>
                </c:pt>
                <c:pt idx="8825">
                  <c:v>2030</c:v>
                </c:pt>
                <c:pt idx="8826">
                  <c:v>1930</c:v>
                </c:pt>
                <c:pt idx="8827">
                  <c:v>3210</c:v>
                </c:pt>
                <c:pt idx="8828">
                  <c:v>1970</c:v>
                </c:pt>
                <c:pt idx="8829">
                  <c:v>4060</c:v>
                </c:pt>
                <c:pt idx="8830">
                  <c:v>3316</c:v>
                </c:pt>
                <c:pt idx="8831">
                  <c:v>1460</c:v>
                </c:pt>
                <c:pt idx="8832">
                  <c:v>2100</c:v>
                </c:pt>
                <c:pt idx="8833">
                  <c:v>1830</c:v>
                </c:pt>
                <c:pt idx="8834">
                  <c:v>1530</c:v>
                </c:pt>
                <c:pt idx="8835">
                  <c:v>1490</c:v>
                </c:pt>
                <c:pt idx="8836">
                  <c:v>860</c:v>
                </c:pt>
                <c:pt idx="8837">
                  <c:v>2130</c:v>
                </c:pt>
                <c:pt idx="8838">
                  <c:v>3580</c:v>
                </c:pt>
                <c:pt idx="8839">
                  <c:v>2420</c:v>
                </c:pt>
                <c:pt idx="8840">
                  <c:v>1900</c:v>
                </c:pt>
                <c:pt idx="8841">
                  <c:v>1330</c:v>
                </c:pt>
                <c:pt idx="8842">
                  <c:v>2150</c:v>
                </c:pt>
                <c:pt idx="8843">
                  <c:v>1370</c:v>
                </c:pt>
                <c:pt idx="8844">
                  <c:v>2430</c:v>
                </c:pt>
                <c:pt idx="8845">
                  <c:v>1640</c:v>
                </c:pt>
                <c:pt idx="8846">
                  <c:v>1010</c:v>
                </c:pt>
                <c:pt idx="8847">
                  <c:v>1500</c:v>
                </c:pt>
                <c:pt idx="8848">
                  <c:v>1740</c:v>
                </c:pt>
                <c:pt idx="8849">
                  <c:v>2090</c:v>
                </c:pt>
                <c:pt idx="8850">
                  <c:v>1850</c:v>
                </c:pt>
                <c:pt idx="8851">
                  <c:v>2790</c:v>
                </c:pt>
                <c:pt idx="8852">
                  <c:v>1480</c:v>
                </c:pt>
                <c:pt idx="8853">
                  <c:v>2280</c:v>
                </c:pt>
                <c:pt idx="8854">
                  <c:v>3180</c:v>
                </c:pt>
                <c:pt idx="8855">
                  <c:v>2350</c:v>
                </c:pt>
                <c:pt idx="8856">
                  <c:v>3910</c:v>
                </c:pt>
                <c:pt idx="8857">
                  <c:v>770</c:v>
                </c:pt>
                <c:pt idx="8858">
                  <c:v>1780</c:v>
                </c:pt>
                <c:pt idx="8859">
                  <c:v>2300</c:v>
                </c:pt>
                <c:pt idx="8860">
                  <c:v>2510</c:v>
                </c:pt>
                <c:pt idx="8861">
                  <c:v>1410</c:v>
                </c:pt>
                <c:pt idx="8862">
                  <c:v>4250</c:v>
                </c:pt>
                <c:pt idx="8863">
                  <c:v>2560</c:v>
                </c:pt>
                <c:pt idx="8864">
                  <c:v>1760</c:v>
                </c:pt>
                <c:pt idx="8865">
                  <c:v>2100</c:v>
                </c:pt>
                <c:pt idx="8866">
                  <c:v>1490</c:v>
                </c:pt>
                <c:pt idx="8867">
                  <c:v>870</c:v>
                </c:pt>
                <c:pt idx="8868">
                  <c:v>1260</c:v>
                </c:pt>
                <c:pt idx="8869">
                  <c:v>2630</c:v>
                </c:pt>
                <c:pt idx="8870">
                  <c:v>1950</c:v>
                </c:pt>
                <c:pt idx="8871">
                  <c:v>2200</c:v>
                </c:pt>
                <c:pt idx="8872">
                  <c:v>1600</c:v>
                </c:pt>
                <c:pt idx="8873">
                  <c:v>1230</c:v>
                </c:pt>
                <c:pt idx="8874">
                  <c:v>1030</c:v>
                </c:pt>
                <c:pt idx="8875">
                  <c:v>1040</c:v>
                </c:pt>
                <c:pt idx="8876">
                  <c:v>2240</c:v>
                </c:pt>
                <c:pt idx="8877">
                  <c:v>1600</c:v>
                </c:pt>
                <c:pt idx="8878">
                  <c:v>2190</c:v>
                </c:pt>
                <c:pt idx="8879">
                  <c:v>1899</c:v>
                </c:pt>
                <c:pt idx="8880">
                  <c:v>1870</c:v>
                </c:pt>
                <c:pt idx="8881">
                  <c:v>1730</c:v>
                </c:pt>
                <c:pt idx="8882">
                  <c:v>1860</c:v>
                </c:pt>
                <c:pt idx="8883">
                  <c:v>1940</c:v>
                </c:pt>
                <c:pt idx="8884">
                  <c:v>670</c:v>
                </c:pt>
                <c:pt idx="8885">
                  <c:v>1820</c:v>
                </c:pt>
                <c:pt idx="8886">
                  <c:v>3810</c:v>
                </c:pt>
                <c:pt idx="8887">
                  <c:v>2060</c:v>
                </c:pt>
                <c:pt idx="8888">
                  <c:v>1520</c:v>
                </c:pt>
                <c:pt idx="8889">
                  <c:v>3450</c:v>
                </c:pt>
                <c:pt idx="8890">
                  <c:v>830</c:v>
                </c:pt>
                <c:pt idx="8891">
                  <c:v>1880</c:v>
                </c:pt>
                <c:pt idx="8892">
                  <c:v>2200</c:v>
                </c:pt>
                <c:pt idx="8893">
                  <c:v>1800</c:v>
                </c:pt>
                <c:pt idx="8894">
                  <c:v>1200</c:v>
                </c:pt>
                <c:pt idx="8895">
                  <c:v>2220</c:v>
                </c:pt>
                <c:pt idx="8896">
                  <c:v>1380</c:v>
                </c:pt>
                <c:pt idx="8897">
                  <c:v>1660</c:v>
                </c:pt>
                <c:pt idx="8898">
                  <c:v>2320</c:v>
                </c:pt>
                <c:pt idx="8899">
                  <c:v>2800</c:v>
                </c:pt>
                <c:pt idx="8900">
                  <c:v>1210</c:v>
                </c:pt>
                <c:pt idx="8901">
                  <c:v>2331</c:v>
                </c:pt>
                <c:pt idx="8902">
                  <c:v>1820</c:v>
                </c:pt>
                <c:pt idx="8903">
                  <c:v>2860</c:v>
                </c:pt>
                <c:pt idx="8904">
                  <c:v>2750</c:v>
                </c:pt>
                <c:pt idx="8905">
                  <c:v>2750</c:v>
                </c:pt>
                <c:pt idx="8906">
                  <c:v>2280</c:v>
                </c:pt>
                <c:pt idx="8907">
                  <c:v>1610</c:v>
                </c:pt>
                <c:pt idx="8908">
                  <c:v>3760</c:v>
                </c:pt>
                <c:pt idx="8909">
                  <c:v>2940</c:v>
                </c:pt>
                <c:pt idx="8910">
                  <c:v>4460</c:v>
                </c:pt>
                <c:pt idx="8911">
                  <c:v>1110</c:v>
                </c:pt>
                <c:pt idx="8912">
                  <c:v>2560</c:v>
                </c:pt>
                <c:pt idx="8913">
                  <c:v>1060</c:v>
                </c:pt>
                <c:pt idx="8914">
                  <c:v>2810</c:v>
                </c:pt>
                <c:pt idx="8915">
                  <c:v>1380</c:v>
                </c:pt>
                <c:pt idx="8916">
                  <c:v>1380</c:v>
                </c:pt>
                <c:pt idx="8917">
                  <c:v>2560</c:v>
                </c:pt>
                <c:pt idx="8918">
                  <c:v>1010</c:v>
                </c:pt>
                <c:pt idx="8919">
                  <c:v>1790</c:v>
                </c:pt>
                <c:pt idx="8920">
                  <c:v>1600</c:v>
                </c:pt>
                <c:pt idx="8921">
                  <c:v>910</c:v>
                </c:pt>
                <c:pt idx="8922">
                  <c:v>2497</c:v>
                </c:pt>
                <c:pt idx="8923">
                  <c:v>1800</c:v>
                </c:pt>
                <c:pt idx="8924">
                  <c:v>2570</c:v>
                </c:pt>
                <c:pt idx="8925">
                  <c:v>1320</c:v>
                </c:pt>
                <c:pt idx="8926">
                  <c:v>1670</c:v>
                </c:pt>
                <c:pt idx="8927">
                  <c:v>2800</c:v>
                </c:pt>
                <c:pt idx="8928">
                  <c:v>3360</c:v>
                </c:pt>
                <c:pt idx="8929">
                  <c:v>2590</c:v>
                </c:pt>
                <c:pt idx="8930">
                  <c:v>1530</c:v>
                </c:pt>
                <c:pt idx="8931">
                  <c:v>1330</c:v>
                </c:pt>
                <c:pt idx="8932">
                  <c:v>2160</c:v>
                </c:pt>
                <c:pt idx="8933">
                  <c:v>1830</c:v>
                </c:pt>
                <c:pt idx="8934">
                  <c:v>1470</c:v>
                </c:pt>
                <c:pt idx="8935">
                  <c:v>1150</c:v>
                </c:pt>
                <c:pt idx="8936">
                  <c:v>1790</c:v>
                </c:pt>
                <c:pt idx="8937">
                  <c:v>1700</c:v>
                </c:pt>
                <c:pt idx="8938">
                  <c:v>1630</c:v>
                </c:pt>
                <c:pt idx="8939">
                  <c:v>3420</c:v>
                </c:pt>
                <c:pt idx="8940">
                  <c:v>1650</c:v>
                </c:pt>
                <c:pt idx="8941">
                  <c:v>2810</c:v>
                </c:pt>
                <c:pt idx="8942">
                  <c:v>2710</c:v>
                </c:pt>
                <c:pt idx="8943">
                  <c:v>3320</c:v>
                </c:pt>
                <c:pt idx="8944">
                  <c:v>720</c:v>
                </c:pt>
                <c:pt idx="8945">
                  <c:v>930</c:v>
                </c:pt>
                <c:pt idx="8946">
                  <c:v>1490</c:v>
                </c:pt>
                <c:pt idx="8947">
                  <c:v>1690</c:v>
                </c:pt>
                <c:pt idx="8948">
                  <c:v>1720</c:v>
                </c:pt>
                <c:pt idx="8949">
                  <c:v>1140</c:v>
                </c:pt>
                <c:pt idx="8950">
                  <c:v>2280</c:v>
                </c:pt>
                <c:pt idx="8951">
                  <c:v>1100</c:v>
                </c:pt>
                <c:pt idx="8952">
                  <c:v>1800</c:v>
                </c:pt>
                <c:pt idx="8953">
                  <c:v>2500</c:v>
                </c:pt>
                <c:pt idx="8954">
                  <c:v>2950</c:v>
                </c:pt>
                <c:pt idx="8955">
                  <c:v>1940</c:v>
                </c:pt>
                <c:pt idx="8956">
                  <c:v>1280</c:v>
                </c:pt>
                <c:pt idx="8957">
                  <c:v>3800</c:v>
                </c:pt>
                <c:pt idx="8958">
                  <c:v>930</c:v>
                </c:pt>
                <c:pt idx="8959">
                  <c:v>1930</c:v>
                </c:pt>
                <c:pt idx="8960">
                  <c:v>2980</c:v>
                </c:pt>
                <c:pt idx="8961">
                  <c:v>2800</c:v>
                </c:pt>
                <c:pt idx="8962">
                  <c:v>3190</c:v>
                </c:pt>
                <c:pt idx="8963">
                  <c:v>1710</c:v>
                </c:pt>
                <c:pt idx="8964">
                  <c:v>1980</c:v>
                </c:pt>
                <c:pt idx="8965">
                  <c:v>1910</c:v>
                </c:pt>
                <c:pt idx="8966">
                  <c:v>3160</c:v>
                </c:pt>
                <c:pt idx="8967">
                  <c:v>1590</c:v>
                </c:pt>
                <c:pt idx="8968">
                  <c:v>1890</c:v>
                </c:pt>
                <c:pt idx="8969">
                  <c:v>2500</c:v>
                </c:pt>
                <c:pt idx="8970">
                  <c:v>1740</c:v>
                </c:pt>
                <c:pt idx="8971">
                  <c:v>1080</c:v>
                </c:pt>
                <c:pt idx="8972">
                  <c:v>1730</c:v>
                </c:pt>
                <c:pt idx="8973">
                  <c:v>2480</c:v>
                </c:pt>
                <c:pt idx="8974">
                  <c:v>1450</c:v>
                </c:pt>
                <c:pt idx="8975">
                  <c:v>2750</c:v>
                </c:pt>
                <c:pt idx="8976">
                  <c:v>2820</c:v>
                </c:pt>
                <c:pt idx="8977">
                  <c:v>1830</c:v>
                </c:pt>
                <c:pt idx="8978">
                  <c:v>1550</c:v>
                </c:pt>
                <c:pt idx="8979">
                  <c:v>1640</c:v>
                </c:pt>
                <c:pt idx="8980">
                  <c:v>1720</c:v>
                </c:pt>
                <c:pt idx="8981">
                  <c:v>2880</c:v>
                </c:pt>
                <c:pt idx="8982">
                  <c:v>1220</c:v>
                </c:pt>
                <c:pt idx="8983">
                  <c:v>1560</c:v>
                </c:pt>
                <c:pt idx="8984">
                  <c:v>1090</c:v>
                </c:pt>
                <c:pt idx="8985">
                  <c:v>1140</c:v>
                </c:pt>
                <c:pt idx="8986">
                  <c:v>1040</c:v>
                </c:pt>
                <c:pt idx="8987">
                  <c:v>2580</c:v>
                </c:pt>
                <c:pt idx="8988">
                  <c:v>2310</c:v>
                </c:pt>
                <c:pt idx="8989">
                  <c:v>1590</c:v>
                </c:pt>
                <c:pt idx="8990">
                  <c:v>1270</c:v>
                </c:pt>
                <c:pt idx="8991">
                  <c:v>1240</c:v>
                </c:pt>
                <c:pt idx="8992">
                  <c:v>2210</c:v>
                </c:pt>
                <c:pt idx="8993">
                  <c:v>2340</c:v>
                </c:pt>
                <c:pt idx="8994">
                  <c:v>1420</c:v>
                </c:pt>
                <c:pt idx="8995">
                  <c:v>1430</c:v>
                </c:pt>
                <c:pt idx="8996">
                  <c:v>2470</c:v>
                </c:pt>
                <c:pt idx="8997">
                  <c:v>2390</c:v>
                </c:pt>
                <c:pt idx="8998">
                  <c:v>1120</c:v>
                </c:pt>
                <c:pt idx="8999">
                  <c:v>2700</c:v>
                </c:pt>
                <c:pt idx="9000">
                  <c:v>3490</c:v>
                </c:pt>
                <c:pt idx="9001">
                  <c:v>1640</c:v>
                </c:pt>
                <c:pt idx="9002">
                  <c:v>1620</c:v>
                </c:pt>
                <c:pt idx="9003">
                  <c:v>1670</c:v>
                </c:pt>
                <c:pt idx="9004">
                  <c:v>1870</c:v>
                </c:pt>
                <c:pt idx="9005">
                  <c:v>1300</c:v>
                </c:pt>
                <c:pt idx="9006">
                  <c:v>2190</c:v>
                </c:pt>
                <c:pt idx="9007">
                  <c:v>1320</c:v>
                </c:pt>
                <c:pt idx="9008">
                  <c:v>1250</c:v>
                </c:pt>
                <c:pt idx="9009">
                  <c:v>2040</c:v>
                </c:pt>
                <c:pt idx="9010">
                  <c:v>2140</c:v>
                </c:pt>
                <c:pt idx="9011">
                  <c:v>2510</c:v>
                </c:pt>
                <c:pt idx="9012">
                  <c:v>2200</c:v>
                </c:pt>
                <c:pt idx="9013">
                  <c:v>2170</c:v>
                </c:pt>
                <c:pt idx="9014">
                  <c:v>2980</c:v>
                </c:pt>
                <c:pt idx="9015">
                  <c:v>1180</c:v>
                </c:pt>
                <c:pt idx="9016">
                  <c:v>1540</c:v>
                </c:pt>
                <c:pt idx="9017">
                  <c:v>1540</c:v>
                </c:pt>
                <c:pt idx="9018">
                  <c:v>3110</c:v>
                </c:pt>
                <c:pt idx="9019">
                  <c:v>1370</c:v>
                </c:pt>
                <c:pt idx="9020">
                  <c:v>2440</c:v>
                </c:pt>
                <c:pt idx="9021">
                  <c:v>1760</c:v>
                </c:pt>
                <c:pt idx="9022">
                  <c:v>2810</c:v>
                </c:pt>
                <c:pt idx="9023">
                  <c:v>2500</c:v>
                </c:pt>
                <c:pt idx="9024">
                  <c:v>3220</c:v>
                </c:pt>
                <c:pt idx="9025">
                  <c:v>2880</c:v>
                </c:pt>
                <c:pt idx="9026">
                  <c:v>2700</c:v>
                </c:pt>
                <c:pt idx="9027">
                  <c:v>2680</c:v>
                </c:pt>
                <c:pt idx="9028">
                  <c:v>1780</c:v>
                </c:pt>
                <c:pt idx="9029">
                  <c:v>2240</c:v>
                </c:pt>
                <c:pt idx="9030">
                  <c:v>1610</c:v>
                </c:pt>
                <c:pt idx="9031">
                  <c:v>1440</c:v>
                </c:pt>
                <c:pt idx="9032">
                  <c:v>1550</c:v>
                </c:pt>
                <c:pt idx="9033">
                  <c:v>1720</c:v>
                </c:pt>
                <c:pt idx="9034">
                  <c:v>1740</c:v>
                </c:pt>
                <c:pt idx="9035">
                  <c:v>3280</c:v>
                </c:pt>
                <c:pt idx="9036">
                  <c:v>2216</c:v>
                </c:pt>
                <c:pt idx="9037">
                  <c:v>1100</c:v>
                </c:pt>
                <c:pt idx="9038">
                  <c:v>1180</c:v>
                </c:pt>
                <c:pt idx="9039">
                  <c:v>2020</c:v>
                </c:pt>
                <c:pt idx="9040">
                  <c:v>1150</c:v>
                </c:pt>
                <c:pt idx="9041">
                  <c:v>2090</c:v>
                </c:pt>
                <c:pt idx="9042">
                  <c:v>1300</c:v>
                </c:pt>
                <c:pt idx="9043">
                  <c:v>2240</c:v>
                </c:pt>
                <c:pt idx="9044">
                  <c:v>3540</c:v>
                </c:pt>
                <c:pt idx="9045">
                  <c:v>2840</c:v>
                </c:pt>
                <c:pt idx="9046">
                  <c:v>2080</c:v>
                </c:pt>
                <c:pt idx="9047">
                  <c:v>1550</c:v>
                </c:pt>
                <c:pt idx="9048">
                  <c:v>1900</c:v>
                </c:pt>
                <c:pt idx="9049">
                  <c:v>2760</c:v>
                </c:pt>
                <c:pt idx="9050">
                  <c:v>1410</c:v>
                </c:pt>
                <c:pt idx="9051">
                  <c:v>1240</c:v>
                </c:pt>
                <c:pt idx="9052">
                  <c:v>4420</c:v>
                </c:pt>
                <c:pt idx="9053">
                  <c:v>3390</c:v>
                </c:pt>
                <c:pt idx="9054">
                  <c:v>1400</c:v>
                </c:pt>
                <c:pt idx="9055">
                  <c:v>2110</c:v>
                </c:pt>
                <c:pt idx="9056">
                  <c:v>1310</c:v>
                </c:pt>
                <c:pt idx="9057">
                  <c:v>1270</c:v>
                </c:pt>
                <c:pt idx="9058">
                  <c:v>2060</c:v>
                </c:pt>
                <c:pt idx="9059">
                  <c:v>2530</c:v>
                </c:pt>
                <c:pt idx="9060">
                  <c:v>1900</c:v>
                </c:pt>
                <c:pt idx="9061">
                  <c:v>2910</c:v>
                </c:pt>
                <c:pt idx="9062">
                  <c:v>1900</c:v>
                </c:pt>
                <c:pt idx="9063">
                  <c:v>2880</c:v>
                </c:pt>
                <c:pt idx="9064">
                  <c:v>2820</c:v>
                </c:pt>
                <c:pt idx="9065">
                  <c:v>1620</c:v>
                </c:pt>
                <c:pt idx="9066">
                  <c:v>3320</c:v>
                </c:pt>
                <c:pt idx="9067">
                  <c:v>3770</c:v>
                </c:pt>
                <c:pt idx="9068">
                  <c:v>1200</c:v>
                </c:pt>
                <c:pt idx="9069">
                  <c:v>2130</c:v>
                </c:pt>
                <c:pt idx="9070">
                  <c:v>1950</c:v>
                </c:pt>
                <c:pt idx="9071">
                  <c:v>1920</c:v>
                </c:pt>
                <c:pt idx="9072">
                  <c:v>2510</c:v>
                </c:pt>
                <c:pt idx="9073">
                  <c:v>1990</c:v>
                </c:pt>
                <c:pt idx="9074">
                  <c:v>1230</c:v>
                </c:pt>
                <c:pt idx="9075">
                  <c:v>3190</c:v>
                </c:pt>
                <c:pt idx="9076">
                  <c:v>5720</c:v>
                </c:pt>
                <c:pt idx="9077">
                  <c:v>2280</c:v>
                </c:pt>
                <c:pt idx="9078">
                  <c:v>1550</c:v>
                </c:pt>
                <c:pt idx="9079">
                  <c:v>1690</c:v>
                </c:pt>
                <c:pt idx="9080">
                  <c:v>1651</c:v>
                </c:pt>
                <c:pt idx="9081">
                  <c:v>2260</c:v>
                </c:pt>
                <c:pt idx="9082">
                  <c:v>1510</c:v>
                </c:pt>
                <c:pt idx="9083">
                  <c:v>1490</c:v>
                </c:pt>
                <c:pt idx="9084">
                  <c:v>2220</c:v>
                </c:pt>
                <c:pt idx="9085">
                  <c:v>2800</c:v>
                </c:pt>
                <c:pt idx="9086">
                  <c:v>2210</c:v>
                </c:pt>
                <c:pt idx="9087">
                  <c:v>2150</c:v>
                </c:pt>
                <c:pt idx="9088">
                  <c:v>1400</c:v>
                </c:pt>
                <c:pt idx="9089">
                  <c:v>2450</c:v>
                </c:pt>
                <c:pt idx="9090">
                  <c:v>980</c:v>
                </c:pt>
                <c:pt idx="9091">
                  <c:v>2800</c:v>
                </c:pt>
                <c:pt idx="9092">
                  <c:v>1240</c:v>
                </c:pt>
                <c:pt idx="9093">
                  <c:v>1610</c:v>
                </c:pt>
                <c:pt idx="9094">
                  <c:v>1510</c:v>
                </c:pt>
                <c:pt idx="9095">
                  <c:v>1670</c:v>
                </c:pt>
                <c:pt idx="9096">
                  <c:v>2320</c:v>
                </c:pt>
                <c:pt idx="9097">
                  <c:v>1900</c:v>
                </c:pt>
                <c:pt idx="9098">
                  <c:v>2390</c:v>
                </c:pt>
                <c:pt idx="9099">
                  <c:v>2110</c:v>
                </c:pt>
                <c:pt idx="9100">
                  <c:v>1470</c:v>
                </c:pt>
                <c:pt idx="9101">
                  <c:v>2670</c:v>
                </c:pt>
                <c:pt idx="9102">
                  <c:v>2540</c:v>
                </c:pt>
                <c:pt idx="9103">
                  <c:v>3450</c:v>
                </c:pt>
                <c:pt idx="9104">
                  <c:v>1700</c:v>
                </c:pt>
                <c:pt idx="9105">
                  <c:v>1810</c:v>
                </c:pt>
                <c:pt idx="9106">
                  <c:v>1550</c:v>
                </c:pt>
                <c:pt idx="9107">
                  <c:v>4110</c:v>
                </c:pt>
                <c:pt idx="9108">
                  <c:v>2080</c:v>
                </c:pt>
                <c:pt idx="9109">
                  <c:v>1100</c:v>
                </c:pt>
                <c:pt idx="9110">
                  <c:v>3950</c:v>
                </c:pt>
                <c:pt idx="9111">
                  <c:v>1250</c:v>
                </c:pt>
                <c:pt idx="9112">
                  <c:v>2620</c:v>
                </c:pt>
                <c:pt idx="9113">
                  <c:v>2290</c:v>
                </c:pt>
                <c:pt idx="9114">
                  <c:v>3500</c:v>
                </c:pt>
                <c:pt idx="9115">
                  <c:v>3500</c:v>
                </c:pt>
                <c:pt idx="9116">
                  <c:v>1690</c:v>
                </c:pt>
                <c:pt idx="9117">
                  <c:v>4500</c:v>
                </c:pt>
                <c:pt idx="9118">
                  <c:v>1120</c:v>
                </c:pt>
                <c:pt idx="9119">
                  <c:v>1740</c:v>
                </c:pt>
                <c:pt idx="9120">
                  <c:v>1010</c:v>
                </c:pt>
                <c:pt idx="9121">
                  <c:v>1010</c:v>
                </c:pt>
                <c:pt idx="9122">
                  <c:v>1200</c:v>
                </c:pt>
                <c:pt idx="9123">
                  <c:v>1020</c:v>
                </c:pt>
                <c:pt idx="9124">
                  <c:v>1850</c:v>
                </c:pt>
                <c:pt idx="9125">
                  <c:v>1830</c:v>
                </c:pt>
                <c:pt idx="9126">
                  <c:v>2070</c:v>
                </c:pt>
                <c:pt idx="9127">
                  <c:v>1160</c:v>
                </c:pt>
                <c:pt idx="9128">
                  <c:v>3280</c:v>
                </c:pt>
                <c:pt idx="9129">
                  <c:v>2340</c:v>
                </c:pt>
                <c:pt idx="9130">
                  <c:v>3690</c:v>
                </c:pt>
                <c:pt idx="9131">
                  <c:v>720</c:v>
                </c:pt>
                <c:pt idx="9132">
                  <c:v>2660</c:v>
                </c:pt>
                <c:pt idx="9133">
                  <c:v>4300</c:v>
                </c:pt>
                <c:pt idx="9134">
                  <c:v>1590</c:v>
                </c:pt>
                <c:pt idx="9135">
                  <c:v>2590</c:v>
                </c:pt>
                <c:pt idx="9136">
                  <c:v>1720</c:v>
                </c:pt>
                <c:pt idx="9137">
                  <c:v>1790</c:v>
                </c:pt>
                <c:pt idx="9138">
                  <c:v>1590</c:v>
                </c:pt>
                <c:pt idx="9139">
                  <c:v>1580</c:v>
                </c:pt>
                <c:pt idx="9140">
                  <c:v>2580</c:v>
                </c:pt>
                <c:pt idx="9141">
                  <c:v>1740</c:v>
                </c:pt>
                <c:pt idx="9142">
                  <c:v>3470</c:v>
                </c:pt>
                <c:pt idx="9143">
                  <c:v>1180</c:v>
                </c:pt>
                <c:pt idx="9144">
                  <c:v>1700</c:v>
                </c:pt>
                <c:pt idx="9145">
                  <c:v>1190</c:v>
                </c:pt>
                <c:pt idx="9146">
                  <c:v>2450</c:v>
                </c:pt>
                <c:pt idx="9147">
                  <c:v>2630</c:v>
                </c:pt>
                <c:pt idx="9148">
                  <c:v>2130</c:v>
                </c:pt>
                <c:pt idx="9149">
                  <c:v>1060</c:v>
                </c:pt>
                <c:pt idx="9150">
                  <c:v>1480</c:v>
                </c:pt>
                <c:pt idx="9151">
                  <c:v>1610</c:v>
                </c:pt>
                <c:pt idx="9152">
                  <c:v>2440</c:v>
                </c:pt>
                <c:pt idx="9153">
                  <c:v>3100</c:v>
                </c:pt>
                <c:pt idx="9154">
                  <c:v>2890</c:v>
                </c:pt>
                <c:pt idx="9155">
                  <c:v>3240</c:v>
                </c:pt>
                <c:pt idx="9156">
                  <c:v>2900</c:v>
                </c:pt>
                <c:pt idx="9157">
                  <c:v>2650</c:v>
                </c:pt>
                <c:pt idx="9158">
                  <c:v>2560</c:v>
                </c:pt>
                <c:pt idx="9159">
                  <c:v>1150</c:v>
                </c:pt>
                <c:pt idx="9160">
                  <c:v>1760</c:v>
                </c:pt>
                <c:pt idx="9161">
                  <c:v>3220</c:v>
                </c:pt>
                <c:pt idx="9162">
                  <c:v>3200</c:v>
                </c:pt>
                <c:pt idx="9163">
                  <c:v>1250</c:v>
                </c:pt>
                <c:pt idx="9164">
                  <c:v>1000</c:v>
                </c:pt>
                <c:pt idx="9165">
                  <c:v>740</c:v>
                </c:pt>
                <c:pt idx="9166">
                  <c:v>2170</c:v>
                </c:pt>
                <c:pt idx="9167">
                  <c:v>2370</c:v>
                </c:pt>
                <c:pt idx="9168">
                  <c:v>2300</c:v>
                </c:pt>
                <c:pt idx="9169">
                  <c:v>1400</c:v>
                </c:pt>
                <c:pt idx="9170">
                  <c:v>3080</c:v>
                </c:pt>
                <c:pt idx="9171">
                  <c:v>2350</c:v>
                </c:pt>
                <c:pt idx="9172">
                  <c:v>2660</c:v>
                </c:pt>
                <c:pt idx="9173">
                  <c:v>1250</c:v>
                </c:pt>
                <c:pt idx="9174">
                  <c:v>1100</c:v>
                </c:pt>
                <c:pt idx="9175">
                  <c:v>3330</c:v>
                </c:pt>
                <c:pt idx="9176">
                  <c:v>3640</c:v>
                </c:pt>
                <c:pt idx="9177">
                  <c:v>1350</c:v>
                </c:pt>
                <c:pt idx="9178">
                  <c:v>1310</c:v>
                </c:pt>
                <c:pt idx="9179">
                  <c:v>1800</c:v>
                </c:pt>
                <c:pt idx="9180">
                  <c:v>1260</c:v>
                </c:pt>
                <c:pt idx="9181">
                  <c:v>2990</c:v>
                </c:pt>
                <c:pt idx="9182">
                  <c:v>1140</c:v>
                </c:pt>
                <c:pt idx="9183">
                  <c:v>2100</c:v>
                </c:pt>
                <c:pt idx="9184">
                  <c:v>2400</c:v>
                </c:pt>
                <c:pt idx="9185">
                  <c:v>1400</c:v>
                </c:pt>
                <c:pt idx="9186">
                  <c:v>2990</c:v>
                </c:pt>
                <c:pt idx="9187">
                  <c:v>1930</c:v>
                </c:pt>
                <c:pt idx="9188">
                  <c:v>980</c:v>
                </c:pt>
                <c:pt idx="9189">
                  <c:v>690</c:v>
                </c:pt>
                <c:pt idx="9190">
                  <c:v>1430</c:v>
                </c:pt>
                <c:pt idx="9191">
                  <c:v>1110</c:v>
                </c:pt>
                <c:pt idx="9192">
                  <c:v>1250</c:v>
                </c:pt>
                <c:pt idx="9193">
                  <c:v>3470</c:v>
                </c:pt>
                <c:pt idx="9194">
                  <c:v>1500</c:v>
                </c:pt>
                <c:pt idx="9195">
                  <c:v>2530</c:v>
                </c:pt>
                <c:pt idx="9196">
                  <c:v>2150</c:v>
                </c:pt>
                <c:pt idx="9197">
                  <c:v>1260</c:v>
                </c:pt>
                <c:pt idx="9198">
                  <c:v>2740</c:v>
                </c:pt>
                <c:pt idx="9199">
                  <c:v>960</c:v>
                </c:pt>
                <c:pt idx="9200">
                  <c:v>1520</c:v>
                </c:pt>
                <c:pt idx="9201">
                  <c:v>1570</c:v>
                </c:pt>
                <c:pt idx="9202">
                  <c:v>3240</c:v>
                </c:pt>
                <c:pt idx="9203">
                  <c:v>1280</c:v>
                </c:pt>
                <c:pt idx="9204">
                  <c:v>2130</c:v>
                </c:pt>
                <c:pt idx="9205">
                  <c:v>1970</c:v>
                </c:pt>
                <c:pt idx="9206">
                  <c:v>2990</c:v>
                </c:pt>
                <c:pt idx="9207">
                  <c:v>1160</c:v>
                </c:pt>
                <c:pt idx="9208">
                  <c:v>1890</c:v>
                </c:pt>
                <c:pt idx="9209">
                  <c:v>2170</c:v>
                </c:pt>
                <c:pt idx="9210">
                  <c:v>1570</c:v>
                </c:pt>
                <c:pt idx="9211">
                  <c:v>3260</c:v>
                </c:pt>
                <c:pt idx="9212">
                  <c:v>1250</c:v>
                </c:pt>
                <c:pt idx="9213">
                  <c:v>1940</c:v>
                </c:pt>
                <c:pt idx="9214">
                  <c:v>2150</c:v>
                </c:pt>
                <c:pt idx="9215">
                  <c:v>3310</c:v>
                </c:pt>
                <c:pt idx="9216">
                  <c:v>3400</c:v>
                </c:pt>
                <c:pt idx="9217">
                  <c:v>2660</c:v>
                </c:pt>
                <c:pt idx="9218">
                  <c:v>950</c:v>
                </c:pt>
                <c:pt idx="9219">
                  <c:v>1480</c:v>
                </c:pt>
                <c:pt idx="9220">
                  <c:v>2840</c:v>
                </c:pt>
                <c:pt idx="9221">
                  <c:v>3240</c:v>
                </c:pt>
                <c:pt idx="9222">
                  <c:v>1961</c:v>
                </c:pt>
                <c:pt idx="9223">
                  <c:v>1100</c:v>
                </c:pt>
                <c:pt idx="9224">
                  <c:v>1500</c:v>
                </c:pt>
                <c:pt idx="9225">
                  <c:v>1480</c:v>
                </c:pt>
                <c:pt idx="9226">
                  <c:v>2510</c:v>
                </c:pt>
                <c:pt idx="9227">
                  <c:v>1490</c:v>
                </c:pt>
                <c:pt idx="9228">
                  <c:v>2190</c:v>
                </c:pt>
                <c:pt idx="9229">
                  <c:v>2530</c:v>
                </c:pt>
                <c:pt idx="9230">
                  <c:v>2440</c:v>
                </c:pt>
                <c:pt idx="9231">
                  <c:v>1040</c:v>
                </c:pt>
                <c:pt idx="9232">
                  <c:v>2450</c:v>
                </c:pt>
                <c:pt idx="9233">
                  <c:v>2210</c:v>
                </c:pt>
                <c:pt idx="9234">
                  <c:v>1050</c:v>
                </c:pt>
                <c:pt idx="9235">
                  <c:v>1050</c:v>
                </c:pt>
                <c:pt idx="9236">
                  <c:v>2730</c:v>
                </c:pt>
                <c:pt idx="9237">
                  <c:v>1620</c:v>
                </c:pt>
                <c:pt idx="9238">
                  <c:v>2410</c:v>
                </c:pt>
                <c:pt idx="9239">
                  <c:v>3420</c:v>
                </c:pt>
                <c:pt idx="9240">
                  <c:v>920</c:v>
                </c:pt>
                <c:pt idx="9241">
                  <c:v>2330</c:v>
                </c:pt>
                <c:pt idx="9242">
                  <c:v>1940</c:v>
                </c:pt>
                <c:pt idx="9243">
                  <c:v>1900</c:v>
                </c:pt>
                <c:pt idx="9244">
                  <c:v>3510</c:v>
                </c:pt>
                <c:pt idx="9245">
                  <c:v>1860</c:v>
                </c:pt>
                <c:pt idx="9246">
                  <c:v>1380</c:v>
                </c:pt>
                <c:pt idx="9247">
                  <c:v>2210</c:v>
                </c:pt>
                <c:pt idx="9248">
                  <c:v>2640</c:v>
                </c:pt>
                <c:pt idx="9249">
                  <c:v>4530</c:v>
                </c:pt>
                <c:pt idx="9250">
                  <c:v>1500</c:v>
                </c:pt>
                <c:pt idx="9251">
                  <c:v>2010</c:v>
                </c:pt>
                <c:pt idx="9252">
                  <c:v>2080</c:v>
                </c:pt>
                <c:pt idx="9253">
                  <c:v>5584</c:v>
                </c:pt>
                <c:pt idx="9254">
                  <c:v>9890</c:v>
                </c:pt>
                <c:pt idx="9255">
                  <c:v>2080</c:v>
                </c:pt>
                <c:pt idx="9256">
                  <c:v>3970</c:v>
                </c:pt>
                <c:pt idx="9257">
                  <c:v>770</c:v>
                </c:pt>
                <c:pt idx="9258">
                  <c:v>2500</c:v>
                </c:pt>
                <c:pt idx="9259">
                  <c:v>2410</c:v>
                </c:pt>
                <c:pt idx="9260">
                  <c:v>1340</c:v>
                </c:pt>
                <c:pt idx="9261">
                  <c:v>2640</c:v>
                </c:pt>
                <c:pt idx="9262">
                  <c:v>2740</c:v>
                </c:pt>
                <c:pt idx="9263">
                  <c:v>1580</c:v>
                </c:pt>
                <c:pt idx="9264">
                  <c:v>2180</c:v>
                </c:pt>
                <c:pt idx="9265">
                  <c:v>1960</c:v>
                </c:pt>
                <c:pt idx="9266">
                  <c:v>1560</c:v>
                </c:pt>
                <c:pt idx="9267">
                  <c:v>2440</c:v>
                </c:pt>
                <c:pt idx="9268">
                  <c:v>990</c:v>
                </c:pt>
                <c:pt idx="9269">
                  <c:v>2210</c:v>
                </c:pt>
                <c:pt idx="9270">
                  <c:v>3080</c:v>
                </c:pt>
                <c:pt idx="9271">
                  <c:v>2900</c:v>
                </c:pt>
                <c:pt idx="9272">
                  <c:v>1020</c:v>
                </c:pt>
                <c:pt idx="9273">
                  <c:v>1900</c:v>
                </c:pt>
                <c:pt idx="9274">
                  <c:v>5770</c:v>
                </c:pt>
                <c:pt idx="9275">
                  <c:v>990</c:v>
                </c:pt>
                <c:pt idx="9276">
                  <c:v>990</c:v>
                </c:pt>
                <c:pt idx="9277">
                  <c:v>2080</c:v>
                </c:pt>
                <c:pt idx="9278">
                  <c:v>2080</c:v>
                </c:pt>
                <c:pt idx="9279">
                  <c:v>1480</c:v>
                </c:pt>
                <c:pt idx="9280">
                  <c:v>1480</c:v>
                </c:pt>
                <c:pt idx="9281">
                  <c:v>1090</c:v>
                </c:pt>
                <c:pt idx="9282">
                  <c:v>2800</c:v>
                </c:pt>
                <c:pt idx="9283">
                  <c:v>1000</c:v>
                </c:pt>
                <c:pt idx="9284">
                  <c:v>1640</c:v>
                </c:pt>
                <c:pt idx="9285">
                  <c:v>1620</c:v>
                </c:pt>
                <c:pt idx="9286">
                  <c:v>2460</c:v>
                </c:pt>
                <c:pt idx="9287">
                  <c:v>1860</c:v>
                </c:pt>
                <c:pt idx="9288">
                  <c:v>1080</c:v>
                </c:pt>
                <c:pt idx="9289">
                  <c:v>1980</c:v>
                </c:pt>
                <c:pt idx="9290">
                  <c:v>1510</c:v>
                </c:pt>
                <c:pt idx="9291">
                  <c:v>1690</c:v>
                </c:pt>
                <c:pt idx="9292">
                  <c:v>1010</c:v>
                </c:pt>
                <c:pt idx="9293">
                  <c:v>2090</c:v>
                </c:pt>
                <c:pt idx="9294">
                  <c:v>1060</c:v>
                </c:pt>
                <c:pt idx="9295">
                  <c:v>1750</c:v>
                </c:pt>
                <c:pt idx="9296">
                  <c:v>890</c:v>
                </c:pt>
                <c:pt idx="9297">
                  <c:v>3020</c:v>
                </c:pt>
                <c:pt idx="9298">
                  <c:v>2030</c:v>
                </c:pt>
                <c:pt idx="9299">
                  <c:v>3170</c:v>
                </c:pt>
                <c:pt idx="9300">
                  <c:v>2470</c:v>
                </c:pt>
                <c:pt idx="9301">
                  <c:v>2060</c:v>
                </c:pt>
                <c:pt idx="9302">
                  <c:v>2120</c:v>
                </c:pt>
                <c:pt idx="9303">
                  <c:v>2180</c:v>
                </c:pt>
                <c:pt idx="9304">
                  <c:v>2300</c:v>
                </c:pt>
                <c:pt idx="9305">
                  <c:v>4200</c:v>
                </c:pt>
                <c:pt idx="9306">
                  <c:v>1480</c:v>
                </c:pt>
                <c:pt idx="9307">
                  <c:v>2240</c:v>
                </c:pt>
                <c:pt idx="9308">
                  <c:v>2740</c:v>
                </c:pt>
                <c:pt idx="9309">
                  <c:v>1830</c:v>
                </c:pt>
                <c:pt idx="9310">
                  <c:v>2000</c:v>
                </c:pt>
                <c:pt idx="9311">
                  <c:v>1380</c:v>
                </c:pt>
                <c:pt idx="9312">
                  <c:v>1620</c:v>
                </c:pt>
                <c:pt idx="9313">
                  <c:v>3180</c:v>
                </c:pt>
                <c:pt idx="9314">
                  <c:v>1140</c:v>
                </c:pt>
                <c:pt idx="9315">
                  <c:v>970</c:v>
                </c:pt>
                <c:pt idx="9316">
                  <c:v>1780</c:v>
                </c:pt>
                <c:pt idx="9317">
                  <c:v>2240</c:v>
                </c:pt>
                <c:pt idx="9318">
                  <c:v>2810</c:v>
                </c:pt>
                <c:pt idx="9319">
                  <c:v>920</c:v>
                </c:pt>
                <c:pt idx="9320">
                  <c:v>1830</c:v>
                </c:pt>
                <c:pt idx="9321">
                  <c:v>1560</c:v>
                </c:pt>
                <c:pt idx="9322">
                  <c:v>5540</c:v>
                </c:pt>
                <c:pt idx="9323">
                  <c:v>2310</c:v>
                </c:pt>
                <c:pt idx="9324">
                  <c:v>1470</c:v>
                </c:pt>
                <c:pt idx="9325">
                  <c:v>3430</c:v>
                </c:pt>
                <c:pt idx="9326">
                  <c:v>2900</c:v>
                </c:pt>
                <c:pt idx="9327">
                  <c:v>1850</c:v>
                </c:pt>
                <c:pt idx="9328">
                  <c:v>2190</c:v>
                </c:pt>
                <c:pt idx="9329">
                  <c:v>2510</c:v>
                </c:pt>
                <c:pt idx="9330">
                  <c:v>3200</c:v>
                </c:pt>
                <c:pt idx="9331">
                  <c:v>1670</c:v>
                </c:pt>
                <c:pt idx="9332">
                  <c:v>1010</c:v>
                </c:pt>
                <c:pt idx="9333">
                  <c:v>5050</c:v>
                </c:pt>
                <c:pt idx="9334">
                  <c:v>1430</c:v>
                </c:pt>
                <c:pt idx="9335">
                  <c:v>1880</c:v>
                </c:pt>
                <c:pt idx="9336">
                  <c:v>2180</c:v>
                </c:pt>
                <c:pt idx="9337">
                  <c:v>1830</c:v>
                </c:pt>
                <c:pt idx="9338">
                  <c:v>970</c:v>
                </c:pt>
                <c:pt idx="9339">
                  <c:v>1170</c:v>
                </c:pt>
                <c:pt idx="9340">
                  <c:v>1010</c:v>
                </c:pt>
                <c:pt idx="9341">
                  <c:v>2140</c:v>
                </c:pt>
                <c:pt idx="9342">
                  <c:v>2230</c:v>
                </c:pt>
                <c:pt idx="9343">
                  <c:v>1140</c:v>
                </c:pt>
                <c:pt idx="9344">
                  <c:v>860</c:v>
                </c:pt>
                <c:pt idx="9345">
                  <c:v>2540</c:v>
                </c:pt>
                <c:pt idx="9346">
                  <c:v>2420</c:v>
                </c:pt>
                <c:pt idx="9347">
                  <c:v>1640</c:v>
                </c:pt>
                <c:pt idx="9348">
                  <c:v>2550</c:v>
                </c:pt>
                <c:pt idx="9349">
                  <c:v>2507</c:v>
                </c:pt>
                <c:pt idx="9350">
                  <c:v>1920</c:v>
                </c:pt>
                <c:pt idx="9351">
                  <c:v>2210</c:v>
                </c:pt>
                <c:pt idx="9352">
                  <c:v>3530</c:v>
                </c:pt>
                <c:pt idx="9353">
                  <c:v>1100</c:v>
                </c:pt>
                <c:pt idx="9354">
                  <c:v>3390</c:v>
                </c:pt>
                <c:pt idx="9355">
                  <c:v>1590</c:v>
                </c:pt>
                <c:pt idx="9356">
                  <c:v>820</c:v>
                </c:pt>
                <c:pt idx="9357">
                  <c:v>2370</c:v>
                </c:pt>
                <c:pt idx="9358">
                  <c:v>1600</c:v>
                </c:pt>
                <c:pt idx="9359">
                  <c:v>1740</c:v>
                </c:pt>
                <c:pt idx="9360">
                  <c:v>1470</c:v>
                </c:pt>
                <c:pt idx="9361">
                  <c:v>1410</c:v>
                </c:pt>
                <c:pt idx="9362">
                  <c:v>1620</c:v>
                </c:pt>
                <c:pt idx="9363">
                  <c:v>2360</c:v>
                </c:pt>
                <c:pt idx="9364">
                  <c:v>1830</c:v>
                </c:pt>
                <c:pt idx="9365">
                  <c:v>2130</c:v>
                </c:pt>
                <c:pt idx="9366">
                  <c:v>990</c:v>
                </c:pt>
                <c:pt idx="9367">
                  <c:v>1010</c:v>
                </c:pt>
                <c:pt idx="9368">
                  <c:v>1720</c:v>
                </c:pt>
                <c:pt idx="9369">
                  <c:v>1630</c:v>
                </c:pt>
                <c:pt idx="9370">
                  <c:v>1310</c:v>
                </c:pt>
                <c:pt idx="9371">
                  <c:v>1610</c:v>
                </c:pt>
                <c:pt idx="9372">
                  <c:v>1850</c:v>
                </c:pt>
                <c:pt idx="9373">
                  <c:v>1270</c:v>
                </c:pt>
                <c:pt idx="9374">
                  <c:v>1420</c:v>
                </c:pt>
                <c:pt idx="9375">
                  <c:v>5220</c:v>
                </c:pt>
                <c:pt idx="9376">
                  <c:v>1410</c:v>
                </c:pt>
                <c:pt idx="9377">
                  <c:v>1170</c:v>
                </c:pt>
                <c:pt idx="9378">
                  <c:v>1860</c:v>
                </c:pt>
                <c:pt idx="9379">
                  <c:v>1620</c:v>
                </c:pt>
                <c:pt idx="9380">
                  <c:v>1280</c:v>
                </c:pt>
                <c:pt idx="9381">
                  <c:v>2750</c:v>
                </c:pt>
                <c:pt idx="9382">
                  <c:v>1420</c:v>
                </c:pt>
                <c:pt idx="9383">
                  <c:v>2000</c:v>
                </c:pt>
                <c:pt idx="9384">
                  <c:v>1100</c:v>
                </c:pt>
                <c:pt idx="9385">
                  <c:v>1720</c:v>
                </c:pt>
                <c:pt idx="9386">
                  <c:v>1240</c:v>
                </c:pt>
                <c:pt idx="9387">
                  <c:v>2170</c:v>
                </c:pt>
                <c:pt idx="9388">
                  <c:v>1800</c:v>
                </c:pt>
                <c:pt idx="9389">
                  <c:v>1160</c:v>
                </c:pt>
                <c:pt idx="9390">
                  <c:v>3030</c:v>
                </c:pt>
                <c:pt idx="9391">
                  <c:v>890</c:v>
                </c:pt>
                <c:pt idx="9392">
                  <c:v>2150</c:v>
                </c:pt>
                <c:pt idx="9393">
                  <c:v>2150</c:v>
                </c:pt>
                <c:pt idx="9394">
                  <c:v>2060</c:v>
                </c:pt>
                <c:pt idx="9395">
                  <c:v>1380</c:v>
                </c:pt>
                <c:pt idx="9396">
                  <c:v>1800</c:v>
                </c:pt>
                <c:pt idx="9397">
                  <c:v>1460</c:v>
                </c:pt>
                <c:pt idx="9398">
                  <c:v>2210</c:v>
                </c:pt>
                <c:pt idx="9399">
                  <c:v>3590</c:v>
                </c:pt>
                <c:pt idx="9400">
                  <c:v>1140</c:v>
                </c:pt>
                <c:pt idx="9401">
                  <c:v>1240</c:v>
                </c:pt>
                <c:pt idx="9402">
                  <c:v>4340</c:v>
                </c:pt>
                <c:pt idx="9403">
                  <c:v>1570</c:v>
                </c:pt>
                <c:pt idx="9404">
                  <c:v>1680</c:v>
                </c:pt>
                <c:pt idx="9405">
                  <c:v>1560</c:v>
                </c:pt>
                <c:pt idx="9406">
                  <c:v>1200</c:v>
                </c:pt>
                <c:pt idx="9407">
                  <c:v>1690</c:v>
                </c:pt>
                <c:pt idx="9408">
                  <c:v>2310</c:v>
                </c:pt>
                <c:pt idx="9409">
                  <c:v>2650</c:v>
                </c:pt>
                <c:pt idx="9410">
                  <c:v>3610</c:v>
                </c:pt>
                <c:pt idx="9411">
                  <c:v>2620</c:v>
                </c:pt>
                <c:pt idx="9412">
                  <c:v>1760</c:v>
                </c:pt>
                <c:pt idx="9413">
                  <c:v>940</c:v>
                </c:pt>
                <c:pt idx="9414">
                  <c:v>4830</c:v>
                </c:pt>
                <c:pt idx="9415">
                  <c:v>3350</c:v>
                </c:pt>
                <c:pt idx="9416">
                  <c:v>1570</c:v>
                </c:pt>
                <c:pt idx="9417">
                  <c:v>2240</c:v>
                </c:pt>
                <c:pt idx="9418">
                  <c:v>1950</c:v>
                </c:pt>
                <c:pt idx="9419">
                  <c:v>1010</c:v>
                </c:pt>
                <c:pt idx="9420">
                  <c:v>1630</c:v>
                </c:pt>
                <c:pt idx="9421">
                  <c:v>1420</c:v>
                </c:pt>
                <c:pt idx="9422">
                  <c:v>3950</c:v>
                </c:pt>
                <c:pt idx="9423">
                  <c:v>1210</c:v>
                </c:pt>
                <c:pt idx="9424">
                  <c:v>1890</c:v>
                </c:pt>
                <c:pt idx="9425">
                  <c:v>1690</c:v>
                </c:pt>
                <c:pt idx="9426">
                  <c:v>2560</c:v>
                </c:pt>
                <c:pt idx="9427">
                  <c:v>1350</c:v>
                </c:pt>
                <c:pt idx="9428">
                  <c:v>3120</c:v>
                </c:pt>
                <c:pt idx="9429">
                  <c:v>1140</c:v>
                </c:pt>
                <c:pt idx="9430">
                  <c:v>2230</c:v>
                </c:pt>
                <c:pt idx="9431">
                  <c:v>1050</c:v>
                </c:pt>
                <c:pt idx="9432">
                  <c:v>4180</c:v>
                </c:pt>
                <c:pt idx="9433">
                  <c:v>1200</c:v>
                </c:pt>
                <c:pt idx="9434">
                  <c:v>3320</c:v>
                </c:pt>
                <c:pt idx="9435">
                  <c:v>1590</c:v>
                </c:pt>
                <c:pt idx="9436">
                  <c:v>2750</c:v>
                </c:pt>
                <c:pt idx="9437">
                  <c:v>1530</c:v>
                </c:pt>
                <c:pt idx="9438">
                  <c:v>1570</c:v>
                </c:pt>
                <c:pt idx="9439">
                  <c:v>1470</c:v>
                </c:pt>
                <c:pt idx="9440">
                  <c:v>1470</c:v>
                </c:pt>
                <c:pt idx="9441">
                  <c:v>3150</c:v>
                </c:pt>
                <c:pt idx="9442">
                  <c:v>2380</c:v>
                </c:pt>
                <c:pt idx="9443">
                  <c:v>2000</c:v>
                </c:pt>
                <c:pt idx="9444">
                  <c:v>1140</c:v>
                </c:pt>
                <c:pt idx="9445">
                  <c:v>1340</c:v>
                </c:pt>
                <c:pt idx="9446">
                  <c:v>1450</c:v>
                </c:pt>
                <c:pt idx="9447">
                  <c:v>2020</c:v>
                </c:pt>
                <c:pt idx="9448">
                  <c:v>1810</c:v>
                </c:pt>
                <c:pt idx="9449">
                  <c:v>3600</c:v>
                </c:pt>
                <c:pt idx="9450">
                  <c:v>1260</c:v>
                </c:pt>
                <c:pt idx="9451">
                  <c:v>1560</c:v>
                </c:pt>
                <c:pt idx="9452">
                  <c:v>4020</c:v>
                </c:pt>
                <c:pt idx="9453">
                  <c:v>3150</c:v>
                </c:pt>
                <c:pt idx="9454">
                  <c:v>1680</c:v>
                </c:pt>
                <c:pt idx="9455">
                  <c:v>1320</c:v>
                </c:pt>
                <c:pt idx="9456">
                  <c:v>2700</c:v>
                </c:pt>
                <c:pt idx="9457">
                  <c:v>1080</c:v>
                </c:pt>
                <c:pt idx="9458">
                  <c:v>3130</c:v>
                </c:pt>
                <c:pt idx="9459">
                  <c:v>4850</c:v>
                </c:pt>
                <c:pt idx="9460">
                  <c:v>1220</c:v>
                </c:pt>
                <c:pt idx="9461">
                  <c:v>1780</c:v>
                </c:pt>
                <c:pt idx="9462">
                  <c:v>1250</c:v>
                </c:pt>
                <c:pt idx="9463">
                  <c:v>1780</c:v>
                </c:pt>
                <c:pt idx="9464">
                  <c:v>1930</c:v>
                </c:pt>
                <c:pt idx="9465">
                  <c:v>2470</c:v>
                </c:pt>
                <c:pt idx="9466">
                  <c:v>1180</c:v>
                </c:pt>
                <c:pt idx="9467">
                  <c:v>2270</c:v>
                </c:pt>
                <c:pt idx="9468">
                  <c:v>1770</c:v>
                </c:pt>
                <c:pt idx="9469">
                  <c:v>2250</c:v>
                </c:pt>
                <c:pt idx="9470">
                  <c:v>1540</c:v>
                </c:pt>
                <c:pt idx="9471">
                  <c:v>820</c:v>
                </c:pt>
                <c:pt idx="9472">
                  <c:v>1580</c:v>
                </c:pt>
                <c:pt idx="9473">
                  <c:v>2430</c:v>
                </c:pt>
                <c:pt idx="9474">
                  <c:v>2160</c:v>
                </c:pt>
                <c:pt idx="9475">
                  <c:v>1770</c:v>
                </c:pt>
                <c:pt idx="9476">
                  <c:v>3580</c:v>
                </c:pt>
                <c:pt idx="9477">
                  <c:v>1890</c:v>
                </c:pt>
                <c:pt idx="9478">
                  <c:v>1910</c:v>
                </c:pt>
                <c:pt idx="9479">
                  <c:v>910</c:v>
                </c:pt>
                <c:pt idx="9480">
                  <c:v>1460</c:v>
                </c:pt>
                <c:pt idx="9481">
                  <c:v>3310</c:v>
                </c:pt>
                <c:pt idx="9482">
                  <c:v>1630</c:v>
                </c:pt>
                <c:pt idx="9483">
                  <c:v>2130</c:v>
                </c:pt>
                <c:pt idx="9484">
                  <c:v>1220</c:v>
                </c:pt>
                <c:pt idx="9485">
                  <c:v>1670</c:v>
                </c:pt>
                <c:pt idx="9486">
                  <c:v>1300</c:v>
                </c:pt>
                <c:pt idx="9487">
                  <c:v>3220</c:v>
                </c:pt>
                <c:pt idx="9488">
                  <c:v>2430</c:v>
                </c:pt>
                <c:pt idx="9489">
                  <c:v>2240</c:v>
                </c:pt>
                <c:pt idx="9490">
                  <c:v>2240</c:v>
                </c:pt>
                <c:pt idx="9491">
                  <c:v>790</c:v>
                </c:pt>
                <c:pt idx="9492">
                  <c:v>1380</c:v>
                </c:pt>
                <c:pt idx="9493">
                  <c:v>1680</c:v>
                </c:pt>
                <c:pt idx="9494">
                  <c:v>2000</c:v>
                </c:pt>
                <c:pt idx="9495">
                  <c:v>1680</c:v>
                </c:pt>
                <c:pt idx="9496">
                  <c:v>1960</c:v>
                </c:pt>
                <c:pt idx="9497">
                  <c:v>2590</c:v>
                </c:pt>
                <c:pt idx="9498">
                  <c:v>3790</c:v>
                </c:pt>
                <c:pt idx="9499">
                  <c:v>2370</c:v>
                </c:pt>
                <c:pt idx="9500">
                  <c:v>1930</c:v>
                </c:pt>
                <c:pt idx="9501">
                  <c:v>2580</c:v>
                </c:pt>
                <c:pt idx="9502">
                  <c:v>890</c:v>
                </c:pt>
                <c:pt idx="9503">
                  <c:v>2160</c:v>
                </c:pt>
                <c:pt idx="9504">
                  <c:v>1970</c:v>
                </c:pt>
                <c:pt idx="9505">
                  <c:v>1570</c:v>
                </c:pt>
                <c:pt idx="9506">
                  <c:v>1480</c:v>
                </c:pt>
                <c:pt idx="9507">
                  <c:v>1480</c:v>
                </c:pt>
                <c:pt idx="9508">
                  <c:v>1430</c:v>
                </c:pt>
                <c:pt idx="9509">
                  <c:v>2720</c:v>
                </c:pt>
                <c:pt idx="9510">
                  <c:v>2420</c:v>
                </c:pt>
                <c:pt idx="9511">
                  <c:v>1400</c:v>
                </c:pt>
                <c:pt idx="9512">
                  <c:v>5844</c:v>
                </c:pt>
                <c:pt idx="9513">
                  <c:v>1840</c:v>
                </c:pt>
                <c:pt idx="9514">
                  <c:v>2530</c:v>
                </c:pt>
                <c:pt idx="9515">
                  <c:v>2810</c:v>
                </c:pt>
                <c:pt idx="9516">
                  <c:v>1020</c:v>
                </c:pt>
                <c:pt idx="9517">
                  <c:v>2550</c:v>
                </c:pt>
                <c:pt idx="9518">
                  <c:v>710</c:v>
                </c:pt>
                <c:pt idx="9519">
                  <c:v>5530</c:v>
                </c:pt>
                <c:pt idx="9520">
                  <c:v>2150</c:v>
                </c:pt>
                <c:pt idx="9521">
                  <c:v>880</c:v>
                </c:pt>
                <c:pt idx="9522">
                  <c:v>1630</c:v>
                </c:pt>
                <c:pt idx="9523">
                  <c:v>1380</c:v>
                </c:pt>
                <c:pt idx="9524">
                  <c:v>2800</c:v>
                </c:pt>
                <c:pt idx="9525">
                  <c:v>2070</c:v>
                </c:pt>
                <c:pt idx="9526">
                  <c:v>830</c:v>
                </c:pt>
                <c:pt idx="9527">
                  <c:v>2770</c:v>
                </c:pt>
                <c:pt idx="9528">
                  <c:v>2060</c:v>
                </c:pt>
                <c:pt idx="9529">
                  <c:v>1490</c:v>
                </c:pt>
                <c:pt idx="9530">
                  <c:v>2120</c:v>
                </c:pt>
                <c:pt idx="9531">
                  <c:v>2810</c:v>
                </c:pt>
                <c:pt idx="9532">
                  <c:v>2400</c:v>
                </c:pt>
                <c:pt idx="9533">
                  <c:v>2460</c:v>
                </c:pt>
                <c:pt idx="9534">
                  <c:v>2030</c:v>
                </c:pt>
                <c:pt idx="9535">
                  <c:v>880</c:v>
                </c:pt>
                <c:pt idx="9536">
                  <c:v>1320</c:v>
                </c:pt>
                <c:pt idx="9537">
                  <c:v>2160</c:v>
                </c:pt>
                <c:pt idx="9538">
                  <c:v>4190</c:v>
                </c:pt>
                <c:pt idx="9539">
                  <c:v>2280</c:v>
                </c:pt>
                <c:pt idx="9540">
                  <c:v>2590</c:v>
                </c:pt>
                <c:pt idx="9541">
                  <c:v>2770</c:v>
                </c:pt>
                <c:pt idx="9542">
                  <c:v>2145</c:v>
                </c:pt>
                <c:pt idx="9543">
                  <c:v>4480</c:v>
                </c:pt>
                <c:pt idx="9544">
                  <c:v>1780</c:v>
                </c:pt>
                <c:pt idx="9545">
                  <c:v>720</c:v>
                </c:pt>
                <c:pt idx="9546">
                  <c:v>2050</c:v>
                </c:pt>
                <c:pt idx="9547">
                  <c:v>2040</c:v>
                </c:pt>
                <c:pt idx="9548">
                  <c:v>920</c:v>
                </c:pt>
                <c:pt idx="9549">
                  <c:v>680</c:v>
                </c:pt>
                <c:pt idx="9550">
                  <c:v>1940</c:v>
                </c:pt>
                <c:pt idx="9551">
                  <c:v>2230</c:v>
                </c:pt>
                <c:pt idx="9552">
                  <c:v>2910</c:v>
                </c:pt>
                <c:pt idx="9553">
                  <c:v>5270</c:v>
                </c:pt>
                <c:pt idx="9554">
                  <c:v>2820</c:v>
                </c:pt>
                <c:pt idx="9555">
                  <c:v>1790</c:v>
                </c:pt>
                <c:pt idx="9556">
                  <c:v>2920</c:v>
                </c:pt>
                <c:pt idx="9557">
                  <c:v>840</c:v>
                </c:pt>
                <c:pt idx="9558">
                  <c:v>1820</c:v>
                </c:pt>
                <c:pt idx="9559">
                  <c:v>1550</c:v>
                </c:pt>
                <c:pt idx="9560">
                  <c:v>1270</c:v>
                </c:pt>
                <c:pt idx="9561">
                  <c:v>2460</c:v>
                </c:pt>
                <c:pt idx="9562">
                  <c:v>2110</c:v>
                </c:pt>
                <c:pt idx="9563">
                  <c:v>920</c:v>
                </c:pt>
                <c:pt idx="9564">
                  <c:v>1500</c:v>
                </c:pt>
                <c:pt idx="9565">
                  <c:v>1440</c:v>
                </c:pt>
                <c:pt idx="9566">
                  <c:v>1610</c:v>
                </c:pt>
                <c:pt idx="9567">
                  <c:v>1970</c:v>
                </c:pt>
                <c:pt idx="9568">
                  <c:v>1150</c:v>
                </c:pt>
                <c:pt idx="9569">
                  <c:v>2110</c:v>
                </c:pt>
                <c:pt idx="9570">
                  <c:v>3580</c:v>
                </c:pt>
                <c:pt idx="9571">
                  <c:v>1000</c:v>
                </c:pt>
                <c:pt idx="9572">
                  <c:v>1680</c:v>
                </c:pt>
                <c:pt idx="9573">
                  <c:v>3950</c:v>
                </c:pt>
                <c:pt idx="9574">
                  <c:v>2390</c:v>
                </c:pt>
                <c:pt idx="9575">
                  <c:v>1820</c:v>
                </c:pt>
                <c:pt idx="9576">
                  <c:v>1100</c:v>
                </c:pt>
                <c:pt idx="9577">
                  <c:v>2280</c:v>
                </c:pt>
                <c:pt idx="9578">
                  <c:v>2530</c:v>
                </c:pt>
                <c:pt idx="9579">
                  <c:v>1940</c:v>
                </c:pt>
                <c:pt idx="9580">
                  <c:v>1360</c:v>
                </c:pt>
                <c:pt idx="9581">
                  <c:v>1660</c:v>
                </c:pt>
                <c:pt idx="9582">
                  <c:v>800</c:v>
                </c:pt>
                <c:pt idx="9583">
                  <c:v>2670</c:v>
                </c:pt>
                <c:pt idx="9584">
                  <c:v>1720</c:v>
                </c:pt>
                <c:pt idx="9585">
                  <c:v>3550</c:v>
                </c:pt>
                <c:pt idx="9586">
                  <c:v>1370</c:v>
                </c:pt>
                <c:pt idx="9587">
                  <c:v>2820</c:v>
                </c:pt>
                <c:pt idx="9588">
                  <c:v>1620</c:v>
                </c:pt>
                <c:pt idx="9589">
                  <c:v>1290</c:v>
                </c:pt>
                <c:pt idx="9590">
                  <c:v>1830</c:v>
                </c:pt>
                <c:pt idx="9591">
                  <c:v>2040</c:v>
                </c:pt>
                <c:pt idx="9592">
                  <c:v>1850</c:v>
                </c:pt>
                <c:pt idx="9593">
                  <c:v>1300</c:v>
                </c:pt>
                <c:pt idx="9594">
                  <c:v>1620</c:v>
                </c:pt>
                <c:pt idx="9595">
                  <c:v>1560</c:v>
                </c:pt>
                <c:pt idx="9596">
                  <c:v>2600</c:v>
                </c:pt>
                <c:pt idx="9597">
                  <c:v>2010</c:v>
                </c:pt>
                <c:pt idx="9598">
                  <c:v>780</c:v>
                </c:pt>
                <c:pt idx="9599">
                  <c:v>1982</c:v>
                </c:pt>
                <c:pt idx="9600">
                  <c:v>1500</c:v>
                </c:pt>
                <c:pt idx="9601">
                  <c:v>2460</c:v>
                </c:pt>
                <c:pt idx="9602">
                  <c:v>2680</c:v>
                </c:pt>
                <c:pt idx="9603">
                  <c:v>5860</c:v>
                </c:pt>
                <c:pt idx="9604">
                  <c:v>1720</c:v>
                </c:pt>
                <c:pt idx="9605">
                  <c:v>1420</c:v>
                </c:pt>
                <c:pt idx="9606">
                  <c:v>1760</c:v>
                </c:pt>
                <c:pt idx="9607">
                  <c:v>2790</c:v>
                </c:pt>
                <c:pt idx="9608">
                  <c:v>2360</c:v>
                </c:pt>
                <c:pt idx="9609">
                  <c:v>1890</c:v>
                </c:pt>
                <c:pt idx="9610">
                  <c:v>3810</c:v>
                </c:pt>
                <c:pt idx="9611">
                  <c:v>1160</c:v>
                </c:pt>
                <c:pt idx="9612">
                  <c:v>2320</c:v>
                </c:pt>
                <c:pt idx="9613">
                  <c:v>3280</c:v>
                </c:pt>
                <c:pt idx="9614">
                  <c:v>980</c:v>
                </c:pt>
                <c:pt idx="9615">
                  <c:v>1640</c:v>
                </c:pt>
                <c:pt idx="9616">
                  <c:v>2060</c:v>
                </c:pt>
                <c:pt idx="9617">
                  <c:v>1500</c:v>
                </c:pt>
                <c:pt idx="9618">
                  <c:v>2360</c:v>
                </c:pt>
                <c:pt idx="9619">
                  <c:v>1940</c:v>
                </c:pt>
                <c:pt idx="9620">
                  <c:v>1280</c:v>
                </c:pt>
                <c:pt idx="9621">
                  <c:v>3630</c:v>
                </c:pt>
                <c:pt idx="9622">
                  <c:v>1820</c:v>
                </c:pt>
                <c:pt idx="9623">
                  <c:v>960</c:v>
                </c:pt>
                <c:pt idx="9624">
                  <c:v>1630</c:v>
                </c:pt>
                <c:pt idx="9625">
                  <c:v>1940</c:v>
                </c:pt>
                <c:pt idx="9626">
                  <c:v>980</c:v>
                </c:pt>
                <c:pt idx="9627">
                  <c:v>3140</c:v>
                </c:pt>
                <c:pt idx="9628">
                  <c:v>2880</c:v>
                </c:pt>
                <c:pt idx="9629">
                  <c:v>1650</c:v>
                </c:pt>
                <c:pt idx="9630">
                  <c:v>1980</c:v>
                </c:pt>
                <c:pt idx="9631">
                  <c:v>860</c:v>
                </c:pt>
                <c:pt idx="9632">
                  <c:v>1430</c:v>
                </c:pt>
                <c:pt idx="9633">
                  <c:v>1260</c:v>
                </c:pt>
                <c:pt idx="9634">
                  <c:v>960</c:v>
                </c:pt>
                <c:pt idx="9635">
                  <c:v>2060</c:v>
                </c:pt>
                <c:pt idx="9636">
                  <c:v>1430</c:v>
                </c:pt>
                <c:pt idx="9637">
                  <c:v>1670</c:v>
                </c:pt>
                <c:pt idx="9638">
                  <c:v>880</c:v>
                </c:pt>
                <c:pt idx="9639">
                  <c:v>1300</c:v>
                </c:pt>
                <c:pt idx="9640">
                  <c:v>2380</c:v>
                </c:pt>
                <c:pt idx="9641">
                  <c:v>520</c:v>
                </c:pt>
                <c:pt idx="9642">
                  <c:v>2680</c:v>
                </c:pt>
                <c:pt idx="9643">
                  <c:v>2140</c:v>
                </c:pt>
                <c:pt idx="9644">
                  <c:v>1820</c:v>
                </c:pt>
                <c:pt idx="9645">
                  <c:v>1820</c:v>
                </c:pt>
                <c:pt idx="9646">
                  <c:v>1050</c:v>
                </c:pt>
                <c:pt idx="9647">
                  <c:v>2100</c:v>
                </c:pt>
                <c:pt idx="9648">
                  <c:v>2210</c:v>
                </c:pt>
                <c:pt idx="9649">
                  <c:v>860</c:v>
                </c:pt>
                <c:pt idx="9650">
                  <c:v>870</c:v>
                </c:pt>
                <c:pt idx="9651">
                  <c:v>2570</c:v>
                </c:pt>
                <c:pt idx="9652">
                  <c:v>2980</c:v>
                </c:pt>
                <c:pt idx="9653">
                  <c:v>2360</c:v>
                </c:pt>
                <c:pt idx="9654">
                  <c:v>2310</c:v>
                </c:pt>
                <c:pt idx="9655">
                  <c:v>2300</c:v>
                </c:pt>
                <c:pt idx="9656">
                  <c:v>2810</c:v>
                </c:pt>
                <c:pt idx="9657">
                  <c:v>2040</c:v>
                </c:pt>
                <c:pt idx="9658">
                  <c:v>3290</c:v>
                </c:pt>
                <c:pt idx="9659">
                  <c:v>2960</c:v>
                </c:pt>
                <c:pt idx="9660">
                  <c:v>2670</c:v>
                </c:pt>
                <c:pt idx="9661">
                  <c:v>2530</c:v>
                </c:pt>
                <c:pt idx="9662">
                  <c:v>1720</c:v>
                </c:pt>
                <c:pt idx="9663">
                  <c:v>3090</c:v>
                </c:pt>
                <c:pt idx="9664">
                  <c:v>3930</c:v>
                </c:pt>
                <c:pt idx="9665">
                  <c:v>1120</c:v>
                </c:pt>
                <c:pt idx="9666">
                  <c:v>3960</c:v>
                </c:pt>
                <c:pt idx="9667">
                  <c:v>4060</c:v>
                </c:pt>
                <c:pt idx="9668">
                  <c:v>2350</c:v>
                </c:pt>
                <c:pt idx="9669">
                  <c:v>2380</c:v>
                </c:pt>
                <c:pt idx="9670">
                  <c:v>1480</c:v>
                </c:pt>
                <c:pt idx="9671">
                  <c:v>2930</c:v>
                </c:pt>
                <c:pt idx="9672">
                  <c:v>1290</c:v>
                </c:pt>
                <c:pt idx="9673">
                  <c:v>2730</c:v>
                </c:pt>
                <c:pt idx="9674">
                  <c:v>1290</c:v>
                </c:pt>
                <c:pt idx="9675">
                  <c:v>2170</c:v>
                </c:pt>
                <c:pt idx="9676">
                  <c:v>1850</c:v>
                </c:pt>
                <c:pt idx="9677">
                  <c:v>2110</c:v>
                </c:pt>
                <c:pt idx="9678">
                  <c:v>960</c:v>
                </c:pt>
                <c:pt idx="9679">
                  <c:v>3910</c:v>
                </c:pt>
                <c:pt idx="9680">
                  <c:v>2590</c:v>
                </c:pt>
                <c:pt idx="9681">
                  <c:v>3080</c:v>
                </c:pt>
                <c:pt idx="9682">
                  <c:v>1630</c:v>
                </c:pt>
                <c:pt idx="9683">
                  <c:v>910</c:v>
                </c:pt>
                <c:pt idx="9684">
                  <c:v>2780</c:v>
                </c:pt>
                <c:pt idx="9685">
                  <c:v>3880</c:v>
                </c:pt>
                <c:pt idx="9686">
                  <c:v>1360</c:v>
                </c:pt>
                <c:pt idx="9687">
                  <c:v>2560</c:v>
                </c:pt>
                <c:pt idx="9688">
                  <c:v>2600</c:v>
                </c:pt>
                <c:pt idx="9689">
                  <c:v>1220</c:v>
                </c:pt>
                <c:pt idx="9690">
                  <c:v>1560</c:v>
                </c:pt>
                <c:pt idx="9691">
                  <c:v>2080</c:v>
                </c:pt>
                <c:pt idx="9692">
                  <c:v>1490</c:v>
                </c:pt>
                <c:pt idx="9693">
                  <c:v>2020</c:v>
                </c:pt>
                <c:pt idx="9694">
                  <c:v>1530</c:v>
                </c:pt>
                <c:pt idx="9695">
                  <c:v>3450</c:v>
                </c:pt>
                <c:pt idx="9696">
                  <c:v>1400</c:v>
                </c:pt>
                <c:pt idx="9697">
                  <c:v>1730</c:v>
                </c:pt>
                <c:pt idx="9698">
                  <c:v>1370</c:v>
                </c:pt>
                <c:pt idx="9699">
                  <c:v>1050</c:v>
                </c:pt>
                <c:pt idx="9700">
                  <c:v>2840</c:v>
                </c:pt>
                <c:pt idx="9701">
                  <c:v>1010</c:v>
                </c:pt>
                <c:pt idx="9702">
                  <c:v>1210</c:v>
                </c:pt>
                <c:pt idx="9703">
                  <c:v>1720</c:v>
                </c:pt>
                <c:pt idx="9704">
                  <c:v>2710</c:v>
                </c:pt>
                <c:pt idx="9705">
                  <c:v>3110</c:v>
                </c:pt>
                <c:pt idx="9706">
                  <c:v>1250</c:v>
                </c:pt>
                <c:pt idx="9707">
                  <c:v>1900</c:v>
                </c:pt>
                <c:pt idx="9708">
                  <c:v>1740</c:v>
                </c:pt>
                <c:pt idx="9709">
                  <c:v>2070</c:v>
                </c:pt>
                <c:pt idx="9710">
                  <c:v>3030</c:v>
                </c:pt>
                <c:pt idx="9711">
                  <c:v>3610</c:v>
                </c:pt>
                <c:pt idx="9712">
                  <c:v>1520</c:v>
                </c:pt>
                <c:pt idx="9713">
                  <c:v>2780</c:v>
                </c:pt>
                <c:pt idx="9714">
                  <c:v>5545</c:v>
                </c:pt>
                <c:pt idx="9715">
                  <c:v>2590</c:v>
                </c:pt>
                <c:pt idx="9716">
                  <c:v>1150</c:v>
                </c:pt>
                <c:pt idx="9717">
                  <c:v>920</c:v>
                </c:pt>
                <c:pt idx="9718">
                  <c:v>2110</c:v>
                </c:pt>
                <c:pt idx="9719">
                  <c:v>1170</c:v>
                </c:pt>
                <c:pt idx="9720">
                  <c:v>1900</c:v>
                </c:pt>
                <c:pt idx="9721">
                  <c:v>1900</c:v>
                </c:pt>
                <c:pt idx="9722">
                  <c:v>3290</c:v>
                </c:pt>
                <c:pt idx="9723">
                  <c:v>2660</c:v>
                </c:pt>
                <c:pt idx="9724">
                  <c:v>2160</c:v>
                </c:pt>
                <c:pt idx="9725">
                  <c:v>2700</c:v>
                </c:pt>
                <c:pt idx="9726">
                  <c:v>1980</c:v>
                </c:pt>
                <c:pt idx="9727">
                  <c:v>2600</c:v>
                </c:pt>
                <c:pt idx="9728">
                  <c:v>1280</c:v>
                </c:pt>
                <c:pt idx="9729">
                  <c:v>1710</c:v>
                </c:pt>
                <c:pt idx="9730">
                  <c:v>1270</c:v>
                </c:pt>
                <c:pt idx="9731">
                  <c:v>1890</c:v>
                </c:pt>
                <c:pt idx="9732">
                  <c:v>3440</c:v>
                </c:pt>
                <c:pt idx="9733">
                  <c:v>1190</c:v>
                </c:pt>
                <c:pt idx="9734">
                  <c:v>1030</c:v>
                </c:pt>
                <c:pt idx="9735">
                  <c:v>1240</c:v>
                </c:pt>
                <c:pt idx="9736">
                  <c:v>1730</c:v>
                </c:pt>
                <c:pt idx="9737">
                  <c:v>4610</c:v>
                </c:pt>
                <c:pt idx="9738">
                  <c:v>1590</c:v>
                </c:pt>
                <c:pt idx="9739">
                  <c:v>1760</c:v>
                </c:pt>
                <c:pt idx="9740">
                  <c:v>1330</c:v>
                </c:pt>
                <c:pt idx="9741">
                  <c:v>2340</c:v>
                </c:pt>
                <c:pt idx="9742">
                  <c:v>3740</c:v>
                </c:pt>
                <c:pt idx="9743">
                  <c:v>1150</c:v>
                </c:pt>
                <c:pt idx="9744">
                  <c:v>1750</c:v>
                </c:pt>
                <c:pt idx="9745">
                  <c:v>3890</c:v>
                </c:pt>
                <c:pt idx="9746">
                  <c:v>1770</c:v>
                </c:pt>
                <c:pt idx="9747">
                  <c:v>1160</c:v>
                </c:pt>
                <c:pt idx="9748">
                  <c:v>1440</c:v>
                </c:pt>
                <c:pt idx="9749">
                  <c:v>2600</c:v>
                </c:pt>
                <c:pt idx="9750">
                  <c:v>2640</c:v>
                </c:pt>
                <c:pt idx="9751">
                  <c:v>1010</c:v>
                </c:pt>
                <c:pt idx="9752">
                  <c:v>1840</c:v>
                </c:pt>
                <c:pt idx="9753">
                  <c:v>1720</c:v>
                </c:pt>
                <c:pt idx="9754">
                  <c:v>1280</c:v>
                </c:pt>
                <c:pt idx="9755">
                  <c:v>1700</c:v>
                </c:pt>
                <c:pt idx="9756">
                  <c:v>1980</c:v>
                </c:pt>
                <c:pt idx="9757">
                  <c:v>1160</c:v>
                </c:pt>
                <c:pt idx="9758">
                  <c:v>1980</c:v>
                </c:pt>
                <c:pt idx="9759">
                  <c:v>1960</c:v>
                </c:pt>
                <c:pt idx="9760">
                  <c:v>1270</c:v>
                </c:pt>
                <c:pt idx="9761">
                  <c:v>2060</c:v>
                </c:pt>
                <c:pt idx="9762">
                  <c:v>1980</c:v>
                </c:pt>
                <c:pt idx="9763">
                  <c:v>1450</c:v>
                </c:pt>
                <c:pt idx="9764">
                  <c:v>1200</c:v>
                </c:pt>
                <c:pt idx="9765">
                  <c:v>1830</c:v>
                </c:pt>
                <c:pt idx="9766">
                  <c:v>2090</c:v>
                </c:pt>
                <c:pt idx="9767">
                  <c:v>1510</c:v>
                </c:pt>
                <c:pt idx="9768">
                  <c:v>1310</c:v>
                </c:pt>
                <c:pt idx="9769">
                  <c:v>3790</c:v>
                </c:pt>
                <c:pt idx="9770">
                  <c:v>2240</c:v>
                </c:pt>
                <c:pt idx="9771">
                  <c:v>2740</c:v>
                </c:pt>
                <c:pt idx="9772">
                  <c:v>1660</c:v>
                </c:pt>
                <c:pt idx="9773">
                  <c:v>2460</c:v>
                </c:pt>
                <c:pt idx="9774">
                  <c:v>1480</c:v>
                </c:pt>
                <c:pt idx="9775">
                  <c:v>2640</c:v>
                </c:pt>
                <c:pt idx="9776">
                  <c:v>1900</c:v>
                </c:pt>
                <c:pt idx="9777">
                  <c:v>2860</c:v>
                </c:pt>
                <c:pt idx="9778">
                  <c:v>3440</c:v>
                </c:pt>
                <c:pt idx="9779">
                  <c:v>1640</c:v>
                </c:pt>
                <c:pt idx="9780">
                  <c:v>1450</c:v>
                </c:pt>
                <c:pt idx="9781">
                  <c:v>2300</c:v>
                </c:pt>
                <c:pt idx="9782">
                  <c:v>1460</c:v>
                </c:pt>
                <c:pt idx="9783">
                  <c:v>1570</c:v>
                </c:pt>
                <c:pt idx="9784">
                  <c:v>1540</c:v>
                </c:pt>
                <c:pt idx="9785">
                  <c:v>3300</c:v>
                </c:pt>
                <c:pt idx="9786">
                  <c:v>2130</c:v>
                </c:pt>
                <c:pt idx="9787">
                  <c:v>1010</c:v>
                </c:pt>
                <c:pt idx="9788">
                  <c:v>2420</c:v>
                </c:pt>
                <c:pt idx="9789">
                  <c:v>3870</c:v>
                </c:pt>
                <c:pt idx="9790">
                  <c:v>1960</c:v>
                </c:pt>
                <c:pt idx="9791">
                  <c:v>1170</c:v>
                </c:pt>
                <c:pt idx="9792">
                  <c:v>1890</c:v>
                </c:pt>
                <c:pt idx="9793">
                  <c:v>2250</c:v>
                </c:pt>
                <c:pt idx="9794">
                  <c:v>750</c:v>
                </c:pt>
                <c:pt idx="9795">
                  <c:v>1610</c:v>
                </c:pt>
                <c:pt idx="9796">
                  <c:v>2590</c:v>
                </c:pt>
                <c:pt idx="9797">
                  <c:v>2520</c:v>
                </c:pt>
                <c:pt idx="9798">
                  <c:v>1340</c:v>
                </c:pt>
                <c:pt idx="9799">
                  <c:v>1460</c:v>
                </c:pt>
                <c:pt idx="9800">
                  <c:v>1380</c:v>
                </c:pt>
                <c:pt idx="9801">
                  <c:v>1510</c:v>
                </c:pt>
                <c:pt idx="9802">
                  <c:v>2510</c:v>
                </c:pt>
                <c:pt idx="9803">
                  <c:v>910</c:v>
                </c:pt>
                <c:pt idx="9804">
                  <c:v>1970</c:v>
                </c:pt>
                <c:pt idx="9805">
                  <c:v>1540</c:v>
                </c:pt>
                <c:pt idx="9806">
                  <c:v>1980</c:v>
                </c:pt>
                <c:pt idx="9807">
                  <c:v>3150</c:v>
                </c:pt>
                <c:pt idx="9808">
                  <c:v>4700</c:v>
                </c:pt>
                <c:pt idx="9809">
                  <c:v>2300</c:v>
                </c:pt>
                <c:pt idx="9810">
                  <c:v>1880</c:v>
                </c:pt>
                <c:pt idx="9811">
                  <c:v>2640</c:v>
                </c:pt>
                <c:pt idx="9812">
                  <c:v>3900</c:v>
                </c:pt>
                <c:pt idx="9813">
                  <c:v>2670</c:v>
                </c:pt>
                <c:pt idx="9814">
                  <c:v>1840</c:v>
                </c:pt>
                <c:pt idx="9815">
                  <c:v>1120</c:v>
                </c:pt>
                <c:pt idx="9816">
                  <c:v>2970</c:v>
                </c:pt>
                <c:pt idx="9817">
                  <c:v>1410</c:v>
                </c:pt>
                <c:pt idx="9818">
                  <c:v>3060</c:v>
                </c:pt>
                <c:pt idx="9819">
                  <c:v>2490</c:v>
                </c:pt>
                <c:pt idx="9820">
                  <c:v>840</c:v>
                </c:pt>
                <c:pt idx="9821">
                  <c:v>840</c:v>
                </c:pt>
                <c:pt idx="9822">
                  <c:v>1130</c:v>
                </c:pt>
                <c:pt idx="9823">
                  <c:v>1850</c:v>
                </c:pt>
                <c:pt idx="9824">
                  <c:v>2330</c:v>
                </c:pt>
                <c:pt idx="9825">
                  <c:v>1880</c:v>
                </c:pt>
                <c:pt idx="9826">
                  <c:v>2980</c:v>
                </c:pt>
                <c:pt idx="9827">
                  <c:v>1440</c:v>
                </c:pt>
                <c:pt idx="9828">
                  <c:v>1630</c:v>
                </c:pt>
                <c:pt idx="9829">
                  <c:v>1778</c:v>
                </c:pt>
                <c:pt idx="9830">
                  <c:v>1930</c:v>
                </c:pt>
                <c:pt idx="9831">
                  <c:v>1130</c:v>
                </c:pt>
                <c:pt idx="9832">
                  <c:v>1650</c:v>
                </c:pt>
                <c:pt idx="9833">
                  <c:v>820</c:v>
                </c:pt>
                <c:pt idx="9834">
                  <c:v>2900</c:v>
                </c:pt>
                <c:pt idx="9835">
                  <c:v>2330</c:v>
                </c:pt>
                <c:pt idx="9836">
                  <c:v>4440</c:v>
                </c:pt>
                <c:pt idx="9837">
                  <c:v>1660</c:v>
                </c:pt>
                <c:pt idx="9838">
                  <c:v>3020</c:v>
                </c:pt>
                <c:pt idx="9839">
                  <c:v>1850</c:v>
                </c:pt>
                <c:pt idx="9840">
                  <c:v>5960</c:v>
                </c:pt>
                <c:pt idx="9841">
                  <c:v>960</c:v>
                </c:pt>
                <c:pt idx="9842">
                  <c:v>1150</c:v>
                </c:pt>
                <c:pt idx="9843">
                  <c:v>2130</c:v>
                </c:pt>
                <c:pt idx="9844">
                  <c:v>2460</c:v>
                </c:pt>
                <c:pt idx="9845">
                  <c:v>2360</c:v>
                </c:pt>
                <c:pt idx="9846">
                  <c:v>1320</c:v>
                </c:pt>
                <c:pt idx="9847">
                  <c:v>1910</c:v>
                </c:pt>
                <c:pt idx="9848">
                  <c:v>1610</c:v>
                </c:pt>
                <c:pt idx="9849">
                  <c:v>1610</c:v>
                </c:pt>
                <c:pt idx="9850">
                  <c:v>1160</c:v>
                </c:pt>
                <c:pt idx="9851">
                  <c:v>2870</c:v>
                </c:pt>
                <c:pt idx="9852">
                  <c:v>2280</c:v>
                </c:pt>
                <c:pt idx="9853">
                  <c:v>1370</c:v>
                </c:pt>
                <c:pt idx="9854">
                  <c:v>1470</c:v>
                </c:pt>
                <c:pt idx="9855">
                  <c:v>2970</c:v>
                </c:pt>
                <c:pt idx="9856">
                  <c:v>1460</c:v>
                </c:pt>
                <c:pt idx="9857">
                  <c:v>1570</c:v>
                </c:pt>
                <c:pt idx="9858">
                  <c:v>2880</c:v>
                </c:pt>
                <c:pt idx="9859">
                  <c:v>1900</c:v>
                </c:pt>
                <c:pt idx="9860">
                  <c:v>2020</c:v>
                </c:pt>
                <c:pt idx="9861">
                  <c:v>3110</c:v>
                </c:pt>
                <c:pt idx="9862">
                  <c:v>2390</c:v>
                </c:pt>
                <c:pt idx="9863">
                  <c:v>2150</c:v>
                </c:pt>
                <c:pt idx="9864">
                  <c:v>1340</c:v>
                </c:pt>
                <c:pt idx="9865">
                  <c:v>1990</c:v>
                </c:pt>
                <c:pt idx="9866">
                  <c:v>1600</c:v>
                </c:pt>
                <c:pt idx="9867">
                  <c:v>2680</c:v>
                </c:pt>
                <c:pt idx="9868">
                  <c:v>2080</c:v>
                </c:pt>
                <c:pt idx="9869">
                  <c:v>1340</c:v>
                </c:pt>
                <c:pt idx="9870">
                  <c:v>2590</c:v>
                </c:pt>
                <c:pt idx="9871">
                  <c:v>1240</c:v>
                </c:pt>
                <c:pt idx="9872">
                  <c:v>1310</c:v>
                </c:pt>
                <c:pt idx="9873">
                  <c:v>2530</c:v>
                </c:pt>
                <c:pt idx="9874">
                  <c:v>1780</c:v>
                </c:pt>
                <c:pt idx="9875">
                  <c:v>1600</c:v>
                </c:pt>
                <c:pt idx="9876">
                  <c:v>1570</c:v>
                </c:pt>
                <c:pt idx="9877">
                  <c:v>1570</c:v>
                </c:pt>
                <c:pt idx="9878">
                  <c:v>1650</c:v>
                </c:pt>
                <c:pt idx="9879">
                  <c:v>2920</c:v>
                </c:pt>
                <c:pt idx="9880">
                  <c:v>870</c:v>
                </c:pt>
                <c:pt idx="9881">
                  <c:v>2830</c:v>
                </c:pt>
                <c:pt idx="9882">
                  <c:v>980</c:v>
                </c:pt>
                <c:pt idx="9883">
                  <c:v>990</c:v>
                </c:pt>
                <c:pt idx="9884">
                  <c:v>2360</c:v>
                </c:pt>
                <c:pt idx="9885">
                  <c:v>1000</c:v>
                </c:pt>
                <c:pt idx="9886">
                  <c:v>1660</c:v>
                </c:pt>
                <c:pt idx="9887">
                  <c:v>1520</c:v>
                </c:pt>
                <c:pt idx="9888">
                  <c:v>1180</c:v>
                </c:pt>
                <c:pt idx="9889">
                  <c:v>1770</c:v>
                </c:pt>
                <c:pt idx="9890">
                  <c:v>980</c:v>
                </c:pt>
                <c:pt idx="9891">
                  <c:v>1840</c:v>
                </c:pt>
                <c:pt idx="9892">
                  <c:v>1810</c:v>
                </c:pt>
                <c:pt idx="9893">
                  <c:v>1780</c:v>
                </c:pt>
                <c:pt idx="9894">
                  <c:v>2840</c:v>
                </c:pt>
                <c:pt idx="9895">
                  <c:v>2650</c:v>
                </c:pt>
                <c:pt idx="9896">
                  <c:v>1270</c:v>
                </c:pt>
                <c:pt idx="9897">
                  <c:v>1260</c:v>
                </c:pt>
                <c:pt idx="9898">
                  <c:v>1750</c:v>
                </c:pt>
                <c:pt idx="9899">
                  <c:v>2680</c:v>
                </c:pt>
                <c:pt idx="9900">
                  <c:v>3830</c:v>
                </c:pt>
                <c:pt idx="9901">
                  <c:v>1610</c:v>
                </c:pt>
                <c:pt idx="9902">
                  <c:v>3840</c:v>
                </c:pt>
                <c:pt idx="9903">
                  <c:v>2670</c:v>
                </c:pt>
                <c:pt idx="9904">
                  <c:v>2000</c:v>
                </c:pt>
                <c:pt idx="9905">
                  <c:v>860</c:v>
                </c:pt>
                <c:pt idx="9906">
                  <c:v>1420</c:v>
                </c:pt>
                <c:pt idx="9907">
                  <c:v>2060</c:v>
                </c:pt>
                <c:pt idx="9908">
                  <c:v>2790</c:v>
                </c:pt>
                <c:pt idx="9909">
                  <c:v>1410</c:v>
                </c:pt>
                <c:pt idx="9910">
                  <c:v>2420</c:v>
                </c:pt>
                <c:pt idx="9911">
                  <c:v>1460</c:v>
                </c:pt>
                <c:pt idx="9912">
                  <c:v>2460</c:v>
                </c:pt>
                <c:pt idx="9913">
                  <c:v>1000</c:v>
                </c:pt>
                <c:pt idx="9914">
                  <c:v>4420</c:v>
                </c:pt>
                <c:pt idx="9915">
                  <c:v>1240</c:v>
                </c:pt>
                <c:pt idx="9916">
                  <c:v>1740</c:v>
                </c:pt>
                <c:pt idx="9917">
                  <c:v>1280</c:v>
                </c:pt>
                <c:pt idx="9918">
                  <c:v>2520</c:v>
                </c:pt>
                <c:pt idx="9919">
                  <c:v>1500</c:v>
                </c:pt>
                <c:pt idx="9920">
                  <c:v>2490</c:v>
                </c:pt>
                <c:pt idx="9921">
                  <c:v>1530</c:v>
                </c:pt>
                <c:pt idx="9922">
                  <c:v>1740</c:v>
                </c:pt>
                <c:pt idx="9923">
                  <c:v>3550</c:v>
                </c:pt>
                <c:pt idx="9924">
                  <c:v>1280</c:v>
                </c:pt>
                <c:pt idx="9925">
                  <c:v>2320</c:v>
                </c:pt>
                <c:pt idx="9926">
                  <c:v>1140</c:v>
                </c:pt>
                <c:pt idx="9927">
                  <c:v>3930</c:v>
                </c:pt>
                <c:pt idx="9928">
                  <c:v>2370</c:v>
                </c:pt>
                <c:pt idx="9929">
                  <c:v>2340</c:v>
                </c:pt>
                <c:pt idx="9930">
                  <c:v>1240</c:v>
                </c:pt>
                <c:pt idx="9931">
                  <c:v>2740</c:v>
                </c:pt>
                <c:pt idx="9932">
                  <c:v>1940</c:v>
                </c:pt>
                <c:pt idx="9933">
                  <c:v>2950</c:v>
                </c:pt>
                <c:pt idx="9934">
                  <c:v>1980</c:v>
                </c:pt>
                <c:pt idx="9935">
                  <c:v>2850</c:v>
                </c:pt>
                <c:pt idx="9936">
                  <c:v>1160</c:v>
                </c:pt>
                <c:pt idx="9937">
                  <c:v>2130</c:v>
                </c:pt>
                <c:pt idx="9938">
                  <c:v>2420</c:v>
                </c:pt>
                <c:pt idx="9939">
                  <c:v>2820</c:v>
                </c:pt>
                <c:pt idx="9940">
                  <c:v>3710</c:v>
                </c:pt>
                <c:pt idx="9941">
                  <c:v>1770</c:v>
                </c:pt>
                <c:pt idx="9942">
                  <c:v>1260</c:v>
                </c:pt>
                <c:pt idx="9943">
                  <c:v>2330</c:v>
                </c:pt>
                <c:pt idx="9944">
                  <c:v>2490</c:v>
                </c:pt>
                <c:pt idx="9945">
                  <c:v>4090</c:v>
                </c:pt>
                <c:pt idx="9946">
                  <c:v>2800</c:v>
                </c:pt>
                <c:pt idx="9947">
                  <c:v>2440</c:v>
                </c:pt>
                <c:pt idx="9948">
                  <c:v>2540</c:v>
                </c:pt>
                <c:pt idx="9949">
                  <c:v>1600</c:v>
                </c:pt>
                <c:pt idx="9950">
                  <c:v>2680</c:v>
                </c:pt>
                <c:pt idx="9951">
                  <c:v>1220</c:v>
                </c:pt>
                <c:pt idx="9952">
                  <c:v>1550</c:v>
                </c:pt>
                <c:pt idx="9953">
                  <c:v>2080</c:v>
                </c:pt>
                <c:pt idx="9954">
                  <c:v>5000</c:v>
                </c:pt>
                <c:pt idx="9955">
                  <c:v>630</c:v>
                </c:pt>
                <c:pt idx="9956">
                  <c:v>1070</c:v>
                </c:pt>
                <c:pt idx="9957">
                  <c:v>1900</c:v>
                </c:pt>
                <c:pt idx="9958">
                  <c:v>2960</c:v>
                </c:pt>
                <c:pt idx="9959">
                  <c:v>1490</c:v>
                </c:pt>
                <c:pt idx="9960">
                  <c:v>1500</c:v>
                </c:pt>
                <c:pt idx="9961">
                  <c:v>2410</c:v>
                </c:pt>
                <c:pt idx="9962">
                  <c:v>2000</c:v>
                </c:pt>
                <c:pt idx="9963">
                  <c:v>1140</c:v>
                </c:pt>
                <c:pt idx="9964">
                  <c:v>1120</c:v>
                </c:pt>
                <c:pt idx="9965">
                  <c:v>2900</c:v>
                </c:pt>
                <c:pt idx="9966">
                  <c:v>3220</c:v>
                </c:pt>
                <c:pt idx="9967">
                  <c:v>2500</c:v>
                </c:pt>
                <c:pt idx="9968">
                  <c:v>1610</c:v>
                </c:pt>
                <c:pt idx="9969">
                  <c:v>2250</c:v>
                </c:pt>
                <c:pt idx="9970">
                  <c:v>1240</c:v>
                </c:pt>
                <c:pt idx="9971">
                  <c:v>1660</c:v>
                </c:pt>
                <c:pt idx="9972">
                  <c:v>2080</c:v>
                </c:pt>
                <c:pt idx="9973">
                  <c:v>1880</c:v>
                </c:pt>
                <c:pt idx="9974">
                  <c:v>1050</c:v>
                </c:pt>
                <c:pt idx="9975">
                  <c:v>1480</c:v>
                </c:pt>
                <c:pt idx="9976">
                  <c:v>2420</c:v>
                </c:pt>
                <c:pt idx="9977">
                  <c:v>2190</c:v>
                </c:pt>
                <c:pt idx="9978">
                  <c:v>2660</c:v>
                </c:pt>
                <c:pt idx="9979">
                  <c:v>2430</c:v>
                </c:pt>
                <c:pt idx="9980">
                  <c:v>770</c:v>
                </c:pt>
                <c:pt idx="9981">
                  <c:v>3060</c:v>
                </c:pt>
                <c:pt idx="9982">
                  <c:v>2920</c:v>
                </c:pt>
                <c:pt idx="9983">
                  <c:v>1370</c:v>
                </c:pt>
                <c:pt idx="9984">
                  <c:v>1870</c:v>
                </c:pt>
                <c:pt idx="9985">
                  <c:v>1800</c:v>
                </c:pt>
                <c:pt idx="9986">
                  <c:v>2100</c:v>
                </c:pt>
                <c:pt idx="9987">
                  <c:v>2530</c:v>
                </c:pt>
                <c:pt idx="9988">
                  <c:v>3290</c:v>
                </c:pt>
                <c:pt idx="9989">
                  <c:v>1890</c:v>
                </c:pt>
                <c:pt idx="9990">
                  <c:v>1680</c:v>
                </c:pt>
                <c:pt idx="9991">
                  <c:v>2170</c:v>
                </c:pt>
                <c:pt idx="9992">
                  <c:v>1200</c:v>
                </c:pt>
                <c:pt idx="9993">
                  <c:v>2990</c:v>
                </c:pt>
                <c:pt idx="9994">
                  <c:v>3770</c:v>
                </c:pt>
                <c:pt idx="9995">
                  <c:v>1020</c:v>
                </c:pt>
                <c:pt idx="9996">
                  <c:v>1700</c:v>
                </c:pt>
                <c:pt idx="9997">
                  <c:v>1550</c:v>
                </c:pt>
                <c:pt idx="9998">
                  <c:v>1680</c:v>
                </c:pt>
                <c:pt idx="9999">
                  <c:v>1680</c:v>
                </c:pt>
                <c:pt idx="10000">
                  <c:v>1910</c:v>
                </c:pt>
                <c:pt idx="10001">
                  <c:v>3160</c:v>
                </c:pt>
                <c:pt idx="10002">
                  <c:v>2020</c:v>
                </c:pt>
                <c:pt idx="10003">
                  <c:v>3210</c:v>
                </c:pt>
                <c:pt idx="10004">
                  <c:v>2350</c:v>
                </c:pt>
                <c:pt idx="10005">
                  <c:v>1910</c:v>
                </c:pt>
                <c:pt idx="10006">
                  <c:v>840</c:v>
                </c:pt>
                <c:pt idx="10007">
                  <c:v>2620</c:v>
                </c:pt>
                <c:pt idx="10008">
                  <c:v>1220</c:v>
                </c:pt>
                <c:pt idx="10009">
                  <c:v>1060</c:v>
                </c:pt>
                <c:pt idx="10010">
                  <c:v>2200</c:v>
                </c:pt>
                <c:pt idx="10011">
                  <c:v>2120</c:v>
                </c:pt>
                <c:pt idx="10012">
                  <c:v>1250</c:v>
                </c:pt>
                <c:pt idx="10013">
                  <c:v>1440</c:v>
                </c:pt>
                <c:pt idx="10014">
                  <c:v>1890</c:v>
                </c:pt>
                <c:pt idx="10015">
                  <c:v>1140</c:v>
                </c:pt>
                <c:pt idx="10016">
                  <c:v>2840</c:v>
                </c:pt>
                <c:pt idx="10017">
                  <c:v>1880</c:v>
                </c:pt>
                <c:pt idx="10018">
                  <c:v>750</c:v>
                </c:pt>
                <c:pt idx="10019">
                  <c:v>1630</c:v>
                </c:pt>
                <c:pt idx="10020">
                  <c:v>1720</c:v>
                </c:pt>
                <c:pt idx="10021">
                  <c:v>1600</c:v>
                </c:pt>
                <c:pt idx="10022">
                  <c:v>1230</c:v>
                </c:pt>
                <c:pt idx="10023">
                  <c:v>1610</c:v>
                </c:pt>
                <c:pt idx="10024">
                  <c:v>1320</c:v>
                </c:pt>
                <c:pt idx="10025">
                  <c:v>2180</c:v>
                </c:pt>
                <c:pt idx="10026">
                  <c:v>2190</c:v>
                </c:pt>
                <c:pt idx="10027">
                  <c:v>1490</c:v>
                </c:pt>
                <c:pt idx="10028">
                  <c:v>1463</c:v>
                </c:pt>
                <c:pt idx="10029">
                  <c:v>1800</c:v>
                </c:pt>
                <c:pt idx="10030">
                  <c:v>2880</c:v>
                </c:pt>
                <c:pt idx="10031">
                  <c:v>1250</c:v>
                </c:pt>
                <c:pt idx="10032">
                  <c:v>1670</c:v>
                </c:pt>
                <c:pt idx="10033">
                  <c:v>2000</c:v>
                </c:pt>
                <c:pt idx="10034">
                  <c:v>2280</c:v>
                </c:pt>
                <c:pt idx="10035">
                  <c:v>2110</c:v>
                </c:pt>
                <c:pt idx="10036">
                  <c:v>2520</c:v>
                </c:pt>
                <c:pt idx="10037">
                  <c:v>1590</c:v>
                </c:pt>
                <c:pt idx="10038">
                  <c:v>2100</c:v>
                </c:pt>
                <c:pt idx="10039">
                  <c:v>2090</c:v>
                </c:pt>
                <c:pt idx="10040">
                  <c:v>3390</c:v>
                </c:pt>
                <c:pt idx="10041">
                  <c:v>790</c:v>
                </c:pt>
                <c:pt idx="10042">
                  <c:v>1970</c:v>
                </c:pt>
                <c:pt idx="10043">
                  <c:v>2870</c:v>
                </c:pt>
                <c:pt idx="10044">
                  <c:v>1110</c:v>
                </c:pt>
                <c:pt idx="10045">
                  <c:v>1940</c:v>
                </c:pt>
                <c:pt idx="10046">
                  <c:v>720</c:v>
                </c:pt>
                <c:pt idx="10047">
                  <c:v>710</c:v>
                </c:pt>
                <c:pt idx="10048">
                  <c:v>1370</c:v>
                </c:pt>
                <c:pt idx="10049">
                  <c:v>2690</c:v>
                </c:pt>
                <c:pt idx="10050">
                  <c:v>3360</c:v>
                </c:pt>
                <c:pt idx="10051">
                  <c:v>1500</c:v>
                </c:pt>
                <c:pt idx="10052">
                  <c:v>2600</c:v>
                </c:pt>
                <c:pt idx="10053">
                  <c:v>1160</c:v>
                </c:pt>
                <c:pt idx="10054">
                  <c:v>1430</c:v>
                </c:pt>
                <c:pt idx="10055">
                  <c:v>1870</c:v>
                </c:pt>
                <c:pt idx="10056">
                  <c:v>2560</c:v>
                </c:pt>
                <c:pt idx="10057">
                  <c:v>1160</c:v>
                </c:pt>
                <c:pt idx="10058">
                  <c:v>1680</c:v>
                </c:pt>
                <c:pt idx="10059">
                  <c:v>2010</c:v>
                </c:pt>
                <c:pt idx="10060">
                  <c:v>2540</c:v>
                </c:pt>
                <c:pt idx="10061">
                  <c:v>3240</c:v>
                </c:pt>
                <c:pt idx="10062">
                  <c:v>2670</c:v>
                </c:pt>
                <c:pt idx="10063">
                  <c:v>1080</c:v>
                </c:pt>
                <c:pt idx="10064">
                  <c:v>1430</c:v>
                </c:pt>
                <c:pt idx="10065">
                  <c:v>1290</c:v>
                </c:pt>
                <c:pt idx="10066">
                  <c:v>1240</c:v>
                </c:pt>
                <c:pt idx="10067">
                  <c:v>1840</c:v>
                </c:pt>
                <c:pt idx="10068">
                  <c:v>1120</c:v>
                </c:pt>
                <c:pt idx="10069">
                  <c:v>2100</c:v>
                </c:pt>
                <c:pt idx="10070">
                  <c:v>2030</c:v>
                </c:pt>
                <c:pt idx="10071">
                  <c:v>2030</c:v>
                </c:pt>
                <c:pt idx="10072">
                  <c:v>890</c:v>
                </c:pt>
                <c:pt idx="10073">
                  <c:v>1750</c:v>
                </c:pt>
                <c:pt idx="10074">
                  <c:v>1300</c:v>
                </c:pt>
                <c:pt idx="10075">
                  <c:v>2650</c:v>
                </c:pt>
                <c:pt idx="10076">
                  <c:v>1750</c:v>
                </c:pt>
                <c:pt idx="10077">
                  <c:v>1440</c:v>
                </c:pt>
                <c:pt idx="10078">
                  <c:v>1700</c:v>
                </c:pt>
                <c:pt idx="10079">
                  <c:v>3920</c:v>
                </c:pt>
                <c:pt idx="10080">
                  <c:v>1470</c:v>
                </c:pt>
                <c:pt idx="10081">
                  <c:v>2520</c:v>
                </c:pt>
                <c:pt idx="10082">
                  <c:v>2140</c:v>
                </c:pt>
                <c:pt idx="10083">
                  <c:v>1550</c:v>
                </c:pt>
                <c:pt idx="10084">
                  <c:v>3180</c:v>
                </c:pt>
                <c:pt idx="10085">
                  <c:v>6510</c:v>
                </c:pt>
                <c:pt idx="10086">
                  <c:v>1440</c:v>
                </c:pt>
                <c:pt idx="10087">
                  <c:v>1150</c:v>
                </c:pt>
                <c:pt idx="10088">
                  <c:v>2320</c:v>
                </c:pt>
                <c:pt idx="10089">
                  <c:v>1230</c:v>
                </c:pt>
                <c:pt idx="10090">
                  <c:v>2060</c:v>
                </c:pt>
                <c:pt idx="10091">
                  <c:v>2783</c:v>
                </c:pt>
                <c:pt idx="10092">
                  <c:v>2140</c:v>
                </c:pt>
                <c:pt idx="10093">
                  <c:v>1420</c:v>
                </c:pt>
                <c:pt idx="10094">
                  <c:v>2090</c:v>
                </c:pt>
                <c:pt idx="10095">
                  <c:v>1320</c:v>
                </c:pt>
                <c:pt idx="10096">
                  <c:v>2300</c:v>
                </c:pt>
                <c:pt idx="10097">
                  <c:v>3050</c:v>
                </c:pt>
                <c:pt idx="10098">
                  <c:v>2960</c:v>
                </c:pt>
                <c:pt idx="10099">
                  <c:v>2520</c:v>
                </c:pt>
                <c:pt idx="10100">
                  <c:v>1740</c:v>
                </c:pt>
                <c:pt idx="10101">
                  <c:v>1300</c:v>
                </c:pt>
                <c:pt idx="10102">
                  <c:v>1170</c:v>
                </c:pt>
                <c:pt idx="10103">
                  <c:v>1946</c:v>
                </c:pt>
                <c:pt idx="10104">
                  <c:v>1250</c:v>
                </c:pt>
                <c:pt idx="10105">
                  <c:v>1230</c:v>
                </c:pt>
                <c:pt idx="10106">
                  <c:v>2180</c:v>
                </c:pt>
                <c:pt idx="10107">
                  <c:v>1740</c:v>
                </c:pt>
                <c:pt idx="10108">
                  <c:v>3830</c:v>
                </c:pt>
                <c:pt idx="10109">
                  <c:v>2250</c:v>
                </c:pt>
                <c:pt idx="10110">
                  <c:v>2590</c:v>
                </c:pt>
                <c:pt idx="10111">
                  <c:v>2090</c:v>
                </c:pt>
                <c:pt idx="10112">
                  <c:v>2400</c:v>
                </c:pt>
                <c:pt idx="10113">
                  <c:v>2260</c:v>
                </c:pt>
                <c:pt idx="10114">
                  <c:v>2910</c:v>
                </c:pt>
                <c:pt idx="10115">
                  <c:v>3640</c:v>
                </c:pt>
                <c:pt idx="10116">
                  <c:v>3770</c:v>
                </c:pt>
                <c:pt idx="10117">
                  <c:v>1600</c:v>
                </c:pt>
                <c:pt idx="10118">
                  <c:v>2110</c:v>
                </c:pt>
                <c:pt idx="10119">
                  <c:v>1720</c:v>
                </c:pt>
                <c:pt idx="10120">
                  <c:v>1100</c:v>
                </c:pt>
                <c:pt idx="10121">
                  <c:v>2620</c:v>
                </c:pt>
                <c:pt idx="10122">
                  <c:v>3090</c:v>
                </c:pt>
                <c:pt idx="10123">
                  <c:v>1890</c:v>
                </c:pt>
                <c:pt idx="10124">
                  <c:v>1850</c:v>
                </c:pt>
                <c:pt idx="10125">
                  <c:v>3100</c:v>
                </c:pt>
                <c:pt idx="10126">
                  <c:v>2506</c:v>
                </c:pt>
                <c:pt idx="10127">
                  <c:v>1700</c:v>
                </c:pt>
                <c:pt idx="10128">
                  <c:v>1550</c:v>
                </c:pt>
                <c:pt idx="10129">
                  <c:v>2200</c:v>
                </c:pt>
                <c:pt idx="10130">
                  <c:v>1890</c:v>
                </c:pt>
                <c:pt idx="10131">
                  <c:v>1140</c:v>
                </c:pt>
                <c:pt idx="10132">
                  <c:v>3740</c:v>
                </c:pt>
                <c:pt idx="10133">
                  <c:v>1940</c:v>
                </c:pt>
                <c:pt idx="10134">
                  <c:v>2130</c:v>
                </c:pt>
                <c:pt idx="10135">
                  <c:v>1470</c:v>
                </c:pt>
                <c:pt idx="10136">
                  <c:v>1070</c:v>
                </c:pt>
                <c:pt idx="10137">
                  <c:v>1680</c:v>
                </c:pt>
                <c:pt idx="10138">
                  <c:v>2730</c:v>
                </c:pt>
                <c:pt idx="10139">
                  <c:v>1890</c:v>
                </c:pt>
                <c:pt idx="10140">
                  <c:v>1080</c:v>
                </c:pt>
                <c:pt idx="10141">
                  <c:v>1440</c:v>
                </c:pt>
                <c:pt idx="10142">
                  <c:v>2540</c:v>
                </c:pt>
                <c:pt idx="10143">
                  <c:v>2300</c:v>
                </c:pt>
                <c:pt idx="10144">
                  <c:v>1690</c:v>
                </c:pt>
                <c:pt idx="10145">
                  <c:v>1800</c:v>
                </c:pt>
                <c:pt idx="10146">
                  <c:v>1770</c:v>
                </c:pt>
                <c:pt idx="10147">
                  <c:v>1190</c:v>
                </c:pt>
                <c:pt idx="10148">
                  <c:v>1320</c:v>
                </c:pt>
                <c:pt idx="10149">
                  <c:v>1290</c:v>
                </c:pt>
                <c:pt idx="10150">
                  <c:v>3000</c:v>
                </c:pt>
                <c:pt idx="10151">
                  <c:v>1358</c:v>
                </c:pt>
                <c:pt idx="10152">
                  <c:v>1220</c:v>
                </c:pt>
                <c:pt idx="10153">
                  <c:v>2720</c:v>
                </c:pt>
                <c:pt idx="10154">
                  <c:v>1060</c:v>
                </c:pt>
                <c:pt idx="10155">
                  <c:v>3020</c:v>
                </c:pt>
                <c:pt idx="10156">
                  <c:v>1640</c:v>
                </c:pt>
                <c:pt idx="10157">
                  <c:v>3870</c:v>
                </c:pt>
                <c:pt idx="10158">
                  <c:v>2860</c:v>
                </c:pt>
                <c:pt idx="10159">
                  <c:v>1740</c:v>
                </c:pt>
                <c:pt idx="10160">
                  <c:v>1140</c:v>
                </c:pt>
                <c:pt idx="10161">
                  <c:v>3290</c:v>
                </c:pt>
                <c:pt idx="10162">
                  <c:v>1210</c:v>
                </c:pt>
                <c:pt idx="10163">
                  <c:v>3320</c:v>
                </c:pt>
                <c:pt idx="10164">
                  <c:v>1350</c:v>
                </c:pt>
                <c:pt idx="10165">
                  <c:v>1990</c:v>
                </c:pt>
                <c:pt idx="10166">
                  <c:v>2060</c:v>
                </c:pt>
                <c:pt idx="10167">
                  <c:v>1460</c:v>
                </c:pt>
                <c:pt idx="10168">
                  <c:v>2250</c:v>
                </c:pt>
                <c:pt idx="10169">
                  <c:v>950</c:v>
                </c:pt>
                <c:pt idx="10170">
                  <c:v>3140</c:v>
                </c:pt>
                <c:pt idx="10171">
                  <c:v>3560</c:v>
                </c:pt>
                <c:pt idx="10172">
                  <c:v>1410</c:v>
                </c:pt>
                <c:pt idx="10173">
                  <c:v>2770</c:v>
                </c:pt>
                <c:pt idx="10174">
                  <c:v>1864</c:v>
                </c:pt>
                <c:pt idx="10175">
                  <c:v>1930</c:v>
                </c:pt>
                <c:pt idx="10176">
                  <c:v>3870</c:v>
                </c:pt>
                <c:pt idx="10177">
                  <c:v>2020</c:v>
                </c:pt>
                <c:pt idx="10178">
                  <c:v>1300</c:v>
                </c:pt>
                <c:pt idx="10179">
                  <c:v>3410</c:v>
                </c:pt>
                <c:pt idx="10180">
                  <c:v>2370</c:v>
                </c:pt>
                <c:pt idx="10181">
                  <c:v>2770</c:v>
                </c:pt>
                <c:pt idx="10182">
                  <c:v>1250</c:v>
                </c:pt>
                <c:pt idx="10183">
                  <c:v>1690</c:v>
                </c:pt>
                <c:pt idx="10184">
                  <c:v>3040</c:v>
                </c:pt>
                <c:pt idx="10185">
                  <c:v>2710</c:v>
                </c:pt>
                <c:pt idx="10186">
                  <c:v>1190</c:v>
                </c:pt>
                <c:pt idx="10187">
                  <c:v>2300</c:v>
                </c:pt>
                <c:pt idx="10188">
                  <c:v>1360</c:v>
                </c:pt>
                <c:pt idx="10189">
                  <c:v>1500</c:v>
                </c:pt>
                <c:pt idx="10190">
                  <c:v>1610</c:v>
                </c:pt>
                <c:pt idx="10191">
                  <c:v>1420</c:v>
                </c:pt>
                <c:pt idx="10192">
                  <c:v>1750</c:v>
                </c:pt>
                <c:pt idx="10193">
                  <c:v>1510</c:v>
                </c:pt>
                <c:pt idx="10194">
                  <c:v>2330</c:v>
                </c:pt>
                <c:pt idx="10195">
                  <c:v>2690</c:v>
                </c:pt>
                <c:pt idx="10196">
                  <c:v>1700</c:v>
                </c:pt>
                <c:pt idx="10197">
                  <c:v>1020</c:v>
                </c:pt>
                <c:pt idx="10198">
                  <c:v>1160</c:v>
                </c:pt>
                <c:pt idx="10199">
                  <c:v>2450</c:v>
                </c:pt>
                <c:pt idx="10200">
                  <c:v>2010</c:v>
                </c:pt>
                <c:pt idx="10201">
                  <c:v>1370</c:v>
                </c:pt>
                <c:pt idx="10202">
                  <c:v>1370</c:v>
                </c:pt>
                <c:pt idx="10203">
                  <c:v>1990</c:v>
                </c:pt>
                <c:pt idx="10204">
                  <c:v>2790</c:v>
                </c:pt>
                <c:pt idx="10205">
                  <c:v>780</c:v>
                </c:pt>
                <c:pt idx="10206">
                  <c:v>2240</c:v>
                </c:pt>
                <c:pt idx="10207">
                  <c:v>2210</c:v>
                </c:pt>
                <c:pt idx="10208">
                  <c:v>1390</c:v>
                </c:pt>
                <c:pt idx="10209">
                  <c:v>1800</c:v>
                </c:pt>
                <c:pt idx="10210">
                  <c:v>3320</c:v>
                </c:pt>
                <c:pt idx="10211">
                  <c:v>1960</c:v>
                </c:pt>
                <c:pt idx="10212">
                  <c:v>850</c:v>
                </c:pt>
                <c:pt idx="10213">
                  <c:v>2980</c:v>
                </c:pt>
                <c:pt idx="10214">
                  <c:v>1980</c:v>
                </c:pt>
                <c:pt idx="10215">
                  <c:v>790</c:v>
                </c:pt>
                <c:pt idx="10216">
                  <c:v>1800</c:v>
                </c:pt>
                <c:pt idx="10217">
                  <c:v>2260</c:v>
                </c:pt>
                <c:pt idx="10218">
                  <c:v>800</c:v>
                </c:pt>
                <c:pt idx="10219">
                  <c:v>2490</c:v>
                </c:pt>
                <c:pt idx="10220">
                  <c:v>1610</c:v>
                </c:pt>
                <c:pt idx="10221">
                  <c:v>1850</c:v>
                </c:pt>
                <c:pt idx="10222">
                  <c:v>1850</c:v>
                </c:pt>
                <c:pt idx="10223">
                  <c:v>1920</c:v>
                </c:pt>
                <c:pt idx="10224">
                  <c:v>1740</c:v>
                </c:pt>
                <c:pt idx="10225">
                  <c:v>1430</c:v>
                </c:pt>
                <c:pt idx="10226">
                  <c:v>1420</c:v>
                </c:pt>
                <c:pt idx="10227">
                  <c:v>1420</c:v>
                </c:pt>
                <c:pt idx="10228">
                  <c:v>1560</c:v>
                </c:pt>
                <c:pt idx="10229">
                  <c:v>2030</c:v>
                </c:pt>
                <c:pt idx="10230">
                  <c:v>3280</c:v>
                </c:pt>
                <c:pt idx="10231">
                  <c:v>1360</c:v>
                </c:pt>
                <c:pt idx="10232">
                  <c:v>1180</c:v>
                </c:pt>
                <c:pt idx="10233">
                  <c:v>1940</c:v>
                </c:pt>
                <c:pt idx="10234">
                  <c:v>1300</c:v>
                </c:pt>
                <c:pt idx="10235">
                  <c:v>1650</c:v>
                </c:pt>
                <c:pt idx="10236">
                  <c:v>1140</c:v>
                </c:pt>
                <c:pt idx="10237">
                  <c:v>2540</c:v>
                </c:pt>
                <c:pt idx="10238">
                  <c:v>3440</c:v>
                </c:pt>
                <c:pt idx="10239">
                  <c:v>1800</c:v>
                </c:pt>
                <c:pt idx="10240">
                  <c:v>1260</c:v>
                </c:pt>
                <c:pt idx="10241">
                  <c:v>2370</c:v>
                </c:pt>
                <c:pt idx="10242">
                  <c:v>1520</c:v>
                </c:pt>
                <c:pt idx="10243">
                  <c:v>1750</c:v>
                </c:pt>
                <c:pt idx="10244">
                  <c:v>2680</c:v>
                </c:pt>
                <c:pt idx="10245">
                  <c:v>1590</c:v>
                </c:pt>
                <c:pt idx="10246">
                  <c:v>1560</c:v>
                </c:pt>
                <c:pt idx="10247">
                  <c:v>2000</c:v>
                </c:pt>
                <c:pt idx="10248">
                  <c:v>2380</c:v>
                </c:pt>
                <c:pt idx="10249">
                  <c:v>2230</c:v>
                </c:pt>
                <c:pt idx="10250">
                  <c:v>2820</c:v>
                </c:pt>
                <c:pt idx="10251">
                  <c:v>1570</c:v>
                </c:pt>
                <c:pt idx="10252">
                  <c:v>1845</c:v>
                </c:pt>
                <c:pt idx="10253">
                  <c:v>830</c:v>
                </c:pt>
                <c:pt idx="10254">
                  <c:v>830</c:v>
                </c:pt>
                <c:pt idx="10255">
                  <c:v>2030</c:v>
                </c:pt>
                <c:pt idx="10256">
                  <c:v>1430</c:v>
                </c:pt>
                <c:pt idx="10257">
                  <c:v>1510</c:v>
                </c:pt>
                <c:pt idx="10258">
                  <c:v>1510</c:v>
                </c:pt>
                <c:pt idx="10259">
                  <c:v>1610</c:v>
                </c:pt>
                <c:pt idx="10260">
                  <c:v>1600</c:v>
                </c:pt>
                <c:pt idx="10261">
                  <c:v>1420</c:v>
                </c:pt>
                <c:pt idx="10262">
                  <c:v>1660</c:v>
                </c:pt>
                <c:pt idx="10263">
                  <c:v>4230</c:v>
                </c:pt>
                <c:pt idx="10264">
                  <c:v>3310</c:v>
                </c:pt>
                <c:pt idx="10265">
                  <c:v>2470</c:v>
                </c:pt>
                <c:pt idx="10266">
                  <c:v>1040</c:v>
                </c:pt>
                <c:pt idx="10267">
                  <c:v>1850</c:v>
                </c:pt>
                <c:pt idx="10268">
                  <c:v>4610</c:v>
                </c:pt>
                <c:pt idx="10269">
                  <c:v>2480</c:v>
                </c:pt>
                <c:pt idx="10270">
                  <c:v>2130</c:v>
                </c:pt>
                <c:pt idx="10271">
                  <c:v>2350</c:v>
                </c:pt>
                <c:pt idx="10272">
                  <c:v>920</c:v>
                </c:pt>
                <c:pt idx="10273">
                  <c:v>920</c:v>
                </c:pt>
                <c:pt idx="10274">
                  <c:v>1780</c:v>
                </c:pt>
                <c:pt idx="10275">
                  <c:v>2690</c:v>
                </c:pt>
                <c:pt idx="10276">
                  <c:v>3010</c:v>
                </c:pt>
                <c:pt idx="10277">
                  <c:v>3180</c:v>
                </c:pt>
                <c:pt idx="10278">
                  <c:v>4120</c:v>
                </c:pt>
                <c:pt idx="10279">
                  <c:v>1280</c:v>
                </c:pt>
                <c:pt idx="10280">
                  <c:v>1690</c:v>
                </c:pt>
                <c:pt idx="10281">
                  <c:v>2320</c:v>
                </c:pt>
                <c:pt idx="10282">
                  <c:v>3090</c:v>
                </c:pt>
                <c:pt idx="10283">
                  <c:v>5050</c:v>
                </c:pt>
                <c:pt idx="10284">
                  <c:v>1640</c:v>
                </c:pt>
                <c:pt idx="10285">
                  <c:v>2170</c:v>
                </c:pt>
                <c:pt idx="10286">
                  <c:v>3140</c:v>
                </c:pt>
                <c:pt idx="10287">
                  <c:v>1090</c:v>
                </c:pt>
                <c:pt idx="10288">
                  <c:v>1930</c:v>
                </c:pt>
                <c:pt idx="10289">
                  <c:v>2100</c:v>
                </c:pt>
                <c:pt idx="10290">
                  <c:v>3110</c:v>
                </c:pt>
                <c:pt idx="10291">
                  <c:v>930</c:v>
                </c:pt>
                <c:pt idx="10292">
                  <c:v>2050</c:v>
                </c:pt>
                <c:pt idx="10293">
                  <c:v>1160</c:v>
                </c:pt>
                <c:pt idx="10294">
                  <c:v>1820</c:v>
                </c:pt>
                <c:pt idx="10295">
                  <c:v>2110</c:v>
                </c:pt>
                <c:pt idx="10296">
                  <c:v>870</c:v>
                </c:pt>
                <c:pt idx="10297">
                  <c:v>1080</c:v>
                </c:pt>
                <c:pt idx="10298">
                  <c:v>1260</c:v>
                </c:pt>
                <c:pt idx="10299">
                  <c:v>900</c:v>
                </c:pt>
                <c:pt idx="10300">
                  <c:v>750</c:v>
                </c:pt>
                <c:pt idx="10301">
                  <c:v>1800</c:v>
                </c:pt>
                <c:pt idx="10302">
                  <c:v>2220</c:v>
                </c:pt>
                <c:pt idx="10303">
                  <c:v>1390</c:v>
                </c:pt>
                <c:pt idx="10304">
                  <c:v>2160</c:v>
                </c:pt>
                <c:pt idx="10305">
                  <c:v>1840</c:v>
                </c:pt>
                <c:pt idx="10306">
                  <c:v>1690</c:v>
                </c:pt>
                <c:pt idx="10307">
                  <c:v>2650</c:v>
                </c:pt>
                <c:pt idx="10308">
                  <c:v>1120</c:v>
                </c:pt>
                <c:pt idx="10309">
                  <c:v>2500</c:v>
                </c:pt>
                <c:pt idx="10310">
                  <c:v>2220</c:v>
                </c:pt>
                <c:pt idx="10311">
                  <c:v>1260</c:v>
                </c:pt>
                <c:pt idx="10312">
                  <c:v>1480</c:v>
                </c:pt>
                <c:pt idx="10313">
                  <c:v>930</c:v>
                </c:pt>
                <c:pt idx="10314">
                  <c:v>2780</c:v>
                </c:pt>
                <c:pt idx="10315">
                  <c:v>2770</c:v>
                </c:pt>
                <c:pt idx="10316">
                  <c:v>1530</c:v>
                </c:pt>
                <c:pt idx="10317">
                  <c:v>2140</c:v>
                </c:pt>
                <c:pt idx="10318">
                  <c:v>4600</c:v>
                </c:pt>
                <c:pt idx="10319">
                  <c:v>1760</c:v>
                </c:pt>
                <c:pt idx="10320">
                  <c:v>1760</c:v>
                </c:pt>
                <c:pt idx="10321">
                  <c:v>3110</c:v>
                </c:pt>
                <c:pt idx="10322">
                  <c:v>2260</c:v>
                </c:pt>
                <c:pt idx="10323">
                  <c:v>1460</c:v>
                </c:pt>
                <c:pt idx="10324">
                  <c:v>2050</c:v>
                </c:pt>
                <c:pt idx="10325">
                  <c:v>2340</c:v>
                </c:pt>
                <c:pt idx="10326">
                  <c:v>1230</c:v>
                </c:pt>
                <c:pt idx="10327">
                  <c:v>1880</c:v>
                </c:pt>
                <c:pt idx="10328">
                  <c:v>1280</c:v>
                </c:pt>
                <c:pt idx="10329">
                  <c:v>3660</c:v>
                </c:pt>
                <c:pt idx="10330">
                  <c:v>1650</c:v>
                </c:pt>
                <c:pt idx="10331">
                  <c:v>1960</c:v>
                </c:pt>
                <c:pt idx="10332">
                  <c:v>1580</c:v>
                </c:pt>
                <c:pt idx="10333">
                  <c:v>2490</c:v>
                </c:pt>
                <c:pt idx="10334">
                  <c:v>2000</c:v>
                </c:pt>
                <c:pt idx="10335">
                  <c:v>1550</c:v>
                </c:pt>
                <c:pt idx="10336">
                  <c:v>2820</c:v>
                </c:pt>
                <c:pt idx="10337">
                  <c:v>2600</c:v>
                </c:pt>
                <c:pt idx="10338">
                  <c:v>2200</c:v>
                </c:pt>
                <c:pt idx="10339">
                  <c:v>2500</c:v>
                </c:pt>
                <c:pt idx="10340">
                  <c:v>1270</c:v>
                </c:pt>
                <c:pt idx="10341">
                  <c:v>2900</c:v>
                </c:pt>
                <c:pt idx="10342">
                  <c:v>840</c:v>
                </c:pt>
                <c:pt idx="10343">
                  <c:v>1940</c:v>
                </c:pt>
                <c:pt idx="10344">
                  <c:v>3490</c:v>
                </c:pt>
                <c:pt idx="10345">
                  <c:v>1940</c:v>
                </c:pt>
                <c:pt idx="10346">
                  <c:v>2490</c:v>
                </c:pt>
                <c:pt idx="10347">
                  <c:v>1390</c:v>
                </c:pt>
                <c:pt idx="10348">
                  <c:v>3940</c:v>
                </c:pt>
                <c:pt idx="10349">
                  <c:v>1760</c:v>
                </c:pt>
                <c:pt idx="10350">
                  <c:v>2560</c:v>
                </c:pt>
                <c:pt idx="10351">
                  <c:v>2300</c:v>
                </c:pt>
                <c:pt idx="10352">
                  <c:v>1770</c:v>
                </c:pt>
                <c:pt idx="10353">
                  <c:v>2310</c:v>
                </c:pt>
                <c:pt idx="10354">
                  <c:v>2310</c:v>
                </c:pt>
                <c:pt idx="10355">
                  <c:v>2000</c:v>
                </c:pt>
                <c:pt idx="10356">
                  <c:v>1540</c:v>
                </c:pt>
                <c:pt idx="10357">
                  <c:v>2590</c:v>
                </c:pt>
                <c:pt idx="10358">
                  <c:v>980</c:v>
                </c:pt>
                <c:pt idx="10359">
                  <c:v>1730</c:v>
                </c:pt>
                <c:pt idx="10360">
                  <c:v>3070</c:v>
                </c:pt>
                <c:pt idx="10361">
                  <c:v>2100</c:v>
                </c:pt>
                <c:pt idx="10362">
                  <c:v>2080</c:v>
                </c:pt>
                <c:pt idx="10363">
                  <c:v>1890</c:v>
                </c:pt>
                <c:pt idx="10364">
                  <c:v>2000</c:v>
                </c:pt>
                <c:pt idx="10365">
                  <c:v>3030</c:v>
                </c:pt>
                <c:pt idx="10366">
                  <c:v>1110</c:v>
                </c:pt>
                <c:pt idx="10367">
                  <c:v>1650</c:v>
                </c:pt>
                <c:pt idx="10368">
                  <c:v>1410</c:v>
                </c:pt>
                <c:pt idx="10369">
                  <c:v>2140</c:v>
                </c:pt>
                <c:pt idx="10370">
                  <c:v>1860</c:v>
                </c:pt>
                <c:pt idx="10371">
                  <c:v>1170</c:v>
                </c:pt>
                <c:pt idx="10372">
                  <c:v>980</c:v>
                </c:pt>
                <c:pt idx="10373">
                  <c:v>7400</c:v>
                </c:pt>
                <c:pt idx="10374">
                  <c:v>1650</c:v>
                </c:pt>
                <c:pt idx="10375">
                  <c:v>1480</c:v>
                </c:pt>
                <c:pt idx="10376">
                  <c:v>4060</c:v>
                </c:pt>
                <c:pt idx="10377">
                  <c:v>1370</c:v>
                </c:pt>
                <c:pt idx="10378">
                  <c:v>2480</c:v>
                </c:pt>
                <c:pt idx="10379">
                  <c:v>2030</c:v>
                </c:pt>
                <c:pt idx="10380">
                  <c:v>2200</c:v>
                </c:pt>
                <c:pt idx="10381">
                  <c:v>1770</c:v>
                </c:pt>
                <c:pt idx="10382">
                  <c:v>2550</c:v>
                </c:pt>
                <c:pt idx="10383">
                  <c:v>1250</c:v>
                </c:pt>
                <c:pt idx="10384">
                  <c:v>2390</c:v>
                </c:pt>
                <c:pt idx="10385">
                  <c:v>5730</c:v>
                </c:pt>
                <c:pt idx="10386">
                  <c:v>1120</c:v>
                </c:pt>
                <c:pt idx="10387">
                  <c:v>1270</c:v>
                </c:pt>
                <c:pt idx="10388">
                  <c:v>2390</c:v>
                </c:pt>
                <c:pt idx="10389">
                  <c:v>1760</c:v>
                </c:pt>
                <c:pt idx="10390">
                  <c:v>2560</c:v>
                </c:pt>
                <c:pt idx="10391">
                  <c:v>1820</c:v>
                </c:pt>
                <c:pt idx="10392">
                  <c:v>1840</c:v>
                </c:pt>
                <c:pt idx="10393">
                  <c:v>1810</c:v>
                </c:pt>
                <c:pt idx="10394">
                  <c:v>2470</c:v>
                </c:pt>
                <c:pt idx="10395">
                  <c:v>2520</c:v>
                </c:pt>
                <c:pt idx="10396">
                  <c:v>1600</c:v>
                </c:pt>
                <c:pt idx="10397">
                  <c:v>1280</c:v>
                </c:pt>
                <c:pt idx="10398">
                  <c:v>1590</c:v>
                </c:pt>
                <c:pt idx="10399">
                  <c:v>2000</c:v>
                </c:pt>
                <c:pt idx="10400">
                  <c:v>1780</c:v>
                </c:pt>
                <c:pt idx="10401">
                  <c:v>1700</c:v>
                </c:pt>
                <c:pt idx="10402">
                  <c:v>1970</c:v>
                </c:pt>
                <c:pt idx="10403">
                  <c:v>1940</c:v>
                </c:pt>
                <c:pt idx="10404">
                  <c:v>3290</c:v>
                </c:pt>
                <c:pt idx="10405">
                  <c:v>3500</c:v>
                </c:pt>
                <c:pt idx="10406">
                  <c:v>3260</c:v>
                </c:pt>
                <c:pt idx="10407">
                  <c:v>4230</c:v>
                </c:pt>
                <c:pt idx="10408">
                  <c:v>1590</c:v>
                </c:pt>
                <c:pt idx="10409">
                  <c:v>1010</c:v>
                </c:pt>
                <c:pt idx="10410">
                  <c:v>1820</c:v>
                </c:pt>
                <c:pt idx="10411">
                  <c:v>870</c:v>
                </c:pt>
                <c:pt idx="10412">
                  <c:v>1620</c:v>
                </c:pt>
                <c:pt idx="10413">
                  <c:v>3980</c:v>
                </c:pt>
                <c:pt idx="10414">
                  <c:v>1630</c:v>
                </c:pt>
                <c:pt idx="10415">
                  <c:v>1230</c:v>
                </c:pt>
                <c:pt idx="10416">
                  <c:v>3510</c:v>
                </c:pt>
                <c:pt idx="10417">
                  <c:v>2160</c:v>
                </c:pt>
                <c:pt idx="10418">
                  <c:v>1020</c:v>
                </c:pt>
                <c:pt idx="10419">
                  <c:v>1590</c:v>
                </c:pt>
                <c:pt idx="10420">
                  <c:v>3440</c:v>
                </c:pt>
                <c:pt idx="10421">
                  <c:v>3020</c:v>
                </c:pt>
                <c:pt idx="10422">
                  <c:v>2280</c:v>
                </c:pt>
                <c:pt idx="10423">
                  <c:v>2790</c:v>
                </c:pt>
                <c:pt idx="10424">
                  <c:v>580</c:v>
                </c:pt>
                <c:pt idx="10425">
                  <c:v>2030</c:v>
                </c:pt>
                <c:pt idx="10426">
                  <c:v>850</c:v>
                </c:pt>
                <c:pt idx="10427">
                  <c:v>2480</c:v>
                </c:pt>
                <c:pt idx="10428">
                  <c:v>1010</c:v>
                </c:pt>
                <c:pt idx="10429">
                  <c:v>2420</c:v>
                </c:pt>
                <c:pt idx="10430">
                  <c:v>2180</c:v>
                </c:pt>
                <c:pt idx="10431">
                  <c:v>1830</c:v>
                </c:pt>
                <c:pt idx="10432">
                  <c:v>2040</c:v>
                </c:pt>
                <c:pt idx="10433">
                  <c:v>2640</c:v>
                </c:pt>
                <c:pt idx="10434">
                  <c:v>1060</c:v>
                </c:pt>
                <c:pt idx="10435">
                  <c:v>1640</c:v>
                </c:pt>
                <c:pt idx="10436">
                  <c:v>1190</c:v>
                </c:pt>
                <c:pt idx="10437">
                  <c:v>2180</c:v>
                </c:pt>
                <c:pt idx="10438">
                  <c:v>2120</c:v>
                </c:pt>
                <c:pt idx="10439">
                  <c:v>2210</c:v>
                </c:pt>
                <c:pt idx="10440">
                  <c:v>2510</c:v>
                </c:pt>
                <c:pt idx="10441">
                  <c:v>2500</c:v>
                </c:pt>
                <c:pt idx="10442">
                  <c:v>1560</c:v>
                </c:pt>
                <c:pt idx="10443">
                  <c:v>2510</c:v>
                </c:pt>
                <c:pt idx="10444">
                  <c:v>3060</c:v>
                </c:pt>
                <c:pt idx="10445">
                  <c:v>1310</c:v>
                </c:pt>
                <c:pt idx="10446">
                  <c:v>4260</c:v>
                </c:pt>
                <c:pt idx="10447">
                  <c:v>2500</c:v>
                </c:pt>
                <c:pt idx="10448">
                  <c:v>670</c:v>
                </c:pt>
                <c:pt idx="10449">
                  <c:v>1840</c:v>
                </c:pt>
                <c:pt idx="10450">
                  <c:v>1480</c:v>
                </c:pt>
                <c:pt idx="10451">
                  <c:v>2420</c:v>
                </c:pt>
                <c:pt idx="10452">
                  <c:v>1820</c:v>
                </c:pt>
                <c:pt idx="10453">
                  <c:v>1940</c:v>
                </c:pt>
                <c:pt idx="10454">
                  <c:v>1630</c:v>
                </c:pt>
                <c:pt idx="10455">
                  <c:v>2520</c:v>
                </c:pt>
                <c:pt idx="10456">
                  <c:v>2120</c:v>
                </c:pt>
                <c:pt idx="10457">
                  <c:v>2490</c:v>
                </c:pt>
                <c:pt idx="10458">
                  <c:v>3410</c:v>
                </c:pt>
                <c:pt idx="10459">
                  <c:v>2380</c:v>
                </c:pt>
                <c:pt idx="10460">
                  <c:v>2490</c:v>
                </c:pt>
                <c:pt idx="10461">
                  <c:v>1240</c:v>
                </c:pt>
                <c:pt idx="10462">
                  <c:v>1900</c:v>
                </c:pt>
                <c:pt idx="10463">
                  <c:v>2390</c:v>
                </c:pt>
                <c:pt idx="10464">
                  <c:v>1810</c:v>
                </c:pt>
                <c:pt idx="10465">
                  <c:v>4490</c:v>
                </c:pt>
                <c:pt idx="10466">
                  <c:v>1620</c:v>
                </c:pt>
                <c:pt idx="10467">
                  <c:v>2640</c:v>
                </c:pt>
                <c:pt idx="10468">
                  <c:v>2870</c:v>
                </c:pt>
                <c:pt idx="10469">
                  <c:v>3250</c:v>
                </c:pt>
                <c:pt idx="10470">
                  <c:v>800</c:v>
                </c:pt>
                <c:pt idx="10471">
                  <c:v>1360</c:v>
                </c:pt>
                <c:pt idx="10472">
                  <c:v>1950</c:v>
                </c:pt>
                <c:pt idx="10473">
                  <c:v>1970</c:v>
                </c:pt>
                <c:pt idx="10474">
                  <c:v>2020</c:v>
                </c:pt>
                <c:pt idx="10475">
                  <c:v>2280</c:v>
                </c:pt>
                <c:pt idx="10476">
                  <c:v>3540</c:v>
                </c:pt>
                <c:pt idx="10477">
                  <c:v>1560</c:v>
                </c:pt>
                <c:pt idx="10478">
                  <c:v>750</c:v>
                </c:pt>
                <c:pt idx="10479">
                  <c:v>2240</c:v>
                </c:pt>
                <c:pt idx="10480">
                  <c:v>590</c:v>
                </c:pt>
                <c:pt idx="10481">
                  <c:v>690</c:v>
                </c:pt>
                <c:pt idx="10482">
                  <c:v>1580</c:v>
                </c:pt>
                <c:pt idx="10483">
                  <c:v>1040</c:v>
                </c:pt>
                <c:pt idx="10484">
                  <c:v>1880</c:v>
                </c:pt>
                <c:pt idx="10485">
                  <c:v>1070</c:v>
                </c:pt>
                <c:pt idx="10486">
                  <c:v>1860</c:v>
                </c:pt>
                <c:pt idx="10487">
                  <c:v>1550</c:v>
                </c:pt>
                <c:pt idx="10488">
                  <c:v>1860</c:v>
                </c:pt>
                <c:pt idx="10489">
                  <c:v>3090</c:v>
                </c:pt>
                <c:pt idx="10490">
                  <c:v>1720</c:v>
                </c:pt>
                <c:pt idx="10491">
                  <c:v>1260</c:v>
                </c:pt>
                <c:pt idx="10492">
                  <c:v>1120</c:v>
                </c:pt>
                <c:pt idx="10493">
                  <c:v>1250</c:v>
                </c:pt>
                <c:pt idx="10494">
                  <c:v>1810</c:v>
                </c:pt>
                <c:pt idx="10495">
                  <c:v>1890</c:v>
                </c:pt>
                <c:pt idx="10496">
                  <c:v>2020</c:v>
                </c:pt>
                <c:pt idx="10497">
                  <c:v>1790</c:v>
                </c:pt>
                <c:pt idx="10498">
                  <c:v>3190</c:v>
                </c:pt>
                <c:pt idx="10499">
                  <c:v>3030</c:v>
                </c:pt>
                <c:pt idx="10500">
                  <c:v>1630</c:v>
                </c:pt>
                <c:pt idx="10501">
                  <c:v>1180</c:v>
                </c:pt>
                <c:pt idx="10502">
                  <c:v>1560</c:v>
                </c:pt>
                <c:pt idx="10503">
                  <c:v>1340</c:v>
                </c:pt>
                <c:pt idx="10504">
                  <c:v>2590</c:v>
                </c:pt>
                <c:pt idx="10505">
                  <c:v>1020</c:v>
                </c:pt>
                <c:pt idx="10506">
                  <c:v>2370</c:v>
                </c:pt>
                <c:pt idx="10507">
                  <c:v>3170</c:v>
                </c:pt>
                <c:pt idx="10508">
                  <c:v>1120</c:v>
                </c:pt>
                <c:pt idx="10509">
                  <c:v>1440</c:v>
                </c:pt>
                <c:pt idx="10510">
                  <c:v>2170</c:v>
                </c:pt>
                <c:pt idx="10511">
                  <c:v>3490</c:v>
                </c:pt>
                <c:pt idx="10512">
                  <c:v>1970</c:v>
                </c:pt>
                <c:pt idx="10513">
                  <c:v>2780</c:v>
                </c:pt>
                <c:pt idx="10514">
                  <c:v>2250</c:v>
                </c:pt>
                <c:pt idx="10515">
                  <c:v>1340</c:v>
                </c:pt>
                <c:pt idx="10516">
                  <c:v>1400</c:v>
                </c:pt>
                <c:pt idx="10517">
                  <c:v>1510</c:v>
                </c:pt>
                <c:pt idx="10518">
                  <c:v>1320</c:v>
                </c:pt>
                <c:pt idx="10519">
                  <c:v>820</c:v>
                </c:pt>
                <c:pt idx="10520">
                  <c:v>1080</c:v>
                </c:pt>
                <c:pt idx="10521">
                  <c:v>840</c:v>
                </c:pt>
                <c:pt idx="10522">
                  <c:v>2070</c:v>
                </c:pt>
                <c:pt idx="10523">
                  <c:v>1520</c:v>
                </c:pt>
                <c:pt idx="10524">
                  <c:v>1210</c:v>
                </c:pt>
                <c:pt idx="10525">
                  <c:v>3810</c:v>
                </c:pt>
                <c:pt idx="10526">
                  <c:v>5370</c:v>
                </c:pt>
                <c:pt idx="10527">
                  <c:v>1540</c:v>
                </c:pt>
                <c:pt idx="10528">
                  <c:v>2310</c:v>
                </c:pt>
                <c:pt idx="10529">
                  <c:v>1870</c:v>
                </c:pt>
                <c:pt idx="10530">
                  <c:v>1840</c:v>
                </c:pt>
                <c:pt idx="10531">
                  <c:v>2060</c:v>
                </c:pt>
                <c:pt idx="10532">
                  <c:v>1010</c:v>
                </c:pt>
                <c:pt idx="10533">
                  <c:v>1020</c:v>
                </c:pt>
                <c:pt idx="10534">
                  <c:v>2220</c:v>
                </c:pt>
                <c:pt idx="10535">
                  <c:v>1050</c:v>
                </c:pt>
                <c:pt idx="10536">
                  <c:v>3030</c:v>
                </c:pt>
                <c:pt idx="10537">
                  <c:v>1800</c:v>
                </c:pt>
                <c:pt idx="10538">
                  <c:v>1860</c:v>
                </c:pt>
                <c:pt idx="10539">
                  <c:v>4070</c:v>
                </c:pt>
                <c:pt idx="10540">
                  <c:v>860</c:v>
                </c:pt>
                <c:pt idx="10541">
                  <c:v>3080</c:v>
                </c:pt>
                <c:pt idx="10542">
                  <c:v>1280</c:v>
                </c:pt>
                <c:pt idx="10543">
                  <c:v>1540</c:v>
                </c:pt>
                <c:pt idx="10544">
                  <c:v>1530</c:v>
                </c:pt>
                <c:pt idx="10545">
                  <c:v>2350</c:v>
                </c:pt>
                <c:pt idx="10546">
                  <c:v>920</c:v>
                </c:pt>
                <c:pt idx="10547">
                  <c:v>1840</c:v>
                </c:pt>
                <c:pt idx="10548">
                  <c:v>1650</c:v>
                </c:pt>
                <c:pt idx="10549">
                  <c:v>1760</c:v>
                </c:pt>
                <c:pt idx="10550">
                  <c:v>3290</c:v>
                </c:pt>
                <c:pt idx="10551">
                  <c:v>1270</c:v>
                </c:pt>
                <c:pt idx="10552">
                  <c:v>1600</c:v>
                </c:pt>
                <c:pt idx="10553">
                  <c:v>2670</c:v>
                </c:pt>
                <c:pt idx="10554">
                  <c:v>1960</c:v>
                </c:pt>
                <c:pt idx="10555">
                  <c:v>3300</c:v>
                </c:pt>
                <c:pt idx="10556">
                  <c:v>2000</c:v>
                </c:pt>
                <c:pt idx="10557">
                  <c:v>2360</c:v>
                </c:pt>
                <c:pt idx="10558">
                  <c:v>1430</c:v>
                </c:pt>
                <c:pt idx="10559">
                  <c:v>2330</c:v>
                </c:pt>
                <c:pt idx="10560">
                  <c:v>2060</c:v>
                </c:pt>
                <c:pt idx="10561">
                  <c:v>2240</c:v>
                </c:pt>
                <c:pt idx="10562">
                  <c:v>2330</c:v>
                </c:pt>
                <c:pt idx="10563">
                  <c:v>2180</c:v>
                </c:pt>
                <c:pt idx="10564">
                  <c:v>1280</c:v>
                </c:pt>
                <c:pt idx="10565">
                  <c:v>2140</c:v>
                </c:pt>
                <c:pt idx="10566">
                  <c:v>2890</c:v>
                </c:pt>
                <c:pt idx="10567">
                  <c:v>1480</c:v>
                </c:pt>
                <c:pt idx="10568">
                  <c:v>1680</c:v>
                </c:pt>
                <c:pt idx="10569">
                  <c:v>2163</c:v>
                </c:pt>
                <c:pt idx="10570">
                  <c:v>2280</c:v>
                </c:pt>
                <c:pt idx="10571">
                  <c:v>820</c:v>
                </c:pt>
                <c:pt idx="10572">
                  <c:v>1330</c:v>
                </c:pt>
                <c:pt idx="10573">
                  <c:v>2310</c:v>
                </c:pt>
                <c:pt idx="10574">
                  <c:v>1290</c:v>
                </c:pt>
                <c:pt idx="10575">
                  <c:v>1630</c:v>
                </c:pt>
                <c:pt idx="10576">
                  <c:v>1410</c:v>
                </c:pt>
                <c:pt idx="10577">
                  <c:v>1240</c:v>
                </c:pt>
                <c:pt idx="10578">
                  <c:v>3100</c:v>
                </c:pt>
                <c:pt idx="10579">
                  <c:v>2020</c:v>
                </c:pt>
                <c:pt idx="10580">
                  <c:v>2500</c:v>
                </c:pt>
                <c:pt idx="10581">
                  <c:v>790</c:v>
                </c:pt>
                <c:pt idx="10582">
                  <c:v>2040</c:v>
                </c:pt>
                <c:pt idx="10583">
                  <c:v>1430</c:v>
                </c:pt>
                <c:pt idx="10584">
                  <c:v>2250</c:v>
                </c:pt>
                <c:pt idx="10585">
                  <c:v>1070</c:v>
                </c:pt>
                <c:pt idx="10586">
                  <c:v>1300</c:v>
                </c:pt>
                <c:pt idx="10587">
                  <c:v>2560</c:v>
                </c:pt>
                <c:pt idx="10588">
                  <c:v>2190</c:v>
                </c:pt>
                <c:pt idx="10589">
                  <c:v>940</c:v>
                </c:pt>
                <c:pt idx="10590">
                  <c:v>1740</c:v>
                </c:pt>
                <c:pt idx="10591">
                  <c:v>2220</c:v>
                </c:pt>
                <c:pt idx="10592">
                  <c:v>1310</c:v>
                </c:pt>
                <c:pt idx="10593">
                  <c:v>2710</c:v>
                </c:pt>
                <c:pt idx="10594">
                  <c:v>1300</c:v>
                </c:pt>
                <c:pt idx="10595">
                  <c:v>1940</c:v>
                </c:pt>
                <c:pt idx="10596">
                  <c:v>1080</c:v>
                </c:pt>
                <c:pt idx="10597">
                  <c:v>2110</c:v>
                </c:pt>
                <c:pt idx="10598">
                  <c:v>1590</c:v>
                </c:pt>
                <c:pt idx="10599">
                  <c:v>910</c:v>
                </c:pt>
                <c:pt idx="10600">
                  <c:v>1590</c:v>
                </c:pt>
                <c:pt idx="10601">
                  <c:v>3290</c:v>
                </c:pt>
                <c:pt idx="10602">
                  <c:v>2010</c:v>
                </c:pt>
                <c:pt idx="10603">
                  <c:v>2060</c:v>
                </c:pt>
                <c:pt idx="10604">
                  <c:v>1560</c:v>
                </c:pt>
                <c:pt idx="10605">
                  <c:v>1120</c:v>
                </c:pt>
                <c:pt idx="10606">
                  <c:v>3550</c:v>
                </c:pt>
                <c:pt idx="10607">
                  <c:v>3300</c:v>
                </c:pt>
                <c:pt idx="10608">
                  <c:v>2000</c:v>
                </c:pt>
                <c:pt idx="10609">
                  <c:v>2680</c:v>
                </c:pt>
                <c:pt idx="10610">
                  <c:v>1290</c:v>
                </c:pt>
                <c:pt idx="10611">
                  <c:v>1290</c:v>
                </c:pt>
                <c:pt idx="10612">
                  <c:v>1150</c:v>
                </c:pt>
                <c:pt idx="10613">
                  <c:v>1880</c:v>
                </c:pt>
                <c:pt idx="10614">
                  <c:v>2400</c:v>
                </c:pt>
                <c:pt idx="10615">
                  <c:v>1920</c:v>
                </c:pt>
                <c:pt idx="10616">
                  <c:v>4350</c:v>
                </c:pt>
                <c:pt idx="10617">
                  <c:v>1910</c:v>
                </c:pt>
                <c:pt idx="10618">
                  <c:v>2000</c:v>
                </c:pt>
                <c:pt idx="10619">
                  <c:v>3290</c:v>
                </c:pt>
                <c:pt idx="10620">
                  <c:v>3480</c:v>
                </c:pt>
                <c:pt idx="10621">
                  <c:v>2410</c:v>
                </c:pt>
                <c:pt idx="10622">
                  <c:v>2820</c:v>
                </c:pt>
                <c:pt idx="10623">
                  <c:v>2710</c:v>
                </c:pt>
                <c:pt idx="10624">
                  <c:v>2080</c:v>
                </c:pt>
                <c:pt idx="10625">
                  <c:v>2200</c:v>
                </c:pt>
                <c:pt idx="10626">
                  <c:v>1180</c:v>
                </c:pt>
                <c:pt idx="10627">
                  <c:v>2120</c:v>
                </c:pt>
                <c:pt idx="10628">
                  <c:v>1460</c:v>
                </c:pt>
                <c:pt idx="10629">
                  <c:v>2110</c:v>
                </c:pt>
                <c:pt idx="10630">
                  <c:v>1790</c:v>
                </c:pt>
                <c:pt idx="10631">
                  <c:v>1340</c:v>
                </c:pt>
                <c:pt idx="10632">
                  <c:v>2460</c:v>
                </c:pt>
                <c:pt idx="10633">
                  <c:v>3760</c:v>
                </c:pt>
                <c:pt idx="10634">
                  <c:v>1240</c:v>
                </c:pt>
                <c:pt idx="10635">
                  <c:v>2750</c:v>
                </c:pt>
                <c:pt idx="10636">
                  <c:v>2530</c:v>
                </c:pt>
                <c:pt idx="10637">
                  <c:v>3200</c:v>
                </c:pt>
                <c:pt idx="10638">
                  <c:v>2020</c:v>
                </c:pt>
                <c:pt idx="10639">
                  <c:v>3030</c:v>
                </c:pt>
                <c:pt idx="10640">
                  <c:v>2350</c:v>
                </c:pt>
                <c:pt idx="10641">
                  <c:v>1690</c:v>
                </c:pt>
                <c:pt idx="10642">
                  <c:v>1280</c:v>
                </c:pt>
                <c:pt idx="10643">
                  <c:v>1170</c:v>
                </c:pt>
                <c:pt idx="10644">
                  <c:v>2700</c:v>
                </c:pt>
                <c:pt idx="10645">
                  <c:v>1800</c:v>
                </c:pt>
                <c:pt idx="10646">
                  <c:v>3670</c:v>
                </c:pt>
                <c:pt idx="10647">
                  <c:v>2350</c:v>
                </c:pt>
                <c:pt idx="10648">
                  <c:v>3100</c:v>
                </c:pt>
                <c:pt idx="10649">
                  <c:v>1120</c:v>
                </c:pt>
                <c:pt idx="10650">
                  <c:v>1900</c:v>
                </c:pt>
                <c:pt idx="10651">
                  <c:v>1350</c:v>
                </c:pt>
                <c:pt idx="10652">
                  <c:v>1410</c:v>
                </c:pt>
                <c:pt idx="10653">
                  <c:v>1560</c:v>
                </c:pt>
                <c:pt idx="10654">
                  <c:v>1090</c:v>
                </c:pt>
                <c:pt idx="10655">
                  <c:v>1465</c:v>
                </c:pt>
                <c:pt idx="10656">
                  <c:v>1790</c:v>
                </c:pt>
                <c:pt idx="10657">
                  <c:v>1300</c:v>
                </c:pt>
                <c:pt idx="10658">
                  <c:v>1920</c:v>
                </c:pt>
                <c:pt idx="10659">
                  <c:v>1420</c:v>
                </c:pt>
                <c:pt idx="10660">
                  <c:v>3760</c:v>
                </c:pt>
                <c:pt idx="10661">
                  <c:v>930</c:v>
                </c:pt>
                <c:pt idx="10662">
                  <c:v>1580</c:v>
                </c:pt>
                <c:pt idx="10663">
                  <c:v>2170</c:v>
                </c:pt>
                <c:pt idx="10664">
                  <c:v>2040</c:v>
                </c:pt>
                <c:pt idx="10665">
                  <c:v>3430</c:v>
                </c:pt>
                <c:pt idx="10666">
                  <c:v>2160</c:v>
                </c:pt>
                <c:pt idx="10667">
                  <c:v>2060</c:v>
                </c:pt>
                <c:pt idx="10668">
                  <c:v>1410</c:v>
                </c:pt>
                <c:pt idx="10669">
                  <c:v>1850</c:v>
                </c:pt>
                <c:pt idx="10670">
                  <c:v>1370</c:v>
                </c:pt>
                <c:pt idx="10671">
                  <c:v>3330</c:v>
                </c:pt>
                <c:pt idx="10672">
                  <c:v>1970</c:v>
                </c:pt>
                <c:pt idx="10673">
                  <c:v>1310</c:v>
                </c:pt>
                <c:pt idx="10674">
                  <c:v>1640</c:v>
                </c:pt>
                <c:pt idx="10675">
                  <c:v>1600</c:v>
                </c:pt>
                <c:pt idx="10676">
                  <c:v>1230</c:v>
                </c:pt>
                <c:pt idx="10677">
                  <c:v>2240</c:v>
                </c:pt>
                <c:pt idx="10678">
                  <c:v>2190</c:v>
                </c:pt>
                <c:pt idx="10679">
                  <c:v>990</c:v>
                </c:pt>
                <c:pt idx="10680">
                  <c:v>1010</c:v>
                </c:pt>
                <c:pt idx="10681">
                  <c:v>2920</c:v>
                </c:pt>
                <c:pt idx="10682">
                  <c:v>2310</c:v>
                </c:pt>
                <c:pt idx="10683">
                  <c:v>3470</c:v>
                </c:pt>
                <c:pt idx="10684">
                  <c:v>1220</c:v>
                </c:pt>
                <c:pt idx="10685">
                  <c:v>1550</c:v>
                </c:pt>
                <c:pt idx="10686">
                  <c:v>2070</c:v>
                </c:pt>
                <c:pt idx="10687">
                  <c:v>2060</c:v>
                </c:pt>
                <c:pt idx="10688">
                  <c:v>1690</c:v>
                </c:pt>
                <c:pt idx="10689">
                  <c:v>2550</c:v>
                </c:pt>
                <c:pt idx="10690">
                  <c:v>3370</c:v>
                </c:pt>
                <c:pt idx="10691">
                  <c:v>2230</c:v>
                </c:pt>
                <c:pt idx="10692">
                  <c:v>2382</c:v>
                </c:pt>
                <c:pt idx="10693">
                  <c:v>1620</c:v>
                </c:pt>
                <c:pt idx="10694">
                  <c:v>1140</c:v>
                </c:pt>
                <c:pt idx="10695">
                  <c:v>2140</c:v>
                </c:pt>
                <c:pt idx="10696">
                  <c:v>1900</c:v>
                </c:pt>
                <c:pt idx="10697">
                  <c:v>3370</c:v>
                </c:pt>
                <c:pt idx="10698">
                  <c:v>2300</c:v>
                </c:pt>
                <c:pt idx="10699">
                  <c:v>2040</c:v>
                </c:pt>
                <c:pt idx="10700">
                  <c:v>1840</c:v>
                </c:pt>
                <c:pt idx="10701">
                  <c:v>2860</c:v>
                </c:pt>
                <c:pt idx="10702">
                  <c:v>1400</c:v>
                </c:pt>
                <c:pt idx="10703">
                  <c:v>990</c:v>
                </c:pt>
                <c:pt idx="10704">
                  <c:v>3120</c:v>
                </c:pt>
                <c:pt idx="10705">
                  <c:v>1640</c:v>
                </c:pt>
                <c:pt idx="10706">
                  <c:v>2820</c:v>
                </c:pt>
                <c:pt idx="10707">
                  <c:v>1970</c:v>
                </c:pt>
                <c:pt idx="10708">
                  <c:v>2840</c:v>
                </c:pt>
                <c:pt idx="10709">
                  <c:v>2370</c:v>
                </c:pt>
                <c:pt idx="10710">
                  <c:v>2610</c:v>
                </c:pt>
                <c:pt idx="10711">
                  <c:v>1340</c:v>
                </c:pt>
                <c:pt idx="10712">
                  <c:v>1300</c:v>
                </c:pt>
                <c:pt idx="10713">
                  <c:v>3340</c:v>
                </c:pt>
                <c:pt idx="10714">
                  <c:v>2630</c:v>
                </c:pt>
                <c:pt idx="10715">
                  <c:v>1960</c:v>
                </c:pt>
                <c:pt idx="10716">
                  <c:v>1090</c:v>
                </c:pt>
                <c:pt idx="10717">
                  <c:v>1550</c:v>
                </c:pt>
                <c:pt idx="10718">
                  <c:v>1770</c:v>
                </c:pt>
                <c:pt idx="10719">
                  <c:v>1390</c:v>
                </c:pt>
                <c:pt idx="10720">
                  <c:v>2979</c:v>
                </c:pt>
                <c:pt idx="10721">
                  <c:v>830</c:v>
                </c:pt>
                <c:pt idx="10722">
                  <c:v>1560</c:v>
                </c:pt>
                <c:pt idx="10723">
                  <c:v>1360</c:v>
                </c:pt>
                <c:pt idx="10724">
                  <c:v>1650</c:v>
                </c:pt>
                <c:pt idx="10725">
                  <c:v>1510</c:v>
                </c:pt>
                <c:pt idx="10726">
                  <c:v>3010</c:v>
                </c:pt>
                <c:pt idx="10727">
                  <c:v>1510</c:v>
                </c:pt>
                <c:pt idx="10728">
                  <c:v>1950</c:v>
                </c:pt>
                <c:pt idx="10729">
                  <c:v>1800</c:v>
                </c:pt>
                <c:pt idx="10730">
                  <c:v>2810</c:v>
                </c:pt>
                <c:pt idx="10731">
                  <c:v>1760</c:v>
                </c:pt>
                <c:pt idx="10732">
                  <c:v>2040</c:v>
                </c:pt>
                <c:pt idx="10733">
                  <c:v>1690</c:v>
                </c:pt>
                <c:pt idx="10734">
                  <c:v>1530</c:v>
                </c:pt>
                <c:pt idx="10735">
                  <c:v>1810</c:v>
                </c:pt>
                <c:pt idx="10736">
                  <c:v>1180</c:v>
                </c:pt>
                <c:pt idx="10737">
                  <c:v>4090</c:v>
                </c:pt>
                <c:pt idx="10738">
                  <c:v>2250</c:v>
                </c:pt>
                <c:pt idx="10739">
                  <c:v>1070</c:v>
                </c:pt>
                <c:pt idx="10740">
                  <c:v>1820</c:v>
                </c:pt>
                <c:pt idx="10741">
                  <c:v>1080</c:v>
                </c:pt>
                <c:pt idx="10742">
                  <c:v>2760</c:v>
                </c:pt>
                <c:pt idx="10743">
                  <c:v>2550</c:v>
                </c:pt>
                <c:pt idx="10744">
                  <c:v>2080</c:v>
                </c:pt>
                <c:pt idx="10745">
                  <c:v>1280</c:v>
                </c:pt>
                <c:pt idx="10746">
                  <c:v>950</c:v>
                </c:pt>
                <c:pt idx="10747">
                  <c:v>1050</c:v>
                </c:pt>
                <c:pt idx="10748">
                  <c:v>1800</c:v>
                </c:pt>
                <c:pt idx="10749">
                  <c:v>3840</c:v>
                </c:pt>
                <c:pt idx="10750">
                  <c:v>3674</c:v>
                </c:pt>
                <c:pt idx="10751">
                  <c:v>1710</c:v>
                </c:pt>
                <c:pt idx="10752">
                  <c:v>910</c:v>
                </c:pt>
                <c:pt idx="10753">
                  <c:v>1340</c:v>
                </c:pt>
                <c:pt idx="10754">
                  <c:v>2340</c:v>
                </c:pt>
                <c:pt idx="10755">
                  <c:v>1510</c:v>
                </c:pt>
                <c:pt idx="10756">
                  <c:v>2630</c:v>
                </c:pt>
                <c:pt idx="10757">
                  <c:v>3100</c:v>
                </c:pt>
                <c:pt idx="10758">
                  <c:v>940</c:v>
                </c:pt>
                <c:pt idx="10759">
                  <c:v>1370</c:v>
                </c:pt>
                <c:pt idx="10760">
                  <c:v>2480</c:v>
                </c:pt>
                <c:pt idx="10761">
                  <c:v>1068</c:v>
                </c:pt>
                <c:pt idx="10762">
                  <c:v>2390</c:v>
                </c:pt>
                <c:pt idx="10763">
                  <c:v>2170</c:v>
                </c:pt>
                <c:pt idx="10764">
                  <c:v>1520</c:v>
                </c:pt>
                <c:pt idx="10765">
                  <c:v>2210</c:v>
                </c:pt>
                <c:pt idx="10766">
                  <c:v>3200</c:v>
                </c:pt>
                <c:pt idx="10767">
                  <c:v>1160</c:v>
                </c:pt>
                <c:pt idx="10768">
                  <c:v>2670</c:v>
                </c:pt>
                <c:pt idx="10769">
                  <c:v>2520</c:v>
                </c:pt>
                <c:pt idx="10770">
                  <c:v>760</c:v>
                </c:pt>
                <c:pt idx="10771">
                  <c:v>1310</c:v>
                </c:pt>
                <c:pt idx="10772">
                  <c:v>2750</c:v>
                </c:pt>
                <c:pt idx="10773">
                  <c:v>1790</c:v>
                </c:pt>
                <c:pt idx="10774">
                  <c:v>1790</c:v>
                </c:pt>
                <c:pt idx="10775">
                  <c:v>2400</c:v>
                </c:pt>
                <c:pt idx="10776">
                  <c:v>2420</c:v>
                </c:pt>
                <c:pt idx="10777">
                  <c:v>1710</c:v>
                </c:pt>
                <c:pt idx="10778">
                  <c:v>2000</c:v>
                </c:pt>
                <c:pt idx="10779">
                  <c:v>1580</c:v>
                </c:pt>
                <c:pt idx="10780">
                  <c:v>2310</c:v>
                </c:pt>
                <c:pt idx="10781">
                  <c:v>3580</c:v>
                </c:pt>
                <c:pt idx="10782">
                  <c:v>4320</c:v>
                </c:pt>
                <c:pt idx="10783">
                  <c:v>2560</c:v>
                </c:pt>
                <c:pt idx="10784">
                  <c:v>3220</c:v>
                </c:pt>
                <c:pt idx="10785">
                  <c:v>1660</c:v>
                </c:pt>
                <c:pt idx="10786">
                  <c:v>2420</c:v>
                </c:pt>
                <c:pt idx="10787">
                  <c:v>2870</c:v>
                </c:pt>
                <c:pt idx="10788">
                  <c:v>830</c:v>
                </c:pt>
                <c:pt idx="10789">
                  <c:v>1710</c:v>
                </c:pt>
                <c:pt idx="10790">
                  <c:v>2600</c:v>
                </c:pt>
                <c:pt idx="10791">
                  <c:v>670</c:v>
                </c:pt>
                <c:pt idx="10792">
                  <c:v>1500</c:v>
                </c:pt>
                <c:pt idx="10793">
                  <c:v>1460</c:v>
                </c:pt>
                <c:pt idx="10794">
                  <c:v>1540</c:v>
                </c:pt>
                <c:pt idx="10795">
                  <c:v>1250</c:v>
                </c:pt>
                <c:pt idx="10796">
                  <c:v>2230</c:v>
                </c:pt>
                <c:pt idx="10797">
                  <c:v>1800</c:v>
                </c:pt>
                <c:pt idx="10798">
                  <c:v>2400</c:v>
                </c:pt>
                <c:pt idx="10799">
                  <c:v>2370</c:v>
                </c:pt>
                <c:pt idx="10800">
                  <c:v>1830</c:v>
                </c:pt>
                <c:pt idx="10801">
                  <c:v>1480</c:v>
                </c:pt>
                <c:pt idx="10802">
                  <c:v>2620</c:v>
                </c:pt>
                <c:pt idx="10803">
                  <c:v>1300</c:v>
                </c:pt>
                <c:pt idx="10804">
                  <c:v>3120</c:v>
                </c:pt>
                <c:pt idx="10805">
                  <c:v>2400</c:v>
                </c:pt>
                <c:pt idx="10806">
                  <c:v>1430</c:v>
                </c:pt>
                <c:pt idx="10807">
                  <c:v>2480</c:v>
                </c:pt>
                <c:pt idx="10808">
                  <c:v>2280</c:v>
                </c:pt>
                <c:pt idx="10809">
                  <c:v>1390</c:v>
                </c:pt>
                <c:pt idx="10810">
                  <c:v>1030</c:v>
                </c:pt>
                <c:pt idx="10811">
                  <c:v>1120</c:v>
                </c:pt>
                <c:pt idx="10812">
                  <c:v>1300</c:v>
                </c:pt>
                <c:pt idx="10813">
                  <c:v>2410</c:v>
                </c:pt>
                <c:pt idx="10814">
                  <c:v>1470</c:v>
                </c:pt>
                <c:pt idx="10815">
                  <c:v>4720</c:v>
                </c:pt>
                <c:pt idx="10816">
                  <c:v>2910</c:v>
                </c:pt>
                <c:pt idx="10817">
                  <c:v>5000</c:v>
                </c:pt>
                <c:pt idx="10818">
                  <c:v>1690</c:v>
                </c:pt>
                <c:pt idx="10819">
                  <c:v>1000</c:v>
                </c:pt>
                <c:pt idx="10820">
                  <c:v>2400</c:v>
                </c:pt>
                <c:pt idx="10821">
                  <c:v>3330</c:v>
                </c:pt>
                <c:pt idx="10822">
                  <c:v>2060</c:v>
                </c:pt>
                <c:pt idx="10823">
                  <c:v>3090</c:v>
                </c:pt>
                <c:pt idx="10824">
                  <c:v>2350</c:v>
                </c:pt>
                <c:pt idx="10825">
                  <c:v>2180</c:v>
                </c:pt>
                <c:pt idx="10826">
                  <c:v>1870</c:v>
                </c:pt>
                <c:pt idx="10827">
                  <c:v>3530</c:v>
                </c:pt>
                <c:pt idx="10828">
                  <c:v>2460</c:v>
                </c:pt>
                <c:pt idx="10829">
                  <c:v>1650</c:v>
                </c:pt>
                <c:pt idx="10830">
                  <c:v>3480</c:v>
                </c:pt>
                <c:pt idx="10831">
                  <c:v>3176</c:v>
                </c:pt>
                <c:pt idx="10832">
                  <c:v>2420</c:v>
                </c:pt>
                <c:pt idx="10833">
                  <c:v>2260</c:v>
                </c:pt>
                <c:pt idx="10834">
                  <c:v>2380</c:v>
                </c:pt>
                <c:pt idx="10835">
                  <c:v>3400</c:v>
                </c:pt>
                <c:pt idx="10836">
                  <c:v>3770</c:v>
                </c:pt>
                <c:pt idx="10837">
                  <c:v>2672</c:v>
                </c:pt>
                <c:pt idx="10838">
                  <c:v>1180</c:v>
                </c:pt>
                <c:pt idx="10839">
                  <c:v>1810</c:v>
                </c:pt>
                <c:pt idx="10840">
                  <c:v>2610</c:v>
                </c:pt>
                <c:pt idx="10841">
                  <c:v>1450</c:v>
                </c:pt>
                <c:pt idx="10842">
                  <c:v>1600</c:v>
                </c:pt>
                <c:pt idx="10843">
                  <c:v>2650</c:v>
                </c:pt>
                <c:pt idx="10844">
                  <c:v>2490</c:v>
                </c:pt>
                <c:pt idx="10845">
                  <c:v>850</c:v>
                </c:pt>
                <c:pt idx="10846">
                  <c:v>1820</c:v>
                </c:pt>
                <c:pt idx="10847">
                  <c:v>1960</c:v>
                </c:pt>
                <c:pt idx="10848">
                  <c:v>2350</c:v>
                </c:pt>
                <c:pt idx="10849">
                  <c:v>1320</c:v>
                </c:pt>
                <c:pt idx="10850">
                  <c:v>3720</c:v>
                </c:pt>
                <c:pt idx="10851">
                  <c:v>2210</c:v>
                </c:pt>
                <c:pt idx="10852">
                  <c:v>1910</c:v>
                </c:pt>
                <c:pt idx="10853">
                  <c:v>2840</c:v>
                </c:pt>
                <c:pt idx="10854">
                  <c:v>1320</c:v>
                </c:pt>
                <c:pt idx="10855">
                  <c:v>2440</c:v>
                </c:pt>
                <c:pt idx="10856">
                  <c:v>2420</c:v>
                </c:pt>
                <c:pt idx="10857">
                  <c:v>1180</c:v>
                </c:pt>
                <c:pt idx="10858">
                  <c:v>1820</c:v>
                </c:pt>
                <c:pt idx="10859">
                  <c:v>3760</c:v>
                </c:pt>
                <c:pt idx="10860">
                  <c:v>1560</c:v>
                </c:pt>
                <c:pt idx="10861">
                  <c:v>1790</c:v>
                </c:pt>
                <c:pt idx="10862">
                  <c:v>1430</c:v>
                </c:pt>
                <c:pt idx="10863">
                  <c:v>1390</c:v>
                </c:pt>
                <c:pt idx="10864">
                  <c:v>990</c:v>
                </c:pt>
                <c:pt idx="10865">
                  <c:v>1880</c:v>
                </c:pt>
                <c:pt idx="10866">
                  <c:v>2520</c:v>
                </c:pt>
                <c:pt idx="10867">
                  <c:v>2060</c:v>
                </c:pt>
                <c:pt idx="10868">
                  <c:v>2150</c:v>
                </c:pt>
                <c:pt idx="10869">
                  <c:v>2500</c:v>
                </c:pt>
                <c:pt idx="10870">
                  <c:v>2390</c:v>
                </c:pt>
                <c:pt idx="10871">
                  <c:v>2400</c:v>
                </c:pt>
                <c:pt idx="10872">
                  <c:v>660</c:v>
                </c:pt>
                <c:pt idx="10873">
                  <c:v>1580</c:v>
                </c:pt>
                <c:pt idx="10874">
                  <c:v>3250</c:v>
                </c:pt>
                <c:pt idx="10875">
                  <c:v>1880</c:v>
                </c:pt>
                <c:pt idx="10876">
                  <c:v>1190</c:v>
                </c:pt>
                <c:pt idx="10877">
                  <c:v>1280</c:v>
                </c:pt>
                <c:pt idx="10878">
                  <c:v>2380</c:v>
                </c:pt>
                <c:pt idx="10879">
                  <c:v>2040</c:v>
                </c:pt>
                <c:pt idx="10880">
                  <c:v>1440</c:v>
                </c:pt>
                <c:pt idx="10881">
                  <c:v>2120</c:v>
                </c:pt>
                <c:pt idx="10882">
                  <c:v>990</c:v>
                </c:pt>
                <c:pt idx="10883">
                  <c:v>1710</c:v>
                </c:pt>
                <c:pt idx="10884">
                  <c:v>1840</c:v>
                </c:pt>
                <c:pt idx="10885">
                  <c:v>1150</c:v>
                </c:pt>
                <c:pt idx="10886">
                  <c:v>2250</c:v>
                </c:pt>
                <c:pt idx="10887">
                  <c:v>2460</c:v>
                </c:pt>
                <c:pt idx="10888">
                  <c:v>1540</c:v>
                </c:pt>
                <c:pt idx="10889">
                  <c:v>2210</c:v>
                </c:pt>
                <c:pt idx="10890">
                  <c:v>1440</c:v>
                </c:pt>
                <c:pt idx="10891">
                  <c:v>1790</c:v>
                </c:pt>
                <c:pt idx="10892">
                  <c:v>1120</c:v>
                </c:pt>
                <c:pt idx="10893">
                  <c:v>1260</c:v>
                </c:pt>
                <c:pt idx="10894">
                  <c:v>1180</c:v>
                </c:pt>
                <c:pt idx="10895">
                  <c:v>1730</c:v>
                </c:pt>
                <c:pt idx="10896">
                  <c:v>2250</c:v>
                </c:pt>
                <c:pt idx="10897">
                  <c:v>1550</c:v>
                </c:pt>
                <c:pt idx="10898">
                  <c:v>1070</c:v>
                </c:pt>
                <c:pt idx="10899">
                  <c:v>1460</c:v>
                </c:pt>
                <c:pt idx="10900">
                  <c:v>1060</c:v>
                </c:pt>
                <c:pt idx="10901">
                  <c:v>1840</c:v>
                </c:pt>
                <c:pt idx="10902">
                  <c:v>2440</c:v>
                </c:pt>
                <c:pt idx="10903">
                  <c:v>1700</c:v>
                </c:pt>
                <c:pt idx="10904">
                  <c:v>680</c:v>
                </c:pt>
                <c:pt idx="10905">
                  <c:v>1700</c:v>
                </c:pt>
                <c:pt idx="10906">
                  <c:v>2000</c:v>
                </c:pt>
                <c:pt idx="10907">
                  <c:v>2340</c:v>
                </c:pt>
                <c:pt idx="10908">
                  <c:v>1120</c:v>
                </c:pt>
                <c:pt idx="10909">
                  <c:v>1510</c:v>
                </c:pt>
                <c:pt idx="10910">
                  <c:v>2120</c:v>
                </c:pt>
                <c:pt idx="10911">
                  <c:v>1500</c:v>
                </c:pt>
                <c:pt idx="10912">
                  <c:v>1030</c:v>
                </c:pt>
                <c:pt idx="10913">
                  <c:v>5440</c:v>
                </c:pt>
                <c:pt idx="10914">
                  <c:v>1150</c:v>
                </c:pt>
                <c:pt idx="10915">
                  <c:v>2420</c:v>
                </c:pt>
                <c:pt idx="10916">
                  <c:v>1750</c:v>
                </c:pt>
                <c:pt idx="10917">
                  <c:v>1750</c:v>
                </c:pt>
                <c:pt idx="10918">
                  <c:v>2170</c:v>
                </c:pt>
                <c:pt idx="10919">
                  <c:v>2540</c:v>
                </c:pt>
                <c:pt idx="10920">
                  <c:v>1690</c:v>
                </c:pt>
                <c:pt idx="10921">
                  <c:v>1600</c:v>
                </c:pt>
                <c:pt idx="10922">
                  <c:v>1060</c:v>
                </c:pt>
                <c:pt idx="10923">
                  <c:v>1990</c:v>
                </c:pt>
                <c:pt idx="10924">
                  <c:v>2210</c:v>
                </c:pt>
                <c:pt idx="10925">
                  <c:v>3090</c:v>
                </c:pt>
                <c:pt idx="10926">
                  <c:v>1050</c:v>
                </c:pt>
                <c:pt idx="10927">
                  <c:v>2550</c:v>
                </c:pt>
                <c:pt idx="10928">
                  <c:v>2095</c:v>
                </c:pt>
                <c:pt idx="10929">
                  <c:v>1520</c:v>
                </c:pt>
                <c:pt idx="10930">
                  <c:v>2750</c:v>
                </c:pt>
                <c:pt idx="10931">
                  <c:v>1200</c:v>
                </c:pt>
                <c:pt idx="10932">
                  <c:v>1830</c:v>
                </c:pt>
                <c:pt idx="10933">
                  <c:v>1160</c:v>
                </c:pt>
                <c:pt idx="10934">
                  <c:v>1750</c:v>
                </c:pt>
                <c:pt idx="10935">
                  <c:v>2400</c:v>
                </c:pt>
                <c:pt idx="10936">
                  <c:v>4140</c:v>
                </c:pt>
                <c:pt idx="10937">
                  <c:v>2115</c:v>
                </c:pt>
                <c:pt idx="10938">
                  <c:v>2580</c:v>
                </c:pt>
                <c:pt idx="10939">
                  <c:v>1220</c:v>
                </c:pt>
                <c:pt idx="10940">
                  <c:v>1630</c:v>
                </c:pt>
                <c:pt idx="10941">
                  <c:v>1350</c:v>
                </c:pt>
                <c:pt idx="10942">
                  <c:v>1690</c:v>
                </c:pt>
                <c:pt idx="10943">
                  <c:v>1700</c:v>
                </c:pt>
                <c:pt idx="10944">
                  <c:v>1890</c:v>
                </c:pt>
                <c:pt idx="10945">
                  <c:v>850</c:v>
                </c:pt>
                <c:pt idx="10946">
                  <c:v>2480</c:v>
                </c:pt>
                <c:pt idx="10947">
                  <c:v>1690</c:v>
                </c:pt>
                <c:pt idx="10948">
                  <c:v>810</c:v>
                </c:pt>
                <c:pt idx="10949">
                  <c:v>3980</c:v>
                </c:pt>
                <c:pt idx="10950">
                  <c:v>2580</c:v>
                </c:pt>
                <c:pt idx="10951">
                  <c:v>6085</c:v>
                </c:pt>
                <c:pt idx="10952">
                  <c:v>2140</c:v>
                </c:pt>
                <c:pt idx="10953">
                  <c:v>1360</c:v>
                </c:pt>
                <c:pt idx="10954">
                  <c:v>1800</c:v>
                </c:pt>
                <c:pt idx="10955">
                  <c:v>1920</c:v>
                </c:pt>
                <c:pt idx="10956">
                  <c:v>860</c:v>
                </c:pt>
                <c:pt idx="10957">
                  <c:v>2340</c:v>
                </c:pt>
                <c:pt idx="10958">
                  <c:v>4040</c:v>
                </c:pt>
                <c:pt idx="10959">
                  <c:v>1160</c:v>
                </c:pt>
                <c:pt idx="10960">
                  <c:v>1680</c:v>
                </c:pt>
                <c:pt idx="10961">
                  <c:v>1280</c:v>
                </c:pt>
                <c:pt idx="10962">
                  <c:v>1800</c:v>
                </c:pt>
                <c:pt idx="10963">
                  <c:v>4250</c:v>
                </c:pt>
                <c:pt idx="10964">
                  <c:v>2400</c:v>
                </c:pt>
                <c:pt idx="10965">
                  <c:v>940</c:v>
                </c:pt>
                <c:pt idx="10966">
                  <c:v>1110</c:v>
                </c:pt>
                <c:pt idx="10967">
                  <c:v>2420</c:v>
                </c:pt>
                <c:pt idx="10968">
                  <c:v>1850</c:v>
                </c:pt>
                <c:pt idx="10969">
                  <c:v>2020</c:v>
                </c:pt>
                <c:pt idx="10970">
                  <c:v>2020</c:v>
                </c:pt>
                <c:pt idx="10971">
                  <c:v>1830</c:v>
                </c:pt>
                <c:pt idx="10972">
                  <c:v>1920</c:v>
                </c:pt>
                <c:pt idx="10973">
                  <c:v>1280</c:v>
                </c:pt>
                <c:pt idx="10974">
                  <c:v>3130</c:v>
                </c:pt>
                <c:pt idx="10975">
                  <c:v>3920</c:v>
                </c:pt>
                <c:pt idx="10976">
                  <c:v>3100</c:v>
                </c:pt>
                <c:pt idx="10977">
                  <c:v>3220</c:v>
                </c:pt>
                <c:pt idx="10978">
                  <c:v>1670</c:v>
                </c:pt>
                <c:pt idx="10979">
                  <c:v>2700</c:v>
                </c:pt>
                <c:pt idx="10980">
                  <c:v>5461</c:v>
                </c:pt>
                <c:pt idx="10981">
                  <c:v>4400</c:v>
                </c:pt>
                <c:pt idx="10982">
                  <c:v>2190</c:v>
                </c:pt>
                <c:pt idx="10983">
                  <c:v>1200</c:v>
                </c:pt>
                <c:pt idx="10984">
                  <c:v>1470</c:v>
                </c:pt>
                <c:pt idx="10985">
                  <c:v>1650</c:v>
                </c:pt>
                <c:pt idx="10986">
                  <c:v>1840</c:v>
                </c:pt>
                <c:pt idx="10987">
                  <c:v>1210</c:v>
                </c:pt>
                <c:pt idx="10988">
                  <c:v>1870</c:v>
                </c:pt>
                <c:pt idx="10989">
                  <c:v>3890</c:v>
                </c:pt>
                <c:pt idx="10990">
                  <c:v>2660</c:v>
                </c:pt>
                <c:pt idx="10991">
                  <c:v>1150</c:v>
                </c:pt>
                <c:pt idx="10992">
                  <c:v>1740</c:v>
                </c:pt>
                <c:pt idx="10993">
                  <c:v>2580</c:v>
                </c:pt>
                <c:pt idx="10994">
                  <c:v>1720</c:v>
                </c:pt>
                <c:pt idx="10995">
                  <c:v>2740</c:v>
                </c:pt>
                <c:pt idx="10996">
                  <c:v>2610</c:v>
                </c:pt>
                <c:pt idx="10997">
                  <c:v>1400</c:v>
                </c:pt>
                <c:pt idx="10998">
                  <c:v>2570</c:v>
                </c:pt>
                <c:pt idx="10999">
                  <c:v>2830</c:v>
                </c:pt>
                <c:pt idx="11000">
                  <c:v>2630</c:v>
                </c:pt>
                <c:pt idx="11001">
                  <c:v>1580</c:v>
                </c:pt>
                <c:pt idx="11002">
                  <c:v>1540</c:v>
                </c:pt>
                <c:pt idx="11003">
                  <c:v>2120</c:v>
                </c:pt>
                <c:pt idx="11004">
                  <c:v>1830</c:v>
                </c:pt>
                <c:pt idx="11005">
                  <c:v>2260</c:v>
                </c:pt>
                <c:pt idx="11006">
                  <c:v>2500</c:v>
                </c:pt>
                <c:pt idx="11007">
                  <c:v>1830</c:v>
                </c:pt>
                <c:pt idx="11008">
                  <c:v>1190</c:v>
                </c:pt>
                <c:pt idx="11009">
                  <c:v>2310</c:v>
                </c:pt>
                <c:pt idx="11010">
                  <c:v>1230</c:v>
                </c:pt>
                <c:pt idx="11011">
                  <c:v>2940</c:v>
                </c:pt>
                <c:pt idx="11012">
                  <c:v>1010</c:v>
                </c:pt>
                <c:pt idx="11013">
                  <c:v>2550</c:v>
                </c:pt>
                <c:pt idx="11014">
                  <c:v>1480</c:v>
                </c:pt>
                <c:pt idx="11015">
                  <c:v>1460</c:v>
                </c:pt>
                <c:pt idx="11016">
                  <c:v>3110</c:v>
                </c:pt>
                <c:pt idx="11017">
                  <c:v>2140</c:v>
                </c:pt>
                <c:pt idx="11018">
                  <c:v>3450</c:v>
                </c:pt>
                <c:pt idx="11019">
                  <c:v>1960</c:v>
                </c:pt>
                <c:pt idx="11020">
                  <c:v>1890</c:v>
                </c:pt>
                <c:pt idx="11021">
                  <c:v>2080</c:v>
                </c:pt>
                <c:pt idx="11022">
                  <c:v>1700</c:v>
                </c:pt>
                <c:pt idx="11023">
                  <c:v>1140</c:v>
                </c:pt>
                <c:pt idx="11024">
                  <c:v>3136</c:v>
                </c:pt>
                <c:pt idx="11025">
                  <c:v>2590</c:v>
                </c:pt>
                <c:pt idx="11026">
                  <c:v>1480</c:v>
                </c:pt>
                <c:pt idx="11027">
                  <c:v>1500</c:v>
                </c:pt>
                <c:pt idx="11028">
                  <c:v>2660</c:v>
                </c:pt>
                <c:pt idx="11029">
                  <c:v>1350</c:v>
                </c:pt>
                <c:pt idx="11030">
                  <c:v>860</c:v>
                </c:pt>
                <c:pt idx="11031">
                  <c:v>1000</c:v>
                </c:pt>
                <c:pt idx="11032">
                  <c:v>2480</c:v>
                </c:pt>
                <c:pt idx="11033">
                  <c:v>3860</c:v>
                </c:pt>
                <c:pt idx="11034">
                  <c:v>2140</c:v>
                </c:pt>
                <c:pt idx="11035">
                  <c:v>1820</c:v>
                </c:pt>
                <c:pt idx="11036">
                  <c:v>2220</c:v>
                </c:pt>
                <c:pt idx="11037">
                  <c:v>2660</c:v>
                </c:pt>
                <c:pt idx="11038">
                  <c:v>1470</c:v>
                </c:pt>
                <c:pt idx="11039">
                  <c:v>2350</c:v>
                </c:pt>
                <c:pt idx="11040">
                  <c:v>2980</c:v>
                </c:pt>
                <c:pt idx="11041">
                  <c:v>1870</c:v>
                </c:pt>
                <c:pt idx="11042">
                  <c:v>2430</c:v>
                </c:pt>
                <c:pt idx="11043">
                  <c:v>2790</c:v>
                </c:pt>
                <c:pt idx="11044">
                  <c:v>1370</c:v>
                </c:pt>
                <c:pt idx="11045">
                  <c:v>4470</c:v>
                </c:pt>
                <c:pt idx="11046">
                  <c:v>2040</c:v>
                </c:pt>
                <c:pt idx="11047">
                  <c:v>2340</c:v>
                </c:pt>
                <c:pt idx="11048">
                  <c:v>2520</c:v>
                </c:pt>
                <c:pt idx="11049">
                  <c:v>1710</c:v>
                </c:pt>
                <c:pt idx="11050">
                  <c:v>1200</c:v>
                </c:pt>
                <c:pt idx="11051">
                  <c:v>1330</c:v>
                </c:pt>
                <c:pt idx="11052">
                  <c:v>1310</c:v>
                </c:pt>
                <c:pt idx="11053">
                  <c:v>3020</c:v>
                </c:pt>
                <c:pt idx="11054">
                  <c:v>2260</c:v>
                </c:pt>
                <c:pt idx="11055">
                  <c:v>790</c:v>
                </c:pt>
                <c:pt idx="11056">
                  <c:v>970</c:v>
                </c:pt>
                <c:pt idx="11057">
                  <c:v>2250</c:v>
                </c:pt>
                <c:pt idx="11058">
                  <c:v>1530</c:v>
                </c:pt>
                <c:pt idx="11059">
                  <c:v>1780</c:v>
                </c:pt>
                <c:pt idx="11060">
                  <c:v>2120</c:v>
                </c:pt>
                <c:pt idx="11061">
                  <c:v>1500</c:v>
                </c:pt>
                <c:pt idx="11062">
                  <c:v>1500</c:v>
                </c:pt>
                <c:pt idx="11063">
                  <c:v>2390</c:v>
                </c:pt>
                <c:pt idx="11064">
                  <c:v>2390</c:v>
                </c:pt>
                <c:pt idx="11065">
                  <c:v>2920</c:v>
                </c:pt>
                <c:pt idx="11066">
                  <c:v>850</c:v>
                </c:pt>
                <c:pt idx="11067">
                  <c:v>930</c:v>
                </c:pt>
                <c:pt idx="11068">
                  <c:v>3340</c:v>
                </c:pt>
                <c:pt idx="11069">
                  <c:v>710</c:v>
                </c:pt>
                <c:pt idx="11070">
                  <c:v>2240</c:v>
                </c:pt>
                <c:pt idx="11071">
                  <c:v>1060</c:v>
                </c:pt>
                <c:pt idx="11072">
                  <c:v>2360</c:v>
                </c:pt>
                <c:pt idx="11073">
                  <c:v>3520</c:v>
                </c:pt>
                <c:pt idx="11074">
                  <c:v>1730</c:v>
                </c:pt>
                <c:pt idx="11075">
                  <c:v>1170</c:v>
                </c:pt>
                <c:pt idx="11076">
                  <c:v>3680</c:v>
                </c:pt>
                <c:pt idx="11077">
                  <c:v>2900</c:v>
                </c:pt>
                <c:pt idx="11078">
                  <c:v>1290</c:v>
                </c:pt>
                <c:pt idx="11079">
                  <c:v>2010</c:v>
                </c:pt>
                <c:pt idx="11080">
                  <c:v>1490</c:v>
                </c:pt>
                <c:pt idx="11081">
                  <c:v>1930</c:v>
                </c:pt>
                <c:pt idx="11082">
                  <c:v>2240</c:v>
                </c:pt>
                <c:pt idx="11083">
                  <c:v>2320</c:v>
                </c:pt>
                <c:pt idx="11084">
                  <c:v>2990</c:v>
                </c:pt>
                <c:pt idx="11085">
                  <c:v>2200</c:v>
                </c:pt>
                <c:pt idx="11086">
                  <c:v>1500</c:v>
                </c:pt>
                <c:pt idx="11087">
                  <c:v>3860</c:v>
                </c:pt>
                <c:pt idx="11088">
                  <c:v>1430</c:v>
                </c:pt>
                <c:pt idx="11089">
                  <c:v>3750</c:v>
                </c:pt>
                <c:pt idx="11090">
                  <c:v>3100</c:v>
                </c:pt>
                <c:pt idx="11091">
                  <c:v>1870</c:v>
                </c:pt>
                <c:pt idx="11092">
                  <c:v>2040</c:v>
                </c:pt>
                <c:pt idx="11093">
                  <c:v>3700</c:v>
                </c:pt>
                <c:pt idx="11094">
                  <c:v>3150</c:v>
                </c:pt>
                <c:pt idx="11095">
                  <c:v>1990</c:v>
                </c:pt>
                <c:pt idx="11096">
                  <c:v>1740</c:v>
                </c:pt>
                <c:pt idx="11097">
                  <c:v>2080</c:v>
                </c:pt>
                <c:pt idx="11098">
                  <c:v>2060</c:v>
                </c:pt>
                <c:pt idx="11099">
                  <c:v>1590</c:v>
                </c:pt>
                <c:pt idx="11100">
                  <c:v>1760</c:v>
                </c:pt>
                <c:pt idx="11101">
                  <c:v>1620</c:v>
                </c:pt>
                <c:pt idx="11102">
                  <c:v>1210</c:v>
                </c:pt>
                <c:pt idx="11103">
                  <c:v>2040</c:v>
                </c:pt>
                <c:pt idx="11104">
                  <c:v>2270</c:v>
                </c:pt>
                <c:pt idx="11105">
                  <c:v>6640</c:v>
                </c:pt>
                <c:pt idx="11106">
                  <c:v>1060</c:v>
                </c:pt>
                <c:pt idx="11107">
                  <c:v>1940</c:v>
                </c:pt>
                <c:pt idx="11108">
                  <c:v>3070</c:v>
                </c:pt>
                <c:pt idx="11109">
                  <c:v>930</c:v>
                </c:pt>
                <c:pt idx="11110">
                  <c:v>2180</c:v>
                </c:pt>
                <c:pt idx="11111">
                  <c:v>2130</c:v>
                </c:pt>
                <c:pt idx="11112">
                  <c:v>800</c:v>
                </c:pt>
                <c:pt idx="11113">
                  <c:v>2200</c:v>
                </c:pt>
                <c:pt idx="11114">
                  <c:v>1130</c:v>
                </c:pt>
                <c:pt idx="11115">
                  <c:v>1970</c:v>
                </c:pt>
                <c:pt idx="11116">
                  <c:v>1680</c:v>
                </c:pt>
                <c:pt idx="11117">
                  <c:v>1470</c:v>
                </c:pt>
                <c:pt idx="11118">
                  <c:v>2390</c:v>
                </c:pt>
                <c:pt idx="11119">
                  <c:v>2300</c:v>
                </c:pt>
                <c:pt idx="11120">
                  <c:v>2280</c:v>
                </c:pt>
                <c:pt idx="11121">
                  <c:v>1330</c:v>
                </c:pt>
                <c:pt idx="11122">
                  <c:v>2640</c:v>
                </c:pt>
                <c:pt idx="11123">
                  <c:v>2430</c:v>
                </c:pt>
                <c:pt idx="11124">
                  <c:v>2470</c:v>
                </c:pt>
                <c:pt idx="11125">
                  <c:v>1440</c:v>
                </c:pt>
                <c:pt idx="11126">
                  <c:v>1320</c:v>
                </c:pt>
                <c:pt idx="11127">
                  <c:v>2810</c:v>
                </c:pt>
                <c:pt idx="11128">
                  <c:v>1370</c:v>
                </c:pt>
                <c:pt idx="11129">
                  <c:v>2000</c:v>
                </c:pt>
                <c:pt idx="11130">
                  <c:v>1980</c:v>
                </c:pt>
                <c:pt idx="11131">
                  <c:v>2050</c:v>
                </c:pt>
                <c:pt idx="11132">
                  <c:v>2320</c:v>
                </c:pt>
                <c:pt idx="11133">
                  <c:v>1960</c:v>
                </c:pt>
                <c:pt idx="11134">
                  <c:v>1910</c:v>
                </c:pt>
                <c:pt idx="11135">
                  <c:v>2030</c:v>
                </c:pt>
                <c:pt idx="11136">
                  <c:v>2210</c:v>
                </c:pt>
                <c:pt idx="11137">
                  <c:v>2610</c:v>
                </c:pt>
                <c:pt idx="11138">
                  <c:v>2520</c:v>
                </c:pt>
                <c:pt idx="11139">
                  <c:v>1840</c:v>
                </c:pt>
                <c:pt idx="11140">
                  <c:v>1570</c:v>
                </c:pt>
                <c:pt idx="11141">
                  <c:v>2400</c:v>
                </c:pt>
                <c:pt idx="11142">
                  <c:v>1930</c:v>
                </c:pt>
                <c:pt idx="11143">
                  <c:v>1160</c:v>
                </c:pt>
                <c:pt idx="11144">
                  <c:v>2820</c:v>
                </c:pt>
                <c:pt idx="11145">
                  <c:v>3060</c:v>
                </c:pt>
                <c:pt idx="11146">
                  <c:v>1320</c:v>
                </c:pt>
                <c:pt idx="11147">
                  <c:v>1200</c:v>
                </c:pt>
                <c:pt idx="11148">
                  <c:v>1560</c:v>
                </c:pt>
                <c:pt idx="11149">
                  <c:v>3070</c:v>
                </c:pt>
                <c:pt idx="11150">
                  <c:v>1040</c:v>
                </c:pt>
                <c:pt idx="11151">
                  <c:v>1990</c:v>
                </c:pt>
                <c:pt idx="11152">
                  <c:v>1690</c:v>
                </c:pt>
                <c:pt idx="11153">
                  <c:v>1810</c:v>
                </c:pt>
                <c:pt idx="11154">
                  <c:v>2520</c:v>
                </c:pt>
                <c:pt idx="11155">
                  <c:v>1570</c:v>
                </c:pt>
                <c:pt idx="11156">
                  <c:v>1680</c:v>
                </c:pt>
                <c:pt idx="11157">
                  <c:v>1250</c:v>
                </c:pt>
                <c:pt idx="11158">
                  <c:v>1280</c:v>
                </c:pt>
                <c:pt idx="11159">
                  <c:v>4620</c:v>
                </c:pt>
                <c:pt idx="11160">
                  <c:v>1580</c:v>
                </c:pt>
                <c:pt idx="11161">
                  <c:v>1650</c:v>
                </c:pt>
                <c:pt idx="11162">
                  <c:v>1660</c:v>
                </c:pt>
                <c:pt idx="11163">
                  <c:v>2410</c:v>
                </c:pt>
                <c:pt idx="11164">
                  <c:v>1720</c:v>
                </c:pt>
                <c:pt idx="11165">
                  <c:v>3120</c:v>
                </c:pt>
                <c:pt idx="11166">
                  <c:v>2680</c:v>
                </c:pt>
                <c:pt idx="11167">
                  <c:v>2640</c:v>
                </c:pt>
                <c:pt idx="11168">
                  <c:v>3730</c:v>
                </c:pt>
                <c:pt idx="11169">
                  <c:v>1700</c:v>
                </c:pt>
                <c:pt idx="11170">
                  <c:v>2280</c:v>
                </c:pt>
                <c:pt idx="11171">
                  <c:v>1220</c:v>
                </c:pt>
                <c:pt idx="11172">
                  <c:v>3500</c:v>
                </c:pt>
                <c:pt idx="11173">
                  <c:v>2010</c:v>
                </c:pt>
                <c:pt idx="11174">
                  <c:v>2130</c:v>
                </c:pt>
                <c:pt idx="11175">
                  <c:v>1800</c:v>
                </c:pt>
                <c:pt idx="11176">
                  <c:v>1070</c:v>
                </c:pt>
                <c:pt idx="11177">
                  <c:v>1020</c:v>
                </c:pt>
                <c:pt idx="11178">
                  <c:v>1600</c:v>
                </c:pt>
                <c:pt idx="11179">
                  <c:v>1380</c:v>
                </c:pt>
                <c:pt idx="11180">
                  <c:v>3270</c:v>
                </c:pt>
                <c:pt idx="11181">
                  <c:v>2100</c:v>
                </c:pt>
                <c:pt idx="11182">
                  <c:v>2110</c:v>
                </c:pt>
                <c:pt idx="11183">
                  <c:v>1640</c:v>
                </c:pt>
                <c:pt idx="11184">
                  <c:v>1320</c:v>
                </c:pt>
                <c:pt idx="11185">
                  <c:v>2420</c:v>
                </c:pt>
                <c:pt idx="11186">
                  <c:v>1390</c:v>
                </c:pt>
                <c:pt idx="11187">
                  <c:v>2320</c:v>
                </c:pt>
                <c:pt idx="11188">
                  <c:v>2170</c:v>
                </c:pt>
                <c:pt idx="11189">
                  <c:v>2710</c:v>
                </c:pt>
                <c:pt idx="11190">
                  <c:v>1450</c:v>
                </c:pt>
                <c:pt idx="11191">
                  <c:v>1370</c:v>
                </c:pt>
                <c:pt idx="11192">
                  <c:v>1810</c:v>
                </c:pt>
                <c:pt idx="11193">
                  <c:v>1420</c:v>
                </c:pt>
                <c:pt idx="11194">
                  <c:v>2090</c:v>
                </c:pt>
                <c:pt idx="11195">
                  <c:v>2090</c:v>
                </c:pt>
                <c:pt idx="11196">
                  <c:v>1330</c:v>
                </c:pt>
                <c:pt idx="11197">
                  <c:v>1330</c:v>
                </c:pt>
                <c:pt idx="11198">
                  <c:v>1910</c:v>
                </c:pt>
                <c:pt idx="11199">
                  <c:v>2310</c:v>
                </c:pt>
                <c:pt idx="11200">
                  <c:v>2500</c:v>
                </c:pt>
                <c:pt idx="11201">
                  <c:v>1310</c:v>
                </c:pt>
                <c:pt idx="11202">
                  <c:v>2040</c:v>
                </c:pt>
                <c:pt idx="11203">
                  <c:v>2040</c:v>
                </c:pt>
                <c:pt idx="11204">
                  <c:v>2400</c:v>
                </c:pt>
                <c:pt idx="11205">
                  <c:v>1400</c:v>
                </c:pt>
                <c:pt idx="11206">
                  <c:v>1700</c:v>
                </c:pt>
                <c:pt idx="11207">
                  <c:v>3160</c:v>
                </c:pt>
                <c:pt idx="11208">
                  <c:v>1340</c:v>
                </c:pt>
                <c:pt idx="11209">
                  <c:v>1470</c:v>
                </c:pt>
                <c:pt idx="11210">
                  <c:v>1790</c:v>
                </c:pt>
                <c:pt idx="11211">
                  <c:v>1560</c:v>
                </c:pt>
                <c:pt idx="11212">
                  <c:v>2620</c:v>
                </c:pt>
                <c:pt idx="11213">
                  <c:v>1580</c:v>
                </c:pt>
                <c:pt idx="11214">
                  <c:v>1090</c:v>
                </c:pt>
                <c:pt idx="11215">
                  <c:v>3240</c:v>
                </c:pt>
                <c:pt idx="11216">
                  <c:v>2520</c:v>
                </c:pt>
                <c:pt idx="11217">
                  <c:v>2230</c:v>
                </c:pt>
                <c:pt idx="11218">
                  <c:v>2430</c:v>
                </c:pt>
                <c:pt idx="11219">
                  <c:v>1020</c:v>
                </c:pt>
                <c:pt idx="11220">
                  <c:v>1810</c:v>
                </c:pt>
                <c:pt idx="11221">
                  <c:v>3460</c:v>
                </c:pt>
                <c:pt idx="11222">
                  <c:v>2020</c:v>
                </c:pt>
                <c:pt idx="11223">
                  <c:v>1410</c:v>
                </c:pt>
                <c:pt idx="11224">
                  <c:v>750</c:v>
                </c:pt>
                <c:pt idx="11225">
                  <c:v>5300</c:v>
                </c:pt>
                <c:pt idx="11226">
                  <c:v>4380</c:v>
                </c:pt>
                <c:pt idx="11227">
                  <c:v>2290</c:v>
                </c:pt>
                <c:pt idx="11228">
                  <c:v>720</c:v>
                </c:pt>
                <c:pt idx="11229">
                  <c:v>1200</c:v>
                </c:pt>
                <c:pt idx="11230">
                  <c:v>2620</c:v>
                </c:pt>
                <c:pt idx="11231">
                  <c:v>2120</c:v>
                </c:pt>
                <c:pt idx="11232">
                  <c:v>1580</c:v>
                </c:pt>
                <c:pt idx="11233">
                  <c:v>4160</c:v>
                </c:pt>
                <c:pt idx="11234">
                  <c:v>1830</c:v>
                </c:pt>
                <c:pt idx="11235">
                  <c:v>2000</c:v>
                </c:pt>
                <c:pt idx="11236">
                  <c:v>980</c:v>
                </c:pt>
                <c:pt idx="11237">
                  <c:v>3040</c:v>
                </c:pt>
                <c:pt idx="11238">
                  <c:v>1740</c:v>
                </c:pt>
                <c:pt idx="11239">
                  <c:v>1450</c:v>
                </c:pt>
                <c:pt idx="11240">
                  <c:v>1560</c:v>
                </c:pt>
                <c:pt idx="11241">
                  <c:v>2050</c:v>
                </c:pt>
                <c:pt idx="11242">
                  <c:v>1760</c:v>
                </c:pt>
                <c:pt idx="11243">
                  <c:v>1740</c:v>
                </c:pt>
                <c:pt idx="11244">
                  <c:v>910</c:v>
                </c:pt>
                <c:pt idx="11245">
                  <c:v>1700</c:v>
                </c:pt>
                <c:pt idx="11246">
                  <c:v>2620</c:v>
                </c:pt>
                <c:pt idx="11247">
                  <c:v>1500</c:v>
                </c:pt>
                <c:pt idx="11248">
                  <c:v>1630</c:v>
                </c:pt>
                <c:pt idx="11249">
                  <c:v>1370</c:v>
                </c:pt>
                <c:pt idx="11250">
                  <c:v>1390</c:v>
                </c:pt>
                <c:pt idx="11251">
                  <c:v>1540</c:v>
                </c:pt>
                <c:pt idx="11252">
                  <c:v>1190</c:v>
                </c:pt>
                <c:pt idx="11253">
                  <c:v>4500</c:v>
                </c:pt>
                <c:pt idx="11254">
                  <c:v>2370</c:v>
                </c:pt>
                <c:pt idx="11255">
                  <c:v>1360</c:v>
                </c:pt>
                <c:pt idx="11256">
                  <c:v>870</c:v>
                </c:pt>
                <c:pt idx="11257">
                  <c:v>4850</c:v>
                </c:pt>
                <c:pt idx="11258">
                  <c:v>3110</c:v>
                </c:pt>
                <c:pt idx="11259">
                  <c:v>3700</c:v>
                </c:pt>
                <c:pt idx="11260">
                  <c:v>3500</c:v>
                </c:pt>
                <c:pt idx="11261">
                  <c:v>1670</c:v>
                </c:pt>
                <c:pt idx="11262">
                  <c:v>1640</c:v>
                </c:pt>
                <c:pt idx="11263">
                  <c:v>3400</c:v>
                </c:pt>
                <c:pt idx="11264">
                  <c:v>2060</c:v>
                </c:pt>
                <c:pt idx="11265">
                  <c:v>1330</c:v>
                </c:pt>
                <c:pt idx="11266">
                  <c:v>2330</c:v>
                </c:pt>
                <c:pt idx="11267">
                  <c:v>3040</c:v>
                </c:pt>
                <c:pt idx="11268">
                  <c:v>3700</c:v>
                </c:pt>
                <c:pt idx="11269">
                  <c:v>1990</c:v>
                </c:pt>
                <c:pt idx="11270">
                  <c:v>2020</c:v>
                </c:pt>
                <c:pt idx="11271">
                  <c:v>2980</c:v>
                </c:pt>
                <c:pt idx="11272">
                  <c:v>3990</c:v>
                </c:pt>
                <c:pt idx="11273">
                  <c:v>790</c:v>
                </c:pt>
                <c:pt idx="11274">
                  <c:v>1060</c:v>
                </c:pt>
                <c:pt idx="11275">
                  <c:v>2260</c:v>
                </c:pt>
                <c:pt idx="11276">
                  <c:v>1900</c:v>
                </c:pt>
                <c:pt idx="11277">
                  <c:v>3361</c:v>
                </c:pt>
                <c:pt idx="11278">
                  <c:v>3550</c:v>
                </c:pt>
                <c:pt idx="11279">
                  <c:v>2740</c:v>
                </c:pt>
                <c:pt idx="11280">
                  <c:v>2040</c:v>
                </c:pt>
                <c:pt idx="11281">
                  <c:v>4070</c:v>
                </c:pt>
                <c:pt idx="11282">
                  <c:v>720</c:v>
                </c:pt>
                <c:pt idx="11283">
                  <c:v>2000</c:v>
                </c:pt>
                <c:pt idx="11284">
                  <c:v>4400</c:v>
                </c:pt>
                <c:pt idx="11285">
                  <c:v>1300</c:v>
                </c:pt>
                <c:pt idx="11286">
                  <c:v>1420</c:v>
                </c:pt>
                <c:pt idx="11287">
                  <c:v>1540</c:v>
                </c:pt>
                <c:pt idx="11288">
                  <c:v>1540</c:v>
                </c:pt>
                <c:pt idx="11289">
                  <c:v>2360</c:v>
                </c:pt>
                <c:pt idx="11290">
                  <c:v>3720</c:v>
                </c:pt>
                <c:pt idx="11291">
                  <c:v>1690</c:v>
                </c:pt>
                <c:pt idx="11292">
                  <c:v>2300</c:v>
                </c:pt>
                <c:pt idx="11293">
                  <c:v>1650</c:v>
                </c:pt>
                <c:pt idx="11294">
                  <c:v>990</c:v>
                </c:pt>
                <c:pt idx="11295">
                  <c:v>2130</c:v>
                </c:pt>
                <c:pt idx="11296">
                  <c:v>3320</c:v>
                </c:pt>
                <c:pt idx="11297">
                  <c:v>1960</c:v>
                </c:pt>
                <c:pt idx="11298">
                  <c:v>770</c:v>
                </c:pt>
                <c:pt idx="11299">
                  <c:v>2010</c:v>
                </c:pt>
                <c:pt idx="11300">
                  <c:v>800</c:v>
                </c:pt>
                <c:pt idx="11301">
                  <c:v>910</c:v>
                </c:pt>
                <c:pt idx="11302">
                  <c:v>1200</c:v>
                </c:pt>
                <c:pt idx="11303">
                  <c:v>3570</c:v>
                </c:pt>
                <c:pt idx="11304">
                  <c:v>1820</c:v>
                </c:pt>
                <c:pt idx="11305">
                  <c:v>2930</c:v>
                </c:pt>
                <c:pt idx="11306">
                  <c:v>1480</c:v>
                </c:pt>
                <c:pt idx="11307">
                  <c:v>3305</c:v>
                </c:pt>
                <c:pt idx="11308">
                  <c:v>2230</c:v>
                </c:pt>
                <c:pt idx="11309">
                  <c:v>1560</c:v>
                </c:pt>
                <c:pt idx="11310">
                  <c:v>1030</c:v>
                </c:pt>
                <c:pt idx="11311">
                  <c:v>2380</c:v>
                </c:pt>
                <c:pt idx="11312">
                  <c:v>1010</c:v>
                </c:pt>
                <c:pt idx="11313">
                  <c:v>2060</c:v>
                </c:pt>
                <c:pt idx="11314">
                  <c:v>2370</c:v>
                </c:pt>
                <c:pt idx="11315">
                  <c:v>2242</c:v>
                </c:pt>
                <c:pt idx="11316">
                  <c:v>1078</c:v>
                </c:pt>
                <c:pt idx="11317">
                  <c:v>890</c:v>
                </c:pt>
                <c:pt idx="11318">
                  <c:v>2700</c:v>
                </c:pt>
                <c:pt idx="11319">
                  <c:v>2450</c:v>
                </c:pt>
                <c:pt idx="11320">
                  <c:v>1420</c:v>
                </c:pt>
                <c:pt idx="11321">
                  <c:v>1280</c:v>
                </c:pt>
                <c:pt idx="11322">
                  <c:v>2910</c:v>
                </c:pt>
                <c:pt idx="11323">
                  <c:v>2430</c:v>
                </c:pt>
                <c:pt idx="11324">
                  <c:v>1860</c:v>
                </c:pt>
                <c:pt idx="11325">
                  <c:v>1800</c:v>
                </c:pt>
                <c:pt idx="11326">
                  <c:v>1960</c:v>
                </c:pt>
                <c:pt idx="11327">
                  <c:v>1550</c:v>
                </c:pt>
                <c:pt idx="11328">
                  <c:v>840</c:v>
                </c:pt>
                <c:pt idx="11329">
                  <c:v>2080</c:v>
                </c:pt>
                <c:pt idx="11330">
                  <c:v>2210</c:v>
                </c:pt>
                <c:pt idx="11331">
                  <c:v>1210</c:v>
                </c:pt>
                <c:pt idx="11332">
                  <c:v>1350</c:v>
                </c:pt>
                <c:pt idx="11333">
                  <c:v>1860</c:v>
                </c:pt>
                <c:pt idx="11334">
                  <c:v>1940</c:v>
                </c:pt>
                <c:pt idx="11335">
                  <c:v>3400</c:v>
                </c:pt>
                <c:pt idx="11336">
                  <c:v>2240</c:v>
                </c:pt>
                <c:pt idx="11337">
                  <c:v>1170</c:v>
                </c:pt>
                <c:pt idx="11338">
                  <c:v>3130</c:v>
                </c:pt>
                <c:pt idx="11339">
                  <c:v>1510</c:v>
                </c:pt>
                <c:pt idx="11340">
                  <c:v>3740</c:v>
                </c:pt>
                <c:pt idx="11341">
                  <c:v>2690</c:v>
                </c:pt>
                <c:pt idx="11342">
                  <c:v>1760</c:v>
                </c:pt>
                <c:pt idx="11343">
                  <c:v>2180</c:v>
                </c:pt>
                <c:pt idx="11344">
                  <c:v>1560</c:v>
                </c:pt>
                <c:pt idx="11345">
                  <c:v>1780</c:v>
                </c:pt>
                <c:pt idx="11346">
                  <c:v>1260</c:v>
                </c:pt>
                <c:pt idx="11347">
                  <c:v>1570</c:v>
                </c:pt>
                <c:pt idx="11348">
                  <c:v>740</c:v>
                </c:pt>
                <c:pt idx="11349">
                  <c:v>2020</c:v>
                </c:pt>
                <c:pt idx="11350">
                  <c:v>1500</c:v>
                </c:pt>
                <c:pt idx="11351">
                  <c:v>1670</c:v>
                </c:pt>
                <c:pt idx="11352">
                  <c:v>3620</c:v>
                </c:pt>
                <c:pt idx="11353">
                  <c:v>1010</c:v>
                </c:pt>
                <c:pt idx="11354">
                  <c:v>1460</c:v>
                </c:pt>
                <c:pt idx="11355">
                  <c:v>1790</c:v>
                </c:pt>
                <c:pt idx="11356">
                  <c:v>1760</c:v>
                </c:pt>
                <c:pt idx="11357">
                  <c:v>1790</c:v>
                </c:pt>
                <c:pt idx="11358">
                  <c:v>1050</c:v>
                </c:pt>
                <c:pt idx="11359">
                  <c:v>2590</c:v>
                </c:pt>
                <c:pt idx="11360">
                  <c:v>1040</c:v>
                </c:pt>
                <c:pt idx="11361">
                  <c:v>4060</c:v>
                </c:pt>
                <c:pt idx="11362">
                  <c:v>3190</c:v>
                </c:pt>
                <c:pt idx="11363">
                  <c:v>3190</c:v>
                </c:pt>
                <c:pt idx="11364">
                  <c:v>2180</c:v>
                </c:pt>
                <c:pt idx="11365">
                  <c:v>2120</c:v>
                </c:pt>
                <c:pt idx="11366">
                  <c:v>2110</c:v>
                </c:pt>
                <c:pt idx="11367">
                  <c:v>1210</c:v>
                </c:pt>
                <c:pt idx="11368">
                  <c:v>2410</c:v>
                </c:pt>
                <c:pt idx="11369">
                  <c:v>1980</c:v>
                </c:pt>
                <c:pt idx="11370">
                  <c:v>2370</c:v>
                </c:pt>
                <c:pt idx="11371">
                  <c:v>1720</c:v>
                </c:pt>
                <c:pt idx="11372">
                  <c:v>750</c:v>
                </c:pt>
                <c:pt idx="11373">
                  <c:v>2510</c:v>
                </c:pt>
                <c:pt idx="11374">
                  <c:v>2577</c:v>
                </c:pt>
                <c:pt idx="11375">
                  <c:v>1540</c:v>
                </c:pt>
                <c:pt idx="11376">
                  <c:v>720</c:v>
                </c:pt>
                <c:pt idx="11377">
                  <c:v>1810</c:v>
                </c:pt>
                <c:pt idx="11378">
                  <c:v>1380</c:v>
                </c:pt>
                <c:pt idx="11379">
                  <c:v>2570</c:v>
                </c:pt>
                <c:pt idx="11380">
                  <c:v>1690</c:v>
                </c:pt>
                <c:pt idx="11381">
                  <c:v>1420</c:v>
                </c:pt>
                <c:pt idx="11382">
                  <c:v>2130</c:v>
                </c:pt>
                <c:pt idx="11383">
                  <c:v>3000</c:v>
                </c:pt>
                <c:pt idx="11384">
                  <c:v>2150</c:v>
                </c:pt>
                <c:pt idx="11385">
                  <c:v>2280</c:v>
                </c:pt>
                <c:pt idx="11386">
                  <c:v>1560</c:v>
                </c:pt>
                <c:pt idx="11387">
                  <c:v>1880</c:v>
                </c:pt>
                <c:pt idx="11388">
                  <c:v>2320</c:v>
                </c:pt>
                <c:pt idx="11389">
                  <c:v>1010</c:v>
                </c:pt>
                <c:pt idx="11390">
                  <c:v>1120</c:v>
                </c:pt>
                <c:pt idx="11391">
                  <c:v>1560</c:v>
                </c:pt>
                <c:pt idx="11392">
                  <c:v>1860</c:v>
                </c:pt>
                <c:pt idx="11393">
                  <c:v>1150</c:v>
                </c:pt>
                <c:pt idx="11394">
                  <c:v>1920</c:v>
                </c:pt>
                <c:pt idx="11395">
                  <c:v>2490</c:v>
                </c:pt>
                <c:pt idx="11396">
                  <c:v>1460</c:v>
                </c:pt>
                <c:pt idx="11397">
                  <c:v>1820</c:v>
                </c:pt>
                <c:pt idx="11398">
                  <c:v>4290</c:v>
                </c:pt>
                <c:pt idx="11399">
                  <c:v>2230</c:v>
                </c:pt>
                <c:pt idx="11400">
                  <c:v>2070</c:v>
                </c:pt>
                <c:pt idx="11401">
                  <c:v>2480</c:v>
                </c:pt>
                <c:pt idx="11402">
                  <c:v>4110</c:v>
                </c:pt>
                <c:pt idx="11403">
                  <c:v>2290</c:v>
                </c:pt>
                <c:pt idx="11404">
                  <c:v>1220</c:v>
                </c:pt>
                <c:pt idx="11405">
                  <c:v>2620</c:v>
                </c:pt>
                <c:pt idx="11406">
                  <c:v>3190</c:v>
                </c:pt>
                <c:pt idx="11407">
                  <c:v>850</c:v>
                </c:pt>
                <c:pt idx="11408">
                  <c:v>1740</c:v>
                </c:pt>
                <c:pt idx="11409">
                  <c:v>2140</c:v>
                </c:pt>
                <c:pt idx="11410">
                  <c:v>2070</c:v>
                </c:pt>
                <c:pt idx="11411">
                  <c:v>1680</c:v>
                </c:pt>
                <c:pt idx="11412">
                  <c:v>1000</c:v>
                </c:pt>
                <c:pt idx="11413">
                  <c:v>3340</c:v>
                </c:pt>
                <c:pt idx="11414">
                  <c:v>1260</c:v>
                </c:pt>
                <c:pt idx="11415">
                  <c:v>2430</c:v>
                </c:pt>
                <c:pt idx="11416">
                  <c:v>560</c:v>
                </c:pt>
                <c:pt idx="11417">
                  <c:v>3380</c:v>
                </c:pt>
                <c:pt idx="11418">
                  <c:v>1100</c:v>
                </c:pt>
                <c:pt idx="11419">
                  <c:v>1700</c:v>
                </c:pt>
                <c:pt idx="11420">
                  <c:v>1600</c:v>
                </c:pt>
                <c:pt idx="11421">
                  <c:v>2605</c:v>
                </c:pt>
                <c:pt idx="11422">
                  <c:v>1850</c:v>
                </c:pt>
                <c:pt idx="11423">
                  <c:v>1830</c:v>
                </c:pt>
                <c:pt idx="11424">
                  <c:v>3050</c:v>
                </c:pt>
                <c:pt idx="11425">
                  <c:v>1240</c:v>
                </c:pt>
                <c:pt idx="11426">
                  <c:v>2100</c:v>
                </c:pt>
                <c:pt idx="11427">
                  <c:v>1250</c:v>
                </c:pt>
                <c:pt idx="11428">
                  <c:v>1230</c:v>
                </c:pt>
                <c:pt idx="11429">
                  <c:v>1690</c:v>
                </c:pt>
                <c:pt idx="11430">
                  <c:v>1520</c:v>
                </c:pt>
                <c:pt idx="11431">
                  <c:v>1890</c:v>
                </c:pt>
                <c:pt idx="11432">
                  <c:v>1990</c:v>
                </c:pt>
                <c:pt idx="11433">
                  <c:v>1480</c:v>
                </c:pt>
                <c:pt idx="11434">
                  <c:v>1480</c:v>
                </c:pt>
                <c:pt idx="11435">
                  <c:v>2120</c:v>
                </c:pt>
                <c:pt idx="11436">
                  <c:v>1480</c:v>
                </c:pt>
                <c:pt idx="11437">
                  <c:v>1250</c:v>
                </c:pt>
                <c:pt idx="11438">
                  <c:v>2010</c:v>
                </c:pt>
                <c:pt idx="11439">
                  <c:v>3150</c:v>
                </c:pt>
                <c:pt idx="11440">
                  <c:v>3010</c:v>
                </c:pt>
                <c:pt idx="11441">
                  <c:v>3920</c:v>
                </c:pt>
                <c:pt idx="11442">
                  <c:v>2880</c:v>
                </c:pt>
                <c:pt idx="11443">
                  <c:v>2550</c:v>
                </c:pt>
                <c:pt idx="11444">
                  <c:v>1120</c:v>
                </c:pt>
                <c:pt idx="11445">
                  <c:v>3140</c:v>
                </c:pt>
                <c:pt idx="11446">
                  <c:v>4130</c:v>
                </c:pt>
                <c:pt idx="11447">
                  <c:v>2990</c:v>
                </c:pt>
                <c:pt idx="11448">
                  <c:v>1120</c:v>
                </c:pt>
                <c:pt idx="11449">
                  <c:v>1570</c:v>
                </c:pt>
                <c:pt idx="11450">
                  <c:v>2210</c:v>
                </c:pt>
                <c:pt idx="11451">
                  <c:v>2390</c:v>
                </c:pt>
                <c:pt idx="11452">
                  <c:v>1520</c:v>
                </c:pt>
                <c:pt idx="11453">
                  <c:v>1830</c:v>
                </c:pt>
                <c:pt idx="11454">
                  <c:v>2640</c:v>
                </c:pt>
                <c:pt idx="11455">
                  <c:v>1740</c:v>
                </c:pt>
                <c:pt idx="11456">
                  <c:v>1550</c:v>
                </c:pt>
                <c:pt idx="11457">
                  <c:v>1040</c:v>
                </c:pt>
                <c:pt idx="11458">
                  <c:v>1640</c:v>
                </c:pt>
                <c:pt idx="11459">
                  <c:v>1640</c:v>
                </c:pt>
                <c:pt idx="11460">
                  <c:v>1260</c:v>
                </c:pt>
                <c:pt idx="11461">
                  <c:v>1170</c:v>
                </c:pt>
                <c:pt idx="11462">
                  <c:v>1590</c:v>
                </c:pt>
                <c:pt idx="11463">
                  <c:v>1750</c:v>
                </c:pt>
                <c:pt idx="11464">
                  <c:v>1770</c:v>
                </c:pt>
                <c:pt idx="11465">
                  <c:v>3530</c:v>
                </c:pt>
                <c:pt idx="11466">
                  <c:v>2160</c:v>
                </c:pt>
                <c:pt idx="11467">
                  <c:v>2360</c:v>
                </c:pt>
                <c:pt idx="11468">
                  <c:v>1980</c:v>
                </c:pt>
                <c:pt idx="11469">
                  <c:v>1620</c:v>
                </c:pt>
                <c:pt idx="11470">
                  <c:v>2700</c:v>
                </c:pt>
                <c:pt idx="11471">
                  <c:v>3270</c:v>
                </c:pt>
                <c:pt idx="11472">
                  <c:v>870</c:v>
                </c:pt>
                <c:pt idx="11473">
                  <c:v>840</c:v>
                </c:pt>
                <c:pt idx="11474">
                  <c:v>1340</c:v>
                </c:pt>
                <c:pt idx="11475">
                  <c:v>1540</c:v>
                </c:pt>
                <c:pt idx="11476">
                  <c:v>1650</c:v>
                </c:pt>
                <c:pt idx="11477">
                  <c:v>2630</c:v>
                </c:pt>
                <c:pt idx="11478">
                  <c:v>1880</c:v>
                </c:pt>
                <c:pt idx="11479">
                  <c:v>1980</c:v>
                </c:pt>
                <c:pt idx="11480">
                  <c:v>1500</c:v>
                </c:pt>
                <c:pt idx="11481">
                  <c:v>1230</c:v>
                </c:pt>
                <c:pt idx="11482">
                  <c:v>2520</c:v>
                </c:pt>
                <c:pt idx="11483">
                  <c:v>1970</c:v>
                </c:pt>
                <c:pt idx="11484">
                  <c:v>1520</c:v>
                </c:pt>
                <c:pt idx="11485">
                  <c:v>2600</c:v>
                </c:pt>
                <c:pt idx="11486">
                  <c:v>2290</c:v>
                </c:pt>
                <c:pt idx="11487">
                  <c:v>1979</c:v>
                </c:pt>
                <c:pt idx="11488">
                  <c:v>2170</c:v>
                </c:pt>
                <c:pt idx="11489">
                  <c:v>1820</c:v>
                </c:pt>
                <c:pt idx="11490">
                  <c:v>1200</c:v>
                </c:pt>
                <c:pt idx="11491">
                  <c:v>1210</c:v>
                </c:pt>
                <c:pt idx="11492">
                  <c:v>1970</c:v>
                </c:pt>
                <c:pt idx="11493">
                  <c:v>1040</c:v>
                </c:pt>
                <c:pt idx="11494">
                  <c:v>1920</c:v>
                </c:pt>
                <c:pt idx="11495">
                  <c:v>1020</c:v>
                </c:pt>
                <c:pt idx="11496">
                  <c:v>1660</c:v>
                </c:pt>
                <c:pt idx="11497">
                  <c:v>1670</c:v>
                </c:pt>
                <c:pt idx="11498">
                  <c:v>3810</c:v>
                </c:pt>
                <c:pt idx="11499">
                  <c:v>2020</c:v>
                </c:pt>
                <c:pt idx="11500">
                  <c:v>420</c:v>
                </c:pt>
                <c:pt idx="11501">
                  <c:v>1390</c:v>
                </c:pt>
                <c:pt idx="11502">
                  <c:v>2010</c:v>
                </c:pt>
                <c:pt idx="11503">
                  <c:v>1820</c:v>
                </c:pt>
                <c:pt idx="11504">
                  <c:v>1630</c:v>
                </c:pt>
                <c:pt idx="11505">
                  <c:v>800</c:v>
                </c:pt>
                <c:pt idx="11506">
                  <c:v>2270</c:v>
                </c:pt>
                <c:pt idx="11507">
                  <c:v>2290</c:v>
                </c:pt>
                <c:pt idx="11508">
                  <c:v>2750</c:v>
                </c:pt>
                <c:pt idx="11509">
                  <c:v>590</c:v>
                </c:pt>
                <c:pt idx="11510">
                  <c:v>2570</c:v>
                </c:pt>
                <c:pt idx="11511">
                  <c:v>2050</c:v>
                </c:pt>
                <c:pt idx="11512">
                  <c:v>1610</c:v>
                </c:pt>
                <c:pt idx="11513">
                  <c:v>2140</c:v>
                </c:pt>
                <c:pt idx="11514">
                  <c:v>1730</c:v>
                </c:pt>
                <c:pt idx="11515">
                  <c:v>2440</c:v>
                </c:pt>
                <c:pt idx="11516">
                  <c:v>3220</c:v>
                </c:pt>
                <c:pt idx="11517">
                  <c:v>4330</c:v>
                </c:pt>
                <c:pt idx="11518">
                  <c:v>1780</c:v>
                </c:pt>
                <c:pt idx="11519">
                  <c:v>1230</c:v>
                </c:pt>
                <c:pt idx="11520">
                  <c:v>2160</c:v>
                </c:pt>
                <c:pt idx="11521">
                  <c:v>1400</c:v>
                </c:pt>
                <c:pt idx="11522">
                  <c:v>1900</c:v>
                </c:pt>
                <c:pt idx="11523">
                  <c:v>2910</c:v>
                </c:pt>
                <c:pt idx="11524">
                  <c:v>2960</c:v>
                </c:pt>
                <c:pt idx="11525">
                  <c:v>2010</c:v>
                </c:pt>
                <c:pt idx="11526">
                  <c:v>3760</c:v>
                </c:pt>
                <c:pt idx="11527">
                  <c:v>1020</c:v>
                </c:pt>
                <c:pt idx="11528">
                  <c:v>1290</c:v>
                </c:pt>
                <c:pt idx="11529">
                  <c:v>890</c:v>
                </c:pt>
                <c:pt idx="11530">
                  <c:v>1620</c:v>
                </c:pt>
                <c:pt idx="11531">
                  <c:v>3360</c:v>
                </c:pt>
                <c:pt idx="11532">
                  <c:v>2930</c:v>
                </c:pt>
                <c:pt idx="11533">
                  <c:v>2940</c:v>
                </c:pt>
                <c:pt idx="11534">
                  <c:v>1080</c:v>
                </c:pt>
                <c:pt idx="11535">
                  <c:v>4560</c:v>
                </c:pt>
                <c:pt idx="11536">
                  <c:v>1010</c:v>
                </c:pt>
                <c:pt idx="11537">
                  <c:v>1790</c:v>
                </c:pt>
                <c:pt idx="11538">
                  <c:v>2060</c:v>
                </c:pt>
                <c:pt idx="11539">
                  <c:v>1150</c:v>
                </c:pt>
                <c:pt idx="11540">
                  <c:v>4030</c:v>
                </c:pt>
                <c:pt idx="11541">
                  <c:v>2020</c:v>
                </c:pt>
                <c:pt idx="11542">
                  <c:v>2740</c:v>
                </c:pt>
                <c:pt idx="11543">
                  <c:v>1930</c:v>
                </c:pt>
                <c:pt idx="11544">
                  <c:v>2500</c:v>
                </c:pt>
                <c:pt idx="11545">
                  <c:v>2080</c:v>
                </c:pt>
                <c:pt idx="11546">
                  <c:v>1460</c:v>
                </c:pt>
                <c:pt idx="11547">
                  <c:v>3290</c:v>
                </c:pt>
                <c:pt idx="11548">
                  <c:v>1540</c:v>
                </c:pt>
                <c:pt idx="11549">
                  <c:v>1310</c:v>
                </c:pt>
                <c:pt idx="11550">
                  <c:v>2120</c:v>
                </c:pt>
                <c:pt idx="11551">
                  <c:v>2920</c:v>
                </c:pt>
                <c:pt idx="11552">
                  <c:v>1150</c:v>
                </c:pt>
                <c:pt idx="11553">
                  <c:v>2380</c:v>
                </c:pt>
                <c:pt idx="11554">
                  <c:v>2220</c:v>
                </c:pt>
                <c:pt idx="11555">
                  <c:v>3020</c:v>
                </c:pt>
                <c:pt idx="11556">
                  <c:v>2460</c:v>
                </c:pt>
                <c:pt idx="11557">
                  <c:v>1820</c:v>
                </c:pt>
                <c:pt idx="11558">
                  <c:v>2620</c:v>
                </c:pt>
                <c:pt idx="11559">
                  <c:v>1750</c:v>
                </c:pt>
                <c:pt idx="11560">
                  <c:v>2020</c:v>
                </c:pt>
                <c:pt idx="11561">
                  <c:v>1240</c:v>
                </c:pt>
                <c:pt idx="11562">
                  <c:v>1380</c:v>
                </c:pt>
                <c:pt idx="11563">
                  <c:v>1920</c:v>
                </c:pt>
                <c:pt idx="11564">
                  <c:v>1680</c:v>
                </c:pt>
                <c:pt idx="11565">
                  <c:v>1400</c:v>
                </c:pt>
                <c:pt idx="11566">
                  <c:v>1240</c:v>
                </c:pt>
                <c:pt idx="11567">
                  <c:v>1410</c:v>
                </c:pt>
                <c:pt idx="11568">
                  <c:v>1440</c:v>
                </c:pt>
                <c:pt idx="11569">
                  <c:v>1230</c:v>
                </c:pt>
                <c:pt idx="11570">
                  <c:v>1550</c:v>
                </c:pt>
                <c:pt idx="11571">
                  <c:v>1760</c:v>
                </c:pt>
                <c:pt idx="11572">
                  <c:v>5000</c:v>
                </c:pt>
                <c:pt idx="11573">
                  <c:v>2140</c:v>
                </c:pt>
                <c:pt idx="11574">
                  <c:v>3510</c:v>
                </c:pt>
                <c:pt idx="11575">
                  <c:v>2010</c:v>
                </c:pt>
                <c:pt idx="11576">
                  <c:v>3390</c:v>
                </c:pt>
                <c:pt idx="11577">
                  <c:v>2160</c:v>
                </c:pt>
                <c:pt idx="11578">
                  <c:v>1300</c:v>
                </c:pt>
                <c:pt idx="11579">
                  <c:v>1280</c:v>
                </c:pt>
                <c:pt idx="11580">
                  <c:v>1840</c:v>
                </c:pt>
                <c:pt idx="11581">
                  <c:v>3200</c:v>
                </c:pt>
                <c:pt idx="11582">
                  <c:v>2800</c:v>
                </c:pt>
                <c:pt idx="11583">
                  <c:v>1390</c:v>
                </c:pt>
                <c:pt idx="11584">
                  <c:v>2600</c:v>
                </c:pt>
                <c:pt idx="11585">
                  <c:v>1960</c:v>
                </c:pt>
                <c:pt idx="11586">
                  <c:v>1250</c:v>
                </c:pt>
                <c:pt idx="11587">
                  <c:v>1250</c:v>
                </c:pt>
                <c:pt idx="11588">
                  <c:v>550</c:v>
                </c:pt>
                <c:pt idx="11589">
                  <c:v>2500</c:v>
                </c:pt>
                <c:pt idx="11590">
                  <c:v>1250</c:v>
                </c:pt>
                <c:pt idx="11591">
                  <c:v>3020</c:v>
                </c:pt>
                <c:pt idx="11592">
                  <c:v>1640</c:v>
                </c:pt>
                <c:pt idx="11593">
                  <c:v>1870</c:v>
                </c:pt>
                <c:pt idx="11594">
                  <c:v>1760</c:v>
                </c:pt>
                <c:pt idx="11595">
                  <c:v>1320</c:v>
                </c:pt>
                <c:pt idx="11596">
                  <c:v>1430</c:v>
                </c:pt>
                <c:pt idx="11597">
                  <c:v>1580</c:v>
                </c:pt>
                <c:pt idx="11598">
                  <c:v>4170</c:v>
                </c:pt>
                <c:pt idx="11599">
                  <c:v>3090</c:v>
                </c:pt>
                <c:pt idx="11600">
                  <c:v>1020</c:v>
                </c:pt>
                <c:pt idx="11601">
                  <c:v>2180</c:v>
                </c:pt>
                <c:pt idx="11602">
                  <c:v>3350</c:v>
                </c:pt>
                <c:pt idx="11603">
                  <c:v>2510</c:v>
                </c:pt>
                <c:pt idx="11604">
                  <c:v>1880</c:v>
                </c:pt>
                <c:pt idx="11605">
                  <c:v>1810</c:v>
                </c:pt>
                <c:pt idx="11606">
                  <c:v>4170</c:v>
                </c:pt>
                <c:pt idx="11607">
                  <c:v>2230</c:v>
                </c:pt>
                <c:pt idx="11608">
                  <c:v>3650</c:v>
                </c:pt>
                <c:pt idx="11609">
                  <c:v>2830</c:v>
                </c:pt>
                <c:pt idx="11610">
                  <c:v>2120</c:v>
                </c:pt>
                <c:pt idx="11611">
                  <c:v>2090</c:v>
                </c:pt>
                <c:pt idx="11612">
                  <c:v>2600</c:v>
                </c:pt>
                <c:pt idx="11613">
                  <c:v>830</c:v>
                </c:pt>
                <c:pt idx="11614">
                  <c:v>1975</c:v>
                </c:pt>
                <c:pt idx="11615">
                  <c:v>1900</c:v>
                </c:pt>
                <c:pt idx="11616">
                  <c:v>2640</c:v>
                </c:pt>
                <c:pt idx="11617">
                  <c:v>1610</c:v>
                </c:pt>
                <c:pt idx="11618">
                  <c:v>1770</c:v>
                </c:pt>
                <c:pt idx="11619">
                  <c:v>1070</c:v>
                </c:pt>
                <c:pt idx="11620">
                  <c:v>4590</c:v>
                </c:pt>
                <c:pt idx="11621">
                  <c:v>1540</c:v>
                </c:pt>
                <c:pt idx="11622">
                  <c:v>1590</c:v>
                </c:pt>
                <c:pt idx="11623">
                  <c:v>1170</c:v>
                </c:pt>
                <c:pt idx="11624">
                  <c:v>2880</c:v>
                </c:pt>
                <c:pt idx="11625">
                  <c:v>2510</c:v>
                </c:pt>
                <c:pt idx="11626">
                  <c:v>1280</c:v>
                </c:pt>
                <c:pt idx="11627">
                  <c:v>1570</c:v>
                </c:pt>
                <c:pt idx="11628">
                  <c:v>740</c:v>
                </c:pt>
                <c:pt idx="11629">
                  <c:v>1740</c:v>
                </c:pt>
                <c:pt idx="11630">
                  <c:v>1180</c:v>
                </c:pt>
                <c:pt idx="11631">
                  <c:v>2960</c:v>
                </c:pt>
                <c:pt idx="11632">
                  <c:v>1880</c:v>
                </c:pt>
                <c:pt idx="11633">
                  <c:v>1150</c:v>
                </c:pt>
                <c:pt idx="11634">
                  <c:v>1320</c:v>
                </c:pt>
                <c:pt idx="11635">
                  <c:v>1640</c:v>
                </c:pt>
                <c:pt idx="11636">
                  <c:v>1470</c:v>
                </c:pt>
                <c:pt idx="11637">
                  <c:v>900</c:v>
                </c:pt>
                <c:pt idx="11638">
                  <c:v>1510</c:v>
                </c:pt>
                <c:pt idx="11639">
                  <c:v>1440</c:v>
                </c:pt>
                <c:pt idx="11640">
                  <c:v>1380</c:v>
                </c:pt>
                <c:pt idx="11641">
                  <c:v>1150</c:v>
                </c:pt>
                <c:pt idx="11642">
                  <c:v>3610</c:v>
                </c:pt>
                <c:pt idx="11643">
                  <c:v>1250</c:v>
                </c:pt>
                <c:pt idx="11644">
                  <c:v>3510</c:v>
                </c:pt>
                <c:pt idx="11645">
                  <c:v>2260</c:v>
                </c:pt>
                <c:pt idx="11646">
                  <c:v>2840</c:v>
                </c:pt>
                <c:pt idx="11647">
                  <c:v>1430</c:v>
                </c:pt>
                <c:pt idx="11648">
                  <c:v>1420</c:v>
                </c:pt>
                <c:pt idx="11649">
                  <c:v>2120</c:v>
                </c:pt>
                <c:pt idx="11650">
                  <c:v>2080</c:v>
                </c:pt>
                <c:pt idx="11651">
                  <c:v>1370</c:v>
                </c:pt>
                <c:pt idx="11652">
                  <c:v>1900</c:v>
                </c:pt>
                <c:pt idx="11653">
                  <c:v>1660</c:v>
                </c:pt>
                <c:pt idx="11654">
                  <c:v>1310</c:v>
                </c:pt>
                <c:pt idx="11655">
                  <c:v>1840</c:v>
                </c:pt>
                <c:pt idx="11656">
                  <c:v>1040</c:v>
                </c:pt>
                <c:pt idx="11657">
                  <c:v>2610</c:v>
                </c:pt>
                <c:pt idx="11658">
                  <c:v>1990</c:v>
                </c:pt>
                <c:pt idx="11659">
                  <c:v>3080</c:v>
                </c:pt>
                <c:pt idx="11660">
                  <c:v>1200</c:v>
                </c:pt>
                <c:pt idx="11661">
                  <c:v>1250</c:v>
                </c:pt>
                <c:pt idx="11662">
                  <c:v>2640</c:v>
                </c:pt>
                <c:pt idx="11663">
                  <c:v>1790</c:v>
                </c:pt>
                <c:pt idx="11664">
                  <c:v>1140</c:v>
                </c:pt>
                <c:pt idx="11665">
                  <c:v>1790</c:v>
                </c:pt>
                <c:pt idx="11666">
                  <c:v>1910</c:v>
                </c:pt>
                <c:pt idx="11667">
                  <c:v>1530</c:v>
                </c:pt>
                <c:pt idx="11668">
                  <c:v>1050</c:v>
                </c:pt>
                <c:pt idx="11669">
                  <c:v>1730</c:v>
                </c:pt>
                <c:pt idx="11670">
                  <c:v>1100</c:v>
                </c:pt>
                <c:pt idx="11671">
                  <c:v>2100</c:v>
                </c:pt>
                <c:pt idx="11672">
                  <c:v>2800</c:v>
                </c:pt>
                <c:pt idx="11673">
                  <c:v>5000</c:v>
                </c:pt>
                <c:pt idx="11674">
                  <c:v>880</c:v>
                </c:pt>
                <c:pt idx="11675">
                  <c:v>1470</c:v>
                </c:pt>
                <c:pt idx="11676">
                  <c:v>3950</c:v>
                </c:pt>
                <c:pt idx="11677">
                  <c:v>980</c:v>
                </c:pt>
                <c:pt idx="11678">
                  <c:v>2180</c:v>
                </c:pt>
                <c:pt idx="11679">
                  <c:v>3040</c:v>
                </c:pt>
                <c:pt idx="11680">
                  <c:v>4130</c:v>
                </c:pt>
                <c:pt idx="11681">
                  <c:v>1850</c:v>
                </c:pt>
                <c:pt idx="11682">
                  <c:v>1600</c:v>
                </c:pt>
                <c:pt idx="11683">
                  <c:v>2070</c:v>
                </c:pt>
                <c:pt idx="11684">
                  <c:v>3180</c:v>
                </c:pt>
                <c:pt idx="11685">
                  <c:v>6900</c:v>
                </c:pt>
                <c:pt idx="11686">
                  <c:v>2640</c:v>
                </c:pt>
                <c:pt idx="11687">
                  <c:v>1920</c:v>
                </c:pt>
                <c:pt idx="11688">
                  <c:v>2030</c:v>
                </c:pt>
                <c:pt idx="11689">
                  <c:v>1140</c:v>
                </c:pt>
                <c:pt idx="11690">
                  <c:v>1660</c:v>
                </c:pt>
                <c:pt idx="11691">
                  <c:v>1390</c:v>
                </c:pt>
                <c:pt idx="11692">
                  <c:v>2490</c:v>
                </c:pt>
                <c:pt idx="11693">
                  <c:v>2550</c:v>
                </c:pt>
                <c:pt idx="11694">
                  <c:v>1270</c:v>
                </c:pt>
                <c:pt idx="11695">
                  <c:v>2980</c:v>
                </c:pt>
                <c:pt idx="11696">
                  <c:v>1470</c:v>
                </c:pt>
                <c:pt idx="11697">
                  <c:v>3550</c:v>
                </c:pt>
                <c:pt idx="11698">
                  <c:v>780</c:v>
                </c:pt>
                <c:pt idx="11699">
                  <c:v>1390</c:v>
                </c:pt>
                <c:pt idx="11700">
                  <c:v>2440</c:v>
                </c:pt>
                <c:pt idx="11701">
                  <c:v>1260</c:v>
                </c:pt>
                <c:pt idx="11702">
                  <c:v>1640</c:v>
                </c:pt>
                <c:pt idx="11703">
                  <c:v>1670</c:v>
                </c:pt>
                <c:pt idx="11704">
                  <c:v>2380</c:v>
                </c:pt>
                <c:pt idx="11705">
                  <c:v>1030</c:v>
                </c:pt>
                <c:pt idx="11706">
                  <c:v>1560</c:v>
                </c:pt>
                <c:pt idx="11707">
                  <c:v>1640</c:v>
                </c:pt>
                <c:pt idx="11708">
                  <c:v>2200</c:v>
                </c:pt>
                <c:pt idx="11709">
                  <c:v>3190</c:v>
                </c:pt>
                <c:pt idx="11710">
                  <c:v>1200</c:v>
                </c:pt>
                <c:pt idx="11711">
                  <c:v>2250</c:v>
                </c:pt>
                <c:pt idx="11712">
                  <c:v>1960</c:v>
                </c:pt>
                <c:pt idx="11713">
                  <c:v>1250</c:v>
                </c:pt>
                <c:pt idx="11714">
                  <c:v>2640</c:v>
                </c:pt>
                <c:pt idx="11715">
                  <c:v>2460</c:v>
                </c:pt>
                <c:pt idx="11716">
                  <c:v>1700</c:v>
                </c:pt>
                <c:pt idx="11717">
                  <c:v>840</c:v>
                </c:pt>
                <c:pt idx="11718">
                  <c:v>1900</c:v>
                </c:pt>
                <c:pt idx="11719">
                  <c:v>2160</c:v>
                </c:pt>
                <c:pt idx="11720">
                  <c:v>1610</c:v>
                </c:pt>
                <c:pt idx="11721">
                  <c:v>1720</c:v>
                </c:pt>
                <c:pt idx="11722">
                  <c:v>2190</c:v>
                </c:pt>
                <c:pt idx="11723">
                  <c:v>3020</c:v>
                </c:pt>
                <c:pt idx="11724">
                  <c:v>1980</c:v>
                </c:pt>
                <c:pt idx="11725">
                  <c:v>1880</c:v>
                </c:pt>
                <c:pt idx="11726">
                  <c:v>1610</c:v>
                </c:pt>
                <c:pt idx="11727">
                  <c:v>3260</c:v>
                </c:pt>
                <c:pt idx="11728">
                  <c:v>3970</c:v>
                </c:pt>
                <c:pt idx="11729">
                  <c:v>4570</c:v>
                </c:pt>
                <c:pt idx="11730">
                  <c:v>2620</c:v>
                </c:pt>
                <c:pt idx="11731">
                  <c:v>1180</c:v>
                </c:pt>
                <c:pt idx="11732">
                  <c:v>1365</c:v>
                </c:pt>
                <c:pt idx="11733">
                  <c:v>720</c:v>
                </c:pt>
                <c:pt idx="11734">
                  <c:v>1350</c:v>
                </c:pt>
                <c:pt idx="11735">
                  <c:v>3060</c:v>
                </c:pt>
                <c:pt idx="11736">
                  <c:v>1850</c:v>
                </c:pt>
                <c:pt idx="11737">
                  <c:v>1320</c:v>
                </c:pt>
                <c:pt idx="11738">
                  <c:v>1990</c:v>
                </c:pt>
                <c:pt idx="11739">
                  <c:v>610</c:v>
                </c:pt>
                <c:pt idx="11740">
                  <c:v>2500</c:v>
                </c:pt>
                <c:pt idx="11741">
                  <c:v>1440</c:v>
                </c:pt>
                <c:pt idx="11742">
                  <c:v>2750</c:v>
                </c:pt>
                <c:pt idx="11743">
                  <c:v>1790</c:v>
                </c:pt>
                <c:pt idx="11744">
                  <c:v>1050</c:v>
                </c:pt>
                <c:pt idx="11745">
                  <c:v>1780</c:v>
                </c:pt>
                <c:pt idx="11746">
                  <c:v>2200</c:v>
                </c:pt>
                <c:pt idx="11747">
                  <c:v>1720</c:v>
                </c:pt>
                <c:pt idx="11748">
                  <c:v>5840</c:v>
                </c:pt>
                <c:pt idx="11749">
                  <c:v>1520</c:v>
                </c:pt>
                <c:pt idx="11750">
                  <c:v>1320</c:v>
                </c:pt>
                <c:pt idx="11751">
                  <c:v>1070</c:v>
                </c:pt>
                <c:pt idx="11752">
                  <c:v>1990</c:v>
                </c:pt>
                <c:pt idx="11753">
                  <c:v>4980</c:v>
                </c:pt>
                <c:pt idx="11754">
                  <c:v>890</c:v>
                </c:pt>
                <c:pt idx="11755">
                  <c:v>1440</c:v>
                </c:pt>
                <c:pt idx="11756">
                  <c:v>2440</c:v>
                </c:pt>
                <c:pt idx="11757">
                  <c:v>1800</c:v>
                </c:pt>
                <c:pt idx="11758">
                  <c:v>2260</c:v>
                </c:pt>
                <c:pt idx="11759">
                  <c:v>810</c:v>
                </c:pt>
                <c:pt idx="11760">
                  <c:v>2240</c:v>
                </c:pt>
                <c:pt idx="11761">
                  <c:v>4560</c:v>
                </c:pt>
                <c:pt idx="11762">
                  <c:v>1550</c:v>
                </c:pt>
                <c:pt idx="11763">
                  <c:v>3180</c:v>
                </c:pt>
                <c:pt idx="11764">
                  <c:v>2950</c:v>
                </c:pt>
                <c:pt idx="11765">
                  <c:v>2190</c:v>
                </c:pt>
                <c:pt idx="11766">
                  <c:v>1570</c:v>
                </c:pt>
                <c:pt idx="11767">
                  <c:v>3420</c:v>
                </c:pt>
                <c:pt idx="11768">
                  <c:v>2420</c:v>
                </c:pt>
                <c:pt idx="11769">
                  <c:v>1570</c:v>
                </c:pt>
                <c:pt idx="11770">
                  <c:v>3680</c:v>
                </c:pt>
                <c:pt idx="11771">
                  <c:v>1910</c:v>
                </c:pt>
                <c:pt idx="11772">
                  <c:v>1780</c:v>
                </c:pt>
                <c:pt idx="11773">
                  <c:v>2160</c:v>
                </c:pt>
                <c:pt idx="11774">
                  <c:v>1460</c:v>
                </c:pt>
                <c:pt idx="11775">
                  <c:v>1370</c:v>
                </c:pt>
                <c:pt idx="11776">
                  <c:v>1370</c:v>
                </c:pt>
                <c:pt idx="11777">
                  <c:v>1500</c:v>
                </c:pt>
                <c:pt idx="11778">
                  <c:v>1210</c:v>
                </c:pt>
                <c:pt idx="11779">
                  <c:v>2850</c:v>
                </c:pt>
                <c:pt idx="11780">
                  <c:v>1090</c:v>
                </c:pt>
                <c:pt idx="11781">
                  <c:v>1450</c:v>
                </c:pt>
                <c:pt idx="11782">
                  <c:v>1820</c:v>
                </c:pt>
                <c:pt idx="11783">
                  <c:v>1320</c:v>
                </c:pt>
                <c:pt idx="11784">
                  <c:v>1670</c:v>
                </c:pt>
                <c:pt idx="11785">
                  <c:v>1440</c:v>
                </c:pt>
                <c:pt idx="11786">
                  <c:v>980</c:v>
                </c:pt>
                <c:pt idx="11787">
                  <c:v>4340</c:v>
                </c:pt>
                <c:pt idx="11788">
                  <c:v>2860</c:v>
                </c:pt>
                <c:pt idx="11789">
                  <c:v>1140</c:v>
                </c:pt>
                <c:pt idx="11790">
                  <c:v>1120</c:v>
                </c:pt>
                <c:pt idx="11791">
                  <c:v>1460</c:v>
                </c:pt>
                <c:pt idx="11792">
                  <c:v>2050</c:v>
                </c:pt>
                <c:pt idx="11793">
                  <c:v>1250</c:v>
                </c:pt>
                <c:pt idx="11794">
                  <c:v>2520</c:v>
                </c:pt>
                <c:pt idx="11795">
                  <c:v>2580</c:v>
                </c:pt>
                <c:pt idx="11796">
                  <c:v>1200</c:v>
                </c:pt>
                <c:pt idx="11797">
                  <c:v>2140</c:v>
                </c:pt>
                <c:pt idx="11798">
                  <c:v>3440</c:v>
                </c:pt>
                <c:pt idx="11799">
                  <c:v>1800</c:v>
                </c:pt>
                <c:pt idx="11800">
                  <c:v>1790</c:v>
                </c:pt>
                <c:pt idx="11801">
                  <c:v>1250</c:v>
                </c:pt>
                <c:pt idx="11802">
                  <c:v>800</c:v>
                </c:pt>
                <c:pt idx="11803">
                  <c:v>1410</c:v>
                </c:pt>
                <c:pt idx="11804">
                  <c:v>1330</c:v>
                </c:pt>
                <c:pt idx="11805">
                  <c:v>2890</c:v>
                </c:pt>
                <c:pt idx="11806">
                  <c:v>2550</c:v>
                </c:pt>
                <c:pt idx="11807">
                  <c:v>2880</c:v>
                </c:pt>
                <c:pt idx="11808">
                  <c:v>660</c:v>
                </c:pt>
                <c:pt idx="11809">
                  <c:v>1470</c:v>
                </c:pt>
                <c:pt idx="11810">
                  <c:v>1700</c:v>
                </c:pt>
                <c:pt idx="11811">
                  <c:v>1040</c:v>
                </c:pt>
                <c:pt idx="11812">
                  <c:v>880</c:v>
                </c:pt>
                <c:pt idx="11813">
                  <c:v>2490</c:v>
                </c:pt>
                <c:pt idx="11814">
                  <c:v>1210</c:v>
                </c:pt>
                <c:pt idx="11815">
                  <c:v>2080</c:v>
                </c:pt>
                <c:pt idx="11816">
                  <c:v>1380</c:v>
                </c:pt>
                <c:pt idx="11817">
                  <c:v>1620</c:v>
                </c:pt>
                <c:pt idx="11818">
                  <c:v>1680</c:v>
                </c:pt>
                <c:pt idx="11819">
                  <c:v>1330</c:v>
                </c:pt>
                <c:pt idx="11820">
                  <c:v>1730</c:v>
                </c:pt>
                <c:pt idx="11821">
                  <c:v>790</c:v>
                </c:pt>
                <c:pt idx="11822">
                  <c:v>2240</c:v>
                </c:pt>
                <c:pt idx="11823">
                  <c:v>1500</c:v>
                </c:pt>
                <c:pt idx="11824">
                  <c:v>1800</c:v>
                </c:pt>
                <c:pt idx="11825">
                  <c:v>1980</c:v>
                </c:pt>
                <c:pt idx="11826">
                  <c:v>1340</c:v>
                </c:pt>
                <c:pt idx="11827">
                  <c:v>750</c:v>
                </c:pt>
                <c:pt idx="11828">
                  <c:v>1790</c:v>
                </c:pt>
                <c:pt idx="11829">
                  <c:v>5490</c:v>
                </c:pt>
                <c:pt idx="11830">
                  <c:v>1940</c:v>
                </c:pt>
                <c:pt idx="11831">
                  <c:v>2670</c:v>
                </c:pt>
                <c:pt idx="11832">
                  <c:v>1220</c:v>
                </c:pt>
                <c:pt idx="11833">
                  <c:v>1310</c:v>
                </c:pt>
                <c:pt idx="11834">
                  <c:v>1930</c:v>
                </c:pt>
                <c:pt idx="11835">
                  <c:v>2100</c:v>
                </c:pt>
                <c:pt idx="11836">
                  <c:v>1180</c:v>
                </c:pt>
                <c:pt idx="11837">
                  <c:v>4320</c:v>
                </c:pt>
                <c:pt idx="11838">
                  <c:v>3140</c:v>
                </c:pt>
                <c:pt idx="11839">
                  <c:v>2320</c:v>
                </c:pt>
                <c:pt idx="11840">
                  <c:v>2110</c:v>
                </c:pt>
                <c:pt idx="11841">
                  <c:v>1790</c:v>
                </c:pt>
                <c:pt idx="11842">
                  <c:v>1740</c:v>
                </c:pt>
                <c:pt idx="11843">
                  <c:v>3820</c:v>
                </c:pt>
                <c:pt idx="11844">
                  <c:v>2050</c:v>
                </c:pt>
                <c:pt idx="11845">
                  <c:v>1680</c:v>
                </c:pt>
                <c:pt idx="11846">
                  <c:v>1930</c:v>
                </c:pt>
                <c:pt idx="11847">
                  <c:v>3760</c:v>
                </c:pt>
                <c:pt idx="11848">
                  <c:v>2370</c:v>
                </c:pt>
                <c:pt idx="11849">
                  <c:v>2120</c:v>
                </c:pt>
                <c:pt idx="11850">
                  <c:v>2370</c:v>
                </c:pt>
                <c:pt idx="11851">
                  <c:v>2350</c:v>
                </c:pt>
                <c:pt idx="11852">
                  <c:v>1180</c:v>
                </c:pt>
                <c:pt idx="11853">
                  <c:v>2270</c:v>
                </c:pt>
                <c:pt idx="11854">
                  <c:v>1830</c:v>
                </c:pt>
                <c:pt idx="11855">
                  <c:v>3910</c:v>
                </c:pt>
                <c:pt idx="11856">
                  <c:v>890</c:v>
                </c:pt>
                <c:pt idx="11857">
                  <c:v>1820</c:v>
                </c:pt>
                <c:pt idx="11858">
                  <c:v>2440</c:v>
                </c:pt>
                <c:pt idx="11859">
                  <c:v>1110</c:v>
                </c:pt>
                <c:pt idx="11860">
                  <c:v>1870</c:v>
                </c:pt>
                <c:pt idx="11861">
                  <c:v>1240</c:v>
                </c:pt>
                <c:pt idx="11862">
                  <c:v>1560</c:v>
                </c:pt>
                <c:pt idx="11863">
                  <c:v>1910</c:v>
                </c:pt>
                <c:pt idx="11864">
                  <c:v>2200</c:v>
                </c:pt>
                <c:pt idx="11865">
                  <c:v>2530</c:v>
                </c:pt>
                <c:pt idx="11866">
                  <c:v>1130</c:v>
                </c:pt>
                <c:pt idx="11867">
                  <c:v>820</c:v>
                </c:pt>
                <c:pt idx="11868">
                  <c:v>960</c:v>
                </c:pt>
                <c:pt idx="11869">
                  <c:v>1980</c:v>
                </c:pt>
                <c:pt idx="11870">
                  <c:v>3370</c:v>
                </c:pt>
                <c:pt idx="11871">
                  <c:v>7420</c:v>
                </c:pt>
                <c:pt idx="11872">
                  <c:v>1800</c:v>
                </c:pt>
                <c:pt idx="11873">
                  <c:v>3990</c:v>
                </c:pt>
                <c:pt idx="11874">
                  <c:v>4070</c:v>
                </c:pt>
                <c:pt idx="11875">
                  <c:v>1640</c:v>
                </c:pt>
                <c:pt idx="11876">
                  <c:v>3730</c:v>
                </c:pt>
                <c:pt idx="11877">
                  <c:v>1220</c:v>
                </c:pt>
                <c:pt idx="11878">
                  <c:v>3490</c:v>
                </c:pt>
                <c:pt idx="11879">
                  <c:v>1730</c:v>
                </c:pt>
                <c:pt idx="11880">
                  <c:v>3430</c:v>
                </c:pt>
                <c:pt idx="11881">
                  <c:v>2320</c:v>
                </c:pt>
                <c:pt idx="11882">
                  <c:v>2030</c:v>
                </c:pt>
                <c:pt idx="11883">
                  <c:v>4850</c:v>
                </c:pt>
                <c:pt idx="11884">
                  <c:v>1340</c:v>
                </c:pt>
                <c:pt idx="11885">
                  <c:v>1130</c:v>
                </c:pt>
                <c:pt idx="11886">
                  <c:v>1180</c:v>
                </c:pt>
                <c:pt idx="11887">
                  <c:v>910</c:v>
                </c:pt>
                <c:pt idx="11888">
                  <c:v>1630</c:v>
                </c:pt>
                <c:pt idx="11889">
                  <c:v>710</c:v>
                </c:pt>
                <c:pt idx="11890">
                  <c:v>1520</c:v>
                </c:pt>
                <c:pt idx="11891">
                  <c:v>2820</c:v>
                </c:pt>
                <c:pt idx="11892">
                  <c:v>1970</c:v>
                </c:pt>
                <c:pt idx="11893">
                  <c:v>2240</c:v>
                </c:pt>
                <c:pt idx="11894">
                  <c:v>1860</c:v>
                </c:pt>
                <c:pt idx="11895">
                  <c:v>1780</c:v>
                </c:pt>
                <c:pt idx="11896">
                  <c:v>1788</c:v>
                </c:pt>
                <c:pt idx="11897">
                  <c:v>1880</c:v>
                </c:pt>
                <c:pt idx="11898">
                  <c:v>2300</c:v>
                </c:pt>
                <c:pt idx="11899">
                  <c:v>1610</c:v>
                </c:pt>
                <c:pt idx="11900">
                  <c:v>2270</c:v>
                </c:pt>
                <c:pt idx="11901">
                  <c:v>1230</c:v>
                </c:pt>
                <c:pt idx="11902">
                  <c:v>3420</c:v>
                </c:pt>
                <c:pt idx="11903">
                  <c:v>1670</c:v>
                </c:pt>
                <c:pt idx="11904">
                  <c:v>1120</c:v>
                </c:pt>
                <c:pt idx="11905">
                  <c:v>2580</c:v>
                </c:pt>
                <c:pt idx="11906">
                  <c:v>3847</c:v>
                </c:pt>
                <c:pt idx="11907">
                  <c:v>3630</c:v>
                </c:pt>
                <c:pt idx="11908">
                  <c:v>3580</c:v>
                </c:pt>
                <c:pt idx="11909">
                  <c:v>4050</c:v>
                </c:pt>
                <c:pt idx="11910">
                  <c:v>3240</c:v>
                </c:pt>
                <c:pt idx="11911">
                  <c:v>1540</c:v>
                </c:pt>
                <c:pt idx="11912">
                  <c:v>2550</c:v>
                </c:pt>
                <c:pt idx="11913">
                  <c:v>2340</c:v>
                </c:pt>
                <c:pt idx="11914">
                  <c:v>2320</c:v>
                </c:pt>
                <c:pt idx="11915">
                  <c:v>1640</c:v>
                </c:pt>
                <c:pt idx="11916">
                  <c:v>910</c:v>
                </c:pt>
                <c:pt idx="11917">
                  <c:v>2550</c:v>
                </c:pt>
                <c:pt idx="11918">
                  <c:v>2660</c:v>
                </c:pt>
                <c:pt idx="11919">
                  <c:v>1480</c:v>
                </c:pt>
                <c:pt idx="11920">
                  <c:v>2810</c:v>
                </c:pt>
                <c:pt idx="11921">
                  <c:v>830</c:v>
                </c:pt>
                <c:pt idx="11922">
                  <c:v>3510</c:v>
                </c:pt>
                <c:pt idx="11923">
                  <c:v>2480</c:v>
                </c:pt>
                <c:pt idx="11924">
                  <c:v>3720</c:v>
                </c:pt>
                <c:pt idx="11925">
                  <c:v>2150</c:v>
                </c:pt>
                <c:pt idx="11926">
                  <c:v>2370</c:v>
                </c:pt>
                <c:pt idx="11927">
                  <c:v>4310</c:v>
                </c:pt>
                <c:pt idx="11928">
                  <c:v>2990</c:v>
                </c:pt>
                <c:pt idx="11929">
                  <c:v>1350</c:v>
                </c:pt>
                <c:pt idx="11930">
                  <c:v>2370</c:v>
                </c:pt>
                <c:pt idx="11931">
                  <c:v>1410</c:v>
                </c:pt>
                <c:pt idx="11932">
                  <c:v>1170</c:v>
                </c:pt>
                <c:pt idx="11933">
                  <c:v>1800</c:v>
                </c:pt>
                <c:pt idx="11934">
                  <c:v>3650</c:v>
                </c:pt>
                <c:pt idx="11935">
                  <c:v>1490</c:v>
                </c:pt>
                <c:pt idx="11936">
                  <c:v>3610</c:v>
                </c:pt>
                <c:pt idx="11937">
                  <c:v>2050</c:v>
                </c:pt>
                <c:pt idx="11938">
                  <c:v>1092</c:v>
                </c:pt>
                <c:pt idx="11939">
                  <c:v>2010</c:v>
                </c:pt>
                <c:pt idx="11940">
                  <c:v>1680</c:v>
                </c:pt>
                <c:pt idx="11941">
                  <c:v>2510</c:v>
                </c:pt>
                <c:pt idx="11942">
                  <c:v>2280</c:v>
                </c:pt>
                <c:pt idx="11943">
                  <c:v>2510</c:v>
                </c:pt>
                <c:pt idx="11944">
                  <c:v>3190</c:v>
                </c:pt>
                <c:pt idx="11945">
                  <c:v>4690</c:v>
                </c:pt>
                <c:pt idx="11946">
                  <c:v>1850</c:v>
                </c:pt>
                <c:pt idx="11947">
                  <c:v>4160</c:v>
                </c:pt>
                <c:pt idx="11948">
                  <c:v>2220</c:v>
                </c:pt>
                <c:pt idx="11949">
                  <c:v>2870</c:v>
                </c:pt>
                <c:pt idx="11950">
                  <c:v>3950</c:v>
                </c:pt>
                <c:pt idx="11951">
                  <c:v>1740</c:v>
                </c:pt>
                <c:pt idx="11952">
                  <c:v>4780</c:v>
                </c:pt>
                <c:pt idx="11953">
                  <c:v>3160</c:v>
                </c:pt>
                <c:pt idx="11954">
                  <c:v>1990</c:v>
                </c:pt>
                <c:pt idx="11955">
                  <c:v>3920</c:v>
                </c:pt>
                <c:pt idx="11956">
                  <c:v>960</c:v>
                </c:pt>
                <c:pt idx="11957">
                  <c:v>1540</c:v>
                </c:pt>
                <c:pt idx="11958">
                  <c:v>1970</c:v>
                </c:pt>
                <c:pt idx="11959">
                  <c:v>1880</c:v>
                </c:pt>
                <c:pt idx="11960">
                  <c:v>2000</c:v>
                </c:pt>
                <c:pt idx="11961">
                  <c:v>1990</c:v>
                </c:pt>
                <c:pt idx="11962">
                  <c:v>1400</c:v>
                </c:pt>
                <c:pt idx="11963">
                  <c:v>3190</c:v>
                </c:pt>
                <c:pt idx="11964">
                  <c:v>1000</c:v>
                </c:pt>
                <c:pt idx="11965">
                  <c:v>1670</c:v>
                </c:pt>
                <c:pt idx="11966">
                  <c:v>2100</c:v>
                </c:pt>
                <c:pt idx="11967">
                  <c:v>1010</c:v>
                </c:pt>
                <c:pt idx="11968">
                  <c:v>2030</c:v>
                </c:pt>
                <c:pt idx="11969">
                  <c:v>1090</c:v>
                </c:pt>
                <c:pt idx="11970">
                  <c:v>2440</c:v>
                </c:pt>
                <c:pt idx="11971">
                  <c:v>2500</c:v>
                </c:pt>
                <c:pt idx="11972">
                  <c:v>3420</c:v>
                </c:pt>
                <c:pt idx="11973">
                  <c:v>2850</c:v>
                </c:pt>
                <c:pt idx="11974">
                  <c:v>2030</c:v>
                </c:pt>
                <c:pt idx="11975">
                  <c:v>4590</c:v>
                </c:pt>
                <c:pt idx="11976">
                  <c:v>2230</c:v>
                </c:pt>
                <c:pt idx="11977">
                  <c:v>1810</c:v>
                </c:pt>
                <c:pt idx="11978">
                  <c:v>4000</c:v>
                </c:pt>
                <c:pt idx="11979">
                  <c:v>1490</c:v>
                </c:pt>
                <c:pt idx="11980">
                  <c:v>4225</c:v>
                </c:pt>
                <c:pt idx="11981">
                  <c:v>2120</c:v>
                </c:pt>
                <c:pt idx="11982">
                  <c:v>1030</c:v>
                </c:pt>
                <c:pt idx="11983">
                  <c:v>2310</c:v>
                </c:pt>
                <c:pt idx="11984">
                  <c:v>1830</c:v>
                </c:pt>
                <c:pt idx="11985">
                  <c:v>2120</c:v>
                </c:pt>
                <c:pt idx="11986">
                  <c:v>2500</c:v>
                </c:pt>
                <c:pt idx="11987">
                  <c:v>2470</c:v>
                </c:pt>
                <c:pt idx="11988">
                  <c:v>940</c:v>
                </c:pt>
                <c:pt idx="11989">
                  <c:v>3260</c:v>
                </c:pt>
                <c:pt idx="11990">
                  <c:v>1660</c:v>
                </c:pt>
                <c:pt idx="11991">
                  <c:v>4370</c:v>
                </c:pt>
                <c:pt idx="11992">
                  <c:v>2620</c:v>
                </c:pt>
                <c:pt idx="11993">
                  <c:v>1500</c:v>
                </c:pt>
                <c:pt idx="11994">
                  <c:v>910</c:v>
                </c:pt>
                <c:pt idx="11995">
                  <c:v>1430</c:v>
                </c:pt>
                <c:pt idx="11996">
                  <c:v>900</c:v>
                </c:pt>
                <c:pt idx="11997">
                  <c:v>1250</c:v>
                </c:pt>
                <c:pt idx="11998">
                  <c:v>3850</c:v>
                </c:pt>
                <c:pt idx="11999">
                  <c:v>3450</c:v>
                </c:pt>
                <c:pt idx="12000">
                  <c:v>3950</c:v>
                </c:pt>
                <c:pt idx="12001">
                  <c:v>1950</c:v>
                </c:pt>
                <c:pt idx="12002">
                  <c:v>1700</c:v>
                </c:pt>
                <c:pt idx="12003">
                  <c:v>2370</c:v>
                </c:pt>
                <c:pt idx="12004">
                  <c:v>1600</c:v>
                </c:pt>
                <c:pt idx="12005">
                  <c:v>4060</c:v>
                </c:pt>
                <c:pt idx="12006">
                  <c:v>1322</c:v>
                </c:pt>
                <c:pt idx="12007">
                  <c:v>1140</c:v>
                </c:pt>
                <c:pt idx="12008">
                  <c:v>1280</c:v>
                </c:pt>
                <c:pt idx="12009">
                  <c:v>3080</c:v>
                </c:pt>
                <c:pt idx="12010">
                  <c:v>1210</c:v>
                </c:pt>
                <c:pt idx="12011">
                  <c:v>1950</c:v>
                </c:pt>
                <c:pt idx="12012">
                  <c:v>1450</c:v>
                </c:pt>
                <c:pt idx="12013">
                  <c:v>1590</c:v>
                </c:pt>
                <c:pt idx="12014">
                  <c:v>1240</c:v>
                </c:pt>
                <c:pt idx="12015">
                  <c:v>1440</c:v>
                </c:pt>
                <c:pt idx="12016">
                  <c:v>3470</c:v>
                </c:pt>
                <c:pt idx="12017">
                  <c:v>5100</c:v>
                </c:pt>
                <c:pt idx="12018">
                  <c:v>2430</c:v>
                </c:pt>
                <c:pt idx="12019">
                  <c:v>2420</c:v>
                </c:pt>
                <c:pt idx="12020">
                  <c:v>1510</c:v>
                </c:pt>
                <c:pt idx="12021">
                  <c:v>1200</c:v>
                </c:pt>
                <c:pt idx="12022">
                  <c:v>2240</c:v>
                </c:pt>
                <c:pt idx="12023">
                  <c:v>1870</c:v>
                </c:pt>
                <c:pt idx="12024">
                  <c:v>1110</c:v>
                </c:pt>
                <c:pt idx="12025">
                  <c:v>3210</c:v>
                </c:pt>
                <c:pt idx="12026">
                  <c:v>2090</c:v>
                </c:pt>
                <c:pt idx="12027">
                  <c:v>1320</c:v>
                </c:pt>
                <c:pt idx="12028">
                  <c:v>1340</c:v>
                </c:pt>
                <c:pt idx="12029">
                  <c:v>1020</c:v>
                </c:pt>
                <c:pt idx="12030">
                  <c:v>1220</c:v>
                </c:pt>
                <c:pt idx="12031">
                  <c:v>1220</c:v>
                </c:pt>
                <c:pt idx="12032">
                  <c:v>1390</c:v>
                </c:pt>
                <c:pt idx="12033">
                  <c:v>2970</c:v>
                </c:pt>
                <c:pt idx="12034">
                  <c:v>1440</c:v>
                </c:pt>
                <c:pt idx="12035">
                  <c:v>1550</c:v>
                </c:pt>
                <c:pt idx="12036">
                  <c:v>1904</c:v>
                </c:pt>
                <c:pt idx="12037">
                  <c:v>1400</c:v>
                </c:pt>
                <c:pt idx="12038">
                  <c:v>2140</c:v>
                </c:pt>
                <c:pt idx="12039">
                  <c:v>1320</c:v>
                </c:pt>
                <c:pt idx="12040">
                  <c:v>2620</c:v>
                </c:pt>
                <c:pt idx="12041">
                  <c:v>2300</c:v>
                </c:pt>
                <c:pt idx="12042">
                  <c:v>2000</c:v>
                </c:pt>
                <c:pt idx="12043">
                  <c:v>2960</c:v>
                </c:pt>
                <c:pt idx="12044">
                  <c:v>2700</c:v>
                </c:pt>
                <c:pt idx="12045">
                  <c:v>1740</c:v>
                </c:pt>
                <c:pt idx="12046">
                  <c:v>1770</c:v>
                </c:pt>
                <c:pt idx="12047">
                  <c:v>1290</c:v>
                </c:pt>
                <c:pt idx="12048">
                  <c:v>1450</c:v>
                </c:pt>
                <c:pt idx="12049">
                  <c:v>1420</c:v>
                </c:pt>
                <c:pt idx="12050">
                  <c:v>1330</c:v>
                </c:pt>
                <c:pt idx="12051">
                  <c:v>1760</c:v>
                </c:pt>
                <c:pt idx="12052">
                  <c:v>2010</c:v>
                </c:pt>
                <c:pt idx="12053">
                  <c:v>2560</c:v>
                </c:pt>
                <c:pt idx="12054">
                  <c:v>1260</c:v>
                </c:pt>
                <c:pt idx="12055">
                  <c:v>2420</c:v>
                </c:pt>
                <c:pt idx="12056">
                  <c:v>1010</c:v>
                </c:pt>
                <c:pt idx="12057">
                  <c:v>1770</c:v>
                </c:pt>
                <c:pt idx="12058">
                  <c:v>890</c:v>
                </c:pt>
                <c:pt idx="12059">
                  <c:v>1670</c:v>
                </c:pt>
                <c:pt idx="12060">
                  <c:v>1360</c:v>
                </c:pt>
                <c:pt idx="12061">
                  <c:v>2120</c:v>
                </c:pt>
                <c:pt idx="12062">
                  <c:v>1910</c:v>
                </c:pt>
                <c:pt idx="12063">
                  <c:v>1480</c:v>
                </c:pt>
                <c:pt idx="12064">
                  <c:v>1090</c:v>
                </c:pt>
                <c:pt idx="12065">
                  <c:v>1670</c:v>
                </c:pt>
                <c:pt idx="12066">
                  <c:v>1670</c:v>
                </c:pt>
                <c:pt idx="12067">
                  <c:v>3650</c:v>
                </c:pt>
                <c:pt idx="12068">
                  <c:v>1970</c:v>
                </c:pt>
                <c:pt idx="12069">
                  <c:v>1320</c:v>
                </c:pt>
                <c:pt idx="12070">
                  <c:v>1710</c:v>
                </c:pt>
                <c:pt idx="12071">
                  <c:v>1740</c:v>
                </c:pt>
                <c:pt idx="12072">
                  <c:v>2200</c:v>
                </c:pt>
                <c:pt idx="12073">
                  <c:v>2010</c:v>
                </c:pt>
                <c:pt idx="12074">
                  <c:v>3910</c:v>
                </c:pt>
                <c:pt idx="12075">
                  <c:v>470</c:v>
                </c:pt>
                <c:pt idx="12076">
                  <c:v>2330</c:v>
                </c:pt>
                <c:pt idx="12077">
                  <c:v>1930</c:v>
                </c:pt>
                <c:pt idx="12078">
                  <c:v>3270</c:v>
                </c:pt>
                <c:pt idx="12079">
                  <c:v>1650</c:v>
                </c:pt>
                <c:pt idx="12080">
                  <c:v>2220</c:v>
                </c:pt>
                <c:pt idx="12081">
                  <c:v>2470</c:v>
                </c:pt>
                <c:pt idx="12082">
                  <c:v>1300</c:v>
                </c:pt>
                <c:pt idx="12083">
                  <c:v>2530</c:v>
                </c:pt>
                <c:pt idx="12084">
                  <c:v>2400</c:v>
                </c:pt>
                <c:pt idx="12085">
                  <c:v>1500</c:v>
                </c:pt>
                <c:pt idx="12086">
                  <c:v>1700</c:v>
                </c:pt>
                <c:pt idx="12087">
                  <c:v>2120</c:v>
                </c:pt>
                <c:pt idx="12088">
                  <c:v>2240</c:v>
                </c:pt>
                <c:pt idx="12089">
                  <c:v>1540</c:v>
                </c:pt>
                <c:pt idx="12090">
                  <c:v>1890</c:v>
                </c:pt>
                <c:pt idx="12091">
                  <c:v>1260</c:v>
                </c:pt>
                <c:pt idx="12092">
                  <c:v>1160</c:v>
                </c:pt>
                <c:pt idx="12093">
                  <c:v>1300</c:v>
                </c:pt>
                <c:pt idx="12094">
                  <c:v>3220</c:v>
                </c:pt>
                <c:pt idx="12095">
                  <c:v>2020</c:v>
                </c:pt>
                <c:pt idx="12096">
                  <c:v>2990</c:v>
                </c:pt>
                <c:pt idx="12097">
                  <c:v>1420</c:v>
                </c:pt>
                <c:pt idx="12098">
                  <c:v>1020</c:v>
                </c:pt>
                <c:pt idx="12099">
                  <c:v>2400</c:v>
                </c:pt>
                <c:pt idx="12100">
                  <c:v>3640</c:v>
                </c:pt>
                <c:pt idx="12101">
                  <c:v>1550</c:v>
                </c:pt>
                <c:pt idx="12102">
                  <c:v>1870</c:v>
                </c:pt>
                <c:pt idx="12103">
                  <c:v>2340</c:v>
                </c:pt>
                <c:pt idx="12104">
                  <c:v>3350</c:v>
                </c:pt>
                <c:pt idx="12105">
                  <c:v>1710</c:v>
                </c:pt>
                <c:pt idx="12106">
                  <c:v>1180</c:v>
                </c:pt>
                <c:pt idx="12107">
                  <c:v>1600</c:v>
                </c:pt>
                <c:pt idx="12108">
                  <c:v>1300</c:v>
                </c:pt>
                <c:pt idx="12109">
                  <c:v>1040</c:v>
                </c:pt>
                <c:pt idx="12110">
                  <c:v>1220</c:v>
                </c:pt>
                <c:pt idx="12111">
                  <c:v>2240</c:v>
                </c:pt>
                <c:pt idx="12112">
                  <c:v>1420</c:v>
                </c:pt>
                <c:pt idx="12113">
                  <c:v>1580</c:v>
                </c:pt>
                <c:pt idx="12114">
                  <c:v>2390</c:v>
                </c:pt>
                <c:pt idx="12115">
                  <c:v>2260</c:v>
                </c:pt>
                <c:pt idx="12116">
                  <c:v>1890</c:v>
                </c:pt>
                <c:pt idx="12117">
                  <c:v>1830</c:v>
                </c:pt>
                <c:pt idx="12118">
                  <c:v>1000</c:v>
                </c:pt>
                <c:pt idx="12119">
                  <c:v>2180</c:v>
                </c:pt>
                <c:pt idx="12120">
                  <c:v>2320</c:v>
                </c:pt>
                <c:pt idx="12121">
                  <c:v>840</c:v>
                </c:pt>
                <c:pt idx="12122">
                  <c:v>840</c:v>
                </c:pt>
                <c:pt idx="12123">
                  <c:v>2350</c:v>
                </c:pt>
                <c:pt idx="12124">
                  <c:v>2040</c:v>
                </c:pt>
                <c:pt idx="12125">
                  <c:v>2370</c:v>
                </c:pt>
                <c:pt idx="12126">
                  <c:v>1590</c:v>
                </c:pt>
                <c:pt idx="12127">
                  <c:v>1380</c:v>
                </c:pt>
                <c:pt idx="12128">
                  <c:v>1940</c:v>
                </c:pt>
                <c:pt idx="12129">
                  <c:v>3320</c:v>
                </c:pt>
                <c:pt idx="12130">
                  <c:v>1090</c:v>
                </c:pt>
                <c:pt idx="12131">
                  <c:v>1650</c:v>
                </c:pt>
                <c:pt idx="12132">
                  <c:v>1110</c:v>
                </c:pt>
                <c:pt idx="12133">
                  <c:v>2110</c:v>
                </c:pt>
                <c:pt idx="12134">
                  <c:v>1850</c:v>
                </c:pt>
                <c:pt idx="12135">
                  <c:v>600</c:v>
                </c:pt>
                <c:pt idx="12136">
                  <c:v>2760</c:v>
                </c:pt>
                <c:pt idx="12137">
                  <c:v>2970</c:v>
                </c:pt>
                <c:pt idx="12138">
                  <c:v>2300</c:v>
                </c:pt>
                <c:pt idx="12139">
                  <c:v>2030</c:v>
                </c:pt>
                <c:pt idx="12140">
                  <c:v>2160</c:v>
                </c:pt>
                <c:pt idx="12141">
                  <c:v>1650</c:v>
                </c:pt>
                <c:pt idx="12142">
                  <c:v>3140</c:v>
                </c:pt>
                <c:pt idx="12143">
                  <c:v>2690</c:v>
                </c:pt>
                <c:pt idx="12144">
                  <c:v>1940</c:v>
                </c:pt>
                <c:pt idx="12145">
                  <c:v>1220</c:v>
                </c:pt>
                <c:pt idx="12146">
                  <c:v>1300</c:v>
                </c:pt>
                <c:pt idx="12147">
                  <c:v>1660</c:v>
                </c:pt>
                <c:pt idx="12148">
                  <c:v>3390</c:v>
                </c:pt>
                <c:pt idx="12149">
                  <c:v>2310</c:v>
                </c:pt>
                <c:pt idx="12150">
                  <c:v>950</c:v>
                </c:pt>
                <c:pt idx="12151">
                  <c:v>2400</c:v>
                </c:pt>
                <c:pt idx="12152">
                  <c:v>1780</c:v>
                </c:pt>
                <c:pt idx="12153">
                  <c:v>1280</c:v>
                </c:pt>
                <c:pt idx="12154">
                  <c:v>1930</c:v>
                </c:pt>
                <c:pt idx="12155">
                  <c:v>2560</c:v>
                </c:pt>
                <c:pt idx="12156">
                  <c:v>920</c:v>
                </c:pt>
                <c:pt idx="12157">
                  <c:v>1900</c:v>
                </c:pt>
                <c:pt idx="12158">
                  <c:v>2270</c:v>
                </c:pt>
                <c:pt idx="12159">
                  <c:v>2080</c:v>
                </c:pt>
                <c:pt idx="12160">
                  <c:v>1460</c:v>
                </c:pt>
                <c:pt idx="12161">
                  <c:v>1670</c:v>
                </c:pt>
                <c:pt idx="12162">
                  <c:v>2810</c:v>
                </c:pt>
                <c:pt idx="12163">
                  <c:v>2370</c:v>
                </c:pt>
                <c:pt idx="12164">
                  <c:v>1700</c:v>
                </c:pt>
                <c:pt idx="12165">
                  <c:v>1630</c:v>
                </c:pt>
                <c:pt idx="12166">
                  <c:v>2930</c:v>
                </c:pt>
                <c:pt idx="12167">
                  <c:v>860</c:v>
                </c:pt>
                <c:pt idx="12168">
                  <c:v>1980</c:v>
                </c:pt>
                <c:pt idx="12169">
                  <c:v>2080</c:v>
                </c:pt>
                <c:pt idx="12170">
                  <c:v>1060</c:v>
                </c:pt>
                <c:pt idx="12171">
                  <c:v>1590</c:v>
                </c:pt>
                <c:pt idx="12172">
                  <c:v>1980</c:v>
                </c:pt>
                <c:pt idx="12173">
                  <c:v>1720</c:v>
                </c:pt>
                <c:pt idx="12174">
                  <c:v>1350</c:v>
                </c:pt>
                <c:pt idx="12175">
                  <c:v>2080</c:v>
                </c:pt>
                <c:pt idx="12176">
                  <c:v>2090</c:v>
                </c:pt>
                <c:pt idx="12177">
                  <c:v>2030</c:v>
                </c:pt>
                <c:pt idx="12178">
                  <c:v>2680</c:v>
                </c:pt>
                <c:pt idx="12179">
                  <c:v>1820</c:v>
                </c:pt>
                <c:pt idx="12180">
                  <c:v>1300</c:v>
                </c:pt>
                <c:pt idx="12181">
                  <c:v>2210</c:v>
                </c:pt>
                <c:pt idx="12182">
                  <c:v>1400</c:v>
                </c:pt>
                <c:pt idx="12183">
                  <c:v>2040</c:v>
                </c:pt>
                <c:pt idx="12184">
                  <c:v>2420</c:v>
                </c:pt>
                <c:pt idx="12185">
                  <c:v>1920</c:v>
                </c:pt>
                <c:pt idx="12186">
                  <c:v>3860</c:v>
                </c:pt>
                <c:pt idx="12187">
                  <c:v>2760</c:v>
                </c:pt>
                <c:pt idx="12188">
                  <c:v>3450</c:v>
                </c:pt>
                <c:pt idx="12189">
                  <c:v>1040</c:v>
                </c:pt>
                <c:pt idx="12190">
                  <c:v>2220</c:v>
                </c:pt>
                <c:pt idx="12191">
                  <c:v>2470</c:v>
                </c:pt>
                <c:pt idx="12192">
                  <c:v>1300</c:v>
                </c:pt>
                <c:pt idx="12193">
                  <c:v>1960</c:v>
                </c:pt>
                <c:pt idx="12194">
                  <c:v>2040</c:v>
                </c:pt>
                <c:pt idx="12195">
                  <c:v>3030</c:v>
                </c:pt>
                <c:pt idx="12196">
                  <c:v>2260</c:v>
                </c:pt>
                <c:pt idx="12197">
                  <c:v>2670</c:v>
                </c:pt>
                <c:pt idx="12198">
                  <c:v>1520</c:v>
                </c:pt>
                <c:pt idx="12199">
                  <c:v>3610</c:v>
                </c:pt>
                <c:pt idx="12200">
                  <c:v>1130</c:v>
                </c:pt>
                <c:pt idx="12201">
                  <c:v>1480</c:v>
                </c:pt>
                <c:pt idx="12202">
                  <c:v>3540</c:v>
                </c:pt>
                <c:pt idx="12203">
                  <c:v>2100</c:v>
                </c:pt>
                <c:pt idx="12204">
                  <c:v>3366</c:v>
                </c:pt>
                <c:pt idx="12205">
                  <c:v>1810</c:v>
                </c:pt>
                <c:pt idx="12206">
                  <c:v>1680</c:v>
                </c:pt>
                <c:pt idx="12207">
                  <c:v>2450</c:v>
                </c:pt>
                <c:pt idx="12208">
                  <c:v>1150</c:v>
                </c:pt>
                <c:pt idx="12209">
                  <c:v>1150</c:v>
                </c:pt>
                <c:pt idx="12210">
                  <c:v>3240</c:v>
                </c:pt>
                <c:pt idx="12211">
                  <c:v>3480</c:v>
                </c:pt>
                <c:pt idx="12212">
                  <c:v>2800</c:v>
                </c:pt>
                <c:pt idx="12213">
                  <c:v>3240</c:v>
                </c:pt>
                <c:pt idx="12214">
                  <c:v>1480</c:v>
                </c:pt>
                <c:pt idx="12215">
                  <c:v>1700</c:v>
                </c:pt>
                <c:pt idx="12216">
                  <c:v>1240</c:v>
                </c:pt>
                <c:pt idx="12217">
                  <c:v>3720</c:v>
                </c:pt>
                <c:pt idx="12218">
                  <c:v>1910</c:v>
                </c:pt>
                <c:pt idx="12219">
                  <c:v>2120</c:v>
                </c:pt>
                <c:pt idx="12220">
                  <c:v>3020</c:v>
                </c:pt>
                <c:pt idx="12221">
                  <c:v>2250</c:v>
                </c:pt>
                <c:pt idx="12222">
                  <c:v>1650</c:v>
                </c:pt>
                <c:pt idx="12223">
                  <c:v>880</c:v>
                </c:pt>
                <c:pt idx="12224">
                  <c:v>1860</c:v>
                </c:pt>
                <c:pt idx="12225">
                  <c:v>3840</c:v>
                </c:pt>
                <c:pt idx="12226">
                  <c:v>2192</c:v>
                </c:pt>
                <c:pt idx="12227">
                  <c:v>1590</c:v>
                </c:pt>
                <c:pt idx="12228">
                  <c:v>3700</c:v>
                </c:pt>
                <c:pt idx="12229">
                  <c:v>3670</c:v>
                </c:pt>
                <c:pt idx="12230">
                  <c:v>1630</c:v>
                </c:pt>
                <c:pt idx="12231">
                  <c:v>4230</c:v>
                </c:pt>
                <c:pt idx="12232">
                  <c:v>1060</c:v>
                </c:pt>
                <c:pt idx="12233">
                  <c:v>2700</c:v>
                </c:pt>
                <c:pt idx="12234">
                  <c:v>2110</c:v>
                </c:pt>
                <c:pt idx="12235">
                  <c:v>3720</c:v>
                </c:pt>
                <c:pt idx="12236">
                  <c:v>3440</c:v>
                </c:pt>
                <c:pt idx="12237">
                  <c:v>2420</c:v>
                </c:pt>
                <c:pt idx="12238">
                  <c:v>1090</c:v>
                </c:pt>
                <c:pt idx="12239">
                  <c:v>2910</c:v>
                </c:pt>
                <c:pt idx="12240">
                  <c:v>1050</c:v>
                </c:pt>
                <c:pt idx="12241">
                  <c:v>1610</c:v>
                </c:pt>
                <c:pt idx="12242">
                  <c:v>1760</c:v>
                </c:pt>
                <c:pt idx="12243">
                  <c:v>1540</c:v>
                </c:pt>
                <c:pt idx="12244">
                  <c:v>2580</c:v>
                </c:pt>
                <c:pt idx="12245">
                  <c:v>1370</c:v>
                </c:pt>
                <c:pt idx="12246">
                  <c:v>1440</c:v>
                </c:pt>
                <c:pt idx="12247">
                  <c:v>1410</c:v>
                </c:pt>
                <c:pt idx="12248">
                  <c:v>1980</c:v>
                </c:pt>
                <c:pt idx="12249">
                  <c:v>2440</c:v>
                </c:pt>
                <c:pt idx="12250">
                  <c:v>1350</c:v>
                </c:pt>
                <c:pt idx="12251">
                  <c:v>3130</c:v>
                </c:pt>
                <c:pt idx="12252">
                  <c:v>880</c:v>
                </c:pt>
                <c:pt idx="12253">
                  <c:v>1920</c:v>
                </c:pt>
                <c:pt idx="12254">
                  <c:v>2700</c:v>
                </c:pt>
                <c:pt idx="12255">
                  <c:v>1670</c:v>
                </c:pt>
                <c:pt idx="12256">
                  <c:v>3470</c:v>
                </c:pt>
                <c:pt idx="12257">
                  <c:v>1820</c:v>
                </c:pt>
                <c:pt idx="12258">
                  <c:v>1310</c:v>
                </c:pt>
                <c:pt idx="12259">
                  <c:v>1790</c:v>
                </c:pt>
                <c:pt idx="12260">
                  <c:v>2460</c:v>
                </c:pt>
                <c:pt idx="12261">
                  <c:v>1060</c:v>
                </c:pt>
                <c:pt idx="12262">
                  <c:v>1340</c:v>
                </c:pt>
                <c:pt idx="12263">
                  <c:v>1480</c:v>
                </c:pt>
                <c:pt idx="12264">
                  <c:v>3500</c:v>
                </c:pt>
                <c:pt idx="12265">
                  <c:v>2910</c:v>
                </c:pt>
                <c:pt idx="12266">
                  <c:v>1940</c:v>
                </c:pt>
                <c:pt idx="12267">
                  <c:v>2280</c:v>
                </c:pt>
                <c:pt idx="12268">
                  <c:v>1190</c:v>
                </c:pt>
                <c:pt idx="12269">
                  <c:v>1260</c:v>
                </c:pt>
                <c:pt idx="12270">
                  <c:v>2270</c:v>
                </c:pt>
                <c:pt idx="12271">
                  <c:v>1990</c:v>
                </c:pt>
                <c:pt idx="12272">
                  <c:v>1500</c:v>
                </c:pt>
                <c:pt idx="12273">
                  <c:v>2060</c:v>
                </c:pt>
                <c:pt idx="12274">
                  <c:v>1950</c:v>
                </c:pt>
                <c:pt idx="12275">
                  <c:v>1790</c:v>
                </c:pt>
                <c:pt idx="12276">
                  <c:v>1520</c:v>
                </c:pt>
                <c:pt idx="12277">
                  <c:v>3240</c:v>
                </c:pt>
                <c:pt idx="12278">
                  <c:v>2440</c:v>
                </c:pt>
                <c:pt idx="12279">
                  <c:v>2220</c:v>
                </c:pt>
                <c:pt idx="12280">
                  <c:v>2640</c:v>
                </c:pt>
                <c:pt idx="12281">
                  <c:v>1450</c:v>
                </c:pt>
                <c:pt idx="12282">
                  <c:v>1550</c:v>
                </c:pt>
                <c:pt idx="12283">
                  <c:v>6200</c:v>
                </c:pt>
                <c:pt idx="12284">
                  <c:v>2810</c:v>
                </c:pt>
                <c:pt idx="12285">
                  <c:v>2080</c:v>
                </c:pt>
                <c:pt idx="12286">
                  <c:v>1370</c:v>
                </c:pt>
                <c:pt idx="12287">
                  <c:v>2920</c:v>
                </c:pt>
                <c:pt idx="12288">
                  <c:v>1000</c:v>
                </c:pt>
                <c:pt idx="12289">
                  <c:v>1210</c:v>
                </c:pt>
                <c:pt idx="12290">
                  <c:v>2790</c:v>
                </c:pt>
                <c:pt idx="12291">
                  <c:v>1660</c:v>
                </c:pt>
                <c:pt idx="12292">
                  <c:v>1650</c:v>
                </c:pt>
                <c:pt idx="12293">
                  <c:v>1300</c:v>
                </c:pt>
                <c:pt idx="12294">
                  <c:v>1090</c:v>
                </c:pt>
                <c:pt idx="12295">
                  <c:v>2660</c:v>
                </c:pt>
                <c:pt idx="12296">
                  <c:v>940</c:v>
                </c:pt>
                <c:pt idx="12297">
                  <c:v>2750</c:v>
                </c:pt>
                <c:pt idx="12298">
                  <c:v>3850</c:v>
                </c:pt>
                <c:pt idx="12299">
                  <c:v>860</c:v>
                </c:pt>
                <c:pt idx="12300">
                  <c:v>2070</c:v>
                </c:pt>
                <c:pt idx="12301">
                  <c:v>2290</c:v>
                </c:pt>
                <c:pt idx="12302">
                  <c:v>2340</c:v>
                </c:pt>
                <c:pt idx="12303">
                  <c:v>2680</c:v>
                </c:pt>
                <c:pt idx="12304">
                  <c:v>1710</c:v>
                </c:pt>
                <c:pt idx="12305">
                  <c:v>1800</c:v>
                </c:pt>
                <c:pt idx="12306">
                  <c:v>1510</c:v>
                </c:pt>
                <c:pt idx="12307">
                  <c:v>1700</c:v>
                </c:pt>
                <c:pt idx="12308">
                  <c:v>1350</c:v>
                </c:pt>
                <c:pt idx="12309">
                  <c:v>2140</c:v>
                </c:pt>
                <c:pt idx="12310">
                  <c:v>2700</c:v>
                </c:pt>
                <c:pt idx="12311">
                  <c:v>920</c:v>
                </c:pt>
                <c:pt idx="12312">
                  <c:v>1500</c:v>
                </c:pt>
                <c:pt idx="12313">
                  <c:v>1510</c:v>
                </c:pt>
                <c:pt idx="12314">
                  <c:v>1980</c:v>
                </c:pt>
                <c:pt idx="12315">
                  <c:v>4500</c:v>
                </c:pt>
                <c:pt idx="12316">
                  <c:v>3220</c:v>
                </c:pt>
                <c:pt idx="12317">
                  <c:v>1140</c:v>
                </c:pt>
                <c:pt idx="12318">
                  <c:v>1490</c:v>
                </c:pt>
                <c:pt idx="12319">
                  <c:v>4360</c:v>
                </c:pt>
                <c:pt idx="12320">
                  <c:v>960</c:v>
                </c:pt>
                <c:pt idx="12321">
                  <c:v>2253</c:v>
                </c:pt>
                <c:pt idx="12322">
                  <c:v>770</c:v>
                </c:pt>
                <c:pt idx="12323">
                  <c:v>1310</c:v>
                </c:pt>
                <c:pt idx="12324">
                  <c:v>980</c:v>
                </c:pt>
                <c:pt idx="12325">
                  <c:v>1820</c:v>
                </c:pt>
                <c:pt idx="12326">
                  <c:v>3980</c:v>
                </c:pt>
                <c:pt idx="12327">
                  <c:v>3010</c:v>
                </c:pt>
                <c:pt idx="12328">
                  <c:v>1830</c:v>
                </c:pt>
                <c:pt idx="12329">
                  <c:v>2550</c:v>
                </c:pt>
                <c:pt idx="12330">
                  <c:v>800</c:v>
                </c:pt>
                <c:pt idx="12331">
                  <c:v>2890</c:v>
                </c:pt>
                <c:pt idx="12332">
                  <c:v>1810</c:v>
                </c:pt>
                <c:pt idx="12333">
                  <c:v>1810</c:v>
                </c:pt>
                <c:pt idx="12334">
                  <c:v>940</c:v>
                </c:pt>
                <c:pt idx="12335">
                  <c:v>1810</c:v>
                </c:pt>
                <c:pt idx="12336">
                  <c:v>2550</c:v>
                </c:pt>
                <c:pt idx="12337">
                  <c:v>2370</c:v>
                </c:pt>
                <c:pt idx="12338">
                  <c:v>1370</c:v>
                </c:pt>
                <c:pt idx="12339">
                  <c:v>1370</c:v>
                </c:pt>
                <c:pt idx="12340">
                  <c:v>1200</c:v>
                </c:pt>
                <c:pt idx="12341">
                  <c:v>2100</c:v>
                </c:pt>
                <c:pt idx="12342">
                  <c:v>2020</c:v>
                </c:pt>
                <c:pt idx="12343">
                  <c:v>1570</c:v>
                </c:pt>
                <c:pt idx="12344">
                  <c:v>1140</c:v>
                </c:pt>
                <c:pt idx="12345">
                  <c:v>1830</c:v>
                </c:pt>
                <c:pt idx="12346">
                  <c:v>1010</c:v>
                </c:pt>
                <c:pt idx="12347">
                  <c:v>1770</c:v>
                </c:pt>
                <c:pt idx="12348">
                  <c:v>2120</c:v>
                </c:pt>
                <c:pt idx="12349">
                  <c:v>3190</c:v>
                </c:pt>
                <c:pt idx="12350">
                  <c:v>2780</c:v>
                </c:pt>
                <c:pt idx="12351">
                  <c:v>3350</c:v>
                </c:pt>
                <c:pt idx="12352">
                  <c:v>3450</c:v>
                </c:pt>
                <c:pt idx="12353">
                  <c:v>1060</c:v>
                </c:pt>
                <c:pt idx="12354">
                  <c:v>1670</c:v>
                </c:pt>
                <c:pt idx="12355">
                  <c:v>2251</c:v>
                </c:pt>
                <c:pt idx="12356">
                  <c:v>1770</c:v>
                </c:pt>
                <c:pt idx="12357">
                  <c:v>1510</c:v>
                </c:pt>
                <c:pt idx="12358">
                  <c:v>1770</c:v>
                </c:pt>
                <c:pt idx="12359">
                  <c:v>1260</c:v>
                </c:pt>
                <c:pt idx="12360">
                  <c:v>1710</c:v>
                </c:pt>
                <c:pt idx="12361">
                  <c:v>2290</c:v>
                </c:pt>
                <c:pt idx="12362">
                  <c:v>790</c:v>
                </c:pt>
                <c:pt idx="12363">
                  <c:v>1820</c:v>
                </c:pt>
                <c:pt idx="12364">
                  <c:v>3180</c:v>
                </c:pt>
                <c:pt idx="12365">
                  <c:v>5280</c:v>
                </c:pt>
                <c:pt idx="12366">
                  <c:v>3240</c:v>
                </c:pt>
                <c:pt idx="12367">
                  <c:v>2390</c:v>
                </c:pt>
                <c:pt idx="12368">
                  <c:v>2500</c:v>
                </c:pt>
                <c:pt idx="12369">
                  <c:v>2290</c:v>
                </c:pt>
                <c:pt idx="12370">
                  <c:v>7440</c:v>
                </c:pt>
                <c:pt idx="12371">
                  <c:v>1600</c:v>
                </c:pt>
                <c:pt idx="12372">
                  <c:v>1120</c:v>
                </c:pt>
                <c:pt idx="12373">
                  <c:v>1340</c:v>
                </c:pt>
                <c:pt idx="12374">
                  <c:v>1670</c:v>
                </c:pt>
                <c:pt idx="12375">
                  <c:v>2830</c:v>
                </c:pt>
                <c:pt idx="12376">
                  <c:v>2700</c:v>
                </c:pt>
                <c:pt idx="12377">
                  <c:v>910</c:v>
                </c:pt>
                <c:pt idx="12378">
                  <c:v>910</c:v>
                </c:pt>
                <c:pt idx="12379">
                  <c:v>2370</c:v>
                </c:pt>
                <c:pt idx="12380">
                  <c:v>880</c:v>
                </c:pt>
                <c:pt idx="12381">
                  <c:v>2050</c:v>
                </c:pt>
                <c:pt idx="12382">
                  <c:v>1180</c:v>
                </c:pt>
                <c:pt idx="12383">
                  <c:v>1070</c:v>
                </c:pt>
                <c:pt idx="12384">
                  <c:v>1380</c:v>
                </c:pt>
                <c:pt idx="12385">
                  <c:v>2680</c:v>
                </c:pt>
                <c:pt idx="12386">
                  <c:v>2100</c:v>
                </c:pt>
                <c:pt idx="12387">
                  <c:v>4133</c:v>
                </c:pt>
                <c:pt idx="12388">
                  <c:v>920</c:v>
                </c:pt>
                <c:pt idx="12389">
                  <c:v>920</c:v>
                </c:pt>
                <c:pt idx="12390">
                  <c:v>1750</c:v>
                </c:pt>
                <c:pt idx="12391">
                  <c:v>1950</c:v>
                </c:pt>
                <c:pt idx="12392">
                  <c:v>1660</c:v>
                </c:pt>
                <c:pt idx="12393">
                  <c:v>2670</c:v>
                </c:pt>
                <c:pt idx="12394">
                  <c:v>980</c:v>
                </c:pt>
                <c:pt idx="12395">
                  <c:v>1780</c:v>
                </c:pt>
                <c:pt idx="12396">
                  <c:v>2370</c:v>
                </c:pt>
                <c:pt idx="12397">
                  <c:v>1640</c:v>
                </c:pt>
                <c:pt idx="12398">
                  <c:v>2610</c:v>
                </c:pt>
                <c:pt idx="12399">
                  <c:v>2030</c:v>
                </c:pt>
                <c:pt idx="12400">
                  <c:v>2590</c:v>
                </c:pt>
                <c:pt idx="12401">
                  <c:v>1620</c:v>
                </c:pt>
                <c:pt idx="12402">
                  <c:v>2040</c:v>
                </c:pt>
                <c:pt idx="12403">
                  <c:v>810</c:v>
                </c:pt>
                <c:pt idx="12404">
                  <c:v>1270</c:v>
                </c:pt>
                <c:pt idx="12405">
                  <c:v>1470</c:v>
                </c:pt>
                <c:pt idx="12406">
                  <c:v>1720</c:v>
                </c:pt>
                <c:pt idx="12407">
                  <c:v>1320</c:v>
                </c:pt>
                <c:pt idx="12408">
                  <c:v>1358</c:v>
                </c:pt>
                <c:pt idx="12409">
                  <c:v>2070</c:v>
                </c:pt>
                <c:pt idx="12410">
                  <c:v>2910</c:v>
                </c:pt>
                <c:pt idx="12411">
                  <c:v>1370</c:v>
                </c:pt>
                <c:pt idx="12412">
                  <c:v>2340</c:v>
                </c:pt>
                <c:pt idx="12413">
                  <c:v>2290</c:v>
                </c:pt>
                <c:pt idx="12414">
                  <c:v>1650</c:v>
                </c:pt>
                <c:pt idx="12415">
                  <c:v>650</c:v>
                </c:pt>
                <c:pt idx="12416">
                  <c:v>2300</c:v>
                </c:pt>
                <c:pt idx="12417">
                  <c:v>620</c:v>
                </c:pt>
                <c:pt idx="12418">
                  <c:v>620</c:v>
                </c:pt>
                <c:pt idx="12419">
                  <c:v>1400</c:v>
                </c:pt>
                <c:pt idx="12420">
                  <c:v>1800</c:v>
                </c:pt>
                <c:pt idx="12421">
                  <c:v>1300</c:v>
                </c:pt>
                <c:pt idx="12422">
                  <c:v>2360</c:v>
                </c:pt>
                <c:pt idx="12423">
                  <c:v>3320</c:v>
                </c:pt>
                <c:pt idx="12424">
                  <c:v>1480</c:v>
                </c:pt>
                <c:pt idx="12425">
                  <c:v>2190</c:v>
                </c:pt>
                <c:pt idx="12426">
                  <c:v>3740</c:v>
                </c:pt>
                <c:pt idx="12427">
                  <c:v>1360</c:v>
                </c:pt>
                <c:pt idx="12428">
                  <c:v>1210</c:v>
                </c:pt>
                <c:pt idx="12429">
                  <c:v>4610</c:v>
                </c:pt>
                <c:pt idx="12430">
                  <c:v>860</c:v>
                </c:pt>
                <c:pt idx="12431">
                  <c:v>2250</c:v>
                </c:pt>
                <c:pt idx="12432">
                  <c:v>2030</c:v>
                </c:pt>
                <c:pt idx="12433">
                  <c:v>3260</c:v>
                </c:pt>
                <c:pt idx="12434">
                  <c:v>1840</c:v>
                </c:pt>
                <c:pt idx="12435">
                  <c:v>1840</c:v>
                </c:pt>
                <c:pt idx="12436">
                  <c:v>2000</c:v>
                </c:pt>
                <c:pt idx="12437">
                  <c:v>2810</c:v>
                </c:pt>
                <c:pt idx="12438">
                  <c:v>1780</c:v>
                </c:pt>
                <c:pt idx="12439">
                  <c:v>2540</c:v>
                </c:pt>
                <c:pt idx="12440">
                  <c:v>2340</c:v>
                </c:pt>
                <c:pt idx="12441">
                  <c:v>1480</c:v>
                </c:pt>
                <c:pt idx="12442">
                  <c:v>1358</c:v>
                </c:pt>
                <c:pt idx="12443">
                  <c:v>1750</c:v>
                </c:pt>
                <c:pt idx="12444">
                  <c:v>1830</c:v>
                </c:pt>
                <c:pt idx="12445">
                  <c:v>1170</c:v>
                </c:pt>
                <c:pt idx="12446">
                  <c:v>3170</c:v>
                </c:pt>
                <c:pt idx="12447">
                  <c:v>1530</c:v>
                </c:pt>
                <c:pt idx="12448">
                  <c:v>1100</c:v>
                </c:pt>
                <c:pt idx="12449">
                  <c:v>2030</c:v>
                </c:pt>
                <c:pt idx="12450">
                  <c:v>1870</c:v>
                </c:pt>
                <c:pt idx="12451">
                  <c:v>3080</c:v>
                </c:pt>
                <c:pt idx="12452">
                  <c:v>2480</c:v>
                </c:pt>
                <c:pt idx="12453">
                  <c:v>910</c:v>
                </c:pt>
                <c:pt idx="12454">
                  <c:v>810</c:v>
                </c:pt>
                <c:pt idx="12455">
                  <c:v>3990</c:v>
                </c:pt>
                <c:pt idx="12456">
                  <c:v>1430</c:v>
                </c:pt>
                <c:pt idx="12457">
                  <c:v>2190</c:v>
                </c:pt>
                <c:pt idx="12458">
                  <c:v>2290</c:v>
                </c:pt>
                <c:pt idx="12459">
                  <c:v>3020</c:v>
                </c:pt>
                <c:pt idx="12460">
                  <c:v>2260</c:v>
                </c:pt>
                <c:pt idx="12461">
                  <c:v>2020</c:v>
                </c:pt>
                <c:pt idx="12462">
                  <c:v>2620</c:v>
                </c:pt>
                <c:pt idx="12463">
                  <c:v>2830</c:v>
                </c:pt>
                <c:pt idx="12464">
                  <c:v>1700</c:v>
                </c:pt>
                <c:pt idx="12465">
                  <c:v>1110</c:v>
                </c:pt>
                <c:pt idx="12466">
                  <c:v>2150</c:v>
                </c:pt>
                <c:pt idx="12467">
                  <c:v>2650</c:v>
                </c:pt>
                <c:pt idx="12468">
                  <c:v>3870</c:v>
                </c:pt>
                <c:pt idx="12469">
                  <c:v>2530</c:v>
                </c:pt>
                <c:pt idx="12470">
                  <c:v>1450</c:v>
                </c:pt>
                <c:pt idx="12471">
                  <c:v>2200</c:v>
                </c:pt>
                <c:pt idx="12472">
                  <c:v>1890</c:v>
                </c:pt>
                <c:pt idx="12473">
                  <c:v>1530</c:v>
                </c:pt>
                <c:pt idx="12474">
                  <c:v>1590</c:v>
                </c:pt>
                <c:pt idx="12475">
                  <c:v>2690</c:v>
                </c:pt>
                <c:pt idx="12476">
                  <c:v>990</c:v>
                </c:pt>
                <c:pt idx="12477">
                  <c:v>1300</c:v>
                </c:pt>
                <c:pt idx="12478">
                  <c:v>1720</c:v>
                </c:pt>
                <c:pt idx="12479">
                  <c:v>2080</c:v>
                </c:pt>
                <c:pt idx="12480">
                  <c:v>1840</c:v>
                </c:pt>
                <c:pt idx="12481">
                  <c:v>4010</c:v>
                </c:pt>
                <c:pt idx="12482">
                  <c:v>3560</c:v>
                </c:pt>
                <c:pt idx="12483">
                  <c:v>1640</c:v>
                </c:pt>
                <c:pt idx="12484">
                  <c:v>530</c:v>
                </c:pt>
                <c:pt idx="12485">
                  <c:v>1990</c:v>
                </c:pt>
                <c:pt idx="12486">
                  <c:v>1690</c:v>
                </c:pt>
                <c:pt idx="12487">
                  <c:v>2670</c:v>
                </c:pt>
                <c:pt idx="12488">
                  <c:v>1930</c:v>
                </c:pt>
                <c:pt idx="12489">
                  <c:v>810</c:v>
                </c:pt>
                <c:pt idx="12490">
                  <c:v>1550</c:v>
                </c:pt>
                <c:pt idx="12491">
                  <c:v>2640</c:v>
                </c:pt>
                <c:pt idx="12492">
                  <c:v>2320</c:v>
                </c:pt>
                <c:pt idx="12493">
                  <c:v>2170</c:v>
                </c:pt>
                <c:pt idx="12494">
                  <c:v>2080</c:v>
                </c:pt>
                <c:pt idx="12495">
                  <c:v>2070</c:v>
                </c:pt>
                <c:pt idx="12496">
                  <c:v>800</c:v>
                </c:pt>
                <c:pt idx="12497">
                  <c:v>2040</c:v>
                </c:pt>
                <c:pt idx="12498">
                  <c:v>2830</c:v>
                </c:pt>
                <c:pt idx="12499">
                  <c:v>1480</c:v>
                </c:pt>
                <c:pt idx="12500">
                  <c:v>1810</c:v>
                </c:pt>
                <c:pt idx="12501">
                  <c:v>1970</c:v>
                </c:pt>
                <c:pt idx="12502">
                  <c:v>2650</c:v>
                </c:pt>
                <c:pt idx="12503">
                  <c:v>2820</c:v>
                </c:pt>
                <c:pt idx="12504">
                  <c:v>1400</c:v>
                </c:pt>
                <c:pt idx="12505">
                  <c:v>1580</c:v>
                </c:pt>
                <c:pt idx="12506">
                  <c:v>1800</c:v>
                </c:pt>
                <c:pt idx="12507">
                  <c:v>3360</c:v>
                </c:pt>
                <c:pt idx="12508">
                  <c:v>1510</c:v>
                </c:pt>
                <c:pt idx="12509">
                  <c:v>4285</c:v>
                </c:pt>
                <c:pt idx="12510">
                  <c:v>1610</c:v>
                </c:pt>
                <c:pt idx="12511">
                  <c:v>2470</c:v>
                </c:pt>
                <c:pt idx="12512">
                  <c:v>1200</c:v>
                </c:pt>
                <c:pt idx="12513">
                  <c:v>1260</c:v>
                </c:pt>
                <c:pt idx="12514">
                  <c:v>920</c:v>
                </c:pt>
                <c:pt idx="12515">
                  <c:v>2540</c:v>
                </c:pt>
                <c:pt idx="12516">
                  <c:v>1870</c:v>
                </c:pt>
                <c:pt idx="12517">
                  <c:v>3060</c:v>
                </c:pt>
                <c:pt idx="12518">
                  <c:v>1950</c:v>
                </c:pt>
                <c:pt idx="12519">
                  <c:v>1730</c:v>
                </c:pt>
                <c:pt idx="12520">
                  <c:v>2570</c:v>
                </c:pt>
                <c:pt idx="12521">
                  <c:v>1490</c:v>
                </c:pt>
                <c:pt idx="12522">
                  <c:v>2040</c:v>
                </c:pt>
                <c:pt idx="12523">
                  <c:v>2690</c:v>
                </c:pt>
                <c:pt idx="12524">
                  <c:v>1610</c:v>
                </c:pt>
                <c:pt idx="12525">
                  <c:v>2520</c:v>
                </c:pt>
                <c:pt idx="12526">
                  <c:v>1550</c:v>
                </c:pt>
                <c:pt idx="12527">
                  <c:v>1800</c:v>
                </c:pt>
                <c:pt idx="12528">
                  <c:v>1170</c:v>
                </c:pt>
                <c:pt idx="12529">
                  <c:v>900</c:v>
                </c:pt>
                <c:pt idx="12530">
                  <c:v>2800</c:v>
                </c:pt>
                <c:pt idx="12531">
                  <c:v>1830</c:v>
                </c:pt>
                <c:pt idx="12532">
                  <c:v>1380</c:v>
                </c:pt>
                <c:pt idx="12533">
                  <c:v>1990</c:v>
                </c:pt>
                <c:pt idx="12534">
                  <c:v>1170</c:v>
                </c:pt>
                <c:pt idx="12535">
                  <c:v>1400</c:v>
                </c:pt>
                <c:pt idx="12536">
                  <c:v>2620</c:v>
                </c:pt>
                <c:pt idx="12537">
                  <c:v>880</c:v>
                </c:pt>
                <c:pt idx="12538">
                  <c:v>2260</c:v>
                </c:pt>
                <c:pt idx="12539">
                  <c:v>1300</c:v>
                </c:pt>
                <c:pt idx="12540">
                  <c:v>1450</c:v>
                </c:pt>
                <c:pt idx="12541">
                  <c:v>1110</c:v>
                </c:pt>
                <c:pt idx="12542">
                  <c:v>1890</c:v>
                </c:pt>
                <c:pt idx="12543">
                  <c:v>1100</c:v>
                </c:pt>
                <c:pt idx="12544">
                  <c:v>1350</c:v>
                </c:pt>
                <c:pt idx="12545">
                  <c:v>3020</c:v>
                </c:pt>
                <c:pt idx="12546">
                  <c:v>730</c:v>
                </c:pt>
                <c:pt idx="12547">
                  <c:v>1390</c:v>
                </c:pt>
                <c:pt idx="12548">
                  <c:v>2710</c:v>
                </c:pt>
                <c:pt idx="12549">
                  <c:v>1530</c:v>
                </c:pt>
                <c:pt idx="12550">
                  <c:v>2170</c:v>
                </c:pt>
                <c:pt idx="12551">
                  <c:v>790</c:v>
                </c:pt>
                <c:pt idx="12552">
                  <c:v>1160</c:v>
                </c:pt>
                <c:pt idx="12553">
                  <c:v>1080</c:v>
                </c:pt>
                <c:pt idx="12554">
                  <c:v>2190</c:v>
                </c:pt>
                <c:pt idx="12555">
                  <c:v>2030</c:v>
                </c:pt>
                <c:pt idx="12556">
                  <c:v>2480</c:v>
                </c:pt>
                <c:pt idx="12557">
                  <c:v>2240</c:v>
                </c:pt>
                <c:pt idx="12558">
                  <c:v>1650</c:v>
                </c:pt>
                <c:pt idx="12559">
                  <c:v>1700</c:v>
                </c:pt>
                <c:pt idx="12560">
                  <c:v>2790</c:v>
                </c:pt>
                <c:pt idx="12561">
                  <c:v>3010</c:v>
                </c:pt>
                <c:pt idx="12562">
                  <c:v>2550</c:v>
                </c:pt>
                <c:pt idx="12563">
                  <c:v>2880</c:v>
                </c:pt>
                <c:pt idx="12564">
                  <c:v>2090</c:v>
                </c:pt>
                <c:pt idx="12565">
                  <c:v>740</c:v>
                </c:pt>
                <c:pt idx="12566">
                  <c:v>960</c:v>
                </c:pt>
                <c:pt idx="12567">
                  <c:v>2100</c:v>
                </c:pt>
                <c:pt idx="12568">
                  <c:v>2540</c:v>
                </c:pt>
                <c:pt idx="12569">
                  <c:v>1650</c:v>
                </c:pt>
                <c:pt idx="12570">
                  <c:v>770</c:v>
                </c:pt>
                <c:pt idx="12571">
                  <c:v>2280</c:v>
                </c:pt>
                <c:pt idx="12572">
                  <c:v>1660</c:v>
                </c:pt>
                <c:pt idx="12573">
                  <c:v>2020</c:v>
                </c:pt>
                <c:pt idx="12574">
                  <c:v>970</c:v>
                </c:pt>
                <c:pt idx="12575">
                  <c:v>2480</c:v>
                </c:pt>
                <c:pt idx="12576">
                  <c:v>1250</c:v>
                </c:pt>
                <c:pt idx="12577">
                  <c:v>4430</c:v>
                </c:pt>
                <c:pt idx="12578">
                  <c:v>740</c:v>
                </c:pt>
                <c:pt idx="12579">
                  <c:v>710</c:v>
                </c:pt>
                <c:pt idx="12580">
                  <c:v>1970</c:v>
                </c:pt>
                <c:pt idx="12581">
                  <c:v>820</c:v>
                </c:pt>
                <c:pt idx="12582">
                  <c:v>1000</c:v>
                </c:pt>
                <c:pt idx="12583">
                  <c:v>3080</c:v>
                </c:pt>
                <c:pt idx="12584">
                  <c:v>2410</c:v>
                </c:pt>
                <c:pt idx="12585">
                  <c:v>2370</c:v>
                </c:pt>
                <c:pt idx="12586">
                  <c:v>4690</c:v>
                </c:pt>
                <c:pt idx="12587">
                  <c:v>2280</c:v>
                </c:pt>
                <c:pt idx="12588">
                  <c:v>1530</c:v>
                </c:pt>
                <c:pt idx="12589">
                  <c:v>3610</c:v>
                </c:pt>
                <c:pt idx="12590">
                  <c:v>1740</c:v>
                </c:pt>
                <c:pt idx="12591">
                  <c:v>3600</c:v>
                </c:pt>
                <c:pt idx="12592">
                  <c:v>3130</c:v>
                </c:pt>
                <c:pt idx="12593">
                  <c:v>3940</c:v>
                </c:pt>
                <c:pt idx="12594">
                  <c:v>2200</c:v>
                </c:pt>
                <c:pt idx="12595">
                  <c:v>1510</c:v>
                </c:pt>
                <c:pt idx="12596">
                  <c:v>1560</c:v>
                </c:pt>
                <c:pt idx="12597">
                  <c:v>1870</c:v>
                </c:pt>
                <c:pt idx="12598">
                  <c:v>2070</c:v>
                </c:pt>
                <c:pt idx="12599">
                  <c:v>1660</c:v>
                </c:pt>
                <c:pt idx="12600">
                  <c:v>2010</c:v>
                </c:pt>
                <c:pt idx="12601">
                  <c:v>1410</c:v>
                </c:pt>
                <c:pt idx="12602">
                  <c:v>1820</c:v>
                </c:pt>
                <c:pt idx="12603">
                  <c:v>2560</c:v>
                </c:pt>
                <c:pt idx="12604">
                  <c:v>2450</c:v>
                </c:pt>
                <c:pt idx="12605">
                  <c:v>3110</c:v>
                </c:pt>
                <c:pt idx="12606">
                  <c:v>2210</c:v>
                </c:pt>
                <c:pt idx="12607">
                  <c:v>2630</c:v>
                </c:pt>
                <c:pt idx="12608">
                  <c:v>2350</c:v>
                </c:pt>
                <c:pt idx="12609">
                  <c:v>4450</c:v>
                </c:pt>
                <c:pt idx="12610">
                  <c:v>1200</c:v>
                </c:pt>
                <c:pt idx="12611">
                  <c:v>1210</c:v>
                </c:pt>
                <c:pt idx="12612">
                  <c:v>1290</c:v>
                </c:pt>
                <c:pt idx="12613">
                  <c:v>3490</c:v>
                </c:pt>
                <c:pt idx="12614">
                  <c:v>3360</c:v>
                </c:pt>
                <c:pt idx="12615">
                  <c:v>2660</c:v>
                </c:pt>
                <c:pt idx="12616">
                  <c:v>770</c:v>
                </c:pt>
                <c:pt idx="12617">
                  <c:v>1800</c:v>
                </c:pt>
                <c:pt idx="12618">
                  <c:v>2900</c:v>
                </c:pt>
                <c:pt idx="12619">
                  <c:v>1430</c:v>
                </c:pt>
                <c:pt idx="12620">
                  <c:v>2550</c:v>
                </c:pt>
                <c:pt idx="12621">
                  <c:v>1310</c:v>
                </c:pt>
                <c:pt idx="12622">
                  <c:v>1430</c:v>
                </c:pt>
                <c:pt idx="12623">
                  <c:v>1880</c:v>
                </c:pt>
                <c:pt idx="12624">
                  <c:v>1600</c:v>
                </c:pt>
                <c:pt idx="12625">
                  <c:v>1760</c:v>
                </c:pt>
                <c:pt idx="12626">
                  <c:v>1180</c:v>
                </c:pt>
                <c:pt idx="12627">
                  <c:v>2330</c:v>
                </c:pt>
                <c:pt idx="12628">
                  <c:v>1960</c:v>
                </c:pt>
                <c:pt idx="12629">
                  <c:v>1140</c:v>
                </c:pt>
                <c:pt idx="12630">
                  <c:v>1400</c:v>
                </c:pt>
                <c:pt idx="12631">
                  <c:v>2710</c:v>
                </c:pt>
                <c:pt idx="12632">
                  <c:v>3510</c:v>
                </c:pt>
                <c:pt idx="12633">
                  <c:v>910</c:v>
                </c:pt>
                <c:pt idx="12634">
                  <c:v>2090</c:v>
                </c:pt>
                <c:pt idx="12635">
                  <c:v>1410</c:v>
                </c:pt>
                <c:pt idx="12636">
                  <c:v>3050</c:v>
                </c:pt>
                <c:pt idx="12637">
                  <c:v>2010</c:v>
                </c:pt>
                <c:pt idx="12638">
                  <c:v>2120</c:v>
                </c:pt>
                <c:pt idx="12639">
                  <c:v>1270</c:v>
                </c:pt>
                <c:pt idx="12640">
                  <c:v>1670</c:v>
                </c:pt>
                <c:pt idx="12641">
                  <c:v>1800</c:v>
                </c:pt>
                <c:pt idx="12642">
                  <c:v>1640</c:v>
                </c:pt>
                <c:pt idx="12643">
                  <c:v>1740</c:v>
                </c:pt>
                <c:pt idx="12644">
                  <c:v>1600</c:v>
                </c:pt>
                <c:pt idx="12645">
                  <c:v>1280</c:v>
                </c:pt>
                <c:pt idx="12646">
                  <c:v>1480</c:v>
                </c:pt>
                <c:pt idx="12647">
                  <c:v>1980</c:v>
                </c:pt>
                <c:pt idx="12648">
                  <c:v>3730</c:v>
                </c:pt>
                <c:pt idx="12649">
                  <c:v>900</c:v>
                </c:pt>
                <c:pt idx="12650">
                  <c:v>3480</c:v>
                </c:pt>
                <c:pt idx="12651">
                  <c:v>2840</c:v>
                </c:pt>
                <c:pt idx="12652">
                  <c:v>2490</c:v>
                </c:pt>
                <c:pt idx="12653">
                  <c:v>1490</c:v>
                </c:pt>
                <c:pt idx="12654">
                  <c:v>1510</c:v>
                </c:pt>
                <c:pt idx="12655">
                  <c:v>2900</c:v>
                </c:pt>
                <c:pt idx="12656">
                  <c:v>2240</c:v>
                </c:pt>
                <c:pt idx="12657">
                  <c:v>2040</c:v>
                </c:pt>
                <c:pt idx="12658">
                  <c:v>1460</c:v>
                </c:pt>
                <c:pt idx="12659">
                  <c:v>990</c:v>
                </c:pt>
                <c:pt idx="12660">
                  <c:v>1970</c:v>
                </c:pt>
                <c:pt idx="12661">
                  <c:v>2660</c:v>
                </c:pt>
                <c:pt idx="12662">
                  <c:v>870</c:v>
                </c:pt>
                <c:pt idx="12663">
                  <c:v>1740</c:v>
                </c:pt>
                <c:pt idx="12664">
                  <c:v>2290</c:v>
                </c:pt>
                <c:pt idx="12665">
                  <c:v>2170</c:v>
                </c:pt>
                <c:pt idx="12666">
                  <c:v>2040</c:v>
                </c:pt>
                <c:pt idx="12667">
                  <c:v>1770</c:v>
                </c:pt>
                <c:pt idx="12668">
                  <c:v>2380</c:v>
                </c:pt>
                <c:pt idx="12669">
                  <c:v>2030</c:v>
                </c:pt>
                <c:pt idx="12670">
                  <c:v>2270</c:v>
                </c:pt>
                <c:pt idx="12671">
                  <c:v>1390</c:v>
                </c:pt>
                <c:pt idx="12672">
                  <c:v>1530</c:v>
                </c:pt>
                <c:pt idx="12673">
                  <c:v>1430</c:v>
                </c:pt>
                <c:pt idx="12674">
                  <c:v>2030</c:v>
                </c:pt>
                <c:pt idx="12675">
                  <c:v>2390</c:v>
                </c:pt>
                <c:pt idx="12676">
                  <c:v>2540</c:v>
                </c:pt>
                <c:pt idx="12677">
                  <c:v>1890</c:v>
                </c:pt>
                <c:pt idx="12678">
                  <c:v>1870</c:v>
                </c:pt>
                <c:pt idx="12679">
                  <c:v>1780</c:v>
                </c:pt>
                <c:pt idx="12680">
                  <c:v>1610</c:v>
                </c:pt>
                <c:pt idx="12681">
                  <c:v>1420</c:v>
                </c:pt>
                <c:pt idx="12682">
                  <c:v>4440</c:v>
                </c:pt>
                <c:pt idx="12683">
                  <c:v>1820</c:v>
                </c:pt>
                <c:pt idx="12684">
                  <c:v>1620</c:v>
                </c:pt>
                <c:pt idx="12685">
                  <c:v>870</c:v>
                </c:pt>
                <c:pt idx="12686">
                  <c:v>1830</c:v>
                </c:pt>
                <c:pt idx="12687">
                  <c:v>2290</c:v>
                </c:pt>
                <c:pt idx="12688">
                  <c:v>1110</c:v>
                </c:pt>
                <c:pt idx="12689">
                  <c:v>1440</c:v>
                </c:pt>
                <c:pt idx="12690">
                  <c:v>3070</c:v>
                </c:pt>
                <c:pt idx="12691">
                  <c:v>2440</c:v>
                </c:pt>
                <c:pt idx="12692">
                  <c:v>2410</c:v>
                </c:pt>
                <c:pt idx="12693">
                  <c:v>2270</c:v>
                </c:pt>
                <c:pt idx="12694">
                  <c:v>2340</c:v>
                </c:pt>
                <c:pt idx="12695">
                  <c:v>1800</c:v>
                </c:pt>
                <c:pt idx="12696">
                  <c:v>2210</c:v>
                </c:pt>
                <c:pt idx="12697">
                  <c:v>1820</c:v>
                </c:pt>
                <c:pt idx="12698">
                  <c:v>1190</c:v>
                </c:pt>
                <c:pt idx="12699">
                  <c:v>1400</c:v>
                </c:pt>
                <c:pt idx="12700">
                  <c:v>2600</c:v>
                </c:pt>
                <c:pt idx="12701">
                  <c:v>910</c:v>
                </c:pt>
                <c:pt idx="12702">
                  <c:v>1760</c:v>
                </c:pt>
                <c:pt idx="12703">
                  <c:v>860</c:v>
                </c:pt>
                <c:pt idx="12704">
                  <c:v>2310</c:v>
                </c:pt>
                <c:pt idx="12705">
                  <c:v>2000</c:v>
                </c:pt>
                <c:pt idx="12706">
                  <c:v>2460</c:v>
                </c:pt>
                <c:pt idx="12707">
                  <c:v>1020</c:v>
                </c:pt>
                <c:pt idx="12708">
                  <c:v>1670</c:v>
                </c:pt>
                <c:pt idx="12709">
                  <c:v>790</c:v>
                </c:pt>
                <c:pt idx="12710">
                  <c:v>2010</c:v>
                </c:pt>
                <c:pt idx="12711">
                  <c:v>2600</c:v>
                </c:pt>
                <c:pt idx="12712">
                  <c:v>1890</c:v>
                </c:pt>
                <c:pt idx="12713">
                  <c:v>4600</c:v>
                </c:pt>
                <c:pt idx="12714">
                  <c:v>2008</c:v>
                </c:pt>
                <c:pt idx="12715">
                  <c:v>880</c:v>
                </c:pt>
                <c:pt idx="12716">
                  <c:v>1700</c:v>
                </c:pt>
                <c:pt idx="12717">
                  <c:v>1730</c:v>
                </c:pt>
                <c:pt idx="12718">
                  <c:v>3910</c:v>
                </c:pt>
                <c:pt idx="12719">
                  <c:v>2160</c:v>
                </c:pt>
                <c:pt idx="12720">
                  <c:v>1200</c:v>
                </c:pt>
                <c:pt idx="12721">
                  <c:v>3860</c:v>
                </c:pt>
                <c:pt idx="12722">
                  <c:v>1320</c:v>
                </c:pt>
                <c:pt idx="12723">
                  <c:v>1280</c:v>
                </c:pt>
                <c:pt idx="12724">
                  <c:v>1100</c:v>
                </c:pt>
                <c:pt idx="12725">
                  <c:v>2170</c:v>
                </c:pt>
                <c:pt idx="12726">
                  <c:v>2720</c:v>
                </c:pt>
                <c:pt idx="12727">
                  <c:v>2520</c:v>
                </c:pt>
                <c:pt idx="12728">
                  <c:v>2560</c:v>
                </c:pt>
                <c:pt idx="12729">
                  <c:v>2650</c:v>
                </c:pt>
                <c:pt idx="12730">
                  <c:v>2870</c:v>
                </c:pt>
                <c:pt idx="12731">
                  <c:v>1230</c:v>
                </c:pt>
                <c:pt idx="12732">
                  <c:v>1450</c:v>
                </c:pt>
                <c:pt idx="12733">
                  <c:v>3180</c:v>
                </c:pt>
                <c:pt idx="12734">
                  <c:v>1800</c:v>
                </c:pt>
                <c:pt idx="12735">
                  <c:v>2020</c:v>
                </c:pt>
                <c:pt idx="12736">
                  <c:v>620</c:v>
                </c:pt>
                <c:pt idx="12737">
                  <c:v>2190</c:v>
                </c:pt>
                <c:pt idx="12738">
                  <c:v>1980</c:v>
                </c:pt>
                <c:pt idx="12739">
                  <c:v>2970</c:v>
                </c:pt>
                <c:pt idx="12740">
                  <c:v>2270</c:v>
                </c:pt>
                <c:pt idx="12741">
                  <c:v>1630</c:v>
                </c:pt>
                <c:pt idx="12742">
                  <c:v>1520</c:v>
                </c:pt>
                <c:pt idx="12743">
                  <c:v>2080</c:v>
                </c:pt>
                <c:pt idx="12744">
                  <c:v>3020</c:v>
                </c:pt>
                <c:pt idx="12745">
                  <c:v>2180</c:v>
                </c:pt>
                <c:pt idx="12746">
                  <c:v>1780</c:v>
                </c:pt>
                <c:pt idx="12747">
                  <c:v>1370</c:v>
                </c:pt>
                <c:pt idx="12748">
                  <c:v>3050</c:v>
                </c:pt>
                <c:pt idx="12749">
                  <c:v>1490</c:v>
                </c:pt>
                <c:pt idx="12750">
                  <c:v>1800</c:v>
                </c:pt>
                <c:pt idx="12751">
                  <c:v>1760</c:v>
                </c:pt>
                <c:pt idx="12752">
                  <c:v>1770</c:v>
                </c:pt>
                <c:pt idx="12753">
                  <c:v>2910</c:v>
                </c:pt>
                <c:pt idx="12754">
                  <c:v>2880</c:v>
                </c:pt>
                <c:pt idx="12755">
                  <c:v>2520</c:v>
                </c:pt>
                <c:pt idx="12756">
                  <c:v>3190</c:v>
                </c:pt>
                <c:pt idx="12757">
                  <c:v>540</c:v>
                </c:pt>
                <c:pt idx="12758">
                  <c:v>3170</c:v>
                </c:pt>
                <c:pt idx="12759">
                  <c:v>1830</c:v>
                </c:pt>
                <c:pt idx="12760">
                  <c:v>1360</c:v>
                </c:pt>
                <c:pt idx="12761">
                  <c:v>1870</c:v>
                </c:pt>
                <c:pt idx="12762">
                  <c:v>1370</c:v>
                </c:pt>
                <c:pt idx="12763">
                  <c:v>1700</c:v>
                </c:pt>
                <c:pt idx="12764">
                  <c:v>1960</c:v>
                </c:pt>
                <c:pt idx="12765">
                  <c:v>4140</c:v>
                </c:pt>
                <c:pt idx="12766">
                  <c:v>1290</c:v>
                </c:pt>
                <c:pt idx="12767">
                  <c:v>2460</c:v>
                </c:pt>
                <c:pt idx="12768">
                  <c:v>1580</c:v>
                </c:pt>
                <c:pt idx="12769">
                  <c:v>700</c:v>
                </c:pt>
                <c:pt idx="12770">
                  <c:v>2410</c:v>
                </c:pt>
                <c:pt idx="12771">
                  <c:v>2180</c:v>
                </c:pt>
                <c:pt idx="12772">
                  <c:v>1950</c:v>
                </c:pt>
                <c:pt idx="12773">
                  <c:v>2630</c:v>
                </c:pt>
                <c:pt idx="12774">
                  <c:v>2050</c:v>
                </c:pt>
                <c:pt idx="12775">
                  <c:v>790</c:v>
                </c:pt>
                <c:pt idx="12776">
                  <c:v>1070</c:v>
                </c:pt>
                <c:pt idx="12777">
                  <c:v>13540</c:v>
                </c:pt>
                <c:pt idx="12778">
                  <c:v>2320</c:v>
                </c:pt>
                <c:pt idx="12779">
                  <c:v>2670</c:v>
                </c:pt>
                <c:pt idx="12780">
                  <c:v>700</c:v>
                </c:pt>
                <c:pt idx="12781">
                  <c:v>860</c:v>
                </c:pt>
                <c:pt idx="12782">
                  <c:v>3490</c:v>
                </c:pt>
                <c:pt idx="12783">
                  <c:v>1160</c:v>
                </c:pt>
                <c:pt idx="12784">
                  <c:v>3650</c:v>
                </c:pt>
                <c:pt idx="12785">
                  <c:v>1550</c:v>
                </c:pt>
                <c:pt idx="12786">
                  <c:v>2620</c:v>
                </c:pt>
                <c:pt idx="12787">
                  <c:v>720</c:v>
                </c:pt>
                <c:pt idx="12788">
                  <c:v>1380</c:v>
                </c:pt>
                <c:pt idx="12789">
                  <c:v>1170</c:v>
                </c:pt>
                <c:pt idx="12790">
                  <c:v>1170</c:v>
                </c:pt>
                <c:pt idx="12791">
                  <c:v>1630</c:v>
                </c:pt>
                <c:pt idx="12792">
                  <c:v>1890</c:v>
                </c:pt>
                <c:pt idx="12793">
                  <c:v>1010</c:v>
                </c:pt>
                <c:pt idx="12794">
                  <c:v>2040</c:v>
                </c:pt>
                <c:pt idx="12795">
                  <c:v>4080</c:v>
                </c:pt>
                <c:pt idx="12796">
                  <c:v>1270</c:v>
                </c:pt>
                <c:pt idx="12797">
                  <c:v>790</c:v>
                </c:pt>
                <c:pt idx="12798">
                  <c:v>2580</c:v>
                </c:pt>
                <c:pt idx="12799">
                  <c:v>2290</c:v>
                </c:pt>
                <c:pt idx="12800">
                  <c:v>3490</c:v>
                </c:pt>
                <c:pt idx="12801">
                  <c:v>1510</c:v>
                </c:pt>
                <c:pt idx="12802">
                  <c:v>2400</c:v>
                </c:pt>
                <c:pt idx="12803">
                  <c:v>900</c:v>
                </c:pt>
                <c:pt idx="12804">
                  <c:v>1270</c:v>
                </c:pt>
                <c:pt idx="12805">
                  <c:v>1050</c:v>
                </c:pt>
                <c:pt idx="12806">
                  <c:v>2950</c:v>
                </c:pt>
                <c:pt idx="12807">
                  <c:v>1850</c:v>
                </c:pt>
                <c:pt idx="12808">
                  <c:v>1970</c:v>
                </c:pt>
                <c:pt idx="12809">
                  <c:v>2400</c:v>
                </c:pt>
                <c:pt idx="12810">
                  <c:v>2360</c:v>
                </c:pt>
                <c:pt idx="12811">
                  <c:v>1580</c:v>
                </c:pt>
                <c:pt idx="12812">
                  <c:v>1790</c:v>
                </c:pt>
                <c:pt idx="12813">
                  <c:v>2840</c:v>
                </c:pt>
                <c:pt idx="12814">
                  <c:v>1970</c:v>
                </c:pt>
                <c:pt idx="12815">
                  <c:v>1780</c:v>
                </c:pt>
                <c:pt idx="12816">
                  <c:v>3920</c:v>
                </c:pt>
                <c:pt idx="12817">
                  <c:v>1550</c:v>
                </c:pt>
                <c:pt idx="12818">
                  <c:v>2980</c:v>
                </c:pt>
                <c:pt idx="12819">
                  <c:v>1270</c:v>
                </c:pt>
                <c:pt idx="12820">
                  <c:v>3040</c:v>
                </c:pt>
                <c:pt idx="12821">
                  <c:v>2075</c:v>
                </c:pt>
                <c:pt idx="12822">
                  <c:v>1110</c:v>
                </c:pt>
                <c:pt idx="12823">
                  <c:v>800</c:v>
                </c:pt>
                <c:pt idx="12824">
                  <c:v>680</c:v>
                </c:pt>
                <c:pt idx="12825">
                  <c:v>1680</c:v>
                </c:pt>
                <c:pt idx="12826">
                  <c:v>3910</c:v>
                </c:pt>
                <c:pt idx="12827">
                  <c:v>2780</c:v>
                </c:pt>
                <c:pt idx="12828">
                  <c:v>2000</c:v>
                </c:pt>
                <c:pt idx="12829">
                  <c:v>3150</c:v>
                </c:pt>
                <c:pt idx="12830">
                  <c:v>1120</c:v>
                </c:pt>
                <c:pt idx="12831">
                  <c:v>1740</c:v>
                </c:pt>
                <c:pt idx="12832">
                  <c:v>2970</c:v>
                </c:pt>
                <c:pt idx="12833">
                  <c:v>2970</c:v>
                </c:pt>
                <c:pt idx="12834">
                  <c:v>1150</c:v>
                </c:pt>
                <c:pt idx="12835">
                  <c:v>1190</c:v>
                </c:pt>
                <c:pt idx="12836">
                  <c:v>900</c:v>
                </c:pt>
                <c:pt idx="12837">
                  <c:v>2950</c:v>
                </c:pt>
                <c:pt idx="12838">
                  <c:v>1990</c:v>
                </c:pt>
                <c:pt idx="12839">
                  <c:v>1020</c:v>
                </c:pt>
                <c:pt idx="12840">
                  <c:v>2070</c:v>
                </c:pt>
                <c:pt idx="12841">
                  <c:v>1430</c:v>
                </c:pt>
                <c:pt idx="12842">
                  <c:v>2030</c:v>
                </c:pt>
                <c:pt idx="12843">
                  <c:v>1620</c:v>
                </c:pt>
                <c:pt idx="12844">
                  <c:v>4220</c:v>
                </c:pt>
                <c:pt idx="12845">
                  <c:v>2300</c:v>
                </c:pt>
                <c:pt idx="12846">
                  <c:v>3830</c:v>
                </c:pt>
                <c:pt idx="12847">
                  <c:v>2390</c:v>
                </c:pt>
                <c:pt idx="12848">
                  <c:v>1440</c:v>
                </c:pt>
                <c:pt idx="12849">
                  <c:v>910</c:v>
                </c:pt>
                <c:pt idx="12850">
                  <c:v>1550</c:v>
                </c:pt>
                <c:pt idx="12851">
                  <c:v>2380</c:v>
                </c:pt>
                <c:pt idx="12852">
                  <c:v>2060</c:v>
                </c:pt>
                <c:pt idx="12853">
                  <c:v>1880</c:v>
                </c:pt>
                <c:pt idx="12854">
                  <c:v>3470</c:v>
                </c:pt>
                <c:pt idx="12855">
                  <c:v>2360</c:v>
                </c:pt>
                <c:pt idx="12856">
                  <c:v>1970</c:v>
                </c:pt>
                <c:pt idx="12857">
                  <c:v>1040</c:v>
                </c:pt>
                <c:pt idx="12858">
                  <c:v>1420</c:v>
                </c:pt>
                <c:pt idx="12859">
                  <c:v>2290</c:v>
                </c:pt>
                <c:pt idx="12860">
                  <c:v>1530</c:v>
                </c:pt>
                <c:pt idx="12861">
                  <c:v>1360</c:v>
                </c:pt>
                <c:pt idx="12862">
                  <c:v>3680</c:v>
                </c:pt>
                <c:pt idx="12863">
                  <c:v>920</c:v>
                </c:pt>
                <c:pt idx="12864">
                  <c:v>1070</c:v>
                </c:pt>
                <c:pt idx="12865">
                  <c:v>1590</c:v>
                </c:pt>
                <c:pt idx="12866">
                  <c:v>1600</c:v>
                </c:pt>
                <c:pt idx="12867">
                  <c:v>1510</c:v>
                </c:pt>
                <c:pt idx="12868">
                  <c:v>1080</c:v>
                </c:pt>
                <c:pt idx="12869">
                  <c:v>1330</c:v>
                </c:pt>
                <c:pt idx="12870">
                  <c:v>850</c:v>
                </c:pt>
                <c:pt idx="12871">
                  <c:v>1960</c:v>
                </c:pt>
                <c:pt idx="12872">
                  <c:v>6980</c:v>
                </c:pt>
                <c:pt idx="12873">
                  <c:v>1530</c:v>
                </c:pt>
                <c:pt idx="12874">
                  <c:v>1320</c:v>
                </c:pt>
                <c:pt idx="12875">
                  <c:v>2320</c:v>
                </c:pt>
                <c:pt idx="12876">
                  <c:v>960</c:v>
                </c:pt>
                <c:pt idx="12877">
                  <c:v>2040</c:v>
                </c:pt>
                <c:pt idx="12878">
                  <c:v>1080</c:v>
                </c:pt>
                <c:pt idx="12879">
                  <c:v>2020</c:v>
                </c:pt>
                <c:pt idx="12880">
                  <c:v>1780</c:v>
                </c:pt>
                <c:pt idx="12881">
                  <c:v>1140</c:v>
                </c:pt>
                <c:pt idx="12882">
                  <c:v>1610</c:v>
                </c:pt>
                <c:pt idx="12883">
                  <c:v>1440</c:v>
                </c:pt>
                <c:pt idx="12884">
                  <c:v>4270</c:v>
                </c:pt>
                <c:pt idx="12885">
                  <c:v>3460</c:v>
                </c:pt>
                <c:pt idx="12886">
                  <c:v>1890</c:v>
                </c:pt>
                <c:pt idx="12887">
                  <c:v>2240</c:v>
                </c:pt>
                <c:pt idx="12888">
                  <c:v>760</c:v>
                </c:pt>
                <c:pt idx="12889">
                  <c:v>1020</c:v>
                </c:pt>
                <c:pt idx="12890">
                  <c:v>1330</c:v>
                </c:pt>
                <c:pt idx="12891">
                  <c:v>2780</c:v>
                </c:pt>
                <c:pt idx="12892">
                  <c:v>1070</c:v>
                </c:pt>
                <c:pt idx="12893">
                  <c:v>2660</c:v>
                </c:pt>
                <c:pt idx="12894">
                  <c:v>710</c:v>
                </c:pt>
                <c:pt idx="12895">
                  <c:v>3340</c:v>
                </c:pt>
                <c:pt idx="12896">
                  <c:v>1160</c:v>
                </c:pt>
                <c:pt idx="12897">
                  <c:v>2840</c:v>
                </c:pt>
                <c:pt idx="12898">
                  <c:v>2000</c:v>
                </c:pt>
                <c:pt idx="12899">
                  <c:v>1060</c:v>
                </c:pt>
                <c:pt idx="12900">
                  <c:v>1730</c:v>
                </c:pt>
                <c:pt idx="12901">
                  <c:v>2190</c:v>
                </c:pt>
                <c:pt idx="12902">
                  <c:v>1660</c:v>
                </c:pt>
                <c:pt idx="12903">
                  <c:v>2210</c:v>
                </c:pt>
                <c:pt idx="12904">
                  <c:v>870</c:v>
                </c:pt>
                <c:pt idx="12905">
                  <c:v>3100</c:v>
                </c:pt>
                <c:pt idx="12906">
                  <c:v>1720</c:v>
                </c:pt>
                <c:pt idx="12907">
                  <c:v>3120</c:v>
                </c:pt>
                <c:pt idx="12908">
                  <c:v>1040</c:v>
                </c:pt>
                <c:pt idx="12909">
                  <c:v>1650</c:v>
                </c:pt>
                <c:pt idx="12910">
                  <c:v>1010</c:v>
                </c:pt>
                <c:pt idx="12911">
                  <c:v>4020</c:v>
                </c:pt>
                <c:pt idx="12912">
                  <c:v>2166</c:v>
                </c:pt>
                <c:pt idx="12913">
                  <c:v>1880</c:v>
                </c:pt>
                <c:pt idx="12914">
                  <c:v>2260</c:v>
                </c:pt>
                <c:pt idx="12915">
                  <c:v>2010</c:v>
                </c:pt>
                <c:pt idx="12916">
                  <c:v>3330</c:v>
                </c:pt>
                <c:pt idx="12917">
                  <c:v>1520</c:v>
                </c:pt>
                <c:pt idx="12918">
                  <c:v>3510</c:v>
                </c:pt>
                <c:pt idx="12919">
                  <c:v>1580</c:v>
                </c:pt>
                <c:pt idx="12920">
                  <c:v>1460</c:v>
                </c:pt>
                <c:pt idx="12921">
                  <c:v>1460</c:v>
                </c:pt>
                <c:pt idx="12922">
                  <c:v>1650</c:v>
                </c:pt>
                <c:pt idx="12923">
                  <c:v>2660</c:v>
                </c:pt>
                <c:pt idx="12924">
                  <c:v>3510</c:v>
                </c:pt>
                <c:pt idx="12925">
                  <c:v>2120</c:v>
                </c:pt>
                <c:pt idx="12926">
                  <c:v>1780</c:v>
                </c:pt>
                <c:pt idx="12927">
                  <c:v>2000</c:v>
                </c:pt>
                <c:pt idx="12928">
                  <c:v>1300</c:v>
                </c:pt>
                <c:pt idx="12929">
                  <c:v>2180</c:v>
                </c:pt>
                <c:pt idx="12930">
                  <c:v>1790</c:v>
                </c:pt>
                <c:pt idx="12931">
                  <c:v>1910</c:v>
                </c:pt>
                <c:pt idx="12932">
                  <c:v>1800</c:v>
                </c:pt>
                <c:pt idx="12933">
                  <c:v>2620</c:v>
                </c:pt>
                <c:pt idx="12934">
                  <c:v>1440</c:v>
                </c:pt>
                <c:pt idx="12935">
                  <c:v>2790</c:v>
                </c:pt>
                <c:pt idx="12936">
                  <c:v>2340</c:v>
                </c:pt>
                <c:pt idx="12937">
                  <c:v>2070</c:v>
                </c:pt>
                <c:pt idx="12938">
                  <c:v>2160</c:v>
                </c:pt>
                <c:pt idx="12939">
                  <c:v>2090</c:v>
                </c:pt>
                <c:pt idx="12940">
                  <c:v>2040</c:v>
                </c:pt>
                <c:pt idx="12941">
                  <c:v>1950</c:v>
                </c:pt>
                <c:pt idx="12942">
                  <c:v>1200</c:v>
                </c:pt>
                <c:pt idx="12943">
                  <c:v>2240</c:v>
                </c:pt>
                <c:pt idx="12944">
                  <c:v>1360</c:v>
                </c:pt>
                <c:pt idx="12945">
                  <c:v>1500</c:v>
                </c:pt>
                <c:pt idx="12946">
                  <c:v>1300</c:v>
                </c:pt>
                <c:pt idx="12947">
                  <c:v>1140</c:v>
                </c:pt>
                <c:pt idx="12948">
                  <c:v>2930</c:v>
                </c:pt>
                <c:pt idx="12949">
                  <c:v>2140</c:v>
                </c:pt>
                <c:pt idx="12950">
                  <c:v>1628</c:v>
                </c:pt>
                <c:pt idx="12951">
                  <c:v>1990</c:v>
                </c:pt>
                <c:pt idx="12952">
                  <c:v>1950</c:v>
                </c:pt>
                <c:pt idx="12953">
                  <c:v>1910</c:v>
                </c:pt>
                <c:pt idx="12954">
                  <c:v>820</c:v>
                </c:pt>
                <c:pt idx="12955">
                  <c:v>1470</c:v>
                </c:pt>
                <c:pt idx="12956">
                  <c:v>1470</c:v>
                </c:pt>
                <c:pt idx="12957">
                  <c:v>1060</c:v>
                </c:pt>
                <c:pt idx="12958">
                  <c:v>3130</c:v>
                </c:pt>
                <c:pt idx="12959">
                  <c:v>1260</c:v>
                </c:pt>
                <c:pt idx="12960">
                  <c:v>2200</c:v>
                </c:pt>
                <c:pt idx="12961">
                  <c:v>2580</c:v>
                </c:pt>
                <c:pt idx="12962">
                  <c:v>1350</c:v>
                </c:pt>
                <c:pt idx="12963">
                  <c:v>1350</c:v>
                </c:pt>
                <c:pt idx="12964">
                  <c:v>2290</c:v>
                </c:pt>
                <c:pt idx="12965">
                  <c:v>1220</c:v>
                </c:pt>
                <c:pt idx="12966">
                  <c:v>2750</c:v>
                </c:pt>
                <c:pt idx="12967">
                  <c:v>1430</c:v>
                </c:pt>
                <c:pt idx="12968">
                  <c:v>2220</c:v>
                </c:pt>
                <c:pt idx="12969">
                  <c:v>1490</c:v>
                </c:pt>
                <c:pt idx="12970">
                  <c:v>2440</c:v>
                </c:pt>
                <c:pt idx="12971">
                  <c:v>2070</c:v>
                </c:pt>
                <c:pt idx="12972">
                  <c:v>1500</c:v>
                </c:pt>
                <c:pt idx="12973">
                  <c:v>2020</c:v>
                </c:pt>
                <c:pt idx="12974">
                  <c:v>2190</c:v>
                </c:pt>
                <c:pt idx="12975">
                  <c:v>780</c:v>
                </c:pt>
                <c:pt idx="12976">
                  <c:v>1220</c:v>
                </c:pt>
                <c:pt idx="12977">
                  <c:v>1840</c:v>
                </c:pt>
                <c:pt idx="12978">
                  <c:v>2390</c:v>
                </c:pt>
                <c:pt idx="12979">
                  <c:v>3710</c:v>
                </c:pt>
                <c:pt idx="12980">
                  <c:v>750</c:v>
                </c:pt>
                <c:pt idx="12981">
                  <c:v>2110</c:v>
                </c:pt>
                <c:pt idx="12982">
                  <c:v>1020</c:v>
                </c:pt>
                <c:pt idx="12983">
                  <c:v>3080</c:v>
                </c:pt>
                <c:pt idx="12984">
                  <c:v>900</c:v>
                </c:pt>
                <c:pt idx="12985">
                  <c:v>3720</c:v>
                </c:pt>
                <c:pt idx="12986">
                  <c:v>940</c:v>
                </c:pt>
                <c:pt idx="12987">
                  <c:v>1040</c:v>
                </c:pt>
                <c:pt idx="12988">
                  <c:v>1000</c:v>
                </c:pt>
                <c:pt idx="12989">
                  <c:v>2080</c:v>
                </c:pt>
                <c:pt idx="12990">
                  <c:v>2500</c:v>
                </c:pt>
                <c:pt idx="12991">
                  <c:v>1050</c:v>
                </c:pt>
                <c:pt idx="12992">
                  <c:v>1620</c:v>
                </c:pt>
                <c:pt idx="12993">
                  <c:v>1610</c:v>
                </c:pt>
                <c:pt idx="12994">
                  <c:v>2130</c:v>
                </c:pt>
                <c:pt idx="12995">
                  <c:v>1460</c:v>
                </c:pt>
                <c:pt idx="12996">
                  <c:v>1600</c:v>
                </c:pt>
                <c:pt idx="12997">
                  <c:v>1730</c:v>
                </c:pt>
                <c:pt idx="12998">
                  <c:v>2280</c:v>
                </c:pt>
                <c:pt idx="12999">
                  <c:v>2430</c:v>
                </c:pt>
                <c:pt idx="13000">
                  <c:v>1380</c:v>
                </c:pt>
                <c:pt idx="13001">
                  <c:v>1790</c:v>
                </c:pt>
                <c:pt idx="13002">
                  <c:v>3370</c:v>
                </c:pt>
                <c:pt idx="13003">
                  <c:v>2920</c:v>
                </c:pt>
                <c:pt idx="13004">
                  <c:v>2180</c:v>
                </c:pt>
                <c:pt idx="13005">
                  <c:v>1480</c:v>
                </c:pt>
                <c:pt idx="13006">
                  <c:v>2350</c:v>
                </c:pt>
                <c:pt idx="13007">
                  <c:v>2440</c:v>
                </c:pt>
                <c:pt idx="13008">
                  <c:v>1350</c:v>
                </c:pt>
                <c:pt idx="13009">
                  <c:v>1970</c:v>
                </c:pt>
                <c:pt idx="13010">
                  <c:v>1110</c:v>
                </c:pt>
                <c:pt idx="13011">
                  <c:v>2950</c:v>
                </c:pt>
                <c:pt idx="13012">
                  <c:v>2970</c:v>
                </c:pt>
                <c:pt idx="13013">
                  <c:v>720</c:v>
                </c:pt>
                <c:pt idx="13014">
                  <c:v>770</c:v>
                </c:pt>
                <c:pt idx="13015">
                  <c:v>1650</c:v>
                </c:pt>
                <c:pt idx="13016">
                  <c:v>1620</c:v>
                </c:pt>
                <c:pt idx="13017">
                  <c:v>1510</c:v>
                </c:pt>
                <c:pt idx="13018">
                  <c:v>1070</c:v>
                </c:pt>
                <c:pt idx="13019">
                  <c:v>1010</c:v>
                </c:pt>
                <c:pt idx="13020">
                  <c:v>3370</c:v>
                </c:pt>
                <c:pt idx="13021">
                  <c:v>2000</c:v>
                </c:pt>
                <c:pt idx="13022">
                  <c:v>2060</c:v>
                </c:pt>
                <c:pt idx="13023">
                  <c:v>1740</c:v>
                </c:pt>
                <c:pt idx="13024">
                  <c:v>1740</c:v>
                </c:pt>
                <c:pt idx="13025">
                  <c:v>1880</c:v>
                </c:pt>
                <c:pt idx="13026">
                  <c:v>960</c:v>
                </c:pt>
                <c:pt idx="13027">
                  <c:v>3280</c:v>
                </c:pt>
                <c:pt idx="13028">
                  <c:v>1570</c:v>
                </c:pt>
                <c:pt idx="13029">
                  <c:v>2990</c:v>
                </c:pt>
                <c:pt idx="13030">
                  <c:v>1250</c:v>
                </c:pt>
                <c:pt idx="13031">
                  <c:v>1920</c:v>
                </c:pt>
                <c:pt idx="13032">
                  <c:v>2470</c:v>
                </c:pt>
                <c:pt idx="13033">
                  <c:v>960</c:v>
                </c:pt>
                <c:pt idx="13034">
                  <c:v>940</c:v>
                </c:pt>
                <c:pt idx="13035">
                  <c:v>1260</c:v>
                </c:pt>
                <c:pt idx="13036">
                  <c:v>2280</c:v>
                </c:pt>
                <c:pt idx="13037">
                  <c:v>1740</c:v>
                </c:pt>
                <c:pt idx="13038">
                  <c:v>2630</c:v>
                </c:pt>
                <c:pt idx="13039">
                  <c:v>2430</c:v>
                </c:pt>
                <c:pt idx="13040">
                  <c:v>2260</c:v>
                </c:pt>
                <c:pt idx="13041">
                  <c:v>1220</c:v>
                </c:pt>
                <c:pt idx="13042">
                  <c:v>2580</c:v>
                </c:pt>
                <c:pt idx="13043">
                  <c:v>730</c:v>
                </c:pt>
                <c:pt idx="13044">
                  <c:v>760</c:v>
                </c:pt>
                <c:pt idx="13045">
                  <c:v>1740</c:v>
                </c:pt>
                <c:pt idx="13046">
                  <c:v>3420</c:v>
                </c:pt>
                <c:pt idx="13047">
                  <c:v>2240</c:v>
                </c:pt>
                <c:pt idx="13048">
                  <c:v>1920</c:v>
                </c:pt>
                <c:pt idx="13049">
                  <c:v>2020</c:v>
                </c:pt>
                <c:pt idx="13050">
                  <c:v>1880</c:v>
                </c:pt>
                <c:pt idx="13051">
                  <c:v>1010</c:v>
                </c:pt>
                <c:pt idx="13052">
                  <c:v>3990</c:v>
                </c:pt>
                <c:pt idx="13053">
                  <c:v>1390</c:v>
                </c:pt>
                <c:pt idx="13054">
                  <c:v>1230</c:v>
                </c:pt>
                <c:pt idx="13055">
                  <c:v>2940</c:v>
                </c:pt>
                <c:pt idx="13056">
                  <c:v>2190</c:v>
                </c:pt>
                <c:pt idx="13057">
                  <c:v>640</c:v>
                </c:pt>
                <c:pt idx="13058">
                  <c:v>1670</c:v>
                </c:pt>
                <c:pt idx="13059">
                  <c:v>1240</c:v>
                </c:pt>
                <c:pt idx="13060">
                  <c:v>1850</c:v>
                </c:pt>
                <c:pt idx="13061">
                  <c:v>2020</c:v>
                </c:pt>
                <c:pt idx="13062">
                  <c:v>1020</c:v>
                </c:pt>
                <c:pt idx="13063">
                  <c:v>1610</c:v>
                </c:pt>
                <c:pt idx="13064">
                  <c:v>2730</c:v>
                </c:pt>
                <c:pt idx="13065">
                  <c:v>2840</c:v>
                </c:pt>
                <c:pt idx="13066">
                  <c:v>1290</c:v>
                </c:pt>
                <c:pt idx="13067">
                  <c:v>1670</c:v>
                </c:pt>
                <c:pt idx="13068">
                  <c:v>3860</c:v>
                </c:pt>
                <c:pt idx="13069">
                  <c:v>2460</c:v>
                </c:pt>
                <c:pt idx="13070">
                  <c:v>1660</c:v>
                </c:pt>
                <c:pt idx="13071">
                  <c:v>3420</c:v>
                </c:pt>
                <c:pt idx="13072">
                  <c:v>1010</c:v>
                </c:pt>
                <c:pt idx="13073">
                  <c:v>2240</c:v>
                </c:pt>
                <c:pt idx="13074">
                  <c:v>2340</c:v>
                </c:pt>
                <c:pt idx="13075">
                  <c:v>1920</c:v>
                </c:pt>
                <c:pt idx="13076">
                  <c:v>2460</c:v>
                </c:pt>
                <c:pt idx="13077">
                  <c:v>1470</c:v>
                </c:pt>
                <c:pt idx="13078">
                  <c:v>3400</c:v>
                </c:pt>
                <c:pt idx="13079">
                  <c:v>1910</c:v>
                </c:pt>
                <c:pt idx="13080">
                  <c:v>1400</c:v>
                </c:pt>
                <c:pt idx="13081">
                  <c:v>1520</c:v>
                </c:pt>
                <c:pt idx="13082">
                  <c:v>930</c:v>
                </c:pt>
                <c:pt idx="13083">
                  <c:v>2340</c:v>
                </c:pt>
                <c:pt idx="13084">
                  <c:v>2920</c:v>
                </c:pt>
                <c:pt idx="13085">
                  <c:v>1270</c:v>
                </c:pt>
                <c:pt idx="13086">
                  <c:v>2450</c:v>
                </c:pt>
                <c:pt idx="13087">
                  <c:v>1380</c:v>
                </c:pt>
                <c:pt idx="13088">
                  <c:v>2520</c:v>
                </c:pt>
                <c:pt idx="13089">
                  <c:v>2290</c:v>
                </c:pt>
                <c:pt idx="13090">
                  <c:v>1660</c:v>
                </c:pt>
                <c:pt idx="13091">
                  <c:v>2800</c:v>
                </c:pt>
                <c:pt idx="13092">
                  <c:v>1690</c:v>
                </c:pt>
                <c:pt idx="13093">
                  <c:v>1180</c:v>
                </c:pt>
                <c:pt idx="13094">
                  <c:v>1390</c:v>
                </c:pt>
                <c:pt idx="13095">
                  <c:v>2320</c:v>
                </c:pt>
                <c:pt idx="13096">
                  <c:v>2270</c:v>
                </c:pt>
                <c:pt idx="13097">
                  <c:v>2640</c:v>
                </c:pt>
                <c:pt idx="13098">
                  <c:v>1680</c:v>
                </c:pt>
                <c:pt idx="13099">
                  <c:v>990</c:v>
                </c:pt>
                <c:pt idx="13100">
                  <c:v>2770</c:v>
                </c:pt>
                <c:pt idx="13101">
                  <c:v>950</c:v>
                </c:pt>
                <c:pt idx="13102">
                  <c:v>2160</c:v>
                </c:pt>
                <c:pt idx="13103">
                  <c:v>1650</c:v>
                </c:pt>
                <c:pt idx="13104">
                  <c:v>1800</c:v>
                </c:pt>
                <c:pt idx="13105">
                  <c:v>1660</c:v>
                </c:pt>
                <c:pt idx="13106">
                  <c:v>1870</c:v>
                </c:pt>
                <c:pt idx="13107">
                  <c:v>3220</c:v>
                </c:pt>
                <c:pt idx="13108">
                  <c:v>1850</c:v>
                </c:pt>
                <c:pt idx="13109">
                  <c:v>1580</c:v>
                </c:pt>
                <c:pt idx="13110">
                  <c:v>4590</c:v>
                </c:pt>
                <c:pt idx="13111">
                  <c:v>2700</c:v>
                </c:pt>
                <c:pt idx="13112">
                  <c:v>1020</c:v>
                </c:pt>
                <c:pt idx="13113">
                  <c:v>2950</c:v>
                </c:pt>
                <c:pt idx="13114">
                  <c:v>1780</c:v>
                </c:pt>
                <c:pt idx="13115">
                  <c:v>710</c:v>
                </c:pt>
                <c:pt idx="13116">
                  <c:v>4300</c:v>
                </c:pt>
                <c:pt idx="13117">
                  <c:v>2080</c:v>
                </c:pt>
                <c:pt idx="13118">
                  <c:v>2360</c:v>
                </c:pt>
                <c:pt idx="13119">
                  <c:v>2210</c:v>
                </c:pt>
                <c:pt idx="13120">
                  <c:v>4340</c:v>
                </c:pt>
                <c:pt idx="13121">
                  <c:v>1320</c:v>
                </c:pt>
                <c:pt idx="13122">
                  <c:v>1980</c:v>
                </c:pt>
                <c:pt idx="13123">
                  <c:v>3960</c:v>
                </c:pt>
                <c:pt idx="13124">
                  <c:v>2130</c:v>
                </c:pt>
                <c:pt idx="13125">
                  <c:v>1720</c:v>
                </c:pt>
                <c:pt idx="13126">
                  <c:v>1790</c:v>
                </c:pt>
                <c:pt idx="13127">
                  <c:v>1390</c:v>
                </c:pt>
                <c:pt idx="13128">
                  <c:v>1900</c:v>
                </c:pt>
                <c:pt idx="13129">
                  <c:v>1640</c:v>
                </c:pt>
                <c:pt idx="13130">
                  <c:v>2700</c:v>
                </c:pt>
                <c:pt idx="13131">
                  <c:v>2200</c:v>
                </c:pt>
                <c:pt idx="13132">
                  <c:v>1310</c:v>
                </c:pt>
                <c:pt idx="13133">
                  <c:v>2480</c:v>
                </c:pt>
                <c:pt idx="13134">
                  <c:v>3010</c:v>
                </c:pt>
                <c:pt idx="13135">
                  <c:v>2450</c:v>
                </c:pt>
                <c:pt idx="13136">
                  <c:v>1250</c:v>
                </c:pt>
                <c:pt idx="13137">
                  <c:v>2610</c:v>
                </c:pt>
                <c:pt idx="13138">
                  <c:v>2010</c:v>
                </c:pt>
                <c:pt idx="13139">
                  <c:v>3120</c:v>
                </c:pt>
                <c:pt idx="13140">
                  <c:v>1370</c:v>
                </c:pt>
                <c:pt idx="13141">
                  <c:v>2420</c:v>
                </c:pt>
                <c:pt idx="13142">
                  <c:v>1500</c:v>
                </c:pt>
                <c:pt idx="13143">
                  <c:v>2630</c:v>
                </c:pt>
                <c:pt idx="13144">
                  <c:v>950</c:v>
                </c:pt>
                <c:pt idx="13145">
                  <c:v>2680</c:v>
                </c:pt>
                <c:pt idx="13146">
                  <c:v>3680</c:v>
                </c:pt>
                <c:pt idx="13147">
                  <c:v>1270</c:v>
                </c:pt>
                <c:pt idx="13148">
                  <c:v>2330</c:v>
                </c:pt>
                <c:pt idx="13149">
                  <c:v>960</c:v>
                </c:pt>
                <c:pt idx="13150">
                  <c:v>1990</c:v>
                </c:pt>
                <c:pt idx="13151">
                  <c:v>1450</c:v>
                </c:pt>
                <c:pt idx="13152">
                  <c:v>2280</c:v>
                </c:pt>
                <c:pt idx="13153">
                  <c:v>1830</c:v>
                </c:pt>
                <c:pt idx="13154">
                  <c:v>1650</c:v>
                </c:pt>
                <c:pt idx="13155">
                  <c:v>2720</c:v>
                </c:pt>
                <c:pt idx="13156">
                  <c:v>1710</c:v>
                </c:pt>
                <c:pt idx="13157">
                  <c:v>1420</c:v>
                </c:pt>
                <c:pt idx="13158">
                  <c:v>1440</c:v>
                </c:pt>
                <c:pt idx="13159">
                  <c:v>1280</c:v>
                </c:pt>
                <c:pt idx="13160">
                  <c:v>1320</c:v>
                </c:pt>
                <c:pt idx="13161">
                  <c:v>2560</c:v>
                </c:pt>
                <c:pt idx="13162">
                  <c:v>1480</c:v>
                </c:pt>
                <c:pt idx="13163">
                  <c:v>2960</c:v>
                </c:pt>
                <c:pt idx="13164">
                  <c:v>1160</c:v>
                </c:pt>
                <c:pt idx="13165">
                  <c:v>2110</c:v>
                </c:pt>
                <c:pt idx="13166">
                  <c:v>1650</c:v>
                </c:pt>
                <c:pt idx="13167">
                  <c:v>1950</c:v>
                </c:pt>
                <c:pt idx="13168">
                  <c:v>2600</c:v>
                </c:pt>
                <c:pt idx="13169">
                  <c:v>1270</c:v>
                </c:pt>
                <c:pt idx="13170">
                  <c:v>1300</c:v>
                </c:pt>
                <c:pt idx="13171">
                  <c:v>1790</c:v>
                </c:pt>
                <c:pt idx="13172">
                  <c:v>1930</c:v>
                </c:pt>
                <c:pt idx="13173">
                  <c:v>1200</c:v>
                </c:pt>
                <c:pt idx="13174">
                  <c:v>2050</c:v>
                </c:pt>
                <c:pt idx="13175">
                  <c:v>1710</c:v>
                </c:pt>
                <c:pt idx="13176">
                  <c:v>2130</c:v>
                </c:pt>
                <c:pt idx="13177">
                  <c:v>1700</c:v>
                </c:pt>
                <c:pt idx="13178">
                  <c:v>1390</c:v>
                </c:pt>
                <c:pt idx="13179">
                  <c:v>1230</c:v>
                </c:pt>
                <c:pt idx="13180">
                  <c:v>1490</c:v>
                </c:pt>
                <c:pt idx="13181">
                  <c:v>2440</c:v>
                </c:pt>
                <c:pt idx="13182">
                  <c:v>970</c:v>
                </c:pt>
                <c:pt idx="13183">
                  <c:v>1700</c:v>
                </c:pt>
                <c:pt idx="13184">
                  <c:v>1700</c:v>
                </c:pt>
                <c:pt idx="13185">
                  <c:v>1720</c:v>
                </c:pt>
                <c:pt idx="13186">
                  <c:v>1400</c:v>
                </c:pt>
                <c:pt idx="13187">
                  <c:v>2570</c:v>
                </c:pt>
                <c:pt idx="13188">
                  <c:v>1200</c:v>
                </c:pt>
                <c:pt idx="13189">
                  <c:v>4390</c:v>
                </c:pt>
                <c:pt idx="13190">
                  <c:v>1080</c:v>
                </c:pt>
                <c:pt idx="13191">
                  <c:v>1860</c:v>
                </c:pt>
                <c:pt idx="13192">
                  <c:v>2150</c:v>
                </c:pt>
                <c:pt idx="13193">
                  <c:v>2250</c:v>
                </c:pt>
                <c:pt idx="13194">
                  <c:v>2050</c:v>
                </c:pt>
                <c:pt idx="13195">
                  <c:v>1010</c:v>
                </c:pt>
                <c:pt idx="13196">
                  <c:v>5850</c:v>
                </c:pt>
                <c:pt idx="13197">
                  <c:v>1900</c:v>
                </c:pt>
                <c:pt idx="13198">
                  <c:v>1020</c:v>
                </c:pt>
                <c:pt idx="13199">
                  <c:v>3390</c:v>
                </c:pt>
                <c:pt idx="13200">
                  <c:v>1990</c:v>
                </c:pt>
                <c:pt idx="13201">
                  <c:v>3190</c:v>
                </c:pt>
                <c:pt idx="13202">
                  <c:v>1210</c:v>
                </c:pt>
                <c:pt idx="13203">
                  <c:v>3740</c:v>
                </c:pt>
                <c:pt idx="13204">
                  <c:v>2150</c:v>
                </c:pt>
                <c:pt idx="13205">
                  <c:v>2440</c:v>
                </c:pt>
                <c:pt idx="13206">
                  <c:v>1230</c:v>
                </c:pt>
                <c:pt idx="13207">
                  <c:v>2740</c:v>
                </c:pt>
                <c:pt idx="13208">
                  <c:v>2260</c:v>
                </c:pt>
                <c:pt idx="13209">
                  <c:v>1000</c:v>
                </c:pt>
                <c:pt idx="13210">
                  <c:v>2350</c:v>
                </c:pt>
                <c:pt idx="13211">
                  <c:v>2300</c:v>
                </c:pt>
                <c:pt idx="13212">
                  <c:v>1440</c:v>
                </c:pt>
                <c:pt idx="13213">
                  <c:v>2780</c:v>
                </c:pt>
                <c:pt idx="13214">
                  <c:v>1200</c:v>
                </c:pt>
                <c:pt idx="13215">
                  <c:v>3040</c:v>
                </c:pt>
                <c:pt idx="13216">
                  <c:v>2660</c:v>
                </c:pt>
                <c:pt idx="13217">
                  <c:v>1510</c:v>
                </c:pt>
                <c:pt idx="13218">
                  <c:v>1780</c:v>
                </c:pt>
                <c:pt idx="13219">
                  <c:v>2920</c:v>
                </c:pt>
                <c:pt idx="13220">
                  <c:v>1550</c:v>
                </c:pt>
                <c:pt idx="13221">
                  <c:v>2710</c:v>
                </c:pt>
                <c:pt idx="13222">
                  <c:v>1140</c:v>
                </c:pt>
                <c:pt idx="13223">
                  <c:v>940</c:v>
                </c:pt>
                <c:pt idx="13224">
                  <c:v>2160</c:v>
                </c:pt>
                <c:pt idx="13225">
                  <c:v>2470</c:v>
                </c:pt>
                <c:pt idx="13226">
                  <c:v>2800</c:v>
                </c:pt>
                <c:pt idx="13227">
                  <c:v>2420</c:v>
                </c:pt>
                <c:pt idx="13228">
                  <c:v>1460</c:v>
                </c:pt>
                <c:pt idx="13229">
                  <c:v>1820</c:v>
                </c:pt>
                <c:pt idx="13230">
                  <c:v>1520</c:v>
                </c:pt>
                <c:pt idx="13231">
                  <c:v>1320</c:v>
                </c:pt>
                <c:pt idx="13232">
                  <c:v>1920</c:v>
                </c:pt>
                <c:pt idx="13233">
                  <c:v>2640</c:v>
                </c:pt>
                <c:pt idx="13234">
                  <c:v>2650</c:v>
                </c:pt>
                <c:pt idx="13235">
                  <c:v>3640</c:v>
                </c:pt>
                <c:pt idx="13236">
                  <c:v>1420</c:v>
                </c:pt>
                <c:pt idx="13237">
                  <c:v>1540</c:v>
                </c:pt>
                <c:pt idx="13238">
                  <c:v>1550</c:v>
                </c:pt>
                <c:pt idx="13239">
                  <c:v>730</c:v>
                </c:pt>
                <c:pt idx="13240">
                  <c:v>2020</c:v>
                </c:pt>
                <c:pt idx="13241">
                  <c:v>1200</c:v>
                </c:pt>
                <c:pt idx="13242">
                  <c:v>1240</c:v>
                </c:pt>
                <c:pt idx="13243">
                  <c:v>2680</c:v>
                </c:pt>
                <c:pt idx="13244">
                  <c:v>1640</c:v>
                </c:pt>
                <c:pt idx="13245">
                  <c:v>1640</c:v>
                </c:pt>
                <c:pt idx="13246">
                  <c:v>1610</c:v>
                </c:pt>
                <c:pt idx="13247">
                  <c:v>2290</c:v>
                </c:pt>
                <c:pt idx="13248">
                  <c:v>2130</c:v>
                </c:pt>
                <c:pt idx="13249">
                  <c:v>2140</c:v>
                </c:pt>
                <c:pt idx="13250">
                  <c:v>4020</c:v>
                </c:pt>
                <c:pt idx="13251">
                  <c:v>2030</c:v>
                </c:pt>
                <c:pt idx="13252">
                  <c:v>1380</c:v>
                </c:pt>
                <c:pt idx="13253">
                  <c:v>1780</c:v>
                </c:pt>
                <c:pt idx="13254">
                  <c:v>1440</c:v>
                </c:pt>
                <c:pt idx="13255">
                  <c:v>2790</c:v>
                </c:pt>
                <c:pt idx="13256">
                  <c:v>4190</c:v>
                </c:pt>
                <c:pt idx="13257">
                  <c:v>3870</c:v>
                </c:pt>
                <c:pt idx="13258">
                  <c:v>1850</c:v>
                </c:pt>
                <c:pt idx="13259">
                  <c:v>1550</c:v>
                </c:pt>
                <c:pt idx="13260">
                  <c:v>1920</c:v>
                </c:pt>
                <c:pt idx="13261">
                  <c:v>790</c:v>
                </c:pt>
                <c:pt idx="13262">
                  <c:v>3740</c:v>
                </c:pt>
                <c:pt idx="13263">
                  <c:v>1340</c:v>
                </c:pt>
                <c:pt idx="13264">
                  <c:v>1620</c:v>
                </c:pt>
                <c:pt idx="13265">
                  <c:v>1680</c:v>
                </c:pt>
                <c:pt idx="13266">
                  <c:v>1610</c:v>
                </c:pt>
                <c:pt idx="13267">
                  <c:v>4460</c:v>
                </c:pt>
                <c:pt idx="13268">
                  <c:v>1200</c:v>
                </c:pt>
                <c:pt idx="13269">
                  <c:v>1250</c:v>
                </c:pt>
                <c:pt idx="13270">
                  <c:v>3630</c:v>
                </c:pt>
                <c:pt idx="13271">
                  <c:v>4260</c:v>
                </c:pt>
                <c:pt idx="13272">
                  <c:v>2180</c:v>
                </c:pt>
                <c:pt idx="13273">
                  <c:v>1760</c:v>
                </c:pt>
                <c:pt idx="13274">
                  <c:v>1820</c:v>
                </c:pt>
                <c:pt idx="13275">
                  <c:v>2120</c:v>
                </c:pt>
                <c:pt idx="13276">
                  <c:v>2730</c:v>
                </c:pt>
                <c:pt idx="13277">
                  <c:v>2430</c:v>
                </c:pt>
                <c:pt idx="13278">
                  <c:v>1170</c:v>
                </c:pt>
                <c:pt idx="13279">
                  <c:v>2090</c:v>
                </c:pt>
                <c:pt idx="13280">
                  <c:v>3910</c:v>
                </c:pt>
                <c:pt idx="13281">
                  <c:v>1140</c:v>
                </c:pt>
                <c:pt idx="13282">
                  <c:v>1460</c:v>
                </c:pt>
                <c:pt idx="13283">
                  <c:v>2700</c:v>
                </c:pt>
                <c:pt idx="13284">
                  <c:v>670</c:v>
                </c:pt>
                <c:pt idx="13285">
                  <c:v>1880</c:v>
                </c:pt>
                <c:pt idx="13286">
                  <c:v>1980</c:v>
                </c:pt>
                <c:pt idx="13287">
                  <c:v>2080</c:v>
                </c:pt>
                <c:pt idx="13288">
                  <c:v>1380</c:v>
                </c:pt>
                <c:pt idx="13289">
                  <c:v>1808</c:v>
                </c:pt>
                <c:pt idx="13290">
                  <c:v>1350</c:v>
                </c:pt>
                <c:pt idx="13291">
                  <c:v>1760</c:v>
                </c:pt>
                <c:pt idx="13292">
                  <c:v>1950</c:v>
                </c:pt>
                <c:pt idx="13293">
                  <c:v>3170</c:v>
                </c:pt>
                <c:pt idx="13294">
                  <c:v>3000</c:v>
                </c:pt>
                <c:pt idx="13295">
                  <c:v>1460</c:v>
                </c:pt>
                <c:pt idx="13296">
                  <c:v>1350</c:v>
                </c:pt>
                <c:pt idx="13297">
                  <c:v>1470</c:v>
                </c:pt>
                <c:pt idx="13298">
                  <c:v>3350</c:v>
                </c:pt>
                <c:pt idx="13299">
                  <c:v>3350</c:v>
                </c:pt>
                <c:pt idx="13300">
                  <c:v>1360</c:v>
                </c:pt>
                <c:pt idx="13301">
                  <c:v>1020</c:v>
                </c:pt>
                <c:pt idx="13302">
                  <c:v>1840</c:v>
                </c:pt>
                <c:pt idx="13303">
                  <c:v>2030</c:v>
                </c:pt>
                <c:pt idx="13304">
                  <c:v>1490</c:v>
                </c:pt>
                <c:pt idx="13305">
                  <c:v>2060</c:v>
                </c:pt>
                <c:pt idx="13306">
                  <c:v>2240</c:v>
                </c:pt>
                <c:pt idx="13307">
                  <c:v>1460</c:v>
                </c:pt>
                <c:pt idx="13308">
                  <c:v>2140</c:v>
                </c:pt>
                <c:pt idx="13309">
                  <c:v>1420</c:v>
                </c:pt>
                <c:pt idx="13310">
                  <c:v>1060</c:v>
                </c:pt>
                <c:pt idx="13311">
                  <c:v>1760</c:v>
                </c:pt>
                <c:pt idx="13312">
                  <c:v>2320</c:v>
                </c:pt>
                <c:pt idx="13313">
                  <c:v>1770</c:v>
                </c:pt>
                <c:pt idx="13314">
                  <c:v>4590</c:v>
                </c:pt>
                <c:pt idx="13315">
                  <c:v>2040</c:v>
                </c:pt>
                <c:pt idx="13316">
                  <c:v>1260</c:v>
                </c:pt>
                <c:pt idx="13317">
                  <c:v>1650</c:v>
                </c:pt>
                <c:pt idx="13318">
                  <c:v>2380</c:v>
                </c:pt>
                <c:pt idx="13319">
                  <c:v>2750</c:v>
                </c:pt>
                <c:pt idx="13320">
                  <c:v>2810</c:v>
                </c:pt>
                <c:pt idx="13321">
                  <c:v>1340</c:v>
                </c:pt>
                <c:pt idx="13322">
                  <c:v>2420</c:v>
                </c:pt>
                <c:pt idx="13323">
                  <c:v>2160</c:v>
                </c:pt>
                <c:pt idx="13324">
                  <c:v>2450</c:v>
                </c:pt>
                <c:pt idx="13325">
                  <c:v>1870</c:v>
                </c:pt>
                <c:pt idx="13326">
                  <c:v>1000</c:v>
                </c:pt>
                <c:pt idx="13327">
                  <c:v>2240</c:v>
                </c:pt>
                <c:pt idx="13328">
                  <c:v>2200</c:v>
                </c:pt>
                <c:pt idx="13329">
                  <c:v>790</c:v>
                </c:pt>
                <c:pt idx="13330">
                  <c:v>890</c:v>
                </c:pt>
                <c:pt idx="13331">
                  <c:v>1270</c:v>
                </c:pt>
                <c:pt idx="13332">
                  <c:v>1850</c:v>
                </c:pt>
                <c:pt idx="13333">
                  <c:v>1352</c:v>
                </c:pt>
                <c:pt idx="13334">
                  <c:v>1540</c:v>
                </c:pt>
                <c:pt idx="13335">
                  <c:v>1640</c:v>
                </c:pt>
                <c:pt idx="13336">
                  <c:v>1350</c:v>
                </c:pt>
                <c:pt idx="13337">
                  <c:v>2010</c:v>
                </c:pt>
                <c:pt idx="13338">
                  <c:v>2080</c:v>
                </c:pt>
                <c:pt idx="13339">
                  <c:v>1040</c:v>
                </c:pt>
                <c:pt idx="13340">
                  <c:v>1890</c:v>
                </c:pt>
                <c:pt idx="13341">
                  <c:v>1810</c:v>
                </c:pt>
                <c:pt idx="13342">
                  <c:v>1930</c:v>
                </c:pt>
                <c:pt idx="13343">
                  <c:v>1010</c:v>
                </c:pt>
                <c:pt idx="13344">
                  <c:v>1740</c:v>
                </c:pt>
                <c:pt idx="13345">
                  <c:v>2910</c:v>
                </c:pt>
                <c:pt idx="13346">
                  <c:v>1330</c:v>
                </c:pt>
                <c:pt idx="13347">
                  <c:v>2210</c:v>
                </c:pt>
                <c:pt idx="13348">
                  <c:v>2670</c:v>
                </c:pt>
                <c:pt idx="13349">
                  <c:v>1000</c:v>
                </c:pt>
                <c:pt idx="13350">
                  <c:v>3150</c:v>
                </c:pt>
                <c:pt idx="13351">
                  <c:v>1520</c:v>
                </c:pt>
                <c:pt idx="13352">
                  <c:v>1690</c:v>
                </c:pt>
                <c:pt idx="13353">
                  <c:v>1070</c:v>
                </c:pt>
                <c:pt idx="13354">
                  <c:v>910</c:v>
                </c:pt>
                <c:pt idx="13355">
                  <c:v>2130</c:v>
                </c:pt>
                <c:pt idx="13356">
                  <c:v>2230</c:v>
                </c:pt>
                <c:pt idx="13357">
                  <c:v>3560</c:v>
                </c:pt>
                <c:pt idx="13358">
                  <c:v>2590</c:v>
                </c:pt>
                <c:pt idx="13359">
                  <c:v>2040</c:v>
                </c:pt>
                <c:pt idx="13360">
                  <c:v>2100</c:v>
                </c:pt>
                <c:pt idx="13361">
                  <c:v>1340</c:v>
                </c:pt>
                <c:pt idx="13362">
                  <c:v>2770</c:v>
                </c:pt>
                <c:pt idx="13363">
                  <c:v>2400</c:v>
                </c:pt>
                <c:pt idx="13364">
                  <c:v>1140</c:v>
                </c:pt>
                <c:pt idx="13365">
                  <c:v>930</c:v>
                </c:pt>
                <c:pt idx="13366">
                  <c:v>1820</c:v>
                </c:pt>
                <c:pt idx="13367">
                  <c:v>1390</c:v>
                </c:pt>
                <c:pt idx="13368">
                  <c:v>1480</c:v>
                </c:pt>
                <c:pt idx="13369">
                  <c:v>760</c:v>
                </c:pt>
                <c:pt idx="13370">
                  <c:v>1580</c:v>
                </c:pt>
                <c:pt idx="13371">
                  <c:v>1870</c:v>
                </c:pt>
                <c:pt idx="13372">
                  <c:v>1510</c:v>
                </c:pt>
                <c:pt idx="13373">
                  <c:v>1250</c:v>
                </c:pt>
                <c:pt idx="13374">
                  <c:v>2140</c:v>
                </c:pt>
                <c:pt idx="13375">
                  <c:v>1540</c:v>
                </c:pt>
                <c:pt idx="13376">
                  <c:v>2950</c:v>
                </c:pt>
                <c:pt idx="13377">
                  <c:v>2020</c:v>
                </c:pt>
                <c:pt idx="13378">
                  <c:v>2820</c:v>
                </c:pt>
                <c:pt idx="13379">
                  <c:v>1660</c:v>
                </c:pt>
                <c:pt idx="13380">
                  <c:v>1830</c:v>
                </c:pt>
                <c:pt idx="13381">
                  <c:v>720</c:v>
                </c:pt>
                <c:pt idx="13382">
                  <c:v>2160</c:v>
                </c:pt>
                <c:pt idx="13383">
                  <c:v>1510</c:v>
                </c:pt>
                <c:pt idx="13384">
                  <c:v>1870</c:v>
                </c:pt>
                <c:pt idx="13385">
                  <c:v>2860</c:v>
                </c:pt>
                <c:pt idx="13386">
                  <c:v>990</c:v>
                </c:pt>
                <c:pt idx="13387">
                  <c:v>1910</c:v>
                </c:pt>
                <c:pt idx="13388">
                  <c:v>1350</c:v>
                </c:pt>
                <c:pt idx="13389">
                  <c:v>2557</c:v>
                </c:pt>
                <c:pt idx="13390">
                  <c:v>2610</c:v>
                </c:pt>
                <c:pt idx="13391">
                  <c:v>1720</c:v>
                </c:pt>
                <c:pt idx="13392">
                  <c:v>1170</c:v>
                </c:pt>
                <c:pt idx="13393">
                  <c:v>1140</c:v>
                </c:pt>
                <c:pt idx="13394">
                  <c:v>2350</c:v>
                </c:pt>
                <c:pt idx="13395">
                  <c:v>1020</c:v>
                </c:pt>
                <c:pt idx="13396">
                  <c:v>2730</c:v>
                </c:pt>
                <c:pt idx="13397">
                  <c:v>1830</c:v>
                </c:pt>
                <c:pt idx="13398">
                  <c:v>1690</c:v>
                </c:pt>
                <c:pt idx="13399">
                  <c:v>2900</c:v>
                </c:pt>
                <c:pt idx="13400">
                  <c:v>6380</c:v>
                </c:pt>
                <c:pt idx="13401">
                  <c:v>1690</c:v>
                </c:pt>
                <c:pt idx="13402">
                  <c:v>2660</c:v>
                </c:pt>
                <c:pt idx="13403">
                  <c:v>4550</c:v>
                </c:pt>
                <c:pt idx="13404">
                  <c:v>1530</c:v>
                </c:pt>
                <c:pt idx="13405">
                  <c:v>2070</c:v>
                </c:pt>
                <c:pt idx="13406">
                  <c:v>1880</c:v>
                </c:pt>
                <c:pt idx="13407">
                  <c:v>2240</c:v>
                </c:pt>
                <c:pt idx="13408">
                  <c:v>2540</c:v>
                </c:pt>
                <c:pt idx="13409">
                  <c:v>1370</c:v>
                </c:pt>
                <c:pt idx="13410">
                  <c:v>770</c:v>
                </c:pt>
                <c:pt idx="13411">
                  <c:v>7880</c:v>
                </c:pt>
                <c:pt idx="13412">
                  <c:v>2970</c:v>
                </c:pt>
                <c:pt idx="13413">
                  <c:v>740</c:v>
                </c:pt>
                <c:pt idx="13414">
                  <c:v>1360</c:v>
                </c:pt>
                <c:pt idx="13415">
                  <c:v>1280</c:v>
                </c:pt>
                <c:pt idx="13416">
                  <c:v>1920</c:v>
                </c:pt>
                <c:pt idx="13417">
                  <c:v>2020</c:v>
                </c:pt>
                <c:pt idx="13418">
                  <c:v>3310</c:v>
                </c:pt>
                <c:pt idx="13419">
                  <c:v>2950</c:v>
                </c:pt>
                <c:pt idx="13420">
                  <c:v>1320</c:v>
                </c:pt>
                <c:pt idx="13421">
                  <c:v>3160</c:v>
                </c:pt>
                <c:pt idx="13422">
                  <c:v>1640</c:v>
                </c:pt>
                <c:pt idx="13423">
                  <c:v>2440</c:v>
                </c:pt>
                <c:pt idx="13424">
                  <c:v>3000</c:v>
                </c:pt>
                <c:pt idx="13425">
                  <c:v>2810</c:v>
                </c:pt>
                <c:pt idx="13426">
                  <c:v>2390</c:v>
                </c:pt>
                <c:pt idx="13427">
                  <c:v>2080</c:v>
                </c:pt>
                <c:pt idx="13428">
                  <c:v>2650</c:v>
                </c:pt>
                <c:pt idx="13429">
                  <c:v>1060</c:v>
                </c:pt>
                <c:pt idx="13430">
                  <c:v>1940</c:v>
                </c:pt>
                <c:pt idx="13431">
                  <c:v>1080</c:v>
                </c:pt>
                <c:pt idx="13432">
                  <c:v>1700</c:v>
                </c:pt>
                <c:pt idx="13433">
                  <c:v>4440</c:v>
                </c:pt>
                <c:pt idx="13434">
                  <c:v>1580</c:v>
                </c:pt>
                <c:pt idx="13435">
                  <c:v>3630</c:v>
                </c:pt>
                <c:pt idx="13436">
                  <c:v>1290</c:v>
                </c:pt>
                <c:pt idx="13437">
                  <c:v>1960</c:v>
                </c:pt>
                <c:pt idx="13438">
                  <c:v>2090</c:v>
                </c:pt>
                <c:pt idx="13439">
                  <c:v>1960</c:v>
                </c:pt>
                <c:pt idx="13440">
                  <c:v>2120</c:v>
                </c:pt>
                <c:pt idx="13441">
                  <c:v>2290</c:v>
                </c:pt>
                <c:pt idx="13442">
                  <c:v>1880</c:v>
                </c:pt>
                <c:pt idx="13443">
                  <c:v>770</c:v>
                </c:pt>
                <c:pt idx="13444">
                  <c:v>1530</c:v>
                </c:pt>
                <c:pt idx="13445">
                  <c:v>1450</c:v>
                </c:pt>
                <c:pt idx="13446">
                  <c:v>1690</c:v>
                </c:pt>
                <c:pt idx="13447">
                  <c:v>1880</c:v>
                </c:pt>
                <c:pt idx="13448">
                  <c:v>4160</c:v>
                </c:pt>
                <c:pt idx="13449">
                  <c:v>2140</c:v>
                </c:pt>
                <c:pt idx="13450">
                  <c:v>1320</c:v>
                </c:pt>
                <c:pt idx="13451">
                  <c:v>2000</c:v>
                </c:pt>
                <c:pt idx="13452">
                  <c:v>1460</c:v>
                </c:pt>
                <c:pt idx="13453">
                  <c:v>3070</c:v>
                </c:pt>
                <c:pt idx="13454">
                  <c:v>1660</c:v>
                </c:pt>
                <c:pt idx="13455">
                  <c:v>1810</c:v>
                </c:pt>
                <c:pt idx="13456">
                  <c:v>3510</c:v>
                </c:pt>
                <c:pt idx="13457">
                  <c:v>2180</c:v>
                </c:pt>
                <c:pt idx="13458">
                  <c:v>3300</c:v>
                </c:pt>
                <c:pt idx="13459">
                  <c:v>2460</c:v>
                </c:pt>
                <c:pt idx="13460">
                  <c:v>1880</c:v>
                </c:pt>
                <c:pt idx="13461">
                  <c:v>2290</c:v>
                </c:pt>
                <c:pt idx="13462">
                  <c:v>2290</c:v>
                </c:pt>
                <c:pt idx="13463">
                  <c:v>3860</c:v>
                </c:pt>
                <c:pt idx="13464">
                  <c:v>2640</c:v>
                </c:pt>
                <c:pt idx="13465">
                  <c:v>2850</c:v>
                </c:pt>
                <c:pt idx="13466">
                  <c:v>3020</c:v>
                </c:pt>
                <c:pt idx="13467">
                  <c:v>1510</c:v>
                </c:pt>
                <c:pt idx="13468">
                  <c:v>2410</c:v>
                </c:pt>
                <c:pt idx="13469">
                  <c:v>1470</c:v>
                </c:pt>
                <c:pt idx="13470">
                  <c:v>2890</c:v>
                </c:pt>
                <c:pt idx="13471">
                  <c:v>3490</c:v>
                </c:pt>
                <c:pt idx="13472">
                  <c:v>1270</c:v>
                </c:pt>
                <c:pt idx="13473">
                  <c:v>1000</c:v>
                </c:pt>
                <c:pt idx="13474">
                  <c:v>1430</c:v>
                </c:pt>
                <c:pt idx="13475">
                  <c:v>1060</c:v>
                </c:pt>
                <c:pt idx="13476">
                  <c:v>1680</c:v>
                </c:pt>
                <c:pt idx="13477">
                  <c:v>2280</c:v>
                </c:pt>
                <c:pt idx="13478">
                  <c:v>2450</c:v>
                </c:pt>
                <c:pt idx="13479">
                  <c:v>3650</c:v>
                </c:pt>
                <c:pt idx="13480">
                  <c:v>830</c:v>
                </c:pt>
                <c:pt idx="13481">
                  <c:v>3490</c:v>
                </c:pt>
                <c:pt idx="13482">
                  <c:v>1050</c:v>
                </c:pt>
                <c:pt idx="13483">
                  <c:v>1170</c:v>
                </c:pt>
                <c:pt idx="13484">
                  <c:v>1220</c:v>
                </c:pt>
                <c:pt idx="13485">
                  <c:v>1310</c:v>
                </c:pt>
                <c:pt idx="13486">
                  <c:v>3130</c:v>
                </c:pt>
                <c:pt idx="13487">
                  <c:v>1590</c:v>
                </c:pt>
                <c:pt idx="13488">
                  <c:v>1720</c:v>
                </c:pt>
                <c:pt idx="13489">
                  <c:v>2520</c:v>
                </c:pt>
                <c:pt idx="13490">
                  <c:v>1520</c:v>
                </c:pt>
                <c:pt idx="13491">
                  <c:v>3260</c:v>
                </c:pt>
                <c:pt idx="13492">
                  <c:v>3910</c:v>
                </c:pt>
                <c:pt idx="13493">
                  <c:v>3480</c:v>
                </c:pt>
                <c:pt idx="13494">
                  <c:v>3040</c:v>
                </c:pt>
                <c:pt idx="13495">
                  <c:v>2030</c:v>
                </c:pt>
                <c:pt idx="13496">
                  <c:v>3870</c:v>
                </c:pt>
                <c:pt idx="13497">
                  <c:v>1870</c:v>
                </c:pt>
                <c:pt idx="13498">
                  <c:v>2640</c:v>
                </c:pt>
                <c:pt idx="13499">
                  <c:v>1940</c:v>
                </c:pt>
                <c:pt idx="13500">
                  <c:v>1710</c:v>
                </c:pt>
                <c:pt idx="13501">
                  <c:v>1690</c:v>
                </c:pt>
                <c:pt idx="13502">
                  <c:v>2340</c:v>
                </c:pt>
                <c:pt idx="13503">
                  <c:v>1700</c:v>
                </c:pt>
                <c:pt idx="13504">
                  <c:v>1850</c:v>
                </c:pt>
                <c:pt idx="13505">
                  <c:v>1370</c:v>
                </c:pt>
                <c:pt idx="13506">
                  <c:v>2900</c:v>
                </c:pt>
                <c:pt idx="13507">
                  <c:v>2400</c:v>
                </c:pt>
                <c:pt idx="13508">
                  <c:v>3740</c:v>
                </c:pt>
                <c:pt idx="13509">
                  <c:v>2170</c:v>
                </c:pt>
                <c:pt idx="13510">
                  <c:v>970</c:v>
                </c:pt>
                <c:pt idx="13511">
                  <c:v>2620</c:v>
                </c:pt>
                <c:pt idx="13512">
                  <c:v>2980</c:v>
                </c:pt>
                <c:pt idx="13513">
                  <c:v>2340</c:v>
                </c:pt>
                <c:pt idx="13514">
                  <c:v>1880</c:v>
                </c:pt>
                <c:pt idx="13515">
                  <c:v>1480</c:v>
                </c:pt>
                <c:pt idx="13516">
                  <c:v>2240</c:v>
                </c:pt>
                <c:pt idx="13517">
                  <c:v>2940</c:v>
                </c:pt>
                <c:pt idx="13518">
                  <c:v>710</c:v>
                </c:pt>
                <c:pt idx="13519">
                  <c:v>1460</c:v>
                </c:pt>
                <c:pt idx="13520">
                  <c:v>1530</c:v>
                </c:pt>
                <c:pt idx="13521">
                  <c:v>2630</c:v>
                </c:pt>
                <c:pt idx="13522">
                  <c:v>2230</c:v>
                </c:pt>
                <c:pt idx="13523">
                  <c:v>960</c:v>
                </c:pt>
                <c:pt idx="13524">
                  <c:v>1180</c:v>
                </c:pt>
                <c:pt idx="13525">
                  <c:v>1760</c:v>
                </c:pt>
                <c:pt idx="13526">
                  <c:v>1340</c:v>
                </c:pt>
                <c:pt idx="13527">
                  <c:v>2800</c:v>
                </c:pt>
                <c:pt idx="13528">
                  <c:v>4330</c:v>
                </c:pt>
                <c:pt idx="13529">
                  <c:v>3720</c:v>
                </c:pt>
                <c:pt idx="13530">
                  <c:v>1670</c:v>
                </c:pt>
                <c:pt idx="13531">
                  <c:v>1100</c:v>
                </c:pt>
                <c:pt idx="13532">
                  <c:v>3240</c:v>
                </c:pt>
                <c:pt idx="13533">
                  <c:v>1680</c:v>
                </c:pt>
                <c:pt idx="13534">
                  <c:v>1030</c:v>
                </c:pt>
                <c:pt idx="13535">
                  <c:v>1630</c:v>
                </c:pt>
                <c:pt idx="13536">
                  <c:v>2610</c:v>
                </c:pt>
                <c:pt idx="13537">
                  <c:v>1250</c:v>
                </c:pt>
                <c:pt idx="13538">
                  <c:v>1480</c:v>
                </c:pt>
                <c:pt idx="13539">
                  <c:v>1390</c:v>
                </c:pt>
                <c:pt idx="13540">
                  <c:v>1940</c:v>
                </c:pt>
                <c:pt idx="13541">
                  <c:v>2960</c:v>
                </c:pt>
                <c:pt idx="13542">
                  <c:v>4320</c:v>
                </c:pt>
                <c:pt idx="13543">
                  <c:v>1500</c:v>
                </c:pt>
                <c:pt idx="13544">
                  <c:v>840</c:v>
                </c:pt>
                <c:pt idx="13545">
                  <c:v>3560</c:v>
                </c:pt>
                <c:pt idx="13546">
                  <c:v>2390</c:v>
                </c:pt>
                <c:pt idx="13547">
                  <c:v>1200</c:v>
                </c:pt>
                <c:pt idx="13548">
                  <c:v>2570</c:v>
                </c:pt>
                <c:pt idx="13549">
                  <c:v>2180</c:v>
                </c:pt>
                <c:pt idx="13550">
                  <c:v>3450</c:v>
                </c:pt>
                <c:pt idx="13551">
                  <c:v>2020</c:v>
                </c:pt>
                <c:pt idx="13552">
                  <c:v>2480</c:v>
                </c:pt>
                <c:pt idx="13553">
                  <c:v>1140</c:v>
                </c:pt>
                <c:pt idx="13554">
                  <c:v>1530</c:v>
                </c:pt>
                <c:pt idx="13555">
                  <c:v>1700</c:v>
                </c:pt>
                <c:pt idx="13556">
                  <c:v>2150</c:v>
                </c:pt>
                <c:pt idx="13557">
                  <c:v>1190</c:v>
                </c:pt>
                <c:pt idx="13558">
                  <c:v>1730</c:v>
                </c:pt>
                <c:pt idx="13559">
                  <c:v>1400</c:v>
                </c:pt>
                <c:pt idx="13560">
                  <c:v>2200</c:v>
                </c:pt>
                <c:pt idx="13561">
                  <c:v>960</c:v>
                </c:pt>
                <c:pt idx="13562">
                  <c:v>1770</c:v>
                </c:pt>
                <c:pt idx="13563">
                  <c:v>2970</c:v>
                </c:pt>
                <c:pt idx="13564">
                  <c:v>1590</c:v>
                </c:pt>
                <c:pt idx="13565">
                  <c:v>3350</c:v>
                </c:pt>
                <c:pt idx="13566">
                  <c:v>3370</c:v>
                </c:pt>
                <c:pt idx="13567">
                  <c:v>1960</c:v>
                </c:pt>
                <c:pt idx="13568">
                  <c:v>1360</c:v>
                </c:pt>
                <c:pt idx="13569">
                  <c:v>2780</c:v>
                </c:pt>
                <c:pt idx="13570">
                  <c:v>3000</c:v>
                </c:pt>
                <c:pt idx="13571">
                  <c:v>3600</c:v>
                </c:pt>
                <c:pt idx="13572">
                  <c:v>990</c:v>
                </c:pt>
                <c:pt idx="13573">
                  <c:v>2990</c:v>
                </c:pt>
                <c:pt idx="13574">
                  <c:v>1200</c:v>
                </c:pt>
                <c:pt idx="13575">
                  <c:v>1530</c:v>
                </c:pt>
                <c:pt idx="13576">
                  <c:v>1440</c:v>
                </c:pt>
                <c:pt idx="13577">
                  <c:v>1940</c:v>
                </c:pt>
                <c:pt idx="13578">
                  <c:v>2140</c:v>
                </c:pt>
                <c:pt idx="13579">
                  <c:v>2330</c:v>
                </c:pt>
                <c:pt idx="13580">
                  <c:v>2734</c:v>
                </c:pt>
                <c:pt idx="13581">
                  <c:v>1950</c:v>
                </c:pt>
                <c:pt idx="13582">
                  <c:v>1440</c:v>
                </c:pt>
                <c:pt idx="13583">
                  <c:v>1530</c:v>
                </c:pt>
                <c:pt idx="13584">
                  <c:v>1910</c:v>
                </c:pt>
                <c:pt idx="13585">
                  <c:v>1750</c:v>
                </c:pt>
                <c:pt idx="13586">
                  <c:v>1600</c:v>
                </c:pt>
                <c:pt idx="13587">
                  <c:v>1750</c:v>
                </c:pt>
                <c:pt idx="13588">
                  <c:v>940</c:v>
                </c:pt>
                <c:pt idx="13589">
                  <c:v>880</c:v>
                </c:pt>
                <c:pt idx="13590">
                  <c:v>1650</c:v>
                </c:pt>
                <c:pt idx="13591">
                  <c:v>3820</c:v>
                </c:pt>
                <c:pt idx="13592">
                  <c:v>1900</c:v>
                </c:pt>
                <c:pt idx="13593">
                  <c:v>3720</c:v>
                </c:pt>
                <c:pt idx="13594">
                  <c:v>1410</c:v>
                </c:pt>
                <c:pt idx="13595">
                  <c:v>960</c:v>
                </c:pt>
                <c:pt idx="13596">
                  <c:v>1930</c:v>
                </c:pt>
                <c:pt idx="13597">
                  <c:v>3420</c:v>
                </c:pt>
                <c:pt idx="13598">
                  <c:v>3010</c:v>
                </c:pt>
                <c:pt idx="13599">
                  <c:v>1780</c:v>
                </c:pt>
                <c:pt idx="13600">
                  <c:v>2080</c:v>
                </c:pt>
                <c:pt idx="13601">
                  <c:v>1250</c:v>
                </c:pt>
                <c:pt idx="13602">
                  <c:v>2257</c:v>
                </c:pt>
                <c:pt idx="13603">
                  <c:v>1670</c:v>
                </c:pt>
                <c:pt idx="13604">
                  <c:v>2250</c:v>
                </c:pt>
                <c:pt idx="13605">
                  <c:v>1650</c:v>
                </c:pt>
                <c:pt idx="13606">
                  <c:v>2880</c:v>
                </c:pt>
                <c:pt idx="13607">
                  <c:v>3620</c:v>
                </c:pt>
                <c:pt idx="13608">
                  <c:v>1950</c:v>
                </c:pt>
                <c:pt idx="13609">
                  <c:v>2280</c:v>
                </c:pt>
                <c:pt idx="13610">
                  <c:v>1740</c:v>
                </c:pt>
                <c:pt idx="13611">
                  <c:v>1220</c:v>
                </c:pt>
                <c:pt idx="13612">
                  <c:v>2260</c:v>
                </c:pt>
                <c:pt idx="13613">
                  <c:v>1790</c:v>
                </c:pt>
                <c:pt idx="13614">
                  <c:v>2440</c:v>
                </c:pt>
                <c:pt idx="13615">
                  <c:v>1400</c:v>
                </c:pt>
                <c:pt idx="13616">
                  <c:v>1810</c:v>
                </c:pt>
                <c:pt idx="13617">
                  <c:v>1400</c:v>
                </c:pt>
                <c:pt idx="13618">
                  <c:v>1400</c:v>
                </c:pt>
                <c:pt idx="13619">
                  <c:v>2010</c:v>
                </c:pt>
                <c:pt idx="13620">
                  <c:v>2520</c:v>
                </c:pt>
                <c:pt idx="13621">
                  <c:v>3060</c:v>
                </c:pt>
                <c:pt idx="13622">
                  <c:v>2150</c:v>
                </c:pt>
                <c:pt idx="13623">
                  <c:v>2880</c:v>
                </c:pt>
                <c:pt idx="13624">
                  <c:v>1300</c:v>
                </c:pt>
                <c:pt idx="13625">
                  <c:v>2770</c:v>
                </c:pt>
                <c:pt idx="13626">
                  <c:v>1780</c:v>
                </c:pt>
                <c:pt idx="13627">
                  <c:v>3730</c:v>
                </c:pt>
                <c:pt idx="13628">
                  <c:v>930</c:v>
                </c:pt>
                <c:pt idx="13629">
                  <c:v>930</c:v>
                </c:pt>
                <c:pt idx="13630">
                  <c:v>1460</c:v>
                </c:pt>
                <c:pt idx="13631">
                  <c:v>1310</c:v>
                </c:pt>
                <c:pt idx="13632">
                  <c:v>2770</c:v>
                </c:pt>
                <c:pt idx="13633">
                  <c:v>3140</c:v>
                </c:pt>
                <c:pt idx="13634">
                  <c:v>1770</c:v>
                </c:pt>
                <c:pt idx="13635">
                  <c:v>1220</c:v>
                </c:pt>
                <c:pt idx="13636">
                  <c:v>2190</c:v>
                </c:pt>
                <c:pt idx="13637">
                  <c:v>1800</c:v>
                </c:pt>
                <c:pt idx="13638">
                  <c:v>3100</c:v>
                </c:pt>
                <c:pt idx="13639">
                  <c:v>2270</c:v>
                </c:pt>
                <c:pt idx="13640">
                  <c:v>1300</c:v>
                </c:pt>
                <c:pt idx="13641">
                  <c:v>1769</c:v>
                </c:pt>
                <c:pt idx="13642">
                  <c:v>3370</c:v>
                </c:pt>
                <c:pt idx="13643">
                  <c:v>1630</c:v>
                </c:pt>
                <c:pt idx="13644">
                  <c:v>2470</c:v>
                </c:pt>
                <c:pt idx="13645">
                  <c:v>2600</c:v>
                </c:pt>
                <c:pt idx="13646">
                  <c:v>1800</c:v>
                </c:pt>
                <c:pt idx="13647">
                  <c:v>2240</c:v>
                </c:pt>
                <c:pt idx="13648">
                  <c:v>1960</c:v>
                </c:pt>
                <c:pt idx="13649">
                  <c:v>1710</c:v>
                </c:pt>
                <c:pt idx="13650">
                  <c:v>2140</c:v>
                </c:pt>
                <c:pt idx="13651">
                  <c:v>1400</c:v>
                </c:pt>
                <c:pt idx="13652">
                  <c:v>890</c:v>
                </c:pt>
                <c:pt idx="13653">
                  <c:v>1820</c:v>
                </c:pt>
                <c:pt idx="13654">
                  <c:v>1860</c:v>
                </c:pt>
                <c:pt idx="13655">
                  <c:v>1220</c:v>
                </c:pt>
                <c:pt idx="13656">
                  <c:v>2300</c:v>
                </c:pt>
                <c:pt idx="13657">
                  <c:v>1520</c:v>
                </c:pt>
                <c:pt idx="13658">
                  <c:v>1440</c:v>
                </c:pt>
                <c:pt idx="13659">
                  <c:v>1170</c:v>
                </c:pt>
                <c:pt idx="13660">
                  <c:v>1170</c:v>
                </c:pt>
                <c:pt idx="13661">
                  <c:v>3200</c:v>
                </c:pt>
                <c:pt idx="13662">
                  <c:v>4470</c:v>
                </c:pt>
                <c:pt idx="13663">
                  <c:v>2570</c:v>
                </c:pt>
                <c:pt idx="13664">
                  <c:v>2370</c:v>
                </c:pt>
                <c:pt idx="13665">
                  <c:v>1800</c:v>
                </c:pt>
                <c:pt idx="13666">
                  <c:v>2300</c:v>
                </c:pt>
                <c:pt idx="13667">
                  <c:v>3240</c:v>
                </c:pt>
                <c:pt idx="13668">
                  <c:v>2280</c:v>
                </c:pt>
                <c:pt idx="13669">
                  <c:v>1870</c:v>
                </c:pt>
                <c:pt idx="13670">
                  <c:v>1820</c:v>
                </c:pt>
                <c:pt idx="13671">
                  <c:v>2390</c:v>
                </c:pt>
                <c:pt idx="13672">
                  <c:v>2110</c:v>
                </c:pt>
                <c:pt idx="13673">
                  <c:v>980</c:v>
                </c:pt>
                <c:pt idx="13674">
                  <c:v>1250</c:v>
                </c:pt>
                <c:pt idx="13675">
                  <c:v>3680</c:v>
                </c:pt>
                <c:pt idx="13676">
                  <c:v>2230</c:v>
                </c:pt>
                <c:pt idx="13677">
                  <c:v>1230</c:v>
                </c:pt>
                <c:pt idx="13678">
                  <c:v>2093</c:v>
                </c:pt>
                <c:pt idx="13679">
                  <c:v>1660</c:v>
                </c:pt>
                <c:pt idx="13680">
                  <c:v>1630</c:v>
                </c:pt>
                <c:pt idx="13681">
                  <c:v>1677</c:v>
                </c:pt>
                <c:pt idx="13682">
                  <c:v>2990</c:v>
                </c:pt>
                <c:pt idx="13683">
                  <c:v>2150</c:v>
                </c:pt>
                <c:pt idx="13684">
                  <c:v>2890</c:v>
                </c:pt>
                <c:pt idx="13685">
                  <c:v>3050</c:v>
                </c:pt>
                <c:pt idx="13686">
                  <c:v>1410</c:v>
                </c:pt>
                <c:pt idx="13687">
                  <c:v>2280</c:v>
                </c:pt>
                <c:pt idx="13688">
                  <c:v>1260</c:v>
                </c:pt>
                <c:pt idx="13689">
                  <c:v>1460</c:v>
                </c:pt>
                <c:pt idx="13690">
                  <c:v>1600</c:v>
                </c:pt>
                <c:pt idx="13691">
                  <c:v>2020</c:v>
                </c:pt>
                <c:pt idx="13692">
                  <c:v>1170</c:v>
                </c:pt>
                <c:pt idx="13693">
                  <c:v>1170</c:v>
                </c:pt>
                <c:pt idx="13694">
                  <c:v>1280</c:v>
                </c:pt>
                <c:pt idx="13695">
                  <c:v>2680</c:v>
                </c:pt>
                <c:pt idx="13696">
                  <c:v>1770</c:v>
                </c:pt>
                <c:pt idx="13697">
                  <c:v>4790</c:v>
                </c:pt>
                <c:pt idx="13698">
                  <c:v>1300</c:v>
                </c:pt>
                <c:pt idx="13699">
                  <c:v>2610</c:v>
                </c:pt>
                <c:pt idx="13700">
                  <c:v>4500</c:v>
                </c:pt>
                <c:pt idx="13701">
                  <c:v>2100</c:v>
                </c:pt>
                <c:pt idx="13702">
                  <c:v>1340</c:v>
                </c:pt>
                <c:pt idx="13703">
                  <c:v>970</c:v>
                </c:pt>
                <c:pt idx="13704">
                  <c:v>2200</c:v>
                </c:pt>
                <c:pt idx="13705">
                  <c:v>990</c:v>
                </c:pt>
                <c:pt idx="13706">
                  <c:v>1180</c:v>
                </c:pt>
                <c:pt idx="13707">
                  <c:v>980</c:v>
                </c:pt>
                <c:pt idx="13708">
                  <c:v>2370</c:v>
                </c:pt>
                <c:pt idx="13709">
                  <c:v>1910</c:v>
                </c:pt>
                <c:pt idx="13710">
                  <c:v>5270</c:v>
                </c:pt>
                <c:pt idx="13711">
                  <c:v>1430</c:v>
                </c:pt>
                <c:pt idx="13712">
                  <c:v>2490</c:v>
                </c:pt>
                <c:pt idx="13713">
                  <c:v>2000</c:v>
                </c:pt>
                <c:pt idx="13714">
                  <c:v>2600</c:v>
                </c:pt>
                <c:pt idx="13715">
                  <c:v>2880</c:v>
                </c:pt>
                <c:pt idx="13716">
                  <c:v>1010</c:v>
                </c:pt>
                <c:pt idx="13717">
                  <c:v>3290</c:v>
                </c:pt>
                <c:pt idx="13718">
                  <c:v>1530</c:v>
                </c:pt>
                <c:pt idx="13719">
                  <c:v>2020</c:v>
                </c:pt>
                <c:pt idx="13720">
                  <c:v>1340</c:v>
                </c:pt>
                <c:pt idx="13721">
                  <c:v>2180</c:v>
                </c:pt>
                <c:pt idx="13722">
                  <c:v>2870</c:v>
                </c:pt>
                <c:pt idx="13723">
                  <c:v>2070</c:v>
                </c:pt>
                <c:pt idx="13724">
                  <c:v>930</c:v>
                </c:pt>
                <c:pt idx="13725">
                  <c:v>2270</c:v>
                </c:pt>
                <c:pt idx="13726">
                  <c:v>1630</c:v>
                </c:pt>
                <c:pt idx="13727">
                  <c:v>2770</c:v>
                </c:pt>
                <c:pt idx="13728">
                  <c:v>4010</c:v>
                </c:pt>
                <c:pt idx="13729">
                  <c:v>1970</c:v>
                </c:pt>
                <c:pt idx="13730">
                  <c:v>790</c:v>
                </c:pt>
                <c:pt idx="13731">
                  <c:v>1740</c:v>
                </c:pt>
                <c:pt idx="13732">
                  <c:v>1130</c:v>
                </c:pt>
                <c:pt idx="13733">
                  <c:v>1180</c:v>
                </c:pt>
                <c:pt idx="13734">
                  <c:v>2350</c:v>
                </c:pt>
                <c:pt idx="13735">
                  <c:v>2350</c:v>
                </c:pt>
                <c:pt idx="13736">
                  <c:v>1850</c:v>
                </c:pt>
                <c:pt idx="13737">
                  <c:v>3220</c:v>
                </c:pt>
                <c:pt idx="13738">
                  <c:v>2050</c:v>
                </c:pt>
                <c:pt idx="13739">
                  <c:v>1430</c:v>
                </c:pt>
                <c:pt idx="13740">
                  <c:v>3210</c:v>
                </c:pt>
                <c:pt idx="13741">
                  <c:v>3520</c:v>
                </c:pt>
                <c:pt idx="13742">
                  <c:v>2260</c:v>
                </c:pt>
                <c:pt idx="13743">
                  <c:v>3290</c:v>
                </c:pt>
                <c:pt idx="13744">
                  <c:v>1640</c:v>
                </c:pt>
                <c:pt idx="13745">
                  <c:v>1580</c:v>
                </c:pt>
                <c:pt idx="13746">
                  <c:v>1940</c:v>
                </c:pt>
                <c:pt idx="13747">
                  <c:v>1580</c:v>
                </c:pt>
                <c:pt idx="13748">
                  <c:v>1750</c:v>
                </c:pt>
                <c:pt idx="13749">
                  <c:v>1810</c:v>
                </c:pt>
                <c:pt idx="13750">
                  <c:v>1970</c:v>
                </c:pt>
                <c:pt idx="13751">
                  <c:v>1770</c:v>
                </c:pt>
                <c:pt idx="13752">
                  <c:v>1800</c:v>
                </c:pt>
                <c:pt idx="13753">
                  <c:v>1500</c:v>
                </c:pt>
                <c:pt idx="13754">
                  <c:v>940</c:v>
                </c:pt>
                <c:pt idx="13755">
                  <c:v>2340</c:v>
                </c:pt>
                <c:pt idx="13756">
                  <c:v>840</c:v>
                </c:pt>
                <c:pt idx="13757">
                  <c:v>840</c:v>
                </c:pt>
                <c:pt idx="13758">
                  <c:v>2940</c:v>
                </c:pt>
                <c:pt idx="13759">
                  <c:v>3180</c:v>
                </c:pt>
                <c:pt idx="13760">
                  <c:v>2020</c:v>
                </c:pt>
                <c:pt idx="13761">
                  <c:v>820</c:v>
                </c:pt>
                <c:pt idx="13762">
                  <c:v>4060</c:v>
                </c:pt>
                <c:pt idx="13763">
                  <c:v>2660</c:v>
                </c:pt>
                <c:pt idx="13764">
                  <c:v>1010</c:v>
                </c:pt>
                <c:pt idx="13765">
                  <c:v>710</c:v>
                </c:pt>
                <c:pt idx="13766">
                  <c:v>980</c:v>
                </c:pt>
                <c:pt idx="13767">
                  <c:v>1100</c:v>
                </c:pt>
                <c:pt idx="13768">
                  <c:v>2840</c:v>
                </c:pt>
                <c:pt idx="13769">
                  <c:v>2300</c:v>
                </c:pt>
                <c:pt idx="13770">
                  <c:v>5370</c:v>
                </c:pt>
                <c:pt idx="13771">
                  <c:v>2280</c:v>
                </c:pt>
                <c:pt idx="13772">
                  <c:v>1010</c:v>
                </c:pt>
                <c:pt idx="13773">
                  <c:v>1420</c:v>
                </c:pt>
                <c:pt idx="13774">
                  <c:v>2100</c:v>
                </c:pt>
                <c:pt idx="13775">
                  <c:v>3110</c:v>
                </c:pt>
                <c:pt idx="13776">
                  <c:v>2160</c:v>
                </c:pt>
                <c:pt idx="13777">
                  <c:v>820</c:v>
                </c:pt>
                <c:pt idx="13778">
                  <c:v>4340</c:v>
                </c:pt>
                <c:pt idx="13779">
                  <c:v>2100</c:v>
                </c:pt>
                <c:pt idx="13780">
                  <c:v>1250</c:v>
                </c:pt>
                <c:pt idx="13781">
                  <c:v>3870</c:v>
                </c:pt>
                <c:pt idx="13782">
                  <c:v>1360</c:v>
                </c:pt>
                <c:pt idx="13783">
                  <c:v>1400</c:v>
                </c:pt>
                <c:pt idx="13784">
                  <c:v>1450</c:v>
                </c:pt>
                <c:pt idx="13785">
                  <c:v>1880</c:v>
                </c:pt>
                <c:pt idx="13786">
                  <c:v>1380</c:v>
                </c:pt>
                <c:pt idx="13787">
                  <c:v>2910</c:v>
                </c:pt>
                <c:pt idx="13788">
                  <c:v>1380</c:v>
                </c:pt>
                <c:pt idx="13789">
                  <c:v>3100</c:v>
                </c:pt>
                <c:pt idx="13790">
                  <c:v>1400</c:v>
                </c:pt>
                <c:pt idx="13791">
                  <c:v>1650</c:v>
                </c:pt>
                <c:pt idx="13792">
                  <c:v>840</c:v>
                </c:pt>
                <c:pt idx="13793">
                  <c:v>2550</c:v>
                </c:pt>
                <c:pt idx="13794">
                  <c:v>2820</c:v>
                </c:pt>
                <c:pt idx="13795">
                  <c:v>1710</c:v>
                </c:pt>
                <c:pt idx="13796">
                  <c:v>820</c:v>
                </c:pt>
                <c:pt idx="13797">
                  <c:v>2620</c:v>
                </c:pt>
                <c:pt idx="13798">
                  <c:v>2430</c:v>
                </c:pt>
                <c:pt idx="13799">
                  <c:v>1560</c:v>
                </c:pt>
                <c:pt idx="13800">
                  <c:v>3060</c:v>
                </c:pt>
                <c:pt idx="13801">
                  <c:v>1680</c:v>
                </c:pt>
                <c:pt idx="13802">
                  <c:v>3320</c:v>
                </c:pt>
                <c:pt idx="13803">
                  <c:v>2390</c:v>
                </c:pt>
                <c:pt idx="13804">
                  <c:v>1360</c:v>
                </c:pt>
                <c:pt idx="13805">
                  <c:v>1800</c:v>
                </c:pt>
                <c:pt idx="13806">
                  <c:v>1160</c:v>
                </c:pt>
                <c:pt idx="13807">
                  <c:v>4160</c:v>
                </c:pt>
                <c:pt idx="13808">
                  <c:v>1660</c:v>
                </c:pt>
                <c:pt idx="13809">
                  <c:v>1410</c:v>
                </c:pt>
                <c:pt idx="13810">
                  <c:v>2230</c:v>
                </c:pt>
                <c:pt idx="13811">
                  <c:v>1700</c:v>
                </c:pt>
                <c:pt idx="13812">
                  <c:v>2070</c:v>
                </c:pt>
                <c:pt idx="13813">
                  <c:v>2300</c:v>
                </c:pt>
                <c:pt idx="13814">
                  <c:v>3040</c:v>
                </c:pt>
                <c:pt idx="13815">
                  <c:v>1220</c:v>
                </c:pt>
                <c:pt idx="13816">
                  <c:v>960</c:v>
                </c:pt>
                <c:pt idx="13817">
                  <c:v>1480</c:v>
                </c:pt>
                <c:pt idx="13818">
                  <c:v>1560</c:v>
                </c:pt>
                <c:pt idx="13819">
                  <c:v>1100</c:v>
                </c:pt>
                <c:pt idx="13820">
                  <c:v>900</c:v>
                </c:pt>
                <c:pt idx="13821">
                  <c:v>2400</c:v>
                </c:pt>
                <c:pt idx="13822">
                  <c:v>2320</c:v>
                </c:pt>
                <c:pt idx="13823">
                  <c:v>2570</c:v>
                </c:pt>
                <c:pt idx="13824">
                  <c:v>1300</c:v>
                </c:pt>
                <c:pt idx="13825">
                  <c:v>2930</c:v>
                </c:pt>
                <c:pt idx="13826">
                  <c:v>720</c:v>
                </c:pt>
                <c:pt idx="13827">
                  <c:v>2350</c:v>
                </c:pt>
                <c:pt idx="13828">
                  <c:v>2940</c:v>
                </c:pt>
                <c:pt idx="13829">
                  <c:v>2020</c:v>
                </c:pt>
                <c:pt idx="13830">
                  <c:v>1430</c:v>
                </c:pt>
                <c:pt idx="13831">
                  <c:v>950</c:v>
                </c:pt>
                <c:pt idx="13832">
                  <c:v>1250</c:v>
                </c:pt>
                <c:pt idx="13833">
                  <c:v>1300</c:v>
                </c:pt>
                <c:pt idx="13834">
                  <c:v>2520</c:v>
                </c:pt>
                <c:pt idx="13835">
                  <c:v>1330</c:v>
                </c:pt>
                <c:pt idx="13836">
                  <c:v>2480</c:v>
                </c:pt>
                <c:pt idx="13837">
                  <c:v>3020</c:v>
                </c:pt>
                <c:pt idx="13838">
                  <c:v>1770</c:v>
                </c:pt>
                <c:pt idx="13839">
                  <c:v>1930</c:v>
                </c:pt>
                <c:pt idx="13840">
                  <c:v>1650</c:v>
                </c:pt>
                <c:pt idx="13841">
                  <c:v>2580</c:v>
                </c:pt>
                <c:pt idx="13842">
                  <c:v>2570</c:v>
                </c:pt>
                <c:pt idx="13843">
                  <c:v>2880</c:v>
                </c:pt>
                <c:pt idx="13844">
                  <c:v>2660</c:v>
                </c:pt>
                <c:pt idx="13845">
                  <c:v>1560</c:v>
                </c:pt>
                <c:pt idx="13846">
                  <c:v>3080</c:v>
                </c:pt>
                <c:pt idx="13847">
                  <c:v>2540</c:v>
                </c:pt>
                <c:pt idx="13848">
                  <c:v>3080</c:v>
                </c:pt>
                <c:pt idx="13849">
                  <c:v>2190</c:v>
                </c:pt>
                <c:pt idx="13850">
                  <c:v>2930</c:v>
                </c:pt>
                <c:pt idx="13851">
                  <c:v>2880</c:v>
                </c:pt>
                <c:pt idx="13852">
                  <c:v>2160</c:v>
                </c:pt>
                <c:pt idx="13853">
                  <c:v>2110</c:v>
                </c:pt>
                <c:pt idx="13854">
                  <c:v>1830</c:v>
                </c:pt>
                <c:pt idx="13855">
                  <c:v>3180</c:v>
                </c:pt>
                <c:pt idx="13856">
                  <c:v>1880</c:v>
                </c:pt>
                <c:pt idx="13857">
                  <c:v>1140</c:v>
                </c:pt>
                <c:pt idx="13858">
                  <c:v>1798</c:v>
                </c:pt>
                <c:pt idx="13859">
                  <c:v>1670</c:v>
                </c:pt>
                <c:pt idx="13860">
                  <c:v>2580</c:v>
                </c:pt>
                <c:pt idx="13861">
                  <c:v>3720</c:v>
                </c:pt>
                <c:pt idx="13862">
                  <c:v>2790</c:v>
                </c:pt>
                <c:pt idx="13863">
                  <c:v>2190</c:v>
                </c:pt>
                <c:pt idx="13864">
                  <c:v>2280</c:v>
                </c:pt>
                <c:pt idx="13865">
                  <c:v>1100</c:v>
                </c:pt>
                <c:pt idx="13866">
                  <c:v>2180</c:v>
                </c:pt>
                <c:pt idx="13867">
                  <c:v>2770</c:v>
                </c:pt>
                <c:pt idx="13868">
                  <c:v>1980</c:v>
                </c:pt>
                <c:pt idx="13869">
                  <c:v>4180</c:v>
                </c:pt>
                <c:pt idx="13870">
                  <c:v>3030</c:v>
                </c:pt>
                <c:pt idx="13871">
                  <c:v>1690</c:v>
                </c:pt>
                <c:pt idx="13872">
                  <c:v>1990</c:v>
                </c:pt>
                <c:pt idx="13873">
                  <c:v>2250</c:v>
                </c:pt>
                <c:pt idx="13874">
                  <c:v>2080</c:v>
                </c:pt>
                <c:pt idx="13875">
                  <c:v>2460</c:v>
                </c:pt>
                <c:pt idx="13876">
                  <c:v>2588</c:v>
                </c:pt>
                <c:pt idx="13877">
                  <c:v>2570</c:v>
                </c:pt>
                <c:pt idx="13878">
                  <c:v>2370</c:v>
                </c:pt>
                <c:pt idx="13879">
                  <c:v>1070</c:v>
                </c:pt>
                <c:pt idx="13880">
                  <c:v>1940</c:v>
                </c:pt>
                <c:pt idx="13881">
                  <c:v>2650</c:v>
                </c:pt>
                <c:pt idx="13882">
                  <c:v>2290</c:v>
                </c:pt>
                <c:pt idx="13883">
                  <c:v>2050</c:v>
                </c:pt>
                <c:pt idx="13884">
                  <c:v>2680</c:v>
                </c:pt>
                <c:pt idx="13885">
                  <c:v>1520</c:v>
                </c:pt>
                <c:pt idx="13886">
                  <c:v>2690</c:v>
                </c:pt>
                <c:pt idx="13887">
                  <c:v>1180</c:v>
                </c:pt>
                <c:pt idx="13888">
                  <c:v>3030</c:v>
                </c:pt>
                <c:pt idx="13889">
                  <c:v>1400</c:v>
                </c:pt>
                <c:pt idx="13890">
                  <c:v>3000</c:v>
                </c:pt>
                <c:pt idx="13891">
                  <c:v>1200</c:v>
                </c:pt>
                <c:pt idx="13892">
                  <c:v>1000</c:v>
                </c:pt>
                <c:pt idx="13893">
                  <c:v>2740</c:v>
                </c:pt>
                <c:pt idx="13894">
                  <c:v>1990</c:v>
                </c:pt>
                <c:pt idx="13895">
                  <c:v>2110</c:v>
                </c:pt>
                <c:pt idx="13896">
                  <c:v>1830</c:v>
                </c:pt>
                <c:pt idx="13897">
                  <c:v>940</c:v>
                </c:pt>
                <c:pt idx="13898">
                  <c:v>2980</c:v>
                </c:pt>
                <c:pt idx="13899">
                  <c:v>2260</c:v>
                </c:pt>
                <c:pt idx="13900">
                  <c:v>3470</c:v>
                </c:pt>
                <c:pt idx="13901">
                  <c:v>1510</c:v>
                </c:pt>
                <c:pt idx="13902">
                  <c:v>2710</c:v>
                </c:pt>
                <c:pt idx="13903">
                  <c:v>2080</c:v>
                </c:pt>
                <c:pt idx="13904">
                  <c:v>1860</c:v>
                </c:pt>
                <c:pt idx="13905">
                  <c:v>2120</c:v>
                </c:pt>
                <c:pt idx="13906">
                  <c:v>1110</c:v>
                </c:pt>
                <c:pt idx="13907">
                  <c:v>5190</c:v>
                </c:pt>
                <c:pt idx="13908">
                  <c:v>1520</c:v>
                </c:pt>
                <c:pt idx="13909">
                  <c:v>2650</c:v>
                </c:pt>
                <c:pt idx="13910">
                  <c:v>3350</c:v>
                </c:pt>
                <c:pt idx="13911">
                  <c:v>1770</c:v>
                </c:pt>
                <c:pt idx="13912">
                  <c:v>2200</c:v>
                </c:pt>
                <c:pt idx="13913">
                  <c:v>2000</c:v>
                </c:pt>
                <c:pt idx="13914">
                  <c:v>1730</c:v>
                </c:pt>
                <c:pt idx="13915">
                  <c:v>1300</c:v>
                </c:pt>
                <c:pt idx="13916">
                  <c:v>2950</c:v>
                </c:pt>
                <c:pt idx="13917">
                  <c:v>1720</c:v>
                </c:pt>
                <c:pt idx="13918">
                  <c:v>880</c:v>
                </c:pt>
                <c:pt idx="13919">
                  <c:v>1790</c:v>
                </c:pt>
                <c:pt idx="13920">
                  <c:v>1380</c:v>
                </c:pt>
                <c:pt idx="13921">
                  <c:v>1530</c:v>
                </c:pt>
                <c:pt idx="13922">
                  <c:v>2330</c:v>
                </c:pt>
                <c:pt idx="13923">
                  <c:v>1540</c:v>
                </c:pt>
                <c:pt idx="13924">
                  <c:v>3210</c:v>
                </c:pt>
                <c:pt idx="13925">
                  <c:v>1130</c:v>
                </c:pt>
                <c:pt idx="13926">
                  <c:v>1460</c:v>
                </c:pt>
                <c:pt idx="13927">
                  <c:v>1410</c:v>
                </c:pt>
                <c:pt idx="13928">
                  <c:v>1750</c:v>
                </c:pt>
                <c:pt idx="13929">
                  <c:v>1370</c:v>
                </c:pt>
                <c:pt idx="13930">
                  <c:v>1780</c:v>
                </c:pt>
                <c:pt idx="13931">
                  <c:v>1890</c:v>
                </c:pt>
                <c:pt idx="13932">
                  <c:v>1630</c:v>
                </c:pt>
                <c:pt idx="13933">
                  <c:v>2320</c:v>
                </c:pt>
                <c:pt idx="13934">
                  <c:v>2580</c:v>
                </c:pt>
                <c:pt idx="13935">
                  <c:v>1470</c:v>
                </c:pt>
                <c:pt idx="13936">
                  <c:v>2298</c:v>
                </c:pt>
                <c:pt idx="13937">
                  <c:v>1960</c:v>
                </c:pt>
                <c:pt idx="13938">
                  <c:v>2950</c:v>
                </c:pt>
                <c:pt idx="13939">
                  <c:v>670</c:v>
                </c:pt>
                <c:pt idx="13940">
                  <c:v>3020</c:v>
                </c:pt>
                <c:pt idx="13941">
                  <c:v>2390</c:v>
                </c:pt>
                <c:pt idx="13942">
                  <c:v>3090</c:v>
                </c:pt>
                <c:pt idx="13943">
                  <c:v>1780</c:v>
                </c:pt>
                <c:pt idx="13944">
                  <c:v>1420</c:v>
                </c:pt>
                <c:pt idx="13945">
                  <c:v>2420</c:v>
                </c:pt>
                <c:pt idx="13946">
                  <c:v>1480</c:v>
                </c:pt>
                <c:pt idx="13947">
                  <c:v>2190</c:v>
                </c:pt>
                <c:pt idx="13948">
                  <c:v>1820</c:v>
                </c:pt>
                <c:pt idx="13949">
                  <c:v>1810</c:v>
                </c:pt>
                <c:pt idx="13950">
                  <c:v>2550</c:v>
                </c:pt>
                <c:pt idx="13951">
                  <c:v>1360</c:v>
                </c:pt>
                <c:pt idx="13952">
                  <c:v>2259</c:v>
                </c:pt>
                <c:pt idx="13953">
                  <c:v>3880</c:v>
                </c:pt>
                <c:pt idx="13954">
                  <c:v>2730</c:v>
                </c:pt>
                <c:pt idx="13955">
                  <c:v>2800</c:v>
                </c:pt>
                <c:pt idx="13956">
                  <c:v>4290</c:v>
                </c:pt>
                <c:pt idx="13957">
                  <c:v>1770</c:v>
                </c:pt>
                <c:pt idx="13958">
                  <c:v>1920</c:v>
                </c:pt>
                <c:pt idx="13959">
                  <c:v>2320</c:v>
                </c:pt>
                <c:pt idx="13960">
                  <c:v>2961</c:v>
                </c:pt>
                <c:pt idx="13961">
                  <c:v>1680</c:v>
                </c:pt>
                <c:pt idx="13962">
                  <c:v>1590</c:v>
                </c:pt>
                <c:pt idx="13963">
                  <c:v>1420</c:v>
                </c:pt>
                <c:pt idx="13964">
                  <c:v>1370</c:v>
                </c:pt>
                <c:pt idx="13965">
                  <c:v>2620</c:v>
                </c:pt>
                <c:pt idx="13966">
                  <c:v>1810</c:v>
                </c:pt>
                <c:pt idx="13967">
                  <c:v>4730</c:v>
                </c:pt>
                <c:pt idx="13968">
                  <c:v>700</c:v>
                </c:pt>
                <c:pt idx="13969">
                  <c:v>2390</c:v>
                </c:pt>
                <c:pt idx="13970">
                  <c:v>2070</c:v>
                </c:pt>
                <c:pt idx="13971">
                  <c:v>1780</c:v>
                </c:pt>
                <c:pt idx="13972">
                  <c:v>1900</c:v>
                </c:pt>
                <c:pt idx="13973">
                  <c:v>1040</c:v>
                </c:pt>
                <c:pt idx="13974">
                  <c:v>2370</c:v>
                </c:pt>
                <c:pt idx="13975">
                  <c:v>1970</c:v>
                </c:pt>
                <c:pt idx="13976">
                  <c:v>2120</c:v>
                </c:pt>
                <c:pt idx="13977">
                  <c:v>1960</c:v>
                </c:pt>
                <c:pt idx="13978">
                  <c:v>2660</c:v>
                </c:pt>
                <c:pt idx="13979">
                  <c:v>1180</c:v>
                </c:pt>
                <c:pt idx="13980">
                  <c:v>2390</c:v>
                </c:pt>
                <c:pt idx="13981">
                  <c:v>1250</c:v>
                </c:pt>
                <c:pt idx="13982">
                  <c:v>2600</c:v>
                </c:pt>
                <c:pt idx="13983">
                  <c:v>940</c:v>
                </c:pt>
                <c:pt idx="13984">
                  <c:v>3880</c:v>
                </c:pt>
                <c:pt idx="13985">
                  <c:v>1530</c:v>
                </c:pt>
                <c:pt idx="13986">
                  <c:v>2430</c:v>
                </c:pt>
                <c:pt idx="13987">
                  <c:v>1030</c:v>
                </c:pt>
                <c:pt idx="13988">
                  <c:v>2740</c:v>
                </c:pt>
                <c:pt idx="13989">
                  <c:v>1180</c:v>
                </c:pt>
                <c:pt idx="13990">
                  <c:v>3090</c:v>
                </c:pt>
                <c:pt idx="13991">
                  <c:v>1060</c:v>
                </c:pt>
                <c:pt idx="13992">
                  <c:v>790</c:v>
                </c:pt>
                <c:pt idx="13993">
                  <c:v>3070</c:v>
                </c:pt>
                <c:pt idx="13994">
                  <c:v>2100</c:v>
                </c:pt>
                <c:pt idx="13995">
                  <c:v>1100</c:v>
                </c:pt>
                <c:pt idx="13996">
                  <c:v>1070</c:v>
                </c:pt>
                <c:pt idx="13997">
                  <c:v>2190</c:v>
                </c:pt>
                <c:pt idx="13998">
                  <c:v>3450</c:v>
                </c:pt>
                <c:pt idx="13999">
                  <c:v>2070</c:v>
                </c:pt>
                <c:pt idx="14000">
                  <c:v>1190</c:v>
                </c:pt>
                <c:pt idx="14001">
                  <c:v>600</c:v>
                </c:pt>
                <c:pt idx="14002">
                  <c:v>940</c:v>
                </c:pt>
                <c:pt idx="14003">
                  <c:v>1280</c:v>
                </c:pt>
                <c:pt idx="14004">
                  <c:v>1370</c:v>
                </c:pt>
                <c:pt idx="14005">
                  <c:v>2450</c:v>
                </c:pt>
                <c:pt idx="14006">
                  <c:v>1970</c:v>
                </c:pt>
                <c:pt idx="14007">
                  <c:v>2910</c:v>
                </c:pt>
                <c:pt idx="14008">
                  <c:v>760</c:v>
                </c:pt>
                <c:pt idx="14009">
                  <c:v>1270</c:v>
                </c:pt>
                <c:pt idx="14010">
                  <c:v>1570</c:v>
                </c:pt>
                <c:pt idx="14011">
                  <c:v>2310</c:v>
                </c:pt>
                <c:pt idx="14012">
                  <c:v>1900</c:v>
                </c:pt>
                <c:pt idx="14013">
                  <c:v>3780</c:v>
                </c:pt>
                <c:pt idx="14014">
                  <c:v>1060</c:v>
                </c:pt>
                <c:pt idx="14015">
                  <c:v>1880</c:v>
                </c:pt>
                <c:pt idx="14016">
                  <c:v>1160</c:v>
                </c:pt>
                <c:pt idx="14017">
                  <c:v>860</c:v>
                </c:pt>
                <c:pt idx="14018">
                  <c:v>1590</c:v>
                </c:pt>
                <c:pt idx="14019">
                  <c:v>1170</c:v>
                </c:pt>
                <c:pt idx="14020">
                  <c:v>1190</c:v>
                </c:pt>
                <c:pt idx="14021">
                  <c:v>1300</c:v>
                </c:pt>
                <c:pt idx="14022">
                  <c:v>1660</c:v>
                </c:pt>
                <c:pt idx="14023">
                  <c:v>1160</c:v>
                </c:pt>
                <c:pt idx="14024">
                  <c:v>1950</c:v>
                </c:pt>
                <c:pt idx="14025">
                  <c:v>2470</c:v>
                </c:pt>
                <c:pt idx="14026">
                  <c:v>1430</c:v>
                </c:pt>
                <c:pt idx="14027">
                  <c:v>1970</c:v>
                </c:pt>
                <c:pt idx="14028">
                  <c:v>1400</c:v>
                </c:pt>
                <c:pt idx="14029">
                  <c:v>1510</c:v>
                </c:pt>
                <c:pt idx="14030">
                  <c:v>5350</c:v>
                </c:pt>
                <c:pt idx="14031">
                  <c:v>920</c:v>
                </c:pt>
                <c:pt idx="14032">
                  <c:v>7620</c:v>
                </c:pt>
                <c:pt idx="14033">
                  <c:v>2490</c:v>
                </c:pt>
                <c:pt idx="14034">
                  <c:v>3030</c:v>
                </c:pt>
                <c:pt idx="14035">
                  <c:v>1650</c:v>
                </c:pt>
                <c:pt idx="14036">
                  <c:v>1210</c:v>
                </c:pt>
                <c:pt idx="14037">
                  <c:v>2990</c:v>
                </c:pt>
                <c:pt idx="14038">
                  <c:v>1060</c:v>
                </c:pt>
                <c:pt idx="14039">
                  <c:v>2680</c:v>
                </c:pt>
                <c:pt idx="14040">
                  <c:v>1790</c:v>
                </c:pt>
                <c:pt idx="14041">
                  <c:v>2690</c:v>
                </c:pt>
                <c:pt idx="14042">
                  <c:v>770</c:v>
                </c:pt>
                <c:pt idx="14043">
                  <c:v>2700</c:v>
                </c:pt>
                <c:pt idx="14044">
                  <c:v>2620</c:v>
                </c:pt>
                <c:pt idx="14045">
                  <c:v>930</c:v>
                </c:pt>
                <c:pt idx="14046">
                  <c:v>1340</c:v>
                </c:pt>
                <c:pt idx="14047">
                  <c:v>1470</c:v>
                </c:pt>
                <c:pt idx="14048">
                  <c:v>2330</c:v>
                </c:pt>
                <c:pt idx="14049">
                  <c:v>1730</c:v>
                </c:pt>
                <c:pt idx="14050">
                  <c:v>2780</c:v>
                </c:pt>
                <c:pt idx="14051">
                  <c:v>1200</c:v>
                </c:pt>
                <c:pt idx="14052">
                  <c:v>4430</c:v>
                </c:pt>
                <c:pt idx="14053">
                  <c:v>1820</c:v>
                </c:pt>
                <c:pt idx="14054">
                  <c:v>1300</c:v>
                </c:pt>
                <c:pt idx="14055">
                  <c:v>680</c:v>
                </c:pt>
                <c:pt idx="14056">
                  <c:v>780</c:v>
                </c:pt>
                <c:pt idx="14057">
                  <c:v>2430</c:v>
                </c:pt>
                <c:pt idx="14058">
                  <c:v>1750</c:v>
                </c:pt>
                <c:pt idx="14059">
                  <c:v>1610</c:v>
                </c:pt>
                <c:pt idx="14060">
                  <c:v>2120</c:v>
                </c:pt>
                <c:pt idx="14061">
                  <c:v>1430</c:v>
                </c:pt>
                <c:pt idx="14062">
                  <c:v>1360</c:v>
                </c:pt>
                <c:pt idx="14063">
                  <c:v>2530</c:v>
                </c:pt>
                <c:pt idx="14064">
                  <c:v>3270</c:v>
                </c:pt>
                <c:pt idx="14065">
                  <c:v>2620</c:v>
                </c:pt>
                <c:pt idx="14066">
                  <c:v>1810</c:v>
                </c:pt>
                <c:pt idx="14067">
                  <c:v>2120</c:v>
                </c:pt>
                <c:pt idx="14068">
                  <c:v>2190</c:v>
                </c:pt>
                <c:pt idx="14069">
                  <c:v>980</c:v>
                </c:pt>
                <c:pt idx="14070">
                  <c:v>2230</c:v>
                </c:pt>
                <c:pt idx="14071">
                  <c:v>1540</c:v>
                </c:pt>
                <c:pt idx="14072">
                  <c:v>980</c:v>
                </c:pt>
                <c:pt idx="14073">
                  <c:v>2120</c:v>
                </c:pt>
                <c:pt idx="14074">
                  <c:v>2090</c:v>
                </c:pt>
                <c:pt idx="14075">
                  <c:v>1620</c:v>
                </c:pt>
                <c:pt idx="14076">
                  <c:v>1650</c:v>
                </c:pt>
                <c:pt idx="14077">
                  <c:v>3230</c:v>
                </c:pt>
                <c:pt idx="14078">
                  <c:v>2790</c:v>
                </c:pt>
                <c:pt idx="14079">
                  <c:v>1600</c:v>
                </c:pt>
                <c:pt idx="14080">
                  <c:v>1790</c:v>
                </c:pt>
                <c:pt idx="14081">
                  <c:v>2060</c:v>
                </c:pt>
                <c:pt idx="14082">
                  <c:v>1370</c:v>
                </c:pt>
                <c:pt idx="14083">
                  <c:v>6200</c:v>
                </c:pt>
                <c:pt idx="14084">
                  <c:v>1510</c:v>
                </c:pt>
                <c:pt idx="14085">
                  <c:v>1280</c:v>
                </c:pt>
                <c:pt idx="14086">
                  <c:v>2180</c:v>
                </c:pt>
                <c:pt idx="14087">
                  <c:v>1440</c:v>
                </c:pt>
                <c:pt idx="14088">
                  <c:v>1580</c:v>
                </c:pt>
                <c:pt idx="14089">
                  <c:v>1580</c:v>
                </c:pt>
                <c:pt idx="14090">
                  <c:v>1730</c:v>
                </c:pt>
                <c:pt idx="14091">
                  <c:v>700</c:v>
                </c:pt>
                <c:pt idx="14092">
                  <c:v>2030</c:v>
                </c:pt>
                <c:pt idx="14093">
                  <c:v>2500</c:v>
                </c:pt>
                <c:pt idx="14094">
                  <c:v>2605</c:v>
                </c:pt>
                <c:pt idx="14095">
                  <c:v>910</c:v>
                </c:pt>
                <c:pt idx="14096">
                  <c:v>3560</c:v>
                </c:pt>
                <c:pt idx="14097">
                  <c:v>1140</c:v>
                </c:pt>
                <c:pt idx="14098">
                  <c:v>1000</c:v>
                </c:pt>
                <c:pt idx="14099">
                  <c:v>3010</c:v>
                </c:pt>
                <c:pt idx="14100">
                  <c:v>2110</c:v>
                </c:pt>
                <c:pt idx="14101">
                  <c:v>910</c:v>
                </c:pt>
                <c:pt idx="14102">
                  <c:v>2050</c:v>
                </c:pt>
                <c:pt idx="14103">
                  <c:v>1090</c:v>
                </c:pt>
                <c:pt idx="14104">
                  <c:v>2100</c:v>
                </c:pt>
                <c:pt idx="14105">
                  <c:v>1000</c:v>
                </c:pt>
                <c:pt idx="14106">
                  <c:v>4410</c:v>
                </c:pt>
                <c:pt idx="14107">
                  <c:v>1800</c:v>
                </c:pt>
                <c:pt idx="14108">
                  <c:v>920</c:v>
                </c:pt>
                <c:pt idx="14109">
                  <c:v>1410</c:v>
                </c:pt>
                <c:pt idx="14110">
                  <c:v>1860</c:v>
                </c:pt>
                <c:pt idx="14111">
                  <c:v>2100</c:v>
                </c:pt>
                <c:pt idx="14112">
                  <c:v>1030</c:v>
                </c:pt>
                <c:pt idx="14113">
                  <c:v>940</c:v>
                </c:pt>
                <c:pt idx="14114">
                  <c:v>1340</c:v>
                </c:pt>
                <c:pt idx="14115">
                  <c:v>850</c:v>
                </c:pt>
                <c:pt idx="14116">
                  <c:v>2130</c:v>
                </c:pt>
                <c:pt idx="14117">
                  <c:v>2430</c:v>
                </c:pt>
                <c:pt idx="14118">
                  <c:v>2290</c:v>
                </c:pt>
                <c:pt idx="14119">
                  <c:v>1230</c:v>
                </c:pt>
                <c:pt idx="14120">
                  <c:v>1150</c:v>
                </c:pt>
                <c:pt idx="14121">
                  <c:v>2120</c:v>
                </c:pt>
                <c:pt idx="14122">
                  <c:v>980</c:v>
                </c:pt>
                <c:pt idx="14123">
                  <c:v>2130</c:v>
                </c:pt>
                <c:pt idx="14124">
                  <c:v>1050</c:v>
                </c:pt>
                <c:pt idx="14125">
                  <c:v>1820</c:v>
                </c:pt>
                <c:pt idx="14126">
                  <c:v>2210</c:v>
                </c:pt>
                <c:pt idx="14127">
                  <c:v>2490</c:v>
                </c:pt>
                <c:pt idx="14128">
                  <c:v>4140</c:v>
                </c:pt>
                <c:pt idx="14129">
                  <c:v>1210</c:v>
                </c:pt>
                <c:pt idx="14130">
                  <c:v>1010</c:v>
                </c:pt>
                <c:pt idx="14131">
                  <c:v>2050</c:v>
                </c:pt>
                <c:pt idx="14132">
                  <c:v>2060</c:v>
                </c:pt>
                <c:pt idx="14133">
                  <c:v>1560</c:v>
                </c:pt>
                <c:pt idx="14134">
                  <c:v>1780</c:v>
                </c:pt>
                <c:pt idx="14135">
                  <c:v>1460</c:v>
                </c:pt>
                <c:pt idx="14136">
                  <c:v>3030</c:v>
                </c:pt>
                <c:pt idx="14137">
                  <c:v>980</c:v>
                </c:pt>
                <c:pt idx="14138">
                  <c:v>1450</c:v>
                </c:pt>
                <c:pt idx="14139">
                  <c:v>3230</c:v>
                </c:pt>
                <c:pt idx="14140">
                  <c:v>1520</c:v>
                </c:pt>
                <c:pt idx="14141">
                  <c:v>1410</c:v>
                </c:pt>
                <c:pt idx="14142">
                  <c:v>1390</c:v>
                </c:pt>
                <c:pt idx="14143">
                  <c:v>2230</c:v>
                </c:pt>
                <c:pt idx="14144">
                  <c:v>2110</c:v>
                </c:pt>
                <c:pt idx="14145">
                  <c:v>2270</c:v>
                </c:pt>
                <c:pt idx="14146">
                  <c:v>2530</c:v>
                </c:pt>
                <c:pt idx="14147">
                  <c:v>1900</c:v>
                </c:pt>
                <c:pt idx="14148">
                  <c:v>2390</c:v>
                </c:pt>
                <c:pt idx="14149">
                  <c:v>3160</c:v>
                </c:pt>
                <c:pt idx="14150">
                  <c:v>900</c:v>
                </c:pt>
                <c:pt idx="14151">
                  <c:v>3610</c:v>
                </c:pt>
                <c:pt idx="14152">
                  <c:v>2070</c:v>
                </c:pt>
                <c:pt idx="14153">
                  <c:v>1850</c:v>
                </c:pt>
                <c:pt idx="14154">
                  <c:v>1440</c:v>
                </c:pt>
                <c:pt idx="14155">
                  <c:v>2590</c:v>
                </c:pt>
                <c:pt idx="14156">
                  <c:v>1140</c:v>
                </c:pt>
                <c:pt idx="14157">
                  <c:v>2760</c:v>
                </c:pt>
                <c:pt idx="14158">
                  <c:v>1310</c:v>
                </c:pt>
                <c:pt idx="14159">
                  <c:v>1870</c:v>
                </c:pt>
                <c:pt idx="14160">
                  <c:v>1900</c:v>
                </c:pt>
                <c:pt idx="14161">
                  <c:v>2860</c:v>
                </c:pt>
                <c:pt idx="14162">
                  <c:v>1640</c:v>
                </c:pt>
                <c:pt idx="14163">
                  <c:v>1140</c:v>
                </c:pt>
                <c:pt idx="14164">
                  <c:v>2590</c:v>
                </c:pt>
                <c:pt idx="14165">
                  <c:v>2160</c:v>
                </c:pt>
                <c:pt idx="14166">
                  <c:v>3260</c:v>
                </c:pt>
                <c:pt idx="14167">
                  <c:v>1660</c:v>
                </c:pt>
                <c:pt idx="14168">
                  <c:v>1640</c:v>
                </c:pt>
                <c:pt idx="14169">
                  <c:v>2620</c:v>
                </c:pt>
                <c:pt idx="14170">
                  <c:v>950</c:v>
                </c:pt>
                <c:pt idx="14171">
                  <c:v>900</c:v>
                </c:pt>
                <c:pt idx="14172">
                  <c:v>1650</c:v>
                </c:pt>
                <c:pt idx="14173">
                  <c:v>1800</c:v>
                </c:pt>
                <c:pt idx="14174">
                  <c:v>1480</c:v>
                </c:pt>
                <c:pt idx="14175">
                  <c:v>1040</c:v>
                </c:pt>
                <c:pt idx="14176">
                  <c:v>2300</c:v>
                </c:pt>
                <c:pt idx="14177">
                  <c:v>2480</c:v>
                </c:pt>
                <c:pt idx="14178">
                  <c:v>1970</c:v>
                </c:pt>
                <c:pt idx="14179">
                  <c:v>1530</c:v>
                </c:pt>
                <c:pt idx="14180">
                  <c:v>970</c:v>
                </c:pt>
                <c:pt idx="14181">
                  <c:v>2920</c:v>
                </c:pt>
                <c:pt idx="14182">
                  <c:v>970</c:v>
                </c:pt>
                <c:pt idx="14183">
                  <c:v>680</c:v>
                </c:pt>
                <c:pt idx="14184">
                  <c:v>2640</c:v>
                </c:pt>
                <c:pt idx="14185">
                  <c:v>4200</c:v>
                </c:pt>
                <c:pt idx="14186">
                  <c:v>1980</c:v>
                </c:pt>
                <c:pt idx="14187">
                  <c:v>2980</c:v>
                </c:pt>
                <c:pt idx="14188">
                  <c:v>1630</c:v>
                </c:pt>
                <c:pt idx="14189">
                  <c:v>1780</c:v>
                </c:pt>
                <c:pt idx="14190">
                  <c:v>1210</c:v>
                </c:pt>
                <c:pt idx="14191">
                  <c:v>1010</c:v>
                </c:pt>
                <c:pt idx="14192">
                  <c:v>2570</c:v>
                </c:pt>
                <c:pt idx="14193">
                  <c:v>2770</c:v>
                </c:pt>
                <c:pt idx="14194">
                  <c:v>2290</c:v>
                </c:pt>
                <c:pt idx="14195">
                  <c:v>1780</c:v>
                </c:pt>
                <c:pt idx="14196">
                  <c:v>2150</c:v>
                </c:pt>
                <c:pt idx="14197">
                  <c:v>1920</c:v>
                </c:pt>
                <c:pt idx="14198">
                  <c:v>1220</c:v>
                </c:pt>
                <c:pt idx="14199">
                  <c:v>2960</c:v>
                </c:pt>
                <c:pt idx="14200">
                  <c:v>1500</c:v>
                </c:pt>
                <c:pt idx="14201">
                  <c:v>2830</c:v>
                </c:pt>
                <c:pt idx="14202">
                  <c:v>1580</c:v>
                </c:pt>
                <c:pt idx="14203">
                  <c:v>1230</c:v>
                </c:pt>
                <c:pt idx="14204">
                  <c:v>2910</c:v>
                </c:pt>
                <c:pt idx="14205">
                  <c:v>2370</c:v>
                </c:pt>
                <c:pt idx="14206">
                  <c:v>1930</c:v>
                </c:pt>
                <c:pt idx="14207">
                  <c:v>1780</c:v>
                </c:pt>
                <c:pt idx="14208">
                  <c:v>2760</c:v>
                </c:pt>
                <c:pt idx="14209">
                  <c:v>1620</c:v>
                </c:pt>
                <c:pt idx="14210">
                  <c:v>2160</c:v>
                </c:pt>
                <c:pt idx="14211">
                  <c:v>2190</c:v>
                </c:pt>
                <c:pt idx="14212">
                  <c:v>3240</c:v>
                </c:pt>
                <c:pt idx="14213">
                  <c:v>720</c:v>
                </c:pt>
                <c:pt idx="14214">
                  <c:v>1410</c:v>
                </c:pt>
                <c:pt idx="14215">
                  <c:v>2980</c:v>
                </c:pt>
                <c:pt idx="14216">
                  <c:v>1950</c:v>
                </c:pt>
                <c:pt idx="14217">
                  <c:v>1100</c:v>
                </c:pt>
                <c:pt idx="14218">
                  <c:v>1400</c:v>
                </c:pt>
                <c:pt idx="14219">
                  <c:v>1710</c:v>
                </c:pt>
                <c:pt idx="14220">
                  <c:v>2000</c:v>
                </c:pt>
                <c:pt idx="14221">
                  <c:v>2000</c:v>
                </c:pt>
                <c:pt idx="14222">
                  <c:v>1440</c:v>
                </c:pt>
                <c:pt idx="14223">
                  <c:v>1520</c:v>
                </c:pt>
                <c:pt idx="14224">
                  <c:v>1440</c:v>
                </c:pt>
                <c:pt idx="14225">
                  <c:v>1010</c:v>
                </c:pt>
                <c:pt idx="14226">
                  <c:v>2440</c:v>
                </c:pt>
                <c:pt idx="14227">
                  <c:v>2480</c:v>
                </c:pt>
                <c:pt idx="14228">
                  <c:v>1090</c:v>
                </c:pt>
                <c:pt idx="14229">
                  <c:v>1480</c:v>
                </c:pt>
                <c:pt idx="14230">
                  <c:v>2800</c:v>
                </c:pt>
                <c:pt idx="14231">
                  <c:v>1820</c:v>
                </c:pt>
                <c:pt idx="14232">
                  <c:v>5840</c:v>
                </c:pt>
                <c:pt idx="14233">
                  <c:v>2980</c:v>
                </c:pt>
                <c:pt idx="14234">
                  <c:v>1220</c:v>
                </c:pt>
                <c:pt idx="14235">
                  <c:v>1830</c:v>
                </c:pt>
                <c:pt idx="14236">
                  <c:v>2900</c:v>
                </c:pt>
                <c:pt idx="14237">
                  <c:v>1940</c:v>
                </c:pt>
                <c:pt idx="14238">
                  <c:v>1750</c:v>
                </c:pt>
                <c:pt idx="14239">
                  <c:v>1850</c:v>
                </c:pt>
                <c:pt idx="14240">
                  <c:v>3220</c:v>
                </c:pt>
                <c:pt idx="14241">
                  <c:v>1080</c:v>
                </c:pt>
                <c:pt idx="14242">
                  <c:v>3990</c:v>
                </c:pt>
                <c:pt idx="14243">
                  <c:v>920</c:v>
                </c:pt>
                <c:pt idx="14244">
                  <c:v>1290</c:v>
                </c:pt>
                <c:pt idx="14245">
                  <c:v>2090</c:v>
                </c:pt>
                <c:pt idx="14246">
                  <c:v>1900</c:v>
                </c:pt>
                <c:pt idx="14247">
                  <c:v>1360</c:v>
                </c:pt>
                <c:pt idx="14248">
                  <c:v>1000</c:v>
                </c:pt>
                <c:pt idx="14249">
                  <c:v>2170</c:v>
                </c:pt>
                <c:pt idx="14250">
                  <c:v>820</c:v>
                </c:pt>
                <c:pt idx="14251">
                  <c:v>1090</c:v>
                </c:pt>
                <c:pt idx="14252">
                  <c:v>1830</c:v>
                </c:pt>
                <c:pt idx="14253">
                  <c:v>3010</c:v>
                </c:pt>
                <c:pt idx="14254">
                  <c:v>4150</c:v>
                </c:pt>
                <c:pt idx="14255">
                  <c:v>2930</c:v>
                </c:pt>
                <c:pt idx="14256">
                  <c:v>1520</c:v>
                </c:pt>
                <c:pt idx="14257">
                  <c:v>1250</c:v>
                </c:pt>
                <c:pt idx="14258">
                  <c:v>2760</c:v>
                </c:pt>
                <c:pt idx="14259">
                  <c:v>1330</c:v>
                </c:pt>
                <c:pt idx="14260">
                  <c:v>1700</c:v>
                </c:pt>
                <c:pt idx="14261">
                  <c:v>2050</c:v>
                </c:pt>
                <c:pt idx="14262">
                  <c:v>3140</c:v>
                </c:pt>
                <c:pt idx="14263">
                  <c:v>2030</c:v>
                </c:pt>
                <c:pt idx="14264">
                  <c:v>2100</c:v>
                </c:pt>
                <c:pt idx="14265">
                  <c:v>1010</c:v>
                </c:pt>
                <c:pt idx="14266">
                  <c:v>1980</c:v>
                </c:pt>
                <c:pt idx="14267">
                  <c:v>2100</c:v>
                </c:pt>
                <c:pt idx="14268">
                  <c:v>840</c:v>
                </c:pt>
                <c:pt idx="14269">
                  <c:v>1690</c:v>
                </c:pt>
                <c:pt idx="14270">
                  <c:v>2140</c:v>
                </c:pt>
                <c:pt idx="14271">
                  <c:v>1810</c:v>
                </c:pt>
                <c:pt idx="14272">
                  <c:v>2600</c:v>
                </c:pt>
                <c:pt idx="14273">
                  <c:v>1650</c:v>
                </c:pt>
                <c:pt idx="14274">
                  <c:v>2460</c:v>
                </c:pt>
                <c:pt idx="14275">
                  <c:v>4320</c:v>
                </c:pt>
                <c:pt idx="14276">
                  <c:v>2600</c:v>
                </c:pt>
                <c:pt idx="14277">
                  <c:v>1930</c:v>
                </c:pt>
                <c:pt idx="14278">
                  <c:v>2190</c:v>
                </c:pt>
                <c:pt idx="14279">
                  <c:v>1420</c:v>
                </c:pt>
                <c:pt idx="14280">
                  <c:v>2090</c:v>
                </c:pt>
                <c:pt idx="14281">
                  <c:v>2290</c:v>
                </c:pt>
                <c:pt idx="14282">
                  <c:v>2470</c:v>
                </c:pt>
                <c:pt idx="14283">
                  <c:v>840</c:v>
                </c:pt>
                <c:pt idx="14284">
                  <c:v>2100</c:v>
                </c:pt>
                <c:pt idx="14285">
                  <c:v>1360</c:v>
                </c:pt>
                <c:pt idx="14286">
                  <c:v>3420</c:v>
                </c:pt>
                <c:pt idx="14287">
                  <c:v>1930</c:v>
                </c:pt>
                <c:pt idx="14288">
                  <c:v>2180</c:v>
                </c:pt>
                <c:pt idx="14289">
                  <c:v>1670</c:v>
                </c:pt>
                <c:pt idx="14290">
                  <c:v>2720</c:v>
                </c:pt>
                <c:pt idx="14291">
                  <c:v>3170</c:v>
                </c:pt>
                <c:pt idx="14292">
                  <c:v>1610</c:v>
                </c:pt>
                <c:pt idx="14293">
                  <c:v>2370</c:v>
                </c:pt>
                <c:pt idx="14294">
                  <c:v>2590</c:v>
                </c:pt>
                <c:pt idx="14295">
                  <c:v>2850</c:v>
                </c:pt>
                <c:pt idx="14296">
                  <c:v>1660</c:v>
                </c:pt>
                <c:pt idx="14297">
                  <c:v>5550</c:v>
                </c:pt>
                <c:pt idx="14298">
                  <c:v>2200</c:v>
                </c:pt>
                <c:pt idx="14299">
                  <c:v>2020</c:v>
                </c:pt>
                <c:pt idx="14300">
                  <c:v>1760</c:v>
                </c:pt>
                <c:pt idx="14301">
                  <c:v>1810</c:v>
                </c:pt>
                <c:pt idx="14302">
                  <c:v>1310</c:v>
                </c:pt>
                <c:pt idx="14303">
                  <c:v>3000</c:v>
                </c:pt>
                <c:pt idx="14304">
                  <c:v>1080</c:v>
                </c:pt>
                <c:pt idx="14305">
                  <c:v>2170</c:v>
                </c:pt>
                <c:pt idx="14306">
                  <c:v>740</c:v>
                </c:pt>
                <c:pt idx="14307">
                  <c:v>5290</c:v>
                </c:pt>
                <c:pt idx="14308">
                  <c:v>5290</c:v>
                </c:pt>
                <c:pt idx="14309">
                  <c:v>2370</c:v>
                </c:pt>
                <c:pt idx="14310">
                  <c:v>1890</c:v>
                </c:pt>
                <c:pt idx="14311">
                  <c:v>1160</c:v>
                </c:pt>
                <c:pt idx="14312">
                  <c:v>1550</c:v>
                </c:pt>
                <c:pt idx="14313">
                  <c:v>3090</c:v>
                </c:pt>
                <c:pt idx="14314">
                  <c:v>2610</c:v>
                </c:pt>
                <c:pt idx="14315">
                  <c:v>1230</c:v>
                </c:pt>
                <c:pt idx="14316">
                  <c:v>1280</c:v>
                </c:pt>
                <c:pt idx="14317">
                  <c:v>1880</c:v>
                </c:pt>
                <c:pt idx="14318">
                  <c:v>1220</c:v>
                </c:pt>
                <c:pt idx="14319">
                  <c:v>1350</c:v>
                </c:pt>
                <c:pt idx="14320">
                  <c:v>2370</c:v>
                </c:pt>
                <c:pt idx="14321">
                  <c:v>3040</c:v>
                </c:pt>
                <c:pt idx="14322">
                  <c:v>2080</c:v>
                </c:pt>
                <c:pt idx="14323">
                  <c:v>1560</c:v>
                </c:pt>
                <c:pt idx="14324">
                  <c:v>2980</c:v>
                </c:pt>
                <c:pt idx="14325">
                  <c:v>870</c:v>
                </c:pt>
                <c:pt idx="14326">
                  <c:v>1660</c:v>
                </c:pt>
                <c:pt idx="14327">
                  <c:v>1870</c:v>
                </c:pt>
                <c:pt idx="14328">
                  <c:v>1410</c:v>
                </c:pt>
                <c:pt idx="14329">
                  <c:v>2180</c:v>
                </c:pt>
                <c:pt idx="14330">
                  <c:v>2620</c:v>
                </c:pt>
                <c:pt idx="14331">
                  <c:v>2450</c:v>
                </c:pt>
                <c:pt idx="14332">
                  <c:v>3250</c:v>
                </c:pt>
                <c:pt idx="14333">
                  <c:v>1150</c:v>
                </c:pt>
                <c:pt idx="14334">
                  <c:v>2780</c:v>
                </c:pt>
                <c:pt idx="14335">
                  <c:v>1360</c:v>
                </c:pt>
                <c:pt idx="14336">
                  <c:v>2810</c:v>
                </c:pt>
                <c:pt idx="14337">
                  <c:v>1780</c:v>
                </c:pt>
                <c:pt idx="14338">
                  <c:v>1100</c:v>
                </c:pt>
                <c:pt idx="14339">
                  <c:v>2230</c:v>
                </c:pt>
                <c:pt idx="14340">
                  <c:v>1710</c:v>
                </c:pt>
                <c:pt idx="14341">
                  <c:v>2620</c:v>
                </c:pt>
                <c:pt idx="14342">
                  <c:v>1990</c:v>
                </c:pt>
                <c:pt idx="14343">
                  <c:v>1450</c:v>
                </c:pt>
                <c:pt idx="14344">
                  <c:v>1630</c:v>
                </c:pt>
                <c:pt idx="14345">
                  <c:v>730</c:v>
                </c:pt>
                <c:pt idx="14346">
                  <c:v>1980</c:v>
                </c:pt>
                <c:pt idx="14347">
                  <c:v>1730</c:v>
                </c:pt>
                <c:pt idx="14348">
                  <c:v>1350</c:v>
                </c:pt>
                <c:pt idx="14349">
                  <c:v>1410</c:v>
                </c:pt>
                <c:pt idx="14350">
                  <c:v>2360</c:v>
                </c:pt>
                <c:pt idx="14351">
                  <c:v>1190</c:v>
                </c:pt>
                <c:pt idx="14352">
                  <c:v>3760</c:v>
                </c:pt>
                <c:pt idx="14353">
                  <c:v>1220</c:v>
                </c:pt>
                <c:pt idx="14354">
                  <c:v>2920</c:v>
                </c:pt>
                <c:pt idx="14355">
                  <c:v>1590</c:v>
                </c:pt>
                <c:pt idx="14356">
                  <c:v>3510</c:v>
                </c:pt>
                <c:pt idx="14357">
                  <c:v>1320</c:v>
                </c:pt>
                <c:pt idx="14358">
                  <c:v>1610</c:v>
                </c:pt>
                <c:pt idx="14359">
                  <c:v>1410</c:v>
                </c:pt>
                <c:pt idx="14360">
                  <c:v>2170</c:v>
                </c:pt>
                <c:pt idx="14361">
                  <c:v>1890</c:v>
                </c:pt>
                <c:pt idx="14362">
                  <c:v>3260</c:v>
                </c:pt>
                <c:pt idx="14363">
                  <c:v>2080</c:v>
                </c:pt>
                <c:pt idx="14364">
                  <c:v>2040</c:v>
                </c:pt>
                <c:pt idx="14365">
                  <c:v>1250</c:v>
                </c:pt>
                <c:pt idx="14366">
                  <c:v>850</c:v>
                </c:pt>
                <c:pt idx="14367">
                  <c:v>850</c:v>
                </c:pt>
                <c:pt idx="14368">
                  <c:v>1600</c:v>
                </c:pt>
                <c:pt idx="14369">
                  <c:v>2400</c:v>
                </c:pt>
                <c:pt idx="14370">
                  <c:v>1870</c:v>
                </c:pt>
                <c:pt idx="14371">
                  <c:v>1720</c:v>
                </c:pt>
                <c:pt idx="14372">
                  <c:v>1030</c:v>
                </c:pt>
                <c:pt idx="14373">
                  <c:v>1190</c:v>
                </c:pt>
                <c:pt idx="14374">
                  <c:v>910</c:v>
                </c:pt>
                <c:pt idx="14375">
                  <c:v>1290</c:v>
                </c:pt>
                <c:pt idx="14376">
                  <c:v>1530</c:v>
                </c:pt>
                <c:pt idx="14377">
                  <c:v>2330</c:v>
                </c:pt>
                <c:pt idx="14378">
                  <c:v>2090</c:v>
                </c:pt>
                <c:pt idx="14379">
                  <c:v>1570</c:v>
                </c:pt>
                <c:pt idx="14380">
                  <c:v>1560</c:v>
                </c:pt>
                <c:pt idx="14381">
                  <c:v>1500</c:v>
                </c:pt>
                <c:pt idx="14382">
                  <c:v>2160</c:v>
                </c:pt>
                <c:pt idx="14383">
                  <c:v>780</c:v>
                </c:pt>
                <c:pt idx="14384">
                  <c:v>2340</c:v>
                </c:pt>
                <c:pt idx="14385">
                  <c:v>3570</c:v>
                </c:pt>
                <c:pt idx="14386">
                  <c:v>720</c:v>
                </c:pt>
                <c:pt idx="14387">
                  <c:v>2990</c:v>
                </c:pt>
                <c:pt idx="14388">
                  <c:v>1860</c:v>
                </c:pt>
                <c:pt idx="14389">
                  <c:v>1950</c:v>
                </c:pt>
                <c:pt idx="14390">
                  <c:v>1860</c:v>
                </c:pt>
                <c:pt idx="14391">
                  <c:v>1550</c:v>
                </c:pt>
                <c:pt idx="14392">
                  <c:v>1610</c:v>
                </c:pt>
                <c:pt idx="14393">
                  <c:v>1810</c:v>
                </c:pt>
                <c:pt idx="14394">
                  <c:v>1730</c:v>
                </c:pt>
                <c:pt idx="14395">
                  <c:v>1230</c:v>
                </c:pt>
                <c:pt idx="14396">
                  <c:v>2130</c:v>
                </c:pt>
                <c:pt idx="14397">
                  <c:v>2190</c:v>
                </c:pt>
                <c:pt idx="14398">
                  <c:v>4130</c:v>
                </c:pt>
                <c:pt idx="14399">
                  <c:v>1680</c:v>
                </c:pt>
                <c:pt idx="14400">
                  <c:v>1480</c:v>
                </c:pt>
                <c:pt idx="14401">
                  <c:v>1790</c:v>
                </c:pt>
                <c:pt idx="14402">
                  <c:v>2810</c:v>
                </c:pt>
                <c:pt idx="14403">
                  <c:v>2360</c:v>
                </c:pt>
                <c:pt idx="14404">
                  <c:v>1460</c:v>
                </c:pt>
                <c:pt idx="14405">
                  <c:v>2160</c:v>
                </c:pt>
                <c:pt idx="14406">
                  <c:v>2610</c:v>
                </c:pt>
                <c:pt idx="14407">
                  <c:v>2170</c:v>
                </c:pt>
                <c:pt idx="14408">
                  <c:v>2160</c:v>
                </c:pt>
                <c:pt idx="14409">
                  <c:v>2020</c:v>
                </c:pt>
                <c:pt idx="14410">
                  <c:v>2980</c:v>
                </c:pt>
                <c:pt idx="14411">
                  <c:v>1300</c:v>
                </c:pt>
                <c:pt idx="14412">
                  <c:v>3090</c:v>
                </c:pt>
                <c:pt idx="14413">
                  <c:v>2280</c:v>
                </c:pt>
                <c:pt idx="14414">
                  <c:v>1260</c:v>
                </c:pt>
                <c:pt idx="14415">
                  <c:v>1530</c:v>
                </c:pt>
                <c:pt idx="14416">
                  <c:v>1830</c:v>
                </c:pt>
                <c:pt idx="14417">
                  <c:v>1610</c:v>
                </c:pt>
                <c:pt idx="14418">
                  <c:v>2170</c:v>
                </c:pt>
                <c:pt idx="14419">
                  <c:v>5020</c:v>
                </c:pt>
                <c:pt idx="14420">
                  <c:v>1620</c:v>
                </c:pt>
                <c:pt idx="14421">
                  <c:v>1080</c:v>
                </c:pt>
                <c:pt idx="14422">
                  <c:v>1940</c:v>
                </c:pt>
                <c:pt idx="14423">
                  <c:v>844</c:v>
                </c:pt>
                <c:pt idx="14424">
                  <c:v>2360</c:v>
                </c:pt>
                <c:pt idx="14425">
                  <c:v>2010</c:v>
                </c:pt>
                <c:pt idx="14426">
                  <c:v>800</c:v>
                </c:pt>
                <c:pt idx="14427">
                  <c:v>970</c:v>
                </c:pt>
                <c:pt idx="14428">
                  <c:v>3720</c:v>
                </c:pt>
                <c:pt idx="14429">
                  <c:v>2010</c:v>
                </c:pt>
                <c:pt idx="14430">
                  <c:v>1430</c:v>
                </c:pt>
                <c:pt idx="14431">
                  <c:v>2250</c:v>
                </c:pt>
                <c:pt idx="14432">
                  <c:v>2130</c:v>
                </c:pt>
                <c:pt idx="14433">
                  <c:v>1620</c:v>
                </c:pt>
                <c:pt idx="14434">
                  <c:v>3140</c:v>
                </c:pt>
                <c:pt idx="14435">
                  <c:v>870</c:v>
                </c:pt>
                <c:pt idx="14436">
                  <c:v>1820</c:v>
                </c:pt>
                <c:pt idx="14437">
                  <c:v>1510</c:v>
                </c:pt>
                <c:pt idx="14438">
                  <c:v>1320</c:v>
                </c:pt>
                <c:pt idx="14439">
                  <c:v>1800</c:v>
                </c:pt>
                <c:pt idx="14440">
                  <c:v>1120</c:v>
                </c:pt>
                <c:pt idx="14441">
                  <c:v>2160</c:v>
                </c:pt>
                <c:pt idx="14442">
                  <c:v>3220</c:v>
                </c:pt>
                <c:pt idx="14443">
                  <c:v>960</c:v>
                </c:pt>
                <c:pt idx="14444">
                  <c:v>2640</c:v>
                </c:pt>
                <c:pt idx="14445">
                  <c:v>2430</c:v>
                </c:pt>
                <c:pt idx="14446">
                  <c:v>1470</c:v>
                </c:pt>
                <c:pt idx="14447">
                  <c:v>2040</c:v>
                </c:pt>
                <c:pt idx="14448">
                  <c:v>1670</c:v>
                </c:pt>
                <c:pt idx="14449">
                  <c:v>1010</c:v>
                </c:pt>
                <c:pt idx="14450">
                  <c:v>540</c:v>
                </c:pt>
                <c:pt idx="14451">
                  <c:v>1240</c:v>
                </c:pt>
                <c:pt idx="14452">
                  <c:v>1510</c:v>
                </c:pt>
                <c:pt idx="14453">
                  <c:v>1820</c:v>
                </c:pt>
                <c:pt idx="14454">
                  <c:v>1000</c:v>
                </c:pt>
                <c:pt idx="14455">
                  <c:v>2040</c:v>
                </c:pt>
                <c:pt idx="14456">
                  <c:v>3690</c:v>
                </c:pt>
                <c:pt idx="14457">
                  <c:v>2310</c:v>
                </c:pt>
                <c:pt idx="14458">
                  <c:v>1090</c:v>
                </c:pt>
                <c:pt idx="14459">
                  <c:v>1150</c:v>
                </c:pt>
                <c:pt idx="14460">
                  <c:v>2100</c:v>
                </c:pt>
                <c:pt idx="14461">
                  <c:v>2150</c:v>
                </c:pt>
                <c:pt idx="14462">
                  <c:v>2500</c:v>
                </c:pt>
                <c:pt idx="14463">
                  <c:v>3530</c:v>
                </c:pt>
                <c:pt idx="14464">
                  <c:v>1290</c:v>
                </c:pt>
                <c:pt idx="14465">
                  <c:v>2010</c:v>
                </c:pt>
                <c:pt idx="14466">
                  <c:v>420</c:v>
                </c:pt>
                <c:pt idx="14467">
                  <c:v>2180</c:v>
                </c:pt>
                <c:pt idx="14468">
                  <c:v>1150</c:v>
                </c:pt>
                <c:pt idx="14469">
                  <c:v>2000</c:v>
                </c:pt>
                <c:pt idx="14470">
                  <c:v>2780</c:v>
                </c:pt>
                <c:pt idx="14471">
                  <c:v>1550</c:v>
                </c:pt>
                <c:pt idx="14472">
                  <c:v>2180</c:v>
                </c:pt>
                <c:pt idx="14473">
                  <c:v>1570</c:v>
                </c:pt>
                <c:pt idx="14474">
                  <c:v>2260</c:v>
                </c:pt>
                <c:pt idx="14475">
                  <c:v>1600</c:v>
                </c:pt>
                <c:pt idx="14476">
                  <c:v>1630</c:v>
                </c:pt>
                <c:pt idx="14477">
                  <c:v>890</c:v>
                </c:pt>
                <c:pt idx="14478">
                  <c:v>1350</c:v>
                </c:pt>
                <c:pt idx="14479">
                  <c:v>2850</c:v>
                </c:pt>
                <c:pt idx="14480">
                  <c:v>1350</c:v>
                </c:pt>
                <c:pt idx="14481">
                  <c:v>3280</c:v>
                </c:pt>
                <c:pt idx="14482">
                  <c:v>1090</c:v>
                </c:pt>
                <c:pt idx="14483">
                  <c:v>2990</c:v>
                </c:pt>
                <c:pt idx="14484">
                  <c:v>1340</c:v>
                </c:pt>
                <c:pt idx="14485">
                  <c:v>1340</c:v>
                </c:pt>
                <c:pt idx="14486">
                  <c:v>720</c:v>
                </c:pt>
                <c:pt idx="14487">
                  <c:v>2330</c:v>
                </c:pt>
                <c:pt idx="14488">
                  <c:v>1280</c:v>
                </c:pt>
                <c:pt idx="14489">
                  <c:v>1570</c:v>
                </c:pt>
                <c:pt idx="14490">
                  <c:v>1510</c:v>
                </c:pt>
                <c:pt idx="14491">
                  <c:v>2470</c:v>
                </c:pt>
                <c:pt idx="14492">
                  <c:v>1190</c:v>
                </c:pt>
                <c:pt idx="14493">
                  <c:v>1981</c:v>
                </c:pt>
                <c:pt idx="14494">
                  <c:v>1590</c:v>
                </c:pt>
                <c:pt idx="14495">
                  <c:v>1150</c:v>
                </c:pt>
                <c:pt idx="14496">
                  <c:v>2160</c:v>
                </c:pt>
                <c:pt idx="14497">
                  <c:v>1770</c:v>
                </c:pt>
                <c:pt idx="14498">
                  <c:v>2470</c:v>
                </c:pt>
                <c:pt idx="14499">
                  <c:v>1710</c:v>
                </c:pt>
                <c:pt idx="14500">
                  <c:v>1860</c:v>
                </c:pt>
                <c:pt idx="14501">
                  <c:v>1150</c:v>
                </c:pt>
                <c:pt idx="14502">
                  <c:v>3850</c:v>
                </c:pt>
                <c:pt idx="14503">
                  <c:v>3410</c:v>
                </c:pt>
                <c:pt idx="14504">
                  <c:v>1890</c:v>
                </c:pt>
                <c:pt idx="14505">
                  <c:v>3200</c:v>
                </c:pt>
                <c:pt idx="14506">
                  <c:v>2170</c:v>
                </c:pt>
                <c:pt idx="14507">
                  <c:v>2390</c:v>
                </c:pt>
                <c:pt idx="14508">
                  <c:v>1410</c:v>
                </c:pt>
                <c:pt idx="14509">
                  <c:v>740</c:v>
                </c:pt>
                <c:pt idx="14510">
                  <c:v>2150</c:v>
                </c:pt>
                <c:pt idx="14511">
                  <c:v>2180</c:v>
                </c:pt>
                <c:pt idx="14512">
                  <c:v>820</c:v>
                </c:pt>
                <c:pt idx="14513">
                  <c:v>5480</c:v>
                </c:pt>
                <c:pt idx="14514">
                  <c:v>1960</c:v>
                </c:pt>
                <c:pt idx="14515">
                  <c:v>1270</c:v>
                </c:pt>
                <c:pt idx="14516">
                  <c:v>1710</c:v>
                </c:pt>
                <c:pt idx="14517">
                  <c:v>1930</c:v>
                </c:pt>
                <c:pt idx="14518">
                  <c:v>1200</c:v>
                </c:pt>
                <c:pt idx="14519">
                  <c:v>1680</c:v>
                </c:pt>
                <c:pt idx="14520">
                  <c:v>1300</c:v>
                </c:pt>
                <c:pt idx="14521">
                  <c:v>1540</c:v>
                </c:pt>
                <c:pt idx="14522">
                  <c:v>870</c:v>
                </c:pt>
                <c:pt idx="14523">
                  <c:v>1890</c:v>
                </c:pt>
                <c:pt idx="14524">
                  <c:v>2050</c:v>
                </c:pt>
                <c:pt idx="14525">
                  <c:v>880</c:v>
                </c:pt>
                <c:pt idx="14526">
                  <c:v>2780</c:v>
                </c:pt>
                <c:pt idx="14527">
                  <c:v>1160</c:v>
                </c:pt>
                <c:pt idx="14528">
                  <c:v>2300</c:v>
                </c:pt>
                <c:pt idx="14529">
                  <c:v>3140</c:v>
                </c:pt>
                <c:pt idx="14530">
                  <c:v>2300</c:v>
                </c:pt>
                <c:pt idx="14531">
                  <c:v>2900</c:v>
                </c:pt>
                <c:pt idx="14532">
                  <c:v>1920</c:v>
                </c:pt>
                <c:pt idx="14533">
                  <c:v>1150</c:v>
                </c:pt>
                <c:pt idx="14534">
                  <c:v>3120</c:v>
                </c:pt>
                <c:pt idx="14535">
                  <c:v>2560</c:v>
                </c:pt>
                <c:pt idx="14536">
                  <c:v>1410</c:v>
                </c:pt>
                <c:pt idx="14537">
                  <c:v>970</c:v>
                </c:pt>
                <c:pt idx="14538">
                  <c:v>3620</c:v>
                </c:pt>
                <c:pt idx="14539">
                  <c:v>880</c:v>
                </c:pt>
                <c:pt idx="14540">
                  <c:v>1900</c:v>
                </c:pt>
                <c:pt idx="14541">
                  <c:v>2540</c:v>
                </c:pt>
                <c:pt idx="14542">
                  <c:v>1690</c:v>
                </c:pt>
                <c:pt idx="14543">
                  <c:v>1120</c:v>
                </c:pt>
                <c:pt idx="14544">
                  <c:v>2130</c:v>
                </c:pt>
                <c:pt idx="14545">
                  <c:v>3420</c:v>
                </c:pt>
                <c:pt idx="14546">
                  <c:v>1900</c:v>
                </c:pt>
                <c:pt idx="14547">
                  <c:v>3730</c:v>
                </c:pt>
                <c:pt idx="14548">
                  <c:v>1790</c:v>
                </c:pt>
                <c:pt idx="14549">
                  <c:v>2250</c:v>
                </c:pt>
                <c:pt idx="14550">
                  <c:v>2880</c:v>
                </c:pt>
                <c:pt idx="14551">
                  <c:v>1780</c:v>
                </c:pt>
                <c:pt idx="14552">
                  <c:v>1580</c:v>
                </c:pt>
                <c:pt idx="14553">
                  <c:v>3260</c:v>
                </c:pt>
                <c:pt idx="14554">
                  <c:v>3180</c:v>
                </c:pt>
                <c:pt idx="14555">
                  <c:v>2460</c:v>
                </c:pt>
                <c:pt idx="14556">
                  <c:v>8670</c:v>
                </c:pt>
                <c:pt idx="14557">
                  <c:v>1020</c:v>
                </c:pt>
                <c:pt idx="14558">
                  <c:v>1630</c:v>
                </c:pt>
                <c:pt idx="14559">
                  <c:v>3290</c:v>
                </c:pt>
                <c:pt idx="14560">
                  <c:v>1940</c:v>
                </c:pt>
                <c:pt idx="14561">
                  <c:v>1350</c:v>
                </c:pt>
                <c:pt idx="14562">
                  <c:v>1110</c:v>
                </c:pt>
                <c:pt idx="14563">
                  <c:v>2993</c:v>
                </c:pt>
                <c:pt idx="14564">
                  <c:v>2280</c:v>
                </c:pt>
                <c:pt idx="14565">
                  <c:v>3800</c:v>
                </c:pt>
                <c:pt idx="14566">
                  <c:v>850</c:v>
                </c:pt>
                <c:pt idx="14567">
                  <c:v>1560</c:v>
                </c:pt>
                <c:pt idx="14568">
                  <c:v>1000</c:v>
                </c:pt>
                <c:pt idx="14569">
                  <c:v>1400</c:v>
                </c:pt>
                <c:pt idx="14570">
                  <c:v>1540</c:v>
                </c:pt>
                <c:pt idx="14571">
                  <c:v>3570</c:v>
                </c:pt>
                <c:pt idx="14572">
                  <c:v>800</c:v>
                </c:pt>
                <c:pt idx="14573">
                  <c:v>1160</c:v>
                </c:pt>
                <c:pt idx="14574">
                  <c:v>1010</c:v>
                </c:pt>
                <c:pt idx="14575">
                  <c:v>1010</c:v>
                </c:pt>
                <c:pt idx="14576">
                  <c:v>2390</c:v>
                </c:pt>
                <c:pt idx="14577">
                  <c:v>1610</c:v>
                </c:pt>
                <c:pt idx="14578">
                  <c:v>2400</c:v>
                </c:pt>
                <c:pt idx="14579">
                  <c:v>1800</c:v>
                </c:pt>
                <c:pt idx="14580">
                  <c:v>2110</c:v>
                </c:pt>
                <c:pt idx="14581">
                  <c:v>960</c:v>
                </c:pt>
                <c:pt idx="14582">
                  <c:v>2600</c:v>
                </c:pt>
                <c:pt idx="14583">
                  <c:v>1340</c:v>
                </c:pt>
                <c:pt idx="14584">
                  <c:v>1410</c:v>
                </c:pt>
                <c:pt idx="14585">
                  <c:v>2390</c:v>
                </c:pt>
                <c:pt idx="14586">
                  <c:v>1180</c:v>
                </c:pt>
                <c:pt idx="14587">
                  <c:v>1040</c:v>
                </c:pt>
                <c:pt idx="14588">
                  <c:v>1840</c:v>
                </c:pt>
                <c:pt idx="14589">
                  <c:v>2630</c:v>
                </c:pt>
                <c:pt idx="14590">
                  <c:v>2640</c:v>
                </c:pt>
                <c:pt idx="14591">
                  <c:v>1720</c:v>
                </c:pt>
                <c:pt idx="14592">
                  <c:v>2320</c:v>
                </c:pt>
                <c:pt idx="14593">
                  <c:v>1840</c:v>
                </c:pt>
                <c:pt idx="14594">
                  <c:v>2890</c:v>
                </c:pt>
                <c:pt idx="14595">
                  <c:v>2200</c:v>
                </c:pt>
                <c:pt idx="14596">
                  <c:v>1660</c:v>
                </c:pt>
                <c:pt idx="14597">
                  <c:v>2170</c:v>
                </c:pt>
                <c:pt idx="14598">
                  <c:v>3310</c:v>
                </c:pt>
                <c:pt idx="14599">
                  <c:v>1450</c:v>
                </c:pt>
                <c:pt idx="14600">
                  <c:v>1440</c:v>
                </c:pt>
                <c:pt idx="14601">
                  <c:v>1760</c:v>
                </c:pt>
                <c:pt idx="14602">
                  <c:v>3170</c:v>
                </c:pt>
                <c:pt idx="14603">
                  <c:v>1250</c:v>
                </c:pt>
                <c:pt idx="14604">
                  <c:v>3280</c:v>
                </c:pt>
                <c:pt idx="14605">
                  <c:v>2460</c:v>
                </c:pt>
                <c:pt idx="14606">
                  <c:v>1470</c:v>
                </c:pt>
                <c:pt idx="14607">
                  <c:v>1780</c:v>
                </c:pt>
                <c:pt idx="14608">
                  <c:v>1580</c:v>
                </c:pt>
                <c:pt idx="14609">
                  <c:v>1630</c:v>
                </c:pt>
                <c:pt idx="14610">
                  <c:v>2240</c:v>
                </c:pt>
                <c:pt idx="14611">
                  <c:v>2430</c:v>
                </c:pt>
                <c:pt idx="14612">
                  <c:v>1940</c:v>
                </c:pt>
                <c:pt idx="14613">
                  <c:v>1970</c:v>
                </c:pt>
                <c:pt idx="14614">
                  <c:v>2050</c:v>
                </c:pt>
                <c:pt idx="14615">
                  <c:v>1340</c:v>
                </c:pt>
                <c:pt idx="14616">
                  <c:v>1880</c:v>
                </c:pt>
                <c:pt idx="14617">
                  <c:v>860</c:v>
                </c:pt>
                <c:pt idx="14618">
                  <c:v>2140</c:v>
                </c:pt>
                <c:pt idx="14619">
                  <c:v>3620</c:v>
                </c:pt>
                <c:pt idx="14620">
                  <c:v>2370</c:v>
                </c:pt>
                <c:pt idx="14621">
                  <c:v>1860</c:v>
                </c:pt>
                <c:pt idx="14622">
                  <c:v>2110</c:v>
                </c:pt>
                <c:pt idx="14623">
                  <c:v>1990</c:v>
                </c:pt>
                <c:pt idx="14624">
                  <c:v>1820</c:v>
                </c:pt>
                <c:pt idx="14625">
                  <c:v>3120</c:v>
                </c:pt>
                <c:pt idx="14626">
                  <c:v>1190</c:v>
                </c:pt>
                <c:pt idx="14627">
                  <c:v>1170</c:v>
                </c:pt>
                <c:pt idx="14628">
                  <c:v>2630</c:v>
                </c:pt>
                <c:pt idx="14629">
                  <c:v>1450</c:v>
                </c:pt>
                <c:pt idx="14630">
                  <c:v>2100</c:v>
                </c:pt>
                <c:pt idx="14631">
                  <c:v>1680</c:v>
                </c:pt>
                <c:pt idx="14632">
                  <c:v>2000</c:v>
                </c:pt>
                <c:pt idx="14633">
                  <c:v>1030</c:v>
                </c:pt>
                <c:pt idx="14634">
                  <c:v>2020</c:v>
                </c:pt>
                <c:pt idx="14635">
                  <c:v>2220</c:v>
                </c:pt>
                <c:pt idx="14636">
                  <c:v>1750</c:v>
                </c:pt>
                <c:pt idx="14637">
                  <c:v>1710</c:v>
                </c:pt>
                <c:pt idx="14638">
                  <c:v>3560</c:v>
                </c:pt>
                <c:pt idx="14639">
                  <c:v>2720</c:v>
                </c:pt>
                <c:pt idx="14640">
                  <c:v>1010</c:v>
                </c:pt>
                <c:pt idx="14641">
                  <c:v>1830</c:v>
                </c:pt>
                <c:pt idx="14642">
                  <c:v>4480</c:v>
                </c:pt>
                <c:pt idx="14643">
                  <c:v>2080</c:v>
                </c:pt>
                <c:pt idx="14644">
                  <c:v>1470</c:v>
                </c:pt>
                <c:pt idx="14645">
                  <c:v>1600</c:v>
                </c:pt>
                <c:pt idx="14646">
                  <c:v>1340</c:v>
                </c:pt>
                <c:pt idx="14647">
                  <c:v>3680</c:v>
                </c:pt>
                <c:pt idx="14648">
                  <c:v>1770</c:v>
                </c:pt>
                <c:pt idx="14649">
                  <c:v>980</c:v>
                </c:pt>
                <c:pt idx="14650">
                  <c:v>2530</c:v>
                </c:pt>
                <c:pt idx="14651">
                  <c:v>2390</c:v>
                </c:pt>
                <c:pt idx="14652">
                  <c:v>3600</c:v>
                </c:pt>
                <c:pt idx="14653">
                  <c:v>3270</c:v>
                </c:pt>
                <c:pt idx="14654">
                  <c:v>2300</c:v>
                </c:pt>
                <c:pt idx="14655">
                  <c:v>1710</c:v>
                </c:pt>
                <c:pt idx="14656">
                  <c:v>1170</c:v>
                </c:pt>
                <c:pt idx="14657">
                  <c:v>1990</c:v>
                </c:pt>
                <c:pt idx="14658">
                  <c:v>1710</c:v>
                </c:pt>
                <c:pt idx="14659">
                  <c:v>1740</c:v>
                </c:pt>
                <c:pt idx="14660">
                  <c:v>3320</c:v>
                </c:pt>
                <c:pt idx="14661">
                  <c:v>1960</c:v>
                </c:pt>
                <c:pt idx="14662">
                  <c:v>2820</c:v>
                </c:pt>
                <c:pt idx="14663">
                  <c:v>1590</c:v>
                </c:pt>
                <c:pt idx="14664">
                  <c:v>2490</c:v>
                </c:pt>
                <c:pt idx="14665">
                  <c:v>870</c:v>
                </c:pt>
                <c:pt idx="14666">
                  <c:v>1860</c:v>
                </c:pt>
                <c:pt idx="14667">
                  <c:v>2930</c:v>
                </c:pt>
                <c:pt idx="14668">
                  <c:v>1580</c:v>
                </c:pt>
                <c:pt idx="14669">
                  <c:v>4110</c:v>
                </c:pt>
                <c:pt idx="14670">
                  <c:v>1410</c:v>
                </c:pt>
                <c:pt idx="14671">
                  <c:v>2090</c:v>
                </c:pt>
                <c:pt idx="14672">
                  <c:v>1400</c:v>
                </c:pt>
                <c:pt idx="14673">
                  <c:v>1690</c:v>
                </c:pt>
                <c:pt idx="14674">
                  <c:v>3210</c:v>
                </c:pt>
                <c:pt idx="14675">
                  <c:v>1190</c:v>
                </c:pt>
                <c:pt idx="14676">
                  <c:v>960</c:v>
                </c:pt>
                <c:pt idx="14677">
                  <c:v>2380</c:v>
                </c:pt>
                <c:pt idx="14678">
                  <c:v>1020</c:v>
                </c:pt>
                <c:pt idx="14679">
                  <c:v>1290</c:v>
                </c:pt>
                <c:pt idx="14680">
                  <c:v>1830</c:v>
                </c:pt>
                <c:pt idx="14681">
                  <c:v>4770</c:v>
                </c:pt>
                <c:pt idx="14682">
                  <c:v>2910</c:v>
                </c:pt>
                <c:pt idx="14683">
                  <c:v>950</c:v>
                </c:pt>
                <c:pt idx="14684">
                  <c:v>1160</c:v>
                </c:pt>
                <c:pt idx="14685">
                  <c:v>4930</c:v>
                </c:pt>
                <c:pt idx="14686">
                  <c:v>1780</c:v>
                </c:pt>
                <c:pt idx="14687">
                  <c:v>1410</c:v>
                </c:pt>
                <c:pt idx="14688">
                  <c:v>2700</c:v>
                </c:pt>
                <c:pt idx="14689">
                  <c:v>1790</c:v>
                </c:pt>
                <c:pt idx="14690">
                  <c:v>4040</c:v>
                </c:pt>
                <c:pt idx="14691">
                  <c:v>1990</c:v>
                </c:pt>
                <c:pt idx="14692">
                  <c:v>2150</c:v>
                </c:pt>
                <c:pt idx="14693">
                  <c:v>1850</c:v>
                </c:pt>
                <c:pt idx="14694">
                  <c:v>1680</c:v>
                </c:pt>
                <c:pt idx="14695">
                  <c:v>1430</c:v>
                </c:pt>
                <c:pt idx="14696">
                  <c:v>960</c:v>
                </c:pt>
                <c:pt idx="14697">
                  <c:v>2700</c:v>
                </c:pt>
                <c:pt idx="14698">
                  <c:v>1290</c:v>
                </c:pt>
                <c:pt idx="14699">
                  <c:v>1860</c:v>
                </c:pt>
                <c:pt idx="14700">
                  <c:v>4320</c:v>
                </c:pt>
                <c:pt idx="14701">
                  <c:v>2130</c:v>
                </c:pt>
                <c:pt idx="14702">
                  <c:v>2870</c:v>
                </c:pt>
                <c:pt idx="14703">
                  <c:v>3740</c:v>
                </c:pt>
                <c:pt idx="14704">
                  <c:v>2130</c:v>
                </c:pt>
                <c:pt idx="14705">
                  <c:v>1210</c:v>
                </c:pt>
                <c:pt idx="14706">
                  <c:v>2800</c:v>
                </c:pt>
                <c:pt idx="14707">
                  <c:v>3040</c:v>
                </c:pt>
                <c:pt idx="14708">
                  <c:v>1570</c:v>
                </c:pt>
                <c:pt idx="14709">
                  <c:v>2090</c:v>
                </c:pt>
                <c:pt idx="14710">
                  <c:v>1690</c:v>
                </c:pt>
                <c:pt idx="14711">
                  <c:v>1470</c:v>
                </c:pt>
                <c:pt idx="14712">
                  <c:v>1460</c:v>
                </c:pt>
                <c:pt idx="14713">
                  <c:v>3030</c:v>
                </c:pt>
                <c:pt idx="14714">
                  <c:v>1190</c:v>
                </c:pt>
                <c:pt idx="14715">
                  <c:v>1840</c:v>
                </c:pt>
                <c:pt idx="14716">
                  <c:v>3560</c:v>
                </c:pt>
                <c:pt idx="14717">
                  <c:v>1580</c:v>
                </c:pt>
                <c:pt idx="14718">
                  <c:v>1230</c:v>
                </c:pt>
                <c:pt idx="14719">
                  <c:v>1440</c:v>
                </c:pt>
                <c:pt idx="14720">
                  <c:v>4420</c:v>
                </c:pt>
                <c:pt idx="14721">
                  <c:v>910</c:v>
                </c:pt>
                <c:pt idx="14722">
                  <c:v>670</c:v>
                </c:pt>
                <c:pt idx="14723">
                  <c:v>2650</c:v>
                </c:pt>
                <c:pt idx="14724">
                  <c:v>2220</c:v>
                </c:pt>
                <c:pt idx="14725">
                  <c:v>1640</c:v>
                </c:pt>
                <c:pt idx="14726">
                  <c:v>770</c:v>
                </c:pt>
                <c:pt idx="14727">
                  <c:v>3960</c:v>
                </c:pt>
                <c:pt idx="14728">
                  <c:v>1140</c:v>
                </c:pt>
                <c:pt idx="14729">
                  <c:v>2480</c:v>
                </c:pt>
                <c:pt idx="14730">
                  <c:v>1580</c:v>
                </c:pt>
                <c:pt idx="14731">
                  <c:v>1990</c:v>
                </c:pt>
                <c:pt idx="14732">
                  <c:v>1830</c:v>
                </c:pt>
                <c:pt idx="14733">
                  <c:v>840</c:v>
                </c:pt>
                <c:pt idx="14734">
                  <c:v>3320</c:v>
                </c:pt>
                <c:pt idx="14735">
                  <c:v>2050</c:v>
                </c:pt>
                <c:pt idx="14736">
                  <c:v>1560</c:v>
                </c:pt>
                <c:pt idx="14737">
                  <c:v>800</c:v>
                </c:pt>
                <c:pt idx="14738">
                  <c:v>1190</c:v>
                </c:pt>
                <c:pt idx="14739">
                  <c:v>1300</c:v>
                </c:pt>
                <c:pt idx="14740">
                  <c:v>3400</c:v>
                </c:pt>
                <c:pt idx="14741">
                  <c:v>1170</c:v>
                </c:pt>
                <c:pt idx="14742">
                  <c:v>2510</c:v>
                </c:pt>
                <c:pt idx="14743">
                  <c:v>2510</c:v>
                </c:pt>
                <c:pt idx="14744">
                  <c:v>2390</c:v>
                </c:pt>
                <c:pt idx="14745">
                  <c:v>2200</c:v>
                </c:pt>
                <c:pt idx="14746">
                  <c:v>2550</c:v>
                </c:pt>
                <c:pt idx="14747">
                  <c:v>2560</c:v>
                </c:pt>
                <c:pt idx="14748">
                  <c:v>3250</c:v>
                </c:pt>
                <c:pt idx="14749">
                  <c:v>1340</c:v>
                </c:pt>
                <c:pt idx="14750">
                  <c:v>2840</c:v>
                </c:pt>
                <c:pt idx="14751">
                  <c:v>2480</c:v>
                </c:pt>
                <c:pt idx="14752">
                  <c:v>3060</c:v>
                </c:pt>
                <c:pt idx="14753">
                  <c:v>2910</c:v>
                </c:pt>
                <c:pt idx="14754">
                  <c:v>1900</c:v>
                </c:pt>
                <c:pt idx="14755">
                  <c:v>1300</c:v>
                </c:pt>
                <c:pt idx="14756">
                  <c:v>1480</c:v>
                </c:pt>
                <c:pt idx="14757">
                  <c:v>1250</c:v>
                </c:pt>
                <c:pt idx="14758">
                  <c:v>2000</c:v>
                </c:pt>
                <c:pt idx="14759">
                  <c:v>1330</c:v>
                </c:pt>
                <c:pt idx="14760">
                  <c:v>1840</c:v>
                </c:pt>
                <c:pt idx="14761">
                  <c:v>1560</c:v>
                </c:pt>
                <c:pt idx="14762">
                  <c:v>3150</c:v>
                </c:pt>
                <c:pt idx="14763">
                  <c:v>1560</c:v>
                </c:pt>
                <c:pt idx="14764">
                  <c:v>2910</c:v>
                </c:pt>
                <c:pt idx="14765">
                  <c:v>2940</c:v>
                </c:pt>
                <c:pt idx="14766">
                  <c:v>950</c:v>
                </c:pt>
                <c:pt idx="14767">
                  <c:v>1200</c:v>
                </c:pt>
                <c:pt idx="14768">
                  <c:v>1000</c:v>
                </c:pt>
                <c:pt idx="14769">
                  <c:v>1490</c:v>
                </c:pt>
                <c:pt idx="14770">
                  <c:v>600</c:v>
                </c:pt>
                <c:pt idx="14771">
                  <c:v>2320</c:v>
                </c:pt>
                <c:pt idx="14772">
                  <c:v>3190</c:v>
                </c:pt>
                <c:pt idx="14773">
                  <c:v>990</c:v>
                </c:pt>
                <c:pt idx="14774">
                  <c:v>5470</c:v>
                </c:pt>
                <c:pt idx="14775">
                  <c:v>2890</c:v>
                </c:pt>
                <c:pt idx="14776">
                  <c:v>1790</c:v>
                </c:pt>
                <c:pt idx="14777">
                  <c:v>2350</c:v>
                </c:pt>
                <c:pt idx="14778">
                  <c:v>3430</c:v>
                </c:pt>
                <c:pt idx="14779">
                  <c:v>2600</c:v>
                </c:pt>
                <c:pt idx="14780">
                  <c:v>2130</c:v>
                </c:pt>
                <c:pt idx="14781">
                  <c:v>1660</c:v>
                </c:pt>
                <c:pt idx="14782">
                  <c:v>2473</c:v>
                </c:pt>
                <c:pt idx="14783">
                  <c:v>1430</c:v>
                </c:pt>
                <c:pt idx="14784">
                  <c:v>1570</c:v>
                </c:pt>
                <c:pt idx="14785">
                  <c:v>1240</c:v>
                </c:pt>
                <c:pt idx="14786">
                  <c:v>1720</c:v>
                </c:pt>
                <c:pt idx="14787">
                  <c:v>1140</c:v>
                </c:pt>
                <c:pt idx="14788">
                  <c:v>2690</c:v>
                </c:pt>
                <c:pt idx="14789">
                  <c:v>1520</c:v>
                </c:pt>
                <c:pt idx="14790">
                  <c:v>2040</c:v>
                </c:pt>
                <c:pt idx="14791">
                  <c:v>2830</c:v>
                </c:pt>
                <c:pt idx="14792">
                  <c:v>1340</c:v>
                </c:pt>
                <c:pt idx="14793">
                  <c:v>2520</c:v>
                </c:pt>
                <c:pt idx="14794">
                  <c:v>1660</c:v>
                </c:pt>
                <c:pt idx="14795">
                  <c:v>880</c:v>
                </c:pt>
                <c:pt idx="14796">
                  <c:v>980</c:v>
                </c:pt>
                <c:pt idx="14797">
                  <c:v>1360</c:v>
                </c:pt>
                <c:pt idx="14798">
                  <c:v>3710</c:v>
                </c:pt>
                <c:pt idx="14799">
                  <c:v>940</c:v>
                </c:pt>
                <c:pt idx="14800">
                  <c:v>970</c:v>
                </c:pt>
                <c:pt idx="14801">
                  <c:v>1500</c:v>
                </c:pt>
                <c:pt idx="14802">
                  <c:v>2780</c:v>
                </c:pt>
                <c:pt idx="14803">
                  <c:v>3110</c:v>
                </c:pt>
                <c:pt idx="14804">
                  <c:v>1860</c:v>
                </c:pt>
                <c:pt idx="14805">
                  <c:v>1010</c:v>
                </c:pt>
                <c:pt idx="14806">
                  <c:v>2850</c:v>
                </c:pt>
                <c:pt idx="14807">
                  <c:v>2280</c:v>
                </c:pt>
                <c:pt idx="14808">
                  <c:v>3080</c:v>
                </c:pt>
                <c:pt idx="14809">
                  <c:v>2280</c:v>
                </c:pt>
                <c:pt idx="14810">
                  <c:v>2030</c:v>
                </c:pt>
                <c:pt idx="14811">
                  <c:v>2570</c:v>
                </c:pt>
                <c:pt idx="14812">
                  <c:v>3640</c:v>
                </c:pt>
                <c:pt idx="14813">
                  <c:v>1760</c:v>
                </c:pt>
                <c:pt idx="14814">
                  <c:v>2760</c:v>
                </c:pt>
                <c:pt idx="14815">
                  <c:v>2650</c:v>
                </c:pt>
                <c:pt idx="14816">
                  <c:v>5160</c:v>
                </c:pt>
                <c:pt idx="14817">
                  <c:v>1480</c:v>
                </c:pt>
                <c:pt idx="14818">
                  <c:v>860</c:v>
                </c:pt>
                <c:pt idx="14819">
                  <c:v>2610</c:v>
                </c:pt>
                <c:pt idx="14820">
                  <c:v>1470</c:v>
                </c:pt>
                <c:pt idx="14821">
                  <c:v>4570</c:v>
                </c:pt>
                <c:pt idx="14822">
                  <c:v>3410</c:v>
                </c:pt>
                <c:pt idx="14823">
                  <c:v>1760</c:v>
                </c:pt>
                <c:pt idx="14824">
                  <c:v>2040</c:v>
                </c:pt>
                <c:pt idx="14825">
                  <c:v>3470</c:v>
                </c:pt>
                <c:pt idx="14826">
                  <c:v>680</c:v>
                </c:pt>
                <c:pt idx="14827">
                  <c:v>1494</c:v>
                </c:pt>
                <c:pt idx="14828">
                  <c:v>1250</c:v>
                </c:pt>
                <c:pt idx="14829">
                  <c:v>3570</c:v>
                </c:pt>
                <c:pt idx="14830">
                  <c:v>2000</c:v>
                </c:pt>
                <c:pt idx="14831">
                  <c:v>2030</c:v>
                </c:pt>
                <c:pt idx="14832">
                  <c:v>1390</c:v>
                </c:pt>
                <c:pt idx="14833">
                  <c:v>1030</c:v>
                </c:pt>
                <c:pt idx="14834">
                  <c:v>1280</c:v>
                </c:pt>
                <c:pt idx="14835">
                  <c:v>2370</c:v>
                </c:pt>
                <c:pt idx="14836">
                  <c:v>1380</c:v>
                </c:pt>
                <c:pt idx="14837">
                  <c:v>2320</c:v>
                </c:pt>
                <c:pt idx="14838">
                  <c:v>2050</c:v>
                </c:pt>
                <c:pt idx="14839">
                  <c:v>1210</c:v>
                </c:pt>
                <c:pt idx="14840">
                  <c:v>3270</c:v>
                </c:pt>
                <c:pt idx="14841">
                  <c:v>2450</c:v>
                </c:pt>
                <c:pt idx="14842">
                  <c:v>1890</c:v>
                </c:pt>
                <c:pt idx="14843">
                  <c:v>2007</c:v>
                </c:pt>
                <c:pt idx="14844">
                  <c:v>1430</c:v>
                </c:pt>
                <c:pt idx="14845">
                  <c:v>2056</c:v>
                </c:pt>
                <c:pt idx="14846">
                  <c:v>2210</c:v>
                </c:pt>
                <c:pt idx="14847">
                  <c:v>2330</c:v>
                </c:pt>
                <c:pt idx="14848">
                  <c:v>2070</c:v>
                </c:pt>
                <c:pt idx="14849">
                  <c:v>1480</c:v>
                </c:pt>
                <c:pt idx="14850">
                  <c:v>1160</c:v>
                </c:pt>
                <c:pt idx="14851">
                  <c:v>2520</c:v>
                </c:pt>
                <c:pt idx="14852">
                  <c:v>1770</c:v>
                </c:pt>
                <c:pt idx="14853">
                  <c:v>3110</c:v>
                </c:pt>
                <c:pt idx="14854">
                  <c:v>1680</c:v>
                </c:pt>
                <c:pt idx="14855">
                  <c:v>1320</c:v>
                </c:pt>
                <c:pt idx="14856">
                  <c:v>1320</c:v>
                </c:pt>
                <c:pt idx="14857">
                  <c:v>1810</c:v>
                </c:pt>
                <c:pt idx="14858">
                  <c:v>1140</c:v>
                </c:pt>
                <c:pt idx="14859">
                  <c:v>4600</c:v>
                </c:pt>
                <c:pt idx="14860">
                  <c:v>1840</c:v>
                </c:pt>
                <c:pt idx="14861">
                  <c:v>2000</c:v>
                </c:pt>
                <c:pt idx="14862">
                  <c:v>1480</c:v>
                </c:pt>
                <c:pt idx="14863">
                  <c:v>2040</c:v>
                </c:pt>
                <c:pt idx="14864">
                  <c:v>2060</c:v>
                </c:pt>
                <c:pt idx="14865">
                  <c:v>3720</c:v>
                </c:pt>
                <c:pt idx="14866">
                  <c:v>3002</c:v>
                </c:pt>
                <c:pt idx="14867">
                  <c:v>1060</c:v>
                </c:pt>
                <c:pt idx="14868">
                  <c:v>1830</c:v>
                </c:pt>
                <c:pt idx="14869">
                  <c:v>1550</c:v>
                </c:pt>
                <c:pt idx="14870">
                  <c:v>1690</c:v>
                </c:pt>
                <c:pt idx="14871">
                  <c:v>2580</c:v>
                </c:pt>
                <c:pt idx="14872">
                  <c:v>2510</c:v>
                </c:pt>
                <c:pt idx="14873">
                  <c:v>1290</c:v>
                </c:pt>
                <c:pt idx="14874">
                  <c:v>1450</c:v>
                </c:pt>
                <c:pt idx="14875">
                  <c:v>2690</c:v>
                </c:pt>
                <c:pt idx="14876">
                  <c:v>3340</c:v>
                </c:pt>
                <c:pt idx="14877">
                  <c:v>2600</c:v>
                </c:pt>
                <c:pt idx="14878">
                  <c:v>3140</c:v>
                </c:pt>
                <c:pt idx="14879">
                  <c:v>3800</c:v>
                </c:pt>
                <c:pt idx="14880">
                  <c:v>2320</c:v>
                </c:pt>
                <c:pt idx="14881">
                  <c:v>2360</c:v>
                </c:pt>
                <c:pt idx="14882">
                  <c:v>1100</c:v>
                </c:pt>
                <c:pt idx="14883">
                  <c:v>1390</c:v>
                </c:pt>
                <c:pt idx="14884">
                  <c:v>2180</c:v>
                </c:pt>
                <c:pt idx="14885">
                  <c:v>1730</c:v>
                </c:pt>
                <c:pt idx="14886">
                  <c:v>2760</c:v>
                </c:pt>
                <c:pt idx="14887">
                  <c:v>2430</c:v>
                </c:pt>
                <c:pt idx="14888">
                  <c:v>2010</c:v>
                </c:pt>
                <c:pt idx="14889">
                  <c:v>1730</c:v>
                </c:pt>
                <c:pt idx="14890">
                  <c:v>2450</c:v>
                </c:pt>
                <c:pt idx="14891">
                  <c:v>3300</c:v>
                </c:pt>
                <c:pt idx="14892">
                  <c:v>720</c:v>
                </c:pt>
                <c:pt idx="14893">
                  <c:v>1240</c:v>
                </c:pt>
                <c:pt idx="14894">
                  <c:v>3050</c:v>
                </c:pt>
                <c:pt idx="14895">
                  <c:v>1590</c:v>
                </c:pt>
                <c:pt idx="14896">
                  <c:v>2040</c:v>
                </c:pt>
                <c:pt idx="14897">
                  <c:v>1840</c:v>
                </c:pt>
                <c:pt idx="14898">
                  <c:v>1960</c:v>
                </c:pt>
                <c:pt idx="14899">
                  <c:v>4110</c:v>
                </c:pt>
                <c:pt idx="14900">
                  <c:v>1830</c:v>
                </c:pt>
                <c:pt idx="14901">
                  <c:v>1330</c:v>
                </c:pt>
                <c:pt idx="14902">
                  <c:v>2190</c:v>
                </c:pt>
                <c:pt idx="14903">
                  <c:v>1720</c:v>
                </c:pt>
                <c:pt idx="14904">
                  <c:v>1710</c:v>
                </c:pt>
                <c:pt idx="14905">
                  <c:v>2180</c:v>
                </c:pt>
                <c:pt idx="14906">
                  <c:v>1700</c:v>
                </c:pt>
                <c:pt idx="14907">
                  <c:v>2960</c:v>
                </c:pt>
                <c:pt idx="14908">
                  <c:v>1330</c:v>
                </c:pt>
                <c:pt idx="14909">
                  <c:v>1940</c:v>
                </c:pt>
                <c:pt idx="14910">
                  <c:v>1500</c:v>
                </c:pt>
                <c:pt idx="14911">
                  <c:v>2230</c:v>
                </c:pt>
                <c:pt idx="14912">
                  <c:v>1700</c:v>
                </c:pt>
                <c:pt idx="14913">
                  <c:v>1840</c:v>
                </c:pt>
                <c:pt idx="14914">
                  <c:v>2100</c:v>
                </c:pt>
                <c:pt idx="14915">
                  <c:v>2580</c:v>
                </c:pt>
                <c:pt idx="14916">
                  <c:v>2350</c:v>
                </c:pt>
                <c:pt idx="14917">
                  <c:v>760</c:v>
                </c:pt>
                <c:pt idx="14918">
                  <c:v>3280</c:v>
                </c:pt>
                <c:pt idx="14919">
                  <c:v>1320</c:v>
                </c:pt>
                <c:pt idx="14920">
                  <c:v>1690</c:v>
                </c:pt>
                <c:pt idx="14921">
                  <c:v>2060</c:v>
                </c:pt>
                <c:pt idx="14922">
                  <c:v>1450</c:v>
                </c:pt>
                <c:pt idx="14923">
                  <c:v>2760</c:v>
                </c:pt>
                <c:pt idx="14924">
                  <c:v>2830</c:v>
                </c:pt>
                <c:pt idx="14925">
                  <c:v>1890</c:v>
                </c:pt>
                <c:pt idx="14926">
                  <c:v>2610</c:v>
                </c:pt>
                <c:pt idx="14927">
                  <c:v>1900</c:v>
                </c:pt>
                <c:pt idx="14928">
                  <c:v>930</c:v>
                </c:pt>
                <c:pt idx="14929">
                  <c:v>2730</c:v>
                </c:pt>
                <c:pt idx="14930">
                  <c:v>2650</c:v>
                </c:pt>
                <c:pt idx="14931">
                  <c:v>1010</c:v>
                </c:pt>
                <c:pt idx="14932">
                  <c:v>3550</c:v>
                </c:pt>
                <c:pt idx="14933">
                  <c:v>2130</c:v>
                </c:pt>
                <c:pt idx="14934">
                  <c:v>1840</c:v>
                </c:pt>
                <c:pt idx="14935">
                  <c:v>1320</c:v>
                </c:pt>
                <c:pt idx="14936">
                  <c:v>990</c:v>
                </c:pt>
                <c:pt idx="14937">
                  <c:v>1020</c:v>
                </c:pt>
                <c:pt idx="14938">
                  <c:v>1570</c:v>
                </c:pt>
                <c:pt idx="14939">
                  <c:v>1930</c:v>
                </c:pt>
                <c:pt idx="14940">
                  <c:v>3760</c:v>
                </c:pt>
                <c:pt idx="14941">
                  <c:v>1000</c:v>
                </c:pt>
                <c:pt idx="14942">
                  <c:v>1930</c:v>
                </c:pt>
                <c:pt idx="14943">
                  <c:v>2240</c:v>
                </c:pt>
                <c:pt idx="14944">
                  <c:v>2190</c:v>
                </c:pt>
                <c:pt idx="14945">
                  <c:v>2400</c:v>
                </c:pt>
                <c:pt idx="14946">
                  <c:v>1970</c:v>
                </c:pt>
                <c:pt idx="14947">
                  <c:v>2860</c:v>
                </c:pt>
                <c:pt idx="14948">
                  <c:v>1900</c:v>
                </c:pt>
                <c:pt idx="14949">
                  <c:v>2090</c:v>
                </c:pt>
                <c:pt idx="14950">
                  <c:v>850</c:v>
                </c:pt>
                <c:pt idx="14951">
                  <c:v>1840</c:v>
                </c:pt>
                <c:pt idx="14952">
                  <c:v>820</c:v>
                </c:pt>
                <c:pt idx="14953">
                  <c:v>4370</c:v>
                </c:pt>
                <c:pt idx="14954">
                  <c:v>3190</c:v>
                </c:pt>
                <c:pt idx="14955">
                  <c:v>3480</c:v>
                </c:pt>
                <c:pt idx="14956">
                  <c:v>1690</c:v>
                </c:pt>
                <c:pt idx="14957">
                  <c:v>1650</c:v>
                </c:pt>
                <c:pt idx="14958">
                  <c:v>2590</c:v>
                </c:pt>
                <c:pt idx="14959">
                  <c:v>2160</c:v>
                </c:pt>
                <c:pt idx="14960">
                  <c:v>3500</c:v>
                </c:pt>
                <c:pt idx="14961">
                  <c:v>3920</c:v>
                </c:pt>
                <c:pt idx="14962">
                  <c:v>2190</c:v>
                </c:pt>
                <c:pt idx="14963">
                  <c:v>1890</c:v>
                </c:pt>
                <c:pt idx="14964">
                  <c:v>1860</c:v>
                </c:pt>
                <c:pt idx="14965">
                  <c:v>1720</c:v>
                </c:pt>
                <c:pt idx="14966">
                  <c:v>2600</c:v>
                </c:pt>
                <c:pt idx="14967">
                  <c:v>1570</c:v>
                </c:pt>
                <c:pt idx="14968">
                  <c:v>3530</c:v>
                </c:pt>
                <c:pt idx="14969">
                  <c:v>1960</c:v>
                </c:pt>
                <c:pt idx="14970">
                  <c:v>2230</c:v>
                </c:pt>
                <c:pt idx="14971">
                  <c:v>2720</c:v>
                </c:pt>
                <c:pt idx="14972">
                  <c:v>2840</c:v>
                </c:pt>
                <c:pt idx="14973">
                  <c:v>1260</c:v>
                </c:pt>
                <c:pt idx="14974">
                  <c:v>1860</c:v>
                </c:pt>
                <c:pt idx="14975">
                  <c:v>2010</c:v>
                </c:pt>
                <c:pt idx="14976">
                  <c:v>820</c:v>
                </c:pt>
                <c:pt idx="14977">
                  <c:v>1220</c:v>
                </c:pt>
                <c:pt idx="14978">
                  <c:v>2220</c:v>
                </c:pt>
                <c:pt idx="14979">
                  <c:v>2860</c:v>
                </c:pt>
                <c:pt idx="14980">
                  <c:v>4230</c:v>
                </c:pt>
                <c:pt idx="14981">
                  <c:v>840</c:v>
                </c:pt>
                <c:pt idx="14982">
                  <c:v>2290</c:v>
                </c:pt>
                <c:pt idx="14983">
                  <c:v>2290</c:v>
                </c:pt>
                <c:pt idx="14984">
                  <c:v>3480</c:v>
                </c:pt>
                <c:pt idx="14985">
                  <c:v>4260</c:v>
                </c:pt>
                <c:pt idx="14986">
                  <c:v>2230</c:v>
                </c:pt>
                <c:pt idx="14987">
                  <c:v>3080</c:v>
                </c:pt>
                <c:pt idx="14988">
                  <c:v>2250</c:v>
                </c:pt>
                <c:pt idx="14989">
                  <c:v>3160</c:v>
                </c:pt>
                <c:pt idx="14990">
                  <c:v>1770</c:v>
                </c:pt>
                <c:pt idx="14991">
                  <c:v>2880</c:v>
                </c:pt>
                <c:pt idx="14992">
                  <c:v>2690</c:v>
                </c:pt>
                <c:pt idx="14993">
                  <c:v>1730</c:v>
                </c:pt>
                <c:pt idx="14994">
                  <c:v>1730</c:v>
                </c:pt>
                <c:pt idx="14995">
                  <c:v>4780</c:v>
                </c:pt>
                <c:pt idx="14996">
                  <c:v>2540</c:v>
                </c:pt>
                <c:pt idx="14997">
                  <c:v>2630</c:v>
                </c:pt>
                <c:pt idx="14998">
                  <c:v>1890</c:v>
                </c:pt>
                <c:pt idx="14999">
                  <c:v>1220</c:v>
                </c:pt>
                <c:pt idx="15000">
                  <c:v>710</c:v>
                </c:pt>
                <c:pt idx="15001">
                  <c:v>2970</c:v>
                </c:pt>
                <c:pt idx="15002">
                  <c:v>2970</c:v>
                </c:pt>
                <c:pt idx="15003">
                  <c:v>1000</c:v>
                </c:pt>
                <c:pt idx="15004">
                  <c:v>1980</c:v>
                </c:pt>
                <c:pt idx="15005">
                  <c:v>1920</c:v>
                </c:pt>
                <c:pt idx="15006">
                  <c:v>2740</c:v>
                </c:pt>
                <c:pt idx="15007">
                  <c:v>1740</c:v>
                </c:pt>
                <c:pt idx="15008">
                  <c:v>1300</c:v>
                </c:pt>
                <c:pt idx="15009">
                  <c:v>2740</c:v>
                </c:pt>
                <c:pt idx="15010">
                  <c:v>4060</c:v>
                </c:pt>
                <c:pt idx="15011">
                  <c:v>3490</c:v>
                </c:pt>
                <c:pt idx="15012">
                  <c:v>1430</c:v>
                </c:pt>
                <c:pt idx="15013">
                  <c:v>1860</c:v>
                </c:pt>
                <c:pt idx="15014">
                  <c:v>2120</c:v>
                </c:pt>
                <c:pt idx="15015">
                  <c:v>1860</c:v>
                </c:pt>
                <c:pt idx="15016">
                  <c:v>2330</c:v>
                </c:pt>
                <c:pt idx="15017">
                  <c:v>1670</c:v>
                </c:pt>
                <c:pt idx="15018">
                  <c:v>2130</c:v>
                </c:pt>
                <c:pt idx="15019">
                  <c:v>1900</c:v>
                </c:pt>
                <c:pt idx="15020">
                  <c:v>1170</c:v>
                </c:pt>
                <c:pt idx="15021">
                  <c:v>980</c:v>
                </c:pt>
                <c:pt idx="15022">
                  <c:v>4670</c:v>
                </c:pt>
                <c:pt idx="15023">
                  <c:v>2500</c:v>
                </c:pt>
                <c:pt idx="15024">
                  <c:v>2020</c:v>
                </c:pt>
                <c:pt idx="15025">
                  <c:v>1290</c:v>
                </c:pt>
                <c:pt idx="15026">
                  <c:v>1620</c:v>
                </c:pt>
                <c:pt idx="15027">
                  <c:v>1710</c:v>
                </c:pt>
                <c:pt idx="15028">
                  <c:v>1720</c:v>
                </c:pt>
                <c:pt idx="15029">
                  <c:v>1820</c:v>
                </c:pt>
                <c:pt idx="15030">
                  <c:v>1130</c:v>
                </c:pt>
                <c:pt idx="15031">
                  <c:v>3040</c:v>
                </c:pt>
                <c:pt idx="15032">
                  <c:v>2410</c:v>
                </c:pt>
                <c:pt idx="15033">
                  <c:v>2440</c:v>
                </c:pt>
                <c:pt idx="15034">
                  <c:v>800</c:v>
                </c:pt>
                <c:pt idx="15035">
                  <c:v>1030</c:v>
                </c:pt>
                <c:pt idx="15036">
                  <c:v>1480</c:v>
                </c:pt>
                <c:pt idx="15037">
                  <c:v>1710</c:v>
                </c:pt>
                <c:pt idx="15038">
                  <c:v>3450</c:v>
                </c:pt>
                <c:pt idx="15039">
                  <c:v>2610</c:v>
                </c:pt>
                <c:pt idx="15040">
                  <c:v>780</c:v>
                </c:pt>
                <c:pt idx="15041">
                  <c:v>1260</c:v>
                </c:pt>
                <c:pt idx="15042">
                  <c:v>2590</c:v>
                </c:pt>
                <c:pt idx="15043">
                  <c:v>1580</c:v>
                </c:pt>
                <c:pt idx="15044">
                  <c:v>1660</c:v>
                </c:pt>
                <c:pt idx="15045">
                  <c:v>2950</c:v>
                </c:pt>
                <c:pt idx="15046">
                  <c:v>2240</c:v>
                </c:pt>
                <c:pt idx="15047">
                  <c:v>1940</c:v>
                </c:pt>
                <c:pt idx="15048">
                  <c:v>1850</c:v>
                </c:pt>
                <c:pt idx="15049">
                  <c:v>5770</c:v>
                </c:pt>
                <c:pt idx="15050">
                  <c:v>2280</c:v>
                </c:pt>
                <c:pt idx="15051">
                  <c:v>2740</c:v>
                </c:pt>
                <c:pt idx="15052">
                  <c:v>3760</c:v>
                </c:pt>
                <c:pt idx="15053">
                  <c:v>1580</c:v>
                </c:pt>
                <c:pt idx="15054">
                  <c:v>1600</c:v>
                </c:pt>
                <c:pt idx="15055">
                  <c:v>2100</c:v>
                </c:pt>
                <c:pt idx="15056">
                  <c:v>2610</c:v>
                </c:pt>
                <c:pt idx="15057">
                  <c:v>1840</c:v>
                </c:pt>
                <c:pt idx="15058">
                  <c:v>1320</c:v>
                </c:pt>
                <c:pt idx="15059">
                  <c:v>1540</c:v>
                </c:pt>
                <c:pt idx="15060">
                  <c:v>2520</c:v>
                </c:pt>
                <c:pt idx="15061">
                  <c:v>3780</c:v>
                </c:pt>
                <c:pt idx="15062">
                  <c:v>1200</c:v>
                </c:pt>
                <c:pt idx="15063">
                  <c:v>2720</c:v>
                </c:pt>
                <c:pt idx="15064">
                  <c:v>3100</c:v>
                </c:pt>
                <c:pt idx="15065">
                  <c:v>1630</c:v>
                </c:pt>
                <c:pt idx="15066">
                  <c:v>1910</c:v>
                </c:pt>
                <c:pt idx="15067">
                  <c:v>1580</c:v>
                </c:pt>
                <c:pt idx="15068">
                  <c:v>1690</c:v>
                </c:pt>
                <c:pt idx="15069">
                  <c:v>1960</c:v>
                </c:pt>
                <c:pt idx="15070">
                  <c:v>4300</c:v>
                </c:pt>
                <c:pt idx="15071">
                  <c:v>1840</c:v>
                </c:pt>
                <c:pt idx="15072">
                  <c:v>3480</c:v>
                </c:pt>
                <c:pt idx="15073">
                  <c:v>2710</c:v>
                </c:pt>
                <c:pt idx="15074">
                  <c:v>2100</c:v>
                </c:pt>
                <c:pt idx="15075">
                  <c:v>1760</c:v>
                </c:pt>
                <c:pt idx="15076">
                  <c:v>2155</c:v>
                </c:pt>
                <c:pt idx="15077">
                  <c:v>1720</c:v>
                </c:pt>
                <c:pt idx="15078">
                  <c:v>1430</c:v>
                </c:pt>
                <c:pt idx="15079">
                  <c:v>2790</c:v>
                </c:pt>
                <c:pt idx="15080">
                  <c:v>1180</c:v>
                </c:pt>
                <c:pt idx="15081">
                  <c:v>2450</c:v>
                </c:pt>
                <c:pt idx="15082">
                  <c:v>1330</c:v>
                </c:pt>
                <c:pt idx="15083">
                  <c:v>1940</c:v>
                </c:pt>
                <c:pt idx="15084">
                  <c:v>1600</c:v>
                </c:pt>
                <c:pt idx="15085">
                  <c:v>3210</c:v>
                </c:pt>
                <c:pt idx="15086">
                  <c:v>2880</c:v>
                </c:pt>
                <c:pt idx="15087">
                  <c:v>1160</c:v>
                </c:pt>
                <c:pt idx="15088">
                  <c:v>1360</c:v>
                </c:pt>
                <c:pt idx="15089">
                  <c:v>2014</c:v>
                </c:pt>
                <c:pt idx="15090">
                  <c:v>1440</c:v>
                </c:pt>
                <c:pt idx="15091">
                  <c:v>1570</c:v>
                </c:pt>
                <c:pt idx="15092">
                  <c:v>2330</c:v>
                </c:pt>
                <c:pt idx="15093">
                  <c:v>1880</c:v>
                </c:pt>
                <c:pt idx="15094">
                  <c:v>1850</c:v>
                </c:pt>
                <c:pt idx="15095">
                  <c:v>2230</c:v>
                </c:pt>
                <c:pt idx="15096">
                  <c:v>990</c:v>
                </c:pt>
                <c:pt idx="15097">
                  <c:v>1720</c:v>
                </c:pt>
                <c:pt idx="15098">
                  <c:v>3230</c:v>
                </c:pt>
                <c:pt idx="15099">
                  <c:v>1180</c:v>
                </c:pt>
                <c:pt idx="15100">
                  <c:v>1450</c:v>
                </c:pt>
                <c:pt idx="15101">
                  <c:v>2370</c:v>
                </c:pt>
                <c:pt idx="15102">
                  <c:v>2570</c:v>
                </c:pt>
                <c:pt idx="15103">
                  <c:v>1870</c:v>
                </c:pt>
                <c:pt idx="15104">
                  <c:v>1220</c:v>
                </c:pt>
                <c:pt idx="15105">
                  <c:v>1770</c:v>
                </c:pt>
                <c:pt idx="15106">
                  <c:v>1500</c:v>
                </c:pt>
                <c:pt idx="15107">
                  <c:v>1110</c:v>
                </c:pt>
                <c:pt idx="15108">
                  <c:v>4980</c:v>
                </c:pt>
                <c:pt idx="15109">
                  <c:v>2360</c:v>
                </c:pt>
                <c:pt idx="15110">
                  <c:v>1600</c:v>
                </c:pt>
                <c:pt idx="15111">
                  <c:v>1450</c:v>
                </c:pt>
                <c:pt idx="15112">
                  <c:v>2680</c:v>
                </c:pt>
                <c:pt idx="15113">
                  <c:v>1150</c:v>
                </c:pt>
                <c:pt idx="15114">
                  <c:v>1870</c:v>
                </c:pt>
                <c:pt idx="15115">
                  <c:v>3400</c:v>
                </c:pt>
                <c:pt idx="15116">
                  <c:v>1810</c:v>
                </c:pt>
                <c:pt idx="15117">
                  <c:v>1860</c:v>
                </c:pt>
                <c:pt idx="15118">
                  <c:v>3790</c:v>
                </c:pt>
                <c:pt idx="15119">
                  <c:v>2130</c:v>
                </c:pt>
                <c:pt idx="15120">
                  <c:v>2860</c:v>
                </c:pt>
                <c:pt idx="15121">
                  <c:v>2370</c:v>
                </c:pt>
                <c:pt idx="15122">
                  <c:v>2290</c:v>
                </c:pt>
                <c:pt idx="15123">
                  <c:v>1120</c:v>
                </c:pt>
                <c:pt idx="15124">
                  <c:v>1810</c:v>
                </c:pt>
                <c:pt idx="15125">
                  <c:v>3220</c:v>
                </c:pt>
                <c:pt idx="15126">
                  <c:v>1660</c:v>
                </c:pt>
                <c:pt idx="15127">
                  <c:v>850</c:v>
                </c:pt>
                <c:pt idx="15128">
                  <c:v>2665</c:v>
                </c:pt>
                <c:pt idx="15129">
                  <c:v>2580</c:v>
                </c:pt>
                <c:pt idx="15130">
                  <c:v>3200</c:v>
                </c:pt>
                <c:pt idx="15131">
                  <c:v>840</c:v>
                </c:pt>
                <c:pt idx="15132">
                  <c:v>2970</c:v>
                </c:pt>
                <c:pt idx="15133">
                  <c:v>790</c:v>
                </c:pt>
                <c:pt idx="15134">
                  <c:v>2140</c:v>
                </c:pt>
                <c:pt idx="15135">
                  <c:v>2580</c:v>
                </c:pt>
                <c:pt idx="15136">
                  <c:v>2180</c:v>
                </c:pt>
                <c:pt idx="15137">
                  <c:v>1060</c:v>
                </c:pt>
                <c:pt idx="15138">
                  <c:v>1860</c:v>
                </c:pt>
                <c:pt idx="15139">
                  <c:v>1840</c:v>
                </c:pt>
                <c:pt idx="15140">
                  <c:v>1340</c:v>
                </c:pt>
                <c:pt idx="15141">
                  <c:v>2320</c:v>
                </c:pt>
                <c:pt idx="15142">
                  <c:v>2110</c:v>
                </c:pt>
                <c:pt idx="15143">
                  <c:v>1840</c:v>
                </c:pt>
                <c:pt idx="15144">
                  <c:v>1080</c:v>
                </c:pt>
                <c:pt idx="15145">
                  <c:v>1290</c:v>
                </c:pt>
                <c:pt idx="15146">
                  <c:v>2210</c:v>
                </c:pt>
                <c:pt idx="15147">
                  <c:v>2210</c:v>
                </c:pt>
                <c:pt idx="15148">
                  <c:v>1410</c:v>
                </c:pt>
                <c:pt idx="15149">
                  <c:v>3740</c:v>
                </c:pt>
                <c:pt idx="15150">
                  <c:v>2440</c:v>
                </c:pt>
                <c:pt idx="15151">
                  <c:v>2040</c:v>
                </c:pt>
                <c:pt idx="15152">
                  <c:v>3840</c:v>
                </c:pt>
                <c:pt idx="15153">
                  <c:v>1660</c:v>
                </c:pt>
                <c:pt idx="15154">
                  <c:v>1640</c:v>
                </c:pt>
                <c:pt idx="15155">
                  <c:v>1310</c:v>
                </c:pt>
                <c:pt idx="15156">
                  <c:v>1720</c:v>
                </c:pt>
                <c:pt idx="15157">
                  <c:v>1720</c:v>
                </c:pt>
                <c:pt idx="15158">
                  <c:v>4020</c:v>
                </c:pt>
                <c:pt idx="15159">
                  <c:v>1960</c:v>
                </c:pt>
                <c:pt idx="15160">
                  <c:v>3240</c:v>
                </c:pt>
                <c:pt idx="15161">
                  <c:v>3610</c:v>
                </c:pt>
                <c:pt idx="15162">
                  <c:v>1800</c:v>
                </c:pt>
                <c:pt idx="15163">
                  <c:v>1960</c:v>
                </c:pt>
                <c:pt idx="15164">
                  <c:v>1250</c:v>
                </c:pt>
                <c:pt idx="15165">
                  <c:v>2120</c:v>
                </c:pt>
                <c:pt idx="15166">
                  <c:v>3860</c:v>
                </c:pt>
                <c:pt idx="15167">
                  <c:v>1340</c:v>
                </c:pt>
                <c:pt idx="15168">
                  <c:v>1780</c:v>
                </c:pt>
                <c:pt idx="15169">
                  <c:v>3920</c:v>
                </c:pt>
                <c:pt idx="15170">
                  <c:v>1690</c:v>
                </c:pt>
                <c:pt idx="15171">
                  <c:v>2570</c:v>
                </c:pt>
                <c:pt idx="15172">
                  <c:v>1870</c:v>
                </c:pt>
                <c:pt idx="15173">
                  <c:v>2860</c:v>
                </c:pt>
                <c:pt idx="15174">
                  <c:v>1670</c:v>
                </c:pt>
                <c:pt idx="15175">
                  <c:v>1070</c:v>
                </c:pt>
                <c:pt idx="15176">
                  <c:v>940</c:v>
                </c:pt>
                <c:pt idx="15177">
                  <c:v>2588</c:v>
                </c:pt>
                <c:pt idx="15178">
                  <c:v>3500</c:v>
                </c:pt>
                <c:pt idx="15179">
                  <c:v>1690</c:v>
                </c:pt>
                <c:pt idx="15180">
                  <c:v>3790</c:v>
                </c:pt>
                <c:pt idx="15181">
                  <c:v>1090</c:v>
                </c:pt>
                <c:pt idx="15182">
                  <c:v>2240</c:v>
                </c:pt>
                <c:pt idx="15183">
                  <c:v>1150</c:v>
                </c:pt>
                <c:pt idx="15184">
                  <c:v>1870</c:v>
                </c:pt>
                <c:pt idx="15185">
                  <c:v>2990</c:v>
                </c:pt>
                <c:pt idx="15186">
                  <c:v>2580</c:v>
                </c:pt>
                <c:pt idx="15187">
                  <c:v>2220</c:v>
                </c:pt>
                <c:pt idx="15188">
                  <c:v>1620</c:v>
                </c:pt>
                <c:pt idx="15189">
                  <c:v>2590</c:v>
                </c:pt>
                <c:pt idx="15190">
                  <c:v>1390</c:v>
                </c:pt>
                <c:pt idx="15191">
                  <c:v>2270</c:v>
                </c:pt>
                <c:pt idx="15192">
                  <c:v>2920</c:v>
                </c:pt>
                <c:pt idx="15193">
                  <c:v>1250</c:v>
                </c:pt>
                <c:pt idx="15194">
                  <c:v>1100</c:v>
                </c:pt>
                <c:pt idx="15195">
                  <c:v>1500</c:v>
                </c:pt>
                <c:pt idx="15196">
                  <c:v>2800</c:v>
                </c:pt>
                <c:pt idx="15197">
                  <c:v>3420</c:v>
                </c:pt>
                <c:pt idx="15198">
                  <c:v>2100</c:v>
                </c:pt>
                <c:pt idx="15199">
                  <c:v>1790</c:v>
                </c:pt>
                <c:pt idx="15200">
                  <c:v>1790</c:v>
                </c:pt>
                <c:pt idx="15201">
                  <c:v>2220</c:v>
                </c:pt>
                <c:pt idx="15202">
                  <c:v>2000</c:v>
                </c:pt>
                <c:pt idx="15203">
                  <c:v>1770</c:v>
                </c:pt>
                <c:pt idx="15204">
                  <c:v>4280</c:v>
                </c:pt>
                <c:pt idx="15205">
                  <c:v>1260</c:v>
                </c:pt>
                <c:pt idx="15206">
                  <c:v>840</c:v>
                </c:pt>
                <c:pt idx="15207">
                  <c:v>1830</c:v>
                </c:pt>
                <c:pt idx="15208">
                  <c:v>970</c:v>
                </c:pt>
                <c:pt idx="15209">
                  <c:v>1740</c:v>
                </c:pt>
                <c:pt idx="15210">
                  <c:v>1654</c:v>
                </c:pt>
                <c:pt idx="15211">
                  <c:v>2390</c:v>
                </c:pt>
                <c:pt idx="15212">
                  <c:v>1080</c:v>
                </c:pt>
                <c:pt idx="15213">
                  <c:v>2610</c:v>
                </c:pt>
                <c:pt idx="15214">
                  <c:v>1070</c:v>
                </c:pt>
                <c:pt idx="15215">
                  <c:v>1430</c:v>
                </c:pt>
                <c:pt idx="15216">
                  <c:v>2400</c:v>
                </c:pt>
                <c:pt idx="15217">
                  <c:v>670</c:v>
                </c:pt>
                <c:pt idx="15218">
                  <c:v>2860</c:v>
                </c:pt>
                <c:pt idx="15219">
                  <c:v>2270</c:v>
                </c:pt>
                <c:pt idx="15220">
                  <c:v>2180</c:v>
                </c:pt>
                <c:pt idx="15221">
                  <c:v>1860</c:v>
                </c:pt>
                <c:pt idx="15222">
                  <c:v>6040</c:v>
                </c:pt>
                <c:pt idx="15223">
                  <c:v>1010</c:v>
                </c:pt>
                <c:pt idx="15224">
                  <c:v>2570</c:v>
                </c:pt>
                <c:pt idx="15225">
                  <c:v>1950</c:v>
                </c:pt>
                <c:pt idx="15226">
                  <c:v>1970</c:v>
                </c:pt>
                <c:pt idx="15227">
                  <c:v>2110</c:v>
                </c:pt>
                <c:pt idx="15228">
                  <c:v>1650</c:v>
                </c:pt>
                <c:pt idx="15229">
                  <c:v>3520</c:v>
                </c:pt>
                <c:pt idx="15230">
                  <c:v>2840</c:v>
                </c:pt>
                <c:pt idx="15231">
                  <c:v>1490</c:v>
                </c:pt>
                <c:pt idx="15232">
                  <c:v>1650</c:v>
                </c:pt>
                <c:pt idx="15233">
                  <c:v>1960</c:v>
                </c:pt>
                <c:pt idx="15234">
                  <c:v>2450</c:v>
                </c:pt>
                <c:pt idx="15235">
                  <c:v>1720</c:v>
                </c:pt>
                <c:pt idx="15236">
                  <c:v>1980</c:v>
                </c:pt>
                <c:pt idx="15237">
                  <c:v>4110</c:v>
                </c:pt>
                <c:pt idx="15238">
                  <c:v>1990</c:v>
                </c:pt>
                <c:pt idx="15239">
                  <c:v>860</c:v>
                </c:pt>
                <c:pt idx="15240">
                  <c:v>2320</c:v>
                </c:pt>
                <c:pt idx="15241">
                  <c:v>4190</c:v>
                </c:pt>
                <c:pt idx="15242">
                  <c:v>1940</c:v>
                </c:pt>
                <c:pt idx="15243">
                  <c:v>2520</c:v>
                </c:pt>
                <c:pt idx="15244">
                  <c:v>1880</c:v>
                </c:pt>
                <c:pt idx="15245">
                  <c:v>2910</c:v>
                </c:pt>
                <c:pt idx="15246">
                  <c:v>5310</c:v>
                </c:pt>
                <c:pt idx="15247">
                  <c:v>2670</c:v>
                </c:pt>
                <c:pt idx="15248">
                  <c:v>470</c:v>
                </c:pt>
                <c:pt idx="15249">
                  <c:v>1060</c:v>
                </c:pt>
                <c:pt idx="15250">
                  <c:v>1120</c:v>
                </c:pt>
                <c:pt idx="15251">
                  <c:v>2250</c:v>
                </c:pt>
                <c:pt idx="15252">
                  <c:v>2070</c:v>
                </c:pt>
                <c:pt idx="15253">
                  <c:v>2370</c:v>
                </c:pt>
                <c:pt idx="15254">
                  <c:v>3570</c:v>
                </c:pt>
                <c:pt idx="15255">
                  <c:v>4830</c:v>
                </c:pt>
                <c:pt idx="15256">
                  <c:v>1160</c:v>
                </c:pt>
                <c:pt idx="15257">
                  <c:v>1610</c:v>
                </c:pt>
                <c:pt idx="15258">
                  <c:v>4150</c:v>
                </c:pt>
                <c:pt idx="15259">
                  <c:v>1840</c:v>
                </c:pt>
                <c:pt idx="15260">
                  <c:v>4080</c:v>
                </c:pt>
                <c:pt idx="15261">
                  <c:v>1820</c:v>
                </c:pt>
                <c:pt idx="15262">
                  <c:v>2680</c:v>
                </c:pt>
                <c:pt idx="15263">
                  <c:v>4790</c:v>
                </c:pt>
                <c:pt idx="15264">
                  <c:v>2420</c:v>
                </c:pt>
                <c:pt idx="15265">
                  <c:v>1130</c:v>
                </c:pt>
                <c:pt idx="15266">
                  <c:v>1320</c:v>
                </c:pt>
                <c:pt idx="15267">
                  <c:v>1290</c:v>
                </c:pt>
                <c:pt idx="15268">
                  <c:v>1600</c:v>
                </c:pt>
                <c:pt idx="15269">
                  <c:v>1120</c:v>
                </c:pt>
                <c:pt idx="15270">
                  <c:v>2060</c:v>
                </c:pt>
                <c:pt idx="15271">
                  <c:v>2830</c:v>
                </c:pt>
                <c:pt idx="15272">
                  <c:v>1210</c:v>
                </c:pt>
                <c:pt idx="15273">
                  <c:v>1560</c:v>
                </c:pt>
                <c:pt idx="15274">
                  <c:v>2260</c:v>
                </c:pt>
                <c:pt idx="15275">
                  <c:v>1850</c:v>
                </c:pt>
                <c:pt idx="15276">
                  <c:v>1930</c:v>
                </c:pt>
                <c:pt idx="15277">
                  <c:v>3230</c:v>
                </c:pt>
                <c:pt idx="15278">
                  <c:v>3230</c:v>
                </c:pt>
                <c:pt idx="15279">
                  <c:v>2450</c:v>
                </c:pt>
                <c:pt idx="15280">
                  <c:v>1200</c:v>
                </c:pt>
                <c:pt idx="15281">
                  <c:v>2360</c:v>
                </c:pt>
                <c:pt idx="15282">
                  <c:v>1060</c:v>
                </c:pt>
                <c:pt idx="15283">
                  <c:v>2220</c:v>
                </c:pt>
                <c:pt idx="15284">
                  <c:v>880</c:v>
                </c:pt>
                <c:pt idx="15285">
                  <c:v>2510</c:v>
                </c:pt>
                <c:pt idx="15286">
                  <c:v>2530</c:v>
                </c:pt>
                <c:pt idx="15287">
                  <c:v>700</c:v>
                </c:pt>
                <c:pt idx="15288">
                  <c:v>1500</c:v>
                </c:pt>
                <c:pt idx="15289">
                  <c:v>1130</c:v>
                </c:pt>
                <c:pt idx="15290">
                  <c:v>1420</c:v>
                </c:pt>
                <c:pt idx="15291">
                  <c:v>2210</c:v>
                </c:pt>
                <c:pt idx="15292">
                  <c:v>1170</c:v>
                </c:pt>
                <c:pt idx="15293">
                  <c:v>780</c:v>
                </c:pt>
                <c:pt idx="15294">
                  <c:v>1770</c:v>
                </c:pt>
                <c:pt idx="15295">
                  <c:v>1070</c:v>
                </c:pt>
                <c:pt idx="15296">
                  <c:v>1930</c:v>
                </c:pt>
                <c:pt idx="15297">
                  <c:v>1940</c:v>
                </c:pt>
                <c:pt idx="15298">
                  <c:v>1440</c:v>
                </c:pt>
                <c:pt idx="15299">
                  <c:v>1740</c:v>
                </c:pt>
                <c:pt idx="15300">
                  <c:v>1740</c:v>
                </c:pt>
                <c:pt idx="15301">
                  <c:v>2210</c:v>
                </c:pt>
                <c:pt idx="15302">
                  <c:v>2190</c:v>
                </c:pt>
                <c:pt idx="15303">
                  <c:v>2590</c:v>
                </c:pt>
                <c:pt idx="15304">
                  <c:v>2790</c:v>
                </c:pt>
                <c:pt idx="15305">
                  <c:v>2180</c:v>
                </c:pt>
                <c:pt idx="15306">
                  <c:v>2580</c:v>
                </c:pt>
                <c:pt idx="15307">
                  <c:v>2820</c:v>
                </c:pt>
                <c:pt idx="15308">
                  <c:v>1300</c:v>
                </c:pt>
                <c:pt idx="15309">
                  <c:v>720</c:v>
                </c:pt>
                <c:pt idx="15310">
                  <c:v>2260</c:v>
                </c:pt>
                <c:pt idx="15311">
                  <c:v>1550</c:v>
                </c:pt>
                <c:pt idx="15312">
                  <c:v>1390</c:v>
                </c:pt>
                <c:pt idx="15313">
                  <c:v>2380</c:v>
                </c:pt>
                <c:pt idx="15314">
                  <c:v>2640</c:v>
                </c:pt>
                <c:pt idx="15315">
                  <c:v>2260</c:v>
                </c:pt>
                <c:pt idx="15316">
                  <c:v>1720</c:v>
                </c:pt>
                <c:pt idx="15317">
                  <c:v>1070</c:v>
                </c:pt>
                <c:pt idx="15318">
                  <c:v>2000</c:v>
                </c:pt>
                <c:pt idx="15319">
                  <c:v>2800</c:v>
                </c:pt>
                <c:pt idx="15320">
                  <c:v>1450</c:v>
                </c:pt>
                <c:pt idx="15321">
                  <c:v>1620</c:v>
                </c:pt>
                <c:pt idx="15322">
                  <c:v>2710</c:v>
                </c:pt>
                <c:pt idx="15323">
                  <c:v>1520</c:v>
                </c:pt>
                <c:pt idx="15324">
                  <c:v>2730</c:v>
                </c:pt>
                <c:pt idx="15325">
                  <c:v>1740</c:v>
                </c:pt>
                <c:pt idx="15326">
                  <c:v>1800</c:v>
                </c:pt>
                <c:pt idx="15327">
                  <c:v>4150</c:v>
                </c:pt>
                <c:pt idx="15328">
                  <c:v>3270</c:v>
                </c:pt>
                <c:pt idx="15329">
                  <c:v>1070</c:v>
                </c:pt>
                <c:pt idx="15330">
                  <c:v>1960</c:v>
                </c:pt>
                <c:pt idx="15331">
                  <c:v>1600</c:v>
                </c:pt>
                <c:pt idx="15332">
                  <c:v>1650</c:v>
                </c:pt>
                <c:pt idx="15333">
                  <c:v>2170</c:v>
                </c:pt>
                <c:pt idx="15334">
                  <c:v>3730</c:v>
                </c:pt>
                <c:pt idx="15335">
                  <c:v>3280</c:v>
                </c:pt>
                <c:pt idx="15336">
                  <c:v>870</c:v>
                </c:pt>
                <c:pt idx="15337">
                  <c:v>900</c:v>
                </c:pt>
                <c:pt idx="15338">
                  <c:v>1400</c:v>
                </c:pt>
                <c:pt idx="15339">
                  <c:v>1680</c:v>
                </c:pt>
                <c:pt idx="15340">
                  <c:v>2390</c:v>
                </c:pt>
                <c:pt idx="15341">
                  <c:v>2300</c:v>
                </c:pt>
                <c:pt idx="15342">
                  <c:v>1340</c:v>
                </c:pt>
                <c:pt idx="15343">
                  <c:v>2600</c:v>
                </c:pt>
                <c:pt idx="15344">
                  <c:v>1640</c:v>
                </c:pt>
                <c:pt idx="15345">
                  <c:v>1960</c:v>
                </c:pt>
                <c:pt idx="15346">
                  <c:v>1480</c:v>
                </c:pt>
                <c:pt idx="15347">
                  <c:v>5010</c:v>
                </c:pt>
                <c:pt idx="15348">
                  <c:v>1540</c:v>
                </c:pt>
                <c:pt idx="15349">
                  <c:v>4030</c:v>
                </c:pt>
                <c:pt idx="15350">
                  <c:v>3020</c:v>
                </c:pt>
                <c:pt idx="15351">
                  <c:v>1590</c:v>
                </c:pt>
                <c:pt idx="15352">
                  <c:v>2910</c:v>
                </c:pt>
                <c:pt idx="15353">
                  <c:v>3020</c:v>
                </c:pt>
                <c:pt idx="15354">
                  <c:v>2290</c:v>
                </c:pt>
                <c:pt idx="15355">
                  <c:v>2180</c:v>
                </c:pt>
                <c:pt idx="15356">
                  <c:v>2740</c:v>
                </c:pt>
                <c:pt idx="15357">
                  <c:v>2740</c:v>
                </c:pt>
                <c:pt idx="15358">
                  <c:v>2330</c:v>
                </c:pt>
                <c:pt idx="15359">
                  <c:v>2300</c:v>
                </c:pt>
                <c:pt idx="15360">
                  <c:v>1550</c:v>
                </c:pt>
                <c:pt idx="15361">
                  <c:v>1750</c:v>
                </c:pt>
                <c:pt idx="15362">
                  <c:v>2180</c:v>
                </c:pt>
                <c:pt idx="15363">
                  <c:v>1610</c:v>
                </c:pt>
                <c:pt idx="15364">
                  <c:v>1570</c:v>
                </c:pt>
                <c:pt idx="15365">
                  <c:v>1140</c:v>
                </c:pt>
                <c:pt idx="15366">
                  <c:v>1140</c:v>
                </c:pt>
                <c:pt idx="15367">
                  <c:v>2480</c:v>
                </c:pt>
                <c:pt idx="15368">
                  <c:v>1690</c:v>
                </c:pt>
                <c:pt idx="15369">
                  <c:v>2910</c:v>
                </c:pt>
                <c:pt idx="15370">
                  <c:v>1600</c:v>
                </c:pt>
                <c:pt idx="15371">
                  <c:v>1010</c:v>
                </c:pt>
                <c:pt idx="15372">
                  <c:v>1850</c:v>
                </c:pt>
                <c:pt idx="15373">
                  <c:v>2150</c:v>
                </c:pt>
                <c:pt idx="15374">
                  <c:v>2650</c:v>
                </c:pt>
                <c:pt idx="15375">
                  <c:v>2510</c:v>
                </c:pt>
                <c:pt idx="15376">
                  <c:v>3240</c:v>
                </c:pt>
                <c:pt idx="15377">
                  <c:v>3440</c:v>
                </c:pt>
                <c:pt idx="15378">
                  <c:v>1150</c:v>
                </c:pt>
                <c:pt idx="15379">
                  <c:v>1890</c:v>
                </c:pt>
                <c:pt idx="15380">
                  <c:v>1430</c:v>
                </c:pt>
                <c:pt idx="15381">
                  <c:v>370</c:v>
                </c:pt>
                <c:pt idx="15382">
                  <c:v>3130</c:v>
                </c:pt>
                <c:pt idx="15383">
                  <c:v>2105</c:v>
                </c:pt>
                <c:pt idx="15384">
                  <c:v>890</c:v>
                </c:pt>
                <c:pt idx="15385">
                  <c:v>1340</c:v>
                </c:pt>
                <c:pt idx="15386">
                  <c:v>2290</c:v>
                </c:pt>
                <c:pt idx="15387">
                  <c:v>2770</c:v>
                </c:pt>
                <c:pt idx="15388">
                  <c:v>1890</c:v>
                </c:pt>
                <c:pt idx="15389">
                  <c:v>3160</c:v>
                </c:pt>
                <c:pt idx="15390">
                  <c:v>1830</c:v>
                </c:pt>
                <c:pt idx="15391">
                  <c:v>2950</c:v>
                </c:pt>
                <c:pt idx="15392">
                  <c:v>1430</c:v>
                </c:pt>
                <c:pt idx="15393">
                  <c:v>1420</c:v>
                </c:pt>
                <c:pt idx="15394">
                  <c:v>2460</c:v>
                </c:pt>
                <c:pt idx="15395">
                  <c:v>1340</c:v>
                </c:pt>
                <c:pt idx="15396">
                  <c:v>1530</c:v>
                </c:pt>
                <c:pt idx="15397">
                  <c:v>2650</c:v>
                </c:pt>
                <c:pt idx="15398">
                  <c:v>1677</c:v>
                </c:pt>
                <c:pt idx="15399">
                  <c:v>2050</c:v>
                </c:pt>
                <c:pt idx="15400">
                  <c:v>2520</c:v>
                </c:pt>
                <c:pt idx="15401">
                  <c:v>2620</c:v>
                </c:pt>
                <c:pt idx="15402">
                  <c:v>1650</c:v>
                </c:pt>
                <c:pt idx="15403">
                  <c:v>700</c:v>
                </c:pt>
                <c:pt idx="15404">
                  <c:v>3430</c:v>
                </c:pt>
                <c:pt idx="15405">
                  <c:v>3140</c:v>
                </c:pt>
                <c:pt idx="15406">
                  <c:v>2350</c:v>
                </c:pt>
                <c:pt idx="15407">
                  <c:v>1990</c:v>
                </c:pt>
                <c:pt idx="15408">
                  <c:v>2050</c:v>
                </c:pt>
                <c:pt idx="15409">
                  <c:v>930</c:v>
                </c:pt>
                <c:pt idx="15410">
                  <c:v>1230</c:v>
                </c:pt>
                <c:pt idx="15411">
                  <c:v>1870</c:v>
                </c:pt>
                <c:pt idx="15412">
                  <c:v>2110</c:v>
                </c:pt>
                <c:pt idx="15413">
                  <c:v>3160</c:v>
                </c:pt>
                <c:pt idx="15414">
                  <c:v>1120</c:v>
                </c:pt>
                <c:pt idx="15415">
                  <c:v>2750</c:v>
                </c:pt>
                <c:pt idx="15416">
                  <c:v>1230</c:v>
                </c:pt>
                <c:pt idx="15417">
                  <c:v>1190</c:v>
                </c:pt>
                <c:pt idx="15418">
                  <c:v>740</c:v>
                </c:pt>
                <c:pt idx="15419">
                  <c:v>1770</c:v>
                </c:pt>
                <c:pt idx="15420">
                  <c:v>1720</c:v>
                </c:pt>
                <c:pt idx="15421">
                  <c:v>2770</c:v>
                </c:pt>
                <c:pt idx="15422">
                  <c:v>2330</c:v>
                </c:pt>
                <c:pt idx="15423">
                  <c:v>1660</c:v>
                </c:pt>
                <c:pt idx="15424">
                  <c:v>1730</c:v>
                </c:pt>
                <c:pt idx="15425">
                  <c:v>1880</c:v>
                </c:pt>
                <c:pt idx="15426">
                  <c:v>2190</c:v>
                </c:pt>
                <c:pt idx="15427">
                  <c:v>1720</c:v>
                </c:pt>
                <c:pt idx="15428">
                  <c:v>2360</c:v>
                </c:pt>
                <c:pt idx="15429">
                  <c:v>1490</c:v>
                </c:pt>
                <c:pt idx="15430">
                  <c:v>3490</c:v>
                </c:pt>
                <c:pt idx="15431">
                  <c:v>2370</c:v>
                </c:pt>
                <c:pt idx="15432">
                  <c:v>2290</c:v>
                </c:pt>
                <c:pt idx="15433">
                  <c:v>1790</c:v>
                </c:pt>
                <c:pt idx="15434">
                  <c:v>1820</c:v>
                </c:pt>
                <c:pt idx="15435">
                  <c:v>1760</c:v>
                </c:pt>
                <c:pt idx="15436">
                  <c:v>2430</c:v>
                </c:pt>
                <c:pt idx="15437">
                  <c:v>2630</c:v>
                </c:pt>
                <c:pt idx="15438">
                  <c:v>2390</c:v>
                </c:pt>
                <c:pt idx="15439">
                  <c:v>1500</c:v>
                </c:pt>
                <c:pt idx="15440">
                  <c:v>2510</c:v>
                </c:pt>
                <c:pt idx="15441">
                  <c:v>2420</c:v>
                </c:pt>
                <c:pt idx="15442">
                  <c:v>2170</c:v>
                </c:pt>
                <c:pt idx="15443">
                  <c:v>1960</c:v>
                </c:pt>
                <c:pt idx="15444">
                  <c:v>2280</c:v>
                </c:pt>
                <c:pt idx="15445">
                  <c:v>1580</c:v>
                </c:pt>
                <c:pt idx="15446">
                  <c:v>1850</c:v>
                </c:pt>
                <c:pt idx="15447">
                  <c:v>770</c:v>
                </c:pt>
                <c:pt idx="15448">
                  <c:v>2120</c:v>
                </c:pt>
                <c:pt idx="15449">
                  <c:v>3060</c:v>
                </c:pt>
                <c:pt idx="15450">
                  <c:v>2680</c:v>
                </c:pt>
                <c:pt idx="15451">
                  <c:v>2220</c:v>
                </c:pt>
                <c:pt idx="15452">
                  <c:v>1150</c:v>
                </c:pt>
                <c:pt idx="15453">
                  <c:v>980</c:v>
                </c:pt>
                <c:pt idx="15454">
                  <c:v>1690</c:v>
                </c:pt>
                <c:pt idx="15455">
                  <c:v>1320</c:v>
                </c:pt>
                <c:pt idx="15456">
                  <c:v>910</c:v>
                </c:pt>
                <c:pt idx="15457">
                  <c:v>820</c:v>
                </c:pt>
                <c:pt idx="15458">
                  <c:v>1300</c:v>
                </c:pt>
                <c:pt idx="15459">
                  <c:v>1950</c:v>
                </c:pt>
                <c:pt idx="15460">
                  <c:v>3672</c:v>
                </c:pt>
                <c:pt idx="15461">
                  <c:v>2740</c:v>
                </c:pt>
                <c:pt idx="15462">
                  <c:v>890</c:v>
                </c:pt>
                <c:pt idx="15463">
                  <c:v>1090</c:v>
                </c:pt>
                <c:pt idx="15464">
                  <c:v>1170</c:v>
                </c:pt>
                <c:pt idx="15465">
                  <c:v>2600</c:v>
                </c:pt>
                <c:pt idx="15466">
                  <c:v>2000</c:v>
                </c:pt>
                <c:pt idx="15467">
                  <c:v>3520</c:v>
                </c:pt>
                <c:pt idx="15468">
                  <c:v>1410</c:v>
                </c:pt>
                <c:pt idx="15469">
                  <c:v>1410</c:v>
                </c:pt>
                <c:pt idx="15470">
                  <c:v>1950</c:v>
                </c:pt>
                <c:pt idx="15471">
                  <c:v>980</c:v>
                </c:pt>
                <c:pt idx="15472">
                  <c:v>3390</c:v>
                </c:pt>
                <c:pt idx="15473">
                  <c:v>2270</c:v>
                </c:pt>
                <c:pt idx="15474">
                  <c:v>1510</c:v>
                </c:pt>
                <c:pt idx="15475">
                  <c:v>960</c:v>
                </c:pt>
                <c:pt idx="15476">
                  <c:v>1900</c:v>
                </c:pt>
                <c:pt idx="15477">
                  <c:v>2580</c:v>
                </c:pt>
                <c:pt idx="15478">
                  <c:v>2340</c:v>
                </c:pt>
                <c:pt idx="15479">
                  <c:v>1580</c:v>
                </c:pt>
                <c:pt idx="15480">
                  <c:v>1230</c:v>
                </c:pt>
                <c:pt idx="15481">
                  <c:v>1590</c:v>
                </c:pt>
                <c:pt idx="15482">
                  <c:v>7000</c:v>
                </c:pt>
                <c:pt idx="15483">
                  <c:v>1770</c:v>
                </c:pt>
                <c:pt idx="15484">
                  <c:v>1850</c:v>
                </c:pt>
                <c:pt idx="15485">
                  <c:v>1430</c:v>
                </c:pt>
                <c:pt idx="15486">
                  <c:v>2190</c:v>
                </c:pt>
                <c:pt idx="15487">
                  <c:v>2310</c:v>
                </c:pt>
                <c:pt idx="15488">
                  <c:v>2000</c:v>
                </c:pt>
                <c:pt idx="15489">
                  <c:v>3620</c:v>
                </c:pt>
                <c:pt idx="15490">
                  <c:v>1210</c:v>
                </c:pt>
                <c:pt idx="15491">
                  <c:v>2330</c:v>
                </c:pt>
                <c:pt idx="15492">
                  <c:v>2840</c:v>
                </c:pt>
                <c:pt idx="15493">
                  <c:v>2410</c:v>
                </c:pt>
                <c:pt idx="15494">
                  <c:v>1820</c:v>
                </c:pt>
                <c:pt idx="15495">
                  <c:v>1470</c:v>
                </c:pt>
                <c:pt idx="15496">
                  <c:v>1100</c:v>
                </c:pt>
                <c:pt idx="15497">
                  <c:v>2050</c:v>
                </c:pt>
                <c:pt idx="15498">
                  <c:v>1240</c:v>
                </c:pt>
                <c:pt idx="15499">
                  <c:v>2210</c:v>
                </c:pt>
                <c:pt idx="15500">
                  <c:v>1340</c:v>
                </c:pt>
                <c:pt idx="15501">
                  <c:v>2580</c:v>
                </c:pt>
                <c:pt idx="15502">
                  <c:v>2390</c:v>
                </c:pt>
                <c:pt idx="15503">
                  <c:v>2250</c:v>
                </c:pt>
                <c:pt idx="15504">
                  <c:v>2000</c:v>
                </c:pt>
                <c:pt idx="15505">
                  <c:v>1870</c:v>
                </c:pt>
                <c:pt idx="15506">
                  <c:v>2370</c:v>
                </c:pt>
                <c:pt idx="15507">
                  <c:v>2640</c:v>
                </c:pt>
                <c:pt idx="15508">
                  <c:v>1240</c:v>
                </c:pt>
                <c:pt idx="15509">
                  <c:v>800</c:v>
                </c:pt>
                <c:pt idx="15510">
                  <c:v>2050</c:v>
                </c:pt>
                <c:pt idx="15511">
                  <c:v>1650</c:v>
                </c:pt>
                <c:pt idx="15512">
                  <c:v>4320</c:v>
                </c:pt>
                <c:pt idx="15513">
                  <c:v>2130</c:v>
                </c:pt>
                <c:pt idx="15514">
                  <c:v>2840</c:v>
                </c:pt>
                <c:pt idx="15515">
                  <c:v>3080</c:v>
                </c:pt>
                <c:pt idx="15516">
                  <c:v>1560</c:v>
                </c:pt>
                <c:pt idx="15517">
                  <c:v>3220</c:v>
                </c:pt>
                <c:pt idx="15518">
                  <c:v>1450</c:v>
                </c:pt>
                <c:pt idx="15519">
                  <c:v>960</c:v>
                </c:pt>
                <c:pt idx="15520">
                  <c:v>2670</c:v>
                </c:pt>
                <c:pt idx="15521">
                  <c:v>2310</c:v>
                </c:pt>
                <c:pt idx="15522">
                  <c:v>3520</c:v>
                </c:pt>
                <c:pt idx="15523">
                  <c:v>1090</c:v>
                </c:pt>
                <c:pt idx="15524">
                  <c:v>2000</c:v>
                </c:pt>
                <c:pt idx="15525">
                  <c:v>1840</c:v>
                </c:pt>
                <c:pt idx="15526">
                  <c:v>3160</c:v>
                </c:pt>
                <c:pt idx="15527">
                  <c:v>1520</c:v>
                </c:pt>
                <c:pt idx="15528">
                  <c:v>2110</c:v>
                </c:pt>
                <c:pt idx="15529">
                  <c:v>3410</c:v>
                </c:pt>
                <c:pt idx="15530">
                  <c:v>2630</c:v>
                </c:pt>
                <c:pt idx="15531">
                  <c:v>1350</c:v>
                </c:pt>
                <c:pt idx="15532">
                  <c:v>2860</c:v>
                </c:pt>
                <c:pt idx="15533">
                  <c:v>2310</c:v>
                </c:pt>
                <c:pt idx="15534">
                  <c:v>2590</c:v>
                </c:pt>
                <c:pt idx="15535">
                  <c:v>3500</c:v>
                </c:pt>
                <c:pt idx="15536">
                  <c:v>800</c:v>
                </c:pt>
                <c:pt idx="15537">
                  <c:v>1580</c:v>
                </c:pt>
                <c:pt idx="15538">
                  <c:v>1560</c:v>
                </c:pt>
                <c:pt idx="15539">
                  <c:v>1750</c:v>
                </c:pt>
                <c:pt idx="15540">
                  <c:v>600</c:v>
                </c:pt>
                <c:pt idx="15541">
                  <c:v>1630</c:v>
                </c:pt>
                <c:pt idx="15542">
                  <c:v>1260</c:v>
                </c:pt>
                <c:pt idx="15543">
                  <c:v>2140</c:v>
                </c:pt>
                <c:pt idx="15544">
                  <c:v>2790</c:v>
                </c:pt>
                <c:pt idx="15545">
                  <c:v>2530</c:v>
                </c:pt>
                <c:pt idx="15546">
                  <c:v>1330</c:v>
                </c:pt>
                <c:pt idx="15547">
                  <c:v>2700</c:v>
                </c:pt>
                <c:pt idx="15548">
                  <c:v>1740</c:v>
                </c:pt>
                <c:pt idx="15549">
                  <c:v>2070</c:v>
                </c:pt>
                <c:pt idx="15550">
                  <c:v>2670</c:v>
                </c:pt>
                <c:pt idx="15551">
                  <c:v>2200</c:v>
                </c:pt>
                <c:pt idx="15552">
                  <c:v>810</c:v>
                </c:pt>
                <c:pt idx="15553">
                  <c:v>3970</c:v>
                </c:pt>
                <c:pt idx="15554">
                  <c:v>2370</c:v>
                </c:pt>
                <c:pt idx="15555">
                  <c:v>1460</c:v>
                </c:pt>
                <c:pt idx="15556">
                  <c:v>1770</c:v>
                </c:pt>
                <c:pt idx="15557">
                  <c:v>1120</c:v>
                </c:pt>
                <c:pt idx="15558">
                  <c:v>1520</c:v>
                </c:pt>
                <c:pt idx="15559">
                  <c:v>3020</c:v>
                </c:pt>
                <c:pt idx="15560">
                  <c:v>5600</c:v>
                </c:pt>
                <c:pt idx="15561">
                  <c:v>1320</c:v>
                </c:pt>
                <c:pt idx="15562">
                  <c:v>1870</c:v>
                </c:pt>
                <c:pt idx="15563">
                  <c:v>2460</c:v>
                </c:pt>
                <c:pt idx="15564">
                  <c:v>960</c:v>
                </c:pt>
                <c:pt idx="15565">
                  <c:v>3440</c:v>
                </c:pt>
                <c:pt idx="15566">
                  <c:v>3010</c:v>
                </c:pt>
                <c:pt idx="15567">
                  <c:v>6030</c:v>
                </c:pt>
                <c:pt idx="15568">
                  <c:v>1990</c:v>
                </c:pt>
                <c:pt idx="15569">
                  <c:v>1990</c:v>
                </c:pt>
                <c:pt idx="15570">
                  <c:v>1710</c:v>
                </c:pt>
                <c:pt idx="15571">
                  <c:v>1890</c:v>
                </c:pt>
                <c:pt idx="15572">
                  <c:v>1990</c:v>
                </c:pt>
                <c:pt idx="15573">
                  <c:v>1600</c:v>
                </c:pt>
                <c:pt idx="15574">
                  <c:v>3820</c:v>
                </c:pt>
                <c:pt idx="15575">
                  <c:v>2210</c:v>
                </c:pt>
                <c:pt idx="15576">
                  <c:v>2020</c:v>
                </c:pt>
                <c:pt idx="15577">
                  <c:v>1770</c:v>
                </c:pt>
                <c:pt idx="15578">
                  <c:v>2050</c:v>
                </c:pt>
                <c:pt idx="15579">
                  <c:v>3130</c:v>
                </c:pt>
                <c:pt idx="15580">
                  <c:v>3520</c:v>
                </c:pt>
                <c:pt idx="15581">
                  <c:v>1810</c:v>
                </c:pt>
                <c:pt idx="15582">
                  <c:v>2150</c:v>
                </c:pt>
                <c:pt idx="15583">
                  <c:v>2495</c:v>
                </c:pt>
                <c:pt idx="15584">
                  <c:v>1290</c:v>
                </c:pt>
                <c:pt idx="15585">
                  <c:v>3004</c:v>
                </c:pt>
                <c:pt idx="15586">
                  <c:v>2070</c:v>
                </c:pt>
                <c:pt idx="15587">
                  <c:v>4050</c:v>
                </c:pt>
                <c:pt idx="15588">
                  <c:v>960</c:v>
                </c:pt>
                <c:pt idx="15589">
                  <c:v>1900</c:v>
                </c:pt>
                <c:pt idx="15590">
                  <c:v>1450</c:v>
                </c:pt>
                <c:pt idx="15591">
                  <c:v>2720</c:v>
                </c:pt>
                <c:pt idx="15592">
                  <c:v>4830</c:v>
                </c:pt>
                <c:pt idx="15593">
                  <c:v>1920</c:v>
                </c:pt>
                <c:pt idx="15594">
                  <c:v>2540</c:v>
                </c:pt>
                <c:pt idx="15595">
                  <c:v>1600</c:v>
                </c:pt>
                <c:pt idx="15596">
                  <c:v>2210</c:v>
                </c:pt>
                <c:pt idx="15597">
                  <c:v>2510</c:v>
                </c:pt>
                <c:pt idx="15598">
                  <c:v>2280</c:v>
                </c:pt>
                <c:pt idx="15599">
                  <c:v>4400</c:v>
                </c:pt>
                <c:pt idx="15600">
                  <c:v>3160</c:v>
                </c:pt>
                <c:pt idx="15601">
                  <c:v>1380</c:v>
                </c:pt>
                <c:pt idx="15602">
                  <c:v>3320</c:v>
                </c:pt>
                <c:pt idx="15603">
                  <c:v>1870</c:v>
                </c:pt>
                <c:pt idx="15604">
                  <c:v>3030</c:v>
                </c:pt>
                <c:pt idx="15605">
                  <c:v>1210</c:v>
                </c:pt>
                <c:pt idx="15606">
                  <c:v>2740</c:v>
                </c:pt>
                <c:pt idx="15607">
                  <c:v>1350</c:v>
                </c:pt>
                <c:pt idx="15608">
                  <c:v>1350</c:v>
                </c:pt>
                <c:pt idx="15609">
                  <c:v>1470</c:v>
                </c:pt>
                <c:pt idx="15610">
                  <c:v>1270</c:v>
                </c:pt>
                <c:pt idx="15611">
                  <c:v>1680</c:v>
                </c:pt>
                <c:pt idx="15612">
                  <c:v>2120</c:v>
                </c:pt>
                <c:pt idx="15613">
                  <c:v>1040</c:v>
                </c:pt>
                <c:pt idx="15614">
                  <c:v>1730</c:v>
                </c:pt>
                <c:pt idx="15615">
                  <c:v>1410</c:v>
                </c:pt>
                <c:pt idx="15616">
                  <c:v>1370</c:v>
                </c:pt>
                <c:pt idx="15617">
                  <c:v>2840</c:v>
                </c:pt>
                <c:pt idx="15618">
                  <c:v>3280</c:v>
                </c:pt>
                <c:pt idx="15619">
                  <c:v>2070</c:v>
                </c:pt>
                <c:pt idx="15620">
                  <c:v>960</c:v>
                </c:pt>
                <c:pt idx="15621">
                  <c:v>1470</c:v>
                </c:pt>
                <c:pt idx="15622">
                  <c:v>2430</c:v>
                </c:pt>
                <c:pt idx="15623">
                  <c:v>1430</c:v>
                </c:pt>
                <c:pt idx="15624">
                  <c:v>1760</c:v>
                </c:pt>
                <c:pt idx="15625">
                  <c:v>1730</c:v>
                </c:pt>
                <c:pt idx="15626">
                  <c:v>2290</c:v>
                </c:pt>
                <c:pt idx="15627">
                  <c:v>1690</c:v>
                </c:pt>
                <c:pt idx="15628">
                  <c:v>3220</c:v>
                </c:pt>
                <c:pt idx="15629">
                  <c:v>2130</c:v>
                </c:pt>
                <c:pt idx="15630">
                  <c:v>2100</c:v>
                </c:pt>
                <c:pt idx="15631">
                  <c:v>2770</c:v>
                </c:pt>
                <c:pt idx="15632">
                  <c:v>4040</c:v>
                </c:pt>
                <c:pt idx="15633">
                  <c:v>2500</c:v>
                </c:pt>
                <c:pt idx="15634">
                  <c:v>1580</c:v>
                </c:pt>
                <c:pt idx="15635">
                  <c:v>1130</c:v>
                </c:pt>
                <c:pt idx="15636">
                  <c:v>1500</c:v>
                </c:pt>
                <c:pt idx="15637">
                  <c:v>2230</c:v>
                </c:pt>
                <c:pt idx="15638">
                  <c:v>1550</c:v>
                </c:pt>
                <c:pt idx="15639">
                  <c:v>2230</c:v>
                </c:pt>
                <c:pt idx="15640">
                  <c:v>790</c:v>
                </c:pt>
                <c:pt idx="15641">
                  <c:v>2230</c:v>
                </c:pt>
                <c:pt idx="15642">
                  <c:v>1710</c:v>
                </c:pt>
                <c:pt idx="15643">
                  <c:v>1260</c:v>
                </c:pt>
                <c:pt idx="15644">
                  <c:v>2420</c:v>
                </c:pt>
                <c:pt idx="15645">
                  <c:v>1090</c:v>
                </c:pt>
                <c:pt idx="15646">
                  <c:v>2689</c:v>
                </c:pt>
                <c:pt idx="15647">
                  <c:v>1620</c:v>
                </c:pt>
                <c:pt idx="15648">
                  <c:v>940</c:v>
                </c:pt>
                <c:pt idx="15649">
                  <c:v>1940</c:v>
                </c:pt>
                <c:pt idx="15650">
                  <c:v>1590</c:v>
                </c:pt>
                <c:pt idx="15651">
                  <c:v>3020</c:v>
                </c:pt>
                <c:pt idx="15652">
                  <c:v>1870</c:v>
                </c:pt>
                <c:pt idx="15653">
                  <c:v>880</c:v>
                </c:pt>
                <c:pt idx="15654">
                  <c:v>3030</c:v>
                </c:pt>
                <c:pt idx="15655">
                  <c:v>2140</c:v>
                </c:pt>
                <c:pt idx="15656">
                  <c:v>2050</c:v>
                </c:pt>
                <c:pt idx="15657">
                  <c:v>2050</c:v>
                </c:pt>
                <c:pt idx="15658">
                  <c:v>2090</c:v>
                </c:pt>
                <c:pt idx="15659">
                  <c:v>2520</c:v>
                </c:pt>
                <c:pt idx="15660">
                  <c:v>2630</c:v>
                </c:pt>
                <c:pt idx="15661">
                  <c:v>2560</c:v>
                </c:pt>
                <c:pt idx="15662">
                  <c:v>1200</c:v>
                </c:pt>
                <c:pt idx="15663">
                  <c:v>1010</c:v>
                </c:pt>
                <c:pt idx="15664">
                  <c:v>1520</c:v>
                </c:pt>
                <c:pt idx="15665">
                  <c:v>2170</c:v>
                </c:pt>
                <c:pt idx="15666">
                  <c:v>1980</c:v>
                </c:pt>
                <c:pt idx="15667">
                  <c:v>3070</c:v>
                </c:pt>
                <c:pt idx="15668">
                  <c:v>5170</c:v>
                </c:pt>
                <c:pt idx="15669">
                  <c:v>1140</c:v>
                </c:pt>
                <c:pt idx="15670">
                  <c:v>2530</c:v>
                </c:pt>
                <c:pt idx="15671">
                  <c:v>1690</c:v>
                </c:pt>
                <c:pt idx="15672">
                  <c:v>2150</c:v>
                </c:pt>
                <c:pt idx="15673">
                  <c:v>1180</c:v>
                </c:pt>
                <c:pt idx="15674">
                  <c:v>1400</c:v>
                </c:pt>
                <c:pt idx="15675">
                  <c:v>1300</c:v>
                </c:pt>
                <c:pt idx="15676">
                  <c:v>1590</c:v>
                </c:pt>
                <c:pt idx="15677">
                  <c:v>1990</c:v>
                </c:pt>
                <c:pt idx="15678">
                  <c:v>1510</c:v>
                </c:pt>
                <c:pt idx="15679">
                  <c:v>2910</c:v>
                </c:pt>
                <c:pt idx="15680">
                  <c:v>2850</c:v>
                </c:pt>
                <c:pt idx="15681">
                  <c:v>2830</c:v>
                </c:pt>
                <c:pt idx="15682">
                  <c:v>1110</c:v>
                </c:pt>
                <c:pt idx="15683">
                  <c:v>1900</c:v>
                </c:pt>
                <c:pt idx="15684">
                  <c:v>2290</c:v>
                </c:pt>
                <c:pt idx="15685">
                  <c:v>1010</c:v>
                </c:pt>
                <c:pt idx="15686">
                  <c:v>4670</c:v>
                </c:pt>
                <c:pt idx="15687">
                  <c:v>3400</c:v>
                </c:pt>
                <c:pt idx="15688">
                  <c:v>4070</c:v>
                </c:pt>
                <c:pt idx="15689">
                  <c:v>1630</c:v>
                </c:pt>
                <c:pt idx="15690">
                  <c:v>1700</c:v>
                </c:pt>
                <c:pt idx="15691">
                  <c:v>2070</c:v>
                </c:pt>
                <c:pt idx="15692">
                  <c:v>4660</c:v>
                </c:pt>
                <c:pt idx="15693">
                  <c:v>2050</c:v>
                </c:pt>
                <c:pt idx="15694">
                  <c:v>4680</c:v>
                </c:pt>
                <c:pt idx="15695">
                  <c:v>2320</c:v>
                </c:pt>
                <c:pt idx="15696">
                  <c:v>3800</c:v>
                </c:pt>
                <c:pt idx="15697">
                  <c:v>720</c:v>
                </c:pt>
                <c:pt idx="15698">
                  <c:v>4400</c:v>
                </c:pt>
                <c:pt idx="15699">
                  <c:v>2260</c:v>
                </c:pt>
                <c:pt idx="15700">
                  <c:v>1650</c:v>
                </c:pt>
                <c:pt idx="15701">
                  <c:v>2560</c:v>
                </c:pt>
                <c:pt idx="15702">
                  <c:v>3720</c:v>
                </c:pt>
                <c:pt idx="15703">
                  <c:v>2590</c:v>
                </c:pt>
                <c:pt idx="15704">
                  <c:v>1750</c:v>
                </c:pt>
                <c:pt idx="15705">
                  <c:v>1620</c:v>
                </c:pt>
                <c:pt idx="15706">
                  <c:v>1700</c:v>
                </c:pt>
                <c:pt idx="15707">
                  <c:v>2450</c:v>
                </c:pt>
                <c:pt idx="15708">
                  <c:v>1610</c:v>
                </c:pt>
                <c:pt idx="15709">
                  <c:v>3730</c:v>
                </c:pt>
                <c:pt idx="15710">
                  <c:v>1210</c:v>
                </c:pt>
                <c:pt idx="15711">
                  <c:v>1300</c:v>
                </c:pt>
                <c:pt idx="15712">
                  <c:v>850</c:v>
                </c:pt>
                <c:pt idx="15713">
                  <c:v>1770</c:v>
                </c:pt>
                <c:pt idx="15714">
                  <c:v>2060</c:v>
                </c:pt>
                <c:pt idx="15715">
                  <c:v>3090</c:v>
                </c:pt>
                <c:pt idx="15716">
                  <c:v>1050</c:v>
                </c:pt>
                <c:pt idx="15717">
                  <c:v>1300</c:v>
                </c:pt>
                <c:pt idx="15718">
                  <c:v>1160</c:v>
                </c:pt>
                <c:pt idx="15719">
                  <c:v>3420</c:v>
                </c:pt>
                <c:pt idx="15720">
                  <c:v>2620</c:v>
                </c:pt>
                <c:pt idx="15721">
                  <c:v>1880</c:v>
                </c:pt>
                <c:pt idx="15722">
                  <c:v>4560</c:v>
                </c:pt>
                <c:pt idx="15723">
                  <c:v>2330</c:v>
                </c:pt>
                <c:pt idx="15724">
                  <c:v>2350</c:v>
                </c:pt>
                <c:pt idx="15725">
                  <c:v>1560</c:v>
                </c:pt>
                <c:pt idx="15726">
                  <c:v>1380</c:v>
                </c:pt>
                <c:pt idx="15727">
                  <c:v>3040</c:v>
                </c:pt>
                <c:pt idx="15728">
                  <c:v>1350</c:v>
                </c:pt>
                <c:pt idx="15729">
                  <c:v>3180</c:v>
                </c:pt>
                <c:pt idx="15730">
                  <c:v>1790</c:v>
                </c:pt>
                <c:pt idx="15731">
                  <c:v>1986</c:v>
                </c:pt>
                <c:pt idx="15732">
                  <c:v>2400</c:v>
                </c:pt>
                <c:pt idx="15733">
                  <c:v>4590</c:v>
                </c:pt>
                <c:pt idx="15734">
                  <c:v>1970</c:v>
                </c:pt>
                <c:pt idx="15735">
                  <c:v>1360</c:v>
                </c:pt>
                <c:pt idx="15736">
                  <c:v>2710</c:v>
                </c:pt>
                <c:pt idx="15737">
                  <c:v>920</c:v>
                </c:pt>
                <c:pt idx="15738">
                  <c:v>2000</c:v>
                </c:pt>
                <c:pt idx="15739">
                  <c:v>1920</c:v>
                </c:pt>
                <c:pt idx="15740">
                  <c:v>2678</c:v>
                </c:pt>
                <c:pt idx="15741">
                  <c:v>1220</c:v>
                </c:pt>
                <c:pt idx="15742">
                  <c:v>1440</c:v>
                </c:pt>
                <c:pt idx="15743">
                  <c:v>2420</c:v>
                </c:pt>
                <c:pt idx="15744">
                  <c:v>2090</c:v>
                </c:pt>
                <c:pt idx="15745">
                  <c:v>4030</c:v>
                </c:pt>
                <c:pt idx="15746">
                  <c:v>1310</c:v>
                </c:pt>
                <c:pt idx="15747">
                  <c:v>1800</c:v>
                </c:pt>
                <c:pt idx="15748">
                  <c:v>1160</c:v>
                </c:pt>
                <c:pt idx="15749">
                  <c:v>1160</c:v>
                </c:pt>
                <c:pt idx="15750">
                  <c:v>1870</c:v>
                </c:pt>
                <c:pt idx="15751">
                  <c:v>3700</c:v>
                </c:pt>
                <c:pt idx="15752">
                  <c:v>2280</c:v>
                </c:pt>
                <c:pt idx="15753">
                  <c:v>1720</c:v>
                </c:pt>
                <c:pt idx="15754">
                  <c:v>3630</c:v>
                </c:pt>
                <c:pt idx="15755">
                  <c:v>2040</c:v>
                </c:pt>
                <c:pt idx="15756">
                  <c:v>1750</c:v>
                </c:pt>
                <c:pt idx="15757">
                  <c:v>1550</c:v>
                </c:pt>
                <c:pt idx="15758">
                  <c:v>2500</c:v>
                </c:pt>
                <c:pt idx="15759">
                  <c:v>1440</c:v>
                </c:pt>
                <c:pt idx="15760">
                  <c:v>1130</c:v>
                </c:pt>
                <c:pt idx="15761">
                  <c:v>1210</c:v>
                </c:pt>
                <c:pt idx="15762">
                  <c:v>960</c:v>
                </c:pt>
                <c:pt idx="15763">
                  <c:v>2160</c:v>
                </c:pt>
                <c:pt idx="15764">
                  <c:v>3400</c:v>
                </c:pt>
                <c:pt idx="15765">
                  <c:v>3960</c:v>
                </c:pt>
                <c:pt idx="15766">
                  <c:v>1900</c:v>
                </c:pt>
                <c:pt idx="15767">
                  <c:v>2620</c:v>
                </c:pt>
                <c:pt idx="15768">
                  <c:v>3150</c:v>
                </c:pt>
                <c:pt idx="15769">
                  <c:v>1040</c:v>
                </c:pt>
                <c:pt idx="15770">
                  <c:v>1540</c:v>
                </c:pt>
                <c:pt idx="15771">
                  <c:v>1820</c:v>
                </c:pt>
                <c:pt idx="15772">
                  <c:v>1930</c:v>
                </c:pt>
                <c:pt idx="15773">
                  <c:v>1430</c:v>
                </c:pt>
                <c:pt idx="15774">
                  <c:v>2920</c:v>
                </c:pt>
                <c:pt idx="15775">
                  <c:v>3100</c:v>
                </c:pt>
                <c:pt idx="15776">
                  <c:v>1200</c:v>
                </c:pt>
                <c:pt idx="15777">
                  <c:v>2390</c:v>
                </c:pt>
                <c:pt idx="15778">
                  <c:v>1270</c:v>
                </c:pt>
                <c:pt idx="15779">
                  <c:v>1300</c:v>
                </c:pt>
                <c:pt idx="15780">
                  <c:v>2290</c:v>
                </c:pt>
                <c:pt idx="15781">
                  <c:v>1740</c:v>
                </c:pt>
                <c:pt idx="15782">
                  <c:v>1590</c:v>
                </c:pt>
                <c:pt idx="15783">
                  <c:v>2420</c:v>
                </c:pt>
                <c:pt idx="15784">
                  <c:v>2130</c:v>
                </c:pt>
                <c:pt idx="15785">
                  <c:v>1950</c:v>
                </c:pt>
                <c:pt idx="15786">
                  <c:v>2150</c:v>
                </c:pt>
                <c:pt idx="15787">
                  <c:v>1270</c:v>
                </c:pt>
                <c:pt idx="15788">
                  <c:v>1850</c:v>
                </c:pt>
                <c:pt idx="15789">
                  <c:v>1440</c:v>
                </c:pt>
                <c:pt idx="15790">
                  <c:v>1390</c:v>
                </c:pt>
                <c:pt idx="15791">
                  <c:v>1340</c:v>
                </c:pt>
                <c:pt idx="15792">
                  <c:v>1190</c:v>
                </c:pt>
                <c:pt idx="15793">
                  <c:v>3830</c:v>
                </c:pt>
                <c:pt idx="15794">
                  <c:v>1780</c:v>
                </c:pt>
                <c:pt idx="15795">
                  <c:v>3130</c:v>
                </c:pt>
                <c:pt idx="15796">
                  <c:v>1830</c:v>
                </c:pt>
                <c:pt idx="15797">
                  <c:v>2550</c:v>
                </c:pt>
                <c:pt idx="15798">
                  <c:v>3790</c:v>
                </c:pt>
                <c:pt idx="15799">
                  <c:v>1800</c:v>
                </c:pt>
                <c:pt idx="15800">
                  <c:v>1630</c:v>
                </c:pt>
                <c:pt idx="15801">
                  <c:v>1870</c:v>
                </c:pt>
                <c:pt idx="15802">
                  <c:v>1870</c:v>
                </c:pt>
                <c:pt idx="15803">
                  <c:v>980</c:v>
                </c:pt>
                <c:pt idx="15804">
                  <c:v>2860</c:v>
                </c:pt>
                <c:pt idx="15805">
                  <c:v>1470</c:v>
                </c:pt>
                <c:pt idx="15806">
                  <c:v>1160</c:v>
                </c:pt>
                <c:pt idx="15807">
                  <c:v>1940</c:v>
                </c:pt>
                <c:pt idx="15808">
                  <c:v>1630</c:v>
                </c:pt>
                <c:pt idx="15809">
                  <c:v>2755</c:v>
                </c:pt>
                <c:pt idx="15810">
                  <c:v>1430</c:v>
                </c:pt>
                <c:pt idx="15811">
                  <c:v>1430</c:v>
                </c:pt>
                <c:pt idx="15812">
                  <c:v>1400</c:v>
                </c:pt>
                <c:pt idx="15813">
                  <c:v>2520</c:v>
                </c:pt>
                <c:pt idx="15814">
                  <c:v>1290</c:v>
                </c:pt>
                <c:pt idx="15815">
                  <c:v>1400</c:v>
                </c:pt>
                <c:pt idx="15816">
                  <c:v>740</c:v>
                </c:pt>
                <c:pt idx="15817">
                  <c:v>1710</c:v>
                </c:pt>
                <c:pt idx="15818">
                  <c:v>2414</c:v>
                </c:pt>
                <c:pt idx="15819">
                  <c:v>1040</c:v>
                </c:pt>
                <c:pt idx="15820">
                  <c:v>3540</c:v>
                </c:pt>
                <c:pt idx="15821">
                  <c:v>2530</c:v>
                </c:pt>
                <c:pt idx="15822">
                  <c:v>2320</c:v>
                </c:pt>
                <c:pt idx="15823">
                  <c:v>2530</c:v>
                </c:pt>
                <c:pt idx="15824">
                  <c:v>2790</c:v>
                </c:pt>
                <c:pt idx="15825">
                  <c:v>1950</c:v>
                </c:pt>
                <c:pt idx="15826">
                  <c:v>1020</c:v>
                </c:pt>
                <c:pt idx="15827">
                  <c:v>3110</c:v>
                </c:pt>
                <c:pt idx="15828">
                  <c:v>5310</c:v>
                </c:pt>
                <c:pt idx="15829">
                  <c:v>2580</c:v>
                </c:pt>
                <c:pt idx="15830">
                  <c:v>1380</c:v>
                </c:pt>
                <c:pt idx="15831">
                  <c:v>3980</c:v>
                </c:pt>
                <c:pt idx="15832">
                  <c:v>2080</c:v>
                </c:pt>
                <c:pt idx="15833">
                  <c:v>1530</c:v>
                </c:pt>
                <c:pt idx="15834">
                  <c:v>1930</c:v>
                </c:pt>
                <c:pt idx="15835">
                  <c:v>2330</c:v>
                </c:pt>
                <c:pt idx="15836">
                  <c:v>3860</c:v>
                </c:pt>
                <c:pt idx="15837">
                  <c:v>2880</c:v>
                </c:pt>
                <c:pt idx="15838">
                  <c:v>1590</c:v>
                </c:pt>
                <c:pt idx="15839">
                  <c:v>2150</c:v>
                </c:pt>
                <c:pt idx="15840">
                  <c:v>2300</c:v>
                </c:pt>
                <c:pt idx="15841">
                  <c:v>2900</c:v>
                </c:pt>
                <c:pt idx="15842">
                  <c:v>1970</c:v>
                </c:pt>
                <c:pt idx="15843">
                  <c:v>1740</c:v>
                </c:pt>
                <c:pt idx="15844">
                  <c:v>1220</c:v>
                </c:pt>
                <c:pt idx="15845">
                  <c:v>1290</c:v>
                </c:pt>
                <c:pt idx="15846">
                  <c:v>780</c:v>
                </c:pt>
                <c:pt idx="15847">
                  <c:v>2210</c:v>
                </c:pt>
                <c:pt idx="15848">
                  <c:v>5930</c:v>
                </c:pt>
                <c:pt idx="15849">
                  <c:v>1950</c:v>
                </c:pt>
                <c:pt idx="15850">
                  <c:v>1340</c:v>
                </c:pt>
                <c:pt idx="15851">
                  <c:v>1590</c:v>
                </c:pt>
                <c:pt idx="15852">
                  <c:v>1780</c:v>
                </c:pt>
                <c:pt idx="15853">
                  <c:v>760</c:v>
                </c:pt>
                <c:pt idx="15854">
                  <c:v>1720</c:v>
                </c:pt>
                <c:pt idx="15855">
                  <c:v>2070</c:v>
                </c:pt>
                <c:pt idx="15856">
                  <c:v>1790</c:v>
                </c:pt>
                <c:pt idx="15857">
                  <c:v>3230</c:v>
                </c:pt>
                <c:pt idx="15858">
                  <c:v>1400</c:v>
                </c:pt>
                <c:pt idx="15859">
                  <c:v>1370</c:v>
                </c:pt>
                <c:pt idx="15860">
                  <c:v>1600</c:v>
                </c:pt>
                <c:pt idx="15861">
                  <c:v>950</c:v>
                </c:pt>
                <c:pt idx="15862">
                  <c:v>2210</c:v>
                </c:pt>
                <c:pt idx="15863">
                  <c:v>930</c:v>
                </c:pt>
                <c:pt idx="15864">
                  <c:v>810</c:v>
                </c:pt>
                <c:pt idx="15865">
                  <c:v>1630</c:v>
                </c:pt>
                <c:pt idx="15866">
                  <c:v>1770</c:v>
                </c:pt>
                <c:pt idx="15867">
                  <c:v>710</c:v>
                </c:pt>
                <c:pt idx="15868">
                  <c:v>3990</c:v>
                </c:pt>
                <c:pt idx="15869">
                  <c:v>2310</c:v>
                </c:pt>
                <c:pt idx="15870">
                  <c:v>1620</c:v>
                </c:pt>
                <c:pt idx="15871">
                  <c:v>1140</c:v>
                </c:pt>
                <c:pt idx="15872">
                  <c:v>1040</c:v>
                </c:pt>
                <c:pt idx="15873">
                  <c:v>2170</c:v>
                </c:pt>
                <c:pt idx="15874">
                  <c:v>3370</c:v>
                </c:pt>
                <c:pt idx="15875">
                  <c:v>901</c:v>
                </c:pt>
                <c:pt idx="15876">
                  <c:v>840</c:v>
                </c:pt>
                <c:pt idx="15877">
                  <c:v>1650</c:v>
                </c:pt>
                <c:pt idx="15878">
                  <c:v>1380</c:v>
                </c:pt>
                <c:pt idx="15879">
                  <c:v>910</c:v>
                </c:pt>
                <c:pt idx="15880">
                  <c:v>1230</c:v>
                </c:pt>
                <c:pt idx="15881">
                  <c:v>1740</c:v>
                </c:pt>
                <c:pt idx="15882">
                  <c:v>1290</c:v>
                </c:pt>
                <c:pt idx="15883">
                  <c:v>1950</c:v>
                </c:pt>
                <c:pt idx="15884">
                  <c:v>2150</c:v>
                </c:pt>
                <c:pt idx="15885">
                  <c:v>1560</c:v>
                </c:pt>
                <c:pt idx="15886">
                  <c:v>1120</c:v>
                </c:pt>
                <c:pt idx="15887">
                  <c:v>1790</c:v>
                </c:pt>
                <c:pt idx="15888">
                  <c:v>3290</c:v>
                </c:pt>
                <c:pt idx="15889">
                  <c:v>1540</c:v>
                </c:pt>
                <c:pt idx="15890">
                  <c:v>4240</c:v>
                </c:pt>
                <c:pt idx="15891">
                  <c:v>1010</c:v>
                </c:pt>
                <c:pt idx="15892">
                  <c:v>2970</c:v>
                </c:pt>
                <c:pt idx="15893">
                  <c:v>2190</c:v>
                </c:pt>
                <c:pt idx="15894">
                  <c:v>700</c:v>
                </c:pt>
                <c:pt idx="15895">
                  <c:v>3300</c:v>
                </c:pt>
                <c:pt idx="15896">
                  <c:v>1370</c:v>
                </c:pt>
                <c:pt idx="15897">
                  <c:v>2680</c:v>
                </c:pt>
                <c:pt idx="15898">
                  <c:v>1390</c:v>
                </c:pt>
                <c:pt idx="15899">
                  <c:v>1700</c:v>
                </c:pt>
                <c:pt idx="15900">
                  <c:v>2510</c:v>
                </c:pt>
                <c:pt idx="15901">
                  <c:v>1700</c:v>
                </c:pt>
                <c:pt idx="15902">
                  <c:v>2180</c:v>
                </c:pt>
                <c:pt idx="15903">
                  <c:v>1770</c:v>
                </c:pt>
                <c:pt idx="15904">
                  <c:v>3290</c:v>
                </c:pt>
                <c:pt idx="15905">
                  <c:v>3040</c:v>
                </c:pt>
                <c:pt idx="15906">
                  <c:v>2460</c:v>
                </c:pt>
                <c:pt idx="15907">
                  <c:v>970</c:v>
                </c:pt>
                <c:pt idx="15908">
                  <c:v>1320</c:v>
                </c:pt>
                <c:pt idx="15909">
                  <c:v>1900</c:v>
                </c:pt>
                <c:pt idx="15910">
                  <c:v>1220</c:v>
                </c:pt>
                <c:pt idx="15911">
                  <c:v>1470</c:v>
                </c:pt>
                <c:pt idx="15912">
                  <c:v>4630</c:v>
                </c:pt>
                <c:pt idx="15913">
                  <c:v>1400</c:v>
                </c:pt>
                <c:pt idx="15914">
                  <c:v>1070</c:v>
                </c:pt>
                <c:pt idx="15915">
                  <c:v>3630</c:v>
                </c:pt>
                <c:pt idx="15916">
                  <c:v>1970</c:v>
                </c:pt>
                <c:pt idx="15917">
                  <c:v>2010</c:v>
                </c:pt>
                <c:pt idx="15918">
                  <c:v>2820</c:v>
                </c:pt>
                <c:pt idx="15919">
                  <c:v>2530</c:v>
                </c:pt>
                <c:pt idx="15920">
                  <c:v>710</c:v>
                </c:pt>
                <c:pt idx="15921">
                  <c:v>1210</c:v>
                </c:pt>
                <c:pt idx="15922">
                  <c:v>2370</c:v>
                </c:pt>
                <c:pt idx="15923">
                  <c:v>2300</c:v>
                </c:pt>
                <c:pt idx="15924">
                  <c:v>3110</c:v>
                </c:pt>
                <c:pt idx="15925">
                  <c:v>1990</c:v>
                </c:pt>
                <c:pt idx="15926">
                  <c:v>2630</c:v>
                </c:pt>
                <c:pt idx="15927">
                  <c:v>1300</c:v>
                </c:pt>
                <c:pt idx="15928">
                  <c:v>1680</c:v>
                </c:pt>
                <c:pt idx="15929">
                  <c:v>2180</c:v>
                </c:pt>
                <c:pt idx="15930">
                  <c:v>2770</c:v>
                </c:pt>
                <c:pt idx="15931">
                  <c:v>2120</c:v>
                </c:pt>
                <c:pt idx="15932">
                  <c:v>2830</c:v>
                </c:pt>
                <c:pt idx="15933">
                  <c:v>1370</c:v>
                </c:pt>
                <c:pt idx="15934">
                  <c:v>2810</c:v>
                </c:pt>
                <c:pt idx="15935">
                  <c:v>3520</c:v>
                </c:pt>
                <c:pt idx="15936">
                  <c:v>1990</c:v>
                </c:pt>
                <c:pt idx="15937">
                  <c:v>2070</c:v>
                </c:pt>
                <c:pt idx="15938">
                  <c:v>1320</c:v>
                </c:pt>
                <c:pt idx="15939">
                  <c:v>1300</c:v>
                </c:pt>
                <c:pt idx="15940">
                  <c:v>1260</c:v>
                </c:pt>
                <c:pt idx="15941">
                  <c:v>2400</c:v>
                </c:pt>
                <c:pt idx="15942">
                  <c:v>1950</c:v>
                </c:pt>
                <c:pt idx="15943">
                  <c:v>1430</c:v>
                </c:pt>
                <c:pt idx="15944">
                  <c:v>2110</c:v>
                </c:pt>
                <c:pt idx="15945">
                  <c:v>2980</c:v>
                </c:pt>
                <c:pt idx="15946">
                  <c:v>2068</c:v>
                </c:pt>
                <c:pt idx="15947">
                  <c:v>3380</c:v>
                </c:pt>
                <c:pt idx="15948">
                  <c:v>2810</c:v>
                </c:pt>
                <c:pt idx="15949">
                  <c:v>930</c:v>
                </c:pt>
                <c:pt idx="15950">
                  <c:v>1300</c:v>
                </c:pt>
                <c:pt idx="15951">
                  <c:v>1320</c:v>
                </c:pt>
                <c:pt idx="15952">
                  <c:v>1580</c:v>
                </c:pt>
                <c:pt idx="15953">
                  <c:v>1620</c:v>
                </c:pt>
                <c:pt idx="15954">
                  <c:v>2750</c:v>
                </c:pt>
                <c:pt idx="15955">
                  <c:v>2210</c:v>
                </c:pt>
                <c:pt idx="15956">
                  <c:v>1740</c:v>
                </c:pt>
                <c:pt idx="15957">
                  <c:v>2120</c:v>
                </c:pt>
                <c:pt idx="15958">
                  <c:v>2780</c:v>
                </c:pt>
                <c:pt idx="15959">
                  <c:v>830</c:v>
                </c:pt>
                <c:pt idx="15960">
                  <c:v>2070</c:v>
                </c:pt>
                <c:pt idx="15961">
                  <c:v>1390</c:v>
                </c:pt>
                <c:pt idx="15962">
                  <c:v>2610</c:v>
                </c:pt>
                <c:pt idx="15963">
                  <c:v>1460</c:v>
                </c:pt>
                <c:pt idx="15964">
                  <c:v>3390</c:v>
                </c:pt>
                <c:pt idx="15965">
                  <c:v>1360</c:v>
                </c:pt>
                <c:pt idx="15966">
                  <c:v>2807</c:v>
                </c:pt>
                <c:pt idx="15967">
                  <c:v>1340</c:v>
                </c:pt>
                <c:pt idx="15968">
                  <c:v>1340</c:v>
                </c:pt>
                <c:pt idx="15969">
                  <c:v>1160</c:v>
                </c:pt>
                <c:pt idx="15970">
                  <c:v>2470</c:v>
                </c:pt>
                <c:pt idx="15971">
                  <c:v>2000</c:v>
                </c:pt>
                <c:pt idx="15972">
                  <c:v>1110</c:v>
                </c:pt>
                <c:pt idx="15973">
                  <c:v>2240</c:v>
                </c:pt>
                <c:pt idx="15974">
                  <c:v>1920</c:v>
                </c:pt>
                <c:pt idx="15975">
                  <c:v>2270</c:v>
                </c:pt>
                <c:pt idx="15976">
                  <c:v>1530</c:v>
                </c:pt>
                <c:pt idx="15977">
                  <c:v>3330</c:v>
                </c:pt>
                <c:pt idx="15978">
                  <c:v>2643</c:v>
                </c:pt>
                <c:pt idx="15979">
                  <c:v>1250</c:v>
                </c:pt>
                <c:pt idx="15980">
                  <c:v>3230</c:v>
                </c:pt>
                <c:pt idx="15981">
                  <c:v>880</c:v>
                </c:pt>
                <c:pt idx="15982">
                  <c:v>2220</c:v>
                </c:pt>
                <c:pt idx="15983">
                  <c:v>1130</c:v>
                </c:pt>
                <c:pt idx="15984">
                  <c:v>1450</c:v>
                </c:pt>
                <c:pt idx="15985">
                  <c:v>760</c:v>
                </c:pt>
                <c:pt idx="15986">
                  <c:v>1150</c:v>
                </c:pt>
                <c:pt idx="15987">
                  <c:v>2720</c:v>
                </c:pt>
                <c:pt idx="15988">
                  <c:v>2080</c:v>
                </c:pt>
                <c:pt idx="15989">
                  <c:v>1080</c:v>
                </c:pt>
                <c:pt idx="15990">
                  <c:v>1890</c:v>
                </c:pt>
                <c:pt idx="15991">
                  <c:v>1500</c:v>
                </c:pt>
                <c:pt idx="15992">
                  <c:v>1960</c:v>
                </c:pt>
                <c:pt idx="15993">
                  <c:v>2570</c:v>
                </c:pt>
                <c:pt idx="15994">
                  <c:v>1830</c:v>
                </c:pt>
                <c:pt idx="15995">
                  <c:v>1980</c:v>
                </c:pt>
                <c:pt idx="15996">
                  <c:v>1130</c:v>
                </c:pt>
                <c:pt idx="15997">
                  <c:v>2010</c:v>
                </c:pt>
                <c:pt idx="15998">
                  <c:v>1820</c:v>
                </c:pt>
                <c:pt idx="15999">
                  <c:v>2340</c:v>
                </c:pt>
                <c:pt idx="16000">
                  <c:v>1780</c:v>
                </c:pt>
                <c:pt idx="16001">
                  <c:v>1780</c:v>
                </c:pt>
                <c:pt idx="16002">
                  <c:v>2450</c:v>
                </c:pt>
                <c:pt idx="16003">
                  <c:v>2410</c:v>
                </c:pt>
                <c:pt idx="16004">
                  <c:v>3380</c:v>
                </c:pt>
                <c:pt idx="16005">
                  <c:v>1710</c:v>
                </c:pt>
                <c:pt idx="16006">
                  <c:v>1740</c:v>
                </c:pt>
                <c:pt idx="16007">
                  <c:v>1995</c:v>
                </c:pt>
                <c:pt idx="16008">
                  <c:v>1760</c:v>
                </c:pt>
                <c:pt idx="16009">
                  <c:v>3970</c:v>
                </c:pt>
                <c:pt idx="16010">
                  <c:v>3000</c:v>
                </c:pt>
                <c:pt idx="16011">
                  <c:v>1540</c:v>
                </c:pt>
                <c:pt idx="16012">
                  <c:v>2160</c:v>
                </c:pt>
                <c:pt idx="16013">
                  <c:v>2160</c:v>
                </c:pt>
                <c:pt idx="16014">
                  <c:v>1810</c:v>
                </c:pt>
                <c:pt idx="16015">
                  <c:v>2440</c:v>
                </c:pt>
                <c:pt idx="16016">
                  <c:v>3200</c:v>
                </c:pt>
                <c:pt idx="16017">
                  <c:v>2970</c:v>
                </c:pt>
                <c:pt idx="16018">
                  <c:v>2290</c:v>
                </c:pt>
                <c:pt idx="16019">
                  <c:v>1820</c:v>
                </c:pt>
                <c:pt idx="16020">
                  <c:v>3010</c:v>
                </c:pt>
                <c:pt idx="16021">
                  <c:v>1360</c:v>
                </c:pt>
                <c:pt idx="16022">
                  <c:v>2080</c:v>
                </c:pt>
                <c:pt idx="16023">
                  <c:v>1110</c:v>
                </c:pt>
                <c:pt idx="16024">
                  <c:v>1560</c:v>
                </c:pt>
                <c:pt idx="16025">
                  <c:v>3520</c:v>
                </c:pt>
                <c:pt idx="16026">
                  <c:v>2280</c:v>
                </c:pt>
                <c:pt idx="16027">
                  <c:v>1370</c:v>
                </c:pt>
                <c:pt idx="16028">
                  <c:v>2340</c:v>
                </c:pt>
                <c:pt idx="16029">
                  <c:v>3170</c:v>
                </c:pt>
                <c:pt idx="16030">
                  <c:v>1380</c:v>
                </c:pt>
                <c:pt idx="16031">
                  <c:v>2700</c:v>
                </c:pt>
                <c:pt idx="16032">
                  <c:v>1300</c:v>
                </c:pt>
                <c:pt idx="16033">
                  <c:v>1900</c:v>
                </c:pt>
                <c:pt idx="16034">
                  <c:v>3750</c:v>
                </c:pt>
                <c:pt idx="16035">
                  <c:v>1552</c:v>
                </c:pt>
                <c:pt idx="16036">
                  <c:v>2500</c:v>
                </c:pt>
                <c:pt idx="16037">
                  <c:v>1770</c:v>
                </c:pt>
                <c:pt idx="16038">
                  <c:v>4210</c:v>
                </c:pt>
                <c:pt idx="16039">
                  <c:v>2170</c:v>
                </c:pt>
                <c:pt idx="16040">
                  <c:v>1510</c:v>
                </c:pt>
                <c:pt idx="16041">
                  <c:v>1870</c:v>
                </c:pt>
                <c:pt idx="16042">
                  <c:v>1570</c:v>
                </c:pt>
                <c:pt idx="16043">
                  <c:v>2480</c:v>
                </c:pt>
                <c:pt idx="16044">
                  <c:v>3580</c:v>
                </c:pt>
                <c:pt idx="16045">
                  <c:v>1480</c:v>
                </c:pt>
                <c:pt idx="16046">
                  <c:v>2610</c:v>
                </c:pt>
                <c:pt idx="16047">
                  <c:v>1700</c:v>
                </c:pt>
                <c:pt idx="16048">
                  <c:v>1240</c:v>
                </c:pt>
                <c:pt idx="16049">
                  <c:v>1660</c:v>
                </c:pt>
                <c:pt idx="16050">
                  <c:v>1620</c:v>
                </c:pt>
                <c:pt idx="16051">
                  <c:v>1130</c:v>
                </c:pt>
                <c:pt idx="16052">
                  <c:v>1310</c:v>
                </c:pt>
                <c:pt idx="16053">
                  <c:v>1710</c:v>
                </c:pt>
                <c:pt idx="16054">
                  <c:v>2140</c:v>
                </c:pt>
                <c:pt idx="16055">
                  <c:v>2350</c:v>
                </c:pt>
                <c:pt idx="16056">
                  <c:v>1570</c:v>
                </c:pt>
                <c:pt idx="16057">
                  <c:v>2780</c:v>
                </c:pt>
                <c:pt idx="16058">
                  <c:v>2540</c:v>
                </c:pt>
                <c:pt idx="16059">
                  <c:v>2500</c:v>
                </c:pt>
                <c:pt idx="16060">
                  <c:v>2080</c:v>
                </c:pt>
                <c:pt idx="16061">
                  <c:v>1760</c:v>
                </c:pt>
                <c:pt idx="16062">
                  <c:v>1760</c:v>
                </c:pt>
                <c:pt idx="16063">
                  <c:v>1940</c:v>
                </c:pt>
                <c:pt idx="16064">
                  <c:v>3010</c:v>
                </c:pt>
                <c:pt idx="16065">
                  <c:v>2460</c:v>
                </c:pt>
                <c:pt idx="16066">
                  <c:v>750</c:v>
                </c:pt>
                <c:pt idx="16067">
                  <c:v>1300</c:v>
                </c:pt>
                <c:pt idx="16068">
                  <c:v>3710</c:v>
                </c:pt>
                <c:pt idx="16069">
                  <c:v>2360</c:v>
                </c:pt>
                <c:pt idx="16070">
                  <c:v>3190</c:v>
                </c:pt>
                <c:pt idx="16071">
                  <c:v>2181</c:v>
                </c:pt>
                <c:pt idx="16072">
                  <c:v>1890</c:v>
                </c:pt>
                <c:pt idx="16073">
                  <c:v>2610</c:v>
                </c:pt>
                <c:pt idx="16074">
                  <c:v>3090</c:v>
                </c:pt>
                <c:pt idx="16075">
                  <c:v>860</c:v>
                </c:pt>
                <c:pt idx="16076">
                  <c:v>1000</c:v>
                </c:pt>
                <c:pt idx="16077">
                  <c:v>2760</c:v>
                </c:pt>
                <c:pt idx="16078">
                  <c:v>3490</c:v>
                </c:pt>
                <c:pt idx="16079">
                  <c:v>2960</c:v>
                </c:pt>
                <c:pt idx="16080">
                  <c:v>1280</c:v>
                </c:pt>
                <c:pt idx="16081">
                  <c:v>3230</c:v>
                </c:pt>
                <c:pt idx="16082">
                  <c:v>1830</c:v>
                </c:pt>
                <c:pt idx="16083">
                  <c:v>1420</c:v>
                </c:pt>
                <c:pt idx="16084">
                  <c:v>1580</c:v>
                </c:pt>
                <c:pt idx="16085">
                  <c:v>1960</c:v>
                </c:pt>
                <c:pt idx="16086">
                  <c:v>1670</c:v>
                </c:pt>
                <c:pt idx="16087">
                  <c:v>1670</c:v>
                </c:pt>
                <c:pt idx="16088">
                  <c:v>2960</c:v>
                </c:pt>
                <c:pt idx="16089">
                  <c:v>2420</c:v>
                </c:pt>
                <c:pt idx="16090">
                  <c:v>1420</c:v>
                </c:pt>
                <c:pt idx="16091">
                  <c:v>2170</c:v>
                </c:pt>
                <c:pt idx="16092">
                  <c:v>1310</c:v>
                </c:pt>
                <c:pt idx="16093">
                  <c:v>1830</c:v>
                </c:pt>
                <c:pt idx="16094">
                  <c:v>1360</c:v>
                </c:pt>
                <c:pt idx="16095">
                  <c:v>3440</c:v>
                </c:pt>
                <c:pt idx="16096">
                  <c:v>2010</c:v>
                </c:pt>
                <c:pt idx="16097">
                  <c:v>2450</c:v>
                </c:pt>
                <c:pt idx="16098">
                  <c:v>3030</c:v>
                </c:pt>
                <c:pt idx="16099">
                  <c:v>2480</c:v>
                </c:pt>
                <c:pt idx="16100">
                  <c:v>4310</c:v>
                </c:pt>
                <c:pt idx="16101">
                  <c:v>2120</c:v>
                </c:pt>
                <c:pt idx="16102">
                  <c:v>2210</c:v>
                </c:pt>
                <c:pt idx="16103">
                  <c:v>1400</c:v>
                </c:pt>
                <c:pt idx="16104">
                  <c:v>2760</c:v>
                </c:pt>
                <c:pt idx="16105">
                  <c:v>2550</c:v>
                </c:pt>
                <c:pt idx="16106">
                  <c:v>2220</c:v>
                </c:pt>
                <c:pt idx="16107">
                  <c:v>1320</c:v>
                </c:pt>
                <c:pt idx="16108">
                  <c:v>2440</c:v>
                </c:pt>
                <c:pt idx="16109">
                  <c:v>3780</c:v>
                </c:pt>
                <c:pt idx="16110">
                  <c:v>4720</c:v>
                </c:pt>
                <c:pt idx="16111">
                  <c:v>2360</c:v>
                </c:pt>
                <c:pt idx="16112">
                  <c:v>890</c:v>
                </c:pt>
                <c:pt idx="16113">
                  <c:v>1770</c:v>
                </c:pt>
                <c:pt idx="16114">
                  <c:v>1720</c:v>
                </c:pt>
                <c:pt idx="16115">
                  <c:v>2490</c:v>
                </c:pt>
                <c:pt idx="16116">
                  <c:v>1890</c:v>
                </c:pt>
                <c:pt idx="16117">
                  <c:v>1020</c:v>
                </c:pt>
                <c:pt idx="16118">
                  <c:v>2420</c:v>
                </c:pt>
                <c:pt idx="16119">
                  <c:v>1600</c:v>
                </c:pt>
                <c:pt idx="16120">
                  <c:v>3370</c:v>
                </c:pt>
                <c:pt idx="16121">
                  <c:v>1720</c:v>
                </c:pt>
                <c:pt idx="16122">
                  <c:v>1090</c:v>
                </c:pt>
                <c:pt idx="16123">
                  <c:v>1090</c:v>
                </c:pt>
                <c:pt idx="16124">
                  <c:v>3600</c:v>
                </c:pt>
                <c:pt idx="16125">
                  <c:v>2760</c:v>
                </c:pt>
                <c:pt idx="16126">
                  <c:v>2770</c:v>
                </c:pt>
                <c:pt idx="16127">
                  <c:v>2520</c:v>
                </c:pt>
                <c:pt idx="16128">
                  <c:v>1960</c:v>
                </c:pt>
                <c:pt idx="16129">
                  <c:v>1760</c:v>
                </c:pt>
                <c:pt idx="16130">
                  <c:v>1090</c:v>
                </c:pt>
                <c:pt idx="16131">
                  <c:v>1960</c:v>
                </c:pt>
                <c:pt idx="16132">
                  <c:v>1220</c:v>
                </c:pt>
                <c:pt idx="16133">
                  <c:v>1730</c:v>
                </c:pt>
                <c:pt idx="16134">
                  <c:v>1830</c:v>
                </c:pt>
                <c:pt idx="16135">
                  <c:v>1600</c:v>
                </c:pt>
                <c:pt idx="16136">
                  <c:v>2040</c:v>
                </c:pt>
                <c:pt idx="16137">
                  <c:v>2710</c:v>
                </c:pt>
                <c:pt idx="16138">
                  <c:v>1140</c:v>
                </c:pt>
                <c:pt idx="16139">
                  <c:v>930</c:v>
                </c:pt>
                <c:pt idx="16140">
                  <c:v>1010</c:v>
                </c:pt>
                <c:pt idx="16141">
                  <c:v>2380</c:v>
                </c:pt>
                <c:pt idx="16142">
                  <c:v>1860</c:v>
                </c:pt>
                <c:pt idx="16143">
                  <c:v>1440</c:v>
                </c:pt>
                <c:pt idx="16144">
                  <c:v>2980</c:v>
                </c:pt>
                <c:pt idx="16145">
                  <c:v>2670</c:v>
                </c:pt>
                <c:pt idx="16146">
                  <c:v>2150</c:v>
                </c:pt>
                <c:pt idx="16147">
                  <c:v>3160</c:v>
                </c:pt>
                <c:pt idx="16148">
                  <c:v>1890</c:v>
                </c:pt>
                <c:pt idx="16149">
                  <c:v>2810</c:v>
                </c:pt>
                <c:pt idx="16150">
                  <c:v>2690</c:v>
                </c:pt>
                <c:pt idx="16151">
                  <c:v>1230</c:v>
                </c:pt>
                <c:pt idx="16152">
                  <c:v>950</c:v>
                </c:pt>
                <c:pt idx="16153">
                  <c:v>1200</c:v>
                </c:pt>
                <c:pt idx="16154">
                  <c:v>1670</c:v>
                </c:pt>
                <c:pt idx="16155">
                  <c:v>2140</c:v>
                </c:pt>
                <c:pt idx="16156">
                  <c:v>1440</c:v>
                </c:pt>
                <c:pt idx="16157">
                  <c:v>3050</c:v>
                </c:pt>
                <c:pt idx="16158">
                  <c:v>2570</c:v>
                </c:pt>
                <c:pt idx="16159">
                  <c:v>1840</c:v>
                </c:pt>
                <c:pt idx="16160">
                  <c:v>1250</c:v>
                </c:pt>
                <c:pt idx="16161">
                  <c:v>1410</c:v>
                </c:pt>
                <c:pt idx="16162">
                  <c:v>1560</c:v>
                </c:pt>
                <c:pt idx="16163">
                  <c:v>960</c:v>
                </c:pt>
                <c:pt idx="16164">
                  <c:v>1870</c:v>
                </c:pt>
                <c:pt idx="16165">
                  <c:v>900</c:v>
                </c:pt>
                <c:pt idx="16166">
                  <c:v>2050</c:v>
                </c:pt>
                <c:pt idx="16167">
                  <c:v>2400</c:v>
                </c:pt>
                <c:pt idx="16168">
                  <c:v>1850</c:v>
                </c:pt>
                <c:pt idx="16169">
                  <c:v>1220</c:v>
                </c:pt>
                <c:pt idx="16170">
                  <c:v>3140</c:v>
                </c:pt>
                <c:pt idx="16171">
                  <c:v>2410</c:v>
                </c:pt>
                <c:pt idx="16172">
                  <c:v>3130</c:v>
                </c:pt>
                <c:pt idx="16173">
                  <c:v>2300</c:v>
                </c:pt>
                <c:pt idx="16174">
                  <c:v>2840</c:v>
                </c:pt>
                <c:pt idx="16175">
                  <c:v>1800</c:v>
                </c:pt>
                <c:pt idx="16176">
                  <c:v>1190</c:v>
                </c:pt>
                <c:pt idx="16177">
                  <c:v>1710</c:v>
                </c:pt>
                <c:pt idx="16178">
                  <c:v>1900</c:v>
                </c:pt>
                <c:pt idx="16179">
                  <c:v>880</c:v>
                </c:pt>
                <c:pt idx="16180">
                  <c:v>2060</c:v>
                </c:pt>
                <c:pt idx="16181">
                  <c:v>1360</c:v>
                </c:pt>
                <c:pt idx="16182">
                  <c:v>1680</c:v>
                </c:pt>
                <c:pt idx="16183">
                  <c:v>2980</c:v>
                </c:pt>
                <c:pt idx="16184">
                  <c:v>2130</c:v>
                </c:pt>
                <c:pt idx="16185">
                  <c:v>2650</c:v>
                </c:pt>
                <c:pt idx="16186">
                  <c:v>1700</c:v>
                </c:pt>
                <c:pt idx="16187">
                  <c:v>2680</c:v>
                </c:pt>
                <c:pt idx="16188">
                  <c:v>2530</c:v>
                </c:pt>
                <c:pt idx="16189">
                  <c:v>2520</c:v>
                </c:pt>
                <c:pt idx="16190">
                  <c:v>1630</c:v>
                </c:pt>
                <c:pt idx="16191">
                  <c:v>730</c:v>
                </c:pt>
                <c:pt idx="16192">
                  <c:v>910</c:v>
                </c:pt>
                <c:pt idx="16193">
                  <c:v>4510</c:v>
                </c:pt>
                <c:pt idx="16194">
                  <c:v>1110</c:v>
                </c:pt>
                <c:pt idx="16195">
                  <c:v>1450</c:v>
                </c:pt>
                <c:pt idx="16196">
                  <c:v>2910</c:v>
                </c:pt>
                <c:pt idx="16197">
                  <c:v>2600</c:v>
                </c:pt>
                <c:pt idx="16198">
                  <c:v>730</c:v>
                </c:pt>
                <c:pt idx="16199">
                  <c:v>2440</c:v>
                </c:pt>
                <c:pt idx="16200">
                  <c:v>2290</c:v>
                </c:pt>
                <c:pt idx="16201">
                  <c:v>720</c:v>
                </c:pt>
                <c:pt idx="16202">
                  <c:v>940</c:v>
                </c:pt>
                <c:pt idx="16203">
                  <c:v>1540</c:v>
                </c:pt>
                <c:pt idx="16204">
                  <c:v>1140</c:v>
                </c:pt>
                <c:pt idx="16205">
                  <c:v>2100</c:v>
                </c:pt>
                <c:pt idx="16206">
                  <c:v>2670</c:v>
                </c:pt>
                <c:pt idx="16207">
                  <c:v>2750</c:v>
                </c:pt>
                <c:pt idx="16208">
                  <c:v>2570</c:v>
                </c:pt>
                <c:pt idx="16209">
                  <c:v>1660</c:v>
                </c:pt>
                <c:pt idx="16210">
                  <c:v>1700</c:v>
                </c:pt>
                <c:pt idx="16211">
                  <c:v>1530</c:v>
                </c:pt>
                <c:pt idx="16212">
                  <c:v>1260</c:v>
                </c:pt>
                <c:pt idx="16213">
                  <c:v>2760</c:v>
                </c:pt>
                <c:pt idx="16214">
                  <c:v>1830</c:v>
                </c:pt>
                <c:pt idx="16215">
                  <c:v>2160</c:v>
                </c:pt>
                <c:pt idx="16216">
                  <c:v>1770</c:v>
                </c:pt>
                <c:pt idx="16217">
                  <c:v>2210</c:v>
                </c:pt>
                <c:pt idx="16218">
                  <c:v>4560</c:v>
                </c:pt>
                <c:pt idx="16219">
                  <c:v>2110</c:v>
                </c:pt>
                <c:pt idx="16220">
                  <c:v>1130</c:v>
                </c:pt>
                <c:pt idx="16221">
                  <c:v>1960</c:v>
                </c:pt>
                <c:pt idx="16222">
                  <c:v>2230</c:v>
                </c:pt>
                <c:pt idx="16223">
                  <c:v>2350</c:v>
                </c:pt>
                <c:pt idx="16224">
                  <c:v>1340</c:v>
                </c:pt>
                <c:pt idx="16225">
                  <c:v>2160</c:v>
                </c:pt>
                <c:pt idx="16226">
                  <c:v>1700</c:v>
                </c:pt>
                <c:pt idx="16227">
                  <c:v>1650</c:v>
                </c:pt>
                <c:pt idx="16228">
                  <c:v>1540</c:v>
                </c:pt>
                <c:pt idx="16229">
                  <c:v>3920</c:v>
                </c:pt>
                <c:pt idx="16230">
                  <c:v>3250</c:v>
                </c:pt>
                <c:pt idx="16231">
                  <c:v>1360</c:v>
                </c:pt>
                <c:pt idx="16232">
                  <c:v>1480</c:v>
                </c:pt>
                <c:pt idx="16233">
                  <c:v>2360</c:v>
                </c:pt>
                <c:pt idx="16234">
                  <c:v>1800</c:v>
                </c:pt>
                <c:pt idx="16235">
                  <c:v>2540</c:v>
                </c:pt>
                <c:pt idx="16236">
                  <c:v>1200</c:v>
                </c:pt>
                <c:pt idx="16237">
                  <c:v>710</c:v>
                </c:pt>
                <c:pt idx="16238">
                  <c:v>2640</c:v>
                </c:pt>
                <c:pt idx="16239">
                  <c:v>3010</c:v>
                </c:pt>
                <c:pt idx="16240">
                  <c:v>2770</c:v>
                </c:pt>
                <c:pt idx="16241">
                  <c:v>2310</c:v>
                </c:pt>
                <c:pt idx="16242">
                  <c:v>2060</c:v>
                </c:pt>
                <c:pt idx="16243">
                  <c:v>1880</c:v>
                </c:pt>
                <c:pt idx="16244">
                  <c:v>2280</c:v>
                </c:pt>
                <c:pt idx="16245">
                  <c:v>1380</c:v>
                </c:pt>
                <c:pt idx="16246">
                  <c:v>1180</c:v>
                </c:pt>
                <c:pt idx="16247">
                  <c:v>1650</c:v>
                </c:pt>
                <c:pt idx="16248">
                  <c:v>2030</c:v>
                </c:pt>
                <c:pt idx="16249">
                  <c:v>2110</c:v>
                </c:pt>
                <c:pt idx="16250">
                  <c:v>2130</c:v>
                </c:pt>
                <c:pt idx="16251">
                  <c:v>1690</c:v>
                </c:pt>
                <c:pt idx="16252">
                  <c:v>2510</c:v>
                </c:pt>
                <c:pt idx="16253">
                  <c:v>3530</c:v>
                </c:pt>
                <c:pt idx="16254">
                  <c:v>1470</c:v>
                </c:pt>
                <c:pt idx="16255">
                  <c:v>1840</c:v>
                </c:pt>
                <c:pt idx="16256">
                  <c:v>1860</c:v>
                </c:pt>
                <c:pt idx="16257">
                  <c:v>1940</c:v>
                </c:pt>
                <c:pt idx="16258">
                  <c:v>4420</c:v>
                </c:pt>
                <c:pt idx="16259">
                  <c:v>800</c:v>
                </c:pt>
                <c:pt idx="16260">
                  <c:v>3700</c:v>
                </c:pt>
                <c:pt idx="16261">
                  <c:v>1400</c:v>
                </c:pt>
                <c:pt idx="16262">
                  <c:v>2250</c:v>
                </c:pt>
                <c:pt idx="16263">
                  <c:v>2230</c:v>
                </c:pt>
                <c:pt idx="16264">
                  <c:v>1950</c:v>
                </c:pt>
                <c:pt idx="16265">
                  <c:v>2550</c:v>
                </c:pt>
                <c:pt idx="16266">
                  <c:v>2750</c:v>
                </c:pt>
                <c:pt idx="16267">
                  <c:v>2290</c:v>
                </c:pt>
                <c:pt idx="16268">
                  <c:v>2350</c:v>
                </c:pt>
                <c:pt idx="16269">
                  <c:v>1720</c:v>
                </c:pt>
                <c:pt idx="16270">
                  <c:v>2810</c:v>
                </c:pt>
                <c:pt idx="16271">
                  <c:v>940</c:v>
                </c:pt>
                <c:pt idx="16272">
                  <c:v>1190</c:v>
                </c:pt>
                <c:pt idx="16273">
                  <c:v>1390</c:v>
                </c:pt>
                <c:pt idx="16274">
                  <c:v>1660</c:v>
                </c:pt>
                <c:pt idx="16275">
                  <c:v>1920</c:v>
                </c:pt>
                <c:pt idx="16276">
                  <c:v>1460</c:v>
                </c:pt>
                <c:pt idx="16277">
                  <c:v>1370</c:v>
                </c:pt>
                <c:pt idx="16278">
                  <c:v>1050</c:v>
                </c:pt>
                <c:pt idx="16279">
                  <c:v>3360</c:v>
                </c:pt>
                <c:pt idx="16280">
                  <c:v>3160</c:v>
                </c:pt>
                <c:pt idx="16281">
                  <c:v>2480</c:v>
                </c:pt>
                <c:pt idx="16282">
                  <c:v>2720</c:v>
                </c:pt>
                <c:pt idx="16283">
                  <c:v>2070</c:v>
                </c:pt>
                <c:pt idx="16284">
                  <c:v>2170</c:v>
                </c:pt>
                <c:pt idx="16285">
                  <c:v>3260</c:v>
                </c:pt>
                <c:pt idx="16286">
                  <c:v>2250</c:v>
                </c:pt>
                <c:pt idx="16287">
                  <c:v>1950</c:v>
                </c:pt>
                <c:pt idx="16288">
                  <c:v>2220</c:v>
                </c:pt>
                <c:pt idx="16289">
                  <c:v>1330</c:v>
                </c:pt>
                <c:pt idx="16290">
                  <c:v>1190</c:v>
                </c:pt>
                <c:pt idx="16291">
                  <c:v>2770</c:v>
                </c:pt>
                <c:pt idx="16292">
                  <c:v>2310</c:v>
                </c:pt>
                <c:pt idx="16293">
                  <c:v>1580</c:v>
                </c:pt>
                <c:pt idx="16294">
                  <c:v>2800</c:v>
                </c:pt>
                <c:pt idx="16295">
                  <c:v>1500</c:v>
                </c:pt>
                <c:pt idx="16296">
                  <c:v>2140</c:v>
                </c:pt>
                <c:pt idx="16297">
                  <c:v>2330</c:v>
                </c:pt>
                <c:pt idx="16298">
                  <c:v>3830</c:v>
                </c:pt>
                <c:pt idx="16299">
                  <c:v>4510</c:v>
                </c:pt>
                <c:pt idx="16300">
                  <c:v>2160</c:v>
                </c:pt>
                <c:pt idx="16301">
                  <c:v>3170</c:v>
                </c:pt>
                <c:pt idx="16302">
                  <c:v>5550</c:v>
                </c:pt>
                <c:pt idx="16303">
                  <c:v>1520</c:v>
                </c:pt>
                <c:pt idx="16304">
                  <c:v>3410</c:v>
                </c:pt>
                <c:pt idx="16305">
                  <c:v>1830</c:v>
                </c:pt>
                <c:pt idx="16306">
                  <c:v>1550</c:v>
                </c:pt>
                <c:pt idx="16307">
                  <c:v>1520</c:v>
                </c:pt>
                <c:pt idx="16308">
                  <c:v>1240</c:v>
                </c:pt>
                <c:pt idx="16309">
                  <c:v>2380</c:v>
                </c:pt>
                <c:pt idx="16310">
                  <c:v>2720</c:v>
                </c:pt>
                <c:pt idx="16311">
                  <c:v>2210</c:v>
                </c:pt>
                <c:pt idx="16312">
                  <c:v>1050</c:v>
                </c:pt>
                <c:pt idx="16313">
                  <c:v>1940</c:v>
                </c:pt>
                <c:pt idx="16314">
                  <c:v>1420</c:v>
                </c:pt>
                <c:pt idx="16315">
                  <c:v>1690</c:v>
                </c:pt>
                <c:pt idx="16316">
                  <c:v>1160</c:v>
                </c:pt>
                <c:pt idx="16317">
                  <c:v>2040</c:v>
                </c:pt>
                <c:pt idx="16318">
                  <c:v>1840</c:v>
                </c:pt>
                <c:pt idx="16319">
                  <c:v>1440</c:v>
                </c:pt>
                <c:pt idx="16320">
                  <c:v>1390</c:v>
                </c:pt>
                <c:pt idx="16321">
                  <c:v>1470</c:v>
                </c:pt>
                <c:pt idx="16322">
                  <c:v>1776</c:v>
                </c:pt>
                <c:pt idx="16323">
                  <c:v>1640</c:v>
                </c:pt>
                <c:pt idx="16324">
                  <c:v>2860</c:v>
                </c:pt>
                <c:pt idx="16325">
                  <c:v>1740</c:v>
                </c:pt>
                <c:pt idx="16326">
                  <c:v>1390</c:v>
                </c:pt>
                <c:pt idx="16327">
                  <c:v>2730</c:v>
                </c:pt>
                <c:pt idx="16328">
                  <c:v>1435</c:v>
                </c:pt>
                <c:pt idx="16329">
                  <c:v>1640</c:v>
                </c:pt>
                <c:pt idx="16330">
                  <c:v>2630</c:v>
                </c:pt>
                <c:pt idx="16331">
                  <c:v>1580</c:v>
                </c:pt>
                <c:pt idx="16332">
                  <c:v>1740</c:v>
                </c:pt>
                <c:pt idx="16333">
                  <c:v>1900</c:v>
                </c:pt>
                <c:pt idx="16334">
                  <c:v>3130</c:v>
                </c:pt>
                <c:pt idx="16335">
                  <c:v>3500</c:v>
                </c:pt>
                <c:pt idx="16336">
                  <c:v>2130</c:v>
                </c:pt>
                <c:pt idx="16337">
                  <c:v>950</c:v>
                </c:pt>
                <c:pt idx="16338">
                  <c:v>1720</c:v>
                </c:pt>
                <c:pt idx="16339">
                  <c:v>830</c:v>
                </c:pt>
                <c:pt idx="16340">
                  <c:v>660</c:v>
                </c:pt>
                <c:pt idx="16341">
                  <c:v>2590</c:v>
                </c:pt>
                <c:pt idx="16342">
                  <c:v>1600</c:v>
                </c:pt>
                <c:pt idx="16343">
                  <c:v>4390</c:v>
                </c:pt>
                <c:pt idx="16344">
                  <c:v>3560</c:v>
                </c:pt>
                <c:pt idx="16345">
                  <c:v>2860</c:v>
                </c:pt>
                <c:pt idx="16346">
                  <c:v>1640</c:v>
                </c:pt>
                <c:pt idx="16347">
                  <c:v>1500</c:v>
                </c:pt>
                <c:pt idx="16348">
                  <c:v>3990</c:v>
                </c:pt>
                <c:pt idx="16349">
                  <c:v>2610</c:v>
                </c:pt>
                <c:pt idx="16350">
                  <c:v>1470</c:v>
                </c:pt>
                <c:pt idx="16351">
                  <c:v>700</c:v>
                </c:pt>
                <c:pt idx="16352">
                  <c:v>3960</c:v>
                </c:pt>
                <c:pt idx="16353">
                  <c:v>900</c:v>
                </c:pt>
                <c:pt idx="16354">
                  <c:v>2010</c:v>
                </c:pt>
                <c:pt idx="16355">
                  <c:v>1940</c:v>
                </c:pt>
                <c:pt idx="16356">
                  <c:v>1510</c:v>
                </c:pt>
                <c:pt idx="16357">
                  <c:v>2020</c:v>
                </c:pt>
                <c:pt idx="16358">
                  <c:v>4430</c:v>
                </c:pt>
                <c:pt idx="16359">
                  <c:v>4010</c:v>
                </c:pt>
                <c:pt idx="16360">
                  <c:v>3070</c:v>
                </c:pt>
                <c:pt idx="16361">
                  <c:v>1460</c:v>
                </c:pt>
                <c:pt idx="16362">
                  <c:v>3260</c:v>
                </c:pt>
                <c:pt idx="16363">
                  <c:v>830</c:v>
                </c:pt>
                <c:pt idx="16364">
                  <c:v>2390</c:v>
                </c:pt>
                <c:pt idx="16365">
                  <c:v>1130</c:v>
                </c:pt>
                <c:pt idx="16366">
                  <c:v>1120</c:v>
                </c:pt>
                <c:pt idx="16367">
                  <c:v>1410</c:v>
                </c:pt>
                <c:pt idx="16368">
                  <c:v>1750</c:v>
                </c:pt>
                <c:pt idx="16369">
                  <c:v>1040</c:v>
                </c:pt>
                <c:pt idx="16370">
                  <c:v>1630</c:v>
                </c:pt>
                <c:pt idx="16371">
                  <c:v>1380</c:v>
                </c:pt>
                <c:pt idx="16372">
                  <c:v>3680</c:v>
                </c:pt>
                <c:pt idx="16373">
                  <c:v>1250</c:v>
                </c:pt>
                <c:pt idx="16374">
                  <c:v>2660</c:v>
                </c:pt>
                <c:pt idx="16375">
                  <c:v>620</c:v>
                </c:pt>
                <c:pt idx="16376">
                  <c:v>2600</c:v>
                </c:pt>
                <c:pt idx="16377">
                  <c:v>2150</c:v>
                </c:pt>
                <c:pt idx="16378">
                  <c:v>1470</c:v>
                </c:pt>
                <c:pt idx="16379">
                  <c:v>1380</c:v>
                </c:pt>
                <c:pt idx="16380">
                  <c:v>1680</c:v>
                </c:pt>
                <c:pt idx="16381">
                  <c:v>1000</c:v>
                </c:pt>
                <c:pt idx="16382">
                  <c:v>1630</c:v>
                </c:pt>
                <c:pt idx="16383">
                  <c:v>1790</c:v>
                </c:pt>
                <c:pt idx="16384">
                  <c:v>890</c:v>
                </c:pt>
                <c:pt idx="16385">
                  <c:v>1290</c:v>
                </c:pt>
                <c:pt idx="16386">
                  <c:v>2420</c:v>
                </c:pt>
                <c:pt idx="16387">
                  <c:v>3680</c:v>
                </c:pt>
                <c:pt idx="16388">
                  <c:v>3020</c:v>
                </c:pt>
                <c:pt idx="16389">
                  <c:v>4240</c:v>
                </c:pt>
                <c:pt idx="16390">
                  <c:v>3130</c:v>
                </c:pt>
                <c:pt idx="16391">
                  <c:v>900</c:v>
                </c:pt>
                <c:pt idx="16392">
                  <c:v>2880</c:v>
                </c:pt>
                <c:pt idx="16393">
                  <c:v>2390</c:v>
                </c:pt>
                <c:pt idx="16394">
                  <c:v>1450</c:v>
                </c:pt>
                <c:pt idx="16395">
                  <c:v>1070</c:v>
                </c:pt>
                <c:pt idx="16396">
                  <c:v>1740</c:v>
                </c:pt>
                <c:pt idx="16397">
                  <c:v>1210</c:v>
                </c:pt>
                <c:pt idx="16398">
                  <c:v>2100</c:v>
                </c:pt>
                <c:pt idx="16399">
                  <c:v>1060</c:v>
                </c:pt>
                <c:pt idx="16400">
                  <c:v>3280</c:v>
                </c:pt>
                <c:pt idx="16401">
                  <c:v>1660</c:v>
                </c:pt>
                <c:pt idx="16402">
                  <c:v>3070</c:v>
                </c:pt>
                <c:pt idx="16403">
                  <c:v>1150</c:v>
                </c:pt>
                <c:pt idx="16404">
                  <c:v>1710</c:v>
                </c:pt>
                <c:pt idx="16405">
                  <c:v>1180</c:v>
                </c:pt>
                <c:pt idx="16406">
                  <c:v>2130</c:v>
                </c:pt>
                <c:pt idx="16407">
                  <c:v>1050</c:v>
                </c:pt>
                <c:pt idx="16408">
                  <c:v>2520</c:v>
                </c:pt>
                <c:pt idx="16409">
                  <c:v>700</c:v>
                </c:pt>
                <c:pt idx="16410">
                  <c:v>2640</c:v>
                </c:pt>
                <c:pt idx="16411">
                  <c:v>2330</c:v>
                </c:pt>
                <c:pt idx="16412">
                  <c:v>2830</c:v>
                </c:pt>
                <c:pt idx="16413">
                  <c:v>3720</c:v>
                </c:pt>
                <c:pt idx="16414">
                  <c:v>1890</c:v>
                </c:pt>
                <c:pt idx="16415">
                  <c:v>2910</c:v>
                </c:pt>
                <c:pt idx="16416">
                  <c:v>1300</c:v>
                </c:pt>
                <c:pt idx="16417">
                  <c:v>2770</c:v>
                </c:pt>
                <c:pt idx="16418">
                  <c:v>2520</c:v>
                </c:pt>
                <c:pt idx="16419">
                  <c:v>1340</c:v>
                </c:pt>
                <c:pt idx="16420">
                  <c:v>1060</c:v>
                </c:pt>
                <c:pt idx="16421">
                  <c:v>2480</c:v>
                </c:pt>
                <c:pt idx="16422">
                  <c:v>2220</c:v>
                </c:pt>
                <c:pt idx="16423">
                  <c:v>3220</c:v>
                </c:pt>
                <c:pt idx="16424">
                  <c:v>1600</c:v>
                </c:pt>
                <c:pt idx="16425">
                  <c:v>640</c:v>
                </c:pt>
                <c:pt idx="16426">
                  <c:v>3610</c:v>
                </c:pt>
                <c:pt idx="16427">
                  <c:v>3420</c:v>
                </c:pt>
                <c:pt idx="16428">
                  <c:v>1840</c:v>
                </c:pt>
                <c:pt idx="16429">
                  <c:v>2790</c:v>
                </c:pt>
                <c:pt idx="16430">
                  <c:v>5860</c:v>
                </c:pt>
                <c:pt idx="16431">
                  <c:v>3450</c:v>
                </c:pt>
                <c:pt idx="16432">
                  <c:v>2350</c:v>
                </c:pt>
                <c:pt idx="16433">
                  <c:v>1250</c:v>
                </c:pt>
                <c:pt idx="16434">
                  <c:v>2000</c:v>
                </c:pt>
                <c:pt idx="16435">
                  <c:v>2260</c:v>
                </c:pt>
                <c:pt idx="16436">
                  <c:v>1510</c:v>
                </c:pt>
                <c:pt idx="16437">
                  <c:v>1800</c:v>
                </c:pt>
                <c:pt idx="16438">
                  <c:v>2420</c:v>
                </c:pt>
                <c:pt idx="16439">
                  <c:v>1750</c:v>
                </c:pt>
                <c:pt idx="16440">
                  <c:v>2660</c:v>
                </c:pt>
                <c:pt idx="16441">
                  <c:v>2640</c:v>
                </c:pt>
                <c:pt idx="16442">
                  <c:v>1460</c:v>
                </c:pt>
                <c:pt idx="16443">
                  <c:v>1570</c:v>
                </c:pt>
                <c:pt idx="16444">
                  <c:v>1010</c:v>
                </c:pt>
                <c:pt idx="16445">
                  <c:v>1200</c:v>
                </c:pt>
                <c:pt idx="16446">
                  <c:v>4040</c:v>
                </c:pt>
                <c:pt idx="16447">
                  <c:v>1820</c:v>
                </c:pt>
                <c:pt idx="16448">
                  <c:v>5810</c:v>
                </c:pt>
                <c:pt idx="16449">
                  <c:v>3010</c:v>
                </c:pt>
                <c:pt idx="16450">
                  <c:v>1910</c:v>
                </c:pt>
                <c:pt idx="16451">
                  <c:v>1640</c:v>
                </c:pt>
                <c:pt idx="16452">
                  <c:v>1480</c:v>
                </c:pt>
                <c:pt idx="16453">
                  <c:v>2520</c:v>
                </c:pt>
                <c:pt idx="16454">
                  <c:v>2840</c:v>
                </c:pt>
                <c:pt idx="16455">
                  <c:v>840</c:v>
                </c:pt>
                <c:pt idx="16456">
                  <c:v>1730</c:v>
                </c:pt>
                <c:pt idx="16457">
                  <c:v>3140</c:v>
                </c:pt>
                <c:pt idx="16458">
                  <c:v>1480</c:v>
                </c:pt>
                <c:pt idx="16459">
                  <c:v>1920</c:v>
                </c:pt>
                <c:pt idx="16460">
                  <c:v>770</c:v>
                </c:pt>
                <c:pt idx="16461">
                  <c:v>1010</c:v>
                </c:pt>
                <c:pt idx="16462">
                  <c:v>1460</c:v>
                </c:pt>
                <c:pt idx="16463">
                  <c:v>940</c:v>
                </c:pt>
                <c:pt idx="16464">
                  <c:v>2840</c:v>
                </c:pt>
                <c:pt idx="16465">
                  <c:v>1910</c:v>
                </c:pt>
                <c:pt idx="16466">
                  <c:v>2430</c:v>
                </c:pt>
                <c:pt idx="16467">
                  <c:v>1610</c:v>
                </c:pt>
                <c:pt idx="16468">
                  <c:v>2780</c:v>
                </c:pt>
                <c:pt idx="16469">
                  <c:v>1160</c:v>
                </c:pt>
                <c:pt idx="16470">
                  <c:v>1850</c:v>
                </c:pt>
                <c:pt idx="16471">
                  <c:v>2120</c:v>
                </c:pt>
                <c:pt idx="16472">
                  <c:v>2620</c:v>
                </c:pt>
                <c:pt idx="16473">
                  <c:v>2060</c:v>
                </c:pt>
                <c:pt idx="16474">
                  <c:v>1060</c:v>
                </c:pt>
                <c:pt idx="16475">
                  <c:v>1500</c:v>
                </c:pt>
                <c:pt idx="16476">
                  <c:v>2380</c:v>
                </c:pt>
                <c:pt idx="16477">
                  <c:v>3045</c:v>
                </c:pt>
                <c:pt idx="16478">
                  <c:v>1700</c:v>
                </c:pt>
                <c:pt idx="16479">
                  <c:v>1240</c:v>
                </c:pt>
                <c:pt idx="16480">
                  <c:v>1410</c:v>
                </c:pt>
                <c:pt idx="16481">
                  <c:v>880</c:v>
                </c:pt>
                <c:pt idx="16482">
                  <c:v>740</c:v>
                </c:pt>
                <c:pt idx="16483">
                  <c:v>2030</c:v>
                </c:pt>
                <c:pt idx="16484">
                  <c:v>2090</c:v>
                </c:pt>
                <c:pt idx="16485">
                  <c:v>920</c:v>
                </c:pt>
                <c:pt idx="16486">
                  <c:v>1180</c:v>
                </c:pt>
                <c:pt idx="16487">
                  <c:v>1260</c:v>
                </c:pt>
                <c:pt idx="16488">
                  <c:v>3690</c:v>
                </c:pt>
                <c:pt idx="16489">
                  <c:v>1700</c:v>
                </c:pt>
                <c:pt idx="16490">
                  <c:v>770</c:v>
                </c:pt>
                <c:pt idx="16491">
                  <c:v>2020</c:v>
                </c:pt>
                <c:pt idx="16492">
                  <c:v>2030</c:v>
                </c:pt>
                <c:pt idx="16493">
                  <c:v>2690</c:v>
                </c:pt>
                <c:pt idx="16494">
                  <c:v>1750</c:v>
                </c:pt>
                <c:pt idx="16495">
                  <c:v>3270</c:v>
                </c:pt>
                <c:pt idx="16496">
                  <c:v>2330</c:v>
                </c:pt>
                <c:pt idx="16497">
                  <c:v>1720</c:v>
                </c:pt>
                <c:pt idx="16498">
                  <c:v>2420</c:v>
                </c:pt>
                <c:pt idx="16499">
                  <c:v>710</c:v>
                </c:pt>
                <c:pt idx="16500">
                  <c:v>710</c:v>
                </c:pt>
                <c:pt idx="16501">
                  <c:v>1510</c:v>
                </c:pt>
                <c:pt idx="16502">
                  <c:v>1610</c:v>
                </c:pt>
                <c:pt idx="16503">
                  <c:v>1880</c:v>
                </c:pt>
                <c:pt idx="16504">
                  <c:v>1220</c:v>
                </c:pt>
                <c:pt idx="16505">
                  <c:v>2060</c:v>
                </c:pt>
                <c:pt idx="16506">
                  <c:v>1340</c:v>
                </c:pt>
                <c:pt idx="16507">
                  <c:v>1030</c:v>
                </c:pt>
                <c:pt idx="16508">
                  <c:v>2717</c:v>
                </c:pt>
                <c:pt idx="16509">
                  <c:v>1360</c:v>
                </c:pt>
                <c:pt idx="16510">
                  <c:v>1260</c:v>
                </c:pt>
                <c:pt idx="16511">
                  <c:v>2240</c:v>
                </c:pt>
                <c:pt idx="16512">
                  <c:v>2080</c:v>
                </c:pt>
                <c:pt idx="16513">
                  <c:v>2760</c:v>
                </c:pt>
                <c:pt idx="16514">
                  <c:v>3000</c:v>
                </c:pt>
                <c:pt idx="16515">
                  <c:v>3310</c:v>
                </c:pt>
                <c:pt idx="16516">
                  <c:v>1630</c:v>
                </c:pt>
                <c:pt idx="16517">
                  <c:v>900</c:v>
                </c:pt>
                <c:pt idx="16518">
                  <c:v>880</c:v>
                </c:pt>
                <c:pt idx="16519">
                  <c:v>1620</c:v>
                </c:pt>
                <c:pt idx="16520">
                  <c:v>1610</c:v>
                </c:pt>
                <c:pt idx="16521">
                  <c:v>1730</c:v>
                </c:pt>
                <c:pt idx="16522">
                  <c:v>1640</c:v>
                </c:pt>
                <c:pt idx="16523">
                  <c:v>1840</c:v>
                </c:pt>
                <c:pt idx="16524">
                  <c:v>4700</c:v>
                </c:pt>
                <c:pt idx="16525">
                  <c:v>4500</c:v>
                </c:pt>
                <c:pt idx="16526">
                  <c:v>1780</c:v>
                </c:pt>
                <c:pt idx="16527">
                  <c:v>3800</c:v>
                </c:pt>
                <c:pt idx="16528">
                  <c:v>2980</c:v>
                </c:pt>
                <c:pt idx="16529">
                  <c:v>2780</c:v>
                </c:pt>
                <c:pt idx="16530">
                  <c:v>560</c:v>
                </c:pt>
                <c:pt idx="16531">
                  <c:v>2060</c:v>
                </c:pt>
                <c:pt idx="16532">
                  <c:v>1140</c:v>
                </c:pt>
                <c:pt idx="16533">
                  <c:v>1890</c:v>
                </c:pt>
                <c:pt idx="16534">
                  <c:v>2090</c:v>
                </c:pt>
                <c:pt idx="16535">
                  <c:v>3460</c:v>
                </c:pt>
                <c:pt idx="16536">
                  <c:v>1320</c:v>
                </c:pt>
                <c:pt idx="16537">
                  <c:v>1240</c:v>
                </c:pt>
                <c:pt idx="16538">
                  <c:v>810</c:v>
                </c:pt>
                <c:pt idx="16539">
                  <c:v>1880</c:v>
                </c:pt>
                <c:pt idx="16540">
                  <c:v>2680</c:v>
                </c:pt>
                <c:pt idx="16541">
                  <c:v>2040</c:v>
                </c:pt>
                <c:pt idx="16542">
                  <c:v>2180</c:v>
                </c:pt>
                <c:pt idx="16543">
                  <c:v>1870</c:v>
                </c:pt>
                <c:pt idx="16544">
                  <c:v>2310</c:v>
                </c:pt>
                <c:pt idx="16545">
                  <c:v>1120</c:v>
                </c:pt>
                <c:pt idx="16546">
                  <c:v>1340</c:v>
                </c:pt>
                <c:pt idx="16547">
                  <c:v>1260</c:v>
                </c:pt>
                <c:pt idx="16548">
                  <c:v>1200</c:v>
                </c:pt>
                <c:pt idx="16549">
                  <c:v>2400</c:v>
                </c:pt>
                <c:pt idx="16550">
                  <c:v>940</c:v>
                </c:pt>
                <c:pt idx="16551">
                  <c:v>860</c:v>
                </c:pt>
                <c:pt idx="16552">
                  <c:v>2390</c:v>
                </c:pt>
                <c:pt idx="16553">
                  <c:v>3130</c:v>
                </c:pt>
                <c:pt idx="16554">
                  <c:v>3550</c:v>
                </c:pt>
                <c:pt idx="16555">
                  <c:v>1470</c:v>
                </c:pt>
                <c:pt idx="16556">
                  <c:v>910</c:v>
                </c:pt>
                <c:pt idx="16557">
                  <c:v>2630</c:v>
                </c:pt>
                <c:pt idx="16558">
                  <c:v>1780</c:v>
                </c:pt>
                <c:pt idx="16559">
                  <c:v>1430</c:v>
                </c:pt>
                <c:pt idx="16560">
                  <c:v>2730</c:v>
                </c:pt>
                <c:pt idx="16561">
                  <c:v>900</c:v>
                </c:pt>
                <c:pt idx="16562">
                  <c:v>1740</c:v>
                </c:pt>
                <c:pt idx="16563">
                  <c:v>2905</c:v>
                </c:pt>
                <c:pt idx="16564">
                  <c:v>2230</c:v>
                </c:pt>
                <c:pt idx="16565">
                  <c:v>1680</c:v>
                </c:pt>
                <c:pt idx="16566">
                  <c:v>1240</c:v>
                </c:pt>
                <c:pt idx="16567">
                  <c:v>3230</c:v>
                </c:pt>
                <c:pt idx="16568">
                  <c:v>2560</c:v>
                </c:pt>
                <c:pt idx="16569">
                  <c:v>2600</c:v>
                </c:pt>
                <c:pt idx="16570">
                  <c:v>1200</c:v>
                </c:pt>
                <c:pt idx="16571">
                  <c:v>1660</c:v>
                </c:pt>
                <c:pt idx="16572">
                  <c:v>1140</c:v>
                </c:pt>
                <c:pt idx="16573">
                  <c:v>3050</c:v>
                </c:pt>
                <c:pt idx="16574">
                  <c:v>800</c:v>
                </c:pt>
                <c:pt idx="16575">
                  <c:v>1700</c:v>
                </c:pt>
                <c:pt idx="16576">
                  <c:v>2630</c:v>
                </c:pt>
                <c:pt idx="16577">
                  <c:v>1960</c:v>
                </c:pt>
                <c:pt idx="16578">
                  <c:v>1180</c:v>
                </c:pt>
                <c:pt idx="16579">
                  <c:v>1960</c:v>
                </c:pt>
                <c:pt idx="16580">
                  <c:v>4250</c:v>
                </c:pt>
                <c:pt idx="16581">
                  <c:v>1950</c:v>
                </c:pt>
                <c:pt idx="16582">
                  <c:v>3600</c:v>
                </c:pt>
                <c:pt idx="16583">
                  <c:v>2060</c:v>
                </c:pt>
                <c:pt idx="16584">
                  <c:v>1640</c:v>
                </c:pt>
                <c:pt idx="16585">
                  <c:v>2730</c:v>
                </c:pt>
                <c:pt idx="16586">
                  <c:v>1530</c:v>
                </c:pt>
                <c:pt idx="16587">
                  <c:v>3060</c:v>
                </c:pt>
                <c:pt idx="16588">
                  <c:v>2860</c:v>
                </c:pt>
                <c:pt idx="16589">
                  <c:v>1030</c:v>
                </c:pt>
                <c:pt idx="16590">
                  <c:v>2460</c:v>
                </c:pt>
                <c:pt idx="16591">
                  <c:v>2500</c:v>
                </c:pt>
                <c:pt idx="16592">
                  <c:v>1830</c:v>
                </c:pt>
                <c:pt idx="16593">
                  <c:v>2820</c:v>
                </c:pt>
                <c:pt idx="16594">
                  <c:v>3750</c:v>
                </c:pt>
                <c:pt idx="16595">
                  <c:v>2070</c:v>
                </c:pt>
                <c:pt idx="16596">
                  <c:v>1780</c:v>
                </c:pt>
                <c:pt idx="16597">
                  <c:v>2200</c:v>
                </c:pt>
                <c:pt idx="16598">
                  <c:v>3240</c:v>
                </c:pt>
                <c:pt idx="16599">
                  <c:v>2880</c:v>
                </c:pt>
                <c:pt idx="16600">
                  <c:v>1570</c:v>
                </c:pt>
                <c:pt idx="16601">
                  <c:v>3180</c:v>
                </c:pt>
                <c:pt idx="16602">
                  <c:v>1310</c:v>
                </c:pt>
                <c:pt idx="16603">
                  <c:v>910</c:v>
                </c:pt>
                <c:pt idx="16604">
                  <c:v>1460</c:v>
                </c:pt>
                <c:pt idx="16605">
                  <c:v>3410</c:v>
                </c:pt>
                <c:pt idx="16606">
                  <c:v>2720</c:v>
                </c:pt>
                <c:pt idx="16607">
                  <c:v>2280</c:v>
                </c:pt>
                <c:pt idx="16608">
                  <c:v>670</c:v>
                </c:pt>
                <c:pt idx="16609">
                  <c:v>1480</c:v>
                </c:pt>
                <c:pt idx="16610">
                  <c:v>2330</c:v>
                </c:pt>
                <c:pt idx="16611">
                  <c:v>2170</c:v>
                </c:pt>
                <c:pt idx="16612">
                  <c:v>1760</c:v>
                </c:pt>
                <c:pt idx="16613">
                  <c:v>1240</c:v>
                </c:pt>
                <c:pt idx="16614">
                  <c:v>5210</c:v>
                </c:pt>
                <c:pt idx="16615">
                  <c:v>2800</c:v>
                </c:pt>
                <c:pt idx="16616">
                  <c:v>2060</c:v>
                </c:pt>
                <c:pt idx="16617">
                  <c:v>2360</c:v>
                </c:pt>
                <c:pt idx="16618">
                  <c:v>2370</c:v>
                </c:pt>
                <c:pt idx="16619">
                  <c:v>720</c:v>
                </c:pt>
                <c:pt idx="16620">
                  <c:v>950</c:v>
                </c:pt>
                <c:pt idx="16621">
                  <c:v>1980</c:v>
                </c:pt>
                <c:pt idx="16622">
                  <c:v>2540</c:v>
                </c:pt>
                <c:pt idx="16623">
                  <c:v>2760</c:v>
                </c:pt>
                <c:pt idx="16624">
                  <c:v>2950</c:v>
                </c:pt>
                <c:pt idx="16625">
                  <c:v>3640</c:v>
                </c:pt>
                <c:pt idx="16626">
                  <c:v>2150</c:v>
                </c:pt>
                <c:pt idx="16627">
                  <c:v>2760</c:v>
                </c:pt>
                <c:pt idx="16628">
                  <c:v>840</c:v>
                </c:pt>
                <c:pt idx="16629">
                  <c:v>2890</c:v>
                </c:pt>
                <c:pt idx="16630">
                  <c:v>2060</c:v>
                </c:pt>
                <c:pt idx="16631">
                  <c:v>1700</c:v>
                </c:pt>
                <c:pt idx="16632">
                  <c:v>3560</c:v>
                </c:pt>
                <c:pt idx="16633">
                  <c:v>1210</c:v>
                </c:pt>
                <c:pt idx="16634">
                  <c:v>1590</c:v>
                </c:pt>
                <c:pt idx="16635">
                  <c:v>2620</c:v>
                </c:pt>
                <c:pt idx="16636">
                  <c:v>3190</c:v>
                </c:pt>
                <c:pt idx="16637">
                  <c:v>1450</c:v>
                </c:pt>
                <c:pt idx="16638">
                  <c:v>1270</c:v>
                </c:pt>
                <c:pt idx="16639">
                  <c:v>2730</c:v>
                </c:pt>
                <c:pt idx="16640">
                  <c:v>1840</c:v>
                </c:pt>
                <c:pt idx="16641">
                  <c:v>1970</c:v>
                </c:pt>
                <c:pt idx="16642">
                  <c:v>3200</c:v>
                </c:pt>
                <c:pt idx="16643">
                  <c:v>1060</c:v>
                </c:pt>
                <c:pt idx="16644">
                  <c:v>1740</c:v>
                </c:pt>
                <c:pt idx="16645">
                  <c:v>810</c:v>
                </c:pt>
                <c:pt idx="16646">
                  <c:v>2460</c:v>
                </c:pt>
                <c:pt idx="16647">
                  <c:v>2100</c:v>
                </c:pt>
                <c:pt idx="16648">
                  <c:v>1530</c:v>
                </c:pt>
                <c:pt idx="16649">
                  <c:v>1670</c:v>
                </c:pt>
                <c:pt idx="16650">
                  <c:v>1175</c:v>
                </c:pt>
                <c:pt idx="16651">
                  <c:v>2130</c:v>
                </c:pt>
                <c:pt idx="16652">
                  <c:v>2470</c:v>
                </c:pt>
                <c:pt idx="16653">
                  <c:v>1700</c:v>
                </c:pt>
                <c:pt idx="16654">
                  <c:v>2600</c:v>
                </c:pt>
                <c:pt idx="16655">
                  <c:v>1460</c:v>
                </c:pt>
                <c:pt idx="16656">
                  <c:v>2010</c:v>
                </c:pt>
                <c:pt idx="16657">
                  <c:v>1320</c:v>
                </c:pt>
                <c:pt idx="16658">
                  <c:v>3150</c:v>
                </c:pt>
                <c:pt idx="16659">
                  <c:v>1960</c:v>
                </c:pt>
                <c:pt idx="16660">
                  <c:v>2050</c:v>
                </c:pt>
                <c:pt idx="16661">
                  <c:v>1800</c:v>
                </c:pt>
                <c:pt idx="16662">
                  <c:v>1210</c:v>
                </c:pt>
                <c:pt idx="16663">
                  <c:v>1830</c:v>
                </c:pt>
                <c:pt idx="16664">
                  <c:v>1880</c:v>
                </c:pt>
                <c:pt idx="16665">
                  <c:v>860</c:v>
                </c:pt>
                <c:pt idx="16666">
                  <c:v>2890</c:v>
                </c:pt>
                <c:pt idx="16667">
                  <c:v>1390</c:v>
                </c:pt>
                <c:pt idx="16668">
                  <c:v>3340</c:v>
                </c:pt>
                <c:pt idx="16669">
                  <c:v>2040</c:v>
                </c:pt>
                <c:pt idx="16670">
                  <c:v>3010</c:v>
                </c:pt>
                <c:pt idx="16671">
                  <c:v>2110</c:v>
                </c:pt>
                <c:pt idx="16672">
                  <c:v>2110</c:v>
                </c:pt>
                <c:pt idx="16673">
                  <c:v>2510</c:v>
                </c:pt>
                <c:pt idx="16674">
                  <c:v>2770</c:v>
                </c:pt>
                <c:pt idx="16675">
                  <c:v>1120</c:v>
                </c:pt>
                <c:pt idx="16676">
                  <c:v>1530</c:v>
                </c:pt>
                <c:pt idx="16677">
                  <c:v>1800</c:v>
                </c:pt>
                <c:pt idx="16678">
                  <c:v>1030</c:v>
                </c:pt>
                <c:pt idx="16679">
                  <c:v>1210</c:v>
                </c:pt>
                <c:pt idx="16680">
                  <c:v>1090</c:v>
                </c:pt>
                <c:pt idx="16681">
                  <c:v>1790</c:v>
                </c:pt>
                <c:pt idx="16682">
                  <c:v>1550</c:v>
                </c:pt>
                <c:pt idx="16683">
                  <c:v>2400</c:v>
                </c:pt>
                <c:pt idx="16684">
                  <c:v>2470</c:v>
                </c:pt>
                <c:pt idx="16685">
                  <c:v>1170</c:v>
                </c:pt>
                <c:pt idx="16686">
                  <c:v>1120</c:v>
                </c:pt>
                <c:pt idx="16687">
                  <c:v>1040</c:v>
                </c:pt>
                <c:pt idx="16688">
                  <c:v>2460</c:v>
                </c:pt>
                <c:pt idx="16689">
                  <c:v>3690</c:v>
                </c:pt>
                <c:pt idx="16690">
                  <c:v>1960</c:v>
                </c:pt>
                <c:pt idx="16691">
                  <c:v>1920</c:v>
                </c:pt>
                <c:pt idx="16692">
                  <c:v>1670</c:v>
                </c:pt>
                <c:pt idx="16693">
                  <c:v>1340</c:v>
                </c:pt>
                <c:pt idx="16694">
                  <c:v>2610</c:v>
                </c:pt>
                <c:pt idx="16695">
                  <c:v>1540</c:v>
                </c:pt>
                <c:pt idx="16696">
                  <c:v>1640</c:v>
                </c:pt>
                <c:pt idx="16697">
                  <c:v>2100</c:v>
                </c:pt>
                <c:pt idx="16698">
                  <c:v>1930</c:v>
                </c:pt>
                <c:pt idx="16699">
                  <c:v>1430</c:v>
                </c:pt>
                <c:pt idx="16700">
                  <c:v>2430</c:v>
                </c:pt>
                <c:pt idx="16701">
                  <c:v>2460</c:v>
                </c:pt>
                <c:pt idx="16702">
                  <c:v>2490</c:v>
                </c:pt>
                <c:pt idx="16703">
                  <c:v>880</c:v>
                </c:pt>
                <c:pt idx="16704">
                  <c:v>2110</c:v>
                </c:pt>
                <c:pt idx="16705">
                  <c:v>1850</c:v>
                </c:pt>
                <c:pt idx="16706">
                  <c:v>2060</c:v>
                </c:pt>
                <c:pt idx="16707">
                  <c:v>1360</c:v>
                </c:pt>
                <c:pt idx="16708">
                  <c:v>2000</c:v>
                </c:pt>
                <c:pt idx="16709">
                  <c:v>1810</c:v>
                </c:pt>
                <c:pt idx="16710">
                  <c:v>2230</c:v>
                </c:pt>
                <c:pt idx="16711">
                  <c:v>1820</c:v>
                </c:pt>
                <c:pt idx="16712">
                  <c:v>2740</c:v>
                </c:pt>
                <c:pt idx="16713">
                  <c:v>2710</c:v>
                </c:pt>
                <c:pt idx="16714">
                  <c:v>910</c:v>
                </c:pt>
                <c:pt idx="16715">
                  <c:v>1980</c:v>
                </c:pt>
                <c:pt idx="16716">
                  <c:v>1040</c:v>
                </c:pt>
                <c:pt idx="16717">
                  <c:v>2810</c:v>
                </c:pt>
                <c:pt idx="16718">
                  <c:v>2000</c:v>
                </c:pt>
                <c:pt idx="16719">
                  <c:v>1530</c:v>
                </c:pt>
                <c:pt idx="16720">
                  <c:v>5110</c:v>
                </c:pt>
                <c:pt idx="16721">
                  <c:v>3133</c:v>
                </c:pt>
                <c:pt idx="16722">
                  <c:v>2020</c:v>
                </c:pt>
                <c:pt idx="16723">
                  <c:v>750</c:v>
                </c:pt>
                <c:pt idx="16724">
                  <c:v>1980</c:v>
                </c:pt>
                <c:pt idx="16725">
                  <c:v>1200</c:v>
                </c:pt>
                <c:pt idx="16726">
                  <c:v>3580</c:v>
                </c:pt>
                <c:pt idx="16727">
                  <c:v>2010</c:v>
                </c:pt>
                <c:pt idx="16728">
                  <c:v>1730</c:v>
                </c:pt>
                <c:pt idx="16729">
                  <c:v>5960</c:v>
                </c:pt>
                <c:pt idx="16730">
                  <c:v>860</c:v>
                </c:pt>
                <c:pt idx="16731">
                  <c:v>1370</c:v>
                </c:pt>
                <c:pt idx="16732">
                  <c:v>1360</c:v>
                </c:pt>
                <c:pt idx="16733">
                  <c:v>2530</c:v>
                </c:pt>
                <c:pt idx="16734">
                  <c:v>1680</c:v>
                </c:pt>
                <c:pt idx="16735">
                  <c:v>1580</c:v>
                </c:pt>
                <c:pt idx="16736">
                  <c:v>3890</c:v>
                </c:pt>
                <c:pt idx="16737">
                  <c:v>1600</c:v>
                </c:pt>
                <c:pt idx="16738">
                  <c:v>1200</c:v>
                </c:pt>
                <c:pt idx="16739">
                  <c:v>1760</c:v>
                </c:pt>
                <c:pt idx="16740">
                  <c:v>1670</c:v>
                </c:pt>
                <c:pt idx="16741">
                  <c:v>4640</c:v>
                </c:pt>
                <c:pt idx="16742">
                  <c:v>1800</c:v>
                </c:pt>
                <c:pt idx="16743">
                  <c:v>1210</c:v>
                </c:pt>
                <c:pt idx="16744">
                  <c:v>1280</c:v>
                </c:pt>
                <c:pt idx="16745">
                  <c:v>1650</c:v>
                </c:pt>
                <c:pt idx="16746">
                  <c:v>1590</c:v>
                </c:pt>
                <c:pt idx="16747">
                  <c:v>1900</c:v>
                </c:pt>
                <c:pt idx="16748">
                  <c:v>1500</c:v>
                </c:pt>
                <c:pt idx="16749">
                  <c:v>2689</c:v>
                </c:pt>
                <c:pt idx="16750">
                  <c:v>3250</c:v>
                </c:pt>
                <c:pt idx="16751">
                  <c:v>960</c:v>
                </c:pt>
                <c:pt idx="16752">
                  <c:v>1650</c:v>
                </c:pt>
                <c:pt idx="16753">
                  <c:v>1690</c:v>
                </c:pt>
                <c:pt idx="16754">
                  <c:v>2790</c:v>
                </c:pt>
                <c:pt idx="16755">
                  <c:v>2310</c:v>
                </c:pt>
                <c:pt idx="16756">
                  <c:v>1790</c:v>
                </c:pt>
                <c:pt idx="16757">
                  <c:v>1230</c:v>
                </c:pt>
                <c:pt idx="16758">
                  <c:v>1620</c:v>
                </c:pt>
                <c:pt idx="16759">
                  <c:v>2440</c:v>
                </c:pt>
                <c:pt idx="16760">
                  <c:v>2100</c:v>
                </c:pt>
                <c:pt idx="16761">
                  <c:v>3040</c:v>
                </c:pt>
                <c:pt idx="16762">
                  <c:v>2490</c:v>
                </c:pt>
                <c:pt idx="16763">
                  <c:v>2690</c:v>
                </c:pt>
                <c:pt idx="16764">
                  <c:v>2190</c:v>
                </c:pt>
                <c:pt idx="16765">
                  <c:v>1490</c:v>
                </c:pt>
                <c:pt idx="16766">
                  <c:v>2530</c:v>
                </c:pt>
                <c:pt idx="16767">
                  <c:v>2060</c:v>
                </c:pt>
                <c:pt idx="16768">
                  <c:v>1970</c:v>
                </c:pt>
                <c:pt idx="16769">
                  <c:v>1400</c:v>
                </c:pt>
                <c:pt idx="16770">
                  <c:v>3680</c:v>
                </c:pt>
                <c:pt idx="16771">
                  <c:v>3000</c:v>
                </c:pt>
                <c:pt idx="16772">
                  <c:v>1440</c:v>
                </c:pt>
                <c:pt idx="16773">
                  <c:v>7730</c:v>
                </c:pt>
                <c:pt idx="16774">
                  <c:v>1170</c:v>
                </c:pt>
                <c:pt idx="16775">
                  <c:v>1770</c:v>
                </c:pt>
                <c:pt idx="16776">
                  <c:v>1860</c:v>
                </c:pt>
                <c:pt idx="16777">
                  <c:v>770</c:v>
                </c:pt>
                <c:pt idx="16778">
                  <c:v>3820</c:v>
                </c:pt>
                <c:pt idx="16779">
                  <c:v>3190</c:v>
                </c:pt>
                <c:pt idx="16780">
                  <c:v>1320</c:v>
                </c:pt>
                <c:pt idx="16781">
                  <c:v>1730</c:v>
                </c:pt>
                <c:pt idx="16782">
                  <c:v>1010</c:v>
                </c:pt>
                <c:pt idx="16783">
                  <c:v>1140</c:v>
                </c:pt>
                <c:pt idx="16784">
                  <c:v>860</c:v>
                </c:pt>
                <c:pt idx="16785">
                  <c:v>1540</c:v>
                </c:pt>
                <c:pt idx="16786">
                  <c:v>2160</c:v>
                </c:pt>
                <c:pt idx="16787">
                  <c:v>1450</c:v>
                </c:pt>
                <c:pt idx="16788">
                  <c:v>1830</c:v>
                </c:pt>
                <c:pt idx="16789">
                  <c:v>1630</c:v>
                </c:pt>
                <c:pt idx="16790">
                  <c:v>2500</c:v>
                </c:pt>
                <c:pt idx="16791">
                  <c:v>1470</c:v>
                </c:pt>
                <c:pt idx="16792">
                  <c:v>2380</c:v>
                </c:pt>
                <c:pt idx="16793">
                  <c:v>2170</c:v>
                </c:pt>
                <c:pt idx="16794">
                  <c:v>2120</c:v>
                </c:pt>
                <c:pt idx="16795">
                  <c:v>1530</c:v>
                </c:pt>
                <c:pt idx="16796">
                  <c:v>2710</c:v>
                </c:pt>
                <c:pt idx="16797">
                  <c:v>2860</c:v>
                </c:pt>
                <c:pt idx="16798">
                  <c:v>2800</c:v>
                </c:pt>
                <c:pt idx="16799">
                  <c:v>1120</c:v>
                </c:pt>
                <c:pt idx="16800">
                  <c:v>1730</c:v>
                </c:pt>
                <c:pt idx="16801">
                  <c:v>1010</c:v>
                </c:pt>
                <c:pt idx="16802">
                  <c:v>2350</c:v>
                </c:pt>
                <c:pt idx="16803">
                  <c:v>2860</c:v>
                </c:pt>
                <c:pt idx="16804">
                  <c:v>4285</c:v>
                </c:pt>
                <c:pt idx="16805">
                  <c:v>4060</c:v>
                </c:pt>
                <c:pt idx="16806">
                  <c:v>1310</c:v>
                </c:pt>
                <c:pt idx="16807">
                  <c:v>2320</c:v>
                </c:pt>
                <c:pt idx="16808">
                  <c:v>2210</c:v>
                </c:pt>
                <c:pt idx="16809">
                  <c:v>2090</c:v>
                </c:pt>
                <c:pt idx="16810">
                  <c:v>2240</c:v>
                </c:pt>
                <c:pt idx="16811">
                  <c:v>1180</c:v>
                </c:pt>
                <c:pt idx="16812">
                  <c:v>1560</c:v>
                </c:pt>
                <c:pt idx="16813">
                  <c:v>1970</c:v>
                </c:pt>
                <c:pt idx="16814">
                  <c:v>840</c:v>
                </c:pt>
                <c:pt idx="16815">
                  <c:v>840</c:v>
                </c:pt>
                <c:pt idx="16816">
                  <c:v>1830</c:v>
                </c:pt>
                <c:pt idx="16817">
                  <c:v>4475</c:v>
                </c:pt>
                <c:pt idx="16818">
                  <c:v>1800</c:v>
                </c:pt>
                <c:pt idx="16819">
                  <c:v>1250</c:v>
                </c:pt>
                <c:pt idx="16820">
                  <c:v>2440</c:v>
                </c:pt>
                <c:pt idx="16821">
                  <c:v>2910</c:v>
                </c:pt>
                <c:pt idx="16822">
                  <c:v>3060</c:v>
                </c:pt>
                <c:pt idx="16823">
                  <c:v>2230</c:v>
                </c:pt>
                <c:pt idx="16824">
                  <c:v>1270</c:v>
                </c:pt>
                <c:pt idx="16825">
                  <c:v>4300</c:v>
                </c:pt>
                <c:pt idx="16826">
                  <c:v>1580</c:v>
                </c:pt>
                <c:pt idx="16827">
                  <c:v>2570</c:v>
                </c:pt>
                <c:pt idx="16828">
                  <c:v>860</c:v>
                </c:pt>
                <c:pt idx="16829">
                  <c:v>820</c:v>
                </c:pt>
                <c:pt idx="16830">
                  <c:v>2090</c:v>
                </c:pt>
                <c:pt idx="16831">
                  <c:v>3560</c:v>
                </c:pt>
                <c:pt idx="16832">
                  <c:v>1860</c:v>
                </c:pt>
                <c:pt idx="16833">
                  <c:v>900</c:v>
                </c:pt>
                <c:pt idx="16834">
                  <c:v>1160</c:v>
                </c:pt>
                <c:pt idx="16835">
                  <c:v>3100</c:v>
                </c:pt>
                <c:pt idx="16836">
                  <c:v>2300</c:v>
                </c:pt>
                <c:pt idx="16837">
                  <c:v>3110</c:v>
                </c:pt>
                <c:pt idx="16838">
                  <c:v>1130</c:v>
                </c:pt>
                <c:pt idx="16839">
                  <c:v>2920</c:v>
                </c:pt>
                <c:pt idx="16840">
                  <c:v>1230</c:v>
                </c:pt>
                <c:pt idx="16841">
                  <c:v>2190</c:v>
                </c:pt>
                <c:pt idx="16842">
                  <c:v>850</c:v>
                </c:pt>
                <c:pt idx="16843">
                  <c:v>1500</c:v>
                </c:pt>
                <c:pt idx="16844">
                  <c:v>4620</c:v>
                </c:pt>
                <c:pt idx="16845">
                  <c:v>3150</c:v>
                </c:pt>
                <c:pt idx="16846">
                  <c:v>1300</c:v>
                </c:pt>
                <c:pt idx="16847">
                  <c:v>3160</c:v>
                </c:pt>
                <c:pt idx="16848">
                  <c:v>2070</c:v>
                </c:pt>
                <c:pt idx="16849">
                  <c:v>1790</c:v>
                </c:pt>
                <c:pt idx="16850">
                  <c:v>1650</c:v>
                </c:pt>
                <c:pt idx="16851">
                  <c:v>2070</c:v>
                </c:pt>
                <c:pt idx="16852">
                  <c:v>1580</c:v>
                </c:pt>
                <c:pt idx="16853">
                  <c:v>2170</c:v>
                </c:pt>
                <c:pt idx="16854">
                  <c:v>2220</c:v>
                </c:pt>
                <c:pt idx="16855">
                  <c:v>1440</c:v>
                </c:pt>
                <c:pt idx="16856">
                  <c:v>720</c:v>
                </c:pt>
                <c:pt idx="16857">
                  <c:v>1120</c:v>
                </c:pt>
                <c:pt idx="16858">
                  <c:v>1970</c:v>
                </c:pt>
                <c:pt idx="16859">
                  <c:v>1420</c:v>
                </c:pt>
                <c:pt idx="16860">
                  <c:v>2250</c:v>
                </c:pt>
                <c:pt idx="16861">
                  <c:v>2630</c:v>
                </c:pt>
                <c:pt idx="16862">
                  <c:v>4740</c:v>
                </c:pt>
                <c:pt idx="16863">
                  <c:v>1280</c:v>
                </c:pt>
                <c:pt idx="16864">
                  <c:v>1260</c:v>
                </c:pt>
                <c:pt idx="16865">
                  <c:v>1930</c:v>
                </c:pt>
                <c:pt idx="16866">
                  <c:v>1048</c:v>
                </c:pt>
                <c:pt idx="16867">
                  <c:v>1640</c:v>
                </c:pt>
                <c:pt idx="16868">
                  <c:v>2380</c:v>
                </c:pt>
                <c:pt idx="16869">
                  <c:v>2530</c:v>
                </c:pt>
                <c:pt idx="16870">
                  <c:v>2700</c:v>
                </c:pt>
                <c:pt idx="16871">
                  <c:v>2330</c:v>
                </c:pt>
                <c:pt idx="16872">
                  <c:v>2160</c:v>
                </c:pt>
                <c:pt idx="16873">
                  <c:v>1470</c:v>
                </c:pt>
                <c:pt idx="16874">
                  <c:v>2280</c:v>
                </c:pt>
                <c:pt idx="16875">
                  <c:v>1280</c:v>
                </c:pt>
                <c:pt idx="16876">
                  <c:v>850</c:v>
                </c:pt>
                <c:pt idx="16877">
                  <c:v>4610</c:v>
                </c:pt>
                <c:pt idx="16878">
                  <c:v>2690</c:v>
                </c:pt>
                <c:pt idx="16879">
                  <c:v>2440</c:v>
                </c:pt>
                <c:pt idx="16880">
                  <c:v>1930</c:v>
                </c:pt>
                <c:pt idx="16881">
                  <c:v>800</c:v>
                </c:pt>
                <c:pt idx="16882">
                  <c:v>2430</c:v>
                </c:pt>
                <c:pt idx="16883">
                  <c:v>1990</c:v>
                </c:pt>
                <c:pt idx="16884">
                  <c:v>2550</c:v>
                </c:pt>
                <c:pt idx="16885">
                  <c:v>1370</c:v>
                </c:pt>
                <c:pt idx="16886">
                  <c:v>2020</c:v>
                </c:pt>
                <c:pt idx="16887">
                  <c:v>1560</c:v>
                </c:pt>
                <c:pt idx="16888">
                  <c:v>5610</c:v>
                </c:pt>
                <c:pt idx="16889">
                  <c:v>3560</c:v>
                </c:pt>
                <c:pt idx="16890">
                  <c:v>2120</c:v>
                </c:pt>
                <c:pt idx="16891">
                  <c:v>2920</c:v>
                </c:pt>
                <c:pt idx="16892">
                  <c:v>1340</c:v>
                </c:pt>
                <c:pt idx="16893">
                  <c:v>1230</c:v>
                </c:pt>
                <c:pt idx="16894">
                  <c:v>2840</c:v>
                </c:pt>
                <c:pt idx="16895">
                  <c:v>2080</c:v>
                </c:pt>
                <c:pt idx="16896">
                  <c:v>2070</c:v>
                </c:pt>
                <c:pt idx="16897">
                  <c:v>4010</c:v>
                </c:pt>
                <c:pt idx="16898">
                  <c:v>2190</c:v>
                </c:pt>
                <c:pt idx="16899">
                  <c:v>1730</c:v>
                </c:pt>
                <c:pt idx="16900">
                  <c:v>1250</c:v>
                </c:pt>
                <c:pt idx="16901">
                  <c:v>1300</c:v>
                </c:pt>
                <c:pt idx="16902">
                  <c:v>2080</c:v>
                </c:pt>
                <c:pt idx="16903">
                  <c:v>2180</c:v>
                </c:pt>
                <c:pt idx="16904">
                  <c:v>1630</c:v>
                </c:pt>
                <c:pt idx="16905">
                  <c:v>1840</c:v>
                </c:pt>
                <c:pt idx="16906">
                  <c:v>1370</c:v>
                </c:pt>
                <c:pt idx="16907">
                  <c:v>950</c:v>
                </c:pt>
                <c:pt idx="16908">
                  <c:v>1690</c:v>
                </c:pt>
                <c:pt idx="16909">
                  <c:v>1780</c:v>
                </c:pt>
                <c:pt idx="16910">
                  <c:v>2840</c:v>
                </c:pt>
                <c:pt idx="16911">
                  <c:v>2000</c:v>
                </c:pt>
                <c:pt idx="16912">
                  <c:v>1570</c:v>
                </c:pt>
                <c:pt idx="16913">
                  <c:v>2370</c:v>
                </c:pt>
                <c:pt idx="16914">
                  <c:v>1610</c:v>
                </c:pt>
                <c:pt idx="16915">
                  <c:v>1300</c:v>
                </c:pt>
                <c:pt idx="16916">
                  <c:v>2620</c:v>
                </c:pt>
                <c:pt idx="16917">
                  <c:v>3060</c:v>
                </c:pt>
                <c:pt idx="16918">
                  <c:v>2780</c:v>
                </c:pt>
                <c:pt idx="16919">
                  <c:v>4270</c:v>
                </c:pt>
                <c:pt idx="16920">
                  <c:v>1310</c:v>
                </c:pt>
                <c:pt idx="16921">
                  <c:v>1100</c:v>
                </c:pt>
                <c:pt idx="16922">
                  <c:v>1480</c:v>
                </c:pt>
                <c:pt idx="16923">
                  <c:v>1270</c:v>
                </c:pt>
                <c:pt idx="16924">
                  <c:v>1270</c:v>
                </c:pt>
                <c:pt idx="16925">
                  <c:v>890</c:v>
                </c:pt>
                <c:pt idx="16926">
                  <c:v>1480</c:v>
                </c:pt>
                <c:pt idx="16927">
                  <c:v>3240</c:v>
                </c:pt>
                <c:pt idx="16928">
                  <c:v>4280</c:v>
                </c:pt>
                <c:pt idx="16929">
                  <c:v>3210</c:v>
                </c:pt>
                <c:pt idx="16930">
                  <c:v>1870</c:v>
                </c:pt>
                <c:pt idx="16931">
                  <c:v>3990</c:v>
                </c:pt>
                <c:pt idx="16932">
                  <c:v>1160</c:v>
                </c:pt>
                <c:pt idx="16933">
                  <c:v>2940</c:v>
                </c:pt>
                <c:pt idx="16934">
                  <c:v>1850</c:v>
                </c:pt>
                <c:pt idx="16935">
                  <c:v>1060</c:v>
                </c:pt>
                <c:pt idx="16936">
                  <c:v>1100</c:v>
                </c:pt>
                <c:pt idx="16937">
                  <c:v>1190</c:v>
                </c:pt>
                <c:pt idx="16938">
                  <c:v>1030</c:v>
                </c:pt>
                <c:pt idx="16939">
                  <c:v>1140</c:v>
                </c:pt>
                <c:pt idx="16940">
                  <c:v>2260</c:v>
                </c:pt>
                <c:pt idx="16941">
                  <c:v>1140</c:v>
                </c:pt>
                <c:pt idx="16942">
                  <c:v>1860</c:v>
                </c:pt>
                <c:pt idx="16943">
                  <c:v>4080</c:v>
                </c:pt>
                <c:pt idx="16944">
                  <c:v>3280</c:v>
                </c:pt>
                <c:pt idx="16945">
                  <c:v>2870</c:v>
                </c:pt>
                <c:pt idx="16946">
                  <c:v>2300</c:v>
                </c:pt>
                <c:pt idx="16947">
                  <c:v>2230</c:v>
                </c:pt>
                <c:pt idx="16948">
                  <c:v>1920</c:v>
                </c:pt>
                <c:pt idx="16949">
                  <c:v>700</c:v>
                </c:pt>
                <c:pt idx="16950">
                  <c:v>2740</c:v>
                </c:pt>
                <c:pt idx="16951">
                  <c:v>3440</c:v>
                </c:pt>
                <c:pt idx="16952">
                  <c:v>650</c:v>
                </c:pt>
                <c:pt idx="16953">
                  <c:v>1500</c:v>
                </c:pt>
                <c:pt idx="16954">
                  <c:v>2490</c:v>
                </c:pt>
                <c:pt idx="16955">
                  <c:v>1330</c:v>
                </c:pt>
                <c:pt idx="16956">
                  <c:v>3190</c:v>
                </c:pt>
                <c:pt idx="16957">
                  <c:v>1590</c:v>
                </c:pt>
                <c:pt idx="16958">
                  <c:v>830</c:v>
                </c:pt>
                <c:pt idx="16959">
                  <c:v>1810</c:v>
                </c:pt>
                <c:pt idx="16960">
                  <c:v>2910</c:v>
                </c:pt>
                <c:pt idx="16961">
                  <c:v>2180</c:v>
                </c:pt>
                <c:pt idx="16962">
                  <c:v>1090</c:v>
                </c:pt>
                <c:pt idx="16963">
                  <c:v>2160</c:v>
                </c:pt>
                <c:pt idx="16964">
                  <c:v>2110</c:v>
                </c:pt>
                <c:pt idx="16965">
                  <c:v>2180</c:v>
                </c:pt>
                <c:pt idx="16966">
                  <c:v>2100</c:v>
                </c:pt>
                <c:pt idx="16967">
                  <c:v>1410</c:v>
                </c:pt>
                <c:pt idx="16968">
                  <c:v>1020</c:v>
                </c:pt>
                <c:pt idx="16969">
                  <c:v>5090</c:v>
                </c:pt>
                <c:pt idx="16970">
                  <c:v>2090</c:v>
                </c:pt>
                <c:pt idx="16971">
                  <c:v>1350</c:v>
                </c:pt>
                <c:pt idx="16972">
                  <c:v>2650</c:v>
                </c:pt>
                <c:pt idx="16973">
                  <c:v>3520</c:v>
                </c:pt>
                <c:pt idx="16974">
                  <c:v>2040</c:v>
                </c:pt>
                <c:pt idx="16975">
                  <c:v>2340</c:v>
                </c:pt>
                <c:pt idx="16976">
                  <c:v>1770</c:v>
                </c:pt>
                <c:pt idx="16977">
                  <c:v>1100</c:v>
                </c:pt>
                <c:pt idx="16978">
                  <c:v>1490</c:v>
                </c:pt>
                <c:pt idx="16979">
                  <c:v>1460</c:v>
                </c:pt>
                <c:pt idx="16980">
                  <c:v>1350</c:v>
                </c:pt>
                <c:pt idx="16981">
                  <c:v>1030</c:v>
                </c:pt>
                <c:pt idx="16982">
                  <c:v>1820</c:v>
                </c:pt>
                <c:pt idx="16983">
                  <c:v>1170</c:v>
                </c:pt>
                <c:pt idx="16984">
                  <c:v>1450</c:v>
                </c:pt>
                <c:pt idx="16985">
                  <c:v>2200</c:v>
                </c:pt>
                <c:pt idx="16986">
                  <c:v>1610</c:v>
                </c:pt>
                <c:pt idx="16987">
                  <c:v>2690</c:v>
                </c:pt>
                <c:pt idx="16988">
                  <c:v>1850</c:v>
                </c:pt>
                <c:pt idx="16989">
                  <c:v>2250</c:v>
                </c:pt>
                <c:pt idx="16990">
                  <c:v>1580</c:v>
                </c:pt>
                <c:pt idx="16991">
                  <c:v>2030</c:v>
                </c:pt>
                <c:pt idx="16992">
                  <c:v>1890</c:v>
                </c:pt>
                <c:pt idx="16993">
                  <c:v>2140</c:v>
                </c:pt>
                <c:pt idx="16994">
                  <c:v>1770</c:v>
                </c:pt>
                <c:pt idx="16995">
                  <c:v>3320</c:v>
                </c:pt>
                <c:pt idx="16996">
                  <c:v>1640</c:v>
                </c:pt>
                <c:pt idx="16997">
                  <c:v>1820</c:v>
                </c:pt>
                <c:pt idx="16998">
                  <c:v>1410</c:v>
                </c:pt>
                <c:pt idx="16999">
                  <c:v>1240</c:v>
                </c:pt>
                <c:pt idx="17000">
                  <c:v>1780</c:v>
                </c:pt>
                <c:pt idx="17001">
                  <c:v>4240</c:v>
                </c:pt>
                <c:pt idx="17002">
                  <c:v>3570</c:v>
                </c:pt>
                <c:pt idx="17003">
                  <c:v>1900</c:v>
                </c:pt>
                <c:pt idx="17004">
                  <c:v>1010</c:v>
                </c:pt>
                <c:pt idx="17005">
                  <c:v>2870</c:v>
                </c:pt>
                <c:pt idx="17006">
                  <c:v>1620</c:v>
                </c:pt>
                <c:pt idx="17007">
                  <c:v>1480</c:v>
                </c:pt>
                <c:pt idx="17008">
                  <c:v>2650</c:v>
                </c:pt>
                <c:pt idx="17009">
                  <c:v>1410</c:v>
                </c:pt>
                <c:pt idx="17010">
                  <c:v>1360</c:v>
                </c:pt>
                <c:pt idx="17011">
                  <c:v>2930</c:v>
                </c:pt>
                <c:pt idx="17012">
                  <c:v>3500</c:v>
                </c:pt>
                <c:pt idx="17013">
                  <c:v>3160</c:v>
                </c:pt>
                <c:pt idx="17014">
                  <c:v>1710</c:v>
                </c:pt>
                <c:pt idx="17015">
                  <c:v>2180</c:v>
                </c:pt>
                <c:pt idx="17016">
                  <c:v>2870</c:v>
                </c:pt>
                <c:pt idx="17017">
                  <c:v>1500</c:v>
                </c:pt>
                <c:pt idx="17018">
                  <c:v>2120</c:v>
                </c:pt>
                <c:pt idx="17019">
                  <c:v>1590</c:v>
                </c:pt>
                <c:pt idx="17020">
                  <c:v>1830</c:v>
                </c:pt>
                <c:pt idx="17021">
                  <c:v>1210</c:v>
                </c:pt>
                <c:pt idx="17022">
                  <c:v>1590</c:v>
                </c:pt>
                <c:pt idx="17023">
                  <c:v>1050</c:v>
                </c:pt>
                <c:pt idx="17024">
                  <c:v>1550</c:v>
                </c:pt>
                <c:pt idx="17025">
                  <c:v>2070</c:v>
                </c:pt>
                <c:pt idx="17026">
                  <c:v>1740</c:v>
                </c:pt>
                <c:pt idx="17027">
                  <c:v>1700</c:v>
                </c:pt>
                <c:pt idx="17028">
                  <c:v>1200</c:v>
                </c:pt>
                <c:pt idx="17029">
                  <c:v>1710</c:v>
                </c:pt>
                <c:pt idx="17030">
                  <c:v>1840</c:v>
                </c:pt>
                <c:pt idx="17031">
                  <c:v>1900</c:v>
                </c:pt>
                <c:pt idx="17032">
                  <c:v>2300</c:v>
                </c:pt>
                <c:pt idx="17033">
                  <c:v>970</c:v>
                </c:pt>
                <c:pt idx="17034">
                  <c:v>1270</c:v>
                </c:pt>
                <c:pt idx="17035">
                  <c:v>3130</c:v>
                </c:pt>
                <c:pt idx="17036">
                  <c:v>4230</c:v>
                </c:pt>
                <c:pt idx="17037">
                  <c:v>1480</c:v>
                </c:pt>
                <c:pt idx="17038">
                  <c:v>3310</c:v>
                </c:pt>
                <c:pt idx="17039">
                  <c:v>1590</c:v>
                </c:pt>
                <c:pt idx="17040">
                  <c:v>1690</c:v>
                </c:pt>
                <c:pt idx="17041">
                  <c:v>1690</c:v>
                </c:pt>
                <c:pt idx="17042">
                  <c:v>1500</c:v>
                </c:pt>
                <c:pt idx="17043">
                  <c:v>2320</c:v>
                </c:pt>
                <c:pt idx="17044">
                  <c:v>3300</c:v>
                </c:pt>
                <c:pt idx="17045">
                  <c:v>1445</c:v>
                </c:pt>
                <c:pt idx="17046">
                  <c:v>1890</c:v>
                </c:pt>
                <c:pt idx="17047">
                  <c:v>1760</c:v>
                </c:pt>
                <c:pt idx="17048">
                  <c:v>1050</c:v>
                </c:pt>
                <c:pt idx="17049">
                  <c:v>1980</c:v>
                </c:pt>
                <c:pt idx="17050">
                  <c:v>2120</c:v>
                </c:pt>
                <c:pt idx="17051">
                  <c:v>760</c:v>
                </c:pt>
                <c:pt idx="17052">
                  <c:v>1300</c:v>
                </c:pt>
                <c:pt idx="17053">
                  <c:v>1160</c:v>
                </c:pt>
                <c:pt idx="17054">
                  <c:v>2340</c:v>
                </c:pt>
                <c:pt idx="17055">
                  <c:v>2710</c:v>
                </c:pt>
                <c:pt idx="17056">
                  <c:v>1440</c:v>
                </c:pt>
                <c:pt idx="17057">
                  <c:v>1980</c:v>
                </c:pt>
                <c:pt idx="17058">
                  <c:v>1680</c:v>
                </c:pt>
                <c:pt idx="17059">
                  <c:v>1390</c:v>
                </c:pt>
                <c:pt idx="17060">
                  <c:v>3100</c:v>
                </c:pt>
                <c:pt idx="17061">
                  <c:v>1680</c:v>
                </c:pt>
                <c:pt idx="17062">
                  <c:v>2710</c:v>
                </c:pt>
                <c:pt idx="17063">
                  <c:v>840</c:v>
                </c:pt>
                <c:pt idx="17064">
                  <c:v>2090</c:v>
                </c:pt>
                <c:pt idx="17065">
                  <c:v>1120</c:v>
                </c:pt>
                <c:pt idx="17066">
                  <c:v>1210</c:v>
                </c:pt>
                <c:pt idx="17067">
                  <c:v>1210</c:v>
                </c:pt>
                <c:pt idx="17068">
                  <c:v>1940</c:v>
                </c:pt>
                <c:pt idx="17069">
                  <c:v>1930</c:v>
                </c:pt>
                <c:pt idx="17070">
                  <c:v>1270</c:v>
                </c:pt>
                <c:pt idx="17071">
                  <c:v>1680</c:v>
                </c:pt>
                <c:pt idx="17072">
                  <c:v>2090</c:v>
                </c:pt>
                <c:pt idx="17073">
                  <c:v>1000</c:v>
                </c:pt>
                <c:pt idx="17074">
                  <c:v>1350</c:v>
                </c:pt>
                <c:pt idx="17075">
                  <c:v>3280</c:v>
                </c:pt>
                <c:pt idx="17076">
                  <c:v>2390</c:v>
                </c:pt>
                <c:pt idx="17077">
                  <c:v>1860</c:v>
                </c:pt>
                <c:pt idx="17078">
                  <c:v>1380</c:v>
                </c:pt>
                <c:pt idx="17079">
                  <c:v>3070</c:v>
                </c:pt>
                <c:pt idx="17080">
                  <c:v>2190</c:v>
                </c:pt>
                <c:pt idx="17081">
                  <c:v>1990</c:v>
                </c:pt>
                <c:pt idx="17082">
                  <c:v>930</c:v>
                </c:pt>
                <c:pt idx="17083">
                  <c:v>2070</c:v>
                </c:pt>
                <c:pt idx="17084">
                  <c:v>2170</c:v>
                </c:pt>
                <c:pt idx="17085">
                  <c:v>1910</c:v>
                </c:pt>
                <c:pt idx="17086">
                  <c:v>2100</c:v>
                </c:pt>
                <c:pt idx="17087">
                  <c:v>3560</c:v>
                </c:pt>
                <c:pt idx="17088">
                  <c:v>2290</c:v>
                </c:pt>
                <c:pt idx="17089">
                  <c:v>2130</c:v>
                </c:pt>
                <c:pt idx="17090">
                  <c:v>2160</c:v>
                </c:pt>
                <c:pt idx="17091">
                  <c:v>860</c:v>
                </c:pt>
                <c:pt idx="17092">
                  <c:v>2880</c:v>
                </c:pt>
                <c:pt idx="17093">
                  <c:v>2100</c:v>
                </c:pt>
                <c:pt idx="17094">
                  <c:v>2360</c:v>
                </c:pt>
                <c:pt idx="17095">
                  <c:v>3680</c:v>
                </c:pt>
                <c:pt idx="17096">
                  <c:v>1560</c:v>
                </c:pt>
                <c:pt idx="17097">
                  <c:v>1680</c:v>
                </c:pt>
                <c:pt idx="17098">
                  <c:v>1380</c:v>
                </c:pt>
                <c:pt idx="17099">
                  <c:v>2610</c:v>
                </c:pt>
                <c:pt idx="17100">
                  <c:v>870</c:v>
                </c:pt>
                <c:pt idx="17101">
                  <c:v>1210</c:v>
                </c:pt>
                <c:pt idx="17102">
                  <c:v>1150</c:v>
                </c:pt>
                <c:pt idx="17103">
                  <c:v>3110</c:v>
                </c:pt>
                <c:pt idx="17104">
                  <c:v>2550</c:v>
                </c:pt>
                <c:pt idx="17105">
                  <c:v>2430</c:v>
                </c:pt>
                <c:pt idx="17106">
                  <c:v>1460</c:v>
                </c:pt>
                <c:pt idx="17107">
                  <c:v>1330</c:v>
                </c:pt>
                <c:pt idx="17108">
                  <c:v>2040</c:v>
                </c:pt>
                <c:pt idx="17109">
                  <c:v>2375</c:v>
                </c:pt>
                <c:pt idx="17110">
                  <c:v>2480</c:v>
                </c:pt>
                <c:pt idx="17111">
                  <c:v>1580</c:v>
                </c:pt>
                <c:pt idx="17112">
                  <c:v>2740</c:v>
                </c:pt>
                <c:pt idx="17113">
                  <c:v>1920</c:v>
                </c:pt>
                <c:pt idx="17114">
                  <c:v>2200</c:v>
                </c:pt>
                <c:pt idx="17115">
                  <c:v>910</c:v>
                </c:pt>
                <c:pt idx="17116">
                  <c:v>1860</c:v>
                </c:pt>
                <c:pt idx="17117">
                  <c:v>1510</c:v>
                </c:pt>
                <c:pt idx="17118">
                  <c:v>3920</c:v>
                </c:pt>
                <c:pt idx="17119">
                  <c:v>1330</c:v>
                </c:pt>
                <c:pt idx="17120">
                  <c:v>1964</c:v>
                </c:pt>
                <c:pt idx="17121">
                  <c:v>1520</c:v>
                </c:pt>
                <c:pt idx="17122">
                  <c:v>3720</c:v>
                </c:pt>
                <c:pt idx="17123">
                  <c:v>770</c:v>
                </c:pt>
                <c:pt idx="17124">
                  <c:v>3210</c:v>
                </c:pt>
                <c:pt idx="17125">
                  <c:v>1070</c:v>
                </c:pt>
                <c:pt idx="17126">
                  <c:v>1430</c:v>
                </c:pt>
                <c:pt idx="17127">
                  <c:v>1670</c:v>
                </c:pt>
                <c:pt idx="17128">
                  <c:v>710</c:v>
                </c:pt>
                <c:pt idx="17129">
                  <c:v>1920</c:v>
                </c:pt>
                <c:pt idx="17130">
                  <c:v>750</c:v>
                </c:pt>
                <c:pt idx="17131">
                  <c:v>2210</c:v>
                </c:pt>
                <c:pt idx="17132">
                  <c:v>1660</c:v>
                </c:pt>
                <c:pt idx="17133">
                  <c:v>1910</c:v>
                </c:pt>
                <c:pt idx="17134">
                  <c:v>1910</c:v>
                </c:pt>
                <c:pt idx="17135">
                  <c:v>780</c:v>
                </c:pt>
                <c:pt idx="17136">
                  <c:v>1650</c:v>
                </c:pt>
                <c:pt idx="17137">
                  <c:v>3230</c:v>
                </c:pt>
                <c:pt idx="17138">
                  <c:v>810</c:v>
                </c:pt>
                <c:pt idx="17139">
                  <c:v>2750</c:v>
                </c:pt>
                <c:pt idx="17140">
                  <c:v>1650</c:v>
                </c:pt>
                <c:pt idx="17141">
                  <c:v>1960</c:v>
                </c:pt>
                <c:pt idx="17142">
                  <c:v>2790</c:v>
                </c:pt>
                <c:pt idx="17143">
                  <c:v>2230</c:v>
                </c:pt>
                <c:pt idx="17144">
                  <c:v>1280</c:v>
                </c:pt>
                <c:pt idx="17145">
                  <c:v>1240</c:v>
                </c:pt>
                <c:pt idx="17146">
                  <c:v>1860</c:v>
                </c:pt>
                <c:pt idx="17147">
                  <c:v>2410</c:v>
                </c:pt>
                <c:pt idx="17148">
                  <c:v>1960</c:v>
                </c:pt>
                <c:pt idx="17149">
                  <c:v>1710</c:v>
                </c:pt>
                <c:pt idx="17150">
                  <c:v>3480</c:v>
                </c:pt>
                <c:pt idx="17151">
                  <c:v>3480</c:v>
                </c:pt>
                <c:pt idx="17152">
                  <c:v>2960</c:v>
                </c:pt>
                <c:pt idx="17153">
                  <c:v>2670</c:v>
                </c:pt>
                <c:pt idx="17154">
                  <c:v>700</c:v>
                </c:pt>
                <c:pt idx="17155">
                  <c:v>2830</c:v>
                </c:pt>
                <c:pt idx="17156">
                  <c:v>1120</c:v>
                </c:pt>
                <c:pt idx="17157">
                  <c:v>1310</c:v>
                </c:pt>
                <c:pt idx="17158">
                  <c:v>1710</c:v>
                </c:pt>
                <c:pt idx="17159">
                  <c:v>2200</c:v>
                </c:pt>
                <c:pt idx="17160">
                  <c:v>3310</c:v>
                </c:pt>
                <c:pt idx="17161">
                  <c:v>2280</c:v>
                </c:pt>
                <c:pt idx="17162">
                  <c:v>1640</c:v>
                </c:pt>
                <c:pt idx="17163">
                  <c:v>750</c:v>
                </c:pt>
                <c:pt idx="17164">
                  <c:v>3520</c:v>
                </c:pt>
                <c:pt idx="17165">
                  <c:v>2720</c:v>
                </c:pt>
                <c:pt idx="17166">
                  <c:v>1660</c:v>
                </c:pt>
                <c:pt idx="17167">
                  <c:v>2560</c:v>
                </c:pt>
                <c:pt idx="17168">
                  <c:v>1080</c:v>
                </c:pt>
                <c:pt idx="17169">
                  <c:v>2050</c:v>
                </c:pt>
                <c:pt idx="17170">
                  <c:v>2670</c:v>
                </c:pt>
                <c:pt idx="17171">
                  <c:v>1730</c:v>
                </c:pt>
                <c:pt idx="17172">
                  <c:v>990</c:v>
                </c:pt>
                <c:pt idx="17173">
                  <c:v>3560</c:v>
                </c:pt>
                <c:pt idx="17174">
                  <c:v>700</c:v>
                </c:pt>
                <c:pt idx="17175">
                  <c:v>1880</c:v>
                </c:pt>
                <c:pt idx="17176">
                  <c:v>1870</c:v>
                </c:pt>
                <c:pt idx="17177">
                  <c:v>2500</c:v>
                </c:pt>
                <c:pt idx="17178">
                  <c:v>2570</c:v>
                </c:pt>
                <c:pt idx="17179">
                  <c:v>2940</c:v>
                </c:pt>
                <c:pt idx="17180">
                  <c:v>3930</c:v>
                </c:pt>
                <c:pt idx="17181">
                  <c:v>2150</c:v>
                </c:pt>
                <c:pt idx="17182">
                  <c:v>1330</c:v>
                </c:pt>
                <c:pt idx="17183">
                  <c:v>3220</c:v>
                </c:pt>
                <c:pt idx="17184">
                  <c:v>2710</c:v>
                </c:pt>
                <c:pt idx="17185">
                  <c:v>1630</c:v>
                </c:pt>
                <c:pt idx="17186">
                  <c:v>1680</c:v>
                </c:pt>
                <c:pt idx="17187">
                  <c:v>1930</c:v>
                </c:pt>
                <c:pt idx="17188">
                  <c:v>2140</c:v>
                </c:pt>
                <c:pt idx="17189">
                  <c:v>4070</c:v>
                </c:pt>
                <c:pt idx="17190">
                  <c:v>1350</c:v>
                </c:pt>
                <c:pt idx="17191">
                  <c:v>4270</c:v>
                </c:pt>
                <c:pt idx="17192">
                  <c:v>1320</c:v>
                </c:pt>
                <c:pt idx="17193">
                  <c:v>2100</c:v>
                </c:pt>
                <c:pt idx="17194">
                  <c:v>710</c:v>
                </c:pt>
                <c:pt idx="17195">
                  <c:v>2350</c:v>
                </c:pt>
                <c:pt idx="17196">
                  <c:v>1180</c:v>
                </c:pt>
                <c:pt idx="17197">
                  <c:v>1250</c:v>
                </c:pt>
                <c:pt idx="17198">
                  <c:v>1490</c:v>
                </c:pt>
                <c:pt idx="17199">
                  <c:v>1000</c:v>
                </c:pt>
                <c:pt idx="17200">
                  <c:v>4050</c:v>
                </c:pt>
                <c:pt idx="17201">
                  <c:v>2300</c:v>
                </c:pt>
                <c:pt idx="17202">
                  <c:v>1330</c:v>
                </c:pt>
                <c:pt idx="17203">
                  <c:v>3200</c:v>
                </c:pt>
                <c:pt idx="17204">
                  <c:v>2590</c:v>
                </c:pt>
                <c:pt idx="17205">
                  <c:v>2590</c:v>
                </c:pt>
                <c:pt idx="17206">
                  <c:v>2030</c:v>
                </c:pt>
                <c:pt idx="17207">
                  <c:v>2700</c:v>
                </c:pt>
                <c:pt idx="17208">
                  <c:v>1670</c:v>
                </c:pt>
                <c:pt idx="17209">
                  <c:v>3090</c:v>
                </c:pt>
                <c:pt idx="17210">
                  <c:v>2650</c:v>
                </c:pt>
                <c:pt idx="17211">
                  <c:v>1440</c:v>
                </c:pt>
                <c:pt idx="17212">
                  <c:v>2820</c:v>
                </c:pt>
                <c:pt idx="17213">
                  <c:v>1690</c:v>
                </c:pt>
                <c:pt idx="17214">
                  <c:v>1420</c:v>
                </c:pt>
                <c:pt idx="17215">
                  <c:v>1790</c:v>
                </c:pt>
                <c:pt idx="17216">
                  <c:v>1320</c:v>
                </c:pt>
                <c:pt idx="17217">
                  <c:v>1509</c:v>
                </c:pt>
                <c:pt idx="17218">
                  <c:v>1610</c:v>
                </c:pt>
                <c:pt idx="17219">
                  <c:v>1550</c:v>
                </c:pt>
                <c:pt idx="17220">
                  <c:v>1160</c:v>
                </c:pt>
                <c:pt idx="17221">
                  <c:v>2500</c:v>
                </c:pt>
                <c:pt idx="17222">
                  <c:v>1540</c:v>
                </c:pt>
                <c:pt idx="17223">
                  <c:v>1910</c:v>
                </c:pt>
                <c:pt idx="17224">
                  <c:v>2340</c:v>
                </c:pt>
                <c:pt idx="17225">
                  <c:v>2060</c:v>
                </c:pt>
                <c:pt idx="17226">
                  <c:v>1960</c:v>
                </c:pt>
                <c:pt idx="17227">
                  <c:v>1150</c:v>
                </c:pt>
                <c:pt idx="17228">
                  <c:v>2330</c:v>
                </c:pt>
                <c:pt idx="17229">
                  <c:v>2210</c:v>
                </c:pt>
                <c:pt idx="17230">
                  <c:v>3260</c:v>
                </c:pt>
                <c:pt idx="17231">
                  <c:v>1900</c:v>
                </c:pt>
                <c:pt idx="17232">
                  <c:v>1610</c:v>
                </c:pt>
                <c:pt idx="17233">
                  <c:v>1340</c:v>
                </c:pt>
                <c:pt idx="17234">
                  <c:v>3170</c:v>
                </c:pt>
                <c:pt idx="17235">
                  <c:v>4440</c:v>
                </c:pt>
                <c:pt idx="17236">
                  <c:v>1370</c:v>
                </c:pt>
                <c:pt idx="17237">
                  <c:v>1420</c:v>
                </c:pt>
                <c:pt idx="17238">
                  <c:v>1030</c:v>
                </c:pt>
                <c:pt idx="17239">
                  <c:v>1820</c:v>
                </c:pt>
                <c:pt idx="17240">
                  <c:v>2650</c:v>
                </c:pt>
                <c:pt idx="17241">
                  <c:v>910</c:v>
                </c:pt>
                <c:pt idx="17242">
                  <c:v>1680</c:v>
                </c:pt>
                <c:pt idx="17243">
                  <c:v>1550</c:v>
                </c:pt>
                <c:pt idx="17244">
                  <c:v>2780</c:v>
                </c:pt>
                <c:pt idx="17245">
                  <c:v>4070</c:v>
                </c:pt>
                <c:pt idx="17246">
                  <c:v>3240</c:v>
                </c:pt>
                <c:pt idx="17247">
                  <c:v>3650</c:v>
                </c:pt>
                <c:pt idx="17248">
                  <c:v>2180</c:v>
                </c:pt>
                <c:pt idx="17249">
                  <c:v>2480</c:v>
                </c:pt>
                <c:pt idx="17250">
                  <c:v>3180</c:v>
                </c:pt>
                <c:pt idx="17251">
                  <c:v>3630</c:v>
                </c:pt>
                <c:pt idx="17252">
                  <c:v>3160</c:v>
                </c:pt>
                <c:pt idx="17253">
                  <c:v>1370</c:v>
                </c:pt>
                <c:pt idx="17254">
                  <c:v>1070</c:v>
                </c:pt>
                <c:pt idx="17255">
                  <c:v>2180</c:v>
                </c:pt>
                <c:pt idx="17256">
                  <c:v>2420</c:v>
                </c:pt>
                <c:pt idx="17257">
                  <c:v>3290</c:v>
                </c:pt>
                <c:pt idx="17258">
                  <c:v>1430</c:v>
                </c:pt>
                <c:pt idx="17259">
                  <c:v>1890</c:v>
                </c:pt>
                <c:pt idx="17260">
                  <c:v>1760</c:v>
                </c:pt>
                <c:pt idx="17261">
                  <c:v>2230</c:v>
                </c:pt>
                <c:pt idx="17262">
                  <c:v>1630</c:v>
                </c:pt>
                <c:pt idx="17263">
                  <c:v>2350</c:v>
                </c:pt>
                <c:pt idx="17264">
                  <c:v>1550</c:v>
                </c:pt>
                <c:pt idx="17265">
                  <c:v>3550</c:v>
                </c:pt>
                <c:pt idx="17266">
                  <c:v>2720</c:v>
                </c:pt>
                <c:pt idx="17267">
                  <c:v>1740</c:v>
                </c:pt>
                <c:pt idx="17268">
                  <c:v>1840</c:v>
                </c:pt>
                <c:pt idx="17269">
                  <c:v>2010</c:v>
                </c:pt>
                <c:pt idx="17270">
                  <c:v>1670</c:v>
                </c:pt>
                <c:pt idx="17271">
                  <c:v>1820</c:v>
                </c:pt>
                <c:pt idx="17272">
                  <c:v>720</c:v>
                </c:pt>
                <c:pt idx="17273">
                  <c:v>2370</c:v>
                </c:pt>
                <c:pt idx="17274">
                  <c:v>2120</c:v>
                </c:pt>
                <c:pt idx="17275">
                  <c:v>1290</c:v>
                </c:pt>
                <c:pt idx="17276">
                  <c:v>1800</c:v>
                </c:pt>
                <c:pt idx="17277">
                  <c:v>1230</c:v>
                </c:pt>
                <c:pt idx="17278">
                  <c:v>1380</c:v>
                </c:pt>
                <c:pt idx="17279">
                  <c:v>740</c:v>
                </c:pt>
                <c:pt idx="17280">
                  <c:v>1720</c:v>
                </c:pt>
                <c:pt idx="17281">
                  <c:v>1720</c:v>
                </c:pt>
                <c:pt idx="17282">
                  <c:v>2100</c:v>
                </c:pt>
                <c:pt idx="17283">
                  <c:v>1210</c:v>
                </c:pt>
                <c:pt idx="17284">
                  <c:v>2210</c:v>
                </c:pt>
                <c:pt idx="17285">
                  <c:v>2470</c:v>
                </c:pt>
                <c:pt idx="17286">
                  <c:v>2760</c:v>
                </c:pt>
                <c:pt idx="17287">
                  <c:v>2540</c:v>
                </c:pt>
                <c:pt idx="17288">
                  <c:v>5150</c:v>
                </c:pt>
                <c:pt idx="17289">
                  <c:v>3420</c:v>
                </c:pt>
                <c:pt idx="17290">
                  <c:v>2270</c:v>
                </c:pt>
                <c:pt idx="17291">
                  <c:v>2270</c:v>
                </c:pt>
                <c:pt idx="17292">
                  <c:v>1470</c:v>
                </c:pt>
                <c:pt idx="17293">
                  <c:v>1280</c:v>
                </c:pt>
                <c:pt idx="17294">
                  <c:v>2830</c:v>
                </c:pt>
                <c:pt idx="17295">
                  <c:v>1970</c:v>
                </c:pt>
                <c:pt idx="17296">
                  <c:v>1390</c:v>
                </c:pt>
                <c:pt idx="17297">
                  <c:v>1020</c:v>
                </c:pt>
                <c:pt idx="17298">
                  <c:v>2250</c:v>
                </c:pt>
                <c:pt idx="17299">
                  <c:v>800</c:v>
                </c:pt>
                <c:pt idx="17300">
                  <c:v>1560</c:v>
                </c:pt>
                <c:pt idx="17301">
                  <c:v>2100</c:v>
                </c:pt>
                <c:pt idx="17302">
                  <c:v>990</c:v>
                </c:pt>
                <c:pt idx="17303">
                  <c:v>1060</c:v>
                </c:pt>
                <c:pt idx="17304">
                  <c:v>1270</c:v>
                </c:pt>
                <c:pt idx="17305">
                  <c:v>2740</c:v>
                </c:pt>
                <c:pt idx="17306">
                  <c:v>2470</c:v>
                </c:pt>
                <c:pt idx="17307">
                  <c:v>1970</c:v>
                </c:pt>
                <c:pt idx="17308">
                  <c:v>2070</c:v>
                </c:pt>
                <c:pt idx="17309">
                  <c:v>1010</c:v>
                </c:pt>
                <c:pt idx="17310">
                  <c:v>2220</c:v>
                </c:pt>
                <c:pt idx="17311">
                  <c:v>1090</c:v>
                </c:pt>
                <c:pt idx="17312">
                  <c:v>4310</c:v>
                </c:pt>
                <c:pt idx="17313">
                  <c:v>1490</c:v>
                </c:pt>
                <c:pt idx="17314">
                  <c:v>700</c:v>
                </c:pt>
                <c:pt idx="17315">
                  <c:v>1450</c:v>
                </c:pt>
                <c:pt idx="17316">
                  <c:v>2120</c:v>
                </c:pt>
                <c:pt idx="17317">
                  <c:v>1670</c:v>
                </c:pt>
                <c:pt idx="17318">
                  <c:v>1810</c:v>
                </c:pt>
                <c:pt idx="17319">
                  <c:v>710</c:v>
                </c:pt>
                <c:pt idx="17320">
                  <c:v>2540</c:v>
                </c:pt>
                <c:pt idx="17321">
                  <c:v>1420</c:v>
                </c:pt>
                <c:pt idx="17322">
                  <c:v>2440</c:v>
                </c:pt>
                <c:pt idx="17323">
                  <c:v>2570</c:v>
                </c:pt>
                <c:pt idx="17324">
                  <c:v>3090</c:v>
                </c:pt>
                <c:pt idx="17325">
                  <c:v>2050</c:v>
                </c:pt>
                <c:pt idx="17326">
                  <c:v>920</c:v>
                </c:pt>
                <c:pt idx="17327">
                  <c:v>2320</c:v>
                </c:pt>
                <c:pt idx="17328">
                  <c:v>3450</c:v>
                </c:pt>
                <c:pt idx="17329">
                  <c:v>1660</c:v>
                </c:pt>
                <c:pt idx="17330">
                  <c:v>1130</c:v>
                </c:pt>
                <c:pt idx="17331">
                  <c:v>2550</c:v>
                </c:pt>
                <c:pt idx="17332">
                  <c:v>2420</c:v>
                </c:pt>
                <c:pt idx="17333">
                  <c:v>1470</c:v>
                </c:pt>
                <c:pt idx="17334">
                  <c:v>2030</c:v>
                </c:pt>
                <c:pt idx="17335">
                  <c:v>2310</c:v>
                </c:pt>
                <c:pt idx="17336">
                  <c:v>3370</c:v>
                </c:pt>
                <c:pt idx="17337">
                  <c:v>1900</c:v>
                </c:pt>
                <c:pt idx="17338">
                  <c:v>1940</c:v>
                </c:pt>
                <c:pt idx="17339">
                  <c:v>2420</c:v>
                </c:pt>
                <c:pt idx="17340">
                  <c:v>1010</c:v>
                </c:pt>
                <c:pt idx="17341">
                  <c:v>2710</c:v>
                </c:pt>
                <c:pt idx="17342">
                  <c:v>1340</c:v>
                </c:pt>
                <c:pt idx="17343">
                  <c:v>1310</c:v>
                </c:pt>
                <c:pt idx="17344">
                  <c:v>2650</c:v>
                </c:pt>
                <c:pt idx="17345">
                  <c:v>1890</c:v>
                </c:pt>
                <c:pt idx="17346">
                  <c:v>2580</c:v>
                </c:pt>
                <c:pt idx="17347">
                  <c:v>3500</c:v>
                </c:pt>
                <c:pt idx="17348">
                  <c:v>1040</c:v>
                </c:pt>
                <c:pt idx="17349">
                  <c:v>1930</c:v>
                </c:pt>
                <c:pt idx="17350">
                  <c:v>2190</c:v>
                </c:pt>
                <c:pt idx="17351">
                  <c:v>1530</c:v>
                </c:pt>
                <c:pt idx="17352">
                  <c:v>1480</c:v>
                </c:pt>
                <c:pt idx="17353">
                  <c:v>3620</c:v>
                </c:pt>
                <c:pt idx="17354">
                  <c:v>3370</c:v>
                </c:pt>
                <c:pt idx="17355">
                  <c:v>2100</c:v>
                </c:pt>
                <c:pt idx="17356">
                  <c:v>3370</c:v>
                </c:pt>
                <c:pt idx="17357">
                  <c:v>2240</c:v>
                </c:pt>
                <c:pt idx="17358">
                  <c:v>1650</c:v>
                </c:pt>
                <c:pt idx="17359">
                  <c:v>2630</c:v>
                </c:pt>
                <c:pt idx="17360">
                  <c:v>2330</c:v>
                </c:pt>
                <c:pt idx="17361">
                  <c:v>1970</c:v>
                </c:pt>
                <c:pt idx="17362">
                  <c:v>2820</c:v>
                </c:pt>
                <c:pt idx="17363">
                  <c:v>590</c:v>
                </c:pt>
                <c:pt idx="17364">
                  <c:v>2060</c:v>
                </c:pt>
                <c:pt idx="17365">
                  <c:v>1890</c:v>
                </c:pt>
                <c:pt idx="17366">
                  <c:v>2810</c:v>
                </c:pt>
                <c:pt idx="17367">
                  <c:v>1470</c:v>
                </c:pt>
                <c:pt idx="17368">
                  <c:v>2190</c:v>
                </c:pt>
                <c:pt idx="17369">
                  <c:v>1440</c:v>
                </c:pt>
                <c:pt idx="17370">
                  <c:v>2480</c:v>
                </c:pt>
                <c:pt idx="17371">
                  <c:v>2780</c:v>
                </c:pt>
                <c:pt idx="17372">
                  <c:v>2180</c:v>
                </c:pt>
                <c:pt idx="17373">
                  <c:v>3340</c:v>
                </c:pt>
                <c:pt idx="17374">
                  <c:v>2560</c:v>
                </c:pt>
                <c:pt idx="17375">
                  <c:v>1600</c:v>
                </c:pt>
                <c:pt idx="17376">
                  <c:v>2230</c:v>
                </c:pt>
                <c:pt idx="17377">
                  <c:v>900</c:v>
                </c:pt>
                <c:pt idx="17378">
                  <c:v>1010</c:v>
                </c:pt>
                <c:pt idx="17379">
                  <c:v>1580</c:v>
                </c:pt>
                <c:pt idx="17380">
                  <c:v>1890</c:v>
                </c:pt>
                <c:pt idx="17381">
                  <c:v>2160</c:v>
                </c:pt>
                <c:pt idx="17382">
                  <c:v>2160</c:v>
                </c:pt>
                <c:pt idx="17383">
                  <c:v>1410</c:v>
                </c:pt>
                <c:pt idx="17384">
                  <c:v>1430</c:v>
                </c:pt>
                <c:pt idx="17385">
                  <c:v>2380</c:v>
                </c:pt>
                <c:pt idx="17386">
                  <c:v>2206</c:v>
                </c:pt>
                <c:pt idx="17387">
                  <c:v>1030</c:v>
                </c:pt>
                <c:pt idx="17388">
                  <c:v>1070</c:v>
                </c:pt>
                <c:pt idx="17389">
                  <c:v>2320</c:v>
                </c:pt>
                <c:pt idx="17390">
                  <c:v>1270</c:v>
                </c:pt>
                <c:pt idx="17391">
                  <c:v>2570</c:v>
                </c:pt>
                <c:pt idx="17392">
                  <c:v>920</c:v>
                </c:pt>
                <c:pt idx="17393">
                  <c:v>1790</c:v>
                </c:pt>
                <c:pt idx="17394">
                  <c:v>480</c:v>
                </c:pt>
                <c:pt idx="17395">
                  <c:v>2483</c:v>
                </c:pt>
                <c:pt idx="17396">
                  <c:v>2140</c:v>
                </c:pt>
                <c:pt idx="17397">
                  <c:v>1900</c:v>
                </c:pt>
                <c:pt idx="17398">
                  <c:v>1650</c:v>
                </c:pt>
                <c:pt idx="17399">
                  <c:v>1510</c:v>
                </c:pt>
                <c:pt idx="17400">
                  <c:v>2910</c:v>
                </c:pt>
                <c:pt idx="17401">
                  <c:v>4960</c:v>
                </c:pt>
                <c:pt idx="17402">
                  <c:v>2710</c:v>
                </c:pt>
                <c:pt idx="17403">
                  <c:v>1810</c:v>
                </c:pt>
                <c:pt idx="17404">
                  <c:v>940</c:v>
                </c:pt>
                <c:pt idx="17405">
                  <c:v>1600</c:v>
                </c:pt>
                <c:pt idx="17406">
                  <c:v>2640</c:v>
                </c:pt>
                <c:pt idx="17407">
                  <c:v>3890</c:v>
                </c:pt>
                <c:pt idx="17408">
                  <c:v>1630</c:v>
                </c:pt>
                <c:pt idx="17409">
                  <c:v>830</c:v>
                </c:pt>
                <c:pt idx="17410">
                  <c:v>1800</c:v>
                </c:pt>
                <c:pt idx="17411">
                  <c:v>2060</c:v>
                </c:pt>
                <c:pt idx="17412">
                  <c:v>4040</c:v>
                </c:pt>
                <c:pt idx="17413">
                  <c:v>1910</c:v>
                </c:pt>
                <c:pt idx="17414">
                  <c:v>2800</c:v>
                </c:pt>
                <c:pt idx="17415">
                  <c:v>1320</c:v>
                </c:pt>
                <c:pt idx="17416">
                  <c:v>1220</c:v>
                </c:pt>
                <c:pt idx="17417">
                  <c:v>3100</c:v>
                </c:pt>
                <c:pt idx="17418">
                  <c:v>550</c:v>
                </c:pt>
                <c:pt idx="17419">
                  <c:v>1080</c:v>
                </c:pt>
                <c:pt idx="17420">
                  <c:v>880</c:v>
                </c:pt>
                <c:pt idx="17421">
                  <c:v>720</c:v>
                </c:pt>
                <c:pt idx="17422">
                  <c:v>2030</c:v>
                </c:pt>
                <c:pt idx="17423">
                  <c:v>2040</c:v>
                </c:pt>
                <c:pt idx="17424">
                  <c:v>1570</c:v>
                </c:pt>
                <c:pt idx="17425">
                  <c:v>1500</c:v>
                </c:pt>
                <c:pt idx="17426">
                  <c:v>3180</c:v>
                </c:pt>
                <c:pt idx="17427">
                  <c:v>1260</c:v>
                </c:pt>
                <c:pt idx="17428">
                  <c:v>1390</c:v>
                </c:pt>
                <c:pt idx="17429">
                  <c:v>2850</c:v>
                </c:pt>
                <c:pt idx="17430">
                  <c:v>2070</c:v>
                </c:pt>
                <c:pt idx="17431">
                  <c:v>2650</c:v>
                </c:pt>
                <c:pt idx="17432">
                  <c:v>1220</c:v>
                </c:pt>
                <c:pt idx="17433">
                  <c:v>1630</c:v>
                </c:pt>
                <c:pt idx="17434">
                  <c:v>1785</c:v>
                </c:pt>
                <c:pt idx="17435">
                  <c:v>1260</c:v>
                </c:pt>
                <c:pt idx="17436">
                  <c:v>1380</c:v>
                </c:pt>
                <c:pt idx="17437">
                  <c:v>2330</c:v>
                </c:pt>
                <c:pt idx="17438">
                  <c:v>840</c:v>
                </c:pt>
                <c:pt idx="17439">
                  <c:v>1730</c:v>
                </c:pt>
                <c:pt idx="17440">
                  <c:v>2230</c:v>
                </c:pt>
                <c:pt idx="17441">
                  <c:v>1790</c:v>
                </c:pt>
                <c:pt idx="17442">
                  <c:v>2280</c:v>
                </c:pt>
                <c:pt idx="17443">
                  <c:v>2430</c:v>
                </c:pt>
                <c:pt idx="17444">
                  <c:v>3730</c:v>
                </c:pt>
                <c:pt idx="17445">
                  <c:v>2230</c:v>
                </c:pt>
                <c:pt idx="17446">
                  <c:v>770</c:v>
                </c:pt>
                <c:pt idx="17447">
                  <c:v>1814</c:v>
                </c:pt>
                <c:pt idx="17448">
                  <c:v>1920</c:v>
                </c:pt>
                <c:pt idx="17449">
                  <c:v>1860</c:v>
                </c:pt>
                <c:pt idx="17450">
                  <c:v>2750</c:v>
                </c:pt>
                <c:pt idx="17451">
                  <c:v>1930</c:v>
                </c:pt>
                <c:pt idx="17452">
                  <c:v>1950</c:v>
                </c:pt>
                <c:pt idx="17453">
                  <c:v>2470</c:v>
                </c:pt>
                <c:pt idx="17454">
                  <c:v>1630</c:v>
                </c:pt>
                <c:pt idx="17455">
                  <c:v>2110</c:v>
                </c:pt>
                <c:pt idx="17456">
                  <c:v>1490</c:v>
                </c:pt>
                <c:pt idx="17457">
                  <c:v>1740</c:v>
                </c:pt>
                <c:pt idx="17458">
                  <c:v>1900</c:v>
                </c:pt>
                <c:pt idx="17459">
                  <c:v>4510</c:v>
                </c:pt>
                <c:pt idx="17460">
                  <c:v>1090</c:v>
                </c:pt>
                <c:pt idx="17461">
                  <c:v>1720</c:v>
                </c:pt>
                <c:pt idx="17462">
                  <c:v>1400</c:v>
                </c:pt>
                <c:pt idx="17463">
                  <c:v>2090</c:v>
                </c:pt>
                <c:pt idx="17464">
                  <c:v>1580</c:v>
                </c:pt>
                <c:pt idx="17465">
                  <c:v>2620</c:v>
                </c:pt>
                <c:pt idx="17466">
                  <c:v>1500</c:v>
                </c:pt>
                <c:pt idx="17467">
                  <c:v>2030</c:v>
                </c:pt>
                <c:pt idx="17468">
                  <c:v>1020</c:v>
                </c:pt>
                <c:pt idx="17469">
                  <c:v>1540</c:v>
                </c:pt>
                <c:pt idx="17470">
                  <c:v>3910</c:v>
                </c:pt>
                <c:pt idx="17471">
                  <c:v>3920</c:v>
                </c:pt>
                <c:pt idx="17472">
                  <c:v>3180</c:v>
                </c:pt>
                <c:pt idx="17473">
                  <c:v>2330</c:v>
                </c:pt>
                <c:pt idx="17474">
                  <c:v>2600</c:v>
                </c:pt>
                <c:pt idx="17475">
                  <c:v>1950</c:v>
                </c:pt>
                <c:pt idx="17476">
                  <c:v>3250</c:v>
                </c:pt>
                <c:pt idx="17477">
                  <c:v>1130</c:v>
                </c:pt>
                <c:pt idx="17478">
                  <c:v>2620</c:v>
                </c:pt>
                <c:pt idx="17479">
                  <c:v>1120</c:v>
                </c:pt>
                <c:pt idx="17480">
                  <c:v>1800</c:v>
                </c:pt>
                <c:pt idx="17481">
                  <c:v>2180</c:v>
                </c:pt>
                <c:pt idx="17482">
                  <c:v>1960</c:v>
                </c:pt>
                <c:pt idx="17483">
                  <c:v>1960</c:v>
                </c:pt>
                <c:pt idx="17484">
                  <c:v>1150</c:v>
                </c:pt>
                <c:pt idx="17485">
                  <c:v>2800</c:v>
                </c:pt>
                <c:pt idx="17486">
                  <c:v>1310</c:v>
                </c:pt>
                <c:pt idx="17487">
                  <c:v>2340</c:v>
                </c:pt>
                <c:pt idx="17488">
                  <c:v>1430</c:v>
                </c:pt>
                <c:pt idx="17489">
                  <c:v>2340</c:v>
                </c:pt>
                <c:pt idx="17490">
                  <c:v>1290</c:v>
                </c:pt>
                <c:pt idx="17491">
                  <c:v>760</c:v>
                </c:pt>
                <c:pt idx="17492">
                  <c:v>2780</c:v>
                </c:pt>
                <c:pt idx="17493">
                  <c:v>2090</c:v>
                </c:pt>
                <c:pt idx="17494">
                  <c:v>3060</c:v>
                </c:pt>
                <c:pt idx="17495">
                  <c:v>1110</c:v>
                </c:pt>
                <c:pt idx="17496">
                  <c:v>1790</c:v>
                </c:pt>
                <c:pt idx="17497">
                  <c:v>1830</c:v>
                </c:pt>
                <c:pt idx="17498">
                  <c:v>2850</c:v>
                </c:pt>
                <c:pt idx="17499">
                  <c:v>1420</c:v>
                </c:pt>
                <c:pt idx="17500">
                  <c:v>790</c:v>
                </c:pt>
                <c:pt idx="17501">
                  <c:v>2300</c:v>
                </c:pt>
                <c:pt idx="17502">
                  <c:v>2440</c:v>
                </c:pt>
                <c:pt idx="17503">
                  <c:v>1310</c:v>
                </c:pt>
                <c:pt idx="17504">
                  <c:v>1380</c:v>
                </c:pt>
                <c:pt idx="17505">
                  <c:v>2790</c:v>
                </c:pt>
                <c:pt idx="17506">
                  <c:v>1360</c:v>
                </c:pt>
                <c:pt idx="17507">
                  <c:v>2510</c:v>
                </c:pt>
                <c:pt idx="17508">
                  <c:v>4560</c:v>
                </c:pt>
                <c:pt idx="17509">
                  <c:v>780</c:v>
                </c:pt>
                <c:pt idx="17510">
                  <c:v>1410</c:v>
                </c:pt>
                <c:pt idx="17511">
                  <c:v>2530</c:v>
                </c:pt>
                <c:pt idx="17512">
                  <c:v>1270</c:v>
                </c:pt>
                <c:pt idx="17513">
                  <c:v>3180</c:v>
                </c:pt>
                <c:pt idx="17514">
                  <c:v>1450</c:v>
                </c:pt>
                <c:pt idx="17515">
                  <c:v>2040</c:v>
                </c:pt>
                <c:pt idx="17516">
                  <c:v>2650</c:v>
                </c:pt>
                <c:pt idx="17517">
                  <c:v>1240</c:v>
                </c:pt>
                <c:pt idx="17518">
                  <c:v>820</c:v>
                </c:pt>
                <c:pt idx="17519">
                  <c:v>1890</c:v>
                </c:pt>
                <c:pt idx="17520">
                  <c:v>1270</c:v>
                </c:pt>
                <c:pt idx="17521">
                  <c:v>3350</c:v>
                </c:pt>
                <c:pt idx="17522">
                  <c:v>1550</c:v>
                </c:pt>
                <c:pt idx="17523">
                  <c:v>920</c:v>
                </c:pt>
                <c:pt idx="17524">
                  <c:v>950</c:v>
                </c:pt>
                <c:pt idx="17525">
                  <c:v>2040</c:v>
                </c:pt>
                <c:pt idx="17526">
                  <c:v>1870</c:v>
                </c:pt>
                <c:pt idx="17527">
                  <c:v>1720</c:v>
                </c:pt>
                <c:pt idx="17528">
                  <c:v>1020</c:v>
                </c:pt>
                <c:pt idx="17529">
                  <c:v>2690</c:v>
                </c:pt>
                <c:pt idx="17530">
                  <c:v>3090</c:v>
                </c:pt>
                <c:pt idx="17531">
                  <c:v>1070</c:v>
                </c:pt>
                <c:pt idx="17532">
                  <c:v>2050</c:v>
                </c:pt>
                <c:pt idx="17533">
                  <c:v>1660</c:v>
                </c:pt>
                <c:pt idx="17534">
                  <c:v>2810</c:v>
                </c:pt>
                <c:pt idx="17535">
                  <c:v>2460</c:v>
                </c:pt>
                <c:pt idx="17536">
                  <c:v>1230</c:v>
                </c:pt>
                <c:pt idx="17537">
                  <c:v>2360</c:v>
                </c:pt>
                <c:pt idx="17538">
                  <c:v>1730</c:v>
                </c:pt>
                <c:pt idx="17539">
                  <c:v>2770</c:v>
                </c:pt>
                <c:pt idx="17540">
                  <c:v>1770</c:v>
                </c:pt>
                <c:pt idx="17541">
                  <c:v>3030</c:v>
                </c:pt>
                <c:pt idx="17542">
                  <c:v>2380</c:v>
                </c:pt>
                <c:pt idx="17543">
                  <c:v>1780</c:v>
                </c:pt>
                <c:pt idx="17544">
                  <c:v>1540</c:v>
                </c:pt>
                <c:pt idx="17545">
                  <c:v>1580</c:v>
                </c:pt>
                <c:pt idx="17546">
                  <c:v>3200</c:v>
                </c:pt>
                <c:pt idx="17547">
                  <c:v>2220</c:v>
                </c:pt>
                <c:pt idx="17548">
                  <c:v>2240</c:v>
                </c:pt>
                <c:pt idx="17549">
                  <c:v>1640</c:v>
                </c:pt>
                <c:pt idx="17550">
                  <c:v>1170</c:v>
                </c:pt>
                <c:pt idx="17551">
                  <c:v>3160</c:v>
                </c:pt>
                <c:pt idx="17552">
                  <c:v>2100</c:v>
                </c:pt>
                <c:pt idx="17553">
                  <c:v>2600</c:v>
                </c:pt>
                <c:pt idx="17554">
                  <c:v>1630</c:v>
                </c:pt>
                <c:pt idx="17555">
                  <c:v>2850</c:v>
                </c:pt>
                <c:pt idx="17556">
                  <c:v>2560</c:v>
                </c:pt>
                <c:pt idx="17557">
                  <c:v>980</c:v>
                </c:pt>
                <c:pt idx="17558">
                  <c:v>5480</c:v>
                </c:pt>
                <c:pt idx="17559">
                  <c:v>2160</c:v>
                </c:pt>
                <c:pt idx="17560">
                  <c:v>3030</c:v>
                </c:pt>
                <c:pt idx="17561">
                  <c:v>3560</c:v>
                </c:pt>
                <c:pt idx="17562">
                  <c:v>760</c:v>
                </c:pt>
                <c:pt idx="17563">
                  <c:v>2260</c:v>
                </c:pt>
                <c:pt idx="17564">
                  <c:v>1560</c:v>
                </c:pt>
                <c:pt idx="17565">
                  <c:v>2270</c:v>
                </c:pt>
                <c:pt idx="17566">
                  <c:v>3480</c:v>
                </c:pt>
                <c:pt idx="17567">
                  <c:v>1900</c:v>
                </c:pt>
                <c:pt idx="17568">
                  <c:v>2350</c:v>
                </c:pt>
                <c:pt idx="17569">
                  <c:v>2390</c:v>
                </c:pt>
                <c:pt idx="17570">
                  <c:v>3730</c:v>
                </c:pt>
                <c:pt idx="17571">
                  <c:v>1780</c:v>
                </c:pt>
                <c:pt idx="17572">
                  <c:v>1630</c:v>
                </c:pt>
                <c:pt idx="17573">
                  <c:v>1130</c:v>
                </c:pt>
                <c:pt idx="17574">
                  <c:v>2140</c:v>
                </c:pt>
                <c:pt idx="17575">
                  <c:v>3220</c:v>
                </c:pt>
                <c:pt idx="17576">
                  <c:v>800</c:v>
                </c:pt>
                <c:pt idx="17577">
                  <c:v>1800</c:v>
                </c:pt>
                <c:pt idx="17578">
                  <c:v>809</c:v>
                </c:pt>
                <c:pt idx="17579">
                  <c:v>1820</c:v>
                </c:pt>
                <c:pt idx="17580">
                  <c:v>580</c:v>
                </c:pt>
                <c:pt idx="17581">
                  <c:v>580</c:v>
                </c:pt>
                <c:pt idx="17582">
                  <c:v>2900</c:v>
                </c:pt>
                <c:pt idx="17583">
                  <c:v>1140</c:v>
                </c:pt>
                <c:pt idx="17584">
                  <c:v>1060</c:v>
                </c:pt>
                <c:pt idx="17585">
                  <c:v>2320</c:v>
                </c:pt>
                <c:pt idx="17586">
                  <c:v>3450</c:v>
                </c:pt>
                <c:pt idx="17587">
                  <c:v>1760</c:v>
                </c:pt>
                <c:pt idx="17588">
                  <c:v>3370</c:v>
                </c:pt>
                <c:pt idx="17589">
                  <c:v>1940</c:v>
                </c:pt>
                <c:pt idx="17590">
                  <c:v>2520</c:v>
                </c:pt>
                <c:pt idx="17591">
                  <c:v>1360</c:v>
                </c:pt>
                <c:pt idx="17592">
                  <c:v>800</c:v>
                </c:pt>
                <c:pt idx="17593">
                  <c:v>3010</c:v>
                </c:pt>
                <c:pt idx="17594">
                  <c:v>2340</c:v>
                </c:pt>
                <c:pt idx="17595">
                  <c:v>1780</c:v>
                </c:pt>
                <c:pt idx="17596">
                  <c:v>4200</c:v>
                </c:pt>
                <c:pt idx="17597">
                  <c:v>1720</c:v>
                </c:pt>
                <c:pt idx="17598">
                  <c:v>830</c:v>
                </c:pt>
                <c:pt idx="17599">
                  <c:v>1090</c:v>
                </c:pt>
                <c:pt idx="17600">
                  <c:v>5040</c:v>
                </c:pt>
                <c:pt idx="17601">
                  <c:v>3500</c:v>
                </c:pt>
                <c:pt idx="17602">
                  <c:v>1080</c:v>
                </c:pt>
                <c:pt idx="17603">
                  <c:v>1080</c:v>
                </c:pt>
                <c:pt idx="17604">
                  <c:v>1080</c:v>
                </c:pt>
                <c:pt idx="17605">
                  <c:v>870</c:v>
                </c:pt>
                <c:pt idx="17606">
                  <c:v>2830</c:v>
                </c:pt>
                <c:pt idx="17607">
                  <c:v>1880</c:v>
                </c:pt>
                <c:pt idx="17608">
                  <c:v>3600</c:v>
                </c:pt>
                <c:pt idx="17609">
                  <c:v>2340</c:v>
                </c:pt>
                <c:pt idx="17610">
                  <c:v>2040</c:v>
                </c:pt>
                <c:pt idx="17611">
                  <c:v>1310</c:v>
                </c:pt>
                <c:pt idx="17612">
                  <c:v>1470</c:v>
                </c:pt>
                <c:pt idx="17613">
                  <c:v>1370</c:v>
                </c:pt>
                <c:pt idx="17614">
                  <c:v>1080</c:v>
                </c:pt>
                <c:pt idx="17615">
                  <c:v>1990</c:v>
                </c:pt>
                <c:pt idx="17616">
                  <c:v>1310</c:v>
                </c:pt>
                <c:pt idx="17617">
                  <c:v>1640</c:v>
                </c:pt>
                <c:pt idx="17618">
                  <c:v>1770</c:v>
                </c:pt>
                <c:pt idx="17619">
                  <c:v>2050</c:v>
                </c:pt>
                <c:pt idx="17620">
                  <c:v>1170</c:v>
                </c:pt>
                <c:pt idx="17621">
                  <c:v>1340</c:v>
                </c:pt>
                <c:pt idx="17622">
                  <c:v>2240</c:v>
                </c:pt>
                <c:pt idx="17623">
                  <c:v>880</c:v>
                </c:pt>
                <c:pt idx="17624">
                  <c:v>2170</c:v>
                </c:pt>
                <c:pt idx="17625">
                  <c:v>1260</c:v>
                </c:pt>
                <c:pt idx="17626">
                  <c:v>1880</c:v>
                </c:pt>
                <c:pt idx="17627">
                  <c:v>1620</c:v>
                </c:pt>
                <c:pt idx="17628">
                  <c:v>1610</c:v>
                </c:pt>
                <c:pt idx="17629">
                  <c:v>3330</c:v>
                </c:pt>
                <c:pt idx="17630">
                  <c:v>1370</c:v>
                </c:pt>
                <c:pt idx="17631">
                  <c:v>690</c:v>
                </c:pt>
                <c:pt idx="17632">
                  <c:v>3170</c:v>
                </c:pt>
                <c:pt idx="17633">
                  <c:v>1990</c:v>
                </c:pt>
                <c:pt idx="17634">
                  <c:v>1080</c:v>
                </c:pt>
                <c:pt idx="17635">
                  <c:v>1870</c:v>
                </c:pt>
                <c:pt idx="17636">
                  <c:v>1670</c:v>
                </c:pt>
                <c:pt idx="17637">
                  <c:v>2800</c:v>
                </c:pt>
                <c:pt idx="17638">
                  <c:v>3460</c:v>
                </c:pt>
                <c:pt idx="17639">
                  <c:v>1930</c:v>
                </c:pt>
                <c:pt idx="17640">
                  <c:v>2370</c:v>
                </c:pt>
                <c:pt idx="17641">
                  <c:v>1180</c:v>
                </c:pt>
                <c:pt idx="17642">
                  <c:v>1320</c:v>
                </c:pt>
                <c:pt idx="17643">
                  <c:v>1350</c:v>
                </c:pt>
                <c:pt idx="17644">
                  <c:v>1068</c:v>
                </c:pt>
                <c:pt idx="17645">
                  <c:v>1580</c:v>
                </c:pt>
                <c:pt idx="17646">
                  <c:v>1690</c:v>
                </c:pt>
                <c:pt idx="17647">
                  <c:v>5120</c:v>
                </c:pt>
                <c:pt idx="17648">
                  <c:v>3960</c:v>
                </c:pt>
                <c:pt idx="17649">
                  <c:v>2420</c:v>
                </c:pt>
                <c:pt idx="17650">
                  <c:v>1910</c:v>
                </c:pt>
                <c:pt idx="17651">
                  <c:v>1440</c:v>
                </c:pt>
                <c:pt idx="17652">
                  <c:v>2320</c:v>
                </c:pt>
                <c:pt idx="17653">
                  <c:v>1670</c:v>
                </c:pt>
                <c:pt idx="17654">
                  <c:v>1390</c:v>
                </c:pt>
                <c:pt idx="17655">
                  <c:v>2620</c:v>
                </c:pt>
                <c:pt idx="17656">
                  <c:v>3040</c:v>
                </c:pt>
                <c:pt idx="17657">
                  <c:v>2990</c:v>
                </c:pt>
                <c:pt idx="17658">
                  <c:v>1740</c:v>
                </c:pt>
                <c:pt idx="17659">
                  <c:v>2360</c:v>
                </c:pt>
                <c:pt idx="17660">
                  <c:v>2240</c:v>
                </c:pt>
                <c:pt idx="17661">
                  <c:v>1610</c:v>
                </c:pt>
                <c:pt idx="17662">
                  <c:v>700</c:v>
                </c:pt>
                <c:pt idx="17663">
                  <c:v>2730</c:v>
                </c:pt>
                <c:pt idx="17664">
                  <c:v>1780</c:v>
                </c:pt>
                <c:pt idx="17665">
                  <c:v>3070</c:v>
                </c:pt>
                <c:pt idx="17666">
                  <c:v>2060</c:v>
                </c:pt>
                <c:pt idx="17667">
                  <c:v>1360</c:v>
                </c:pt>
                <c:pt idx="17668">
                  <c:v>1430</c:v>
                </c:pt>
                <c:pt idx="17669">
                  <c:v>1840</c:v>
                </c:pt>
                <c:pt idx="17670">
                  <c:v>2000</c:v>
                </c:pt>
                <c:pt idx="17671">
                  <c:v>1820</c:v>
                </c:pt>
                <c:pt idx="17672">
                  <c:v>2330</c:v>
                </c:pt>
                <c:pt idx="17673">
                  <c:v>1070</c:v>
                </c:pt>
                <c:pt idx="17674">
                  <c:v>930</c:v>
                </c:pt>
                <c:pt idx="17675">
                  <c:v>1040</c:v>
                </c:pt>
                <c:pt idx="17676">
                  <c:v>1960</c:v>
                </c:pt>
                <c:pt idx="17677">
                  <c:v>2970</c:v>
                </c:pt>
                <c:pt idx="17678">
                  <c:v>2200</c:v>
                </c:pt>
                <c:pt idx="17679">
                  <c:v>3810</c:v>
                </c:pt>
                <c:pt idx="17680">
                  <c:v>830</c:v>
                </c:pt>
                <c:pt idx="17681">
                  <c:v>3920</c:v>
                </c:pt>
                <c:pt idx="17682">
                  <c:v>2870</c:v>
                </c:pt>
                <c:pt idx="17683">
                  <c:v>2560</c:v>
                </c:pt>
                <c:pt idx="17684">
                  <c:v>1350</c:v>
                </c:pt>
                <c:pt idx="17685">
                  <c:v>1240</c:v>
                </c:pt>
                <c:pt idx="17686">
                  <c:v>3210</c:v>
                </c:pt>
                <c:pt idx="17687">
                  <c:v>1690</c:v>
                </c:pt>
                <c:pt idx="17688">
                  <c:v>2550</c:v>
                </c:pt>
                <c:pt idx="17689">
                  <c:v>3240</c:v>
                </c:pt>
                <c:pt idx="17690">
                  <c:v>3560</c:v>
                </c:pt>
                <c:pt idx="17691">
                  <c:v>2160</c:v>
                </c:pt>
                <c:pt idx="17692">
                  <c:v>3060</c:v>
                </c:pt>
                <c:pt idx="17693">
                  <c:v>1690</c:v>
                </c:pt>
                <c:pt idx="17694">
                  <c:v>1520</c:v>
                </c:pt>
                <c:pt idx="17695">
                  <c:v>2040</c:v>
                </c:pt>
                <c:pt idx="17696">
                  <c:v>2360</c:v>
                </c:pt>
                <c:pt idx="17697">
                  <c:v>1360</c:v>
                </c:pt>
                <c:pt idx="17698">
                  <c:v>2000</c:v>
                </c:pt>
                <c:pt idx="17699">
                  <c:v>1650</c:v>
                </c:pt>
                <c:pt idx="17700">
                  <c:v>2500</c:v>
                </c:pt>
                <c:pt idx="17701">
                  <c:v>1140</c:v>
                </c:pt>
                <c:pt idx="17702">
                  <c:v>2140</c:v>
                </c:pt>
                <c:pt idx="17703">
                  <c:v>2870</c:v>
                </c:pt>
                <c:pt idx="17704">
                  <c:v>830</c:v>
                </c:pt>
                <c:pt idx="17705">
                  <c:v>1960</c:v>
                </c:pt>
                <c:pt idx="17706">
                  <c:v>1130</c:v>
                </c:pt>
                <c:pt idx="17707">
                  <c:v>3630</c:v>
                </c:pt>
                <c:pt idx="17708">
                  <c:v>1764</c:v>
                </c:pt>
                <c:pt idx="17709">
                  <c:v>2770</c:v>
                </c:pt>
                <c:pt idx="17710">
                  <c:v>2650</c:v>
                </c:pt>
                <c:pt idx="17711">
                  <c:v>2500</c:v>
                </c:pt>
                <c:pt idx="17712">
                  <c:v>2710</c:v>
                </c:pt>
                <c:pt idx="17713">
                  <c:v>2490</c:v>
                </c:pt>
                <c:pt idx="17714">
                  <c:v>1500</c:v>
                </c:pt>
                <c:pt idx="17715">
                  <c:v>1160</c:v>
                </c:pt>
                <c:pt idx="17716">
                  <c:v>1880</c:v>
                </c:pt>
                <c:pt idx="17717">
                  <c:v>1340</c:v>
                </c:pt>
                <c:pt idx="17718">
                  <c:v>1960</c:v>
                </c:pt>
                <c:pt idx="17719">
                  <c:v>2030</c:v>
                </c:pt>
                <c:pt idx="17720">
                  <c:v>2200</c:v>
                </c:pt>
                <c:pt idx="17721">
                  <c:v>2540</c:v>
                </c:pt>
                <c:pt idx="17722">
                  <c:v>1520</c:v>
                </c:pt>
                <c:pt idx="17723">
                  <c:v>2360</c:v>
                </c:pt>
                <c:pt idx="17724">
                  <c:v>1340</c:v>
                </c:pt>
                <c:pt idx="17725">
                  <c:v>1400</c:v>
                </c:pt>
                <c:pt idx="17726">
                  <c:v>3030</c:v>
                </c:pt>
                <c:pt idx="17727">
                  <c:v>3200</c:v>
                </c:pt>
                <c:pt idx="17728">
                  <c:v>1580</c:v>
                </c:pt>
                <c:pt idx="17729">
                  <c:v>2120</c:v>
                </c:pt>
                <c:pt idx="17730">
                  <c:v>1640</c:v>
                </c:pt>
                <c:pt idx="17731">
                  <c:v>1890</c:v>
                </c:pt>
                <c:pt idx="17732">
                  <c:v>1710</c:v>
                </c:pt>
                <c:pt idx="17733">
                  <c:v>1140</c:v>
                </c:pt>
                <c:pt idx="17734">
                  <c:v>2720</c:v>
                </c:pt>
                <c:pt idx="17735">
                  <c:v>1650</c:v>
                </c:pt>
                <c:pt idx="17736">
                  <c:v>1790</c:v>
                </c:pt>
                <c:pt idx="17737">
                  <c:v>1680</c:v>
                </c:pt>
                <c:pt idx="17738">
                  <c:v>2200</c:v>
                </c:pt>
                <c:pt idx="17739">
                  <c:v>830</c:v>
                </c:pt>
                <c:pt idx="17740">
                  <c:v>770</c:v>
                </c:pt>
                <c:pt idx="17741">
                  <c:v>3280</c:v>
                </c:pt>
                <c:pt idx="17742">
                  <c:v>2080</c:v>
                </c:pt>
                <c:pt idx="17743">
                  <c:v>2790</c:v>
                </c:pt>
                <c:pt idx="17744">
                  <c:v>4150</c:v>
                </c:pt>
                <c:pt idx="17745">
                  <c:v>1780</c:v>
                </c:pt>
                <c:pt idx="17746">
                  <c:v>1460</c:v>
                </c:pt>
                <c:pt idx="17747">
                  <c:v>1410</c:v>
                </c:pt>
                <c:pt idx="17748">
                  <c:v>2170</c:v>
                </c:pt>
                <c:pt idx="17749">
                  <c:v>690</c:v>
                </c:pt>
                <c:pt idx="17750">
                  <c:v>3000</c:v>
                </c:pt>
                <c:pt idx="17751">
                  <c:v>870</c:v>
                </c:pt>
                <c:pt idx="17752">
                  <c:v>3170</c:v>
                </c:pt>
                <c:pt idx="17753">
                  <c:v>1540</c:v>
                </c:pt>
                <c:pt idx="17754">
                  <c:v>1270</c:v>
                </c:pt>
                <c:pt idx="17755">
                  <c:v>2190</c:v>
                </c:pt>
                <c:pt idx="17756">
                  <c:v>4410</c:v>
                </c:pt>
                <c:pt idx="17757">
                  <c:v>2790</c:v>
                </c:pt>
                <c:pt idx="17758">
                  <c:v>1510</c:v>
                </c:pt>
                <c:pt idx="17759">
                  <c:v>1800</c:v>
                </c:pt>
                <c:pt idx="17760">
                  <c:v>2410</c:v>
                </c:pt>
                <c:pt idx="17761">
                  <c:v>2250</c:v>
                </c:pt>
                <c:pt idx="17762">
                  <c:v>950</c:v>
                </c:pt>
                <c:pt idx="17763">
                  <c:v>2860</c:v>
                </c:pt>
                <c:pt idx="17764">
                  <c:v>2860</c:v>
                </c:pt>
                <c:pt idx="17765">
                  <c:v>1560</c:v>
                </c:pt>
                <c:pt idx="17766">
                  <c:v>1940</c:v>
                </c:pt>
                <c:pt idx="17767">
                  <c:v>3580</c:v>
                </c:pt>
                <c:pt idx="17768">
                  <c:v>2040</c:v>
                </c:pt>
                <c:pt idx="17769">
                  <c:v>1700</c:v>
                </c:pt>
                <c:pt idx="17770">
                  <c:v>3700</c:v>
                </c:pt>
                <c:pt idx="17771">
                  <c:v>1050</c:v>
                </c:pt>
                <c:pt idx="17772">
                  <c:v>1690</c:v>
                </c:pt>
                <c:pt idx="17773">
                  <c:v>1120</c:v>
                </c:pt>
                <c:pt idx="17774">
                  <c:v>1490</c:v>
                </c:pt>
                <c:pt idx="17775">
                  <c:v>2220</c:v>
                </c:pt>
                <c:pt idx="17776">
                  <c:v>2160</c:v>
                </c:pt>
                <c:pt idx="17777">
                  <c:v>870</c:v>
                </c:pt>
                <c:pt idx="17778">
                  <c:v>1900</c:v>
                </c:pt>
                <c:pt idx="17779">
                  <c:v>3370</c:v>
                </c:pt>
                <c:pt idx="17780">
                  <c:v>3370</c:v>
                </c:pt>
                <c:pt idx="17781">
                  <c:v>880</c:v>
                </c:pt>
                <c:pt idx="17782">
                  <c:v>940</c:v>
                </c:pt>
                <c:pt idx="17783">
                  <c:v>1340</c:v>
                </c:pt>
                <c:pt idx="17784">
                  <c:v>1440</c:v>
                </c:pt>
                <c:pt idx="17785">
                  <c:v>1750</c:v>
                </c:pt>
                <c:pt idx="17786">
                  <c:v>3990</c:v>
                </c:pt>
                <c:pt idx="17787">
                  <c:v>2860</c:v>
                </c:pt>
                <c:pt idx="17788">
                  <c:v>1940</c:v>
                </c:pt>
                <c:pt idx="17789">
                  <c:v>1400</c:v>
                </c:pt>
                <c:pt idx="17790">
                  <c:v>1770</c:v>
                </c:pt>
                <c:pt idx="17791">
                  <c:v>1710</c:v>
                </c:pt>
                <c:pt idx="17792">
                  <c:v>2810</c:v>
                </c:pt>
                <c:pt idx="17793">
                  <c:v>1580</c:v>
                </c:pt>
                <c:pt idx="17794">
                  <c:v>1580</c:v>
                </c:pt>
                <c:pt idx="17795">
                  <c:v>1440</c:v>
                </c:pt>
                <c:pt idx="17796">
                  <c:v>2420</c:v>
                </c:pt>
                <c:pt idx="17797">
                  <c:v>1930</c:v>
                </c:pt>
                <c:pt idx="17798">
                  <c:v>1190</c:v>
                </c:pt>
                <c:pt idx="17799">
                  <c:v>2240</c:v>
                </c:pt>
                <c:pt idx="17800">
                  <c:v>2550</c:v>
                </c:pt>
                <c:pt idx="17801">
                  <c:v>920</c:v>
                </c:pt>
                <c:pt idx="17802">
                  <c:v>1520</c:v>
                </c:pt>
                <c:pt idx="17803">
                  <c:v>1460</c:v>
                </c:pt>
                <c:pt idx="17804">
                  <c:v>1900</c:v>
                </c:pt>
                <c:pt idx="17805">
                  <c:v>1430</c:v>
                </c:pt>
                <c:pt idx="17806">
                  <c:v>2500</c:v>
                </c:pt>
                <c:pt idx="17807">
                  <c:v>720</c:v>
                </c:pt>
                <c:pt idx="17808">
                  <c:v>1140</c:v>
                </c:pt>
                <c:pt idx="17809">
                  <c:v>3530</c:v>
                </c:pt>
                <c:pt idx="17810">
                  <c:v>1220</c:v>
                </c:pt>
                <c:pt idx="17811">
                  <c:v>1320</c:v>
                </c:pt>
                <c:pt idx="17812">
                  <c:v>2170</c:v>
                </c:pt>
                <c:pt idx="17813">
                  <c:v>2020</c:v>
                </c:pt>
                <c:pt idx="17814">
                  <c:v>1990</c:v>
                </c:pt>
                <c:pt idx="17815">
                  <c:v>2660</c:v>
                </c:pt>
                <c:pt idx="17816">
                  <c:v>2360</c:v>
                </c:pt>
                <c:pt idx="17817">
                  <c:v>2740</c:v>
                </c:pt>
                <c:pt idx="17818">
                  <c:v>1360</c:v>
                </c:pt>
                <c:pt idx="17819">
                  <c:v>1230</c:v>
                </c:pt>
                <c:pt idx="17820">
                  <c:v>1260</c:v>
                </c:pt>
                <c:pt idx="17821">
                  <c:v>1040</c:v>
                </c:pt>
                <c:pt idx="17822">
                  <c:v>2700</c:v>
                </c:pt>
                <c:pt idx="17823">
                  <c:v>1800</c:v>
                </c:pt>
                <c:pt idx="17824">
                  <c:v>1590</c:v>
                </c:pt>
                <c:pt idx="17825">
                  <c:v>1360</c:v>
                </c:pt>
                <c:pt idx="17826">
                  <c:v>1370</c:v>
                </c:pt>
                <c:pt idx="17827">
                  <c:v>3320</c:v>
                </c:pt>
                <c:pt idx="17828">
                  <c:v>2980</c:v>
                </c:pt>
                <c:pt idx="17829">
                  <c:v>1350</c:v>
                </c:pt>
                <c:pt idx="17830">
                  <c:v>1160</c:v>
                </c:pt>
                <c:pt idx="17831">
                  <c:v>1480</c:v>
                </c:pt>
                <c:pt idx="17832">
                  <c:v>1640</c:v>
                </c:pt>
                <c:pt idx="17833">
                  <c:v>2680</c:v>
                </c:pt>
                <c:pt idx="17834">
                  <c:v>2440</c:v>
                </c:pt>
                <c:pt idx="17835">
                  <c:v>2920</c:v>
                </c:pt>
                <c:pt idx="17836">
                  <c:v>1780</c:v>
                </c:pt>
                <c:pt idx="17837">
                  <c:v>2170</c:v>
                </c:pt>
                <c:pt idx="17838">
                  <c:v>5550</c:v>
                </c:pt>
                <c:pt idx="17839">
                  <c:v>2060</c:v>
                </c:pt>
                <c:pt idx="17840">
                  <c:v>1050</c:v>
                </c:pt>
                <c:pt idx="17841">
                  <c:v>790</c:v>
                </c:pt>
                <c:pt idx="17842">
                  <c:v>1010</c:v>
                </c:pt>
                <c:pt idx="17843">
                  <c:v>1040</c:v>
                </c:pt>
                <c:pt idx="17844">
                  <c:v>3130</c:v>
                </c:pt>
                <c:pt idx="17845">
                  <c:v>900</c:v>
                </c:pt>
                <c:pt idx="17846">
                  <c:v>1470</c:v>
                </c:pt>
                <c:pt idx="17847">
                  <c:v>1080</c:v>
                </c:pt>
                <c:pt idx="17848">
                  <c:v>2440</c:v>
                </c:pt>
                <c:pt idx="17849">
                  <c:v>2520</c:v>
                </c:pt>
                <c:pt idx="17850">
                  <c:v>1760</c:v>
                </c:pt>
                <c:pt idx="17851">
                  <c:v>1820</c:v>
                </c:pt>
                <c:pt idx="17852">
                  <c:v>1820</c:v>
                </c:pt>
                <c:pt idx="17853">
                  <c:v>3040</c:v>
                </c:pt>
                <c:pt idx="17854">
                  <c:v>3490</c:v>
                </c:pt>
                <c:pt idx="17855">
                  <c:v>2440</c:v>
                </c:pt>
                <c:pt idx="17856">
                  <c:v>2280</c:v>
                </c:pt>
                <c:pt idx="17857">
                  <c:v>1980</c:v>
                </c:pt>
                <c:pt idx="17858">
                  <c:v>2360</c:v>
                </c:pt>
                <c:pt idx="17859">
                  <c:v>3890</c:v>
                </c:pt>
                <c:pt idx="17860">
                  <c:v>2300</c:v>
                </c:pt>
                <c:pt idx="17861">
                  <c:v>910</c:v>
                </c:pt>
                <c:pt idx="17862">
                  <c:v>1140</c:v>
                </c:pt>
                <c:pt idx="17863">
                  <c:v>2390</c:v>
                </c:pt>
                <c:pt idx="17864">
                  <c:v>1150</c:v>
                </c:pt>
                <c:pt idx="17865">
                  <c:v>2330</c:v>
                </c:pt>
                <c:pt idx="17866">
                  <c:v>2420</c:v>
                </c:pt>
                <c:pt idx="17867">
                  <c:v>960</c:v>
                </c:pt>
                <c:pt idx="17868">
                  <c:v>1010</c:v>
                </c:pt>
                <c:pt idx="17869">
                  <c:v>2370</c:v>
                </c:pt>
                <c:pt idx="17870">
                  <c:v>2880</c:v>
                </c:pt>
                <c:pt idx="17871">
                  <c:v>2400</c:v>
                </c:pt>
                <c:pt idx="17872">
                  <c:v>3670</c:v>
                </c:pt>
                <c:pt idx="17873">
                  <c:v>1140</c:v>
                </c:pt>
                <c:pt idx="17874">
                  <c:v>1410</c:v>
                </c:pt>
                <c:pt idx="17875">
                  <c:v>1530</c:v>
                </c:pt>
                <c:pt idx="17876">
                  <c:v>1720</c:v>
                </c:pt>
                <c:pt idx="17877">
                  <c:v>1620</c:v>
                </c:pt>
                <c:pt idx="17878">
                  <c:v>1570</c:v>
                </c:pt>
                <c:pt idx="17879">
                  <c:v>1990</c:v>
                </c:pt>
                <c:pt idx="17880">
                  <c:v>930</c:v>
                </c:pt>
                <c:pt idx="17881">
                  <c:v>1550</c:v>
                </c:pt>
                <c:pt idx="17882">
                  <c:v>1650</c:v>
                </c:pt>
                <c:pt idx="17883">
                  <c:v>800</c:v>
                </c:pt>
                <c:pt idx="17884">
                  <c:v>930</c:v>
                </c:pt>
                <c:pt idx="17885">
                  <c:v>2550</c:v>
                </c:pt>
                <c:pt idx="17886">
                  <c:v>720</c:v>
                </c:pt>
                <c:pt idx="17887">
                  <c:v>620</c:v>
                </c:pt>
                <c:pt idx="17888">
                  <c:v>2360</c:v>
                </c:pt>
                <c:pt idx="17889">
                  <c:v>1760</c:v>
                </c:pt>
                <c:pt idx="17890">
                  <c:v>2100</c:v>
                </c:pt>
                <c:pt idx="17891">
                  <c:v>2480</c:v>
                </c:pt>
                <c:pt idx="17892">
                  <c:v>1040</c:v>
                </c:pt>
                <c:pt idx="17893">
                  <c:v>1656</c:v>
                </c:pt>
                <c:pt idx="17894">
                  <c:v>2090</c:v>
                </c:pt>
                <c:pt idx="17895">
                  <c:v>2520</c:v>
                </c:pt>
                <c:pt idx="17896">
                  <c:v>700</c:v>
                </c:pt>
                <c:pt idx="17897">
                  <c:v>4030</c:v>
                </c:pt>
                <c:pt idx="17898">
                  <c:v>760</c:v>
                </c:pt>
                <c:pt idx="17899">
                  <c:v>6500</c:v>
                </c:pt>
                <c:pt idx="17900">
                  <c:v>1840</c:v>
                </c:pt>
                <c:pt idx="17901">
                  <c:v>1090</c:v>
                </c:pt>
                <c:pt idx="17902">
                  <c:v>2980</c:v>
                </c:pt>
                <c:pt idx="17903">
                  <c:v>1900</c:v>
                </c:pt>
                <c:pt idx="17904">
                  <c:v>2790</c:v>
                </c:pt>
                <c:pt idx="17905">
                  <c:v>1280</c:v>
                </c:pt>
                <c:pt idx="17906">
                  <c:v>1510</c:v>
                </c:pt>
                <c:pt idx="17907">
                  <c:v>920</c:v>
                </c:pt>
                <c:pt idx="17908">
                  <c:v>700</c:v>
                </c:pt>
                <c:pt idx="17909">
                  <c:v>1980</c:v>
                </c:pt>
                <c:pt idx="17910">
                  <c:v>1440</c:v>
                </c:pt>
                <c:pt idx="17911">
                  <c:v>2740</c:v>
                </c:pt>
                <c:pt idx="17912">
                  <c:v>1400</c:v>
                </c:pt>
                <c:pt idx="17913">
                  <c:v>2270</c:v>
                </c:pt>
                <c:pt idx="17914">
                  <c:v>1310</c:v>
                </c:pt>
                <c:pt idx="17915">
                  <c:v>1680</c:v>
                </c:pt>
                <c:pt idx="17916">
                  <c:v>2260</c:v>
                </c:pt>
                <c:pt idx="17917">
                  <c:v>1350</c:v>
                </c:pt>
                <c:pt idx="17918">
                  <c:v>1820</c:v>
                </c:pt>
                <c:pt idx="17919">
                  <c:v>3380</c:v>
                </c:pt>
                <c:pt idx="17920">
                  <c:v>2140</c:v>
                </c:pt>
                <c:pt idx="17921">
                  <c:v>2430</c:v>
                </c:pt>
                <c:pt idx="17922">
                  <c:v>940</c:v>
                </c:pt>
                <c:pt idx="17923">
                  <c:v>2070</c:v>
                </c:pt>
                <c:pt idx="17924">
                  <c:v>1510</c:v>
                </c:pt>
                <c:pt idx="17925">
                  <c:v>2550</c:v>
                </c:pt>
                <c:pt idx="17926">
                  <c:v>700</c:v>
                </c:pt>
                <c:pt idx="17927">
                  <c:v>1150</c:v>
                </c:pt>
                <c:pt idx="17928">
                  <c:v>2340</c:v>
                </c:pt>
                <c:pt idx="17929">
                  <c:v>1510</c:v>
                </c:pt>
                <c:pt idx="17930">
                  <c:v>2070</c:v>
                </c:pt>
                <c:pt idx="17931">
                  <c:v>1150</c:v>
                </c:pt>
                <c:pt idx="17932">
                  <c:v>2190</c:v>
                </c:pt>
                <c:pt idx="17933">
                  <c:v>1980</c:v>
                </c:pt>
                <c:pt idx="17934">
                  <c:v>960</c:v>
                </c:pt>
                <c:pt idx="17935">
                  <c:v>2180</c:v>
                </c:pt>
                <c:pt idx="17936">
                  <c:v>2560</c:v>
                </c:pt>
                <c:pt idx="17937">
                  <c:v>2270</c:v>
                </c:pt>
                <c:pt idx="17938">
                  <c:v>3550</c:v>
                </c:pt>
                <c:pt idx="17939">
                  <c:v>1330</c:v>
                </c:pt>
                <c:pt idx="17940">
                  <c:v>2110</c:v>
                </c:pt>
                <c:pt idx="17941">
                  <c:v>3470</c:v>
                </c:pt>
                <c:pt idx="17942">
                  <c:v>1550</c:v>
                </c:pt>
                <c:pt idx="17943">
                  <c:v>570</c:v>
                </c:pt>
                <c:pt idx="17944">
                  <c:v>2030</c:v>
                </c:pt>
                <c:pt idx="17945">
                  <c:v>1500</c:v>
                </c:pt>
                <c:pt idx="17946">
                  <c:v>920</c:v>
                </c:pt>
                <c:pt idx="17947">
                  <c:v>1470</c:v>
                </c:pt>
                <c:pt idx="17948">
                  <c:v>1150</c:v>
                </c:pt>
                <c:pt idx="17949">
                  <c:v>4180</c:v>
                </c:pt>
                <c:pt idx="17950">
                  <c:v>1690</c:v>
                </c:pt>
                <c:pt idx="17951">
                  <c:v>2150</c:v>
                </c:pt>
                <c:pt idx="17952">
                  <c:v>2330</c:v>
                </c:pt>
                <c:pt idx="17953">
                  <c:v>2680</c:v>
                </c:pt>
                <c:pt idx="17954">
                  <c:v>1740</c:v>
                </c:pt>
                <c:pt idx="17955">
                  <c:v>1320</c:v>
                </c:pt>
                <c:pt idx="17956">
                  <c:v>3150</c:v>
                </c:pt>
                <c:pt idx="17957">
                  <c:v>2480</c:v>
                </c:pt>
                <c:pt idx="17958">
                  <c:v>3330</c:v>
                </c:pt>
                <c:pt idx="17959">
                  <c:v>1010</c:v>
                </c:pt>
                <c:pt idx="17960">
                  <c:v>4920</c:v>
                </c:pt>
                <c:pt idx="17961">
                  <c:v>1570</c:v>
                </c:pt>
                <c:pt idx="17962">
                  <c:v>3580</c:v>
                </c:pt>
                <c:pt idx="17963">
                  <c:v>2220</c:v>
                </c:pt>
                <c:pt idx="17964">
                  <c:v>1010</c:v>
                </c:pt>
                <c:pt idx="17965">
                  <c:v>1440</c:v>
                </c:pt>
                <c:pt idx="17966">
                  <c:v>1230</c:v>
                </c:pt>
                <c:pt idx="17967">
                  <c:v>1710</c:v>
                </c:pt>
                <c:pt idx="17968">
                  <c:v>2390</c:v>
                </c:pt>
                <c:pt idx="17969">
                  <c:v>2840</c:v>
                </c:pt>
                <c:pt idx="17970">
                  <c:v>2300</c:v>
                </c:pt>
                <c:pt idx="17971">
                  <c:v>2270</c:v>
                </c:pt>
                <c:pt idx="17972">
                  <c:v>2290</c:v>
                </c:pt>
                <c:pt idx="17973">
                  <c:v>1330</c:v>
                </c:pt>
                <c:pt idx="17974">
                  <c:v>1200</c:v>
                </c:pt>
                <c:pt idx="17975">
                  <c:v>2160</c:v>
                </c:pt>
                <c:pt idx="17976">
                  <c:v>1120</c:v>
                </c:pt>
                <c:pt idx="17977">
                  <c:v>2090</c:v>
                </c:pt>
                <c:pt idx="17978">
                  <c:v>1470</c:v>
                </c:pt>
                <c:pt idx="17979">
                  <c:v>2270</c:v>
                </c:pt>
                <c:pt idx="17980">
                  <c:v>4100</c:v>
                </c:pt>
                <c:pt idx="17981">
                  <c:v>1440</c:v>
                </c:pt>
                <c:pt idx="17982">
                  <c:v>1200</c:v>
                </c:pt>
                <c:pt idx="17983">
                  <c:v>1720</c:v>
                </c:pt>
                <c:pt idx="17984">
                  <c:v>930</c:v>
                </c:pt>
                <c:pt idx="17985">
                  <c:v>2400</c:v>
                </c:pt>
                <c:pt idx="17986">
                  <c:v>1960</c:v>
                </c:pt>
                <c:pt idx="17987">
                  <c:v>1890</c:v>
                </c:pt>
                <c:pt idx="17988">
                  <c:v>1590</c:v>
                </c:pt>
                <c:pt idx="17989">
                  <c:v>2590</c:v>
                </c:pt>
                <c:pt idx="17990">
                  <c:v>860</c:v>
                </c:pt>
                <c:pt idx="17991">
                  <c:v>1270</c:v>
                </c:pt>
                <c:pt idx="17992">
                  <c:v>1130</c:v>
                </c:pt>
                <c:pt idx="17993">
                  <c:v>1860</c:v>
                </c:pt>
                <c:pt idx="17994">
                  <c:v>1802</c:v>
                </c:pt>
                <c:pt idx="17995">
                  <c:v>4480</c:v>
                </c:pt>
                <c:pt idx="17996">
                  <c:v>1310</c:v>
                </c:pt>
                <c:pt idx="17997">
                  <c:v>2320</c:v>
                </c:pt>
                <c:pt idx="17998">
                  <c:v>1130</c:v>
                </c:pt>
                <c:pt idx="17999">
                  <c:v>2180</c:v>
                </c:pt>
                <c:pt idx="18000">
                  <c:v>1830</c:v>
                </c:pt>
                <c:pt idx="18001">
                  <c:v>2340</c:v>
                </c:pt>
                <c:pt idx="18002">
                  <c:v>2830</c:v>
                </c:pt>
                <c:pt idx="18003">
                  <c:v>1610</c:v>
                </c:pt>
                <c:pt idx="18004">
                  <c:v>2410</c:v>
                </c:pt>
                <c:pt idx="18005">
                  <c:v>2660</c:v>
                </c:pt>
                <c:pt idx="18006">
                  <c:v>1030</c:v>
                </c:pt>
                <c:pt idx="18007">
                  <c:v>1390</c:v>
                </c:pt>
                <c:pt idx="18008">
                  <c:v>1580</c:v>
                </c:pt>
                <c:pt idx="18009">
                  <c:v>2330</c:v>
                </c:pt>
                <c:pt idx="18010">
                  <c:v>1540</c:v>
                </c:pt>
                <c:pt idx="18011">
                  <c:v>1570</c:v>
                </c:pt>
                <c:pt idx="18012">
                  <c:v>2940</c:v>
                </c:pt>
                <c:pt idx="18013">
                  <c:v>1240</c:v>
                </c:pt>
                <c:pt idx="18014">
                  <c:v>1410</c:v>
                </c:pt>
                <c:pt idx="18015">
                  <c:v>2190</c:v>
                </c:pt>
                <c:pt idx="18016">
                  <c:v>3040</c:v>
                </c:pt>
                <c:pt idx="18017">
                  <c:v>1860</c:v>
                </c:pt>
                <c:pt idx="18018">
                  <c:v>1690</c:v>
                </c:pt>
                <c:pt idx="18019">
                  <c:v>1900</c:v>
                </c:pt>
                <c:pt idx="18020">
                  <c:v>1600</c:v>
                </c:pt>
                <c:pt idx="18021">
                  <c:v>2530</c:v>
                </c:pt>
                <c:pt idx="18022">
                  <c:v>1860</c:v>
                </c:pt>
                <c:pt idx="18023">
                  <c:v>2390</c:v>
                </c:pt>
                <c:pt idx="18024">
                  <c:v>3100</c:v>
                </c:pt>
                <c:pt idx="18025">
                  <c:v>2650</c:v>
                </c:pt>
                <c:pt idx="18026">
                  <c:v>1520</c:v>
                </c:pt>
                <c:pt idx="18027">
                  <c:v>1510</c:v>
                </c:pt>
                <c:pt idx="18028">
                  <c:v>1960</c:v>
                </c:pt>
                <c:pt idx="18029">
                  <c:v>2270</c:v>
                </c:pt>
                <c:pt idx="18030">
                  <c:v>910</c:v>
                </c:pt>
                <c:pt idx="18031">
                  <c:v>2100</c:v>
                </c:pt>
                <c:pt idx="18032">
                  <c:v>1000</c:v>
                </c:pt>
                <c:pt idx="18033">
                  <c:v>2760</c:v>
                </c:pt>
                <c:pt idx="18034">
                  <c:v>2840</c:v>
                </c:pt>
                <c:pt idx="18035">
                  <c:v>1860</c:v>
                </c:pt>
                <c:pt idx="18036">
                  <c:v>1920</c:v>
                </c:pt>
                <c:pt idx="18037">
                  <c:v>840</c:v>
                </c:pt>
                <c:pt idx="18038">
                  <c:v>2390</c:v>
                </c:pt>
                <c:pt idx="18039">
                  <c:v>2100</c:v>
                </c:pt>
                <c:pt idx="18040">
                  <c:v>2430</c:v>
                </c:pt>
                <c:pt idx="18041">
                  <c:v>1880</c:v>
                </c:pt>
                <c:pt idx="18042">
                  <c:v>1350</c:v>
                </c:pt>
                <c:pt idx="18043">
                  <c:v>2160</c:v>
                </c:pt>
                <c:pt idx="18044">
                  <c:v>1430</c:v>
                </c:pt>
                <c:pt idx="18045">
                  <c:v>2840</c:v>
                </c:pt>
                <c:pt idx="18046">
                  <c:v>2510</c:v>
                </c:pt>
                <c:pt idx="18047">
                  <c:v>1690</c:v>
                </c:pt>
                <c:pt idx="18048">
                  <c:v>1930</c:v>
                </c:pt>
                <c:pt idx="18049">
                  <c:v>720</c:v>
                </c:pt>
                <c:pt idx="18050">
                  <c:v>2990</c:v>
                </c:pt>
                <c:pt idx="18051">
                  <c:v>2300</c:v>
                </c:pt>
                <c:pt idx="18052">
                  <c:v>460</c:v>
                </c:pt>
                <c:pt idx="18053">
                  <c:v>1240</c:v>
                </c:pt>
                <c:pt idx="18054">
                  <c:v>1900</c:v>
                </c:pt>
                <c:pt idx="18055">
                  <c:v>2120</c:v>
                </c:pt>
                <c:pt idx="18056">
                  <c:v>2440</c:v>
                </c:pt>
                <c:pt idx="18057">
                  <c:v>3300</c:v>
                </c:pt>
                <c:pt idx="18058">
                  <c:v>1180</c:v>
                </c:pt>
                <c:pt idx="18059">
                  <c:v>520</c:v>
                </c:pt>
                <c:pt idx="18060">
                  <c:v>2070</c:v>
                </c:pt>
                <c:pt idx="18061">
                  <c:v>2250</c:v>
                </c:pt>
                <c:pt idx="18062">
                  <c:v>2050</c:v>
                </c:pt>
                <c:pt idx="18063">
                  <c:v>1310</c:v>
                </c:pt>
                <c:pt idx="18064">
                  <c:v>1250</c:v>
                </c:pt>
                <c:pt idx="18065">
                  <c:v>2130</c:v>
                </c:pt>
                <c:pt idx="18066">
                  <c:v>2250</c:v>
                </c:pt>
                <c:pt idx="18067">
                  <c:v>1880</c:v>
                </c:pt>
                <c:pt idx="18068">
                  <c:v>1520</c:v>
                </c:pt>
                <c:pt idx="18069">
                  <c:v>4010</c:v>
                </c:pt>
                <c:pt idx="18070">
                  <c:v>1660</c:v>
                </c:pt>
                <c:pt idx="18071">
                  <c:v>3400</c:v>
                </c:pt>
                <c:pt idx="18072">
                  <c:v>2320</c:v>
                </c:pt>
                <c:pt idx="18073">
                  <c:v>3740</c:v>
                </c:pt>
                <c:pt idx="18074">
                  <c:v>1810</c:v>
                </c:pt>
                <c:pt idx="18075">
                  <c:v>3170</c:v>
                </c:pt>
                <c:pt idx="18076">
                  <c:v>1680</c:v>
                </c:pt>
                <c:pt idx="18077">
                  <c:v>930</c:v>
                </c:pt>
                <c:pt idx="18078">
                  <c:v>2390</c:v>
                </c:pt>
                <c:pt idx="18079">
                  <c:v>2680</c:v>
                </c:pt>
                <c:pt idx="18080">
                  <c:v>1790</c:v>
                </c:pt>
                <c:pt idx="18081">
                  <c:v>1680</c:v>
                </c:pt>
                <c:pt idx="18082">
                  <c:v>1570</c:v>
                </c:pt>
                <c:pt idx="18083">
                  <c:v>2230</c:v>
                </c:pt>
                <c:pt idx="18084">
                  <c:v>1260</c:v>
                </c:pt>
                <c:pt idx="18085">
                  <c:v>1790</c:v>
                </c:pt>
                <c:pt idx="18086">
                  <c:v>2440</c:v>
                </c:pt>
                <c:pt idx="18087">
                  <c:v>2410</c:v>
                </c:pt>
                <c:pt idx="18088">
                  <c:v>1780</c:v>
                </c:pt>
                <c:pt idx="18089">
                  <c:v>1900</c:v>
                </c:pt>
                <c:pt idx="18090">
                  <c:v>960</c:v>
                </c:pt>
                <c:pt idx="18091">
                  <c:v>1640</c:v>
                </c:pt>
                <c:pt idx="18092">
                  <c:v>850</c:v>
                </c:pt>
                <c:pt idx="18093">
                  <c:v>2150</c:v>
                </c:pt>
                <c:pt idx="18094">
                  <c:v>2780</c:v>
                </c:pt>
                <c:pt idx="18095">
                  <c:v>1030</c:v>
                </c:pt>
                <c:pt idx="18096">
                  <c:v>1930</c:v>
                </c:pt>
                <c:pt idx="18097">
                  <c:v>2080</c:v>
                </c:pt>
                <c:pt idx="18098">
                  <c:v>3520</c:v>
                </c:pt>
                <c:pt idx="18099">
                  <c:v>890</c:v>
                </c:pt>
                <c:pt idx="18100">
                  <c:v>1640</c:v>
                </c:pt>
                <c:pt idx="18101">
                  <c:v>4860</c:v>
                </c:pt>
                <c:pt idx="18102">
                  <c:v>1040</c:v>
                </c:pt>
                <c:pt idx="18103">
                  <c:v>2820</c:v>
                </c:pt>
                <c:pt idx="18104">
                  <c:v>1320</c:v>
                </c:pt>
                <c:pt idx="18105">
                  <c:v>2590</c:v>
                </c:pt>
                <c:pt idx="18106">
                  <c:v>1540</c:v>
                </c:pt>
                <c:pt idx="18107">
                  <c:v>960</c:v>
                </c:pt>
                <c:pt idx="18108">
                  <c:v>1190</c:v>
                </c:pt>
                <c:pt idx="18109">
                  <c:v>2770</c:v>
                </c:pt>
                <c:pt idx="18110">
                  <c:v>1060</c:v>
                </c:pt>
                <c:pt idx="18111">
                  <c:v>4010</c:v>
                </c:pt>
                <c:pt idx="18112">
                  <c:v>1140</c:v>
                </c:pt>
                <c:pt idx="18113">
                  <c:v>1910</c:v>
                </c:pt>
                <c:pt idx="18114">
                  <c:v>2340</c:v>
                </c:pt>
                <c:pt idx="18115">
                  <c:v>1170</c:v>
                </c:pt>
                <c:pt idx="18116">
                  <c:v>1290</c:v>
                </c:pt>
                <c:pt idx="18117">
                  <c:v>1810</c:v>
                </c:pt>
                <c:pt idx="18118">
                  <c:v>1820</c:v>
                </c:pt>
                <c:pt idx="18119">
                  <c:v>2220</c:v>
                </c:pt>
                <c:pt idx="18120">
                  <c:v>3830</c:v>
                </c:pt>
                <c:pt idx="18121">
                  <c:v>2920</c:v>
                </c:pt>
                <c:pt idx="18122">
                  <c:v>2630</c:v>
                </c:pt>
                <c:pt idx="18123">
                  <c:v>1320</c:v>
                </c:pt>
                <c:pt idx="18124">
                  <c:v>1400</c:v>
                </c:pt>
                <c:pt idx="18125">
                  <c:v>1600</c:v>
                </c:pt>
                <c:pt idx="18126">
                  <c:v>1490</c:v>
                </c:pt>
                <c:pt idx="18127">
                  <c:v>2170</c:v>
                </c:pt>
                <c:pt idx="18128">
                  <c:v>1280</c:v>
                </c:pt>
                <c:pt idx="18129">
                  <c:v>1620</c:v>
                </c:pt>
                <c:pt idx="18130">
                  <c:v>2630</c:v>
                </c:pt>
                <c:pt idx="18131">
                  <c:v>1240</c:v>
                </c:pt>
                <c:pt idx="18132">
                  <c:v>1300</c:v>
                </c:pt>
                <c:pt idx="18133">
                  <c:v>2430</c:v>
                </c:pt>
                <c:pt idx="18134">
                  <c:v>1890</c:v>
                </c:pt>
                <c:pt idx="18135">
                  <c:v>1890</c:v>
                </c:pt>
                <c:pt idx="18136">
                  <c:v>2440</c:v>
                </c:pt>
                <c:pt idx="18137">
                  <c:v>1780</c:v>
                </c:pt>
                <c:pt idx="18138">
                  <c:v>2830</c:v>
                </c:pt>
                <c:pt idx="18139">
                  <c:v>2490</c:v>
                </c:pt>
                <c:pt idx="18140">
                  <c:v>1560</c:v>
                </c:pt>
                <c:pt idx="18141">
                  <c:v>1980</c:v>
                </c:pt>
                <c:pt idx="18142">
                  <c:v>2070</c:v>
                </c:pt>
                <c:pt idx="18143">
                  <c:v>1490</c:v>
                </c:pt>
                <c:pt idx="18144">
                  <c:v>3090</c:v>
                </c:pt>
                <c:pt idx="18145">
                  <c:v>1580</c:v>
                </c:pt>
                <c:pt idx="18146">
                  <c:v>5190</c:v>
                </c:pt>
                <c:pt idx="18147">
                  <c:v>2692</c:v>
                </c:pt>
                <c:pt idx="18148">
                  <c:v>1740</c:v>
                </c:pt>
                <c:pt idx="18149">
                  <c:v>1940</c:v>
                </c:pt>
                <c:pt idx="18150">
                  <c:v>2150</c:v>
                </c:pt>
                <c:pt idx="18151">
                  <c:v>1320</c:v>
                </c:pt>
                <c:pt idx="18152">
                  <c:v>3360</c:v>
                </c:pt>
                <c:pt idx="18153">
                  <c:v>1850</c:v>
                </c:pt>
                <c:pt idx="18154">
                  <c:v>2880</c:v>
                </c:pt>
                <c:pt idx="18155">
                  <c:v>2420</c:v>
                </c:pt>
                <c:pt idx="18156">
                  <c:v>2020</c:v>
                </c:pt>
                <c:pt idx="18157">
                  <c:v>2280</c:v>
                </c:pt>
                <c:pt idx="18158">
                  <c:v>3010</c:v>
                </c:pt>
                <c:pt idx="18159">
                  <c:v>2550</c:v>
                </c:pt>
                <c:pt idx="18160">
                  <c:v>1540</c:v>
                </c:pt>
                <c:pt idx="18161">
                  <c:v>2280</c:v>
                </c:pt>
                <c:pt idx="18162">
                  <c:v>2450</c:v>
                </c:pt>
                <c:pt idx="18163">
                  <c:v>2950</c:v>
                </c:pt>
                <c:pt idx="18164">
                  <c:v>690</c:v>
                </c:pt>
                <c:pt idx="18165">
                  <c:v>800</c:v>
                </c:pt>
                <c:pt idx="18166">
                  <c:v>1470</c:v>
                </c:pt>
                <c:pt idx="18167">
                  <c:v>1840</c:v>
                </c:pt>
                <c:pt idx="18168">
                  <c:v>1170</c:v>
                </c:pt>
                <c:pt idx="18169">
                  <c:v>2344</c:v>
                </c:pt>
                <c:pt idx="18170">
                  <c:v>1230</c:v>
                </c:pt>
                <c:pt idx="18171">
                  <c:v>1150</c:v>
                </c:pt>
                <c:pt idx="18172">
                  <c:v>1140</c:v>
                </c:pt>
                <c:pt idx="18173">
                  <c:v>1660</c:v>
                </c:pt>
                <c:pt idx="18174">
                  <c:v>1080</c:v>
                </c:pt>
                <c:pt idx="18175">
                  <c:v>1720</c:v>
                </c:pt>
                <c:pt idx="18176">
                  <c:v>590</c:v>
                </c:pt>
                <c:pt idx="18177">
                  <c:v>1290</c:v>
                </c:pt>
                <c:pt idx="18178">
                  <c:v>1480</c:v>
                </c:pt>
                <c:pt idx="18179">
                  <c:v>2600</c:v>
                </c:pt>
                <c:pt idx="18180">
                  <c:v>2040</c:v>
                </c:pt>
                <c:pt idx="18181">
                  <c:v>970</c:v>
                </c:pt>
                <c:pt idx="18182">
                  <c:v>2620</c:v>
                </c:pt>
                <c:pt idx="18183">
                  <c:v>4560</c:v>
                </c:pt>
                <c:pt idx="18184">
                  <c:v>1750</c:v>
                </c:pt>
                <c:pt idx="18185">
                  <c:v>3620</c:v>
                </c:pt>
                <c:pt idx="18186">
                  <c:v>1660</c:v>
                </c:pt>
                <c:pt idx="18187">
                  <c:v>1360</c:v>
                </c:pt>
                <c:pt idx="18188">
                  <c:v>2044</c:v>
                </c:pt>
                <c:pt idx="18189">
                  <c:v>2370</c:v>
                </c:pt>
                <c:pt idx="18190">
                  <c:v>1170</c:v>
                </c:pt>
                <c:pt idx="18191">
                  <c:v>1660</c:v>
                </c:pt>
                <c:pt idx="18192">
                  <c:v>2020</c:v>
                </c:pt>
                <c:pt idx="18193">
                  <c:v>2530</c:v>
                </c:pt>
                <c:pt idx="18194">
                  <c:v>870</c:v>
                </c:pt>
                <c:pt idx="18195">
                  <c:v>3670</c:v>
                </c:pt>
                <c:pt idx="18196">
                  <c:v>3180</c:v>
                </c:pt>
                <c:pt idx="18197">
                  <c:v>1870</c:v>
                </c:pt>
                <c:pt idx="18198">
                  <c:v>1940</c:v>
                </c:pt>
                <c:pt idx="18199">
                  <c:v>4220</c:v>
                </c:pt>
                <c:pt idx="18200">
                  <c:v>4820</c:v>
                </c:pt>
                <c:pt idx="18201">
                  <c:v>2400</c:v>
                </c:pt>
                <c:pt idx="18202">
                  <c:v>2930</c:v>
                </c:pt>
                <c:pt idx="18203">
                  <c:v>800</c:v>
                </c:pt>
                <c:pt idx="18204">
                  <c:v>2200</c:v>
                </c:pt>
                <c:pt idx="18205">
                  <c:v>2400</c:v>
                </c:pt>
                <c:pt idx="18206">
                  <c:v>5570</c:v>
                </c:pt>
                <c:pt idx="18207">
                  <c:v>1980</c:v>
                </c:pt>
                <c:pt idx="18208">
                  <c:v>3530</c:v>
                </c:pt>
                <c:pt idx="18209">
                  <c:v>3430</c:v>
                </c:pt>
                <c:pt idx="18210">
                  <c:v>1720</c:v>
                </c:pt>
                <c:pt idx="18211">
                  <c:v>1930</c:v>
                </c:pt>
                <c:pt idx="18212">
                  <c:v>2140</c:v>
                </c:pt>
                <c:pt idx="18213">
                  <c:v>1110</c:v>
                </c:pt>
                <c:pt idx="18214">
                  <c:v>1970</c:v>
                </c:pt>
                <c:pt idx="18215">
                  <c:v>1630</c:v>
                </c:pt>
                <c:pt idx="18216">
                  <c:v>2520</c:v>
                </c:pt>
                <c:pt idx="18217">
                  <c:v>2270</c:v>
                </c:pt>
                <c:pt idx="18218">
                  <c:v>1212</c:v>
                </c:pt>
                <c:pt idx="18219">
                  <c:v>1890</c:v>
                </c:pt>
                <c:pt idx="18220">
                  <c:v>1370</c:v>
                </c:pt>
                <c:pt idx="18221">
                  <c:v>1770</c:v>
                </c:pt>
                <c:pt idx="18222">
                  <c:v>1710</c:v>
                </c:pt>
                <c:pt idx="18223">
                  <c:v>1190</c:v>
                </c:pt>
                <c:pt idx="18224">
                  <c:v>1690</c:v>
                </c:pt>
                <c:pt idx="18225">
                  <c:v>1680</c:v>
                </c:pt>
                <c:pt idx="18226">
                  <c:v>4340</c:v>
                </c:pt>
                <c:pt idx="18227">
                  <c:v>2040</c:v>
                </c:pt>
                <c:pt idx="18228">
                  <c:v>1110</c:v>
                </c:pt>
                <c:pt idx="18229">
                  <c:v>2040</c:v>
                </c:pt>
                <c:pt idx="18230">
                  <c:v>1920</c:v>
                </c:pt>
                <c:pt idx="18231">
                  <c:v>1330</c:v>
                </c:pt>
                <c:pt idx="18232">
                  <c:v>1630</c:v>
                </c:pt>
                <c:pt idx="18233">
                  <c:v>1520</c:v>
                </c:pt>
                <c:pt idx="18234">
                  <c:v>1520</c:v>
                </c:pt>
                <c:pt idx="18235">
                  <c:v>1340</c:v>
                </c:pt>
                <c:pt idx="18236">
                  <c:v>2500</c:v>
                </c:pt>
                <c:pt idx="18237">
                  <c:v>1460</c:v>
                </c:pt>
                <c:pt idx="18238">
                  <c:v>3140</c:v>
                </c:pt>
                <c:pt idx="18239">
                  <c:v>2150</c:v>
                </c:pt>
                <c:pt idx="18240">
                  <c:v>3140</c:v>
                </c:pt>
                <c:pt idx="18241">
                  <c:v>2310</c:v>
                </c:pt>
                <c:pt idx="18242">
                  <c:v>710</c:v>
                </c:pt>
                <c:pt idx="18243">
                  <c:v>1460</c:v>
                </c:pt>
                <c:pt idx="18244">
                  <c:v>730</c:v>
                </c:pt>
                <c:pt idx="18245">
                  <c:v>1440</c:v>
                </c:pt>
                <c:pt idx="18246">
                  <c:v>1130</c:v>
                </c:pt>
                <c:pt idx="18247">
                  <c:v>1810</c:v>
                </c:pt>
                <c:pt idx="18248">
                  <c:v>2710</c:v>
                </c:pt>
                <c:pt idx="18249">
                  <c:v>2740</c:v>
                </c:pt>
                <c:pt idx="18250">
                  <c:v>1690</c:v>
                </c:pt>
                <c:pt idx="18251">
                  <c:v>1470</c:v>
                </c:pt>
                <c:pt idx="18252">
                  <c:v>2830</c:v>
                </c:pt>
                <c:pt idx="18253">
                  <c:v>1410</c:v>
                </c:pt>
                <c:pt idx="18254">
                  <c:v>2170</c:v>
                </c:pt>
                <c:pt idx="18255">
                  <c:v>1340</c:v>
                </c:pt>
                <c:pt idx="18256">
                  <c:v>2480</c:v>
                </c:pt>
                <c:pt idx="18257">
                  <c:v>1990</c:v>
                </c:pt>
                <c:pt idx="18258">
                  <c:v>2240</c:v>
                </c:pt>
                <c:pt idx="18259">
                  <c:v>2990</c:v>
                </c:pt>
                <c:pt idx="18260">
                  <c:v>2120</c:v>
                </c:pt>
                <c:pt idx="18261">
                  <c:v>2920</c:v>
                </c:pt>
                <c:pt idx="18262">
                  <c:v>1700</c:v>
                </c:pt>
                <c:pt idx="18263">
                  <c:v>1620</c:v>
                </c:pt>
                <c:pt idx="18264">
                  <c:v>760</c:v>
                </c:pt>
                <c:pt idx="18265">
                  <c:v>1230</c:v>
                </c:pt>
                <c:pt idx="18266">
                  <c:v>4960</c:v>
                </c:pt>
                <c:pt idx="18267">
                  <c:v>2030</c:v>
                </c:pt>
                <c:pt idx="18268">
                  <c:v>1830</c:v>
                </c:pt>
                <c:pt idx="18269">
                  <c:v>970</c:v>
                </c:pt>
                <c:pt idx="18270">
                  <c:v>1000</c:v>
                </c:pt>
                <c:pt idx="18271">
                  <c:v>750</c:v>
                </c:pt>
                <c:pt idx="18272">
                  <c:v>2620</c:v>
                </c:pt>
                <c:pt idx="18273">
                  <c:v>2220</c:v>
                </c:pt>
                <c:pt idx="18274">
                  <c:v>3000</c:v>
                </c:pt>
                <c:pt idx="18275">
                  <c:v>1060</c:v>
                </c:pt>
                <c:pt idx="18276">
                  <c:v>1980</c:v>
                </c:pt>
                <c:pt idx="18277">
                  <c:v>1600</c:v>
                </c:pt>
                <c:pt idx="18278">
                  <c:v>2000</c:v>
                </c:pt>
                <c:pt idx="18279">
                  <c:v>1310</c:v>
                </c:pt>
                <c:pt idx="18280">
                  <c:v>1120</c:v>
                </c:pt>
                <c:pt idx="18281">
                  <c:v>3320</c:v>
                </c:pt>
                <c:pt idx="18282">
                  <c:v>2370</c:v>
                </c:pt>
                <c:pt idx="18283">
                  <c:v>830</c:v>
                </c:pt>
                <c:pt idx="18284">
                  <c:v>940</c:v>
                </c:pt>
                <c:pt idx="18285">
                  <c:v>2250</c:v>
                </c:pt>
                <c:pt idx="18286">
                  <c:v>2020</c:v>
                </c:pt>
                <c:pt idx="18287">
                  <c:v>5240</c:v>
                </c:pt>
                <c:pt idx="18288">
                  <c:v>4083</c:v>
                </c:pt>
                <c:pt idx="18289">
                  <c:v>1450</c:v>
                </c:pt>
                <c:pt idx="18290">
                  <c:v>1170</c:v>
                </c:pt>
                <c:pt idx="18291">
                  <c:v>3555</c:v>
                </c:pt>
                <c:pt idx="18292">
                  <c:v>1610</c:v>
                </c:pt>
                <c:pt idx="18293">
                  <c:v>960</c:v>
                </c:pt>
                <c:pt idx="18294">
                  <c:v>1680</c:v>
                </c:pt>
                <c:pt idx="18295">
                  <c:v>1380</c:v>
                </c:pt>
                <c:pt idx="18296">
                  <c:v>1040</c:v>
                </c:pt>
                <c:pt idx="18297">
                  <c:v>1380</c:v>
                </c:pt>
                <c:pt idx="18298">
                  <c:v>1850</c:v>
                </c:pt>
                <c:pt idx="18299">
                  <c:v>1740</c:v>
                </c:pt>
                <c:pt idx="18300">
                  <c:v>1920</c:v>
                </c:pt>
                <c:pt idx="18301">
                  <c:v>2010</c:v>
                </c:pt>
                <c:pt idx="18302">
                  <c:v>8020</c:v>
                </c:pt>
                <c:pt idx="18303">
                  <c:v>1860</c:v>
                </c:pt>
                <c:pt idx="18304">
                  <c:v>4390</c:v>
                </c:pt>
                <c:pt idx="18305">
                  <c:v>2380</c:v>
                </c:pt>
                <c:pt idx="18306">
                  <c:v>2880</c:v>
                </c:pt>
                <c:pt idx="18307">
                  <c:v>2820</c:v>
                </c:pt>
                <c:pt idx="18308">
                  <c:v>750</c:v>
                </c:pt>
                <c:pt idx="18309">
                  <c:v>1750</c:v>
                </c:pt>
                <c:pt idx="18310">
                  <c:v>1540</c:v>
                </c:pt>
                <c:pt idx="18311">
                  <c:v>1140</c:v>
                </c:pt>
                <c:pt idx="18312">
                  <c:v>1560</c:v>
                </c:pt>
                <c:pt idx="18313">
                  <c:v>2960</c:v>
                </c:pt>
                <c:pt idx="18314">
                  <c:v>2140</c:v>
                </c:pt>
                <c:pt idx="18315">
                  <c:v>1600</c:v>
                </c:pt>
                <c:pt idx="18316">
                  <c:v>2080</c:v>
                </c:pt>
                <c:pt idx="18317">
                  <c:v>1560</c:v>
                </c:pt>
                <c:pt idx="18318">
                  <c:v>2880</c:v>
                </c:pt>
                <c:pt idx="18319">
                  <c:v>2510</c:v>
                </c:pt>
                <c:pt idx="18320">
                  <c:v>960</c:v>
                </c:pt>
                <c:pt idx="18321">
                  <c:v>1120</c:v>
                </c:pt>
                <c:pt idx="18322">
                  <c:v>3310</c:v>
                </c:pt>
                <c:pt idx="18323">
                  <c:v>1080</c:v>
                </c:pt>
                <c:pt idx="18324">
                  <c:v>2860</c:v>
                </c:pt>
                <c:pt idx="18325">
                  <c:v>1490</c:v>
                </c:pt>
                <c:pt idx="18326">
                  <c:v>1210</c:v>
                </c:pt>
                <c:pt idx="18327">
                  <c:v>2240</c:v>
                </c:pt>
                <c:pt idx="18328">
                  <c:v>4575</c:v>
                </c:pt>
                <c:pt idx="18329">
                  <c:v>1600</c:v>
                </c:pt>
                <c:pt idx="18330">
                  <c:v>2090</c:v>
                </c:pt>
                <c:pt idx="18331">
                  <c:v>2260</c:v>
                </c:pt>
                <c:pt idx="18332">
                  <c:v>1200</c:v>
                </c:pt>
                <c:pt idx="18333">
                  <c:v>2480</c:v>
                </c:pt>
                <c:pt idx="18334">
                  <c:v>2240</c:v>
                </c:pt>
                <c:pt idx="18335">
                  <c:v>1550</c:v>
                </c:pt>
                <c:pt idx="18336">
                  <c:v>2130</c:v>
                </c:pt>
                <c:pt idx="18337">
                  <c:v>2870</c:v>
                </c:pt>
                <c:pt idx="18338">
                  <c:v>1160</c:v>
                </c:pt>
                <c:pt idx="18339">
                  <c:v>2430</c:v>
                </c:pt>
                <c:pt idx="18340">
                  <c:v>900</c:v>
                </c:pt>
                <c:pt idx="18341">
                  <c:v>2830</c:v>
                </c:pt>
                <c:pt idx="18342">
                  <c:v>1620</c:v>
                </c:pt>
                <c:pt idx="18343">
                  <c:v>2510</c:v>
                </c:pt>
                <c:pt idx="18344">
                  <c:v>1790</c:v>
                </c:pt>
                <c:pt idx="18345">
                  <c:v>1640</c:v>
                </c:pt>
                <c:pt idx="18346">
                  <c:v>2240</c:v>
                </c:pt>
                <c:pt idx="18347">
                  <c:v>1870</c:v>
                </c:pt>
                <c:pt idx="18348">
                  <c:v>1500</c:v>
                </c:pt>
                <c:pt idx="18349">
                  <c:v>1490</c:v>
                </c:pt>
                <c:pt idx="18350">
                  <c:v>2230</c:v>
                </c:pt>
                <c:pt idx="18351">
                  <c:v>1710</c:v>
                </c:pt>
                <c:pt idx="18352">
                  <c:v>1620</c:v>
                </c:pt>
                <c:pt idx="18353">
                  <c:v>2250</c:v>
                </c:pt>
                <c:pt idx="18354">
                  <c:v>1700</c:v>
                </c:pt>
                <c:pt idx="18355">
                  <c:v>1502</c:v>
                </c:pt>
                <c:pt idx="18356">
                  <c:v>1900</c:v>
                </c:pt>
                <c:pt idx="18357">
                  <c:v>3320</c:v>
                </c:pt>
                <c:pt idx="18358">
                  <c:v>1980</c:v>
                </c:pt>
                <c:pt idx="18359">
                  <c:v>1670</c:v>
                </c:pt>
                <c:pt idx="18360">
                  <c:v>2235</c:v>
                </c:pt>
                <c:pt idx="18361">
                  <c:v>1070</c:v>
                </c:pt>
                <c:pt idx="18362">
                  <c:v>1800</c:v>
                </c:pt>
                <c:pt idx="18363">
                  <c:v>2980</c:v>
                </c:pt>
                <c:pt idx="18364">
                  <c:v>1670</c:v>
                </c:pt>
                <c:pt idx="18365">
                  <c:v>2620</c:v>
                </c:pt>
                <c:pt idx="18366">
                  <c:v>5470</c:v>
                </c:pt>
                <c:pt idx="18367">
                  <c:v>3080</c:v>
                </c:pt>
                <c:pt idx="18368">
                  <c:v>940</c:v>
                </c:pt>
                <c:pt idx="18369">
                  <c:v>1870</c:v>
                </c:pt>
                <c:pt idx="18370">
                  <c:v>2070</c:v>
                </c:pt>
                <c:pt idx="18371">
                  <c:v>950</c:v>
                </c:pt>
                <c:pt idx="18372">
                  <c:v>1290</c:v>
                </c:pt>
                <c:pt idx="18373">
                  <c:v>2570</c:v>
                </c:pt>
                <c:pt idx="18374">
                  <c:v>1600</c:v>
                </c:pt>
                <c:pt idx="18375">
                  <c:v>2550</c:v>
                </c:pt>
                <c:pt idx="18376">
                  <c:v>1010</c:v>
                </c:pt>
                <c:pt idx="18377">
                  <c:v>1720</c:v>
                </c:pt>
                <c:pt idx="18378">
                  <c:v>2200</c:v>
                </c:pt>
                <c:pt idx="18379">
                  <c:v>384</c:v>
                </c:pt>
                <c:pt idx="18380">
                  <c:v>1400</c:v>
                </c:pt>
                <c:pt idx="18381">
                  <c:v>1830</c:v>
                </c:pt>
                <c:pt idx="18382">
                  <c:v>3110</c:v>
                </c:pt>
                <c:pt idx="18383">
                  <c:v>1600</c:v>
                </c:pt>
                <c:pt idx="18384">
                  <c:v>3600</c:v>
                </c:pt>
                <c:pt idx="18385">
                  <c:v>1390</c:v>
                </c:pt>
                <c:pt idx="18386">
                  <c:v>2092</c:v>
                </c:pt>
                <c:pt idx="18387">
                  <c:v>1200</c:v>
                </c:pt>
                <c:pt idx="18388">
                  <c:v>1090</c:v>
                </c:pt>
                <c:pt idx="18389">
                  <c:v>2140</c:v>
                </c:pt>
                <c:pt idx="18390">
                  <c:v>2010</c:v>
                </c:pt>
                <c:pt idx="18391">
                  <c:v>1500</c:v>
                </c:pt>
                <c:pt idx="18392">
                  <c:v>3500</c:v>
                </c:pt>
                <c:pt idx="18393">
                  <c:v>2660</c:v>
                </c:pt>
                <c:pt idx="18394">
                  <c:v>1440</c:v>
                </c:pt>
                <c:pt idx="18395">
                  <c:v>2780</c:v>
                </c:pt>
                <c:pt idx="18396">
                  <c:v>1580</c:v>
                </c:pt>
                <c:pt idx="18397">
                  <c:v>1250</c:v>
                </c:pt>
                <c:pt idx="18398">
                  <c:v>970</c:v>
                </c:pt>
                <c:pt idx="18399">
                  <c:v>1100</c:v>
                </c:pt>
                <c:pt idx="18400">
                  <c:v>3240</c:v>
                </c:pt>
                <c:pt idx="18401">
                  <c:v>1290</c:v>
                </c:pt>
                <c:pt idx="18402">
                  <c:v>3810</c:v>
                </c:pt>
                <c:pt idx="18403">
                  <c:v>1500</c:v>
                </c:pt>
                <c:pt idx="18404">
                  <c:v>2660</c:v>
                </c:pt>
                <c:pt idx="18405">
                  <c:v>2400</c:v>
                </c:pt>
                <c:pt idx="18406">
                  <c:v>1860</c:v>
                </c:pt>
                <c:pt idx="18407">
                  <c:v>1450</c:v>
                </c:pt>
                <c:pt idx="18408">
                  <c:v>2260</c:v>
                </c:pt>
                <c:pt idx="18409">
                  <c:v>5540</c:v>
                </c:pt>
                <c:pt idx="18410">
                  <c:v>1300</c:v>
                </c:pt>
                <c:pt idx="18411">
                  <c:v>1610</c:v>
                </c:pt>
                <c:pt idx="18412">
                  <c:v>3820</c:v>
                </c:pt>
                <c:pt idx="18413">
                  <c:v>1820</c:v>
                </c:pt>
                <c:pt idx="18414">
                  <c:v>5820</c:v>
                </c:pt>
                <c:pt idx="18415">
                  <c:v>2470</c:v>
                </c:pt>
                <c:pt idx="18416">
                  <c:v>3040</c:v>
                </c:pt>
                <c:pt idx="18417">
                  <c:v>1120</c:v>
                </c:pt>
                <c:pt idx="18418">
                  <c:v>1880</c:v>
                </c:pt>
                <c:pt idx="18419">
                  <c:v>1070</c:v>
                </c:pt>
                <c:pt idx="18420">
                  <c:v>1560</c:v>
                </c:pt>
                <c:pt idx="18421">
                  <c:v>870</c:v>
                </c:pt>
                <c:pt idx="18422">
                  <c:v>1000</c:v>
                </c:pt>
                <c:pt idx="18423">
                  <c:v>2520</c:v>
                </c:pt>
                <c:pt idx="18424">
                  <c:v>1700</c:v>
                </c:pt>
                <c:pt idx="18425">
                  <c:v>2150</c:v>
                </c:pt>
                <c:pt idx="18426">
                  <c:v>1590</c:v>
                </c:pt>
                <c:pt idx="18427">
                  <c:v>4670</c:v>
                </c:pt>
                <c:pt idx="18428">
                  <c:v>1800</c:v>
                </c:pt>
                <c:pt idx="18429">
                  <c:v>1670</c:v>
                </c:pt>
                <c:pt idx="18430">
                  <c:v>1010</c:v>
                </c:pt>
                <c:pt idx="18431">
                  <c:v>2550</c:v>
                </c:pt>
                <c:pt idx="18432">
                  <c:v>3700</c:v>
                </c:pt>
                <c:pt idx="18433">
                  <c:v>1350</c:v>
                </c:pt>
                <c:pt idx="18434">
                  <c:v>1660</c:v>
                </c:pt>
                <c:pt idx="18435">
                  <c:v>1390</c:v>
                </c:pt>
                <c:pt idx="18436">
                  <c:v>1720</c:v>
                </c:pt>
                <c:pt idx="18437">
                  <c:v>2980</c:v>
                </c:pt>
                <c:pt idx="18438">
                  <c:v>2190</c:v>
                </c:pt>
                <c:pt idx="18439">
                  <c:v>1230</c:v>
                </c:pt>
                <c:pt idx="18440">
                  <c:v>1000</c:v>
                </c:pt>
                <c:pt idx="18441">
                  <c:v>2500</c:v>
                </c:pt>
                <c:pt idx="18442">
                  <c:v>2240</c:v>
                </c:pt>
                <c:pt idx="18443">
                  <c:v>2820</c:v>
                </c:pt>
                <c:pt idx="18444">
                  <c:v>1400</c:v>
                </c:pt>
                <c:pt idx="18445">
                  <c:v>1470</c:v>
                </c:pt>
                <c:pt idx="18446">
                  <c:v>1820</c:v>
                </c:pt>
                <c:pt idx="18447">
                  <c:v>2060</c:v>
                </c:pt>
                <c:pt idx="18448">
                  <c:v>1670</c:v>
                </c:pt>
                <c:pt idx="18449">
                  <c:v>1540</c:v>
                </c:pt>
                <c:pt idx="18450">
                  <c:v>1210</c:v>
                </c:pt>
                <c:pt idx="18451">
                  <c:v>3430</c:v>
                </c:pt>
                <c:pt idx="18452">
                  <c:v>2550</c:v>
                </c:pt>
                <c:pt idx="18453">
                  <c:v>1060</c:v>
                </c:pt>
                <c:pt idx="18454">
                  <c:v>3670</c:v>
                </c:pt>
                <c:pt idx="18455">
                  <c:v>4420</c:v>
                </c:pt>
                <c:pt idx="18456">
                  <c:v>1550</c:v>
                </c:pt>
                <c:pt idx="18457">
                  <c:v>1190</c:v>
                </c:pt>
                <c:pt idx="18458">
                  <c:v>1300</c:v>
                </c:pt>
                <c:pt idx="18459">
                  <c:v>2430</c:v>
                </c:pt>
                <c:pt idx="18460">
                  <c:v>4290</c:v>
                </c:pt>
                <c:pt idx="18461">
                  <c:v>3500</c:v>
                </c:pt>
                <c:pt idx="18462">
                  <c:v>1680</c:v>
                </c:pt>
                <c:pt idx="18463">
                  <c:v>1250</c:v>
                </c:pt>
                <c:pt idx="18464">
                  <c:v>1020</c:v>
                </c:pt>
                <c:pt idx="18465">
                  <c:v>1510</c:v>
                </c:pt>
                <c:pt idx="18466">
                  <c:v>910</c:v>
                </c:pt>
                <c:pt idx="18467">
                  <c:v>1320</c:v>
                </c:pt>
                <c:pt idx="18468">
                  <c:v>900</c:v>
                </c:pt>
                <c:pt idx="18469">
                  <c:v>890</c:v>
                </c:pt>
                <c:pt idx="18470">
                  <c:v>1240</c:v>
                </c:pt>
                <c:pt idx="18471">
                  <c:v>2960</c:v>
                </c:pt>
                <c:pt idx="18472">
                  <c:v>1020</c:v>
                </c:pt>
                <c:pt idx="18473">
                  <c:v>2590</c:v>
                </c:pt>
                <c:pt idx="18474">
                  <c:v>1100</c:v>
                </c:pt>
                <c:pt idx="18475">
                  <c:v>1300</c:v>
                </c:pt>
                <c:pt idx="18476">
                  <c:v>1200</c:v>
                </c:pt>
                <c:pt idx="18477">
                  <c:v>7710</c:v>
                </c:pt>
                <c:pt idx="18478">
                  <c:v>1390</c:v>
                </c:pt>
                <c:pt idx="18479">
                  <c:v>1430</c:v>
                </c:pt>
                <c:pt idx="18480">
                  <c:v>1250</c:v>
                </c:pt>
                <c:pt idx="18481">
                  <c:v>840</c:v>
                </c:pt>
                <c:pt idx="18482">
                  <c:v>5020</c:v>
                </c:pt>
                <c:pt idx="18483">
                  <c:v>2060</c:v>
                </c:pt>
                <c:pt idx="18484">
                  <c:v>2000</c:v>
                </c:pt>
                <c:pt idx="18485">
                  <c:v>1530</c:v>
                </c:pt>
                <c:pt idx="18486">
                  <c:v>700</c:v>
                </c:pt>
                <c:pt idx="18487">
                  <c:v>950</c:v>
                </c:pt>
                <c:pt idx="18488">
                  <c:v>1380</c:v>
                </c:pt>
                <c:pt idx="18489">
                  <c:v>1830</c:v>
                </c:pt>
                <c:pt idx="18490">
                  <c:v>1790</c:v>
                </c:pt>
                <c:pt idx="18491">
                  <c:v>1340</c:v>
                </c:pt>
                <c:pt idx="18492">
                  <c:v>1520</c:v>
                </c:pt>
                <c:pt idx="18493">
                  <c:v>1370</c:v>
                </c:pt>
                <c:pt idx="18494">
                  <c:v>1470</c:v>
                </c:pt>
                <c:pt idx="18495">
                  <c:v>2500</c:v>
                </c:pt>
                <c:pt idx="18496">
                  <c:v>1060</c:v>
                </c:pt>
                <c:pt idx="18497">
                  <c:v>1210</c:v>
                </c:pt>
                <c:pt idx="18498">
                  <c:v>920</c:v>
                </c:pt>
                <c:pt idx="18499">
                  <c:v>1340</c:v>
                </c:pt>
                <c:pt idx="18500">
                  <c:v>960</c:v>
                </c:pt>
                <c:pt idx="18501">
                  <c:v>1630</c:v>
                </c:pt>
                <c:pt idx="18502">
                  <c:v>1840</c:v>
                </c:pt>
                <c:pt idx="18503">
                  <c:v>3085</c:v>
                </c:pt>
                <c:pt idx="18504">
                  <c:v>920</c:v>
                </c:pt>
                <c:pt idx="18505">
                  <c:v>2260</c:v>
                </c:pt>
                <c:pt idx="18506">
                  <c:v>1730</c:v>
                </c:pt>
                <c:pt idx="18507">
                  <c:v>1610</c:v>
                </c:pt>
                <c:pt idx="18508">
                  <c:v>550</c:v>
                </c:pt>
                <c:pt idx="18509">
                  <c:v>2400</c:v>
                </c:pt>
                <c:pt idx="18510">
                  <c:v>1960</c:v>
                </c:pt>
                <c:pt idx="18511">
                  <c:v>3190</c:v>
                </c:pt>
                <c:pt idx="18512">
                  <c:v>3160</c:v>
                </c:pt>
                <c:pt idx="18513">
                  <c:v>1550</c:v>
                </c:pt>
                <c:pt idx="18514">
                  <c:v>1930</c:v>
                </c:pt>
                <c:pt idx="18515">
                  <c:v>1170</c:v>
                </c:pt>
                <c:pt idx="18516">
                  <c:v>2520</c:v>
                </c:pt>
                <c:pt idx="18517">
                  <c:v>1220</c:v>
                </c:pt>
                <c:pt idx="18518">
                  <c:v>960</c:v>
                </c:pt>
                <c:pt idx="18519">
                  <c:v>4110</c:v>
                </c:pt>
                <c:pt idx="18520">
                  <c:v>3310</c:v>
                </c:pt>
                <c:pt idx="18521">
                  <c:v>2220</c:v>
                </c:pt>
                <c:pt idx="18522">
                  <c:v>2250</c:v>
                </c:pt>
                <c:pt idx="18523">
                  <c:v>1510</c:v>
                </c:pt>
                <c:pt idx="18524">
                  <c:v>1350</c:v>
                </c:pt>
                <c:pt idx="18525">
                  <c:v>2420</c:v>
                </c:pt>
                <c:pt idx="18526">
                  <c:v>2950</c:v>
                </c:pt>
                <c:pt idx="18527">
                  <c:v>1260</c:v>
                </c:pt>
                <c:pt idx="18528">
                  <c:v>1700</c:v>
                </c:pt>
                <c:pt idx="18529">
                  <c:v>3320</c:v>
                </c:pt>
                <c:pt idx="18530">
                  <c:v>1470</c:v>
                </c:pt>
                <c:pt idx="18531">
                  <c:v>2500</c:v>
                </c:pt>
                <c:pt idx="18532">
                  <c:v>2641</c:v>
                </c:pt>
                <c:pt idx="18533">
                  <c:v>2260</c:v>
                </c:pt>
                <c:pt idx="18534">
                  <c:v>1160</c:v>
                </c:pt>
                <c:pt idx="18535">
                  <c:v>3680</c:v>
                </c:pt>
                <c:pt idx="18536">
                  <c:v>1615</c:v>
                </c:pt>
                <c:pt idx="18537">
                  <c:v>1250</c:v>
                </c:pt>
                <c:pt idx="18538">
                  <c:v>1230</c:v>
                </c:pt>
                <c:pt idx="18539">
                  <c:v>2510</c:v>
                </c:pt>
                <c:pt idx="18540">
                  <c:v>1540</c:v>
                </c:pt>
                <c:pt idx="18541">
                  <c:v>1860</c:v>
                </c:pt>
                <c:pt idx="18542">
                  <c:v>2700</c:v>
                </c:pt>
                <c:pt idx="18543">
                  <c:v>3290</c:v>
                </c:pt>
                <c:pt idx="18544">
                  <c:v>2700</c:v>
                </c:pt>
                <c:pt idx="18545">
                  <c:v>1570</c:v>
                </c:pt>
                <c:pt idx="18546">
                  <c:v>1950</c:v>
                </c:pt>
                <c:pt idx="18547">
                  <c:v>1380</c:v>
                </c:pt>
                <c:pt idx="18548">
                  <c:v>2410</c:v>
                </c:pt>
                <c:pt idx="18549">
                  <c:v>1200</c:v>
                </c:pt>
                <c:pt idx="18550">
                  <c:v>1770</c:v>
                </c:pt>
                <c:pt idx="18551">
                  <c:v>1540</c:v>
                </c:pt>
                <c:pt idx="18552">
                  <c:v>2860</c:v>
                </c:pt>
                <c:pt idx="18553">
                  <c:v>1740</c:v>
                </c:pt>
                <c:pt idx="18554">
                  <c:v>2830</c:v>
                </c:pt>
                <c:pt idx="18555">
                  <c:v>4280</c:v>
                </c:pt>
                <c:pt idx="18556">
                  <c:v>3890</c:v>
                </c:pt>
                <c:pt idx="18557">
                  <c:v>2340</c:v>
                </c:pt>
                <c:pt idx="18558">
                  <c:v>1410</c:v>
                </c:pt>
                <c:pt idx="18559">
                  <c:v>1350</c:v>
                </c:pt>
                <c:pt idx="18560">
                  <c:v>1100</c:v>
                </c:pt>
                <c:pt idx="18561">
                  <c:v>2070</c:v>
                </c:pt>
                <c:pt idx="18562">
                  <c:v>2360</c:v>
                </c:pt>
                <c:pt idx="18563">
                  <c:v>2760</c:v>
                </c:pt>
                <c:pt idx="18564">
                  <c:v>1220</c:v>
                </c:pt>
                <c:pt idx="18565">
                  <c:v>1220</c:v>
                </c:pt>
                <c:pt idx="18566">
                  <c:v>1220</c:v>
                </c:pt>
                <c:pt idx="18567">
                  <c:v>3020</c:v>
                </c:pt>
                <c:pt idx="18568">
                  <c:v>3470</c:v>
                </c:pt>
                <c:pt idx="18569">
                  <c:v>2380</c:v>
                </c:pt>
                <c:pt idx="18570">
                  <c:v>2260</c:v>
                </c:pt>
                <c:pt idx="18571">
                  <c:v>720</c:v>
                </c:pt>
                <c:pt idx="18572">
                  <c:v>1730</c:v>
                </c:pt>
                <c:pt idx="18573">
                  <c:v>2660</c:v>
                </c:pt>
                <c:pt idx="18574">
                  <c:v>1030</c:v>
                </c:pt>
                <c:pt idx="18575">
                  <c:v>2890</c:v>
                </c:pt>
                <c:pt idx="18576">
                  <c:v>890</c:v>
                </c:pt>
                <c:pt idx="18577">
                  <c:v>1410</c:v>
                </c:pt>
                <c:pt idx="18578">
                  <c:v>810</c:v>
                </c:pt>
                <c:pt idx="18579">
                  <c:v>1370</c:v>
                </c:pt>
                <c:pt idx="18580">
                  <c:v>2260</c:v>
                </c:pt>
                <c:pt idx="18581">
                  <c:v>1430</c:v>
                </c:pt>
                <c:pt idx="18582">
                  <c:v>2510</c:v>
                </c:pt>
                <c:pt idx="18583">
                  <c:v>1760</c:v>
                </c:pt>
                <c:pt idx="18584">
                  <c:v>1430</c:v>
                </c:pt>
                <c:pt idx="18585">
                  <c:v>1510</c:v>
                </c:pt>
                <c:pt idx="18586">
                  <c:v>1320</c:v>
                </c:pt>
                <c:pt idx="18587">
                  <c:v>1180</c:v>
                </c:pt>
                <c:pt idx="18588">
                  <c:v>1560</c:v>
                </c:pt>
                <c:pt idx="18589">
                  <c:v>2470</c:v>
                </c:pt>
                <c:pt idx="18590">
                  <c:v>2190</c:v>
                </c:pt>
                <c:pt idx="18591">
                  <c:v>1610</c:v>
                </c:pt>
                <c:pt idx="18592">
                  <c:v>2700</c:v>
                </c:pt>
                <c:pt idx="18593">
                  <c:v>1530</c:v>
                </c:pt>
                <c:pt idx="18594">
                  <c:v>7320</c:v>
                </c:pt>
                <c:pt idx="18595">
                  <c:v>920</c:v>
                </c:pt>
                <c:pt idx="18596">
                  <c:v>2990</c:v>
                </c:pt>
                <c:pt idx="18597">
                  <c:v>720</c:v>
                </c:pt>
                <c:pt idx="18598">
                  <c:v>1750</c:v>
                </c:pt>
                <c:pt idx="18599">
                  <c:v>2410</c:v>
                </c:pt>
                <c:pt idx="18600">
                  <c:v>1240</c:v>
                </c:pt>
                <c:pt idx="18601">
                  <c:v>1010</c:v>
                </c:pt>
                <c:pt idx="18602">
                  <c:v>2770</c:v>
                </c:pt>
                <c:pt idx="18603">
                  <c:v>2800</c:v>
                </c:pt>
                <c:pt idx="18604">
                  <c:v>1400</c:v>
                </c:pt>
                <c:pt idx="18605">
                  <c:v>1020</c:v>
                </c:pt>
                <c:pt idx="18606">
                  <c:v>2860</c:v>
                </c:pt>
                <c:pt idx="18607">
                  <c:v>4270</c:v>
                </c:pt>
                <c:pt idx="18608">
                  <c:v>2270</c:v>
                </c:pt>
                <c:pt idx="18609">
                  <c:v>2560</c:v>
                </c:pt>
                <c:pt idx="18610">
                  <c:v>900</c:v>
                </c:pt>
                <c:pt idx="18611">
                  <c:v>2010</c:v>
                </c:pt>
                <c:pt idx="18612">
                  <c:v>1690</c:v>
                </c:pt>
                <c:pt idx="18613">
                  <c:v>2310</c:v>
                </c:pt>
                <c:pt idx="18614">
                  <c:v>1520</c:v>
                </c:pt>
                <c:pt idx="18615">
                  <c:v>1220</c:v>
                </c:pt>
                <c:pt idx="18616">
                  <c:v>2170</c:v>
                </c:pt>
                <c:pt idx="18617">
                  <c:v>2790</c:v>
                </c:pt>
                <c:pt idx="18618">
                  <c:v>1760</c:v>
                </c:pt>
                <c:pt idx="18619">
                  <c:v>2100</c:v>
                </c:pt>
                <c:pt idx="18620">
                  <c:v>1430</c:v>
                </c:pt>
                <c:pt idx="18621">
                  <c:v>2450</c:v>
                </c:pt>
                <c:pt idx="18622">
                  <c:v>1820</c:v>
                </c:pt>
                <c:pt idx="18623">
                  <c:v>1850</c:v>
                </c:pt>
                <c:pt idx="18624">
                  <c:v>1870</c:v>
                </c:pt>
                <c:pt idx="18625">
                  <c:v>2580</c:v>
                </c:pt>
                <c:pt idx="18626">
                  <c:v>3680</c:v>
                </c:pt>
                <c:pt idx="18627">
                  <c:v>1750</c:v>
                </c:pt>
                <c:pt idx="18628">
                  <c:v>3890</c:v>
                </c:pt>
                <c:pt idx="18629">
                  <c:v>1000</c:v>
                </c:pt>
                <c:pt idx="18630">
                  <c:v>2210</c:v>
                </c:pt>
                <c:pt idx="18631">
                  <c:v>2850</c:v>
                </c:pt>
                <c:pt idx="18632">
                  <c:v>2460</c:v>
                </c:pt>
                <c:pt idx="18633">
                  <c:v>2630</c:v>
                </c:pt>
                <c:pt idx="18634">
                  <c:v>1750</c:v>
                </c:pt>
                <c:pt idx="18635">
                  <c:v>1100</c:v>
                </c:pt>
                <c:pt idx="18636">
                  <c:v>2620</c:v>
                </c:pt>
                <c:pt idx="18637">
                  <c:v>1200</c:v>
                </c:pt>
                <c:pt idx="18638">
                  <c:v>1920</c:v>
                </c:pt>
                <c:pt idx="18639">
                  <c:v>1690</c:v>
                </c:pt>
                <c:pt idx="18640">
                  <c:v>1680</c:v>
                </c:pt>
                <c:pt idx="18641">
                  <c:v>3440</c:v>
                </c:pt>
                <c:pt idx="18642">
                  <c:v>2190</c:v>
                </c:pt>
                <c:pt idx="18643">
                  <c:v>3270</c:v>
                </c:pt>
                <c:pt idx="18644">
                  <c:v>1280</c:v>
                </c:pt>
                <c:pt idx="18645">
                  <c:v>1310</c:v>
                </c:pt>
                <c:pt idx="18646">
                  <c:v>1660</c:v>
                </c:pt>
                <c:pt idx="18647">
                  <c:v>2700</c:v>
                </c:pt>
                <c:pt idx="18648">
                  <c:v>1940</c:v>
                </c:pt>
                <c:pt idx="18649">
                  <c:v>1520</c:v>
                </c:pt>
                <c:pt idx="18650">
                  <c:v>1620</c:v>
                </c:pt>
                <c:pt idx="18651">
                  <c:v>2090</c:v>
                </c:pt>
                <c:pt idx="18652">
                  <c:v>1070</c:v>
                </c:pt>
                <c:pt idx="18653">
                  <c:v>2000</c:v>
                </c:pt>
                <c:pt idx="18654">
                  <c:v>1020</c:v>
                </c:pt>
                <c:pt idx="18655">
                  <c:v>2400</c:v>
                </c:pt>
                <c:pt idx="18656">
                  <c:v>2480</c:v>
                </c:pt>
                <c:pt idx="18657">
                  <c:v>1310</c:v>
                </c:pt>
                <c:pt idx="18658">
                  <c:v>2420</c:v>
                </c:pt>
                <c:pt idx="18659">
                  <c:v>1890</c:v>
                </c:pt>
                <c:pt idx="18660">
                  <c:v>1860</c:v>
                </c:pt>
                <c:pt idx="18661">
                  <c:v>2500</c:v>
                </c:pt>
                <c:pt idx="18662">
                  <c:v>1970</c:v>
                </c:pt>
                <c:pt idx="18663">
                  <c:v>1660</c:v>
                </c:pt>
                <c:pt idx="18664">
                  <c:v>1850</c:v>
                </c:pt>
                <c:pt idx="18665">
                  <c:v>1970</c:v>
                </c:pt>
                <c:pt idx="18666">
                  <c:v>1890</c:v>
                </c:pt>
                <c:pt idx="18667">
                  <c:v>1310</c:v>
                </c:pt>
                <c:pt idx="18668">
                  <c:v>1870</c:v>
                </c:pt>
                <c:pt idx="18669">
                  <c:v>1520</c:v>
                </c:pt>
                <c:pt idx="18670">
                  <c:v>3070</c:v>
                </c:pt>
                <c:pt idx="18671">
                  <c:v>1400</c:v>
                </c:pt>
                <c:pt idx="18672">
                  <c:v>1960</c:v>
                </c:pt>
                <c:pt idx="18673">
                  <c:v>2680</c:v>
                </c:pt>
                <c:pt idx="18674">
                  <c:v>2030</c:v>
                </c:pt>
                <c:pt idx="18675">
                  <c:v>2320</c:v>
                </c:pt>
                <c:pt idx="18676">
                  <c:v>1760</c:v>
                </c:pt>
                <c:pt idx="18677">
                  <c:v>1870</c:v>
                </c:pt>
                <c:pt idx="18678">
                  <c:v>1280</c:v>
                </c:pt>
                <c:pt idx="18679">
                  <c:v>1730</c:v>
                </c:pt>
                <c:pt idx="18680">
                  <c:v>2060</c:v>
                </c:pt>
                <c:pt idx="18681">
                  <c:v>1030</c:v>
                </c:pt>
                <c:pt idx="18682">
                  <c:v>1720</c:v>
                </c:pt>
                <c:pt idx="18683">
                  <c:v>1210</c:v>
                </c:pt>
                <c:pt idx="18684">
                  <c:v>2620</c:v>
                </c:pt>
                <c:pt idx="18685">
                  <c:v>1860</c:v>
                </c:pt>
                <c:pt idx="18686">
                  <c:v>2510</c:v>
                </c:pt>
                <c:pt idx="18687">
                  <c:v>2040</c:v>
                </c:pt>
                <c:pt idx="18688">
                  <c:v>2410</c:v>
                </c:pt>
                <c:pt idx="18689">
                  <c:v>780</c:v>
                </c:pt>
                <c:pt idx="18690">
                  <c:v>2210</c:v>
                </c:pt>
                <c:pt idx="18691">
                  <c:v>1590</c:v>
                </c:pt>
                <c:pt idx="18692">
                  <c:v>2230</c:v>
                </c:pt>
                <c:pt idx="18693">
                  <c:v>1560</c:v>
                </c:pt>
                <c:pt idx="18694">
                  <c:v>2950</c:v>
                </c:pt>
                <c:pt idx="18695">
                  <c:v>1480</c:v>
                </c:pt>
                <c:pt idx="18696">
                  <c:v>2850</c:v>
                </c:pt>
                <c:pt idx="18697">
                  <c:v>2390</c:v>
                </c:pt>
                <c:pt idx="18698">
                  <c:v>1740</c:v>
                </c:pt>
                <c:pt idx="18699">
                  <c:v>2060</c:v>
                </c:pt>
                <c:pt idx="18700">
                  <c:v>2680</c:v>
                </c:pt>
                <c:pt idx="18701">
                  <c:v>3150</c:v>
                </c:pt>
                <c:pt idx="18702">
                  <c:v>2440</c:v>
                </c:pt>
                <c:pt idx="18703">
                  <c:v>2230</c:v>
                </c:pt>
                <c:pt idx="18704">
                  <c:v>2230</c:v>
                </c:pt>
                <c:pt idx="18705">
                  <c:v>1600</c:v>
                </c:pt>
                <c:pt idx="18706">
                  <c:v>1600</c:v>
                </c:pt>
                <c:pt idx="18707">
                  <c:v>1580</c:v>
                </c:pt>
                <c:pt idx="18708">
                  <c:v>2840</c:v>
                </c:pt>
                <c:pt idx="18709">
                  <c:v>2550</c:v>
                </c:pt>
                <c:pt idx="18710">
                  <c:v>1700</c:v>
                </c:pt>
                <c:pt idx="18711">
                  <c:v>1470</c:v>
                </c:pt>
                <c:pt idx="18712">
                  <c:v>1680</c:v>
                </c:pt>
                <c:pt idx="18713">
                  <c:v>1110</c:v>
                </c:pt>
                <c:pt idx="18714">
                  <c:v>2120</c:v>
                </c:pt>
                <c:pt idx="18715">
                  <c:v>2380</c:v>
                </c:pt>
                <c:pt idx="18716">
                  <c:v>2670</c:v>
                </c:pt>
                <c:pt idx="18717">
                  <c:v>890</c:v>
                </c:pt>
                <c:pt idx="18718">
                  <c:v>3140</c:v>
                </c:pt>
                <c:pt idx="18719">
                  <c:v>1260</c:v>
                </c:pt>
                <c:pt idx="18720">
                  <c:v>920</c:v>
                </c:pt>
                <c:pt idx="18721">
                  <c:v>2990</c:v>
                </c:pt>
                <c:pt idx="18722">
                  <c:v>3120</c:v>
                </c:pt>
                <c:pt idx="18723">
                  <c:v>1010</c:v>
                </c:pt>
                <c:pt idx="18724">
                  <c:v>1010</c:v>
                </c:pt>
                <c:pt idx="18725">
                  <c:v>1020</c:v>
                </c:pt>
                <c:pt idx="18726">
                  <c:v>3540</c:v>
                </c:pt>
                <c:pt idx="18727">
                  <c:v>900</c:v>
                </c:pt>
                <c:pt idx="18728">
                  <c:v>1100</c:v>
                </c:pt>
                <c:pt idx="18729">
                  <c:v>1990</c:v>
                </c:pt>
                <c:pt idx="18730">
                  <c:v>1980</c:v>
                </c:pt>
                <c:pt idx="18731">
                  <c:v>4040</c:v>
                </c:pt>
                <c:pt idx="18732">
                  <c:v>1250</c:v>
                </c:pt>
                <c:pt idx="18733">
                  <c:v>1820</c:v>
                </c:pt>
                <c:pt idx="18734">
                  <c:v>1140</c:v>
                </c:pt>
                <c:pt idx="18735">
                  <c:v>1730</c:v>
                </c:pt>
                <c:pt idx="18736">
                  <c:v>1170</c:v>
                </c:pt>
                <c:pt idx="18737">
                  <c:v>2910</c:v>
                </c:pt>
                <c:pt idx="18738">
                  <c:v>970</c:v>
                </c:pt>
                <c:pt idx="18739">
                  <c:v>2130</c:v>
                </c:pt>
                <c:pt idx="18740">
                  <c:v>2520</c:v>
                </c:pt>
                <c:pt idx="18741">
                  <c:v>1360</c:v>
                </c:pt>
                <c:pt idx="18742">
                  <c:v>1620</c:v>
                </c:pt>
                <c:pt idx="18743">
                  <c:v>2120</c:v>
                </c:pt>
                <c:pt idx="18744">
                  <c:v>2700</c:v>
                </c:pt>
                <c:pt idx="18745">
                  <c:v>1370</c:v>
                </c:pt>
                <c:pt idx="18746">
                  <c:v>2520</c:v>
                </c:pt>
                <c:pt idx="18747">
                  <c:v>1540</c:v>
                </c:pt>
                <c:pt idx="18748">
                  <c:v>2610</c:v>
                </c:pt>
                <c:pt idx="18749">
                  <c:v>1490</c:v>
                </c:pt>
                <c:pt idx="18750">
                  <c:v>2760</c:v>
                </c:pt>
                <c:pt idx="18751">
                  <c:v>1260</c:v>
                </c:pt>
                <c:pt idx="18752">
                  <c:v>2630</c:v>
                </c:pt>
                <c:pt idx="18753">
                  <c:v>1800</c:v>
                </c:pt>
                <c:pt idx="18754">
                  <c:v>1130</c:v>
                </c:pt>
                <c:pt idx="18755">
                  <c:v>1180</c:v>
                </c:pt>
                <c:pt idx="18756">
                  <c:v>2800</c:v>
                </c:pt>
                <c:pt idx="18757">
                  <c:v>1830</c:v>
                </c:pt>
                <c:pt idx="18758">
                  <c:v>2220</c:v>
                </c:pt>
                <c:pt idx="18759">
                  <c:v>1870</c:v>
                </c:pt>
                <c:pt idx="18760">
                  <c:v>2580</c:v>
                </c:pt>
                <c:pt idx="18761">
                  <c:v>1660</c:v>
                </c:pt>
                <c:pt idx="18762">
                  <c:v>1330</c:v>
                </c:pt>
                <c:pt idx="18763">
                  <c:v>1330</c:v>
                </c:pt>
                <c:pt idx="18764">
                  <c:v>2630</c:v>
                </c:pt>
                <c:pt idx="18765">
                  <c:v>1100</c:v>
                </c:pt>
                <c:pt idx="18766">
                  <c:v>1810</c:v>
                </c:pt>
                <c:pt idx="18767">
                  <c:v>2060</c:v>
                </c:pt>
                <c:pt idx="18768">
                  <c:v>4660</c:v>
                </c:pt>
                <c:pt idx="18769">
                  <c:v>2370</c:v>
                </c:pt>
                <c:pt idx="18770">
                  <c:v>2430</c:v>
                </c:pt>
                <c:pt idx="18771">
                  <c:v>1880</c:v>
                </c:pt>
                <c:pt idx="18772">
                  <c:v>1150</c:v>
                </c:pt>
                <c:pt idx="18773">
                  <c:v>1350</c:v>
                </c:pt>
                <c:pt idx="18774">
                  <c:v>2180</c:v>
                </c:pt>
                <c:pt idx="18775">
                  <c:v>3370</c:v>
                </c:pt>
                <c:pt idx="18776">
                  <c:v>3650</c:v>
                </c:pt>
                <c:pt idx="18777">
                  <c:v>2100</c:v>
                </c:pt>
                <c:pt idx="18778">
                  <c:v>670</c:v>
                </c:pt>
                <c:pt idx="18779">
                  <c:v>2420</c:v>
                </c:pt>
                <c:pt idx="18780">
                  <c:v>760</c:v>
                </c:pt>
                <c:pt idx="18781">
                  <c:v>2200</c:v>
                </c:pt>
                <c:pt idx="18782">
                  <c:v>4410</c:v>
                </c:pt>
                <c:pt idx="18783">
                  <c:v>1300</c:v>
                </c:pt>
                <c:pt idx="18784">
                  <c:v>720</c:v>
                </c:pt>
                <c:pt idx="18785">
                  <c:v>2180</c:v>
                </c:pt>
                <c:pt idx="18786">
                  <c:v>1130</c:v>
                </c:pt>
                <c:pt idx="18787">
                  <c:v>2230</c:v>
                </c:pt>
                <c:pt idx="18788">
                  <c:v>2100</c:v>
                </c:pt>
                <c:pt idx="18789">
                  <c:v>2060</c:v>
                </c:pt>
                <c:pt idx="18790">
                  <c:v>3060</c:v>
                </c:pt>
                <c:pt idx="18791">
                  <c:v>2810</c:v>
                </c:pt>
                <c:pt idx="18792">
                  <c:v>2550</c:v>
                </c:pt>
                <c:pt idx="18793">
                  <c:v>4290</c:v>
                </c:pt>
                <c:pt idx="18794">
                  <c:v>3040</c:v>
                </c:pt>
                <c:pt idx="18795">
                  <c:v>2530</c:v>
                </c:pt>
                <c:pt idx="18796">
                  <c:v>1300</c:v>
                </c:pt>
                <c:pt idx="18797">
                  <c:v>1790</c:v>
                </c:pt>
                <c:pt idx="18798">
                  <c:v>1530</c:v>
                </c:pt>
                <c:pt idx="18799">
                  <c:v>2380</c:v>
                </c:pt>
                <c:pt idx="18800">
                  <c:v>2400</c:v>
                </c:pt>
                <c:pt idx="18801">
                  <c:v>1030</c:v>
                </c:pt>
                <c:pt idx="18802">
                  <c:v>3250</c:v>
                </c:pt>
                <c:pt idx="18803">
                  <c:v>1970</c:v>
                </c:pt>
                <c:pt idx="18804">
                  <c:v>1940</c:v>
                </c:pt>
                <c:pt idx="18805">
                  <c:v>1850</c:v>
                </c:pt>
                <c:pt idx="18806">
                  <c:v>3900</c:v>
                </c:pt>
                <c:pt idx="18807">
                  <c:v>3160</c:v>
                </c:pt>
                <c:pt idx="18808">
                  <c:v>1440</c:v>
                </c:pt>
                <c:pt idx="18809">
                  <c:v>2040</c:v>
                </c:pt>
                <c:pt idx="18810">
                  <c:v>2120</c:v>
                </c:pt>
                <c:pt idx="18811">
                  <c:v>830</c:v>
                </c:pt>
                <c:pt idx="18812">
                  <c:v>3140</c:v>
                </c:pt>
                <c:pt idx="18813">
                  <c:v>2410</c:v>
                </c:pt>
                <c:pt idx="18814">
                  <c:v>2190</c:v>
                </c:pt>
                <c:pt idx="18815">
                  <c:v>2190</c:v>
                </c:pt>
                <c:pt idx="18816">
                  <c:v>1210</c:v>
                </c:pt>
                <c:pt idx="18817">
                  <c:v>1880</c:v>
                </c:pt>
                <c:pt idx="18818">
                  <c:v>2410</c:v>
                </c:pt>
                <c:pt idx="18819">
                  <c:v>2620</c:v>
                </c:pt>
                <c:pt idx="18820">
                  <c:v>1850</c:v>
                </c:pt>
                <c:pt idx="18821">
                  <c:v>1760</c:v>
                </c:pt>
                <c:pt idx="18822">
                  <c:v>860</c:v>
                </c:pt>
                <c:pt idx="18823">
                  <c:v>2620</c:v>
                </c:pt>
                <c:pt idx="18824">
                  <c:v>2400</c:v>
                </c:pt>
                <c:pt idx="18825">
                  <c:v>1850</c:v>
                </c:pt>
                <c:pt idx="18826">
                  <c:v>4040</c:v>
                </c:pt>
                <c:pt idx="18827">
                  <c:v>1940</c:v>
                </c:pt>
                <c:pt idx="18828">
                  <c:v>3490</c:v>
                </c:pt>
                <c:pt idx="18829">
                  <c:v>3170</c:v>
                </c:pt>
                <c:pt idx="18830">
                  <c:v>2530</c:v>
                </c:pt>
                <c:pt idx="18831">
                  <c:v>3230</c:v>
                </c:pt>
                <c:pt idx="18832">
                  <c:v>2120</c:v>
                </c:pt>
                <c:pt idx="18833">
                  <c:v>1640</c:v>
                </c:pt>
                <c:pt idx="18834">
                  <c:v>2130</c:v>
                </c:pt>
                <c:pt idx="18835">
                  <c:v>1440</c:v>
                </c:pt>
                <c:pt idx="18836">
                  <c:v>1940</c:v>
                </c:pt>
                <c:pt idx="18837">
                  <c:v>1120</c:v>
                </c:pt>
                <c:pt idx="18838">
                  <c:v>2400</c:v>
                </c:pt>
                <c:pt idx="18839">
                  <c:v>1810</c:v>
                </c:pt>
                <c:pt idx="18840">
                  <c:v>1270</c:v>
                </c:pt>
                <c:pt idx="18841">
                  <c:v>1350</c:v>
                </c:pt>
                <c:pt idx="18842">
                  <c:v>1550</c:v>
                </c:pt>
                <c:pt idx="18843">
                  <c:v>1620</c:v>
                </c:pt>
                <c:pt idx="18844">
                  <c:v>2650</c:v>
                </c:pt>
                <c:pt idx="18845">
                  <c:v>2510</c:v>
                </c:pt>
                <c:pt idx="18846">
                  <c:v>2040</c:v>
                </c:pt>
                <c:pt idx="18847">
                  <c:v>1660</c:v>
                </c:pt>
                <c:pt idx="18848">
                  <c:v>1980</c:v>
                </c:pt>
                <c:pt idx="18849">
                  <c:v>2690</c:v>
                </c:pt>
                <c:pt idx="18850">
                  <c:v>2910</c:v>
                </c:pt>
                <c:pt idx="18851">
                  <c:v>2720</c:v>
                </c:pt>
                <c:pt idx="18852">
                  <c:v>1280</c:v>
                </c:pt>
                <c:pt idx="18853">
                  <c:v>2160</c:v>
                </c:pt>
                <c:pt idx="18854">
                  <c:v>1760</c:v>
                </c:pt>
                <c:pt idx="18855">
                  <c:v>800</c:v>
                </c:pt>
                <c:pt idx="18856">
                  <c:v>930</c:v>
                </c:pt>
                <c:pt idx="18857">
                  <c:v>2040</c:v>
                </c:pt>
                <c:pt idx="18858">
                  <c:v>1180</c:v>
                </c:pt>
                <c:pt idx="18859">
                  <c:v>2000</c:v>
                </c:pt>
                <c:pt idx="18860">
                  <c:v>3310</c:v>
                </c:pt>
                <c:pt idx="18861">
                  <c:v>3130</c:v>
                </c:pt>
                <c:pt idx="18862">
                  <c:v>2300</c:v>
                </c:pt>
                <c:pt idx="18863">
                  <c:v>2140</c:v>
                </c:pt>
                <c:pt idx="18864">
                  <c:v>2210</c:v>
                </c:pt>
                <c:pt idx="18865">
                  <c:v>970</c:v>
                </c:pt>
                <c:pt idx="18866">
                  <c:v>2690</c:v>
                </c:pt>
                <c:pt idx="18867">
                  <c:v>1890</c:v>
                </c:pt>
                <c:pt idx="18868">
                  <c:v>3140</c:v>
                </c:pt>
                <c:pt idx="18869">
                  <c:v>1440</c:v>
                </c:pt>
                <c:pt idx="18870">
                  <c:v>2910</c:v>
                </c:pt>
                <c:pt idx="18871">
                  <c:v>1310</c:v>
                </c:pt>
                <c:pt idx="18872">
                  <c:v>2140</c:v>
                </c:pt>
                <c:pt idx="18873">
                  <c:v>1090</c:v>
                </c:pt>
                <c:pt idx="18874">
                  <c:v>1330</c:v>
                </c:pt>
                <c:pt idx="18875">
                  <c:v>4690</c:v>
                </c:pt>
                <c:pt idx="18876">
                  <c:v>1910</c:v>
                </c:pt>
                <c:pt idx="18877">
                  <c:v>1750</c:v>
                </c:pt>
                <c:pt idx="18878">
                  <c:v>1760</c:v>
                </c:pt>
                <c:pt idx="18879">
                  <c:v>1810</c:v>
                </c:pt>
                <c:pt idx="18880">
                  <c:v>1360</c:v>
                </c:pt>
                <c:pt idx="18881">
                  <c:v>1730</c:v>
                </c:pt>
                <c:pt idx="18882">
                  <c:v>4710</c:v>
                </c:pt>
                <c:pt idx="18883">
                  <c:v>1010</c:v>
                </c:pt>
                <c:pt idx="18884">
                  <c:v>2400</c:v>
                </c:pt>
                <c:pt idx="18885">
                  <c:v>1540</c:v>
                </c:pt>
                <c:pt idx="18886">
                  <c:v>1480</c:v>
                </c:pt>
                <c:pt idx="18887">
                  <c:v>2520</c:v>
                </c:pt>
                <c:pt idx="18888">
                  <c:v>1210</c:v>
                </c:pt>
                <c:pt idx="18889">
                  <c:v>2670</c:v>
                </c:pt>
                <c:pt idx="18890">
                  <c:v>3030</c:v>
                </c:pt>
                <c:pt idx="18891">
                  <c:v>1440</c:v>
                </c:pt>
                <c:pt idx="18892">
                  <c:v>3250</c:v>
                </c:pt>
                <c:pt idx="18893">
                  <c:v>1750</c:v>
                </c:pt>
                <c:pt idx="18894">
                  <c:v>2120</c:v>
                </c:pt>
                <c:pt idx="18895">
                  <c:v>1050</c:v>
                </c:pt>
                <c:pt idx="18896">
                  <c:v>1950</c:v>
                </c:pt>
                <c:pt idx="18897">
                  <c:v>1020</c:v>
                </c:pt>
                <c:pt idx="18898">
                  <c:v>1820</c:v>
                </c:pt>
                <c:pt idx="18899">
                  <c:v>2390</c:v>
                </c:pt>
                <c:pt idx="18900">
                  <c:v>1400</c:v>
                </c:pt>
                <c:pt idx="18901">
                  <c:v>1540</c:v>
                </c:pt>
                <c:pt idx="18902">
                  <c:v>2370</c:v>
                </c:pt>
                <c:pt idx="18903">
                  <c:v>670</c:v>
                </c:pt>
                <c:pt idx="18904">
                  <c:v>2420</c:v>
                </c:pt>
                <c:pt idx="18905">
                  <c:v>1000</c:v>
                </c:pt>
                <c:pt idx="18906">
                  <c:v>2100</c:v>
                </c:pt>
                <c:pt idx="18907">
                  <c:v>2800</c:v>
                </c:pt>
                <c:pt idx="18908">
                  <c:v>940</c:v>
                </c:pt>
                <c:pt idx="18909">
                  <c:v>1640</c:v>
                </c:pt>
                <c:pt idx="18910">
                  <c:v>2760</c:v>
                </c:pt>
                <c:pt idx="18911">
                  <c:v>3660</c:v>
                </c:pt>
                <c:pt idx="18912">
                  <c:v>3070</c:v>
                </c:pt>
                <c:pt idx="18913">
                  <c:v>1100</c:v>
                </c:pt>
                <c:pt idx="18914">
                  <c:v>3130</c:v>
                </c:pt>
                <c:pt idx="18915">
                  <c:v>1320</c:v>
                </c:pt>
                <c:pt idx="18916">
                  <c:v>1470</c:v>
                </c:pt>
                <c:pt idx="18917">
                  <c:v>1480</c:v>
                </c:pt>
                <c:pt idx="18918">
                  <c:v>2260</c:v>
                </c:pt>
                <c:pt idx="18919">
                  <c:v>2210</c:v>
                </c:pt>
                <c:pt idx="18920">
                  <c:v>1540</c:v>
                </c:pt>
                <c:pt idx="18921">
                  <c:v>1910</c:v>
                </c:pt>
                <c:pt idx="18922">
                  <c:v>1760</c:v>
                </c:pt>
                <c:pt idx="18923">
                  <c:v>2240</c:v>
                </c:pt>
                <c:pt idx="18924">
                  <c:v>2110</c:v>
                </c:pt>
                <c:pt idx="18925">
                  <c:v>1396</c:v>
                </c:pt>
                <c:pt idx="18926">
                  <c:v>3040</c:v>
                </c:pt>
                <c:pt idx="18927">
                  <c:v>1140</c:v>
                </c:pt>
                <c:pt idx="18928">
                  <c:v>1780</c:v>
                </c:pt>
                <c:pt idx="18929">
                  <c:v>3370</c:v>
                </c:pt>
                <c:pt idx="18930">
                  <c:v>1484</c:v>
                </c:pt>
                <c:pt idx="18931">
                  <c:v>2230</c:v>
                </c:pt>
                <c:pt idx="18932">
                  <c:v>2820</c:v>
                </c:pt>
                <c:pt idx="18933">
                  <c:v>1580</c:v>
                </c:pt>
                <c:pt idx="18934">
                  <c:v>2040</c:v>
                </c:pt>
                <c:pt idx="18935">
                  <c:v>2720</c:v>
                </c:pt>
                <c:pt idx="18936">
                  <c:v>1490</c:v>
                </c:pt>
                <c:pt idx="18937">
                  <c:v>1560</c:v>
                </c:pt>
                <c:pt idx="18938">
                  <c:v>830</c:v>
                </c:pt>
                <c:pt idx="18939">
                  <c:v>980</c:v>
                </c:pt>
                <c:pt idx="18940">
                  <c:v>1980</c:v>
                </c:pt>
                <c:pt idx="18941">
                  <c:v>3680</c:v>
                </c:pt>
                <c:pt idx="18942">
                  <c:v>860</c:v>
                </c:pt>
                <c:pt idx="18943">
                  <c:v>1850</c:v>
                </c:pt>
                <c:pt idx="18944">
                  <c:v>1620</c:v>
                </c:pt>
                <c:pt idx="18945">
                  <c:v>2240</c:v>
                </c:pt>
                <c:pt idx="18946">
                  <c:v>1010</c:v>
                </c:pt>
                <c:pt idx="18947">
                  <c:v>1610</c:v>
                </c:pt>
                <c:pt idx="18948">
                  <c:v>2720</c:v>
                </c:pt>
                <c:pt idx="18949">
                  <c:v>2080</c:v>
                </c:pt>
                <c:pt idx="18950">
                  <c:v>1930</c:v>
                </c:pt>
                <c:pt idx="18951">
                  <c:v>2250</c:v>
                </c:pt>
                <c:pt idx="18952">
                  <c:v>1980</c:v>
                </c:pt>
                <c:pt idx="18953">
                  <c:v>1960</c:v>
                </c:pt>
                <c:pt idx="18954">
                  <c:v>1320</c:v>
                </c:pt>
                <c:pt idx="18955">
                  <c:v>2940</c:v>
                </c:pt>
                <c:pt idx="18956">
                  <c:v>1460</c:v>
                </c:pt>
                <c:pt idx="18957">
                  <c:v>2330</c:v>
                </c:pt>
                <c:pt idx="18958">
                  <c:v>2620</c:v>
                </c:pt>
                <c:pt idx="18959">
                  <c:v>700</c:v>
                </c:pt>
                <c:pt idx="18960">
                  <c:v>1140</c:v>
                </c:pt>
                <c:pt idx="18961">
                  <c:v>2750</c:v>
                </c:pt>
                <c:pt idx="18962">
                  <c:v>2480</c:v>
                </c:pt>
                <c:pt idx="18963">
                  <c:v>1130</c:v>
                </c:pt>
                <c:pt idx="18964">
                  <c:v>2770</c:v>
                </c:pt>
                <c:pt idx="18965">
                  <c:v>1710</c:v>
                </c:pt>
                <c:pt idx="18966">
                  <c:v>2150</c:v>
                </c:pt>
                <c:pt idx="18967">
                  <c:v>2250</c:v>
                </c:pt>
                <c:pt idx="18968">
                  <c:v>2960</c:v>
                </c:pt>
                <c:pt idx="18969">
                  <c:v>2300</c:v>
                </c:pt>
                <c:pt idx="18970">
                  <c:v>1740</c:v>
                </c:pt>
                <c:pt idx="18971">
                  <c:v>2830</c:v>
                </c:pt>
                <c:pt idx="18972">
                  <c:v>1240</c:v>
                </c:pt>
                <c:pt idx="18973">
                  <c:v>2180</c:v>
                </c:pt>
                <c:pt idx="18974">
                  <c:v>2510</c:v>
                </c:pt>
                <c:pt idx="18975">
                  <c:v>6630</c:v>
                </c:pt>
                <c:pt idx="18976">
                  <c:v>2300</c:v>
                </c:pt>
                <c:pt idx="18977">
                  <c:v>3220</c:v>
                </c:pt>
                <c:pt idx="18978">
                  <c:v>2270</c:v>
                </c:pt>
                <c:pt idx="18979">
                  <c:v>1840</c:v>
                </c:pt>
                <c:pt idx="18980">
                  <c:v>3820</c:v>
                </c:pt>
                <c:pt idx="18981">
                  <c:v>1660</c:v>
                </c:pt>
                <c:pt idx="18982">
                  <c:v>3360</c:v>
                </c:pt>
                <c:pt idx="18983">
                  <c:v>1350</c:v>
                </c:pt>
                <c:pt idx="18984">
                  <c:v>2970</c:v>
                </c:pt>
                <c:pt idx="18985">
                  <c:v>1000</c:v>
                </c:pt>
                <c:pt idx="18986">
                  <c:v>1190</c:v>
                </c:pt>
                <c:pt idx="18987">
                  <c:v>1670</c:v>
                </c:pt>
                <c:pt idx="18988">
                  <c:v>1200</c:v>
                </c:pt>
                <c:pt idx="18989">
                  <c:v>2250</c:v>
                </c:pt>
                <c:pt idx="18990">
                  <c:v>1040</c:v>
                </c:pt>
                <c:pt idx="18991">
                  <c:v>3180</c:v>
                </c:pt>
                <c:pt idx="18992">
                  <c:v>3180</c:v>
                </c:pt>
                <c:pt idx="18993">
                  <c:v>2040</c:v>
                </c:pt>
                <c:pt idx="18994">
                  <c:v>1160</c:v>
                </c:pt>
                <c:pt idx="18995">
                  <c:v>880</c:v>
                </c:pt>
                <c:pt idx="18996">
                  <c:v>2290</c:v>
                </c:pt>
                <c:pt idx="18997">
                  <c:v>950</c:v>
                </c:pt>
                <c:pt idx="18998">
                  <c:v>1010</c:v>
                </c:pt>
                <c:pt idx="18999">
                  <c:v>3100</c:v>
                </c:pt>
                <c:pt idx="19000">
                  <c:v>2560</c:v>
                </c:pt>
                <c:pt idx="19001">
                  <c:v>2430</c:v>
                </c:pt>
                <c:pt idx="19002">
                  <c:v>830</c:v>
                </c:pt>
                <c:pt idx="19003">
                  <c:v>2090</c:v>
                </c:pt>
                <c:pt idx="19004">
                  <c:v>2030</c:v>
                </c:pt>
                <c:pt idx="19005">
                  <c:v>1060</c:v>
                </c:pt>
                <c:pt idx="19006">
                  <c:v>1090</c:v>
                </c:pt>
                <c:pt idx="19007">
                  <c:v>3400</c:v>
                </c:pt>
                <c:pt idx="19008">
                  <c:v>1920</c:v>
                </c:pt>
                <c:pt idx="19009">
                  <c:v>1150</c:v>
                </c:pt>
                <c:pt idx="19010">
                  <c:v>3970</c:v>
                </c:pt>
                <c:pt idx="19011">
                  <c:v>1880</c:v>
                </c:pt>
                <c:pt idx="19012">
                  <c:v>1500</c:v>
                </c:pt>
                <c:pt idx="19013">
                  <c:v>2190</c:v>
                </c:pt>
                <c:pt idx="19014">
                  <c:v>2530</c:v>
                </c:pt>
                <c:pt idx="19015">
                  <c:v>1930</c:v>
                </c:pt>
                <c:pt idx="19016">
                  <c:v>1510</c:v>
                </c:pt>
                <c:pt idx="19017">
                  <c:v>5510</c:v>
                </c:pt>
                <c:pt idx="19018">
                  <c:v>1100</c:v>
                </c:pt>
                <c:pt idx="19019">
                  <c:v>1730</c:v>
                </c:pt>
                <c:pt idx="19020">
                  <c:v>1480</c:v>
                </c:pt>
                <c:pt idx="19021">
                  <c:v>1150</c:v>
                </c:pt>
                <c:pt idx="19022">
                  <c:v>1950</c:v>
                </c:pt>
                <c:pt idx="19023">
                  <c:v>2380</c:v>
                </c:pt>
                <c:pt idx="19024">
                  <c:v>3100</c:v>
                </c:pt>
                <c:pt idx="19025">
                  <c:v>2010</c:v>
                </c:pt>
                <c:pt idx="19026">
                  <c:v>2270</c:v>
                </c:pt>
                <c:pt idx="19027">
                  <c:v>2050</c:v>
                </c:pt>
                <c:pt idx="19028">
                  <c:v>650</c:v>
                </c:pt>
                <c:pt idx="19029">
                  <c:v>2780</c:v>
                </c:pt>
                <c:pt idx="19030">
                  <c:v>1300</c:v>
                </c:pt>
                <c:pt idx="19031">
                  <c:v>2730</c:v>
                </c:pt>
                <c:pt idx="19032">
                  <c:v>3140</c:v>
                </c:pt>
                <c:pt idx="19033">
                  <c:v>2410</c:v>
                </c:pt>
                <c:pt idx="19034">
                  <c:v>1180</c:v>
                </c:pt>
                <c:pt idx="19035">
                  <c:v>2600</c:v>
                </c:pt>
                <c:pt idx="19036">
                  <c:v>1400</c:v>
                </c:pt>
                <c:pt idx="19037">
                  <c:v>2220</c:v>
                </c:pt>
                <c:pt idx="19038">
                  <c:v>1660</c:v>
                </c:pt>
                <c:pt idx="19039">
                  <c:v>2330</c:v>
                </c:pt>
                <c:pt idx="19040">
                  <c:v>1440</c:v>
                </c:pt>
                <c:pt idx="19041">
                  <c:v>2920</c:v>
                </c:pt>
                <c:pt idx="19042">
                  <c:v>1760</c:v>
                </c:pt>
                <c:pt idx="19043">
                  <c:v>2860</c:v>
                </c:pt>
                <c:pt idx="19044">
                  <c:v>2090</c:v>
                </c:pt>
                <c:pt idx="19045">
                  <c:v>1910</c:v>
                </c:pt>
                <c:pt idx="19046">
                  <c:v>3280</c:v>
                </c:pt>
                <c:pt idx="19047">
                  <c:v>1770</c:v>
                </c:pt>
                <c:pt idx="19048">
                  <c:v>920</c:v>
                </c:pt>
                <c:pt idx="19049">
                  <c:v>1690</c:v>
                </c:pt>
                <c:pt idx="19050">
                  <c:v>2470</c:v>
                </c:pt>
                <c:pt idx="19051">
                  <c:v>1040</c:v>
                </c:pt>
                <c:pt idx="19052">
                  <c:v>1220</c:v>
                </c:pt>
                <c:pt idx="19053">
                  <c:v>3500</c:v>
                </c:pt>
                <c:pt idx="19054">
                  <c:v>760</c:v>
                </c:pt>
                <c:pt idx="19055">
                  <c:v>3070</c:v>
                </c:pt>
                <c:pt idx="19056">
                  <c:v>2100</c:v>
                </c:pt>
                <c:pt idx="19057">
                  <c:v>1660</c:v>
                </c:pt>
                <c:pt idx="19058">
                  <c:v>1430</c:v>
                </c:pt>
                <c:pt idx="19059">
                  <c:v>1620</c:v>
                </c:pt>
                <c:pt idx="19060">
                  <c:v>1490</c:v>
                </c:pt>
                <c:pt idx="19061">
                  <c:v>1170</c:v>
                </c:pt>
                <c:pt idx="19062">
                  <c:v>1240</c:v>
                </c:pt>
                <c:pt idx="19063">
                  <c:v>2910</c:v>
                </c:pt>
                <c:pt idx="19064">
                  <c:v>2660</c:v>
                </c:pt>
                <c:pt idx="19065">
                  <c:v>2220</c:v>
                </c:pt>
                <c:pt idx="19066">
                  <c:v>1920</c:v>
                </c:pt>
                <c:pt idx="19067">
                  <c:v>2780</c:v>
                </c:pt>
                <c:pt idx="19068">
                  <c:v>3110</c:v>
                </c:pt>
                <c:pt idx="19069">
                  <c:v>1820</c:v>
                </c:pt>
                <c:pt idx="19070">
                  <c:v>1765</c:v>
                </c:pt>
                <c:pt idx="19071">
                  <c:v>1800</c:v>
                </c:pt>
                <c:pt idx="19072">
                  <c:v>2650</c:v>
                </c:pt>
                <c:pt idx="19073">
                  <c:v>1410</c:v>
                </c:pt>
                <c:pt idx="19074">
                  <c:v>1650</c:v>
                </c:pt>
                <c:pt idx="19075">
                  <c:v>1180</c:v>
                </c:pt>
                <c:pt idx="19076">
                  <c:v>800</c:v>
                </c:pt>
                <c:pt idx="19077">
                  <c:v>1430</c:v>
                </c:pt>
                <c:pt idx="19078">
                  <c:v>3300</c:v>
                </c:pt>
                <c:pt idx="19079">
                  <c:v>1220</c:v>
                </c:pt>
                <c:pt idx="19080">
                  <c:v>3530</c:v>
                </c:pt>
                <c:pt idx="19081">
                  <c:v>1380</c:v>
                </c:pt>
                <c:pt idx="19082">
                  <c:v>1410</c:v>
                </c:pt>
                <c:pt idx="19083">
                  <c:v>3360</c:v>
                </c:pt>
                <c:pt idx="19084">
                  <c:v>2270</c:v>
                </c:pt>
                <c:pt idx="19085">
                  <c:v>2890</c:v>
                </c:pt>
                <c:pt idx="19086">
                  <c:v>1750</c:v>
                </c:pt>
                <c:pt idx="19087">
                  <c:v>1010</c:v>
                </c:pt>
                <c:pt idx="19088">
                  <c:v>3780</c:v>
                </c:pt>
                <c:pt idx="19089">
                  <c:v>1880</c:v>
                </c:pt>
                <c:pt idx="19090">
                  <c:v>800</c:v>
                </c:pt>
                <c:pt idx="19091">
                  <c:v>4720</c:v>
                </c:pt>
                <c:pt idx="19092">
                  <c:v>1060</c:v>
                </c:pt>
                <c:pt idx="19093">
                  <c:v>2530</c:v>
                </c:pt>
                <c:pt idx="19094">
                  <c:v>1980</c:v>
                </c:pt>
                <c:pt idx="19095">
                  <c:v>1650</c:v>
                </c:pt>
                <c:pt idx="19096">
                  <c:v>1890</c:v>
                </c:pt>
                <c:pt idx="19097">
                  <c:v>3360</c:v>
                </c:pt>
                <c:pt idx="19098">
                  <c:v>630</c:v>
                </c:pt>
                <c:pt idx="19099">
                  <c:v>1980</c:v>
                </c:pt>
                <c:pt idx="19100">
                  <c:v>990</c:v>
                </c:pt>
                <c:pt idx="19101">
                  <c:v>3420</c:v>
                </c:pt>
                <c:pt idx="19102">
                  <c:v>3440</c:v>
                </c:pt>
                <c:pt idx="19103">
                  <c:v>1300</c:v>
                </c:pt>
                <c:pt idx="19104">
                  <c:v>2040</c:v>
                </c:pt>
                <c:pt idx="19105">
                  <c:v>1250</c:v>
                </c:pt>
                <c:pt idx="19106">
                  <c:v>1960</c:v>
                </c:pt>
                <c:pt idx="19107">
                  <c:v>2720</c:v>
                </c:pt>
                <c:pt idx="19108">
                  <c:v>3250</c:v>
                </c:pt>
                <c:pt idx="19109">
                  <c:v>3190</c:v>
                </c:pt>
                <c:pt idx="19110">
                  <c:v>2570</c:v>
                </c:pt>
                <c:pt idx="19111">
                  <c:v>1420</c:v>
                </c:pt>
                <c:pt idx="19112">
                  <c:v>2120</c:v>
                </c:pt>
                <c:pt idx="19113">
                  <c:v>2080</c:v>
                </c:pt>
                <c:pt idx="19114">
                  <c:v>2740</c:v>
                </c:pt>
                <c:pt idx="19115">
                  <c:v>1250</c:v>
                </c:pt>
                <c:pt idx="19116">
                  <c:v>2150</c:v>
                </c:pt>
                <c:pt idx="19117">
                  <c:v>3230</c:v>
                </c:pt>
                <c:pt idx="19118">
                  <c:v>860</c:v>
                </c:pt>
                <c:pt idx="19119">
                  <c:v>2810</c:v>
                </c:pt>
                <c:pt idx="19120">
                  <c:v>1040</c:v>
                </c:pt>
                <c:pt idx="19121">
                  <c:v>1160</c:v>
                </c:pt>
                <c:pt idx="19122">
                  <c:v>1470</c:v>
                </c:pt>
                <c:pt idx="19123">
                  <c:v>2350</c:v>
                </c:pt>
                <c:pt idx="19124">
                  <c:v>1660</c:v>
                </c:pt>
                <c:pt idx="19125">
                  <c:v>2020</c:v>
                </c:pt>
                <c:pt idx="19126">
                  <c:v>890</c:v>
                </c:pt>
                <c:pt idx="19127">
                  <c:v>2430</c:v>
                </c:pt>
                <c:pt idx="19128">
                  <c:v>1460</c:v>
                </c:pt>
                <c:pt idx="19129">
                  <c:v>980</c:v>
                </c:pt>
                <c:pt idx="19130">
                  <c:v>2580</c:v>
                </c:pt>
                <c:pt idx="19131">
                  <c:v>1250</c:v>
                </c:pt>
                <c:pt idx="19132">
                  <c:v>3140</c:v>
                </c:pt>
                <c:pt idx="19133">
                  <c:v>2680</c:v>
                </c:pt>
                <c:pt idx="19134">
                  <c:v>1810</c:v>
                </c:pt>
                <c:pt idx="19135">
                  <c:v>2090</c:v>
                </c:pt>
                <c:pt idx="19136">
                  <c:v>1120</c:v>
                </c:pt>
                <c:pt idx="19137">
                  <c:v>1790</c:v>
                </c:pt>
                <c:pt idx="19138">
                  <c:v>870</c:v>
                </c:pt>
                <c:pt idx="19139">
                  <c:v>3160</c:v>
                </c:pt>
                <c:pt idx="19140">
                  <c:v>2350</c:v>
                </c:pt>
                <c:pt idx="19141">
                  <c:v>1810</c:v>
                </c:pt>
                <c:pt idx="19142">
                  <c:v>3160</c:v>
                </c:pt>
                <c:pt idx="19143">
                  <c:v>1660</c:v>
                </c:pt>
                <c:pt idx="19144">
                  <c:v>2500</c:v>
                </c:pt>
                <c:pt idx="19145">
                  <c:v>2880</c:v>
                </c:pt>
                <c:pt idx="19146">
                  <c:v>1470</c:v>
                </c:pt>
                <c:pt idx="19147">
                  <c:v>1460</c:v>
                </c:pt>
                <c:pt idx="19148">
                  <c:v>5490</c:v>
                </c:pt>
                <c:pt idx="19149">
                  <c:v>2480</c:v>
                </c:pt>
                <c:pt idx="19150">
                  <c:v>1140</c:v>
                </c:pt>
                <c:pt idx="19151">
                  <c:v>1830</c:v>
                </c:pt>
                <c:pt idx="19152">
                  <c:v>3110</c:v>
                </c:pt>
                <c:pt idx="19153">
                  <c:v>2630</c:v>
                </c:pt>
                <c:pt idx="19154">
                  <c:v>2390</c:v>
                </c:pt>
                <c:pt idx="19155">
                  <c:v>1750</c:v>
                </c:pt>
                <c:pt idx="19156">
                  <c:v>4370</c:v>
                </c:pt>
                <c:pt idx="19157">
                  <c:v>1020</c:v>
                </c:pt>
                <c:pt idx="19158">
                  <c:v>2500</c:v>
                </c:pt>
                <c:pt idx="19159">
                  <c:v>1540</c:v>
                </c:pt>
                <c:pt idx="19160">
                  <c:v>2200</c:v>
                </c:pt>
                <c:pt idx="19161">
                  <c:v>1940</c:v>
                </c:pt>
                <c:pt idx="19162">
                  <c:v>1453</c:v>
                </c:pt>
                <c:pt idx="19163">
                  <c:v>1830</c:v>
                </c:pt>
                <c:pt idx="19164">
                  <c:v>2000</c:v>
                </c:pt>
                <c:pt idx="19165">
                  <c:v>1400</c:v>
                </c:pt>
                <c:pt idx="19166">
                  <c:v>2400</c:v>
                </c:pt>
                <c:pt idx="19167">
                  <c:v>1390</c:v>
                </c:pt>
                <c:pt idx="19168">
                  <c:v>1680</c:v>
                </c:pt>
                <c:pt idx="19169">
                  <c:v>1820</c:v>
                </c:pt>
                <c:pt idx="19170">
                  <c:v>1140</c:v>
                </c:pt>
                <c:pt idx="19171">
                  <c:v>1060</c:v>
                </c:pt>
                <c:pt idx="19172">
                  <c:v>3050</c:v>
                </c:pt>
                <c:pt idx="19173">
                  <c:v>970</c:v>
                </c:pt>
                <c:pt idx="19174">
                  <c:v>1320</c:v>
                </c:pt>
                <c:pt idx="19175">
                  <c:v>1890</c:v>
                </c:pt>
                <c:pt idx="19176">
                  <c:v>2040</c:v>
                </c:pt>
                <c:pt idx="19177">
                  <c:v>2370</c:v>
                </c:pt>
                <c:pt idx="19178">
                  <c:v>2720</c:v>
                </c:pt>
                <c:pt idx="19179">
                  <c:v>1970</c:v>
                </c:pt>
                <c:pt idx="19180">
                  <c:v>2180</c:v>
                </c:pt>
                <c:pt idx="19181">
                  <c:v>2990</c:v>
                </c:pt>
                <c:pt idx="19182">
                  <c:v>2180</c:v>
                </c:pt>
                <c:pt idx="19183">
                  <c:v>1440</c:v>
                </c:pt>
                <c:pt idx="19184">
                  <c:v>3180</c:v>
                </c:pt>
                <c:pt idx="19185">
                  <c:v>1643</c:v>
                </c:pt>
                <c:pt idx="19186">
                  <c:v>1530</c:v>
                </c:pt>
                <c:pt idx="19187">
                  <c:v>1310</c:v>
                </c:pt>
                <c:pt idx="19188">
                  <c:v>2800</c:v>
                </c:pt>
                <c:pt idx="19189">
                  <c:v>1510</c:v>
                </c:pt>
                <c:pt idx="19190">
                  <c:v>2700</c:v>
                </c:pt>
                <c:pt idx="19191">
                  <c:v>2220</c:v>
                </c:pt>
                <c:pt idx="19192">
                  <c:v>1440</c:v>
                </c:pt>
                <c:pt idx="19193">
                  <c:v>1300</c:v>
                </c:pt>
                <c:pt idx="19194">
                  <c:v>2230</c:v>
                </c:pt>
                <c:pt idx="19195">
                  <c:v>1390</c:v>
                </c:pt>
                <c:pt idx="19196">
                  <c:v>2760</c:v>
                </c:pt>
                <c:pt idx="19197">
                  <c:v>3200</c:v>
                </c:pt>
                <c:pt idx="19198">
                  <c:v>1240</c:v>
                </c:pt>
                <c:pt idx="19199">
                  <c:v>1960</c:v>
                </c:pt>
                <c:pt idx="19200">
                  <c:v>2190</c:v>
                </c:pt>
                <c:pt idx="19201">
                  <c:v>3540</c:v>
                </c:pt>
                <c:pt idx="19202">
                  <c:v>2640</c:v>
                </c:pt>
                <c:pt idx="19203">
                  <c:v>2660</c:v>
                </c:pt>
                <c:pt idx="19204">
                  <c:v>1670</c:v>
                </c:pt>
                <c:pt idx="19205">
                  <c:v>3080</c:v>
                </c:pt>
                <c:pt idx="19206">
                  <c:v>2890</c:v>
                </c:pt>
                <c:pt idx="19207">
                  <c:v>1800</c:v>
                </c:pt>
                <c:pt idx="19208">
                  <c:v>2000</c:v>
                </c:pt>
                <c:pt idx="19209">
                  <c:v>1940</c:v>
                </c:pt>
                <c:pt idx="19210">
                  <c:v>1940</c:v>
                </c:pt>
                <c:pt idx="19211">
                  <c:v>960</c:v>
                </c:pt>
                <c:pt idx="19212">
                  <c:v>1750</c:v>
                </c:pt>
                <c:pt idx="19213">
                  <c:v>2320</c:v>
                </c:pt>
                <c:pt idx="19214">
                  <c:v>2380</c:v>
                </c:pt>
                <c:pt idx="19215">
                  <c:v>6490</c:v>
                </c:pt>
                <c:pt idx="19216">
                  <c:v>1620</c:v>
                </c:pt>
                <c:pt idx="19217">
                  <c:v>1770</c:v>
                </c:pt>
                <c:pt idx="19218">
                  <c:v>2320</c:v>
                </c:pt>
                <c:pt idx="19219">
                  <c:v>1330</c:v>
                </c:pt>
                <c:pt idx="19220">
                  <c:v>3420</c:v>
                </c:pt>
                <c:pt idx="19221">
                  <c:v>1270</c:v>
                </c:pt>
                <c:pt idx="19222">
                  <c:v>2550</c:v>
                </c:pt>
                <c:pt idx="19223">
                  <c:v>1860</c:v>
                </c:pt>
                <c:pt idx="19224">
                  <c:v>1020</c:v>
                </c:pt>
                <c:pt idx="19225">
                  <c:v>720</c:v>
                </c:pt>
                <c:pt idx="19226">
                  <c:v>4460</c:v>
                </c:pt>
                <c:pt idx="19227">
                  <c:v>1830</c:v>
                </c:pt>
                <c:pt idx="19228">
                  <c:v>1520</c:v>
                </c:pt>
                <c:pt idx="19229">
                  <c:v>1080</c:v>
                </c:pt>
                <c:pt idx="19230">
                  <c:v>1900</c:v>
                </c:pt>
                <c:pt idx="19231">
                  <c:v>5300</c:v>
                </c:pt>
                <c:pt idx="19232">
                  <c:v>1370</c:v>
                </c:pt>
                <c:pt idx="19233">
                  <c:v>2960</c:v>
                </c:pt>
                <c:pt idx="19234">
                  <c:v>960</c:v>
                </c:pt>
                <c:pt idx="19235">
                  <c:v>2190</c:v>
                </c:pt>
                <c:pt idx="19236">
                  <c:v>3990</c:v>
                </c:pt>
                <c:pt idx="19237">
                  <c:v>1200</c:v>
                </c:pt>
                <c:pt idx="19238">
                  <c:v>1780</c:v>
                </c:pt>
                <c:pt idx="19239">
                  <c:v>2630</c:v>
                </c:pt>
                <c:pt idx="19240">
                  <c:v>2300</c:v>
                </c:pt>
                <c:pt idx="19241">
                  <c:v>3210</c:v>
                </c:pt>
                <c:pt idx="19242">
                  <c:v>2290</c:v>
                </c:pt>
                <c:pt idx="19243">
                  <c:v>2780</c:v>
                </c:pt>
                <c:pt idx="19244">
                  <c:v>2650</c:v>
                </c:pt>
                <c:pt idx="19245">
                  <c:v>1840</c:v>
                </c:pt>
                <c:pt idx="19246">
                  <c:v>1560</c:v>
                </c:pt>
                <c:pt idx="19247">
                  <c:v>1200</c:v>
                </c:pt>
                <c:pt idx="19248">
                  <c:v>1900</c:v>
                </c:pt>
                <c:pt idx="19249">
                  <c:v>710</c:v>
                </c:pt>
                <c:pt idx="19250">
                  <c:v>1360</c:v>
                </c:pt>
                <c:pt idx="19251">
                  <c:v>2990</c:v>
                </c:pt>
                <c:pt idx="19252">
                  <c:v>1640</c:v>
                </c:pt>
                <c:pt idx="19253">
                  <c:v>3650</c:v>
                </c:pt>
                <c:pt idx="19254">
                  <c:v>2920</c:v>
                </c:pt>
                <c:pt idx="19255">
                  <c:v>3680</c:v>
                </c:pt>
                <c:pt idx="19256">
                  <c:v>1830</c:v>
                </c:pt>
                <c:pt idx="19257">
                  <c:v>2570</c:v>
                </c:pt>
                <c:pt idx="19258">
                  <c:v>2730</c:v>
                </c:pt>
                <c:pt idx="19259">
                  <c:v>1150</c:v>
                </c:pt>
                <c:pt idx="19260">
                  <c:v>4260</c:v>
                </c:pt>
                <c:pt idx="19261">
                  <c:v>1260</c:v>
                </c:pt>
                <c:pt idx="19262">
                  <c:v>4440</c:v>
                </c:pt>
                <c:pt idx="19263">
                  <c:v>2300</c:v>
                </c:pt>
                <c:pt idx="19264">
                  <c:v>1920</c:v>
                </c:pt>
                <c:pt idx="19265">
                  <c:v>1080</c:v>
                </c:pt>
                <c:pt idx="19266">
                  <c:v>890</c:v>
                </c:pt>
                <c:pt idx="19267">
                  <c:v>1650</c:v>
                </c:pt>
                <c:pt idx="19268">
                  <c:v>1820</c:v>
                </c:pt>
                <c:pt idx="19269">
                  <c:v>2320</c:v>
                </c:pt>
                <c:pt idx="19270">
                  <c:v>3260</c:v>
                </c:pt>
                <c:pt idx="19271">
                  <c:v>1730</c:v>
                </c:pt>
                <c:pt idx="19272">
                  <c:v>3320</c:v>
                </c:pt>
                <c:pt idx="19273">
                  <c:v>1660</c:v>
                </c:pt>
                <c:pt idx="19274">
                  <c:v>3290</c:v>
                </c:pt>
                <c:pt idx="19275">
                  <c:v>2280</c:v>
                </c:pt>
                <c:pt idx="19276">
                  <c:v>3650</c:v>
                </c:pt>
                <c:pt idx="19277">
                  <c:v>1620</c:v>
                </c:pt>
                <c:pt idx="19278">
                  <c:v>2020</c:v>
                </c:pt>
                <c:pt idx="19279">
                  <c:v>1150</c:v>
                </c:pt>
                <c:pt idx="19280">
                  <c:v>1940</c:v>
                </c:pt>
                <c:pt idx="19281">
                  <c:v>3440</c:v>
                </c:pt>
                <c:pt idx="19282">
                  <c:v>2000</c:v>
                </c:pt>
                <c:pt idx="19283">
                  <c:v>750</c:v>
                </c:pt>
                <c:pt idx="19284">
                  <c:v>1420</c:v>
                </c:pt>
                <c:pt idx="19285">
                  <c:v>880</c:v>
                </c:pt>
                <c:pt idx="19286">
                  <c:v>2680</c:v>
                </c:pt>
                <c:pt idx="19287">
                  <c:v>860</c:v>
                </c:pt>
                <c:pt idx="19288">
                  <c:v>1310</c:v>
                </c:pt>
                <c:pt idx="19289">
                  <c:v>1780</c:v>
                </c:pt>
                <c:pt idx="19290">
                  <c:v>1440</c:v>
                </c:pt>
                <c:pt idx="19291">
                  <c:v>1510</c:v>
                </c:pt>
                <c:pt idx="19292">
                  <c:v>2100</c:v>
                </c:pt>
                <c:pt idx="19293">
                  <c:v>1310</c:v>
                </c:pt>
                <c:pt idx="19294">
                  <c:v>1280</c:v>
                </c:pt>
                <c:pt idx="19295">
                  <c:v>1320</c:v>
                </c:pt>
                <c:pt idx="19296">
                  <c:v>1740</c:v>
                </c:pt>
                <c:pt idx="19297">
                  <c:v>2910</c:v>
                </c:pt>
                <c:pt idx="19298">
                  <c:v>2500</c:v>
                </c:pt>
                <c:pt idx="19299">
                  <c:v>1100</c:v>
                </c:pt>
                <c:pt idx="19300">
                  <c:v>1381</c:v>
                </c:pt>
                <c:pt idx="19301">
                  <c:v>960</c:v>
                </c:pt>
                <c:pt idx="19302">
                  <c:v>3840</c:v>
                </c:pt>
                <c:pt idx="19303">
                  <c:v>2200</c:v>
                </c:pt>
                <c:pt idx="19304">
                  <c:v>1250</c:v>
                </c:pt>
                <c:pt idx="19305">
                  <c:v>2380</c:v>
                </c:pt>
                <c:pt idx="19306">
                  <c:v>1500</c:v>
                </c:pt>
                <c:pt idx="19307">
                  <c:v>1410</c:v>
                </c:pt>
                <c:pt idx="19308">
                  <c:v>1680</c:v>
                </c:pt>
                <c:pt idx="19309">
                  <c:v>1500</c:v>
                </c:pt>
                <c:pt idx="19310">
                  <c:v>2710</c:v>
                </c:pt>
                <c:pt idx="19311">
                  <c:v>1730</c:v>
                </c:pt>
                <c:pt idx="19312">
                  <c:v>960</c:v>
                </c:pt>
                <c:pt idx="19313">
                  <c:v>2380</c:v>
                </c:pt>
                <c:pt idx="19314">
                  <c:v>1120</c:v>
                </c:pt>
                <c:pt idx="19315">
                  <c:v>2960</c:v>
                </c:pt>
                <c:pt idx="19316">
                  <c:v>1580</c:v>
                </c:pt>
                <c:pt idx="19317">
                  <c:v>1870</c:v>
                </c:pt>
                <c:pt idx="19318">
                  <c:v>1810</c:v>
                </c:pt>
                <c:pt idx="19319">
                  <c:v>2550</c:v>
                </c:pt>
                <c:pt idx="19320">
                  <c:v>1910</c:v>
                </c:pt>
                <c:pt idx="19321">
                  <c:v>1200</c:v>
                </c:pt>
                <c:pt idx="19322">
                  <c:v>2420</c:v>
                </c:pt>
                <c:pt idx="19323">
                  <c:v>3080</c:v>
                </c:pt>
                <c:pt idx="19324">
                  <c:v>3850</c:v>
                </c:pt>
                <c:pt idx="19325">
                  <c:v>3000</c:v>
                </c:pt>
                <c:pt idx="19326">
                  <c:v>1360</c:v>
                </c:pt>
                <c:pt idx="19327">
                  <c:v>3670</c:v>
                </c:pt>
                <c:pt idx="19328">
                  <c:v>2270</c:v>
                </c:pt>
                <c:pt idx="19329">
                  <c:v>1750</c:v>
                </c:pt>
                <c:pt idx="19330">
                  <c:v>3550</c:v>
                </c:pt>
                <c:pt idx="19331">
                  <c:v>2370</c:v>
                </c:pt>
                <c:pt idx="19332">
                  <c:v>1670</c:v>
                </c:pt>
                <c:pt idx="19333">
                  <c:v>1860</c:v>
                </c:pt>
                <c:pt idx="19334">
                  <c:v>4460</c:v>
                </c:pt>
                <c:pt idx="19335">
                  <c:v>1080</c:v>
                </c:pt>
                <c:pt idx="19336">
                  <c:v>1080</c:v>
                </c:pt>
                <c:pt idx="19337">
                  <c:v>2280</c:v>
                </c:pt>
                <c:pt idx="19338">
                  <c:v>2540</c:v>
                </c:pt>
                <c:pt idx="19339">
                  <c:v>2560</c:v>
                </c:pt>
                <c:pt idx="19340">
                  <c:v>2390</c:v>
                </c:pt>
                <c:pt idx="19341">
                  <c:v>2870</c:v>
                </c:pt>
                <c:pt idx="19342">
                  <c:v>1510</c:v>
                </c:pt>
                <c:pt idx="19343">
                  <c:v>2200</c:v>
                </c:pt>
                <c:pt idx="19344">
                  <c:v>720</c:v>
                </c:pt>
                <c:pt idx="19345">
                  <c:v>2970</c:v>
                </c:pt>
                <c:pt idx="19346">
                  <c:v>960</c:v>
                </c:pt>
                <c:pt idx="19347">
                  <c:v>1420</c:v>
                </c:pt>
                <c:pt idx="19348">
                  <c:v>1800</c:v>
                </c:pt>
                <c:pt idx="19349">
                  <c:v>3090</c:v>
                </c:pt>
                <c:pt idx="19350">
                  <c:v>1200</c:v>
                </c:pt>
                <c:pt idx="19351">
                  <c:v>4065</c:v>
                </c:pt>
                <c:pt idx="19352">
                  <c:v>2570</c:v>
                </c:pt>
                <c:pt idx="19353">
                  <c:v>1530</c:v>
                </c:pt>
                <c:pt idx="19354">
                  <c:v>1500</c:v>
                </c:pt>
                <c:pt idx="19355">
                  <c:v>2490</c:v>
                </c:pt>
                <c:pt idx="19356">
                  <c:v>3040</c:v>
                </c:pt>
                <c:pt idx="19357">
                  <c:v>4140</c:v>
                </c:pt>
                <c:pt idx="19358">
                  <c:v>1690</c:v>
                </c:pt>
                <c:pt idx="19359">
                  <c:v>1430</c:v>
                </c:pt>
                <c:pt idx="19360">
                  <c:v>2490</c:v>
                </c:pt>
                <c:pt idx="19361">
                  <c:v>1350</c:v>
                </c:pt>
                <c:pt idx="19362">
                  <c:v>3140</c:v>
                </c:pt>
                <c:pt idx="19363">
                  <c:v>2340</c:v>
                </c:pt>
                <c:pt idx="19364">
                  <c:v>1610</c:v>
                </c:pt>
                <c:pt idx="19365">
                  <c:v>3320</c:v>
                </c:pt>
                <c:pt idx="19366">
                  <c:v>2390</c:v>
                </c:pt>
                <c:pt idx="19367">
                  <c:v>1180</c:v>
                </c:pt>
                <c:pt idx="19368">
                  <c:v>1260</c:v>
                </c:pt>
                <c:pt idx="19369">
                  <c:v>1800</c:v>
                </c:pt>
                <c:pt idx="19370">
                  <c:v>1790</c:v>
                </c:pt>
                <c:pt idx="19371">
                  <c:v>1760</c:v>
                </c:pt>
                <c:pt idx="19372">
                  <c:v>1540</c:v>
                </c:pt>
                <c:pt idx="19373">
                  <c:v>1260</c:v>
                </c:pt>
                <c:pt idx="19374">
                  <c:v>2240</c:v>
                </c:pt>
                <c:pt idx="19375">
                  <c:v>1630</c:v>
                </c:pt>
                <c:pt idx="19376">
                  <c:v>2350</c:v>
                </c:pt>
                <c:pt idx="19377">
                  <c:v>1350</c:v>
                </c:pt>
                <c:pt idx="19378">
                  <c:v>1320</c:v>
                </c:pt>
                <c:pt idx="19379">
                  <c:v>1950</c:v>
                </c:pt>
                <c:pt idx="19380">
                  <c:v>2100</c:v>
                </c:pt>
                <c:pt idx="19381">
                  <c:v>3480</c:v>
                </c:pt>
                <c:pt idx="19382">
                  <c:v>1830</c:v>
                </c:pt>
                <c:pt idx="19383">
                  <c:v>2640</c:v>
                </c:pt>
                <c:pt idx="19384">
                  <c:v>900</c:v>
                </c:pt>
                <c:pt idx="19385">
                  <c:v>1553</c:v>
                </c:pt>
                <c:pt idx="19386">
                  <c:v>1710</c:v>
                </c:pt>
                <c:pt idx="19387">
                  <c:v>3400</c:v>
                </c:pt>
                <c:pt idx="19388">
                  <c:v>1270</c:v>
                </c:pt>
                <c:pt idx="19389">
                  <c:v>2960</c:v>
                </c:pt>
                <c:pt idx="19390">
                  <c:v>3040</c:v>
                </c:pt>
                <c:pt idx="19391">
                  <c:v>1430</c:v>
                </c:pt>
                <c:pt idx="19392">
                  <c:v>1520</c:v>
                </c:pt>
                <c:pt idx="19393">
                  <c:v>1820</c:v>
                </c:pt>
                <c:pt idx="19394">
                  <c:v>1800</c:v>
                </c:pt>
                <c:pt idx="19395">
                  <c:v>2720</c:v>
                </c:pt>
                <c:pt idx="19396">
                  <c:v>1980</c:v>
                </c:pt>
                <c:pt idx="19397">
                  <c:v>2550</c:v>
                </c:pt>
                <c:pt idx="19398">
                  <c:v>2210</c:v>
                </c:pt>
                <c:pt idx="19399">
                  <c:v>2120</c:v>
                </c:pt>
                <c:pt idx="19400">
                  <c:v>1570</c:v>
                </c:pt>
                <c:pt idx="19401">
                  <c:v>1310</c:v>
                </c:pt>
                <c:pt idx="19402">
                  <c:v>3150</c:v>
                </c:pt>
                <c:pt idx="19403">
                  <c:v>3870</c:v>
                </c:pt>
                <c:pt idx="19404">
                  <c:v>1840</c:v>
                </c:pt>
                <c:pt idx="19405">
                  <c:v>1120</c:v>
                </c:pt>
                <c:pt idx="19406">
                  <c:v>1440</c:v>
                </c:pt>
                <c:pt idx="19407">
                  <c:v>2300</c:v>
                </c:pt>
                <c:pt idx="19408">
                  <c:v>2070</c:v>
                </c:pt>
                <c:pt idx="19409">
                  <c:v>1420</c:v>
                </c:pt>
                <c:pt idx="19410">
                  <c:v>2010</c:v>
                </c:pt>
                <c:pt idx="19411">
                  <c:v>1200</c:v>
                </c:pt>
                <c:pt idx="19412">
                  <c:v>1150</c:v>
                </c:pt>
                <c:pt idx="19413">
                  <c:v>1240</c:v>
                </c:pt>
                <c:pt idx="19414">
                  <c:v>1900</c:v>
                </c:pt>
                <c:pt idx="19415">
                  <c:v>2350</c:v>
                </c:pt>
                <c:pt idx="19416">
                  <c:v>1120</c:v>
                </c:pt>
                <c:pt idx="19417">
                  <c:v>1020</c:v>
                </c:pt>
                <c:pt idx="19418">
                  <c:v>1930</c:v>
                </c:pt>
                <c:pt idx="19419">
                  <c:v>2680</c:v>
                </c:pt>
                <c:pt idx="19420">
                  <c:v>2660</c:v>
                </c:pt>
                <c:pt idx="19421">
                  <c:v>2200</c:v>
                </c:pt>
                <c:pt idx="19422">
                  <c:v>1010</c:v>
                </c:pt>
                <c:pt idx="19423">
                  <c:v>2310</c:v>
                </c:pt>
                <c:pt idx="19424">
                  <c:v>920</c:v>
                </c:pt>
                <c:pt idx="19425">
                  <c:v>3030</c:v>
                </c:pt>
                <c:pt idx="19426">
                  <c:v>1590</c:v>
                </c:pt>
                <c:pt idx="19427">
                  <c:v>2740</c:v>
                </c:pt>
                <c:pt idx="19428">
                  <c:v>960</c:v>
                </c:pt>
                <c:pt idx="19429">
                  <c:v>2240</c:v>
                </c:pt>
                <c:pt idx="19430">
                  <c:v>2400</c:v>
                </c:pt>
                <c:pt idx="19431">
                  <c:v>2860</c:v>
                </c:pt>
                <c:pt idx="19432">
                  <c:v>2960</c:v>
                </c:pt>
                <c:pt idx="19433">
                  <c:v>3770</c:v>
                </c:pt>
                <c:pt idx="19434">
                  <c:v>3830</c:v>
                </c:pt>
                <c:pt idx="19435">
                  <c:v>2750</c:v>
                </c:pt>
                <c:pt idx="19436">
                  <c:v>2100</c:v>
                </c:pt>
                <c:pt idx="19437">
                  <c:v>1500</c:v>
                </c:pt>
                <c:pt idx="19438">
                  <c:v>710</c:v>
                </c:pt>
                <c:pt idx="19439">
                  <c:v>2770</c:v>
                </c:pt>
                <c:pt idx="19440">
                  <c:v>2050</c:v>
                </c:pt>
                <c:pt idx="19441">
                  <c:v>1960</c:v>
                </c:pt>
                <c:pt idx="19442">
                  <c:v>1770</c:v>
                </c:pt>
                <c:pt idx="19443">
                  <c:v>3290</c:v>
                </c:pt>
                <c:pt idx="19444">
                  <c:v>1990</c:v>
                </c:pt>
                <c:pt idx="19445">
                  <c:v>1760</c:v>
                </c:pt>
                <c:pt idx="19446">
                  <c:v>5080</c:v>
                </c:pt>
                <c:pt idx="19447">
                  <c:v>1020</c:v>
                </c:pt>
                <c:pt idx="19448">
                  <c:v>1350</c:v>
                </c:pt>
                <c:pt idx="19449">
                  <c:v>1740</c:v>
                </c:pt>
                <c:pt idx="19450">
                  <c:v>3540</c:v>
                </c:pt>
                <c:pt idx="19451">
                  <c:v>1520</c:v>
                </c:pt>
                <c:pt idx="19452">
                  <c:v>290</c:v>
                </c:pt>
                <c:pt idx="19453">
                  <c:v>1310</c:v>
                </c:pt>
                <c:pt idx="19454">
                  <c:v>3000</c:v>
                </c:pt>
                <c:pt idx="19455">
                  <c:v>2660</c:v>
                </c:pt>
                <c:pt idx="19456">
                  <c:v>2120</c:v>
                </c:pt>
                <c:pt idx="19457">
                  <c:v>1200</c:v>
                </c:pt>
                <c:pt idx="19458">
                  <c:v>1900</c:v>
                </c:pt>
                <c:pt idx="19459">
                  <c:v>1010</c:v>
                </c:pt>
                <c:pt idx="19460">
                  <c:v>1850</c:v>
                </c:pt>
                <c:pt idx="19461">
                  <c:v>4520</c:v>
                </c:pt>
                <c:pt idx="19462">
                  <c:v>2010</c:v>
                </c:pt>
                <c:pt idx="19463">
                  <c:v>2420</c:v>
                </c:pt>
                <c:pt idx="19464">
                  <c:v>2732</c:v>
                </c:pt>
                <c:pt idx="19465">
                  <c:v>1910</c:v>
                </c:pt>
                <c:pt idx="19466">
                  <c:v>3520</c:v>
                </c:pt>
                <c:pt idx="19467">
                  <c:v>2220</c:v>
                </c:pt>
                <c:pt idx="19468">
                  <c:v>2020</c:v>
                </c:pt>
                <c:pt idx="19469">
                  <c:v>2090</c:v>
                </c:pt>
                <c:pt idx="19470">
                  <c:v>1580</c:v>
                </c:pt>
                <c:pt idx="19471">
                  <c:v>2650</c:v>
                </c:pt>
                <c:pt idx="19472">
                  <c:v>1020</c:v>
                </c:pt>
                <c:pt idx="19473">
                  <c:v>1070</c:v>
                </c:pt>
                <c:pt idx="19474">
                  <c:v>2120</c:v>
                </c:pt>
                <c:pt idx="19475">
                  <c:v>1360</c:v>
                </c:pt>
                <c:pt idx="19476">
                  <c:v>1700</c:v>
                </c:pt>
                <c:pt idx="19477">
                  <c:v>1820</c:v>
                </c:pt>
                <c:pt idx="19478">
                  <c:v>1430</c:v>
                </c:pt>
                <c:pt idx="19479">
                  <c:v>4140</c:v>
                </c:pt>
                <c:pt idx="19480">
                  <c:v>1313</c:v>
                </c:pt>
                <c:pt idx="19481">
                  <c:v>1590</c:v>
                </c:pt>
                <c:pt idx="19482">
                  <c:v>1080</c:v>
                </c:pt>
                <c:pt idx="19483">
                  <c:v>2730</c:v>
                </c:pt>
                <c:pt idx="19484">
                  <c:v>3800</c:v>
                </c:pt>
                <c:pt idx="19485">
                  <c:v>2540</c:v>
                </c:pt>
                <c:pt idx="19486">
                  <c:v>1810</c:v>
                </c:pt>
                <c:pt idx="19487">
                  <c:v>1540</c:v>
                </c:pt>
                <c:pt idx="19488">
                  <c:v>1390</c:v>
                </c:pt>
                <c:pt idx="19489">
                  <c:v>1460</c:v>
                </c:pt>
                <c:pt idx="19490">
                  <c:v>2350</c:v>
                </c:pt>
                <c:pt idx="19491">
                  <c:v>1160</c:v>
                </c:pt>
                <c:pt idx="19492">
                  <c:v>3500</c:v>
                </c:pt>
                <c:pt idx="19493">
                  <c:v>1980</c:v>
                </c:pt>
                <c:pt idx="19494">
                  <c:v>1250</c:v>
                </c:pt>
                <c:pt idx="19495">
                  <c:v>770</c:v>
                </c:pt>
                <c:pt idx="19496">
                  <c:v>1920</c:v>
                </c:pt>
                <c:pt idx="19497">
                  <c:v>1120</c:v>
                </c:pt>
                <c:pt idx="19498">
                  <c:v>1150</c:v>
                </c:pt>
                <c:pt idx="19499">
                  <c:v>1590</c:v>
                </c:pt>
                <c:pt idx="19500">
                  <c:v>910</c:v>
                </c:pt>
                <c:pt idx="19501">
                  <c:v>1870</c:v>
                </c:pt>
                <c:pt idx="19502">
                  <c:v>2420</c:v>
                </c:pt>
                <c:pt idx="19503">
                  <c:v>2120</c:v>
                </c:pt>
                <c:pt idx="19504">
                  <c:v>2730</c:v>
                </c:pt>
                <c:pt idx="19505">
                  <c:v>2560</c:v>
                </c:pt>
                <c:pt idx="19506">
                  <c:v>2620</c:v>
                </c:pt>
                <c:pt idx="19507">
                  <c:v>2760</c:v>
                </c:pt>
                <c:pt idx="19508">
                  <c:v>2900</c:v>
                </c:pt>
                <c:pt idx="19509">
                  <c:v>1820</c:v>
                </c:pt>
                <c:pt idx="19510">
                  <c:v>1870</c:v>
                </c:pt>
                <c:pt idx="19511">
                  <c:v>2010</c:v>
                </c:pt>
                <c:pt idx="19512">
                  <c:v>940</c:v>
                </c:pt>
                <c:pt idx="19513">
                  <c:v>1850</c:v>
                </c:pt>
                <c:pt idx="19514">
                  <c:v>2530</c:v>
                </c:pt>
                <c:pt idx="19515">
                  <c:v>940</c:v>
                </c:pt>
                <c:pt idx="19516">
                  <c:v>1820</c:v>
                </c:pt>
                <c:pt idx="19517">
                  <c:v>1510</c:v>
                </c:pt>
                <c:pt idx="19518">
                  <c:v>2070</c:v>
                </c:pt>
                <c:pt idx="19519">
                  <c:v>1380</c:v>
                </c:pt>
                <c:pt idx="19520">
                  <c:v>1270</c:v>
                </c:pt>
                <c:pt idx="19521">
                  <c:v>1390</c:v>
                </c:pt>
                <c:pt idx="19522">
                  <c:v>1840</c:v>
                </c:pt>
                <c:pt idx="19523">
                  <c:v>1600</c:v>
                </c:pt>
                <c:pt idx="19524">
                  <c:v>1480</c:v>
                </c:pt>
                <c:pt idx="19525">
                  <c:v>2120</c:v>
                </c:pt>
                <c:pt idx="19526">
                  <c:v>2940</c:v>
                </c:pt>
                <c:pt idx="19527">
                  <c:v>3820</c:v>
                </c:pt>
                <c:pt idx="19528">
                  <c:v>2740</c:v>
                </c:pt>
                <c:pt idx="19529">
                  <c:v>4360</c:v>
                </c:pt>
                <c:pt idx="19530">
                  <c:v>1540</c:v>
                </c:pt>
                <c:pt idx="19531">
                  <c:v>4660</c:v>
                </c:pt>
                <c:pt idx="19532">
                  <c:v>1590</c:v>
                </c:pt>
                <c:pt idx="19533">
                  <c:v>1180</c:v>
                </c:pt>
                <c:pt idx="19534">
                  <c:v>2360</c:v>
                </c:pt>
                <c:pt idx="19535">
                  <c:v>1860</c:v>
                </c:pt>
                <c:pt idx="19536">
                  <c:v>1470</c:v>
                </c:pt>
                <c:pt idx="19537">
                  <c:v>2990</c:v>
                </c:pt>
                <c:pt idx="19538">
                  <c:v>1690</c:v>
                </c:pt>
                <c:pt idx="19539">
                  <c:v>660</c:v>
                </c:pt>
                <c:pt idx="19540">
                  <c:v>2310</c:v>
                </c:pt>
                <c:pt idx="19541">
                  <c:v>770</c:v>
                </c:pt>
                <c:pt idx="19542">
                  <c:v>2320</c:v>
                </c:pt>
                <c:pt idx="19543">
                  <c:v>1370</c:v>
                </c:pt>
                <c:pt idx="19544">
                  <c:v>1700</c:v>
                </c:pt>
                <c:pt idx="19545">
                  <c:v>960</c:v>
                </c:pt>
                <c:pt idx="19546">
                  <c:v>1150</c:v>
                </c:pt>
                <c:pt idx="19547">
                  <c:v>2910</c:v>
                </c:pt>
                <c:pt idx="19548">
                  <c:v>2290</c:v>
                </c:pt>
                <c:pt idx="19549">
                  <c:v>2260</c:v>
                </c:pt>
                <c:pt idx="19550">
                  <c:v>1300</c:v>
                </c:pt>
                <c:pt idx="19551">
                  <c:v>1850</c:v>
                </c:pt>
                <c:pt idx="19552">
                  <c:v>1920</c:v>
                </c:pt>
                <c:pt idx="19553">
                  <c:v>1920</c:v>
                </c:pt>
                <c:pt idx="19554">
                  <c:v>4910</c:v>
                </c:pt>
                <c:pt idx="19555">
                  <c:v>2210</c:v>
                </c:pt>
                <c:pt idx="19556">
                  <c:v>2280</c:v>
                </c:pt>
                <c:pt idx="19557">
                  <c:v>1640</c:v>
                </c:pt>
                <c:pt idx="19558">
                  <c:v>1980</c:v>
                </c:pt>
                <c:pt idx="19559">
                  <c:v>900</c:v>
                </c:pt>
                <c:pt idx="19560">
                  <c:v>1960</c:v>
                </c:pt>
                <c:pt idx="19561">
                  <c:v>1800</c:v>
                </c:pt>
                <c:pt idx="19562">
                  <c:v>4270</c:v>
                </c:pt>
                <c:pt idx="19563">
                  <c:v>1520</c:v>
                </c:pt>
                <c:pt idx="19564">
                  <c:v>5430</c:v>
                </c:pt>
                <c:pt idx="19565">
                  <c:v>1950</c:v>
                </c:pt>
                <c:pt idx="19566">
                  <c:v>2190</c:v>
                </c:pt>
                <c:pt idx="19567">
                  <c:v>1200</c:v>
                </c:pt>
                <c:pt idx="19568">
                  <c:v>2180</c:v>
                </c:pt>
                <c:pt idx="19569">
                  <c:v>2320</c:v>
                </c:pt>
                <c:pt idx="19570">
                  <c:v>1040</c:v>
                </c:pt>
                <c:pt idx="19571">
                  <c:v>2700</c:v>
                </c:pt>
                <c:pt idx="19572">
                  <c:v>1400</c:v>
                </c:pt>
                <c:pt idx="19573">
                  <c:v>2060</c:v>
                </c:pt>
                <c:pt idx="19574">
                  <c:v>780</c:v>
                </c:pt>
                <c:pt idx="19575">
                  <c:v>2400</c:v>
                </c:pt>
                <c:pt idx="19576">
                  <c:v>2900</c:v>
                </c:pt>
                <c:pt idx="19577">
                  <c:v>1740</c:v>
                </c:pt>
                <c:pt idx="19578">
                  <c:v>780</c:v>
                </c:pt>
                <c:pt idx="19579">
                  <c:v>2430</c:v>
                </c:pt>
                <c:pt idx="19580">
                  <c:v>2210</c:v>
                </c:pt>
                <c:pt idx="19581">
                  <c:v>1510</c:v>
                </c:pt>
                <c:pt idx="19582">
                  <c:v>900</c:v>
                </c:pt>
                <c:pt idx="19583">
                  <c:v>3670</c:v>
                </c:pt>
                <c:pt idx="19584">
                  <c:v>1160</c:v>
                </c:pt>
                <c:pt idx="19585">
                  <c:v>1070</c:v>
                </c:pt>
                <c:pt idx="19586">
                  <c:v>950</c:v>
                </c:pt>
                <c:pt idx="19587">
                  <c:v>2950</c:v>
                </c:pt>
                <c:pt idx="19588">
                  <c:v>1420</c:v>
                </c:pt>
                <c:pt idx="19589">
                  <c:v>1590</c:v>
                </c:pt>
                <c:pt idx="19590">
                  <c:v>1290</c:v>
                </c:pt>
                <c:pt idx="19591">
                  <c:v>1690</c:v>
                </c:pt>
                <c:pt idx="19592">
                  <c:v>1340</c:v>
                </c:pt>
                <c:pt idx="19593">
                  <c:v>1397</c:v>
                </c:pt>
                <c:pt idx="19594">
                  <c:v>3750</c:v>
                </c:pt>
                <c:pt idx="19595">
                  <c:v>2000</c:v>
                </c:pt>
                <c:pt idx="19596">
                  <c:v>2250</c:v>
                </c:pt>
                <c:pt idx="19597">
                  <c:v>840</c:v>
                </c:pt>
                <c:pt idx="19598">
                  <c:v>1100</c:v>
                </c:pt>
                <c:pt idx="19599">
                  <c:v>1660</c:v>
                </c:pt>
                <c:pt idx="19600">
                  <c:v>2180</c:v>
                </c:pt>
                <c:pt idx="19601">
                  <c:v>1460</c:v>
                </c:pt>
                <c:pt idx="19602">
                  <c:v>2470</c:v>
                </c:pt>
                <c:pt idx="19603">
                  <c:v>1250</c:v>
                </c:pt>
                <c:pt idx="19604">
                  <c:v>1480</c:v>
                </c:pt>
                <c:pt idx="19605">
                  <c:v>2240</c:v>
                </c:pt>
                <c:pt idx="19606">
                  <c:v>1570</c:v>
                </c:pt>
                <c:pt idx="19607">
                  <c:v>3250</c:v>
                </c:pt>
                <c:pt idx="19608">
                  <c:v>1790</c:v>
                </c:pt>
                <c:pt idx="19609">
                  <c:v>2080</c:v>
                </c:pt>
                <c:pt idx="19610">
                  <c:v>1480</c:v>
                </c:pt>
                <c:pt idx="19611">
                  <c:v>3610</c:v>
                </c:pt>
                <c:pt idx="19612">
                  <c:v>2040</c:v>
                </c:pt>
                <c:pt idx="19613">
                  <c:v>3850</c:v>
                </c:pt>
                <c:pt idx="19614">
                  <c:v>3230</c:v>
                </c:pt>
                <c:pt idx="19615">
                  <c:v>2440</c:v>
                </c:pt>
                <c:pt idx="19616">
                  <c:v>1490</c:v>
                </c:pt>
                <c:pt idx="19617">
                  <c:v>1150</c:v>
                </c:pt>
                <c:pt idx="19618">
                  <c:v>900</c:v>
                </c:pt>
                <c:pt idx="19619">
                  <c:v>3210</c:v>
                </c:pt>
                <c:pt idx="19620">
                  <c:v>3900</c:v>
                </c:pt>
                <c:pt idx="19621">
                  <c:v>1240</c:v>
                </c:pt>
                <c:pt idx="19622">
                  <c:v>1760</c:v>
                </c:pt>
                <c:pt idx="19623">
                  <c:v>1410</c:v>
                </c:pt>
                <c:pt idx="19624">
                  <c:v>2780</c:v>
                </c:pt>
                <c:pt idx="19625">
                  <c:v>3230</c:v>
                </c:pt>
                <c:pt idx="19626">
                  <c:v>4600</c:v>
                </c:pt>
                <c:pt idx="19627">
                  <c:v>1440</c:v>
                </c:pt>
                <c:pt idx="19628">
                  <c:v>1200</c:v>
                </c:pt>
                <c:pt idx="19629">
                  <c:v>2793</c:v>
                </c:pt>
                <c:pt idx="19630">
                  <c:v>2970</c:v>
                </c:pt>
                <c:pt idx="19631">
                  <c:v>1440</c:v>
                </c:pt>
                <c:pt idx="19632">
                  <c:v>1480</c:v>
                </c:pt>
                <c:pt idx="19633">
                  <c:v>1870</c:v>
                </c:pt>
                <c:pt idx="19634">
                  <c:v>2475</c:v>
                </c:pt>
                <c:pt idx="19635">
                  <c:v>2950</c:v>
                </c:pt>
                <c:pt idx="19636">
                  <c:v>1410</c:v>
                </c:pt>
                <c:pt idx="19637">
                  <c:v>2240</c:v>
                </c:pt>
                <c:pt idx="19638">
                  <c:v>3230</c:v>
                </c:pt>
                <c:pt idx="19639">
                  <c:v>2100</c:v>
                </c:pt>
                <c:pt idx="19640">
                  <c:v>1936</c:v>
                </c:pt>
                <c:pt idx="19641">
                  <c:v>3120</c:v>
                </c:pt>
                <c:pt idx="19642">
                  <c:v>2070</c:v>
                </c:pt>
                <c:pt idx="19643">
                  <c:v>3700</c:v>
                </c:pt>
                <c:pt idx="19644">
                  <c:v>2130</c:v>
                </c:pt>
                <c:pt idx="19645">
                  <c:v>1620</c:v>
                </c:pt>
                <c:pt idx="19646">
                  <c:v>1490</c:v>
                </c:pt>
                <c:pt idx="19647">
                  <c:v>4180</c:v>
                </c:pt>
                <c:pt idx="19648">
                  <c:v>1400</c:v>
                </c:pt>
                <c:pt idx="19649">
                  <c:v>3490</c:v>
                </c:pt>
                <c:pt idx="19650">
                  <c:v>1300</c:v>
                </c:pt>
                <c:pt idx="19651">
                  <c:v>2730</c:v>
                </c:pt>
                <c:pt idx="19652">
                  <c:v>1830</c:v>
                </c:pt>
                <c:pt idx="19653">
                  <c:v>2340</c:v>
                </c:pt>
                <c:pt idx="19654">
                  <c:v>1410</c:v>
                </c:pt>
                <c:pt idx="19655">
                  <c:v>1930</c:v>
                </c:pt>
                <c:pt idx="19656">
                  <c:v>3028</c:v>
                </c:pt>
                <c:pt idx="19657">
                  <c:v>3180</c:v>
                </c:pt>
                <c:pt idx="19658">
                  <c:v>2950</c:v>
                </c:pt>
                <c:pt idx="19659">
                  <c:v>1430</c:v>
                </c:pt>
                <c:pt idx="19660">
                  <c:v>1020</c:v>
                </c:pt>
                <c:pt idx="19661">
                  <c:v>1650</c:v>
                </c:pt>
                <c:pt idx="19662">
                  <c:v>1060</c:v>
                </c:pt>
                <c:pt idx="19663">
                  <c:v>2620</c:v>
                </c:pt>
                <c:pt idx="19664">
                  <c:v>1830</c:v>
                </c:pt>
                <c:pt idx="19665">
                  <c:v>998</c:v>
                </c:pt>
                <c:pt idx="19666">
                  <c:v>2070</c:v>
                </c:pt>
                <c:pt idx="19667">
                  <c:v>2860</c:v>
                </c:pt>
                <c:pt idx="19668">
                  <c:v>1920</c:v>
                </c:pt>
                <c:pt idx="19669">
                  <c:v>1210</c:v>
                </c:pt>
                <c:pt idx="19670">
                  <c:v>4890</c:v>
                </c:pt>
                <c:pt idx="19671">
                  <c:v>3420</c:v>
                </c:pt>
                <c:pt idx="19672">
                  <c:v>2870</c:v>
                </c:pt>
                <c:pt idx="19673">
                  <c:v>1600</c:v>
                </c:pt>
                <c:pt idx="19674">
                  <c:v>960</c:v>
                </c:pt>
                <c:pt idx="19675">
                  <c:v>1740</c:v>
                </c:pt>
                <c:pt idx="19676">
                  <c:v>2575</c:v>
                </c:pt>
                <c:pt idx="19677">
                  <c:v>3660</c:v>
                </c:pt>
                <c:pt idx="19678">
                  <c:v>1420</c:v>
                </c:pt>
                <c:pt idx="19679">
                  <c:v>3070</c:v>
                </c:pt>
                <c:pt idx="19680">
                  <c:v>1920</c:v>
                </c:pt>
                <c:pt idx="19681">
                  <c:v>4160</c:v>
                </c:pt>
                <c:pt idx="19682">
                  <c:v>3276</c:v>
                </c:pt>
                <c:pt idx="19683">
                  <c:v>2890</c:v>
                </c:pt>
                <c:pt idx="19684">
                  <c:v>3430</c:v>
                </c:pt>
                <c:pt idx="19685">
                  <c:v>3390</c:v>
                </c:pt>
                <c:pt idx="19686">
                  <c:v>2930</c:v>
                </c:pt>
                <c:pt idx="19687">
                  <c:v>1300</c:v>
                </c:pt>
                <c:pt idx="19688">
                  <c:v>1250</c:v>
                </c:pt>
                <c:pt idx="19689">
                  <c:v>2310</c:v>
                </c:pt>
                <c:pt idx="19690">
                  <c:v>1360</c:v>
                </c:pt>
                <c:pt idx="19691">
                  <c:v>2020</c:v>
                </c:pt>
                <c:pt idx="19692">
                  <c:v>1270</c:v>
                </c:pt>
                <c:pt idx="19693">
                  <c:v>2790</c:v>
                </c:pt>
                <c:pt idx="19694">
                  <c:v>2320</c:v>
                </c:pt>
                <c:pt idx="19695">
                  <c:v>1750</c:v>
                </c:pt>
                <c:pt idx="19696">
                  <c:v>2030</c:v>
                </c:pt>
                <c:pt idx="19697">
                  <c:v>1270</c:v>
                </c:pt>
                <c:pt idx="19698">
                  <c:v>2710</c:v>
                </c:pt>
                <c:pt idx="19699">
                  <c:v>2520</c:v>
                </c:pt>
                <c:pt idx="19700">
                  <c:v>1340</c:v>
                </c:pt>
                <c:pt idx="19701">
                  <c:v>1570</c:v>
                </c:pt>
                <c:pt idx="19702">
                  <c:v>2690</c:v>
                </c:pt>
                <c:pt idx="19703">
                  <c:v>2475</c:v>
                </c:pt>
                <c:pt idx="19704">
                  <c:v>2260</c:v>
                </c:pt>
                <c:pt idx="19705">
                  <c:v>840</c:v>
                </c:pt>
                <c:pt idx="19706">
                  <c:v>1720</c:v>
                </c:pt>
                <c:pt idx="19707">
                  <c:v>2940</c:v>
                </c:pt>
                <c:pt idx="19708">
                  <c:v>4170</c:v>
                </c:pt>
                <c:pt idx="19709">
                  <c:v>4310</c:v>
                </c:pt>
                <c:pt idx="19710">
                  <c:v>3010</c:v>
                </c:pt>
                <c:pt idx="19711">
                  <c:v>2170</c:v>
                </c:pt>
                <c:pt idx="19712">
                  <c:v>1584</c:v>
                </c:pt>
                <c:pt idx="19713">
                  <c:v>1110</c:v>
                </c:pt>
                <c:pt idx="19714">
                  <c:v>2420</c:v>
                </c:pt>
                <c:pt idx="19715">
                  <c:v>1430</c:v>
                </c:pt>
                <c:pt idx="19716">
                  <c:v>2393</c:v>
                </c:pt>
                <c:pt idx="19717">
                  <c:v>1240</c:v>
                </c:pt>
                <c:pt idx="19718">
                  <c:v>2980</c:v>
                </c:pt>
                <c:pt idx="19719">
                  <c:v>2970</c:v>
                </c:pt>
                <c:pt idx="19720">
                  <c:v>2329</c:v>
                </c:pt>
                <c:pt idx="19721">
                  <c:v>3340</c:v>
                </c:pt>
                <c:pt idx="19722">
                  <c:v>2580</c:v>
                </c:pt>
                <c:pt idx="19723">
                  <c:v>2029</c:v>
                </c:pt>
                <c:pt idx="19724">
                  <c:v>3430</c:v>
                </c:pt>
                <c:pt idx="19725">
                  <c:v>3330</c:v>
                </c:pt>
                <c:pt idx="19726">
                  <c:v>3220</c:v>
                </c:pt>
                <c:pt idx="19727">
                  <c:v>1240</c:v>
                </c:pt>
                <c:pt idx="19728">
                  <c:v>1500</c:v>
                </c:pt>
                <c:pt idx="19729">
                  <c:v>3530</c:v>
                </c:pt>
                <c:pt idx="19730">
                  <c:v>1260</c:v>
                </c:pt>
                <c:pt idx="19731">
                  <c:v>4168</c:v>
                </c:pt>
                <c:pt idx="19732">
                  <c:v>1030</c:v>
                </c:pt>
                <c:pt idx="19733">
                  <c:v>3080</c:v>
                </c:pt>
                <c:pt idx="19734">
                  <c:v>1072</c:v>
                </c:pt>
                <c:pt idx="19735">
                  <c:v>2790</c:v>
                </c:pt>
                <c:pt idx="19736">
                  <c:v>4090</c:v>
                </c:pt>
                <c:pt idx="19737">
                  <c:v>1800</c:v>
                </c:pt>
                <c:pt idx="19738">
                  <c:v>830</c:v>
                </c:pt>
                <c:pt idx="19739">
                  <c:v>2280</c:v>
                </c:pt>
                <c:pt idx="19740">
                  <c:v>2110</c:v>
                </c:pt>
                <c:pt idx="19741">
                  <c:v>1570</c:v>
                </c:pt>
                <c:pt idx="19742">
                  <c:v>830</c:v>
                </c:pt>
                <c:pt idx="19743">
                  <c:v>4120</c:v>
                </c:pt>
                <c:pt idx="19744">
                  <c:v>2540</c:v>
                </c:pt>
                <c:pt idx="19745">
                  <c:v>2050</c:v>
                </c:pt>
                <c:pt idx="19746">
                  <c:v>3080</c:v>
                </c:pt>
                <c:pt idx="19747">
                  <c:v>2390</c:v>
                </c:pt>
                <c:pt idx="19748">
                  <c:v>3170</c:v>
                </c:pt>
                <c:pt idx="19749">
                  <c:v>1240</c:v>
                </c:pt>
                <c:pt idx="19750">
                  <c:v>1090</c:v>
                </c:pt>
                <c:pt idx="19751">
                  <c:v>4630</c:v>
                </c:pt>
                <c:pt idx="19752">
                  <c:v>3230</c:v>
                </c:pt>
                <c:pt idx="19753">
                  <c:v>3510</c:v>
                </c:pt>
                <c:pt idx="19754">
                  <c:v>1785</c:v>
                </c:pt>
                <c:pt idx="19755">
                  <c:v>2360</c:v>
                </c:pt>
                <c:pt idx="19756">
                  <c:v>2340</c:v>
                </c:pt>
                <c:pt idx="19757">
                  <c:v>1620</c:v>
                </c:pt>
                <c:pt idx="19758">
                  <c:v>3890</c:v>
                </c:pt>
                <c:pt idx="19759">
                  <c:v>3590</c:v>
                </c:pt>
                <c:pt idx="19760">
                  <c:v>1984</c:v>
                </c:pt>
                <c:pt idx="19761">
                  <c:v>1640</c:v>
                </c:pt>
                <c:pt idx="19762">
                  <c:v>1350</c:v>
                </c:pt>
                <c:pt idx="19763">
                  <c:v>2730</c:v>
                </c:pt>
                <c:pt idx="19764">
                  <c:v>5610</c:v>
                </c:pt>
                <c:pt idx="19765">
                  <c:v>962</c:v>
                </c:pt>
                <c:pt idx="19766">
                  <c:v>3040</c:v>
                </c:pt>
                <c:pt idx="19767">
                  <c:v>2540</c:v>
                </c:pt>
                <c:pt idx="19768">
                  <c:v>2240</c:v>
                </c:pt>
                <c:pt idx="19769">
                  <c:v>1260</c:v>
                </c:pt>
                <c:pt idx="19770">
                  <c:v>3210</c:v>
                </c:pt>
                <c:pt idx="19771">
                  <c:v>1620</c:v>
                </c:pt>
                <c:pt idx="19772">
                  <c:v>1580</c:v>
                </c:pt>
                <c:pt idx="19773">
                  <c:v>1430</c:v>
                </c:pt>
                <c:pt idx="19774">
                  <c:v>1850</c:v>
                </c:pt>
                <c:pt idx="19775">
                  <c:v>3340</c:v>
                </c:pt>
                <c:pt idx="19776">
                  <c:v>2670</c:v>
                </c:pt>
                <c:pt idx="19777">
                  <c:v>4660</c:v>
                </c:pt>
                <c:pt idx="19778">
                  <c:v>1550</c:v>
                </c:pt>
                <c:pt idx="19779">
                  <c:v>3470</c:v>
                </c:pt>
                <c:pt idx="19780">
                  <c:v>3010</c:v>
                </c:pt>
                <c:pt idx="19781">
                  <c:v>3931</c:v>
                </c:pt>
                <c:pt idx="19782">
                  <c:v>1800</c:v>
                </c:pt>
                <c:pt idx="19783">
                  <c:v>1570</c:v>
                </c:pt>
                <c:pt idx="19784">
                  <c:v>2230</c:v>
                </c:pt>
                <c:pt idx="19785">
                  <c:v>2423</c:v>
                </c:pt>
                <c:pt idx="19786">
                  <c:v>1160</c:v>
                </c:pt>
                <c:pt idx="19787">
                  <c:v>1440</c:v>
                </c:pt>
                <c:pt idx="19788">
                  <c:v>2052</c:v>
                </c:pt>
                <c:pt idx="19789">
                  <c:v>2780</c:v>
                </c:pt>
                <c:pt idx="19790">
                  <c:v>3720</c:v>
                </c:pt>
                <c:pt idx="19791">
                  <c:v>1460</c:v>
                </c:pt>
                <c:pt idx="19792">
                  <c:v>1370</c:v>
                </c:pt>
                <c:pt idx="19793">
                  <c:v>3600</c:v>
                </c:pt>
                <c:pt idx="19794">
                  <c:v>1420</c:v>
                </c:pt>
                <c:pt idx="19795">
                  <c:v>980</c:v>
                </c:pt>
                <c:pt idx="19796">
                  <c:v>1790</c:v>
                </c:pt>
                <c:pt idx="19797">
                  <c:v>2010</c:v>
                </c:pt>
                <c:pt idx="19798">
                  <c:v>2370</c:v>
                </c:pt>
                <c:pt idx="19799">
                  <c:v>2560</c:v>
                </c:pt>
                <c:pt idx="19800">
                  <c:v>1900</c:v>
                </c:pt>
                <c:pt idx="19801">
                  <c:v>1350</c:v>
                </c:pt>
                <c:pt idx="19802">
                  <c:v>2650</c:v>
                </c:pt>
                <c:pt idx="19803">
                  <c:v>3020</c:v>
                </c:pt>
                <c:pt idx="19804">
                  <c:v>1500</c:v>
                </c:pt>
                <c:pt idx="19805">
                  <c:v>1320</c:v>
                </c:pt>
                <c:pt idx="19806">
                  <c:v>3120</c:v>
                </c:pt>
                <c:pt idx="19807">
                  <c:v>1540</c:v>
                </c:pt>
                <c:pt idx="19808">
                  <c:v>1800</c:v>
                </c:pt>
                <c:pt idx="19809">
                  <c:v>3640</c:v>
                </c:pt>
                <c:pt idx="19810">
                  <c:v>2440</c:v>
                </c:pt>
                <c:pt idx="19811">
                  <c:v>3970</c:v>
                </c:pt>
                <c:pt idx="19812">
                  <c:v>2060</c:v>
                </c:pt>
                <c:pt idx="19813">
                  <c:v>2538</c:v>
                </c:pt>
                <c:pt idx="19814">
                  <c:v>4270</c:v>
                </c:pt>
                <c:pt idx="19815">
                  <c:v>1320</c:v>
                </c:pt>
                <c:pt idx="19816">
                  <c:v>3340</c:v>
                </c:pt>
                <c:pt idx="19817">
                  <c:v>1590</c:v>
                </c:pt>
                <c:pt idx="19818">
                  <c:v>2710</c:v>
                </c:pt>
                <c:pt idx="19819">
                  <c:v>3140</c:v>
                </c:pt>
                <c:pt idx="19820">
                  <c:v>1445</c:v>
                </c:pt>
                <c:pt idx="19821">
                  <c:v>2430</c:v>
                </c:pt>
                <c:pt idx="19822">
                  <c:v>1370</c:v>
                </c:pt>
                <c:pt idx="19823">
                  <c:v>5050</c:v>
                </c:pt>
                <c:pt idx="19824">
                  <c:v>1860</c:v>
                </c:pt>
                <c:pt idx="19825">
                  <c:v>5330</c:v>
                </c:pt>
                <c:pt idx="19826">
                  <c:v>1710</c:v>
                </c:pt>
                <c:pt idx="19827">
                  <c:v>2650</c:v>
                </c:pt>
                <c:pt idx="19828">
                  <c:v>2590</c:v>
                </c:pt>
                <c:pt idx="19829">
                  <c:v>2610</c:v>
                </c:pt>
                <c:pt idx="19830">
                  <c:v>1770</c:v>
                </c:pt>
                <c:pt idx="19831">
                  <c:v>3730</c:v>
                </c:pt>
                <c:pt idx="19832">
                  <c:v>2420</c:v>
                </c:pt>
                <c:pt idx="19833">
                  <c:v>3330</c:v>
                </c:pt>
                <c:pt idx="19834">
                  <c:v>1910</c:v>
                </c:pt>
                <c:pt idx="19835">
                  <c:v>2170</c:v>
                </c:pt>
                <c:pt idx="19836">
                  <c:v>2437</c:v>
                </c:pt>
                <c:pt idx="19837">
                  <c:v>4180</c:v>
                </c:pt>
                <c:pt idx="19838">
                  <c:v>1800</c:v>
                </c:pt>
                <c:pt idx="19839">
                  <c:v>2570</c:v>
                </c:pt>
                <c:pt idx="19840">
                  <c:v>2090</c:v>
                </c:pt>
                <c:pt idx="19841">
                  <c:v>2789</c:v>
                </c:pt>
                <c:pt idx="19842">
                  <c:v>2906</c:v>
                </c:pt>
                <c:pt idx="19843">
                  <c:v>2550</c:v>
                </c:pt>
                <c:pt idx="19844">
                  <c:v>3550</c:v>
                </c:pt>
                <c:pt idx="19845">
                  <c:v>1590</c:v>
                </c:pt>
                <c:pt idx="19846">
                  <c:v>1950</c:v>
                </c:pt>
                <c:pt idx="19847">
                  <c:v>3250</c:v>
                </c:pt>
                <c:pt idx="19848">
                  <c:v>4590</c:v>
                </c:pt>
                <c:pt idx="19849">
                  <c:v>3070</c:v>
                </c:pt>
                <c:pt idx="19850">
                  <c:v>3030</c:v>
                </c:pt>
                <c:pt idx="19851">
                  <c:v>2610</c:v>
                </c:pt>
                <c:pt idx="19852">
                  <c:v>3150</c:v>
                </c:pt>
                <c:pt idx="19853">
                  <c:v>1240</c:v>
                </c:pt>
                <c:pt idx="19854">
                  <c:v>1680</c:v>
                </c:pt>
                <c:pt idx="19855">
                  <c:v>2220</c:v>
                </c:pt>
                <c:pt idx="19856">
                  <c:v>4800</c:v>
                </c:pt>
                <c:pt idx="19857">
                  <c:v>3100</c:v>
                </c:pt>
                <c:pt idx="19858">
                  <c:v>7850</c:v>
                </c:pt>
                <c:pt idx="19859">
                  <c:v>3590</c:v>
                </c:pt>
                <c:pt idx="19860">
                  <c:v>1590</c:v>
                </c:pt>
                <c:pt idx="19861">
                  <c:v>2242</c:v>
                </c:pt>
                <c:pt idx="19862">
                  <c:v>2490</c:v>
                </c:pt>
                <c:pt idx="19863">
                  <c:v>1530</c:v>
                </c:pt>
                <c:pt idx="19864">
                  <c:v>2150</c:v>
                </c:pt>
                <c:pt idx="19865">
                  <c:v>2440</c:v>
                </c:pt>
                <c:pt idx="19866">
                  <c:v>1270</c:v>
                </c:pt>
                <c:pt idx="19867">
                  <c:v>1450</c:v>
                </c:pt>
                <c:pt idx="19868">
                  <c:v>2690</c:v>
                </c:pt>
                <c:pt idx="19869">
                  <c:v>2755</c:v>
                </c:pt>
                <c:pt idx="19870">
                  <c:v>2650</c:v>
                </c:pt>
                <c:pt idx="19871">
                  <c:v>2310</c:v>
                </c:pt>
                <c:pt idx="19872">
                  <c:v>1460</c:v>
                </c:pt>
                <c:pt idx="19873">
                  <c:v>1400</c:v>
                </c:pt>
                <c:pt idx="19874">
                  <c:v>2196</c:v>
                </c:pt>
                <c:pt idx="19875">
                  <c:v>2020</c:v>
                </c:pt>
                <c:pt idx="19876">
                  <c:v>4280</c:v>
                </c:pt>
                <c:pt idx="19877">
                  <c:v>2340</c:v>
                </c:pt>
                <c:pt idx="19878">
                  <c:v>2220</c:v>
                </c:pt>
                <c:pt idx="19879">
                  <c:v>4420</c:v>
                </c:pt>
                <c:pt idx="19880">
                  <c:v>1580</c:v>
                </c:pt>
                <c:pt idx="19881">
                  <c:v>3550</c:v>
                </c:pt>
                <c:pt idx="19882">
                  <c:v>1510</c:v>
                </c:pt>
                <c:pt idx="19883">
                  <c:v>1360</c:v>
                </c:pt>
                <c:pt idx="19884">
                  <c:v>2040</c:v>
                </c:pt>
                <c:pt idx="19885">
                  <c:v>1120</c:v>
                </c:pt>
                <c:pt idx="19886">
                  <c:v>4490</c:v>
                </c:pt>
                <c:pt idx="19887">
                  <c:v>3560</c:v>
                </c:pt>
                <c:pt idx="19888">
                  <c:v>2150</c:v>
                </c:pt>
                <c:pt idx="19889">
                  <c:v>2130</c:v>
                </c:pt>
                <c:pt idx="19890">
                  <c:v>2990</c:v>
                </c:pt>
                <c:pt idx="19891">
                  <c:v>1847</c:v>
                </c:pt>
                <c:pt idx="19892">
                  <c:v>2610</c:v>
                </c:pt>
                <c:pt idx="19893">
                  <c:v>1670</c:v>
                </c:pt>
                <c:pt idx="19894">
                  <c:v>1860</c:v>
                </c:pt>
                <c:pt idx="19895">
                  <c:v>3440</c:v>
                </c:pt>
                <c:pt idx="19896">
                  <c:v>3510</c:v>
                </c:pt>
                <c:pt idx="19897">
                  <c:v>1740</c:v>
                </c:pt>
                <c:pt idx="19898">
                  <c:v>2240</c:v>
                </c:pt>
                <c:pt idx="19899">
                  <c:v>1550</c:v>
                </c:pt>
                <c:pt idx="19900">
                  <c:v>1390</c:v>
                </c:pt>
                <c:pt idx="19901">
                  <c:v>2500</c:v>
                </c:pt>
                <c:pt idx="19902">
                  <c:v>2710</c:v>
                </c:pt>
                <c:pt idx="19903">
                  <c:v>1720</c:v>
                </c:pt>
                <c:pt idx="19904">
                  <c:v>1760</c:v>
                </c:pt>
                <c:pt idx="19905">
                  <c:v>2270</c:v>
                </c:pt>
                <c:pt idx="19906">
                  <c:v>1690</c:v>
                </c:pt>
                <c:pt idx="19907">
                  <c:v>4000</c:v>
                </c:pt>
                <c:pt idx="19908">
                  <c:v>2880</c:v>
                </c:pt>
                <c:pt idx="19909">
                  <c:v>1480</c:v>
                </c:pt>
                <c:pt idx="19910">
                  <c:v>1950</c:v>
                </c:pt>
                <c:pt idx="19911">
                  <c:v>2700</c:v>
                </c:pt>
                <c:pt idx="19912">
                  <c:v>2210</c:v>
                </c:pt>
                <c:pt idx="19913">
                  <c:v>2370</c:v>
                </c:pt>
                <c:pt idx="19914">
                  <c:v>1310</c:v>
                </c:pt>
                <c:pt idx="19915">
                  <c:v>2410</c:v>
                </c:pt>
                <c:pt idx="19916">
                  <c:v>3360</c:v>
                </c:pt>
                <c:pt idx="19917">
                  <c:v>3040</c:v>
                </c:pt>
                <c:pt idx="19918">
                  <c:v>2140</c:v>
                </c:pt>
                <c:pt idx="19919">
                  <c:v>1720</c:v>
                </c:pt>
                <c:pt idx="19920">
                  <c:v>2658</c:v>
                </c:pt>
                <c:pt idx="19921">
                  <c:v>1480</c:v>
                </c:pt>
                <c:pt idx="19922">
                  <c:v>1350</c:v>
                </c:pt>
                <c:pt idx="19923">
                  <c:v>1150</c:v>
                </c:pt>
                <c:pt idx="19924">
                  <c:v>1690</c:v>
                </c:pt>
                <c:pt idx="19925">
                  <c:v>1270</c:v>
                </c:pt>
                <c:pt idx="19926">
                  <c:v>2655</c:v>
                </c:pt>
                <c:pt idx="19927">
                  <c:v>880</c:v>
                </c:pt>
                <c:pt idx="19928">
                  <c:v>4645</c:v>
                </c:pt>
                <c:pt idx="19929">
                  <c:v>1270</c:v>
                </c:pt>
                <c:pt idx="19930">
                  <c:v>1728</c:v>
                </c:pt>
                <c:pt idx="19931">
                  <c:v>1950</c:v>
                </c:pt>
                <c:pt idx="19932">
                  <c:v>3170</c:v>
                </c:pt>
                <c:pt idx="19933">
                  <c:v>1233</c:v>
                </c:pt>
                <c:pt idx="19934">
                  <c:v>2570</c:v>
                </c:pt>
                <c:pt idx="19935">
                  <c:v>1560</c:v>
                </c:pt>
                <c:pt idx="19936">
                  <c:v>1630</c:v>
                </c:pt>
                <c:pt idx="19937">
                  <c:v>2510</c:v>
                </c:pt>
                <c:pt idx="19938">
                  <c:v>2223</c:v>
                </c:pt>
                <c:pt idx="19939">
                  <c:v>1230</c:v>
                </c:pt>
                <c:pt idx="19940">
                  <c:v>3050</c:v>
                </c:pt>
                <c:pt idx="19941">
                  <c:v>2710</c:v>
                </c:pt>
                <c:pt idx="19942">
                  <c:v>2090</c:v>
                </c:pt>
                <c:pt idx="19943">
                  <c:v>1440</c:v>
                </c:pt>
                <c:pt idx="19944">
                  <c:v>2500</c:v>
                </c:pt>
                <c:pt idx="19945">
                  <c:v>2740</c:v>
                </c:pt>
                <c:pt idx="19946">
                  <c:v>3360</c:v>
                </c:pt>
                <c:pt idx="19947">
                  <c:v>2280</c:v>
                </c:pt>
                <c:pt idx="19948">
                  <c:v>3520</c:v>
                </c:pt>
                <c:pt idx="19949">
                  <c:v>1320</c:v>
                </c:pt>
                <c:pt idx="19950">
                  <c:v>3410</c:v>
                </c:pt>
                <c:pt idx="19951">
                  <c:v>2730</c:v>
                </c:pt>
                <c:pt idx="19952">
                  <c:v>1780</c:v>
                </c:pt>
                <c:pt idx="19953">
                  <c:v>1427</c:v>
                </c:pt>
                <c:pt idx="19954">
                  <c:v>2910</c:v>
                </c:pt>
                <c:pt idx="19955">
                  <c:v>3250</c:v>
                </c:pt>
                <c:pt idx="19956">
                  <c:v>3630</c:v>
                </c:pt>
                <c:pt idx="19957">
                  <c:v>1680</c:v>
                </c:pt>
                <c:pt idx="19958">
                  <c:v>2280</c:v>
                </c:pt>
                <c:pt idx="19959">
                  <c:v>3310</c:v>
                </c:pt>
                <c:pt idx="19960">
                  <c:v>1290</c:v>
                </c:pt>
                <c:pt idx="19961">
                  <c:v>3940</c:v>
                </c:pt>
                <c:pt idx="19962">
                  <c:v>2170</c:v>
                </c:pt>
                <c:pt idx="19963">
                  <c:v>3290</c:v>
                </c:pt>
                <c:pt idx="19964">
                  <c:v>2550</c:v>
                </c:pt>
                <c:pt idx="19965">
                  <c:v>1140</c:v>
                </c:pt>
                <c:pt idx="19966">
                  <c:v>2300</c:v>
                </c:pt>
                <c:pt idx="19967">
                  <c:v>2670</c:v>
                </c:pt>
                <c:pt idx="19968">
                  <c:v>2440</c:v>
                </c:pt>
                <c:pt idx="19969">
                  <c:v>1611</c:v>
                </c:pt>
                <c:pt idx="19970">
                  <c:v>2710</c:v>
                </c:pt>
                <c:pt idx="19971">
                  <c:v>2015</c:v>
                </c:pt>
                <c:pt idx="19972">
                  <c:v>3444</c:v>
                </c:pt>
                <c:pt idx="19973">
                  <c:v>3060</c:v>
                </c:pt>
                <c:pt idx="19974">
                  <c:v>2050</c:v>
                </c:pt>
                <c:pt idx="19975">
                  <c:v>1390</c:v>
                </c:pt>
                <c:pt idx="19976">
                  <c:v>1240</c:v>
                </c:pt>
                <c:pt idx="19977">
                  <c:v>3750</c:v>
                </c:pt>
                <c:pt idx="19978">
                  <c:v>1410</c:v>
                </c:pt>
                <c:pt idx="19979">
                  <c:v>2448</c:v>
                </c:pt>
                <c:pt idx="19980">
                  <c:v>2600</c:v>
                </c:pt>
                <c:pt idx="19981">
                  <c:v>3330</c:v>
                </c:pt>
                <c:pt idx="19982">
                  <c:v>1160</c:v>
                </c:pt>
                <c:pt idx="19983">
                  <c:v>1330</c:v>
                </c:pt>
                <c:pt idx="19984">
                  <c:v>2830</c:v>
                </c:pt>
                <c:pt idx="19985">
                  <c:v>1610</c:v>
                </c:pt>
                <c:pt idx="19986">
                  <c:v>2800</c:v>
                </c:pt>
                <c:pt idx="19987">
                  <c:v>4570</c:v>
                </c:pt>
                <c:pt idx="19988">
                  <c:v>2820</c:v>
                </c:pt>
                <c:pt idx="19989">
                  <c:v>2570</c:v>
                </c:pt>
                <c:pt idx="19990">
                  <c:v>1710</c:v>
                </c:pt>
                <c:pt idx="19991">
                  <c:v>1220</c:v>
                </c:pt>
                <c:pt idx="19992">
                  <c:v>1650</c:v>
                </c:pt>
                <c:pt idx="19993">
                  <c:v>1130</c:v>
                </c:pt>
                <c:pt idx="19994">
                  <c:v>1489</c:v>
                </c:pt>
                <c:pt idx="19995">
                  <c:v>2690</c:v>
                </c:pt>
                <c:pt idx="19996">
                  <c:v>1530</c:v>
                </c:pt>
                <c:pt idx="19997">
                  <c:v>1600</c:v>
                </c:pt>
                <c:pt idx="19998">
                  <c:v>1000</c:v>
                </c:pt>
                <c:pt idx="19999">
                  <c:v>2440</c:v>
                </c:pt>
                <c:pt idx="20000">
                  <c:v>1260</c:v>
                </c:pt>
                <c:pt idx="20001">
                  <c:v>1660</c:v>
                </c:pt>
                <c:pt idx="20002">
                  <c:v>1190</c:v>
                </c:pt>
                <c:pt idx="20003">
                  <c:v>1520</c:v>
                </c:pt>
                <c:pt idx="20004">
                  <c:v>3250</c:v>
                </c:pt>
                <c:pt idx="20005">
                  <c:v>4700</c:v>
                </c:pt>
                <c:pt idx="20006">
                  <c:v>1480</c:v>
                </c:pt>
                <c:pt idx="20007">
                  <c:v>2380</c:v>
                </c:pt>
                <c:pt idx="20008">
                  <c:v>1640</c:v>
                </c:pt>
                <c:pt idx="20009">
                  <c:v>1650</c:v>
                </c:pt>
                <c:pt idx="20010">
                  <c:v>5305</c:v>
                </c:pt>
                <c:pt idx="20011">
                  <c:v>1278</c:v>
                </c:pt>
                <c:pt idx="20012">
                  <c:v>1200</c:v>
                </c:pt>
                <c:pt idx="20013">
                  <c:v>690</c:v>
                </c:pt>
                <c:pt idx="20014">
                  <c:v>3202</c:v>
                </c:pt>
                <c:pt idx="20015">
                  <c:v>1347</c:v>
                </c:pt>
                <c:pt idx="20016">
                  <c:v>2960</c:v>
                </c:pt>
                <c:pt idx="20017">
                  <c:v>740</c:v>
                </c:pt>
                <c:pt idx="20018">
                  <c:v>1200</c:v>
                </c:pt>
                <c:pt idx="20019">
                  <c:v>4320</c:v>
                </c:pt>
                <c:pt idx="20020">
                  <c:v>2310</c:v>
                </c:pt>
                <c:pt idx="20021">
                  <c:v>1490</c:v>
                </c:pt>
                <c:pt idx="20022">
                  <c:v>1480</c:v>
                </c:pt>
                <c:pt idx="20023">
                  <c:v>1481</c:v>
                </c:pt>
                <c:pt idx="20024">
                  <c:v>1730</c:v>
                </c:pt>
                <c:pt idx="20025">
                  <c:v>3900</c:v>
                </c:pt>
                <c:pt idx="20026">
                  <c:v>1130</c:v>
                </c:pt>
                <c:pt idx="20027">
                  <c:v>3230</c:v>
                </c:pt>
                <c:pt idx="20028">
                  <c:v>3920</c:v>
                </c:pt>
                <c:pt idx="20029">
                  <c:v>1190</c:v>
                </c:pt>
                <c:pt idx="20030">
                  <c:v>2311</c:v>
                </c:pt>
                <c:pt idx="20031">
                  <c:v>1810</c:v>
                </c:pt>
                <c:pt idx="20032">
                  <c:v>3290</c:v>
                </c:pt>
                <c:pt idx="20033">
                  <c:v>3250</c:v>
                </c:pt>
                <c:pt idx="20034">
                  <c:v>2544</c:v>
                </c:pt>
                <c:pt idx="20035">
                  <c:v>1380</c:v>
                </c:pt>
                <c:pt idx="20036">
                  <c:v>1430</c:v>
                </c:pt>
                <c:pt idx="20037">
                  <c:v>3490</c:v>
                </c:pt>
                <c:pt idx="20038">
                  <c:v>910</c:v>
                </c:pt>
                <c:pt idx="20039">
                  <c:v>3080</c:v>
                </c:pt>
                <c:pt idx="20040">
                  <c:v>2280</c:v>
                </c:pt>
                <c:pt idx="20041">
                  <c:v>1660</c:v>
                </c:pt>
                <c:pt idx="20042">
                  <c:v>3320</c:v>
                </c:pt>
                <c:pt idx="20043">
                  <c:v>1680</c:v>
                </c:pt>
                <c:pt idx="20044">
                  <c:v>2584</c:v>
                </c:pt>
                <c:pt idx="20045">
                  <c:v>2217</c:v>
                </c:pt>
                <c:pt idx="20046">
                  <c:v>2480</c:v>
                </c:pt>
                <c:pt idx="20047">
                  <c:v>2610</c:v>
                </c:pt>
                <c:pt idx="20048">
                  <c:v>3240</c:v>
                </c:pt>
                <c:pt idx="20049">
                  <c:v>3569</c:v>
                </c:pt>
                <c:pt idx="20050">
                  <c:v>3181</c:v>
                </c:pt>
                <c:pt idx="20051">
                  <c:v>1921</c:v>
                </c:pt>
                <c:pt idx="20052">
                  <c:v>1570</c:v>
                </c:pt>
                <c:pt idx="20053">
                  <c:v>1940</c:v>
                </c:pt>
                <c:pt idx="20054">
                  <c:v>1940</c:v>
                </c:pt>
                <c:pt idx="20055">
                  <c:v>2210</c:v>
                </c:pt>
                <c:pt idx="20056">
                  <c:v>1280</c:v>
                </c:pt>
                <c:pt idx="20057">
                  <c:v>1520</c:v>
                </c:pt>
                <c:pt idx="20058">
                  <c:v>1230</c:v>
                </c:pt>
                <c:pt idx="20059">
                  <c:v>1480</c:v>
                </c:pt>
                <c:pt idx="20060">
                  <c:v>2612</c:v>
                </c:pt>
                <c:pt idx="20061">
                  <c:v>2350</c:v>
                </c:pt>
                <c:pt idx="20062">
                  <c:v>1300</c:v>
                </c:pt>
                <c:pt idx="20063">
                  <c:v>2020</c:v>
                </c:pt>
                <c:pt idx="20064">
                  <c:v>2140</c:v>
                </c:pt>
                <c:pt idx="20065">
                  <c:v>1380</c:v>
                </c:pt>
                <c:pt idx="20066">
                  <c:v>2730</c:v>
                </c:pt>
                <c:pt idx="20067">
                  <c:v>4220</c:v>
                </c:pt>
                <c:pt idx="20068">
                  <c:v>1570</c:v>
                </c:pt>
                <c:pt idx="20069">
                  <c:v>4670</c:v>
                </c:pt>
                <c:pt idx="20070">
                  <c:v>1370</c:v>
                </c:pt>
                <c:pt idx="20071">
                  <c:v>3273</c:v>
                </c:pt>
                <c:pt idx="20072">
                  <c:v>3880</c:v>
                </c:pt>
                <c:pt idx="20073">
                  <c:v>1494</c:v>
                </c:pt>
                <c:pt idx="20074">
                  <c:v>2930</c:v>
                </c:pt>
                <c:pt idx="20075">
                  <c:v>2598</c:v>
                </c:pt>
                <c:pt idx="20076">
                  <c:v>2242</c:v>
                </c:pt>
                <c:pt idx="20077">
                  <c:v>2830</c:v>
                </c:pt>
                <c:pt idx="20078">
                  <c:v>2710</c:v>
                </c:pt>
                <c:pt idx="20079">
                  <c:v>2320</c:v>
                </c:pt>
                <c:pt idx="20080">
                  <c:v>2720</c:v>
                </c:pt>
                <c:pt idx="20081">
                  <c:v>1650</c:v>
                </c:pt>
                <c:pt idx="20082">
                  <c:v>1430</c:v>
                </c:pt>
                <c:pt idx="20083">
                  <c:v>2090</c:v>
                </c:pt>
                <c:pt idx="20084">
                  <c:v>3660</c:v>
                </c:pt>
                <c:pt idx="20085">
                  <c:v>4220</c:v>
                </c:pt>
                <c:pt idx="20086">
                  <c:v>1450</c:v>
                </c:pt>
                <c:pt idx="20087">
                  <c:v>3460</c:v>
                </c:pt>
                <c:pt idx="20088">
                  <c:v>1350</c:v>
                </c:pt>
                <c:pt idx="20089">
                  <c:v>3000</c:v>
                </c:pt>
                <c:pt idx="20090">
                  <c:v>2950</c:v>
                </c:pt>
                <c:pt idx="20091">
                  <c:v>2530</c:v>
                </c:pt>
                <c:pt idx="20092">
                  <c:v>4650</c:v>
                </c:pt>
                <c:pt idx="20093">
                  <c:v>710</c:v>
                </c:pt>
                <c:pt idx="20094">
                  <c:v>3050</c:v>
                </c:pt>
                <c:pt idx="20095">
                  <c:v>1150</c:v>
                </c:pt>
                <c:pt idx="20096">
                  <c:v>3410</c:v>
                </c:pt>
                <c:pt idx="20097">
                  <c:v>1370</c:v>
                </c:pt>
                <c:pt idx="20098">
                  <c:v>3540</c:v>
                </c:pt>
                <c:pt idx="20099">
                  <c:v>1370</c:v>
                </c:pt>
                <c:pt idx="20100">
                  <c:v>1714</c:v>
                </c:pt>
                <c:pt idx="20101">
                  <c:v>3650</c:v>
                </c:pt>
                <c:pt idx="20102">
                  <c:v>2990</c:v>
                </c:pt>
                <c:pt idx="20103">
                  <c:v>3284</c:v>
                </c:pt>
                <c:pt idx="20104">
                  <c:v>3550</c:v>
                </c:pt>
                <c:pt idx="20105">
                  <c:v>1860</c:v>
                </c:pt>
                <c:pt idx="20106">
                  <c:v>1720</c:v>
                </c:pt>
                <c:pt idx="20107">
                  <c:v>2540</c:v>
                </c:pt>
                <c:pt idx="20108">
                  <c:v>3270</c:v>
                </c:pt>
                <c:pt idx="20109">
                  <c:v>980</c:v>
                </c:pt>
                <c:pt idx="20110">
                  <c:v>1150</c:v>
                </c:pt>
                <c:pt idx="20111">
                  <c:v>1820</c:v>
                </c:pt>
                <c:pt idx="20112">
                  <c:v>1580</c:v>
                </c:pt>
                <c:pt idx="20113">
                  <c:v>1460</c:v>
                </c:pt>
                <c:pt idx="20114">
                  <c:v>2900</c:v>
                </c:pt>
                <c:pt idx="20115">
                  <c:v>2620</c:v>
                </c:pt>
                <c:pt idx="20116">
                  <c:v>1340</c:v>
                </c:pt>
                <c:pt idx="20117">
                  <c:v>3266</c:v>
                </c:pt>
                <c:pt idx="20118">
                  <c:v>1076</c:v>
                </c:pt>
                <c:pt idx="20119">
                  <c:v>1680</c:v>
                </c:pt>
                <c:pt idx="20120">
                  <c:v>1930</c:v>
                </c:pt>
                <c:pt idx="20121">
                  <c:v>2880</c:v>
                </c:pt>
                <c:pt idx="20122">
                  <c:v>2240</c:v>
                </c:pt>
                <c:pt idx="20123">
                  <c:v>2594</c:v>
                </c:pt>
                <c:pt idx="20124">
                  <c:v>1210</c:v>
                </c:pt>
                <c:pt idx="20125">
                  <c:v>3760</c:v>
                </c:pt>
                <c:pt idx="20126">
                  <c:v>3600</c:v>
                </c:pt>
                <c:pt idx="20127">
                  <c:v>2050</c:v>
                </c:pt>
                <c:pt idx="20128">
                  <c:v>1510</c:v>
                </c:pt>
                <c:pt idx="20129">
                  <c:v>2580</c:v>
                </c:pt>
                <c:pt idx="20130">
                  <c:v>1670</c:v>
                </c:pt>
                <c:pt idx="20131">
                  <c:v>3190</c:v>
                </c:pt>
                <c:pt idx="20132">
                  <c:v>1280</c:v>
                </c:pt>
                <c:pt idx="20133">
                  <c:v>2718</c:v>
                </c:pt>
                <c:pt idx="20134">
                  <c:v>1370</c:v>
                </c:pt>
                <c:pt idx="20135">
                  <c:v>1794</c:v>
                </c:pt>
                <c:pt idx="20136">
                  <c:v>5120</c:v>
                </c:pt>
                <c:pt idx="20137">
                  <c:v>2160</c:v>
                </c:pt>
                <c:pt idx="20138">
                  <c:v>2180</c:v>
                </c:pt>
                <c:pt idx="20139">
                  <c:v>1490</c:v>
                </c:pt>
                <c:pt idx="20140">
                  <c:v>2950</c:v>
                </c:pt>
                <c:pt idx="20141">
                  <c:v>2990</c:v>
                </c:pt>
                <c:pt idx="20142">
                  <c:v>2700</c:v>
                </c:pt>
                <c:pt idx="20143">
                  <c:v>3130</c:v>
                </c:pt>
                <c:pt idx="20144">
                  <c:v>3620</c:v>
                </c:pt>
                <c:pt idx="20145">
                  <c:v>2481</c:v>
                </c:pt>
                <c:pt idx="20146">
                  <c:v>1730</c:v>
                </c:pt>
                <c:pt idx="20147">
                  <c:v>1420</c:v>
                </c:pt>
                <c:pt idx="20148">
                  <c:v>3160</c:v>
                </c:pt>
                <c:pt idx="20149">
                  <c:v>1320</c:v>
                </c:pt>
                <c:pt idx="20150">
                  <c:v>1010</c:v>
                </c:pt>
                <c:pt idx="20151">
                  <c:v>1870</c:v>
                </c:pt>
                <c:pt idx="20152">
                  <c:v>5220</c:v>
                </c:pt>
                <c:pt idx="20153">
                  <c:v>2260</c:v>
                </c:pt>
                <c:pt idx="20154">
                  <c:v>4340</c:v>
                </c:pt>
                <c:pt idx="20155">
                  <c:v>1620</c:v>
                </c:pt>
                <c:pt idx="20156">
                  <c:v>2280</c:v>
                </c:pt>
                <c:pt idx="20157">
                  <c:v>3400</c:v>
                </c:pt>
                <c:pt idx="20158">
                  <c:v>830</c:v>
                </c:pt>
                <c:pt idx="20159">
                  <c:v>2310</c:v>
                </c:pt>
                <c:pt idx="20160">
                  <c:v>830</c:v>
                </c:pt>
                <c:pt idx="20161">
                  <c:v>4130</c:v>
                </c:pt>
                <c:pt idx="20162">
                  <c:v>2050</c:v>
                </c:pt>
                <c:pt idx="20163">
                  <c:v>2050</c:v>
                </c:pt>
                <c:pt idx="20164">
                  <c:v>1600</c:v>
                </c:pt>
                <c:pt idx="20165">
                  <c:v>3190</c:v>
                </c:pt>
                <c:pt idx="20166">
                  <c:v>3860</c:v>
                </c:pt>
                <c:pt idx="20167">
                  <c:v>2040</c:v>
                </c:pt>
                <c:pt idx="20168">
                  <c:v>3845</c:v>
                </c:pt>
                <c:pt idx="20169">
                  <c:v>2650</c:v>
                </c:pt>
                <c:pt idx="20170">
                  <c:v>3430</c:v>
                </c:pt>
                <c:pt idx="20171">
                  <c:v>2430</c:v>
                </c:pt>
                <c:pt idx="20172">
                  <c:v>2876</c:v>
                </c:pt>
                <c:pt idx="20173">
                  <c:v>2550</c:v>
                </c:pt>
                <c:pt idx="20174">
                  <c:v>4100</c:v>
                </c:pt>
                <c:pt idx="20175">
                  <c:v>2730</c:v>
                </c:pt>
                <c:pt idx="20176">
                  <c:v>1780</c:v>
                </c:pt>
                <c:pt idx="20177">
                  <c:v>1880</c:v>
                </c:pt>
                <c:pt idx="20178">
                  <c:v>3090</c:v>
                </c:pt>
                <c:pt idx="20179">
                  <c:v>2460</c:v>
                </c:pt>
                <c:pt idx="20180">
                  <c:v>2910</c:v>
                </c:pt>
                <c:pt idx="20181">
                  <c:v>2910</c:v>
                </c:pt>
                <c:pt idx="20182">
                  <c:v>1930</c:v>
                </c:pt>
                <c:pt idx="20183">
                  <c:v>1413</c:v>
                </c:pt>
                <c:pt idx="20184">
                  <c:v>4030</c:v>
                </c:pt>
                <c:pt idx="20185">
                  <c:v>2880</c:v>
                </c:pt>
                <c:pt idx="20186">
                  <c:v>2360</c:v>
                </c:pt>
                <c:pt idx="20187">
                  <c:v>1070</c:v>
                </c:pt>
                <c:pt idx="20188">
                  <c:v>1460</c:v>
                </c:pt>
                <c:pt idx="20189">
                  <c:v>3800</c:v>
                </c:pt>
                <c:pt idx="20190">
                  <c:v>1190</c:v>
                </c:pt>
                <c:pt idx="20191">
                  <c:v>3200</c:v>
                </c:pt>
                <c:pt idx="20192">
                  <c:v>1970</c:v>
                </c:pt>
                <c:pt idx="20193">
                  <c:v>2830</c:v>
                </c:pt>
                <c:pt idx="20194">
                  <c:v>2630</c:v>
                </c:pt>
                <c:pt idx="20195">
                  <c:v>2720</c:v>
                </c:pt>
                <c:pt idx="20196">
                  <c:v>3160</c:v>
                </c:pt>
                <c:pt idx="20197">
                  <c:v>3770</c:v>
                </c:pt>
                <c:pt idx="20198">
                  <c:v>3500</c:v>
                </c:pt>
                <c:pt idx="20199">
                  <c:v>2710</c:v>
                </c:pt>
                <c:pt idx="20200">
                  <c:v>2170</c:v>
                </c:pt>
                <c:pt idx="20201">
                  <c:v>1540</c:v>
                </c:pt>
                <c:pt idx="20202">
                  <c:v>1876</c:v>
                </c:pt>
                <c:pt idx="20203">
                  <c:v>3720</c:v>
                </c:pt>
                <c:pt idx="20204">
                  <c:v>3148</c:v>
                </c:pt>
                <c:pt idx="20205">
                  <c:v>3240</c:v>
                </c:pt>
                <c:pt idx="20206">
                  <c:v>3340</c:v>
                </c:pt>
                <c:pt idx="20207">
                  <c:v>2413</c:v>
                </c:pt>
                <c:pt idx="20208">
                  <c:v>2500</c:v>
                </c:pt>
                <c:pt idx="20209">
                  <c:v>1180</c:v>
                </c:pt>
                <c:pt idx="20210">
                  <c:v>2890</c:v>
                </c:pt>
                <c:pt idx="20211">
                  <c:v>2230</c:v>
                </c:pt>
                <c:pt idx="20212">
                  <c:v>1767</c:v>
                </c:pt>
                <c:pt idx="20213">
                  <c:v>1450</c:v>
                </c:pt>
                <c:pt idx="20214">
                  <c:v>2930</c:v>
                </c:pt>
                <c:pt idx="20215">
                  <c:v>2710</c:v>
                </c:pt>
                <c:pt idx="20216">
                  <c:v>3600</c:v>
                </c:pt>
                <c:pt idx="20217">
                  <c:v>1800</c:v>
                </c:pt>
                <c:pt idx="20218">
                  <c:v>2290</c:v>
                </c:pt>
                <c:pt idx="20219">
                  <c:v>1510</c:v>
                </c:pt>
                <c:pt idx="20220">
                  <c:v>1090</c:v>
                </c:pt>
                <c:pt idx="20221">
                  <c:v>1270</c:v>
                </c:pt>
                <c:pt idx="20222">
                  <c:v>1540</c:v>
                </c:pt>
                <c:pt idx="20223">
                  <c:v>2930</c:v>
                </c:pt>
                <c:pt idx="20224">
                  <c:v>4360</c:v>
                </c:pt>
                <c:pt idx="20225">
                  <c:v>3640</c:v>
                </c:pt>
                <c:pt idx="20226">
                  <c:v>2430</c:v>
                </c:pt>
                <c:pt idx="20227">
                  <c:v>1520</c:v>
                </c:pt>
                <c:pt idx="20228">
                  <c:v>2730</c:v>
                </c:pt>
                <c:pt idx="20229">
                  <c:v>2440</c:v>
                </c:pt>
                <c:pt idx="20230">
                  <c:v>1580</c:v>
                </c:pt>
                <c:pt idx="20231">
                  <c:v>1420</c:v>
                </c:pt>
                <c:pt idx="20232">
                  <c:v>2820</c:v>
                </c:pt>
                <c:pt idx="20233">
                  <c:v>5060</c:v>
                </c:pt>
                <c:pt idx="20234">
                  <c:v>2650</c:v>
                </c:pt>
                <c:pt idx="20235">
                  <c:v>1490</c:v>
                </c:pt>
                <c:pt idx="20236">
                  <c:v>3060</c:v>
                </c:pt>
                <c:pt idx="20237">
                  <c:v>3240</c:v>
                </c:pt>
                <c:pt idx="20238">
                  <c:v>2820</c:v>
                </c:pt>
                <c:pt idx="20239">
                  <c:v>4140</c:v>
                </c:pt>
                <c:pt idx="20240">
                  <c:v>982</c:v>
                </c:pt>
                <c:pt idx="20241">
                  <c:v>2460</c:v>
                </c:pt>
                <c:pt idx="20242">
                  <c:v>2547</c:v>
                </c:pt>
                <c:pt idx="20243">
                  <c:v>1834</c:v>
                </c:pt>
                <c:pt idx="20244">
                  <c:v>3130</c:v>
                </c:pt>
                <c:pt idx="20245">
                  <c:v>2730</c:v>
                </c:pt>
                <c:pt idx="20246">
                  <c:v>1380</c:v>
                </c:pt>
                <c:pt idx="20247">
                  <c:v>4700</c:v>
                </c:pt>
                <c:pt idx="20248">
                  <c:v>2330</c:v>
                </c:pt>
                <c:pt idx="20249">
                  <c:v>1730</c:v>
                </c:pt>
                <c:pt idx="20250">
                  <c:v>2350</c:v>
                </c:pt>
                <c:pt idx="20251">
                  <c:v>4000</c:v>
                </c:pt>
                <c:pt idx="20252">
                  <c:v>3350</c:v>
                </c:pt>
                <c:pt idx="20253">
                  <c:v>1530</c:v>
                </c:pt>
                <c:pt idx="20254">
                  <c:v>1610</c:v>
                </c:pt>
                <c:pt idx="20255">
                  <c:v>2620</c:v>
                </c:pt>
                <c:pt idx="20256">
                  <c:v>1300</c:v>
                </c:pt>
                <c:pt idx="20257">
                  <c:v>3590</c:v>
                </c:pt>
                <c:pt idx="20258">
                  <c:v>2490</c:v>
                </c:pt>
                <c:pt idx="20259">
                  <c:v>1320</c:v>
                </c:pt>
                <c:pt idx="20260">
                  <c:v>1800</c:v>
                </c:pt>
                <c:pt idx="20261">
                  <c:v>3360</c:v>
                </c:pt>
                <c:pt idx="20262">
                  <c:v>3220</c:v>
                </c:pt>
                <c:pt idx="20263">
                  <c:v>2514</c:v>
                </c:pt>
                <c:pt idx="20264">
                  <c:v>3130</c:v>
                </c:pt>
                <c:pt idx="20265">
                  <c:v>2720</c:v>
                </c:pt>
                <c:pt idx="20266">
                  <c:v>1390</c:v>
                </c:pt>
                <c:pt idx="20267">
                  <c:v>4920</c:v>
                </c:pt>
                <c:pt idx="20268">
                  <c:v>2134</c:v>
                </c:pt>
                <c:pt idx="20269">
                  <c:v>1741</c:v>
                </c:pt>
                <c:pt idx="20270">
                  <c:v>2560</c:v>
                </c:pt>
                <c:pt idx="20271">
                  <c:v>2220</c:v>
                </c:pt>
                <c:pt idx="20272">
                  <c:v>1910</c:v>
                </c:pt>
                <c:pt idx="20273">
                  <c:v>980</c:v>
                </c:pt>
                <c:pt idx="20274">
                  <c:v>1950</c:v>
                </c:pt>
                <c:pt idx="20275">
                  <c:v>4150</c:v>
                </c:pt>
                <c:pt idx="20276">
                  <c:v>1110</c:v>
                </c:pt>
                <c:pt idx="20277">
                  <c:v>1250</c:v>
                </c:pt>
                <c:pt idx="20278">
                  <c:v>3310</c:v>
                </c:pt>
                <c:pt idx="20279">
                  <c:v>2020</c:v>
                </c:pt>
                <c:pt idx="20280">
                  <c:v>3310</c:v>
                </c:pt>
                <c:pt idx="20281">
                  <c:v>2798</c:v>
                </c:pt>
                <c:pt idx="20282">
                  <c:v>1847</c:v>
                </c:pt>
                <c:pt idx="20283">
                  <c:v>2420</c:v>
                </c:pt>
                <c:pt idx="20284">
                  <c:v>2020</c:v>
                </c:pt>
                <c:pt idx="20285">
                  <c:v>2400</c:v>
                </c:pt>
                <c:pt idx="20286">
                  <c:v>1760</c:v>
                </c:pt>
                <c:pt idx="20287">
                  <c:v>2110</c:v>
                </c:pt>
                <c:pt idx="20288">
                  <c:v>2692</c:v>
                </c:pt>
                <c:pt idx="20289">
                  <c:v>1490</c:v>
                </c:pt>
                <c:pt idx="20290">
                  <c:v>3960</c:v>
                </c:pt>
                <c:pt idx="20291">
                  <c:v>1740</c:v>
                </c:pt>
                <c:pt idx="20292">
                  <c:v>1940</c:v>
                </c:pt>
                <c:pt idx="20293">
                  <c:v>970</c:v>
                </c:pt>
                <c:pt idx="20294">
                  <c:v>1852</c:v>
                </c:pt>
                <c:pt idx="20295">
                  <c:v>4810</c:v>
                </c:pt>
                <c:pt idx="20296">
                  <c:v>5635</c:v>
                </c:pt>
                <c:pt idx="20297">
                  <c:v>1520</c:v>
                </c:pt>
                <c:pt idx="20298">
                  <c:v>2099</c:v>
                </c:pt>
                <c:pt idx="20299">
                  <c:v>1250</c:v>
                </c:pt>
                <c:pt idx="20300">
                  <c:v>1090</c:v>
                </c:pt>
                <c:pt idx="20301">
                  <c:v>3216</c:v>
                </c:pt>
                <c:pt idx="20302">
                  <c:v>2970</c:v>
                </c:pt>
                <c:pt idx="20303">
                  <c:v>2610</c:v>
                </c:pt>
                <c:pt idx="20304">
                  <c:v>1340</c:v>
                </c:pt>
                <c:pt idx="20305">
                  <c:v>3300</c:v>
                </c:pt>
                <c:pt idx="20306">
                  <c:v>1630</c:v>
                </c:pt>
                <c:pt idx="20307">
                  <c:v>1590</c:v>
                </c:pt>
                <c:pt idx="20308">
                  <c:v>1310</c:v>
                </c:pt>
                <c:pt idx="20309">
                  <c:v>3600</c:v>
                </c:pt>
                <c:pt idx="20310">
                  <c:v>2154</c:v>
                </c:pt>
                <c:pt idx="20311">
                  <c:v>1530</c:v>
                </c:pt>
                <c:pt idx="20312">
                  <c:v>1360</c:v>
                </c:pt>
                <c:pt idx="20313">
                  <c:v>1320</c:v>
                </c:pt>
                <c:pt idx="20314">
                  <c:v>1660</c:v>
                </c:pt>
                <c:pt idx="20315">
                  <c:v>2891</c:v>
                </c:pt>
                <c:pt idx="20316">
                  <c:v>2340</c:v>
                </c:pt>
                <c:pt idx="20317">
                  <c:v>2320</c:v>
                </c:pt>
                <c:pt idx="20318">
                  <c:v>2190</c:v>
                </c:pt>
                <c:pt idx="20319">
                  <c:v>2060</c:v>
                </c:pt>
                <c:pt idx="20320">
                  <c:v>1740</c:v>
                </c:pt>
                <c:pt idx="20321">
                  <c:v>1400</c:v>
                </c:pt>
                <c:pt idx="20322">
                  <c:v>4410</c:v>
                </c:pt>
                <c:pt idx="20323">
                  <c:v>1780</c:v>
                </c:pt>
                <c:pt idx="20324">
                  <c:v>1760</c:v>
                </c:pt>
                <c:pt idx="20325">
                  <c:v>4410</c:v>
                </c:pt>
                <c:pt idx="20326">
                  <c:v>5550</c:v>
                </c:pt>
                <c:pt idx="20327">
                  <c:v>2432</c:v>
                </c:pt>
                <c:pt idx="20328">
                  <c:v>2283</c:v>
                </c:pt>
                <c:pt idx="20329">
                  <c:v>1860</c:v>
                </c:pt>
                <c:pt idx="20330">
                  <c:v>2701</c:v>
                </c:pt>
                <c:pt idx="20331">
                  <c:v>2930</c:v>
                </c:pt>
                <c:pt idx="20332">
                  <c:v>1540</c:v>
                </c:pt>
                <c:pt idx="20333">
                  <c:v>2242</c:v>
                </c:pt>
                <c:pt idx="20334">
                  <c:v>1950</c:v>
                </c:pt>
                <c:pt idx="20335">
                  <c:v>1160</c:v>
                </c:pt>
                <c:pt idx="20336">
                  <c:v>2060</c:v>
                </c:pt>
                <c:pt idx="20337">
                  <c:v>1230</c:v>
                </c:pt>
                <c:pt idx="20338">
                  <c:v>1160</c:v>
                </c:pt>
                <c:pt idx="20339">
                  <c:v>2245</c:v>
                </c:pt>
                <c:pt idx="20340">
                  <c:v>4120</c:v>
                </c:pt>
                <c:pt idx="20341">
                  <c:v>3400</c:v>
                </c:pt>
                <c:pt idx="20342">
                  <c:v>4270</c:v>
                </c:pt>
                <c:pt idx="20343">
                  <c:v>2890</c:v>
                </c:pt>
                <c:pt idx="20344">
                  <c:v>3220</c:v>
                </c:pt>
                <c:pt idx="20345">
                  <c:v>4010</c:v>
                </c:pt>
                <c:pt idx="20346">
                  <c:v>2260</c:v>
                </c:pt>
                <c:pt idx="20347">
                  <c:v>1140</c:v>
                </c:pt>
                <c:pt idx="20348">
                  <c:v>1640</c:v>
                </c:pt>
                <c:pt idx="20349">
                  <c:v>3510</c:v>
                </c:pt>
                <c:pt idx="20350">
                  <c:v>3010</c:v>
                </c:pt>
                <c:pt idx="20351">
                  <c:v>1060</c:v>
                </c:pt>
                <c:pt idx="20352">
                  <c:v>1658</c:v>
                </c:pt>
                <c:pt idx="20353">
                  <c:v>1960</c:v>
                </c:pt>
                <c:pt idx="20354">
                  <c:v>2420</c:v>
                </c:pt>
                <c:pt idx="20355">
                  <c:v>3420</c:v>
                </c:pt>
                <c:pt idx="20356">
                  <c:v>893</c:v>
                </c:pt>
                <c:pt idx="20357">
                  <c:v>3020</c:v>
                </c:pt>
                <c:pt idx="20358">
                  <c:v>2470</c:v>
                </c:pt>
                <c:pt idx="20359">
                  <c:v>2009</c:v>
                </c:pt>
                <c:pt idx="20360">
                  <c:v>1530</c:v>
                </c:pt>
                <c:pt idx="20361">
                  <c:v>1590</c:v>
                </c:pt>
                <c:pt idx="20362">
                  <c:v>2630</c:v>
                </c:pt>
                <c:pt idx="20363">
                  <c:v>3230</c:v>
                </c:pt>
                <c:pt idx="20364">
                  <c:v>1430</c:v>
                </c:pt>
                <c:pt idx="20365">
                  <c:v>2242</c:v>
                </c:pt>
                <c:pt idx="20366">
                  <c:v>2500</c:v>
                </c:pt>
                <c:pt idx="20367">
                  <c:v>1230</c:v>
                </c:pt>
                <c:pt idx="20368">
                  <c:v>3020</c:v>
                </c:pt>
                <c:pt idx="20369">
                  <c:v>3480</c:v>
                </c:pt>
                <c:pt idx="20370">
                  <c:v>3330</c:v>
                </c:pt>
                <c:pt idx="20371">
                  <c:v>3400</c:v>
                </c:pt>
                <c:pt idx="20372">
                  <c:v>830</c:v>
                </c:pt>
                <c:pt idx="20373">
                  <c:v>3110</c:v>
                </c:pt>
                <c:pt idx="20374">
                  <c:v>1910</c:v>
                </c:pt>
                <c:pt idx="20375">
                  <c:v>3230</c:v>
                </c:pt>
                <c:pt idx="20376">
                  <c:v>3380</c:v>
                </c:pt>
                <c:pt idx="20377">
                  <c:v>2830</c:v>
                </c:pt>
                <c:pt idx="20378">
                  <c:v>3700</c:v>
                </c:pt>
                <c:pt idx="20379">
                  <c:v>2520</c:v>
                </c:pt>
                <c:pt idx="20380">
                  <c:v>1530</c:v>
                </c:pt>
                <c:pt idx="20381">
                  <c:v>4420</c:v>
                </c:pt>
                <c:pt idx="20382">
                  <c:v>1460</c:v>
                </c:pt>
                <c:pt idx="20383">
                  <c:v>1450</c:v>
                </c:pt>
                <c:pt idx="20384">
                  <c:v>1160</c:v>
                </c:pt>
                <c:pt idx="20385">
                  <c:v>1640</c:v>
                </c:pt>
                <c:pt idx="20386">
                  <c:v>1444</c:v>
                </c:pt>
                <c:pt idx="20387">
                  <c:v>1620</c:v>
                </c:pt>
                <c:pt idx="20388">
                  <c:v>1100</c:v>
                </c:pt>
                <c:pt idx="20389">
                  <c:v>1340</c:v>
                </c:pt>
                <c:pt idx="20390">
                  <c:v>1450</c:v>
                </c:pt>
                <c:pt idx="20391">
                  <c:v>3040</c:v>
                </c:pt>
                <c:pt idx="20392">
                  <c:v>2560</c:v>
                </c:pt>
                <c:pt idx="20393">
                  <c:v>2744</c:v>
                </c:pt>
                <c:pt idx="20394">
                  <c:v>1420</c:v>
                </c:pt>
                <c:pt idx="20395">
                  <c:v>700</c:v>
                </c:pt>
                <c:pt idx="20396">
                  <c:v>4110</c:v>
                </c:pt>
                <c:pt idx="20397">
                  <c:v>2670</c:v>
                </c:pt>
                <c:pt idx="20398">
                  <c:v>2130</c:v>
                </c:pt>
                <c:pt idx="20399">
                  <c:v>3078</c:v>
                </c:pt>
                <c:pt idx="20400">
                  <c:v>840</c:v>
                </c:pt>
                <c:pt idx="20401">
                  <c:v>1800</c:v>
                </c:pt>
                <c:pt idx="20402">
                  <c:v>2580</c:v>
                </c:pt>
                <c:pt idx="20403">
                  <c:v>1270</c:v>
                </c:pt>
                <c:pt idx="20404">
                  <c:v>3065</c:v>
                </c:pt>
                <c:pt idx="20405">
                  <c:v>1861</c:v>
                </c:pt>
                <c:pt idx="20406">
                  <c:v>2260</c:v>
                </c:pt>
                <c:pt idx="20407">
                  <c:v>4150</c:v>
                </c:pt>
                <c:pt idx="20408">
                  <c:v>1500</c:v>
                </c:pt>
                <c:pt idx="20409">
                  <c:v>1620</c:v>
                </c:pt>
                <c:pt idx="20410">
                  <c:v>830</c:v>
                </c:pt>
                <c:pt idx="20411">
                  <c:v>3120</c:v>
                </c:pt>
                <c:pt idx="20412">
                  <c:v>1870</c:v>
                </c:pt>
                <c:pt idx="20413">
                  <c:v>1240</c:v>
                </c:pt>
                <c:pt idx="20414">
                  <c:v>2820</c:v>
                </c:pt>
                <c:pt idx="20415">
                  <c:v>1630</c:v>
                </c:pt>
                <c:pt idx="20416">
                  <c:v>1584</c:v>
                </c:pt>
                <c:pt idx="20417">
                  <c:v>2840</c:v>
                </c:pt>
                <c:pt idx="20418">
                  <c:v>3910</c:v>
                </c:pt>
                <c:pt idx="20419">
                  <c:v>1730</c:v>
                </c:pt>
                <c:pt idx="20420">
                  <c:v>1840</c:v>
                </c:pt>
                <c:pt idx="20421">
                  <c:v>4030</c:v>
                </c:pt>
                <c:pt idx="20422">
                  <c:v>3440</c:v>
                </c:pt>
                <c:pt idx="20423">
                  <c:v>2110</c:v>
                </c:pt>
                <c:pt idx="20424">
                  <c:v>2430</c:v>
                </c:pt>
                <c:pt idx="20425">
                  <c:v>4690</c:v>
                </c:pt>
                <c:pt idx="20426">
                  <c:v>3500</c:v>
                </c:pt>
                <c:pt idx="20427">
                  <c:v>2070</c:v>
                </c:pt>
                <c:pt idx="20428">
                  <c:v>3350</c:v>
                </c:pt>
                <c:pt idx="20429">
                  <c:v>2440</c:v>
                </c:pt>
                <c:pt idx="20430">
                  <c:v>3010</c:v>
                </c:pt>
                <c:pt idx="20431">
                  <c:v>2060</c:v>
                </c:pt>
                <c:pt idx="20432">
                  <c:v>1570</c:v>
                </c:pt>
                <c:pt idx="20433">
                  <c:v>1580</c:v>
                </c:pt>
                <c:pt idx="20434">
                  <c:v>4280</c:v>
                </c:pt>
                <c:pt idx="20435">
                  <c:v>2815</c:v>
                </c:pt>
                <c:pt idx="20436">
                  <c:v>2620</c:v>
                </c:pt>
                <c:pt idx="20437">
                  <c:v>1250</c:v>
                </c:pt>
                <c:pt idx="20438">
                  <c:v>3250</c:v>
                </c:pt>
                <c:pt idx="20439">
                  <c:v>2510</c:v>
                </c:pt>
                <c:pt idx="20440">
                  <c:v>1270</c:v>
                </c:pt>
                <c:pt idx="20441">
                  <c:v>6670</c:v>
                </c:pt>
                <c:pt idx="20442">
                  <c:v>1580</c:v>
                </c:pt>
                <c:pt idx="20443">
                  <c:v>1360</c:v>
                </c:pt>
                <c:pt idx="20444">
                  <c:v>2400</c:v>
                </c:pt>
                <c:pt idx="20445">
                  <c:v>1571</c:v>
                </c:pt>
                <c:pt idx="20446">
                  <c:v>1405</c:v>
                </c:pt>
                <c:pt idx="20447">
                  <c:v>1010</c:v>
                </c:pt>
                <c:pt idx="20448">
                  <c:v>1450</c:v>
                </c:pt>
                <c:pt idx="20449">
                  <c:v>1420</c:v>
                </c:pt>
                <c:pt idx="20450">
                  <c:v>2650</c:v>
                </c:pt>
                <c:pt idx="20451">
                  <c:v>3030</c:v>
                </c:pt>
                <c:pt idx="20452">
                  <c:v>6530</c:v>
                </c:pt>
                <c:pt idx="20453">
                  <c:v>2670</c:v>
                </c:pt>
                <c:pt idx="20454">
                  <c:v>1170</c:v>
                </c:pt>
                <c:pt idx="20455">
                  <c:v>3260</c:v>
                </c:pt>
                <c:pt idx="20456">
                  <c:v>1480</c:v>
                </c:pt>
                <c:pt idx="20457">
                  <c:v>2700</c:v>
                </c:pt>
                <c:pt idx="20458">
                  <c:v>4640</c:v>
                </c:pt>
                <c:pt idx="20459">
                  <c:v>1601</c:v>
                </c:pt>
                <c:pt idx="20460">
                  <c:v>5350</c:v>
                </c:pt>
                <c:pt idx="20461">
                  <c:v>2540</c:v>
                </c:pt>
                <c:pt idx="20462">
                  <c:v>1030</c:v>
                </c:pt>
                <c:pt idx="20463">
                  <c:v>2730</c:v>
                </c:pt>
                <c:pt idx="20464">
                  <c:v>3172</c:v>
                </c:pt>
                <c:pt idx="20465">
                  <c:v>3160</c:v>
                </c:pt>
                <c:pt idx="20466">
                  <c:v>2850</c:v>
                </c:pt>
                <c:pt idx="20467">
                  <c:v>2780</c:v>
                </c:pt>
                <c:pt idx="20468">
                  <c:v>3860</c:v>
                </c:pt>
                <c:pt idx="20469">
                  <c:v>1180</c:v>
                </c:pt>
                <c:pt idx="20470">
                  <c:v>1410</c:v>
                </c:pt>
                <c:pt idx="20471">
                  <c:v>6370</c:v>
                </c:pt>
                <c:pt idx="20472">
                  <c:v>3223</c:v>
                </c:pt>
                <c:pt idx="20473">
                  <c:v>2600</c:v>
                </c:pt>
                <c:pt idx="20474">
                  <c:v>1380</c:v>
                </c:pt>
                <c:pt idx="20475">
                  <c:v>1620</c:v>
                </c:pt>
                <c:pt idx="20476">
                  <c:v>1370</c:v>
                </c:pt>
                <c:pt idx="20477">
                  <c:v>1220</c:v>
                </c:pt>
                <c:pt idx="20478">
                  <c:v>1280</c:v>
                </c:pt>
                <c:pt idx="20479">
                  <c:v>770</c:v>
                </c:pt>
                <c:pt idx="20480">
                  <c:v>1210</c:v>
                </c:pt>
                <c:pt idx="20481">
                  <c:v>2890</c:v>
                </c:pt>
                <c:pt idx="20482">
                  <c:v>1580</c:v>
                </c:pt>
                <c:pt idx="20483">
                  <c:v>1530</c:v>
                </c:pt>
                <c:pt idx="20484">
                  <c:v>3670</c:v>
                </c:pt>
                <c:pt idx="20485">
                  <c:v>1850</c:v>
                </c:pt>
                <c:pt idx="20486">
                  <c:v>2440</c:v>
                </c:pt>
                <c:pt idx="20487">
                  <c:v>2190</c:v>
                </c:pt>
                <c:pt idx="20488">
                  <c:v>4360</c:v>
                </c:pt>
                <c:pt idx="20489">
                  <c:v>3990</c:v>
                </c:pt>
                <c:pt idx="20490">
                  <c:v>1270</c:v>
                </c:pt>
                <c:pt idx="20491">
                  <c:v>3340</c:v>
                </c:pt>
                <c:pt idx="20492">
                  <c:v>1500</c:v>
                </c:pt>
                <c:pt idx="20493">
                  <c:v>3120</c:v>
                </c:pt>
                <c:pt idx="20494">
                  <c:v>2480</c:v>
                </c:pt>
                <c:pt idx="20495">
                  <c:v>1110</c:v>
                </c:pt>
                <c:pt idx="20496">
                  <c:v>2760</c:v>
                </c:pt>
                <c:pt idx="20497">
                  <c:v>1510</c:v>
                </c:pt>
                <c:pt idx="20498">
                  <c:v>1460</c:v>
                </c:pt>
                <c:pt idx="20499">
                  <c:v>3980</c:v>
                </c:pt>
                <c:pt idx="20500">
                  <c:v>3320</c:v>
                </c:pt>
                <c:pt idx="20501">
                  <c:v>3270</c:v>
                </c:pt>
                <c:pt idx="20502">
                  <c:v>2670</c:v>
                </c:pt>
                <c:pt idx="20503">
                  <c:v>1410</c:v>
                </c:pt>
                <c:pt idx="20504">
                  <c:v>2475</c:v>
                </c:pt>
                <c:pt idx="20505">
                  <c:v>1600</c:v>
                </c:pt>
                <c:pt idx="20506">
                  <c:v>1290</c:v>
                </c:pt>
                <c:pt idx="20507">
                  <c:v>1608</c:v>
                </c:pt>
                <c:pt idx="20508">
                  <c:v>1300</c:v>
                </c:pt>
                <c:pt idx="20509">
                  <c:v>2530</c:v>
                </c:pt>
                <c:pt idx="20510">
                  <c:v>1390</c:v>
                </c:pt>
                <c:pt idx="20511">
                  <c:v>1640</c:v>
                </c:pt>
                <c:pt idx="20512">
                  <c:v>2229</c:v>
                </c:pt>
                <c:pt idx="20513">
                  <c:v>1790</c:v>
                </c:pt>
                <c:pt idx="20514">
                  <c:v>990</c:v>
                </c:pt>
                <c:pt idx="20515">
                  <c:v>3240</c:v>
                </c:pt>
                <c:pt idx="20516">
                  <c:v>1280</c:v>
                </c:pt>
                <c:pt idx="20517">
                  <c:v>1610</c:v>
                </c:pt>
                <c:pt idx="20518">
                  <c:v>3670</c:v>
                </c:pt>
                <c:pt idx="20519">
                  <c:v>1150</c:v>
                </c:pt>
                <c:pt idx="20520">
                  <c:v>3760</c:v>
                </c:pt>
                <c:pt idx="20521">
                  <c:v>1320</c:v>
                </c:pt>
                <c:pt idx="20522">
                  <c:v>2700</c:v>
                </c:pt>
                <c:pt idx="20523">
                  <c:v>1480</c:v>
                </c:pt>
                <c:pt idx="20524">
                  <c:v>1410</c:v>
                </c:pt>
                <c:pt idx="20525">
                  <c:v>3135</c:v>
                </c:pt>
                <c:pt idx="20526">
                  <c:v>1480</c:v>
                </c:pt>
                <c:pt idx="20527">
                  <c:v>4020</c:v>
                </c:pt>
                <c:pt idx="20528">
                  <c:v>1060</c:v>
                </c:pt>
                <c:pt idx="20529">
                  <c:v>1950</c:v>
                </c:pt>
                <c:pt idx="20530">
                  <c:v>3340</c:v>
                </c:pt>
                <c:pt idx="20531">
                  <c:v>1570</c:v>
                </c:pt>
                <c:pt idx="20532">
                  <c:v>1930</c:v>
                </c:pt>
                <c:pt idx="20533">
                  <c:v>1590</c:v>
                </c:pt>
                <c:pt idx="20534">
                  <c:v>3720</c:v>
                </c:pt>
                <c:pt idx="20535">
                  <c:v>4470</c:v>
                </c:pt>
                <c:pt idx="20536">
                  <c:v>1290</c:v>
                </c:pt>
                <c:pt idx="20537">
                  <c:v>1489</c:v>
                </c:pt>
                <c:pt idx="20538">
                  <c:v>2075</c:v>
                </c:pt>
                <c:pt idx="20539">
                  <c:v>1413</c:v>
                </c:pt>
                <c:pt idx="20540">
                  <c:v>1300</c:v>
                </c:pt>
                <c:pt idx="20541">
                  <c:v>1480</c:v>
                </c:pt>
                <c:pt idx="20542">
                  <c:v>3320</c:v>
                </c:pt>
                <c:pt idx="20543">
                  <c:v>1530</c:v>
                </c:pt>
                <c:pt idx="20544">
                  <c:v>1180</c:v>
                </c:pt>
                <c:pt idx="20545">
                  <c:v>1190</c:v>
                </c:pt>
                <c:pt idx="20546">
                  <c:v>1300</c:v>
                </c:pt>
                <c:pt idx="20547">
                  <c:v>1710</c:v>
                </c:pt>
                <c:pt idx="20548">
                  <c:v>2390</c:v>
                </c:pt>
                <c:pt idx="20549">
                  <c:v>3510</c:v>
                </c:pt>
                <c:pt idx="20550">
                  <c:v>1140</c:v>
                </c:pt>
                <c:pt idx="20551">
                  <c:v>1320</c:v>
                </c:pt>
                <c:pt idx="20552">
                  <c:v>2100</c:v>
                </c:pt>
                <c:pt idx="20553">
                  <c:v>2400</c:v>
                </c:pt>
                <c:pt idx="20554">
                  <c:v>1408</c:v>
                </c:pt>
                <c:pt idx="20555">
                  <c:v>2560</c:v>
                </c:pt>
                <c:pt idx="20556">
                  <c:v>1260</c:v>
                </c:pt>
                <c:pt idx="20557">
                  <c:v>1290</c:v>
                </c:pt>
                <c:pt idx="20558">
                  <c:v>2730</c:v>
                </c:pt>
                <c:pt idx="20559">
                  <c:v>1630</c:v>
                </c:pt>
                <c:pt idx="20560">
                  <c:v>3530</c:v>
                </c:pt>
                <c:pt idx="20561">
                  <c:v>2714</c:v>
                </c:pt>
                <c:pt idx="20562">
                  <c:v>1630</c:v>
                </c:pt>
                <c:pt idx="20563">
                  <c:v>5790</c:v>
                </c:pt>
                <c:pt idx="20564">
                  <c:v>2230</c:v>
                </c:pt>
                <c:pt idx="20565">
                  <c:v>1380</c:v>
                </c:pt>
                <c:pt idx="20566">
                  <c:v>1320</c:v>
                </c:pt>
                <c:pt idx="20567">
                  <c:v>1490</c:v>
                </c:pt>
                <c:pt idx="20568">
                  <c:v>1280</c:v>
                </c:pt>
                <c:pt idx="20569">
                  <c:v>3870</c:v>
                </c:pt>
                <c:pt idx="20570">
                  <c:v>1280</c:v>
                </c:pt>
                <c:pt idx="20571">
                  <c:v>1300</c:v>
                </c:pt>
                <c:pt idx="20572">
                  <c:v>2170</c:v>
                </c:pt>
                <c:pt idx="20573">
                  <c:v>1763</c:v>
                </c:pt>
                <c:pt idx="20574">
                  <c:v>1020</c:v>
                </c:pt>
                <c:pt idx="20575">
                  <c:v>1840</c:v>
                </c:pt>
                <c:pt idx="20576">
                  <c:v>1820</c:v>
                </c:pt>
                <c:pt idx="20577">
                  <c:v>2670</c:v>
                </c:pt>
                <c:pt idx="20578">
                  <c:v>6260</c:v>
                </c:pt>
                <c:pt idx="20579">
                  <c:v>1400</c:v>
                </c:pt>
                <c:pt idx="20580">
                  <c:v>1160</c:v>
                </c:pt>
                <c:pt idx="20581">
                  <c:v>1400</c:v>
                </c:pt>
                <c:pt idx="20582">
                  <c:v>1232</c:v>
                </c:pt>
                <c:pt idx="20583">
                  <c:v>2700</c:v>
                </c:pt>
                <c:pt idx="20584">
                  <c:v>2550</c:v>
                </c:pt>
                <c:pt idx="20585">
                  <c:v>3260</c:v>
                </c:pt>
                <c:pt idx="20586">
                  <c:v>1680</c:v>
                </c:pt>
                <c:pt idx="20587">
                  <c:v>2630</c:v>
                </c:pt>
                <c:pt idx="20588">
                  <c:v>1260</c:v>
                </c:pt>
                <c:pt idx="20589">
                  <c:v>2550</c:v>
                </c:pt>
                <c:pt idx="20590">
                  <c:v>3450</c:v>
                </c:pt>
                <c:pt idx="20591">
                  <c:v>1550</c:v>
                </c:pt>
                <c:pt idx="20592">
                  <c:v>4150</c:v>
                </c:pt>
                <c:pt idx="20593">
                  <c:v>3900</c:v>
                </c:pt>
                <c:pt idx="20594">
                  <c:v>1550</c:v>
                </c:pt>
                <c:pt idx="20595">
                  <c:v>2130</c:v>
                </c:pt>
                <c:pt idx="20596">
                  <c:v>2890</c:v>
                </c:pt>
                <c:pt idx="20597">
                  <c:v>1220</c:v>
                </c:pt>
                <c:pt idx="20598">
                  <c:v>2502</c:v>
                </c:pt>
                <c:pt idx="20599">
                  <c:v>1340</c:v>
                </c:pt>
                <c:pt idx="20600">
                  <c:v>2350</c:v>
                </c:pt>
                <c:pt idx="20601">
                  <c:v>1810</c:v>
                </c:pt>
                <c:pt idx="20602">
                  <c:v>3310</c:v>
                </c:pt>
                <c:pt idx="20603">
                  <c:v>1620</c:v>
                </c:pt>
                <c:pt idx="20604">
                  <c:v>1070</c:v>
                </c:pt>
                <c:pt idx="20605">
                  <c:v>2230</c:v>
                </c:pt>
                <c:pt idx="20606">
                  <c:v>1970</c:v>
                </c:pt>
                <c:pt idx="20607">
                  <c:v>4600</c:v>
                </c:pt>
                <c:pt idx="20608">
                  <c:v>3110</c:v>
                </c:pt>
                <c:pt idx="20609">
                  <c:v>3490</c:v>
                </c:pt>
                <c:pt idx="20610">
                  <c:v>1600</c:v>
                </c:pt>
                <c:pt idx="20611">
                  <c:v>1960</c:v>
                </c:pt>
                <c:pt idx="20612">
                  <c:v>1000</c:v>
                </c:pt>
                <c:pt idx="20613">
                  <c:v>1000</c:v>
                </c:pt>
                <c:pt idx="20614">
                  <c:v>1500</c:v>
                </c:pt>
                <c:pt idx="20615">
                  <c:v>2424</c:v>
                </c:pt>
                <c:pt idx="20616">
                  <c:v>2303</c:v>
                </c:pt>
                <c:pt idx="20617">
                  <c:v>1880</c:v>
                </c:pt>
                <c:pt idx="20618">
                  <c:v>1210</c:v>
                </c:pt>
                <c:pt idx="20619">
                  <c:v>3720</c:v>
                </c:pt>
                <c:pt idx="20620">
                  <c:v>3610</c:v>
                </c:pt>
                <c:pt idx="20621">
                  <c:v>1360</c:v>
                </c:pt>
                <c:pt idx="20622">
                  <c:v>2590</c:v>
                </c:pt>
                <c:pt idx="20623">
                  <c:v>4390</c:v>
                </c:pt>
                <c:pt idx="20624">
                  <c:v>2290</c:v>
                </c:pt>
                <c:pt idx="20625">
                  <c:v>3880</c:v>
                </c:pt>
                <c:pt idx="20626">
                  <c:v>1350</c:v>
                </c:pt>
                <c:pt idx="20627">
                  <c:v>2170</c:v>
                </c:pt>
                <c:pt idx="20628">
                  <c:v>1296</c:v>
                </c:pt>
                <c:pt idx="20629">
                  <c:v>1530</c:v>
                </c:pt>
                <c:pt idx="20630">
                  <c:v>1489</c:v>
                </c:pt>
                <c:pt idx="20631">
                  <c:v>2130</c:v>
                </c:pt>
                <c:pt idx="20632">
                  <c:v>1430</c:v>
                </c:pt>
                <c:pt idx="20633">
                  <c:v>2380</c:v>
                </c:pt>
                <c:pt idx="20634">
                  <c:v>1420</c:v>
                </c:pt>
                <c:pt idx="20635">
                  <c:v>3450</c:v>
                </c:pt>
                <c:pt idx="20636">
                  <c:v>1914</c:v>
                </c:pt>
                <c:pt idx="20637">
                  <c:v>988</c:v>
                </c:pt>
                <c:pt idx="20638">
                  <c:v>1584</c:v>
                </c:pt>
                <c:pt idx="20639">
                  <c:v>2630</c:v>
                </c:pt>
                <c:pt idx="20640">
                  <c:v>3520</c:v>
                </c:pt>
                <c:pt idx="20641">
                  <c:v>2380</c:v>
                </c:pt>
                <c:pt idx="20642">
                  <c:v>1410</c:v>
                </c:pt>
                <c:pt idx="20643">
                  <c:v>3220</c:v>
                </c:pt>
                <c:pt idx="20644">
                  <c:v>3266</c:v>
                </c:pt>
                <c:pt idx="20645">
                  <c:v>2550</c:v>
                </c:pt>
                <c:pt idx="20646">
                  <c:v>3828</c:v>
                </c:pt>
                <c:pt idx="20647">
                  <c:v>1670</c:v>
                </c:pt>
                <c:pt idx="20648">
                  <c:v>3056</c:v>
                </c:pt>
                <c:pt idx="20649">
                  <c:v>1000</c:v>
                </c:pt>
                <c:pt idx="20650">
                  <c:v>1530</c:v>
                </c:pt>
                <c:pt idx="20651">
                  <c:v>3490</c:v>
                </c:pt>
                <c:pt idx="20652">
                  <c:v>2760</c:v>
                </c:pt>
                <c:pt idx="20653">
                  <c:v>1440</c:v>
                </c:pt>
                <c:pt idx="20654">
                  <c:v>1370</c:v>
                </c:pt>
                <c:pt idx="20655">
                  <c:v>3180</c:v>
                </c:pt>
                <c:pt idx="20656">
                  <c:v>2720</c:v>
                </c:pt>
                <c:pt idx="20657">
                  <c:v>1800</c:v>
                </c:pt>
                <c:pt idx="20658">
                  <c:v>3220</c:v>
                </c:pt>
                <c:pt idx="20659">
                  <c:v>2370</c:v>
                </c:pt>
                <c:pt idx="20660">
                  <c:v>1410</c:v>
                </c:pt>
                <c:pt idx="20661">
                  <c:v>3640</c:v>
                </c:pt>
                <c:pt idx="20662">
                  <c:v>1920</c:v>
                </c:pt>
                <c:pt idx="20663">
                  <c:v>2267</c:v>
                </c:pt>
                <c:pt idx="20664">
                  <c:v>5780</c:v>
                </c:pt>
                <c:pt idx="20665">
                  <c:v>1131</c:v>
                </c:pt>
                <c:pt idx="20666">
                  <c:v>2940</c:v>
                </c:pt>
                <c:pt idx="20667">
                  <c:v>2180</c:v>
                </c:pt>
                <c:pt idx="20668">
                  <c:v>1400</c:v>
                </c:pt>
                <c:pt idx="20669">
                  <c:v>2680</c:v>
                </c:pt>
                <c:pt idx="20670">
                  <c:v>2680</c:v>
                </c:pt>
                <c:pt idx="20671">
                  <c:v>1300</c:v>
                </c:pt>
                <c:pt idx="20672">
                  <c:v>2796</c:v>
                </c:pt>
                <c:pt idx="20673">
                  <c:v>1460</c:v>
                </c:pt>
                <c:pt idx="20674">
                  <c:v>4210</c:v>
                </c:pt>
                <c:pt idx="20675">
                  <c:v>2330</c:v>
                </c:pt>
                <c:pt idx="20676">
                  <c:v>3930</c:v>
                </c:pt>
                <c:pt idx="20677">
                  <c:v>1608</c:v>
                </c:pt>
                <c:pt idx="20678">
                  <c:v>1610</c:v>
                </c:pt>
                <c:pt idx="20679">
                  <c:v>3200</c:v>
                </c:pt>
                <c:pt idx="20680">
                  <c:v>1710</c:v>
                </c:pt>
                <c:pt idx="20681">
                  <c:v>3050</c:v>
                </c:pt>
                <c:pt idx="20682">
                  <c:v>3560</c:v>
                </c:pt>
                <c:pt idx="20683">
                  <c:v>2650</c:v>
                </c:pt>
                <c:pt idx="20684">
                  <c:v>3490</c:v>
                </c:pt>
                <c:pt idx="20685">
                  <c:v>4140</c:v>
                </c:pt>
                <c:pt idx="20686">
                  <c:v>1670</c:v>
                </c:pt>
                <c:pt idx="20687">
                  <c:v>1720</c:v>
                </c:pt>
                <c:pt idx="20688">
                  <c:v>1510</c:v>
                </c:pt>
                <c:pt idx="20689">
                  <c:v>1450</c:v>
                </c:pt>
                <c:pt idx="20690">
                  <c:v>1812</c:v>
                </c:pt>
                <c:pt idx="20691">
                  <c:v>1060</c:v>
                </c:pt>
                <c:pt idx="20692">
                  <c:v>1600</c:v>
                </c:pt>
                <c:pt idx="20693">
                  <c:v>1530</c:v>
                </c:pt>
                <c:pt idx="20694">
                  <c:v>2070</c:v>
                </c:pt>
                <c:pt idx="20695">
                  <c:v>3630</c:v>
                </c:pt>
                <c:pt idx="20696">
                  <c:v>2140</c:v>
                </c:pt>
                <c:pt idx="20697">
                  <c:v>2010</c:v>
                </c:pt>
                <c:pt idx="20698">
                  <c:v>2630</c:v>
                </c:pt>
                <c:pt idx="20699">
                  <c:v>2233</c:v>
                </c:pt>
                <c:pt idx="20700">
                  <c:v>2990</c:v>
                </c:pt>
                <c:pt idx="20701">
                  <c:v>1240</c:v>
                </c:pt>
                <c:pt idx="20702">
                  <c:v>2230</c:v>
                </c:pt>
                <c:pt idx="20703">
                  <c:v>3700</c:v>
                </c:pt>
                <c:pt idx="20704">
                  <c:v>2290</c:v>
                </c:pt>
                <c:pt idx="20705">
                  <c:v>950</c:v>
                </c:pt>
                <c:pt idx="20706">
                  <c:v>1120</c:v>
                </c:pt>
                <c:pt idx="20707">
                  <c:v>2420</c:v>
                </c:pt>
                <c:pt idx="20708">
                  <c:v>1714</c:v>
                </c:pt>
                <c:pt idx="20709">
                  <c:v>2230</c:v>
                </c:pt>
                <c:pt idx="20710">
                  <c:v>2530</c:v>
                </c:pt>
                <c:pt idx="20711">
                  <c:v>1550</c:v>
                </c:pt>
                <c:pt idx="20712">
                  <c:v>3110</c:v>
                </c:pt>
                <c:pt idx="20713">
                  <c:v>2100</c:v>
                </c:pt>
                <c:pt idx="20714">
                  <c:v>2150</c:v>
                </c:pt>
                <c:pt idx="20715">
                  <c:v>1630</c:v>
                </c:pt>
                <c:pt idx="20716">
                  <c:v>2230</c:v>
                </c:pt>
                <c:pt idx="20717">
                  <c:v>1320</c:v>
                </c:pt>
                <c:pt idx="20718">
                  <c:v>1590</c:v>
                </c:pt>
                <c:pt idx="20719">
                  <c:v>2610</c:v>
                </c:pt>
                <c:pt idx="20720">
                  <c:v>1440</c:v>
                </c:pt>
                <c:pt idx="20721">
                  <c:v>2630</c:v>
                </c:pt>
                <c:pt idx="20722">
                  <c:v>3390</c:v>
                </c:pt>
                <c:pt idx="20723">
                  <c:v>1400</c:v>
                </c:pt>
                <c:pt idx="20724">
                  <c:v>1900</c:v>
                </c:pt>
                <c:pt idx="20725">
                  <c:v>1350</c:v>
                </c:pt>
                <c:pt idx="20726">
                  <c:v>3420</c:v>
                </c:pt>
                <c:pt idx="20727">
                  <c:v>2150</c:v>
                </c:pt>
                <c:pt idx="20728">
                  <c:v>2110</c:v>
                </c:pt>
                <c:pt idx="20729">
                  <c:v>3810</c:v>
                </c:pt>
                <c:pt idx="20730">
                  <c:v>2870</c:v>
                </c:pt>
                <c:pt idx="20731">
                  <c:v>1240</c:v>
                </c:pt>
                <c:pt idx="20732">
                  <c:v>3610</c:v>
                </c:pt>
                <c:pt idx="20733">
                  <c:v>2310</c:v>
                </c:pt>
                <c:pt idx="20734">
                  <c:v>1930</c:v>
                </c:pt>
                <c:pt idx="20735">
                  <c:v>1390</c:v>
                </c:pt>
                <c:pt idx="20736">
                  <c:v>1578</c:v>
                </c:pt>
                <c:pt idx="20737">
                  <c:v>1720</c:v>
                </c:pt>
                <c:pt idx="20738">
                  <c:v>4700</c:v>
                </c:pt>
                <c:pt idx="20739">
                  <c:v>1970</c:v>
                </c:pt>
                <c:pt idx="20740">
                  <c:v>1460</c:v>
                </c:pt>
                <c:pt idx="20741">
                  <c:v>1930</c:v>
                </c:pt>
                <c:pt idx="20742">
                  <c:v>1300</c:v>
                </c:pt>
                <c:pt idx="20743">
                  <c:v>1445</c:v>
                </c:pt>
                <c:pt idx="20744">
                  <c:v>860</c:v>
                </c:pt>
                <c:pt idx="20745">
                  <c:v>3040</c:v>
                </c:pt>
                <c:pt idx="20746">
                  <c:v>2424</c:v>
                </c:pt>
                <c:pt idx="20747">
                  <c:v>1084</c:v>
                </c:pt>
                <c:pt idx="20748">
                  <c:v>2510</c:v>
                </c:pt>
                <c:pt idx="20749">
                  <c:v>1220</c:v>
                </c:pt>
                <c:pt idx="20750">
                  <c:v>1280</c:v>
                </c:pt>
                <c:pt idx="20751">
                  <c:v>3740</c:v>
                </c:pt>
                <c:pt idx="20752">
                  <c:v>1852</c:v>
                </c:pt>
                <c:pt idx="20753">
                  <c:v>2580</c:v>
                </c:pt>
                <c:pt idx="20754">
                  <c:v>3190</c:v>
                </c:pt>
                <c:pt idx="20755">
                  <c:v>3400</c:v>
                </c:pt>
                <c:pt idx="20756">
                  <c:v>1090</c:v>
                </c:pt>
                <c:pt idx="20757">
                  <c:v>2360</c:v>
                </c:pt>
                <c:pt idx="20758">
                  <c:v>2460</c:v>
                </c:pt>
                <c:pt idx="20759">
                  <c:v>2025</c:v>
                </c:pt>
                <c:pt idx="20760">
                  <c:v>4410</c:v>
                </c:pt>
                <c:pt idx="20761">
                  <c:v>2810</c:v>
                </c:pt>
                <c:pt idx="20762">
                  <c:v>4490</c:v>
                </c:pt>
                <c:pt idx="20763">
                  <c:v>3070</c:v>
                </c:pt>
                <c:pt idx="20764">
                  <c:v>1984</c:v>
                </c:pt>
                <c:pt idx="20765">
                  <c:v>4750</c:v>
                </c:pt>
                <c:pt idx="20766">
                  <c:v>2760</c:v>
                </c:pt>
                <c:pt idx="20767">
                  <c:v>4360</c:v>
                </c:pt>
                <c:pt idx="20768">
                  <c:v>3060</c:v>
                </c:pt>
                <c:pt idx="20769">
                  <c:v>2770</c:v>
                </c:pt>
                <c:pt idx="20770">
                  <c:v>2990</c:v>
                </c:pt>
                <c:pt idx="20771">
                  <c:v>1540</c:v>
                </c:pt>
                <c:pt idx="20772">
                  <c:v>1400</c:v>
                </c:pt>
                <c:pt idx="20773">
                  <c:v>1680</c:v>
                </c:pt>
                <c:pt idx="20774">
                  <c:v>2260</c:v>
                </c:pt>
                <c:pt idx="20775">
                  <c:v>3400</c:v>
                </c:pt>
                <c:pt idx="20776">
                  <c:v>2930</c:v>
                </c:pt>
                <c:pt idx="20777">
                  <c:v>1239</c:v>
                </c:pt>
                <c:pt idx="20778">
                  <c:v>2100</c:v>
                </c:pt>
                <c:pt idx="20779">
                  <c:v>1200</c:v>
                </c:pt>
                <c:pt idx="20780">
                  <c:v>1200</c:v>
                </c:pt>
                <c:pt idx="20781">
                  <c:v>680</c:v>
                </c:pt>
                <c:pt idx="20782">
                  <c:v>2690</c:v>
                </c:pt>
                <c:pt idx="20783">
                  <c:v>2750</c:v>
                </c:pt>
                <c:pt idx="20784">
                  <c:v>2450</c:v>
                </c:pt>
                <c:pt idx="20785">
                  <c:v>2620</c:v>
                </c:pt>
                <c:pt idx="20786">
                  <c:v>1130</c:v>
                </c:pt>
                <c:pt idx="20787">
                  <c:v>2790</c:v>
                </c:pt>
                <c:pt idx="20788">
                  <c:v>1820</c:v>
                </c:pt>
                <c:pt idx="20789">
                  <c:v>2910</c:v>
                </c:pt>
                <c:pt idx="20790">
                  <c:v>2568</c:v>
                </c:pt>
                <c:pt idx="20791">
                  <c:v>3090</c:v>
                </c:pt>
                <c:pt idx="20792">
                  <c:v>1460</c:v>
                </c:pt>
                <c:pt idx="20793">
                  <c:v>2010</c:v>
                </c:pt>
                <c:pt idx="20794">
                  <c:v>2610</c:v>
                </c:pt>
                <c:pt idx="20795">
                  <c:v>960</c:v>
                </c:pt>
                <c:pt idx="20796">
                  <c:v>1528</c:v>
                </c:pt>
                <c:pt idx="20797">
                  <c:v>1310</c:v>
                </c:pt>
                <c:pt idx="20798">
                  <c:v>1760</c:v>
                </c:pt>
                <c:pt idx="20799">
                  <c:v>1420</c:v>
                </c:pt>
                <c:pt idx="20800">
                  <c:v>1650</c:v>
                </c:pt>
                <c:pt idx="20801">
                  <c:v>2320</c:v>
                </c:pt>
                <c:pt idx="20802">
                  <c:v>2628</c:v>
                </c:pt>
                <c:pt idx="20803">
                  <c:v>2520</c:v>
                </c:pt>
                <c:pt idx="20804">
                  <c:v>2880</c:v>
                </c:pt>
                <c:pt idx="20805">
                  <c:v>1440</c:v>
                </c:pt>
                <c:pt idx="20806">
                  <c:v>2185</c:v>
                </c:pt>
                <c:pt idx="20807">
                  <c:v>1500</c:v>
                </c:pt>
                <c:pt idx="20808">
                  <c:v>1769</c:v>
                </c:pt>
                <c:pt idx="20809">
                  <c:v>3650</c:v>
                </c:pt>
                <c:pt idx="20810">
                  <c:v>2160</c:v>
                </c:pt>
                <c:pt idx="20811">
                  <c:v>1820</c:v>
                </c:pt>
                <c:pt idx="20812">
                  <c:v>2370</c:v>
                </c:pt>
                <c:pt idx="20813">
                  <c:v>3180</c:v>
                </c:pt>
                <c:pt idx="20814">
                  <c:v>1780</c:v>
                </c:pt>
                <c:pt idx="20815">
                  <c:v>2650</c:v>
                </c:pt>
                <c:pt idx="20816">
                  <c:v>3300</c:v>
                </c:pt>
                <c:pt idx="20817">
                  <c:v>1160</c:v>
                </c:pt>
                <c:pt idx="20818">
                  <c:v>3460</c:v>
                </c:pt>
                <c:pt idx="20819">
                  <c:v>1390</c:v>
                </c:pt>
                <c:pt idx="20820">
                  <c:v>1260</c:v>
                </c:pt>
                <c:pt idx="20821">
                  <c:v>2940</c:v>
                </c:pt>
                <c:pt idx="20822">
                  <c:v>3190</c:v>
                </c:pt>
                <c:pt idx="20823">
                  <c:v>3930</c:v>
                </c:pt>
                <c:pt idx="20824">
                  <c:v>3570</c:v>
                </c:pt>
                <c:pt idx="20825">
                  <c:v>2420</c:v>
                </c:pt>
                <c:pt idx="20826">
                  <c:v>3400</c:v>
                </c:pt>
                <c:pt idx="20827">
                  <c:v>2478</c:v>
                </c:pt>
                <c:pt idx="20828">
                  <c:v>3070</c:v>
                </c:pt>
                <c:pt idx="20829">
                  <c:v>3200</c:v>
                </c:pt>
                <c:pt idx="20830">
                  <c:v>5790</c:v>
                </c:pt>
                <c:pt idx="20831">
                  <c:v>1590</c:v>
                </c:pt>
                <c:pt idx="20832">
                  <c:v>1730</c:v>
                </c:pt>
                <c:pt idx="20833">
                  <c:v>2303</c:v>
                </c:pt>
                <c:pt idx="20834">
                  <c:v>1790</c:v>
                </c:pt>
                <c:pt idx="20835">
                  <c:v>2490</c:v>
                </c:pt>
                <c:pt idx="20836">
                  <c:v>2669</c:v>
                </c:pt>
                <c:pt idx="20837">
                  <c:v>2610</c:v>
                </c:pt>
                <c:pt idx="20838">
                  <c:v>6160</c:v>
                </c:pt>
                <c:pt idx="20839">
                  <c:v>1290</c:v>
                </c:pt>
                <c:pt idx="20840">
                  <c:v>3560</c:v>
                </c:pt>
                <c:pt idx="20841">
                  <c:v>4360</c:v>
                </c:pt>
                <c:pt idx="20842">
                  <c:v>1230</c:v>
                </c:pt>
                <c:pt idx="20843">
                  <c:v>3640</c:v>
                </c:pt>
                <c:pt idx="20844">
                  <c:v>1780</c:v>
                </c:pt>
                <c:pt idx="20845">
                  <c:v>1140</c:v>
                </c:pt>
                <c:pt idx="20846">
                  <c:v>1270</c:v>
                </c:pt>
                <c:pt idx="20847">
                  <c:v>2780</c:v>
                </c:pt>
                <c:pt idx="20848">
                  <c:v>1912</c:v>
                </c:pt>
                <c:pt idx="20849">
                  <c:v>2300</c:v>
                </c:pt>
                <c:pt idx="20850">
                  <c:v>2828</c:v>
                </c:pt>
                <c:pt idx="20851">
                  <c:v>2425</c:v>
                </c:pt>
                <c:pt idx="20852">
                  <c:v>3730</c:v>
                </c:pt>
                <c:pt idx="20853">
                  <c:v>730</c:v>
                </c:pt>
                <c:pt idx="20854">
                  <c:v>1990</c:v>
                </c:pt>
                <c:pt idx="20855">
                  <c:v>1300</c:v>
                </c:pt>
                <c:pt idx="20856">
                  <c:v>2560</c:v>
                </c:pt>
                <c:pt idx="20857">
                  <c:v>2450</c:v>
                </c:pt>
                <c:pt idx="20858">
                  <c:v>1440</c:v>
                </c:pt>
                <c:pt idx="20859">
                  <c:v>1140</c:v>
                </c:pt>
                <c:pt idx="20860">
                  <c:v>1110</c:v>
                </c:pt>
                <c:pt idx="20861">
                  <c:v>2620</c:v>
                </c:pt>
                <c:pt idx="20862">
                  <c:v>1690</c:v>
                </c:pt>
                <c:pt idx="20863">
                  <c:v>1950</c:v>
                </c:pt>
                <c:pt idx="20864">
                  <c:v>3530</c:v>
                </c:pt>
                <c:pt idx="20865">
                  <c:v>3310</c:v>
                </c:pt>
                <c:pt idx="20866">
                  <c:v>2620</c:v>
                </c:pt>
                <c:pt idx="20867">
                  <c:v>1350</c:v>
                </c:pt>
                <c:pt idx="20868">
                  <c:v>1741</c:v>
                </c:pt>
                <c:pt idx="20869">
                  <c:v>1650</c:v>
                </c:pt>
                <c:pt idx="20870">
                  <c:v>1890</c:v>
                </c:pt>
                <c:pt idx="20871">
                  <c:v>1950</c:v>
                </c:pt>
                <c:pt idx="20872">
                  <c:v>4490</c:v>
                </c:pt>
                <c:pt idx="20873">
                  <c:v>3206</c:v>
                </c:pt>
                <c:pt idx="20874">
                  <c:v>4130</c:v>
                </c:pt>
                <c:pt idx="20875">
                  <c:v>2800</c:v>
                </c:pt>
                <c:pt idx="20876">
                  <c:v>1984</c:v>
                </c:pt>
                <c:pt idx="20877">
                  <c:v>2750</c:v>
                </c:pt>
                <c:pt idx="20878">
                  <c:v>1740</c:v>
                </c:pt>
                <c:pt idx="20879">
                  <c:v>1800</c:v>
                </c:pt>
                <c:pt idx="20880">
                  <c:v>1540</c:v>
                </c:pt>
                <c:pt idx="20881">
                  <c:v>2030</c:v>
                </c:pt>
                <c:pt idx="20882">
                  <c:v>3310</c:v>
                </c:pt>
                <c:pt idx="20883">
                  <c:v>1270</c:v>
                </c:pt>
                <c:pt idx="20884">
                  <c:v>2406</c:v>
                </c:pt>
                <c:pt idx="20885">
                  <c:v>1540</c:v>
                </c:pt>
                <c:pt idx="20886">
                  <c:v>2820</c:v>
                </c:pt>
                <c:pt idx="20887">
                  <c:v>2540</c:v>
                </c:pt>
                <c:pt idx="20888">
                  <c:v>1230</c:v>
                </c:pt>
                <c:pt idx="20889">
                  <c:v>1900</c:v>
                </c:pt>
                <c:pt idx="20890">
                  <c:v>2920</c:v>
                </c:pt>
                <c:pt idx="20891">
                  <c:v>1450</c:v>
                </c:pt>
                <c:pt idx="20892">
                  <c:v>5370</c:v>
                </c:pt>
                <c:pt idx="20893">
                  <c:v>1270</c:v>
                </c:pt>
                <c:pt idx="20894">
                  <c:v>2550</c:v>
                </c:pt>
                <c:pt idx="20895">
                  <c:v>3070</c:v>
                </c:pt>
                <c:pt idx="20896">
                  <c:v>1450</c:v>
                </c:pt>
                <c:pt idx="20897">
                  <c:v>4230</c:v>
                </c:pt>
                <c:pt idx="20898">
                  <c:v>3480</c:v>
                </c:pt>
                <c:pt idx="20899">
                  <c:v>1490</c:v>
                </c:pt>
                <c:pt idx="20900">
                  <c:v>1200</c:v>
                </c:pt>
                <c:pt idx="20901">
                  <c:v>2150</c:v>
                </c:pt>
                <c:pt idx="20902">
                  <c:v>3690</c:v>
                </c:pt>
                <c:pt idx="20903">
                  <c:v>1900</c:v>
                </c:pt>
                <c:pt idx="20904">
                  <c:v>1690</c:v>
                </c:pt>
                <c:pt idx="20905">
                  <c:v>2790</c:v>
                </c:pt>
                <c:pt idx="20906">
                  <c:v>1936</c:v>
                </c:pt>
                <c:pt idx="20907">
                  <c:v>1150</c:v>
                </c:pt>
                <c:pt idx="20908">
                  <c:v>2040</c:v>
                </c:pt>
                <c:pt idx="20909">
                  <c:v>2470</c:v>
                </c:pt>
                <c:pt idx="20910">
                  <c:v>1890</c:v>
                </c:pt>
                <c:pt idx="20911">
                  <c:v>1626</c:v>
                </c:pt>
                <c:pt idx="20912">
                  <c:v>2250</c:v>
                </c:pt>
                <c:pt idx="20913">
                  <c:v>1350</c:v>
                </c:pt>
                <c:pt idx="20914">
                  <c:v>1460</c:v>
                </c:pt>
                <c:pt idx="20915">
                  <c:v>2056</c:v>
                </c:pt>
                <c:pt idx="20916">
                  <c:v>1160</c:v>
                </c:pt>
                <c:pt idx="20917">
                  <c:v>1384</c:v>
                </c:pt>
                <c:pt idx="20918">
                  <c:v>1100</c:v>
                </c:pt>
                <c:pt idx="20919">
                  <c:v>2456</c:v>
                </c:pt>
                <c:pt idx="20920">
                  <c:v>4500</c:v>
                </c:pt>
                <c:pt idx="20921">
                  <c:v>3780</c:v>
                </c:pt>
                <c:pt idx="20922">
                  <c:v>1320</c:v>
                </c:pt>
                <c:pt idx="20923">
                  <c:v>5940</c:v>
                </c:pt>
                <c:pt idx="20924">
                  <c:v>1650</c:v>
                </c:pt>
                <c:pt idx="20925">
                  <c:v>1670</c:v>
                </c:pt>
                <c:pt idx="20926">
                  <c:v>1610</c:v>
                </c:pt>
                <c:pt idx="20927">
                  <c:v>3370</c:v>
                </c:pt>
                <c:pt idx="20928">
                  <c:v>2660</c:v>
                </c:pt>
                <c:pt idx="20929">
                  <c:v>1690</c:v>
                </c:pt>
                <c:pt idx="20930">
                  <c:v>1620</c:v>
                </c:pt>
                <c:pt idx="20931">
                  <c:v>1300</c:v>
                </c:pt>
                <c:pt idx="20932">
                  <c:v>1610</c:v>
                </c:pt>
                <c:pt idx="20933">
                  <c:v>3530</c:v>
                </c:pt>
                <c:pt idx="20934">
                  <c:v>3550</c:v>
                </c:pt>
                <c:pt idx="20935">
                  <c:v>1730</c:v>
                </c:pt>
                <c:pt idx="20936">
                  <c:v>2400</c:v>
                </c:pt>
                <c:pt idx="20937">
                  <c:v>1420</c:v>
                </c:pt>
                <c:pt idx="20938">
                  <c:v>1220</c:v>
                </c:pt>
                <c:pt idx="20939">
                  <c:v>2360</c:v>
                </c:pt>
                <c:pt idx="20940">
                  <c:v>3990</c:v>
                </c:pt>
                <c:pt idx="20941">
                  <c:v>1260</c:v>
                </c:pt>
                <c:pt idx="20942">
                  <c:v>1580</c:v>
                </c:pt>
                <c:pt idx="20943">
                  <c:v>1760</c:v>
                </c:pt>
                <c:pt idx="20944">
                  <c:v>3420</c:v>
                </c:pt>
                <c:pt idx="20945">
                  <c:v>2870</c:v>
                </c:pt>
                <c:pt idx="20946">
                  <c:v>1934</c:v>
                </c:pt>
                <c:pt idx="20947">
                  <c:v>1220</c:v>
                </c:pt>
                <c:pt idx="20948">
                  <c:v>2450</c:v>
                </c:pt>
                <c:pt idx="20949">
                  <c:v>1860</c:v>
                </c:pt>
                <c:pt idx="20950">
                  <c:v>1500</c:v>
                </c:pt>
                <c:pt idx="20951">
                  <c:v>1570</c:v>
                </c:pt>
                <c:pt idx="20952">
                  <c:v>1280</c:v>
                </c:pt>
                <c:pt idx="20953">
                  <c:v>3192</c:v>
                </c:pt>
                <c:pt idx="20954">
                  <c:v>1690</c:v>
                </c:pt>
                <c:pt idx="20955">
                  <c:v>1590</c:v>
                </c:pt>
                <c:pt idx="20956">
                  <c:v>2870</c:v>
                </c:pt>
                <c:pt idx="20957">
                  <c:v>2580</c:v>
                </c:pt>
                <c:pt idx="20958">
                  <c:v>1830</c:v>
                </c:pt>
                <c:pt idx="20959">
                  <c:v>2927</c:v>
                </c:pt>
                <c:pt idx="20960">
                  <c:v>1320</c:v>
                </c:pt>
                <c:pt idx="20961">
                  <c:v>1720</c:v>
                </c:pt>
                <c:pt idx="20962">
                  <c:v>828</c:v>
                </c:pt>
                <c:pt idx="20963">
                  <c:v>1040</c:v>
                </c:pt>
                <c:pt idx="20964">
                  <c:v>2790</c:v>
                </c:pt>
                <c:pt idx="20965">
                  <c:v>1410</c:v>
                </c:pt>
                <c:pt idx="20966">
                  <c:v>4040</c:v>
                </c:pt>
                <c:pt idx="20967">
                  <c:v>3370</c:v>
                </c:pt>
                <c:pt idx="20968">
                  <c:v>1660</c:v>
                </c:pt>
                <c:pt idx="20969">
                  <c:v>910</c:v>
                </c:pt>
                <c:pt idx="20970">
                  <c:v>1280</c:v>
                </c:pt>
                <c:pt idx="20971">
                  <c:v>2360</c:v>
                </c:pt>
                <c:pt idx="20972">
                  <c:v>2529</c:v>
                </c:pt>
                <c:pt idx="20973">
                  <c:v>4700</c:v>
                </c:pt>
                <c:pt idx="20974">
                  <c:v>2780</c:v>
                </c:pt>
                <c:pt idx="20975">
                  <c:v>3540</c:v>
                </c:pt>
                <c:pt idx="20976">
                  <c:v>1580</c:v>
                </c:pt>
                <c:pt idx="20977">
                  <c:v>1700</c:v>
                </c:pt>
                <c:pt idx="20978">
                  <c:v>1600</c:v>
                </c:pt>
                <c:pt idx="20979">
                  <c:v>1410</c:v>
                </c:pt>
                <c:pt idx="20980">
                  <c:v>1580</c:v>
                </c:pt>
                <c:pt idx="20981">
                  <c:v>3940</c:v>
                </c:pt>
                <c:pt idx="20982">
                  <c:v>4450</c:v>
                </c:pt>
                <c:pt idx="20983">
                  <c:v>2009</c:v>
                </c:pt>
                <c:pt idx="20984">
                  <c:v>2732</c:v>
                </c:pt>
                <c:pt idx="20985">
                  <c:v>2090</c:v>
                </c:pt>
                <c:pt idx="20986">
                  <c:v>980</c:v>
                </c:pt>
                <c:pt idx="20987">
                  <c:v>2815</c:v>
                </c:pt>
                <c:pt idx="20988">
                  <c:v>3170</c:v>
                </c:pt>
                <c:pt idx="20989">
                  <c:v>3030</c:v>
                </c:pt>
                <c:pt idx="20990">
                  <c:v>1280</c:v>
                </c:pt>
                <c:pt idx="20991">
                  <c:v>2030</c:v>
                </c:pt>
                <c:pt idx="20992">
                  <c:v>2490</c:v>
                </c:pt>
                <c:pt idx="20993">
                  <c:v>3030</c:v>
                </c:pt>
                <c:pt idx="20994">
                  <c:v>1470</c:v>
                </c:pt>
                <c:pt idx="20995">
                  <c:v>1620</c:v>
                </c:pt>
                <c:pt idx="20996">
                  <c:v>5520</c:v>
                </c:pt>
                <c:pt idx="20997">
                  <c:v>3200</c:v>
                </c:pt>
                <c:pt idx="20998">
                  <c:v>2580</c:v>
                </c:pt>
                <c:pt idx="20999">
                  <c:v>2050</c:v>
                </c:pt>
                <c:pt idx="21000">
                  <c:v>2430</c:v>
                </c:pt>
                <c:pt idx="21001">
                  <c:v>3060</c:v>
                </c:pt>
                <c:pt idx="21002">
                  <c:v>1540</c:v>
                </c:pt>
                <c:pt idx="21003">
                  <c:v>1310</c:v>
                </c:pt>
                <c:pt idx="21004">
                  <c:v>1800</c:v>
                </c:pt>
                <c:pt idx="21005">
                  <c:v>2370</c:v>
                </c:pt>
                <c:pt idx="21006">
                  <c:v>1445</c:v>
                </c:pt>
                <c:pt idx="21007">
                  <c:v>1450</c:v>
                </c:pt>
                <c:pt idx="21008">
                  <c:v>1740</c:v>
                </c:pt>
                <c:pt idx="21009">
                  <c:v>3560</c:v>
                </c:pt>
                <c:pt idx="21010">
                  <c:v>2130</c:v>
                </c:pt>
                <c:pt idx="21011">
                  <c:v>2980</c:v>
                </c:pt>
                <c:pt idx="21012">
                  <c:v>2840</c:v>
                </c:pt>
                <c:pt idx="21013">
                  <c:v>3420</c:v>
                </c:pt>
                <c:pt idx="21014">
                  <c:v>1660</c:v>
                </c:pt>
                <c:pt idx="21015">
                  <c:v>1150</c:v>
                </c:pt>
                <c:pt idx="21016">
                  <c:v>1410</c:v>
                </c:pt>
                <c:pt idx="21017">
                  <c:v>1420</c:v>
                </c:pt>
                <c:pt idx="21018">
                  <c:v>1860</c:v>
                </c:pt>
                <c:pt idx="21019">
                  <c:v>1340</c:v>
                </c:pt>
                <c:pt idx="21020">
                  <c:v>1530</c:v>
                </c:pt>
                <c:pt idx="21021">
                  <c:v>1509</c:v>
                </c:pt>
                <c:pt idx="21022">
                  <c:v>2350</c:v>
                </c:pt>
                <c:pt idx="21023">
                  <c:v>1010</c:v>
                </c:pt>
                <c:pt idx="21024">
                  <c:v>4495</c:v>
                </c:pt>
                <c:pt idx="21025">
                  <c:v>1580</c:v>
                </c:pt>
                <c:pt idx="21026">
                  <c:v>2750</c:v>
                </c:pt>
                <c:pt idx="21027">
                  <c:v>1890</c:v>
                </c:pt>
                <c:pt idx="21028">
                  <c:v>1320</c:v>
                </c:pt>
                <c:pt idx="21029">
                  <c:v>2150</c:v>
                </c:pt>
                <c:pt idx="21030">
                  <c:v>3340</c:v>
                </c:pt>
                <c:pt idx="21031">
                  <c:v>1850</c:v>
                </c:pt>
                <c:pt idx="21032">
                  <c:v>1950</c:v>
                </c:pt>
                <c:pt idx="21033">
                  <c:v>4240</c:v>
                </c:pt>
                <c:pt idx="21034">
                  <c:v>2700</c:v>
                </c:pt>
                <c:pt idx="21035">
                  <c:v>3040</c:v>
                </c:pt>
                <c:pt idx="21036">
                  <c:v>2460</c:v>
                </c:pt>
                <c:pt idx="21037">
                  <c:v>2110</c:v>
                </c:pt>
                <c:pt idx="21038">
                  <c:v>780</c:v>
                </c:pt>
                <c:pt idx="21039">
                  <c:v>2640</c:v>
                </c:pt>
                <c:pt idx="21040">
                  <c:v>5190</c:v>
                </c:pt>
                <c:pt idx="21041">
                  <c:v>2420</c:v>
                </c:pt>
                <c:pt idx="21042">
                  <c:v>1987</c:v>
                </c:pt>
                <c:pt idx="21043">
                  <c:v>720</c:v>
                </c:pt>
                <c:pt idx="21044">
                  <c:v>1130</c:v>
                </c:pt>
                <c:pt idx="21045">
                  <c:v>2810</c:v>
                </c:pt>
                <c:pt idx="21046">
                  <c:v>1500</c:v>
                </c:pt>
                <c:pt idx="21047">
                  <c:v>1390</c:v>
                </c:pt>
                <c:pt idx="21048">
                  <c:v>2500</c:v>
                </c:pt>
                <c:pt idx="21049">
                  <c:v>3906</c:v>
                </c:pt>
                <c:pt idx="21050">
                  <c:v>7120</c:v>
                </c:pt>
                <c:pt idx="21051">
                  <c:v>1470</c:v>
                </c:pt>
                <c:pt idx="21052">
                  <c:v>3230</c:v>
                </c:pt>
                <c:pt idx="21053">
                  <c:v>2700</c:v>
                </c:pt>
                <c:pt idx="21054">
                  <c:v>4073</c:v>
                </c:pt>
                <c:pt idx="21055">
                  <c:v>3361</c:v>
                </c:pt>
                <c:pt idx="21056">
                  <c:v>1610</c:v>
                </c:pt>
                <c:pt idx="21057">
                  <c:v>3830</c:v>
                </c:pt>
                <c:pt idx="21058">
                  <c:v>1470</c:v>
                </c:pt>
                <c:pt idx="21059">
                  <c:v>3190</c:v>
                </c:pt>
                <c:pt idx="21060">
                  <c:v>3250</c:v>
                </c:pt>
                <c:pt idx="21061">
                  <c:v>1490</c:v>
                </c:pt>
                <c:pt idx="21062">
                  <c:v>2900</c:v>
                </c:pt>
                <c:pt idx="21063">
                  <c:v>2540</c:v>
                </c:pt>
                <c:pt idx="21064">
                  <c:v>3360</c:v>
                </c:pt>
                <c:pt idx="21065">
                  <c:v>860</c:v>
                </c:pt>
                <c:pt idx="21066">
                  <c:v>3020</c:v>
                </c:pt>
                <c:pt idx="21067">
                  <c:v>1330</c:v>
                </c:pt>
                <c:pt idx="21068">
                  <c:v>2578</c:v>
                </c:pt>
                <c:pt idx="21069">
                  <c:v>2640</c:v>
                </c:pt>
                <c:pt idx="21070">
                  <c:v>1260</c:v>
                </c:pt>
                <c:pt idx="21071">
                  <c:v>1990</c:v>
                </c:pt>
                <c:pt idx="21072">
                  <c:v>3340</c:v>
                </c:pt>
                <c:pt idx="21073">
                  <c:v>2840</c:v>
                </c:pt>
                <c:pt idx="21074">
                  <c:v>1530</c:v>
                </c:pt>
                <c:pt idx="21075">
                  <c:v>1780</c:v>
                </c:pt>
                <c:pt idx="21076">
                  <c:v>2340</c:v>
                </c:pt>
                <c:pt idx="21077">
                  <c:v>2390</c:v>
                </c:pt>
                <c:pt idx="21078">
                  <c:v>2090</c:v>
                </c:pt>
                <c:pt idx="21079">
                  <c:v>1140</c:v>
                </c:pt>
                <c:pt idx="21080">
                  <c:v>1960</c:v>
                </c:pt>
                <c:pt idx="21081">
                  <c:v>2738</c:v>
                </c:pt>
                <c:pt idx="21082">
                  <c:v>3691</c:v>
                </c:pt>
                <c:pt idx="21083">
                  <c:v>2340</c:v>
                </c:pt>
                <c:pt idx="21084">
                  <c:v>2510</c:v>
                </c:pt>
                <c:pt idx="21085">
                  <c:v>2800</c:v>
                </c:pt>
                <c:pt idx="21086">
                  <c:v>1650</c:v>
                </c:pt>
                <c:pt idx="21087">
                  <c:v>1061</c:v>
                </c:pt>
                <c:pt idx="21088">
                  <c:v>3402</c:v>
                </c:pt>
                <c:pt idx="21089">
                  <c:v>2542</c:v>
                </c:pt>
                <c:pt idx="21090">
                  <c:v>3150</c:v>
                </c:pt>
                <c:pt idx="21091">
                  <c:v>3010</c:v>
                </c:pt>
                <c:pt idx="21092">
                  <c:v>1660</c:v>
                </c:pt>
                <c:pt idx="21093">
                  <c:v>1770</c:v>
                </c:pt>
                <c:pt idx="21094">
                  <c:v>1960</c:v>
                </c:pt>
                <c:pt idx="21095">
                  <c:v>1889</c:v>
                </c:pt>
                <c:pt idx="21096">
                  <c:v>3040</c:v>
                </c:pt>
                <c:pt idx="21097">
                  <c:v>3420</c:v>
                </c:pt>
                <c:pt idx="21098">
                  <c:v>1720</c:v>
                </c:pt>
                <c:pt idx="21099">
                  <c:v>1740</c:v>
                </c:pt>
                <c:pt idx="21100">
                  <c:v>2450</c:v>
                </c:pt>
                <c:pt idx="21101">
                  <c:v>1190</c:v>
                </c:pt>
                <c:pt idx="21102">
                  <c:v>3753</c:v>
                </c:pt>
                <c:pt idx="21103">
                  <c:v>3440</c:v>
                </c:pt>
                <c:pt idx="21104">
                  <c:v>2160</c:v>
                </c:pt>
                <c:pt idx="21105">
                  <c:v>3820</c:v>
                </c:pt>
                <c:pt idx="21106">
                  <c:v>1120</c:v>
                </c:pt>
                <c:pt idx="21107">
                  <c:v>2250</c:v>
                </c:pt>
                <c:pt idx="21108">
                  <c:v>1540</c:v>
                </c:pt>
                <c:pt idx="21109">
                  <c:v>1240</c:v>
                </c:pt>
                <c:pt idx="21110">
                  <c:v>1160</c:v>
                </c:pt>
                <c:pt idx="21111">
                  <c:v>2760</c:v>
                </c:pt>
                <c:pt idx="21112">
                  <c:v>1580</c:v>
                </c:pt>
                <c:pt idx="21113">
                  <c:v>1480</c:v>
                </c:pt>
                <c:pt idx="21114">
                  <c:v>3740</c:v>
                </c:pt>
                <c:pt idx="21115">
                  <c:v>1950</c:v>
                </c:pt>
                <c:pt idx="21116">
                  <c:v>1530</c:v>
                </c:pt>
                <c:pt idx="21117">
                  <c:v>1820</c:v>
                </c:pt>
                <c:pt idx="21118">
                  <c:v>2760</c:v>
                </c:pt>
                <c:pt idx="21119">
                  <c:v>3010</c:v>
                </c:pt>
                <c:pt idx="21120">
                  <c:v>3860</c:v>
                </c:pt>
                <c:pt idx="21121">
                  <c:v>2490</c:v>
                </c:pt>
                <c:pt idx="21122">
                  <c:v>3236</c:v>
                </c:pt>
                <c:pt idx="21123">
                  <c:v>2830</c:v>
                </c:pt>
                <c:pt idx="21124">
                  <c:v>1451</c:v>
                </c:pt>
                <c:pt idx="21125">
                  <c:v>2910</c:v>
                </c:pt>
                <c:pt idx="21126">
                  <c:v>1280</c:v>
                </c:pt>
                <c:pt idx="21127">
                  <c:v>1110</c:v>
                </c:pt>
                <c:pt idx="21128">
                  <c:v>2840</c:v>
                </c:pt>
                <c:pt idx="21129">
                  <c:v>1410</c:v>
                </c:pt>
                <c:pt idx="21130">
                  <c:v>3250</c:v>
                </c:pt>
                <c:pt idx="21131">
                  <c:v>3030</c:v>
                </c:pt>
                <c:pt idx="21132">
                  <c:v>1983</c:v>
                </c:pt>
                <c:pt idx="21133">
                  <c:v>2440</c:v>
                </c:pt>
                <c:pt idx="21134">
                  <c:v>2313</c:v>
                </c:pt>
                <c:pt idx="21135">
                  <c:v>1260</c:v>
                </c:pt>
                <c:pt idx="21136">
                  <c:v>2000</c:v>
                </c:pt>
                <c:pt idx="21137">
                  <c:v>1150</c:v>
                </c:pt>
                <c:pt idx="21138">
                  <c:v>2820</c:v>
                </c:pt>
                <c:pt idx="21139">
                  <c:v>1160</c:v>
                </c:pt>
                <c:pt idx="21140">
                  <c:v>1481</c:v>
                </c:pt>
                <c:pt idx="21141">
                  <c:v>4390</c:v>
                </c:pt>
                <c:pt idx="21142">
                  <c:v>1570</c:v>
                </c:pt>
                <c:pt idx="21143">
                  <c:v>3410</c:v>
                </c:pt>
                <c:pt idx="21144">
                  <c:v>3480</c:v>
                </c:pt>
                <c:pt idx="21145">
                  <c:v>3430</c:v>
                </c:pt>
                <c:pt idx="21146">
                  <c:v>2880</c:v>
                </c:pt>
                <c:pt idx="21147">
                  <c:v>2990</c:v>
                </c:pt>
                <c:pt idx="21148">
                  <c:v>4490</c:v>
                </c:pt>
                <c:pt idx="21149">
                  <c:v>4100</c:v>
                </c:pt>
                <c:pt idx="21150">
                  <c:v>3870</c:v>
                </c:pt>
                <c:pt idx="21151">
                  <c:v>800</c:v>
                </c:pt>
                <c:pt idx="21152">
                  <c:v>1620</c:v>
                </c:pt>
                <c:pt idx="21153">
                  <c:v>2910</c:v>
                </c:pt>
                <c:pt idx="21154">
                  <c:v>3530</c:v>
                </c:pt>
                <c:pt idx="21155">
                  <c:v>2701</c:v>
                </c:pt>
                <c:pt idx="21156">
                  <c:v>1380</c:v>
                </c:pt>
                <c:pt idx="21157">
                  <c:v>2050</c:v>
                </c:pt>
                <c:pt idx="21158">
                  <c:v>3370</c:v>
                </c:pt>
                <c:pt idx="21159">
                  <c:v>2040</c:v>
                </c:pt>
                <c:pt idx="21160">
                  <c:v>1610</c:v>
                </c:pt>
                <c:pt idx="21161">
                  <c:v>2680</c:v>
                </c:pt>
                <c:pt idx="21162">
                  <c:v>3560</c:v>
                </c:pt>
                <c:pt idx="21163">
                  <c:v>3880</c:v>
                </c:pt>
                <c:pt idx="21164">
                  <c:v>1824</c:v>
                </c:pt>
                <c:pt idx="21165">
                  <c:v>2220</c:v>
                </c:pt>
                <c:pt idx="21166">
                  <c:v>4140</c:v>
                </c:pt>
                <c:pt idx="21167">
                  <c:v>1322</c:v>
                </c:pt>
                <c:pt idx="21168">
                  <c:v>1909</c:v>
                </c:pt>
                <c:pt idx="21169">
                  <c:v>3460</c:v>
                </c:pt>
                <c:pt idx="21170">
                  <c:v>1954</c:v>
                </c:pt>
                <c:pt idx="21171">
                  <c:v>3000</c:v>
                </c:pt>
                <c:pt idx="21172">
                  <c:v>2650</c:v>
                </c:pt>
                <c:pt idx="21173">
                  <c:v>2580</c:v>
                </c:pt>
                <c:pt idx="21174">
                  <c:v>2650</c:v>
                </c:pt>
                <c:pt idx="21175">
                  <c:v>3390</c:v>
                </c:pt>
                <c:pt idx="21176">
                  <c:v>1470</c:v>
                </c:pt>
                <c:pt idx="21177">
                  <c:v>1910</c:v>
                </c:pt>
                <c:pt idx="21178">
                  <c:v>3030</c:v>
                </c:pt>
                <c:pt idx="21179">
                  <c:v>2930</c:v>
                </c:pt>
                <c:pt idx="21180">
                  <c:v>1650</c:v>
                </c:pt>
                <c:pt idx="21181">
                  <c:v>2870</c:v>
                </c:pt>
                <c:pt idx="21182">
                  <c:v>1608</c:v>
                </c:pt>
                <c:pt idx="21183">
                  <c:v>1620</c:v>
                </c:pt>
                <c:pt idx="21184">
                  <c:v>1350</c:v>
                </c:pt>
                <c:pt idx="21185">
                  <c:v>1950</c:v>
                </c:pt>
                <c:pt idx="21186">
                  <c:v>3390</c:v>
                </c:pt>
                <c:pt idx="21187">
                  <c:v>1300</c:v>
                </c:pt>
                <c:pt idx="21188">
                  <c:v>2230</c:v>
                </c:pt>
                <c:pt idx="21189">
                  <c:v>1880</c:v>
                </c:pt>
                <c:pt idx="21190">
                  <c:v>3370</c:v>
                </c:pt>
                <c:pt idx="21191">
                  <c:v>1320</c:v>
                </c:pt>
                <c:pt idx="21192">
                  <c:v>2920</c:v>
                </c:pt>
                <c:pt idx="21193">
                  <c:v>1550</c:v>
                </c:pt>
                <c:pt idx="21194">
                  <c:v>2301</c:v>
                </c:pt>
                <c:pt idx="21195">
                  <c:v>1710</c:v>
                </c:pt>
                <c:pt idx="21196">
                  <c:v>2890</c:v>
                </c:pt>
                <c:pt idx="21197">
                  <c:v>2100</c:v>
                </c:pt>
                <c:pt idx="21198">
                  <c:v>2240</c:v>
                </c:pt>
                <c:pt idx="21199">
                  <c:v>1460</c:v>
                </c:pt>
                <c:pt idx="21200">
                  <c:v>1370</c:v>
                </c:pt>
                <c:pt idx="21201">
                  <c:v>3760</c:v>
                </c:pt>
                <c:pt idx="21202">
                  <c:v>2510</c:v>
                </c:pt>
                <c:pt idx="21203">
                  <c:v>1210</c:v>
                </c:pt>
                <c:pt idx="21204">
                  <c:v>2990</c:v>
                </c:pt>
                <c:pt idx="21205">
                  <c:v>1710</c:v>
                </c:pt>
                <c:pt idx="21206">
                  <c:v>3274</c:v>
                </c:pt>
                <c:pt idx="21207">
                  <c:v>3300</c:v>
                </c:pt>
                <c:pt idx="21208">
                  <c:v>4370</c:v>
                </c:pt>
                <c:pt idx="21209">
                  <c:v>2050</c:v>
                </c:pt>
                <c:pt idx="21210">
                  <c:v>1310</c:v>
                </c:pt>
                <c:pt idx="21211">
                  <c:v>1680</c:v>
                </c:pt>
                <c:pt idx="21212">
                  <c:v>1330</c:v>
                </c:pt>
                <c:pt idx="21213">
                  <c:v>1950</c:v>
                </c:pt>
                <c:pt idx="21214">
                  <c:v>3090</c:v>
                </c:pt>
                <c:pt idx="21215">
                  <c:v>1950</c:v>
                </c:pt>
                <c:pt idx="21216">
                  <c:v>1108</c:v>
                </c:pt>
                <c:pt idx="21217">
                  <c:v>2190</c:v>
                </c:pt>
                <c:pt idx="21218">
                  <c:v>1590</c:v>
                </c:pt>
                <c:pt idx="21219">
                  <c:v>3010</c:v>
                </c:pt>
                <c:pt idx="21220">
                  <c:v>1330</c:v>
                </c:pt>
                <c:pt idx="21221">
                  <c:v>1550</c:v>
                </c:pt>
                <c:pt idx="21222">
                  <c:v>1260</c:v>
                </c:pt>
                <c:pt idx="21223">
                  <c:v>2550</c:v>
                </c:pt>
                <c:pt idx="21224">
                  <c:v>1300</c:v>
                </c:pt>
                <c:pt idx="21225">
                  <c:v>2230</c:v>
                </c:pt>
                <c:pt idx="21226">
                  <c:v>1170</c:v>
                </c:pt>
                <c:pt idx="21227">
                  <c:v>4170</c:v>
                </c:pt>
                <c:pt idx="21228">
                  <c:v>1680</c:v>
                </c:pt>
                <c:pt idx="21229">
                  <c:v>2864</c:v>
                </c:pt>
                <c:pt idx="21230">
                  <c:v>1630</c:v>
                </c:pt>
                <c:pt idx="21231">
                  <c:v>2716</c:v>
                </c:pt>
                <c:pt idx="21232">
                  <c:v>1750</c:v>
                </c:pt>
                <c:pt idx="21233">
                  <c:v>3223</c:v>
                </c:pt>
                <c:pt idx="21234">
                  <c:v>2600</c:v>
                </c:pt>
                <c:pt idx="21235">
                  <c:v>3320</c:v>
                </c:pt>
                <c:pt idx="21236">
                  <c:v>1350</c:v>
                </c:pt>
                <c:pt idx="21237">
                  <c:v>3410</c:v>
                </c:pt>
                <c:pt idx="21238">
                  <c:v>1572</c:v>
                </c:pt>
                <c:pt idx="21239">
                  <c:v>2300</c:v>
                </c:pt>
                <c:pt idx="21240">
                  <c:v>1030</c:v>
                </c:pt>
                <c:pt idx="21241">
                  <c:v>1458</c:v>
                </c:pt>
                <c:pt idx="21242">
                  <c:v>2190</c:v>
                </c:pt>
                <c:pt idx="21243">
                  <c:v>3640</c:v>
                </c:pt>
                <c:pt idx="21244">
                  <c:v>2790</c:v>
                </c:pt>
                <c:pt idx="21245">
                  <c:v>2632</c:v>
                </c:pt>
                <c:pt idx="21246">
                  <c:v>2910</c:v>
                </c:pt>
                <c:pt idx="21247">
                  <c:v>1470</c:v>
                </c:pt>
                <c:pt idx="21248">
                  <c:v>2240</c:v>
                </c:pt>
                <c:pt idx="21249">
                  <c:v>2310</c:v>
                </c:pt>
                <c:pt idx="21250">
                  <c:v>2370</c:v>
                </c:pt>
                <c:pt idx="21251">
                  <c:v>2980</c:v>
                </c:pt>
                <c:pt idx="21252">
                  <c:v>1870</c:v>
                </c:pt>
                <c:pt idx="21253">
                  <c:v>1770</c:v>
                </c:pt>
                <c:pt idx="21254">
                  <c:v>3510</c:v>
                </c:pt>
                <c:pt idx="21255">
                  <c:v>3281</c:v>
                </c:pt>
                <c:pt idx="21256">
                  <c:v>1670</c:v>
                </c:pt>
                <c:pt idx="21257">
                  <c:v>2760</c:v>
                </c:pt>
                <c:pt idx="21258">
                  <c:v>5430</c:v>
                </c:pt>
                <c:pt idx="21259">
                  <c:v>2990</c:v>
                </c:pt>
                <c:pt idx="21260">
                  <c:v>3170</c:v>
                </c:pt>
                <c:pt idx="21261">
                  <c:v>3520</c:v>
                </c:pt>
                <c:pt idx="21262">
                  <c:v>1650</c:v>
                </c:pt>
                <c:pt idx="21263">
                  <c:v>2656</c:v>
                </c:pt>
                <c:pt idx="21264">
                  <c:v>2230</c:v>
                </c:pt>
                <c:pt idx="21265">
                  <c:v>2280</c:v>
                </c:pt>
                <c:pt idx="21266">
                  <c:v>2798</c:v>
                </c:pt>
                <c:pt idx="21267">
                  <c:v>2398</c:v>
                </c:pt>
                <c:pt idx="21268">
                  <c:v>2350</c:v>
                </c:pt>
                <c:pt idx="21269">
                  <c:v>2410</c:v>
                </c:pt>
                <c:pt idx="21270">
                  <c:v>1580</c:v>
                </c:pt>
                <c:pt idx="21271">
                  <c:v>1450</c:v>
                </c:pt>
                <c:pt idx="21272">
                  <c:v>1750</c:v>
                </c:pt>
                <c:pt idx="21273">
                  <c:v>3020</c:v>
                </c:pt>
                <c:pt idx="21274">
                  <c:v>1740</c:v>
                </c:pt>
                <c:pt idx="21275">
                  <c:v>2200</c:v>
                </c:pt>
                <c:pt idx="21276">
                  <c:v>1867</c:v>
                </c:pt>
                <c:pt idx="21277">
                  <c:v>1020</c:v>
                </c:pt>
                <c:pt idx="21278">
                  <c:v>2475</c:v>
                </c:pt>
                <c:pt idx="21279">
                  <c:v>1110</c:v>
                </c:pt>
                <c:pt idx="21280">
                  <c:v>1900</c:v>
                </c:pt>
                <c:pt idx="21281">
                  <c:v>1560</c:v>
                </c:pt>
                <c:pt idx="21282">
                  <c:v>2510</c:v>
                </c:pt>
                <c:pt idx="21283">
                  <c:v>4150</c:v>
                </c:pt>
                <c:pt idx="21284">
                  <c:v>1660</c:v>
                </c:pt>
                <c:pt idx="21285">
                  <c:v>1090</c:v>
                </c:pt>
                <c:pt idx="21286">
                  <c:v>1914</c:v>
                </c:pt>
                <c:pt idx="21287">
                  <c:v>2730</c:v>
                </c:pt>
                <c:pt idx="21288">
                  <c:v>2470</c:v>
                </c:pt>
                <c:pt idx="21289">
                  <c:v>2340</c:v>
                </c:pt>
                <c:pt idx="21290">
                  <c:v>2660</c:v>
                </c:pt>
                <c:pt idx="21291">
                  <c:v>2410</c:v>
                </c:pt>
                <c:pt idx="21292">
                  <c:v>1430</c:v>
                </c:pt>
                <c:pt idx="21293">
                  <c:v>1570</c:v>
                </c:pt>
                <c:pt idx="21294">
                  <c:v>3010</c:v>
                </c:pt>
                <c:pt idx="21295">
                  <c:v>1613</c:v>
                </c:pt>
                <c:pt idx="21296">
                  <c:v>2380</c:v>
                </c:pt>
                <c:pt idx="21297">
                  <c:v>2570</c:v>
                </c:pt>
                <c:pt idx="21298">
                  <c:v>2550</c:v>
                </c:pt>
                <c:pt idx="21299">
                  <c:v>1330</c:v>
                </c:pt>
                <c:pt idx="21300">
                  <c:v>1160</c:v>
                </c:pt>
                <c:pt idx="21301">
                  <c:v>3240</c:v>
                </c:pt>
                <c:pt idx="21302">
                  <c:v>2710</c:v>
                </c:pt>
                <c:pt idx="21303">
                  <c:v>1150</c:v>
                </c:pt>
                <c:pt idx="21304">
                  <c:v>1860</c:v>
                </c:pt>
                <c:pt idx="21305">
                  <c:v>1280</c:v>
                </c:pt>
                <c:pt idx="21306">
                  <c:v>1810</c:v>
                </c:pt>
                <c:pt idx="21307">
                  <c:v>1240</c:v>
                </c:pt>
                <c:pt idx="21308">
                  <c:v>1460</c:v>
                </c:pt>
                <c:pt idx="21309">
                  <c:v>1640</c:v>
                </c:pt>
                <c:pt idx="21310">
                  <c:v>5010</c:v>
                </c:pt>
                <c:pt idx="21311">
                  <c:v>1300</c:v>
                </c:pt>
                <c:pt idx="21312">
                  <c:v>2510</c:v>
                </c:pt>
                <c:pt idx="21313">
                  <c:v>2710</c:v>
                </c:pt>
                <c:pt idx="21314">
                  <c:v>3217</c:v>
                </c:pt>
                <c:pt idx="21315">
                  <c:v>1650</c:v>
                </c:pt>
                <c:pt idx="21316">
                  <c:v>3950</c:v>
                </c:pt>
                <c:pt idx="21317">
                  <c:v>1680</c:v>
                </c:pt>
                <c:pt idx="21318">
                  <c:v>3420</c:v>
                </c:pt>
                <c:pt idx="21319">
                  <c:v>2300</c:v>
                </c:pt>
                <c:pt idx="21320">
                  <c:v>3010</c:v>
                </c:pt>
                <c:pt idx="21321">
                  <c:v>4680</c:v>
                </c:pt>
                <c:pt idx="21322">
                  <c:v>3630</c:v>
                </c:pt>
                <c:pt idx="21323">
                  <c:v>3530</c:v>
                </c:pt>
                <c:pt idx="21324">
                  <c:v>2280</c:v>
                </c:pt>
                <c:pt idx="21325">
                  <c:v>3090</c:v>
                </c:pt>
                <c:pt idx="21326">
                  <c:v>550</c:v>
                </c:pt>
                <c:pt idx="21327">
                  <c:v>2840</c:v>
                </c:pt>
                <c:pt idx="21328">
                  <c:v>3130</c:v>
                </c:pt>
                <c:pt idx="21329">
                  <c:v>1440</c:v>
                </c:pt>
                <c:pt idx="21330">
                  <c:v>2840</c:v>
                </c:pt>
                <c:pt idx="21331">
                  <c:v>2623</c:v>
                </c:pt>
                <c:pt idx="21332">
                  <c:v>390</c:v>
                </c:pt>
                <c:pt idx="21333">
                  <c:v>5640</c:v>
                </c:pt>
                <c:pt idx="21334">
                  <c:v>1260</c:v>
                </c:pt>
                <c:pt idx="21335">
                  <c:v>894</c:v>
                </c:pt>
                <c:pt idx="21336">
                  <c:v>3370</c:v>
                </c:pt>
                <c:pt idx="21337">
                  <c:v>1250</c:v>
                </c:pt>
                <c:pt idx="21338">
                  <c:v>1180</c:v>
                </c:pt>
                <c:pt idx="21339">
                  <c:v>1520</c:v>
                </c:pt>
                <c:pt idx="21340">
                  <c:v>2000</c:v>
                </c:pt>
                <c:pt idx="21341">
                  <c:v>3180</c:v>
                </c:pt>
                <c:pt idx="21342">
                  <c:v>3050</c:v>
                </c:pt>
                <c:pt idx="21343">
                  <c:v>2580</c:v>
                </c:pt>
                <c:pt idx="21344">
                  <c:v>6880</c:v>
                </c:pt>
                <c:pt idx="21345">
                  <c:v>2570</c:v>
                </c:pt>
                <c:pt idx="21346">
                  <c:v>2950</c:v>
                </c:pt>
                <c:pt idx="21347">
                  <c:v>1690</c:v>
                </c:pt>
                <c:pt idx="21348">
                  <c:v>2790</c:v>
                </c:pt>
                <c:pt idx="21349">
                  <c:v>1720</c:v>
                </c:pt>
                <c:pt idx="21350">
                  <c:v>2890</c:v>
                </c:pt>
                <c:pt idx="21351">
                  <c:v>1130</c:v>
                </c:pt>
                <c:pt idx="21352">
                  <c:v>1460</c:v>
                </c:pt>
                <c:pt idx="21353">
                  <c:v>2510</c:v>
                </c:pt>
                <c:pt idx="21354">
                  <c:v>3390</c:v>
                </c:pt>
                <c:pt idx="21355">
                  <c:v>3570</c:v>
                </c:pt>
                <c:pt idx="21356">
                  <c:v>2280</c:v>
                </c:pt>
                <c:pt idx="21357">
                  <c:v>2920</c:v>
                </c:pt>
                <c:pt idx="21358">
                  <c:v>2590</c:v>
                </c:pt>
                <c:pt idx="21359">
                  <c:v>3210</c:v>
                </c:pt>
                <c:pt idx="21360">
                  <c:v>1230</c:v>
                </c:pt>
                <c:pt idx="21361">
                  <c:v>3800</c:v>
                </c:pt>
                <c:pt idx="21362">
                  <c:v>1500</c:v>
                </c:pt>
                <c:pt idx="21363">
                  <c:v>2510</c:v>
                </c:pt>
                <c:pt idx="21364">
                  <c:v>1400</c:v>
                </c:pt>
                <c:pt idx="21365">
                  <c:v>1450</c:v>
                </c:pt>
                <c:pt idx="21366">
                  <c:v>1390</c:v>
                </c:pt>
                <c:pt idx="21367">
                  <c:v>3160</c:v>
                </c:pt>
                <c:pt idx="21368">
                  <c:v>4350</c:v>
                </c:pt>
                <c:pt idx="21369">
                  <c:v>2720</c:v>
                </c:pt>
                <c:pt idx="21370">
                  <c:v>1290</c:v>
                </c:pt>
                <c:pt idx="21371">
                  <c:v>1606</c:v>
                </c:pt>
                <c:pt idx="21372">
                  <c:v>4460</c:v>
                </c:pt>
                <c:pt idx="21373">
                  <c:v>2800</c:v>
                </c:pt>
                <c:pt idx="21374">
                  <c:v>3250</c:v>
                </c:pt>
                <c:pt idx="21375">
                  <c:v>4310</c:v>
                </c:pt>
                <c:pt idx="21376">
                  <c:v>1310</c:v>
                </c:pt>
                <c:pt idx="21377">
                  <c:v>1240</c:v>
                </c:pt>
                <c:pt idx="21378">
                  <c:v>1950</c:v>
                </c:pt>
                <c:pt idx="21379">
                  <c:v>1800</c:v>
                </c:pt>
                <c:pt idx="21380">
                  <c:v>2650</c:v>
                </c:pt>
                <c:pt idx="21381">
                  <c:v>820</c:v>
                </c:pt>
                <c:pt idx="21382">
                  <c:v>2620</c:v>
                </c:pt>
                <c:pt idx="21383">
                  <c:v>3980</c:v>
                </c:pt>
                <c:pt idx="21384">
                  <c:v>1660</c:v>
                </c:pt>
                <c:pt idx="21385">
                  <c:v>2130</c:v>
                </c:pt>
                <c:pt idx="21386">
                  <c:v>1790</c:v>
                </c:pt>
                <c:pt idx="21387">
                  <c:v>1410</c:v>
                </c:pt>
                <c:pt idx="21388">
                  <c:v>1330</c:v>
                </c:pt>
                <c:pt idx="21389">
                  <c:v>2190</c:v>
                </c:pt>
                <c:pt idx="21390">
                  <c:v>2540</c:v>
                </c:pt>
                <c:pt idx="21391">
                  <c:v>2244</c:v>
                </c:pt>
                <c:pt idx="21392">
                  <c:v>2026</c:v>
                </c:pt>
                <c:pt idx="21393">
                  <c:v>1730</c:v>
                </c:pt>
                <c:pt idx="21394">
                  <c:v>3910</c:v>
                </c:pt>
                <c:pt idx="21395">
                  <c:v>1580</c:v>
                </c:pt>
                <c:pt idx="21396">
                  <c:v>2510</c:v>
                </c:pt>
                <c:pt idx="21397">
                  <c:v>1000</c:v>
                </c:pt>
                <c:pt idx="21398">
                  <c:v>1660</c:v>
                </c:pt>
                <c:pt idx="21399">
                  <c:v>3060</c:v>
                </c:pt>
                <c:pt idx="21400">
                  <c:v>1980</c:v>
                </c:pt>
                <c:pt idx="21401">
                  <c:v>980</c:v>
                </c:pt>
                <c:pt idx="21402">
                  <c:v>1050</c:v>
                </c:pt>
                <c:pt idx="21403">
                  <c:v>3080</c:v>
                </c:pt>
                <c:pt idx="21404">
                  <c:v>1900</c:v>
                </c:pt>
                <c:pt idx="21405">
                  <c:v>2200</c:v>
                </c:pt>
                <c:pt idx="21406">
                  <c:v>1360</c:v>
                </c:pt>
                <c:pt idx="21407">
                  <c:v>2238</c:v>
                </c:pt>
                <c:pt idx="21408">
                  <c:v>2590</c:v>
                </c:pt>
                <c:pt idx="21409">
                  <c:v>2517</c:v>
                </c:pt>
                <c:pt idx="21410">
                  <c:v>3510</c:v>
                </c:pt>
                <c:pt idx="21411">
                  <c:v>1290</c:v>
                </c:pt>
                <c:pt idx="21412">
                  <c:v>2230</c:v>
                </c:pt>
                <c:pt idx="21413">
                  <c:v>3140</c:v>
                </c:pt>
                <c:pt idx="21414">
                  <c:v>3350</c:v>
                </c:pt>
                <c:pt idx="21415">
                  <c:v>2245</c:v>
                </c:pt>
                <c:pt idx="21416">
                  <c:v>1420</c:v>
                </c:pt>
                <c:pt idx="21417">
                  <c:v>1560</c:v>
                </c:pt>
                <c:pt idx="21418">
                  <c:v>2810</c:v>
                </c:pt>
                <c:pt idx="21419">
                  <c:v>1630</c:v>
                </c:pt>
                <c:pt idx="21420">
                  <c:v>1740</c:v>
                </c:pt>
                <c:pt idx="21421">
                  <c:v>1390</c:v>
                </c:pt>
                <c:pt idx="21422">
                  <c:v>1070</c:v>
                </c:pt>
                <c:pt idx="21423">
                  <c:v>2850</c:v>
                </c:pt>
                <c:pt idx="21424">
                  <c:v>4100</c:v>
                </c:pt>
                <c:pt idx="21425">
                  <c:v>3260</c:v>
                </c:pt>
                <c:pt idx="21426">
                  <c:v>3660</c:v>
                </c:pt>
                <c:pt idx="21427">
                  <c:v>2708</c:v>
                </c:pt>
                <c:pt idx="21428">
                  <c:v>1800</c:v>
                </c:pt>
                <c:pt idx="21429">
                  <c:v>1150</c:v>
                </c:pt>
                <c:pt idx="21430">
                  <c:v>2230</c:v>
                </c:pt>
                <c:pt idx="21431">
                  <c:v>3540</c:v>
                </c:pt>
                <c:pt idx="21432">
                  <c:v>2490</c:v>
                </c:pt>
                <c:pt idx="21433">
                  <c:v>2670</c:v>
                </c:pt>
                <c:pt idx="21434">
                  <c:v>1430</c:v>
                </c:pt>
                <c:pt idx="21435">
                  <c:v>2670</c:v>
                </c:pt>
                <c:pt idx="21436">
                  <c:v>2555</c:v>
                </c:pt>
                <c:pt idx="21437">
                  <c:v>1970</c:v>
                </c:pt>
                <c:pt idx="21438">
                  <c:v>1980</c:v>
                </c:pt>
                <c:pt idx="21439">
                  <c:v>2010</c:v>
                </c:pt>
                <c:pt idx="21440">
                  <c:v>1270</c:v>
                </c:pt>
                <c:pt idx="21441">
                  <c:v>3950</c:v>
                </c:pt>
                <c:pt idx="21442">
                  <c:v>1870</c:v>
                </c:pt>
                <c:pt idx="21443">
                  <c:v>1180</c:v>
                </c:pt>
                <c:pt idx="21444">
                  <c:v>1420</c:v>
                </c:pt>
                <c:pt idx="21445">
                  <c:v>2810</c:v>
                </c:pt>
                <c:pt idx="21446">
                  <c:v>1400</c:v>
                </c:pt>
                <c:pt idx="21447">
                  <c:v>1950</c:v>
                </c:pt>
                <c:pt idx="21448">
                  <c:v>1930</c:v>
                </c:pt>
                <c:pt idx="21449">
                  <c:v>2210</c:v>
                </c:pt>
                <c:pt idx="21450">
                  <c:v>2630</c:v>
                </c:pt>
                <c:pt idx="21451">
                  <c:v>1600</c:v>
                </c:pt>
                <c:pt idx="21452">
                  <c:v>1480</c:v>
                </c:pt>
                <c:pt idx="21453">
                  <c:v>750</c:v>
                </c:pt>
                <c:pt idx="21454">
                  <c:v>1290</c:v>
                </c:pt>
                <c:pt idx="21455">
                  <c:v>1340</c:v>
                </c:pt>
                <c:pt idx="21456">
                  <c:v>1020</c:v>
                </c:pt>
                <c:pt idx="21457">
                  <c:v>2330</c:v>
                </c:pt>
                <c:pt idx="21458">
                  <c:v>2360</c:v>
                </c:pt>
                <c:pt idx="21459">
                  <c:v>1495</c:v>
                </c:pt>
                <c:pt idx="21460">
                  <c:v>3770</c:v>
                </c:pt>
                <c:pt idx="21461">
                  <c:v>2890</c:v>
                </c:pt>
                <c:pt idx="21462">
                  <c:v>1320</c:v>
                </c:pt>
                <c:pt idx="21463">
                  <c:v>2330</c:v>
                </c:pt>
                <c:pt idx="21464">
                  <c:v>3120</c:v>
                </c:pt>
                <c:pt idx="21465">
                  <c:v>2960</c:v>
                </c:pt>
                <c:pt idx="21466">
                  <c:v>1630</c:v>
                </c:pt>
                <c:pt idx="21467">
                  <c:v>5230</c:v>
                </c:pt>
                <c:pt idx="21468">
                  <c:v>3150</c:v>
                </c:pt>
                <c:pt idx="21469">
                  <c:v>3280</c:v>
                </c:pt>
                <c:pt idx="21470">
                  <c:v>1030</c:v>
                </c:pt>
                <c:pt idx="21471">
                  <c:v>3130</c:v>
                </c:pt>
                <c:pt idx="21472">
                  <c:v>1240</c:v>
                </c:pt>
                <c:pt idx="21473">
                  <c:v>3560</c:v>
                </c:pt>
                <c:pt idx="21474">
                  <c:v>2170</c:v>
                </c:pt>
                <c:pt idx="21475">
                  <c:v>1520</c:v>
                </c:pt>
                <c:pt idx="21476">
                  <c:v>1270</c:v>
                </c:pt>
                <c:pt idx="21477">
                  <c:v>3610</c:v>
                </c:pt>
                <c:pt idx="21478">
                  <c:v>3230</c:v>
                </c:pt>
                <c:pt idx="21479">
                  <c:v>2300</c:v>
                </c:pt>
                <c:pt idx="21480">
                  <c:v>1460</c:v>
                </c:pt>
                <c:pt idx="21481">
                  <c:v>1750</c:v>
                </c:pt>
                <c:pt idx="21482">
                  <c:v>3030</c:v>
                </c:pt>
                <c:pt idx="21483">
                  <c:v>1522</c:v>
                </c:pt>
                <c:pt idx="21484">
                  <c:v>3890</c:v>
                </c:pt>
                <c:pt idx="21485">
                  <c:v>4590</c:v>
                </c:pt>
                <c:pt idx="21486">
                  <c:v>4620</c:v>
                </c:pt>
                <c:pt idx="21487">
                  <c:v>3220</c:v>
                </c:pt>
                <c:pt idx="21488">
                  <c:v>3170</c:v>
                </c:pt>
                <c:pt idx="21489">
                  <c:v>980</c:v>
                </c:pt>
                <c:pt idx="21490">
                  <c:v>2340</c:v>
                </c:pt>
                <c:pt idx="21491">
                  <c:v>1620</c:v>
                </c:pt>
                <c:pt idx="21492">
                  <c:v>1910</c:v>
                </c:pt>
                <c:pt idx="21493">
                  <c:v>2420</c:v>
                </c:pt>
                <c:pt idx="21494">
                  <c:v>3850</c:v>
                </c:pt>
                <c:pt idx="21495">
                  <c:v>3220</c:v>
                </c:pt>
                <c:pt idx="21496">
                  <c:v>3040</c:v>
                </c:pt>
                <c:pt idx="21497">
                  <c:v>1496</c:v>
                </c:pt>
                <c:pt idx="21498">
                  <c:v>1630</c:v>
                </c:pt>
                <c:pt idx="21499">
                  <c:v>4200</c:v>
                </c:pt>
                <c:pt idx="21500">
                  <c:v>2430</c:v>
                </c:pt>
                <c:pt idx="21501">
                  <c:v>4010</c:v>
                </c:pt>
                <c:pt idx="21502">
                  <c:v>1510</c:v>
                </c:pt>
                <c:pt idx="21503">
                  <c:v>2340</c:v>
                </c:pt>
                <c:pt idx="21504">
                  <c:v>2700</c:v>
                </c:pt>
                <c:pt idx="21505">
                  <c:v>4360</c:v>
                </c:pt>
                <c:pt idx="21506">
                  <c:v>7270</c:v>
                </c:pt>
                <c:pt idx="21507">
                  <c:v>1350</c:v>
                </c:pt>
                <c:pt idx="21508">
                  <c:v>1380</c:v>
                </c:pt>
                <c:pt idx="21509">
                  <c:v>1830</c:v>
                </c:pt>
                <c:pt idx="21510">
                  <c:v>1470</c:v>
                </c:pt>
                <c:pt idx="21511">
                  <c:v>2940</c:v>
                </c:pt>
                <c:pt idx="21512">
                  <c:v>1110</c:v>
                </c:pt>
                <c:pt idx="21513">
                  <c:v>2790</c:v>
                </c:pt>
                <c:pt idx="21514">
                  <c:v>3790</c:v>
                </c:pt>
                <c:pt idx="21515">
                  <c:v>3570</c:v>
                </c:pt>
                <c:pt idx="21516">
                  <c:v>1230</c:v>
                </c:pt>
                <c:pt idx="21517">
                  <c:v>1370</c:v>
                </c:pt>
                <c:pt idx="21518">
                  <c:v>1380</c:v>
                </c:pt>
                <c:pt idx="21519">
                  <c:v>1070</c:v>
                </c:pt>
                <c:pt idx="21520">
                  <c:v>4920</c:v>
                </c:pt>
                <c:pt idx="21521">
                  <c:v>5150</c:v>
                </c:pt>
                <c:pt idx="21522">
                  <c:v>2390</c:v>
                </c:pt>
                <c:pt idx="21523">
                  <c:v>2460</c:v>
                </c:pt>
                <c:pt idx="21524">
                  <c:v>3650</c:v>
                </c:pt>
                <c:pt idx="21525">
                  <c:v>4300</c:v>
                </c:pt>
                <c:pt idx="21526">
                  <c:v>1610</c:v>
                </c:pt>
                <c:pt idx="21527">
                  <c:v>2610</c:v>
                </c:pt>
                <c:pt idx="21528">
                  <c:v>1750</c:v>
                </c:pt>
                <c:pt idx="21529">
                  <c:v>3310</c:v>
                </c:pt>
                <c:pt idx="21530">
                  <c:v>5090</c:v>
                </c:pt>
                <c:pt idx="21531">
                  <c:v>1060</c:v>
                </c:pt>
                <c:pt idx="21532">
                  <c:v>4420</c:v>
                </c:pt>
                <c:pt idx="21533">
                  <c:v>2100</c:v>
                </c:pt>
                <c:pt idx="21534">
                  <c:v>1650</c:v>
                </c:pt>
                <c:pt idx="21535">
                  <c:v>2380</c:v>
                </c:pt>
                <c:pt idx="21536">
                  <c:v>1170</c:v>
                </c:pt>
                <c:pt idx="21537">
                  <c:v>2531</c:v>
                </c:pt>
                <c:pt idx="21538">
                  <c:v>998</c:v>
                </c:pt>
                <c:pt idx="21539">
                  <c:v>1333</c:v>
                </c:pt>
                <c:pt idx="21540">
                  <c:v>4410</c:v>
                </c:pt>
                <c:pt idx="21541">
                  <c:v>1160</c:v>
                </c:pt>
                <c:pt idx="21542">
                  <c:v>2630</c:v>
                </c:pt>
                <c:pt idx="21543">
                  <c:v>1160</c:v>
                </c:pt>
                <c:pt idx="21544">
                  <c:v>2140</c:v>
                </c:pt>
                <c:pt idx="21545">
                  <c:v>1980</c:v>
                </c:pt>
                <c:pt idx="21546">
                  <c:v>3030</c:v>
                </c:pt>
                <c:pt idx="21547">
                  <c:v>1490</c:v>
                </c:pt>
                <c:pt idx="21548">
                  <c:v>2370</c:v>
                </c:pt>
                <c:pt idx="21549">
                  <c:v>1820</c:v>
                </c:pt>
                <c:pt idx="21550">
                  <c:v>1260</c:v>
                </c:pt>
                <c:pt idx="21551">
                  <c:v>4350</c:v>
                </c:pt>
                <c:pt idx="21552">
                  <c:v>1100</c:v>
                </c:pt>
                <c:pt idx="21553">
                  <c:v>2050</c:v>
                </c:pt>
                <c:pt idx="21554">
                  <c:v>2198</c:v>
                </c:pt>
                <c:pt idx="21555">
                  <c:v>1230</c:v>
                </c:pt>
                <c:pt idx="21556">
                  <c:v>1400</c:v>
                </c:pt>
                <c:pt idx="21557">
                  <c:v>1410</c:v>
                </c:pt>
                <c:pt idx="21558">
                  <c:v>2110</c:v>
                </c:pt>
                <c:pt idx="21559">
                  <c:v>1590</c:v>
                </c:pt>
                <c:pt idx="21560">
                  <c:v>3370</c:v>
                </c:pt>
                <c:pt idx="21561">
                  <c:v>4500</c:v>
                </c:pt>
                <c:pt idx="21562">
                  <c:v>2930</c:v>
                </c:pt>
                <c:pt idx="21563">
                  <c:v>2470</c:v>
                </c:pt>
                <c:pt idx="21564">
                  <c:v>3080</c:v>
                </c:pt>
                <c:pt idx="21565">
                  <c:v>2260</c:v>
                </c:pt>
                <c:pt idx="21566">
                  <c:v>1670</c:v>
                </c:pt>
                <c:pt idx="21567">
                  <c:v>1540</c:v>
                </c:pt>
                <c:pt idx="21568">
                  <c:v>3830</c:v>
                </c:pt>
                <c:pt idx="21569">
                  <c:v>980</c:v>
                </c:pt>
                <c:pt idx="21570">
                  <c:v>1450</c:v>
                </c:pt>
                <c:pt idx="21571">
                  <c:v>2850</c:v>
                </c:pt>
                <c:pt idx="21572">
                  <c:v>1140</c:v>
                </c:pt>
                <c:pt idx="21573">
                  <c:v>3070</c:v>
                </c:pt>
                <c:pt idx="21574">
                  <c:v>1680</c:v>
                </c:pt>
                <c:pt idx="21575">
                  <c:v>3087</c:v>
                </c:pt>
                <c:pt idx="21576">
                  <c:v>4850</c:v>
                </c:pt>
                <c:pt idx="21577">
                  <c:v>1900</c:v>
                </c:pt>
                <c:pt idx="21578">
                  <c:v>940</c:v>
                </c:pt>
                <c:pt idx="21579">
                  <c:v>1730</c:v>
                </c:pt>
                <c:pt idx="21580">
                  <c:v>2780</c:v>
                </c:pt>
                <c:pt idx="21581">
                  <c:v>2780</c:v>
                </c:pt>
                <c:pt idx="21582">
                  <c:v>1500</c:v>
                </c:pt>
                <c:pt idx="21583">
                  <c:v>710</c:v>
                </c:pt>
                <c:pt idx="21584">
                  <c:v>1260</c:v>
                </c:pt>
                <c:pt idx="21585">
                  <c:v>1870</c:v>
                </c:pt>
                <c:pt idx="21586">
                  <c:v>1430</c:v>
                </c:pt>
                <c:pt idx="21587">
                  <c:v>1520</c:v>
                </c:pt>
                <c:pt idx="21588">
                  <c:v>1210</c:v>
                </c:pt>
                <c:pt idx="21589">
                  <c:v>2540</c:v>
                </c:pt>
                <c:pt idx="21590">
                  <c:v>4910</c:v>
                </c:pt>
                <c:pt idx="21591">
                  <c:v>2770</c:v>
                </c:pt>
                <c:pt idx="21592">
                  <c:v>1190</c:v>
                </c:pt>
                <c:pt idx="21593">
                  <c:v>4170</c:v>
                </c:pt>
                <c:pt idx="21594">
                  <c:v>2500</c:v>
                </c:pt>
                <c:pt idx="21595">
                  <c:v>1530</c:v>
                </c:pt>
                <c:pt idx="21596">
                  <c:v>3600</c:v>
                </c:pt>
                <c:pt idx="21597">
                  <c:v>3410</c:v>
                </c:pt>
                <c:pt idx="21598">
                  <c:v>3118</c:v>
                </c:pt>
                <c:pt idx="21599">
                  <c:v>3990</c:v>
                </c:pt>
                <c:pt idx="21600">
                  <c:v>4470</c:v>
                </c:pt>
                <c:pt idx="21601">
                  <c:v>1425</c:v>
                </c:pt>
                <c:pt idx="21602">
                  <c:v>1500</c:v>
                </c:pt>
                <c:pt idx="21603">
                  <c:v>2270</c:v>
                </c:pt>
                <c:pt idx="21604">
                  <c:v>1490</c:v>
                </c:pt>
                <c:pt idx="21605">
                  <c:v>2520</c:v>
                </c:pt>
                <c:pt idx="21606">
                  <c:v>3510</c:v>
                </c:pt>
                <c:pt idx="21607">
                  <c:v>1310</c:v>
                </c:pt>
                <c:pt idx="21608">
                  <c:v>1530</c:v>
                </c:pt>
                <c:pt idx="21609">
                  <c:v>2310</c:v>
                </c:pt>
                <c:pt idx="21610">
                  <c:v>1020</c:v>
                </c:pt>
                <c:pt idx="21611">
                  <c:v>1600</c:v>
                </c:pt>
                <c:pt idx="21612">
                  <c:v>1020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8F9-4E12-9AFC-68E686C2F5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3300352"/>
        <c:axId val="303317152"/>
      </c:scatterChart>
      <c:valAx>
        <c:axId val="303300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317152"/>
        <c:crosses val="autoZero"/>
        <c:crossBetween val="midCat"/>
      </c:valAx>
      <c:valAx>
        <c:axId val="303317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sqft_living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3300352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Price </a:t>
            </a:r>
            <a:r>
              <a:rPr lang="en-US" b="1" dirty="0" err="1"/>
              <a:t>wrt</a:t>
            </a:r>
            <a:r>
              <a:rPr lang="en-US" b="1" dirty="0"/>
              <a:t> bedroom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'Numerical Data'!$B$1</c:f>
              <c:strCache>
                <c:ptCount val="1"/>
                <c:pt idx="0">
                  <c:v>bedrooms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'Numerical Data'!$A$2:$A$21614</c:f>
              <c:numCache>
                <c:formatCode>General</c:formatCode>
                <c:ptCount val="21613"/>
                <c:pt idx="0">
                  <c:v>221900</c:v>
                </c:pt>
                <c:pt idx="1">
                  <c:v>538000</c:v>
                </c:pt>
                <c:pt idx="2">
                  <c:v>180000</c:v>
                </c:pt>
                <c:pt idx="3">
                  <c:v>604000</c:v>
                </c:pt>
                <c:pt idx="4">
                  <c:v>510000</c:v>
                </c:pt>
                <c:pt idx="5" formatCode="0.00E+00">
                  <c:v>1225000</c:v>
                </c:pt>
                <c:pt idx="6">
                  <c:v>257500</c:v>
                </c:pt>
                <c:pt idx="7">
                  <c:v>291850</c:v>
                </c:pt>
                <c:pt idx="8">
                  <c:v>229500</c:v>
                </c:pt>
                <c:pt idx="9">
                  <c:v>323000</c:v>
                </c:pt>
                <c:pt idx="10">
                  <c:v>662500</c:v>
                </c:pt>
                <c:pt idx="11">
                  <c:v>468000</c:v>
                </c:pt>
                <c:pt idx="12">
                  <c:v>310000</c:v>
                </c:pt>
                <c:pt idx="13">
                  <c:v>400000</c:v>
                </c:pt>
                <c:pt idx="14">
                  <c:v>530000</c:v>
                </c:pt>
                <c:pt idx="15">
                  <c:v>650000</c:v>
                </c:pt>
                <c:pt idx="16">
                  <c:v>395000</c:v>
                </c:pt>
                <c:pt idx="17">
                  <c:v>485000</c:v>
                </c:pt>
                <c:pt idx="18">
                  <c:v>189000</c:v>
                </c:pt>
                <c:pt idx="19">
                  <c:v>230000</c:v>
                </c:pt>
                <c:pt idx="20">
                  <c:v>385000</c:v>
                </c:pt>
                <c:pt idx="21" formatCode="0.00E+00">
                  <c:v>2000000</c:v>
                </c:pt>
                <c:pt idx="22">
                  <c:v>285000</c:v>
                </c:pt>
                <c:pt idx="23">
                  <c:v>252700</c:v>
                </c:pt>
                <c:pt idx="24">
                  <c:v>329000</c:v>
                </c:pt>
                <c:pt idx="25">
                  <c:v>233000</c:v>
                </c:pt>
                <c:pt idx="26">
                  <c:v>937000</c:v>
                </c:pt>
                <c:pt idx="27">
                  <c:v>667000</c:v>
                </c:pt>
                <c:pt idx="28">
                  <c:v>438000</c:v>
                </c:pt>
                <c:pt idx="29">
                  <c:v>719000</c:v>
                </c:pt>
                <c:pt idx="30">
                  <c:v>580500</c:v>
                </c:pt>
                <c:pt idx="31">
                  <c:v>280000</c:v>
                </c:pt>
                <c:pt idx="32">
                  <c:v>687500</c:v>
                </c:pt>
                <c:pt idx="33">
                  <c:v>535000</c:v>
                </c:pt>
                <c:pt idx="34">
                  <c:v>322500</c:v>
                </c:pt>
                <c:pt idx="35">
                  <c:v>696000</c:v>
                </c:pt>
                <c:pt idx="36">
                  <c:v>550000</c:v>
                </c:pt>
                <c:pt idx="37">
                  <c:v>640000</c:v>
                </c:pt>
                <c:pt idx="38">
                  <c:v>240000</c:v>
                </c:pt>
                <c:pt idx="39">
                  <c:v>605000</c:v>
                </c:pt>
                <c:pt idx="40">
                  <c:v>625000</c:v>
                </c:pt>
                <c:pt idx="41">
                  <c:v>775000</c:v>
                </c:pt>
                <c:pt idx="42">
                  <c:v>861990</c:v>
                </c:pt>
                <c:pt idx="43">
                  <c:v>685000</c:v>
                </c:pt>
                <c:pt idx="44">
                  <c:v>309000</c:v>
                </c:pt>
                <c:pt idx="45">
                  <c:v>488000</c:v>
                </c:pt>
                <c:pt idx="46">
                  <c:v>210490</c:v>
                </c:pt>
                <c:pt idx="47">
                  <c:v>785000</c:v>
                </c:pt>
                <c:pt idx="48">
                  <c:v>450000</c:v>
                </c:pt>
                <c:pt idx="49" formatCode="0.00E+00">
                  <c:v>1350000</c:v>
                </c:pt>
                <c:pt idx="50">
                  <c:v>228000</c:v>
                </c:pt>
                <c:pt idx="51">
                  <c:v>345000</c:v>
                </c:pt>
                <c:pt idx="52">
                  <c:v>600000</c:v>
                </c:pt>
                <c:pt idx="53">
                  <c:v>585000</c:v>
                </c:pt>
                <c:pt idx="54">
                  <c:v>920000</c:v>
                </c:pt>
                <c:pt idx="55">
                  <c:v>885000</c:v>
                </c:pt>
                <c:pt idx="56">
                  <c:v>292500</c:v>
                </c:pt>
                <c:pt idx="57">
                  <c:v>301000</c:v>
                </c:pt>
                <c:pt idx="58">
                  <c:v>951000</c:v>
                </c:pt>
                <c:pt idx="59">
                  <c:v>430000</c:v>
                </c:pt>
                <c:pt idx="60">
                  <c:v>650000</c:v>
                </c:pt>
                <c:pt idx="61">
                  <c:v>289000</c:v>
                </c:pt>
                <c:pt idx="62">
                  <c:v>505000</c:v>
                </c:pt>
                <c:pt idx="63">
                  <c:v>549000</c:v>
                </c:pt>
                <c:pt idx="64">
                  <c:v>425000</c:v>
                </c:pt>
                <c:pt idx="65">
                  <c:v>317625</c:v>
                </c:pt>
                <c:pt idx="66">
                  <c:v>975000</c:v>
                </c:pt>
                <c:pt idx="67">
                  <c:v>287000</c:v>
                </c:pt>
                <c:pt idx="68">
                  <c:v>204000</c:v>
                </c:pt>
                <c:pt idx="69" formatCode="0.00E+00">
                  <c:v>1325000</c:v>
                </c:pt>
                <c:pt idx="70" formatCode="0.00E+00">
                  <c:v>1040000</c:v>
                </c:pt>
                <c:pt idx="71">
                  <c:v>325000</c:v>
                </c:pt>
                <c:pt idx="72">
                  <c:v>571000</c:v>
                </c:pt>
                <c:pt idx="73">
                  <c:v>360000</c:v>
                </c:pt>
                <c:pt idx="74">
                  <c:v>349000</c:v>
                </c:pt>
                <c:pt idx="75">
                  <c:v>832500</c:v>
                </c:pt>
                <c:pt idx="76">
                  <c:v>380000</c:v>
                </c:pt>
                <c:pt idx="77">
                  <c:v>480000</c:v>
                </c:pt>
                <c:pt idx="78">
                  <c:v>410000</c:v>
                </c:pt>
                <c:pt idx="79">
                  <c:v>720000</c:v>
                </c:pt>
                <c:pt idx="80">
                  <c:v>390000</c:v>
                </c:pt>
                <c:pt idx="81">
                  <c:v>360000</c:v>
                </c:pt>
                <c:pt idx="82">
                  <c:v>355000</c:v>
                </c:pt>
                <c:pt idx="83">
                  <c:v>356000</c:v>
                </c:pt>
                <c:pt idx="84">
                  <c:v>315000</c:v>
                </c:pt>
                <c:pt idx="85">
                  <c:v>940000</c:v>
                </c:pt>
                <c:pt idx="86">
                  <c:v>305000</c:v>
                </c:pt>
                <c:pt idx="87">
                  <c:v>461000</c:v>
                </c:pt>
                <c:pt idx="88">
                  <c:v>215000</c:v>
                </c:pt>
                <c:pt idx="89">
                  <c:v>335000</c:v>
                </c:pt>
                <c:pt idx="90">
                  <c:v>243500</c:v>
                </c:pt>
                <c:pt idx="91" formatCode="0.00E+00">
                  <c:v>1099880</c:v>
                </c:pt>
                <c:pt idx="92">
                  <c:v>153000</c:v>
                </c:pt>
                <c:pt idx="93">
                  <c:v>430000</c:v>
                </c:pt>
                <c:pt idx="94">
                  <c:v>700000</c:v>
                </c:pt>
                <c:pt idx="95">
                  <c:v>905000</c:v>
                </c:pt>
                <c:pt idx="96">
                  <c:v>247500</c:v>
                </c:pt>
                <c:pt idx="97">
                  <c:v>199000</c:v>
                </c:pt>
                <c:pt idx="98">
                  <c:v>314000</c:v>
                </c:pt>
                <c:pt idx="99">
                  <c:v>437500</c:v>
                </c:pt>
                <c:pt idx="100">
                  <c:v>850830</c:v>
                </c:pt>
                <c:pt idx="101">
                  <c:v>555000</c:v>
                </c:pt>
                <c:pt idx="102">
                  <c:v>699950</c:v>
                </c:pt>
                <c:pt idx="103" formatCode="0.00E+00">
                  <c:v>1088000</c:v>
                </c:pt>
                <c:pt idx="104">
                  <c:v>290000</c:v>
                </c:pt>
                <c:pt idx="105">
                  <c:v>375000</c:v>
                </c:pt>
                <c:pt idx="106">
                  <c:v>460000</c:v>
                </c:pt>
                <c:pt idx="107">
                  <c:v>188500</c:v>
                </c:pt>
                <c:pt idx="108">
                  <c:v>680000</c:v>
                </c:pt>
                <c:pt idx="109">
                  <c:v>470000</c:v>
                </c:pt>
                <c:pt idx="110">
                  <c:v>597750</c:v>
                </c:pt>
                <c:pt idx="111">
                  <c:v>570000</c:v>
                </c:pt>
                <c:pt idx="112">
                  <c:v>272500</c:v>
                </c:pt>
                <c:pt idx="113">
                  <c:v>329950</c:v>
                </c:pt>
                <c:pt idx="114">
                  <c:v>480000</c:v>
                </c:pt>
                <c:pt idx="115">
                  <c:v>740500</c:v>
                </c:pt>
                <c:pt idx="116">
                  <c:v>518500</c:v>
                </c:pt>
                <c:pt idx="117">
                  <c:v>205425</c:v>
                </c:pt>
                <c:pt idx="118">
                  <c:v>171800</c:v>
                </c:pt>
                <c:pt idx="119">
                  <c:v>535000</c:v>
                </c:pt>
                <c:pt idx="120">
                  <c:v>660000</c:v>
                </c:pt>
                <c:pt idx="121">
                  <c:v>391500</c:v>
                </c:pt>
                <c:pt idx="122">
                  <c:v>395000</c:v>
                </c:pt>
                <c:pt idx="123">
                  <c:v>445000</c:v>
                </c:pt>
                <c:pt idx="124">
                  <c:v>770000</c:v>
                </c:pt>
                <c:pt idx="125" formatCode="0.00E+00">
                  <c:v>1450000</c:v>
                </c:pt>
                <c:pt idx="126">
                  <c:v>445000</c:v>
                </c:pt>
                <c:pt idx="127">
                  <c:v>260000</c:v>
                </c:pt>
                <c:pt idx="128">
                  <c:v>822500</c:v>
                </c:pt>
                <c:pt idx="129">
                  <c:v>430000</c:v>
                </c:pt>
                <c:pt idx="130">
                  <c:v>212000</c:v>
                </c:pt>
                <c:pt idx="131">
                  <c:v>660500</c:v>
                </c:pt>
                <c:pt idx="132">
                  <c:v>784000</c:v>
                </c:pt>
                <c:pt idx="133">
                  <c:v>453246</c:v>
                </c:pt>
                <c:pt idx="134">
                  <c:v>675000</c:v>
                </c:pt>
                <c:pt idx="135">
                  <c:v>199000</c:v>
                </c:pt>
                <c:pt idx="136">
                  <c:v>220000</c:v>
                </c:pt>
                <c:pt idx="137">
                  <c:v>452000</c:v>
                </c:pt>
                <c:pt idx="138">
                  <c:v>382500</c:v>
                </c:pt>
                <c:pt idx="139">
                  <c:v>519950</c:v>
                </c:pt>
                <c:pt idx="140">
                  <c:v>665000</c:v>
                </c:pt>
                <c:pt idx="141">
                  <c:v>527700</c:v>
                </c:pt>
                <c:pt idx="142">
                  <c:v>205000</c:v>
                </c:pt>
                <c:pt idx="143">
                  <c:v>420000</c:v>
                </c:pt>
                <c:pt idx="144">
                  <c:v>500000</c:v>
                </c:pt>
                <c:pt idx="145">
                  <c:v>921500</c:v>
                </c:pt>
                <c:pt idx="146">
                  <c:v>890000</c:v>
                </c:pt>
                <c:pt idx="147">
                  <c:v>430000</c:v>
                </c:pt>
                <c:pt idx="148">
                  <c:v>258000</c:v>
                </c:pt>
                <c:pt idx="149">
                  <c:v>511000</c:v>
                </c:pt>
                <c:pt idx="150">
                  <c:v>532170</c:v>
                </c:pt>
                <c:pt idx="151">
                  <c:v>560000</c:v>
                </c:pt>
                <c:pt idx="152">
                  <c:v>282950</c:v>
                </c:pt>
                <c:pt idx="153" formatCode="0.00E+00">
                  <c:v>2250000</c:v>
                </c:pt>
                <c:pt idx="154">
                  <c:v>350000</c:v>
                </c:pt>
                <c:pt idx="155">
                  <c:v>215000</c:v>
                </c:pt>
                <c:pt idx="156">
                  <c:v>650000</c:v>
                </c:pt>
                <c:pt idx="157">
                  <c:v>320000</c:v>
                </c:pt>
                <c:pt idx="158">
                  <c:v>247000</c:v>
                </c:pt>
                <c:pt idx="159">
                  <c:v>320000</c:v>
                </c:pt>
                <c:pt idx="160">
                  <c:v>255000</c:v>
                </c:pt>
                <c:pt idx="161">
                  <c:v>438000</c:v>
                </c:pt>
                <c:pt idx="162">
                  <c:v>900000</c:v>
                </c:pt>
                <c:pt idx="163">
                  <c:v>441000</c:v>
                </c:pt>
                <c:pt idx="164">
                  <c:v>420000</c:v>
                </c:pt>
                <c:pt idx="165">
                  <c:v>370000</c:v>
                </c:pt>
                <c:pt idx="166">
                  <c:v>269950</c:v>
                </c:pt>
                <c:pt idx="167">
                  <c:v>807100</c:v>
                </c:pt>
                <c:pt idx="168">
                  <c:v>653000</c:v>
                </c:pt>
                <c:pt idx="169">
                  <c:v>371500</c:v>
                </c:pt>
                <c:pt idx="170">
                  <c:v>284000</c:v>
                </c:pt>
                <c:pt idx="171">
                  <c:v>272000</c:v>
                </c:pt>
                <c:pt idx="172">
                  <c:v>313000</c:v>
                </c:pt>
                <c:pt idx="173">
                  <c:v>917500</c:v>
                </c:pt>
                <c:pt idx="174">
                  <c:v>673000</c:v>
                </c:pt>
                <c:pt idx="175">
                  <c:v>425000</c:v>
                </c:pt>
                <c:pt idx="176">
                  <c:v>399950</c:v>
                </c:pt>
                <c:pt idx="177">
                  <c:v>385000</c:v>
                </c:pt>
                <c:pt idx="178">
                  <c:v>269950</c:v>
                </c:pt>
                <c:pt idx="179">
                  <c:v>330000</c:v>
                </c:pt>
                <c:pt idx="180">
                  <c:v>260000</c:v>
                </c:pt>
                <c:pt idx="181">
                  <c:v>470000</c:v>
                </c:pt>
                <c:pt idx="182">
                  <c:v>589000</c:v>
                </c:pt>
                <c:pt idx="183">
                  <c:v>163500</c:v>
                </c:pt>
                <c:pt idx="184">
                  <c:v>835000</c:v>
                </c:pt>
                <c:pt idx="185" formatCode="0.00E+00">
                  <c:v>1095000</c:v>
                </c:pt>
                <c:pt idx="186">
                  <c:v>269000</c:v>
                </c:pt>
                <c:pt idx="187">
                  <c:v>560000</c:v>
                </c:pt>
                <c:pt idx="188">
                  <c:v>615000</c:v>
                </c:pt>
                <c:pt idx="189">
                  <c:v>585188</c:v>
                </c:pt>
                <c:pt idx="190">
                  <c:v>305000</c:v>
                </c:pt>
                <c:pt idx="191">
                  <c:v>166950</c:v>
                </c:pt>
                <c:pt idx="192">
                  <c:v>799000</c:v>
                </c:pt>
                <c:pt idx="193">
                  <c:v>400000</c:v>
                </c:pt>
                <c:pt idx="194">
                  <c:v>230000</c:v>
                </c:pt>
                <c:pt idx="195">
                  <c:v>256883</c:v>
                </c:pt>
                <c:pt idx="196">
                  <c:v>423000</c:v>
                </c:pt>
                <c:pt idx="197">
                  <c:v>465000</c:v>
                </c:pt>
                <c:pt idx="198">
                  <c:v>440000</c:v>
                </c:pt>
                <c:pt idx="199">
                  <c:v>385000</c:v>
                </c:pt>
                <c:pt idx="200">
                  <c:v>210000</c:v>
                </c:pt>
                <c:pt idx="201">
                  <c:v>297000</c:v>
                </c:pt>
                <c:pt idx="202">
                  <c:v>470000</c:v>
                </c:pt>
                <c:pt idx="203">
                  <c:v>226500</c:v>
                </c:pt>
                <c:pt idx="204">
                  <c:v>274250</c:v>
                </c:pt>
                <c:pt idx="205">
                  <c:v>840000</c:v>
                </c:pt>
                <c:pt idx="206">
                  <c:v>677900</c:v>
                </c:pt>
                <c:pt idx="207">
                  <c:v>425000</c:v>
                </c:pt>
                <c:pt idx="208">
                  <c:v>180250</c:v>
                </c:pt>
                <c:pt idx="209">
                  <c:v>464000</c:v>
                </c:pt>
                <c:pt idx="210">
                  <c:v>320000</c:v>
                </c:pt>
                <c:pt idx="211">
                  <c:v>625504</c:v>
                </c:pt>
                <c:pt idx="212">
                  <c:v>592500</c:v>
                </c:pt>
                <c:pt idx="213">
                  <c:v>465000</c:v>
                </c:pt>
                <c:pt idx="214">
                  <c:v>477000</c:v>
                </c:pt>
                <c:pt idx="215">
                  <c:v>280000</c:v>
                </c:pt>
                <c:pt idx="216" formatCode="0.00E+00">
                  <c:v>1505000</c:v>
                </c:pt>
                <c:pt idx="217">
                  <c:v>445838</c:v>
                </c:pt>
                <c:pt idx="218" formatCode="0.00E+00">
                  <c:v>1072000</c:v>
                </c:pt>
                <c:pt idx="219">
                  <c:v>467000</c:v>
                </c:pt>
                <c:pt idx="220">
                  <c:v>686000</c:v>
                </c:pt>
                <c:pt idx="221">
                  <c:v>279950</c:v>
                </c:pt>
                <c:pt idx="222">
                  <c:v>527000</c:v>
                </c:pt>
                <c:pt idx="223">
                  <c:v>325000</c:v>
                </c:pt>
                <c:pt idx="224">
                  <c:v>328000</c:v>
                </c:pt>
                <c:pt idx="225">
                  <c:v>390000</c:v>
                </c:pt>
                <c:pt idx="226">
                  <c:v>479950</c:v>
                </c:pt>
                <c:pt idx="227">
                  <c:v>264950</c:v>
                </c:pt>
                <c:pt idx="228">
                  <c:v>235000</c:v>
                </c:pt>
                <c:pt idx="229">
                  <c:v>516500</c:v>
                </c:pt>
                <c:pt idx="230">
                  <c:v>655000</c:v>
                </c:pt>
                <c:pt idx="231">
                  <c:v>500000</c:v>
                </c:pt>
                <c:pt idx="232">
                  <c:v>315000</c:v>
                </c:pt>
                <c:pt idx="233">
                  <c:v>213000</c:v>
                </c:pt>
                <c:pt idx="234">
                  <c:v>475000</c:v>
                </c:pt>
                <c:pt idx="235" formatCode="0.00E+00">
                  <c:v>1025000</c:v>
                </c:pt>
                <c:pt idx="236">
                  <c:v>416000</c:v>
                </c:pt>
                <c:pt idx="237">
                  <c:v>410000</c:v>
                </c:pt>
                <c:pt idx="238">
                  <c:v>800000</c:v>
                </c:pt>
                <c:pt idx="239">
                  <c:v>472000</c:v>
                </c:pt>
                <c:pt idx="240">
                  <c:v>225000</c:v>
                </c:pt>
                <c:pt idx="241">
                  <c:v>210000</c:v>
                </c:pt>
                <c:pt idx="242">
                  <c:v>455000</c:v>
                </c:pt>
                <c:pt idx="243">
                  <c:v>225000</c:v>
                </c:pt>
                <c:pt idx="244">
                  <c:v>480000</c:v>
                </c:pt>
                <c:pt idx="245">
                  <c:v>363000</c:v>
                </c:pt>
                <c:pt idx="246" formatCode="0.00E+00">
                  <c:v>2400000</c:v>
                </c:pt>
                <c:pt idx="247">
                  <c:v>181000</c:v>
                </c:pt>
                <c:pt idx="248">
                  <c:v>250000</c:v>
                </c:pt>
                <c:pt idx="249">
                  <c:v>481000</c:v>
                </c:pt>
                <c:pt idx="250">
                  <c:v>260000</c:v>
                </c:pt>
                <c:pt idx="251">
                  <c:v>455000</c:v>
                </c:pt>
                <c:pt idx="252">
                  <c:v>415000</c:v>
                </c:pt>
                <c:pt idx="253">
                  <c:v>349500</c:v>
                </c:pt>
                <c:pt idx="254">
                  <c:v>245000</c:v>
                </c:pt>
                <c:pt idx="255">
                  <c:v>592500</c:v>
                </c:pt>
                <c:pt idx="256">
                  <c:v>385000</c:v>
                </c:pt>
                <c:pt idx="257">
                  <c:v>315000</c:v>
                </c:pt>
                <c:pt idx="258">
                  <c:v>255000</c:v>
                </c:pt>
                <c:pt idx="259">
                  <c:v>693000</c:v>
                </c:pt>
                <c:pt idx="260">
                  <c:v>780000</c:v>
                </c:pt>
                <c:pt idx="261">
                  <c:v>237000</c:v>
                </c:pt>
                <c:pt idx="262">
                  <c:v>525000</c:v>
                </c:pt>
                <c:pt idx="263">
                  <c:v>425000</c:v>
                </c:pt>
                <c:pt idx="264">
                  <c:v>369900</c:v>
                </c:pt>
                <c:pt idx="265">
                  <c:v>290000</c:v>
                </c:pt>
                <c:pt idx="266">
                  <c:v>285000</c:v>
                </c:pt>
                <c:pt idx="267">
                  <c:v>415000</c:v>
                </c:pt>
                <c:pt idx="268">
                  <c:v>272500</c:v>
                </c:pt>
                <c:pt idx="269" formatCode="0.00E+00">
                  <c:v>2900000</c:v>
                </c:pt>
                <c:pt idx="270" formatCode="0.00E+00">
                  <c:v>1365000</c:v>
                </c:pt>
                <c:pt idx="271">
                  <c:v>436000</c:v>
                </c:pt>
                <c:pt idx="272">
                  <c:v>210000</c:v>
                </c:pt>
                <c:pt idx="273">
                  <c:v>236000</c:v>
                </c:pt>
                <c:pt idx="274">
                  <c:v>331000</c:v>
                </c:pt>
                <c:pt idx="275">
                  <c:v>365000</c:v>
                </c:pt>
                <c:pt idx="276">
                  <c:v>450000</c:v>
                </c:pt>
                <c:pt idx="277">
                  <c:v>770000</c:v>
                </c:pt>
                <c:pt idx="278">
                  <c:v>455000</c:v>
                </c:pt>
                <c:pt idx="279">
                  <c:v>405000</c:v>
                </c:pt>
                <c:pt idx="280">
                  <c:v>304900</c:v>
                </c:pt>
                <c:pt idx="281">
                  <c:v>170000</c:v>
                </c:pt>
                <c:pt idx="282" formatCode="0.00E+00">
                  <c:v>2050000</c:v>
                </c:pt>
                <c:pt idx="283">
                  <c:v>780000</c:v>
                </c:pt>
                <c:pt idx="284">
                  <c:v>330000</c:v>
                </c:pt>
                <c:pt idx="285">
                  <c:v>370000</c:v>
                </c:pt>
                <c:pt idx="286">
                  <c:v>467000</c:v>
                </c:pt>
                <c:pt idx="287">
                  <c:v>405000</c:v>
                </c:pt>
                <c:pt idx="288">
                  <c:v>675000</c:v>
                </c:pt>
                <c:pt idx="289">
                  <c:v>500000</c:v>
                </c:pt>
                <c:pt idx="290">
                  <c:v>389999</c:v>
                </c:pt>
                <c:pt idx="291">
                  <c:v>630000</c:v>
                </c:pt>
                <c:pt idx="292">
                  <c:v>360000</c:v>
                </c:pt>
                <c:pt idx="293">
                  <c:v>580000</c:v>
                </c:pt>
                <c:pt idx="294">
                  <c:v>550000</c:v>
                </c:pt>
                <c:pt idx="295">
                  <c:v>879000</c:v>
                </c:pt>
                <c:pt idx="296">
                  <c:v>265000</c:v>
                </c:pt>
                <c:pt idx="297">
                  <c:v>446500</c:v>
                </c:pt>
                <c:pt idx="298">
                  <c:v>404000</c:v>
                </c:pt>
                <c:pt idx="299">
                  <c:v>267500</c:v>
                </c:pt>
                <c:pt idx="300" formatCode="0.00E+00">
                  <c:v>3075000</c:v>
                </c:pt>
                <c:pt idx="301">
                  <c:v>335000</c:v>
                </c:pt>
                <c:pt idx="302">
                  <c:v>576000</c:v>
                </c:pt>
                <c:pt idx="303">
                  <c:v>208633</c:v>
                </c:pt>
                <c:pt idx="304">
                  <c:v>315000</c:v>
                </c:pt>
                <c:pt idx="305">
                  <c:v>725000</c:v>
                </c:pt>
                <c:pt idx="306">
                  <c:v>550000</c:v>
                </c:pt>
                <c:pt idx="307">
                  <c:v>610750</c:v>
                </c:pt>
                <c:pt idx="308">
                  <c:v>550700</c:v>
                </c:pt>
                <c:pt idx="309">
                  <c:v>665000</c:v>
                </c:pt>
                <c:pt idx="310">
                  <c:v>834000</c:v>
                </c:pt>
                <c:pt idx="311">
                  <c:v>201000</c:v>
                </c:pt>
                <c:pt idx="312" formatCode="0.00E+00">
                  <c:v>2384000</c:v>
                </c:pt>
                <c:pt idx="313" formatCode="0.00E+00">
                  <c:v>1384000</c:v>
                </c:pt>
                <c:pt idx="314" formatCode="0.00E+00">
                  <c:v>1400000</c:v>
                </c:pt>
                <c:pt idx="315">
                  <c:v>305000</c:v>
                </c:pt>
                <c:pt idx="316">
                  <c:v>487000</c:v>
                </c:pt>
                <c:pt idx="317">
                  <c:v>390000</c:v>
                </c:pt>
                <c:pt idx="318">
                  <c:v>548000</c:v>
                </c:pt>
                <c:pt idx="319">
                  <c:v>268750</c:v>
                </c:pt>
                <c:pt idx="320">
                  <c:v>819900</c:v>
                </c:pt>
                <c:pt idx="321">
                  <c:v>520000</c:v>
                </c:pt>
                <c:pt idx="322">
                  <c:v>230000</c:v>
                </c:pt>
                <c:pt idx="323">
                  <c:v>240000</c:v>
                </c:pt>
                <c:pt idx="324">
                  <c:v>232000</c:v>
                </c:pt>
                <c:pt idx="325">
                  <c:v>240500</c:v>
                </c:pt>
                <c:pt idx="326">
                  <c:v>274975</c:v>
                </c:pt>
                <c:pt idx="327">
                  <c:v>740000</c:v>
                </c:pt>
                <c:pt idx="328">
                  <c:v>186375</c:v>
                </c:pt>
                <c:pt idx="329">
                  <c:v>790000</c:v>
                </c:pt>
                <c:pt idx="330">
                  <c:v>880000</c:v>
                </c:pt>
                <c:pt idx="331">
                  <c:v>279000</c:v>
                </c:pt>
                <c:pt idx="332">
                  <c:v>295000</c:v>
                </c:pt>
                <c:pt idx="333">
                  <c:v>640000</c:v>
                </c:pt>
                <c:pt idx="334">
                  <c:v>940000</c:v>
                </c:pt>
                <c:pt idx="335">
                  <c:v>260000</c:v>
                </c:pt>
                <c:pt idx="336">
                  <c:v>559900</c:v>
                </c:pt>
                <c:pt idx="337">
                  <c:v>791500</c:v>
                </c:pt>
                <c:pt idx="338">
                  <c:v>265000</c:v>
                </c:pt>
                <c:pt idx="339">
                  <c:v>245000</c:v>
                </c:pt>
                <c:pt idx="340">
                  <c:v>485000</c:v>
                </c:pt>
                <c:pt idx="341">
                  <c:v>684000</c:v>
                </c:pt>
                <c:pt idx="342">
                  <c:v>425000</c:v>
                </c:pt>
                <c:pt idx="343">
                  <c:v>309600</c:v>
                </c:pt>
                <c:pt idx="344">
                  <c:v>552250</c:v>
                </c:pt>
                <c:pt idx="345">
                  <c:v>165000</c:v>
                </c:pt>
                <c:pt idx="346">
                  <c:v>239900</c:v>
                </c:pt>
                <c:pt idx="347">
                  <c:v>320000</c:v>
                </c:pt>
                <c:pt idx="348">
                  <c:v>206600</c:v>
                </c:pt>
                <c:pt idx="349">
                  <c:v>387000</c:v>
                </c:pt>
                <c:pt idx="350">
                  <c:v>299000</c:v>
                </c:pt>
                <c:pt idx="351">
                  <c:v>855000</c:v>
                </c:pt>
                <c:pt idx="352">
                  <c:v>315000</c:v>
                </c:pt>
                <c:pt idx="353">
                  <c:v>437500</c:v>
                </c:pt>
                <c:pt idx="354">
                  <c:v>252000</c:v>
                </c:pt>
                <c:pt idx="355">
                  <c:v>375000</c:v>
                </c:pt>
                <c:pt idx="356">
                  <c:v>300000</c:v>
                </c:pt>
                <c:pt idx="357">
                  <c:v>420000</c:v>
                </c:pt>
                <c:pt idx="358">
                  <c:v>900000</c:v>
                </c:pt>
                <c:pt idx="359">
                  <c:v>679900</c:v>
                </c:pt>
                <c:pt idx="360">
                  <c:v>463000</c:v>
                </c:pt>
                <c:pt idx="361">
                  <c:v>380000</c:v>
                </c:pt>
                <c:pt idx="362">
                  <c:v>329500</c:v>
                </c:pt>
                <c:pt idx="363">
                  <c:v>604950</c:v>
                </c:pt>
                <c:pt idx="364">
                  <c:v>795000</c:v>
                </c:pt>
                <c:pt idx="365">
                  <c:v>465000</c:v>
                </c:pt>
                <c:pt idx="366">
                  <c:v>673000</c:v>
                </c:pt>
                <c:pt idx="367">
                  <c:v>810000</c:v>
                </c:pt>
                <c:pt idx="368">
                  <c:v>785000</c:v>
                </c:pt>
                <c:pt idx="369">
                  <c:v>338000</c:v>
                </c:pt>
                <c:pt idx="370">
                  <c:v>280000</c:v>
                </c:pt>
                <c:pt idx="371">
                  <c:v>315000</c:v>
                </c:pt>
                <c:pt idx="372">
                  <c:v>530000</c:v>
                </c:pt>
                <c:pt idx="373">
                  <c:v>380000</c:v>
                </c:pt>
                <c:pt idx="374">
                  <c:v>297000</c:v>
                </c:pt>
                <c:pt idx="375">
                  <c:v>730000</c:v>
                </c:pt>
                <c:pt idx="376">
                  <c:v>450000</c:v>
                </c:pt>
                <c:pt idx="377">
                  <c:v>275000</c:v>
                </c:pt>
                <c:pt idx="378">
                  <c:v>595000</c:v>
                </c:pt>
                <c:pt idx="379">
                  <c:v>435000</c:v>
                </c:pt>
                <c:pt idx="380">
                  <c:v>270000</c:v>
                </c:pt>
                <c:pt idx="381">
                  <c:v>950000</c:v>
                </c:pt>
                <c:pt idx="382">
                  <c:v>389000</c:v>
                </c:pt>
                <c:pt idx="383">
                  <c:v>560000</c:v>
                </c:pt>
                <c:pt idx="384" formatCode="0.00E+00">
                  <c:v>1350000</c:v>
                </c:pt>
                <c:pt idx="385">
                  <c:v>799000</c:v>
                </c:pt>
                <c:pt idx="386">
                  <c:v>365500</c:v>
                </c:pt>
                <c:pt idx="387">
                  <c:v>252350</c:v>
                </c:pt>
                <c:pt idx="388">
                  <c:v>403950</c:v>
                </c:pt>
                <c:pt idx="389">
                  <c:v>385000</c:v>
                </c:pt>
                <c:pt idx="390">
                  <c:v>345000</c:v>
                </c:pt>
                <c:pt idx="391">
                  <c:v>490000</c:v>
                </c:pt>
                <c:pt idx="392">
                  <c:v>330000</c:v>
                </c:pt>
                <c:pt idx="393">
                  <c:v>927000</c:v>
                </c:pt>
                <c:pt idx="394" formatCode="0.00E+00">
                  <c:v>1118000</c:v>
                </c:pt>
                <c:pt idx="395">
                  <c:v>330000</c:v>
                </c:pt>
                <c:pt idx="396">
                  <c:v>530000</c:v>
                </c:pt>
                <c:pt idx="397">
                  <c:v>365000</c:v>
                </c:pt>
                <c:pt idx="398">
                  <c:v>378750</c:v>
                </c:pt>
                <c:pt idx="399">
                  <c:v>269900</c:v>
                </c:pt>
                <c:pt idx="400">
                  <c:v>557000</c:v>
                </c:pt>
                <c:pt idx="401">
                  <c:v>360000</c:v>
                </c:pt>
                <c:pt idx="402">
                  <c:v>352000</c:v>
                </c:pt>
                <c:pt idx="403">
                  <c:v>437000</c:v>
                </c:pt>
                <c:pt idx="404">
                  <c:v>322500</c:v>
                </c:pt>
                <c:pt idx="405">
                  <c:v>650000</c:v>
                </c:pt>
                <c:pt idx="406">
                  <c:v>450000</c:v>
                </c:pt>
                <c:pt idx="407">
                  <c:v>278500</c:v>
                </c:pt>
                <c:pt idx="408">
                  <c:v>364950</c:v>
                </c:pt>
                <c:pt idx="409">
                  <c:v>840000</c:v>
                </c:pt>
                <c:pt idx="410">
                  <c:v>268000</c:v>
                </c:pt>
                <c:pt idx="411">
                  <c:v>517534</c:v>
                </c:pt>
                <c:pt idx="412">
                  <c:v>632925</c:v>
                </c:pt>
                <c:pt idx="413">
                  <c:v>577500</c:v>
                </c:pt>
                <c:pt idx="414">
                  <c:v>339000</c:v>
                </c:pt>
                <c:pt idx="415">
                  <c:v>570000</c:v>
                </c:pt>
                <c:pt idx="416">
                  <c:v>563500</c:v>
                </c:pt>
                <c:pt idx="417">
                  <c:v>423000</c:v>
                </c:pt>
                <c:pt idx="418">
                  <c:v>355000</c:v>
                </c:pt>
                <c:pt idx="419" formatCode="0.00E+00">
                  <c:v>1550000</c:v>
                </c:pt>
                <c:pt idx="420">
                  <c:v>482000</c:v>
                </c:pt>
                <c:pt idx="421">
                  <c:v>625000</c:v>
                </c:pt>
                <c:pt idx="422">
                  <c:v>538000</c:v>
                </c:pt>
                <c:pt idx="423">
                  <c:v>380000</c:v>
                </c:pt>
                <c:pt idx="424">
                  <c:v>375000</c:v>
                </c:pt>
                <c:pt idx="425">
                  <c:v>245000</c:v>
                </c:pt>
                <c:pt idx="426">
                  <c:v>310000</c:v>
                </c:pt>
                <c:pt idx="427" formatCode="0.00E+00">
                  <c:v>1300000</c:v>
                </c:pt>
                <c:pt idx="428">
                  <c:v>397000</c:v>
                </c:pt>
                <c:pt idx="429">
                  <c:v>365000</c:v>
                </c:pt>
                <c:pt idx="430">
                  <c:v>328500</c:v>
                </c:pt>
                <c:pt idx="431">
                  <c:v>988000</c:v>
                </c:pt>
                <c:pt idx="432" formatCode="0.00E+00">
                  <c:v>1000000</c:v>
                </c:pt>
                <c:pt idx="433">
                  <c:v>237000</c:v>
                </c:pt>
                <c:pt idx="434">
                  <c:v>525000</c:v>
                </c:pt>
                <c:pt idx="435">
                  <c:v>749000</c:v>
                </c:pt>
                <c:pt idx="436">
                  <c:v>722500</c:v>
                </c:pt>
                <c:pt idx="437">
                  <c:v>843000</c:v>
                </c:pt>
                <c:pt idx="438">
                  <c:v>438000</c:v>
                </c:pt>
                <c:pt idx="439">
                  <c:v>578000</c:v>
                </c:pt>
                <c:pt idx="440">
                  <c:v>227950</c:v>
                </c:pt>
                <c:pt idx="441">
                  <c:v>196000</c:v>
                </c:pt>
                <c:pt idx="442">
                  <c:v>641000</c:v>
                </c:pt>
                <c:pt idx="443">
                  <c:v>350000</c:v>
                </c:pt>
                <c:pt idx="444">
                  <c:v>205000</c:v>
                </c:pt>
                <c:pt idx="445">
                  <c:v>400000</c:v>
                </c:pt>
                <c:pt idx="446" formatCode="0.00E+00">
                  <c:v>1030000</c:v>
                </c:pt>
                <c:pt idx="447">
                  <c:v>505000</c:v>
                </c:pt>
                <c:pt idx="448">
                  <c:v>475000</c:v>
                </c:pt>
                <c:pt idx="449">
                  <c:v>520000</c:v>
                </c:pt>
                <c:pt idx="450" formatCode="0.00E+00">
                  <c:v>1450000</c:v>
                </c:pt>
                <c:pt idx="451">
                  <c:v>333500</c:v>
                </c:pt>
                <c:pt idx="452">
                  <c:v>232000</c:v>
                </c:pt>
                <c:pt idx="453">
                  <c:v>691100</c:v>
                </c:pt>
                <c:pt idx="454">
                  <c:v>811000</c:v>
                </c:pt>
                <c:pt idx="455">
                  <c:v>551000</c:v>
                </c:pt>
                <c:pt idx="456">
                  <c:v>496500</c:v>
                </c:pt>
                <c:pt idx="457">
                  <c:v>705000</c:v>
                </c:pt>
                <c:pt idx="458">
                  <c:v>578000</c:v>
                </c:pt>
                <c:pt idx="459">
                  <c:v>255000</c:v>
                </c:pt>
                <c:pt idx="460" formatCode="0.00E+00">
                  <c:v>1050000</c:v>
                </c:pt>
                <c:pt idx="461">
                  <c:v>348000</c:v>
                </c:pt>
                <c:pt idx="462">
                  <c:v>230000</c:v>
                </c:pt>
                <c:pt idx="463">
                  <c:v>359500</c:v>
                </c:pt>
                <c:pt idx="464">
                  <c:v>330000</c:v>
                </c:pt>
                <c:pt idx="465">
                  <c:v>80000</c:v>
                </c:pt>
                <c:pt idx="466">
                  <c:v>465000</c:v>
                </c:pt>
                <c:pt idx="467">
                  <c:v>325000</c:v>
                </c:pt>
                <c:pt idx="468">
                  <c:v>340500</c:v>
                </c:pt>
                <c:pt idx="469">
                  <c:v>342500</c:v>
                </c:pt>
                <c:pt idx="470">
                  <c:v>290900</c:v>
                </c:pt>
                <c:pt idx="471">
                  <c:v>868700</c:v>
                </c:pt>
                <c:pt idx="472" formatCode="0.00E+00">
                  <c:v>1199000</c:v>
                </c:pt>
                <c:pt idx="473" formatCode="0.00E+00">
                  <c:v>1150000</c:v>
                </c:pt>
                <c:pt idx="474">
                  <c:v>859900</c:v>
                </c:pt>
                <c:pt idx="475">
                  <c:v>520000</c:v>
                </c:pt>
                <c:pt idx="476">
                  <c:v>460000</c:v>
                </c:pt>
                <c:pt idx="477">
                  <c:v>438924</c:v>
                </c:pt>
                <c:pt idx="478">
                  <c:v>315000</c:v>
                </c:pt>
                <c:pt idx="479">
                  <c:v>590000</c:v>
                </c:pt>
                <c:pt idx="480">
                  <c:v>378500</c:v>
                </c:pt>
                <c:pt idx="481">
                  <c:v>328500</c:v>
                </c:pt>
                <c:pt idx="482">
                  <c:v>849950</c:v>
                </c:pt>
                <c:pt idx="483">
                  <c:v>525000</c:v>
                </c:pt>
                <c:pt idx="484" formatCode="0.00E+00">
                  <c:v>1385000</c:v>
                </c:pt>
                <c:pt idx="485">
                  <c:v>295000</c:v>
                </c:pt>
                <c:pt idx="486" formatCode="0.00E+00">
                  <c:v>1067000</c:v>
                </c:pt>
                <c:pt idx="487">
                  <c:v>207950</c:v>
                </c:pt>
                <c:pt idx="488">
                  <c:v>699900</c:v>
                </c:pt>
                <c:pt idx="489" formatCode="0.00E+00">
                  <c:v>1280000</c:v>
                </c:pt>
                <c:pt idx="490">
                  <c:v>452000</c:v>
                </c:pt>
                <c:pt idx="491">
                  <c:v>370000</c:v>
                </c:pt>
                <c:pt idx="492">
                  <c:v>232000</c:v>
                </c:pt>
                <c:pt idx="493">
                  <c:v>669950</c:v>
                </c:pt>
                <c:pt idx="494">
                  <c:v>397500</c:v>
                </c:pt>
                <c:pt idx="495">
                  <c:v>490000</c:v>
                </c:pt>
                <c:pt idx="496">
                  <c:v>725000</c:v>
                </c:pt>
                <c:pt idx="497">
                  <c:v>299000</c:v>
                </c:pt>
                <c:pt idx="498">
                  <c:v>625000</c:v>
                </c:pt>
                <c:pt idx="499">
                  <c:v>437500</c:v>
                </c:pt>
                <c:pt idx="500">
                  <c:v>650000</c:v>
                </c:pt>
                <c:pt idx="501">
                  <c:v>475000</c:v>
                </c:pt>
                <c:pt idx="502">
                  <c:v>342000</c:v>
                </c:pt>
                <c:pt idx="503" formatCode="0.00E+00">
                  <c:v>1197350</c:v>
                </c:pt>
                <c:pt idx="504">
                  <c:v>280000</c:v>
                </c:pt>
                <c:pt idx="505">
                  <c:v>240000</c:v>
                </c:pt>
                <c:pt idx="506">
                  <c:v>529000</c:v>
                </c:pt>
                <c:pt idx="507">
                  <c:v>442000</c:v>
                </c:pt>
                <c:pt idx="508">
                  <c:v>615000</c:v>
                </c:pt>
                <c:pt idx="509" formatCode="0.00E+00">
                  <c:v>1485000</c:v>
                </c:pt>
                <c:pt idx="510">
                  <c:v>585000</c:v>
                </c:pt>
                <c:pt idx="511">
                  <c:v>480000</c:v>
                </c:pt>
                <c:pt idx="512" formatCode="0.00E+00">
                  <c:v>1095000</c:v>
                </c:pt>
                <c:pt idx="513">
                  <c:v>290000</c:v>
                </c:pt>
                <c:pt idx="514">
                  <c:v>615000</c:v>
                </c:pt>
                <c:pt idx="515">
                  <c:v>300000</c:v>
                </c:pt>
                <c:pt idx="516">
                  <c:v>308000</c:v>
                </c:pt>
                <c:pt idx="517">
                  <c:v>750000</c:v>
                </c:pt>
                <c:pt idx="518" formatCode="0.00E+00">
                  <c:v>2250000</c:v>
                </c:pt>
                <c:pt idx="519">
                  <c:v>890000</c:v>
                </c:pt>
                <c:pt idx="520">
                  <c:v>288000</c:v>
                </c:pt>
                <c:pt idx="521">
                  <c:v>190000</c:v>
                </c:pt>
                <c:pt idx="522">
                  <c:v>515000</c:v>
                </c:pt>
                <c:pt idx="523">
                  <c:v>235000</c:v>
                </c:pt>
                <c:pt idx="524">
                  <c:v>275000</c:v>
                </c:pt>
                <c:pt idx="525">
                  <c:v>727500</c:v>
                </c:pt>
                <c:pt idx="526">
                  <c:v>650000</c:v>
                </c:pt>
                <c:pt idx="527" formatCode="0.00E+00">
                  <c:v>1600000</c:v>
                </c:pt>
                <c:pt idx="528">
                  <c:v>365000</c:v>
                </c:pt>
                <c:pt idx="529">
                  <c:v>662000</c:v>
                </c:pt>
                <c:pt idx="530">
                  <c:v>270500</c:v>
                </c:pt>
                <c:pt idx="531">
                  <c:v>200000</c:v>
                </c:pt>
                <c:pt idx="532">
                  <c:v>970000</c:v>
                </c:pt>
                <c:pt idx="533">
                  <c:v>160000</c:v>
                </c:pt>
                <c:pt idx="534">
                  <c:v>204000</c:v>
                </c:pt>
                <c:pt idx="535">
                  <c:v>358000</c:v>
                </c:pt>
                <c:pt idx="536">
                  <c:v>452000</c:v>
                </c:pt>
                <c:pt idx="537">
                  <c:v>595000</c:v>
                </c:pt>
                <c:pt idx="538">
                  <c:v>249000</c:v>
                </c:pt>
                <c:pt idx="539">
                  <c:v>346900</c:v>
                </c:pt>
                <c:pt idx="540" formatCode="0.00E+00">
                  <c:v>2125000</c:v>
                </c:pt>
                <c:pt idx="541">
                  <c:v>280000</c:v>
                </c:pt>
                <c:pt idx="542">
                  <c:v>318888</c:v>
                </c:pt>
                <c:pt idx="543">
                  <c:v>530000</c:v>
                </c:pt>
                <c:pt idx="544">
                  <c:v>375000</c:v>
                </c:pt>
                <c:pt idx="545">
                  <c:v>910000</c:v>
                </c:pt>
                <c:pt idx="546">
                  <c:v>782000</c:v>
                </c:pt>
                <c:pt idx="547">
                  <c:v>259950</c:v>
                </c:pt>
                <c:pt idx="548">
                  <c:v>315000</c:v>
                </c:pt>
                <c:pt idx="549">
                  <c:v>215000</c:v>
                </c:pt>
                <c:pt idx="550">
                  <c:v>705000</c:v>
                </c:pt>
                <c:pt idx="551" formatCode="0.00E+00">
                  <c:v>1450000</c:v>
                </c:pt>
                <c:pt idx="552">
                  <c:v>451000</c:v>
                </c:pt>
                <c:pt idx="553">
                  <c:v>261000</c:v>
                </c:pt>
                <c:pt idx="554">
                  <c:v>396000</c:v>
                </c:pt>
                <c:pt idx="555">
                  <c:v>725000</c:v>
                </c:pt>
                <c:pt idx="556" formatCode="0.00E+00">
                  <c:v>1950000</c:v>
                </c:pt>
                <c:pt idx="557">
                  <c:v>238000</c:v>
                </c:pt>
                <c:pt idx="558">
                  <c:v>750000</c:v>
                </c:pt>
                <c:pt idx="559">
                  <c:v>331500</c:v>
                </c:pt>
                <c:pt idx="560">
                  <c:v>460000</c:v>
                </c:pt>
                <c:pt idx="561">
                  <c:v>404950</c:v>
                </c:pt>
                <c:pt idx="562">
                  <c:v>880000</c:v>
                </c:pt>
                <c:pt idx="563">
                  <c:v>863000</c:v>
                </c:pt>
                <c:pt idx="564">
                  <c:v>638700</c:v>
                </c:pt>
                <c:pt idx="565">
                  <c:v>435000</c:v>
                </c:pt>
                <c:pt idx="566">
                  <c:v>260000</c:v>
                </c:pt>
                <c:pt idx="567">
                  <c:v>671500</c:v>
                </c:pt>
                <c:pt idx="568">
                  <c:v>610000</c:v>
                </c:pt>
                <c:pt idx="569">
                  <c:v>405000</c:v>
                </c:pt>
                <c:pt idx="570">
                  <c:v>338900</c:v>
                </c:pt>
                <c:pt idx="571">
                  <c:v>720000</c:v>
                </c:pt>
                <c:pt idx="572">
                  <c:v>442000</c:v>
                </c:pt>
                <c:pt idx="573">
                  <c:v>650000</c:v>
                </c:pt>
                <c:pt idx="574">
                  <c:v>263500</c:v>
                </c:pt>
                <c:pt idx="575">
                  <c:v>300000</c:v>
                </c:pt>
                <c:pt idx="576">
                  <c:v>266000</c:v>
                </c:pt>
                <c:pt idx="577">
                  <c:v>930000</c:v>
                </c:pt>
                <c:pt idx="578">
                  <c:v>530000</c:v>
                </c:pt>
                <c:pt idx="579">
                  <c:v>180000</c:v>
                </c:pt>
                <c:pt idx="580">
                  <c:v>619000</c:v>
                </c:pt>
                <c:pt idx="581">
                  <c:v>264000</c:v>
                </c:pt>
                <c:pt idx="582">
                  <c:v>730000</c:v>
                </c:pt>
                <c:pt idx="583">
                  <c:v>439000</c:v>
                </c:pt>
                <c:pt idx="584">
                  <c:v>268500</c:v>
                </c:pt>
                <c:pt idx="585">
                  <c:v>330000</c:v>
                </c:pt>
                <c:pt idx="586">
                  <c:v>640000</c:v>
                </c:pt>
                <c:pt idx="587">
                  <c:v>900000</c:v>
                </c:pt>
                <c:pt idx="588">
                  <c:v>370000</c:v>
                </c:pt>
                <c:pt idx="589">
                  <c:v>685000</c:v>
                </c:pt>
                <c:pt idx="590">
                  <c:v>505000</c:v>
                </c:pt>
                <c:pt idx="591">
                  <c:v>265000</c:v>
                </c:pt>
                <c:pt idx="592">
                  <c:v>290000</c:v>
                </c:pt>
                <c:pt idx="593">
                  <c:v>296000</c:v>
                </c:pt>
                <c:pt idx="594">
                  <c:v>360000</c:v>
                </c:pt>
                <c:pt idx="595">
                  <c:v>240500</c:v>
                </c:pt>
                <c:pt idx="596">
                  <c:v>372500</c:v>
                </c:pt>
                <c:pt idx="597">
                  <c:v>595000</c:v>
                </c:pt>
                <c:pt idx="598">
                  <c:v>515000</c:v>
                </c:pt>
                <c:pt idx="599" formatCode="0.00E+00">
                  <c:v>1220000</c:v>
                </c:pt>
                <c:pt idx="600">
                  <c:v>507000</c:v>
                </c:pt>
                <c:pt idx="601">
                  <c:v>399950</c:v>
                </c:pt>
                <c:pt idx="602">
                  <c:v>185000</c:v>
                </c:pt>
                <c:pt idx="603">
                  <c:v>460000</c:v>
                </c:pt>
                <c:pt idx="604">
                  <c:v>435500</c:v>
                </c:pt>
                <c:pt idx="605">
                  <c:v>469000</c:v>
                </c:pt>
                <c:pt idx="606">
                  <c:v>531000</c:v>
                </c:pt>
                <c:pt idx="607">
                  <c:v>443500</c:v>
                </c:pt>
                <c:pt idx="608">
                  <c:v>223000</c:v>
                </c:pt>
                <c:pt idx="609">
                  <c:v>590000</c:v>
                </c:pt>
                <c:pt idx="610">
                  <c:v>340000</c:v>
                </c:pt>
                <c:pt idx="611">
                  <c:v>650000</c:v>
                </c:pt>
                <c:pt idx="612">
                  <c:v>533600</c:v>
                </c:pt>
                <c:pt idx="613">
                  <c:v>695000</c:v>
                </c:pt>
                <c:pt idx="614">
                  <c:v>242000</c:v>
                </c:pt>
                <c:pt idx="615">
                  <c:v>425000</c:v>
                </c:pt>
                <c:pt idx="616">
                  <c:v>525000</c:v>
                </c:pt>
                <c:pt idx="617">
                  <c:v>485000</c:v>
                </c:pt>
                <c:pt idx="618">
                  <c:v>175000</c:v>
                </c:pt>
                <c:pt idx="619">
                  <c:v>210000</c:v>
                </c:pt>
                <c:pt idx="620">
                  <c:v>260000</c:v>
                </c:pt>
                <c:pt idx="621">
                  <c:v>577000</c:v>
                </c:pt>
                <c:pt idx="622">
                  <c:v>200000</c:v>
                </c:pt>
                <c:pt idx="623">
                  <c:v>605000</c:v>
                </c:pt>
                <c:pt idx="624">
                  <c:v>325000</c:v>
                </c:pt>
                <c:pt idx="625">
                  <c:v>289500</c:v>
                </c:pt>
                <c:pt idx="626">
                  <c:v>559950</c:v>
                </c:pt>
                <c:pt idx="627" formatCode="0.00E+00">
                  <c:v>1042500</c:v>
                </c:pt>
                <c:pt idx="628">
                  <c:v>543500</c:v>
                </c:pt>
                <c:pt idx="629">
                  <c:v>480000</c:v>
                </c:pt>
                <c:pt idx="630">
                  <c:v>218000</c:v>
                </c:pt>
                <c:pt idx="631">
                  <c:v>565000</c:v>
                </c:pt>
                <c:pt idx="632">
                  <c:v>426700</c:v>
                </c:pt>
                <c:pt idx="633">
                  <c:v>650000</c:v>
                </c:pt>
                <c:pt idx="634">
                  <c:v>542000</c:v>
                </c:pt>
                <c:pt idx="635">
                  <c:v>415000</c:v>
                </c:pt>
                <c:pt idx="636">
                  <c:v>214000</c:v>
                </c:pt>
                <c:pt idx="637">
                  <c:v>245000</c:v>
                </c:pt>
                <c:pt idx="638">
                  <c:v>314500</c:v>
                </c:pt>
                <c:pt idx="639" formatCode="0.00E+00">
                  <c:v>1120000</c:v>
                </c:pt>
                <c:pt idx="640">
                  <c:v>378000</c:v>
                </c:pt>
                <c:pt idx="641">
                  <c:v>305000</c:v>
                </c:pt>
                <c:pt idx="642">
                  <c:v>595000</c:v>
                </c:pt>
                <c:pt idx="643">
                  <c:v>729500</c:v>
                </c:pt>
                <c:pt idx="644">
                  <c:v>430000</c:v>
                </c:pt>
                <c:pt idx="645">
                  <c:v>240000</c:v>
                </c:pt>
                <c:pt idx="646">
                  <c:v>545000</c:v>
                </c:pt>
                <c:pt idx="647">
                  <c:v>530000</c:v>
                </c:pt>
                <c:pt idx="648">
                  <c:v>157000</c:v>
                </c:pt>
                <c:pt idx="649">
                  <c:v>425000</c:v>
                </c:pt>
                <c:pt idx="650">
                  <c:v>220000</c:v>
                </c:pt>
                <c:pt idx="651">
                  <c:v>521000</c:v>
                </c:pt>
                <c:pt idx="652">
                  <c:v>325000</c:v>
                </c:pt>
                <c:pt idx="653">
                  <c:v>597500</c:v>
                </c:pt>
                <c:pt idx="654">
                  <c:v>337000</c:v>
                </c:pt>
                <c:pt idx="655" formatCode="0.00E+00">
                  <c:v>1000000</c:v>
                </c:pt>
                <c:pt idx="656" formatCode="0.00E+00">
                  <c:v>3070000</c:v>
                </c:pt>
                <c:pt idx="657">
                  <c:v>495000</c:v>
                </c:pt>
                <c:pt idx="658">
                  <c:v>748000</c:v>
                </c:pt>
                <c:pt idx="659">
                  <c:v>888000</c:v>
                </c:pt>
                <c:pt idx="660">
                  <c:v>269900</c:v>
                </c:pt>
                <c:pt idx="661">
                  <c:v>496500</c:v>
                </c:pt>
                <c:pt idx="662">
                  <c:v>475000</c:v>
                </c:pt>
                <c:pt idx="663">
                  <c:v>312000</c:v>
                </c:pt>
                <c:pt idx="664">
                  <c:v>323000</c:v>
                </c:pt>
                <c:pt idx="665">
                  <c:v>331000</c:v>
                </c:pt>
                <c:pt idx="666">
                  <c:v>306000</c:v>
                </c:pt>
                <c:pt idx="667">
                  <c:v>655000</c:v>
                </c:pt>
                <c:pt idx="668">
                  <c:v>290000</c:v>
                </c:pt>
                <c:pt idx="669" formatCode="0.00E+00">
                  <c:v>1250000</c:v>
                </c:pt>
                <c:pt idx="670">
                  <c:v>460000</c:v>
                </c:pt>
                <c:pt idx="671">
                  <c:v>435000</c:v>
                </c:pt>
                <c:pt idx="672">
                  <c:v>664000</c:v>
                </c:pt>
                <c:pt idx="673">
                  <c:v>865000</c:v>
                </c:pt>
                <c:pt idx="674">
                  <c:v>385000</c:v>
                </c:pt>
                <c:pt idx="675">
                  <c:v>497000</c:v>
                </c:pt>
                <c:pt idx="676">
                  <c:v>280000</c:v>
                </c:pt>
                <c:pt idx="677">
                  <c:v>188000</c:v>
                </c:pt>
                <c:pt idx="678">
                  <c:v>478500</c:v>
                </c:pt>
                <c:pt idx="679" formatCode="0.00E+00">
                  <c:v>1145000</c:v>
                </c:pt>
                <c:pt idx="680">
                  <c:v>222000</c:v>
                </c:pt>
                <c:pt idx="681">
                  <c:v>799000</c:v>
                </c:pt>
                <c:pt idx="682">
                  <c:v>609900</c:v>
                </c:pt>
                <c:pt idx="683">
                  <c:v>413000</c:v>
                </c:pt>
                <c:pt idx="684">
                  <c:v>400000</c:v>
                </c:pt>
                <c:pt idx="685">
                  <c:v>802541</c:v>
                </c:pt>
                <c:pt idx="686">
                  <c:v>320000</c:v>
                </c:pt>
                <c:pt idx="687">
                  <c:v>507000</c:v>
                </c:pt>
                <c:pt idx="688">
                  <c:v>387500</c:v>
                </c:pt>
                <c:pt idx="689">
                  <c:v>396000</c:v>
                </c:pt>
                <c:pt idx="690">
                  <c:v>373000</c:v>
                </c:pt>
                <c:pt idx="691" formatCode="0.00E+00">
                  <c:v>1484900</c:v>
                </c:pt>
                <c:pt idx="692">
                  <c:v>359900</c:v>
                </c:pt>
                <c:pt idx="693">
                  <c:v>410000</c:v>
                </c:pt>
                <c:pt idx="694">
                  <c:v>690000</c:v>
                </c:pt>
                <c:pt idx="695">
                  <c:v>245000</c:v>
                </c:pt>
                <c:pt idx="696">
                  <c:v>700000</c:v>
                </c:pt>
                <c:pt idx="697">
                  <c:v>268000</c:v>
                </c:pt>
                <c:pt idx="698">
                  <c:v>225000</c:v>
                </c:pt>
                <c:pt idx="699">
                  <c:v>980000</c:v>
                </c:pt>
                <c:pt idx="700">
                  <c:v>795000</c:v>
                </c:pt>
                <c:pt idx="701">
                  <c:v>195000</c:v>
                </c:pt>
                <c:pt idx="702">
                  <c:v>480000</c:v>
                </c:pt>
                <c:pt idx="703">
                  <c:v>485000</c:v>
                </c:pt>
                <c:pt idx="704">
                  <c:v>130000</c:v>
                </c:pt>
                <c:pt idx="705">
                  <c:v>325000</c:v>
                </c:pt>
                <c:pt idx="706">
                  <c:v>440000</c:v>
                </c:pt>
                <c:pt idx="707">
                  <c:v>550000</c:v>
                </c:pt>
                <c:pt idx="708">
                  <c:v>310000</c:v>
                </c:pt>
                <c:pt idx="709">
                  <c:v>530000</c:v>
                </c:pt>
                <c:pt idx="710">
                  <c:v>390000</c:v>
                </c:pt>
                <c:pt idx="711">
                  <c:v>243000</c:v>
                </c:pt>
                <c:pt idx="712">
                  <c:v>639000</c:v>
                </c:pt>
                <c:pt idx="713">
                  <c:v>215000</c:v>
                </c:pt>
                <c:pt idx="714">
                  <c:v>405000</c:v>
                </c:pt>
                <c:pt idx="715">
                  <c:v>250000</c:v>
                </c:pt>
                <c:pt idx="716">
                  <c:v>405500</c:v>
                </c:pt>
                <c:pt idx="717">
                  <c:v>452000</c:v>
                </c:pt>
                <c:pt idx="718">
                  <c:v>730000</c:v>
                </c:pt>
                <c:pt idx="719">
                  <c:v>267000</c:v>
                </c:pt>
                <c:pt idx="720">
                  <c:v>289950</c:v>
                </c:pt>
                <c:pt idx="721">
                  <c:v>565000</c:v>
                </c:pt>
                <c:pt idx="722" formatCode="0.00E+00">
                  <c:v>1578000</c:v>
                </c:pt>
                <c:pt idx="723">
                  <c:v>636000</c:v>
                </c:pt>
                <c:pt idx="724">
                  <c:v>350000</c:v>
                </c:pt>
                <c:pt idx="725">
                  <c:v>320000</c:v>
                </c:pt>
                <c:pt idx="726">
                  <c:v>210000</c:v>
                </c:pt>
                <c:pt idx="727">
                  <c:v>245000</c:v>
                </c:pt>
                <c:pt idx="728">
                  <c:v>328000</c:v>
                </c:pt>
                <c:pt idx="729">
                  <c:v>985000</c:v>
                </c:pt>
                <c:pt idx="730">
                  <c:v>501000</c:v>
                </c:pt>
                <c:pt idx="731">
                  <c:v>315000</c:v>
                </c:pt>
                <c:pt idx="732">
                  <c:v>403000</c:v>
                </c:pt>
                <c:pt idx="733">
                  <c:v>550000</c:v>
                </c:pt>
                <c:pt idx="734">
                  <c:v>347500</c:v>
                </c:pt>
                <c:pt idx="735">
                  <c:v>365000</c:v>
                </c:pt>
                <c:pt idx="736">
                  <c:v>588000</c:v>
                </c:pt>
                <c:pt idx="737">
                  <c:v>605000</c:v>
                </c:pt>
                <c:pt idx="738" formatCode="0.00E+00">
                  <c:v>1300000</c:v>
                </c:pt>
                <c:pt idx="739">
                  <c:v>233000</c:v>
                </c:pt>
                <c:pt idx="740">
                  <c:v>360000</c:v>
                </c:pt>
                <c:pt idx="741">
                  <c:v>459000</c:v>
                </c:pt>
                <c:pt idx="742">
                  <c:v>740000</c:v>
                </c:pt>
                <c:pt idx="743">
                  <c:v>305000</c:v>
                </c:pt>
                <c:pt idx="744">
                  <c:v>395000</c:v>
                </c:pt>
                <c:pt idx="745">
                  <c:v>560000</c:v>
                </c:pt>
                <c:pt idx="746">
                  <c:v>650000</c:v>
                </c:pt>
                <c:pt idx="747">
                  <c:v>449950</c:v>
                </c:pt>
                <c:pt idx="748">
                  <c:v>517500</c:v>
                </c:pt>
                <c:pt idx="749">
                  <c:v>435000</c:v>
                </c:pt>
                <c:pt idx="750">
                  <c:v>329999</c:v>
                </c:pt>
                <c:pt idx="751">
                  <c:v>950000</c:v>
                </c:pt>
                <c:pt idx="752">
                  <c:v>447000</c:v>
                </c:pt>
                <c:pt idx="753">
                  <c:v>699800</c:v>
                </c:pt>
                <c:pt idx="754">
                  <c:v>850000</c:v>
                </c:pt>
                <c:pt idx="755">
                  <c:v>316500</c:v>
                </c:pt>
                <c:pt idx="756">
                  <c:v>942500</c:v>
                </c:pt>
                <c:pt idx="757" formatCode="0.00E+00">
                  <c:v>1310000</c:v>
                </c:pt>
                <c:pt idx="758">
                  <c:v>856600</c:v>
                </c:pt>
                <c:pt idx="759">
                  <c:v>405600</c:v>
                </c:pt>
                <c:pt idx="760">
                  <c:v>565000</c:v>
                </c:pt>
                <c:pt idx="761">
                  <c:v>400000</c:v>
                </c:pt>
                <c:pt idx="762">
                  <c:v>330000</c:v>
                </c:pt>
                <c:pt idx="763">
                  <c:v>374950</c:v>
                </c:pt>
                <c:pt idx="764">
                  <c:v>405300</c:v>
                </c:pt>
                <c:pt idx="765">
                  <c:v>560000</c:v>
                </c:pt>
                <c:pt idx="766">
                  <c:v>824000</c:v>
                </c:pt>
                <c:pt idx="767">
                  <c:v>260000</c:v>
                </c:pt>
                <c:pt idx="768">
                  <c:v>760000</c:v>
                </c:pt>
                <c:pt idx="769">
                  <c:v>405000</c:v>
                </c:pt>
                <c:pt idx="770">
                  <c:v>429900</c:v>
                </c:pt>
                <c:pt idx="771">
                  <c:v>341500</c:v>
                </c:pt>
                <c:pt idx="772">
                  <c:v>465250</c:v>
                </c:pt>
                <c:pt idx="773">
                  <c:v>450000</c:v>
                </c:pt>
                <c:pt idx="774">
                  <c:v>390000</c:v>
                </c:pt>
                <c:pt idx="775">
                  <c:v>420000</c:v>
                </c:pt>
                <c:pt idx="776">
                  <c:v>269950</c:v>
                </c:pt>
                <c:pt idx="777">
                  <c:v>493000</c:v>
                </c:pt>
                <c:pt idx="778">
                  <c:v>370000</c:v>
                </c:pt>
                <c:pt idx="779" formatCode="0.00E+00">
                  <c:v>2250000</c:v>
                </c:pt>
                <c:pt idx="780">
                  <c:v>305000</c:v>
                </c:pt>
                <c:pt idx="781">
                  <c:v>400000</c:v>
                </c:pt>
                <c:pt idx="782">
                  <c:v>320000</c:v>
                </c:pt>
                <c:pt idx="783">
                  <c:v>715000</c:v>
                </c:pt>
                <c:pt idx="784">
                  <c:v>650000</c:v>
                </c:pt>
                <c:pt idx="785">
                  <c:v>218000</c:v>
                </c:pt>
                <c:pt idx="786">
                  <c:v>500000</c:v>
                </c:pt>
                <c:pt idx="787">
                  <c:v>460000</c:v>
                </c:pt>
                <c:pt idx="788">
                  <c:v>232500</c:v>
                </c:pt>
                <c:pt idx="789">
                  <c:v>408200</c:v>
                </c:pt>
                <c:pt idx="790">
                  <c:v>522000</c:v>
                </c:pt>
                <c:pt idx="791">
                  <c:v>675000</c:v>
                </c:pt>
                <c:pt idx="792" formatCode="0.00E+00">
                  <c:v>1355000</c:v>
                </c:pt>
                <c:pt idx="793">
                  <c:v>249950</c:v>
                </c:pt>
                <c:pt idx="794">
                  <c:v>210000</c:v>
                </c:pt>
                <c:pt idx="795">
                  <c:v>429950</c:v>
                </c:pt>
                <c:pt idx="796">
                  <c:v>737500</c:v>
                </c:pt>
                <c:pt idx="797">
                  <c:v>710000</c:v>
                </c:pt>
                <c:pt idx="798">
                  <c:v>470000</c:v>
                </c:pt>
                <c:pt idx="799" formatCode="0.00E+00">
                  <c:v>1100000</c:v>
                </c:pt>
                <c:pt idx="800">
                  <c:v>650000</c:v>
                </c:pt>
                <c:pt idx="801" formatCode="0.00E+00">
                  <c:v>1216000</c:v>
                </c:pt>
                <c:pt idx="802">
                  <c:v>422120</c:v>
                </c:pt>
                <c:pt idx="803">
                  <c:v>625000</c:v>
                </c:pt>
                <c:pt idx="804">
                  <c:v>385200</c:v>
                </c:pt>
                <c:pt idx="805">
                  <c:v>500000</c:v>
                </c:pt>
                <c:pt idx="806">
                  <c:v>308000</c:v>
                </c:pt>
                <c:pt idx="807">
                  <c:v>565000</c:v>
                </c:pt>
                <c:pt idx="808">
                  <c:v>581000</c:v>
                </c:pt>
                <c:pt idx="809">
                  <c:v>361000</c:v>
                </c:pt>
                <c:pt idx="810">
                  <c:v>345000</c:v>
                </c:pt>
                <c:pt idx="811">
                  <c:v>419000</c:v>
                </c:pt>
                <c:pt idx="812">
                  <c:v>347000</c:v>
                </c:pt>
                <c:pt idx="813">
                  <c:v>625000</c:v>
                </c:pt>
                <c:pt idx="814" formatCode="0.00E+00">
                  <c:v>2400000</c:v>
                </c:pt>
                <c:pt idx="815">
                  <c:v>379000</c:v>
                </c:pt>
                <c:pt idx="816">
                  <c:v>310000</c:v>
                </c:pt>
                <c:pt idx="817">
                  <c:v>250000</c:v>
                </c:pt>
                <c:pt idx="818">
                  <c:v>682000</c:v>
                </c:pt>
                <c:pt idx="819">
                  <c:v>246500</c:v>
                </c:pt>
                <c:pt idx="820">
                  <c:v>325000</c:v>
                </c:pt>
                <c:pt idx="821">
                  <c:v>310950</c:v>
                </c:pt>
                <c:pt idx="822" formatCode="0.00E+00">
                  <c:v>1100000</c:v>
                </c:pt>
                <c:pt idx="823">
                  <c:v>287500</c:v>
                </c:pt>
                <c:pt idx="824">
                  <c:v>431000</c:v>
                </c:pt>
                <c:pt idx="825">
                  <c:v>226000</c:v>
                </c:pt>
                <c:pt idx="826">
                  <c:v>825000</c:v>
                </c:pt>
                <c:pt idx="827">
                  <c:v>175000</c:v>
                </c:pt>
                <c:pt idx="828">
                  <c:v>465750</c:v>
                </c:pt>
                <c:pt idx="829">
                  <c:v>659000</c:v>
                </c:pt>
                <c:pt idx="830">
                  <c:v>595000</c:v>
                </c:pt>
                <c:pt idx="831">
                  <c:v>350000</c:v>
                </c:pt>
                <c:pt idx="832">
                  <c:v>270000</c:v>
                </c:pt>
                <c:pt idx="833">
                  <c:v>662500</c:v>
                </c:pt>
                <c:pt idx="834">
                  <c:v>249900</c:v>
                </c:pt>
                <c:pt idx="835">
                  <c:v>324500</c:v>
                </c:pt>
                <c:pt idx="836">
                  <c:v>430000</c:v>
                </c:pt>
                <c:pt idx="837">
                  <c:v>419950</c:v>
                </c:pt>
                <c:pt idx="838">
                  <c:v>285000</c:v>
                </c:pt>
                <c:pt idx="839">
                  <c:v>332000</c:v>
                </c:pt>
                <c:pt idx="840">
                  <c:v>282000</c:v>
                </c:pt>
                <c:pt idx="841">
                  <c:v>320000</c:v>
                </c:pt>
                <c:pt idx="842">
                  <c:v>428750</c:v>
                </c:pt>
                <c:pt idx="843">
                  <c:v>330000</c:v>
                </c:pt>
                <c:pt idx="844">
                  <c:v>456500</c:v>
                </c:pt>
                <c:pt idx="845">
                  <c:v>352000</c:v>
                </c:pt>
                <c:pt idx="846">
                  <c:v>664000</c:v>
                </c:pt>
                <c:pt idx="847">
                  <c:v>628000</c:v>
                </c:pt>
                <c:pt idx="848">
                  <c:v>512000</c:v>
                </c:pt>
                <c:pt idx="849">
                  <c:v>254000</c:v>
                </c:pt>
                <c:pt idx="850">
                  <c:v>535800</c:v>
                </c:pt>
                <c:pt idx="851">
                  <c:v>287653</c:v>
                </c:pt>
                <c:pt idx="852">
                  <c:v>438000</c:v>
                </c:pt>
                <c:pt idx="853">
                  <c:v>450000</c:v>
                </c:pt>
                <c:pt idx="854">
                  <c:v>327000</c:v>
                </c:pt>
                <c:pt idx="855">
                  <c:v>370500</c:v>
                </c:pt>
                <c:pt idx="856">
                  <c:v>265000</c:v>
                </c:pt>
                <c:pt idx="857">
                  <c:v>450000</c:v>
                </c:pt>
                <c:pt idx="858">
                  <c:v>425000</c:v>
                </c:pt>
                <c:pt idx="859">
                  <c:v>166600</c:v>
                </c:pt>
                <c:pt idx="860">
                  <c:v>245000</c:v>
                </c:pt>
                <c:pt idx="861">
                  <c:v>565000</c:v>
                </c:pt>
                <c:pt idx="862">
                  <c:v>539900</c:v>
                </c:pt>
                <c:pt idx="863">
                  <c:v>910000</c:v>
                </c:pt>
                <c:pt idx="864">
                  <c:v>280000</c:v>
                </c:pt>
                <c:pt idx="865">
                  <c:v>275000</c:v>
                </c:pt>
                <c:pt idx="866">
                  <c:v>467000</c:v>
                </c:pt>
                <c:pt idx="867">
                  <c:v>457500</c:v>
                </c:pt>
                <c:pt idx="868">
                  <c:v>381156</c:v>
                </c:pt>
                <c:pt idx="869">
                  <c:v>289999</c:v>
                </c:pt>
                <c:pt idx="870">
                  <c:v>642450</c:v>
                </c:pt>
                <c:pt idx="871">
                  <c:v>469950</c:v>
                </c:pt>
                <c:pt idx="872">
                  <c:v>795000</c:v>
                </c:pt>
                <c:pt idx="873">
                  <c:v>785000</c:v>
                </c:pt>
                <c:pt idx="874">
                  <c:v>860000</c:v>
                </c:pt>
                <c:pt idx="875" formatCode="0.00E+00">
                  <c:v>1095000</c:v>
                </c:pt>
                <c:pt idx="876">
                  <c:v>147500</c:v>
                </c:pt>
                <c:pt idx="877">
                  <c:v>390000</c:v>
                </c:pt>
                <c:pt idx="878">
                  <c:v>229000</c:v>
                </c:pt>
                <c:pt idx="879">
                  <c:v>185000</c:v>
                </c:pt>
                <c:pt idx="880">
                  <c:v>414900</c:v>
                </c:pt>
                <c:pt idx="881">
                  <c:v>200000</c:v>
                </c:pt>
                <c:pt idx="882">
                  <c:v>225000</c:v>
                </c:pt>
                <c:pt idx="883">
                  <c:v>720000</c:v>
                </c:pt>
                <c:pt idx="884">
                  <c:v>930000</c:v>
                </c:pt>
                <c:pt idx="885" formatCode="0.00E+00">
                  <c:v>1270000</c:v>
                </c:pt>
                <c:pt idx="886">
                  <c:v>700000</c:v>
                </c:pt>
                <c:pt idx="887">
                  <c:v>466000</c:v>
                </c:pt>
                <c:pt idx="888">
                  <c:v>374000</c:v>
                </c:pt>
                <c:pt idx="889">
                  <c:v>480000</c:v>
                </c:pt>
                <c:pt idx="890">
                  <c:v>740000</c:v>
                </c:pt>
                <c:pt idx="891" formatCode="0.00E+00">
                  <c:v>1010000</c:v>
                </c:pt>
                <c:pt idx="892">
                  <c:v>395000</c:v>
                </c:pt>
                <c:pt idx="893">
                  <c:v>340000</c:v>
                </c:pt>
                <c:pt idx="894">
                  <c:v>209000</c:v>
                </c:pt>
                <c:pt idx="895">
                  <c:v>431650</c:v>
                </c:pt>
                <c:pt idx="896">
                  <c:v>980000</c:v>
                </c:pt>
                <c:pt idx="897">
                  <c:v>660000</c:v>
                </c:pt>
                <c:pt idx="898">
                  <c:v>730000</c:v>
                </c:pt>
                <c:pt idx="899">
                  <c:v>291500</c:v>
                </c:pt>
                <c:pt idx="900">
                  <c:v>905000</c:v>
                </c:pt>
                <c:pt idx="901">
                  <c:v>800000</c:v>
                </c:pt>
                <c:pt idx="902">
                  <c:v>839900</c:v>
                </c:pt>
                <c:pt idx="903">
                  <c:v>200000</c:v>
                </c:pt>
                <c:pt idx="904">
                  <c:v>300000</c:v>
                </c:pt>
                <c:pt idx="905">
                  <c:v>530000</c:v>
                </c:pt>
                <c:pt idx="906">
                  <c:v>314950</c:v>
                </c:pt>
                <c:pt idx="907">
                  <c:v>255000</c:v>
                </c:pt>
                <c:pt idx="908">
                  <c:v>550000</c:v>
                </c:pt>
                <c:pt idx="909">
                  <c:v>435000</c:v>
                </c:pt>
                <c:pt idx="910">
                  <c:v>234000</c:v>
                </c:pt>
                <c:pt idx="911">
                  <c:v>615000</c:v>
                </c:pt>
                <c:pt idx="912">
                  <c:v>205000</c:v>
                </c:pt>
                <c:pt idx="913">
                  <c:v>384000</c:v>
                </c:pt>
                <c:pt idx="914">
                  <c:v>324000</c:v>
                </c:pt>
                <c:pt idx="915">
                  <c:v>645000</c:v>
                </c:pt>
                <c:pt idx="916">
                  <c:v>570000</c:v>
                </c:pt>
                <c:pt idx="917">
                  <c:v>324000</c:v>
                </c:pt>
                <c:pt idx="918">
                  <c:v>270000</c:v>
                </c:pt>
                <c:pt idx="919">
                  <c:v>290000</c:v>
                </c:pt>
                <c:pt idx="920">
                  <c:v>250000</c:v>
                </c:pt>
                <c:pt idx="921">
                  <c:v>342000</c:v>
                </c:pt>
                <c:pt idx="922">
                  <c:v>255000</c:v>
                </c:pt>
                <c:pt idx="923">
                  <c:v>800000</c:v>
                </c:pt>
                <c:pt idx="924">
                  <c:v>451000</c:v>
                </c:pt>
                <c:pt idx="925">
                  <c:v>990000</c:v>
                </c:pt>
                <c:pt idx="926">
                  <c:v>288400</c:v>
                </c:pt>
                <c:pt idx="927">
                  <c:v>420000</c:v>
                </c:pt>
                <c:pt idx="928">
                  <c:v>359000</c:v>
                </c:pt>
                <c:pt idx="929">
                  <c:v>390000</c:v>
                </c:pt>
                <c:pt idx="930">
                  <c:v>300000</c:v>
                </c:pt>
                <c:pt idx="931">
                  <c:v>545000</c:v>
                </c:pt>
                <c:pt idx="932">
                  <c:v>288349</c:v>
                </c:pt>
                <c:pt idx="933">
                  <c:v>299900</c:v>
                </c:pt>
                <c:pt idx="934">
                  <c:v>891000</c:v>
                </c:pt>
                <c:pt idx="935" formatCode="0.00E+00">
                  <c:v>1200000</c:v>
                </c:pt>
                <c:pt idx="936">
                  <c:v>378000</c:v>
                </c:pt>
                <c:pt idx="937">
                  <c:v>299995</c:v>
                </c:pt>
                <c:pt idx="938">
                  <c:v>253000</c:v>
                </c:pt>
                <c:pt idx="939">
                  <c:v>350000</c:v>
                </c:pt>
                <c:pt idx="940">
                  <c:v>565000</c:v>
                </c:pt>
                <c:pt idx="941">
                  <c:v>315000</c:v>
                </c:pt>
                <c:pt idx="942">
                  <c:v>570000</c:v>
                </c:pt>
                <c:pt idx="943">
                  <c:v>971000</c:v>
                </c:pt>
                <c:pt idx="944">
                  <c:v>915000</c:v>
                </c:pt>
                <c:pt idx="945">
                  <c:v>419000</c:v>
                </c:pt>
                <c:pt idx="946">
                  <c:v>260000</c:v>
                </c:pt>
                <c:pt idx="947" formatCode="0.00E+00">
                  <c:v>1321500</c:v>
                </c:pt>
                <c:pt idx="948">
                  <c:v>369950</c:v>
                </c:pt>
                <c:pt idx="949" formatCode="0.00E+00">
                  <c:v>1029900</c:v>
                </c:pt>
                <c:pt idx="950">
                  <c:v>435000</c:v>
                </c:pt>
                <c:pt idx="951">
                  <c:v>601000</c:v>
                </c:pt>
                <c:pt idx="952">
                  <c:v>460500</c:v>
                </c:pt>
                <c:pt idx="953">
                  <c:v>720000</c:v>
                </c:pt>
                <c:pt idx="954">
                  <c:v>851000</c:v>
                </c:pt>
                <c:pt idx="955">
                  <c:v>550000</c:v>
                </c:pt>
                <c:pt idx="956">
                  <c:v>700000</c:v>
                </c:pt>
                <c:pt idx="957">
                  <c:v>323000</c:v>
                </c:pt>
                <c:pt idx="958">
                  <c:v>345500</c:v>
                </c:pt>
                <c:pt idx="959">
                  <c:v>378000</c:v>
                </c:pt>
                <c:pt idx="960">
                  <c:v>650000</c:v>
                </c:pt>
                <c:pt idx="961">
                  <c:v>385000</c:v>
                </c:pt>
                <c:pt idx="962">
                  <c:v>425000</c:v>
                </c:pt>
                <c:pt idx="963">
                  <c:v>210000</c:v>
                </c:pt>
                <c:pt idx="964">
                  <c:v>630000</c:v>
                </c:pt>
                <c:pt idx="965">
                  <c:v>335000</c:v>
                </c:pt>
                <c:pt idx="966">
                  <c:v>196500</c:v>
                </c:pt>
                <c:pt idx="967">
                  <c:v>582800</c:v>
                </c:pt>
                <c:pt idx="968">
                  <c:v>440000</c:v>
                </c:pt>
                <c:pt idx="969">
                  <c:v>752500</c:v>
                </c:pt>
                <c:pt idx="970">
                  <c:v>532500</c:v>
                </c:pt>
                <c:pt idx="971">
                  <c:v>265000</c:v>
                </c:pt>
                <c:pt idx="972">
                  <c:v>397500</c:v>
                </c:pt>
                <c:pt idx="973">
                  <c:v>524250</c:v>
                </c:pt>
                <c:pt idx="974">
                  <c:v>765000</c:v>
                </c:pt>
                <c:pt idx="975">
                  <c:v>648000</c:v>
                </c:pt>
                <c:pt idx="976">
                  <c:v>469500</c:v>
                </c:pt>
                <c:pt idx="977">
                  <c:v>237500</c:v>
                </c:pt>
                <c:pt idx="978">
                  <c:v>216000</c:v>
                </c:pt>
                <c:pt idx="979">
                  <c:v>427200</c:v>
                </c:pt>
                <c:pt idx="980">
                  <c:v>280000</c:v>
                </c:pt>
                <c:pt idx="981">
                  <c:v>718000</c:v>
                </c:pt>
                <c:pt idx="982">
                  <c:v>420000</c:v>
                </c:pt>
                <c:pt idx="983">
                  <c:v>379000</c:v>
                </c:pt>
                <c:pt idx="984">
                  <c:v>326100</c:v>
                </c:pt>
                <c:pt idx="985">
                  <c:v>535000</c:v>
                </c:pt>
                <c:pt idx="986">
                  <c:v>283000</c:v>
                </c:pt>
                <c:pt idx="987">
                  <c:v>260000</c:v>
                </c:pt>
                <c:pt idx="988">
                  <c:v>399000</c:v>
                </c:pt>
                <c:pt idx="989">
                  <c:v>484950</c:v>
                </c:pt>
                <c:pt idx="990">
                  <c:v>640000</c:v>
                </c:pt>
                <c:pt idx="991">
                  <c:v>585000</c:v>
                </c:pt>
                <c:pt idx="992">
                  <c:v>645000</c:v>
                </c:pt>
                <c:pt idx="993">
                  <c:v>253000</c:v>
                </c:pt>
                <c:pt idx="994">
                  <c:v>178500</c:v>
                </c:pt>
                <c:pt idx="995">
                  <c:v>291000</c:v>
                </c:pt>
                <c:pt idx="996">
                  <c:v>199950</c:v>
                </c:pt>
                <c:pt idx="997">
                  <c:v>553500</c:v>
                </c:pt>
                <c:pt idx="998">
                  <c:v>189950</c:v>
                </c:pt>
                <c:pt idx="999">
                  <c:v>289000</c:v>
                </c:pt>
                <c:pt idx="1000">
                  <c:v>700000</c:v>
                </c:pt>
                <c:pt idx="1001">
                  <c:v>270000</c:v>
                </c:pt>
                <c:pt idx="1002">
                  <c:v>258000</c:v>
                </c:pt>
                <c:pt idx="1003">
                  <c:v>530000</c:v>
                </c:pt>
                <c:pt idx="1004">
                  <c:v>245000</c:v>
                </c:pt>
                <c:pt idx="1005">
                  <c:v>563000</c:v>
                </c:pt>
                <c:pt idx="1006">
                  <c:v>515000</c:v>
                </c:pt>
                <c:pt idx="1007">
                  <c:v>325000</c:v>
                </c:pt>
                <c:pt idx="1008">
                  <c:v>540000</c:v>
                </c:pt>
                <c:pt idx="1009">
                  <c:v>280300</c:v>
                </c:pt>
                <c:pt idx="1010">
                  <c:v>460000</c:v>
                </c:pt>
                <c:pt idx="1011">
                  <c:v>475000</c:v>
                </c:pt>
                <c:pt idx="1012">
                  <c:v>900000</c:v>
                </c:pt>
                <c:pt idx="1013">
                  <c:v>538200</c:v>
                </c:pt>
                <c:pt idx="1014">
                  <c:v>429000</c:v>
                </c:pt>
                <c:pt idx="1015">
                  <c:v>164808</c:v>
                </c:pt>
                <c:pt idx="1016">
                  <c:v>520000</c:v>
                </c:pt>
                <c:pt idx="1017">
                  <c:v>475000</c:v>
                </c:pt>
                <c:pt idx="1018">
                  <c:v>283000</c:v>
                </c:pt>
                <c:pt idx="1019">
                  <c:v>321500</c:v>
                </c:pt>
                <c:pt idx="1020">
                  <c:v>840000</c:v>
                </c:pt>
                <c:pt idx="1021">
                  <c:v>287000</c:v>
                </c:pt>
                <c:pt idx="1022">
                  <c:v>375000</c:v>
                </c:pt>
                <c:pt idx="1023">
                  <c:v>349500</c:v>
                </c:pt>
                <c:pt idx="1024">
                  <c:v>446450</c:v>
                </c:pt>
                <c:pt idx="1025">
                  <c:v>315000</c:v>
                </c:pt>
                <c:pt idx="1026">
                  <c:v>271310</c:v>
                </c:pt>
                <c:pt idx="1027">
                  <c:v>315000</c:v>
                </c:pt>
                <c:pt idx="1028">
                  <c:v>245000</c:v>
                </c:pt>
                <c:pt idx="1029">
                  <c:v>543115</c:v>
                </c:pt>
                <c:pt idx="1030">
                  <c:v>900000</c:v>
                </c:pt>
                <c:pt idx="1031" formatCode="0.00E+00">
                  <c:v>2450000</c:v>
                </c:pt>
                <c:pt idx="1032">
                  <c:v>554000</c:v>
                </c:pt>
                <c:pt idx="1033">
                  <c:v>249900</c:v>
                </c:pt>
                <c:pt idx="1034">
                  <c:v>768000</c:v>
                </c:pt>
                <c:pt idx="1035">
                  <c:v>980000</c:v>
                </c:pt>
                <c:pt idx="1036">
                  <c:v>395000</c:v>
                </c:pt>
                <c:pt idx="1037">
                  <c:v>415000</c:v>
                </c:pt>
                <c:pt idx="1038">
                  <c:v>380000</c:v>
                </c:pt>
                <c:pt idx="1039">
                  <c:v>566000</c:v>
                </c:pt>
                <c:pt idx="1040">
                  <c:v>218500</c:v>
                </c:pt>
                <c:pt idx="1041">
                  <c:v>550000</c:v>
                </c:pt>
                <c:pt idx="1042">
                  <c:v>512031</c:v>
                </c:pt>
                <c:pt idx="1043">
                  <c:v>197500</c:v>
                </c:pt>
                <c:pt idx="1044">
                  <c:v>470000</c:v>
                </c:pt>
                <c:pt idx="1045">
                  <c:v>590000</c:v>
                </c:pt>
                <c:pt idx="1046">
                  <c:v>465000</c:v>
                </c:pt>
                <c:pt idx="1047">
                  <c:v>499000</c:v>
                </c:pt>
                <c:pt idx="1048">
                  <c:v>515000</c:v>
                </c:pt>
                <c:pt idx="1049">
                  <c:v>716500</c:v>
                </c:pt>
                <c:pt idx="1050">
                  <c:v>410000</c:v>
                </c:pt>
                <c:pt idx="1051">
                  <c:v>850000</c:v>
                </c:pt>
                <c:pt idx="1052" formatCode="0.00E+00">
                  <c:v>1050000</c:v>
                </c:pt>
                <c:pt idx="1053">
                  <c:v>648000</c:v>
                </c:pt>
                <c:pt idx="1054">
                  <c:v>620000</c:v>
                </c:pt>
                <c:pt idx="1055">
                  <c:v>935000</c:v>
                </c:pt>
                <c:pt idx="1056">
                  <c:v>379000</c:v>
                </c:pt>
                <c:pt idx="1057">
                  <c:v>699000</c:v>
                </c:pt>
                <c:pt idx="1058">
                  <c:v>528000</c:v>
                </c:pt>
                <c:pt idx="1059">
                  <c:v>425000</c:v>
                </c:pt>
                <c:pt idx="1060">
                  <c:v>249500</c:v>
                </c:pt>
                <c:pt idx="1061" formatCode="0.00E+00">
                  <c:v>1035480</c:v>
                </c:pt>
                <c:pt idx="1062">
                  <c:v>790000</c:v>
                </c:pt>
                <c:pt idx="1063">
                  <c:v>399950</c:v>
                </c:pt>
                <c:pt idx="1064">
                  <c:v>275000</c:v>
                </c:pt>
                <c:pt idx="1065">
                  <c:v>550000</c:v>
                </c:pt>
                <c:pt idx="1066">
                  <c:v>140000</c:v>
                </c:pt>
                <c:pt idx="1067">
                  <c:v>250000</c:v>
                </c:pt>
                <c:pt idx="1068">
                  <c:v>318000</c:v>
                </c:pt>
                <c:pt idx="1069">
                  <c:v>505000</c:v>
                </c:pt>
                <c:pt idx="1070">
                  <c:v>470500</c:v>
                </c:pt>
                <c:pt idx="1071">
                  <c:v>360000</c:v>
                </c:pt>
                <c:pt idx="1072" formatCode="0.00E+00">
                  <c:v>1242500</c:v>
                </c:pt>
                <c:pt idx="1073">
                  <c:v>986000</c:v>
                </c:pt>
                <c:pt idx="1074">
                  <c:v>515000</c:v>
                </c:pt>
                <c:pt idx="1075">
                  <c:v>320000</c:v>
                </c:pt>
                <c:pt idx="1076">
                  <c:v>310000</c:v>
                </c:pt>
                <c:pt idx="1077">
                  <c:v>356700</c:v>
                </c:pt>
                <c:pt idx="1078">
                  <c:v>775000</c:v>
                </c:pt>
                <c:pt idx="1079">
                  <c:v>325000</c:v>
                </c:pt>
                <c:pt idx="1080">
                  <c:v>208000</c:v>
                </c:pt>
                <c:pt idx="1081">
                  <c:v>825000</c:v>
                </c:pt>
                <c:pt idx="1082">
                  <c:v>515000</c:v>
                </c:pt>
                <c:pt idx="1083">
                  <c:v>490000</c:v>
                </c:pt>
                <c:pt idx="1084">
                  <c:v>675000</c:v>
                </c:pt>
                <c:pt idx="1085">
                  <c:v>360000</c:v>
                </c:pt>
                <c:pt idx="1086">
                  <c:v>550000</c:v>
                </c:pt>
                <c:pt idx="1087">
                  <c:v>225000</c:v>
                </c:pt>
                <c:pt idx="1088">
                  <c:v>500000</c:v>
                </c:pt>
                <c:pt idx="1089">
                  <c:v>385000</c:v>
                </c:pt>
                <c:pt idx="1090">
                  <c:v>837700</c:v>
                </c:pt>
                <c:pt idx="1091">
                  <c:v>448000</c:v>
                </c:pt>
                <c:pt idx="1092">
                  <c:v>730000</c:v>
                </c:pt>
                <c:pt idx="1093">
                  <c:v>575000</c:v>
                </c:pt>
                <c:pt idx="1094">
                  <c:v>430000</c:v>
                </c:pt>
                <c:pt idx="1095">
                  <c:v>435000</c:v>
                </c:pt>
                <c:pt idx="1096">
                  <c:v>241000</c:v>
                </c:pt>
                <c:pt idx="1097">
                  <c:v>453500</c:v>
                </c:pt>
                <c:pt idx="1098">
                  <c:v>285000</c:v>
                </c:pt>
                <c:pt idx="1099">
                  <c:v>151000</c:v>
                </c:pt>
                <c:pt idx="1100" formatCode="0.00E+00">
                  <c:v>1570000</c:v>
                </c:pt>
                <c:pt idx="1101">
                  <c:v>631000</c:v>
                </c:pt>
                <c:pt idx="1102">
                  <c:v>285000</c:v>
                </c:pt>
                <c:pt idx="1103">
                  <c:v>195000</c:v>
                </c:pt>
                <c:pt idx="1104">
                  <c:v>817500</c:v>
                </c:pt>
                <c:pt idx="1105">
                  <c:v>550000</c:v>
                </c:pt>
                <c:pt idx="1106" formatCode="0.00E+00">
                  <c:v>1127000</c:v>
                </c:pt>
                <c:pt idx="1107">
                  <c:v>609850</c:v>
                </c:pt>
                <c:pt idx="1108">
                  <c:v>200000</c:v>
                </c:pt>
                <c:pt idx="1109">
                  <c:v>367000</c:v>
                </c:pt>
                <c:pt idx="1110">
                  <c:v>285167</c:v>
                </c:pt>
                <c:pt idx="1111">
                  <c:v>275000</c:v>
                </c:pt>
                <c:pt idx="1112">
                  <c:v>350900</c:v>
                </c:pt>
                <c:pt idx="1113">
                  <c:v>660000</c:v>
                </c:pt>
                <c:pt idx="1114">
                  <c:v>525000</c:v>
                </c:pt>
                <c:pt idx="1115">
                  <c:v>262000</c:v>
                </c:pt>
                <c:pt idx="1116">
                  <c:v>690000</c:v>
                </c:pt>
                <c:pt idx="1117">
                  <c:v>624000</c:v>
                </c:pt>
                <c:pt idx="1118">
                  <c:v>353000</c:v>
                </c:pt>
                <c:pt idx="1119">
                  <c:v>552500</c:v>
                </c:pt>
                <c:pt idx="1120">
                  <c:v>224500</c:v>
                </c:pt>
                <c:pt idx="1121">
                  <c:v>239000</c:v>
                </c:pt>
                <c:pt idx="1122">
                  <c:v>975000</c:v>
                </c:pt>
                <c:pt idx="1123" formatCode="0.00E+00">
                  <c:v>1200000</c:v>
                </c:pt>
                <c:pt idx="1124">
                  <c:v>505000</c:v>
                </c:pt>
                <c:pt idx="1125">
                  <c:v>302000</c:v>
                </c:pt>
                <c:pt idx="1126">
                  <c:v>170000</c:v>
                </c:pt>
                <c:pt idx="1127">
                  <c:v>195000</c:v>
                </c:pt>
                <c:pt idx="1128">
                  <c:v>272000</c:v>
                </c:pt>
                <c:pt idx="1129">
                  <c:v>369000</c:v>
                </c:pt>
                <c:pt idx="1130">
                  <c:v>332500</c:v>
                </c:pt>
                <c:pt idx="1131">
                  <c:v>515000</c:v>
                </c:pt>
                <c:pt idx="1132">
                  <c:v>269000</c:v>
                </c:pt>
                <c:pt idx="1133" formatCode="0.00E+00">
                  <c:v>1278000</c:v>
                </c:pt>
                <c:pt idx="1134">
                  <c:v>303000</c:v>
                </c:pt>
                <c:pt idx="1135">
                  <c:v>420000</c:v>
                </c:pt>
                <c:pt idx="1136">
                  <c:v>400000</c:v>
                </c:pt>
                <c:pt idx="1137">
                  <c:v>225000</c:v>
                </c:pt>
                <c:pt idx="1138">
                  <c:v>219000</c:v>
                </c:pt>
                <c:pt idx="1139">
                  <c:v>605000</c:v>
                </c:pt>
                <c:pt idx="1140">
                  <c:v>625000</c:v>
                </c:pt>
                <c:pt idx="1141">
                  <c:v>380000</c:v>
                </c:pt>
                <c:pt idx="1142">
                  <c:v>620000</c:v>
                </c:pt>
                <c:pt idx="1143">
                  <c:v>687500</c:v>
                </c:pt>
                <c:pt idx="1144">
                  <c:v>225500</c:v>
                </c:pt>
                <c:pt idx="1145">
                  <c:v>252500</c:v>
                </c:pt>
                <c:pt idx="1146">
                  <c:v>510000</c:v>
                </c:pt>
                <c:pt idx="1147">
                  <c:v>510000</c:v>
                </c:pt>
                <c:pt idx="1148">
                  <c:v>725000</c:v>
                </c:pt>
                <c:pt idx="1149">
                  <c:v>75000</c:v>
                </c:pt>
                <c:pt idx="1150">
                  <c:v>492000</c:v>
                </c:pt>
                <c:pt idx="1151">
                  <c:v>425000</c:v>
                </c:pt>
                <c:pt idx="1152" formatCode="0.00E+00">
                  <c:v>1955000</c:v>
                </c:pt>
                <c:pt idx="1153">
                  <c:v>298900</c:v>
                </c:pt>
                <c:pt idx="1154">
                  <c:v>699000</c:v>
                </c:pt>
                <c:pt idx="1155">
                  <c:v>310000</c:v>
                </c:pt>
                <c:pt idx="1156">
                  <c:v>350000</c:v>
                </c:pt>
                <c:pt idx="1157">
                  <c:v>790000</c:v>
                </c:pt>
                <c:pt idx="1158">
                  <c:v>305000</c:v>
                </c:pt>
                <c:pt idx="1159">
                  <c:v>315000</c:v>
                </c:pt>
                <c:pt idx="1160">
                  <c:v>267500</c:v>
                </c:pt>
                <c:pt idx="1161" formatCode="0.00E+00">
                  <c:v>1750000</c:v>
                </c:pt>
                <c:pt idx="1162">
                  <c:v>435000</c:v>
                </c:pt>
                <c:pt idx="1163">
                  <c:v>482500</c:v>
                </c:pt>
                <c:pt idx="1164" formatCode="0.00E+00">
                  <c:v>5110800</c:v>
                </c:pt>
                <c:pt idx="1165">
                  <c:v>439995</c:v>
                </c:pt>
                <c:pt idx="1166">
                  <c:v>460000</c:v>
                </c:pt>
                <c:pt idx="1167">
                  <c:v>194000</c:v>
                </c:pt>
                <c:pt idx="1168">
                  <c:v>290000</c:v>
                </c:pt>
                <c:pt idx="1169">
                  <c:v>274700</c:v>
                </c:pt>
                <c:pt idx="1170">
                  <c:v>900000</c:v>
                </c:pt>
                <c:pt idx="1171" formatCode="0.00E+00">
                  <c:v>1150000</c:v>
                </c:pt>
                <c:pt idx="1172">
                  <c:v>605000</c:v>
                </c:pt>
                <c:pt idx="1173">
                  <c:v>359000</c:v>
                </c:pt>
                <c:pt idx="1174">
                  <c:v>850000</c:v>
                </c:pt>
                <c:pt idx="1175">
                  <c:v>505000</c:v>
                </c:pt>
                <c:pt idx="1176">
                  <c:v>565000</c:v>
                </c:pt>
                <c:pt idx="1177">
                  <c:v>585000</c:v>
                </c:pt>
                <c:pt idx="1178">
                  <c:v>328000</c:v>
                </c:pt>
                <c:pt idx="1179">
                  <c:v>749950</c:v>
                </c:pt>
                <c:pt idx="1180">
                  <c:v>826000</c:v>
                </c:pt>
                <c:pt idx="1181">
                  <c:v>535000</c:v>
                </c:pt>
                <c:pt idx="1182">
                  <c:v>925000</c:v>
                </c:pt>
                <c:pt idx="1183">
                  <c:v>875000</c:v>
                </c:pt>
                <c:pt idx="1184">
                  <c:v>902000</c:v>
                </c:pt>
                <c:pt idx="1185">
                  <c:v>423000</c:v>
                </c:pt>
                <c:pt idx="1186">
                  <c:v>235000</c:v>
                </c:pt>
                <c:pt idx="1187">
                  <c:v>545000</c:v>
                </c:pt>
                <c:pt idx="1188">
                  <c:v>343000</c:v>
                </c:pt>
                <c:pt idx="1189">
                  <c:v>334950</c:v>
                </c:pt>
                <c:pt idx="1190">
                  <c:v>405000</c:v>
                </c:pt>
                <c:pt idx="1191">
                  <c:v>220000</c:v>
                </c:pt>
                <c:pt idx="1192">
                  <c:v>173000</c:v>
                </c:pt>
                <c:pt idx="1193">
                  <c:v>655000</c:v>
                </c:pt>
                <c:pt idx="1194">
                  <c:v>406000</c:v>
                </c:pt>
                <c:pt idx="1195">
                  <c:v>632000</c:v>
                </c:pt>
                <c:pt idx="1196">
                  <c:v>357000</c:v>
                </c:pt>
                <c:pt idx="1197">
                  <c:v>361000</c:v>
                </c:pt>
                <c:pt idx="1198">
                  <c:v>277000</c:v>
                </c:pt>
                <c:pt idx="1199">
                  <c:v>630000</c:v>
                </c:pt>
                <c:pt idx="1200">
                  <c:v>254000</c:v>
                </c:pt>
                <c:pt idx="1201">
                  <c:v>472800</c:v>
                </c:pt>
                <c:pt idx="1202">
                  <c:v>263000</c:v>
                </c:pt>
                <c:pt idx="1203">
                  <c:v>510000</c:v>
                </c:pt>
                <c:pt idx="1204">
                  <c:v>179950</c:v>
                </c:pt>
                <c:pt idx="1205">
                  <c:v>525000</c:v>
                </c:pt>
                <c:pt idx="1206">
                  <c:v>479000</c:v>
                </c:pt>
                <c:pt idx="1207">
                  <c:v>651000</c:v>
                </c:pt>
                <c:pt idx="1208">
                  <c:v>949000</c:v>
                </c:pt>
                <c:pt idx="1209">
                  <c:v>392400</c:v>
                </c:pt>
                <c:pt idx="1210">
                  <c:v>585000</c:v>
                </c:pt>
                <c:pt idx="1211">
                  <c:v>460000</c:v>
                </c:pt>
                <c:pt idx="1212">
                  <c:v>470000</c:v>
                </c:pt>
                <c:pt idx="1213">
                  <c:v>245000</c:v>
                </c:pt>
                <c:pt idx="1214">
                  <c:v>500000</c:v>
                </c:pt>
                <c:pt idx="1215">
                  <c:v>455000</c:v>
                </c:pt>
                <c:pt idx="1216">
                  <c:v>485500</c:v>
                </c:pt>
                <c:pt idx="1217" formatCode="0.00E+00">
                  <c:v>1875000</c:v>
                </c:pt>
                <c:pt idx="1218">
                  <c:v>100000</c:v>
                </c:pt>
                <c:pt idx="1219">
                  <c:v>307000</c:v>
                </c:pt>
                <c:pt idx="1220">
                  <c:v>475000</c:v>
                </c:pt>
                <c:pt idx="1221">
                  <c:v>330000</c:v>
                </c:pt>
                <c:pt idx="1222">
                  <c:v>130000</c:v>
                </c:pt>
                <c:pt idx="1223">
                  <c:v>320000</c:v>
                </c:pt>
                <c:pt idx="1224">
                  <c:v>735000</c:v>
                </c:pt>
                <c:pt idx="1225">
                  <c:v>365000</c:v>
                </c:pt>
                <c:pt idx="1226">
                  <c:v>234000</c:v>
                </c:pt>
                <c:pt idx="1227">
                  <c:v>211000</c:v>
                </c:pt>
                <c:pt idx="1228">
                  <c:v>680000</c:v>
                </c:pt>
                <c:pt idx="1229">
                  <c:v>457000</c:v>
                </c:pt>
                <c:pt idx="1230">
                  <c:v>349000</c:v>
                </c:pt>
                <c:pt idx="1231">
                  <c:v>360000</c:v>
                </c:pt>
                <c:pt idx="1232">
                  <c:v>350000</c:v>
                </c:pt>
                <c:pt idx="1233">
                  <c:v>208000</c:v>
                </c:pt>
                <c:pt idx="1234">
                  <c:v>250275</c:v>
                </c:pt>
                <c:pt idx="1235">
                  <c:v>435000</c:v>
                </c:pt>
                <c:pt idx="1236">
                  <c:v>270000</c:v>
                </c:pt>
                <c:pt idx="1237">
                  <c:v>438000</c:v>
                </c:pt>
                <c:pt idx="1238">
                  <c:v>659000</c:v>
                </c:pt>
                <c:pt idx="1239">
                  <c:v>645000</c:v>
                </c:pt>
                <c:pt idx="1240">
                  <c:v>685100</c:v>
                </c:pt>
                <c:pt idx="1241">
                  <c:v>350000</c:v>
                </c:pt>
                <c:pt idx="1242">
                  <c:v>375000</c:v>
                </c:pt>
                <c:pt idx="1243">
                  <c:v>170000</c:v>
                </c:pt>
                <c:pt idx="1244">
                  <c:v>880000</c:v>
                </c:pt>
                <c:pt idx="1245">
                  <c:v>410500</c:v>
                </c:pt>
                <c:pt idx="1246">
                  <c:v>780000</c:v>
                </c:pt>
                <c:pt idx="1247" formatCode="0.00E+00">
                  <c:v>1225000</c:v>
                </c:pt>
                <c:pt idx="1248">
                  <c:v>449000</c:v>
                </c:pt>
                <c:pt idx="1249">
                  <c:v>546000</c:v>
                </c:pt>
                <c:pt idx="1250">
                  <c:v>317000</c:v>
                </c:pt>
                <c:pt idx="1251">
                  <c:v>276900</c:v>
                </c:pt>
                <c:pt idx="1252">
                  <c:v>399000</c:v>
                </c:pt>
                <c:pt idx="1253">
                  <c:v>495000</c:v>
                </c:pt>
                <c:pt idx="1254">
                  <c:v>258000</c:v>
                </c:pt>
                <c:pt idx="1255">
                  <c:v>600000</c:v>
                </c:pt>
                <c:pt idx="1256">
                  <c:v>265000</c:v>
                </c:pt>
                <c:pt idx="1257">
                  <c:v>321000</c:v>
                </c:pt>
                <c:pt idx="1258">
                  <c:v>682000</c:v>
                </c:pt>
                <c:pt idx="1259">
                  <c:v>295700</c:v>
                </c:pt>
                <c:pt idx="1260">
                  <c:v>609000</c:v>
                </c:pt>
                <c:pt idx="1261">
                  <c:v>995000</c:v>
                </c:pt>
                <c:pt idx="1262">
                  <c:v>530000</c:v>
                </c:pt>
                <c:pt idx="1263">
                  <c:v>614000</c:v>
                </c:pt>
                <c:pt idx="1264">
                  <c:v>390000</c:v>
                </c:pt>
                <c:pt idx="1265">
                  <c:v>467000</c:v>
                </c:pt>
                <c:pt idx="1266">
                  <c:v>484000</c:v>
                </c:pt>
                <c:pt idx="1267">
                  <c:v>340000</c:v>
                </c:pt>
                <c:pt idx="1268">
                  <c:v>302495</c:v>
                </c:pt>
                <c:pt idx="1269">
                  <c:v>532500</c:v>
                </c:pt>
                <c:pt idx="1270">
                  <c:v>441500</c:v>
                </c:pt>
                <c:pt idx="1271">
                  <c:v>470000</c:v>
                </c:pt>
                <c:pt idx="1272" formatCode="0.00E+00">
                  <c:v>2300000</c:v>
                </c:pt>
                <c:pt idx="1273">
                  <c:v>590000</c:v>
                </c:pt>
                <c:pt idx="1274">
                  <c:v>320000</c:v>
                </c:pt>
                <c:pt idx="1275">
                  <c:v>363000</c:v>
                </c:pt>
                <c:pt idx="1276">
                  <c:v>747500</c:v>
                </c:pt>
                <c:pt idx="1277">
                  <c:v>750000</c:v>
                </c:pt>
                <c:pt idx="1278">
                  <c:v>831000</c:v>
                </c:pt>
                <c:pt idx="1279">
                  <c:v>403000</c:v>
                </c:pt>
                <c:pt idx="1280">
                  <c:v>445000</c:v>
                </c:pt>
                <c:pt idx="1281">
                  <c:v>345000</c:v>
                </c:pt>
                <c:pt idx="1282" formatCode="0.00E+00">
                  <c:v>2260000</c:v>
                </c:pt>
                <c:pt idx="1283">
                  <c:v>371025</c:v>
                </c:pt>
                <c:pt idx="1284">
                  <c:v>355000</c:v>
                </c:pt>
                <c:pt idx="1285">
                  <c:v>270000</c:v>
                </c:pt>
                <c:pt idx="1286">
                  <c:v>425000</c:v>
                </c:pt>
                <c:pt idx="1287">
                  <c:v>364808</c:v>
                </c:pt>
                <c:pt idx="1288">
                  <c:v>320000</c:v>
                </c:pt>
                <c:pt idx="1289">
                  <c:v>325000</c:v>
                </c:pt>
                <c:pt idx="1290">
                  <c:v>350000</c:v>
                </c:pt>
                <c:pt idx="1291">
                  <c:v>170000</c:v>
                </c:pt>
                <c:pt idx="1292">
                  <c:v>255000</c:v>
                </c:pt>
                <c:pt idx="1293">
                  <c:v>550000</c:v>
                </c:pt>
                <c:pt idx="1294">
                  <c:v>835000</c:v>
                </c:pt>
                <c:pt idx="1295">
                  <c:v>420000</c:v>
                </c:pt>
                <c:pt idx="1296">
                  <c:v>925000</c:v>
                </c:pt>
                <c:pt idx="1297">
                  <c:v>389250</c:v>
                </c:pt>
                <c:pt idx="1298">
                  <c:v>748000</c:v>
                </c:pt>
                <c:pt idx="1299">
                  <c:v>284000</c:v>
                </c:pt>
                <c:pt idx="1300">
                  <c:v>588000</c:v>
                </c:pt>
                <c:pt idx="1301">
                  <c:v>372500</c:v>
                </c:pt>
                <c:pt idx="1302">
                  <c:v>285000</c:v>
                </c:pt>
                <c:pt idx="1303">
                  <c:v>360000</c:v>
                </c:pt>
                <c:pt idx="1304">
                  <c:v>275000</c:v>
                </c:pt>
                <c:pt idx="1305">
                  <c:v>428000</c:v>
                </c:pt>
                <c:pt idx="1306">
                  <c:v>847000</c:v>
                </c:pt>
                <c:pt idx="1307">
                  <c:v>316000</c:v>
                </c:pt>
                <c:pt idx="1308">
                  <c:v>375000</c:v>
                </c:pt>
                <c:pt idx="1309">
                  <c:v>533000</c:v>
                </c:pt>
                <c:pt idx="1310">
                  <c:v>556000</c:v>
                </c:pt>
                <c:pt idx="1311">
                  <c:v>225000</c:v>
                </c:pt>
                <c:pt idx="1312">
                  <c:v>537250</c:v>
                </c:pt>
                <c:pt idx="1313">
                  <c:v>255000</c:v>
                </c:pt>
                <c:pt idx="1314">
                  <c:v>530000</c:v>
                </c:pt>
                <c:pt idx="1315" formatCode="0.00E+00">
                  <c:v>5300000</c:v>
                </c:pt>
                <c:pt idx="1316">
                  <c:v>595000</c:v>
                </c:pt>
                <c:pt idx="1317">
                  <c:v>548000</c:v>
                </c:pt>
                <c:pt idx="1318">
                  <c:v>234975</c:v>
                </c:pt>
                <c:pt idx="1319">
                  <c:v>600000</c:v>
                </c:pt>
                <c:pt idx="1320">
                  <c:v>432000</c:v>
                </c:pt>
                <c:pt idx="1321">
                  <c:v>455000</c:v>
                </c:pt>
                <c:pt idx="1322">
                  <c:v>279950</c:v>
                </c:pt>
                <c:pt idx="1323">
                  <c:v>267500</c:v>
                </c:pt>
                <c:pt idx="1324">
                  <c:v>620000</c:v>
                </c:pt>
                <c:pt idx="1325">
                  <c:v>110000</c:v>
                </c:pt>
                <c:pt idx="1326">
                  <c:v>625000</c:v>
                </c:pt>
                <c:pt idx="1327">
                  <c:v>389000</c:v>
                </c:pt>
                <c:pt idx="1328" formatCode="0.00E+00">
                  <c:v>1200000</c:v>
                </c:pt>
                <c:pt idx="1329">
                  <c:v>788500</c:v>
                </c:pt>
                <c:pt idx="1330">
                  <c:v>567000</c:v>
                </c:pt>
                <c:pt idx="1331">
                  <c:v>515000</c:v>
                </c:pt>
                <c:pt idx="1332">
                  <c:v>605000</c:v>
                </c:pt>
                <c:pt idx="1333">
                  <c:v>430000</c:v>
                </c:pt>
                <c:pt idx="1334">
                  <c:v>805000</c:v>
                </c:pt>
                <c:pt idx="1335">
                  <c:v>567500</c:v>
                </c:pt>
                <c:pt idx="1336">
                  <c:v>647500</c:v>
                </c:pt>
                <c:pt idx="1337">
                  <c:v>495000</c:v>
                </c:pt>
                <c:pt idx="1338">
                  <c:v>825000</c:v>
                </c:pt>
                <c:pt idx="1339">
                  <c:v>435000</c:v>
                </c:pt>
                <c:pt idx="1340">
                  <c:v>445950</c:v>
                </c:pt>
                <c:pt idx="1341">
                  <c:v>960000</c:v>
                </c:pt>
                <c:pt idx="1342">
                  <c:v>780000</c:v>
                </c:pt>
                <c:pt idx="1343">
                  <c:v>274500</c:v>
                </c:pt>
                <c:pt idx="1344">
                  <c:v>729953</c:v>
                </c:pt>
                <c:pt idx="1345">
                  <c:v>464950</c:v>
                </c:pt>
                <c:pt idx="1346">
                  <c:v>620000</c:v>
                </c:pt>
                <c:pt idx="1347">
                  <c:v>735000</c:v>
                </c:pt>
                <c:pt idx="1348">
                  <c:v>450000</c:v>
                </c:pt>
                <c:pt idx="1349">
                  <c:v>450000</c:v>
                </c:pt>
                <c:pt idx="1350">
                  <c:v>842500</c:v>
                </c:pt>
                <c:pt idx="1351">
                  <c:v>360000</c:v>
                </c:pt>
                <c:pt idx="1352">
                  <c:v>585000</c:v>
                </c:pt>
                <c:pt idx="1353">
                  <c:v>461000</c:v>
                </c:pt>
                <c:pt idx="1354">
                  <c:v>345000</c:v>
                </c:pt>
                <c:pt idx="1355" formatCode="0.00E+00">
                  <c:v>1075000</c:v>
                </c:pt>
                <c:pt idx="1356">
                  <c:v>643000</c:v>
                </c:pt>
                <c:pt idx="1357">
                  <c:v>690000</c:v>
                </c:pt>
                <c:pt idx="1358">
                  <c:v>282000</c:v>
                </c:pt>
                <c:pt idx="1359">
                  <c:v>549000</c:v>
                </c:pt>
                <c:pt idx="1360">
                  <c:v>815000</c:v>
                </c:pt>
                <c:pt idx="1361" formatCode="0.00E+00">
                  <c:v>2200000</c:v>
                </c:pt>
                <c:pt idx="1362">
                  <c:v>700000</c:v>
                </c:pt>
                <c:pt idx="1363">
                  <c:v>933399</c:v>
                </c:pt>
                <c:pt idx="1364">
                  <c:v>290000</c:v>
                </c:pt>
                <c:pt idx="1365">
                  <c:v>372000</c:v>
                </c:pt>
                <c:pt idx="1366">
                  <c:v>450000</c:v>
                </c:pt>
                <c:pt idx="1367">
                  <c:v>303700</c:v>
                </c:pt>
                <c:pt idx="1368">
                  <c:v>672000</c:v>
                </c:pt>
                <c:pt idx="1369">
                  <c:v>334000</c:v>
                </c:pt>
                <c:pt idx="1370">
                  <c:v>260000</c:v>
                </c:pt>
                <c:pt idx="1371">
                  <c:v>749950</c:v>
                </c:pt>
                <c:pt idx="1372">
                  <c:v>330000</c:v>
                </c:pt>
                <c:pt idx="1373">
                  <c:v>830000</c:v>
                </c:pt>
                <c:pt idx="1374" formatCode="0.00E+00">
                  <c:v>1131000</c:v>
                </c:pt>
                <c:pt idx="1375">
                  <c:v>320000</c:v>
                </c:pt>
                <c:pt idx="1376">
                  <c:v>260000</c:v>
                </c:pt>
                <c:pt idx="1377">
                  <c:v>225000</c:v>
                </c:pt>
                <c:pt idx="1378">
                  <c:v>279200</c:v>
                </c:pt>
                <c:pt idx="1379">
                  <c:v>520000</c:v>
                </c:pt>
                <c:pt idx="1380">
                  <c:v>505000</c:v>
                </c:pt>
                <c:pt idx="1381">
                  <c:v>234000</c:v>
                </c:pt>
                <c:pt idx="1382">
                  <c:v>503000</c:v>
                </c:pt>
                <c:pt idx="1383">
                  <c:v>606000</c:v>
                </c:pt>
                <c:pt idx="1384">
                  <c:v>433500</c:v>
                </c:pt>
                <c:pt idx="1385">
                  <c:v>250000</c:v>
                </c:pt>
                <c:pt idx="1386">
                  <c:v>719000</c:v>
                </c:pt>
                <c:pt idx="1387">
                  <c:v>381000</c:v>
                </c:pt>
                <c:pt idx="1388">
                  <c:v>267000</c:v>
                </c:pt>
                <c:pt idx="1389">
                  <c:v>275000</c:v>
                </c:pt>
                <c:pt idx="1390">
                  <c:v>651000</c:v>
                </c:pt>
                <c:pt idx="1391">
                  <c:v>439000</c:v>
                </c:pt>
                <c:pt idx="1392">
                  <c:v>325000</c:v>
                </c:pt>
                <c:pt idx="1393">
                  <c:v>490000</c:v>
                </c:pt>
                <c:pt idx="1394">
                  <c:v>519900</c:v>
                </c:pt>
                <c:pt idx="1395">
                  <c:v>545000</c:v>
                </c:pt>
                <c:pt idx="1396" formatCode="0.00E+00">
                  <c:v>1062500</c:v>
                </c:pt>
                <c:pt idx="1397">
                  <c:v>542000</c:v>
                </c:pt>
                <c:pt idx="1398">
                  <c:v>465000</c:v>
                </c:pt>
                <c:pt idx="1399">
                  <c:v>408000</c:v>
                </c:pt>
                <c:pt idx="1400">
                  <c:v>292000</c:v>
                </c:pt>
                <c:pt idx="1401">
                  <c:v>253000</c:v>
                </c:pt>
                <c:pt idx="1402">
                  <c:v>280000</c:v>
                </c:pt>
                <c:pt idx="1403">
                  <c:v>658588</c:v>
                </c:pt>
                <c:pt idx="1404">
                  <c:v>635000</c:v>
                </c:pt>
                <c:pt idx="1405">
                  <c:v>439000</c:v>
                </c:pt>
                <c:pt idx="1406">
                  <c:v>300000</c:v>
                </c:pt>
                <c:pt idx="1407">
                  <c:v>345000</c:v>
                </c:pt>
                <c:pt idx="1408">
                  <c:v>283500</c:v>
                </c:pt>
                <c:pt idx="1409">
                  <c:v>425000</c:v>
                </c:pt>
                <c:pt idx="1410">
                  <c:v>685000</c:v>
                </c:pt>
                <c:pt idx="1411">
                  <c:v>750000</c:v>
                </c:pt>
                <c:pt idx="1412">
                  <c:v>245000</c:v>
                </c:pt>
                <c:pt idx="1413">
                  <c:v>585444</c:v>
                </c:pt>
                <c:pt idx="1414">
                  <c:v>706000</c:v>
                </c:pt>
                <c:pt idx="1415">
                  <c:v>445000</c:v>
                </c:pt>
                <c:pt idx="1416">
                  <c:v>241000</c:v>
                </c:pt>
                <c:pt idx="1417" formatCode="0.00E+00">
                  <c:v>1175000</c:v>
                </c:pt>
                <c:pt idx="1418">
                  <c:v>530000</c:v>
                </c:pt>
                <c:pt idx="1419">
                  <c:v>350000</c:v>
                </c:pt>
                <c:pt idx="1420" formatCode="0.00E+00">
                  <c:v>1700000</c:v>
                </c:pt>
                <c:pt idx="1421">
                  <c:v>389000</c:v>
                </c:pt>
                <c:pt idx="1422">
                  <c:v>799000</c:v>
                </c:pt>
                <c:pt idx="1423" formatCode="0.00E+00">
                  <c:v>1400000</c:v>
                </c:pt>
                <c:pt idx="1424">
                  <c:v>340895</c:v>
                </c:pt>
                <c:pt idx="1425">
                  <c:v>780000</c:v>
                </c:pt>
                <c:pt idx="1426">
                  <c:v>350000</c:v>
                </c:pt>
                <c:pt idx="1427">
                  <c:v>470000</c:v>
                </c:pt>
                <c:pt idx="1428">
                  <c:v>914600</c:v>
                </c:pt>
                <c:pt idx="1429">
                  <c:v>354000</c:v>
                </c:pt>
                <c:pt idx="1430">
                  <c:v>470000</c:v>
                </c:pt>
                <c:pt idx="1431">
                  <c:v>715000</c:v>
                </c:pt>
                <c:pt idx="1432">
                  <c:v>265000</c:v>
                </c:pt>
                <c:pt idx="1433" formatCode="0.00E+00">
                  <c:v>2537000</c:v>
                </c:pt>
                <c:pt idx="1434">
                  <c:v>640000</c:v>
                </c:pt>
                <c:pt idx="1435">
                  <c:v>290000</c:v>
                </c:pt>
                <c:pt idx="1436">
                  <c:v>480000</c:v>
                </c:pt>
                <c:pt idx="1437">
                  <c:v>535000</c:v>
                </c:pt>
                <c:pt idx="1438">
                  <c:v>907000</c:v>
                </c:pt>
                <c:pt idx="1439">
                  <c:v>459000</c:v>
                </c:pt>
                <c:pt idx="1440" formatCode="0.00E+00">
                  <c:v>1355000</c:v>
                </c:pt>
                <c:pt idx="1441">
                  <c:v>264950</c:v>
                </c:pt>
                <c:pt idx="1442">
                  <c:v>352950</c:v>
                </c:pt>
                <c:pt idx="1443">
                  <c:v>491500</c:v>
                </c:pt>
                <c:pt idx="1444" formatCode="0.00E+00">
                  <c:v>1229000</c:v>
                </c:pt>
                <c:pt idx="1445">
                  <c:v>369500</c:v>
                </c:pt>
                <c:pt idx="1446">
                  <c:v>566000</c:v>
                </c:pt>
                <c:pt idx="1447">
                  <c:v>290000</c:v>
                </c:pt>
                <c:pt idx="1448" formatCode="0.00E+00">
                  <c:v>5350000</c:v>
                </c:pt>
                <c:pt idx="1449">
                  <c:v>180000</c:v>
                </c:pt>
                <c:pt idx="1450">
                  <c:v>215000</c:v>
                </c:pt>
                <c:pt idx="1451">
                  <c:v>302000</c:v>
                </c:pt>
                <c:pt idx="1452">
                  <c:v>352500</c:v>
                </c:pt>
                <c:pt idx="1453">
                  <c:v>235867</c:v>
                </c:pt>
                <c:pt idx="1454">
                  <c:v>500000</c:v>
                </c:pt>
                <c:pt idx="1455">
                  <c:v>382000</c:v>
                </c:pt>
                <c:pt idx="1456">
                  <c:v>515000</c:v>
                </c:pt>
                <c:pt idx="1457">
                  <c:v>250000</c:v>
                </c:pt>
                <c:pt idx="1458">
                  <c:v>672500</c:v>
                </c:pt>
                <c:pt idx="1459">
                  <c:v>755000</c:v>
                </c:pt>
                <c:pt idx="1460">
                  <c:v>707500</c:v>
                </c:pt>
                <c:pt idx="1461">
                  <c:v>459000</c:v>
                </c:pt>
                <c:pt idx="1462">
                  <c:v>140000</c:v>
                </c:pt>
                <c:pt idx="1463">
                  <c:v>495000</c:v>
                </c:pt>
                <c:pt idx="1464">
                  <c:v>757000</c:v>
                </c:pt>
                <c:pt idx="1465">
                  <c:v>765000</c:v>
                </c:pt>
                <c:pt idx="1466">
                  <c:v>359000</c:v>
                </c:pt>
                <c:pt idx="1467">
                  <c:v>440000</c:v>
                </c:pt>
                <c:pt idx="1468">
                  <c:v>400000</c:v>
                </c:pt>
                <c:pt idx="1469">
                  <c:v>652000</c:v>
                </c:pt>
                <c:pt idx="1470">
                  <c:v>260000</c:v>
                </c:pt>
                <c:pt idx="1471" formatCode="0.00E+00">
                  <c:v>1328000</c:v>
                </c:pt>
                <c:pt idx="1472">
                  <c:v>519500</c:v>
                </c:pt>
                <c:pt idx="1473">
                  <c:v>650000</c:v>
                </c:pt>
                <c:pt idx="1474">
                  <c:v>280000</c:v>
                </c:pt>
                <c:pt idx="1475">
                  <c:v>515000</c:v>
                </c:pt>
                <c:pt idx="1476">
                  <c:v>400000</c:v>
                </c:pt>
                <c:pt idx="1477">
                  <c:v>652100</c:v>
                </c:pt>
                <c:pt idx="1478">
                  <c:v>235000</c:v>
                </c:pt>
                <c:pt idx="1479">
                  <c:v>701000</c:v>
                </c:pt>
                <c:pt idx="1480">
                  <c:v>640000</c:v>
                </c:pt>
                <c:pt idx="1481">
                  <c:v>455800</c:v>
                </c:pt>
                <c:pt idx="1482">
                  <c:v>504750</c:v>
                </c:pt>
                <c:pt idx="1483">
                  <c:v>483000</c:v>
                </c:pt>
                <c:pt idx="1484">
                  <c:v>530000</c:v>
                </c:pt>
                <c:pt idx="1485">
                  <c:v>250000</c:v>
                </c:pt>
                <c:pt idx="1486">
                  <c:v>229950</c:v>
                </c:pt>
                <c:pt idx="1487">
                  <c:v>884744</c:v>
                </c:pt>
                <c:pt idx="1488">
                  <c:v>514000</c:v>
                </c:pt>
                <c:pt idx="1489">
                  <c:v>532000</c:v>
                </c:pt>
                <c:pt idx="1490">
                  <c:v>423000</c:v>
                </c:pt>
                <c:pt idx="1491">
                  <c:v>420000</c:v>
                </c:pt>
                <c:pt idx="1492">
                  <c:v>521000</c:v>
                </c:pt>
                <c:pt idx="1493">
                  <c:v>577000</c:v>
                </c:pt>
                <c:pt idx="1494">
                  <c:v>425000</c:v>
                </c:pt>
                <c:pt idx="1495">
                  <c:v>495000</c:v>
                </c:pt>
                <c:pt idx="1496">
                  <c:v>340000</c:v>
                </c:pt>
                <c:pt idx="1497">
                  <c:v>499950</c:v>
                </c:pt>
                <c:pt idx="1498" formatCode="0.00E+00">
                  <c:v>1218000</c:v>
                </c:pt>
                <c:pt idx="1499">
                  <c:v>720000</c:v>
                </c:pt>
                <c:pt idx="1500">
                  <c:v>249000</c:v>
                </c:pt>
                <c:pt idx="1501">
                  <c:v>206135</c:v>
                </c:pt>
                <c:pt idx="1502">
                  <c:v>300000</c:v>
                </c:pt>
                <c:pt idx="1503">
                  <c:v>612000</c:v>
                </c:pt>
                <c:pt idx="1504" formatCode="0.00E+00">
                  <c:v>1102030</c:v>
                </c:pt>
                <c:pt idx="1505">
                  <c:v>230000</c:v>
                </c:pt>
                <c:pt idx="1506">
                  <c:v>850000</c:v>
                </c:pt>
                <c:pt idx="1507">
                  <c:v>355000</c:v>
                </c:pt>
                <c:pt idx="1508">
                  <c:v>442000</c:v>
                </c:pt>
                <c:pt idx="1509">
                  <c:v>399000</c:v>
                </c:pt>
                <c:pt idx="1510">
                  <c:v>360000</c:v>
                </c:pt>
                <c:pt idx="1511">
                  <c:v>390000</c:v>
                </c:pt>
                <c:pt idx="1512">
                  <c:v>413000</c:v>
                </c:pt>
                <c:pt idx="1513">
                  <c:v>190000</c:v>
                </c:pt>
                <c:pt idx="1514">
                  <c:v>432900</c:v>
                </c:pt>
                <c:pt idx="1515">
                  <c:v>621138</c:v>
                </c:pt>
                <c:pt idx="1516">
                  <c:v>270000</c:v>
                </c:pt>
                <c:pt idx="1517">
                  <c:v>610000</c:v>
                </c:pt>
                <c:pt idx="1518">
                  <c:v>500000</c:v>
                </c:pt>
                <c:pt idx="1519">
                  <c:v>715000</c:v>
                </c:pt>
                <c:pt idx="1520">
                  <c:v>264000</c:v>
                </c:pt>
                <c:pt idx="1521">
                  <c:v>550000</c:v>
                </c:pt>
                <c:pt idx="1522">
                  <c:v>337000</c:v>
                </c:pt>
                <c:pt idx="1523">
                  <c:v>170000</c:v>
                </c:pt>
                <c:pt idx="1524">
                  <c:v>405000</c:v>
                </c:pt>
                <c:pt idx="1525">
                  <c:v>775000</c:v>
                </c:pt>
                <c:pt idx="1526">
                  <c:v>425000</c:v>
                </c:pt>
                <c:pt idx="1527">
                  <c:v>713000</c:v>
                </c:pt>
                <c:pt idx="1528">
                  <c:v>555000</c:v>
                </c:pt>
                <c:pt idx="1529">
                  <c:v>810000</c:v>
                </c:pt>
                <c:pt idx="1530" formatCode="0.00E+00">
                  <c:v>1250000</c:v>
                </c:pt>
                <c:pt idx="1531">
                  <c:v>819000</c:v>
                </c:pt>
                <c:pt idx="1532">
                  <c:v>409900</c:v>
                </c:pt>
                <c:pt idx="1533">
                  <c:v>935000</c:v>
                </c:pt>
                <c:pt idx="1534">
                  <c:v>657500</c:v>
                </c:pt>
                <c:pt idx="1535">
                  <c:v>900000</c:v>
                </c:pt>
                <c:pt idx="1536">
                  <c:v>932800</c:v>
                </c:pt>
                <c:pt idx="1537">
                  <c:v>391000</c:v>
                </c:pt>
                <c:pt idx="1538">
                  <c:v>420000</c:v>
                </c:pt>
                <c:pt idx="1539" formatCode="0.00E+00">
                  <c:v>1300000</c:v>
                </c:pt>
                <c:pt idx="1540">
                  <c:v>415000</c:v>
                </c:pt>
                <c:pt idx="1541">
                  <c:v>350000</c:v>
                </c:pt>
                <c:pt idx="1542">
                  <c:v>375000</c:v>
                </c:pt>
                <c:pt idx="1543">
                  <c:v>860000</c:v>
                </c:pt>
                <c:pt idx="1544">
                  <c:v>495000</c:v>
                </c:pt>
                <c:pt idx="1545">
                  <c:v>250000</c:v>
                </c:pt>
                <c:pt idx="1546">
                  <c:v>365000</c:v>
                </c:pt>
                <c:pt idx="1547">
                  <c:v>503000</c:v>
                </c:pt>
                <c:pt idx="1548">
                  <c:v>150000</c:v>
                </c:pt>
                <c:pt idx="1549">
                  <c:v>450000</c:v>
                </c:pt>
                <c:pt idx="1550">
                  <c:v>355000</c:v>
                </c:pt>
                <c:pt idx="1551">
                  <c:v>245000</c:v>
                </c:pt>
                <c:pt idx="1552">
                  <c:v>265900</c:v>
                </c:pt>
                <c:pt idx="1553">
                  <c:v>299000</c:v>
                </c:pt>
                <c:pt idx="1554">
                  <c:v>957500</c:v>
                </c:pt>
                <c:pt idx="1555">
                  <c:v>343000</c:v>
                </c:pt>
                <c:pt idx="1556">
                  <c:v>307500</c:v>
                </c:pt>
                <c:pt idx="1557">
                  <c:v>937500</c:v>
                </c:pt>
                <c:pt idx="1558">
                  <c:v>610000</c:v>
                </c:pt>
                <c:pt idx="1559">
                  <c:v>720000</c:v>
                </c:pt>
                <c:pt idx="1560">
                  <c:v>610000</c:v>
                </c:pt>
                <c:pt idx="1561">
                  <c:v>434500</c:v>
                </c:pt>
                <c:pt idx="1562">
                  <c:v>602500</c:v>
                </c:pt>
                <c:pt idx="1563">
                  <c:v>607010</c:v>
                </c:pt>
                <c:pt idx="1564">
                  <c:v>610000</c:v>
                </c:pt>
                <c:pt idx="1565">
                  <c:v>828500</c:v>
                </c:pt>
                <c:pt idx="1566">
                  <c:v>199990</c:v>
                </c:pt>
                <c:pt idx="1567">
                  <c:v>294000</c:v>
                </c:pt>
                <c:pt idx="1568">
                  <c:v>789500</c:v>
                </c:pt>
                <c:pt idx="1569">
                  <c:v>797000</c:v>
                </c:pt>
                <c:pt idx="1570">
                  <c:v>539950</c:v>
                </c:pt>
                <c:pt idx="1571">
                  <c:v>284950</c:v>
                </c:pt>
                <c:pt idx="1572">
                  <c:v>776500</c:v>
                </c:pt>
                <c:pt idx="1573">
                  <c:v>525000</c:v>
                </c:pt>
                <c:pt idx="1574">
                  <c:v>303000</c:v>
                </c:pt>
                <c:pt idx="1575">
                  <c:v>722080</c:v>
                </c:pt>
                <c:pt idx="1576">
                  <c:v>140000</c:v>
                </c:pt>
                <c:pt idx="1577">
                  <c:v>235000</c:v>
                </c:pt>
                <c:pt idx="1578">
                  <c:v>440000</c:v>
                </c:pt>
                <c:pt idx="1579">
                  <c:v>605000</c:v>
                </c:pt>
                <c:pt idx="1580">
                  <c:v>380000</c:v>
                </c:pt>
                <c:pt idx="1581">
                  <c:v>352000</c:v>
                </c:pt>
                <c:pt idx="1582">
                  <c:v>420000</c:v>
                </c:pt>
                <c:pt idx="1583" formatCode="0.00E+00">
                  <c:v>1175000</c:v>
                </c:pt>
                <c:pt idx="1584" formatCode="0.00E+00">
                  <c:v>1375000</c:v>
                </c:pt>
                <c:pt idx="1585">
                  <c:v>300000</c:v>
                </c:pt>
                <c:pt idx="1586" formatCode="0.00E+00">
                  <c:v>1150000</c:v>
                </c:pt>
                <c:pt idx="1587">
                  <c:v>453500</c:v>
                </c:pt>
                <c:pt idx="1588">
                  <c:v>443500</c:v>
                </c:pt>
                <c:pt idx="1589">
                  <c:v>332000</c:v>
                </c:pt>
                <c:pt idx="1590">
                  <c:v>655000</c:v>
                </c:pt>
                <c:pt idx="1591">
                  <c:v>475000</c:v>
                </c:pt>
                <c:pt idx="1592">
                  <c:v>372500</c:v>
                </c:pt>
                <c:pt idx="1593" formatCode="0.00E+00">
                  <c:v>1050000</c:v>
                </c:pt>
                <c:pt idx="1594">
                  <c:v>500000</c:v>
                </c:pt>
                <c:pt idx="1595">
                  <c:v>900000</c:v>
                </c:pt>
                <c:pt idx="1596">
                  <c:v>327500</c:v>
                </c:pt>
                <c:pt idx="1597">
                  <c:v>390000</c:v>
                </c:pt>
                <c:pt idx="1598">
                  <c:v>451101</c:v>
                </c:pt>
                <c:pt idx="1599">
                  <c:v>455000</c:v>
                </c:pt>
                <c:pt idx="1600">
                  <c:v>650000</c:v>
                </c:pt>
                <c:pt idx="1601">
                  <c:v>895000</c:v>
                </c:pt>
                <c:pt idx="1602">
                  <c:v>800000</c:v>
                </c:pt>
                <c:pt idx="1603">
                  <c:v>703770</c:v>
                </c:pt>
                <c:pt idx="1604">
                  <c:v>249950</c:v>
                </c:pt>
                <c:pt idx="1605">
                  <c:v>512000</c:v>
                </c:pt>
                <c:pt idx="1606">
                  <c:v>780000</c:v>
                </c:pt>
                <c:pt idx="1607">
                  <c:v>336000</c:v>
                </c:pt>
                <c:pt idx="1608">
                  <c:v>285000</c:v>
                </c:pt>
                <c:pt idx="1609">
                  <c:v>229900</c:v>
                </c:pt>
                <c:pt idx="1610">
                  <c:v>667500</c:v>
                </c:pt>
                <c:pt idx="1611">
                  <c:v>378000</c:v>
                </c:pt>
                <c:pt idx="1612">
                  <c:v>454000</c:v>
                </c:pt>
                <c:pt idx="1613">
                  <c:v>537500</c:v>
                </c:pt>
                <c:pt idx="1614">
                  <c:v>425000</c:v>
                </c:pt>
                <c:pt idx="1615">
                  <c:v>290000</c:v>
                </c:pt>
                <c:pt idx="1616">
                  <c:v>349500</c:v>
                </c:pt>
                <c:pt idx="1617">
                  <c:v>370000</c:v>
                </c:pt>
                <c:pt idx="1618">
                  <c:v>549500</c:v>
                </c:pt>
                <c:pt idx="1619">
                  <c:v>245000</c:v>
                </c:pt>
                <c:pt idx="1620">
                  <c:v>208000</c:v>
                </c:pt>
                <c:pt idx="1621">
                  <c:v>248000</c:v>
                </c:pt>
                <c:pt idx="1622">
                  <c:v>610000</c:v>
                </c:pt>
                <c:pt idx="1623">
                  <c:v>550000</c:v>
                </c:pt>
                <c:pt idx="1624">
                  <c:v>750000</c:v>
                </c:pt>
                <c:pt idx="1625">
                  <c:v>192000</c:v>
                </c:pt>
                <c:pt idx="1626">
                  <c:v>169317</c:v>
                </c:pt>
                <c:pt idx="1627" formatCode="0.00E+00">
                  <c:v>1198000</c:v>
                </c:pt>
                <c:pt idx="1628">
                  <c:v>880000</c:v>
                </c:pt>
                <c:pt idx="1629">
                  <c:v>210000</c:v>
                </c:pt>
                <c:pt idx="1630">
                  <c:v>180500</c:v>
                </c:pt>
                <c:pt idx="1631">
                  <c:v>540000</c:v>
                </c:pt>
                <c:pt idx="1632">
                  <c:v>520000</c:v>
                </c:pt>
                <c:pt idx="1633">
                  <c:v>177500</c:v>
                </c:pt>
                <c:pt idx="1634">
                  <c:v>415000</c:v>
                </c:pt>
                <c:pt idx="1635">
                  <c:v>495000</c:v>
                </c:pt>
                <c:pt idx="1636">
                  <c:v>325000</c:v>
                </c:pt>
                <c:pt idx="1637">
                  <c:v>440000</c:v>
                </c:pt>
                <c:pt idx="1638">
                  <c:v>411000</c:v>
                </c:pt>
                <c:pt idx="1639">
                  <c:v>810000</c:v>
                </c:pt>
                <c:pt idx="1640">
                  <c:v>561750</c:v>
                </c:pt>
                <c:pt idx="1641">
                  <c:v>835100</c:v>
                </c:pt>
                <c:pt idx="1642">
                  <c:v>450000</c:v>
                </c:pt>
                <c:pt idx="1643">
                  <c:v>238000</c:v>
                </c:pt>
                <c:pt idx="1644">
                  <c:v>299000</c:v>
                </c:pt>
                <c:pt idx="1645">
                  <c:v>570000</c:v>
                </c:pt>
                <c:pt idx="1646">
                  <c:v>340000</c:v>
                </c:pt>
                <c:pt idx="1647">
                  <c:v>450000</c:v>
                </c:pt>
                <c:pt idx="1648">
                  <c:v>272750</c:v>
                </c:pt>
                <c:pt idx="1649">
                  <c:v>520000</c:v>
                </c:pt>
                <c:pt idx="1650">
                  <c:v>284950</c:v>
                </c:pt>
                <c:pt idx="1651">
                  <c:v>255000</c:v>
                </c:pt>
                <c:pt idx="1652">
                  <c:v>231500</c:v>
                </c:pt>
                <c:pt idx="1653">
                  <c:v>415000</c:v>
                </c:pt>
                <c:pt idx="1654">
                  <c:v>330000</c:v>
                </c:pt>
                <c:pt idx="1655">
                  <c:v>365000</c:v>
                </c:pt>
                <c:pt idx="1656">
                  <c:v>425000</c:v>
                </c:pt>
                <c:pt idx="1657">
                  <c:v>400000</c:v>
                </c:pt>
                <c:pt idx="1658">
                  <c:v>335000</c:v>
                </c:pt>
                <c:pt idx="1659">
                  <c:v>342000</c:v>
                </c:pt>
                <c:pt idx="1660">
                  <c:v>490000</c:v>
                </c:pt>
                <c:pt idx="1661">
                  <c:v>331500</c:v>
                </c:pt>
                <c:pt idx="1662">
                  <c:v>960000</c:v>
                </c:pt>
                <c:pt idx="1663">
                  <c:v>720500</c:v>
                </c:pt>
                <c:pt idx="1664">
                  <c:v>830000</c:v>
                </c:pt>
                <c:pt idx="1665">
                  <c:v>662990</c:v>
                </c:pt>
                <c:pt idx="1666">
                  <c:v>220000</c:v>
                </c:pt>
                <c:pt idx="1667">
                  <c:v>349950</c:v>
                </c:pt>
                <c:pt idx="1668">
                  <c:v>550000</c:v>
                </c:pt>
                <c:pt idx="1669">
                  <c:v>396000</c:v>
                </c:pt>
                <c:pt idx="1670">
                  <c:v>635000</c:v>
                </c:pt>
                <c:pt idx="1671">
                  <c:v>293000</c:v>
                </c:pt>
                <c:pt idx="1672">
                  <c:v>339000</c:v>
                </c:pt>
                <c:pt idx="1673">
                  <c:v>285000</c:v>
                </c:pt>
                <c:pt idx="1674">
                  <c:v>775000</c:v>
                </c:pt>
                <c:pt idx="1675">
                  <c:v>224000</c:v>
                </c:pt>
                <c:pt idx="1676" formatCode="0.00E+00">
                  <c:v>2250000</c:v>
                </c:pt>
                <c:pt idx="1677">
                  <c:v>165050</c:v>
                </c:pt>
                <c:pt idx="1678">
                  <c:v>275000</c:v>
                </c:pt>
                <c:pt idx="1679">
                  <c:v>445000</c:v>
                </c:pt>
                <c:pt idx="1680">
                  <c:v>510000</c:v>
                </c:pt>
                <c:pt idx="1681" formatCode="0.00E+00">
                  <c:v>1230000</c:v>
                </c:pt>
                <c:pt idx="1682">
                  <c:v>390000</c:v>
                </c:pt>
                <c:pt idx="1683">
                  <c:v>460000</c:v>
                </c:pt>
                <c:pt idx="1684">
                  <c:v>700000</c:v>
                </c:pt>
                <c:pt idx="1685">
                  <c:v>874150</c:v>
                </c:pt>
                <c:pt idx="1686">
                  <c:v>470000</c:v>
                </c:pt>
                <c:pt idx="1687">
                  <c:v>374000</c:v>
                </c:pt>
                <c:pt idx="1688">
                  <c:v>510000</c:v>
                </c:pt>
                <c:pt idx="1689">
                  <c:v>467000</c:v>
                </c:pt>
                <c:pt idx="1690">
                  <c:v>576000</c:v>
                </c:pt>
                <c:pt idx="1691">
                  <c:v>196440</c:v>
                </c:pt>
                <c:pt idx="1692">
                  <c:v>825000</c:v>
                </c:pt>
                <c:pt idx="1693">
                  <c:v>281000</c:v>
                </c:pt>
                <c:pt idx="1694">
                  <c:v>326000</c:v>
                </c:pt>
                <c:pt idx="1695">
                  <c:v>340000</c:v>
                </c:pt>
                <c:pt idx="1696">
                  <c:v>440000</c:v>
                </c:pt>
                <c:pt idx="1697">
                  <c:v>749000</c:v>
                </c:pt>
                <c:pt idx="1698">
                  <c:v>340000</c:v>
                </c:pt>
                <c:pt idx="1699">
                  <c:v>561000</c:v>
                </c:pt>
                <c:pt idx="1700">
                  <c:v>270000</c:v>
                </c:pt>
                <c:pt idx="1701">
                  <c:v>600000</c:v>
                </c:pt>
                <c:pt idx="1702">
                  <c:v>219900</c:v>
                </c:pt>
                <c:pt idx="1703">
                  <c:v>617000</c:v>
                </c:pt>
                <c:pt idx="1704">
                  <c:v>469000</c:v>
                </c:pt>
                <c:pt idx="1705">
                  <c:v>229000</c:v>
                </c:pt>
                <c:pt idx="1706" formatCode="0.00E+00">
                  <c:v>1265000</c:v>
                </c:pt>
                <c:pt idx="1707">
                  <c:v>365000</c:v>
                </c:pt>
                <c:pt idx="1708">
                  <c:v>429000</c:v>
                </c:pt>
                <c:pt idx="1709">
                  <c:v>550000</c:v>
                </c:pt>
                <c:pt idx="1710">
                  <c:v>453000</c:v>
                </c:pt>
                <c:pt idx="1711">
                  <c:v>187500</c:v>
                </c:pt>
                <c:pt idx="1712">
                  <c:v>520500</c:v>
                </c:pt>
                <c:pt idx="1713">
                  <c:v>300000</c:v>
                </c:pt>
                <c:pt idx="1714">
                  <c:v>799000</c:v>
                </c:pt>
                <c:pt idx="1715">
                  <c:v>338000</c:v>
                </c:pt>
                <c:pt idx="1716">
                  <c:v>800000</c:v>
                </c:pt>
                <c:pt idx="1717">
                  <c:v>360000</c:v>
                </c:pt>
                <c:pt idx="1718">
                  <c:v>442500</c:v>
                </c:pt>
                <c:pt idx="1719">
                  <c:v>700000</c:v>
                </c:pt>
                <c:pt idx="1720">
                  <c:v>830000</c:v>
                </c:pt>
                <c:pt idx="1721">
                  <c:v>360400</c:v>
                </c:pt>
                <c:pt idx="1722">
                  <c:v>345000</c:v>
                </c:pt>
                <c:pt idx="1723">
                  <c:v>300000</c:v>
                </c:pt>
                <c:pt idx="1724">
                  <c:v>350000</c:v>
                </c:pt>
                <c:pt idx="1725">
                  <c:v>368000</c:v>
                </c:pt>
                <c:pt idx="1726">
                  <c:v>264000</c:v>
                </c:pt>
                <c:pt idx="1727">
                  <c:v>435000</c:v>
                </c:pt>
                <c:pt idx="1728">
                  <c:v>200000</c:v>
                </c:pt>
                <c:pt idx="1729">
                  <c:v>620000</c:v>
                </c:pt>
                <c:pt idx="1730" formatCode="0.00E+00">
                  <c:v>1679000</c:v>
                </c:pt>
                <c:pt idx="1731">
                  <c:v>337000</c:v>
                </c:pt>
                <c:pt idx="1732" formatCode="0.00E+00">
                  <c:v>1928000</c:v>
                </c:pt>
                <c:pt idx="1733">
                  <c:v>544500</c:v>
                </c:pt>
                <c:pt idx="1734">
                  <c:v>252000</c:v>
                </c:pt>
                <c:pt idx="1735">
                  <c:v>445000</c:v>
                </c:pt>
                <c:pt idx="1736">
                  <c:v>379500</c:v>
                </c:pt>
                <c:pt idx="1737">
                  <c:v>189950</c:v>
                </c:pt>
                <c:pt idx="1738">
                  <c:v>469000</c:v>
                </c:pt>
                <c:pt idx="1739">
                  <c:v>600000</c:v>
                </c:pt>
                <c:pt idx="1740">
                  <c:v>785000</c:v>
                </c:pt>
                <c:pt idx="1741">
                  <c:v>372000</c:v>
                </c:pt>
                <c:pt idx="1742">
                  <c:v>445000</c:v>
                </c:pt>
                <c:pt idx="1743">
                  <c:v>508000</c:v>
                </c:pt>
                <c:pt idx="1744">
                  <c:v>780000</c:v>
                </c:pt>
                <c:pt idx="1745">
                  <c:v>541100</c:v>
                </c:pt>
                <c:pt idx="1746">
                  <c:v>729000</c:v>
                </c:pt>
                <c:pt idx="1747">
                  <c:v>397000</c:v>
                </c:pt>
                <c:pt idx="1748">
                  <c:v>451555</c:v>
                </c:pt>
                <c:pt idx="1749">
                  <c:v>300000</c:v>
                </c:pt>
                <c:pt idx="1750">
                  <c:v>416000</c:v>
                </c:pt>
                <c:pt idx="1751">
                  <c:v>490000</c:v>
                </c:pt>
                <c:pt idx="1752">
                  <c:v>480000</c:v>
                </c:pt>
                <c:pt idx="1753">
                  <c:v>368000</c:v>
                </c:pt>
                <c:pt idx="1754" formatCode="0.00E+00">
                  <c:v>1038000</c:v>
                </c:pt>
                <c:pt idx="1755">
                  <c:v>545000</c:v>
                </c:pt>
                <c:pt idx="1756">
                  <c:v>850000</c:v>
                </c:pt>
                <c:pt idx="1757">
                  <c:v>550000</c:v>
                </c:pt>
                <c:pt idx="1758">
                  <c:v>600000</c:v>
                </c:pt>
                <c:pt idx="1759">
                  <c:v>535000</c:v>
                </c:pt>
                <c:pt idx="1760">
                  <c:v>599950</c:v>
                </c:pt>
                <c:pt idx="1761">
                  <c:v>531000</c:v>
                </c:pt>
                <c:pt idx="1762">
                  <c:v>530000</c:v>
                </c:pt>
                <c:pt idx="1763">
                  <c:v>597326</c:v>
                </c:pt>
                <c:pt idx="1764">
                  <c:v>805000</c:v>
                </c:pt>
                <c:pt idx="1765">
                  <c:v>390000</c:v>
                </c:pt>
                <c:pt idx="1766">
                  <c:v>487250</c:v>
                </c:pt>
                <c:pt idx="1767">
                  <c:v>301000</c:v>
                </c:pt>
                <c:pt idx="1768" formatCode="0.00E+00">
                  <c:v>1175000</c:v>
                </c:pt>
                <c:pt idx="1769">
                  <c:v>299000</c:v>
                </c:pt>
                <c:pt idx="1770" formatCode="0.00E+00">
                  <c:v>2350000</c:v>
                </c:pt>
                <c:pt idx="1771">
                  <c:v>400000</c:v>
                </c:pt>
                <c:pt idx="1772">
                  <c:v>467500</c:v>
                </c:pt>
                <c:pt idx="1773">
                  <c:v>305000</c:v>
                </c:pt>
                <c:pt idx="1774">
                  <c:v>210000</c:v>
                </c:pt>
                <c:pt idx="1775">
                  <c:v>300000</c:v>
                </c:pt>
                <c:pt idx="1776">
                  <c:v>327500</c:v>
                </c:pt>
                <c:pt idx="1777">
                  <c:v>269000</c:v>
                </c:pt>
                <c:pt idx="1778">
                  <c:v>975000</c:v>
                </c:pt>
                <c:pt idx="1779">
                  <c:v>355000</c:v>
                </c:pt>
                <c:pt idx="1780">
                  <c:v>712000</c:v>
                </c:pt>
                <c:pt idx="1781">
                  <c:v>883000</c:v>
                </c:pt>
                <c:pt idx="1782">
                  <c:v>190000</c:v>
                </c:pt>
                <c:pt idx="1783">
                  <c:v>443000</c:v>
                </c:pt>
                <c:pt idx="1784">
                  <c:v>920000</c:v>
                </c:pt>
                <c:pt idx="1785">
                  <c:v>285000</c:v>
                </c:pt>
                <c:pt idx="1786">
                  <c:v>901000</c:v>
                </c:pt>
                <c:pt idx="1787">
                  <c:v>552500</c:v>
                </c:pt>
                <c:pt idx="1788">
                  <c:v>256000</c:v>
                </c:pt>
                <c:pt idx="1789">
                  <c:v>341000</c:v>
                </c:pt>
                <c:pt idx="1790">
                  <c:v>279000</c:v>
                </c:pt>
                <c:pt idx="1791">
                  <c:v>686000</c:v>
                </c:pt>
                <c:pt idx="1792">
                  <c:v>225000</c:v>
                </c:pt>
                <c:pt idx="1793">
                  <c:v>215500</c:v>
                </c:pt>
                <c:pt idx="1794">
                  <c:v>950000</c:v>
                </c:pt>
                <c:pt idx="1795">
                  <c:v>503000</c:v>
                </c:pt>
                <c:pt idx="1796">
                  <c:v>780000</c:v>
                </c:pt>
                <c:pt idx="1797">
                  <c:v>212000</c:v>
                </c:pt>
                <c:pt idx="1798">
                  <c:v>580000</c:v>
                </c:pt>
                <c:pt idx="1799">
                  <c:v>465000</c:v>
                </c:pt>
                <c:pt idx="1800">
                  <c:v>206000</c:v>
                </c:pt>
                <c:pt idx="1801">
                  <c:v>615000</c:v>
                </c:pt>
                <c:pt idx="1802">
                  <c:v>519000</c:v>
                </c:pt>
                <c:pt idx="1803" formatCode="0.00E+00">
                  <c:v>1135000</c:v>
                </c:pt>
                <c:pt idx="1804">
                  <c:v>330000</c:v>
                </c:pt>
                <c:pt idx="1805">
                  <c:v>240000</c:v>
                </c:pt>
                <c:pt idx="1806">
                  <c:v>574000</c:v>
                </c:pt>
                <c:pt idx="1807">
                  <c:v>930000</c:v>
                </c:pt>
                <c:pt idx="1808">
                  <c:v>850000</c:v>
                </c:pt>
                <c:pt idx="1809">
                  <c:v>415000</c:v>
                </c:pt>
                <c:pt idx="1810">
                  <c:v>480000</c:v>
                </c:pt>
                <c:pt idx="1811">
                  <c:v>300000</c:v>
                </c:pt>
                <c:pt idx="1812">
                  <c:v>439000</c:v>
                </c:pt>
                <c:pt idx="1813">
                  <c:v>450000</c:v>
                </c:pt>
                <c:pt idx="1814">
                  <c:v>589000</c:v>
                </c:pt>
                <c:pt idx="1815">
                  <c:v>477000</c:v>
                </c:pt>
                <c:pt idx="1816">
                  <c:v>587500</c:v>
                </c:pt>
                <c:pt idx="1817" formatCode="0.00E+00">
                  <c:v>1315000</c:v>
                </c:pt>
                <c:pt idx="1818" formatCode="0.00E+00">
                  <c:v>1430000</c:v>
                </c:pt>
                <c:pt idx="1819">
                  <c:v>700000</c:v>
                </c:pt>
                <c:pt idx="1820">
                  <c:v>275000</c:v>
                </c:pt>
                <c:pt idx="1821">
                  <c:v>367500</c:v>
                </c:pt>
                <c:pt idx="1822">
                  <c:v>453250</c:v>
                </c:pt>
                <c:pt idx="1823">
                  <c:v>607000</c:v>
                </c:pt>
                <c:pt idx="1824">
                  <c:v>255000</c:v>
                </c:pt>
                <c:pt idx="1825">
                  <c:v>501000</c:v>
                </c:pt>
                <c:pt idx="1826">
                  <c:v>450000</c:v>
                </c:pt>
                <c:pt idx="1827">
                  <c:v>360000</c:v>
                </c:pt>
                <c:pt idx="1828">
                  <c:v>460000</c:v>
                </c:pt>
                <c:pt idx="1829">
                  <c:v>753000</c:v>
                </c:pt>
                <c:pt idx="1830">
                  <c:v>389950</c:v>
                </c:pt>
                <c:pt idx="1831">
                  <c:v>469000</c:v>
                </c:pt>
                <c:pt idx="1832">
                  <c:v>550000</c:v>
                </c:pt>
                <c:pt idx="1833">
                  <c:v>565000</c:v>
                </c:pt>
                <c:pt idx="1834">
                  <c:v>189650</c:v>
                </c:pt>
                <c:pt idx="1835" formatCode="0.00E+00">
                  <c:v>1525000</c:v>
                </c:pt>
                <c:pt idx="1836">
                  <c:v>260000</c:v>
                </c:pt>
                <c:pt idx="1837">
                  <c:v>243000</c:v>
                </c:pt>
                <c:pt idx="1838" formatCode="0.00E+00">
                  <c:v>1100000</c:v>
                </c:pt>
                <c:pt idx="1839">
                  <c:v>249000</c:v>
                </c:pt>
                <c:pt idx="1840">
                  <c:v>720000</c:v>
                </c:pt>
                <c:pt idx="1841">
                  <c:v>905000</c:v>
                </c:pt>
                <c:pt idx="1842">
                  <c:v>824500</c:v>
                </c:pt>
                <c:pt idx="1843">
                  <c:v>762500</c:v>
                </c:pt>
                <c:pt idx="1844">
                  <c:v>580000</c:v>
                </c:pt>
                <c:pt idx="1845">
                  <c:v>380000</c:v>
                </c:pt>
                <c:pt idx="1846">
                  <c:v>805000</c:v>
                </c:pt>
                <c:pt idx="1847">
                  <c:v>520000</c:v>
                </c:pt>
                <c:pt idx="1848" formatCode="0.00E+00">
                  <c:v>1569500</c:v>
                </c:pt>
                <c:pt idx="1849">
                  <c:v>175000</c:v>
                </c:pt>
                <c:pt idx="1850">
                  <c:v>353500</c:v>
                </c:pt>
                <c:pt idx="1851">
                  <c:v>500000</c:v>
                </c:pt>
                <c:pt idx="1852">
                  <c:v>386500</c:v>
                </c:pt>
                <c:pt idx="1853">
                  <c:v>210000</c:v>
                </c:pt>
                <c:pt idx="1854">
                  <c:v>439500</c:v>
                </c:pt>
                <c:pt idx="1855">
                  <c:v>315000</c:v>
                </c:pt>
                <c:pt idx="1856">
                  <c:v>339000</c:v>
                </c:pt>
                <c:pt idx="1857">
                  <c:v>655000</c:v>
                </c:pt>
                <c:pt idx="1858">
                  <c:v>740000</c:v>
                </c:pt>
                <c:pt idx="1859">
                  <c:v>685000</c:v>
                </c:pt>
                <c:pt idx="1860">
                  <c:v>550000</c:v>
                </c:pt>
                <c:pt idx="1861">
                  <c:v>405000</c:v>
                </c:pt>
                <c:pt idx="1862">
                  <c:v>765000</c:v>
                </c:pt>
                <c:pt idx="1863">
                  <c:v>625000</c:v>
                </c:pt>
                <c:pt idx="1864">
                  <c:v>207000</c:v>
                </c:pt>
                <c:pt idx="1865">
                  <c:v>370000</c:v>
                </c:pt>
                <c:pt idx="1866">
                  <c:v>475000</c:v>
                </c:pt>
                <c:pt idx="1867">
                  <c:v>365000</c:v>
                </c:pt>
                <c:pt idx="1868">
                  <c:v>411800</c:v>
                </c:pt>
                <c:pt idx="1869">
                  <c:v>668000</c:v>
                </c:pt>
                <c:pt idx="1870">
                  <c:v>618000</c:v>
                </c:pt>
                <c:pt idx="1871">
                  <c:v>247500</c:v>
                </c:pt>
                <c:pt idx="1872">
                  <c:v>345000</c:v>
                </c:pt>
                <c:pt idx="1873">
                  <c:v>616300</c:v>
                </c:pt>
                <c:pt idx="1874">
                  <c:v>348000</c:v>
                </c:pt>
                <c:pt idx="1875">
                  <c:v>425000</c:v>
                </c:pt>
                <c:pt idx="1876">
                  <c:v>850000</c:v>
                </c:pt>
                <c:pt idx="1877">
                  <c:v>820000</c:v>
                </c:pt>
                <c:pt idx="1878">
                  <c:v>832000</c:v>
                </c:pt>
                <c:pt idx="1879">
                  <c:v>835000</c:v>
                </c:pt>
                <c:pt idx="1880">
                  <c:v>350000</c:v>
                </c:pt>
                <c:pt idx="1881">
                  <c:v>349000</c:v>
                </c:pt>
                <c:pt idx="1882" formatCode="0.00E+00">
                  <c:v>1125000</c:v>
                </c:pt>
                <c:pt idx="1883">
                  <c:v>320000</c:v>
                </c:pt>
                <c:pt idx="1884">
                  <c:v>150000</c:v>
                </c:pt>
                <c:pt idx="1885">
                  <c:v>340000</c:v>
                </c:pt>
                <c:pt idx="1886">
                  <c:v>785500</c:v>
                </c:pt>
                <c:pt idx="1887">
                  <c:v>410500</c:v>
                </c:pt>
                <c:pt idx="1888">
                  <c:v>580000</c:v>
                </c:pt>
                <c:pt idx="1889">
                  <c:v>345000</c:v>
                </c:pt>
                <c:pt idx="1890">
                  <c:v>550000</c:v>
                </c:pt>
                <c:pt idx="1891">
                  <c:v>449500</c:v>
                </c:pt>
                <c:pt idx="1892">
                  <c:v>300000</c:v>
                </c:pt>
                <c:pt idx="1893">
                  <c:v>915000</c:v>
                </c:pt>
                <c:pt idx="1894" formatCode="0.00E+00">
                  <c:v>1575000</c:v>
                </c:pt>
                <c:pt idx="1895">
                  <c:v>599000</c:v>
                </c:pt>
                <c:pt idx="1896">
                  <c:v>755000</c:v>
                </c:pt>
                <c:pt idx="1897">
                  <c:v>400000</c:v>
                </c:pt>
                <c:pt idx="1898">
                  <c:v>133000</c:v>
                </c:pt>
                <c:pt idx="1899">
                  <c:v>330000</c:v>
                </c:pt>
                <c:pt idx="1900">
                  <c:v>330000</c:v>
                </c:pt>
                <c:pt idx="1901">
                  <c:v>375000</c:v>
                </c:pt>
                <c:pt idx="1902">
                  <c:v>485000</c:v>
                </c:pt>
                <c:pt idx="1903">
                  <c:v>470000</c:v>
                </c:pt>
                <c:pt idx="1904" formatCode="0.00E+00">
                  <c:v>1045000</c:v>
                </c:pt>
                <c:pt idx="1905">
                  <c:v>548800</c:v>
                </c:pt>
                <c:pt idx="1906">
                  <c:v>315000</c:v>
                </c:pt>
                <c:pt idx="1907">
                  <c:v>590000</c:v>
                </c:pt>
                <c:pt idx="1908">
                  <c:v>439950</c:v>
                </c:pt>
                <c:pt idx="1909">
                  <c:v>325000</c:v>
                </c:pt>
                <c:pt idx="1910">
                  <c:v>400000</c:v>
                </c:pt>
                <c:pt idx="1911">
                  <c:v>685000</c:v>
                </c:pt>
                <c:pt idx="1912">
                  <c:v>339950</c:v>
                </c:pt>
                <c:pt idx="1913">
                  <c:v>315000</c:v>
                </c:pt>
                <c:pt idx="1914">
                  <c:v>411753</c:v>
                </c:pt>
                <c:pt idx="1915">
                  <c:v>577000</c:v>
                </c:pt>
                <c:pt idx="1916">
                  <c:v>500000</c:v>
                </c:pt>
                <c:pt idx="1917">
                  <c:v>210000</c:v>
                </c:pt>
                <c:pt idx="1918">
                  <c:v>640000</c:v>
                </c:pt>
                <c:pt idx="1919">
                  <c:v>460000</c:v>
                </c:pt>
                <c:pt idx="1920">
                  <c:v>265000</c:v>
                </c:pt>
                <c:pt idx="1921">
                  <c:v>740000</c:v>
                </c:pt>
                <c:pt idx="1922">
                  <c:v>230000</c:v>
                </c:pt>
                <c:pt idx="1923">
                  <c:v>315000</c:v>
                </c:pt>
                <c:pt idx="1924">
                  <c:v>432000</c:v>
                </c:pt>
                <c:pt idx="1925">
                  <c:v>467000</c:v>
                </c:pt>
                <c:pt idx="1926">
                  <c:v>255000</c:v>
                </c:pt>
                <c:pt idx="1927">
                  <c:v>316500</c:v>
                </c:pt>
                <c:pt idx="1928">
                  <c:v>190000</c:v>
                </c:pt>
                <c:pt idx="1929">
                  <c:v>490000</c:v>
                </c:pt>
                <c:pt idx="1930">
                  <c:v>378000</c:v>
                </c:pt>
                <c:pt idx="1931">
                  <c:v>598800</c:v>
                </c:pt>
                <c:pt idx="1932">
                  <c:v>333800</c:v>
                </c:pt>
                <c:pt idx="1933">
                  <c:v>690000</c:v>
                </c:pt>
                <c:pt idx="1934">
                  <c:v>320000</c:v>
                </c:pt>
                <c:pt idx="1935" formatCode="0.00E+00">
                  <c:v>1249000</c:v>
                </c:pt>
                <c:pt idx="1936">
                  <c:v>335000</c:v>
                </c:pt>
                <c:pt idx="1937">
                  <c:v>840000</c:v>
                </c:pt>
                <c:pt idx="1938">
                  <c:v>608250</c:v>
                </c:pt>
                <c:pt idx="1939">
                  <c:v>550000</c:v>
                </c:pt>
                <c:pt idx="1940">
                  <c:v>240000</c:v>
                </c:pt>
                <c:pt idx="1941">
                  <c:v>998000</c:v>
                </c:pt>
                <c:pt idx="1942">
                  <c:v>275000</c:v>
                </c:pt>
                <c:pt idx="1943">
                  <c:v>284200</c:v>
                </c:pt>
                <c:pt idx="1944" formatCode="0.00E+00">
                  <c:v>1715000</c:v>
                </c:pt>
                <c:pt idx="1945" formatCode="0.00E+00">
                  <c:v>2400000</c:v>
                </c:pt>
                <c:pt idx="1946">
                  <c:v>930800</c:v>
                </c:pt>
                <c:pt idx="1947">
                  <c:v>930000</c:v>
                </c:pt>
                <c:pt idx="1948">
                  <c:v>215000</c:v>
                </c:pt>
                <c:pt idx="1949">
                  <c:v>480000</c:v>
                </c:pt>
                <c:pt idx="1950">
                  <c:v>483945</c:v>
                </c:pt>
                <c:pt idx="1951">
                  <c:v>347000</c:v>
                </c:pt>
                <c:pt idx="1952">
                  <c:v>232500</c:v>
                </c:pt>
                <c:pt idx="1953">
                  <c:v>390000</c:v>
                </c:pt>
                <c:pt idx="1954">
                  <c:v>550000</c:v>
                </c:pt>
                <c:pt idx="1955">
                  <c:v>590000</c:v>
                </c:pt>
                <c:pt idx="1956">
                  <c:v>420850</c:v>
                </c:pt>
                <c:pt idx="1957">
                  <c:v>345000</c:v>
                </c:pt>
                <c:pt idx="1958">
                  <c:v>429800</c:v>
                </c:pt>
                <c:pt idx="1959">
                  <c:v>302000</c:v>
                </c:pt>
                <c:pt idx="1960">
                  <c:v>800000</c:v>
                </c:pt>
                <c:pt idx="1961">
                  <c:v>250000</c:v>
                </c:pt>
                <c:pt idx="1962">
                  <c:v>605000</c:v>
                </c:pt>
                <c:pt idx="1963">
                  <c:v>412000</c:v>
                </c:pt>
                <c:pt idx="1964">
                  <c:v>252000</c:v>
                </c:pt>
                <c:pt idx="1965">
                  <c:v>375000</c:v>
                </c:pt>
                <c:pt idx="1966">
                  <c:v>725000</c:v>
                </c:pt>
                <c:pt idx="1967">
                  <c:v>471750</c:v>
                </c:pt>
                <c:pt idx="1968">
                  <c:v>490000</c:v>
                </c:pt>
                <c:pt idx="1969">
                  <c:v>439000</c:v>
                </c:pt>
                <c:pt idx="1970">
                  <c:v>355000</c:v>
                </c:pt>
                <c:pt idx="1971">
                  <c:v>250000</c:v>
                </c:pt>
                <c:pt idx="1972">
                  <c:v>780000</c:v>
                </c:pt>
                <c:pt idx="1973">
                  <c:v>409000</c:v>
                </c:pt>
                <c:pt idx="1974">
                  <c:v>420000</c:v>
                </c:pt>
                <c:pt idx="1975">
                  <c:v>200000</c:v>
                </c:pt>
                <c:pt idx="1976">
                  <c:v>830000</c:v>
                </c:pt>
                <c:pt idx="1977">
                  <c:v>695000</c:v>
                </c:pt>
                <c:pt idx="1978">
                  <c:v>815000</c:v>
                </c:pt>
                <c:pt idx="1979">
                  <c:v>210000</c:v>
                </c:pt>
                <c:pt idx="1980">
                  <c:v>635000</c:v>
                </c:pt>
                <c:pt idx="1981">
                  <c:v>562500</c:v>
                </c:pt>
                <c:pt idx="1982">
                  <c:v>402500</c:v>
                </c:pt>
                <c:pt idx="1983">
                  <c:v>555000</c:v>
                </c:pt>
                <c:pt idx="1984">
                  <c:v>310000</c:v>
                </c:pt>
                <c:pt idx="1985">
                  <c:v>500000</c:v>
                </c:pt>
                <c:pt idx="1986">
                  <c:v>430000</c:v>
                </c:pt>
                <c:pt idx="1987" formatCode="0.00E+00">
                  <c:v>1600000</c:v>
                </c:pt>
                <c:pt idx="1988">
                  <c:v>627500</c:v>
                </c:pt>
                <c:pt idx="1989">
                  <c:v>335000</c:v>
                </c:pt>
                <c:pt idx="1990">
                  <c:v>962000</c:v>
                </c:pt>
                <c:pt idx="1991">
                  <c:v>299000</c:v>
                </c:pt>
                <c:pt idx="1992">
                  <c:v>399950</c:v>
                </c:pt>
                <c:pt idx="1993">
                  <c:v>322000</c:v>
                </c:pt>
                <c:pt idx="1994">
                  <c:v>430000</c:v>
                </c:pt>
                <c:pt idx="1995">
                  <c:v>307000</c:v>
                </c:pt>
                <c:pt idx="1996">
                  <c:v>194000</c:v>
                </c:pt>
                <c:pt idx="1997">
                  <c:v>180000</c:v>
                </c:pt>
                <c:pt idx="1998">
                  <c:v>465000</c:v>
                </c:pt>
                <c:pt idx="1999">
                  <c:v>722500</c:v>
                </c:pt>
                <c:pt idx="2000">
                  <c:v>470450</c:v>
                </c:pt>
                <c:pt idx="2001">
                  <c:v>280000</c:v>
                </c:pt>
                <c:pt idx="2002">
                  <c:v>176250</c:v>
                </c:pt>
                <c:pt idx="2003">
                  <c:v>560000</c:v>
                </c:pt>
                <c:pt idx="2004">
                  <c:v>830000</c:v>
                </c:pt>
                <c:pt idx="2005">
                  <c:v>276900</c:v>
                </c:pt>
                <c:pt idx="2006">
                  <c:v>625000</c:v>
                </c:pt>
                <c:pt idx="2007" formatCode="0.00E+00">
                  <c:v>1015000</c:v>
                </c:pt>
                <c:pt idx="2008">
                  <c:v>463500</c:v>
                </c:pt>
                <c:pt idx="2009">
                  <c:v>485000</c:v>
                </c:pt>
                <c:pt idx="2010">
                  <c:v>272000</c:v>
                </c:pt>
                <c:pt idx="2011">
                  <c:v>305000</c:v>
                </c:pt>
                <c:pt idx="2012">
                  <c:v>760000</c:v>
                </c:pt>
                <c:pt idx="2013">
                  <c:v>387500</c:v>
                </c:pt>
                <c:pt idx="2014">
                  <c:v>352000</c:v>
                </c:pt>
                <c:pt idx="2015">
                  <c:v>507000</c:v>
                </c:pt>
                <c:pt idx="2016">
                  <c:v>156000</c:v>
                </c:pt>
                <c:pt idx="2017">
                  <c:v>580000</c:v>
                </c:pt>
                <c:pt idx="2018">
                  <c:v>630000</c:v>
                </c:pt>
                <c:pt idx="2019">
                  <c:v>275000</c:v>
                </c:pt>
                <c:pt idx="2020">
                  <c:v>835000</c:v>
                </c:pt>
                <c:pt idx="2021">
                  <c:v>340000</c:v>
                </c:pt>
                <c:pt idx="2022">
                  <c:v>329350</c:v>
                </c:pt>
                <c:pt idx="2023" formatCode="0.00E+00">
                  <c:v>1480000</c:v>
                </c:pt>
                <c:pt idx="2024">
                  <c:v>475000</c:v>
                </c:pt>
                <c:pt idx="2025">
                  <c:v>719950</c:v>
                </c:pt>
                <c:pt idx="2026">
                  <c:v>235000</c:v>
                </c:pt>
                <c:pt idx="2027">
                  <c:v>875000</c:v>
                </c:pt>
                <c:pt idx="2028">
                  <c:v>380000</c:v>
                </c:pt>
                <c:pt idx="2029">
                  <c:v>325000</c:v>
                </c:pt>
                <c:pt idx="2030">
                  <c:v>475000</c:v>
                </c:pt>
                <c:pt idx="2031">
                  <c:v>152900</c:v>
                </c:pt>
                <c:pt idx="2032">
                  <c:v>210000</c:v>
                </c:pt>
                <c:pt idx="2033">
                  <c:v>350000</c:v>
                </c:pt>
                <c:pt idx="2034">
                  <c:v>505000</c:v>
                </c:pt>
                <c:pt idx="2035">
                  <c:v>464900</c:v>
                </c:pt>
                <c:pt idx="2036">
                  <c:v>650000</c:v>
                </c:pt>
                <c:pt idx="2037">
                  <c:v>369950</c:v>
                </c:pt>
                <c:pt idx="2038">
                  <c:v>250000</c:v>
                </c:pt>
                <c:pt idx="2039">
                  <c:v>320000</c:v>
                </c:pt>
                <c:pt idx="2040" formatCode="0.00E+00">
                  <c:v>2532000</c:v>
                </c:pt>
                <c:pt idx="2041">
                  <c:v>340000</c:v>
                </c:pt>
                <c:pt idx="2042">
                  <c:v>440000</c:v>
                </c:pt>
                <c:pt idx="2043">
                  <c:v>219950</c:v>
                </c:pt>
                <c:pt idx="2044">
                  <c:v>940000</c:v>
                </c:pt>
                <c:pt idx="2045">
                  <c:v>399950</c:v>
                </c:pt>
                <c:pt idx="2046" formatCode="0.00E+00">
                  <c:v>1568000</c:v>
                </c:pt>
                <c:pt idx="2047">
                  <c:v>528000</c:v>
                </c:pt>
                <c:pt idx="2048">
                  <c:v>545000</c:v>
                </c:pt>
                <c:pt idx="2049">
                  <c:v>575000</c:v>
                </c:pt>
                <c:pt idx="2050">
                  <c:v>235000</c:v>
                </c:pt>
                <c:pt idx="2051">
                  <c:v>272000</c:v>
                </c:pt>
                <c:pt idx="2052">
                  <c:v>380000</c:v>
                </c:pt>
                <c:pt idx="2053">
                  <c:v>195000</c:v>
                </c:pt>
                <c:pt idx="2054">
                  <c:v>297000</c:v>
                </c:pt>
                <c:pt idx="2055">
                  <c:v>349000</c:v>
                </c:pt>
                <c:pt idx="2056">
                  <c:v>320000</c:v>
                </c:pt>
                <c:pt idx="2057">
                  <c:v>319990</c:v>
                </c:pt>
                <c:pt idx="2058">
                  <c:v>439900</c:v>
                </c:pt>
                <c:pt idx="2059">
                  <c:v>429000</c:v>
                </c:pt>
                <c:pt idx="2060">
                  <c:v>272500</c:v>
                </c:pt>
                <c:pt idx="2061">
                  <c:v>400000</c:v>
                </c:pt>
                <c:pt idx="2062">
                  <c:v>462000</c:v>
                </c:pt>
                <c:pt idx="2063">
                  <c:v>510000</c:v>
                </c:pt>
                <c:pt idx="2064">
                  <c:v>550000</c:v>
                </c:pt>
                <c:pt idx="2065">
                  <c:v>150000</c:v>
                </c:pt>
                <c:pt idx="2066">
                  <c:v>460000</c:v>
                </c:pt>
                <c:pt idx="2067">
                  <c:v>632500</c:v>
                </c:pt>
                <c:pt idx="2068">
                  <c:v>361000</c:v>
                </c:pt>
                <c:pt idx="2069">
                  <c:v>437000</c:v>
                </c:pt>
                <c:pt idx="2070">
                  <c:v>370000</c:v>
                </c:pt>
                <c:pt idx="2071">
                  <c:v>884250</c:v>
                </c:pt>
                <c:pt idx="2072">
                  <c:v>225000</c:v>
                </c:pt>
                <c:pt idx="2073">
                  <c:v>235000</c:v>
                </c:pt>
                <c:pt idx="2074">
                  <c:v>767500</c:v>
                </c:pt>
                <c:pt idx="2075" formatCode="0.00E+00">
                  <c:v>1200000</c:v>
                </c:pt>
                <c:pt idx="2076">
                  <c:v>715000</c:v>
                </c:pt>
                <c:pt idx="2077">
                  <c:v>417000</c:v>
                </c:pt>
                <c:pt idx="2078">
                  <c:v>199000</c:v>
                </c:pt>
                <c:pt idx="2079">
                  <c:v>875000</c:v>
                </c:pt>
                <c:pt idx="2080">
                  <c:v>545000</c:v>
                </c:pt>
                <c:pt idx="2081">
                  <c:v>192500</c:v>
                </c:pt>
                <c:pt idx="2082">
                  <c:v>822500</c:v>
                </c:pt>
                <c:pt idx="2083">
                  <c:v>800000</c:v>
                </c:pt>
                <c:pt idx="2084" formatCode="0.00E+00">
                  <c:v>1250000</c:v>
                </c:pt>
                <c:pt idx="2085" formatCode="0.00E+00">
                  <c:v>3850000</c:v>
                </c:pt>
                <c:pt idx="2086">
                  <c:v>295000</c:v>
                </c:pt>
                <c:pt idx="2087">
                  <c:v>419000</c:v>
                </c:pt>
                <c:pt idx="2088" formatCode="0.00E+00">
                  <c:v>1195000</c:v>
                </c:pt>
                <c:pt idx="2089">
                  <c:v>750000</c:v>
                </c:pt>
                <c:pt idx="2090">
                  <c:v>502000</c:v>
                </c:pt>
                <c:pt idx="2091" formatCode="0.00E+00">
                  <c:v>1025000</c:v>
                </c:pt>
                <c:pt idx="2092">
                  <c:v>398500</c:v>
                </c:pt>
                <c:pt idx="2093">
                  <c:v>700000</c:v>
                </c:pt>
                <c:pt idx="2094">
                  <c:v>248000</c:v>
                </c:pt>
                <c:pt idx="2095">
                  <c:v>800000</c:v>
                </c:pt>
                <c:pt idx="2096">
                  <c:v>383000</c:v>
                </c:pt>
                <c:pt idx="2097">
                  <c:v>688000</c:v>
                </c:pt>
                <c:pt idx="2098">
                  <c:v>521000</c:v>
                </c:pt>
                <c:pt idx="2099">
                  <c:v>365000</c:v>
                </c:pt>
                <c:pt idx="2100">
                  <c:v>491000</c:v>
                </c:pt>
                <c:pt idx="2101">
                  <c:v>643000</c:v>
                </c:pt>
                <c:pt idx="2102">
                  <c:v>279000</c:v>
                </c:pt>
                <c:pt idx="2103">
                  <c:v>583500</c:v>
                </c:pt>
                <c:pt idx="2104">
                  <c:v>310000</c:v>
                </c:pt>
                <c:pt idx="2105">
                  <c:v>310000</c:v>
                </c:pt>
                <c:pt idx="2106">
                  <c:v>280000</c:v>
                </c:pt>
                <c:pt idx="2107">
                  <c:v>272000</c:v>
                </c:pt>
                <c:pt idx="2108">
                  <c:v>870000</c:v>
                </c:pt>
                <c:pt idx="2109">
                  <c:v>307000</c:v>
                </c:pt>
                <c:pt idx="2110">
                  <c:v>490000</c:v>
                </c:pt>
                <c:pt idx="2111">
                  <c:v>399950</c:v>
                </c:pt>
                <c:pt idx="2112" formatCode="0.00E+00">
                  <c:v>1635000</c:v>
                </c:pt>
                <c:pt idx="2113">
                  <c:v>989000</c:v>
                </c:pt>
                <c:pt idx="2114">
                  <c:v>264950</c:v>
                </c:pt>
                <c:pt idx="2115">
                  <c:v>491500</c:v>
                </c:pt>
                <c:pt idx="2116">
                  <c:v>345000</c:v>
                </c:pt>
                <c:pt idx="2117">
                  <c:v>339900</c:v>
                </c:pt>
                <c:pt idx="2118">
                  <c:v>852000</c:v>
                </c:pt>
                <c:pt idx="2119">
                  <c:v>585000</c:v>
                </c:pt>
                <c:pt idx="2120">
                  <c:v>723000</c:v>
                </c:pt>
                <c:pt idx="2121">
                  <c:v>594000</c:v>
                </c:pt>
                <c:pt idx="2122">
                  <c:v>405000</c:v>
                </c:pt>
                <c:pt idx="2123">
                  <c:v>725500</c:v>
                </c:pt>
                <c:pt idx="2124">
                  <c:v>800000</c:v>
                </c:pt>
                <c:pt idx="2125" formatCode="0.00E+00">
                  <c:v>1325000</c:v>
                </c:pt>
                <c:pt idx="2126">
                  <c:v>180500</c:v>
                </c:pt>
                <c:pt idx="2127">
                  <c:v>325000</c:v>
                </c:pt>
                <c:pt idx="2128">
                  <c:v>235000</c:v>
                </c:pt>
                <c:pt idx="2129">
                  <c:v>330000</c:v>
                </c:pt>
                <c:pt idx="2130">
                  <c:v>678500</c:v>
                </c:pt>
                <c:pt idx="2131">
                  <c:v>463000</c:v>
                </c:pt>
                <c:pt idx="2132">
                  <c:v>250000</c:v>
                </c:pt>
                <c:pt idx="2133">
                  <c:v>655000</c:v>
                </c:pt>
                <c:pt idx="2134">
                  <c:v>239900</c:v>
                </c:pt>
                <c:pt idx="2135">
                  <c:v>185000</c:v>
                </c:pt>
                <c:pt idx="2136" formatCode="0.00E+00">
                  <c:v>1735000</c:v>
                </c:pt>
                <c:pt idx="2137">
                  <c:v>251700</c:v>
                </c:pt>
                <c:pt idx="2138">
                  <c:v>400000</c:v>
                </c:pt>
                <c:pt idx="2139">
                  <c:v>735000</c:v>
                </c:pt>
                <c:pt idx="2140" formatCode="0.00E+00">
                  <c:v>1700000</c:v>
                </c:pt>
                <c:pt idx="2141">
                  <c:v>82500</c:v>
                </c:pt>
                <c:pt idx="2142">
                  <c:v>765000</c:v>
                </c:pt>
                <c:pt idx="2143">
                  <c:v>292500</c:v>
                </c:pt>
                <c:pt idx="2144">
                  <c:v>270000</c:v>
                </c:pt>
                <c:pt idx="2145">
                  <c:v>415000</c:v>
                </c:pt>
                <c:pt idx="2146">
                  <c:v>950000</c:v>
                </c:pt>
                <c:pt idx="2147">
                  <c:v>353000</c:v>
                </c:pt>
                <c:pt idx="2148">
                  <c:v>670950</c:v>
                </c:pt>
                <c:pt idx="2149">
                  <c:v>280950</c:v>
                </c:pt>
                <c:pt idx="2150">
                  <c:v>585000</c:v>
                </c:pt>
                <c:pt idx="2151">
                  <c:v>525000</c:v>
                </c:pt>
                <c:pt idx="2152">
                  <c:v>605000</c:v>
                </c:pt>
                <c:pt idx="2153" formatCode="0.00E+00">
                  <c:v>1010000</c:v>
                </c:pt>
                <c:pt idx="2154">
                  <c:v>245990</c:v>
                </c:pt>
                <c:pt idx="2155">
                  <c:v>535000</c:v>
                </c:pt>
                <c:pt idx="2156">
                  <c:v>410000</c:v>
                </c:pt>
                <c:pt idx="2157">
                  <c:v>550000</c:v>
                </c:pt>
                <c:pt idx="2158">
                  <c:v>665000</c:v>
                </c:pt>
                <c:pt idx="2159">
                  <c:v>455000</c:v>
                </c:pt>
                <c:pt idx="2160">
                  <c:v>440000</c:v>
                </c:pt>
                <c:pt idx="2161">
                  <c:v>332000</c:v>
                </c:pt>
                <c:pt idx="2162">
                  <c:v>280000</c:v>
                </c:pt>
                <c:pt idx="2163">
                  <c:v>570000</c:v>
                </c:pt>
                <c:pt idx="2164">
                  <c:v>250000</c:v>
                </c:pt>
                <c:pt idx="2165">
                  <c:v>238000</c:v>
                </c:pt>
                <c:pt idx="2166">
                  <c:v>265000</c:v>
                </c:pt>
                <c:pt idx="2167">
                  <c:v>306000</c:v>
                </c:pt>
                <c:pt idx="2168">
                  <c:v>345000</c:v>
                </c:pt>
                <c:pt idx="2169">
                  <c:v>765000</c:v>
                </c:pt>
                <c:pt idx="2170">
                  <c:v>346300</c:v>
                </c:pt>
                <c:pt idx="2171">
                  <c:v>342500</c:v>
                </c:pt>
                <c:pt idx="2172">
                  <c:v>501000</c:v>
                </c:pt>
                <c:pt idx="2173">
                  <c:v>270000</c:v>
                </c:pt>
                <c:pt idx="2174">
                  <c:v>638000</c:v>
                </c:pt>
                <c:pt idx="2175">
                  <c:v>460000</c:v>
                </c:pt>
                <c:pt idx="2176">
                  <c:v>760000</c:v>
                </c:pt>
                <c:pt idx="2177" formatCode="0.00E+00">
                  <c:v>1085000</c:v>
                </c:pt>
                <c:pt idx="2178">
                  <c:v>234000</c:v>
                </c:pt>
                <c:pt idx="2179" formatCode="0.00E+00">
                  <c:v>1650000</c:v>
                </c:pt>
                <c:pt idx="2180">
                  <c:v>488000</c:v>
                </c:pt>
                <c:pt idx="2181" formatCode="0.00E+00">
                  <c:v>1550000</c:v>
                </c:pt>
                <c:pt idx="2182">
                  <c:v>499000</c:v>
                </c:pt>
                <c:pt idx="2183">
                  <c:v>150000</c:v>
                </c:pt>
                <c:pt idx="2184">
                  <c:v>333000</c:v>
                </c:pt>
                <c:pt idx="2185">
                  <c:v>700000</c:v>
                </c:pt>
                <c:pt idx="2186">
                  <c:v>275000</c:v>
                </c:pt>
                <c:pt idx="2187">
                  <c:v>330000</c:v>
                </c:pt>
                <c:pt idx="2188">
                  <c:v>360000</c:v>
                </c:pt>
                <c:pt idx="2189">
                  <c:v>467000</c:v>
                </c:pt>
                <c:pt idx="2190">
                  <c:v>568000</c:v>
                </c:pt>
                <c:pt idx="2191">
                  <c:v>605000</c:v>
                </c:pt>
                <c:pt idx="2192">
                  <c:v>750000</c:v>
                </c:pt>
                <c:pt idx="2193">
                  <c:v>760000</c:v>
                </c:pt>
                <c:pt idx="2194">
                  <c:v>265000</c:v>
                </c:pt>
                <c:pt idx="2195">
                  <c:v>490000</c:v>
                </c:pt>
                <c:pt idx="2196">
                  <c:v>360000</c:v>
                </c:pt>
                <c:pt idx="2197">
                  <c:v>311750</c:v>
                </c:pt>
                <c:pt idx="2198">
                  <c:v>399000</c:v>
                </c:pt>
                <c:pt idx="2199">
                  <c:v>347000</c:v>
                </c:pt>
                <c:pt idx="2200" formatCode="0.00E+00">
                  <c:v>1680000</c:v>
                </c:pt>
                <c:pt idx="2201">
                  <c:v>585000</c:v>
                </c:pt>
                <c:pt idx="2202">
                  <c:v>340000</c:v>
                </c:pt>
                <c:pt idx="2203">
                  <c:v>612000</c:v>
                </c:pt>
                <c:pt idx="2204">
                  <c:v>230000</c:v>
                </c:pt>
                <c:pt idx="2205">
                  <c:v>604000</c:v>
                </c:pt>
                <c:pt idx="2206">
                  <c:v>250000</c:v>
                </c:pt>
                <c:pt idx="2207">
                  <c:v>258500</c:v>
                </c:pt>
                <c:pt idx="2208">
                  <c:v>783000</c:v>
                </c:pt>
                <c:pt idx="2209" formatCode="0.00E+00">
                  <c:v>1050000</c:v>
                </c:pt>
                <c:pt idx="2210">
                  <c:v>760000</c:v>
                </c:pt>
                <c:pt idx="2211">
                  <c:v>276000</c:v>
                </c:pt>
                <c:pt idx="2212">
                  <c:v>550000</c:v>
                </c:pt>
                <c:pt idx="2213">
                  <c:v>398000</c:v>
                </c:pt>
                <c:pt idx="2214">
                  <c:v>775000</c:v>
                </c:pt>
                <c:pt idx="2215" formatCode="0.00E+00">
                  <c:v>1027500</c:v>
                </c:pt>
                <c:pt idx="2216">
                  <c:v>327000</c:v>
                </c:pt>
                <c:pt idx="2217">
                  <c:v>564500</c:v>
                </c:pt>
                <c:pt idx="2218">
                  <c:v>782000</c:v>
                </c:pt>
                <c:pt idx="2219">
                  <c:v>398000</c:v>
                </c:pt>
                <c:pt idx="2220">
                  <c:v>257000</c:v>
                </c:pt>
                <c:pt idx="2221">
                  <c:v>235000</c:v>
                </c:pt>
                <c:pt idx="2222">
                  <c:v>453000</c:v>
                </c:pt>
                <c:pt idx="2223">
                  <c:v>535000</c:v>
                </c:pt>
                <c:pt idx="2224">
                  <c:v>275000</c:v>
                </c:pt>
                <c:pt idx="2225">
                  <c:v>665000</c:v>
                </c:pt>
                <c:pt idx="2226">
                  <c:v>670000</c:v>
                </c:pt>
                <c:pt idx="2227">
                  <c:v>465000</c:v>
                </c:pt>
                <c:pt idx="2228">
                  <c:v>210000</c:v>
                </c:pt>
                <c:pt idx="2229">
                  <c:v>265000</c:v>
                </c:pt>
                <c:pt idx="2230">
                  <c:v>426000</c:v>
                </c:pt>
                <c:pt idx="2231">
                  <c:v>529219</c:v>
                </c:pt>
                <c:pt idx="2232">
                  <c:v>600000</c:v>
                </c:pt>
                <c:pt idx="2233">
                  <c:v>875000</c:v>
                </c:pt>
                <c:pt idx="2234">
                  <c:v>608000</c:v>
                </c:pt>
                <c:pt idx="2235">
                  <c:v>220000</c:v>
                </c:pt>
                <c:pt idx="2236" formatCode="0.00E+00">
                  <c:v>1760000</c:v>
                </c:pt>
                <c:pt idx="2237">
                  <c:v>295450</c:v>
                </c:pt>
                <c:pt idx="2238">
                  <c:v>315000</c:v>
                </c:pt>
                <c:pt idx="2239">
                  <c:v>205000</c:v>
                </c:pt>
                <c:pt idx="2240">
                  <c:v>310000</c:v>
                </c:pt>
                <c:pt idx="2241" formatCode="0.00E+00">
                  <c:v>1000000</c:v>
                </c:pt>
                <c:pt idx="2242">
                  <c:v>525000</c:v>
                </c:pt>
                <c:pt idx="2243">
                  <c:v>284000</c:v>
                </c:pt>
                <c:pt idx="2244">
                  <c:v>510000</c:v>
                </c:pt>
                <c:pt idx="2245">
                  <c:v>405000</c:v>
                </c:pt>
                <c:pt idx="2246">
                  <c:v>509950</c:v>
                </c:pt>
                <c:pt idx="2247">
                  <c:v>600000</c:v>
                </c:pt>
                <c:pt idx="2248">
                  <c:v>990000</c:v>
                </c:pt>
                <c:pt idx="2249">
                  <c:v>280005</c:v>
                </c:pt>
                <c:pt idx="2250">
                  <c:v>700000</c:v>
                </c:pt>
                <c:pt idx="2251">
                  <c:v>330000</c:v>
                </c:pt>
                <c:pt idx="2252">
                  <c:v>340000</c:v>
                </c:pt>
                <c:pt idx="2253">
                  <c:v>468000</c:v>
                </c:pt>
                <c:pt idx="2254" formatCode="0.00E+00">
                  <c:v>1339000</c:v>
                </c:pt>
                <c:pt idx="2255">
                  <c:v>515000</c:v>
                </c:pt>
                <c:pt idx="2256">
                  <c:v>245000</c:v>
                </c:pt>
                <c:pt idx="2257">
                  <c:v>265000</c:v>
                </c:pt>
                <c:pt idx="2258">
                  <c:v>372400</c:v>
                </c:pt>
                <c:pt idx="2259">
                  <c:v>390000</c:v>
                </c:pt>
                <c:pt idx="2260">
                  <c:v>208000</c:v>
                </c:pt>
                <c:pt idx="2261">
                  <c:v>273000</c:v>
                </c:pt>
                <c:pt idx="2262">
                  <c:v>455000</c:v>
                </c:pt>
                <c:pt idx="2263">
                  <c:v>270000</c:v>
                </c:pt>
                <c:pt idx="2264">
                  <c:v>618000</c:v>
                </c:pt>
                <c:pt idx="2265">
                  <c:v>213550</c:v>
                </c:pt>
                <c:pt idx="2266">
                  <c:v>210000</c:v>
                </c:pt>
                <c:pt idx="2267" formatCode="0.00E+00">
                  <c:v>2750000</c:v>
                </c:pt>
                <c:pt idx="2268">
                  <c:v>403500</c:v>
                </c:pt>
                <c:pt idx="2269">
                  <c:v>235000</c:v>
                </c:pt>
                <c:pt idx="2270">
                  <c:v>287500</c:v>
                </c:pt>
                <c:pt idx="2271">
                  <c:v>546800</c:v>
                </c:pt>
                <c:pt idx="2272">
                  <c:v>183000</c:v>
                </c:pt>
                <c:pt idx="2273">
                  <c:v>560000</c:v>
                </c:pt>
                <c:pt idx="2274">
                  <c:v>299500</c:v>
                </c:pt>
                <c:pt idx="2275">
                  <c:v>610000</c:v>
                </c:pt>
                <c:pt idx="2276">
                  <c:v>288350</c:v>
                </c:pt>
                <c:pt idx="2277">
                  <c:v>500000</c:v>
                </c:pt>
                <c:pt idx="2278">
                  <c:v>625000</c:v>
                </c:pt>
                <c:pt idx="2279">
                  <c:v>418000</c:v>
                </c:pt>
                <c:pt idx="2280">
                  <c:v>660000</c:v>
                </c:pt>
                <c:pt idx="2281">
                  <c:v>775000</c:v>
                </c:pt>
                <c:pt idx="2282">
                  <c:v>429500</c:v>
                </c:pt>
                <c:pt idx="2283">
                  <c:v>569000</c:v>
                </c:pt>
                <c:pt idx="2284">
                  <c:v>250000</c:v>
                </c:pt>
                <c:pt idx="2285">
                  <c:v>225000</c:v>
                </c:pt>
                <c:pt idx="2286">
                  <c:v>530000</c:v>
                </c:pt>
                <c:pt idx="2287">
                  <c:v>306000</c:v>
                </c:pt>
                <c:pt idx="2288">
                  <c:v>517100</c:v>
                </c:pt>
                <c:pt idx="2289">
                  <c:v>354950</c:v>
                </c:pt>
                <c:pt idx="2290">
                  <c:v>348000</c:v>
                </c:pt>
                <c:pt idx="2291">
                  <c:v>522250</c:v>
                </c:pt>
                <c:pt idx="2292">
                  <c:v>275000</c:v>
                </c:pt>
                <c:pt idx="2293">
                  <c:v>390000</c:v>
                </c:pt>
                <c:pt idx="2294">
                  <c:v>260000</c:v>
                </c:pt>
                <c:pt idx="2295">
                  <c:v>585000</c:v>
                </c:pt>
                <c:pt idx="2296">
                  <c:v>605000</c:v>
                </c:pt>
                <c:pt idx="2297">
                  <c:v>342000</c:v>
                </c:pt>
                <c:pt idx="2298">
                  <c:v>900000</c:v>
                </c:pt>
                <c:pt idx="2299">
                  <c:v>252000</c:v>
                </c:pt>
                <c:pt idx="2300">
                  <c:v>357000</c:v>
                </c:pt>
                <c:pt idx="2301">
                  <c:v>370000</c:v>
                </c:pt>
                <c:pt idx="2302">
                  <c:v>322500</c:v>
                </c:pt>
                <c:pt idx="2303">
                  <c:v>210000</c:v>
                </c:pt>
                <c:pt idx="2304">
                  <c:v>290000</c:v>
                </c:pt>
                <c:pt idx="2305">
                  <c:v>860000</c:v>
                </c:pt>
                <c:pt idx="2306">
                  <c:v>302000</c:v>
                </c:pt>
                <c:pt idx="2307">
                  <c:v>369160</c:v>
                </c:pt>
                <c:pt idx="2308" formatCode="0.00E+00">
                  <c:v>1185000</c:v>
                </c:pt>
                <c:pt idx="2309">
                  <c:v>993000</c:v>
                </c:pt>
                <c:pt idx="2310">
                  <c:v>380000</c:v>
                </c:pt>
                <c:pt idx="2311">
                  <c:v>635000</c:v>
                </c:pt>
                <c:pt idx="2312">
                  <c:v>260000</c:v>
                </c:pt>
                <c:pt idx="2313">
                  <c:v>243000</c:v>
                </c:pt>
                <c:pt idx="2314" formatCode="0.00E+00">
                  <c:v>1400000</c:v>
                </c:pt>
                <c:pt idx="2315">
                  <c:v>665000</c:v>
                </c:pt>
                <c:pt idx="2316">
                  <c:v>898000</c:v>
                </c:pt>
                <c:pt idx="2317">
                  <c:v>583000</c:v>
                </c:pt>
                <c:pt idx="2318">
                  <c:v>429000</c:v>
                </c:pt>
                <c:pt idx="2319">
                  <c:v>471000</c:v>
                </c:pt>
                <c:pt idx="2320" formatCode="0.00E+00">
                  <c:v>1810000</c:v>
                </c:pt>
                <c:pt idx="2321">
                  <c:v>739500</c:v>
                </c:pt>
                <c:pt idx="2322">
                  <c:v>450000</c:v>
                </c:pt>
                <c:pt idx="2323">
                  <c:v>552500</c:v>
                </c:pt>
                <c:pt idx="2324">
                  <c:v>437000</c:v>
                </c:pt>
                <c:pt idx="2325">
                  <c:v>270000</c:v>
                </c:pt>
                <c:pt idx="2326">
                  <c:v>226740</c:v>
                </c:pt>
                <c:pt idx="2327">
                  <c:v>446500</c:v>
                </c:pt>
                <c:pt idx="2328">
                  <c:v>283000</c:v>
                </c:pt>
                <c:pt idx="2329">
                  <c:v>445000</c:v>
                </c:pt>
                <c:pt idx="2330">
                  <c:v>250000</c:v>
                </c:pt>
                <c:pt idx="2331">
                  <c:v>307000</c:v>
                </c:pt>
                <c:pt idx="2332">
                  <c:v>315000</c:v>
                </c:pt>
                <c:pt idx="2333">
                  <c:v>555000</c:v>
                </c:pt>
                <c:pt idx="2334">
                  <c:v>264900</c:v>
                </c:pt>
                <c:pt idx="2335">
                  <c:v>510000</c:v>
                </c:pt>
                <c:pt idx="2336">
                  <c:v>328000</c:v>
                </c:pt>
                <c:pt idx="2337">
                  <c:v>358000</c:v>
                </c:pt>
                <c:pt idx="2338">
                  <c:v>325000</c:v>
                </c:pt>
                <c:pt idx="2339" formatCode="0.00E+00">
                  <c:v>1365000</c:v>
                </c:pt>
                <c:pt idx="2340">
                  <c:v>230000</c:v>
                </c:pt>
                <c:pt idx="2341">
                  <c:v>545000</c:v>
                </c:pt>
                <c:pt idx="2342">
                  <c:v>705380</c:v>
                </c:pt>
                <c:pt idx="2343">
                  <c:v>459000</c:v>
                </c:pt>
                <c:pt idx="2344">
                  <c:v>815000</c:v>
                </c:pt>
                <c:pt idx="2345">
                  <c:v>495000</c:v>
                </c:pt>
                <c:pt idx="2346">
                  <c:v>520000</c:v>
                </c:pt>
                <c:pt idx="2347">
                  <c:v>430000</c:v>
                </c:pt>
                <c:pt idx="2348">
                  <c:v>255000</c:v>
                </c:pt>
                <c:pt idx="2349">
                  <c:v>588000</c:v>
                </c:pt>
                <c:pt idx="2350">
                  <c:v>350000</c:v>
                </c:pt>
                <c:pt idx="2351">
                  <c:v>625000</c:v>
                </c:pt>
                <c:pt idx="2352">
                  <c:v>172500</c:v>
                </c:pt>
                <c:pt idx="2353">
                  <c:v>554000</c:v>
                </c:pt>
                <c:pt idx="2354">
                  <c:v>775000</c:v>
                </c:pt>
                <c:pt idx="2355" formatCode="0.00E+00">
                  <c:v>1187500</c:v>
                </c:pt>
                <c:pt idx="2356">
                  <c:v>618000</c:v>
                </c:pt>
                <c:pt idx="2357">
                  <c:v>305000</c:v>
                </c:pt>
                <c:pt idx="2358">
                  <c:v>232000</c:v>
                </c:pt>
                <c:pt idx="2359">
                  <c:v>262000</c:v>
                </c:pt>
                <c:pt idx="2360">
                  <c:v>234000</c:v>
                </c:pt>
                <c:pt idx="2361">
                  <c:v>500000</c:v>
                </c:pt>
                <c:pt idx="2362">
                  <c:v>278000</c:v>
                </c:pt>
                <c:pt idx="2363">
                  <c:v>230000</c:v>
                </c:pt>
                <c:pt idx="2364">
                  <c:v>500000</c:v>
                </c:pt>
                <c:pt idx="2365">
                  <c:v>366500</c:v>
                </c:pt>
                <c:pt idx="2366">
                  <c:v>665000</c:v>
                </c:pt>
                <c:pt idx="2367" formatCode="0.00E+00">
                  <c:v>1101000</c:v>
                </c:pt>
                <c:pt idx="2368">
                  <c:v>575000</c:v>
                </c:pt>
                <c:pt idx="2369">
                  <c:v>674750</c:v>
                </c:pt>
                <c:pt idx="2370">
                  <c:v>719000</c:v>
                </c:pt>
                <c:pt idx="2371">
                  <c:v>482000</c:v>
                </c:pt>
                <c:pt idx="2372">
                  <c:v>254000</c:v>
                </c:pt>
                <c:pt idx="2373">
                  <c:v>443725</c:v>
                </c:pt>
                <c:pt idx="2374">
                  <c:v>575000</c:v>
                </c:pt>
                <c:pt idx="2375">
                  <c:v>469000</c:v>
                </c:pt>
                <c:pt idx="2376">
                  <c:v>175000</c:v>
                </c:pt>
                <c:pt idx="2377">
                  <c:v>437000</c:v>
                </c:pt>
                <c:pt idx="2378">
                  <c:v>550000</c:v>
                </c:pt>
                <c:pt idx="2379">
                  <c:v>172040</c:v>
                </c:pt>
                <c:pt idx="2380">
                  <c:v>363000</c:v>
                </c:pt>
                <c:pt idx="2381">
                  <c:v>282000</c:v>
                </c:pt>
                <c:pt idx="2382">
                  <c:v>400000</c:v>
                </c:pt>
                <c:pt idx="2383">
                  <c:v>650000</c:v>
                </c:pt>
                <c:pt idx="2384">
                  <c:v>365000</c:v>
                </c:pt>
                <c:pt idx="2385">
                  <c:v>269950</c:v>
                </c:pt>
                <c:pt idx="2386">
                  <c:v>260000</c:v>
                </c:pt>
                <c:pt idx="2387">
                  <c:v>193000</c:v>
                </c:pt>
                <c:pt idx="2388">
                  <c:v>340000</c:v>
                </c:pt>
                <c:pt idx="2389">
                  <c:v>900000</c:v>
                </c:pt>
                <c:pt idx="2390">
                  <c:v>371000</c:v>
                </c:pt>
                <c:pt idx="2391">
                  <c:v>592000</c:v>
                </c:pt>
                <c:pt idx="2392">
                  <c:v>300000</c:v>
                </c:pt>
                <c:pt idx="2393">
                  <c:v>449950</c:v>
                </c:pt>
                <c:pt idx="2394">
                  <c:v>299500</c:v>
                </c:pt>
                <c:pt idx="2395">
                  <c:v>995000</c:v>
                </c:pt>
                <c:pt idx="2396">
                  <c:v>335000</c:v>
                </c:pt>
                <c:pt idx="2397">
                  <c:v>280000</c:v>
                </c:pt>
                <c:pt idx="2398">
                  <c:v>446000</c:v>
                </c:pt>
                <c:pt idx="2399" formatCode="0.00E+00">
                  <c:v>1544500</c:v>
                </c:pt>
                <c:pt idx="2400">
                  <c:v>325000</c:v>
                </c:pt>
                <c:pt idx="2401">
                  <c:v>450000</c:v>
                </c:pt>
                <c:pt idx="2402">
                  <c:v>322500</c:v>
                </c:pt>
                <c:pt idx="2403">
                  <c:v>453000</c:v>
                </c:pt>
                <c:pt idx="2404">
                  <c:v>655000</c:v>
                </c:pt>
                <c:pt idx="2405">
                  <c:v>603000</c:v>
                </c:pt>
                <c:pt idx="2406">
                  <c:v>235000</c:v>
                </c:pt>
                <c:pt idx="2407">
                  <c:v>968933</c:v>
                </c:pt>
                <c:pt idx="2408" formatCode="0.00E+00">
                  <c:v>1015000</c:v>
                </c:pt>
                <c:pt idx="2409">
                  <c:v>435000</c:v>
                </c:pt>
                <c:pt idx="2410">
                  <c:v>242000</c:v>
                </c:pt>
                <c:pt idx="2411">
                  <c:v>487000</c:v>
                </c:pt>
                <c:pt idx="2412">
                  <c:v>810000</c:v>
                </c:pt>
                <c:pt idx="2413">
                  <c:v>625000</c:v>
                </c:pt>
                <c:pt idx="2414">
                  <c:v>165000</c:v>
                </c:pt>
                <c:pt idx="2415">
                  <c:v>335000</c:v>
                </c:pt>
                <c:pt idx="2416">
                  <c:v>286700</c:v>
                </c:pt>
                <c:pt idx="2417">
                  <c:v>699000</c:v>
                </c:pt>
                <c:pt idx="2418">
                  <c:v>280000</c:v>
                </c:pt>
                <c:pt idx="2419">
                  <c:v>580000</c:v>
                </c:pt>
                <c:pt idx="2420">
                  <c:v>754800</c:v>
                </c:pt>
                <c:pt idx="2421">
                  <c:v>525000</c:v>
                </c:pt>
                <c:pt idx="2422">
                  <c:v>562000</c:v>
                </c:pt>
                <c:pt idx="2423">
                  <c:v>575000</c:v>
                </c:pt>
                <c:pt idx="2424">
                  <c:v>808900</c:v>
                </c:pt>
                <c:pt idx="2425">
                  <c:v>992000</c:v>
                </c:pt>
                <c:pt idx="2426">
                  <c:v>335000</c:v>
                </c:pt>
                <c:pt idx="2427">
                  <c:v>473000</c:v>
                </c:pt>
                <c:pt idx="2428">
                  <c:v>350000</c:v>
                </c:pt>
                <c:pt idx="2429" formatCode="0.00E+00">
                  <c:v>1600000</c:v>
                </c:pt>
                <c:pt idx="2430">
                  <c:v>305500</c:v>
                </c:pt>
                <c:pt idx="2431">
                  <c:v>306000</c:v>
                </c:pt>
                <c:pt idx="2432">
                  <c:v>233000</c:v>
                </c:pt>
                <c:pt idx="2433">
                  <c:v>490000</c:v>
                </c:pt>
                <c:pt idx="2434">
                  <c:v>445000</c:v>
                </c:pt>
                <c:pt idx="2435">
                  <c:v>355000</c:v>
                </c:pt>
                <c:pt idx="2436">
                  <c:v>360000</c:v>
                </c:pt>
                <c:pt idx="2437">
                  <c:v>737500</c:v>
                </c:pt>
                <c:pt idx="2438">
                  <c:v>985000</c:v>
                </c:pt>
                <c:pt idx="2439">
                  <c:v>349950</c:v>
                </c:pt>
                <c:pt idx="2440">
                  <c:v>520000</c:v>
                </c:pt>
                <c:pt idx="2441">
                  <c:v>355950</c:v>
                </c:pt>
                <c:pt idx="2442">
                  <c:v>485000</c:v>
                </c:pt>
                <c:pt idx="2443">
                  <c:v>143000</c:v>
                </c:pt>
                <c:pt idx="2444" formatCode="0.00E+00">
                  <c:v>3278000</c:v>
                </c:pt>
                <c:pt idx="2445">
                  <c:v>355000</c:v>
                </c:pt>
                <c:pt idx="2446" formatCode="0.00E+00">
                  <c:v>1126000</c:v>
                </c:pt>
                <c:pt idx="2447">
                  <c:v>200000</c:v>
                </c:pt>
                <c:pt idx="2448">
                  <c:v>913000</c:v>
                </c:pt>
                <c:pt idx="2449" formatCode="0.00E+00">
                  <c:v>1600000</c:v>
                </c:pt>
                <c:pt idx="2450">
                  <c:v>409900</c:v>
                </c:pt>
                <c:pt idx="2451">
                  <c:v>265000</c:v>
                </c:pt>
                <c:pt idx="2452">
                  <c:v>740000</c:v>
                </c:pt>
                <c:pt idx="2453">
                  <c:v>306000</c:v>
                </c:pt>
                <c:pt idx="2454">
                  <c:v>381000</c:v>
                </c:pt>
                <c:pt idx="2455" formatCode="0.00E+00">
                  <c:v>1220000</c:v>
                </c:pt>
                <c:pt idx="2456" formatCode="0.00E+00">
                  <c:v>1050000</c:v>
                </c:pt>
                <c:pt idx="2457">
                  <c:v>408000</c:v>
                </c:pt>
                <c:pt idx="2458">
                  <c:v>739900</c:v>
                </c:pt>
                <c:pt idx="2459">
                  <c:v>674250</c:v>
                </c:pt>
                <c:pt idx="2460">
                  <c:v>438400</c:v>
                </c:pt>
                <c:pt idx="2461" formatCode="0.00E+00">
                  <c:v>1700000</c:v>
                </c:pt>
                <c:pt idx="2462">
                  <c:v>703000</c:v>
                </c:pt>
                <c:pt idx="2463">
                  <c:v>262000</c:v>
                </c:pt>
                <c:pt idx="2464">
                  <c:v>353000</c:v>
                </c:pt>
                <c:pt idx="2465">
                  <c:v>500000</c:v>
                </c:pt>
                <c:pt idx="2466" formatCode="0.00E+00">
                  <c:v>1280000</c:v>
                </c:pt>
                <c:pt idx="2467">
                  <c:v>332000</c:v>
                </c:pt>
                <c:pt idx="2468">
                  <c:v>824000</c:v>
                </c:pt>
                <c:pt idx="2469">
                  <c:v>290000</c:v>
                </c:pt>
                <c:pt idx="2470">
                  <c:v>700000</c:v>
                </c:pt>
                <c:pt idx="2471">
                  <c:v>550000</c:v>
                </c:pt>
                <c:pt idx="2472">
                  <c:v>549000</c:v>
                </c:pt>
                <c:pt idx="2473" formatCode="0.00E+00">
                  <c:v>1865000</c:v>
                </c:pt>
                <c:pt idx="2474">
                  <c:v>858000</c:v>
                </c:pt>
                <c:pt idx="2475">
                  <c:v>345000</c:v>
                </c:pt>
                <c:pt idx="2476">
                  <c:v>340000</c:v>
                </c:pt>
                <c:pt idx="2477" formatCode="0.00E+00">
                  <c:v>1215000</c:v>
                </c:pt>
                <c:pt idx="2478">
                  <c:v>275000</c:v>
                </c:pt>
                <c:pt idx="2479">
                  <c:v>405000</c:v>
                </c:pt>
                <c:pt idx="2480">
                  <c:v>432500</c:v>
                </c:pt>
                <c:pt idx="2481">
                  <c:v>236500</c:v>
                </c:pt>
                <c:pt idx="2482">
                  <c:v>679000</c:v>
                </c:pt>
                <c:pt idx="2483">
                  <c:v>543000</c:v>
                </c:pt>
                <c:pt idx="2484">
                  <c:v>294000</c:v>
                </c:pt>
                <c:pt idx="2485">
                  <c:v>340500</c:v>
                </c:pt>
                <c:pt idx="2486" formatCode="0.00E+00">
                  <c:v>1012000</c:v>
                </c:pt>
                <c:pt idx="2487">
                  <c:v>335000</c:v>
                </c:pt>
                <c:pt idx="2488">
                  <c:v>425000</c:v>
                </c:pt>
                <c:pt idx="2489">
                  <c:v>353000</c:v>
                </c:pt>
                <c:pt idx="2490">
                  <c:v>540000</c:v>
                </c:pt>
                <c:pt idx="2491">
                  <c:v>640000</c:v>
                </c:pt>
                <c:pt idx="2492">
                  <c:v>339950</c:v>
                </c:pt>
                <c:pt idx="2493">
                  <c:v>195000</c:v>
                </c:pt>
                <c:pt idx="2494">
                  <c:v>322000</c:v>
                </c:pt>
                <c:pt idx="2495">
                  <c:v>660000</c:v>
                </c:pt>
                <c:pt idx="2496">
                  <c:v>280000</c:v>
                </c:pt>
                <c:pt idx="2497">
                  <c:v>300000</c:v>
                </c:pt>
                <c:pt idx="2498">
                  <c:v>207500</c:v>
                </c:pt>
                <c:pt idx="2499">
                  <c:v>195000</c:v>
                </c:pt>
                <c:pt idx="2500">
                  <c:v>700000</c:v>
                </c:pt>
                <c:pt idx="2501">
                  <c:v>560000</c:v>
                </c:pt>
                <c:pt idx="2502">
                  <c:v>260000</c:v>
                </c:pt>
                <c:pt idx="2503">
                  <c:v>575000</c:v>
                </c:pt>
                <c:pt idx="2504">
                  <c:v>475000</c:v>
                </c:pt>
                <c:pt idx="2505">
                  <c:v>285000</c:v>
                </c:pt>
                <c:pt idx="2506">
                  <c:v>753888</c:v>
                </c:pt>
                <c:pt idx="2507">
                  <c:v>650000</c:v>
                </c:pt>
                <c:pt idx="2508">
                  <c:v>620000</c:v>
                </c:pt>
                <c:pt idx="2509">
                  <c:v>526000</c:v>
                </c:pt>
                <c:pt idx="2510">
                  <c:v>155000</c:v>
                </c:pt>
                <c:pt idx="2511">
                  <c:v>342000</c:v>
                </c:pt>
                <c:pt idx="2512">
                  <c:v>390000</c:v>
                </c:pt>
                <c:pt idx="2513">
                  <c:v>685000</c:v>
                </c:pt>
                <c:pt idx="2514">
                  <c:v>608000</c:v>
                </c:pt>
                <c:pt idx="2515">
                  <c:v>179900</c:v>
                </c:pt>
                <c:pt idx="2516" formatCode="0.00E+00">
                  <c:v>1245000</c:v>
                </c:pt>
                <c:pt idx="2517">
                  <c:v>166000</c:v>
                </c:pt>
                <c:pt idx="2518">
                  <c:v>462000</c:v>
                </c:pt>
                <c:pt idx="2519">
                  <c:v>545000</c:v>
                </c:pt>
                <c:pt idx="2520">
                  <c:v>415000</c:v>
                </c:pt>
                <c:pt idx="2521">
                  <c:v>269000</c:v>
                </c:pt>
                <c:pt idx="2522">
                  <c:v>356500</c:v>
                </c:pt>
                <c:pt idx="2523">
                  <c:v>225000</c:v>
                </c:pt>
                <c:pt idx="2524">
                  <c:v>175000</c:v>
                </c:pt>
                <c:pt idx="2525">
                  <c:v>549000</c:v>
                </c:pt>
                <c:pt idx="2526">
                  <c:v>535000</c:v>
                </c:pt>
                <c:pt idx="2527">
                  <c:v>627000</c:v>
                </c:pt>
                <c:pt idx="2528">
                  <c:v>565000</c:v>
                </c:pt>
                <c:pt idx="2529">
                  <c:v>392450</c:v>
                </c:pt>
                <c:pt idx="2530">
                  <c:v>509000</c:v>
                </c:pt>
                <c:pt idx="2531">
                  <c:v>340000</c:v>
                </c:pt>
                <c:pt idx="2532">
                  <c:v>537000</c:v>
                </c:pt>
                <c:pt idx="2533">
                  <c:v>865000</c:v>
                </c:pt>
                <c:pt idx="2534">
                  <c:v>358000</c:v>
                </c:pt>
                <c:pt idx="2535">
                  <c:v>595000</c:v>
                </c:pt>
                <c:pt idx="2536">
                  <c:v>661000</c:v>
                </c:pt>
                <c:pt idx="2537">
                  <c:v>419950</c:v>
                </c:pt>
                <c:pt idx="2538">
                  <c:v>490000</c:v>
                </c:pt>
                <c:pt idx="2539">
                  <c:v>525000</c:v>
                </c:pt>
                <c:pt idx="2540">
                  <c:v>350000</c:v>
                </c:pt>
                <c:pt idx="2541">
                  <c:v>552500</c:v>
                </c:pt>
                <c:pt idx="2542">
                  <c:v>210000</c:v>
                </c:pt>
                <c:pt idx="2543">
                  <c:v>390000</c:v>
                </c:pt>
                <c:pt idx="2544">
                  <c:v>336800</c:v>
                </c:pt>
                <c:pt idx="2545">
                  <c:v>465000</c:v>
                </c:pt>
                <c:pt idx="2546">
                  <c:v>299900</c:v>
                </c:pt>
                <c:pt idx="2547">
                  <c:v>715000</c:v>
                </c:pt>
                <c:pt idx="2548">
                  <c:v>235000</c:v>
                </c:pt>
                <c:pt idx="2549">
                  <c:v>276000</c:v>
                </c:pt>
                <c:pt idx="2550">
                  <c:v>265000</c:v>
                </c:pt>
                <c:pt idx="2551">
                  <c:v>425000</c:v>
                </c:pt>
                <c:pt idx="2552">
                  <c:v>313000</c:v>
                </c:pt>
                <c:pt idx="2553">
                  <c:v>715000</c:v>
                </c:pt>
                <c:pt idx="2554">
                  <c:v>265000</c:v>
                </c:pt>
                <c:pt idx="2555">
                  <c:v>646000</c:v>
                </c:pt>
                <c:pt idx="2556">
                  <c:v>175000</c:v>
                </c:pt>
                <c:pt idx="2557">
                  <c:v>649000</c:v>
                </c:pt>
                <c:pt idx="2558">
                  <c:v>785000</c:v>
                </c:pt>
                <c:pt idx="2559">
                  <c:v>890000</c:v>
                </c:pt>
                <c:pt idx="2560">
                  <c:v>612000</c:v>
                </c:pt>
                <c:pt idx="2561">
                  <c:v>330000</c:v>
                </c:pt>
                <c:pt idx="2562">
                  <c:v>493000</c:v>
                </c:pt>
                <c:pt idx="2563" formatCode="0.00E+00">
                  <c:v>1600000</c:v>
                </c:pt>
                <c:pt idx="2564" formatCode="0.00E+00">
                  <c:v>1620000</c:v>
                </c:pt>
                <c:pt idx="2565" formatCode="0.00E+00">
                  <c:v>1650000</c:v>
                </c:pt>
                <c:pt idx="2566">
                  <c:v>499000</c:v>
                </c:pt>
                <c:pt idx="2567">
                  <c:v>603500</c:v>
                </c:pt>
                <c:pt idx="2568">
                  <c:v>530000</c:v>
                </c:pt>
                <c:pt idx="2569">
                  <c:v>895000</c:v>
                </c:pt>
                <c:pt idx="2570">
                  <c:v>267345</c:v>
                </c:pt>
                <c:pt idx="2571">
                  <c:v>275000</c:v>
                </c:pt>
                <c:pt idx="2572">
                  <c:v>439950</c:v>
                </c:pt>
                <c:pt idx="2573">
                  <c:v>455000</c:v>
                </c:pt>
                <c:pt idx="2574">
                  <c:v>630000</c:v>
                </c:pt>
                <c:pt idx="2575">
                  <c:v>690000</c:v>
                </c:pt>
                <c:pt idx="2576">
                  <c:v>212000</c:v>
                </c:pt>
                <c:pt idx="2577">
                  <c:v>231500</c:v>
                </c:pt>
                <c:pt idx="2578" formatCode="0.00E+00">
                  <c:v>1237500</c:v>
                </c:pt>
                <c:pt idx="2579">
                  <c:v>378500</c:v>
                </c:pt>
                <c:pt idx="2580">
                  <c:v>482000</c:v>
                </c:pt>
                <c:pt idx="2581">
                  <c:v>695000</c:v>
                </c:pt>
                <c:pt idx="2582">
                  <c:v>965000</c:v>
                </c:pt>
                <c:pt idx="2583">
                  <c:v>675000</c:v>
                </c:pt>
                <c:pt idx="2584">
                  <c:v>387000</c:v>
                </c:pt>
                <c:pt idx="2585">
                  <c:v>347500</c:v>
                </c:pt>
                <c:pt idx="2586">
                  <c:v>385000</c:v>
                </c:pt>
                <c:pt idx="2587">
                  <c:v>265000</c:v>
                </c:pt>
                <c:pt idx="2588">
                  <c:v>406000</c:v>
                </c:pt>
                <c:pt idx="2589">
                  <c:v>134000</c:v>
                </c:pt>
                <c:pt idx="2590">
                  <c:v>415000</c:v>
                </c:pt>
                <c:pt idx="2591">
                  <c:v>375000</c:v>
                </c:pt>
                <c:pt idx="2592">
                  <c:v>620000</c:v>
                </c:pt>
                <c:pt idx="2593">
                  <c:v>337500</c:v>
                </c:pt>
                <c:pt idx="2594">
                  <c:v>565000</c:v>
                </c:pt>
                <c:pt idx="2595">
                  <c:v>399500</c:v>
                </c:pt>
                <c:pt idx="2596" formatCode="0.00E+00">
                  <c:v>1065000</c:v>
                </c:pt>
                <c:pt idx="2597">
                  <c:v>352500</c:v>
                </c:pt>
                <c:pt idx="2598">
                  <c:v>259000</c:v>
                </c:pt>
                <c:pt idx="2599">
                  <c:v>320000</c:v>
                </c:pt>
                <c:pt idx="2600">
                  <c:v>733000</c:v>
                </c:pt>
                <c:pt idx="2601">
                  <c:v>381500</c:v>
                </c:pt>
                <c:pt idx="2602">
                  <c:v>343000</c:v>
                </c:pt>
                <c:pt idx="2603">
                  <c:v>205500</c:v>
                </c:pt>
                <c:pt idx="2604">
                  <c:v>525000</c:v>
                </c:pt>
                <c:pt idx="2605">
                  <c:v>300000</c:v>
                </c:pt>
                <c:pt idx="2606">
                  <c:v>299000</c:v>
                </c:pt>
                <c:pt idx="2607">
                  <c:v>561000</c:v>
                </c:pt>
                <c:pt idx="2608">
                  <c:v>450000</c:v>
                </c:pt>
                <c:pt idx="2609">
                  <c:v>540000</c:v>
                </c:pt>
                <c:pt idx="2610">
                  <c:v>379000</c:v>
                </c:pt>
                <c:pt idx="2611">
                  <c:v>230000</c:v>
                </c:pt>
                <c:pt idx="2612">
                  <c:v>399950</c:v>
                </c:pt>
                <c:pt idx="2613">
                  <c:v>355000</c:v>
                </c:pt>
                <c:pt idx="2614">
                  <c:v>580000</c:v>
                </c:pt>
                <c:pt idx="2615">
                  <c:v>700000</c:v>
                </c:pt>
                <c:pt idx="2616">
                  <c:v>279900</c:v>
                </c:pt>
                <c:pt idx="2617">
                  <c:v>210000</c:v>
                </c:pt>
                <c:pt idx="2618" formatCode="0.00E+00">
                  <c:v>1165000</c:v>
                </c:pt>
                <c:pt idx="2619">
                  <c:v>290300</c:v>
                </c:pt>
                <c:pt idx="2620" formatCode="0.00E+00">
                  <c:v>1599950</c:v>
                </c:pt>
                <c:pt idx="2621">
                  <c:v>490000</c:v>
                </c:pt>
                <c:pt idx="2622">
                  <c:v>606000</c:v>
                </c:pt>
                <c:pt idx="2623">
                  <c:v>359950</c:v>
                </c:pt>
                <c:pt idx="2624">
                  <c:v>677100</c:v>
                </c:pt>
                <c:pt idx="2625">
                  <c:v>465000</c:v>
                </c:pt>
                <c:pt idx="2626" formatCode="0.00E+00">
                  <c:v>4500000</c:v>
                </c:pt>
                <c:pt idx="2627">
                  <c:v>500000</c:v>
                </c:pt>
                <c:pt idx="2628">
                  <c:v>455000</c:v>
                </c:pt>
                <c:pt idx="2629">
                  <c:v>705000</c:v>
                </c:pt>
                <c:pt idx="2630">
                  <c:v>420000</c:v>
                </c:pt>
                <c:pt idx="2631">
                  <c:v>169575</c:v>
                </c:pt>
                <c:pt idx="2632">
                  <c:v>250000</c:v>
                </c:pt>
                <c:pt idx="2633">
                  <c:v>530000</c:v>
                </c:pt>
                <c:pt idx="2634">
                  <c:v>590000</c:v>
                </c:pt>
                <c:pt idx="2635">
                  <c:v>257500</c:v>
                </c:pt>
                <c:pt idx="2636">
                  <c:v>415000</c:v>
                </c:pt>
                <c:pt idx="2637">
                  <c:v>536000</c:v>
                </c:pt>
                <c:pt idx="2638">
                  <c:v>246500</c:v>
                </c:pt>
                <c:pt idx="2639">
                  <c:v>395000</c:v>
                </c:pt>
                <c:pt idx="2640">
                  <c:v>739000</c:v>
                </c:pt>
                <c:pt idx="2641" formatCode="0.00E+00">
                  <c:v>1272000</c:v>
                </c:pt>
                <c:pt idx="2642">
                  <c:v>190000</c:v>
                </c:pt>
                <c:pt idx="2643">
                  <c:v>305000</c:v>
                </c:pt>
                <c:pt idx="2644">
                  <c:v>925000</c:v>
                </c:pt>
                <c:pt idx="2645">
                  <c:v>895000</c:v>
                </c:pt>
                <c:pt idx="2646">
                  <c:v>656000</c:v>
                </c:pt>
                <c:pt idx="2647">
                  <c:v>560000</c:v>
                </c:pt>
                <c:pt idx="2648">
                  <c:v>610000</c:v>
                </c:pt>
                <c:pt idx="2649">
                  <c:v>645000</c:v>
                </c:pt>
                <c:pt idx="2650">
                  <c:v>259000</c:v>
                </c:pt>
                <c:pt idx="2651">
                  <c:v>980000</c:v>
                </c:pt>
                <c:pt idx="2652">
                  <c:v>872000</c:v>
                </c:pt>
                <c:pt idx="2653" formatCode="0.00E+00">
                  <c:v>1000000</c:v>
                </c:pt>
                <c:pt idx="2654">
                  <c:v>900000</c:v>
                </c:pt>
                <c:pt idx="2655">
                  <c:v>475000</c:v>
                </c:pt>
                <c:pt idx="2656">
                  <c:v>350000</c:v>
                </c:pt>
                <c:pt idx="2657">
                  <c:v>840000</c:v>
                </c:pt>
                <c:pt idx="2658">
                  <c:v>500000</c:v>
                </c:pt>
                <c:pt idx="2659">
                  <c:v>202500</c:v>
                </c:pt>
                <c:pt idx="2660">
                  <c:v>523000</c:v>
                </c:pt>
                <c:pt idx="2661">
                  <c:v>225000</c:v>
                </c:pt>
                <c:pt idx="2662">
                  <c:v>418200</c:v>
                </c:pt>
                <c:pt idx="2663">
                  <c:v>356500</c:v>
                </c:pt>
                <c:pt idx="2664">
                  <c:v>670000</c:v>
                </c:pt>
                <c:pt idx="2665">
                  <c:v>456150</c:v>
                </c:pt>
                <c:pt idx="2666">
                  <c:v>471000</c:v>
                </c:pt>
                <c:pt idx="2667">
                  <c:v>558000</c:v>
                </c:pt>
                <c:pt idx="2668" formatCode="0.00E+00">
                  <c:v>1380000</c:v>
                </c:pt>
                <c:pt idx="2669">
                  <c:v>161500</c:v>
                </c:pt>
                <c:pt idx="2670">
                  <c:v>311000</c:v>
                </c:pt>
                <c:pt idx="2671">
                  <c:v>470000</c:v>
                </c:pt>
                <c:pt idx="2672">
                  <c:v>569000</c:v>
                </c:pt>
                <c:pt idx="2673">
                  <c:v>689000</c:v>
                </c:pt>
                <c:pt idx="2674">
                  <c:v>271900</c:v>
                </c:pt>
                <c:pt idx="2675">
                  <c:v>278000</c:v>
                </c:pt>
                <c:pt idx="2676">
                  <c:v>820000</c:v>
                </c:pt>
                <c:pt idx="2677">
                  <c:v>399500</c:v>
                </c:pt>
                <c:pt idx="2678">
                  <c:v>462000</c:v>
                </c:pt>
                <c:pt idx="2679">
                  <c:v>347500</c:v>
                </c:pt>
                <c:pt idx="2680">
                  <c:v>562100</c:v>
                </c:pt>
                <c:pt idx="2681">
                  <c:v>230000</c:v>
                </c:pt>
                <c:pt idx="2682">
                  <c:v>687000</c:v>
                </c:pt>
                <c:pt idx="2683">
                  <c:v>725786</c:v>
                </c:pt>
                <c:pt idx="2684">
                  <c:v>315500</c:v>
                </c:pt>
                <c:pt idx="2685">
                  <c:v>312000</c:v>
                </c:pt>
                <c:pt idx="2686">
                  <c:v>343000</c:v>
                </c:pt>
                <c:pt idx="2687">
                  <c:v>385195</c:v>
                </c:pt>
                <c:pt idx="2688">
                  <c:v>415000</c:v>
                </c:pt>
                <c:pt idx="2689">
                  <c:v>461000</c:v>
                </c:pt>
                <c:pt idx="2690">
                  <c:v>369990</c:v>
                </c:pt>
                <c:pt idx="2691">
                  <c:v>349950</c:v>
                </c:pt>
                <c:pt idx="2692">
                  <c:v>285750</c:v>
                </c:pt>
                <c:pt idx="2693">
                  <c:v>542500</c:v>
                </c:pt>
                <c:pt idx="2694">
                  <c:v>830000</c:v>
                </c:pt>
                <c:pt idx="2695">
                  <c:v>705000</c:v>
                </c:pt>
                <c:pt idx="2696">
                  <c:v>615000</c:v>
                </c:pt>
                <c:pt idx="2697">
                  <c:v>184500</c:v>
                </c:pt>
                <c:pt idx="2698">
                  <c:v>412000</c:v>
                </c:pt>
                <c:pt idx="2699">
                  <c:v>250000</c:v>
                </c:pt>
                <c:pt idx="2700">
                  <c:v>580000</c:v>
                </c:pt>
                <c:pt idx="2701">
                  <c:v>220000</c:v>
                </c:pt>
                <c:pt idx="2702">
                  <c:v>675000</c:v>
                </c:pt>
                <c:pt idx="2703">
                  <c:v>373500</c:v>
                </c:pt>
                <c:pt idx="2704">
                  <c:v>662700</c:v>
                </c:pt>
                <c:pt idx="2705">
                  <c:v>239950</c:v>
                </c:pt>
                <c:pt idx="2706">
                  <c:v>383000</c:v>
                </c:pt>
                <c:pt idx="2707">
                  <c:v>485000</c:v>
                </c:pt>
                <c:pt idx="2708">
                  <c:v>610000</c:v>
                </c:pt>
                <c:pt idx="2709">
                  <c:v>545000</c:v>
                </c:pt>
                <c:pt idx="2710">
                  <c:v>780000</c:v>
                </c:pt>
                <c:pt idx="2711">
                  <c:v>305000</c:v>
                </c:pt>
                <c:pt idx="2712">
                  <c:v>405000</c:v>
                </c:pt>
                <c:pt idx="2713" formatCode="0.00E+00">
                  <c:v>1110000</c:v>
                </c:pt>
                <c:pt idx="2714">
                  <c:v>273000</c:v>
                </c:pt>
                <c:pt idx="2715">
                  <c:v>326500</c:v>
                </c:pt>
                <c:pt idx="2716">
                  <c:v>365000</c:v>
                </c:pt>
                <c:pt idx="2717" formatCode="0.00E+00">
                  <c:v>1000750</c:v>
                </c:pt>
                <c:pt idx="2718">
                  <c:v>422500</c:v>
                </c:pt>
                <c:pt idx="2719">
                  <c:v>354450</c:v>
                </c:pt>
                <c:pt idx="2720">
                  <c:v>320000</c:v>
                </c:pt>
                <c:pt idx="2721">
                  <c:v>223000</c:v>
                </c:pt>
                <c:pt idx="2722">
                  <c:v>410000</c:v>
                </c:pt>
                <c:pt idx="2723">
                  <c:v>438000</c:v>
                </c:pt>
                <c:pt idx="2724">
                  <c:v>390000</c:v>
                </c:pt>
                <c:pt idx="2725">
                  <c:v>298500</c:v>
                </c:pt>
                <c:pt idx="2726">
                  <c:v>749999</c:v>
                </c:pt>
                <c:pt idx="2727">
                  <c:v>779000</c:v>
                </c:pt>
                <c:pt idx="2728">
                  <c:v>570000</c:v>
                </c:pt>
                <c:pt idx="2729">
                  <c:v>385000</c:v>
                </c:pt>
                <c:pt idx="2730">
                  <c:v>649000</c:v>
                </c:pt>
                <c:pt idx="2731">
                  <c:v>283000</c:v>
                </c:pt>
                <c:pt idx="2732">
                  <c:v>699900</c:v>
                </c:pt>
                <c:pt idx="2733">
                  <c:v>278500</c:v>
                </c:pt>
                <c:pt idx="2734">
                  <c:v>700000</c:v>
                </c:pt>
                <c:pt idx="2735">
                  <c:v>535000</c:v>
                </c:pt>
                <c:pt idx="2736">
                  <c:v>234500</c:v>
                </c:pt>
                <c:pt idx="2737">
                  <c:v>374150</c:v>
                </c:pt>
                <c:pt idx="2738">
                  <c:v>397000</c:v>
                </c:pt>
                <c:pt idx="2739">
                  <c:v>613000</c:v>
                </c:pt>
                <c:pt idx="2740" formatCode="0.00E+00">
                  <c:v>1150000</c:v>
                </c:pt>
                <c:pt idx="2741">
                  <c:v>595000</c:v>
                </c:pt>
                <c:pt idx="2742">
                  <c:v>340000</c:v>
                </c:pt>
                <c:pt idx="2743">
                  <c:v>388000</c:v>
                </c:pt>
                <c:pt idx="2744">
                  <c:v>404000</c:v>
                </c:pt>
                <c:pt idx="2745">
                  <c:v>810000</c:v>
                </c:pt>
                <c:pt idx="2746">
                  <c:v>405000</c:v>
                </c:pt>
                <c:pt idx="2747">
                  <c:v>726000</c:v>
                </c:pt>
                <c:pt idx="2748">
                  <c:v>266000</c:v>
                </c:pt>
                <c:pt idx="2749">
                  <c:v>722500</c:v>
                </c:pt>
                <c:pt idx="2750">
                  <c:v>352000</c:v>
                </c:pt>
                <c:pt idx="2751">
                  <c:v>265000</c:v>
                </c:pt>
                <c:pt idx="2752">
                  <c:v>856000</c:v>
                </c:pt>
                <c:pt idx="2753">
                  <c:v>346950</c:v>
                </c:pt>
                <c:pt idx="2754">
                  <c:v>866059</c:v>
                </c:pt>
                <c:pt idx="2755">
                  <c:v>410000</c:v>
                </c:pt>
                <c:pt idx="2756">
                  <c:v>370000</c:v>
                </c:pt>
                <c:pt idx="2757">
                  <c:v>230000</c:v>
                </c:pt>
                <c:pt idx="2758">
                  <c:v>400000</c:v>
                </c:pt>
                <c:pt idx="2759">
                  <c:v>172000</c:v>
                </c:pt>
                <c:pt idx="2760">
                  <c:v>615000</c:v>
                </c:pt>
                <c:pt idx="2761">
                  <c:v>860000</c:v>
                </c:pt>
                <c:pt idx="2762">
                  <c:v>555000</c:v>
                </c:pt>
                <c:pt idx="2763">
                  <c:v>579000</c:v>
                </c:pt>
                <c:pt idx="2764">
                  <c:v>385000</c:v>
                </c:pt>
                <c:pt idx="2765">
                  <c:v>420000</c:v>
                </c:pt>
                <c:pt idx="2766">
                  <c:v>645000</c:v>
                </c:pt>
                <c:pt idx="2767">
                  <c:v>549950</c:v>
                </c:pt>
                <c:pt idx="2768">
                  <c:v>678000</c:v>
                </c:pt>
                <c:pt idx="2769">
                  <c:v>199000</c:v>
                </c:pt>
                <c:pt idx="2770">
                  <c:v>604000</c:v>
                </c:pt>
                <c:pt idx="2771">
                  <c:v>268000</c:v>
                </c:pt>
                <c:pt idx="2772">
                  <c:v>960000</c:v>
                </c:pt>
                <c:pt idx="2773">
                  <c:v>509250</c:v>
                </c:pt>
                <c:pt idx="2774">
                  <c:v>416000</c:v>
                </c:pt>
                <c:pt idx="2775">
                  <c:v>190000</c:v>
                </c:pt>
                <c:pt idx="2776">
                  <c:v>212000</c:v>
                </c:pt>
                <c:pt idx="2777">
                  <c:v>325900</c:v>
                </c:pt>
                <c:pt idx="2778">
                  <c:v>560000</c:v>
                </c:pt>
                <c:pt idx="2779">
                  <c:v>275000</c:v>
                </c:pt>
                <c:pt idx="2780">
                  <c:v>665000</c:v>
                </c:pt>
                <c:pt idx="2781" formatCode="0.00E+00">
                  <c:v>1505000</c:v>
                </c:pt>
                <c:pt idx="2782">
                  <c:v>375000</c:v>
                </c:pt>
                <c:pt idx="2783">
                  <c:v>359950</c:v>
                </c:pt>
                <c:pt idx="2784">
                  <c:v>340000</c:v>
                </c:pt>
                <c:pt idx="2785">
                  <c:v>401000</c:v>
                </c:pt>
                <c:pt idx="2786">
                  <c:v>669000</c:v>
                </c:pt>
                <c:pt idx="2787">
                  <c:v>638500</c:v>
                </c:pt>
                <c:pt idx="2788">
                  <c:v>545000</c:v>
                </c:pt>
                <c:pt idx="2789">
                  <c:v>524000</c:v>
                </c:pt>
                <c:pt idx="2790" formatCode="0.00E+00">
                  <c:v>1610000</c:v>
                </c:pt>
                <c:pt idx="2791">
                  <c:v>280000</c:v>
                </c:pt>
                <c:pt idx="2792">
                  <c:v>828000</c:v>
                </c:pt>
                <c:pt idx="2793">
                  <c:v>223000</c:v>
                </c:pt>
                <c:pt idx="2794" formatCode="0.00E+00">
                  <c:v>1289000</c:v>
                </c:pt>
                <c:pt idx="2795">
                  <c:v>750000</c:v>
                </c:pt>
                <c:pt idx="2796">
                  <c:v>430000</c:v>
                </c:pt>
                <c:pt idx="2797">
                  <c:v>711000</c:v>
                </c:pt>
                <c:pt idx="2798">
                  <c:v>310000</c:v>
                </c:pt>
                <c:pt idx="2799">
                  <c:v>415000</c:v>
                </c:pt>
                <c:pt idx="2800">
                  <c:v>274900</c:v>
                </c:pt>
                <c:pt idx="2801">
                  <c:v>525000</c:v>
                </c:pt>
                <c:pt idx="2802">
                  <c:v>179500</c:v>
                </c:pt>
                <c:pt idx="2803">
                  <c:v>478000</c:v>
                </c:pt>
                <c:pt idx="2804">
                  <c:v>195000</c:v>
                </c:pt>
                <c:pt idx="2805">
                  <c:v>385000</c:v>
                </c:pt>
                <c:pt idx="2806">
                  <c:v>401000</c:v>
                </c:pt>
                <c:pt idx="2807">
                  <c:v>522000</c:v>
                </c:pt>
                <c:pt idx="2808">
                  <c:v>330000</c:v>
                </c:pt>
                <c:pt idx="2809">
                  <c:v>503000</c:v>
                </c:pt>
                <c:pt idx="2810">
                  <c:v>175000</c:v>
                </c:pt>
                <c:pt idx="2811">
                  <c:v>963990</c:v>
                </c:pt>
                <c:pt idx="2812">
                  <c:v>845000</c:v>
                </c:pt>
                <c:pt idx="2813">
                  <c:v>157500</c:v>
                </c:pt>
                <c:pt idx="2814">
                  <c:v>450000</c:v>
                </c:pt>
                <c:pt idx="2815">
                  <c:v>925000</c:v>
                </c:pt>
                <c:pt idx="2816">
                  <c:v>600000</c:v>
                </c:pt>
                <c:pt idx="2817">
                  <c:v>709000</c:v>
                </c:pt>
                <c:pt idx="2818" formatCode="0.00E+00">
                  <c:v>1385000</c:v>
                </c:pt>
                <c:pt idx="2819">
                  <c:v>248000</c:v>
                </c:pt>
                <c:pt idx="2820">
                  <c:v>245000</c:v>
                </c:pt>
                <c:pt idx="2821">
                  <c:v>332000</c:v>
                </c:pt>
                <c:pt idx="2822">
                  <c:v>459950</c:v>
                </c:pt>
                <c:pt idx="2823">
                  <c:v>425000</c:v>
                </c:pt>
                <c:pt idx="2824">
                  <c:v>460000</c:v>
                </c:pt>
                <c:pt idx="2825">
                  <c:v>838300</c:v>
                </c:pt>
                <c:pt idx="2826">
                  <c:v>256000</c:v>
                </c:pt>
                <c:pt idx="2827">
                  <c:v>864000</c:v>
                </c:pt>
                <c:pt idx="2828">
                  <c:v>900000</c:v>
                </c:pt>
                <c:pt idx="2829">
                  <c:v>145600</c:v>
                </c:pt>
                <c:pt idx="2830">
                  <c:v>865000</c:v>
                </c:pt>
                <c:pt idx="2831">
                  <c:v>250250</c:v>
                </c:pt>
                <c:pt idx="2832">
                  <c:v>162000</c:v>
                </c:pt>
                <c:pt idx="2833">
                  <c:v>450000</c:v>
                </c:pt>
                <c:pt idx="2834">
                  <c:v>675500</c:v>
                </c:pt>
                <c:pt idx="2835">
                  <c:v>697000</c:v>
                </c:pt>
                <c:pt idx="2836" formatCode="0.00E+00">
                  <c:v>1324050</c:v>
                </c:pt>
                <c:pt idx="2837">
                  <c:v>490000</c:v>
                </c:pt>
                <c:pt idx="2838">
                  <c:v>590000</c:v>
                </c:pt>
                <c:pt idx="2839">
                  <c:v>280000</c:v>
                </c:pt>
                <c:pt idx="2840">
                  <c:v>515000</c:v>
                </c:pt>
                <c:pt idx="2841">
                  <c:v>576000</c:v>
                </c:pt>
                <c:pt idx="2842">
                  <c:v>375000</c:v>
                </c:pt>
                <c:pt idx="2843">
                  <c:v>478000</c:v>
                </c:pt>
                <c:pt idx="2844">
                  <c:v>282000</c:v>
                </c:pt>
                <c:pt idx="2845" formatCode="0.00E+00">
                  <c:v>1400000</c:v>
                </c:pt>
                <c:pt idx="2846">
                  <c:v>593500</c:v>
                </c:pt>
                <c:pt idx="2847">
                  <c:v>724950</c:v>
                </c:pt>
                <c:pt idx="2848">
                  <c:v>306000</c:v>
                </c:pt>
                <c:pt idx="2849">
                  <c:v>341000</c:v>
                </c:pt>
                <c:pt idx="2850">
                  <c:v>399950</c:v>
                </c:pt>
                <c:pt idx="2851">
                  <c:v>534000</c:v>
                </c:pt>
                <c:pt idx="2852">
                  <c:v>635000</c:v>
                </c:pt>
                <c:pt idx="2853">
                  <c:v>350000</c:v>
                </c:pt>
                <c:pt idx="2854">
                  <c:v>856000</c:v>
                </c:pt>
                <c:pt idx="2855">
                  <c:v>582000</c:v>
                </c:pt>
                <c:pt idx="2856">
                  <c:v>799000</c:v>
                </c:pt>
                <c:pt idx="2857">
                  <c:v>423700</c:v>
                </c:pt>
                <c:pt idx="2858" formatCode="0.00E+00">
                  <c:v>1835000</c:v>
                </c:pt>
                <c:pt idx="2859">
                  <c:v>322000</c:v>
                </c:pt>
                <c:pt idx="2860">
                  <c:v>929000</c:v>
                </c:pt>
                <c:pt idx="2861">
                  <c:v>443000</c:v>
                </c:pt>
                <c:pt idx="2862">
                  <c:v>441500</c:v>
                </c:pt>
                <c:pt idx="2863">
                  <c:v>875000</c:v>
                </c:pt>
                <c:pt idx="2864" formatCode="0.00E+00">
                  <c:v>3600000</c:v>
                </c:pt>
                <c:pt idx="2865">
                  <c:v>450000</c:v>
                </c:pt>
                <c:pt idx="2866">
                  <c:v>425000</c:v>
                </c:pt>
                <c:pt idx="2867">
                  <c:v>660000</c:v>
                </c:pt>
                <c:pt idx="2868">
                  <c:v>763101</c:v>
                </c:pt>
                <c:pt idx="2869">
                  <c:v>499000</c:v>
                </c:pt>
                <c:pt idx="2870">
                  <c:v>521000</c:v>
                </c:pt>
                <c:pt idx="2871">
                  <c:v>302000</c:v>
                </c:pt>
                <c:pt idx="2872">
                  <c:v>293000</c:v>
                </c:pt>
                <c:pt idx="2873">
                  <c:v>335000</c:v>
                </c:pt>
                <c:pt idx="2874">
                  <c:v>499000</c:v>
                </c:pt>
                <c:pt idx="2875">
                  <c:v>600000</c:v>
                </c:pt>
                <c:pt idx="2876">
                  <c:v>720000</c:v>
                </c:pt>
                <c:pt idx="2877">
                  <c:v>195000</c:v>
                </c:pt>
                <c:pt idx="2878">
                  <c:v>249000</c:v>
                </c:pt>
                <c:pt idx="2879">
                  <c:v>334000</c:v>
                </c:pt>
                <c:pt idx="2880">
                  <c:v>599950</c:v>
                </c:pt>
                <c:pt idx="2881">
                  <c:v>149900</c:v>
                </c:pt>
                <c:pt idx="2882">
                  <c:v>700000</c:v>
                </c:pt>
                <c:pt idx="2883">
                  <c:v>525000</c:v>
                </c:pt>
                <c:pt idx="2884" formatCode="0.00E+00">
                  <c:v>1049000</c:v>
                </c:pt>
                <c:pt idx="2885">
                  <c:v>402000</c:v>
                </c:pt>
                <c:pt idx="2886">
                  <c:v>450000</c:v>
                </c:pt>
                <c:pt idx="2887">
                  <c:v>520000</c:v>
                </c:pt>
                <c:pt idx="2888">
                  <c:v>205000</c:v>
                </c:pt>
                <c:pt idx="2889">
                  <c:v>635000</c:v>
                </c:pt>
                <c:pt idx="2890">
                  <c:v>210500</c:v>
                </c:pt>
                <c:pt idx="2891">
                  <c:v>406650</c:v>
                </c:pt>
                <c:pt idx="2892">
                  <c:v>350000</c:v>
                </c:pt>
                <c:pt idx="2893">
                  <c:v>425000</c:v>
                </c:pt>
                <c:pt idx="2894">
                  <c:v>798000</c:v>
                </c:pt>
                <c:pt idx="2895">
                  <c:v>180000</c:v>
                </c:pt>
                <c:pt idx="2896" formatCode="0.00E+00">
                  <c:v>1250000</c:v>
                </c:pt>
                <c:pt idx="2897">
                  <c:v>435000</c:v>
                </c:pt>
                <c:pt idx="2898">
                  <c:v>355000</c:v>
                </c:pt>
                <c:pt idx="2899" formatCode="0.00E+00">
                  <c:v>3000000</c:v>
                </c:pt>
                <c:pt idx="2900">
                  <c:v>685000</c:v>
                </c:pt>
                <c:pt idx="2901">
                  <c:v>311000</c:v>
                </c:pt>
                <c:pt idx="2902">
                  <c:v>305000</c:v>
                </c:pt>
                <c:pt idx="2903">
                  <c:v>675000</c:v>
                </c:pt>
                <c:pt idx="2904">
                  <c:v>769000</c:v>
                </c:pt>
                <c:pt idx="2905">
                  <c:v>430000</c:v>
                </c:pt>
                <c:pt idx="2906">
                  <c:v>516250</c:v>
                </c:pt>
                <c:pt idx="2907">
                  <c:v>760000</c:v>
                </c:pt>
                <c:pt idx="2908">
                  <c:v>579950</c:v>
                </c:pt>
                <c:pt idx="2909">
                  <c:v>476000</c:v>
                </c:pt>
                <c:pt idx="2910">
                  <c:v>510000</c:v>
                </c:pt>
                <c:pt idx="2911">
                  <c:v>205000</c:v>
                </c:pt>
                <c:pt idx="2912">
                  <c:v>240000</c:v>
                </c:pt>
                <c:pt idx="2913">
                  <c:v>738000</c:v>
                </c:pt>
                <c:pt idx="2914">
                  <c:v>420000</c:v>
                </c:pt>
                <c:pt idx="2915">
                  <c:v>455000</c:v>
                </c:pt>
                <c:pt idx="2916">
                  <c:v>765000</c:v>
                </c:pt>
                <c:pt idx="2917">
                  <c:v>372000</c:v>
                </c:pt>
                <c:pt idx="2918">
                  <c:v>160000</c:v>
                </c:pt>
                <c:pt idx="2919">
                  <c:v>772000</c:v>
                </c:pt>
                <c:pt idx="2920" formatCode="0.00E+00">
                  <c:v>1125000</c:v>
                </c:pt>
                <c:pt idx="2921">
                  <c:v>479000</c:v>
                </c:pt>
                <c:pt idx="2922">
                  <c:v>570000</c:v>
                </c:pt>
                <c:pt idx="2923">
                  <c:v>350000</c:v>
                </c:pt>
                <c:pt idx="2924">
                  <c:v>353000</c:v>
                </c:pt>
                <c:pt idx="2925">
                  <c:v>699000</c:v>
                </c:pt>
                <c:pt idx="2926">
                  <c:v>265000</c:v>
                </c:pt>
                <c:pt idx="2927">
                  <c:v>167000</c:v>
                </c:pt>
                <c:pt idx="2928">
                  <c:v>500000</c:v>
                </c:pt>
                <c:pt idx="2929">
                  <c:v>700000</c:v>
                </c:pt>
                <c:pt idx="2930">
                  <c:v>295000</c:v>
                </c:pt>
                <c:pt idx="2931" formatCode="0.00E+00">
                  <c:v>1010000</c:v>
                </c:pt>
                <c:pt idx="2932">
                  <c:v>209000</c:v>
                </c:pt>
                <c:pt idx="2933">
                  <c:v>276000</c:v>
                </c:pt>
                <c:pt idx="2934">
                  <c:v>380000</c:v>
                </c:pt>
                <c:pt idx="2935">
                  <c:v>315000</c:v>
                </c:pt>
                <c:pt idx="2936">
                  <c:v>685530</c:v>
                </c:pt>
                <c:pt idx="2937">
                  <c:v>254600</c:v>
                </c:pt>
                <c:pt idx="2938">
                  <c:v>230000</c:v>
                </c:pt>
                <c:pt idx="2939">
                  <c:v>335000</c:v>
                </c:pt>
                <c:pt idx="2940">
                  <c:v>550000</c:v>
                </c:pt>
                <c:pt idx="2941">
                  <c:v>123300</c:v>
                </c:pt>
                <c:pt idx="2942">
                  <c:v>275436</c:v>
                </c:pt>
                <c:pt idx="2943">
                  <c:v>325000</c:v>
                </c:pt>
                <c:pt idx="2944">
                  <c:v>635000</c:v>
                </c:pt>
                <c:pt idx="2945">
                  <c:v>513000</c:v>
                </c:pt>
                <c:pt idx="2946">
                  <c:v>580000</c:v>
                </c:pt>
                <c:pt idx="2947">
                  <c:v>225000</c:v>
                </c:pt>
                <c:pt idx="2948">
                  <c:v>265000</c:v>
                </c:pt>
                <c:pt idx="2949">
                  <c:v>313000</c:v>
                </c:pt>
                <c:pt idx="2950">
                  <c:v>296000</c:v>
                </c:pt>
                <c:pt idx="2951">
                  <c:v>655500</c:v>
                </c:pt>
                <c:pt idx="2952">
                  <c:v>250750</c:v>
                </c:pt>
                <c:pt idx="2953">
                  <c:v>438000</c:v>
                </c:pt>
                <c:pt idx="2954">
                  <c:v>590000</c:v>
                </c:pt>
                <c:pt idx="2955">
                  <c:v>329500</c:v>
                </c:pt>
                <c:pt idx="2956" formatCode="0.00E+00">
                  <c:v>1195000</c:v>
                </c:pt>
                <c:pt idx="2957">
                  <c:v>415000</c:v>
                </c:pt>
                <c:pt idx="2958">
                  <c:v>900000</c:v>
                </c:pt>
                <c:pt idx="2959">
                  <c:v>378000</c:v>
                </c:pt>
                <c:pt idx="2960">
                  <c:v>474000</c:v>
                </c:pt>
                <c:pt idx="2961">
                  <c:v>464000</c:v>
                </c:pt>
                <c:pt idx="2962">
                  <c:v>310000</c:v>
                </c:pt>
                <c:pt idx="2963">
                  <c:v>580000</c:v>
                </c:pt>
                <c:pt idx="2964">
                  <c:v>999000</c:v>
                </c:pt>
                <c:pt idx="2965">
                  <c:v>510000</c:v>
                </c:pt>
                <c:pt idx="2966">
                  <c:v>650000</c:v>
                </c:pt>
                <c:pt idx="2967">
                  <c:v>196000</c:v>
                </c:pt>
                <c:pt idx="2968">
                  <c:v>220000</c:v>
                </c:pt>
                <c:pt idx="2969">
                  <c:v>855000</c:v>
                </c:pt>
                <c:pt idx="2970">
                  <c:v>483000</c:v>
                </c:pt>
                <c:pt idx="2971">
                  <c:v>400000</c:v>
                </c:pt>
                <c:pt idx="2972">
                  <c:v>435000</c:v>
                </c:pt>
                <c:pt idx="2973">
                  <c:v>219500</c:v>
                </c:pt>
                <c:pt idx="2974" formatCode="0.00E+00">
                  <c:v>2950000</c:v>
                </c:pt>
                <c:pt idx="2975">
                  <c:v>427000</c:v>
                </c:pt>
                <c:pt idx="2976">
                  <c:v>430000</c:v>
                </c:pt>
                <c:pt idx="2977">
                  <c:v>685000</c:v>
                </c:pt>
                <c:pt idx="2978">
                  <c:v>495000</c:v>
                </c:pt>
                <c:pt idx="2979">
                  <c:v>299950</c:v>
                </c:pt>
                <c:pt idx="2980">
                  <c:v>390000</c:v>
                </c:pt>
                <c:pt idx="2981">
                  <c:v>385000</c:v>
                </c:pt>
                <c:pt idx="2982">
                  <c:v>740000</c:v>
                </c:pt>
                <c:pt idx="2983">
                  <c:v>991700</c:v>
                </c:pt>
                <c:pt idx="2984">
                  <c:v>765000</c:v>
                </c:pt>
                <c:pt idx="2985">
                  <c:v>802000</c:v>
                </c:pt>
                <c:pt idx="2986">
                  <c:v>950000</c:v>
                </c:pt>
                <c:pt idx="2987">
                  <c:v>392000</c:v>
                </c:pt>
                <c:pt idx="2988">
                  <c:v>590000</c:v>
                </c:pt>
                <c:pt idx="2989">
                  <c:v>425000</c:v>
                </c:pt>
                <c:pt idx="2990">
                  <c:v>765000</c:v>
                </c:pt>
                <c:pt idx="2991">
                  <c:v>313500</c:v>
                </c:pt>
                <c:pt idx="2992">
                  <c:v>320000</c:v>
                </c:pt>
                <c:pt idx="2993">
                  <c:v>604000</c:v>
                </c:pt>
                <c:pt idx="2994">
                  <c:v>570000</c:v>
                </c:pt>
                <c:pt idx="2995">
                  <c:v>639000</c:v>
                </c:pt>
                <c:pt idx="2996">
                  <c:v>335000</c:v>
                </c:pt>
                <c:pt idx="2997">
                  <c:v>896000</c:v>
                </c:pt>
                <c:pt idx="2998">
                  <c:v>259500</c:v>
                </c:pt>
                <c:pt idx="2999">
                  <c:v>637000</c:v>
                </c:pt>
                <c:pt idx="3000">
                  <c:v>307450</c:v>
                </c:pt>
                <c:pt idx="3001">
                  <c:v>535000</c:v>
                </c:pt>
                <c:pt idx="3002">
                  <c:v>669500</c:v>
                </c:pt>
                <c:pt idx="3003">
                  <c:v>259000</c:v>
                </c:pt>
                <c:pt idx="3004">
                  <c:v>441000</c:v>
                </c:pt>
                <c:pt idx="3005">
                  <c:v>228800</c:v>
                </c:pt>
                <c:pt idx="3006">
                  <c:v>530000</c:v>
                </c:pt>
                <c:pt idx="3007">
                  <c:v>524000</c:v>
                </c:pt>
                <c:pt idx="3008">
                  <c:v>430000</c:v>
                </c:pt>
                <c:pt idx="3009" formatCode="0.00E+00">
                  <c:v>1325000</c:v>
                </c:pt>
                <c:pt idx="3010">
                  <c:v>210000</c:v>
                </c:pt>
                <c:pt idx="3011">
                  <c:v>449000</c:v>
                </c:pt>
                <c:pt idx="3012">
                  <c:v>945000</c:v>
                </c:pt>
                <c:pt idx="3013">
                  <c:v>200450</c:v>
                </c:pt>
                <c:pt idx="3014">
                  <c:v>219950</c:v>
                </c:pt>
                <c:pt idx="3015">
                  <c:v>659500</c:v>
                </c:pt>
                <c:pt idx="3016">
                  <c:v>746000</c:v>
                </c:pt>
                <c:pt idx="3017">
                  <c:v>540000</c:v>
                </c:pt>
                <c:pt idx="3018">
                  <c:v>485000</c:v>
                </c:pt>
                <c:pt idx="3019">
                  <c:v>202000</c:v>
                </c:pt>
                <c:pt idx="3020" formatCode="0.00E+00">
                  <c:v>2525000</c:v>
                </c:pt>
                <c:pt idx="3021">
                  <c:v>502000</c:v>
                </c:pt>
                <c:pt idx="3022">
                  <c:v>279000</c:v>
                </c:pt>
                <c:pt idx="3023">
                  <c:v>409500</c:v>
                </c:pt>
                <c:pt idx="3024">
                  <c:v>453000</c:v>
                </c:pt>
                <c:pt idx="3025">
                  <c:v>367000</c:v>
                </c:pt>
                <c:pt idx="3026">
                  <c:v>550000</c:v>
                </c:pt>
                <c:pt idx="3027">
                  <c:v>273500</c:v>
                </c:pt>
                <c:pt idx="3028">
                  <c:v>505000</c:v>
                </c:pt>
                <c:pt idx="3029">
                  <c:v>770000</c:v>
                </c:pt>
                <c:pt idx="3030">
                  <c:v>565000</c:v>
                </c:pt>
                <c:pt idx="3031">
                  <c:v>316000</c:v>
                </c:pt>
                <c:pt idx="3032">
                  <c:v>160000</c:v>
                </c:pt>
                <c:pt idx="3033">
                  <c:v>170000</c:v>
                </c:pt>
                <c:pt idx="3034">
                  <c:v>235000</c:v>
                </c:pt>
                <c:pt idx="3035" formatCode="0.00E+00">
                  <c:v>1799000</c:v>
                </c:pt>
                <c:pt idx="3036">
                  <c:v>310000</c:v>
                </c:pt>
                <c:pt idx="3037">
                  <c:v>285000</c:v>
                </c:pt>
                <c:pt idx="3038">
                  <c:v>280000</c:v>
                </c:pt>
                <c:pt idx="3039" formatCode="0.00E+00">
                  <c:v>2298000</c:v>
                </c:pt>
                <c:pt idx="3040">
                  <c:v>763776</c:v>
                </c:pt>
                <c:pt idx="3041">
                  <c:v>530000</c:v>
                </c:pt>
                <c:pt idx="3042">
                  <c:v>362000</c:v>
                </c:pt>
                <c:pt idx="3043">
                  <c:v>430000</c:v>
                </c:pt>
                <c:pt idx="3044">
                  <c:v>456500</c:v>
                </c:pt>
                <c:pt idx="3045">
                  <c:v>445000</c:v>
                </c:pt>
                <c:pt idx="3046">
                  <c:v>386900</c:v>
                </c:pt>
                <c:pt idx="3047">
                  <c:v>479000</c:v>
                </c:pt>
                <c:pt idx="3048">
                  <c:v>525000</c:v>
                </c:pt>
                <c:pt idx="3049">
                  <c:v>272000</c:v>
                </c:pt>
                <c:pt idx="3050">
                  <c:v>517000</c:v>
                </c:pt>
                <c:pt idx="3051">
                  <c:v>615000</c:v>
                </c:pt>
                <c:pt idx="3052">
                  <c:v>439000</c:v>
                </c:pt>
                <c:pt idx="3053">
                  <c:v>716000</c:v>
                </c:pt>
                <c:pt idx="3054">
                  <c:v>308000</c:v>
                </c:pt>
                <c:pt idx="3055">
                  <c:v>800000</c:v>
                </c:pt>
                <c:pt idx="3056">
                  <c:v>575000</c:v>
                </c:pt>
                <c:pt idx="3057">
                  <c:v>219950</c:v>
                </c:pt>
                <c:pt idx="3058">
                  <c:v>770000</c:v>
                </c:pt>
                <c:pt idx="3059">
                  <c:v>424950</c:v>
                </c:pt>
                <c:pt idx="3060">
                  <c:v>387000</c:v>
                </c:pt>
                <c:pt idx="3061">
                  <c:v>790000</c:v>
                </c:pt>
                <c:pt idx="3062">
                  <c:v>156000</c:v>
                </c:pt>
                <c:pt idx="3063">
                  <c:v>580000</c:v>
                </c:pt>
                <c:pt idx="3064">
                  <c:v>490000</c:v>
                </c:pt>
                <c:pt idx="3065">
                  <c:v>950000</c:v>
                </c:pt>
                <c:pt idx="3066">
                  <c:v>400000</c:v>
                </c:pt>
                <c:pt idx="3067">
                  <c:v>325000</c:v>
                </c:pt>
                <c:pt idx="3068">
                  <c:v>365000</c:v>
                </c:pt>
                <c:pt idx="3069">
                  <c:v>255000</c:v>
                </c:pt>
                <c:pt idx="3070">
                  <c:v>985000</c:v>
                </c:pt>
                <c:pt idx="3071">
                  <c:v>595000</c:v>
                </c:pt>
                <c:pt idx="3072">
                  <c:v>427500</c:v>
                </c:pt>
                <c:pt idx="3073">
                  <c:v>728000</c:v>
                </c:pt>
                <c:pt idx="3074">
                  <c:v>549950</c:v>
                </c:pt>
                <c:pt idx="3075">
                  <c:v>650000</c:v>
                </c:pt>
                <c:pt idx="3076" formatCode="0.00E+00">
                  <c:v>1125000</c:v>
                </c:pt>
                <c:pt idx="3077">
                  <c:v>203000</c:v>
                </c:pt>
                <c:pt idx="3078">
                  <c:v>311000</c:v>
                </c:pt>
                <c:pt idx="3079">
                  <c:v>387500</c:v>
                </c:pt>
                <c:pt idx="3080">
                  <c:v>370000</c:v>
                </c:pt>
                <c:pt idx="3081">
                  <c:v>228000</c:v>
                </c:pt>
                <c:pt idx="3082">
                  <c:v>740000</c:v>
                </c:pt>
                <c:pt idx="3083">
                  <c:v>200000</c:v>
                </c:pt>
                <c:pt idx="3084">
                  <c:v>660000</c:v>
                </c:pt>
                <c:pt idx="3085">
                  <c:v>275000</c:v>
                </c:pt>
                <c:pt idx="3086">
                  <c:v>708000</c:v>
                </c:pt>
                <c:pt idx="3087">
                  <c:v>280000</c:v>
                </c:pt>
                <c:pt idx="3088">
                  <c:v>325000</c:v>
                </c:pt>
                <c:pt idx="3089">
                  <c:v>495000</c:v>
                </c:pt>
                <c:pt idx="3090">
                  <c:v>691000</c:v>
                </c:pt>
                <c:pt idx="3091" formatCode="0.00E+00">
                  <c:v>2288000</c:v>
                </c:pt>
                <c:pt idx="3092">
                  <c:v>329500</c:v>
                </c:pt>
                <c:pt idx="3093">
                  <c:v>348000</c:v>
                </c:pt>
                <c:pt idx="3094">
                  <c:v>425000</c:v>
                </c:pt>
                <c:pt idx="3095">
                  <c:v>210000</c:v>
                </c:pt>
                <c:pt idx="3096">
                  <c:v>285000</c:v>
                </c:pt>
                <c:pt idx="3097">
                  <c:v>222000</c:v>
                </c:pt>
                <c:pt idx="3098">
                  <c:v>200000</c:v>
                </c:pt>
                <c:pt idx="3099">
                  <c:v>247500</c:v>
                </c:pt>
                <c:pt idx="3100" formatCode="0.00E+00">
                  <c:v>1500000</c:v>
                </c:pt>
                <c:pt idx="3101">
                  <c:v>190000</c:v>
                </c:pt>
                <c:pt idx="3102">
                  <c:v>975000</c:v>
                </c:pt>
                <c:pt idx="3103" formatCode="0.00E+00">
                  <c:v>1130000</c:v>
                </c:pt>
                <c:pt idx="3104">
                  <c:v>283200</c:v>
                </c:pt>
                <c:pt idx="3105">
                  <c:v>650000</c:v>
                </c:pt>
                <c:pt idx="3106">
                  <c:v>449500</c:v>
                </c:pt>
                <c:pt idx="3107">
                  <c:v>400000</c:v>
                </c:pt>
                <c:pt idx="3108">
                  <c:v>89950</c:v>
                </c:pt>
                <c:pt idx="3109">
                  <c:v>158800</c:v>
                </c:pt>
                <c:pt idx="3110">
                  <c:v>870000</c:v>
                </c:pt>
                <c:pt idx="3111">
                  <c:v>196000</c:v>
                </c:pt>
                <c:pt idx="3112">
                  <c:v>850000</c:v>
                </c:pt>
                <c:pt idx="3113">
                  <c:v>775000</c:v>
                </c:pt>
                <c:pt idx="3114">
                  <c:v>483500</c:v>
                </c:pt>
                <c:pt idx="3115">
                  <c:v>387000</c:v>
                </c:pt>
                <c:pt idx="3116">
                  <c:v>900000</c:v>
                </c:pt>
                <c:pt idx="3117">
                  <c:v>336000</c:v>
                </c:pt>
                <c:pt idx="3118">
                  <c:v>415000</c:v>
                </c:pt>
                <c:pt idx="3119">
                  <c:v>380000</c:v>
                </c:pt>
                <c:pt idx="3120">
                  <c:v>350000</c:v>
                </c:pt>
                <c:pt idx="3121" formatCode="0.00E+00">
                  <c:v>1320000</c:v>
                </c:pt>
                <c:pt idx="3122">
                  <c:v>765000</c:v>
                </c:pt>
                <c:pt idx="3123">
                  <c:v>527000</c:v>
                </c:pt>
                <c:pt idx="3124">
                  <c:v>524000</c:v>
                </c:pt>
                <c:pt idx="3125">
                  <c:v>448000</c:v>
                </c:pt>
                <c:pt idx="3126">
                  <c:v>775000</c:v>
                </c:pt>
                <c:pt idx="3127">
                  <c:v>176500</c:v>
                </c:pt>
                <c:pt idx="3128">
                  <c:v>750000</c:v>
                </c:pt>
                <c:pt idx="3129" formatCode="0.00E+00">
                  <c:v>1265000</c:v>
                </c:pt>
                <c:pt idx="3130">
                  <c:v>250000</c:v>
                </c:pt>
                <c:pt idx="3131">
                  <c:v>759000</c:v>
                </c:pt>
                <c:pt idx="3132">
                  <c:v>640000</c:v>
                </c:pt>
                <c:pt idx="3133">
                  <c:v>990000</c:v>
                </c:pt>
                <c:pt idx="3134">
                  <c:v>395000</c:v>
                </c:pt>
                <c:pt idx="3135">
                  <c:v>275000</c:v>
                </c:pt>
                <c:pt idx="3136">
                  <c:v>390000</c:v>
                </c:pt>
                <c:pt idx="3137">
                  <c:v>752500</c:v>
                </c:pt>
                <c:pt idx="3138">
                  <c:v>450000</c:v>
                </c:pt>
                <c:pt idx="3139">
                  <c:v>473000</c:v>
                </c:pt>
                <c:pt idx="3140">
                  <c:v>178500</c:v>
                </c:pt>
                <c:pt idx="3141">
                  <c:v>485000</c:v>
                </c:pt>
                <c:pt idx="3142">
                  <c:v>215000</c:v>
                </c:pt>
                <c:pt idx="3143">
                  <c:v>589000</c:v>
                </c:pt>
                <c:pt idx="3144">
                  <c:v>325000</c:v>
                </c:pt>
                <c:pt idx="3145">
                  <c:v>580000</c:v>
                </c:pt>
                <c:pt idx="3146">
                  <c:v>181100</c:v>
                </c:pt>
                <c:pt idx="3147">
                  <c:v>345000</c:v>
                </c:pt>
                <c:pt idx="3148">
                  <c:v>781000</c:v>
                </c:pt>
                <c:pt idx="3149">
                  <c:v>402500</c:v>
                </c:pt>
                <c:pt idx="3150">
                  <c:v>426000</c:v>
                </c:pt>
                <c:pt idx="3151">
                  <c:v>389000</c:v>
                </c:pt>
                <c:pt idx="3152">
                  <c:v>670000</c:v>
                </c:pt>
                <c:pt idx="3153" formatCode="0.00E+00">
                  <c:v>1506000</c:v>
                </c:pt>
                <c:pt idx="3154">
                  <c:v>288400</c:v>
                </c:pt>
                <c:pt idx="3155">
                  <c:v>700000</c:v>
                </c:pt>
                <c:pt idx="3156">
                  <c:v>830000</c:v>
                </c:pt>
                <c:pt idx="3157" formatCode="0.00E+00">
                  <c:v>1899000</c:v>
                </c:pt>
                <c:pt idx="3158">
                  <c:v>350500</c:v>
                </c:pt>
                <c:pt idx="3159">
                  <c:v>431000</c:v>
                </c:pt>
                <c:pt idx="3160">
                  <c:v>485000</c:v>
                </c:pt>
                <c:pt idx="3161">
                  <c:v>780000</c:v>
                </c:pt>
                <c:pt idx="3162">
                  <c:v>720000</c:v>
                </c:pt>
                <c:pt idx="3163">
                  <c:v>415000</c:v>
                </c:pt>
                <c:pt idx="3164">
                  <c:v>480000</c:v>
                </c:pt>
                <c:pt idx="3165">
                  <c:v>452250</c:v>
                </c:pt>
                <c:pt idx="3166">
                  <c:v>316000</c:v>
                </c:pt>
                <c:pt idx="3167">
                  <c:v>700000</c:v>
                </c:pt>
                <c:pt idx="3168">
                  <c:v>285000</c:v>
                </c:pt>
                <c:pt idx="3169">
                  <c:v>575000</c:v>
                </c:pt>
                <c:pt idx="3170">
                  <c:v>590000</c:v>
                </c:pt>
                <c:pt idx="3171">
                  <c:v>587500</c:v>
                </c:pt>
                <c:pt idx="3172">
                  <c:v>364000</c:v>
                </c:pt>
                <c:pt idx="3173">
                  <c:v>490000</c:v>
                </c:pt>
                <c:pt idx="3174">
                  <c:v>410000</c:v>
                </c:pt>
                <c:pt idx="3175">
                  <c:v>520000</c:v>
                </c:pt>
                <c:pt idx="3176">
                  <c:v>389000</c:v>
                </c:pt>
                <c:pt idx="3177">
                  <c:v>450000</c:v>
                </c:pt>
                <c:pt idx="3178">
                  <c:v>325000</c:v>
                </c:pt>
                <c:pt idx="3179">
                  <c:v>660000</c:v>
                </c:pt>
                <c:pt idx="3180">
                  <c:v>850000</c:v>
                </c:pt>
                <c:pt idx="3181">
                  <c:v>285000</c:v>
                </c:pt>
                <c:pt idx="3182">
                  <c:v>395000</c:v>
                </c:pt>
                <c:pt idx="3183">
                  <c:v>440000</c:v>
                </c:pt>
                <c:pt idx="3184">
                  <c:v>249000</c:v>
                </c:pt>
                <c:pt idx="3185">
                  <c:v>635000</c:v>
                </c:pt>
                <c:pt idx="3186">
                  <c:v>515000</c:v>
                </c:pt>
                <c:pt idx="3187" formatCode="0.00E+00">
                  <c:v>1400000</c:v>
                </c:pt>
                <c:pt idx="3188">
                  <c:v>200000</c:v>
                </c:pt>
                <c:pt idx="3189" formatCode="0.00E+00">
                  <c:v>1135000</c:v>
                </c:pt>
                <c:pt idx="3190">
                  <c:v>445000</c:v>
                </c:pt>
                <c:pt idx="3191">
                  <c:v>555000</c:v>
                </c:pt>
                <c:pt idx="3192">
                  <c:v>537000</c:v>
                </c:pt>
                <c:pt idx="3193">
                  <c:v>315000</c:v>
                </c:pt>
                <c:pt idx="3194">
                  <c:v>805000</c:v>
                </c:pt>
                <c:pt idx="3195">
                  <c:v>414000</c:v>
                </c:pt>
                <c:pt idx="3196">
                  <c:v>375000</c:v>
                </c:pt>
                <c:pt idx="3197">
                  <c:v>401000</c:v>
                </c:pt>
                <c:pt idx="3198">
                  <c:v>210000</c:v>
                </c:pt>
                <c:pt idx="3199">
                  <c:v>365000</c:v>
                </c:pt>
                <c:pt idx="3200">
                  <c:v>178000</c:v>
                </c:pt>
                <c:pt idx="3201">
                  <c:v>710000</c:v>
                </c:pt>
                <c:pt idx="3202">
                  <c:v>255000</c:v>
                </c:pt>
                <c:pt idx="3203">
                  <c:v>528000</c:v>
                </c:pt>
                <c:pt idx="3204">
                  <c:v>537000</c:v>
                </c:pt>
                <c:pt idx="3205">
                  <c:v>442000</c:v>
                </c:pt>
                <c:pt idx="3206">
                  <c:v>375000</c:v>
                </c:pt>
                <c:pt idx="3207">
                  <c:v>637250</c:v>
                </c:pt>
                <c:pt idx="3208">
                  <c:v>427500</c:v>
                </c:pt>
                <c:pt idx="3209">
                  <c:v>700000</c:v>
                </c:pt>
                <c:pt idx="3210">
                  <c:v>680000</c:v>
                </c:pt>
                <c:pt idx="3211">
                  <c:v>393820</c:v>
                </c:pt>
                <c:pt idx="3212">
                  <c:v>525000</c:v>
                </c:pt>
                <c:pt idx="3213">
                  <c:v>505000</c:v>
                </c:pt>
                <c:pt idx="3214">
                  <c:v>555565</c:v>
                </c:pt>
                <c:pt idx="3215">
                  <c:v>650000</c:v>
                </c:pt>
                <c:pt idx="3216">
                  <c:v>632500</c:v>
                </c:pt>
                <c:pt idx="3217">
                  <c:v>269000</c:v>
                </c:pt>
                <c:pt idx="3218">
                  <c:v>405000</c:v>
                </c:pt>
                <c:pt idx="3219">
                  <c:v>845000</c:v>
                </c:pt>
                <c:pt idx="3220">
                  <c:v>234000</c:v>
                </c:pt>
                <c:pt idx="3221">
                  <c:v>638000</c:v>
                </c:pt>
                <c:pt idx="3222">
                  <c:v>290000</c:v>
                </c:pt>
                <c:pt idx="3223">
                  <c:v>262000</c:v>
                </c:pt>
                <c:pt idx="3224">
                  <c:v>270000</c:v>
                </c:pt>
                <c:pt idx="3225">
                  <c:v>875000</c:v>
                </c:pt>
                <c:pt idx="3226">
                  <c:v>299000</c:v>
                </c:pt>
                <c:pt idx="3227">
                  <c:v>551000</c:v>
                </c:pt>
                <c:pt idx="3228">
                  <c:v>350000</c:v>
                </c:pt>
                <c:pt idx="3229" formatCode="0.00E+00">
                  <c:v>1901000</c:v>
                </c:pt>
                <c:pt idx="3230">
                  <c:v>511718</c:v>
                </c:pt>
                <c:pt idx="3231">
                  <c:v>965000</c:v>
                </c:pt>
                <c:pt idx="3232">
                  <c:v>475000</c:v>
                </c:pt>
                <c:pt idx="3233" formatCode="0.00E+00">
                  <c:v>1062000</c:v>
                </c:pt>
                <c:pt idx="3234">
                  <c:v>252000</c:v>
                </c:pt>
                <c:pt idx="3235">
                  <c:v>580000</c:v>
                </c:pt>
                <c:pt idx="3236">
                  <c:v>374950</c:v>
                </c:pt>
                <c:pt idx="3237">
                  <c:v>739000</c:v>
                </c:pt>
                <c:pt idx="3238">
                  <c:v>271000</c:v>
                </c:pt>
                <c:pt idx="3239">
                  <c:v>230000</c:v>
                </c:pt>
                <c:pt idx="3240">
                  <c:v>210000</c:v>
                </c:pt>
                <c:pt idx="3241">
                  <c:v>350000</c:v>
                </c:pt>
                <c:pt idx="3242">
                  <c:v>491500</c:v>
                </c:pt>
                <c:pt idx="3243">
                  <c:v>325000</c:v>
                </c:pt>
                <c:pt idx="3244">
                  <c:v>190000</c:v>
                </c:pt>
                <c:pt idx="3245">
                  <c:v>658600</c:v>
                </c:pt>
                <c:pt idx="3246">
                  <c:v>299950</c:v>
                </c:pt>
                <c:pt idx="3247">
                  <c:v>464000</c:v>
                </c:pt>
                <c:pt idx="3248">
                  <c:v>308000</c:v>
                </c:pt>
                <c:pt idx="3249">
                  <c:v>625000</c:v>
                </c:pt>
                <c:pt idx="3250">
                  <c:v>240000</c:v>
                </c:pt>
                <c:pt idx="3251">
                  <c:v>530000</c:v>
                </c:pt>
                <c:pt idx="3252" formatCode="0.00E+00">
                  <c:v>1000000</c:v>
                </c:pt>
                <c:pt idx="3253">
                  <c:v>439000</c:v>
                </c:pt>
                <c:pt idx="3254">
                  <c:v>575000</c:v>
                </c:pt>
                <c:pt idx="3255">
                  <c:v>418000</c:v>
                </c:pt>
                <c:pt idx="3256" formatCode="0.00E+00">
                  <c:v>1208000</c:v>
                </c:pt>
                <c:pt idx="3257" formatCode="0.00E+00">
                  <c:v>1100000</c:v>
                </c:pt>
                <c:pt idx="3258" formatCode="0.00E+00">
                  <c:v>1900000</c:v>
                </c:pt>
                <c:pt idx="3259">
                  <c:v>580000</c:v>
                </c:pt>
                <c:pt idx="3260">
                  <c:v>380000</c:v>
                </c:pt>
                <c:pt idx="3261">
                  <c:v>256000</c:v>
                </c:pt>
                <c:pt idx="3262">
                  <c:v>349950</c:v>
                </c:pt>
                <c:pt idx="3263">
                  <c:v>691500</c:v>
                </c:pt>
                <c:pt idx="3264">
                  <c:v>556000</c:v>
                </c:pt>
                <c:pt idx="3265">
                  <c:v>218000</c:v>
                </c:pt>
                <c:pt idx="3266">
                  <c:v>425000</c:v>
                </c:pt>
                <c:pt idx="3267">
                  <c:v>935000</c:v>
                </c:pt>
                <c:pt idx="3268">
                  <c:v>732000</c:v>
                </c:pt>
                <c:pt idx="3269">
                  <c:v>805500</c:v>
                </c:pt>
                <c:pt idx="3270">
                  <c:v>507250</c:v>
                </c:pt>
                <c:pt idx="3271">
                  <c:v>800000</c:v>
                </c:pt>
                <c:pt idx="3272">
                  <c:v>600000</c:v>
                </c:pt>
                <c:pt idx="3273">
                  <c:v>627800</c:v>
                </c:pt>
                <c:pt idx="3274">
                  <c:v>660000</c:v>
                </c:pt>
                <c:pt idx="3275">
                  <c:v>153503</c:v>
                </c:pt>
                <c:pt idx="3276">
                  <c:v>456500</c:v>
                </c:pt>
                <c:pt idx="3277" formatCode="0.00E+00">
                  <c:v>1306000</c:v>
                </c:pt>
                <c:pt idx="3278">
                  <c:v>843500</c:v>
                </c:pt>
                <c:pt idx="3279">
                  <c:v>625000</c:v>
                </c:pt>
                <c:pt idx="3280">
                  <c:v>527000</c:v>
                </c:pt>
                <c:pt idx="3281" formatCode="0.00E+00">
                  <c:v>1965000</c:v>
                </c:pt>
                <c:pt idx="3282" formatCode="0.00E+00">
                  <c:v>1003000</c:v>
                </c:pt>
                <c:pt idx="3283">
                  <c:v>855000</c:v>
                </c:pt>
                <c:pt idx="3284">
                  <c:v>725000</c:v>
                </c:pt>
                <c:pt idx="3285">
                  <c:v>315000</c:v>
                </c:pt>
                <c:pt idx="3286">
                  <c:v>180000</c:v>
                </c:pt>
                <c:pt idx="3287">
                  <c:v>700000</c:v>
                </c:pt>
                <c:pt idx="3288">
                  <c:v>476500</c:v>
                </c:pt>
                <c:pt idx="3289">
                  <c:v>193000</c:v>
                </c:pt>
                <c:pt idx="3290">
                  <c:v>295000</c:v>
                </c:pt>
                <c:pt idx="3291">
                  <c:v>363000</c:v>
                </c:pt>
                <c:pt idx="3292">
                  <c:v>875000</c:v>
                </c:pt>
                <c:pt idx="3293">
                  <c:v>257200</c:v>
                </c:pt>
                <c:pt idx="3294">
                  <c:v>555000</c:v>
                </c:pt>
                <c:pt idx="3295">
                  <c:v>380000</c:v>
                </c:pt>
                <c:pt idx="3296">
                  <c:v>282000</c:v>
                </c:pt>
                <c:pt idx="3297">
                  <c:v>545000</c:v>
                </c:pt>
                <c:pt idx="3298">
                  <c:v>550000</c:v>
                </c:pt>
                <c:pt idx="3299">
                  <c:v>921500</c:v>
                </c:pt>
                <c:pt idx="3300">
                  <c:v>885000</c:v>
                </c:pt>
                <c:pt idx="3301">
                  <c:v>820000</c:v>
                </c:pt>
                <c:pt idx="3302">
                  <c:v>289000</c:v>
                </c:pt>
                <c:pt idx="3303">
                  <c:v>334000</c:v>
                </c:pt>
                <c:pt idx="3304">
                  <c:v>206000</c:v>
                </c:pt>
                <c:pt idx="3305">
                  <c:v>491950</c:v>
                </c:pt>
                <c:pt idx="3306">
                  <c:v>430000</c:v>
                </c:pt>
                <c:pt idx="3307">
                  <c:v>208000</c:v>
                </c:pt>
                <c:pt idx="3308">
                  <c:v>245000</c:v>
                </c:pt>
                <c:pt idx="3309">
                  <c:v>426000</c:v>
                </c:pt>
                <c:pt idx="3310">
                  <c:v>400000</c:v>
                </c:pt>
                <c:pt idx="3311">
                  <c:v>553000</c:v>
                </c:pt>
                <c:pt idx="3312">
                  <c:v>296000</c:v>
                </c:pt>
                <c:pt idx="3313">
                  <c:v>428000</c:v>
                </c:pt>
                <c:pt idx="3314">
                  <c:v>325000</c:v>
                </c:pt>
                <c:pt idx="3315">
                  <c:v>294000</c:v>
                </c:pt>
                <c:pt idx="3316">
                  <c:v>410000</c:v>
                </c:pt>
                <c:pt idx="3317">
                  <c:v>590000</c:v>
                </c:pt>
                <c:pt idx="3318">
                  <c:v>445000</c:v>
                </c:pt>
                <c:pt idx="3319">
                  <c:v>921000</c:v>
                </c:pt>
                <c:pt idx="3320">
                  <c:v>496000</c:v>
                </c:pt>
                <c:pt idx="3321">
                  <c:v>95000</c:v>
                </c:pt>
                <c:pt idx="3322">
                  <c:v>359000</c:v>
                </c:pt>
                <c:pt idx="3323">
                  <c:v>452500</c:v>
                </c:pt>
                <c:pt idx="3324">
                  <c:v>555000</c:v>
                </c:pt>
                <c:pt idx="3325">
                  <c:v>549900</c:v>
                </c:pt>
                <c:pt idx="3326">
                  <c:v>569000</c:v>
                </c:pt>
                <c:pt idx="3327">
                  <c:v>318500</c:v>
                </c:pt>
                <c:pt idx="3328">
                  <c:v>487028</c:v>
                </c:pt>
                <c:pt idx="3329">
                  <c:v>240000</c:v>
                </c:pt>
                <c:pt idx="3330">
                  <c:v>253000</c:v>
                </c:pt>
                <c:pt idx="3331">
                  <c:v>380000</c:v>
                </c:pt>
                <c:pt idx="3332">
                  <c:v>250000</c:v>
                </c:pt>
                <c:pt idx="3333">
                  <c:v>368500</c:v>
                </c:pt>
                <c:pt idx="3334">
                  <c:v>340000</c:v>
                </c:pt>
                <c:pt idx="3335">
                  <c:v>400000</c:v>
                </c:pt>
                <c:pt idx="3336">
                  <c:v>835000</c:v>
                </c:pt>
                <c:pt idx="3337">
                  <c:v>299000</c:v>
                </c:pt>
                <c:pt idx="3338" formatCode="0.00E+00">
                  <c:v>1675000</c:v>
                </c:pt>
                <c:pt idx="3339">
                  <c:v>265000</c:v>
                </c:pt>
                <c:pt idx="3340">
                  <c:v>437500</c:v>
                </c:pt>
                <c:pt idx="3341">
                  <c:v>865000</c:v>
                </c:pt>
                <c:pt idx="3342">
                  <c:v>626000</c:v>
                </c:pt>
                <c:pt idx="3343">
                  <c:v>247300</c:v>
                </c:pt>
                <c:pt idx="3344" formatCode="0.00E+00">
                  <c:v>2075000</c:v>
                </c:pt>
                <c:pt idx="3345">
                  <c:v>425000</c:v>
                </c:pt>
                <c:pt idx="3346">
                  <c:v>905000</c:v>
                </c:pt>
                <c:pt idx="3347">
                  <c:v>641250</c:v>
                </c:pt>
                <c:pt idx="3348">
                  <c:v>675000</c:v>
                </c:pt>
                <c:pt idx="3349">
                  <c:v>845000</c:v>
                </c:pt>
                <c:pt idx="3350">
                  <c:v>401500</c:v>
                </c:pt>
                <c:pt idx="3351">
                  <c:v>395000</c:v>
                </c:pt>
                <c:pt idx="3352" formatCode="0.00E+00">
                  <c:v>1100000</c:v>
                </c:pt>
                <c:pt idx="3353">
                  <c:v>145000</c:v>
                </c:pt>
                <c:pt idx="3354">
                  <c:v>900000</c:v>
                </c:pt>
                <c:pt idx="3355">
                  <c:v>374500</c:v>
                </c:pt>
                <c:pt idx="3356">
                  <c:v>850000</c:v>
                </c:pt>
                <c:pt idx="3357">
                  <c:v>490000</c:v>
                </c:pt>
                <c:pt idx="3358">
                  <c:v>304000</c:v>
                </c:pt>
                <c:pt idx="3359">
                  <c:v>400000</c:v>
                </c:pt>
                <c:pt idx="3360">
                  <c:v>454000</c:v>
                </c:pt>
                <c:pt idx="3361">
                  <c:v>160000</c:v>
                </c:pt>
                <c:pt idx="3362">
                  <c:v>542000</c:v>
                </c:pt>
                <c:pt idx="3363">
                  <c:v>403500</c:v>
                </c:pt>
                <c:pt idx="3364">
                  <c:v>418000</c:v>
                </c:pt>
                <c:pt idx="3365">
                  <c:v>406000</c:v>
                </c:pt>
                <c:pt idx="3366">
                  <c:v>242500</c:v>
                </c:pt>
                <c:pt idx="3367">
                  <c:v>425000</c:v>
                </c:pt>
                <c:pt idx="3368">
                  <c:v>613000</c:v>
                </c:pt>
                <c:pt idx="3369">
                  <c:v>189000</c:v>
                </c:pt>
                <c:pt idx="3370">
                  <c:v>700000</c:v>
                </c:pt>
                <c:pt idx="3371">
                  <c:v>750000</c:v>
                </c:pt>
                <c:pt idx="3372">
                  <c:v>494000</c:v>
                </c:pt>
                <c:pt idx="3373">
                  <c:v>700000</c:v>
                </c:pt>
                <c:pt idx="3374">
                  <c:v>705000</c:v>
                </c:pt>
                <c:pt idx="3375">
                  <c:v>356000</c:v>
                </c:pt>
                <c:pt idx="3376">
                  <c:v>625000</c:v>
                </c:pt>
                <c:pt idx="3377">
                  <c:v>144975</c:v>
                </c:pt>
                <c:pt idx="3378">
                  <c:v>970000</c:v>
                </c:pt>
                <c:pt idx="3379">
                  <c:v>415000</c:v>
                </c:pt>
                <c:pt idx="3380">
                  <c:v>485000</c:v>
                </c:pt>
                <c:pt idx="3381">
                  <c:v>799950</c:v>
                </c:pt>
                <c:pt idx="3382">
                  <c:v>783350</c:v>
                </c:pt>
                <c:pt idx="3383">
                  <c:v>430000</c:v>
                </c:pt>
                <c:pt idx="3384" formatCode="0.00E+00">
                  <c:v>2544750</c:v>
                </c:pt>
                <c:pt idx="3385">
                  <c:v>975000</c:v>
                </c:pt>
                <c:pt idx="3386">
                  <c:v>950000</c:v>
                </c:pt>
                <c:pt idx="3387">
                  <c:v>350000</c:v>
                </c:pt>
                <c:pt idx="3388">
                  <c:v>637000</c:v>
                </c:pt>
                <c:pt idx="3389">
                  <c:v>895000</c:v>
                </c:pt>
                <c:pt idx="3390">
                  <c:v>579000</c:v>
                </c:pt>
                <c:pt idx="3391">
                  <c:v>314900</c:v>
                </c:pt>
                <c:pt idx="3392">
                  <c:v>122000</c:v>
                </c:pt>
                <c:pt idx="3393">
                  <c:v>405000</c:v>
                </c:pt>
                <c:pt idx="3394">
                  <c:v>553650</c:v>
                </c:pt>
                <c:pt idx="3395">
                  <c:v>369900</c:v>
                </c:pt>
                <c:pt idx="3396">
                  <c:v>225000</c:v>
                </c:pt>
                <c:pt idx="3397">
                  <c:v>160000</c:v>
                </c:pt>
                <c:pt idx="3398">
                  <c:v>449500</c:v>
                </c:pt>
                <c:pt idx="3399">
                  <c:v>650000</c:v>
                </c:pt>
                <c:pt idx="3400">
                  <c:v>542126</c:v>
                </c:pt>
                <c:pt idx="3401">
                  <c:v>309950</c:v>
                </c:pt>
                <c:pt idx="3402">
                  <c:v>115000</c:v>
                </c:pt>
                <c:pt idx="3403">
                  <c:v>221700</c:v>
                </c:pt>
                <c:pt idx="3404">
                  <c:v>726000</c:v>
                </c:pt>
                <c:pt idx="3405">
                  <c:v>515000</c:v>
                </c:pt>
                <c:pt idx="3406">
                  <c:v>756000</c:v>
                </c:pt>
                <c:pt idx="3407" formatCode="0.00E+00">
                  <c:v>1570000</c:v>
                </c:pt>
                <c:pt idx="3408">
                  <c:v>442000</c:v>
                </c:pt>
                <c:pt idx="3409">
                  <c:v>260000</c:v>
                </c:pt>
                <c:pt idx="3410">
                  <c:v>390000</c:v>
                </c:pt>
                <c:pt idx="3411">
                  <c:v>459500</c:v>
                </c:pt>
                <c:pt idx="3412">
                  <c:v>330000</c:v>
                </c:pt>
                <c:pt idx="3413">
                  <c:v>189000</c:v>
                </c:pt>
                <c:pt idx="3414">
                  <c:v>280000</c:v>
                </c:pt>
                <c:pt idx="3415">
                  <c:v>400000</c:v>
                </c:pt>
                <c:pt idx="3416">
                  <c:v>368000</c:v>
                </c:pt>
                <c:pt idx="3417">
                  <c:v>390000</c:v>
                </c:pt>
                <c:pt idx="3418">
                  <c:v>245000</c:v>
                </c:pt>
                <c:pt idx="3419">
                  <c:v>375000</c:v>
                </c:pt>
                <c:pt idx="3420">
                  <c:v>465000</c:v>
                </c:pt>
                <c:pt idx="3421">
                  <c:v>445000</c:v>
                </c:pt>
                <c:pt idx="3422">
                  <c:v>250000</c:v>
                </c:pt>
                <c:pt idx="3423">
                  <c:v>475500</c:v>
                </c:pt>
                <c:pt idx="3424">
                  <c:v>672324</c:v>
                </c:pt>
                <c:pt idx="3425">
                  <c:v>420000</c:v>
                </c:pt>
                <c:pt idx="3426">
                  <c:v>515000</c:v>
                </c:pt>
                <c:pt idx="3427">
                  <c:v>732350</c:v>
                </c:pt>
                <c:pt idx="3428">
                  <c:v>297500</c:v>
                </c:pt>
                <c:pt idx="3429">
                  <c:v>475000</c:v>
                </c:pt>
                <c:pt idx="3430">
                  <c:v>414000</c:v>
                </c:pt>
                <c:pt idx="3431">
                  <c:v>357250</c:v>
                </c:pt>
                <c:pt idx="3432">
                  <c:v>289950</c:v>
                </c:pt>
                <c:pt idx="3433">
                  <c:v>550000</c:v>
                </c:pt>
                <c:pt idx="3434">
                  <c:v>446000</c:v>
                </c:pt>
                <c:pt idx="3435">
                  <c:v>279000</c:v>
                </c:pt>
                <c:pt idx="3436">
                  <c:v>370000</c:v>
                </c:pt>
                <c:pt idx="3437">
                  <c:v>216000</c:v>
                </c:pt>
                <c:pt idx="3438" formatCode="0.00E+00">
                  <c:v>1100000</c:v>
                </c:pt>
                <c:pt idx="3439" formatCode="0.00E+00">
                  <c:v>1280600</c:v>
                </c:pt>
                <c:pt idx="3440">
                  <c:v>355000</c:v>
                </c:pt>
                <c:pt idx="3441">
                  <c:v>699000</c:v>
                </c:pt>
                <c:pt idx="3442">
                  <c:v>412000</c:v>
                </c:pt>
                <c:pt idx="3443">
                  <c:v>276000</c:v>
                </c:pt>
                <c:pt idx="3444">
                  <c:v>100000</c:v>
                </c:pt>
                <c:pt idx="3445">
                  <c:v>955500</c:v>
                </c:pt>
                <c:pt idx="3446">
                  <c:v>199000</c:v>
                </c:pt>
                <c:pt idx="3447">
                  <c:v>762000</c:v>
                </c:pt>
                <c:pt idx="3448">
                  <c:v>425000</c:v>
                </c:pt>
                <c:pt idx="3449">
                  <c:v>546000</c:v>
                </c:pt>
                <c:pt idx="3450">
                  <c:v>419600</c:v>
                </c:pt>
                <c:pt idx="3451">
                  <c:v>735000</c:v>
                </c:pt>
                <c:pt idx="3452" formatCode="0.00E+00">
                  <c:v>1234570</c:v>
                </c:pt>
                <c:pt idx="3453">
                  <c:v>445000</c:v>
                </c:pt>
                <c:pt idx="3454">
                  <c:v>665000</c:v>
                </c:pt>
                <c:pt idx="3455" formatCode="0.00E+00">
                  <c:v>1290000</c:v>
                </c:pt>
                <c:pt idx="3456">
                  <c:v>508500</c:v>
                </c:pt>
                <c:pt idx="3457">
                  <c:v>345950</c:v>
                </c:pt>
                <c:pt idx="3458">
                  <c:v>207500</c:v>
                </c:pt>
                <c:pt idx="3459" formatCode="0.00E+00">
                  <c:v>1075000</c:v>
                </c:pt>
                <c:pt idx="3460">
                  <c:v>640000</c:v>
                </c:pt>
                <c:pt idx="3461">
                  <c:v>329500</c:v>
                </c:pt>
                <c:pt idx="3462">
                  <c:v>460000</c:v>
                </c:pt>
                <c:pt idx="3463" formatCode="0.00E+00">
                  <c:v>1230000</c:v>
                </c:pt>
                <c:pt idx="3464">
                  <c:v>805000</c:v>
                </c:pt>
                <c:pt idx="3465">
                  <c:v>200000</c:v>
                </c:pt>
                <c:pt idx="3466">
                  <c:v>749700</c:v>
                </c:pt>
                <c:pt idx="3467">
                  <c:v>288000</c:v>
                </c:pt>
                <c:pt idx="3468">
                  <c:v>535000</c:v>
                </c:pt>
                <c:pt idx="3469">
                  <c:v>330000</c:v>
                </c:pt>
                <c:pt idx="3470">
                  <c:v>479200</c:v>
                </c:pt>
                <c:pt idx="3471">
                  <c:v>373000</c:v>
                </c:pt>
                <c:pt idx="3472">
                  <c:v>355000</c:v>
                </c:pt>
                <c:pt idx="3473">
                  <c:v>275000</c:v>
                </c:pt>
                <c:pt idx="3474">
                  <c:v>380000</c:v>
                </c:pt>
                <c:pt idx="3475">
                  <c:v>417000</c:v>
                </c:pt>
                <c:pt idx="3476" formatCode="0.00E+00">
                  <c:v>1165000</c:v>
                </c:pt>
                <c:pt idx="3477">
                  <c:v>598500</c:v>
                </c:pt>
                <c:pt idx="3478">
                  <c:v>629000</c:v>
                </c:pt>
                <c:pt idx="3479">
                  <c:v>226950</c:v>
                </c:pt>
                <c:pt idx="3480" formatCode="0.00E+00">
                  <c:v>1225000</c:v>
                </c:pt>
                <c:pt idx="3481">
                  <c:v>415000</c:v>
                </c:pt>
                <c:pt idx="3482">
                  <c:v>595000</c:v>
                </c:pt>
                <c:pt idx="3483">
                  <c:v>209950</c:v>
                </c:pt>
                <c:pt idx="3484">
                  <c:v>568000</c:v>
                </c:pt>
                <c:pt idx="3485">
                  <c:v>119900</c:v>
                </c:pt>
                <c:pt idx="3486">
                  <c:v>207000</c:v>
                </c:pt>
                <c:pt idx="3487">
                  <c:v>195000</c:v>
                </c:pt>
                <c:pt idx="3488">
                  <c:v>324950</c:v>
                </c:pt>
                <c:pt idx="3489">
                  <c:v>210000</c:v>
                </c:pt>
                <c:pt idx="3490" formatCode="0.00E+00">
                  <c:v>1078000</c:v>
                </c:pt>
                <c:pt idx="3491">
                  <c:v>325088</c:v>
                </c:pt>
                <c:pt idx="3492">
                  <c:v>790000</c:v>
                </c:pt>
                <c:pt idx="3493">
                  <c:v>150000</c:v>
                </c:pt>
                <c:pt idx="3494">
                  <c:v>790000</c:v>
                </c:pt>
                <c:pt idx="3495">
                  <c:v>255000</c:v>
                </c:pt>
                <c:pt idx="3496">
                  <c:v>697000</c:v>
                </c:pt>
                <c:pt idx="3497">
                  <c:v>457500</c:v>
                </c:pt>
                <c:pt idx="3498">
                  <c:v>690000</c:v>
                </c:pt>
                <c:pt idx="3499">
                  <c:v>967000</c:v>
                </c:pt>
                <c:pt idx="3500">
                  <c:v>980000</c:v>
                </c:pt>
                <c:pt idx="3501">
                  <c:v>619420</c:v>
                </c:pt>
                <c:pt idx="3502">
                  <c:v>389000</c:v>
                </c:pt>
                <c:pt idx="3503">
                  <c:v>500000</c:v>
                </c:pt>
                <c:pt idx="3504">
                  <c:v>569000</c:v>
                </c:pt>
                <c:pt idx="3505">
                  <c:v>425000</c:v>
                </c:pt>
                <c:pt idx="3506">
                  <c:v>635000</c:v>
                </c:pt>
                <c:pt idx="3507">
                  <c:v>256500</c:v>
                </c:pt>
                <c:pt idx="3508">
                  <c:v>695000</c:v>
                </c:pt>
                <c:pt idx="3509">
                  <c:v>535000</c:v>
                </c:pt>
                <c:pt idx="3510">
                  <c:v>454200</c:v>
                </c:pt>
                <c:pt idx="3511">
                  <c:v>418500</c:v>
                </c:pt>
                <c:pt idx="3512">
                  <c:v>749950</c:v>
                </c:pt>
                <c:pt idx="3513">
                  <c:v>338500</c:v>
                </c:pt>
                <c:pt idx="3514" formatCode="0.00E+00">
                  <c:v>1250000</c:v>
                </c:pt>
                <c:pt idx="3515">
                  <c:v>299950</c:v>
                </c:pt>
                <c:pt idx="3516">
                  <c:v>325000</c:v>
                </c:pt>
                <c:pt idx="3517">
                  <c:v>434000</c:v>
                </c:pt>
                <c:pt idx="3518">
                  <c:v>328950</c:v>
                </c:pt>
                <c:pt idx="3519" formatCode="0.00E+00">
                  <c:v>2095000</c:v>
                </c:pt>
                <c:pt idx="3520">
                  <c:v>570000</c:v>
                </c:pt>
                <c:pt idx="3521">
                  <c:v>802000</c:v>
                </c:pt>
                <c:pt idx="3522">
                  <c:v>525000</c:v>
                </c:pt>
                <c:pt idx="3523">
                  <c:v>700000</c:v>
                </c:pt>
                <c:pt idx="3524">
                  <c:v>350000</c:v>
                </c:pt>
                <c:pt idx="3525">
                  <c:v>277500</c:v>
                </c:pt>
                <c:pt idx="3526" formatCode="0.00E+00">
                  <c:v>1575000</c:v>
                </c:pt>
                <c:pt idx="3527">
                  <c:v>195000</c:v>
                </c:pt>
                <c:pt idx="3528">
                  <c:v>222000</c:v>
                </c:pt>
                <c:pt idx="3529">
                  <c:v>865000</c:v>
                </c:pt>
                <c:pt idx="3530">
                  <c:v>445000</c:v>
                </c:pt>
                <c:pt idx="3531">
                  <c:v>495800</c:v>
                </c:pt>
                <c:pt idx="3532">
                  <c:v>548500</c:v>
                </c:pt>
                <c:pt idx="3533">
                  <c:v>310000</c:v>
                </c:pt>
                <c:pt idx="3534">
                  <c:v>205000</c:v>
                </c:pt>
                <c:pt idx="3535">
                  <c:v>470000</c:v>
                </c:pt>
                <c:pt idx="3536">
                  <c:v>430000</c:v>
                </c:pt>
                <c:pt idx="3537">
                  <c:v>310000</c:v>
                </c:pt>
                <c:pt idx="3538">
                  <c:v>355000</c:v>
                </c:pt>
                <c:pt idx="3539">
                  <c:v>621500</c:v>
                </c:pt>
                <c:pt idx="3540">
                  <c:v>175000</c:v>
                </c:pt>
                <c:pt idx="3541">
                  <c:v>326000</c:v>
                </c:pt>
                <c:pt idx="3542">
                  <c:v>690000</c:v>
                </c:pt>
                <c:pt idx="3543">
                  <c:v>335000</c:v>
                </c:pt>
                <c:pt idx="3544">
                  <c:v>197000</c:v>
                </c:pt>
                <c:pt idx="3545">
                  <c:v>312500</c:v>
                </c:pt>
                <c:pt idx="3546">
                  <c:v>436000</c:v>
                </c:pt>
                <c:pt idx="3547" formatCode="0.00E+00">
                  <c:v>1015000</c:v>
                </c:pt>
                <c:pt idx="3548">
                  <c:v>805000</c:v>
                </c:pt>
                <c:pt idx="3549">
                  <c:v>652427</c:v>
                </c:pt>
                <c:pt idx="3550" formatCode="0.00E+00">
                  <c:v>1008000</c:v>
                </c:pt>
                <c:pt idx="3551">
                  <c:v>355000</c:v>
                </c:pt>
                <c:pt idx="3552">
                  <c:v>334550</c:v>
                </c:pt>
                <c:pt idx="3553">
                  <c:v>557500</c:v>
                </c:pt>
                <c:pt idx="3554">
                  <c:v>277500</c:v>
                </c:pt>
                <c:pt idx="3555">
                  <c:v>300000</c:v>
                </c:pt>
                <c:pt idx="3556">
                  <c:v>325000</c:v>
                </c:pt>
                <c:pt idx="3557">
                  <c:v>402500</c:v>
                </c:pt>
                <c:pt idx="3558">
                  <c:v>461000</c:v>
                </c:pt>
                <c:pt idx="3559">
                  <c:v>540000</c:v>
                </c:pt>
                <c:pt idx="3560">
                  <c:v>385000</c:v>
                </c:pt>
                <c:pt idx="3561">
                  <c:v>480000</c:v>
                </c:pt>
                <c:pt idx="3562">
                  <c:v>539950</c:v>
                </c:pt>
                <c:pt idx="3563">
                  <c:v>529000</c:v>
                </c:pt>
                <c:pt idx="3564">
                  <c:v>417000</c:v>
                </c:pt>
                <c:pt idx="3565">
                  <c:v>405000</c:v>
                </c:pt>
                <c:pt idx="3566">
                  <c:v>299000</c:v>
                </c:pt>
                <c:pt idx="3567">
                  <c:v>299000</c:v>
                </c:pt>
                <c:pt idx="3568">
                  <c:v>372220</c:v>
                </c:pt>
                <c:pt idx="3569">
                  <c:v>494400</c:v>
                </c:pt>
                <c:pt idx="3570">
                  <c:v>280000</c:v>
                </c:pt>
                <c:pt idx="3571">
                  <c:v>277950</c:v>
                </c:pt>
                <c:pt idx="3572">
                  <c:v>770000</c:v>
                </c:pt>
                <c:pt idx="3573">
                  <c:v>760000</c:v>
                </c:pt>
                <c:pt idx="3574">
                  <c:v>230000</c:v>
                </c:pt>
                <c:pt idx="3575">
                  <c:v>525000</c:v>
                </c:pt>
                <c:pt idx="3576">
                  <c:v>307000</c:v>
                </c:pt>
                <c:pt idx="3577">
                  <c:v>253779</c:v>
                </c:pt>
                <c:pt idx="3578">
                  <c:v>405000</c:v>
                </c:pt>
                <c:pt idx="3579">
                  <c:v>360000</c:v>
                </c:pt>
                <c:pt idx="3580">
                  <c:v>521000</c:v>
                </c:pt>
                <c:pt idx="3581">
                  <c:v>680000</c:v>
                </c:pt>
                <c:pt idx="3582">
                  <c:v>355000</c:v>
                </c:pt>
                <c:pt idx="3583">
                  <c:v>200000</c:v>
                </c:pt>
                <c:pt idx="3584">
                  <c:v>330000</c:v>
                </c:pt>
                <c:pt idx="3585">
                  <c:v>221000</c:v>
                </c:pt>
                <c:pt idx="3586" formatCode="0.00E+00">
                  <c:v>1598890</c:v>
                </c:pt>
                <c:pt idx="3587">
                  <c:v>310000</c:v>
                </c:pt>
                <c:pt idx="3588">
                  <c:v>862000</c:v>
                </c:pt>
                <c:pt idx="3589">
                  <c:v>200000</c:v>
                </c:pt>
                <c:pt idx="3590">
                  <c:v>630000</c:v>
                </c:pt>
                <c:pt idx="3591">
                  <c:v>432250</c:v>
                </c:pt>
                <c:pt idx="3592">
                  <c:v>478000</c:v>
                </c:pt>
                <c:pt idx="3593">
                  <c:v>249000</c:v>
                </c:pt>
                <c:pt idx="3594">
                  <c:v>495000</c:v>
                </c:pt>
                <c:pt idx="3595">
                  <c:v>630000</c:v>
                </c:pt>
                <c:pt idx="3596">
                  <c:v>550000</c:v>
                </c:pt>
                <c:pt idx="3597">
                  <c:v>350000</c:v>
                </c:pt>
                <c:pt idx="3598">
                  <c:v>270000</c:v>
                </c:pt>
                <c:pt idx="3599">
                  <c:v>488250</c:v>
                </c:pt>
                <c:pt idx="3600">
                  <c:v>248000</c:v>
                </c:pt>
                <c:pt idx="3601">
                  <c:v>889000</c:v>
                </c:pt>
                <c:pt idx="3602">
                  <c:v>375000</c:v>
                </c:pt>
                <c:pt idx="3603">
                  <c:v>933000</c:v>
                </c:pt>
                <c:pt idx="3604">
                  <c:v>625000</c:v>
                </c:pt>
                <c:pt idx="3605">
                  <c:v>328000</c:v>
                </c:pt>
                <c:pt idx="3606">
                  <c:v>470000</c:v>
                </c:pt>
                <c:pt idx="3607">
                  <c:v>502500</c:v>
                </c:pt>
                <c:pt idx="3608">
                  <c:v>484000</c:v>
                </c:pt>
                <c:pt idx="3609">
                  <c:v>252500</c:v>
                </c:pt>
                <c:pt idx="3610">
                  <c:v>610000</c:v>
                </c:pt>
                <c:pt idx="3611">
                  <c:v>419000</c:v>
                </c:pt>
                <c:pt idx="3612">
                  <c:v>322500</c:v>
                </c:pt>
                <c:pt idx="3613">
                  <c:v>563000</c:v>
                </c:pt>
                <c:pt idx="3614">
                  <c:v>464000</c:v>
                </c:pt>
                <c:pt idx="3615">
                  <c:v>870000</c:v>
                </c:pt>
                <c:pt idx="3616">
                  <c:v>280000</c:v>
                </c:pt>
                <c:pt idx="3617">
                  <c:v>850000</c:v>
                </c:pt>
                <c:pt idx="3618">
                  <c:v>458950</c:v>
                </c:pt>
                <c:pt idx="3619">
                  <c:v>122000</c:v>
                </c:pt>
                <c:pt idx="3620">
                  <c:v>525000</c:v>
                </c:pt>
                <c:pt idx="3621">
                  <c:v>286300</c:v>
                </c:pt>
                <c:pt idx="3622">
                  <c:v>218450</c:v>
                </c:pt>
                <c:pt idx="3623">
                  <c:v>525000</c:v>
                </c:pt>
                <c:pt idx="3624">
                  <c:v>650000</c:v>
                </c:pt>
                <c:pt idx="3625">
                  <c:v>356000</c:v>
                </c:pt>
                <c:pt idx="3626">
                  <c:v>436500</c:v>
                </c:pt>
                <c:pt idx="3627">
                  <c:v>410000</c:v>
                </c:pt>
                <c:pt idx="3628">
                  <c:v>512500</c:v>
                </c:pt>
                <c:pt idx="3629">
                  <c:v>510000</c:v>
                </c:pt>
                <c:pt idx="3630">
                  <c:v>566000</c:v>
                </c:pt>
                <c:pt idx="3631">
                  <c:v>525000</c:v>
                </c:pt>
                <c:pt idx="3632">
                  <c:v>435000</c:v>
                </c:pt>
                <c:pt idx="3633">
                  <c:v>406500</c:v>
                </c:pt>
                <c:pt idx="3634">
                  <c:v>550000</c:v>
                </c:pt>
                <c:pt idx="3635">
                  <c:v>251000</c:v>
                </c:pt>
                <c:pt idx="3636">
                  <c:v>830000</c:v>
                </c:pt>
                <c:pt idx="3637">
                  <c:v>803000</c:v>
                </c:pt>
                <c:pt idx="3638">
                  <c:v>206000</c:v>
                </c:pt>
                <c:pt idx="3639">
                  <c:v>200000</c:v>
                </c:pt>
                <c:pt idx="3640">
                  <c:v>219000</c:v>
                </c:pt>
                <c:pt idx="3641">
                  <c:v>777000</c:v>
                </c:pt>
                <c:pt idx="3642">
                  <c:v>593700</c:v>
                </c:pt>
                <c:pt idx="3643">
                  <c:v>712500</c:v>
                </c:pt>
                <c:pt idx="3644">
                  <c:v>600000</c:v>
                </c:pt>
                <c:pt idx="3645">
                  <c:v>554663</c:v>
                </c:pt>
                <c:pt idx="3646">
                  <c:v>267000</c:v>
                </c:pt>
                <c:pt idx="3647">
                  <c:v>390000</c:v>
                </c:pt>
                <c:pt idx="3648">
                  <c:v>335000</c:v>
                </c:pt>
                <c:pt idx="3649">
                  <c:v>938000</c:v>
                </c:pt>
                <c:pt idx="3650">
                  <c:v>370000</c:v>
                </c:pt>
                <c:pt idx="3651">
                  <c:v>335000</c:v>
                </c:pt>
                <c:pt idx="3652">
                  <c:v>695000</c:v>
                </c:pt>
                <c:pt idx="3653">
                  <c:v>387500</c:v>
                </c:pt>
                <c:pt idx="3654">
                  <c:v>245000</c:v>
                </c:pt>
                <c:pt idx="3655">
                  <c:v>308550</c:v>
                </c:pt>
                <c:pt idx="3656">
                  <c:v>225000</c:v>
                </c:pt>
                <c:pt idx="3657">
                  <c:v>715000</c:v>
                </c:pt>
                <c:pt idx="3658">
                  <c:v>335000</c:v>
                </c:pt>
                <c:pt idx="3659">
                  <c:v>634000</c:v>
                </c:pt>
                <c:pt idx="3660">
                  <c:v>337500</c:v>
                </c:pt>
                <c:pt idx="3661">
                  <c:v>440000</c:v>
                </c:pt>
                <c:pt idx="3662">
                  <c:v>350000</c:v>
                </c:pt>
                <c:pt idx="3663">
                  <c:v>400000</c:v>
                </c:pt>
                <c:pt idx="3664" formatCode="0.00E+00">
                  <c:v>1288000</c:v>
                </c:pt>
                <c:pt idx="3665">
                  <c:v>435000</c:v>
                </c:pt>
                <c:pt idx="3666">
                  <c:v>681000</c:v>
                </c:pt>
                <c:pt idx="3667">
                  <c:v>397000</c:v>
                </c:pt>
                <c:pt idx="3668">
                  <c:v>775000</c:v>
                </c:pt>
                <c:pt idx="3669">
                  <c:v>480000</c:v>
                </c:pt>
                <c:pt idx="3670">
                  <c:v>158000</c:v>
                </c:pt>
                <c:pt idx="3671">
                  <c:v>590000</c:v>
                </c:pt>
                <c:pt idx="3672">
                  <c:v>772500</c:v>
                </c:pt>
                <c:pt idx="3673">
                  <c:v>464500</c:v>
                </c:pt>
                <c:pt idx="3674">
                  <c:v>281000</c:v>
                </c:pt>
                <c:pt idx="3675">
                  <c:v>620000</c:v>
                </c:pt>
                <c:pt idx="3676">
                  <c:v>475000</c:v>
                </c:pt>
                <c:pt idx="3677">
                  <c:v>245000</c:v>
                </c:pt>
                <c:pt idx="3678">
                  <c:v>660000</c:v>
                </c:pt>
                <c:pt idx="3679">
                  <c:v>527500</c:v>
                </c:pt>
                <c:pt idx="3680">
                  <c:v>135000</c:v>
                </c:pt>
                <c:pt idx="3681">
                  <c:v>275000</c:v>
                </c:pt>
                <c:pt idx="3682">
                  <c:v>430000</c:v>
                </c:pt>
                <c:pt idx="3683">
                  <c:v>213500</c:v>
                </c:pt>
                <c:pt idx="3684">
                  <c:v>535000</c:v>
                </c:pt>
                <c:pt idx="3685">
                  <c:v>641000</c:v>
                </c:pt>
                <c:pt idx="3686">
                  <c:v>436300</c:v>
                </c:pt>
                <c:pt idx="3687" formatCode="0.00E+00">
                  <c:v>1440000</c:v>
                </c:pt>
                <c:pt idx="3688">
                  <c:v>830000</c:v>
                </c:pt>
                <c:pt idx="3689">
                  <c:v>380000</c:v>
                </c:pt>
                <c:pt idx="3690">
                  <c:v>132500</c:v>
                </c:pt>
                <c:pt idx="3691">
                  <c:v>179950</c:v>
                </c:pt>
                <c:pt idx="3692">
                  <c:v>188200</c:v>
                </c:pt>
                <c:pt idx="3693">
                  <c:v>659000</c:v>
                </c:pt>
                <c:pt idx="3694">
                  <c:v>317000</c:v>
                </c:pt>
                <c:pt idx="3695">
                  <c:v>625000</c:v>
                </c:pt>
                <c:pt idx="3696">
                  <c:v>350000</c:v>
                </c:pt>
                <c:pt idx="3697">
                  <c:v>750000</c:v>
                </c:pt>
                <c:pt idx="3698">
                  <c:v>457000</c:v>
                </c:pt>
                <c:pt idx="3699">
                  <c:v>632500</c:v>
                </c:pt>
                <c:pt idx="3700">
                  <c:v>223000</c:v>
                </c:pt>
                <c:pt idx="3701">
                  <c:v>610000</c:v>
                </c:pt>
                <c:pt idx="3702">
                  <c:v>385000</c:v>
                </c:pt>
                <c:pt idx="3703">
                  <c:v>367500</c:v>
                </c:pt>
                <c:pt idx="3704">
                  <c:v>385100</c:v>
                </c:pt>
                <c:pt idx="3705">
                  <c:v>230000</c:v>
                </c:pt>
                <c:pt idx="3706">
                  <c:v>286000</c:v>
                </c:pt>
                <c:pt idx="3707">
                  <c:v>201700</c:v>
                </c:pt>
                <c:pt idx="3708" formatCode="0.00E+00">
                  <c:v>1350000</c:v>
                </c:pt>
                <c:pt idx="3709">
                  <c:v>525000</c:v>
                </c:pt>
                <c:pt idx="3710">
                  <c:v>361000</c:v>
                </c:pt>
                <c:pt idx="3711">
                  <c:v>530000</c:v>
                </c:pt>
                <c:pt idx="3712">
                  <c:v>455000</c:v>
                </c:pt>
                <c:pt idx="3713">
                  <c:v>421000</c:v>
                </c:pt>
                <c:pt idx="3714">
                  <c:v>640000</c:v>
                </c:pt>
                <c:pt idx="3715">
                  <c:v>240000</c:v>
                </c:pt>
                <c:pt idx="3716">
                  <c:v>360000</c:v>
                </c:pt>
                <c:pt idx="3717">
                  <c:v>157340</c:v>
                </c:pt>
                <c:pt idx="3718" formatCode="0.00E+00">
                  <c:v>1240000</c:v>
                </c:pt>
                <c:pt idx="3719">
                  <c:v>250000</c:v>
                </c:pt>
                <c:pt idx="3720">
                  <c:v>735000</c:v>
                </c:pt>
                <c:pt idx="3721">
                  <c:v>884900</c:v>
                </c:pt>
                <c:pt idx="3722">
                  <c:v>775000</c:v>
                </c:pt>
                <c:pt idx="3723">
                  <c:v>463000</c:v>
                </c:pt>
                <c:pt idx="3724">
                  <c:v>579000</c:v>
                </c:pt>
                <c:pt idx="3725">
                  <c:v>570000</c:v>
                </c:pt>
                <c:pt idx="3726" formatCode="0.00E+00">
                  <c:v>1060000</c:v>
                </c:pt>
                <c:pt idx="3727">
                  <c:v>375000</c:v>
                </c:pt>
                <c:pt idx="3728">
                  <c:v>422000</c:v>
                </c:pt>
                <c:pt idx="3729">
                  <c:v>866500</c:v>
                </c:pt>
                <c:pt idx="3730">
                  <c:v>705000</c:v>
                </c:pt>
                <c:pt idx="3731">
                  <c:v>470000</c:v>
                </c:pt>
                <c:pt idx="3732">
                  <c:v>360000</c:v>
                </c:pt>
                <c:pt idx="3733">
                  <c:v>795000</c:v>
                </c:pt>
                <c:pt idx="3734">
                  <c:v>800000</c:v>
                </c:pt>
                <c:pt idx="3735" formatCode="0.00E+00">
                  <c:v>2453500</c:v>
                </c:pt>
                <c:pt idx="3736">
                  <c:v>277284</c:v>
                </c:pt>
                <c:pt idx="3737">
                  <c:v>460000</c:v>
                </c:pt>
                <c:pt idx="3738">
                  <c:v>898888</c:v>
                </c:pt>
                <c:pt idx="3739">
                  <c:v>211000</c:v>
                </c:pt>
                <c:pt idx="3740">
                  <c:v>222000</c:v>
                </c:pt>
                <c:pt idx="3741">
                  <c:v>672000</c:v>
                </c:pt>
                <c:pt idx="3742">
                  <c:v>778000</c:v>
                </c:pt>
                <c:pt idx="3743">
                  <c:v>312500</c:v>
                </c:pt>
                <c:pt idx="3744">
                  <c:v>650000</c:v>
                </c:pt>
                <c:pt idx="3745">
                  <c:v>740000</c:v>
                </c:pt>
                <c:pt idx="3746">
                  <c:v>320000</c:v>
                </c:pt>
                <c:pt idx="3747">
                  <c:v>455000</c:v>
                </c:pt>
                <c:pt idx="3748" formatCode="0.00E+00">
                  <c:v>2450000</c:v>
                </c:pt>
                <c:pt idx="3749">
                  <c:v>500000</c:v>
                </c:pt>
                <c:pt idx="3750">
                  <c:v>325000</c:v>
                </c:pt>
                <c:pt idx="3751">
                  <c:v>416000</c:v>
                </c:pt>
                <c:pt idx="3752">
                  <c:v>495000</c:v>
                </c:pt>
                <c:pt idx="3753">
                  <c:v>549000</c:v>
                </c:pt>
                <c:pt idx="3754">
                  <c:v>589000</c:v>
                </c:pt>
                <c:pt idx="3755">
                  <c:v>194820</c:v>
                </c:pt>
                <c:pt idx="3756">
                  <c:v>405000</c:v>
                </c:pt>
                <c:pt idx="3757">
                  <c:v>625000</c:v>
                </c:pt>
                <c:pt idx="3758">
                  <c:v>205000</c:v>
                </c:pt>
                <c:pt idx="3759">
                  <c:v>345100</c:v>
                </c:pt>
                <c:pt idx="3760">
                  <c:v>200000</c:v>
                </c:pt>
                <c:pt idx="3761" formatCode="0.00E+00">
                  <c:v>1905000</c:v>
                </c:pt>
                <c:pt idx="3762">
                  <c:v>524500</c:v>
                </c:pt>
                <c:pt idx="3763">
                  <c:v>598600</c:v>
                </c:pt>
                <c:pt idx="3764">
                  <c:v>367777</c:v>
                </c:pt>
                <c:pt idx="3765">
                  <c:v>750000</c:v>
                </c:pt>
                <c:pt idx="3766">
                  <c:v>575000</c:v>
                </c:pt>
                <c:pt idx="3767">
                  <c:v>84000</c:v>
                </c:pt>
                <c:pt idx="3768">
                  <c:v>255000</c:v>
                </c:pt>
                <c:pt idx="3769" formatCode="0.00E+00">
                  <c:v>1740000</c:v>
                </c:pt>
                <c:pt idx="3770">
                  <c:v>415000</c:v>
                </c:pt>
                <c:pt idx="3771">
                  <c:v>449900</c:v>
                </c:pt>
                <c:pt idx="3772">
                  <c:v>220000</c:v>
                </c:pt>
                <c:pt idx="3773">
                  <c:v>899000</c:v>
                </c:pt>
                <c:pt idx="3774">
                  <c:v>430000</c:v>
                </c:pt>
                <c:pt idx="3775">
                  <c:v>472500</c:v>
                </c:pt>
                <c:pt idx="3776">
                  <c:v>680000</c:v>
                </c:pt>
                <c:pt idx="3777" formatCode="0.00E+00">
                  <c:v>1650000</c:v>
                </c:pt>
                <c:pt idx="3778">
                  <c:v>810000</c:v>
                </c:pt>
                <c:pt idx="3779">
                  <c:v>605000</c:v>
                </c:pt>
                <c:pt idx="3780">
                  <c:v>522000</c:v>
                </c:pt>
                <c:pt idx="3781">
                  <c:v>759000</c:v>
                </c:pt>
                <c:pt idx="3782">
                  <c:v>411000</c:v>
                </c:pt>
                <c:pt idx="3783">
                  <c:v>286950</c:v>
                </c:pt>
                <c:pt idx="3784">
                  <c:v>440000</c:v>
                </c:pt>
                <c:pt idx="3785">
                  <c:v>149000</c:v>
                </c:pt>
                <c:pt idx="3786">
                  <c:v>284700</c:v>
                </c:pt>
                <c:pt idx="3787">
                  <c:v>374950</c:v>
                </c:pt>
                <c:pt idx="3788">
                  <c:v>816000</c:v>
                </c:pt>
                <c:pt idx="3789">
                  <c:v>533250</c:v>
                </c:pt>
                <c:pt idx="3790">
                  <c:v>689800</c:v>
                </c:pt>
                <c:pt idx="3791">
                  <c:v>775000</c:v>
                </c:pt>
                <c:pt idx="3792">
                  <c:v>702000</c:v>
                </c:pt>
                <c:pt idx="3793">
                  <c:v>160000</c:v>
                </c:pt>
                <c:pt idx="3794">
                  <c:v>255500</c:v>
                </c:pt>
                <c:pt idx="3795">
                  <c:v>949000</c:v>
                </c:pt>
                <c:pt idx="3796">
                  <c:v>169500</c:v>
                </c:pt>
                <c:pt idx="3797">
                  <c:v>586000</c:v>
                </c:pt>
                <c:pt idx="3798">
                  <c:v>680000</c:v>
                </c:pt>
                <c:pt idx="3799">
                  <c:v>851500</c:v>
                </c:pt>
                <c:pt idx="3800">
                  <c:v>582500</c:v>
                </c:pt>
                <c:pt idx="3801">
                  <c:v>637000</c:v>
                </c:pt>
                <c:pt idx="3802">
                  <c:v>225000</c:v>
                </c:pt>
                <c:pt idx="3803">
                  <c:v>795000</c:v>
                </c:pt>
                <c:pt idx="3804">
                  <c:v>304999</c:v>
                </c:pt>
                <c:pt idx="3805">
                  <c:v>95000</c:v>
                </c:pt>
                <c:pt idx="3806">
                  <c:v>240000</c:v>
                </c:pt>
                <c:pt idx="3807">
                  <c:v>772000</c:v>
                </c:pt>
                <c:pt idx="3808">
                  <c:v>245000</c:v>
                </c:pt>
                <c:pt idx="3809">
                  <c:v>430000</c:v>
                </c:pt>
                <c:pt idx="3810">
                  <c:v>799000</c:v>
                </c:pt>
                <c:pt idx="3811">
                  <c:v>880000</c:v>
                </c:pt>
                <c:pt idx="3812">
                  <c:v>750000</c:v>
                </c:pt>
                <c:pt idx="3813" formatCode="0.00E+00">
                  <c:v>2890000</c:v>
                </c:pt>
                <c:pt idx="3814">
                  <c:v>532000</c:v>
                </c:pt>
                <c:pt idx="3815">
                  <c:v>525000</c:v>
                </c:pt>
                <c:pt idx="3816">
                  <c:v>239000</c:v>
                </c:pt>
                <c:pt idx="3817">
                  <c:v>460000</c:v>
                </c:pt>
                <c:pt idx="3818">
                  <c:v>540000</c:v>
                </c:pt>
                <c:pt idx="3819">
                  <c:v>475000</c:v>
                </c:pt>
                <c:pt idx="3820">
                  <c:v>445000</c:v>
                </c:pt>
                <c:pt idx="3821" formatCode="0.00E+00">
                  <c:v>1575000</c:v>
                </c:pt>
                <c:pt idx="3822">
                  <c:v>549950</c:v>
                </c:pt>
                <c:pt idx="3823">
                  <c:v>294950</c:v>
                </c:pt>
                <c:pt idx="3824">
                  <c:v>736000</c:v>
                </c:pt>
                <c:pt idx="3825">
                  <c:v>214946</c:v>
                </c:pt>
                <c:pt idx="3826">
                  <c:v>856000</c:v>
                </c:pt>
                <c:pt idx="3827">
                  <c:v>775000</c:v>
                </c:pt>
                <c:pt idx="3828">
                  <c:v>205000</c:v>
                </c:pt>
                <c:pt idx="3829">
                  <c:v>429592</c:v>
                </c:pt>
                <c:pt idx="3830">
                  <c:v>414250</c:v>
                </c:pt>
                <c:pt idx="3831">
                  <c:v>399950</c:v>
                </c:pt>
                <c:pt idx="3832">
                  <c:v>319990</c:v>
                </c:pt>
                <c:pt idx="3833">
                  <c:v>524000</c:v>
                </c:pt>
                <c:pt idx="3834">
                  <c:v>349950</c:v>
                </c:pt>
                <c:pt idx="3835">
                  <c:v>889000</c:v>
                </c:pt>
                <c:pt idx="3836">
                  <c:v>300000</c:v>
                </c:pt>
                <c:pt idx="3837">
                  <c:v>395000</c:v>
                </c:pt>
                <c:pt idx="3838">
                  <c:v>348000</c:v>
                </c:pt>
                <c:pt idx="3839">
                  <c:v>830000</c:v>
                </c:pt>
                <c:pt idx="3840">
                  <c:v>173000</c:v>
                </c:pt>
                <c:pt idx="3841">
                  <c:v>585000</c:v>
                </c:pt>
                <c:pt idx="3842">
                  <c:v>576750</c:v>
                </c:pt>
                <c:pt idx="3843">
                  <c:v>495000</c:v>
                </c:pt>
                <c:pt idx="3844">
                  <c:v>216650</c:v>
                </c:pt>
                <c:pt idx="3845">
                  <c:v>615000</c:v>
                </c:pt>
                <c:pt idx="3846">
                  <c:v>675000</c:v>
                </c:pt>
                <c:pt idx="3847">
                  <c:v>510000</c:v>
                </c:pt>
                <c:pt idx="3848">
                  <c:v>630000</c:v>
                </c:pt>
                <c:pt idx="3849">
                  <c:v>359950</c:v>
                </c:pt>
                <c:pt idx="3850">
                  <c:v>265000</c:v>
                </c:pt>
                <c:pt idx="3851">
                  <c:v>210000</c:v>
                </c:pt>
                <c:pt idx="3852">
                  <c:v>367000</c:v>
                </c:pt>
                <c:pt idx="3853" formatCode="0.00E+00">
                  <c:v>1075000</c:v>
                </c:pt>
                <c:pt idx="3854">
                  <c:v>756000</c:v>
                </c:pt>
                <c:pt idx="3855">
                  <c:v>203000</c:v>
                </c:pt>
                <c:pt idx="3856">
                  <c:v>535000</c:v>
                </c:pt>
                <c:pt idx="3857">
                  <c:v>525000</c:v>
                </c:pt>
                <c:pt idx="3858">
                  <c:v>347500</c:v>
                </c:pt>
                <c:pt idx="3859">
                  <c:v>620000</c:v>
                </c:pt>
                <c:pt idx="3860">
                  <c:v>645000</c:v>
                </c:pt>
                <c:pt idx="3861" formatCode="0.00E+00">
                  <c:v>2200000</c:v>
                </c:pt>
                <c:pt idx="3862">
                  <c:v>280000</c:v>
                </c:pt>
                <c:pt idx="3863">
                  <c:v>432000</c:v>
                </c:pt>
                <c:pt idx="3864">
                  <c:v>790000</c:v>
                </c:pt>
                <c:pt idx="3865">
                  <c:v>635000</c:v>
                </c:pt>
                <c:pt idx="3866">
                  <c:v>442000</c:v>
                </c:pt>
                <c:pt idx="3867">
                  <c:v>490000</c:v>
                </c:pt>
                <c:pt idx="3868">
                  <c:v>250000</c:v>
                </c:pt>
                <c:pt idx="3869" formatCode="0.00E+00">
                  <c:v>1325000</c:v>
                </c:pt>
                <c:pt idx="3870">
                  <c:v>120000</c:v>
                </c:pt>
                <c:pt idx="3871" formatCode="0.00E+00">
                  <c:v>2950000</c:v>
                </c:pt>
                <c:pt idx="3872">
                  <c:v>325000</c:v>
                </c:pt>
                <c:pt idx="3873">
                  <c:v>210000</c:v>
                </c:pt>
                <c:pt idx="3874">
                  <c:v>215000</c:v>
                </c:pt>
                <c:pt idx="3875">
                  <c:v>387000</c:v>
                </c:pt>
                <c:pt idx="3876">
                  <c:v>408000</c:v>
                </c:pt>
                <c:pt idx="3877">
                  <c:v>410000</c:v>
                </c:pt>
                <c:pt idx="3878">
                  <c:v>216000</c:v>
                </c:pt>
                <c:pt idx="3879">
                  <c:v>390000</c:v>
                </c:pt>
                <c:pt idx="3880">
                  <c:v>357000</c:v>
                </c:pt>
                <c:pt idx="3881">
                  <c:v>215000</c:v>
                </c:pt>
                <c:pt idx="3882">
                  <c:v>265000</c:v>
                </c:pt>
                <c:pt idx="3883">
                  <c:v>589950</c:v>
                </c:pt>
                <c:pt idx="3884">
                  <c:v>440000</c:v>
                </c:pt>
                <c:pt idx="3885">
                  <c:v>248000</c:v>
                </c:pt>
                <c:pt idx="3886">
                  <c:v>730000</c:v>
                </c:pt>
                <c:pt idx="3887">
                  <c:v>425000</c:v>
                </c:pt>
                <c:pt idx="3888">
                  <c:v>680000</c:v>
                </c:pt>
                <c:pt idx="3889">
                  <c:v>341500</c:v>
                </c:pt>
                <c:pt idx="3890">
                  <c:v>395000</c:v>
                </c:pt>
                <c:pt idx="3891" formatCode="0.00E+00">
                  <c:v>1225000</c:v>
                </c:pt>
                <c:pt idx="3892">
                  <c:v>695500</c:v>
                </c:pt>
                <c:pt idx="3893">
                  <c:v>308000</c:v>
                </c:pt>
                <c:pt idx="3894">
                  <c:v>422500</c:v>
                </c:pt>
                <c:pt idx="3895">
                  <c:v>418000</c:v>
                </c:pt>
                <c:pt idx="3896">
                  <c:v>385000</c:v>
                </c:pt>
                <c:pt idx="3897">
                  <c:v>876650</c:v>
                </c:pt>
                <c:pt idx="3898">
                  <c:v>450000</c:v>
                </c:pt>
                <c:pt idx="3899">
                  <c:v>418800</c:v>
                </c:pt>
                <c:pt idx="3900">
                  <c:v>330000</c:v>
                </c:pt>
                <c:pt idx="3901">
                  <c:v>550000</c:v>
                </c:pt>
                <c:pt idx="3902">
                  <c:v>270000</c:v>
                </c:pt>
                <c:pt idx="3903">
                  <c:v>978500</c:v>
                </c:pt>
                <c:pt idx="3904">
                  <c:v>975000</c:v>
                </c:pt>
                <c:pt idx="3905">
                  <c:v>455000</c:v>
                </c:pt>
                <c:pt idx="3906" formatCode="0.00E+00">
                  <c:v>1415000</c:v>
                </c:pt>
                <c:pt idx="3907">
                  <c:v>220000</c:v>
                </c:pt>
                <c:pt idx="3908">
                  <c:v>490000</c:v>
                </c:pt>
                <c:pt idx="3909">
                  <c:v>420000</c:v>
                </c:pt>
                <c:pt idx="3910">
                  <c:v>408500</c:v>
                </c:pt>
                <c:pt idx="3911">
                  <c:v>716000</c:v>
                </c:pt>
                <c:pt idx="3912">
                  <c:v>965000</c:v>
                </c:pt>
                <c:pt idx="3913">
                  <c:v>357823</c:v>
                </c:pt>
                <c:pt idx="3914" formatCode="0.00E+00">
                  <c:v>7062500</c:v>
                </c:pt>
                <c:pt idx="3915">
                  <c:v>425000</c:v>
                </c:pt>
                <c:pt idx="3916">
                  <c:v>711777</c:v>
                </c:pt>
                <c:pt idx="3917">
                  <c:v>335000</c:v>
                </c:pt>
                <c:pt idx="3918">
                  <c:v>825000</c:v>
                </c:pt>
                <c:pt idx="3919">
                  <c:v>210000</c:v>
                </c:pt>
                <c:pt idx="3920">
                  <c:v>575000</c:v>
                </c:pt>
                <c:pt idx="3921" formatCode="0.00E+00">
                  <c:v>1208000</c:v>
                </c:pt>
                <c:pt idx="3922">
                  <c:v>431500</c:v>
                </c:pt>
                <c:pt idx="3923">
                  <c:v>475000</c:v>
                </c:pt>
                <c:pt idx="3924" formatCode="0.00E+00">
                  <c:v>1495000</c:v>
                </c:pt>
                <c:pt idx="3925">
                  <c:v>540000</c:v>
                </c:pt>
                <c:pt idx="3926">
                  <c:v>775000</c:v>
                </c:pt>
                <c:pt idx="3927">
                  <c:v>635000</c:v>
                </c:pt>
                <c:pt idx="3928" formatCode="0.00E+00">
                  <c:v>1300000</c:v>
                </c:pt>
                <c:pt idx="3929">
                  <c:v>405000</c:v>
                </c:pt>
                <c:pt idx="3930">
                  <c:v>210000</c:v>
                </c:pt>
                <c:pt idx="3931">
                  <c:v>880000</c:v>
                </c:pt>
                <c:pt idx="3932">
                  <c:v>239000</c:v>
                </c:pt>
                <c:pt idx="3933">
                  <c:v>515000</c:v>
                </c:pt>
                <c:pt idx="3934" formatCode="0.00E+00">
                  <c:v>1379900</c:v>
                </c:pt>
                <c:pt idx="3935">
                  <c:v>215000</c:v>
                </c:pt>
                <c:pt idx="3936">
                  <c:v>315000</c:v>
                </c:pt>
                <c:pt idx="3937">
                  <c:v>442500</c:v>
                </c:pt>
                <c:pt idx="3938">
                  <c:v>311000</c:v>
                </c:pt>
                <c:pt idx="3939">
                  <c:v>425000</c:v>
                </c:pt>
                <c:pt idx="3940">
                  <c:v>433500</c:v>
                </c:pt>
                <c:pt idx="3941">
                  <c:v>450000</c:v>
                </c:pt>
                <c:pt idx="3942">
                  <c:v>675000</c:v>
                </c:pt>
                <c:pt idx="3943">
                  <c:v>535000</c:v>
                </c:pt>
                <c:pt idx="3944">
                  <c:v>577000</c:v>
                </c:pt>
                <c:pt idx="3945">
                  <c:v>480000</c:v>
                </c:pt>
                <c:pt idx="3946">
                  <c:v>400000</c:v>
                </c:pt>
                <c:pt idx="3947">
                  <c:v>304000</c:v>
                </c:pt>
                <c:pt idx="3948">
                  <c:v>355000</c:v>
                </c:pt>
                <c:pt idx="3949">
                  <c:v>998000</c:v>
                </c:pt>
                <c:pt idx="3950">
                  <c:v>550000</c:v>
                </c:pt>
                <c:pt idx="3951">
                  <c:v>550000</c:v>
                </c:pt>
                <c:pt idx="3952">
                  <c:v>210000</c:v>
                </c:pt>
                <c:pt idx="3953">
                  <c:v>317000</c:v>
                </c:pt>
                <c:pt idx="3954">
                  <c:v>700000</c:v>
                </c:pt>
                <c:pt idx="3955">
                  <c:v>265000</c:v>
                </c:pt>
                <c:pt idx="3956">
                  <c:v>700000</c:v>
                </c:pt>
                <c:pt idx="3957" formatCode="0.00E+00">
                  <c:v>1020000</c:v>
                </c:pt>
                <c:pt idx="3958" formatCode="0.00E+00">
                  <c:v>1145000</c:v>
                </c:pt>
                <c:pt idx="3959">
                  <c:v>460000</c:v>
                </c:pt>
                <c:pt idx="3960">
                  <c:v>410000</c:v>
                </c:pt>
                <c:pt idx="3961">
                  <c:v>665000</c:v>
                </c:pt>
                <c:pt idx="3962">
                  <c:v>600000</c:v>
                </c:pt>
                <c:pt idx="3963">
                  <c:v>502000</c:v>
                </c:pt>
                <c:pt idx="3964">
                  <c:v>364950</c:v>
                </c:pt>
                <c:pt idx="3965">
                  <c:v>680000</c:v>
                </c:pt>
                <c:pt idx="3966">
                  <c:v>235500</c:v>
                </c:pt>
                <c:pt idx="3967">
                  <c:v>576000</c:v>
                </c:pt>
                <c:pt idx="3968">
                  <c:v>405000</c:v>
                </c:pt>
                <c:pt idx="3969">
                  <c:v>335000</c:v>
                </c:pt>
                <c:pt idx="3970">
                  <c:v>122000</c:v>
                </c:pt>
                <c:pt idx="3971">
                  <c:v>432000</c:v>
                </c:pt>
                <c:pt idx="3972">
                  <c:v>375000</c:v>
                </c:pt>
                <c:pt idx="3973">
                  <c:v>276000</c:v>
                </c:pt>
                <c:pt idx="3974">
                  <c:v>450000</c:v>
                </c:pt>
                <c:pt idx="3975">
                  <c:v>210000</c:v>
                </c:pt>
                <c:pt idx="3976">
                  <c:v>279000</c:v>
                </c:pt>
                <c:pt idx="3977">
                  <c:v>635000</c:v>
                </c:pt>
                <c:pt idx="3978">
                  <c:v>350000</c:v>
                </c:pt>
                <c:pt idx="3979">
                  <c:v>218000</c:v>
                </c:pt>
                <c:pt idx="3980">
                  <c:v>750000</c:v>
                </c:pt>
                <c:pt idx="3981">
                  <c:v>310597</c:v>
                </c:pt>
                <c:pt idx="3982">
                  <c:v>355000</c:v>
                </c:pt>
                <c:pt idx="3983">
                  <c:v>735000</c:v>
                </c:pt>
                <c:pt idx="3984">
                  <c:v>155000</c:v>
                </c:pt>
                <c:pt idx="3985">
                  <c:v>354000</c:v>
                </c:pt>
                <c:pt idx="3986">
                  <c:v>415000</c:v>
                </c:pt>
                <c:pt idx="3987">
                  <c:v>202000</c:v>
                </c:pt>
                <c:pt idx="3988">
                  <c:v>580000</c:v>
                </c:pt>
                <c:pt idx="3989" formatCode="0.00E+00">
                  <c:v>1495000</c:v>
                </c:pt>
                <c:pt idx="3990">
                  <c:v>790000</c:v>
                </c:pt>
                <c:pt idx="3991">
                  <c:v>499900</c:v>
                </c:pt>
                <c:pt idx="3992">
                  <c:v>525000</c:v>
                </c:pt>
                <c:pt idx="3993">
                  <c:v>810000</c:v>
                </c:pt>
                <c:pt idx="3994">
                  <c:v>425000</c:v>
                </c:pt>
                <c:pt idx="3995">
                  <c:v>241250</c:v>
                </c:pt>
                <c:pt idx="3996">
                  <c:v>318700</c:v>
                </c:pt>
                <c:pt idx="3997">
                  <c:v>720000</c:v>
                </c:pt>
                <c:pt idx="3998">
                  <c:v>291000</c:v>
                </c:pt>
                <c:pt idx="3999">
                  <c:v>420000</c:v>
                </c:pt>
                <c:pt idx="4000">
                  <c:v>210000</c:v>
                </c:pt>
                <c:pt idx="4001">
                  <c:v>645000</c:v>
                </c:pt>
                <c:pt idx="4002">
                  <c:v>762000</c:v>
                </c:pt>
                <c:pt idx="4003">
                  <c:v>247500</c:v>
                </c:pt>
                <c:pt idx="4004">
                  <c:v>282500</c:v>
                </c:pt>
                <c:pt idx="4005">
                  <c:v>395000</c:v>
                </c:pt>
                <c:pt idx="4006">
                  <c:v>295000</c:v>
                </c:pt>
                <c:pt idx="4007">
                  <c:v>235000</c:v>
                </c:pt>
                <c:pt idx="4008">
                  <c:v>770000</c:v>
                </c:pt>
                <c:pt idx="4009">
                  <c:v>559950</c:v>
                </c:pt>
                <c:pt idx="4010">
                  <c:v>639000</c:v>
                </c:pt>
                <c:pt idx="4011">
                  <c:v>314950</c:v>
                </c:pt>
                <c:pt idx="4012">
                  <c:v>525000</c:v>
                </c:pt>
                <c:pt idx="4013" formatCode="0.00E+00">
                  <c:v>2400000</c:v>
                </c:pt>
                <c:pt idx="4014">
                  <c:v>820000</c:v>
                </c:pt>
                <c:pt idx="4015" formatCode="0.00E+00">
                  <c:v>1385000</c:v>
                </c:pt>
                <c:pt idx="4016">
                  <c:v>521450</c:v>
                </c:pt>
                <c:pt idx="4017">
                  <c:v>760750</c:v>
                </c:pt>
                <c:pt idx="4018">
                  <c:v>759600</c:v>
                </c:pt>
                <c:pt idx="4019">
                  <c:v>346150</c:v>
                </c:pt>
                <c:pt idx="4020">
                  <c:v>390000</c:v>
                </c:pt>
                <c:pt idx="4021">
                  <c:v>359950</c:v>
                </c:pt>
                <c:pt idx="4022">
                  <c:v>430000</c:v>
                </c:pt>
                <c:pt idx="4023">
                  <c:v>960000</c:v>
                </c:pt>
                <c:pt idx="4024">
                  <c:v>800000</c:v>
                </c:pt>
                <c:pt idx="4025" formatCode="0.00E+00">
                  <c:v>1010000</c:v>
                </c:pt>
                <c:pt idx="4026">
                  <c:v>290000</c:v>
                </c:pt>
                <c:pt idx="4027" formatCode="0.00E+00">
                  <c:v>1350000</c:v>
                </c:pt>
                <c:pt idx="4028">
                  <c:v>777000</c:v>
                </c:pt>
                <c:pt idx="4029">
                  <c:v>526000</c:v>
                </c:pt>
                <c:pt idx="4030">
                  <c:v>550000</c:v>
                </c:pt>
                <c:pt idx="4031">
                  <c:v>276000</c:v>
                </c:pt>
                <c:pt idx="4032" formatCode="0.00E+00">
                  <c:v>2500000</c:v>
                </c:pt>
                <c:pt idx="4033">
                  <c:v>325000</c:v>
                </c:pt>
                <c:pt idx="4034">
                  <c:v>365000</c:v>
                </c:pt>
                <c:pt idx="4035" formatCode="0.00E+00">
                  <c:v>2150000</c:v>
                </c:pt>
                <c:pt idx="4036">
                  <c:v>825050</c:v>
                </c:pt>
                <c:pt idx="4037">
                  <c:v>690000</c:v>
                </c:pt>
                <c:pt idx="4038">
                  <c:v>390000</c:v>
                </c:pt>
                <c:pt idx="4039">
                  <c:v>385000</c:v>
                </c:pt>
                <c:pt idx="4040">
                  <c:v>619000</c:v>
                </c:pt>
                <c:pt idx="4041">
                  <c:v>494000</c:v>
                </c:pt>
                <c:pt idx="4042">
                  <c:v>412450</c:v>
                </c:pt>
                <c:pt idx="4043">
                  <c:v>580000</c:v>
                </c:pt>
                <c:pt idx="4044">
                  <c:v>269900</c:v>
                </c:pt>
                <c:pt idx="4045">
                  <c:v>704300</c:v>
                </c:pt>
                <c:pt idx="4046">
                  <c:v>267000</c:v>
                </c:pt>
                <c:pt idx="4047">
                  <c:v>310000</c:v>
                </c:pt>
                <c:pt idx="4048">
                  <c:v>227064</c:v>
                </c:pt>
                <c:pt idx="4049">
                  <c:v>925000</c:v>
                </c:pt>
                <c:pt idx="4050">
                  <c:v>245000</c:v>
                </c:pt>
                <c:pt idx="4051">
                  <c:v>339888</c:v>
                </c:pt>
                <c:pt idx="4052">
                  <c:v>439000</c:v>
                </c:pt>
                <c:pt idx="4053">
                  <c:v>400000</c:v>
                </c:pt>
                <c:pt idx="4054">
                  <c:v>560000</c:v>
                </c:pt>
                <c:pt idx="4055">
                  <c:v>703011</c:v>
                </c:pt>
                <c:pt idx="4056">
                  <c:v>363000</c:v>
                </c:pt>
                <c:pt idx="4057">
                  <c:v>650000</c:v>
                </c:pt>
                <c:pt idx="4058">
                  <c:v>299950</c:v>
                </c:pt>
                <c:pt idx="4059">
                  <c:v>228950</c:v>
                </c:pt>
                <c:pt idx="4060">
                  <c:v>465000</c:v>
                </c:pt>
                <c:pt idx="4061">
                  <c:v>725000</c:v>
                </c:pt>
                <c:pt idx="4062">
                  <c:v>212500</c:v>
                </c:pt>
                <c:pt idx="4063">
                  <c:v>526000</c:v>
                </c:pt>
                <c:pt idx="4064">
                  <c:v>383000</c:v>
                </c:pt>
                <c:pt idx="4065">
                  <c:v>244000</c:v>
                </c:pt>
                <c:pt idx="4066">
                  <c:v>565000</c:v>
                </c:pt>
                <c:pt idx="4067">
                  <c:v>373000</c:v>
                </c:pt>
                <c:pt idx="4068">
                  <c:v>300000</c:v>
                </c:pt>
                <c:pt idx="4069">
                  <c:v>405000</c:v>
                </c:pt>
                <c:pt idx="4070">
                  <c:v>979000</c:v>
                </c:pt>
                <c:pt idx="4071">
                  <c:v>324888</c:v>
                </c:pt>
                <c:pt idx="4072">
                  <c:v>445000</c:v>
                </c:pt>
                <c:pt idx="4073">
                  <c:v>761000</c:v>
                </c:pt>
                <c:pt idx="4074">
                  <c:v>435000</c:v>
                </c:pt>
                <c:pt idx="4075">
                  <c:v>252000</c:v>
                </c:pt>
                <c:pt idx="4076">
                  <c:v>350000</c:v>
                </c:pt>
                <c:pt idx="4077">
                  <c:v>875000</c:v>
                </c:pt>
                <c:pt idx="4078">
                  <c:v>940000</c:v>
                </c:pt>
                <c:pt idx="4079">
                  <c:v>280000</c:v>
                </c:pt>
                <c:pt idx="4080">
                  <c:v>450000</c:v>
                </c:pt>
                <c:pt idx="4081">
                  <c:v>905000</c:v>
                </c:pt>
                <c:pt idx="4082">
                  <c:v>382450</c:v>
                </c:pt>
                <c:pt idx="4083">
                  <c:v>246700</c:v>
                </c:pt>
                <c:pt idx="4084">
                  <c:v>220000</c:v>
                </c:pt>
                <c:pt idx="4085">
                  <c:v>555750</c:v>
                </c:pt>
                <c:pt idx="4086">
                  <c:v>262500</c:v>
                </c:pt>
                <c:pt idx="4087">
                  <c:v>515000</c:v>
                </c:pt>
                <c:pt idx="4088">
                  <c:v>499500</c:v>
                </c:pt>
                <c:pt idx="4089">
                  <c:v>135000</c:v>
                </c:pt>
                <c:pt idx="4090">
                  <c:v>462500</c:v>
                </c:pt>
                <c:pt idx="4091">
                  <c:v>937500</c:v>
                </c:pt>
                <c:pt idx="4092">
                  <c:v>458000</c:v>
                </c:pt>
                <c:pt idx="4093">
                  <c:v>845000</c:v>
                </c:pt>
                <c:pt idx="4094">
                  <c:v>660000</c:v>
                </c:pt>
                <c:pt idx="4095">
                  <c:v>265000</c:v>
                </c:pt>
                <c:pt idx="4096">
                  <c:v>599999</c:v>
                </c:pt>
                <c:pt idx="4097">
                  <c:v>280000</c:v>
                </c:pt>
                <c:pt idx="4098" formatCode="0.00E+00">
                  <c:v>1055000</c:v>
                </c:pt>
                <c:pt idx="4099">
                  <c:v>875000</c:v>
                </c:pt>
                <c:pt idx="4100">
                  <c:v>125000</c:v>
                </c:pt>
                <c:pt idx="4101">
                  <c:v>634800</c:v>
                </c:pt>
                <c:pt idx="4102">
                  <c:v>269950</c:v>
                </c:pt>
                <c:pt idx="4103">
                  <c:v>359950</c:v>
                </c:pt>
                <c:pt idx="4104">
                  <c:v>417000</c:v>
                </c:pt>
                <c:pt idx="4105">
                  <c:v>389000</c:v>
                </c:pt>
                <c:pt idx="4106" formatCode="0.00E+00">
                  <c:v>1038000</c:v>
                </c:pt>
                <c:pt idx="4107">
                  <c:v>698000</c:v>
                </c:pt>
                <c:pt idx="4108">
                  <c:v>685000</c:v>
                </c:pt>
                <c:pt idx="4109">
                  <c:v>198500</c:v>
                </c:pt>
                <c:pt idx="4110">
                  <c:v>350000</c:v>
                </c:pt>
                <c:pt idx="4111">
                  <c:v>649950</c:v>
                </c:pt>
                <c:pt idx="4112">
                  <c:v>441000</c:v>
                </c:pt>
                <c:pt idx="4113">
                  <c:v>462600</c:v>
                </c:pt>
                <c:pt idx="4114">
                  <c:v>365070</c:v>
                </c:pt>
                <c:pt idx="4115">
                  <c:v>550000</c:v>
                </c:pt>
                <c:pt idx="4116">
                  <c:v>470000</c:v>
                </c:pt>
                <c:pt idx="4117">
                  <c:v>340000</c:v>
                </c:pt>
                <c:pt idx="4118">
                  <c:v>910000</c:v>
                </c:pt>
                <c:pt idx="4119">
                  <c:v>405000</c:v>
                </c:pt>
                <c:pt idx="4120">
                  <c:v>661000</c:v>
                </c:pt>
                <c:pt idx="4121">
                  <c:v>635000</c:v>
                </c:pt>
                <c:pt idx="4122">
                  <c:v>282000</c:v>
                </c:pt>
                <c:pt idx="4123">
                  <c:v>235000</c:v>
                </c:pt>
                <c:pt idx="4124">
                  <c:v>277500</c:v>
                </c:pt>
                <c:pt idx="4125">
                  <c:v>346500</c:v>
                </c:pt>
                <c:pt idx="4126">
                  <c:v>480000</c:v>
                </c:pt>
                <c:pt idx="4127">
                  <c:v>360000</c:v>
                </c:pt>
                <c:pt idx="4128">
                  <c:v>245000</c:v>
                </c:pt>
                <c:pt idx="4129">
                  <c:v>625000</c:v>
                </c:pt>
                <c:pt idx="4130">
                  <c:v>750500</c:v>
                </c:pt>
                <c:pt idx="4131">
                  <c:v>525000</c:v>
                </c:pt>
                <c:pt idx="4132">
                  <c:v>740000</c:v>
                </c:pt>
                <c:pt idx="4133">
                  <c:v>523000</c:v>
                </c:pt>
                <c:pt idx="4134">
                  <c:v>292000</c:v>
                </c:pt>
                <c:pt idx="4135">
                  <c:v>625000</c:v>
                </c:pt>
                <c:pt idx="4136">
                  <c:v>700000</c:v>
                </c:pt>
                <c:pt idx="4137">
                  <c:v>399950</c:v>
                </c:pt>
                <c:pt idx="4138">
                  <c:v>545000</c:v>
                </c:pt>
                <c:pt idx="4139">
                  <c:v>339999</c:v>
                </c:pt>
                <c:pt idx="4140" formatCode="0.00E+00">
                  <c:v>1210000</c:v>
                </c:pt>
                <c:pt idx="4141">
                  <c:v>545000</c:v>
                </c:pt>
                <c:pt idx="4142">
                  <c:v>260000</c:v>
                </c:pt>
                <c:pt idx="4143">
                  <c:v>526000</c:v>
                </c:pt>
                <c:pt idx="4144">
                  <c:v>701000</c:v>
                </c:pt>
                <c:pt idx="4145">
                  <c:v>290000</c:v>
                </c:pt>
                <c:pt idx="4146">
                  <c:v>330600</c:v>
                </c:pt>
                <c:pt idx="4147">
                  <c:v>550500</c:v>
                </c:pt>
                <c:pt idx="4148">
                  <c:v>430000</c:v>
                </c:pt>
                <c:pt idx="4149" formatCode="0.00E+00">
                  <c:v>4000000</c:v>
                </c:pt>
                <c:pt idx="4150">
                  <c:v>260600</c:v>
                </c:pt>
                <c:pt idx="4151">
                  <c:v>825000</c:v>
                </c:pt>
                <c:pt idx="4152">
                  <c:v>378950</c:v>
                </c:pt>
                <c:pt idx="4153">
                  <c:v>435000</c:v>
                </c:pt>
                <c:pt idx="4154">
                  <c:v>631000</c:v>
                </c:pt>
                <c:pt idx="4155">
                  <c:v>415000</c:v>
                </c:pt>
                <c:pt idx="4156">
                  <c:v>222000</c:v>
                </c:pt>
                <c:pt idx="4157">
                  <c:v>245000</c:v>
                </c:pt>
                <c:pt idx="4158">
                  <c:v>720000</c:v>
                </c:pt>
                <c:pt idx="4159">
                  <c:v>215000</c:v>
                </c:pt>
                <c:pt idx="4160">
                  <c:v>579100</c:v>
                </c:pt>
                <c:pt idx="4161">
                  <c:v>522500</c:v>
                </c:pt>
                <c:pt idx="4162">
                  <c:v>489000</c:v>
                </c:pt>
                <c:pt idx="4163">
                  <c:v>240000</c:v>
                </c:pt>
                <c:pt idx="4164">
                  <c:v>420250</c:v>
                </c:pt>
                <c:pt idx="4165">
                  <c:v>523000</c:v>
                </c:pt>
                <c:pt idx="4166">
                  <c:v>628000</c:v>
                </c:pt>
                <c:pt idx="4167">
                  <c:v>320000</c:v>
                </c:pt>
                <c:pt idx="4168">
                  <c:v>359950</c:v>
                </c:pt>
                <c:pt idx="4169">
                  <c:v>232000</c:v>
                </c:pt>
                <c:pt idx="4170">
                  <c:v>810000</c:v>
                </c:pt>
                <c:pt idx="4171">
                  <c:v>245000</c:v>
                </c:pt>
                <c:pt idx="4172">
                  <c:v>273000</c:v>
                </c:pt>
                <c:pt idx="4173" formatCode="0.00E+00">
                  <c:v>1191000</c:v>
                </c:pt>
                <c:pt idx="4174">
                  <c:v>438000</c:v>
                </c:pt>
                <c:pt idx="4175">
                  <c:v>400000</c:v>
                </c:pt>
                <c:pt idx="4176">
                  <c:v>340000</c:v>
                </c:pt>
                <c:pt idx="4177">
                  <c:v>552000</c:v>
                </c:pt>
                <c:pt idx="4178">
                  <c:v>790000</c:v>
                </c:pt>
                <c:pt idx="4179">
                  <c:v>360000</c:v>
                </c:pt>
                <c:pt idx="4180">
                  <c:v>235000</c:v>
                </c:pt>
                <c:pt idx="4181">
                  <c:v>775000</c:v>
                </c:pt>
                <c:pt idx="4182">
                  <c:v>489200</c:v>
                </c:pt>
                <c:pt idx="4183">
                  <c:v>341000</c:v>
                </c:pt>
                <c:pt idx="4184">
                  <c:v>335000</c:v>
                </c:pt>
                <c:pt idx="4185">
                  <c:v>393500</c:v>
                </c:pt>
                <c:pt idx="4186">
                  <c:v>360000</c:v>
                </c:pt>
                <c:pt idx="4187">
                  <c:v>400800</c:v>
                </c:pt>
                <c:pt idx="4188">
                  <c:v>585000</c:v>
                </c:pt>
                <c:pt idx="4189" formatCode="0.00E+00">
                  <c:v>1600000</c:v>
                </c:pt>
                <c:pt idx="4190" formatCode="0.00E+00">
                  <c:v>2880500</c:v>
                </c:pt>
                <c:pt idx="4191">
                  <c:v>300000</c:v>
                </c:pt>
                <c:pt idx="4192" formatCode="0.00E+00">
                  <c:v>1045000</c:v>
                </c:pt>
                <c:pt idx="4193">
                  <c:v>360000</c:v>
                </c:pt>
                <c:pt idx="4194">
                  <c:v>665900</c:v>
                </c:pt>
                <c:pt idx="4195">
                  <c:v>470000</c:v>
                </c:pt>
                <c:pt idx="4196">
                  <c:v>581000</c:v>
                </c:pt>
                <c:pt idx="4197">
                  <c:v>527000</c:v>
                </c:pt>
                <c:pt idx="4198">
                  <c:v>423000</c:v>
                </c:pt>
                <c:pt idx="4199">
                  <c:v>875000</c:v>
                </c:pt>
                <c:pt idx="4200">
                  <c:v>410000</c:v>
                </c:pt>
                <c:pt idx="4201">
                  <c:v>606000</c:v>
                </c:pt>
                <c:pt idx="4202">
                  <c:v>654000</c:v>
                </c:pt>
                <c:pt idx="4203">
                  <c:v>150000</c:v>
                </c:pt>
                <c:pt idx="4204">
                  <c:v>373000</c:v>
                </c:pt>
                <c:pt idx="4205">
                  <c:v>550000</c:v>
                </c:pt>
                <c:pt idx="4206">
                  <c:v>512500</c:v>
                </c:pt>
                <c:pt idx="4207">
                  <c:v>360000</c:v>
                </c:pt>
                <c:pt idx="4208">
                  <c:v>369000</c:v>
                </c:pt>
                <c:pt idx="4209">
                  <c:v>825000</c:v>
                </c:pt>
                <c:pt idx="4210">
                  <c:v>255000</c:v>
                </c:pt>
                <c:pt idx="4211" formatCode="0.00E+00">
                  <c:v>1285000</c:v>
                </c:pt>
                <c:pt idx="4212">
                  <c:v>270000</c:v>
                </c:pt>
                <c:pt idx="4213">
                  <c:v>480680</c:v>
                </c:pt>
                <c:pt idx="4214">
                  <c:v>525000</c:v>
                </c:pt>
                <c:pt idx="4215">
                  <c:v>291500</c:v>
                </c:pt>
                <c:pt idx="4216">
                  <c:v>305000</c:v>
                </c:pt>
                <c:pt idx="4217">
                  <c:v>285000</c:v>
                </c:pt>
                <c:pt idx="4218" formatCode="0.00E+00">
                  <c:v>1875000</c:v>
                </c:pt>
                <c:pt idx="4219">
                  <c:v>329500</c:v>
                </c:pt>
                <c:pt idx="4220" formatCode="0.00E+00">
                  <c:v>1570000</c:v>
                </c:pt>
                <c:pt idx="4221">
                  <c:v>379260</c:v>
                </c:pt>
                <c:pt idx="4222">
                  <c:v>356000</c:v>
                </c:pt>
                <c:pt idx="4223">
                  <c:v>571900</c:v>
                </c:pt>
                <c:pt idx="4224">
                  <c:v>271500</c:v>
                </c:pt>
                <c:pt idx="4225">
                  <c:v>390000</c:v>
                </c:pt>
                <c:pt idx="4226">
                  <c:v>550000</c:v>
                </c:pt>
                <c:pt idx="4227">
                  <c:v>755000</c:v>
                </c:pt>
                <c:pt idx="4228">
                  <c:v>509500</c:v>
                </c:pt>
                <c:pt idx="4229">
                  <c:v>486700</c:v>
                </c:pt>
                <c:pt idx="4230">
                  <c:v>527500</c:v>
                </c:pt>
                <c:pt idx="4231">
                  <c:v>475000</c:v>
                </c:pt>
                <c:pt idx="4232">
                  <c:v>268000</c:v>
                </c:pt>
                <c:pt idx="4233">
                  <c:v>562000</c:v>
                </c:pt>
                <c:pt idx="4234">
                  <c:v>780000</c:v>
                </c:pt>
                <c:pt idx="4235">
                  <c:v>700000</c:v>
                </c:pt>
                <c:pt idx="4236">
                  <c:v>710000</c:v>
                </c:pt>
                <c:pt idx="4237">
                  <c:v>445000</c:v>
                </c:pt>
                <c:pt idx="4238">
                  <c:v>729000</c:v>
                </c:pt>
                <c:pt idx="4239">
                  <c:v>384400</c:v>
                </c:pt>
                <c:pt idx="4240">
                  <c:v>815000</c:v>
                </c:pt>
                <c:pt idx="4241">
                  <c:v>865000</c:v>
                </c:pt>
                <c:pt idx="4242">
                  <c:v>514000</c:v>
                </c:pt>
                <c:pt idx="4243">
                  <c:v>615000</c:v>
                </c:pt>
                <c:pt idx="4244">
                  <c:v>865000</c:v>
                </c:pt>
                <c:pt idx="4245">
                  <c:v>755000</c:v>
                </c:pt>
                <c:pt idx="4246">
                  <c:v>425000</c:v>
                </c:pt>
                <c:pt idx="4247">
                  <c:v>375000</c:v>
                </c:pt>
                <c:pt idx="4248">
                  <c:v>750000</c:v>
                </c:pt>
                <c:pt idx="4249">
                  <c:v>722000</c:v>
                </c:pt>
                <c:pt idx="4250" formatCode="0.00E+00">
                  <c:v>1011000</c:v>
                </c:pt>
                <c:pt idx="4251">
                  <c:v>725000</c:v>
                </c:pt>
                <c:pt idx="4252">
                  <c:v>170000</c:v>
                </c:pt>
                <c:pt idx="4253">
                  <c:v>845000</c:v>
                </c:pt>
                <c:pt idx="4254">
                  <c:v>271900</c:v>
                </c:pt>
                <c:pt idx="4255" formatCode="0.00E+00">
                  <c:v>1300000</c:v>
                </c:pt>
                <c:pt idx="4256">
                  <c:v>261500</c:v>
                </c:pt>
                <c:pt idx="4257">
                  <c:v>619500</c:v>
                </c:pt>
                <c:pt idx="4258">
                  <c:v>435000</c:v>
                </c:pt>
                <c:pt idx="4259">
                  <c:v>210000</c:v>
                </c:pt>
                <c:pt idx="4260">
                  <c:v>489950</c:v>
                </c:pt>
                <c:pt idx="4261">
                  <c:v>260000</c:v>
                </c:pt>
                <c:pt idx="4262">
                  <c:v>300000</c:v>
                </c:pt>
                <c:pt idx="4263">
                  <c:v>530000</c:v>
                </c:pt>
                <c:pt idx="4264">
                  <c:v>235000</c:v>
                </c:pt>
                <c:pt idx="4265">
                  <c:v>593500</c:v>
                </c:pt>
                <c:pt idx="4266">
                  <c:v>562000</c:v>
                </c:pt>
                <c:pt idx="4267">
                  <c:v>585000</c:v>
                </c:pt>
                <c:pt idx="4268" formatCode="0.00E+00">
                  <c:v>2400000</c:v>
                </c:pt>
                <c:pt idx="4269">
                  <c:v>199500</c:v>
                </c:pt>
                <c:pt idx="4270">
                  <c:v>544500</c:v>
                </c:pt>
                <c:pt idx="4271">
                  <c:v>394900</c:v>
                </c:pt>
                <c:pt idx="4272">
                  <c:v>912000</c:v>
                </c:pt>
                <c:pt idx="4273">
                  <c:v>260000</c:v>
                </c:pt>
                <c:pt idx="4274">
                  <c:v>858000</c:v>
                </c:pt>
                <c:pt idx="4275" formatCode="0.00E+00">
                  <c:v>1275000</c:v>
                </c:pt>
                <c:pt idx="4276">
                  <c:v>242150</c:v>
                </c:pt>
                <c:pt idx="4277">
                  <c:v>220000</c:v>
                </c:pt>
                <c:pt idx="4278">
                  <c:v>235000</c:v>
                </c:pt>
                <c:pt idx="4279">
                  <c:v>370000</c:v>
                </c:pt>
                <c:pt idx="4280">
                  <c:v>450000</c:v>
                </c:pt>
                <c:pt idx="4281">
                  <c:v>534950</c:v>
                </c:pt>
                <c:pt idx="4282">
                  <c:v>730000</c:v>
                </c:pt>
                <c:pt idx="4283">
                  <c:v>465000</c:v>
                </c:pt>
                <c:pt idx="4284">
                  <c:v>178000</c:v>
                </c:pt>
                <c:pt idx="4285">
                  <c:v>215000</c:v>
                </c:pt>
                <c:pt idx="4286">
                  <c:v>300000</c:v>
                </c:pt>
                <c:pt idx="4287">
                  <c:v>430000</c:v>
                </c:pt>
                <c:pt idx="4288">
                  <c:v>183000</c:v>
                </c:pt>
                <c:pt idx="4289">
                  <c:v>585000</c:v>
                </c:pt>
                <c:pt idx="4290">
                  <c:v>192950</c:v>
                </c:pt>
                <c:pt idx="4291">
                  <c:v>599000</c:v>
                </c:pt>
                <c:pt idx="4292">
                  <c:v>326500</c:v>
                </c:pt>
                <c:pt idx="4293">
                  <c:v>358803</c:v>
                </c:pt>
                <c:pt idx="4294">
                  <c:v>537000</c:v>
                </c:pt>
                <c:pt idx="4295" formatCode="0.00E+00">
                  <c:v>1155000</c:v>
                </c:pt>
                <c:pt idx="4296">
                  <c:v>156000</c:v>
                </c:pt>
                <c:pt idx="4297">
                  <c:v>219000</c:v>
                </c:pt>
                <c:pt idx="4298" formatCode="0.00E+00">
                  <c:v>1190000</c:v>
                </c:pt>
                <c:pt idx="4299">
                  <c:v>248000</c:v>
                </c:pt>
                <c:pt idx="4300">
                  <c:v>340000</c:v>
                </c:pt>
                <c:pt idx="4301">
                  <c:v>899100</c:v>
                </c:pt>
                <c:pt idx="4302">
                  <c:v>346950</c:v>
                </c:pt>
                <c:pt idx="4303">
                  <c:v>330000</c:v>
                </c:pt>
                <c:pt idx="4304">
                  <c:v>325000</c:v>
                </c:pt>
                <c:pt idx="4305">
                  <c:v>315000</c:v>
                </c:pt>
                <c:pt idx="4306">
                  <c:v>649950</c:v>
                </c:pt>
                <c:pt idx="4307">
                  <c:v>316000</c:v>
                </c:pt>
                <c:pt idx="4308">
                  <c:v>386000</c:v>
                </c:pt>
                <c:pt idx="4309">
                  <c:v>535000</c:v>
                </c:pt>
                <c:pt idx="4310">
                  <c:v>600000</c:v>
                </c:pt>
                <c:pt idx="4311">
                  <c:v>339000</c:v>
                </c:pt>
                <c:pt idx="4312">
                  <c:v>167000</c:v>
                </c:pt>
                <c:pt idx="4313">
                  <c:v>430000</c:v>
                </c:pt>
                <c:pt idx="4314">
                  <c:v>688000</c:v>
                </c:pt>
                <c:pt idx="4315">
                  <c:v>834500</c:v>
                </c:pt>
                <c:pt idx="4316" formatCode="0.00E+00">
                  <c:v>1075000</c:v>
                </c:pt>
                <c:pt idx="4317">
                  <c:v>250000</c:v>
                </c:pt>
                <c:pt idx="4318">
                  <c:v>402500</c:v>
                </c:pt>
                <c:pt idx="4319">
                  <c:v>432500</c:v>
                </c:pt>
                <c:pt idx="4320">
                  <c:v>485000</c:v>
                </c:pt>
                <c:pt idx="4321">
                  <c:v>560000</c:v>
                </c:pt>
                <c:pt idx="4322">
                  <c:v>410000</c:v>
                </c:pt>
                <c:pt idx="4323">
                  <c:v>455000</c:v>
                </c:pt>
                <c:pt idx="4324">
                  <c:v>459500</c:v>
                </c:pt>
                <c:pt idx="4325">
                  <c:v>371000</c:v>
                </c:pt>
                <c:pt idx="4326">
                  <c:v>289500</c:v>
                </c:pt>
                <c:pt idx="4327">
                  <c:v>395000</c:v>
                </c:pt>
                <c:pt idx="4328">
                  <c:v>496752</c:v>
                </c:pt>
                <c:pt idx="4329">
                  <c:v>227000</c:v>
                </c:pt>
                <c:pt idx="4330">
                  <c:v>330000</c:v>
                </c:pt>
                <c:pt idx="4331">
                  <c:v>480000</c:v>
                </c:pt>
                <c:pt idx="4332">
                  <c:v>290000</c:v>
                </c:pt>
                <c:pt idx="4333">
                  <c:v>281000</c:v>
                </c:pt>
                <c:pt idx="4334">
                  <c:v>705000</c:v>
                </c:pt>
                <c:pt idx="4335" formatCode="0.00E+00">
                  <c:v>1400000</c:v>
                </c:pt>
                <c:pt idx="4336">
                  <c:v>485000</c:v>
                </c:pt>
                <c:pt idx="4337">
                  <c:v>622000</c:v>
                </c:pt>
                <c:pt idx="4338">
                  <c:v>380000</c:v>
                </c:pt>
                <c:pt idx="4339" formatCode="0.00E+00">
                  <c:v>2125000</c:v>
                </c:pt>
                <c:pt idx="4340">
                  <c:v>561500</c:v>
                </c:pt>
                <c:pt idx="4341">
                  <c:v>242000</c:v>
                </c:pt>
                <c:pt idx="4342">
                  <c:v>348500</c:v>
                </c:pt>
                <c:pt idx="4343">
                  <c:v>370000</c:v>
                </c:pt>
                <c:pt idx="4344">
                  <c:v>752000</c:v>
                </c:pt>
                <c:pt idx="4345">
                  <c:v>230000</c:v>
                </c:pt>
                <c:pt idx="4346">
                  <c:v>715000</c:v>
                </c:pt>
                <c:pt idx="4347">
                  <c:v>240415</c:v>
                </c:pt>
                <c:pt idx="4348">
                  <c:v>562000</c:v>
                </c:pt>
                <c:pt idx="4349">
                  <c:v>360000</c:v>
                </c:pt>
                <c:pt idx="4350">
                  <c:v>659950</c:v>
                </c:pt>
                <c:pt idx="4351">
                  <c:v>458500</c:v>
                </c:pt>
                <c:pt idx="4352">
                  <c:v>259950</c:v>
                </c:pt>
                <c:pt idx="4353">
                  <c:v>366000</c:v>
                </c:pt>
                <c:pt idx="4354">
                  <c:v>978000</c:v>
                </c:pt>
                <c:pt idx="4355">
                  <c:v>525000</c:v>
                </c:pt>
                <c:pt idx="4356">
                  <c:v>926300</c:v>
                </c:pt>
                <c:pt idx="4357">
                  <c:v>750000</c:v>
                </c:pt>
                <c:pt idx="4358">
                  <c:v>660000</c:v>
                </c:pt>
                <c:pt idx="4359">
                  <c:v>305000</c:v>
                </c:pt>
                <c:pt idx="4360">
                  <c:v>800000</c:v>
                </c:pt>
                <c:pt idx="4361">
                  <c:v>600000</c:v>
                </c:pt>
                <c:pt idx="4362">
                  <c:v>435000</c:v>
                </c:pt>
                <c:pt idx="4363" formatCode="0.00E+00">
                  <c:v>1135000</c:v>
                </c:pt>
                <c:pt idx="4364">
                  <c:v>318000</c:v>
                </c:pt>
                <c:pt idx="4365">
                  <c:v>639000</c:v>
                </c:pt>
                <c:pt idx="4366">
                  <c:v>453000</c:v>
                </c:pt>
                <c:pt idx="4367">
                  <c:v>800000</c:v>
                </c:pt>
                <c:pt idx="4368">
                  <c:v>437000</c:v>
                </c:pt>
                <c:pt idx="4369" formatCode="0.00E+00">
                  <c:v>1150000</c:v>
                </c:pt>
                <c:pt idx="4370">
                  <c:v>490000</c:v>
                </c:pt>
                <c:pt idx="4371">
                  <c:v>499950</c:v>
                </c:pt>
                <c:pt idx="4372">
                  <c:v>160134</c:v>
                </c:pt>
                <c:pt idx="4373">
                  <c:v>191000</c:v>
                </c:pt>
                <c:pt idx="4374">
                  <c:v>221000</c:v>
                </c:pt>
                <c:pt idx="4375">
                  <c:v>352800</c:v>
                </c:pt>
                <c:pt idx="4376">
                  <c:v>350000</c:v>
                </c:pt>
                <c:pt idx="4377">
                  <c:v>458000</c:v>
                </c:pt>
                <c:pt idx="4378">
                  <c:v>359950</c:v>
                </c:pt>
                <c:pt idx="4379" formatCode="0.00E+00">
                  <c:v>1050000</c:v>
                </c:pt>
                <c:pt idx="4380">
                  <c:v>353000</c:v>
                </c:pt>
                <c:pt idx="4381">
                  <c:v>717550</c:v>
                </c:pt>
                <c:pt idx="4382">
                  <c:v>450000</c:v>
                </c:pt>
                <c:pt idx="4383">
                  <c:v>167500</c:v>
                </c:pt>
                <c:pt idx="4384">
                  <c:v>550000</c:v>
                </c:pt>
                <c:pt idx="4385">
                  <c:v>939000</c:v>
                </c:pt>
                <c:pt idx="4386">
                  <c:v>700000</c:v>
                </c:pt>
                <c:pt idx="4387">
                  <c:v>480000</c:v>
                </c:pt>
                <c:pt idx="4388">
                  <c:v>501000</c:v>
                </c:pt>
                <c:pt idx="4389">
                  <c:v>580000</c:v>
                </c:pt>
                <c:pt idx="4390">
                  <c:v>527550</c:v>
                </c:pt>
                <c:pt idx="4391">
                  <c:v>399000</c:v>
                </c:pt>
                <c:pt idx="4392">
                  <c:v>240000</c:v>
                </c:pt>
                <c:pt idx="4393">
                  <c:v>353000</c:v>
                </c:pt>
                <c:pt idx="4394">
                  <c:v>335000</c:v>
                </c:pt>
                <c:pt idx="4395">
                  <c:v>475000</c:v>
                </c:pt>
                <c:pt idx="4396">
                  <c:v>660000</c:v>
                </c:pt>
                <c:pt idx="4397">
                  <c:v>551000</c:v>
                </c:pt>
                <c:pt idx="4398">
                  <c:v>249950</c:v>
                </c:pt>
                <c:pt idx="4399" formatCode="0.00E+00">
                  <c:v>1150000</c:v>
                </c:pt>
                <c:pt idx="4400">
                  <c:v>575000</c:v>
                </c:pt>
                <c:pt idx="4401" formatCode="0.00E+00">
                  <c:v>1088890</c:v>
                </c:pt>
                <c:pt idx="4402">
                  <c:v>515000</c:v>
                </c:pt>
                <c:pt idx="4403">
                  <c:v>235000</c:v>
                </c:pt>
                <c:pt idx="4404">
                  <c:v>796000</c:v>
                </c:pt>
                <c:pt idx="4405">
                  <c:v>450000</c:v>
                </c:pt>
                <c:pt idx="4406" formatCode="0.00E+00">
                  <c:v>2050000</c:v>
                </c:pt>
                <c:pt idx="4407">
                  <c:v>270000</c:v>
                </c:pt>
                <c:pt idx="4408" formatCode="0.00E+00">
                  <c:v>1705000</c:v>
                </c:pt>
                <c:pt idx="4409">
                  <c:v>565000</c:v>
                </c:pt>
                <c:pt idx="4410">
                  <c:v>680000</c:v>
                </c:pt>
                <c:pt idx="4411" formatCode="0.00E+00">
                  <c:v>5570000</c:v>
                </c:pt>
                <c:pt idx="4412">
                  <c:v>864500</c:v>
                </c:pt>
                <c:pt idx="4413" formatCode="0.00E+00">
                  <c:v>1150000</c:v>
                </c:pt>
                <c:pt idx="4414">
                  <c:v>335000</c:v>
                </c:pt>
                <c:pt idx="4415">
                  <c:v>911000</c:v>
                </c:pt>
                <c:pt idx="4416">
                  <c:v>425000</c:v>
                </c:pt>
                <c:pt idx="4417">
                  <c:v>299950</c:v>
                </c:pt>
                <c:pt idx="4418">
                  <c:v>864000</c:v>
                </c:pt>
                <c:pt idx="4419">
                  <c:v>425000</c:v>
                </c:pt>
                <c:pt idx="4420">
                  <c:v>374950</c:v>
                </c:pt>
                <c:pt idx="4421">
                  <c:v>247000</c:v>
                </c:pt>
                <c:pt idx="4422">
                  <c:v>475000</c:v>
                </c:pt>
                <c:pt idx="4423">
                  <c:v>275000</c:v>
                </c:pt>
                <c:pt idx="4424">
                  <c:v>355000</c:v>
                </c:pt>
                <c:pt idx="4425">
                  <c:v>285000</c:v>
                </c:pt>
                <c:pt idx="4426" formatCode="0.00E+00">
                  <c:v>1338750</c:v>
                </c:pt>
                <c:pt idx="4427">
                  <c:v>325000</c:v>
                </c:pt>
                <c:pt idx="4428" formatCode="0.00E+00">
                  <c:v>1670000</c:v>
                </c:pt>
                <c:pt idx="4429">
                  <c:v>402000</c:v>
                </c:pt>
                <c:pt idx="4430" formatCode="0.00E+00">
                  <c:v>1100000</c:v>
                </c:pt>
                <c:pt idx="4431">
                  <c:v>375000</c:v>
                </c:pt>
                <c:pt idx="4432">
                  <c:v>396000</c:v>
                </c:pt>
                <c:pt idx="4433">
                  <c:v>320000</c:v>
                </c:pt>
                <c:pt idx="4434">
                  <c:v>610000</c:v>
                </c:pt>
                <c:pt idx="4435">
                  <c:v>249950</c:v>
                </c:pt>
                <c:pt idx="4436">
                  <c:v>675000</c:v>
                </c:pt>
                <c:pt idx="4437">
                  <c:v>448000</c:v>
                </c:pt>
                <c:pt idx="4438">
                  <c:v>819000</c:v>
                </c:pt>
                <c:pt idx="4439" formatCode="0.00E+00">
                  <c:v>1250000</c:v>
                </c:pt>
                <c:pt idx="4440">
                  <c:v>225000</c:v>
                </c:pt>
                <c:pt idx="4441">
                  <c:v>790000</c:v>
                </c:pt>
                <c:pt idx="4442">
                  <c:v>685000</c:v>
                </c:pt>
                <c:pt idx="4443">
                  <c:v>812000</c:v>
                </c:pt>
                <c:pt idx="4444">
                  <c:v>705000</c:v>
                </c:pt>
                <c:pt idx="4445">
                  <c:v>360000</c:v>
                </c:pt>
                <c:pt idx="4446">
                  <c:v>344000</c:v>
                </c:pt>
                <c:pt idx="4447">
                  <c:v>825000</c:v>
                </c:pt>
                <c:pt idx="4448">
                  <c:v>476500</c:v>
                </c:pt>
                <c:pt idx="4449">
                  <c:v>379500</c:v>
                </c:pt>
                <c:pt idx="4450">
                  <c:v>620000</c:v>
                </c:pt>
                <c:pt idx="4451">
                  <c:v>477590</c:v>
                </c:pt>
                <c:pt idx="4452">
                  <c:v>490000</c:v>
                </c:pt>
                <c:pt idx="4453">
                  <c:v>470000</c:v>
                </c:pt>
                <c:pt idx="4454">
                  <c:v>500000</c:v>
                </c:pt>
                <c:pt idx="4455">
                  <c:v>370000</c:v>
                </c:pt>
                <c:pt idx="4456">
                  <c:v>790000</c:v>
                </c:pt>
                <c:pt idx="4457">
                  <c:v>725000</c:v>
                </c:pt>
                <c:pt idx="4458">
                  <c:v>840000</c:v>
                </c:pt>
                <c:pt idx="4459">
                  <c:v>390000</c:v>
                </c:pt>
                <c:pt idx="4460">
                  <c:v>507000</c:v>
                </c:pt>
                <c:pt idx="4461">
                  <c:v>263500</c:v>
                </c:pt>
                <c:pt idx="4462">
                  <c:v>369000</c:v>
                </c:pt>
                <c:pt idx="4463">
                  <c:v>500000</c:v>
                </c:pt>
                <c:pt idx="4464">
                  <c:v>570000</c:v>
                </c:pt>
                <c:pt idx="4465">
                  <c:v>284000</c:v>
                </c:pt>
                <c:pt idx="4466">
                  <c:v>415000</c:v>
                </c:pt>
                <c:pt idx="4467">
                  <c:v>197500</c:v>
                </c:pt>
                <c:pt idx="4468">
                  <c:v>925000</c:v>
                </c:pt>
                <c:pt idx="4469">
                  <c:v>468000</c:v>
                </c:pt>
                <c:pt idx="4470">
                  <c:v>355000</c:v>
                </c:pt>
                <c:pt idx="4471">
                  <c:v>639000</c:v>
                </c:pt>
                <c:pt idx="4472">
                  <c:v>720000</c:v>
                </c:pt>
                <c:pt idx="4473">
                  <c:v>381000</c:v>
                </c:pt>
                <c:pt idx="4474" formatCode="0.00E+00">
                  <c:v>1050000</c:v>
                </c:pt>
                <c:pt idx="4475">
                  <c:v>670000</c:v>
                </c:pt>
                <c:pt idx="4476">
                  <c:v>400000</c:v>
                </c:pt>
                <c:pt idx="4477">
                  <c:v>910000</c:v>
                </c:pt>
                <c:pt idx="4478">
                  <c:v>294000</c:v>
                </c:pt>
                <c:pt idx="4479">
                  <c:v>315001</c:v>
                </c:pt>
                <c:pt idx="4480">
                  <c:v>360000</c:v>
                </c:pt>
                <c:pt idx="4481">
                  <c:v>520000</c:v>
                </c:pt>
                <c:pt idx="4482">
                  <c:v>474000</c:v>
                </c:pt>
                <c:pt idx="4483">
                  <c:v>702000</c:v>
                </c:pt>
                <c:pt idx="4484">
                  <c:v>728000</c:v>
                </c:pt>
                <c:pt idx="4485">
                  <c:v>308000</c:v>
                </c:pt>
                <c:pt idx="4486" formatCode="0.00E+00">
                  <c:v>2000000</c:v>
                </c:pt>
                <c:pt idx="4487">
                  <c:v>340000</c:v>
                </c:pt>
                <c:pt idx="4488">
                  <c:v>306500</c:v>
                </c:pt>
                <c:pt idx="4489">
                  <c:v>716000</c:v>
                </c:pt>
                <c:pt idx="4490">
                  <c:v>950000</c:v>
                </c:pt>
                <c:pt idx="4491">
                  <c:v>673200</c:v>
                </c:pt>
                <c:pt idx="4492">
                  <c:v>564500</c:v>
                </c:pt>
                <c:pt idx="4493">
                  <c:v>393000</c:v>
                </c:pt>
                <c:pt idx="4494">
                  <c:v>425000</c:v>
                </c:pt>
                <c:pt idx="4495">
                  <c:v>150000</c:v>
                </c:pt>
                <c:pt idx="4496">
                  <c:v>327000</c:v>
                </c:pt>
                <c:pt idx="4497">
                  <c:v>444900</c:v>
                </c:pt>
                <c:pt idx="4498">
                  <c:v>305000</c:v>
                </c:pt>
                <c:pt idx="4499">
                  <c:v>469000</c:v>
                </c:pt>
                <c:pt idx="4500">
                  <c:v>525000</c:v>
                </c:pt>
                <c:pt idx="4501">
                  <c:v>330000</c:v>
                </c:pt>
                <c:pt idx="4502">
                  <c:v>618000</c:v>
                </c:pt>
                <c:pt idx="4503">
                  <c:v>295500</c:v>
                </c:pt>
                <c:pt idx="4504">
                  <c:v>567035</c:v>
                </c:pt>
                <c:pt idx="4505">
                  <c:v>518000</c:v>
                </c:pt>
                <c:pt idx="4506">
                  <c:v>303000</c:v>
                </c:pt>
                <c:pt idx="4507">
                  <c:v>300000</c:v>
                </c:pt>
                <c:pt idx="4508">
                  <c:v>413107</c:v>
                </c:pt>
                <c:pt idx="4509">
                  <c:v>400000</c:v>
                </c:pt>
                <c:pt idx="4510">
                  <c:v>535000</c:v>
                </c:pt>
                <c:pt idx="4511">
                  <c:v>555000</c:v>
                </c:pt>
                <c:pt idx="4512">
                  <c:v>312000</c:v>
                </c:pt>
                <c:pt idx="4513">
                  <c:v>785200</c:v>
                </c:pt>
                <c:pt idx="4514">
                  <c:v>749000</c:v>
                </c:pt>
                <c:pt idx="4515">
                  <c:v>285000</c:v>
                </c:pt>
                <c:pt idx="4516">
                  <c:v>425000</c:v>
                </c:pt>
                <c:pt idx="4517">
                  <c:v>360000</c:v>
                </c:pt>
                <c:pt idx="4518">
                  <c:v>260000</c:v>
                </c:pt>
                <c:pt idx="4519">
                  <c:v>369000</c:v>
                </c:pt>
                <c:pt idx="4520">
                  <c:v>275000</c:v>
                </c:pt>
                <c:pt idx="4521">
                  <c:v>407000</c:v>
                </c:pt>
                <c:pt idx="4522">
                  <c:v>575000</c:v>
                </c:pt>
                <c:pt idx="4523" formatCode="0.00E+00">
                  <c:v>1236000</c:v>
                </c:pt>
                <c:pt idx="4524">
                  <c:v>875000</c:v>
                </c:pt>
                <c:pt idx="4525">
                  <c:v>320000</c:v>
                </c:pt>
                <c:pt idx="4526">
                  <c:v>810000</c:v>
                </c:pt>
                <c:pt idx="4527">
                  <c:v>274000</c:v>
                </c:pt>
                <c:pt idx="4528">
                  <c:v>239900</c:v>
                </c:pt>
                <c:pt idx="4529">
                  <c:v>450000</c:v>
                </c:pt>
                <c:pt idx="4530">
                  <c:v>263400</c:v>
                </c:pt>
                <c:pt idx="4531">
                  <c:v>265000</c:v>
                </c:pt>
                <c:pt idx="4532">
                  <c:v>418000</c:v>
                </c:pt>
                <c:pt idx="4533">
                  <c:v>390000</c:v>
                </c:pt>
                <c:pt idx="4534">
                  <c:v>430000</c:v>
                </c:pt>
                <c:pt idx="4535" formatCode="0.00E+00">
                  <c:v>1442500</c:v>
                </c:pt>
                <c:pt idx="4536">
                  <c:v>297000</c:v>
                </c:pt>
                <c:pt idx="4537">
                  <c:v>650000</c:v>
                </c:pt>
                <c:pt idx="4538">
                  <c:v>195000</c:v>
                </c:pt>
                <c:pt idx="4539">
                  <c:v>554000</c:v>
                </c:pt>
                <c:pt idx="4540">
                  <c:v>550000</c:v>
                </c:pt>
                <c:pt idx="4541">
                  <c:v>700000</c:v>
                </c:pt>
                <c:pt idx="4542">
                  <c:v>300000</c:v>
                </c:pt>
                <c:pt idx="4543">
                  <c:v>315000</c:v>
                </c:pt>
                <c:pt idx="4544">
                  <c:v>603000</c:v>
                </c:pt>
                <c:pt idx="4545">
                  <c:v>530000</c:v>
                </c:pt>
                <c:pt idx="4546">
                  <c:v>397500</c:v>
                </c:pt>
                <c:pt idx="4547">
                  <c:v>221000</c:v>
                </c:pt>
                <c:pt idx="4548">
                  <c:v>466000</c:v>
                </c:pt>
                <c:pt idx="4549">
                  <c:v>197500</c:v>
                </c:pt>
                <c:pt idx="4550">
                  <c:v>280000</c:v>
                </c:pt>
                <c:pt idx="4551">
                  <c:v>412000</c:v>
                </c:pt>
                <c:pt idx="4552">
                  <c:v>454000</c:v>
                </c:pt>
                <c:pt idx="4553">
                  <c:v>540000</c:v>
                </c:pt>
                <c:pt idx="4554">
                  <c:v>250000</c:v>
                </c:pt>
                <c:pt idx="4555">
                  <c:v>900000</c:v>
                </c:pt>
                <c:pt idx="4556">
                  <c:v>245000</c:v>
                </c:pt>
                <c:pt idx="4557">
                  <c:v>290000</c:v>
                </c:pt>
                <c:pt idx="4558">
                  <c:v>160000</c:v>
                </c:pt>
                <c:pt idx="4559" formatCode="0.00E+00">
                  <c:v>1260000</c:v>
                </c:pt>
                <c:pt idx="4560">
                  <c:v>325000</c:v>
                </c:pt>
                <c:pt idx="4561">
                  <c:v>185000</c:v>
                </c:pt>
                <c:pt idx="4562">
                  <c:v>477000</c:v>
                </c:pt>
                <c:pt idx="4563">
                  <c:v>100000</c:v>
                </c:pt>
                <c:pt idx="4564">
                  <c:v>345000</c:v>
                </c:pt>
                <c:pt idx="4565">
                  <c:v>530000</c:v>
                </c:pt>
                <c:pt idx="4566">
                  <c:v>203000</c:v>
                </c:pt>
                <c:pt idx="4567">
                  <c:v>599000</c:v>
                </c:pt>
                <c:pt idx="4568">
                  <c:v>370000</c:v>
                </c:pt>
                <c:pt idx="4569">
                  <c:v>140000</c:v>
                </c:pt>
                <c:pt idx="4570">
                  <c:v>500000</c:v>
                </c:pt>
                <c:pt idx="4571">
                  <c:v>527200</c:v>
                </c:pt>
                <c:pt idx="4572">
                  <c:v>549900</c:v>
                </c:pt>
                <c:pt idx="4573">
                  <c:v>760000</c:v>
                </c:pt>
                <c:pt idx="4574">
                  <c:v>319000</c:v>
                </c:pt>
                <c:pt idx="4575">
                  <c:v>362300</c:v>
                </c:pt>
                <c:pt idx="4576">
                  <c:v>421000</c:v>
                </c:pt>
                <c:pt idx="4577">
                  <c:v>690000</c:v>
                </c:pt>
                <c:pt idx="4578">
                  <c:v>640000</c:v>
                </c:pt>
                <c:pt idx="4579">
                  <c:v>238000</c:v>
                </c:pt>
                <c:pt idx="4580">
                  <c:v>789000</c:v>
                </c:pt>
                <c:pt idx="4581" formatCode="0.00E+00">
                  <c:v>1050000</c:v>
                </c:pt>
                <c:pt idx="4582">
                  <c:v>302500</c:v>
                </c:pt>
                <c:pt idx="4583">
                  <c:v>259950</c:v>
                </c:pt>
                <c:pt idx="4584">
                  <c:v>456000</c:v>
                </c:pt>
                <c:pt idx="4585">
                  <c:v>369950</c:v>
                </c:pt>
                <c:pt idx="4586">
                  <c:v>363750</c:v>
                </c:pt>
                <c:pt idx="4587">
                  <c:v>585000</c:v>
                </c:pt>
                <c:pt idx="4588">
                  <c:v>268000</c:v>
                </c:pt>
                <c:pt idx="4589" formatCode="0.00E+00">
                  <c:v>1200000</c:v>
                </c:pt>
                <c:pt idx="4590">
                  <c:v>345000</c:v>
                </c:pt>
                <c:pt idx="4591">
                  <c:v>539000</c:v>
                </c:pt>
                <c:pt idx="4592">
                  <c:v>851000</c:v>
                </c:pt>
                <c:pt idx="4593">
                  <c:v>900000</c:v>
                </c:pt>
                <c:pt idx="4594">
                  <c:v>850000</c:v>
                </c:pt>
                <c:pt idx="4595">
                  <c:v>390000</c:v>
                </c:pt>
                <c:pt idx="4596">
                  <c:v>345000</c:v>
                </c:pt>
                <c:pt idx="4597">
                  <c:v>534500</c:v>
                </c:pt>
                <c:pt idx="4598">
                  <c:v>643500</c:v>
                </c:pt>
                <c:pt idx="4599" formatCode="0.00E+00">
                  <c:v>1206500</c:v>
                </c:pt>
                <c:pt idx="4600">
                  <c:v>495000</c:v>
                </c:pt>
                <c:pt idx="4601">
                  <c:v>535000</c:v>
                </c:pt>
                <c:pt idx="4602">
                  <c:v>435000</c:v>
                </c:pt>
                <c:pt idx="4603">
                  <c:v>305000</c:v>
                </c:pt>
                <c:pt idx="4604">
                  <c:v>799000</c:v>
                </c:pt>
                <c:pt idx="4605">
                  <c:v>700000</c:v>
                </c:pt>
                <c:pt idx="4606">
                  <c:v>467000</c:v>
                </c:pt>
                <c:pt idx="4607">
                  <c:v>263000</c:v>
                </c:pt>
                <c:pt idx="4608">
                  <c:v>760000</c:v>
                </c:pt>
                <c:pt idx="4609">
                  <c:v>293000</c:v>
                </c:pt>
                <c:pt idx="4610">
                  <c:v>245000</c:v>
                </c:pt>
                <c:pt idx="4611">
                  <c:v>181000</c:v>
                </c:pt>
                <c:pt idx="4612">
                  <c:v>240000</c:v>
                </c:pt>
                <c:pt idx="4613">
                  <c:v>880000</c:v>
                </c:pt>
                <c:pt idx="4614">
                  <c:v>285000</c:v>
                </c:pt>
                <c:pt idx="4615">
                  <c:v>407500</c:v>
                </c:pt>
                <c:pt idx="4616">
                  <c:v>325000</c:v>
                </c:pt>
                <c:pt idx="4617">
                  <c:v>405000</c:v>
                </c:pt>
                <c:pt idx="4618">
                  <c:v>291700</c:v>
                </c:pt>
                <c:pt idx="4619">
                  <c:v>370000</c:v>
                </c:pt>
                <c:pt idx="4620">
                  <c:v>270000</c:v>
                </c:pt>
                <c:pt idx="4621">
                  <c:v>800000</c:v>
                </c:pt>
                <c:pt idx="4622">
                  <c:v>626500</c:v>
                </c:pt>
                <c:pt idx="4623" formatCode="0.00E+00">
                  <c:v>1130000</c:v>
                </c:pt>
                <c:pt idx="4624">
                  <c:v>399950</c:v>
                </c:pt>
                <c:pt idx="4625">
                  <c:v>419000</c:v>
                </c:pt>
                <c:pt idx="4626" formatCode="0.00E+00">
                  <c:v>1160000</c:v>
                </c:pt>
                <c:pt idx="4627" formatCode="0.00E+00">
                  <c:v>1405000</c:v>
                </c:pt>
                <c:pt idx="4628">
                  <c:v>710000</c:v>
                </c:pt>
                <c:pt idx="4629">
                  <c:v>650000</c:v>
                </c:pt>
                <c:pt idx="4630">
                  <c:v>369900</c:v>
                </c:pt>
                <c:pt idx="4631">
                  <c:v>641000</c:v>
                </c:pt>
                <c:pt idx="4632">
                  <c:v>403000</c:v>
                </c:pt>
                <c:pt idx="4633" formatCode="0.00E+00">
                  <c:v>1015000</c:v>
                </c:pt>
                <c:pt idx="4634">
                  <c:v>865000</c:v>
                </c:pt>
                <c:pt idx="4635" formatCode="0.00E+00">
                  <c:v>2485000</c:v>
                </c:pt>
                <c:pt idx="4636">
                  <c:v>810000</c:v>
                </c:pt>
                <c:pt idx="4637">
                  <c:v>316750</c:v>
                </c:pt>
                <c:pt idx="4638">
                  <c:v>652500</c:v>
                </c:pt>
                <c:pt idx="4639">
                  <c:v>360000</c:v>
                </c:pt>
                <c:pt idx="4640">
                  <c:v>208000</c:v>
                </c:pt>
                <c:pt idx="4641">
                  <c:v>898000</c:v>
                </c:pt>
                <c:pt idx="4642">
                  <c:v>295000</c:v>
                </c:pt>
                <c:pt idx="4643">
                  <c:v>652500</c:v>
                </c:pt>
                <c:pt idx="4644">
                  <c:v>560000</c:v>
                </c:pt>
                <c:pt idx="4645">
                  <c:v>280000</c:v>
                </c:pt>
                <c:pt idx="4646">
                  <c:v>289950</c:v>
                </c:pt>
                <c:pt idx="4647">
                  <c:v>397500</c:v>
                </c:pt>
                <c:pt idx="4648">
                  <c:v>380000</c:v>
                </c:pt>
                <c:pt idx="4649">
                  <c:v>415900</c:v>
                </c:pt>
                <c:pt idx="4650">
                  <c:v>475000</c:v>
                </c:pt>
                <c:pt idx="4651">
                  <c:v>125000</c:v>
                </c:pt>
                <c:pt idx="4652">
                  <c:v>238000</c:v>
                </c:pt>
                <c:pt idx="4653">
                  <c:v>296000</c:v>
                </c:pt>
                <c:pt idx="4654">
                  <c:v>475000</c:v>
                </c:pt>
                <c:pt idx="4655">
                  <c:v>390000</c:v>
                </c:pt>
                <c:pt idx="4656">
                  <c:v>425000</c:v>
                </c:pt>
                <c:pt idx="4657">
                  <c:v>725000</c:v>
                </c:pt>
                <c:pt idx="4658">
                  <c:v>605000</c:v>
                </c:pt>
                <c:pt idx="4659">
                  <c:v>302000</c:v>
                </c:pt>
                <c:pt idx="4660">
                  <c:v>886000</c:v>
                </c:pt>
                <c:pt idx="4661">
                  <c:v>540000</c:v>
                </c:pt>
                <c:pt idx="4662">
                  <c:v>435000</c:v>
                </c:pt>
                <c:pt idx="4663">
                  <c:v>409000</c:v>
                </c:pt>
                <c:pt idx="4664">
                  <c:v>405000</c:v>
                </c:pt>
                <c:pt idx="4665">
                  <c:v>560200</c:v>
                </c:pt>
                <c:pt idx="4666">
                  <c:v>324000</c:v>
                </c:pt>
                <c:pt idx="4667">
                  <c:v>390000</c:v>
                </c:pt>
                <c:pt idx="4668">
                  <c:v>414000</c:v>
                </c:pt>
                <c:pt idx="4669">
                  <c:v>441500</c:v>
                </c:pt>
                <c:pt idx="4670">
                  <c:v>375000</c:v>
                </c:pt>
                <c:pt idx="4671">
                  <c:v>668500</c:v>
                </c:pt>
                <c:pt idx="4672">
                  <c:v>540000</c:v>
                </c:pt>
                <c:pt idx="4673" formatCode="0.00E+00">
                  <c:v>1035000</c:v>
                </c:pt>
                <c:pt idx="4674" formatCode="0.00E+00">
                  <c:v>1345000</c:v>
                </c:pt>
                <c:pt idx="4675">
                  <c:v>758000</c:v>
                </c:pt>
                <c:pt idx="4676">
                  <c:v>949880</c:v>
                </c:pt>
                <c:pt idx="4677">
                  <c:v>570000</c:v>
                </c:pt>
                <c:pt idx="4678">
                  <c:v>736000</c:v>
                </c:pt>
                <c:pt idx="4679">
                  <c:v>670000</c:v>
                </c:pt>
                <c:pt idx="4680" formatCode="0.00E+00">
                  <c:v>1130000</c:v>
                </c:pt>
                <c:pt idx="4681">
                  <c:v>650000</c:v>
                </c:pt>
                <c:pt idx="4682">
                  <c:v>690000</c:v>
                </c:pt>
                <c:pt idx="4683">
                  <c:v>610000</c:v>
                </c:pt>
                <c:pt idx="4684">
                  <c:v>413500</c:v>
                </c:pt>
                <c:pt idx="4685">
                  <c:v>765000</c:v>
                </c:pt>
                <c:pt idx="4686">
                  <c:v>828200</c:v>
                </c:pt>
                <c:pt idx="4687">
                  <c:v>205000</c:v>
                </c:pt>
                <c:pt idx="4688">
                  <c:v>465000</c:v>
                </c:pt>
                <c:pt idx="4689">
                  <c:v>556000</c:v>
                </c:pt>
                <c:pt idx="4690">
                  <c:v>540000</c:v>
                </c:pt>
                <c:pt idx="4691">
                  <c:v>423000</c:v>
                </c:pt>
                <c:pt idx="4692">
                  <c:v>375000</c:v>
                </c:pt>
                <c:pt idx="4693">
                  <c:v>173250</c:v>
                </c:pt>
                <c:pt idx="4694">
                  <c:v>599900</c:v>
                </c:pt>
                <c:pt idx="4695">
                  <c:v>646000</c:v>
                </c:pt>
                <c:pt idx="4696" formatCode="0.00E+00">
                  <c:v>1075000</c:v>
                </c:pt>
                <c:pt idx="4697">
                  <c:v>558000</c:v>
                </c:pt>
                <c:pt idx="4698">
                  <c:v>354000</c:v>
                </c:pt>
                <c:pt idx="4699" formatCode="0.00E+00">
                  <c:v>1195000</c:v>
                </c:pt>
                <c:pt idx="4700">
                  <c:v>670000</c:v>
                </c:pt>
                <c:pt idx="4701" formatCode="0.00E+00">
                  <c:v>1125000</c:v>
                </c:pt>
                <c:pt idx="4702">
                  <c:v>267500</c:v>
                </c:pt>
                <c:pt idx="4703">
                  <c:v>299800</c:v>
                </c:pt>
                <c:pt idx="4704">
                  <c:v>430000</c:v>
                </c:pt>
                <c:pt idx="4705">
                  <c:v>775000</c:v>
                </c:pt>
                <c:pt idx="4706">
                  <c:v>333000</c:v>
                </c:pt>
                <c:pt idx="4707">
                  <c:v>336000</c:v>
                </c:pt>
                <c:pt idx="4708">
                  <c:v>323000</c:v>
                </c:pt>
                <c:pt idx="4709">
                  <c:v>575000</c:v>
                </c:pt>
                <c:pt idx="4710">
                  <c:v>328000</c:v>
                </c:pt>
                <c:pt idx="4711">
                  <c:v>572500</c:v>
                </c:pt>
                <c:pt idx="4712">
                  <c:v>600000</c:v>
                </c:pt>
                <c:pt idx="4713">
                  <c:v>412000</c:v>
                </c:pt>
                <c:pt idx="4714">
                  <c:v>827500</c:v>
                </c:pt>
                <c:pt idx="4715">
                  <c:v>300000</c:v>
                </c:pt>
                <c:pt idx="4716">
                  <c:v>415000</c:v>
                </c:pt>
                <c:pt idx="4717">
                  <c:v>750000</c:v>
                </c:pt>
                <c:pt idx="4718">
                  <c:v>800000</c:v>
                </c:pt>
                <c:pt idx="4719">
                  <c:v>420000</c:v>
                </c:pt>
                <c:pt idx="4720">
                  <c:v>266000</c:v>
                </c:pt>
                <c:pt idx="4721">
                  <c:v>499000</c:v>
                </c:pt>
                <c:pt idx="4722">
                  <c:v>440000</c:v>
                </c:pt>
                <c:pt idx="4723">
                  <c:v>495000</c:v>
                </c:pt>
                <c:pt idx="4724">
                  <c:v>630000</c:v>
                </c:pt>
                <c:pt idx="4725">
                  <c:v>424000</c:v>
                </c:pt>
                <c:pt idx="4726">
                  <c:v>760000</c:v>
                </c:pt>
                <c:pt idx="4727">
                  <c:v>650000</c:v>
                </c:pt>
                <c:pt idx="4728">
                  <c:v>248500</c:v>
                </c:pt>
                <c:pt idx="4729">
                  <c:v>379600</c:v>
                </c:pt>
                <c:pt idx="4730">
                  <c:v>538000</c:v>
                </c:pt>
                <c:pt idx="4731">
                  <c:v>530000</c:v>
                </c:pt>
                <c:pt idx="4732">
                  <c:v>545000</c:v>
                </c:pt>
                <c:pt idx="4733">
                  <c:v>925000</c:v>
                </c:pt>
                <c:pt idx="4734">
                  <c:v>565000</c:v>
                </c:pt>
                <c:pt idx="4735">
                  <c:v>405100</c:v>
                </c:pt>
                <c:pt idx="4736">
                  <c:v>502000</c:v>
                </c:pt>
                <c:pt idx="4737">
                  <c:v>425000</c:v>
                </c:pt>
                <c:pt idx="4738">
                  <c:v>233500</c:v>
                </c:pt>
                <c:pt idx="4739">
                  <c:v>287000</c:v>
                </c:pt>
                <c:pt idx="4740">
                  <c:v>190000</c:v>
                </c:pt>
                <c:pt idx="4741">
                  <c:v>666000</c:v>
                </c:pt>
                <c:pt idx="4742">
                  <c:v>330000</c:v>
                </c:pt>
                <c:pt idx="4743" formatCode="0.00E+00">
                  <c:v>1490000</c:v>
                </c:pt>
                <c:pt idx="4744">
                  <c:v>393000</c:v>
                </c:pt>
                <c:pt idx="4745">
                  <c:v>353000</c:v>
                </c:pt>
                <c:pt idx="4746">
                  <c:v>260000</c:v>
                </c:pt>
                <c:pt idx="4747">
                  <c:v>680000</c:v>
                </c:pt>
                <c:pt idx="4748">
                  <c:v>921000</c:v>
                </c:pt>
                <c:pt idx="4749">
                  <c:v>319000</c:v>
                </c:pt>
                <c:pt idx="4750">
                  <c:v>280000</c:v>
                </c:pt>
                <c:pt idx="4751">
                  <c:v>220000</c:v>
                </c:pt>
                <c:pt idx="4752">
                  <c:v>219000</c:v>
                </c:pt>
                <c:pt idx="4753">
                  <c:v>528000</c:v>
                </c:pt>
                <c:pt idx="4754">
                  <c:v>405000</c:v>
                </c:pt>
                <c:pt idx="4755">
                  <c:v>372977</c:v>
                </c:pt>
                <c:pt idx="4756">
                  <c:v>934550</c:v>
                </c:pt>
                <c:pt idx="4757" formatCode="0.00E+00">
                  <c:v>1465000</c:v>
                </c:pt>
                <c:pt idx="4758">
                  <c:v>975000</c:v>
                </c:pt>
                <c:pt idx="4759">
                  <c:v>800866</c:v>
                </c:pt>
                <c:pt idx="4760">
                  <c:v>950000</c:v>
                </c:pt>
                <c:pt idx="4761">
                  <c:v>624000</c:v>
                </c:pt>
                <c:pt idx="4762" formatCode="0.00E+00">
                  <c:v>1850000</c:v>
                </c:pt>
                <c:pt idx="4763">
                  <c:v>310000</c:v>
                </c:pt>
                <c:pt idx="4764">
                  <c:v>315000</c:v>
                </c:pt>
                <c:pt idx="4765">
                  <c:v>675000</c:v>
                </c:pt>
                <c:pt idx="4766">
                  <c:v>490000</c:v>
                </c:pt>
                <c:pt idx="4767">
                  <c:v>600000</c:v>
                </c:pt>
                <c:pt idx="4768">
                  <c:v>154000</c:v>
                </c:pt>
                <c:pt idx="4769">
                  <c:v>480000</c:v>
                </c:pt>
                <c:pt idx="4770">
                  <c:v>196900</c:v>
                </c:pt>
                <c:pt idx="4771">
                  <c:v>735000</c:v>
                </c:pt>
                <c:pt idx="4772">
                  <c:v>205500</c:v>
                </c:pt>
                <c:pt idx="4773">
                  <c:v>357186</c:v>
                </c:pt>
                <c:pt idx="4774">
                  <c:v>275000</c:v>
                </c:pt>
                <c:pt idx="4775">
                  <c:v>248500</c:v>
                </c:pt>
                <c:pt idx="4776">
                  <c:v>350000</c:v>
                </c:pt>
                <c:pt idx="4777">
                  <c:v>390000</c:v>
                </c:pt>
                <c:pt idx="4778">
                  <c:v>390000</c:v>
                </c:pt>
                <c:pt idx="4779">
                  <c:v>660000</c:v>
                </c:pt>
                <c:pt idx="4780">
                  <c:v>310000</c:v>
                </c:pt>
                <c:pt idx="4781">
                  <c:v>717000</c:v>
                </c:pt>
                <c:pt idx="4782">
                  <c:v>260000</c:v>
                </c:pt>
                <c:pt idx="4783">
                  <c:v>745000</c:v>
                </c:pt>
                <c:pt idx="4784">
                  <c:v>470000</c:v>
                </c:pt>
                <c:pt idx="4785">
                  <c:v>429000</c:v>
                </c:pt>
                <c:pt idx="4786">
                  <c:v>220000</c:v>
                </c:pt>
                <c:pt idx="4787">
                  <c:v>497000</c:v>
                </c:pt>
                <c:pt idx="4788">
                  <c:v>716100</c:v>
                </c:pt>
                <c:pt idx="4789">
                  <c:v>371000</c:v>
                </c:pt>
                <c:pt idx="4790">
                  <c:v>379000</c:v>
                </c:pt>
                <c:pt idx="4791">
                  <c:v>937500</c:v>
                </c:pt>
                <c:pt idx="4792">
                  <c:v>720000</c:v>
                </c:pt>
                <c:pt idx="4793">
                  <c:v>616000</c:v>
                </c:pt>
                <c:pt idx="4794">
                  <c:v>259000</c:v>
                </c:pt>
                <c:pt idx="4795">
                  <c:v>538000</c:v>
                </c:pt>
                <c:pt idx="4796">
                  <c:v>605000</c:v>
                </c:pt>
                <c:pt idx="4797">
                  <c:v>369950</c:v>
                </c:pt>
                <c:pt idx="4798">
                  <c:v>310000</c:v>
                </c:pt>
                <c:pt idx="4799">
                  <c:v>227500</c:v>
                </c:pt>
                <c:pt idx="4800">
                  <c:v>274000</c:v>
                </c:pt>
                <c:pt idx="4801">
                  <c:v>410000</c:v>
                </c:pt>
                <c:pt idx="4802">
                  <c:v>354800</c:v>
                </c:pt>
                <c:pt idx="4803">
                  <c:v>650000</c:v>
                </c:pt>
                <c:pt idx="4804">
                  <c:v>353000</c:v>
                </c:pt>
                <c:pt idx="4805">
                  <c:v>224975</c:v>
                </c:pt>
                <c:pt idx="4806">
                  <c:v>600000</c:v>
                </c:pt>
                <c:pt idx="4807">
                  <c:v>437500</c:v>
                </c:pt>
                <c:pt idx="4808">
                  <c:v>567000</c:v>
                </c:pt>
                <c:pt idx="4809">
                  <c:v>225000</c:v>
                </c:pt>
                <c:pt idx="4810">
                  <c:v>255000</c:v>
                </c:pt>
                <c:pt idx="4811" formatCode="0.00E+00">
                  <c:v>2479000</c:v>
                </c:pt>
                <c:pt idx="4812">
                  <c:v>370000</c:v>
                </c:pt>
                <c:pt idx="4813">
                  <c:v>675000</c:v>
                </c:pt>
                <c:pt idx="4814">
                  <c:v>285000</c:v>
                </c:pt>
                <c:pt idx="4815">
                  <c:v>310000</c:v>
                </c:pt>
                <c:pt idx="4816">
                  <c:v>475000</c:v>
                </c:pt>
                <c:pt idx="4817">
                  <c:v>410000</c:v>
                </c:pt>
                <c:pt idx="4818">
                  <c:v>895000</c:v>
                </c:pt>
                <c:pt idx="4819">
                  <c:v>375000</c:v>
                </c:pt>
                <c:pt idx="4820">
                  <c:v>349000</c:v>
                </c:pt>
                <c:pt idx="4821">
                  <c:v>650500</c:v>
                </c:pt>
                <c:pt idx="4822">
                  <c:v>760000</c:v>
                </c:pt>
                <c:pt idx="4823">
                  <c:v>480000</c:v>
                </c:pt>
                <c:pt idx="4824">
                  <c:v>689000</c:v>
                </c:pt>
                <c:pt idx="4825">
                  <c:v>415000</c:v>
                </c:pt>
                <c:pt idx="4826">
                  <c:v>195000</c:v>
                </c:pt>
                <c:pt idx="4827">
                  <c:v>318000</c:v>
                </c:pt>
                <c:pt idx="4828">
                  <c:v>404000</c:v>
                </c:pt>
                <c:pt idx="4829">
                  <c:v>339950</c:v>
                </c:pt>
                <c:pt idx="4830">
                  <c:v>215000</c:v>
                </c:pt>
                <c:pt idx="4831">
                  <c:v>339900</c:v>
                </c:pt>
                <c:pt idx="4832">
                  <c:v>285000</c:v>
                </c:pt>
                <c:pt idx="4833">
                  <c:v>550000</c:v>
                </c:pt>
                <c:pt idx="4834">
                  <c:v>430000</c:v>
                </c:pt>
                <c:pt idx="4835">
                  <c:v>219000</c:v>
                </c:pt>
                <c:pt idx="4836">
                  <c:v>555000</c:v>
                </c:pt>
                <c:pt idx="4837">
                  <c:v>233000</c:v>
                </c:pt>
                <c:pt idx="4838">
                  <c:v>248000</c:v>
                </c:pt>
                <c:pt idx="4839">
                  <c:v>454000</c:v>
                </c:pt>
                <c:pt idx="4840">
                  <c:v>950000</c:v>
                </c:pt>
                <c:pt idx="4841">
                  <c:v>359000</c:v>
                </c:pt>
                <c:pt idx="4842">
                  <c:v>407500</c:v>
                </c:pt>
                <c:pt idx="4843">
                  <c:v>224000</c:v>
                </c:pt>
                <c:pt idx="4844">
                  <c:v>210000</c:v>
                </c:pt>
                <c:pt idx="4845">
                  <c:v>261000</c:v>
                </c:pt>
                <c:pt idx="4846">
                  <c:v>719000</c:v>
                </c:pt>
                <c:pt idx="4847">
                  <c:v>440000</c:v>
                </c:pt>
                <c:pt idx="4848">
                  <c:v>525000</c:v>
                </c:pt>
                <c:pt idx="4849">
                  <c:v>375000</c:v>
                </c:pt>
                <c:pt idx="4850">
                  <c:v>428000</c:v>
                </c:pt>
                <c:pt idx="4851">
                  <c:v>988830</c:v>
                </c:pt>
                <c:pt idx="4852">
                  <c:v>199950</c:v>
                </c:pt>
                <c:pt idx="4853">
                  <c:v>840000</c:v>
                </c:pt>
                <c:pt idx="4854">
                  <c:v>285000</c:v>
                </c:pt>
                <c:pt idx="4855">
                  <c:v>330000</c:v>
                </c:pt>
                <c:pt idx="4856">
                  <c:v>147500</c:v>
                </c:pt>
                <c:pt idx="4857">
                  <c:v>320000</c:v>
                </c:pt>
                <c:pt idx="4858">
                  <c:v>382500</c:v>
                </c:pt>
                <c:pt idx="4859" formatCode="0.00E+00">
                  <c:v>2048000</c:v>
                </c:pt>
                <c:pt idx="4860">
                  <c:v>596000</c:v>
                </c:pt>
                <c:pt idx="4861">
                  <c:v>220000</c:v>
                </c:pt>
                <c:pt idx="4862">
                  <c:v>325000</c:v>
                </c:pt>
                <c:pt idx="4863">
                  <c:v>679950</c:v>
                </c:pt>
                <c:pt idx="4864">
                  <c:v>175000</c:v>
                </c:pt>
                <c:pt idx="4865">
                  <c:v>268000</c:v>
                </c:pt>
                <c:pt idx="4866">
                  <c:v>715000</c:v>
                </c:pt>
                <c:pt idx="4867">
                  <c:v>600000</c:v>
                </c:pt>
                <c:pt idx="4868">
                  <c:v>228000</c:v>
                </c:pt>
                <c:pt idx="4869">
                  <c:v>950000</c:v>
                </c:pt>
                <c:pt idx="4870">
                  <c:v>475000</c:v>
                </c:pt>
                <c:pt idx="4871">
                  <c:v>700000</c:v>
                </c:pt>
                <c:pt idx="4872">
                  <c:v>275000</c:v>
                </c:pt>
                <c:pt idx="4873">
                  <c:v>369500</c:v>
                </c:pt>
                <c:pt idx="4874">
                  <c:v>215000</c:v>
                </c:pt>
                <c:pt idx="4875">
                  <c:v>593450</c:v>
                </c:pt>
                <c:pt idx="4876">
                  <c:v>498800</c:v>
                </c:pt>
                <c:pt idx="4877">
                  <c:v>849000</c:v>
                </c:pt>
                <c:pt idx="4878" formatCode="0.00E+00">
                  <c:v>1151250</c:v>
                </c:pt>
                <c:pt idx="4879">
                  <c:v>825000</c:v>
                </c:pt>
                <c:pt idx="4880">
                  <c:v>265000</c:v>
                </c:pt>
                <c:pt idx="4881">
                  <c:v>285000</c:v>
                </c:pt>
                <c:pt idx="4882">
                  <c:v>240000</c:v>
                </c:pt>
                <c:pt idx="4883">
                  <c:v>261000</c:v>
                </c:pt>
                <c:pt idx="4884">
                  <c:v>330000</c:v>
                </c:pt>
                <c:pt idx="4885">
                  <c:v>250000</c:v>
                </c:pt>
                <c:pt idx="4886">
                  <c:v>350000</c:v>
                </c:pt>
                <c:pt idx="4887">
                  <c:v>930000</c:v>
                </c:pt>
                <c:pt idx="4888">
                  <c:v>275000</c:v>
                </c:pt>
                <c:pt idx="4889">
                  <c:v>325000</c:v>
                </c:pt>
                <c:pt idx="4890">
                  <c:v>255000</c:v>
                </c:pt>
                <c:pt idx="4891">
                  <c:v>562200</c:v>
                </c:pt>
                <c:pt idx="4892">
                  <c:v>952000</c:v>
                </c:pt>
                <c:pt idx="4893">
                  <c:v>365000</c:v>
                </c:pt>
                <c:pt idx="4894">
                  <c:v>332900</c:v>
                </c:pt>
                <c:pt idx="4895">
                  <c:v>721000</c:v>
                </c:pt>
                <c:pt idx="4896">
                  <c:v>487275</c:v>
                </c:pt>
                <c:pt idx="4897">
                  <c:v>310000</c:v>
                </c:pt>
                <c:pt idx="4898">
                  <c:v>245000</c:v>
                </c:pt>
                <c:pt idx="4899">
                  <c:v>325000</c:v>
                </c:pt>
                <c:pt idx="4900">
                  <c:v>550000</c:v>
                </c:pt>
                <c:pt idx="4901">
                  <c:v>350000</c:v>
                </c:pt>
                <c:pt idx="4902">
                  <c:v>599000</c:v>
                </c:pt>
                <c:pt idx="4903">
                  <c:v>259950</c:v>
                </c:pt>
                <c:pt idx="4904">
                  <c:v>240000</c:v>
                </c:pt>
                <c:pt idx="4905">
                  <c:v>186000</c:v>
                </c:pt>
                <c:pt idx="4906">
                  <c:v>395000</c:v>
                </c:pt>
                <c:pt idx="4907">
                  <c:v>475000</c:v>
                </c:pt>
                <c:pt idx="4908">
                  <c:v>815000</c:v>
                </c:pt>
                <c:pt idx="4909">
                  <c:v>572000</c:v>
                </c:pt>
                <c:pt idx="4910">
                  <c:v>419500</c:v>
                </c:pt>
                <c:pt idx="4911">
                  <c:v>298700</c:v>
                </c:pt>
                <c:pt idx="4912">
                  <c:v>549000</c:v>
                </c:pt>
                <c:pt idx="4913">
                  <c:v>278000</c:v>
                </c:pt>
                <c:pt idx="4914">
                  <c:v>455000</c:v>
                </c:pt>
                <c:pt idx="4915">
                  <c:v>925000</c:v>
                </c:pt>
                <c:pt idx="4916">
                  <c:v>465000</c:v>
                </c:pt>
                <c:pt idx="4917">
                  <c:v>620000</c:v>
                </c:pt>
                <c:pt idx="4918">
                  <c:v>499900</c:v>
                </c:pt>
                <c:pt idx="4919">
                  <c:v>620000</c:v>
                </c:pt>
                <c:pt idx="4920">
                  <c:v>450000</c:v>
                </c:pt>
                <c:pt idx="4921">
                  <c:v>690000</c:v>
                </c:pt>
                <c:pt idx="4922" formatCode="0.00E+00">
                  <c:v>1895000</c:v>
                </c:pt>
                <c:pt idx="4923" formatCode="0.00E+00">
                  <c:v>1940000</c:v>
                </c:pt>
                <c:pt idx="4924">
                  <c:v>832500</c:v>
                </c:pt>
                <c:pt idx="4925">
                  <c:v>245000</c:v>
                </c:pt>
                <c:pt idx="4926">
                  <c:v>820000</c:v>
                </c:pt>
                <c:pt idx="4927">
                  <c:v>369000</c:v>
                </c:pt>
                <c:pt idx="4928" formatCode="0.00E+00">
                  <c:v>1050000</c:v>
                </c:pt>
                <c:pt idx="4929">
                  <c:v>653000</c:v>
                </c:pt>
                <c:pt idx="4930">
                  <c:v>220650</c:v>
                </c:pt>
                <c:pt idx="4931">
                  <c:v>300000</c:v>
                </c:pt>
                <c:pt idx="4932">
                  <c:v>970000</c:v>
                </c:pt>
                <c:pt idx="4933">
                  <c:v>360000</c:v>
                </c:pt>
                <c:pt idx="4934">
                  <c:v>672500</c:v>
                </c:pt>
                <c:pt idx="4935">
                  <c:v>268000</c:v>
                </c:pt>
                <c:pt idx="4936">
                  <c:v>440000</c:v>
                </c:pt>
                <c:pt idx="4937" formatCode="0.00E+00">
                  <c:v>1400000</c:v>
                </c:pt>
                <c:pt idx="4938">
                  <c:v>590000</c:v>
                </c:pt>
                <c:pt idx="4939">
                  <c:v>359000</c:v>
                </c:pt>
                <c:pt idx="4940">
                  <c:v>266500</c:v>
                </c:pt>
                <c:pt idx="4941">
                  <c:v>635000</c:v>
                </c:pt>
                <c:pt idx="4942">
                  <c:v>559000</c:v>
                </c:pt>
                <c:pt idx="4943">
                  <c:v>895000</c:v>
                </c:pt>
                <c:pt idx="4944">
                  <c:v>625000</c:v>
                </c:pt>
                <c:pt idx="4945">
                  <c:v>650000</c:v>
                </c:pt>
                <c:pt idx="4946">
                  <c:v>312500</c:v>
                </c:pt>
                <c:pt idx="4947">
                  <c:v>225000</c:v>
                </c:pt>
                <c:pt idx="4948">
                  <c:v>425000</c:v>
                </c:pt>
                <c:pt idx="4949">
                  <c:v>329999</c:v>
                </c:pt>
                <c:pt idx="4950">
                  <c:v>572000</c:v>
                </c:pt>
                <c:pt idx="4951">
                  <c:v>386500</c:v>
                </c:pt>
                <c:pt idx="4952">
                  <c:v>452000</c:v>
                </c:pt>
                <c:pt idx="4953">
                  <c:v>278000</c:v>
                </c:pt>
                <c:pt idx="4954">
                  <c:v>474900</c:v>
                </c:pt>
                <c:pt idx="4955">
                  <c:v>450000</c:v>
                </c:pt>
                <c:pt idx="4956">
                  <c:v>611000</c:v>
                </c:pt>
                <c:pt idx="4957">
                  <c:v>214100</c:v>
                </c:pt>
                <c:pt idx="4958">
                  <c:v>317000</c:v>
                </c:pt>
                <c:pt idx="4959" formatCode="0.00E+00">
                  <c:v>1000000</c:v>
                </c:pt>
                <c:pt idx="4960" formatCode="0.00E+00">
                  <c:v>1000000</c:v>
                </c:pt>
                <c:pt idx="4961">
                  <c:v>525000</c:v>
                </c:pt>
                <c:pt idx="4962">
                  <c:v>436000</c:v>
                </c:pt>
                <c:pt idx="4963">
                  <c:v>450000</c:v>
                </c:pt>
                <c:pt idx="4964">
                  <c:v>588500</c:v>
                </c:pt>
                <c:pt idx="4965">
                  <c:v>340000</c:v>
                </c:pt>
                <c:pt idx="4966">
                  <c:v>482000</c:v>
                </c:pt>
                <c:pt idx="4967" formatCode="0.00E+00">
                  <c:v>1575000</c:v>
                </c:pt>
                <c:pt idx="4968">
                  <c:v>749000</c:v>
                </c:pt>
                <c:pt idx="4969">
                  <c:v>330000</c:v>
                </c:pt>
                <c:pt idx="4970">
                  <c:v>568000</c:v>
                </c:pt>
                <c:pt idx="4971">
                  <c:v>239000</c:v>
                </c:pt>
                <c:pt idx="4972">
                  <c:v>528000</c:v>
                </c:pt>
                <c:pt idx="4973">
                  <c:v>385000</c:v>
                </c:pt>
                <c:pt idx="4974">
                  <c:v>825000</c:v>
                </c:pt>
                <c:pt idx="4975">
                  <c:v>815000</c:v>
                </c:pt>
                <c:pt idx="4976">
                  <c:v>625000</c:v>
                </c:pt>
                <c:pt idx="4977">
                  <c:v>690000</c:v>
                </c:pt>
                <c:pt idx="4978">
                  <c:v>210000</c:v>
                </c:pt>
                <c:pt idx="4979">
                  <c:v>599000</c:v>
                </c:pt>
                <c:pt idx="4980">
                  <c:v>860000</c:v>
                </c:pt>
                <c:pt idx="4981">
                  <c:v>147200</c:v>
                </c:pt>
                <c:pt idx="4982">
                  <c:v>476900</c:v>
                </c:pt>
                <c:pt idx="4983">
                  <c:v>450000</c:v>
                </c:pt>
                <c:pt idx="4984">
                  <c:v>570000</c:v>
                </c:pt>
                <c:pt idx="4985">
                  <c:v>567500</c:v>
                </c:pt>
                <c:pt idx="4986">
                  <c:v>790000</c:v>
                </c:pt>
                <c:pt idx="4987">
                  <c:v>875000</c:v>
                </c:pt>
                <c:pt idx="4988">
                  <c:v>490000</c:v>
                </c:pt>
                <c:pt idx="4989">
                  <c:v>335000</c:v>
                </c:pt>
                <c:pt idx="4990">
                  <c:v>550000</c:v>
                </c:pt>
                <c:pt idx="4991">
                  <c:v>385000</c:v>
                </c:pt>
                <c:pt idx="4992">
                  <c:v>395000</c:v>
                </c:pt>
                <c:pt idx="4993">
                  <c:v>650000</c:v>
                </c:pt>
                <c:pt idx="4994">
                  <c:v>637000</c:v>
                </c:pt>
                <c:pt idx="4995">
                  <c:v>692500</c:v>
                </c:pt>
                <c:pt idx="4996">
                  <c:v>322400</c:v>
                </c:pt>
                <c:pt idx="4997">
                  <c:v>233500</c:v>
                </c:pt>
                <c:pt idx="4998">
                  <c:v>400000</c:v>
                </c:pt>
                <c:pt idx="4999">
                  <c:v>547000</c:v>
                </c:pt>
                <c:pt idx="5000">
                  <c:v>519000</c:v>
                </c:pt>
                <c:pt idx="5001" formatCode="0.00E+00">
                  <c:v>1025000</c:v>
                </c:pt>
                <c:pt idx="5002">
                  <c:v>365000</c:v>
                </c:pt>
                <c:pt idx="5003">
                  <c:v>699000</c:v>
                </c:pt>
                <c:pt idx="5004">
                  <c:v>525000</c:v>
                </c:pt>
                <c:pt idx="5005">
                  <c:v>430000</c:v>
                </c:pt>
                <c:pt idx="5006">
                  <c:v>325000</c:v>
                </c:pt>
                <c:pt idx="5007">
                  <c:v>279000</c:v>
                </c:pt>
                <c:pt idx="5008">
                  <c:v>805000</c:v>
                </c:pt>
                <c:pt idx="5009">
                  <c:v>419950</c:v>
                </c:pt>
                <c:pt idx="5010">
                  <c:v>425000</c:v>
                </c:pt>
                <c:pt idx="5011">
                  <c:v>446000</c:v>
                </c:pt>
                <c:pt idx="5012">
                  <c:v>455000</c:v>
                </c:pt>
                <c:pt idx="5013">
                  <c:v>226550</c:v>
                </c:pt>
                <c:pt idx="5014">
                  <c:v>764000</c:v>
                </c:pt>
                <c:pt idx="5015">
                  <c:v>439950</c:v>
                </c:pt>
                <c:pt idx="5016">
                  <c:v>453000</c:v>
                </c:pt>
                <c:pt idx="5017">
                  <c:v>219950</c:v>
                </c:pt>
                <c:pt idx="5018">
                  <c:v>702500</c:v>
                </c:pt>
                <c:pt idx="5019">
                  <c:v>285000</c:v>
                </c:pt>
                <c:pt idx="5020">
                  <c:v>798750</c:v>
                </c:pt>
                <c:pt idx="5021">
                  <c:v>320000</c:v>
                </c:pt>
                <c:pt idx="5022">
                  <c:v>425000</c:v>
                </c:pt>
                <c:pt idx="5023">
                  <c:v>540000</c:v>
                </c:pt>
                <c:pt idx="5024" formatCode="0.00E+00">
                  <c:v>1060000</c:v>
                </c:pt>
                <c:pt idx="5025" formatCode="0.00E+00">
                  <c:v>1165000</c:v>
                </c:pt>
                <c:pt idx="5026">
                  <c:v>576000</c:v>
                </c:pt>
                <c:pt idx="5027">
                  <c:v>525000</c:v>
                </c:pt>
                <c:pt idx="5028">
                  <c:v>324950</c:v>
                </c:pt>
                <c:pt idx="5029">
                  <c:v>600000</c:v>
                </c:pt>
                <c:pt idx="5030">
                  <c:v>464000</c:v>
                </c:pt>
                <c:pt idx="5031">
                  <c:v>266000</c:v>
                </c:pt>
                <c:pt idx="5032">
                  <c:v>775000</c:v>
                </c:pt>
                <c:pt idx="5033">
                  <c:v>415000</c:v>
                </c:pt>
                <c:pt idx="5034">
                  <c:v>550000</c:v>
                </c:pt>
                <c:pt idx="5035">
                  <c:v>235000</c:v>
                </c:pt>
                <c:pt idx="5036">
                  <c:v>280000</c:v>
                </c:pt>
                <c:pt idx="5037">
                  <c:v>459000</c:v>
                </c:pt>
                <c:pt idx="5038">
                  <c:v>195000</c:v>
                </c:pt>
                <c:pt idx="5039">
                  <c:v>235000</c:v>
                </c:pt>
                <c:pt idx="5040">
                  <c:v>711800</c:v>
                </c:pt>
                <c:pt idx="5041">
                  <c:v>440000</c:v>
                </c:pt>
                <c:pt idx="5042">
                  <c:v>515000</c:v>
                </c:pt>
                <c:pt idx="5043" formatCode="0.00E+00">
                  <c:v>1200000</c:v>
                </c:pt>
                <c:pt idx="5044">
                  <c:v>560000</c:v>
                </c:pt>
                <c:pt idx="5045">
                  <c:v>340000</c:v>
                </c:pt>
                <c:pt idx="5046">
                  <c:v>600000</c:v>
                </c:pt>
                <c:pt idx="5047">
                  <c:v>764000</c:v>
                </c:pt>
                <c:pt idx="5048">
                  <c:v>337000</c:v>
                </c:pt>
                <c:pt idx="5049" formatCode="0.00E+00">
                  <c:v>1385000</c:v>
                </c:pt>
                <c:pt idx="5050">
                  <c:v>249000</c:v>
                </c:pt>
                <c:pt idx="5051">
                  <c:v>350000</c:v>
                </c:pt>
                <c:pt idx="5052">
                  <c:v>269950</c:v>
                </c:pt>
                <c:pt idx="5053">
                  <c:v>735000</c:v>
                </c:pt>
                <c:pt idx="5054" formatCode="0.00E+00">
                  <c:v>1295000</c:v>
                </c:pt>
                <c:pt idx="5055">
                  <c:v>475000</c:v>
                </c:pt>
                <c:pt idx="5056">
                  <c:v>339000</c:v>
                </c:pt>
                <c:pt idx="5057">
                  <c:v>600000</c:v>
                </c:pt>
                <c:pt idx="5058">
                  <c:v>397500</c:v>
                </c:pt>
                <c:pt idx="5059" formatCode="0.00E+00">
                  <c:v>1525000</c:v>
                </c:pt>
                <c:pt idx="5060">
                  <c:v>460000</c:v>
                </c:pt>
                <c:pt idx="5061">
                  <c:v>370000</c:v>
                </c:pt>
                <c:pt idx="5062">
                  <c:v>250000</c:v>
                </c:pt>
                <c:pt idx="5063" formatCode="0.00E+00">
                  <c:v>1100000</c:v>
                </c:pt>
                <c:pt idx="5064">
                  <c:v>430000</c:v>
                </c:pt>
                <c:pt idx="5065" formatCode="0.00E+00">
                  <c:v>1085000</c:v>
                </c:pt>
                <c:pt idx="5066">
                  <c:v>670000</c:v>
                </c:pt>
                <c:pt idx="5067">
                  <c:v>461550</c:v>
                </c:pt>
                <c:pt idx="5068">
                  <c:v>479990</c:v>
                </c:pt>
                <c:pt idx="5069">
                  <c:v>643000</c:v>
                </c:pt>
                <c:pt idx="5070">
                  <c:v>607000</c:v>
                </c:pt>
                <c:pt idx="5071">
                  <c:v>625000</c:v>
                </c:pt>
                <c:pt idx="5072">
                  <c:v>731100</c:v>
                </c:pt>
                <c:pt idx="5073">
                  <c:v>859000</c:v>
                </c:pt>
                <c:pt idx="5074">
                  <c:v>435000</c:v>
                </c:pt>
                <c:pt idx="5075">
                  <c:v>465000</c:v>
                </c:pt>
                <c:pt idx="5076">
                  <c:v>740000</c:v>
                </c:pt>
                <c:pt idx="5077">
                  <c:v>740000</c:v>
                </c:pt>
                <c:pt idx="5078">
                  <c:v>250000</c:v>
                </c:pt>
                <c:pt idx="5079">
                  <c:v>656000</c:v>
                </c:pt>
                <c:pt idx="5080">
                  <c:v>300000</c:v>
                </c:pt>
                <c:pt idx="5081">
                  <c:v>643000</c:v>
                </c:pt>
                <c:pt idx="5082">
                  <c:v>311000</c:v>
                </c:pt>
                <c:pt idx="5083">
                  <c:v>360000</c:v>
                </c:pt>
                <c:pt idx="5084">
                  <c:v>475000</c:v>
                </c:pt>
                <c:pt idx="5085">
                  <c:v>469950</c:v>
                </c:pt>
                <c:pt idx="5086">
                  <c:v>240000</c:v>
                </c:pt>
                <c:pt idx="5087">
                  <c:v>232000</c:v>
                </c:pt>
                <c:pt idx="5088">
                  <c:v>350000</c:v>
                </c:pt>
                <c:pt idx="5089">
                  <c:v>803000</c:v>
                </c:pt>
                <c:pt idx="5090">
                  <c:v>355000</c:v>
                </c:pt>
                <c:pt idx="5091">
                  <c:v>475000</c:v>
                </c:pt>
                <c:pt idx="5092">
                  <c:v>823000</c:v>
                </c:pt>
                <c:pt idx="5093">
                  <c:v>395000</c:v>
                </c:pt>
                <c:pt idx="5094">
                  <c:v>499000</c:v>
                </c:pt>
                <c:pt idx="5095">
                  <c:v>420000</c:v>
                </c:pt>
                <c:pt idx="5096">
                  <c:v>961500</c:v>
                </c:pt>
                <c:pt idx="5097">
                  <c:v>833000</c:v>
                </c:pt>
                <c:pt idx="5098">
                  <c:v>479000</c:v>
                </c:pt>
                <c:pt idx="5099" formatCode="0.00E+00">
                  <c:v>1150000</c:v>
                </c:pt>
                <c:pt idx="5100">
                  <c:v>267000</c:v>
                </c:pt>
                <c:pt idx="5101">
                  <c:v>555000</c:v>
                </c:pt>
                <c:pt idx="5102">
                  <c:v>490000</c:v>
                </c:pt>
                <c:pt idx="5103">
                  <c:v>619000</c:v>
                </c:pt>
                <c:pt idx="5104">
                  <c:v>569950</c:v>
                </c:pt>
                <c:pt idx="5105">
                  <c:v>549000</c:v>
                </c:pt>
                <c:pt idx="5106">
                  <c:v>422500</c:v>
                </c:pt>
                <c:pt idx="5107">
                  <c:v>400000</c:v>
                </c:pt>
                <c:pt idx="5108">
                  <c:v>692500</c:v>
                </c:pt>
                <c:pt idx="5109">
                  <c:v>310000</c:v>
                </c:pt>
                <c:pt idx="5110">
                  <c:v>499900</c:v>
                </c:pt>
                <c:pt idx="5111">
                  <c:v>492000</c:v>
                </c:pt>
                <c:pt idx="5112">
                  <c:v>460000</c:v>
                </c:pt>
                <c:pt idx="5113">
                  <c:v>800000</c:v>
                </c:pt>
                <c:pt idx="5114">
                  <c:v>832600</c:v>
                </c:pt>
                <c:pt idx="5115">
                  <c:v>470000</c:v>
                </c:pt>
                <c:pt idx="5116">
                  <c:v>542000</c:v>
                </c:pt>
                <c:pt idx="5117" formatCode="0.00E+00">
                  <c:v>1309500</c:v>
                </c:pt>
                <c:pt idx="5118">
                  <c:v>308130</c:v>
                </c:pt>
                <c:pt idx="5119">
                  <c:v>310000</c:v>
                </c:pt>
                <c:pt idx="5120">
                  <c:v>235000</c:v>
                </c:pt>
                <c:pt idx="5121">
                  <c:v>215000</c:v>
                </c:pt>
                <c:pt idx="5122">
                  <c:v>210000</c:v>
                </c:pt>
                <c:pt idx="5123">
                  <c:v>730000</c:v>
                </c:pt>
                <c:pt idx="5124">
                  <c:v>245000</c:v>
                </c:pt>
                <c:pt idx="5125">
                  <c:v>540000</c:v>
                </c:pt>
                <c:pt idx="5126">
                  <c:v>299000</c:v>
                </c:pt>
                <c:pt idx="5127">
                  <c:v>510000</c:v>
                </c:pt>
                <c:pt idx="5128">
                  <c:v>198000</c:v>
                </c:pt>
                <c:pt idx="5129">
                  <c:v>950000</c:v>
                </c:pt>
                <c:pt idx="5130">
                  <c:v>300000</c:v>
                </c:pt>
                <c:pt idx="5131">
                  <c:v>528000</c:v>
                </c:pt>
                <c:pt idx="5132">
                  <c:v>507000</c:v>
                </c:pt>
                <c:pt idx="5133">
                  <c:v>770000</c:v>
                </c:pt>
                <c:pt idx="5134">
                  <c:v>255000</c:v>
                </c:pt>
                <c:pt idx="5135">
                  <c:v>220000</c:v>
                </c:pt>
                <c:pt idx="5136">
                  <c:v>690700</c:v>
                </c:pt>
                <c:pt idx="5137">
                  <c:v>447000</c:v>
                </c:pt>
                <c:pt idx="5138">
                  <c:v>755000</c:v>
                </c:pt>
                <c:pt idx="5139">
                  <c:v>700000</c:v>
                </c:pt>
                <c:pt idx="5140">
                  <c:v>250000</c:v>
                </c:pt>
                <c:pt idx="5141">
                  <c:v>320000</c:v>
                </c:pt>
                <c:pt idx="5142">
                  <c:v>565000</c:v>
                </c:pt>
                <c:pt idx="5143">
                  <c:v>754300</c:v>
                </c:pt>
                <c:pt idx="5144">
                  <c:v>650000</c:v>
                </c:pt>
                <c:pt idx="5145">
                  <c:v>529888</c:v>
                </c:pt>
                <c:pt idx="5146">
                  <c:v>432000</c:v>
                </c:pt>
                <c:pt idx="5147">
                  <c:v>235000</c:v>
                </c:pt>
                <c:pt idx="5148">
                  <c:v>994900</c:v>
                </c:pt>
                <c:pt idx="5149">
                  <c:v>489000</c:v>
                </c:pt>
                <c:pt idx="5150">
                  <c:v>800000</c:v>
                </c:pt>
                <c:pt idx="5151">
                  <c:v>370000</c:v>
                </c:pt>
                <c:pt idx="5152">
                  <c:v>436000</c:v>
                </c:pt>
                <c:pt idx="5153">
                  <c:v>395000</c:v>
                </c:pt>
                <c:pt idx="5154">
                  <c:v>377691</c:v>
                </c:pt>
                <c:pt idx="5155">
                  <c:v>370000</c:v>
                </c:pt>
                <c:pt idx="5156">
                  <c:v>515000</c:v>
                </c:pt>
                <c:pt idx="5157">
                  <c:v>169000</c:v>
                </c:pt>
                <c:pt idx="5158">
                  <c:v>475000</c:v>
                </c:pt>
                <c:pt idx="5159">
                  <c:v>420000</c:v>
                </c:pt>
                <c:pt idx="5160" formatCode="0.00E+00">
                  <c:v>1297000</c:v>
                </c:pt>
                <c:pt idx="5161">
                  <c:v>822000</c:v>
                </c:pt>
                <c:pt idx="5162" formatCode="0.00E+00">
                  <c:v>1500000</c:v>
                </c:pt>
                <c:pt idx="5163">
                  <c:v>485000</c:v>
                </c:pt>
                <c:pt idx="5164">
                  <c:v>270000</c:v>
                </c:pt>
                <c:pt idx="5165">
                  <c:v>300000</c:v>
                </c:pt>
                <c:pt idx="5166">
                  <c:v>878000</c:v>
                </c:pt>
                <c:pt idx="5167">
                  <c:v>590000</c:v>
                </c:pt>
                <c:pt idx="5168">
                  <c:v>611900</c:v>
                </c:pt>
                <c:pt idx="5169">
                  <c:v>240000</c:v>
                </c:pt>
                <c:pt idx="5170">
                  <c:v>395000</c:v>
                </c:pt>
                <c:pt idx="5171">
                  <c:v>169000</c:v>
                </c:pt>
                <c:pt idx="5172">
                  <c:v>200500</c:v>
                </c:pt>
                <c:pt idx="5173">
                  <c:v>308000</c:v>
                </c:pt>
                <c:pt idx="5174">
                  <c:v>290256</c:v>
                </c:pt>
                <c:pt idx="5175">
                  <c:v>279950</c:v>
                </c:pt>
                <c:pt idx="5176">
                  <c:v>195000</c:v>
                </c:pt>
                <c:pt idx="5177">
                  <c:v>630000</c:v>
                </c:pt>
                <c:pt idx="5178" formatCode="0.00E+00">
                  <c:v>1160000</c:v>
                </c:pt>
                <c:pt idx="5179">
                  <c:v>478000</c:v>
                </c:pt>
                <c:pt idx="5180">
                  <c:v>835000</c:v>
                </c:pt>
                <c:pt idx="5181">
                  <c:v>639000</c:v>
                </c:pt>
                <c:pt idx="5182">
                  <c:v>623000</c:v>
                </c:pt>
                <c:pt idx="5183">
                  <c:v>220000</c:v>
                </c:pt>
                <c:pt idx="5184">
                  <c:v>526000</c:v>
                </c:pt>
                <c:pt idx="5185">
                  <c:v>243500</c:v>
                </c:pt>
                <c:pt idx="5186">
                  <c:v>750000</c:v>
                </c:pt>
                <c:pt idx="5187">
                  <c:v>329000</c:v>
                </c:pt>
                <c:pt idx="5188">
                  <c:v>525000</c:v>
                </c:pt>
                <c:pt idx="5189">
                  <c:v>190000</c:v>
                </c:pt>
                <c:pt idx="5190">
                  <c:v>772650</c:v>
                </c:pt>
                <c:pt idx="5191">
                  <c:v>355000</c:v>
                </c:pt>
                <c:pt idx="5192">
                  <c:v>650000</c:v>
                </c:pt>
                <c:pt idx="5193">
                  <c:v>678500</c:v>
                </c:pt>
                <c:pt idx="5194">
                  <c:v>669950</c:v>
                </c:pt>
                <c:pt idx="5195">
                  <c:v>850000</c:v>
                </c:pt>
                <c:pt idx="5196">
                  <c:v>572000</c:v>
                </c:pt>
                <c:pt idx="5197">
                  <c:v>492450</c:v>
                </c:pt>
                <c:pt idx="5198">
                  <c:v>813000</c:v>
                </c:pt>
                <c:pt idx="5199">
                  <c:v>710000</c:v>
                </c:pt>
                <c:pt idx="5200">
                  <c:v>792500</c:v>
                </c:pt>
                <c:pt idx="5201">
                  <c:v>285900</c:v>
                </c:pt>
                <c:pt idx="5202">
                  <c:v>389000</c:v>
                </c:pt>
                <c:pt idx="5203">
                  <c:v>675000</c:v>
                </c:pt>
                <c:pt idx="5204">
                  <c:v>352000</c:v>
                </c:pt>
                <c:pt idx="5205" formatCode="0.00E+00">
                  <c:v>1050000</c:v>
                </c:pt>
                <c:pt idx="5206">
                  <c:v>768500</c:v>
                </c:pt>
                <c:pt idx="5207">
                  <c:v>500000</c:v>
                </c:pt>
                <c:pt idx="5208">
                  <c:v>685000</c:v>
                </c:pt>
                <c:pt idx="5209">
                  <c:v>648475</c:v>
                </c:pt>
                <c:pt idx="5210">
                  <c:v>655000</c:v>
                </c:pt>
                <c:pt idx="5211">
                  <c:v>895000</c:v>
                </c:pt>
                <c:pt idx="5212">
                  <c:v>195000</c:v>
                </c:pt>
                <c:pt idx="5213">
                  <c:v>368000</c:v>
                </c:pt>
                <c:pt idx="5214">
                  <c:v>997000</c:v>
                </c:pt>
                <c:pt idx="5215">
                  <c:v>335000</c:v>
                </c:pt>
                <c:pt idx="5216">
                  <c:v>250000</c:v>
                </c:pt>
                <c:pt idx="5217">
                  <c:v>278500</c:v>
                </c:pt>
                <c:pt idx="5218">
                  <c:v>260000</c:v>
                </c:pt>
                <c:pt idx="5219">
                  <c:v>162500</c:v>
                </c:pt>
                <c:pt idx="5220">
                  <c:v>239000</c:v>
                </c:pt>
                <c:pt idx="5221">
                  <c:v>600000</c:v>
                </c:pt>
                <c:pt idx="5222">
                  <c:v>350000</c:v>
                </c:pt>
                <c:pt idx="5223">
                  <c:v>852500</c:v>
                </c:pt>
                <c:pt idx="5224">
                  <c:v>485000</c:v>
                </c:pt>
                <c:pt idx="5225">
                  <c:v>299000</c:v>
                </c:pt>
                <c:pt idx="5226">
                  <c:v>227450</c:v>
                </c:pt>
                <c:pt idx="5227">
                  <c:v>383000</c:v>
                </c:pt>
                <c:pt idx="5228">
                  <c:v>835000</c:v>
                </c:pt>
                <c:pt idx="5229">
                  <c:v>760000</c:v>
                </c:pt>
                <c:pt idx="5230">
                  <c:v>532500</c:v>
                </c:pt>
                <c:pt idx="5231">
                  <c:v>635000</c:v>
                </c:pt>
                <c:pt idx="5232">
                  <c:v>438500</c:v>
                </c:pt>
                <c:pt idx="5233">
                  <c:v>545500</c:v>
                </c:pt>
                <c:pt idx="5234">
                  <c:v>675000</c:v>
                </c:pt>
                <c:pt idx="5235">
                  <c:v>450000</c:v>
                </c:pt>
                <c:pt idx="5236">
                  <c:v>199999</c:v>
                </c:pt>
                <c:pt idx="5237">
                  <c:v>375000</c:v>
                </c:pt>
                <c:pt idx="5238">
                  <c:v>600000</c:v>
                </c:pt>
                <c:pt idx="5239">
                  <c:v>292600</c:v>
                </c:pt>
                <c:pt idx="5240" formatCode="0.00E+00">
                  <c:v>1038000</c:v>
                </c:pt>
                <c:pt idx="5241">
                  <c:v>610000</c:v>
                </c:pt>
                <c:pt idx="5242">
                  <c:v>397450</c:v>
                </c:pt>
                <c:pt idx="5243">
                  <c:v>382000</c:v>
                </c:pt>
                <c:pt idx="5244">
                  <c:v>370000</c:v>
                </c:pt>
                <c:pt idx="5245">
                  <c:v>520000</c:v>
                </c:pt>
                <c:pt idx="5246">
                  <c:v>260000</c:v>
                </c:pt>
                <c:pt idx="5247">
                  <c:v>890000</c:v>
                </c:pt>
                <c:pt idx="5248">
                  <c:v>344000</c:v>
                </c:pt>
                <c:pt idx="5249">
                  <c:v>205000</c:v>
                </c:pt>
                <c:pt idx="5250">
                  <c:v>379000</c:v>
                </c:pt>
                <c:pt idx="5251">
                  <c:v>424240</c:v>
                </c:pt>
                <c:pt idx="5252">
                  <c:v>589950</c:v>
                </c:pt>
                <c:pt idx="5253">
                  <c:v>582000</c:v>
                </c:pt>
                <c:pt idx="5254">
                  <c:v>349000</c:v>
                </c:pt>
                <c:pt idx="5255">
                  <c:v>658000</c:v>
                </c:pt>
                <c:pt idx="5256">
                  <c:v>294000</c:v>
                </c:pt>
                <c:pt idx="5257">
                  <c:v>690000</c:v>
                </c:pt>
                <c:pt idx="5258">
                  <c:v>600000</c:v>
                </c:pt>
                <c:pt idx="5259">
                  <c:v>199990</c:v>
                </c:pt>
                <c:pt idx="5260">
                  <c:v>220000</c:v>
                </c:pt>
                <c:pt idx="5261">
                  <c:v>440000</c:v>
                </c:pt>
                <c:pt idx="5262">
                  <c:v>439990</c:v>
                </c:pt>
                <c:pt idx="5263">
                  <c:v>815000</c:v>
                </c:pt>
                <c:pt idx="5264">
                  <c:v>535000</c:v>
                </c:pt>
                <c:pt idx="5265">
                  <c:v>215000</c:v>
                </c:pt>
                <c:pt idx="5266">
                  <c:v>605000</c:v>
                </c:pt>
                <c:pt idx="5267">
                  <c:v>349900</c:v>
                </c:pt>
                <c:pt idx="5268">
                  <c:v>495000</c:v>
                </c:pt>
                <c:pt idx="5269">
                  <c:v>515100</c:v>
                </c:pt>
                <c:pt idx="5270">
                  <c:v>620000</c:v>
                </c:pt>
                <c:pt idx="5271">
                  <c:v>657500</c:v>
                </c:pt>
                <c:pt idx="5272">
                  <c:v>250000</c:v>
                </c:pt>
                <c:pt idx="5273">
                  <c:v>385000</c:v>
                </c:pt>
                <c:pt idx="5274">
                  <c:v>307000</c:v>
                </c:pt>
                <c:pt idx="5275">
                  <c:v>288000</c:v>
                </c:pt>
                <c:pt idx="5276">
                  <c:v>226450</c:v>
                </c:pt>
                <c:pt idx="5277">
                  <c:v>390000</c:v>
                </c:pt>
                <c:pt idx="5278">
                  <c:v>350000</c:v>
                </c:pt>
                <c:pt idx="5279">
                  <c:v>368000</c:v>
                </c:pt>
                <c:pt idx="5280">
                  <c:v>469000</c:v>
                </c:pt>
                <c:pt idx="5281">
                  <c:v>865000</c:v>
                </c:pt>
                <c:pt idx="5282">
                  <c:v>515000</c:v>
                </c:pt>
                <c:pt idx="5283">
                  <c:v>410000</c:v>
                </c:pt>
                <c:pt idx="5284">
                  <c:v>210000</c:v>
                </c:pt>
                <c:pt idx="5285">
                  <c:v>460000</c:v>
                </c:pt>
                <c:pt idx="5286">
                  <c:v>241500</c:v>
                </c:pt>
                <c:pt idx="5287">
                  <c:v>322200</c:v>
                </c:pt>
                <c:pt idx="5288">
                  <c:v>279000</c:v>
                </c:pt>
                <c:pt idx="5289">
                  <c:v>303000</c:v>
                </c:pt>
                <c:pt idx="5290">
                  <c:v>420000</c:v>
                </c:pt>
                <c:pt idx="5291">
                  <c:v>249000</c:v>
                </c:pt>
                <c:pt idx="5292">
                  <c:v>294950</c:v>
                </c:pt>
                <c:pt idx="5293" formatCode="0.00E+00">
                  <c:v>1315000</c:v>
                </c:pt>
                <c:pt idx="5294">
                  <c:v>335000</c:v>
                </c:pt>
                <c:pt idx="5295" formatCode="0.00E+00">
                  <c:v>1155000</c:v>
                </c:pt>
                <c:pt idx="5296">
                  <c:v>520000</c:v>
                </c:pt>
                <c:pt idx="5297">
                  <c:v>560000</c:v>
                </c:pt>
                <c:pt idx="5298">
                  <c:v>243400</c:v>
                </c:pt>
                <c:pt idx="5299">
                  <c:v>405000</c:v>
                </c:pt>
                <c:pt idx="5300">
                  <c:v>495000</c:v>
                </c:pt>
                <c:pt idx="5301">
                  <c:v>350000</c:v>
                </c:pt>
                <c:pt idx="5302">
                  <c:v>368500</c:v>
                </c:pt>
                <c:pt idx="5303">
                  <c:v>99000</c:v>
                </c:pt>
                <c:pt idx="5304" formatCode="0.00E+00">
                  <c:v>1070000</c:v>
                </c:pt>
                <c:pt idx="5305">
                  <c:v>430000</c:v>
                </c:pt>
                <c:pt idx="5306">
                  <c:v>412500</c:v>
                </c:pt>
                <c:pt idx="5307" formatCode="0.00E+00">
                  <c:v>1122500</c:v>
                </c:pt>
                <c:pt idx="5308">
                  <c:v>915000</c:v>
                </c:pt>
                <c:pt idx="5309">
                  <c:v>535000</c:v>
                </c:pt>
                <c:pt idx="5310">
                  <c:v>390000</c:v>
                </c:pt>
                <c:pt idx="5311">
                  <c:v>499000</c:v>
                </c:pt>
                <c:pt idx="5312">
                  <c:v>375000</c:v>
                </c:pt>
                <c:pt idx="5313">
                  <c:v>349000</c:v>
                </c:pt>
                <c:pt idx="5314">
                  <c:v>635000</c:v>
                </c:pt>
                <c:pt idx="5315">
                  <c:v>682000</c:v>
                </c:pt>
                <c:pt idx="5316">
                  <c:v>321027</c:v>
                </c:pt>
                <c:pt idx="5317">
                  <c:v>150000</c:v>
                </c:pt>
                <c:pt idx="5318">
                  <c:v>410000</c:v>
                </c:pt>
                <c:pt idx="5319">
                  <c:v>449950</c:v>
                </c:pt>
                <c:pt idx="5320">
                  <c:v>194990</c:v>
                </c:pt>
                <c:pt idx="5321">
                  <c:v>475000</c:v>
                </c:pt>
                <c:pt idx="5322">
                  <c:v>530000</c:v>
                </c:pt>
                <c:pt idx="5323">
                  <c:v>319950</c:v>
                </c:pt>
                <c:pt idx="5324">
                  <c:v>210000</c:v>
                </c:pt>
                <c:pt idx="5325">
                  <c:v>485000</c:v>
                </c:pt>
                <c:pt idx="5326">
                  <c:v>774000</c:v>
                </c:pt>
                <c:pt idx="5327">
                  <c:v>478000</c:v>
                </c:pt>
                <c:pt idx="5328">
                  <c:v>385000</c:v>
                </c:pt>
                <c:pt idx="5329">
                  <c:v>595000</c:v>
                </c:pt>
                <c:pt idx="5330">
                  <c:v>285000</c:v>
                </c:pt>
                <c:pt idx="5331">
                  <c:v>723000</c:v>
                </c:pt>
                <c:pt idx="5332">
                  <c:v>279000</c:v>
                </c:pt>
                <c:pt idx="5333">
                  <c:v>195000</c:v>
                </c:pt>
                <c:pt idx="5334">
                  <c:v>625000</c:v>
                </c:pt>
                <c:pt idx="5335">
                  <c:v>270000</c:v>
                </c:pt>
                <c:pt idx="5336">
                  <c:v>559000</c:v>
                </c:pt>
                <c:pt idx="5337">
                  <c:v>474000</c:v>
                </c:pt>
                <c:pt idx="5338">
                  <c:v>303500</c:v>
                </c:pt>
                <c:pt idx="5339">
                  <c:v>350000</c:v>
                </c:pt>
                <c:pt idx="5340">
                  <c:v>367500</c:v>
                </c:pt>
                <c:pt idx="5341">
                  <c:v>595000</c:v>
                </c:pt>
                <c:pt idx="5342">
                  <c:v>589000</c:v>
                </c:pt>
                <c:pt idx="5343">
                  <c:v>585000</c:v>
                </c:pt>
                <c:pt idx="5344">
                  <c:v>482975</c:v>
                </c:pt>
                <c:pt idx="5345">
                  <c:v>365500</c:v>
                </c:pt>
                <c:pt idx="5346">
                  <c:v>570000</c:v>
                </c:pt>
                <c:pt idx="5347">
                  <c:v>335000</c:v>
                </c:pt>
                <c:pt idx="5348">
                  <c:v>767500</c:v>
                </c:pt>
                <c:pt idx="5349">
                  <c:v>386591</c:v>
                </c:pt>
                <c:pt idx="5350">
                  <c:v>279000</c:v>
                </c:pt>
                <c:pt idx="5351">
                  <c:v>620000</c:v>
                </c:pt>
                <c:pt idx="5352">
                  <c:v>407000</c:v>
                </c:pt>
                <c:pt idx="5353">
                  <c:v>364250</c:v>
                </c:pt>
                <c:pt idx="5354">
                  <c:v>399000</c:v>
                </c:pt>
                <c:pt idx="5355">
                  <c:v>766950</c:v>
                </c:pt>
                <c:pt idx="5356">
                  <c:v>710000</c:v>
                </c:pt>
                <c:pt idx="5357">
                  <c:v>320000</c:v>
                </c:pt>
                <c:pt idx="5358">
                  <c:v>300000</c:v>
                </c:pt>
                <c:pt idx="5359">
                  <c:v>263000</c:v>
                </c:pt>
                <c:pt idx="5360">
                  <c:v>445000</c:v>
                </c:pt>
                <c:pt idx="5361">
                  <c:v>554000</c:v>
                </c:pt>
                <c:pt idx="5362">
                  <c:v>335000</c:v>
                </c:pt>
                <c:pt idx="5363">
                  <c:v>307000</c:v>
                </c:pt>
                <c:pt idx="5364">
                  <c:v>404000</c:v>
                </c:pt>
                <c:pt idx="5365">
                  <c:v>775000</c:v>
                </c:pt>
                <c:pt idx="5366">
                  <c:v>220000</c:v>
                </c:pt>
                <c:pt idx="5367">
                  <c:v>518000</c:v>
                </c:pt>
                <c:pt idx="5368" formatCode="0.00E+00">
                  <c:v>1600000</c:v>
                </c:pt>
                <c:pt idx="5369">
                  <c:v>315000</c:v>
                </c:pt>
                <c:pt idx="5370">
                  <c:v>572650</c:v>
                </c:pt>
                <c:pt idx="5371">
                  <c:v>350000</c:v>
                </c:pt>
                <c:pt idx="5372">
                  <c:v>285000</c:v>
                </c:pt>
                <c:pt idx="5373">
                  <c:v>231000</c:v>
                </c:pt>
                <c:pt idx="5374">
                  <c:v>179000</c:v>
                </c:pt>
                <c:pt idx="5375">
                  <c:v>244000</c:v>
                </c:pt>
                <c:pt idx="5376">
                  <c:v>185850</c:v>
                </c:pt>
                <c:pt idx="5377">
                  <c:v>610000</c:v>
                </c:pt>
                <c:pt idx="5378">
                  <c:v>419000</c:v>
                </c:pt>
                <c:pt idx="5379">
                  <c:v>779000</c:v>
                </c:pt>
                <c:pt idx="5380">
                  <c:v>695000</c:v>
                </c:pt>
                <c:pt idx="5381">
                  <c:v>319900</c:v>
                </c:pt>
                <c:pt idx="5382">
                  <c:v>329000</c:v>
                </c:pt>
                <c:pt idx="5383">
                  <c:v>475226</c:v>
                </c:pt>
                <c:pt idx="5384">
                  <c:v>638000</c:v>
                </c:pt>
                <c:pt idx="5385">
                  <c:v>440000</c:v>
                </c:pt>
                <c:pt idx="5386">
                  <c:v>214000</c:v>
                </c:pt>
                <c:pt idx="5387">
                  <c:v>600000</c:v>
                </c:pt>
                <c:pt idx="5388">
                  <c:v>935000</c:v>
                </c:pt>
                <c:pt idx="5389">
                  <c:v>630000</c:v>
                </c:pt>
                <c:pt idx="5390">
                  <c:v>575000</c:v>
                </c:pt>
                <c:pt idx="5391">
                  <c:v>345000</c:v>
                </c:pt>
                <c:pt idx="5392">
                  <c:v>323000</c:v>
                </c:pt>
                <c:pt idx="5393">
                  <c:v>425000</c:v>
                </c:pt>
                <c:pt idx="5394">
                  <c:v>411000</c:v>
                </c:pt>
                <c:pt idx="5395">
                  <c:v>299800</c:v>
                </c:pt>
                <c:pt idx="5396">
                  <c:v>823000</c:v>
                </c:pt>
                <c:pt idx="5397">
                  <c:v>200000</c:v>
                </c:pt>
                <c:pt idx="5398">
                  <c:v>760000</c:v>
                </c:pt>
                <c:pt idx="5399">
                  <c:v>359950</c:v>
                </c:pt>
                <c:pt idx="5400">
                  <c:v>375000</c:v>
                </c:pt>
                <c:pt idx="5401">
                  <c:v>295000</c:v>
                </c:pt>
                <c:pt idx="5402">
                  <c:v>250000</c:v>
                </c:pt>
                <c:pt idx="5403">
                  <c:v>497000</c:v>
                </c:pt>
                <c:pt idx="5404">
                  <c:v>520000</c:v>
                </c:pt>
                <c:pt idx="5405">
                  <c:v>365000</c:v>
                </c:pt>
                <c:pt idx="5406">
                  <c:v>459900</c:v>
                </c:pt>
                <c:pt idx="5407">
                  <c:v>158000</c:v>
                </c:pt>
                <c:pt idx="5408">
                  <c:v>294700</c:v>
                </c:pt>
                <c:pt idx="5409">
                  <c:v>439950</c:v>
                </c:pt>
                <c:pt idx="5410">
                  <c:v>899000</c:v>
                </c:pt>
                <c:pt idx="5411">
                  <c:v>535000</c:v>
                </c:pt>
                <c:pt idx="5412">
                  <c:v>530000</c:v>
                </c:pt>
                <c:pt idx="5413">
                  <c:v>215000</c:v>
                </c:pt>
                <c:pt idx="5414">
                  <c:v>290000</c:v>
                </c:pt>
                <c:pt idx="5415">
                  <c:v>798000</c:v>
                </c:pt>
                <c:pt idx="5416">
                  <c:v>785000</c:v>
                </c:pt>
                <c:pt idx="5417">
                  <c:v>433000</c:v>
                </c:pt>
                <c:pt idx="5418">
                  <c:v>425000</c:v>
                </c:pt>
                <c:pt idx="5419">
                  <c:v>654000</c:v>
                </c:pt>
                <c:pt idx="5420">
                  <c:v>215000</c:v>
                </c:pt>
                <c:pt idx="5421">
                  <c:v>232000</c:v>
                </c:pt>
                <c:pt idx="5422">
                  <c:v>675000</c:v>
                </c:pt>
                <c:pt idx="5423">
                  <c:v>665000</c:v>
                </c:pt>
                <c:pt idx="5424">
                  <c:v>835000</c:v>
                </c:pt>
                <c:pt idx="5425">
                  <c:v>525000</c:v>
                </c:pt>
                <c:pt idx="5426">
                  <c:v>780000</c:v>
                </c:pt>
                <c:pt idx="5427">
                  <c:v>844000</c:v>
                </c:pt>
                <c:pt idx="5428">
                  <c:v>680000</c:v>
                </c:pt>
                <c:pt idx="5429">
                  <c:v>290000</c:v>
                </c:pt>
                <c:pt idx="5430">
                  <c:v>560000</c:v>
                </c:pt>
                <c:pt idx="5431">
                  <c:v>605500</c:v>
                </c:pt>
                <c:pt idx="5432">
                  <c:v>762500</c:v>
                </c:pt>
                <c:pt idx="5433" formatCode="0.00E+00">
                  <c:v>1740000</c:v>
                </c:pt>
                <c:pt idx="5434">
                  <c:v>665000</c:v>
                </c:pt>
                <c:pt idx="5435">
                  <c:v>540000</c:v>
                </c:pt>
                <c:pt idx="5436">
                  <c:v>375000</c:v>
                </c:pt>
                <c:pt idx="5437">
                  <c:v>342000</c:v>
                </c:pt>
                <c:pt idx="5438">
                  <c:v>340000</c:v>
                </c:pt>
                <c:pt idx="5439" formatCode="0.00E+00">
                  <c:v>1250000</c:v>
                </c:pt>
                <c:pt idx="5440">
                  <c:v>693000</c:v>
                </c:pt>
                <c:pt idx="5441">
                  <c:v>638500</c:v>
                </c:pt>
                <c:pt idx="5442">
                  <c:v>805000</c:v>
                </c:pt>
                <c:pt idx="5443">
                  <c:v>250000</c:v>
                </c:pt>
                <c:pt idx="5444">
                  <c:v>325000</c:v>
                </c:pt>
                <c:pt idx="5445">
                  <c:v>270000</c:v>
                </c:pt>
                <c:pt idx="5446">
                  <c:v>880000</c:v>
                </c:pt>
                <c:pt idx="5447">
                  <c:v>300000</c:v>
                </c:pt>
                <c:pt idx="5448">
                  <c:v>290000</c:v>
                </c:pt>
                <c:pt idx="5449" formatCode="0.00E+00">
                  <c:v>2850000</c:v>
                </c:pt>
                <c:pt idx="5450">
                  <c:v>259950</c:v>
                </c:pt>
                <c:pt idx="5451" formatCode="0.00E+00">
                  <c:v>1780000</c:v>
                </c:pt>
                <c:pt idx="5452">
                  <c:v>299950</c:v>
                </c:pt>
                <c:pt idx="5453">
                  <c:v>483000</c:v>
                </c:pt>
                <c:pt idx="5454">
                  <c:v>890000</c:v>
                </c:pt>
                <c:pt idx="5455">
                  <c:v>719000</c:v>
                </c:pt>
                <c:pt idx="5456">
                  <c:v>785000</c:v>
                </c:pt>
                <c:pt idx="5457">
                  <c:v>660000</c:v>
                </c:pt>
                <c:pt idx="5458">
                  <c:v>264000</c:v>
                </c:pt>
                <c:pt idx="5459">
                  <c:v>575000</c:v>
                </c:pt>
                <c:pt idx="5460" formatCode="0.00E+00">
                  <c:v>1215000</c:v>
                </c:pt>
                <c:pt idx="5461">
                  <c:v>475000</c:v>
                </c:pt>
                <c:pt idx="5462">
                  <c:v>845800</c:v>
                </c:pt>
                <c:pt idx="5463">
                  <c:v>352500</c:v>
                </c:pt>
                <c:pt idx="5464">
                  <c:v>347000</c:v>
                </c:pt>
                <c:pt idx="5465">
                  <c:v>560000</c:v>
                </c:pt>
                <c:pt idx="5466">
                  <c:v>323000</c:v>
                </c:pt>
                <c:pt idx="5467">
                  <c:v>595000</c:v>
                </c:pt>
                <c:pt idx="5468">
                  <c:v>257500</c:v>
                </c:pt>
                <c:pt idx="5469">
                  <c:v>450000</c:v>
                </c:pt>
                <c:pt idx="5470">
                  <c:v>410000</c:v>
                </c:pt>
                <c:pt idx="5471">
                  <c:v>810000</c:v>
                </c:pt>
                <c:pt idx="5472">
                  <c:v>372500</c:v>
                </c:pt>
                <c:pt idx="5473">
                  <c:v>325000</c:v>
                </c:pt>
                <c:pt idx="5474">
                  <c:v>280000</c:v>
                </c:pt>
                <c:pt idx="5475">
                  <c:v>258000</c:v>
                </c:pt>
                <c:pt idx="5476">
                  <c:v>329950</c:v>
                </c:pt>
                <c:pt idx="5477">
                  <c:v>836000</c:v>
                </c:pt>
                <c:pt idx="5478">
                  <c:v>365000</c:v>
                </c:pt>
                <c:pt idx="5479">
                  <c:v>111300</c:v>
                </c:pt>
                <c:pt idx="5480">
                  <c:v>864000</c:v>
                </c:pt>
                <c:pt idx="5481">
                  <c:v>725000</c:v>
                </c:pt>
                <c:pt idx="5482">
                  <c:v>550000</c:v>
                </c:pt>
                <c:pt idx="5483">
                  <c:v>130000</c:v>
                </c:pt>
                <c:pt idx="5484">
                  <c:v>765000</c:v>
                </c:pt>
                <c:pt idx="5485">
                  <c:v>255000</c:v>
                </c:pt>
                <c:pt idx="5486">
                  <c:v>439500</c:v>
                </c:pt>
                <c:pt idx="5487">
                  <c:v>268000</c:v>
                </c:pt>
                <c:pt idx="5488">
                  <c:v>985000</c:v>
                </c:pt>
                <c:pt idx="5489">
                  <c:v>751305</c:v>
                </c:pt>
                <c:pt idx="5490">
                  <c:v>280000</c:v>
                </c:pt>
                <c:pt idx="5491">
                  <c:v>304000</c:v>
                </c:pt>
                <c:pt idx="5492">
                  <c:v>200000</c:v>
                </c:pt>
                <c:pt idx="5493">
                  <c:v>325000</c:v>
                </c:pt>
                <c:pt idx="5494">
                  <c:v>736000</c:v>
                </c:pt>
                <c:pt idx="5495">
                  <c:v>426500</c:v>
                </c:pt>
                <c:pt idx="5496">
                  <c:v>640000</c:v>
                </c:pt>
                <c:pt idx="5497">
                  <c:v>230000</c:v>
                </c:pt>
                <c:pt idx="5498">
                  <c:v>366350</c:v>
                </c:pt>
                <c:pt idx="5499">
                  <c:v>365000</c:v>
                </c:pt>
                <c:pt idx="5500">
                  <c:v>482000</c:v>
                </c:pt>
                <c:pt idx="5501">
                  <c:v>345000</c:v>
                </c:pt>
                <c:pt idx="5502">
                  <c:v>682000</c:v>
                </c:pt>
                <c:pt idx="5503">
                  <c:v>657500</c:v>
                </c:pt>
                <c:pt idx="5504">
                  <c:v>895000</c:v>
                </c:pt>
                <c:pt idx="5505">
                  <c:v>425000</c:v>
                </c:pt>
                <c:pt idx="5506">
                  <c:v>532500</c:v>
                </c:pt>
                <c:pt idx="5507">
                  <c:v>540000</c:v>
                </c:pt>
                <c:pt idx="5508">
                  <c:v>578000</c:v>
                </c:pt>
                <c:pt idx="5509" formatCode="0.00E+00">
                  <c:v>1086000</c:v>
                </c:pt>
                <c:pt idx="5510">
                  <c:v>322500</c:v>
                </c:pt>
                <c:pt idx="5511">
                  <c:v>140000</c:v>
                </c:pt>
                <c:pt idx="5512">
                  <c:v>485000</c:v>
                </c:pt>
                <c:pt idx="5513">
                  <c:v>575000</c:v>
                </c:pt>
                <c:pt idx="5514">
                  <c:v>421000</c:v>
                </c:pt>
                <c:pt idx="5515">
                  <c:v>355000</c:v>
                </c:pt>
                <c:pt idx="5516">
                  <c:v>515000</c:v>
                </c:pt>
                <c:pt idx="5517">
                  <c:v>309000</c:v>
                </c:pt>
                <c:pt idx="5518">
                  <c:v>815000</c:v>
                </c:pt>
                <c:pt idx="5519">
                  <c:v>285000</c:v>
                </c:pt>
                <c:pt idx="5520">
                  <c:v>700000</c:v>
                </c:pt>
                <c:pt idx="5521">
                  <c:v>289000</c:v>
                </c:pt>
                <c:pt idx="5522">
                  <c:v>458000</c:v>
                </c:pt>
                <c:pt idx="5523">
                  <c:v>230000</c:v>
                </c:pt>
                <c:pt idx="5524">
                  <c:v>432500</c:v>
                </c:pt>
                <c:pt idx="5525">
                  <c:v>288000</c:v>
                </c:pt>
                <c:pt idx="5526">
                  <c:v>354000</c:v>
                </c:pt>
                <c:pt idx="5527">
                  <c:v>119500</c:v>
                </c:pt>
                <c:pt idx="5528">
                  <c:v>805000</c:v>
                </c:pt>
                <c:pt idx="5529">
                  <c:v>435000</c:v>
                </c:pt>
                <c:pt idx="5530">
                  <c:v>260000</c:v>
                </c:pt>
                <c:pt idx="5531">
                  <c:v>377000</c:v>
                </c:pt>
                <c:pt idx="5532">
                  <c:v>602000</c:v>
                </c:pt>
                <c:pt idx="5533">
                  <c:v>530000</c:v>
                </c:pt>
                <c:pt idx="5534">
                  <c:v>525000</c:v>
                </c:pt>
                <c:pt idx="5535">
                  <c:v>250000</c:v>
                </c:pt>
                <c:pt idx="5536">
                  <c:v>681000</c:v>
                </c:pt>
                <c:pt idx="5537">
                  <c:v>625000</c:v>
                </c:pt>
                <c:pt idx="5538">
                  <c:v>448500</c:v>
                </c:pt>
                <c:pt idx="5539">
                  <c:v>260000</c:v>
                </c:pt>
                <c:pt idx="5540">
                  <c:v>538000</c:v>
                </c:pt>
                <c:pt idx="5541">
                  <c:v>385500</c:v>
                </c:pt>
                <c:pt idx="5542">
                  <c:v>428400</c:v>
                </c:pt>
                <c:pt idx="5543">
                  <c:v>346290</c:v>
                </c:pt>
                <c:pt idx="5544">
                  <c:v>587000</c:v>
                </c:pt>
                <c:pt idx="5545">
                  <c:v>355000</c:v>
                </c:pt>
                <c:pt idx="5546">
                  <c:v>650000</c:v>
                </c:pt>
                <c:pt idx="5547">
                  <c:v>340000</c:v>
                </c:pt>
                <c:pt idx="5548">
                  <c:v>565000</c:v>
                </c:pt>
                <c:pt idx="5549">
                  <c:v>630000</c:v>
                </c:pt>
                <c:pt idx="5550">
                  <c:v>227000</c:v>
                </c:pt>
                <c:pt idx="5551">
                  <c:v>600000</c:v>
                </c:pt>
                <c:pt idx="5552">
                  <c:v>540400</c:v>
                </c:pt>
                <c:pt idx="5553">
                  <c:v>569000</c:v>
                </c:pt>
                <c:pt idx="5554">
                  <c:v>735000</c:v>
                </c:pt>
                <c:pt idx="5555">
                  <c:v>434000</c:v>
                </c:pt>
                <c:pt idx="5556">
                  <c:v>578888</c:v>
                </c:pt>
                <c:pt idx="5557">
                  <c:v>465425</c:v>
                </c:pt>
                <c:pt idx="5558">
                  <c:v>280500</c:v>
                </c:pt>
                <c:pt idx="5559">
                  <c:v>539950</c:v>
                </c:pt>
                <c:pt idx="5560">
                  <c:v>406430</c:v>
                </c:pt>
                <c:pt idx="5561" formatCode="0.00E+00">
                  <c:v>1150000</c:v>
                </c:pt>
                <c:pt idx="5562">
                  <c:v>250000</c:v>
                </c:pt>
                <c:pt idx="5563">
                  <c:v>266000</c:v>
                </c:pt>
                <c:pt idx="5564">
                  <c:v>258000</c:v>
                </c:pt>
                <c:pt idx="5565">
                  <c:v>472000</c:v>
                </c:pt>
                <c:pt idx="5566">
                  <c:v>530000</c:v>
                </c:pt>
                <c:pt idx="5567">
                  <c:v>302282</c:v>
                </c:pt>
                <c:pt idx="5568">
                  <c:v>370000</c:v>
                </c:pt>
                <c:pt idx="5569">
                  <c:v>625000</c:v>
                </c:pt>
                <c:pt idx="5570">
                  <c:v>142500</c:v>
                </c:pt>
                <c:pt idx="5571">
                  <c:v>334000</c:v>
                </c:pt>
                <c:pt idx="5572">
                  <c:v>362000</c:v>
                </c:pt>
                <c:pt idx="5573">
                  <c:v>181000</c:v>
                </c:pt>
                <c:pt idx="5574">
                  <c:v>241500</c:v>
                </c:pt>
                <c:pt idx="5575">
                  <c:v>245000</c:v>
                </c:pt>
                <c:pt idx="5576">
                  <c:v>227500</c:v>
                </c:pt>
                <c:pt idx="5577">
                  <c:v>158550</c:v>
                </c:pt>
                <c:pt idx="5578">
                  <c:v>450000</c:v>
                </c:pt>
                <c:pt idx="5579">
                  <c:v>485000</c:v>
                </c:pt>
                <c:pt idx="5580">
                  <c:v>353000</c:v>
                </c:pt>
                <c:pt idx="5581">
                  <c:v>500000</c:v>
                </c:pt>
                <c:pt idx="5582">
                  <c:v>360000</c:v>
                </c:pt>
                <c:pt idx="5583">
                  <c:v>357500</c:v>
                </c:pt>
                <c:pt idx="5584">
                  <c:v>272000</c:v>
                </c:pt>
                <c:pt idx="5585">
                  <c:v>422000</c:v>
                </c:pt>
                <c:pt idx="5586">
                  <c:v>365000</c:v>
                </c:pt>
                <c:pt idx="5587">
                  <c:v>450000</c:v>
                </c:pt>
                <c:pt idx="5588">
                  <c:v>275053</c:v>
                </c:pt>
                <c:pt idx="5589" formatCode="0.00E+00">
                  <c:v>1880000</c:v>
                </c:pt>
                <c:pt idx="5590">
                  <c:v>725000</c:v>
                </c:pt>
                <c:pt idx="5591">
                  <c:v>235000</c:v>
                </c:pt>
                <c:pt idx="5592">
                  <c:v>510000</c:v>
                </c:pt>
                <c:pt idx="5593">
                  <c:v>489950</c:v>
                </c:pt>
                <c:pt idx="5594">
                  <c:v>463000</c:v>
                </c:pt>
                <c:pt idx="5595">
                  <c:v>536000</c:v>
                </c:pt>
                <c:pt idx="5596">
                  <c:v>375000</c:v>
                </c:pt>
                <c:pt idx="5597">
                  <c:v>630000</c:v>
                </c:pt>
                <c:pt idx="5598">
                  <c:v>362000</c:v>
                </c:pt>
                <c:pt idx="5599">
                  <c:v>350000</c:v>
                </c:pt>
                <c:pt idx="5600" formatCode="0.00E+00">
                  <c:v>1691000</c:v>
                </c:pt>
                <c:pt idx="5601">
                  <c:v>255000</c:v>
                </c:pt>
                <c:pt idx="5602">
                  <c:v>269000</c:v>
                </c:pt>
                <c:pt idx="5603">
                  <c:v>370000</c:v>
                </c:pt>
                <c:pt idx="5604">
                  <c:v>270000</c:v>
                </c:pt>
                <c:pt idx="5605">
                  <c:v>265000</c:v>
                </c:pt>
                <c:pt idx="5606">
                  <c:v>487000</c:v>
                </c:pt>
                <c:pt idx="5607">
                  <c:v>835000</c:v>
                </c:pt>
                <c:pt idx="5608">
                  <c:v>850000</c:v>
                </c:pt>
                <c:pt idx="5609">
                  <c:v>575000</c:v>
                </c:pt>
                <c:pt idx="5610">
                  <c:v>335000</c:v>
                </c:pt>
                <c:pt idx="5611">
                  <c:v>318000</c:v>
                </c:pt>
                <c:pt idx="5612">
                  <c:v>510000</c:v>
                </c:pt>
                <c:pt idx="5613">
                  <c:v>242500</c:v>
                </c:pt>
                <c:pt idx="5614">
                  <c:v>750000</c:v>
                </c:pt>
                <c:pt idx="5615">
                  <c:v>439900</c:v>
                </c:pt>
                <c:pt idx="5616">
                  <c:v>710000</c:v>
                </c:pt>
                <c:pt idx="5617" formatCode="0.00E+00">
                  <c:v>2400000</c:v>
                </c:pt>
                <c:pt idx="5618">
                  <c:v>435000</c:v>
                </c:pt>
                <c:pt idx="5619">
                  <c:v>874000</c:v>
                </c:pt>
                <c:pt idx="5620">
                  <c:v>385000</c:v>
                </c:pt>
                <c:pt idx="5621">
                  <c:v>110000</c:v>
                </c:pt>
                <c:pt idx="5622">
                  <c:v>477000</c:v>
                </c:pt>
                <c:pt idx="5623">
                  <c:v>500000</c:v>
                </c:pt>
                <c:pt idx="5624">
                  <c:v>885000</c:v>
                </c:pt>
                <c:pt idx="5625">
                  <c:v>235000</c:v>
                </c:pt>
                <c:pt idx="5626">
                  <c:v>210000</c:v>
                </c:pt>
                <c:pt idx="5627">
                  <c:v>320000</c:v>
                </c:pt>
                <c:pt idx="5628">
                  <c:v>406000</c:v>
                </c:pt>
                <c:pt idx="5629">
                  <c:v>350000</c:v>
                </c:pt>
                <c:pt idx="5630">
                  <c:v>350000</c:v>
                </c:pt>
                <c:pt idx="5631">
                  <c:v>720000</c:v>
                </c:pt>
                <c:pt idx="5632">
                  <c:v>604700</c:v>
                </c:pt>
                <c:pt idx="5633">
                  <c:v>343000</c:v>
                </c:pt>
                <c:pt idx="5634">
                  <c:v>558000</c:v>
                </c:pt>
                <c:pt idx="5635">
                  <c:v>364000</c:v>
                </c:pt>
                <c:pt idx="5636">
                  <c:v>420000</c:v>
                </c:pt>
                <c:pt idx="5637">
                  <c:v>450000</c:v>
                </c:pt>
                <c:pt idx="5638">
                  <c:v>392000</c:v>
                </c:pt>
                <c:pt idx="5639">
                  <c:v>100000</c:v>
                </c:pt>
                <c:pt idx="5640">
                  <c:v>480000</c:v>
                </c:pt>
                <c:pt idx="5641">
                  <c:v>212000</c:v>
                </c:pt>
                <c:pt idx="5642">
                  <c:v>560000</c:v>
                </c:pt>
                <c:pt idx="5643">
                  <c:v>359950</c:v>
                </c:pt>
                <c:pt idx="5644">
                  <c:v>535000</c:v>
                </c:pt>
                <c:pt idx="5645">
                  <c:v>980000</c:v>
                </c:pt>
                <c:pt idx="5646">
                  <c:v>720000</c:v>
                </c:pt>
                <c:pt idx="5647">
                  <c:v>619950</c:v>
                </c:pt>
                <c:pt idx="5648">
                  <c:v>489000</c:v>
                </c:pt>
                <c:pt idx="5649">
                  <c:v>415000</c:v>
                </c:pt>
                <c:pt idx="5650">
                  <c:v>672500</c:v>
                </c:pt>
                <c:pt idx="5651">
                  <c:v>352500</c:v>
                </c:pt>
                <c:pt idx="5652">
                  <c:v>258750</c:v>
                </c:pt>
                <c:pt idx="5653">
                  <c:v>350000</c:v>
                </c:pt>
                <c:pt idx="5654">
                  <c:v>152000</c:v>
                </c:pt>
                <c:pt idx="5655">
                  <c:v>378500</c:v>
                </c:pt>
                <c:pt idx="5656" formatCode="0.00E+00">
                  <c:v>1017000</c:v>
                </c:pt>
                <c:pt idx="5657">
                  <c:v>419000</c:v>
                </c:pt>
                <c:pt idx="5658">
                  <c:v>895000</c:v>
                </c:pt>
                <c:pt idx="5659">
                  <c:v>668500</c:v>
                </c:pt>
                <c:pt idx="5660">
                  <c:v>487000</c:v>
                </c:pt>
                <c:pt idx="5661">
                  <c:v>538000</c:v>
                </c:pt>
                <c:pt idx="5662">
                  <c:v>898000</c:v>
                </c:pt>
                <c:pt idx="5663">
                  <c:v>315000</c:v>
                </c:pt>
                <c:pt idx="5664">
                  <c:v>800000</c:v>
                </c:pt>
                <c:pt idx="5665">
                  <c:v>516130</c:v>
                </c:pt>
                <c:pt idx="5666" formatCode="0.00E+00">
                  <c:v>1600000</c:v>
                </c:pt>
                <c:pt idx="5667" formatCode="0.00E+00">
                  <c:v>1200000</c:v>
                </c:pt>
                <c:pt idx="5668">
                  <c:v>355425</c:v>
                </c:pt>
                <c:pt idx="5669" formatCode="0.00E+00">
                  <c:v>1157400</c:v>
                </c:pt>
                <c:pt idx="5670">
                  <c:v>689000</c:v>
                </c:pt>
                <c:pt idx="5671">
                  <c:v>500000</c:v>
                </c:pt>
                <c:pt idx="5672">
                  <c:v>430000</c:v>
                </c:pt>
                <c:pt idx="5673">
                  <c:v>299500</c:v>
                </c:pt>
                <c:pt idx="5674">
                  <c:v>349950</c:v>
                </c:pt>
                <c:pt idx="5675" formatCode="0.00E+00">
                  <c:v>1419000</c:v>
                </c:pt>
                <c:pt idx="5676">
                  <c:v>998000</c:v>
                </c:pt>
                <c:pt idx="5677">
                  <c:v>329000</c:v>
                </c:pt>
                <c:pt idx="5678">
                  <c:v>575000</c:v>
                </c:pt>
                <c:pt idx="5679">
                  <c:v>529900</c:v>
                </c:pt>
                <c:pt idx="5680" formatCode="0.00E+00">
                  <c:v>1470000</c:v>
                </c:pt>
                <c:pt idx="5681">
                  <c:v>725000</c:v>
                </c:pt>
                <c:pt idx="5682">
                  <c:v>286000</c:v>
                </c:pt>
                <c:pt idx="5683">
                  <c:v>335000</c:v>
                </c:pt>
                <c:pt idx="5684">
                  <c:v>395300</c:v>
                </c:pt>
                <c:pt idx="5685">
                  <c:v>510000</c:v>
                </c:pt>
                <c:pt idx="5686">
                  <c:v>203000</c:v>
                </c:pt>
                <c:pt idx="5687">
                  <c:v>248000</c:v>
                </c:pt>
                <c:pt idx="5688">
                  <c:v>265000</c:v>
                </c:pt>
                <c:pt idx="5689" formatCode="0.00E+00">
                  <c:v>1000000</c:v>
                </c:pt>
                <c:pt idx="5690" formatCode="0.00E+00">
                  <c:v>1000000</c:v>
                </c:pt>
                <c:pt idx="5691">
                  <c:v>241400</c:v>
                </c:pt>
                <c:pt idx="5692">
                  <c:v>309950</c:v>
                </c:pt>
                <c:pt idx="5693">
                  <c:v>294010</c:v>
                </c:pt>
                <c:pt idx="5694">
                  <c:v>345000</c:v>
                </c:pt>
                <c:pt idx="5695">
                  <c:v>625000</c:v>
                </c:pt>
                <c:pt idx="5696">
                  <c:v>660000</c:v>
                </c:pt>
                <c:pt idx="5697">
                  <c:v>559000</c:v>
                </c:pt>
                <c:pt idx="5698">
                  <c:v>866000</c:v>
                </c:pt>
                <c:pt idx="5699">
                  <c:v>770000</c:v>
                </c:pt>
                <c:pt idx="5700">
                  <c:v>259950</c:v>
                </c:pt>
                <c:pt idx="5701">
                  <c:v>352000</c:v>
                </c:pt>
                <c:pt idx="5702" formatCode="0.00E+00">
                  <c:v>2466350</c:v>
                </c:pt>
                <c:pt idx="5703">
                  <c:v>395000</c:v>
                </c:pt>
                <c:pt idx="5704">
                  <c:v>276500</c:v>
                </c:pt>
                <c:pt idx="5705">
                  <c:v>530000</c:v>
                </c:pt>
                <c:pt idx="5706">
                  <c:v>798000</c:v>
                </c:pt>
                <c:pt idx="5707">
                  <c:v>380000</c:v>
                </c:pt>
                <c:pt idx="5708">
                  <c:v>350000</c:v>
                </c:pt>
                <c:pt idx="5709">
                  <c:v>325000</c:v>
                </c:pt>
                <c:pt idx="5710">
                  <c:v>336000</c:v>
                </c:pt>
                <c:pt idx="5711">
                  <c:v>286900</c:v>
                </c:pt>
                <c:pt idx="5712">
                  <c:v>472000</c:v>
                </c:pt>
                <c:pt idx="5713">
                  <c:v>263000</c:v>
                </c:pt>
                <c:pt idx="5714">
                  <c:v>565000</c:v>
                </c:pt>
                <c:pt idx="5715">
                  <c:v>765000</c:v>
                </c:pt>
                <c:pt idx="5716" formatCode="0.00E+00">
                  <c:v>1517000</c:v>
                </c:pt>
                <c:pt idx="5717">
                  <c:v>405000</c:v>
                </c:pt>
                <c:pt idx="5718" formatCode="0.00E+00">
                  <c:v>1098000</c:v>
                </c:pt>
                <c:pt idx="5719">
                  <c:v>555000</c:v>
                </c:pt>
                <c:pt idx="5720">
                  <c:v>305000</c:v>
                </c:pt>
                <c:pt idx="5721">
                  <c:v>289950</c:v>
                </c:pt>
                <c:pt idx="5722">
                  <c:v>487500</c:v>
                </c:pt>
                <c:pt idx="5723">
                  <c:v>96500</c:v>
                </c:pt>
                <c:pt idx="5724">
                  <c:v>185000</c:v>
                </c:pt>
                <c:pt idx="5725">
                  <c:v>150550</c:v>
                </c:pt>
                <c:pt idx="5726">
                  <c:v>339000</c:v>
                </c:pt>
                <c:pt idx="5727">
                  <c:v>675000</c:v>
                </c:pt>
                <c:pt idx="5728">
                  <c:v>615000</c:v>
                </c:pt>
                <c:pt idx="5729">
                  <c:v>837500</c:v>
                </c:pt>
                <c:pt idx="5730">
                  <c:v>250000</c:v>
                </c:pt>
                <c:pt idx="5731">
                  <c:v>583000</c:v>
                </c:pt>
                <c:pt idx="5732">
                  <c:v>499000</c:v>
                </c:pt>
                <c:pt idx="5733">
                  <c:v>550000</c:v>
                </c:pt>
                <c:pt idx="5734">
                  <c:v>400000</c:v>
                </c:pt>
                <c:pt idx="5735">
                  <c:v>990400</c:v>
                </c:pt>
                <c:pt idx="5736">
                  <c:v>600000</c:v>
                </c:pt>
                <c:pt idx="5737">
                  <c:v>325000</c:v>
                </c:pt>
                <c:pt idx="5738">
                  <c:v>265000</c:v>
                </c:pt>
                <c:pt idx="5739" formatCode="0.00E+00">
                  <c:v>1620500</c:v>
                </c:pt>
                <c:pt idx="5740">
                  <c:v>347500</c:v>
                </c:pt>
                <c:pt idx="5741">
                  <c:v>629000</c:v>
                </c:pt>
                <c:pt idx="5742" formatCode="0.00E+00">
                  <c:v>1087500</c:v>
                </c:pt>
                <c:pt idx="5743">
                  <c:v>397500</c:v>
                </c:pt>
                <c:pt idx="5744">
                  <c:v>404500</c:v>
                </c:pt>
                <c:pt idx="5745">
                  <c:v>225000</c:v>
                </c:pt>
                <c:pt idx="5746">
                  <c:v>267000</c:v>
                </c:pt>
                <c:pt idx="5747">
                  <c:v>800000</c:v>
                </c:pt>
                <c:pt idx="5748">
                  <c:v>339000</c:v>
                </c:pt>
                <c:pt idx="5749" formatCode="0.00E+00">
                  <c:v>1850000</c:v>
                </c:pt>
                <c:pt idx="5750">
                  <c:v>525000</c:v>
                </c:pt>
                <c:pt idx="5751" formatCode="0.00E+00">
                  <c:v>1150000</c:v>
                </c:pt>
                <c:pt idx="5752">
                  <c:v>565000</c:v>
                </c:pt>
                <c:pt idx="5753">
                  <c:v>387000</c:v>
                </c:pt>
                <c:pt idx="5754">
                  <c:v>720000</c:v>
                </c:pt>
                <c:pt idx="5755" formatCode="0.00E+00">
                  <c:v>1500000</c:v>
                </c:pt>
                <c:pt idx="5756">
                  <c:v>235000</c:v>
                </c:pt>
                <c:pt idx="5757">
                  <c:v>365000</c:v>
                </c:pt>
                <c:pt idx="5758">
                  <c:v>368250</c:v>
                </c:pt>
                <c:pt idx="5759">
                  <c:v>580000</c:v>
                </c:pt>
                <c:pt idx="5760" formatCode="0.00E+00">
                  <c:v>1100000</c:v>
                </c:pt>
                <c:pt idx="5761">
                  <c:v>215000</c:v>
                </c:pt>
                <c:pt idx="5762">
                  <c:v>648000</c:v>
                </c:pt>
                <c:pt idx="5763">
                  <c:v>705000</c:v>
                </c:pt>
                <c:pt idx="5764">
                  <c:v>465000</c:v>
                </c:pt>
                <c:pt idx="5765">
                  <c:v>650000</c:v>
                </c:pt>
                <c:pt idx="5766">
                  <c:v>335000</c:v>
                </c:pt>
                <c:pt idx="5767">
                  <c:v>640000</c:v>
                </c:pt>
                <c:pt idx="5768">
                  <c:v>638250</c:v>
                </c:pt>
                <c:pt idx="5769" formatCode="0.00E+00">
                  <c:v>1460000</c:v>
                </c:pt>
                <c:pt idx="5770">
                  <c:v>375000</c:v>
                </c:pt>
                <c:pt idx="5771">
                  <c:v>842000</c:v>
                </c:pt>
                <c:pt idx="5772">
                  <c:v>499950</c:v>
                </c:pt>
                <c:pt idx="5773">
                  <c:v>810000</c:v>
                </c:pt>
                <c:pt idx="5774">
                  <c:v>310000</c:v>
                </c:pt>
                <c:pt idx="5775">
                  <c:v>730000</c:v>
                </c:pt>
                <c:pt idx="5776">
                  <c:v>637800</c:v>
                </c:pt>
                <c:pt idx="5777">
                  <c:v>225000</c:v>
                </c:pt>
                <c:pt idx="5778">
                  <c:v>417500</c:v>
                </c:pt>
                <c:pt idx="5779">
                  <c:v>265000</c:v>
                </c:pt>
                <c:pt idx="5780">
                  <c:v>550000</c:v>
                </c:pt>
                <c:pt idx="5781">
                  <c:v>625700</c:v>
                </c:pt>
                <c:pt idx="5782">
                  <c:v>595000</c:v>
                </c:pt>
                <c:pt idx="5783">
                  <c:v>270000</c:v>
                </c:pt>
                <c:pt idx="5784">
                  <c:v>739375</c:v>
                </c:pt>
                <c:pt idx="5785">
                  <c:v>357562</c:v>
                </c:pt>
                <c:pt idx="5786" formatCode="0.00E+00">
                  <c:v>1010000</c:v>
                </c:pt>
                <c:pt idx="5787">
                  <c:v>455000</c:v>
                </c:pt>
                <c:pt idx="5788">
                  <c:v>310000</c:v>
                </c:pt>
                <c:pt idx="5789">
                  <c:v>415000</c:v>
                </c:pt>
                <c:pt idx="5790">
                  <c:v>452000</c:v>
                </c:pt>
                <c:pt idx="5791">
                  <c:v>810000</c:v>
                </c:pt>
                <c:pt idx="5792">
                  <c:v>730001</c:v>
                </c:pt>
                <c:pt idx="5793">
                  <c:v>825000</c:v>
                </c:pt>
                <c:pt idx="5794">
                  <c:v>665000</c:v>
                </c:pt>
                <c:pt idx="5795">
                  <c:v>327500</c:v>
                </c:pt>
                <c:pt idx="5796">
                  <c:v>699950</c:v>
                </c:pt>
                <c:pt idx="5797">
                  <c:v>424000</c:v>
                </c:pt>
                <c:pt idx="5798">
                  <c:v>657000</c:v>
                </c:pt>
                <c:pt idx="5799">
                  <c:v>445000</c:v>
                </c:pt>
                <c:pt idx="5800">
                  <c:v>450000</c:v>
                </c:pt>
                <c:pt idx="5801">
                  <c:v>350000</c:v>
                </c:pt>
                <c:pt idx="5802">
                  <c:v>460000</c:v>
                </c:pt>
                <c:pt idx="5803">
                  <c:v>385000</c:v>
                </c:pt>
                <c:pt idx="5804">
                  <c:v>272000</c:v>
                </c:pt>
                <c:pt idx="5805">
                  <c:v>535000</c:v>
                </c:pt>
                <c:pt idx="5806">
                  <c:v>216500</c:v>
                </c:pt>
                <c:pt idx="5807">
                  <c:v>325000</c:v>
                </c:pt>
                <c:pt idx="5808">
                  <c:v>420200</c:v>
                </c:pt>
                <c:pt idx="5809">
                  <c:v>258000</c:v>
                </c:pt>
                <c:pt idx="5810">
                  <c:v>450000</c:v>
                </c:pt>
                <c:pt idx="5811">
                  <c:v>720168</c:v>
                </c:pt>
                <c:pt idx="5812">
                  <c:v>652000</c:v>
                </c:pt>
                <c:pt idx="5813">
                  <c:v>569500</c:v>
                </c:pt>
                <c:pt idx="5814">
                  <c:v>411000</c:v>
                </c:pt>
                <c:pt idx="5815">
                  <c:v>524950</c:v>
                </c:pt>
                <c:pt idx="5816">
                  <c:v>153000</c:v>
                </c:pt>
                <c:pt idx="5817">
                  <c:v>775000</c:v>
                </c:pt>
                <c:pt idx="5818">
                  <c:v>338500</c:v>
                </c:pt>
                <c:pt idx="5819">
                  <c:v>570000</c:v>
                </c:pt>
                <c:pt idx="5820">
                  <c:v>653000</c:v>
                </c:pt>
                <c:pt idx="5821">
                  <c:v>435000</c:v>
                </c:pt>
                <c:pt idx="5822">
                  <c:v>207000</c:v>
                </c:pt>
                <c:pt idx="5823">
                  <c:v>540000</c:v>
                </c:pt>
                <c:pt idx="5824">
                  <c:v>386000</c:v>
                </c:pt>
                <c:pt idx="5825">
                  <c:v>265000</c:v>
                </c:pt>
                <c:pt idx="5826">
                  <c:v>250000</c:v>
                </c:pt>
                <c:pt idx="5827" formatCode="0.00E+00">
                  <c:v>1697000</c:v>
                </c:pt>
                <c:pt idx="5828">
                  <c:v>455000</c:v>
                </c:pt>
                <c:pt idx="5829" formatCode="0.00E+00">
                  <c:v>1795000</c:v>
                </c:pt>
                <c:pt idx="5830">
                  <c:v>759000</c:v>
                </c:pt>
                <c:pt idx="5831">
                  <c:v>970000</c:v>
                </c:pt>
                <c:pt idx="5832">
                  <c:v>280000</c:v>
                </c:pt>
                <c:pt idx="5833">
                  <c:v>690000</c:v>
                </c:pt>
                <c:pt idx="5834">
                  <c:v>789900</c:v>
                </c:pt>
                <c:pt idx="5835">
                  <c:v>447500</c:v>
                </c:pt>
                <c:pt idx="5836">
                  <c:v>440000</c:v>
                </c:pt>
                <c:pt idx="5837">
                  <c:v>278000</c:v>
                </c:pt>
                <c:pt idx="5838">
                  <c:v>980000</c:v>
                </c:pt>
                <c:pt idx="5839">
                  <c:v>245000</c:v>
                </c:pt>
                <c:pt idx="5840">
                  <c:v>287000</c:v>
                </c:pt>
                <c:pt idx="5841">
                  <c:v>435000</c:v>
                </c:pt>
                <c:pt idx="5842">
                  <c:v>585000</c:v>
                </c:pt>
                <c:pt idx="5843">
                  <c:v>616000</c:v>
                </c:pt>
                <c:pt idx="5844">
                  <c:v>203000</c:v>
                </c:pt>
                <c:pt idx="5845">
                  <c:v>860000</c:v>
                </c:pt>
                <c:pt idx="5846">
                  <c:v>833000</c:v>
                </c:pt>
                <c:pt idx="5847">
                  <c:v>565000</c:v>
                </c:pt>
                <c:pt idx="5848">
                  <c:v>572500</c:v>
                </c:pt>
                <c:pt idx="5849">
                  <c:v>254000</c:v>
                </c:pt>
                <c:pt idx="5850" formatCode="0.00E+00">
                  <c:v>1525000</c:v>
                </c:pt>
                <c:pt idx="5851">
                  <c:v>900000</c:v>
                </c:pt>
                <c:pt idx="5852">
                  <c:v>899000</c:v>
                </c:pt>
                <c:pt idx="5853">
                  <c:v>560000</c:v>
                </c:pt>
                <c:pt idx="5854">
                  <c:v>512500</c:v>
                </c:pt>
                <c:pt idx="5855">
                  <c:v>775000</c:v>
                </c:pt>
                <c:pt idx="5856">
                  <c:v>200000</c:v>
                </c:pt>
                <c:pt idx="5857">
                  <c:v>172000</c:v>
                </c:pt>
                <c:pt idx="5858">
                  <c:v>219900</c:v>
                </c:pt>
                <c:pt idx="5859">
                  <c:v>641200</c:v>
                </c:pt>
                <c:pt idx="5860">
                  <c:v>473000</c:v>
                </c:pt>
                <c:pt idx="5861">
                  <c:v>540000</c:v>
                </c:pt>
                <c:pt idx="5862">
                  <c:v>295000</c:v>
                </c:pt>
                <c:pt idx="5863">
                  <c:v>370000</c:v>
                </c:pt>
                <c:pt idx="5864" formatCode="0.00E+00">
                  <c:v>1727000</c:v>
                </c:pt>
                <c:pt idx="5865">
                  <c:v>275000</c:v>
                </c:pt>
                <c:pt idx="5866">
                  <c:v>89000</c:v>
                </c:pt>
                <c:pt idx="5867">
                  <c:v>175000</c:v>
                </c:pt>
                <c:pt idx="5868">
                  <c:v>490000</c:v>
                </c:pt>
                <c:pt idx="5869">
                  <c:v>342400</c:v>
                </c:pt>
                <c:pt idx="5870">
                  <c:v>345000</c:v>
                </c:pt>
                <c:pt idx="5871">
                  <c:v>399000</c:v>
                </c:pt>
                <c:pt idx="5872">
                  <c:v>550000</c:v>
                </c:pt>
                <c:pt idx="5873">
                  <c:v>652450</c:v>
                </c:pt>
                <c:pt idx="5874">
                  <c:v>438000</c:v>
                </c:pt>
                <c:pt idx="5875">
                  <c:v>605000</c:v>
                </c:pt>
                <c:pt idx="5876">
                  <c:v>395000</c:v>
                </c:pt>
                <c:pt idx="5877">
                  <c:v>449950</c:v>
                </c:pt>
                <c:pt idx="5878">
                  <c:v>651100</c:v>
                </c:pt>
                <c:pt idx="5879">
                  <c:v>241000</c:v>
                </c:pt>
                <c:pt idx="5880" formatCode="0.00E+00">
                  <c:v>3418800</c:v>
                </c:pt>
                <c:pt idx="5881">
                  <c:v>268500</c:v>
                </c:pt>
                <c:pt idx="5882">
                  <c:v>200000</c:v>
                </c:pt>
                <c:pt idx="5883">
                  <c:v>400375</c:v>
                </c:pt>
                <c:pt idx="5884">
                  <c:v>429000</c:v>
                </c:pt>
                <c:pt idx="5885">
                  <c:v>230000</c:v>
                </c:pt>
                <c:pt idx="5886" formatCode="0.00E+00">
                  <c:v>1200000</c:v>
                </c:pt>
                <c:pt idx="5887">
                  <c:v>314200</c:v>
                </c:pt>
                <c:pt idx="5888">
                  <c:v>513000</c:v>
                </c:pt>
                <c:pt idx="5889">
                  <c:v>535000</c:v>
                </c:pt>
                <c:pt idx="5890">
                  <c:v>420000</c:v>
                </c:pt>
                <c:pt idx="5891">
                  <c:v>345950</c:v>
                </c:pt>
                <c:pt idx="5892">
                  <c:v>483500</c:v>
                </c:pt>
                <c:pt idx="5893">
                  <c:v>695000</c:v>
                </c:pt>
                <c:pt idx="5894">
                  <c:v>295000</c:v>
                </c:pt>
                <c:pt idx="5895">
                  <c:v>434975</c:v>
                </c:pt>
                <c:pt idx="5896">
                  <c:v>513000</c:v>
                </c:pt>
                <c:pt idx="5897">
                  <c:v>360000</c:v>
                </c:pt>
                <c:pt idx="5898">
                  <c:v>234900</c:v>
                </c:pt>
                <c:pt idx="5899">
                  <c:v>963000</c:v>
                </c:pt>
                <c:pt idx="5900">
                  <c:v>595000</c:v>
                </c:pt>
                <c:pt idx="5901">
                  <c:v>942500</c:v>
                </c:pt>
                <c:pt idx="5902" formatCode="0.00E+00">
                  <c:v>1029000</c:v>
                </c:pt>
                <c:pt idx="5903">
                  <c:v>350000</c:v>
                </c:pt>
                <c:pt idx="5904">
                  <c:v>416500</c:v>
                </c:pt>
                <c:pt idx="5905">
                  <c:v>209900</c:v>
                </c:pt>
                <c:pt idx="5906">
                  <c:v>802000</c:v>
                </c:pt>
                <c:pt idx="5907">
                  <c:v>230000</c:v>
                </c:pt>
                <c:pt idx="5908">
                  <c:v>489000</c:v>
                </c:pt>
                <c:pt idx="5909">
                  <c:v>497000</c:v>
                </c:pt>
                <c:pt idx="5910">
                  <c:v>250000</c:v>
                </c:pt>
                <c:pt idx="5911">
                  <c:v>925000</c:v>
                </c:pt>
                <c:pt idx="5912">
                  <c:v>390000</c:v>
                </c:pt>
                <c:pt idx="5913">
                  <c:v>415000</c:v>
                </c:pt>
                <c:pt idx="5914">
                  <c:v>785000</c:v>
                </c:pt>
                <c:pt idx="5915">
                  <c:v>575000</c:v>
                </c:pt>
                <c:pt idx="5916">
                  <c:v>170000</c:v>
                </c:pt>
                <c:pt idx="5917">
                  <c:v>750000</c:v>
                </c:pt>
                <c:pt idx="5918">
                  <c:v>230000</c:v>
                </c:pt>
                <c:pt idx="5919">
                  <c:v>855000</c:v>
                </c:pt>
                <c:pt idx="5920">
                  <c:v>235000</c:v>
                </c:pt>
                <c:pt idx="5921">
                  <c:v>335000</c:v>
                </c:pt>
                <c:pt idx="5922" formatCode="0.00E+00">
                  <c:v>1195000</c:v>
                </c:pt>
                <c:pt idx="5923">
                  <c:v>677000</c:v>
                </c:pt>
                <c:pt idx="5924">
                  <c:v>575000</c:v>
                </c:pt>
                <c:pt idx="5925">
                  <c:v>450000</c:v>
                </c:pt>
                <c:pt idx="5926">
                  <c:v>817250</c:v>
                </c:pt>
                <c:pt idx="5927">
                  <c:v>440000</c:v>
                </c:pt>
                <c:pt idx="5928">
                  <c:v>526000</c:v>
                </c:pt>
                <c:pt idx="5929">
                  <c:v>762500</c:v>
                </c:pt>
                <c:pt idx="5930">
                  <c:v>325000</c:v>
                </c:pt>
                <c:pt idx="5931">
                  <c:v>840000</c:v>
                </c:pt>
                <c:pt idx="5932">
                  <c:v>377500</c:v>
                </c:pt>
                <c:pt idx="5933">
                  <c:v>212500</c:v>
                </c:pt>
                <c:pt idx="5934">
                  <c:v>749400</c:v>
                </c:pt>
                <c:pt idx="5935">
                  <c:v>663000</c:v>
                </c:pt>
                <c:pt idx="5936" formatCode="0.00E+00">
                  <c:v>1476000</c:v>
                </c:pt>
                <c:pt idx="5937">
                  <c:v>261000</c:v>
                </c:pt>
                <c:pt idx="5938">
                  <c:v>515000</c:v>
                </c:pt>
                <c:pt idx="5939">
                  <c:v>410000</c:v>
                </c:pt>
                <c:pt idx="5940">
                  <c:v>336000</c:v>
                </c:pt>
                <c:pt idx="5941">
                  <c:v>440000</c:v>
                </c:pt>
                <c:pt idx="5942">
                  <c:v>908950</c:v>
                </c:pt>
                <c:pt idx="5943">
                  <c:v>554000</c:v>
                </c:pt>
                <c:pt idx="5944">
                  <c:v>387000</c:v>
                </c:pt>
                <c:pt idx="5945">
                  <c:v>268643</c:v>
                </c:pt>
                <c:pt idx="5946">
                  <c:v>514000</c:v>
                </c:pt>
                <c:pt idx="5947">
                  <c:v>420000</c:v>
                </c:pt>
                <c:pt idx="5948">
                  <c:v>199000</c:v>
                </c:pt>
                <c:pt idx="5949">
                  <c:v>225000</c:v>
                </c:pt>
                <c:pt idx="5950">
                  <c:v>320000</c:v>
                </c:pt>
                <c:pt idx="5951">
                  <c:v>204995</c:v>
                </c:pt>
                <c:pt idx="5952">
                  <c:v>376000</c:v>
                </c:pt>
                <c:pt idx="5953">
                  <c:v>705000</c:v>
                </c:pt>
                <c:pt idx="5954">
                  <c:v>725995</c:v>
                </c:pt>
                <c:pt idx="5955">
                  <c:v>285000</c:v>
                </c:pt>
                <c:pt idx="5956">
                  <c:v>285000</c:v>
                </c:pt>
                <c:pt idx="5957">
                  <c:v>731000</c:v>
                </c:pt>
                <c:pt idx="5958" formatCode="0.00E+00">
                  <c:v>1564350</c:v>
                </c:pt>
                <c:pt idx="5959">
                  <c:v>510000</c:v>
                </c:pt>
                <c:pt idx="5960">
                  <c:v>620000</c:v>
                </c:pt>
                <c:pt idx="5961" formatCode="0.00E+00">
                  <c:v>1110000</c:v>
                </c:pt>
                <c:pt idx="5962">
                  <c:v>796000</c:v>
                </c:pt>
                <c:pt idx="5963">
                  <c:v>255000</c:v>
                </c:pt>
                <c:pt idx="5964">
                  <c:v>807000</c:v>
                </c:pt>
                <c:pt idx="5965">
                  <c:v>315000</c:v>
                </c:pt>
                <c:pt idx="5966">
                  <c:v>637000</c:v>
                </c:pt>
                <c:pt idx="5967" formatCode="0.00E+00">
                  <c:v>2725000</c:v>
                </c:pt>
                <c:pt idx="5968">
                  <c:v>490000</c:v>
                </c:pt>
                <c:pt idx="5969">
                  <c:v>253000</c:v>
                </c:pt>
                <c:pt idx="5970">
                  <c:v>325900</c:v>
                </c:pt>
                <c:pt idx="5971">
                  <c:v>425000</c:v>
                </c:pt>
                <c:pt idx="5972">
                  <c:v>215000</c:v>
                </c:pt>
                <c:pt idx="5973">
                  <c:v>315000</c:v>
                </c:pt>
                <c:pt idx="5974">
                  <c:v>724800</c:v>
                </c:pt>
                <c:pt idx="5975">
                  <c:v>295000</c:v>
                </c:pt>
                <c:pt idx="5976">
                  <c:v>509007</c:v>
                </c:pt>
                <c:pt idx="5977">
                  <c:v>306000</c:v>
                </c:pt>
                <c:pt idx="5978">
                  <c:v>205000</c:v>
                </c:pt>
                <c:pt idx="5979">
                  <c:v>275000</c:v>
                </c:pt>
                <c:pt idx="5980">
                  <c:v>685000</c:v>
                </c:pt>
                <c:pt idx="5981">
                  <c:v>465000</c:v>
                </c:pt>
                <c:pt idx="5982">
                  <c:v>560000</c:v>
                </c:pt>
                <c:pt idx="5983">
                  <c:v>458500</c:v>
                </c:pt>
                <c:pt idx="5984">
                  <c:v>354000</c:v>
                </c:pt>
                <c:pt idx="5985">
                  <c:v>441000</c:v>
                </c:pt>
                <c:pt idx="5986">
                  <c:v>194000</c:v>
                </c:pt>
                <c:pt idx="5987">
                  <c:v>316500</c:v>
                </c:pt>
                <c:pt idx="5988">
                  <c:v>524950</c:v>
                </c:pt>
                <c:pt idx="5989" formatCode="0.00E+00">
                  <c:v>1052000</c:v>
                </c:pt>
                <c:pt idx="5990">
                  <c:v>925000</c:v>
                </c:pt>
                <c:pt idx="5991">
                  <c:v>780000</c:v>
                </c:pt>
                <c:pt idx="5992">
                  <c:v>241000</c:v>
                </c:pt>
                <c:pt idx="5993">
                  <c:v>519000</c:v>
                </c:pt>
                <c:pt idx="5994">
                  <c:v>286000</c:v>
                </c:pt>
                <c:pt idx="5995">
                  <c:v>400000</c:v>
                </c:pt>
                <c:pt idx="5996">
                  <c:v>255000</c:v>
                </c:pt>
                <c:pt idx="5997">
                  <c:v>152000</c:v>
                </c:pt>
                <c:pt idx="5998">
                  <c:v>599000</c:v>
                </c:pt>
                <c:pt idx="5999">
                  <c:v>330000</c:v>
                </c:pt>
                <c:pt idx="6000">
                  <c:v>461000</c:v>
                </c:pt>
                <c:pt idx="6001">
                  <c:v>620000</c:v>
                </c:pt>
                <c:pt idx="6002">
                  <c:v>352500</c:v>
                </c:pt>
                <c:pt idx="6003">
                  <c:v>435000</c:v>
                </c:pt>
                <c:pt idx="6004">
                  <c:v>725000</c:v>
                </c:pt>
                <c:pt idx="6005">
                  <c:v>300000</c:v>
                </c:pt>
                <c:pt idx="6006">
                  <c:v>252000</c:v>
                </c:pt>
                <c:pt idx="6007">
                  <c:v>464625</c:v>
                </c:pt>
                <c:pt idx="6008">
                  <c:v>340000</c:v>
                </c:pt>
                <c:pt idx="6009" formatCode="0.00E+00">
                  <c:v>1325000</c:v>
                </c:pt>
                <c:pt idx="6010">
                  <c:v>455000</c:v>
                </c:pt>
                <c:pt idx="6011">
                  <c:v>495000</c:v>
                </c:pt>
                <c:pt idx="6012">
                  <c:v>925000</c:v>
                </c:pt>
                <c:pt idx="6013">
                  <c:v>587000</c:v>
                </c:pt>
                <c:pt idx="6014">
                  <c:v>524000</c:v>
                </c:pt>
                <c:pt idx="6015" formatCode="0.00E+00">
                  <c:v>1030000</c:v>
                </c:pt>
                <c:pt idx="6016">
                  <c:v>176000</c:v>
                </c:pt>
                <c:pt idx="6017">
                  <c:v>249900</c:v>
                </c:pt>
                <c:pt idx="6018">
                  <c:v>499500</c:v>
                </c:pt>
                <c:pt idx="6019">
                  <c:v>600000</c:v>
                </c:pt>
                <c:pt idx="6020">
                  <c:v>294000</c:v>
                </c:pt>
                <c:pt idx="6021">
                  <c:v>272000</c:v>
                </c:pt>
                <c:pt idx="6022">
                  <c:v>390000</c:v>
                </c:pt>
                <c:pt idx="6023">
                  <c:v>700000</c:v>
                </c:pt>
                <c:pt idx="6024">
                  <c:v>635000</c:v>
                </c:pt>
                <c:pt idx="6025">
                  <c:v>920000</c:v>
                </c:pt>
                <c:pt idx="6026">
                  <c:v>500000</c:v>
                </c:pt>
                <c:pt idx="6027">
                  <c:v>263500</c:v>
                </c:pt>
                <c:pt idx="6028">
                  <c:v>975000</c:v>
                </c:pt>
                <c:pt idx="6029">
                  <c:v>575000</c:v>
                </c:pt>
                <c:pt idx="6030">
                  <c:v>822000</c:v>
                </c:pt>
                <c:pt idx="6031">
                  <c:v>300000</c:v>
                </c:pt>
                <c:pt idx="6032">
                  <c:v>487600</c:v>
                </c:pt>
                <c:pt idx="6033">
                  <c:v>500000</c:v>
                </c:pt>
                <c:pt idx="6034">
                  <c:v>680000</c:v>
                </c:pt>
                <c:pt idx="6035">
                  <c:v>419000</c:v>
                </c:pt>
                <c:pt idx="6036">
                  <c:v>450000</c:v>
                </c:pt>
                <c:pt idx="6037">
                  <c:v>650000</c:v>
                </c:pt>
                <c:pt idx="6038">
                  <c:v>550000</c:v>
                </c:pt>
                <c:pt idx="6039">
                  <c:v>330000</c:v>
                </c:pt>
                <c:pt idx="6040">
                  <c:v>282510</c:v>
                </c:pt>
                <c:pt idx="6041" formatCode="0.00E+00">
                  <c:v>2385000</c:v>
                </c:pt>
                <c:pt idx="6042">
                  <c:v>230000</c:v>
                </c:pt>
                <c:pt idx="6043">
                  <c:v>750000</c:v>
                </c:pt>
                <c:pt idx="6044">
                  <c:v>321000</c:v>
                </c:pt>
                <c:pt idx="6045" formatCode="0.00E+00">
                  <c:v>2196000</c:v>
                </c:pt>
                <c:pt idx="6046">
                  <c:v>245000</c:v>
                </c:pt>
                <c:pt idx="6047">
                  <c:v>510000</c:v>
                </c:pt>
                <c:pt idx="6048">
                  <c:v>751000</c:v>
                </c:pt>
                <c:pt idx="6049">
                  <c:v>675000</c:v>
                </c:pt>
                <c:pt idx="6050">
                  <c:v>295000</c:v>
                </c:pt>
                <c:pt idx="6051">
                  <c:v>312000</c:v>
                </c:pt>
                <c:pt idx="6052">
                  <c:v>730000</c:v>
                </c:pt>
                <c:pt idx="6053">
                  <c:v>762500</c:v>
                </c:pt>
                <c:pt idx="6054">
                  <c:v>150000</c:v>
                </c:pt>
                <c:pt idx="6055">
                  <c:v>270000</c:v>
                </c:pt>
                <c:pt idx="6056">
                  <c:v>400000</c:v>
                </c:pt>
                <c:pt idx="6057">
                  <c:v>650000</c:v>
                </c:pt>
                <c:pt idx="6058">
                  <c:v>530000</c:v>
                </c:pt>
                <c:pt idx="6059">
                  <c:v>248000</c:v>
                </c:pt>
                <c:pt idx="6060">
                  <c:v>760000</c:v>
                </c:pt>
                <c:pt idx="6061">
                  <c:v>199000</c:v>
                </c:pt>
                <c:pt idx="6062">
                  <c:v>240000</c:v>
                </c:pt>
                <c:pt idx="6063">
                  <c:v>415000</c:v>
                </c:pt>
                <c:pt idx="6064">
                  <c:v>228000</c:v>
                </c:pt>
                <c:pt idx="6065">
                  <c:v>525000</c:v>
                </c:pt>
                <c:pt idx="6066">
                  <c:v>399950</c:v>
                </c:pt>
                <c:pt idx="6067">
                  <c:v>781000</c:v>
                </c:pt>
                <c:pt idx="6068">
                  <c:v>827000</c:v>
                </c:pt>
                <c:pt idx="6069">
                  <c:v>525000</c:v>
                </c:pt>
                <c:pt idx="6070">
                  <c:v>671300</c:v>
                </c:pt>
                <c:pt idx="6071">
                  <c:v>175000</c:v>
                </c:pt>
                <c:pt idx="6072" formatCode="0.00E+00">
                  <c:v>1100000</c:v>
                </c:pt>
                <c:pt idx="6073">
                  <c:v>800000</c:v>
                </c:pt>
                <c:pt idx="6074">
                  <c:v>329950</c:v>
                </c:pt>
                <c:pt idx="6075">
                  <c:v>445000</c:v>
                </c:pt>
                <c:pt idx="6076">
                  <c:v>237000</c:v>
                </c:pt>
                <c:pt idx="6077" formatCode="0.00E+00">
                  <c:v>1112500</c:v>
                </c:pt>
                <c:pt idx="6078">
                  <c:v>438900</c:v>
                </c:pt>
                <c:pt idx="6079" formatCode="0.00E+00">
                  <c:v>1280000</c:v>
                </c:pt>
                <c:pt idx="6080">
                  <c:v>600000</c:v>
                </c:pt>
                <c:pt idx="6081">
                  <c:v>670000</c:v>
                </c:pt>
                <c:pt idx="6082">
                  <c:v>519000</c:v>
                </c:pt>
                <c:pt idx="6083">
                  <c:v>320000</c:v>
                </c:pt>
                <c:pt idx="6084">
                  <c:v>270000</c:v>
                </c:pt>
                <c:pt idx="6085" formatCode="0.00E+00">
                  <c:v>1000000</c:v>
                </c:pt>
                <c:pt idx="6086">
                  <c:v>330000</c:v>
                </c:pt>
                <c:pt idx="6087">
                  <c:v>657500</c:v>
                </c:pt>
                <c:pt idx="6088">
                  <c:v>450000</c:v>
                </c:pt>
                <c:pt idx="6089">
                  <c:v>150000</c:v>
                </c:pt>
                <c:pt idx="6090">
                  <c:v>792500</c:v>
                </c:pt>
                <c:pt idx="6091">
                  <c:v>540000</c:v>
                </c:pt>
                <c:pt idx="6092">
                  <c:v>229900</c:v>
                </c:pt>
                <c:pt idx="6093">
                  <c:v>533000</c:v>
                </c:pt>
                <c:pt idx="6094">
                  <c:v>239000</c:v>
                </c:pt>
                <c:pt idx="6095">
                  <c:v>713900</c:v>
                </c:pt>
                <c:pt idx="6096">
                  <c:v>427500</c:v>
                </c:pt>
                <c:pt idx="6097">
                  <c:v>302000</c:v>
                </c:pt>
                <c:pt idx="6098" formatCode="0.00E+00">
                  <c:v>1150000</c:v>
                </c:pt>
                <c:pt idx="6099">
                  <c:v>555000</c:v>
                </c:pt>
                <c:pt idx="6100">
                  <c:v>495000</c:v>
                </c:pt>
                <c:pt idx="6101">
                  <c:v>495000</c:v>
                </c:pt>
                <c:pt idx="6102">
                  <c:v>340000</c:v>
                </c:pt>
                <c:pt idx="6103">
                  <c:v>464950</c:v>
                </c:pt>
                <c:pt idx="6104">
                  <c:v>320000</c:v>
                </c:pt>
                <c:pt idx="6105">
                  <c:v>440000</c:v>
                </c:pt>
                <c:pt idx="6106">
                  <c:v>686000</c:v>
                </c:pt>
                <c:pt idx="6107">
                  <c:v>555000</c:v>
                </c:pt>
                <c:pt idx="6108">
                  <c:v>361500</c:v>
                </c:pt>
                <c:pt idx="6109" formatCode="0.00E+00">
                  <c:v>1240000</c:v>
                </c:pt>
                <c:pt idx="6110">
                  <c:v>154950</c:v>
                </c:pt>
                <c:pt idx="6111">
                  <c:v>247200</c:v>
                </c:pt>
                <c:pt idx="6112">
                  <c:v>250000</c:v>
                </c:pt>
                <c:pt idx="6113">
                  <c:v>590300</c:v>
                </c:pt>
                <c:pt idx="6114">
                  <c:v>541125</c:v>
                </c:pt>
                <c:pt idx="6115">
                  <c:v>310000</c:v>
                </c:pt>
                <c:pt idx="6116">
                  <c:v>704111</c:v>
                </c:pt>
                <c:pt idx="6117">
                  <c:v>277500</c:v>
                </c:pt>
                <c:pt idx="6118">
                  <c:v>325000</c:v>
                </c:pt>
                <c:pt idx="6119">
                  <c:v>289200</c:v>
                </c:pt>
                <c:pt idx="6120">
                  <c:v>185000</c:v>
                </c:pt>
                <c:pt idx="6121" formatCode="0.00E+00">
                  <c:v>1445000</c:v>
                </c:pt>
                <c:pt idx="6122">
                  <c:v>420550</c:v>
                </c:pt>
                <c:pt idx="6123">
                  <c:v>603000</c:v>
                </c:pt>
                <c:pt idx="6124">
                  <c:v>345000</c:v>
                </c:pt>
                <c:pt idx="6125">
                  <c:v>650000</c:v>
                </c:pt>
                <c:pt idx="6126">
                  <c:v>589950</c:v>
                </c:pt>
                <c:pt idx="6127">
                  <c:v>309950</c:v>
                </c:pt>
                <c:pt idx="6128">
                  <c:v>775000</c:v>
                </c:pt>
                <c:pt idx="6129">
                  <c:v>590000</c:v>
                </c:pt>
                <c:pt idx="6130">
                  <c:v>863500</c:v>
                </c:pt>
                <c:pt idx="6131">
                  <c:v>517500</c:v>
                </c:pt>
                <c:pt idx="6132">
                  <c:v>700000</c:v>
                </c:pt>
                <c:pt idx="6133">
                  <c:v>699000</c:v>
                </c:pt>
                <c:pt idx="6134">
                  <c:v>350000</c:v>
                </c:pt>
                <c:pt idx="6135">
                  <c:v>795000</c:v>
                </c:pt>
                <c:pt idx="6136">
                  <c:v>543000</c:v>
                </c:pt>
                <c:pt idx="6137">
                  <c:v>325000</c:v>
                </c:pt>
                <c:pt idx="6138">
                  <c:v>337500</c:v>
                </c:pt>
                <c:pt idx="6139">
                  <c:v>425000</c:v>
                </c:pt>
                <c:pt idx="6140">
                  <c:v>780000</c:v>
                </c:pt>
                <c:pt idx="6141">
                  <c:v>259000</c:v>
                </c:pt>
                <c:pt idx="6142">
                  <c:v>524400</c:v>
                </c:pt>
                <c:pt idx="6143">
                  <c:v>260000</c:v>
                </c:pt>
                <c:pt idx="6144">
                  <c:v>273000</c:v>
                </c:pt>
                <c:pt idx="6145">
                  <c:v>639900</c:v>
                </c:pt>
                <c:pt idx="6146">
                  <c:v>420000</c:v>
                </c:pt>
                <c:pt idx="6147">
                  <c:v>510500</c:v>
                </c:pt>
                <c:pt idx="6148">
                  <c:v>290000</c:v>
                </c:pt>
                <c:pt idx="6149">
                  <c:v>226000</c:v>
                </c:pt>
                <c:pt idx="6150">
                  <c:v>300000</c:v>
                </c:pt>
                <c:pt idx="6151">
                  <c:v>407450</c:v>
                </c:pt>
                <c:pt idx="6152">
                  <c:v>390000</c:v>
                </c:pt>
                <c:pt idx="6153" formatCode="0.00E+00">
                  <c:v>1058800</c:v>
                </c:pt>
                <c:pt idx="6154">
                  <c:v>610000</c:v>
                </c:pt>
                <c:pt idx="6155">
                  <c:v>239975</c:v>
                </c:pt>
                <c:pt idx="6156">
                  <c:v>375000</c:v>
                </c:pt>
                <c:pt idx="6157">
                  <c:v>742500</c:v>
                </c:pt>
                <c:pt idx="6158">
                  <c:v>450000</c:v>
                </c:pt>
                <c:pt idx="6159">
                  <c:v>300000</c:v>
                </c:pt>
                <c:pt idx="6160">
                  <c:v>216600</c:v>
                </c:pt>
                <c:pt idx="6161">
                  <c:v>525000</c:v>
                </c:pt>
                <c:pt idx="6162">
                  <c:v>455000</c:v>
                </c:pt>
                <c:pt idx="6163">
                  <c:v>390000</c:v>
                </c:pt>
                <c:pt idx="6164">
                  <c:v>450000</c:v>
                </c:pt>
                <c:pt idx="6165">
                  <c:v>382000</c:v>
                </c:pt>
                <c:pt idx="6166">
                  <c:v>287000</c:v>
                </c:pt>
                <c:pt idx="6167">
                  <c:v>460000</c:v>
                </c:pt>
                <c:pt idx="6168">
                  <c:v>435000</c:v>
                </c:pt>
                <c:pt idx="6169">
                  <c:v>575000</c:v>
                </c:pt>
                <c:pt idx="6170">
                  <c:v>626700</c:v>
                </c:pt>
                <c:pt idx="6171">
                  <c:v>352000</c:v>
                </c:pt>
                <c:pt idx="6172">
                  <c:v>650000</c:v>
                </c:pt>
                <c:pt idx="6173">
                  <c:v>197000</c:v>
                </c:pt>
                <c:pt idx="6174">
                  <c:v>340000</c:v>
                </c:pt>
                <c:pt idx="6175">
                  <c:v>560000</c:v>
                </c:pt>
                <c:pt idx="6176">
                  <c:v>354000</c:v>
                </c:pt>
                <c:pt idx="6177">
                  <c:v>670000</c:v>
                </c:pt>
                <c:pt idx="6178">
                  <c:v>769000</c:v>
                </c:pt>
                <c:pt idx="6179">
                  <c:v>650000</c:v>
                </c:pt>
                <c:pt idx="6180">
                  <c:v>650000</c:v>
                </c:pt>
                <c:pt idx="6181">
                  <c:v>289950</c:v>
                </c:pt>
                <c:pt idx="6182">
                  <c:v>300000</c:v>
                </c:pt>
                <c:pt idx="6183">
                  <c:v>471000</c:v>
                </c:pt>
                <c:pt idx="6184">
                  <c:v>639000</c:v>
                </c:pt>
                <c:pt idx="6185">
                  <c:v>287000</c:v>
                </c:pt>
                <c:pt idx="6186">
                  <c:v>740000</c:v>
                </c:pt>
                <c:pt idx="6187">
                  <c:v>499922</c:v>
                </c:pt>
                <c:pt idx="6188">
                  <c:v>675000</c:v>
                </c:pt>
                <c:pt idx="6189">
                  <c:v>738515</c:v>
                </c:pt>
                <c:pt idx="6190">
                  <c:v>445000</c:v>
                </c:pt>
                <c:pt idx="6191" formatCode="0.00E+00">
                  <c:v>1039000</c:v>
                </c:pt>
                <c:pt idx="6192">
                  <c:v>346000</c:v>
                </c:pt>
                <c:pt idx="6193">
                  <c:v>450000</c:v>
                </c:pt>
                <c:pt idx="6194">
                  <c:v>350000</c:v>
                </c:pt>
                <c:pt idx="6195" formatCode="0.00E+00">
                  <c:v>2400000</c:v>
                </c:pt>
                <c:pt idx="6196">
                  <c:v>594950</c:v>
                </c:pt>
                <c:pt idx="6197" formatCode="0.00E+00">
                  <c:v>1695000</c:v>
                </c:pt>
                <c:pt idx="6198">
                  <c:v>219000</c:v>
                </c:pt>
                <c:pt idx="6199">
                  <c:v>450000</c:v>
                </c:pt>
                <c:pt idx="6200">
                  <c:v>402000</c:v>
                </c:pt>
                <c:pt idx="6201">
                  <c:v>275000</c:v>
                </c:pt>
                <c:pt idx="6202">
                  <c:v>421500</c:v>
                </c:pt>
                <c:pt idx="6203">
                  <c:v>560000</c:v>
                </c:pt>
                <c:pt idx="6204">
                  <c:v>314000</c:v>
                </c:pt>
                <c:pt idx="6205">
                  <c:v>287000</c:v>
                </c:pt>
                <c:pt idx="6206">
                  <c:v>277000</c:v>
                </c:pt>
                <c:pt idx="6207">
                  <c:v>337500</c:v>
                </c:pt>
                <c:pt idx="6208">
                  <c:v>792000</c:v>
                </c:pt>
                <c:pt idx="6209">
                  <c:v>435000</c:v>
                </c:pt>
                <c:pt idx="6210">
                  <c:v>313100</c:v>
                </c:pt>
                <c:pt idx="6211">
                  <c:v>575000</c:v>
                </c:pt>
                <c:pt idx="6212">
                  <c:v>510000</c:v>
                </c:pt>
                <c:pt idx="6213">
                  <c:v>299950</c:v>
                </c:pt>
                <c:pt idx="6214" formatCode="0.00E+00">
                  <c:v>1028000</c:v>
                </c:pt>
                <c:pt idx="6215">
                  <c:v>364000</c:v>
                </c:pt>
                <c:pt idx="6216">
                  <c:v>335000</c:v>
                </c:pt>
                <c:pt idx="6217">
                  <c:v>219950</c:v>
                </c:pt>
                <c:pt idx="6218">
                  <c:v>215000</c:v>
                </c:pt>
                <c:pt idx="6219">
                  <c:v>640000</c:v>
                </c:pt>
                <c:pt idx="6220">
                  <c:v>535000</c:v>
                </c:pt>
                <c:pt idx="6221">
                  <c:v>253000</c:v>
                </c:pt>
                <c:pt idx="6222">
                  <c:v>650000</c:v>
                </c:pt>
                <c:pt idx="6223">
                  <c:v>672000</c:v>
                </c:pt>
                <c:pt idx="6224">
                  <c:v>606000</c:v>
                </c:pt>
                <c:pt idx="6225">
                  <c:v>292000</c:v>
                </c:pt>
                <c:pt idx="6226">
                  <c:v>289950</c:v>
                </c:pt>
                <c:pt idx="6227">
                  <c:v>257500</c:v>
                </c:pt>
                <c:pt idx="6228">
                  <c:v>380000</c:v>
                </c:pt>
                <c:pt idx="6229">
                  <c:v>360000</c:v>
                </c:pt>
                <c:pt idx="6230">
                  <c:v>269500</c:v>
                </c:pt>
                <c:pt idx="6231">
                  <c:v>449000</c:v>
                </c:pt>
                <c:pt idx="6232">
                  <c:v>375000</c:v>
                </c:pt>
                <c:pt idx="6233" formatCode="0.00E+00">
                  <c:v>2200000</c:v>
                </c:pt>
                <c:pt idx="6234">
                  <c:v>810000</c:v>
                </c:pt>
                <c:pt idx="6235">
                  <c:v>994000</c:v>
                </c:pt>
                <c:pt idx="6236">
                  <c:v>275000</c:v>
                </c:pt>
                <c:pt idx="6237">
                  <c:v>300000</c:v>
                </c:pt>
                <c:pt idx="6238">
                  <c:v>380000</c:v>
                </c:pt>
                <c:pt idx="6239">
                  <c:v>200000</c:v>
                </c:pt>
                <c:pt idx="6240">
                  <c:v>635000</c:v>
                </c:pt>
                <c:pt idx="6241">
                  <c:v>280000</c:v>
                </c:pt>
                <c:pt idx="6242">
                  <c:v>574000</c:v>
                </c:pt>
                <c:pt idx="6243" formatCode="0.00E+00">
                  <c:v>1050000</c:v>
                </c:pt>
                <c:pt idx="6244">
                  <c:v>545000</c:v>
                </c:pt>
                <c:pt idx="6245">
                  <c:v>271950</c:v>
                </c:pt>
                <c:pt idx="6246">
                  <c:v>630000</c:v>
                </c:pt>
                <c:pt idx="6247">
                  <c:v>400000</c:v>
                </c:pt>
                <c:pt idx="6248">
                  <c:v>334000</c:v>
                </c:pt>
                <c:pt idx="6249">
                  <c:v>332500</c:v>
                </c:pt>
                <c:pt idx="6250">
                  <c:v>525000</c:v>
                </c:pt>
                <c:pt idx="6251">
                  <c:v>408000</c:v>
                </c:pt>
                <c:pt idx="6252">
                  <c:v>846450</c:v>
                </c:pt>
                <c:pt idx="6253">
                  <c:v>411100</c:v>
                </c:pt>
                <c:pt idx="6254">
                  <c:v>409124</c:v>
                </c:pt>
                <c:pt idx="6255">
                  <c:v>335950</c:v>
                </c:pt>
                <c:pt idx="6256">
                  <c:v>480000</c:v>
                </c:pt>
                <c:pt idx="6257">
                  <c:v>280000</c:v>
                </c:pt>
                <c:pt idx="6258">
                  <c:v>668000</c:v>
                </c:pt>
                <c:pt idx="6259">
                  <c:v>750000</c:v>
                </c:pt>
                <c:pt idx="6260">
                  <c:v>394475</c:v>
                </c:pt>
                <c:pt idx="6261">
                  <c:v>848000</c:v>
                </c:pt>
                <c:pt idx="6262">
                  <c:v>675000</c:v>
                </c:pt>
                <c:pt idx="6263">
                  <c:v>175000</c:v>
                </c:pt>
                <c:pt idx="6264">
                  <c:v>560000</c:v>
                </c:pt>
                <c:pt idx="6265">
                  <c:v>538888</c:v>
                </c:pt>
                <c:pt idx="6266">
                  <c:v>359000</c:v>
                </c:pt>
                <c:pt idx="6267">
                  <c:v>300000</c:v>
                </c:pt>
                <c:pt idx="6268">
                  <c:v>273000</c:v>
                </c:pt>
                <c:pt idx="6269">
                  <c:v>670000</c:v>
                </c:pt>
                <c:pt idx="6270">
                  <c:v>530000</c:v>
                </c:pt>
                <c:pt idx="6271">
                  <c:v>625000</c:v>
                </c:pt>
                <c:pt idx="6272">
                  <c:v>248000</c:v>
                </c:pt>
                <c:pt idx="6273">
                  <c:v>533000</c:v>
                </c:pt>
                <c:pt idx="6274">
                  <c:v>549950</c:v>
                </c:pt>
                <c:pt idx="6275">
                  <c:v>485000</c:v>
                </c:pt>
                <c:pt idx="6276">
                  <c:v>353500</c:v>
                </c:pt>
                <c:pt idx="6277">
                  <c:v>435000</c:v>
                </c:pt>
                <c:pt idx="6278">
                  <c:v>241000</c:v>
                </c:pt>
                <c:pt idx="6279">
                  <c:v>885000</c:v>
                </c:pt>
                <c:pt idx="6280">
                  <c:v>799200</c:v>
                </c:pt>
                <c:pt idx="6281">
                  <c:v>760000</c:v>
                </c:pt>
                <c:pt idx="6282">
                  <c:v>270000</c:v>
                </c:pt>
                <c:pt idx="6283">
                  <c:v>675000</c:v>
                </c:pt>
                <c:pt idx="6284">
                  <c:v>499000</c:v>
                </c:pt>
                <c:pt idx="6285" formatCode="0.00E+00">
                  <c:v>1202500</c:v>
                </c:pt>
                <c:pt idx="6286">
                  <c:v>320000</c:v>
                </c:pt>
                <c:pt idx="6287">
                  <c:v>890000</c:v>
                </c:pt>
                <c:pt idx="6288">
                  <c:v>275000</c:v>
                </c:pt>
                <c:pt idx="6289">
                  <c:v>490000</c:v>
                </c:pt>
                <c:pt idx="6290">
                  <c:v>550000</c:v>
                </c:pt>
                <c:pt idx="6291">
                  <c:v>390000</c:v>
                </c:pt>
                <c:pt idx="6292">
                  <c:v>277000</c:v>
                </c:pt>
                <c:pt idx="6293">
                  <c:v>236000</c:v>
                </c:pt>
                <c:pt idx="6294">
                  <c:v>265953</c:v>
                </c:pt>
                <c:pt idx="6295">
                  <c:v>545000</c:v>
                </c:pt>
                <c:pt idx="6296">
                  <c:v>535000</c:v>
                </c:pt>
                <c:pt idx="6297" formatCode="0.00E+00">
                  <c:v>1450000</c:v>
                </c:pt>
                <c:pt idx="6298">
                  <c:v>490000</c:v>
                </c:pt>
                <c:pt idx="6299">
                  <c:v>319950</c:v>
                </c:pt>
                <c:pt idx="6300">
                  <c:v>625000</c:v>
                </c:pt>
                <c:pt idx="6301">
                  <c:v>248000</c:v>
                </c:pt>
                <c:pt idx="6302">
                  <c:v>475000</c:v>
                </c:pt>
                <c:pt idx="6303">
                  <c:v>410000</c:v>
                </c:pt>
                <c:pt idx="6304">
                  <c:v>670000</c:v>
                </c:pt>
                <c:pt idx="6305">
                  <c:v>430000</c:v>
                </c:pt>
                <c:pt idx="6306">
                  <c:v>313000</c:v>
                </c:pt>
                <c:pt idx="6307">
                  <c:v>950000</c:v>
                </c:pt>
                <c:pt idx="6308">
                  <c:v>751750</c:v>
                </c:pt>
                <c:pt idx="6309">
                  <c:v>760000</c:v>
                </c:pt>
                <c:pt idx="6310">
                  <c:v>310650</c:v>
                </c:pt>
                <c:pt idx="6311">
                  <c:v>367500</c:v>
                </c:pt>
                <c:pt idx="6312">
                  <c:v>580000</c:v>
                </c:pt>
                <c:pt idx="6313">
                  <c:v>580000</c:v>
                </c:pt>
                <c:pt idx="6314">
                  <c:v>665000</c:v>
                </c:pt>
                <c:pt idx="6315">
                  <c:v>239950</c:v>
                </c:pt>
                <c:pt idx="6316">
                  <c:v>470000</c:v>
                </c:pt>
                <c:pt idx="6317">
                  <c:v>733000</c:v>
                </c:pt>
                <c:pt idx="6318">
                  <c:v>250000</c:v>
                </c:pt>
                <c:pt idx="6319">
                  <c:v>402000</c:v>
                </c:pt>
                <c:pt idx="6320">
                  <c:v>295000</c:v>
                </c:pt>
                <c:pt idx="6321">
                  <c:v>355000</c:v>
                </c:pt>
                <c:pt idx="6322">
                  <c:v>289000</c:v>
                </c:pt>
                <c:pt idx="6323">
                  <c:v>376000</c:v>
                </c:pt>
                <c:pt idx="6324">
                  <c:v>212700</c:v>
                </c:pt>
                <c:pt idx="6325">
                  <c:v>325000</c:v>
                </c:pt>
                <c:pt idx="6326">
                  <c:v>415000</c:v>
                </c:pt>
                <c:pt idx="6327">
                  <c:v>935000</c:v>
                </c:pt>
                <c:pt idx="6328">
                  <c:v>372000</c:v>
                </c:pt>
                <c:pt idx="6329">
                  <c:v>240000</c:v>
                </c:pt>
                <c:pt idx="6330">
                  <c:v>334950</c:v>
                </c:pt>
                <c:pt idx="6331">
                  <c:v>426500</c:v>
                </c:pt>
                <c:pt idx="6332">
                  <c:v>430000</c:v>
                </c:pt>
                <c:pt idx="6333">
                  <c:v>400000</c:v>
                </c:pt>
                <c:pt idx="6334">
                  <c:v>455850</c:v>
                </c:pt>
                <c:pt idx="6335" formatCode="0.00E+00">
                  <c:v>1965220</c:v>
                </c:pt>
                <c:pt idx="6336">
                  <c:v>400000</c:v>
                </c:pt>
                <c:pt idx="6337">
                  <c:v>397500</c:v>
                </c:pt>
                <c:pt idx="6338">
                  <c:v>755000</c:v>
                </c:pt>
                <c:pt idx="6339">
                  <c:v>287000</c:v>
                </c:pt>
                <c:pt idx="6340">
                  <c:v>480000</c:v>
                </c:pt>
                <c:pt idx="6341">
                  <c:v>490000</c:v>
                </c:pt>
                <c:pt idx="6342">
                  <c:v>365000</c:v>
                </c:pt>
                <c:pt idx="6343">
                  <c:v>260000</c:v>
                </c:pt>
                <c:pt idx="6344">
                  <c:v>505000</c:v>
                </c:pt>
                <c:pt idx="6345">
                  <c:v>260000</c:v>
                </c:pt>
                <c:pt idx="6346">
                  <c:v>430000</c:v>
                </c:pt>
                <c:pt idx="6347">
                  <c:v>905000</c:v>
                </c:pt>
                <c:pt idx="6348">
                  <c:v>440000</c:v>
                </c:pt>
                <c:pt idx="6349">
                  <c:v>439500</c:v>
                </c:pt>
                <c:pt idx="6350">
                  <c:v>270000</c:v>
                </c:pt>
                <c:pt idx="6351">
                  <c:v>306500</c:v>
                </c:pt>
                <c:pt idx="6352">
                  <c:v>380000</c:v>
                </c:pt>
                <c:pt idx="6353">
                  <c:v>215000</c:v>
                </c:pt>
                <c:pt idx="6354">
                  <c:v>299900</c:v>
                </c:pt>
                <c:pt idx="6355" formatCode="0.00E+00">
                  <c:v>1450000</c:v>
                </c:pt>
                <c:pt idx="6356">
                  <c:v>239950</c:v>
                </c:pt>
                <c:pt idx="6357">
                  <c:v>494000</c:v>
                </c:pt>
                <c:pt idx="6358">
                  <c:v>317500</c:v>
                </c:pt>
                <c:pt idx="6359">
                  <c:v>670000</c:v>
                </c:pt>
                <c:pt idx="6360">
                  <c:v>650000</c:v>
                </c:pt>
                <c:pt idx="6361">
                  <c:v>852000</c:v>
                </c:pt>
                <c:pt idx="6362">
                  <c:v>250000</c:v>
                </c:pt>
                <c:pt idx="6363">
                  <c:v>264950</c:v>
                </c:pt>
                <c:pt idx="6364">
                  <c:v>582500</c:v>
                </c:pt>
                <c:pt idx="6365">
                  <c:v>384000</c:v>
                </c:pt>
                <c:pt idx="6366">
                  <c:v>817000</c:v>
                </c:pt>
                <c:pt idx="6367">
                  <c:v>320000</c:v>
                </c:pt>
                <c:pt idx="6368">
                  <c:v>445800</c:v>
                </c:pt>
                <c:pt idx="6369">
                  <c:v>263300</c:v>
                </c:pt>
                <c:pt idx="6370">
                  <c:v>215000</c:v>
                </c:pt>
                <c:pt idx="6371">
                  <c:v>842500</c:v>
                </c:pt>
                <c:pt idx="6372">
                  <c:v>850000</c:v>
                </c:pt>
                <c:pt idx="6373">
                  <c:v>386000</c:v>
                </c:pt>
                <c:pt idx="6374">
                  <c:v>251100</c:v>
                </c:pt>
                <c:pt idx="6375">
                  <c:v>435000</c:v>
                </c:pt>
                <c:pt idx="6376">
                  <c:v>870000</c:v>
                </c:pt>
                <c:pt idx="6377">
                  <c:v>800000</c:v>
                </c:pt>
                <c:pt idx="6378">
                  <c:v>555000</c:v>
                </c:pt>
                <c:pt idx="6379">
                  <c:v>280000</c:v>
                </c:pt>
                <c:pt idx="6380">
                  <c:v>356000</c:v>
                </c:pt>
                <c:pt idx="6381">
                  <c:v>675000</c:v>
                </c:pt>
                <c:pt idx="6382">
                  <c:v>605000</c:v>
                </c:pt>
                <c:pt idx="6383">
                  <c:v>690500</c:v>
                </c:pt>
                <c:pt idx="6384">
                  <c:v>437000</c:v>
                </c:pt>
                <c:pt idx="6385">
                  <c:v>850000</c:v>
                </c:pt>
                <c:pt idx="6386">
                  <c:v>350000</c:v>
                </c:pt>
                <c:pt idx="6387">
                  <c:v>480000</c:v>
                </c:pt>
                <c:pt idx="6388">
                  <c:v>379500</c:v>
                </c:pt>
                <c:pt idx="6389">
                  <c:v>600000</c:v>
                </c:pt>
                <c:pt idx="6390" formatCode="0.00E+00">
                  <c:v>1436000</c:v>
                </c:pt>
                <c:pt idx="6391">
                  <c:v>303000</c:v>
                </c:pt>
                <c:pt idx="6392">
                  <c:v>800000</c:v>
                </c:pt>
                <c:pt idx="6393">
                  <c:v>549000</c:v>
                </c:pt>
                <c:pt idx="6394">
                  <c:v>324950</c:v>
                </c:pt>
                <c:pt idx="6395">
                  <c:v>170000</c:v>
                </c:pt>
                <c:pt idx="6396">
                  <c:v>178000</c:v>
                </c:pt>
                <c:pt idx="6397">
                  <c:v>144000</c:v>
                </c:pt>
                <c:pt idx="6398" formatCode="0.00E+00">
                  <c:v>1580000</c:v>
                </c:pt>
                <c:pt idx="6399">
                  <c:v>258000</c:v>
                </c:pt>
                <c:pt idx="6400">
                  <c:v>345000</c:v>
                </c:pt>
                <c:pt idx="6401">
                  <c:v>470000</c:v>
                </c:pt>
                <c:pt idx="6402" formatCode="0.00E+00">
                  <c:v>2903000</c:v>
                </c:pt>
                <c:pt idx="6403">
                  <c:v>350000</c:v>
                </c:pt>
                <c:pt idx="6404">
                  <c:v>225500</c:v>
                </c:pt>
                <c:pt idx="6405">
                  <c:v>473000</c:v>
                </c:pt>
                <c:pt idx="6406">
                  <c:v>279000</c:v>
                </c:pt>
                <c:pt idx="6407">
                  <c:v>470000</c:v>
                </c:pt>
                <c:pt idx="6408">
                  <c:v>565000</c:v>
                </c:pt>
                <c:pt idx="6409">
                  <c:v>695000</c:v>
                </c:pt>
                <c:pt idx="6410">
                  <c:v>315000</c:v>
                </c:pt>
                <c:pt idx="6411">
                  <c:v>529000</c:v>
                </c:pt>
                <c:pt idx="6412">
                  <c:v>750000</c:v>
                </c:pt>
                <c:pt idx="6413">
                  <c:v>481500</c:v>
                </c:pt>
                <c:pt idx="6414">
                  <c:v>211000</c:v>
                </c:pt>
                <c:pt idx="6415">
                  <c:v>455000</c:v>
                </c:pt>
                <c:pt idx="6416">
                  <c:v>238950</c:v>
                </c:pt>
                <c:pt idx="6417">
                  <c:v>722500</c:v>
                </c:pt>
                <c:pt idx="6418">
                  <c:v>795000</c:v>
                </c:pt>
                <c:pt idx="6419">
                  <c:v>327500</c:v>
                </c:pt>
                <c:pt idx="6420">
                  <c:v>585000</c:v>
                </c:pt>
                <c:pt idx="6421">
                  <c:v>775000</c:v>
                </c:pt>
                <c:pt idx="6422">
                  <c:v>645000</c:v>
                </c:pt>
                <c:pt idx="6423">
                  <c:v>445000</c:v>
                </c:pt>
                <c:pt idx="6424">
                  <c:v>257950</c:v>
                </c:pt>
                <c:pt idx="6425">
                  <c:v>375000</c:v>
                </c:pt>
                <c:pt idx="6426">
                  <c:v>245000</c:v>
                </c:pt>
                <c:pt idx="6427">
                  <c:v>725000</c:v>
                </c:pt>
                <c:pt idx="6428">
                  <c:v>702000</c:v>
                </c:pt>
                <c:pt idx="6429">
                  <c:v>330000</c:v>
                </c:pt>
                <c:pt idx="6430">
                  <c:v>940000</c:v>
                </c:pt>
                <c:pt idx="6431">
                  <c:v>354500</c:v>
                </c:pt>
                <c:pt idx="6432">
                  <c:v>279950</c:v>
                </c:pt>
                <c:pt idx="6433">
                  <c:v>284000</c:v>
                </c:pt>
                <c:pt idx="6434">
                  <c:v>480000</c:v>
                </c:pt>
                <c:pt idx="6435">
                  <c:v>647500</c:v>
                </c:pt>
                <c:pt idx="6436">
                  <c:v>625000</c:v>
                </c:pt>
                <c:pt idx="6437">
                  <c:v>152000</c:v>
                </c:pt>
                <c:pt idx="6438">
                  <c:v>322000</c:v>
                </c:pt>
                <c:pt idx="6439">
                  <c:v>445000</c:v>
                </c:pt>
                <c:pt idx="6440">
                  <c:v>595000</c:v>
                </c:pt>
                <c:pt idx="6441">
                  <c:v>165000</c:v>
                </c:pt>
                <c:pt idx="6442">
                  <c:v>278500</c:v>
                </c:pt>
                <c:pt idx="6443">
                  <c:v>517500</c:v>
                </c:pt>
                <c:pt idx="6444">
                  <c:v>343566</c:v>
                </c:pt>
                <c:pt idx="6445">
                  <c:v>286285</c:v>
                </c:pt>
                <c:pt idx="6446">
                  <c:v>474905</c:v>
                </c:pt>
                <c:pt idx="6447">
                  <c:v>550000</c:v>
                </c:pt>
                <c:pt idx="6448">
                  <c:v>286000</c:v>
                </c:pt>
                <c:pt idx="6449">
                  <c:v>900000</c:v>
                </c:pt>
                <c:pt idx="6450">
                  <c:v>449950</c:v>
                </c:pt>
                <c:pt idx="6451">
                  <c:v>259000</c:v>
                </c:pt>
                <c:pt idx="6452">
                  <c:v>340000</c:v>
                </c:pt>
                <c:pt idx="6453">
                  <c:v>785000</c:v>
                </c:pt>
                <c:pt idx="6454">
                  <c:v>490000</c:v>
                </c:pt>
                <c:pt idx="6455">
                  <c:v>344950</c:v>
                </c:pt>
                <c:pt idx="6456">
                  <c:v>950000</c:v>
                </c:pt>
                <c:pt idx="6457">
                  <c:v>810000</c:v>
                </c:pt>
                <c:pt idx="6458">
                  <c:v>998160</c:v>
                </c:pt>
                <c:pt idx="6459">
                  <c:v>377000</c:v>
                </c:pt>
                <c:pt idx="6460">
                  <c:v>595000</c:v>
                </c:pt>
                <c:pt idx="6461">
                  <c:v>313300</c:v>
                </c:pt>
                <c:pt idx="6462">
                  <c:v>360000</c:v>
                </c:pt>
                <c:pt idx="6463">
                  <c:v>188000</c:v>
                </c:pt>
                <c:pt idx="6464">
                  <c:v>755000</c:v>
                </c:pt>
                <c:pt idx="6465" formatCode="0.00E+00">
                  <c:v>1289000</c:v>
                </c:pt>
                <c:pt idx="6466">
                  <c:v>455000</c:v>
                </c:pt>
                <c:pt idx="6467">
                  <c:v>817500</c:v>
                </c:pt>
                <c:pt idx="6468">
                  <c:v>550000</c:v>
                </c:pt>
                <c:pt idx="6469">
                  <c:v>260000</c:v>
                </c:pt>
                <c:pt idx="6470">
                  <c:v>320000</c:v>
                </c:pt>
                <c:pt idx="6471" formatCode="0.00E+00">
                  <c:v>1153000</c:v>
                </c:pt>
                <c:pt idx="6472">
                  <c:v>362000</c:v>
                </c:pt>
                <c:pt idx="6473">
                  <c:v>503500</c:v>
                </c:pt>
                <c:pt idx="6474">
                  <c:v>653000</c:v>
                </c:pt>
                <c:pt idx="6475">
                  <c:v>760000</c:v>
                </c:pt>
                <c:pt idx="6476">
                  <c:v>775000</c:v>
                </c:pt>
                <c:pt idx="6477" formatCode="0.00E+00">
                  <c:v>1339000</c:v>
                </c:pt>
                <c:pt idx="6478">
                  <c:v>417500</c:v>
                </c:pt>
                <c:pt idx="6479">
                  <c:v>525000</c:v>
                </c:pt>
                <c:pt idx="6480">
                  <c:v>217000</c:v>
                </c:pt>
                <c:pt idx="6481">
                  <c:v>525000</c:v>
                </c:pt>
                <c:pt idx="6482">
                  <c:v>442500</c:v>
                </c:pt>
                <c:pt idx="6483">
                  <c:v>525000</c:v>
                </c:pt>
                <c:pt idx="6484">
                  <c:v>425500</c:v>
                </c:pt>
                <c:pt idx="6485">
                  <c:v>710000</c:v>
                </c:pt>
                <c:pt idx="6486">
                  <c:v>545000</c:v>
                </c:pt>
                <c:pt idx="6487">
                  <c:v>410000</c:v>
                </c:pt>
                <c:pt idx="6488">
                  <c:v>245000</c:v>
                </c:pt>
                <c:pt idx="6489">
                  <c:v>194900</c:v>
                </c:pt>
                <c:pt idx="6490">
                  <c:v>284000</c:v>
                </c:pt>
                <c:pt idx="6491">
                  <c:v>280000</c:v>
                </c:pt>
                <c:pt idx="6492">
                  <c:v>280000</c:v>
                </c:pt>
                <c:pt idx="6493">
                  <c:v>360000</c:v>
                </c:pt>
                <c:pt idx="6494">
                  <c:v>405000</c:v>
                </c:pt>
                <c:pt idx="6495">
                  <c:v>865000</c:v>
                </c:pt>
                <c:pt idx="6496">
                  <c:v>483300</c:v>
                </c:pt>
                <c:pt idx="6497">
                  <c:v>355000</c:v>
                </c:pt>
                <c:pt idx="6498">
                  <c:v>274950</c:v>
                </c:pt>
                <c:pt idx="6499" formatCode="0.00E+00">
                  <c:v>1925000</c:v>
                </c:pt>
                <c:pt idx="6500">
                  <c:v>755000</c:v>
                </c:pt>
                <c:pt idx="6501" formatCode="0.00E+00">
                  <c:v>1940000</c:v>
                </c:pt>
                <c:pt idx="6502">
                  <c:v>309212</c:v>
                </c:pt>
                <c:pt idx="6503">
                  <c:v>219950</c:v>
                </c:pt>
                <c:pt idx="6504">
                  <c:v>690000</c:v>
                </c:pt>
                <c:pt idx="6505">
                  <c:v>250800</c:v>
                </c:pt>
                <c:pt idx="6506">
                  <c:v>557500</c:v>
                </c:pt>
                <c:pt idx="6507">
                  <c:v>941000</c:v>
                </c:pt>
                <c:pt idx="6508" formatCode="0.00E+00">
                  <c:v>3650000</c:v>
                </c:pt>
                <c:pt idx="6509">
                  <c:v>305000</c:v>
                </c:pt>
                <c:pt idx="6510">
                  <c:v>815000</c:v>
                </c:pt>
                <c:pt idx="6511" formatCode="0.00E+00">
                  <c:v>1015000</c:v>
                </c:pt>
                <c:pt idx="6512" formatCode="0.00E+00">
                  <c:v>1240000</c:v>
                </c:pt>
                <c:pt idx="6513">
                  <c:v>535000</c:v>
                </c:pt>
                <c:pt idx="6514">
                  <c:v>775000</c:v>
                </c:pt>
                <c:pt idx="6515">
                  <c:v>255000</c:v>
                </c:pt>
                <c:pt idx="6516">
                  <c:v>327000</c:v>
                </c:pt>
                <c:pt idx="6517">
                  <c:v>560000</c:v>
                </c:pt>
                <c:pt idx="6518" formatCode="0.00E+00">
                  <c:v>1339000</c:v>
                </c:pt>
                <c:pt idx="6519">
                  <c:v>199500</c:v>
                </c:pt>
                <c:pt idx="6520">
                  <c:v>760000</c:v>
                </c:pt>
                <c:pt idx="6521">
                  <c:v>439000</c:v>
                </c:pt>
                <c:pt idx="6522">
                  <c:v>527000</c:v>
                </c:pt>
                <c:pt idx="6523">
                  <c:v>199950</c:v>
                </c:pt>
                <c:pt idx="6524">
                  <c:v>254000</c:v>
                </c:pt>
                <c:pt idx="6525">
                  <c:v>393000</c:v>
                </c:pt>
                <c:pt idx="6526">
                  <c:v>585000</c:v>
                </c:pt>
                <c:pt idx="6527">
                  <c:v>450000</c:v>
                </c:pt>
                <c:pt idx="6528">
                  <c:v>565000</c:v>
                </c:pt>
                <c:pt idx="6529">
                  <c:v>330000</c:v>
                </c:pt>
                <c:pt idx="6530">
                  <c:v>870000</c:v>
                </c:pt>
                <c:pt idx="6531">
                  <c:v>585000</c:v>
                </c:pt>
                <c:pt idx="6532">
                  <c:v>500000</c:v>
                </c:pt>
                <c:pt idx="6533">
                  <c:v>225000</c:v>
                </c:pt>
                <c:pt idx="6534">
                  <c:v>295000</c:v>
                </c:pt>
                <c:pt idx="6535">
                  <c:v>775000</c:v>
                </c:pt>
                <c:pt idx="6536">
                  <c:v>280000</c:v>
                </c:pt>
                <c:pt idx="6537">
                  <c:v>539000</c:v>
                </c:pt>
                <c:pt idx="6538">
                  <c:v>567500</c:v>
                </c:pt>
                <c:pt idx="6539">
                  <c:v>442500</c:v>
                </c:pt>
                <c:pt idx="6540">
                  <c:v>598200</c:v>
                </c:pt>
                <c:pt idx="6541">
                  <c:v>610000</c:v>
                </c:pt>
                <c:pt idx="6542">
                  <c:v>544900</c:v>
                </c:pt>
                <c:pt idx="6543">
                  <c:v>557500</c:v>
                </c:pt>
                <c:pt idx="6544">
                  <c:v>532500</c:v>
                </c:pt>
                <c:pt idx="6545" formatCode="0.00E+00">
                  <c:v>1350000</c:v>
                </c:pt>
                <c:pt idx="6546">
                  <c:v>750000</c:v>
                </c:pt>
                <c:pt idx="6547">
                  <c:v>530000</c:v>
                </c:pt>
                <c:pt idx="6548">
                  <c:v>346100</c:v>
                </c:pt>
                <c:pt idx="6549">
                  <c:v>260000</c:v>
                </c:pt>
                <c:pt idx="6550">
                  <c:v>365000</c:v>
                </c:pt>
                <c:pt idx="6551">
                  <c:v>615000</c:v>
                </c:pt>
                <c:pt idx="6552">
                  <c:v>318400</c:v>
                </c:pt>
                <c:pt idx="6553">
                  <c:v>498500</c:v>
                </c:pt>
                <c:pt idx="6554">
                  <c:v>450000</c:v>
                </c:pt>
                <c:pt idx="6555">
                  <c:v>200000</c:v>
                </c:pt>
                <c:pt idx="6556">
                  <c:v>234000</c:v>
                </c:pt>
                <c:pt idx="6557">
                  <c:v>121800</c:v>
                </c:pt>
                <c:pt idx="6558">
                  <c:v>805000</c:v>
                </c:pt>
                <c:pt idx="6559">
                  <c:v>410000</c:v>
                </c:pt>
                <c:pt idx="6560">
                  <c:v>475000</c:v>
                </c:pt>
                <c:pt idx="6561" formatCode="0.00E+00">
                  <c:v>1337500</c:v>
                </c:pt>
                <c:pt idx="6562">
                  <c:v>269000</c:v>
                </c:pt>
                <c:pt idx="6563">
                  <c:v>573000</c:v>
                </c:pt>
                <c:pt idx="6564">
                  <c:v>330000</c:v>
                </c:pt>
                <c:pt idx="6565">
                  <c:v>252750</c:v>
                </c:pt>
                <c:pt idx="6566">
                  <c:v>745000</c:v>
                </c:pt>
                <c:pt idx="6567">
                  <c:v>280000</c:v>
                </c:pt>
                <c:pt idx="6568">
                  <c:v>535000</c:v>
                </c:pt>
                <c:pt idx="6569">
                  <c:v>580000</c:v>
                </c:pt>
                <c:pt idx="6570">
                  <c:v>301000</c:v>
                </c:pt>
                <c:pt idx="6571">
                  <c:v>600000</c:v>
                </c:pt>
                <c:pt idx="6572">
                  <c:v>538900</c:v>
                </c:pt>
                <c:pt idx="6573">
                  <c:v>366000</c:v>
                </c:pt>
                <c:pt idx="6574">
                  <c:v>303000</c:v>
                </c:pt>
                <c:pt idx="6575">
                  <c:v>432000</c:v>
                </c:pt>
                <c:pt idx="6576">
                  <c:v>300000</c:v>
                </c:pt>
                <c:pt idx="6577">
                  <c:v>908800</c:v>
                </c:pt>
                <c:pt idx="6578">
                  <c:v>500000</c:v>
                </c:pt>
                <c:pt idx="6579">
                  <c:v>254000</c:v>
                </c:pt>
                <c:pt idx="6580">
                  <c:v>470000</c:v>
                </c:pt>
                <c:pt idx="6581">
                  <c:v>480000</c:v>
                </c:pt>
                <c:pt idx="6582">
                  <c:v>536000</c:v>
                </c:pt>
                <c:pt idx="6583" formatCode="0.00E+00">
                  <c:v>1349000</c:v>
                </c:pt>
                <c:pt idx="6584">
                  <c:v>550000</c:v>
                </c:pt>
                <c:pt idx="6585">
                  <c:v>260000</c:v>
                </c:pt>
                <c:pt idx="6586">
                  <c:v>284900</c:v>
                </c:pt>
                <c:pt idx="6587">
                  <c:v>740000</c:v>
                </c:pt>
                <c:pt idx="6588">
                  <c:v>425000</c:v>
                </c:pt>
                <c:pt idx="6589">
                  <c:v>230000</c:v>
                </c:pt>
                <c:pt idx="6590">
                  <c:v>675000</c:v>
                </c:pt>
                <c:pt idx="6591">
                  <c:v>267500</c:v>
                </c:pt>
                <c:pt idx="6592">
                  <c:v>814000</c:v>
                </c:pt>
                <c:pt idx="6593" formatCode="0.00E+00">
                  <c:v>1250000</c:v>
                </c:pt>
                <c:pt idx="6594">
                  <c:v>460000</c:v>
                </c:pt>
                <c:pt idx="6595">
                  <c:v>445000</c:v>
                </c:pt>
                <c:pt idx="6596">
                  <c:v>715000</c:v>
                </c:pt>
                <c:pt idx="6597">
                  <c:v>425000</c:v>
                </c:pt>
                <c:pt idx="6598">
                  <c:v>370000</c:v>
                </c:pt>
                <c:pt idx="6599">
                  <c:v>302000</c:v>
                </c:pt>
                <c:pt idx="6600">
                  <c:v>453000</c:v>
                </c:pt>
                <c:pt idx="6601">
                  <c:v>290000</c:v>
                </c:pt>
                <c:pt idx="6602" formatCode="0.00E+00">
                  <c:v>1035000</c:v>
                </c:pt>
                <c:pt idx="6603">
                  <c:v>925000</c:v>
                </c:pt>
                <c:pt idx="6604">
                  <c:v>600000</c:v>
                </c:pt>
                <c:pt idx="6605">
                  <c:v>354000</c:v>
                </c:pt>
                <c:pt idx="6606">
                  <c:v>204950</c:v>
                </c:pt>
                <c:pt idx="6607">
                  <c:v>675000</c:v>
                </c:pt>
                <c:pt idx="6608">
                  <c:v>995000</c:v>
                </c:pt>
                <c:pt idx="6609">
                  <c:v>800000</c:v>
                </c:pt>
                <c:pt idx="6610">
                  <c:v>472500</c:v>
                </c:pt>
                <c:pt idx="6611">
                  <c:v>549950</c:v>
                </c:pt>
                <c:pt idx="6612">
                  <c:v>575575</c:v>
                </c:pt>
                <c:pt idx="6613">
                  <c:v>545000</c:v>
                </c:pt>
                <c:pt idx="6614">
                  <c:v>340000</c:v>
                </c:pt>
                <c:pt idx="6615">
                  <c:v>225000</c:v>
                </c:pt>
                <c:pt idx="6616">
                  <c:v>299950</c:v>
                </c:pt>
                <c:pt idx="6617">
                  <c:v>829900</c:v>
                </c:pt>
                <c:pt idx="6618">
                  <c:v>340000</c:v>
                </c:pt>
                <c:pt idx="6619">
                  <c:v>515000</c:v>
                </c:pt>
                <c:pt idx="6620">
                  <c:v>601000</c:v>
                </c:pt>
                <c:pt idx="6621">
                  <c:v>470000</c:v>
                </c:pt>
                <c:pt idx="6622">
                  <c:v>371500</c:v>
                </c:pt>
                <c:pt idx="6623">
                  <c:v>550000</c:v>
                </c:pt>
                <c:pt idx="6624">
                  <c:v>242550</c:v>
                </c:pt>
                <c:pt idx="6625">
                  <c:v>367500</c:v>
                </c:pt>
                <c:pt idx="6626">
                  <c:v>359000</c:v>
                </c:pt>
                <c:pt idx="6627">
                  <c:v>204900</c:v>
                </c:pt>
                <c:pt idx="6628">
                  <c:v>850000</c:v>
                </c:pt>
                <c:pt idx="6629">
                  <c:v>187000</c:v>
                </c:pt>
                <c:pt idx="6630">
                  <c:v>326000</c:v>
                </c:pt>
                <c:pt idx="6631">
                  <c:v>340000</c:v>
                </c:pt>
                <c:pt idx="6632">
                  <c:v>330000</c:v>
                </c:pt>
                <c:pt idx="6633">
                  <c:v>782000</c:v>
                </c:pt>
                <c:pt idx="6634">
                  <c:v>612000</c:v>
                </c:pt>
                <c:pt idx="6635">
                  <c:v>400000</c:v>
                </c:pt>
                <c:pt idx="6636">
                  <c:v>941500</c:v>
                </c:pt>
                <c:pt idx="6637">
                  <c:v>313000</c:v>
                </c:pt>
                <c:pt idx="6638">
                  <c:v>735000</c:v>
                </c:pt>
                <c:pt idx="6639">
                  <c:v>471000</c:v>
                </c:pt>
                <c:pt idx="6640">
                  <c:v>350000</c:v>
                </c:pt>
                <c:pt idx="6641">
                  <c:v>530000</c:v>
                </c:pt>
                <c:pt idx="6642">
                  <c:v>415000</c:v>
                </c:pt>
                <c:pt idx="6643">
                  <c:v>639500</c:v>
                </c:pt>
                <c:pt idx="6644">
                  <c:v>580379</c:v>
                </c:pt>
                <c:pt idx="6645">
                  <c:v>378000</c:v>
                </c:pt>
                <c:pt idx="6646">
                  <c:v>265000</c:v>
                </c:pt>
                <c:pt idx="6647">
                  <c:v>212000</c:v>
                </c:pt>
                <c:pt idx="6648">
                  <c:v>400000</c:v>
                </c:pt>
                <c:pt idx="6649">
                  <c:v>750000</c:v>
                </c:pt>
                <c:pt idx="6650">
                  <c:v>384900</c:v>
                </c:pt>
                <c:pt idx="6651">
                  <c:v>176000</c:v>
                </c:pt>
                <c:pt idx="6652">
                  <c:v>350000</c:v>
                </c:pt>
                <c:pt idx="6653">
                  <c:v>168000</c:v>
                </c:pt>
                <c:pt idx="6654">
                  <c:v>358000</c:v>
                </c:pt>
                <c:pt idx="6655">
                  <c:v>580000</c:v>
                </c:pt>
                <c:pt idx="6656">
                  <c:v>442500</c:v>
                </c:pt>
                <c:pt idx="6657">
                  <c:v>515000</c:v>
                </c:pt>
                <c:pt idx="6658">
                  <c:v>554000</c:v>
                </c:pt>
                <c:pt idx="6659">
                  <c:v>659000</c:v>
                </c:pt>
                <c:pt idx="6660">
                  <c:v>414999</c:v>
                </c:pt>
                <c:pt idx="6661">
                  <c:v>275000</c:v>
                </c:pt>
                <c:pt idx="6662">
                  <c:v>193000</c:v>
                </c:pt>
                <c:pt idx="6663">
                  <c:v>525000</c:v>
                </c:pt>
                <c:pt idx="6664">
                  <c:v>424000</c:v>
                </c:pt>
                <c:pt idx="6665">
                  <c:v>455000</c:v>
                </c:pt>
                <c:pt idx="6666">
                  <c:v>463000</c:v>
                </c:pt>
                <c:pt idx="6667" formatCode="0.00E+00">
                  <c:v>1100000</c:v>
                </c:pt>
                <c:pt idx="6668">
                  <c:v>523000</c:v>
                </c:pt>
                <c:pt idx="6669">
                  <c:v>615000</c:v>
                </c:pt>
                <c:pt idx="6670" formatCode="0.00E+00">
                  <c:v>1515000</c:v>
                </c:pt>
                <c:pt idx="6671">
                  <c:v>870000</c:v>
                </c:pt>
                <c:pt idx="6672">
                  <c:v>710000</c:v>
                </c:pt>
                <c:pt idx="6673">
                  <c:v>215000</c:v>
                </c:pt>
                <c:pt idx="6674">
                  <c:v>590000</c:v>
                </c:pt>
                <c:pt idx="6675">
                  <c:v>323000</c:v>
                </c:pt>
                <c:pt idx="6676">
                  <c:v>279000</c:v>
                </c:pt>
                <c:pt idx="6677">
                  <c:v>535100</c:v>
                </c:pt>
                <c:pt idx="6678">
                  <c:v>830000</c:v>
                </c:pt>
                <c:pt idx="6679">
                  <c:v>815000</c:v>
                </c:pt>
                <c:pt idx="6680">
                  <c:v>535900</c:v>
                </c:pt>
                <c:pt idx="6681">
                  <c:v>230000</c:v>
                </c:pt>
                <c:pt idx="6682">
                  <c:v>325500</c:v>
                </c:pt>
                <c:pt idx="6683">
                  <c:v>359000</c:v>
                </c:pt>
                <c:pt idx="6684">
                  <c:v>505000</c:v>
                </c:pt>
                <c:pt idx="6685">
                  <c:v>253905</c:v>
                </c:pt>
                <c:pt idx="6686">
                  <c:v>369950</c:v>
                </c:pt>
                <c:pt idx="6687">
                  <c:v>350000</c:v>
                </c:pt>
                <c:pt idx="6688">
                  <c:v>650000</c:v>
                </c:pt>
                <c:pt idx="6689">
                  <c:v>295000</c:v>
                </c:pt>
                <c:pt idx="6690">
                  <c:v>620000</c:v>
                </c:pt>
                <c:pt idx="6691" formatCode="0.00E+00">
                  <c:v>1998000</c:v>
                </c:pt>
                <c:pt idx="6692">
                  <c:v>246000</c:v>
                </c:pt>
                <c:pt idx="6693">
                  <c:v>430000</c:v>
                </c:pt>
                <c:pt idx="6694">
                  <c:v>509990</c:v>
                </c:pt>
                <c:pt idx="6695">
                  <c:v>490000</c:v>
                </c:pt>
                <c:pt idx="6696">
                  <c:v>385000</c:v>
                </c:pt>
                <c:pt idx="6697">
                  <c:v>769000</c:v>
                </c:pt>
                <c:pt idx="6698">
                  <c:v>185000</c:v>
                </c:pt>
                <c:pt idx="6699">
                  <c:v>303500</c:v>
                </c:pt>
                <c:pt idx="6700">
                  <c:v>468000</c:v>
                </c:pt>
                <c:pt idx="6701">
                  <c:v>449950</c:v>
                </c:pt>
                <c:pt idx="6702">
                  <c:v>235000</c:v>
                </c:pt>
                <c:pt idx="6703">
                  <c:v>520000</c:v>
                </c:pt>
                <c:pt idx="6704">
                  <c:v>203000</c:v>
                </c:pt>
                <c:pt idx="6705">
                  <c:v>657000</c:v>
                </c:pt>
                <c:pt idx="6706">
                  <c:v>275000</c:v>
                </c:pt>
                <c:pt idx="6707">
                  <c:v>540000</c:v>
                </c:pt>
                <c:pt idx="6708">
                  <c:v>455000</c:v>
                </c:pt>
                <c:pt idx="6709">
                  <c:v>458500</c:v>
                </c:pt>
                <c:pt idx="6710">
                  <c:v>549900</c:v>
                </c:pt>
                <c:pt idx="6711">
                  <c:v>750000</c:v>
                </c:pt>
                <c:pt idx="6712">
                  <c:v>235000</c:v>
                </c:pt>
                <c:pt idx="6713">
                  <c:v>286000</c:v>
                </c:pt>
                <c:pt idx="6714" formatCode="0.00E+00">
                  <c:v>2650000</c:v>
                </c:pt>
                <c:pt idx="6715">
                  <c:v>602000</c:v>
                </c:pt>
                <c:pt idx="6716">
                  <c:v>640000</c:v>
                </c:pt>
                <c:pt idx="6717">
                  <c:v>267000</c:v>
                </c:pt>
                <c:pt idx="6718">
                  <c:v>712000</c:v>
                </c:pt>
                <c:pt idx="6719">
                  <c:v>244500</c:v>
                </c:pt>
                <c:pt idx="6720">
                  <c:v>301000</c:v>
                </c:pt>
                <c:pt idx="6721">
                  <c:v>990000</c:v>
                </c:pt>
                <c:pt idx="6722">
                  <c:v>739999</c:v>
                </c:pt>
                <c:pt idx="6723">
                  <c:v>480000</c:v>
                </c:pt>
                <c:pt idx="6724">
                  <c:v>305000</c:v>
                </c:pt>
                <c:pt idx="6725">
                  <c:v>703300</c:v>
                </c:pt>
                <c:pt idx="6726">
                  <c:v>265000</c:v>
                </c:pt>
                <c:pt idx="6727">
                  <c:v>600000</c:v>
                </c:pt>
                <c:pt idx="6728">
                  <c:v>253000</c:v>
                </c:pt>
                <c:pt idx="6729">
                  <c:v>617950</c:v>
                </c:pt>
                <c:pt idx="6730">
                  <c:v>385000</c:v>
                </c:pt>
                <c:pt idx="6731">
                  <c:v>319000</c:v>
                </c:pt>
                <c:pt idx="6732">
                  <c:v>696000</c:v>
                </c:pt>
                <c:pt idx="6733">
                  <c:v>345000</c:v>
                </c:pt>
                <c:pt idx="6734">
                  <c:v>380000</c:v>
                </c:pt>
                <c:pt idx="6735">
                  <c:v>647500</c:v>
                </c:pt>
                <c:pt idx="6736">
                  <c:v>725000</c:v>
                </c:pt>
                <c:pt idx="6737">
                  <c:v>269950</c:v>
                </c:pt>
                <c:pt idx="6738">
                  <c:v>875000</c:v>
                </c:pt>
                <c:pt idx="6739">
                  <c:v>299950</c:v>
                </c:pt>
                <c:pt idx="6740" formatCode="0.00E+00">
                  <c:v>1875000</c:v>
                </c:pt>
                <c:pt idx="6741">
                  <c:v>430000</c:v>
                </c:pt>
                <c:pt idx="6742">
                  <c:v>495000</c:v>
                </c:pt>
                <c:pt idx="6743">
                  <c:v>275000</c:v>
                </c:pt>
                <c:pt idx="6744">
                  <c:v>333000</c:v>
                </c:pt>
                <c:pt idx="6745">
                  <c:v>247000</c:v>
                </c:pt>
                <c:pt idx="6746">
                  <c:v>204555</c:v>
                </c:pt>
                <c:pt idx="6747">
                  <c:v>432000</c:v>
                </c:pt>
                <c:pt idx="6748">
                  <c:v>175000</c:v>
                </c:pt>
                <c:pt idx="6749">
                  <c:v>556300</c:v>
                </c:pt>
                <c:pt idx="6750">
                  <c:v>286000</c:v>
                </c:pt>
                <c:pt idx="6751">
                  <c:v>320000</c:v>
                </c:pt>
                <c:pt idx="6752">
                  <c:v>815000</c:v>
                </c:pt>
                <c:pt idx="6753">
                  <c:v>385000</c:v>
                </c:pt>
                <c:pt idx="6754" formatCode="0.00E+00">
                  <c:v>1039000</c:v>
                </c:pt>
                <c:pt idx="6755">
                  <c:v>350000</c:v>
                </c:pt>
                <c:pt idx="6756">
                  <c:v>277000</c:v>
                </c:pt>
                <c:pt idx="6757">
                  <c:v>415000</c:v>
                </c:pt>
                <c:pt idx="6758">
                  <c:v>295000</c:v>
                </c:pt>
                <c:pt idx="6759">
                  <c:v>969000</c:v>
                </c:pt>
                <c:pt idx="6760">
                  <c:v>339888</c:v>
                </c:pt>
                <c:pt idx="6761">
                  <c:v>269950</c:v>
                </c:pt>
                <c:pt idx="6762" formatCode="0.00E+00">
                  <c:v>1185000</c:v>
                </c:pt>
                <c:pt idx="6763">
                  <c:v>780000</c:v>
                </c:pt>
                <c:pt idx="6764">
                  <c:v>198000</c:v>
                </c:pt>
                <c:pt idx="6765">
                  <c:v>350000</c:v>
                </c:pt>
                <c:pt idx="6766">
                  <c:v>350000</c:v>
                </c:pt>
                <c:pt idx="6767">
                  <c:v>319000</c:v>
                </c:pt>
                <c:pt idx="6768">
                  <c:v>311000</c:v>
                </c:pt>
                <c:pt idx="6769">
                  <c:v>394000</c:v>
                </c:pt>
                <c:pt idx="6770" formatCode="0.00E+00">
                  <c:v>1335000</c:v>
                </c:pt>
                <c:pt idx="6771" formatCode="0.00E+00">
                  <c:v>2700000</c:v>
                </c:pt>
                <c:pt idx="6772">
                  <c:v>396000</c:v>
                </c:pt>
                <c:pt idx="6773">
                  <c:v>809000</c:v>
                </c:pt>
                <c:pt idx="6774">
                  <c:v>480000</c:v>
                </c:pt>
                <c:pt idx="6775">
                  <c:v>535000</c:v>
                </c:pt>
                <c:pt idx="6776">
                  <c:v>425000</c:v>
                </c:pt>
                <c:pt idx="6777">
                  <c:v>408000</c:v>
                </c:pt>
                <c:pt idx="6778" formatCode="0.00E+00">
                  <c:v>1255000</c:v>
                </c:pt>
                <c:pt idx="6779">
                  <c:v>310000</c:v>
                </c:pt>
                <c:pt idx="6780">
                  <c:v>292000</c:v>
                </c:pt>
                <c:pt idx="6781">
                  <c:v>217000</c:v>
                </c:pt>
                <c:pt idx="6782">
                  <c:v>398500</c:v>
                </c:pt>
                <c:pt idx="6783" formatCode="0.00E+00">
                  <c:v>2250000</c:v>
                </c:pt>
                <c:pt idx="6784">
                  <c:v>700000</c:v>
                </c:pt>
                <c:pt idx="6785">
                  <c:v>585000</c:v>
                </c:pt>
                <c:pt idx="6786">
                  <c:v>399950</c:v>
                </c:pt>
                <c:pt idx="6787">
                  <c:v>235000</c:v>
                </c:pt>
                <c:pt idx="6788">
                  <c:v>212000</c:v>
                </c:pt>
                <c:pt idx="6789">
                  <c:v>310000</c:v>
                </c:pt>
                <c:pt idx="6790">
                  <c:v>539000</c:v>
                </c:pt>
                <c:pt idx="6791">
                  <c:v>390000</c:v>
                </c:pt>
                <c:pt idx="6792">
                  <c:v>560000</c:v>
                </c:pt>
                <c:pt idx="6793">
                  <c:v>800000</c:v>
                </c:pt>
                <c:pt idx="6794" formatCode="0.00E+00">
                  <c:v>1900000</c:v>
                </c:pt>
                <c:pt idx="6795">
                  <c:v>472000</c:v>
                </c:pt>
                <c:pt idx="6796">
                  <c:v>502550</c:v>
                </c:pt>
                <c:pt idx="6797">
                  <c:v>830000</c:v>
                </c:pt>
                <c:pt idx="6798">
                  <c:v>224950</c:v>
                </c:pt>
                <c:pt idx="6799">
                  <c:v>375000</c:v>
                </c:pt>
                <c:pt idx="6800">
                  <c:v>645000</c:v>
                </c:pt>
                <c:pt idx="6801">
                  <c:v>599000</c:v>
                </c:pt>
                <c:pt idx="6802">
                  <c:v>515000</c:v>
                </c:pt>
                <c:pt idx="6803">
                  <c:v>135000</c:v>
                </c:pt>
                <c:pt idx="6804">
                  <c:v>485000</c:v>
                </c:pt>
                <c:pt idx="6805">
                  <c:v>890000</c:v>
                </c:pt>
                <c:pt idx="6806">
                  <c:v>215000</c:v>
                </c:pt>
                <c:pt idx="6807">
                  <c:v>299500</c:v>
                </c:pt>
                <c:pt idx="6808">
                  <c:v>800000</c:v>
                </c:pt>
                <c:pt idx="6809">
                  <c:v>275000</c:v>
                </c:pt>
                <c:pt idx="6810">
                  <c:v>256400</c:v>
                </c:pt>
                <c:pt idx="6811">
                  <c:v>310000</c:v>
                </c:pt>
                <c:pt idx="6812">
                  <c:v>385000</c:v>
                </c:pt>
                <c:pt idx="6813">
                  <c:v>203000</c:v>
                </c:pt>
                <c:pt idx="6814">
                  <c:v>285000</c:v>
                </c:pt>
                <c:pt idx="6815">
                  <c:v>473975</c:v>
                </c:pt>
                <c:pt idx="6816">
                  <c:v>320000</c:v>
                </c:pt>
                <c:pt idx="6817">
                  <c:v>599000</c:v>
                </c:pt>
                <c:pt idx="6818">
                  <c:v>580000</c:v>
                </c:pt>
                <c:pt idx="6819">
                  <c:v>269500</c:v>
                </c:pt>
                <c:pt idx="6820">
                  <c:v>274000</c:v>
                </c:pt>
                <c:pt idx="6821">
                  <c:v>347000</c:v>
                </c:pt>
                <c:pt idx="6822">
                  <c:v>270000</c:v>
                </c:pt>
                <c:pt idx="6823" formatCode="0.00E+00">
                  <c:v>1430000</c:v>
                </c:pt>
                <c:pt idx="6824">
                  <c:v>220000</c:v>
                </c:pt>
                <c:pt idx="6825">
                  <c:v>243000</c:v>
                </c:pt>
                <c:pt idx="6826">
                  <c:v>457500</c:v>
                </c:pt>
                <c:pt idx="6827">
                  <c:v>340000</c:v>
                </c:pt>
                <c:pt idx="6828">
                  <c:v>657500</c:v>
                </c:pt>
                <c:pt idx="6829">
                  <c:v>332500</c:v>
                </c:pt>
                <c:pt idx="6830">
                  <c:v>340000</c:v>
                </c:pt>
                <c:pt idx="6831">
                  <c:v>350000</c:v>
                </c:pt>
                <c:pt idx="6832">
                  <c:v>428000</c:v>
                </c:pt>
                <c:pt idx="6833">
                  <c:v>515055</c:v>
                </c:pt>
                <c:pt idx="6834">
                  <c:v>450000</c:v>
                </c:pt>
                <c:pt idx="6835">
                  <c:v>190000</c:v>
                </c:pt>
                <c:pt idx="6836" formatCode="0.00E+00">
                  <c:v>1000000</c:v>
                </c:pt>
                <c:pt idx="6837">
                  <c:v>299000</c:v>
                </c:pt>
                <c:pt idx="6838">
                  <c:v>508000</c:v>
                </c:pt>
                <c:pt idx="6839">
                  <c:v>294000</c:v>
                </c:pt>
                <c:pt idx="6840">
                  <c:v>320000</c:v>
                </c:pt>
                <c:pt idx="6841">
                  <c:v>641000</c:v>
                </c:pt>
                <c:pt idx="6842">
                  <c:v>675000</c:v>
                </c:pt>
                <c:pt idx="6843">
                  <c:v>255000</c:v>
                </c:pt>
                <c:pt idx="6844">
                  <c:v>286651</c:v>
                </c:pt>
                <c:pt idx="6845">
                  <c:v>607500</c:v>
                </c:pt>
                <c:pt idx="6846">
                  <c:v>765000</c:v>
                </c:pt>
                <c:pt idx="6847">
                  <c:v>334950</c:v>
                </c:pt>
                <c:pt idx="6848">
                  <c:v>426000</c:v>
                </c:pt>
                <c:pt idx="6849">
                  <c:v>775000</c:v>
                </c:pt>
                <c:pt idx="6850">
                  <c:v>343000</c:v>
                </c:pt>
                <c:pt idx="6851">
                  <c:v>470101</c:v>
                </c:pt>
                <c:pt idx="6852">
                  <c:v>195000</c:v>
                </c:pt>
                <c:pt idx="6853">
                  <c:v>772500</c:v>
                </c:pt>
                <c:pt idx="6854">
                  <c:v>450000</c:v>
                </c:pt>
                <c:pt idx="6855" formatCode="0.00E+00">
                  <c:v>1437500</c:v>
                </c:pt>
                <c:pt idx="6856">
                  <c:v>525000</c:v>
                </c:pt>
                <c:pt idx="6857">
                  <c:v>280000</c:v>
                </c:pt>
                <c:pt idx="6858">
                  <c:v>270000</c:v>
                </c:pt>
                <c:pt idx="6859">
                  <c:v>406100</c:v>
                </c:pt>
                <c:pt idx="6860">
                  <c:v>332544</c:v>
                </c:pt>
                <c:pt idx="6861">
                  <c:v>110000</c:v>
                </c:pt>
                <c:pt idx="6862">
                  <c:v>685000</c:v>
                </c:pt>
                <c:pt idx="6863">
                  <c:v>461000</c:v>
                </c:pt>
                <c:pt idx="6864">
                  <c:v>615000</c:v>
                </c:pt>
                <c:pt idx="6865">
                  <c:v>550000</c:v>
                </c:pt>
                <c:pt idx="6866" formatCode="0.00E+00">
                  <c:v>1060000</c:v>
                </c:pt>
                <c:pt idx="6867">
                  <c:v>685000</c:v>
                </c:pt>
                <c:pt idx="6868" formatCode="0.00E+00">
                  <c:v>1555000</c:v>
                </c:pt>
                <c:pt idx="6869">
                  <c:v>312000</c:v>
                </c:pt>
                <c:pt idx="6870">
                  <c:v>507500</c:v>
                </c:pt>
                <c:pt idx="6871">
                  <c:v>217000</c:v>
                </c:pt>
                <c:pt idx="6872">
                  <c:v>439000</c:v>
                </c:pt>
                <c:pt idx="6873">
                  <c:v>620000</c:v>
                </c:pt>
                <c:pt idx="6874">
                  <c:v>915000</c:v>
                </c:pt>
                <c:pt idx="6875">
                  <c:v>425000</c:v>
                </c:pt>
                <c:pt idx="6876">
                  <c:v>435000</c:v>
                </c:pt>
                <c:pt idx="6877">
                  <c:v>305000</c:v>
                </c:pt>
                <c:pt idx="6878">
                  <c:v>276000</c:v>
                </c:pt>
                <c:pt idx="6879">
                  <c:v>327500</c:v>
                </c:pt>
                <c:pt idx="6880">
                  <c:v>810000</c:v>
                </c:pt>
                <c:pt idx="6881">
                  <c:v>715000</c:v>
                </c:pt>
                <c:pt idx="6882">
                  <c:v>272000</c:v>
                </c:pt>
                <c:pt idx="6883">
                  <c:v>266000</c:v>
                </c:pt>
                <c:pt idx="6884">
                  <c:v>543000</c:v>
                </c:pt>
                <c:pt idx="6885">
                  <c:v>400000</c:v>
                </c:pt>
                <c:pt idx="6886">
                  <c:v>509500</c:v>
                </c:pt>
                <c:pt idx="6887">
                  <c:v>495000</c:v>
                </c:pt>
                <c:pt idx="6888">
                  <c:v>424950</c:v>
                </c:pt>
                <c:pt idx="6889">
                  <c:v>230000</c:v>
                </c:pt>
                <c:pt idx="6890">
                  <c:v>235000</c:v>
                </c:pt>
                <c:pt idx="6891">
                  <c:v>763000</c:v>
                </c:pt>
                <c:pt idx="6892">
                  <c:v>350000</c:v>
                </c:pt>
                <c:pt idx="6893">
                  <c:v>900000</c:v>
                </c:pt>
                <c:pt idx="6894">
                  <c:v>250000</c:v>
                </c:pt>
                <c:pt idx="6895">
                  <c:v>225000</c:v>
                </c:pt>
                <c:pt idx="6896">
                  <c:v>255000</c:v>
                </c:pt>
                <c:pt idx="6897">
                  <c:v>161700</c:v>
                </c:pt>
                <c:pt idx="6898">
                  <c:v>336000</c:v>
                </c:pt>
                <c:pt idx="6899">
                  <c:v>410500</c:v>
                </c:pt>
                <c:pt idx="6900">
                  <c:v>502700</c:v>
                </c:pt>
                <c:pt idx="6901">
                  <c:v>505000</c:v>
                </c:pt>
                <c:pt idx="6902">
                  <c:v>250000</c:v>
                </c:pt>
                <c:pt idx="6903">
                  <c:v>570000</c:v>
                </c:pt>
                <c:pt idx="6904">
                  <c:v>349900</c:v>
                </c:pt>
                <c:pt idx="6905">
                  <c:v>465000</c:v>
                </c:pt>
                <c:pt idx="6906">
                  <c:v>625000</c:v>
                </c:pt>
                <c:pt idx="6907">
                  <c:v>655000</c:v>
                </c:pt>
                <c:pt idx="6908">
                  <c:v>469000</c:v>
                </c:pt>
                <c:pt idx="6909">
                  <c:v>355000</c:v>
                </c:pt>
                <c:pt idx="6910">
                  <c:v>596000</c:v>
                </c:pt>
                <c:pt idx="6911">
                  <c:v>790000</c:v>
                </c:pt>
                <c:pt idx="6912">
                  <c:v>885000</c:v>
                </c:pt>
                <c:pt idx="6913" formatCode="0.00E+00">
                  <c:v>1030000</c:v>
                </c:pt>
                <c:pt idx="6914">
                  <c:v>710000</c:v>
                </c:pt>
                <c:pt idx="6915">
                  <c:v>428040</c:v>
                </c:pt>
                <c:pt idx="6916" formatCode="0.00E+00">
                  <c:v>1370000</c:v>
                </c:pt>
                <c:pt idx="6917">
                  <c:v>546000</c:v>
                </c:pt>
                <c:pt idx="6918">
                  <c:v>540000</c:v>
                </c:pt>
                <c:pt idx="6919">
                  <c:v>435000</c:v>
                </c:pt>
                <c:pt idx="6920">
                  <c:v>540000</c:v>
                </c:pt>
                <c:pt idx="6921">
                  <c:v>284000</c:v>
                </c:pt>
                <c:pt idx="6922">
                  <c:v>208000</c:v>
                </c:pt>
                <c:pt idx="6923">
                  <c:v>315000</c:v>
                </c:pt>
                <c:pt idx="6924">
                  <c:v>417500</c:v>
                </c:pt>
                <c:pt idx="6925">
                  <c:v>345000</c:v>
                </c:pt>
                <c:pt idx="6926">
                  <c:v>375000</c:v>
                </c:pt>
                <c:pt idx="6927">
                  <c:v>389800</c:v>
                </c:pt>
                <c:pt idx="6928">
                  <c:v>475000</c:v>
                </c:pt>
                <c:pt idx="6929">
                  <c:v>569000</c:v>
                </c:pt>
                <c:pt idx="6930">
                  <c:v>985000</c:v>
                </c:pt>
                <c:pt idx="6931">
                  <c:v>532000</c:v>
                </c:pt>
                <c:pt idx="6932">
                  <c:v>280000</c:v>
                </c:pt>
                <c:pt idx="6933">
                  <c:v>435000</c:v>
                </c:pt>
                <c:pt idx="6934">
                  <c:v>223000</c:v>
                </c:pt>
                <c:pt idx="6935">
                  <c:v>390000</c:v>
                </c:pt>
                <c:pt idx="6936">
                  <c:v>315000</c:v>
                </c:pt>
                <c:pt idx="6937">
                  <c:v>612000</c:v>
                </c:pt>
                <c:pt idx="6938">
                  <c:v>591000</c:v>
                </c:pt>
                <c:pt idx="6939">
                  <c:v>800000</c:v>
                </c:pt>
                <c:pt idx="6940">
                  <c:v>225000</c:v>
                </c:pt>
                <c:pt idx="6941">
                  <c:v>589900</c:v>
                </c:pt>
                <c:pt idx="6942">
                  <c:v>565000</c:v>
                </c:pt>
                <c:pt idx="6943">
                  <c:v>650000</c:v>
                </c:pt>
                <c:pt idx="6944">
                  <c:v>499000</c:v>
                </c:pt>
                <c:pt idx="6945">
                  <c:v>280000</c:v>
                </c:pt>
                <c:pt idx="6946">
                  <c:v>649950</c:v>
                </c:pt>
                <c:pt idx="6947">
                  <c:v>420000</c:v>
                </c:pt>
                <c:pt idx="6948">
                  <c:v>319990</c:v>
                </c:pt>
                <c:pt idx="6949">
                  <c:v>265000</c:v>
                </c:pt>
                <c:pt idx="6950">
                  <c:v>482000</c:v>
                </c:pt>
                <c:pt idx="6951">
                  <c:v>452000</c:v>
                </c:pt>
                <c:pt idx="6952" formatCode="0.00E+00">
                  <c:v>1488000</c:v>
                </c:pt>
                <c:pt idx="6953">
                  <c:v>375000</c:v>
                </c:pt>
                <c:pt idx="6954">
                  <c:v>588000</c:v>
                </c:pt>
                <c:pt idx="6955">
                  <c:v>635000</c:v>
                </c:pt>
                <c:pt idx="6956">
                  <c:v>280500</c:v>
                </c:pt>
                <c:pt idx="6957">
                  <c:v>210500</c:v>
                </c:pt>
                <c:pt idx="6958">
                  <c:v>196500</c:v>
                </c:pt>
                <c:pt idx="6959" formatCode="0.00E+00">
                  <c:v>1395000</c:v>
                </c:pt>
                <c:pt idx="6960">
                  <c:v>475000</c:v>
                </c:pt>
                <c:pt idx="6961">
                  <c:v>550000</c:v>
                </c:pt>
                <c:pt idx="6962" formatCode="0.00E+00">
                  <c:v>1580000</c:v>
                </c:pt>
                <c:pt idx="6963">
                  <c:v>240000</c:v>
                </c:pt>
                <c:pt idx="6964">
                  <c:v>272000</c:v>
                </c:pt>
                <c:pt idx="6965">
                  <c:v>408506</c:v>
                </c:pt>
                <c:pt idx="6966">
                  <c:v>640000</c:v>
                </c:pt>
                <c:pt idx="6967">
                  <c:v>316000</c:v>
                </c:pt>
                <c:pt idx="6968">
                  <c:v>299000</c:v>
                </c:pt>
                <c:pt idx="6969">
                  <c:v>447500</c:v>
                </c:pt>
                <c:pt idx="6970">
                  <c:v>736500</c:v>
                </c:pt>
                <c:pt idx="6971">
                  <c:v>665000</c:v>
                </c:pt>
                <c:pt idx="6972">
                  <c:v>707000</c:v>
                </c:pt>
                <c:pt idx="6973">
                  <c:v>215000</c:v>
                </c:pt>
                <c:pt idx="6974">
                  <c:v>275000</c:v>
                </c:pt>
                <c:pt idx="6975">
                  <c:v>648000</c:v>
                </c:pt>
                <c:pt idx="6976">
                  <c:v>415000</c:v>
                </c:pt>
                <c:pt idx="6977">
                  <c:v>690000</c:v>
                </c:pt>
                <c:pt idx="6978">
                  <c:v>320000</c:v>
                </c:pt>
                <c:pt idx="6979">
                  <c:v>750000</c:v>
                </c:pt>
                <c:pt idx="6980">
                  <c:v>355000</c:v>
                </c:pt>
                <c:pt idx="6981">
                  <c:v>246000</c:v>
                </c:pt>
                <c:pt idx="6982" formatCode="0.00E+00">
                  <c:v>1155000</c:v>
                </c:pt>
                <c:pt idx="6983">
                  <c:v>744000</c:v>
                </c:pt>
                <c:pt idx="6984" formatCode="0.00E+00">
                  <c:v>1210000</c:v>
                </c:pt>
                <c:pt idx="6985">
                  <c:v>217000</c:v>
                </c:pt>
                <c:pt idx="6986">
                  <c:v>583000</c:v>
                </c:pt>
                <c:pt idx="6987">
                  <c:v>515000</c:v>
                </c:pt>
                <c:pt idx="6988">
                  <c:v>594000</c:v>
                </c:pt>
                <c:pt idx="6989">
                  <c:v>303100</c:v>
                </c:pt>
                <c:pt idx="6990">
                  <c:v>430000</c:v>
                </c:pt>
                <c:pt idx="6991">
                  <c:v>708000</c:v>
                </c:pt>
                <c:pt idx="6992">
                  <c:v>221000</c:v>
                </c:pt>
                <c:pt idx="6993">
                  <c:v>325000</c:v>
                </c:pt>
                <c:pt idx="6994" formatCode="0.00E+00">
                  <c:v>1295650</c:v>
                </c:pt>
                <c:pt idx="6995">
                  <c:v>385000</c:v>
                </c:pt>
                <c:pt idx="6996">
                  <c:v>359500</c:v>
                </c:pt>
                <c:pt idx="6997">
                  <c:v>433000</c:v>
                </c:pt>
                <c:pt idx="6998">
                  <c:v>525000</c:v>
                </c:pt>
                <c:pt idx="6999">
                  <c:v>356200</c:v>
                </c:pt>
                <c:pt idx="7000">
                  <c:v>595000</c:v>
                </c:pt>
                <c:pt idx="7001">
                  <c:v>560000</c:v>
                </c:pt>
                <c:pt idx="7002" formatCode="0.00E+00">
                  <c:v>2175000</c:v>
                </c:pt>
                <c:pt idx="7003">
                  <c:v>513000</c:v>
                </c:pt>
                <c:pt idx="7004">
                  <c:v>365000</c:v>
                </c:pt>
                <c:pt idx="7005">
                  <c:v>368000</c:v>
                </c:pt>
                <c:pt idx="7006">
                  <c:v>870000</c:v>
                </c:pt>
                <c:pt idx="7007">
                  <c:v>225000</c:v>
                </c:pt>
                <c:pt idx="7008" formatCode="0.00E+00">
                  <c:v>1387000</c:v>
                </c:pt>
                <c:pt idx="7009">
                  <c:v>177000</c:v>
                </c:pt>
                <c:pt idx="7010">
                  <c:v>465000</c:v>
                </c:pt>
                <c:pt idx="7011">
                  <c:v>750000</c:v>
                </c:pt>
                <c:pt idx="7012">
                  <c:v>149000</c:v>
                </c:pt>
                <c:pt idx="7013">
                  <c:v>605000</c:v>
                </c:pt>
                <c:pt idx="7014">
                  <c:v>725000</c:v>
                </c:pt>
                <c:pt idx="7015">
                  <c:v>413900</c:v>
                </c:pt>
                <c:pt idx="7016">
                  <c:v>199950</c:v>
                </c:pt>
                <c:pt idx="7017">
                  <c:v>400000</c:v>
                </c:pt>
                <c:pt idx="7018">
                  <c:v>870000</c:v>
                </c:pt>
                <c:pt idx="7019">
                  <c:v>292000</c:v>
                </c:pt>
                <c:pt idx="7020">
                  <c:v>225000</c:v>
                </c:pt>
                <c:pt idx="7021">
                  <c:v>466750</c:v>
                </c:pt>
                <c:pt idx="7022">
                  <c:v>330000</c:v>
                </c:pt>
                <c:pt idx="7023">
                  <c:v>770000</c:v>
                </c:pt>
                <c:pt idx="7024">
                  <c:v>802500</c:v>
                </c:pt>
                <c:pt idx="7025">
                  <c:v>378800</c:v>
                </c:pt>
                <c:pt idx="7026">
                  <c:v>795000</c:v>
                </c:pt>
                <c:pt idx="7027">
                  <c:v>460000</c:v>
                </c:pt>
                <c:pt idx="7028">
                  <c:v>567000</c:v>
                </c:pt>
                <c:pt idx="7029">
                  <c:v>209950</c:v>
                </c:pt>
                <c:pt idx="7030">
                  <c:v>415000</c:v>
                </c:pt>
                <c:pt idx="7031">
                  <c:v>424500</c:v>
                </c:pt>
                <c:pt idx="7032">
                  <c:v>261000</c:v>
                </c:pt>
                <c:pt idx="7033">
                  <c:v>365000</c:v>
                </c:pt>
                <c:pt idx="7034">
                  <c:v>631000</c:v>
                </c:pt>
                <c:pt idx="7035" formatCode="0.00E+00">
                  <c:v>3800000</c:v>
                </c:pt>
                <c:pt idx="7036">
                  <c:v>584000</c:v>
                </c:pt>
                <c:pt idx="7037">
                  <c:v>310000</c:v>
                </c:pt>
                <c:pt idx="7038">
                  <c:v>717000</c:v>
                </c:pt>
                <c:pt idx="7039">
                  <c:v>667000</c:v>
                </c:pt>
                <c:pt idx="7040">
                  <c:v>190000</c:v>
                </c:pt>
                <c:pt idx="7041">
                  <c:v>430000</c:v>
                </c:pt>
                <c:pt idx="7042">
                  <c:v>213000</c:v>
                </c:pt>
                <c:pt idx="7043">
                  <c:v>475000</c:v>
                </c:pt>
                <c:pt idx="7044">
                  <c:v>649000</c:v>
                </c:pt>
                <c:pt idx="7045">
                  <c:v>715000</c:v>
                </c:pt>
                <c:pt idx="7046">
                  <c:v>845000</c:v>
                </c:pt>
                <c:pt idx="7047">
                  <c:v>390000</c:v>
                </c:pt>
                <c:pt idx="7048">
                  <c:v>390000</c:v>
                </c:pt>
                <c:pt idx="7049">
                  <c:v>328000</c:v>
                </c:pt>
                <c:pt idx="7050">
                  <c:v>239999</c:v>
                </c:pt>
                <c:pt idx="7051">
                  <c:v>225000</c:v>
                </c:pt>
                <c:pt idx="7052">
                  <c:v>920000</c:v>
                </c:pt>
                <c:pt idx="7053">
                  <c:v>940000</c:v>
                </c:pt>
                <c:pt idx="7054">
                  <c:v>465000</c:v>
                </c:pt>
                <c:pt idx="7055">
                  <c:v>241000</c:v>
                </c:pt>
                <c:pt idx="7056">
                  <c:v>307550</c:v>
                </c:pt>
                <c:pt idx="7057">
                  <c:v>490000</c:v>
                </c:pt>
                <c:pt idx="7058">
                  <c:v>647000</c:v>
                </c:pt>
                <c:pt idx="7059">
                  <c:v>780000</c:v>
                </c:pt>
                <c:pt idx="7060">
                  <c:v>517500</c:v>
                </c:pt>
                <c:pt idx="7061">
                  <c:v>295000</c:v>
                </c:pt>
                <c:pt idx="7062">
                  <c:v>560000</c:v>
                </c:pt>
                <c:pt idx="7063">
                  <c:v>319450</c:v>
                </c:pt>
                <c:pt idx="7064" formatCode="0.00E+00">
                  <c:v>1500000</c:v>
                </c:pt>
                <c:pt idx="7065">
                  <c:v>340000</c:v>
                </c:pt>
                <c:pt idx="7066">
                  <c:v>249950</c:v>
                </c:pt>
                <c:pt idx="7067">
                  <c:v>499950</c:v>
                </c:pt>
                <c:pt idx="7068" formatCode="0.00E+00">
                  <c:v>1038000</c:v>
                </c:pt>
                <c:pt idx="7069">
                  <c:v>750000</c:v>
                </c:pt>
                <c:pt idx="7070">
                  <c:v>875000</c:v>
                </c:pt>
                <c:pt idx="7071">
                  <c:v>678000</c:v>
                </c:pt>
                <c:pt idx="7072">
                  <c:v>360000</c:v>
                </c:pt>
                <c:pt idx="7073">
                  <c:v>354900</c:v>
                </c:pt>
                <c:pt idx="7074">
                  <c:v>632000</c:v>
                </c:pt>
                <c:pt idx="7075">
                  <c:v>350000</c:v>
                </c:pt>
                <c:pt idx="7076">
                  <c:v>990000</c:v>
                </c:pt>
                <c:pt idx="7077" formatCode="0.00E+00">
                  <c:v>1650000</c:v>
                </c:pt>
                <c:pt idx="7078">
                  <c:v>481000</c:v>
                </c:pt>
                <c:pt idx="7079">
                  <c:v>485000</c:v>
                </c:pt>
                <c:pt idx="7080">
                  <c:v>477000</c:v>
                </c:pt>
                <c:pt idx="7081">
                  <c:v>560000</c:v>
                </c:pt>
                <c:pt idx="7082">
                  <c:v>600000</c:v>
                </c:pt>
                <c:pt idx="7083">
                  <c:v>622500</c:v>
                </c:pt>
                <c:pt idx="7084">
                  <c:v>410000</c:v>
                </c:pt>
                <c:pt idx="7085">
                  <c:v>318200</c:v>
                </c:pt>
                <c:pt idx="7086">
                  <c:v>289000</c:v>
                </c:pt>
                <c:pt idx="7087">
                  <c:v>263000</c:v>
                </c:pt>
                <c:pt idx="7088">
                  <c:v>240000</c:v>
                </c:pt>
                <c:pt idx="7089">
                  <c:v>281500</c:v>
                </c:pt>
                <c:pt idx="7090">
                  <c:v>587206</c:v>
                </c:pt>
                <c:pt idx="7091">
                  <c:v>482000</c:v>
                </c:pt>
                <c:pt idx="7092">
                  <c:v>485000</c:v>
                </c:pt>
                <c:pt idx="7093">
                  <c:v>309000</c:v>
                </c:pt>
                <c:pt idx="7094">
                  <c:v>221000</c:v>
                </c:pt>
                <c:pt idx="7095">
                  <c:v>700000</c:v>
                </c:pt>
                <c:pt idx="7096">
                  <c:v>411500</c:v>
                </c:pt>
                <c:pt idx="7097">
                  <c:v>285000</c:v>
                </c:pt>
                <c:pt idx="7098">
                  <c:v>395000</c:v>
                </c:pt>
                <c:pt idx="7099">
                  <c:v>237950</c:v>
                </c:pt>
                <c:pt idx="7100">
                  <c:v>680000</c:v>
                </c:pt>
                <c:pt idx="7101">
                  <c:v>199950</c:v>
                </c:pt>
                <c:pt idx="7102">
                  <c:v>765000</c:v>
                </c:pt>
                <c:pt idx="7103">
                  <c:v>515000</c:v>
                </c:pt>
                <c:pt idx="7104">
                  <c:v>470000</c:v>
                </c:pt>
                <c:pt idx="7105">
                  <c:v>330000</c:v>
                </c:pt>
                <c:pt idx="7106">
                  <c:v>284000</c:v>
                </c:pt>
                <c:pt idx="7107">
                  <c:v>295000</c:v>
                </c:pt>
                <c:pt idx="7108">
                  <c:v>555000</c:v>
                </c:pt>
                <c:pt idx="7109">
                  <c:v>350000</c:v>
                </c:pt>
                <c:pt idx="7110">
                  <c:v>240000</c:v>
                </c:pt>
                <c:pt idx="7111">
                  <c:v>419900</c:v>
                </c:pt>
                <c:pt idx="7112">
                  <c:v>528000</c:v>
                </c:pt>
                <c:pt idx="7113">
                  <c:v>481000</c:v>
                </c:pt>
                <c:pt idx="7114">
                  <c:v>304700</c:v>
                </c:pt>
                <c:pt idx="7115">
                  <c:v>715000</c:v>
                </c:pt>
                <c:pt idx="7116">
                  <c:v>738950</c:v>
                </c:pt>
                <c:pt idx="7117">
                  <c:v>215000</c:v>
                </c:pt>
                <c:pt idx="7118">
                  <c:v>300000</c:v>
                </c:pt>
                <c:pt idx="7119">
                  <c:v>346000</c:v>
                </c:pt>
                <c:pt idx="7120">
                  <c:v>473000</c:v>
                </c:pt>
                <c:pt idx="7121">
                  <c:v>500000</c:v>
                </c:pt>
                <c:pt idx="7122">
                  <c:v>750000</c:v>
                </c:pt>
                <c:pt idx="7123">
                  <c:v>519900</c:v>
                </c:pt>
                <c:pt idx="7124">
                  <c:v>378500</c:v>
                </c:pt>
                <c:pt idx="7125">
                  <c:v>314500</c:v>
                </c:pt>
                <c:pt idx="7126">
                  <c:v>499950</c:v>
                </c:pt>
                <c:pt idx="7127" formatCode="0.00E+00">
                  <c:v>1735000</c:v>
                </c:pt>
                <c:pt idx="7128">
                  <c:v>630000</c:v>
                </c:pt>
                <c:pt idx="7129">
                  <c:v>360000</c:v>
                </c:pt>
                <c:pt idx="7130">
                  <c:v>460000</c:v>
                </c:pt>
                <c:pt idx="7131">
                  <c:v>361000</c:v>
                </c:pt>
                <c:pt idx="7132">
                  <c:v>713400</c:v>
                </c:pt>
                <c:pt idx="7133">
                  <c:v>445000</c:v>
                </c:pt>
                <c:pt idx="7134">
                  <c:v>305000</c:v>
                </c:pt>
                <c:pt idx="7135" formatCode="0.00E+00">
                  <c:v>1430000</c:v>
                </c:pt>
                <c:pt idx="7136">
                  <c:v>222000</c:v>
                </c:pt>
                <c:pt idx="7137">
                  <c:v>510000</c:v>
                </c:pt>
                <c:pt idx="7138">
                  <c:v>500000</c:v>
                </c:pt>
                <c:pt idx="7139">
                  <c:v>605000</c:v>
                </c:pt>
                <c:pt idx="7140">
                  <c:v>393000</c:v>
                </c:pt>
                <c:pt idx="7141">
                  <c:v>725000</c:v>
                </c:pt>
                <c:pt idx="7142">
                  <c:v>320000</c:v>
                </c:pt>
                <c:pt idx="7143">
                  <c:v>210000</c:v>
                </c:pt>
                <c:pt idx="7144">
                  <c:v>419900</c:v>
                </c:pt>
                <c:pt idx="7145">
                  <c:v>410000</c:v>
                </c:pt>
                <c:pt idx="7146">
                  <c:v>721000</c:v>
                </c:pt>
                <c:pt idx="7147">
                  <c:v>605000</c:v>
                </c:pt>
                <c:pt idx="7148">
                  <c:v>738000</c:v>
                </c:pt>
                <c:pt idx="7149">
                  <c:v>725000</c:v>
                </c:pt>
                <c:pt idx="7150">
                  <c:v>255000</c:v>
                </c:pt>
                <c:pt idx="7151">
                  <c:v>303000</c:v>
                </c:pt>
                <c:pt idx="7152">
                  <c:v>394950</c:v>
                </c:pt>
                <c:pt idx="7153">
                  <c:v>530000</c:v>
                </c:pt>
                <c:pt idx="7154">
                  <c:v>475000</c:v>
                </c:pt>
                <c:pt idx="7155">
                  <c:v>250000</c:v>
                </c:pt>
                <c:pt idx="7156">
                  <c:v>180000</c:v>
                </c:pt>
                <c:pt idx="7157">
                  <c:v>443500</c:v>
                </c:pt>
                <c:pt idx="7158">
                  <c:v>390000</c:v>
                </c:pt>
                <c:pt idx="7159">
                  <c:v>430000</c:v>
                </c:pt>
                <c:pt idx="7160">
                  <c:v>460000</c:v>
                </c:pt>
                <c:pt idx="7161">
                  <c:v>660000</c:v>
                </c:pt>
                <c:pt idx="7162">
                  <c:v>515000</c:v>
                </c:pt>
                <c:pt idx="7163">
                  <c:v>482500</c:v>
                </c:pt>
                <c:pt idx="7164">
                  <c:v>305000</c:v>
                </c:pt>
                <c:pt idx="7165">
                  <c:v>835000</c:v>
                </c:pt>
                <c:pt idx="7166">
                  <c:v>237000</c:v>
                </c:pt>
                <c:pt idx="7167">
                  <c:v>445000</c:v>
                </c:pt>
                <c:pt idx="7168">
                  <c:v>710000</c:v>
                </c:pt>
                <c:pt idx="7169">
                  <c:v>180000</c:v>
                </c:pt>
                <c:pt idx="7170">
                  <c:v>280017</c:v>
                </c:pt>
                <c:pt idx="7171">
                  <c:v>436500</c:v>
                </c:pt>
                <c:pt idx="7172" formatCode="0.00E+00">
                  <c:v>1255000</c:v>
                </c:pt>
                <c:pt idx="7173">
                  <c:v>420000</c:v>
                </c:pt>
                <c:pt idx="7174">
                  <c:v>205000</c:v>
                </c:pt>
                <c:pt idx="7175">
                  <c:v>570000</c:v>
                </c:pt>
                <c:pt idx="7176">
                  <c:v>565000</c:v>
                </c:pt>
                <c:pt idx="7177">
                  <c:v>287000</c:v>
                </c:pt>
                <c:pt idx="7178">
                  <c:v>260000</c:v>
                </c:pt>
                <c:pt idx="7179">
                  <c:v>470000</c:v>
                </c:pt>
                <c:pt idx="7180">
                  <c:v>700000</c:v>
                </c:pt>
                <c:pt idx="7181">
                  <c:v>249000</c:v>
                </c:pt>
                <c:pt idx="7182">
                  <c:v>568000</c:v>
                </c:pt>
                <c:pt idx="7183">
                  <c:v>500000</c:v>
                </c:pt>
                <c:pt idx="7184">
                  <c:v>358000</c:v>
                </c:pt>
                <c:pt idx="7185">
                  <c:v>225000</c:v>
                </c:pt>
                <c:pt idx="7186">
                  <c:v>275500</c:v>
                </c:pt>
                <c:pt idx="7187">
                  <c:v>495000</c:v>
                </c:pt>
                <c:pt idx="7188">
                  <c:v>758800</c:v>
                </c:pt>
                <c:pt idx="7189">
                  <c:v>280000</c:v>
                </c:pt>
                <c:pt idx="7190">
                  <c:v>380500</c:v>
                </c:pt>
                <c:pt idx="7191" formatCode="0.00E+00">
                  <c:v>3200000</c:v>
                </c:pt>
                <c:pt idx="7192">
                  <c:v>260000</c:v>
                </c:pt>
                <c:pt idx="7193">
                  <c:v>630000</c:v>
                </c:pt>
                <c:pt idx="7194">
                  <c:v>875000</c:v>
                </c:pt>
                <c:pt idx="7195">
                  <c:v>457500</c:v>
                </c:pt>
                <c:pt idx="7196">
                  <c:v>900000</c:v>
                </c:pt>
                <c:pt idx="7197">
                  <c:v>235000</c:v>
                </c:pt>
                <c:pt idx="7198">
                  <c:v>410000</c:v>
                </c:pt>
                <c:pt idx="7199">
                  <c:v>355000</c:v>
                </c:pt>
                <c:pt idx="7200" formatCode="0.00E+00">
                  <c:v>1300000</c:v>
                </c:pt>
                <c:pt idx="7201">
                  <c:v>467500</c:v>
                </c:pt>
                <c:pt idx="7202">
                  <c:v>500000</c:v>
                </c:pt>
                <c:pt idx="7203">
                  <c:v>995000</c:v>
                </c:pt>
                <c:pt idx="7204">
                  <c:v>277000</c:v>
                </c:pt>
                <c:pt idx="7205">
                  <c:v>630000</c:v>
                </c:pt>
                <c:pt idx="7206">
                  <c:v>628000</c:v>
                </c:pt>
                <c:pt idx="7207">
                  <c:v>655000</c:v>
                </c:pt>
                <c:pt idx="7208">
                  <c:v>170000</c:v>
                </c:pt>
                <c:pt idx="7209">
                  <c:v>352500</c:v>
                </c:pt>
                <c:pt idx="7210">
                  <c:v>615000</c:v>
                </c:pt>
                <c:pt idx="7211">
                  <c:v>165000</c:v>
                </c:pt>
                <c:pt idx="7212">
                  <c:v>243500</c:v>
                </c:pt>
                <c:pt idx="7213">
                  <c:v>304000</c:v>
                </c:pt>
                <c:pt idx="7214">
                  <c:v>369000</c:v>
                </c:pt>
                <c:pt idx="7215">
                  <c:v>779950</c:v>
                </c:pt>
                <c:pt idx="7216">
                  <c:v>605000</c:v>
                </c:pt>
                <c:pt idx="7217">
                  <c:v>292500</c:v>
                </c:pt>
                <c:pt idx="7218">
                  <c:v>500007</c:v>
                </c:pt>
                <c:pt idx="7219">
                  <c:v>449999</c:v>
                </c:pt>
                <c:pt idx="7220">
                  <c:v>355000</c:v>
                </c:pt>
                <c:pt idx="7221">
                  <c:v>258000</c:v>
                </c:pt>
                <c:pt idx="7222">
                  <c:v>380000</c:v>
                </c:pt>
                <c:pt idx="7223">
                  <c:v>650000</c:v>
                </c:pt>
                <c:pt idx="7224">
                  <c:v>456500</c:v>
                </c:pt>
                <c:pt idx="7225">
                  <c:v>259950</c:v>
                </c:pt>
                <c:pt idx="7226">
                  <c:v>123000</c:v>
                </c:pt>
                <c:pt idx="7227">
                  <c:v>520000</c:v>
                </c:pt>
                <c:pt idx="7228">
                  <c:v>506000</c:v>
                </c:pt>
                <c:pt idx="7229">
                  <c:v>425000</c:v>
                </c:pt>
                <c:pt idx="7230">
                  <c:v>438000</c:v>
                </c:pt>
                <c:pt idx="7231" formatCode="0.00E+00">
                  <c:v>1490000</c:v>
                </c:pt>
                <c:pt idx="7232">
                  <c:v>375000</c:v>
                </c:pt>
                <c:pt idx="7233">
                  <c:v>337500</c:v>
                </c:pt>
                <c:pt idx="7234">
                  <c:v>300000</c:v>
                </c:pt>
                <c:pt idx="7235">
                  <c:v>627000</c:v>
                </c:pt>
                <c:pt idx="7236" formatCode="0.00E+00">
                  <c:v>1400000</c:v>
                </c:pt>
                <c:pt idx="7237">
                  <c:v>674725</c:v>
                </c:pt>
                <c:pt idx="7238">
                  <c:v>325000</c:v>
                </c:pt>
                <c:pt idx="7239">
                  <c:v>230000</c:v>
                </c:pt>
                <c:pt idx="7240">
                  <c:v>485000</c:v>
                </c:pt>
                <c:pt idx="7241">
                  <c:v>315000</c:v>
                </c:pt>
                <c:pt idx="7242">
                  <c:v>560000</c:v>
                </c:pt>
                <c:pt idx="7243">
                  <c:v>444000</c:v>
                </c:pt>
                <c:pt idx="7244">
                  <c:v>325000</c:v>
                </c:pt>
                <c:pt idx="7245">
                  <c:v>118125</c:v>
                </c:pt>
                <c:pt idx="7246">
                  <c:v>212000</c:v>
                </c:pt>
                <c:pt idx="7247">
                  <c:v>428900</c:v>
                </c:pt>
                <c:pt idx="7248">
                  <c:v>510000</c:v>
                </c:pt>
                <c:pt idx="7249">
                  <c:v>416000</c:v>
                </c:pt>
                <c:pt idx="7250">
                  <c:v>950000</c:v>
                </c:pt>
                <c:pt idx="7251">
                  <c:v>204000</c:v>
                </c:pt>
                <c:pt idx="7252" formatCode="0.00E+00">
                  <c:v>7700000</c:v>
                </c:pt>
                <c:pt idx="7253">
                  <c:v>878000</c:v>
                </c:pt>
                <c:pt idx="7254" formatCode="0.00E+00">
                  <c:v>1045000</c:v>
                </c:pt>
                <c:pt idx="7255">
                  <c:v>350000</c:v>
                </c:pt>
                <c:pt idx="7256">
                  <c:v>659500</c:v>
                </c:pt>
                <c:pt idx="7257">
                  <c:v>395000</c:v>
                </c:pt>
                <c:pt idx="7258">
                  <c:v>308950</c:v>
                </c:pt>
                <c:pt idx="7259">
                  <c:v>410000</c:v>
                </c:pt>
                <c:pt idx="7260">
                  <c:v>710000</c:v>
                </c:pt>
                <c:pt idx="7261">
                  <c:v>175000</c:v>
                </c:pt>
                <c:pt idx="7262">
                  <c:v>508800</c:v>
                </c:pt>
                <c:pt idx="7263">
                  <c:v>606400</c:v>
                </c:pt>
                <c:pt idx="7264">
                  <c:v>245100</c:v>
                </c:pt>
                <c:pt idx="7265">
                  <c:v>540000</c:v>
                </c:pt>
                <c:pt idx="7266">
                  <c:v>415000</c:v>
                </c:pt>
                <c:pt idx="7267">
                  <c:v>469500</c:v>
                </c:pt>
                <c:pt idx="7268">
                  <c:v>195000</c:v>
                </c:pt>
                <c:pt idx="7269" formatCode="0.00E+00">
                  <c:v>1615000</c:v>
                </c:pt>
                <c:pt idx="7270" formatCode="0.00E+00">
                  <c:v>1450000</c:v>
                </c:pt>
                <c:pt idx="7271" formatCode="0.00E+00">
                  <c:v>1200000</c:v>
                </c:pt>
                <c:pt idx="7272" formatCode="0.00E+00">
                  <c:v>1065000</c:v>
                </c:pt>
                <c:pt idx="7273">
                  <c:v>555500</c:v>
                </c:pt>
                <c:pt idx="7274">
                  <c:v>440000</c:v>
                </c:pt>
                <c:pt idx="7275">
                  <c:v>485000</c:v>
                </c:pt>
                <c:pt idx="7276">
                  <c:v>693000</c:v>
                </c:pt>
                <c:pt idx="7277">
                  <c:v>295000</c:v>
                </c:pt>
                <c:pt idx="7278">
                  <c:v>700000</c:v>
                </c:pt>
                <c:pt idx="7279">
                  <c:v>767500</c:v>
                </c:pt>
                <c:pt idx="7280">
                  <c:v>800000</c:v>
                </c:pt>
                <c:pt idx="7281">
                  <c:v>440000</c:v>
                </c:pt>
                <c:pt idx="7282">
                  <c:v>600000</c:v>
                </c:pt>
                <c:pt idx="7283" formatCode="0.00E+00">
                  <c:v>1160000</c:v>
                </c:pt>
                <c:pt idx="7284">
                  <c:v>506000</c:v>
                </c:pt>
                <c:pt idx="7285">
                  <c:v>474950</c:v>
                </c:pt>
                <c:pt idx="7286">
                  <c:v>654000</c:v>
                </c:pt>
                <c:pt idx="7287">
                  <c:v>710000</c:v>
                </c:pt>
                <c:pt idx="7288">
                  <c:v>620000</c:v>
                </c:pt>
                <c:pt idx="7289">
                  <c:v>390000</c:v>
                </c:pt>
                <c:pt idx="7290">
                  <c:v>550000</c:v>
                </c:pt>
                <c:pt idx="7291">
                  <c:v>353000</c:v>
                </c:pt>
                <c:pt idx="7292">
                  <c:v>465000</c:v>
                </c:pt>
                <c:pt idx="7293">
                  <c:v>279900</c:v>
                </c:pt>
                <c:pt idx="7294">
                  <c:v>700000</c:v>
                </c:pt>
                <c:pt idx="7295">
                  <c:v>395000</c:v>
                </c:pt>
                <c:pt idx="7296">
                  <c:v>375000</c:v>
                </c:pt>
                <c:pt idx="7297">
                  <c:v>547000</c:v>
                </c:pt>
                <c:pt idx="7298">
                  <c:v>525000</c:v>
                </c:pt>
                <c:pt idx="7299">
                  <c:v>285000</c:v>
                </c:pt>
                <c:pt idx="7300">
                  <c:v>570000</c:v>
                </c:pt>
                <c:pt idx="7301">
                  <c:v>409000</c:v>
                </c:pt>
                <c:pt idx="7302">
                  <c:v>260000</c:v>
                </c:pt>
                <c:pt idx="7303">
                  <c:v>348000</c:v>
                </c:pt>
                <c:pt idx="7304">
                  <c:v>389000</c:v>
                </c:pt>
                <c:pt idx="7305">
                  <c:v>445000</c:v>
                </c:pt>
                <c:pt idx="7306">
                  <c:v>400000</c:v>
                </c:pt>
                <c:pt idx="7307">
                  <c:v>302000</c:v>
                </c:pt>
                <c:pt idx="7308">
                  <c:v>798000</c:v>
                </c:pt>
                <c:pt idx="7309">
                  <c:v>335000</c:v>
                </c:pt>
                <c:pt idx="7310">
                  <c:v>585000</c:v>
                </c:pt>
                <c:pt idx="7311" formatCode="0.00E+00">
                  <c:v>2500000</c:v>
                </c:pt>
                <c:pt idx="7312">
                  <c:v>555000</c:v>
                </c:pt>
                <c:pt idx="7313" formatCode="0.00E+00">
                  <c:v>3100000</c:v>
                </c:pt>
                <c:pt idx="7314">
                  <c:v>295000</c:v>
                </c:pt>
                <c:pt idx="7315">
                  <c:v>265000</c:v>
                </c:pt>
                <c:pt idx="7316">
                  <c:v>330000</c:v>
                </c:pt>
                <c:pt idx="7317">
                  <c:v>286000</c:v>
                </c:pt>
                <c:pt idx="7318">
                  <c:v>305000</c:v>
                </c:pt>
                <c:pt idx="7319">
                  <c:v>970000</c:v>
                </c:pt>
                <c:pt idx="7320">
                  <c:v>525000</c:v>
                </c:pt>
                <c:pt idx="7321">
                  <c:v>355000</c:v>
                </c:pt>
                <c:pt idx="7322">
                  <c:v>469950</c:v>
                </c:pt>
                <c:pt idx="7323">
                  <c:v>435000</c:v>
                </c:pt>
                <c:pt idx="7324">
                  <c:v>363500</c:v>
                </c:pt>
                <c:pt idx="7325">
                  <c:v>595000</c:v>
                </c:pt>
                <c:pt idx="7326">
                  <c:v>275000</c:v>
                </c:pt>
                <c:pt idx="7327">
                  <c:v>295000</c:v>
                </c:pt>
                <c:pt idx="7328">
                  <c:v>345000</c:v>
                </c:pt>
                <c:pt idx="7329">
                  <c:v>485000</c:v>
                </c:pt>
                <c:pt idx="7330" formatCode="0.00E+00">
                  <c:v>1245000</c:v>
                </c:pt>
                <c:pt idx="7331">
                  <c:v>340500</c:v>
                </c:pt>
                <c:pt idx="7332">
                  <c:v>280000</c:v>
                </c:pt>
                <c:pt idx="7333">
                  <c:v>449888</c:v>
                </c:pt>
                <c:pt idx="7334">
                  <c:v>483000</c:v>
                </c:pt>
                <c:pt idx="7335">
                  <c:v>445500</c:v>
                </c:pt>
                <c:pt idx="7336">
                  <c:v>379900</c:v>
                </c:pt>
                <c:pt idx="7337">
                  <c:v>599950</c:v>
                </c:pt>
                <c:pt idx="7338">
                  <c:v>215000</c:v>
                </c:pt>
                <c:pt idx="7339">
                  <c:v>263000</c:v>
                </c:pt>
                <c:pt idx="7340">
                  <c:v>565000</c:v>
                </c:pt>
                <c:pt idx="7341">
                  <c:v>950000</c:v>
                </c:pt>
                <c:pt idx="7342">
                  <c:v>395000</c:v>
                </c:pt>
                <c:pt idx="7343" formatCode="0.00E+00">
                  <c:v>1535000</c:v>
                </c:pt>
                <c:pt idx="7344">
                  <c:v>922000</c:v>
                </c:pt>
                <c:pt idx="7345">
                  <c:v>330000</c:v>
                </c:pt>
                <c:pt idx="7346" formatCode="0.00E+00">
                  <c:v>1525000</c:v>
                </c:pt>
                <c:pt idx="7347">
                  <c:v>323000</c:v>
                </c:pt>
                <c:pt idx="7348">
                  <c:v>554000</c:v>
                </c:pt>
                <c:pt idx="7349">
                  <c:v>500000</c:v>
                </c:pt>
                <c:pt idx="7350">
                  <c:v>775000</c:v>
                </c:pt>
                <c:pt idx="7351">
                  <c:v>340000</c:v>
                </c:pt>
                <c:pt idx="7352">
                  <c:v>560000</c:v>
                </c:pt>
                <c:pt idx="7353">
                  <c:v>304000</c:v>
                </c:pt>
                <c:pt idx="7354">
                  <c:v>279900</c:v>
                </c:pt>
                <c:pt idx="7355">
                  <c:v>315000</c:v>
                </c:pt>
                <c:pt idx="7356">
                  <c:v>849000</c:v>
                </c:pt>
                <c:pt idx="7357">
                  <c:v>325000</c:v>
                </c:pt>
                <c:pt idx="7358">
                  <c:v>786000</c:v>
                </c:pt>
                <c:pt idx="7359">
                  <c:v>384000</c:v>
                </c:pt>
                <c:pt idx="7360">
                  <c:v>907000</c:v>
                </c:pt>
                <c:pt idx="7361">
                  <c:v>700000</c:v>
                </c:pt>
                <c:pt idx="7362">
                  <c:v>269500</c:v>
                </c:pt>
                <c:pt idx="7363">
                  <c:v>269000</c:v>
                </c:pt>
                <c:pt idx="7364">
                  <c:v>749950</c:v>
                </c:pt>
                <c:pt idx="7365">
                  <c:v>325000</c:v>
                </c:pt>
                <c:pt idx="7366" formatCode="0.00E+00">
                  <c:v>1150000</c:v>
                </c:pt>
                <c:pt idx="7367">
                  <c:v>406000</c:v>
                </c:pt>
                <c:pt idx="7368">
                  <c:v>650000</c:v>
                </c:pt>
                <c:pt idx="7369">
                  <c:v>295000</c:v>
                </c:pt>
                <c:pt idx="7370">
                  <c:v>375000</c:v>
                </c:pt>
                <c:pt idx="7371">
                  <c:v>395000</c:v>
                </c:pt>
                <c:pt idx="7372">
                  <c:v>609000</c:v>
                </c:pt>
                <c:pt idx="7373">
                  <c:v>510000</c:v>
                </c:pt>
                <c:pt idx="7374">
                  <c:v>190000</c:v>
                </c:pt>
                <c:pt idx="7375">
                  <c:v>250000</c:v>
                </c:pt>
                <c:pt idx="7376">
                  <c:v>295000</c:v>
                </c:pt>
                <c:pt idx="7377">
                  <c:v>740000</c:v>
                </c:pt>
                <c:pt idx="7378">
                  <c:v>323000</c:v>
                </c:pt>
                <c:pt idx="7379">
                  <c:v>713000</c:v>
                </c:pt>
                <c:pt idx="7380" formatCode="0.00E+00">
                  <c:v>1070000</c:v>
                </c:pt>
                <c:pt idx="7381">
                  <c:v>460000</c:v>
                </c:pt>
                <c:pt idx="7382">
                  <c:v>880000</c:v>
                </c:pt>
                <c:pt idx="7383">
                  <c:v>585000</c:v>
                </c:pt>
                <c:pt idx="7384">
                  <c:v>249950</c:v>
                </c:pt>
                <c:pt idx="7385">
                  <c:v>450000</c:v>
                </c:pt>
                <c:pt idx="7386">
                  <c:v>450000</c:v>
                </c:pt>
                <c:pt idx="7387" formatCode="0.00E+00">
                  <c:v>1775000</c:v>
                </c:pt>
                <c:pt idx="7388">
                  <c:v>350000</c:v>
                </c:pt>
                <c:pt idx="7389">
                  <c:v>292500</c:v>
                </c:pt>
                <c:pt idx="7390">
                  <c:v>879000</c:v>
                </c:pt>
                <c:pt idx="7391" formatCode="0.00E+00">
                  <c:v>1184000</c:v>
                </c:pt>
                <c:pt idx="7392">
                  <c:v>584999</c:v>
                </c:pt>
                <c:pt idx="7393">
                  <c:v>366000</c:v>
                </c:pt>
                <c:pt idx="7394">
                  <c:v>987500</c:v>
                </c:pt>
                <c:pt idx="7395">
                  <c:v>300000</c:v>
                </c:pt>
                <c:pt idx="7396">
                  <c:v>299000</c:v>
                </c:pt>
                <c:pt idx="7397">
                  <c:v>560000</c:v>
                </c:pt>
                <c:pt idx="7398">
                  <c:v>695000</c:v>
                </c:pt>
                <c:pt idx="7399">
                  <c:v>360000</c:v>
                </c:pt>
                <c:pt idx="7400">
                  <c:v>183500</c:v>
                </c:pt>
                <c:pt idx="7401">
                  <c:v>311000</c:v>
                </c:pt>
                <c:pt idx="7402">
                  <c:v>263000</c:v>
                </c:pt>
                <c:pt idx="7403">
                  <c:v>269000</c:v>
                </c:pt>
                <c:pt idx="7404" formatCode="0.00E+00">
                  <c:v>1600000</c:v>
                </c:pt>
                <c:pt idx="7405">
                  <c:v>564000</c:v>
                </c:pt>
                <c:pt idx="7406">
                  <c:v>425000</c:v>
                </c:pt>
                <c:pt idx="7407">
                  <c:v>679000</c:v>
                </c:pt>
                <c:pt idx="7408">
                  <c:v>410000</c:v>
                </c:pt>
                <c:pt idx="7409">
                  <c:v>340000</c:v>
                </c:pt>
                <c:pt idx="7410">
                  <c:v>360000</c:v>
                </c:pt>
                <c:pt idx="7411">
                  <c:v>450000</c:v>
                </c:pt>
                <c:pt idx="7412">
                  <c:v>552000</c:v>
                </c:pt>
                <c:pt idx="7413">
                  <c:v>294000</c:v>
                </c:pt>
                <c:pt idx="7414">
                  <c:v>663500</c:v>
                </c:pt>
                <c:pt idx="7415" formatCode="0.00E+00">
                  <c:v>1975000</c:v>
                </c:pt>
                <c:pt idx="7416">
                  <c:v>175409</c:v>
                </c:pt>
                <c:pt idx="7417">
                  <c:v>459000</c:v>
                </c:pt>
                <c:pt idx="7418">
                  <c:v>339950</c:v>
                </c:pt>
                <c:pt idx="7419">
                  <c:v>393000</c:v>
                </c:pt>
                <c:pt idx="7420">
                  <c:v>275500</c:v>
                </c:pt>
                <c:pt idx="7421">
                  <c:v>485000</c:v>
                </c:pt>
                <c:pt idx="7422">
                  <c:v>250000</c:v>
                </c:pt>
                <c:pt idx="7423">
                  <c:v>935100</c:v>
                </c:pt>
                <c:pt idx="7424">
                  <c:v>245000</c:v>
                </c:pt>
                <c:pt idx="7425">
                  <c:v>670000</c:v>
                </c:pt>
                <c:pt idx="7426" formatCode="0.00E+00">
                  <c:v>1393000</c:v>
                </c:pt>
                <c:pt idx="7427">
                  <c:v>440000</c:v>
                </c:pt>
                <c:pt idx="7428" formatCode="0.00E+00">
                  <c:v>1248000</c:v>
                </c:pt>
                <c:pt idx="7429">
                  <c:v>203000</c:v>
                </c:pt>
                <c:pt idx="7430">
                  <c:v>583000</c:v>
                </c:pt>
                <c:pt idx="7431">
                  <c:v>575000</c:v>
                </c:pt>
                <c:pt idx="7432" formatCode="0.00E+00">
                  <c:v>2575000</c:v>
                </c:pt>
                <c:pt idx="7433" formatCode="0.00E+00">
                  <c:v>1600000</c:v>
                </c:pt>
                <c:pt idx="7434">
                  <c:v>312500</c:v>
                </c:pt>
                <c:pt idx="7435">
                  <c:v>455000</c:v>
                </c:pt>
                <c:pt idx="7436" formatCode="0.00E+00">
                  <c:v>1310000</c:v>
                </c:pt>
                <c:pt idx="7437">
                  <c:v>605000</c:v>
                </c:pt>
                <c:pt idx="7438">
                  <c:v>325000</c:v>
                </c:pt>
                <c:pt idx="7439">
                  <c:v>630000</c:v>
                </c:pt>
                <c:pt idx="7440">
                  <c:v>928950</c:v>
                </c:pt>
                <c:pt idx="7441">
                  <c:v>489950</c:v>
                </c:pt>
                <c:pt idx="7442">
                  <c:v>550000</c:v>
                </c:pt>
                <c:pt idx="7443">
                  <c:v>237000</c:v>
                </c:pt>
                <c:pt idx="7444">
                  <c:v>390000</c:v>
                </c:pt>
                <c:pt idx="7445">
                  <c:v>665000</c:v>
                </c:pt>
                <c:pt idx="7446">
                  <c:v>277000</c:v>
                </c:pt>
                <c:pt idx="7447">
                  <c:v>545000</c:v>
                </c:pt>
                <c:pt idx="7448">
                  <c:v>615000</c:v>
                </c:pt>
                <c:pt idx="7449">
                  <c:v>343000</c:v>
                </c:pt>
                <c:pt idx="7450">
                  <c:v>597000</c:v>
                </c:pt>
                <c:pt idx="7451">
                  <c:v>600000</c:v>
                </c:pt>
                <c:pt idx="7452">
                  <c:v>479000</c:v>
                </c:pt>
                <c:pt idx="7453">
                  <c:v>292000</c:v>
                </c:pt>
                <c:pt idx="7454">
                  <c:v>265000</c:v>
                </c:pt>
                <c:pt idx="7455">
                  <c:v>623000</c:v>
                </c:pt>
                <c:pt idx="7456">
                  <c:v>486000</c:v>
                </c:pt>
                <c:pt idx="7457">
                  <c:v>520500</c:v>
                </c:pt>
                <c:pt idx="7458" formatCode="0.00E+00">
                  <c:v>1300000</c:v>
                </c:pt>
                <c:pt idx="7459">
                  <c:v>825000</c:v>
                </c:pt>
                <c:pt idx="7460">
                  <c:v>259900</c:v>
                </c:pt>
                <c:pt idx="7461" formatCode="0.00E+00">
                  <c:v>1170000</c:v>
                </c:pt>
                <c:pt idx="7462">
                  <c:v>245000</c:v>
                </c:pt>
                <c:pt idx="7463">
                  <c:v>830200</c:v>
                </c:pt>
                <c:pt idx="7464">
                  <c:v>650000</c:v>
                </c:pt>
                <c:pt idx="7465">
                  <c:v>305000</c:v>
                </c:pt>
                <c:pt idx="7466">
                  <c:v>599000</c:v>
                </c:pt>
                <c:pt idx="7467">
                  <c:v>272000</c:v>
                </c:pt>
                <c:pt idx="7468">
                  <c:v>415000</c:v>
                </c:pt>
                <c:pt idx="7469">
                  <c:v>319000</c:v>
                </c:pt>
                <c:pt idx="7470">
                  <c:v>425000</c:v>
                </c:pt>
                <c:pt idx="7471">
                  <c:v>297500</c:v>
                </c:pt>
                <c:pt idx="7472">
                  <c:v>725000</c:v>
                </c:pt>
                <c:pt idx="7473">
                  <c:v>325000</c:v>
                </c:pt>
                <c:pt idx="7474">
                  <c:v>460000</c:v>
                </c:pt>
                <c:pt idx="7475">
                  <c:v>396480</c:v>
                </c:pt>
                <c:pt idx="7476" formatCode="0.00E+00">
                  <c:v>1025000</c:v>
                </c:pt>
                <c:pt idx="7477">
                  <c:v>370000</c:v>
                </c:pt>
                <c:pt idx="7478">
                  <c:v>260656</c:v>
                </c:pt>
                <c:pt idx="7479">
                  <c:v>431000</c:v>
                </c:pt>
                <c:pt idx="7480">
                  <c:v>320000</c:v>
                </c:pt>
                <c:pt idx="7481">
                  <c:v>296500</c:v>
                </c:pt>
                <c:pt idx="7482">
                  <c:v>679000</c:v>
                </c:pt>
                <c:pt idx="7483">
                  <c:v>359000</c:v>
                </c:pt>
                <c:pt idx="7484">
                  <c:v>330000</c:v>
                </c:pt>
                <c:pt idx="7485">
                  <c:v>350000</c:v>
                </c:pt>
                <c:pt idx="7486">
                  <c:v>242000</c:v>
                </c:pt>
                <c:pt idx="7487">
                  <c:v>692500</c:v>
                </c:pt>
                <c:pt idx="7488">
                  <c:v>441000</c:v>
                </c:pt>
                <c:pt idx="7489">
                  <c:v>765000</c:v>
                </c:pt>
                <c:pt idx="7490">
                  <c:v>375000</c:v>
                </c:pt>
                <c:pt idx="7491">
                  <c:v>365000</c:v>
                </c:pt>
                <c:pt idx="7492">
                  <c:v>580000</c:v>
                </c:pt>
                <c:pt idx="7493" formatCode="0.00E+00">
                  <c:v>1605000</c:v>
                </c:pt>
                <c:pt idx="7494">
                  <c:v>841000</c:v>
                </c:pt>
                <c:pt idx="7495">
                  <c:v>515000</c:v>
                </c:pt>
                <c:pt idx="7496">
                  <c:v>565000</c:v>
                </c:pt>
                <c:pt idx="7497">
                  <c:v>365000</c:v>
                </c:pt>
                <c:pt idx="7498">
                  <c:v>295000</c:v>
                </c:pt>
                <c:pt idx="7499">
                  <c:v>406500</c:v>
                </c:pt>
                <c:pt idx="7500">
                  <c:v>614905</c:v>
                </c:pt>
                <c:pt idx="7501" formatCode="0.00E+00">
                  <c:v>1398000</c:v>
                </c:pt>
                <c:pt idx="7502">
                  <c:v>250000</c:v>
                </c:pt>
                <c:pt idx="7503">
                  <c:v>549000</c:v>
                </c:pt>
                <c:pt idx="7504">
                  <c:v>397000</c:v>
                </c:pt>
                <c:pt idx="7505">
                  <c:v>184000</c:v>
                </c:pt>
                <c:pt idx="7506" formatCode="0.00E+00">
                  <c:v>2500000</c:v>
                </c:pt>
                <c:pt idx="7507">
                  <c:v>499100</c:v>
                </c:pt>
                <c:pt idx="7508">
                  <c:v>676101</c:v>
                </c:pt>
                <c:pt idx="7509">
                  <c:v>290000</c:v>
                </c:pt>
                <c:pt idx="7510">
                  <c:v>390000</c:v>
                </c:pt>
                <c:pt idx="7511">
                  <c:v>465000</c:v>
                </c:pt>
                <c:pt idx="7512">
                  <c:v>470000</c:v>
                </c:pt>
                <c:pt idx="7513">
                  <c:v>435000</c:v>
                </c:pt>
                <c:pt idx="7514">
                  <c:v>415000</c:v>
                </c:pt>
                <c:pt idx="7515">
                  <c:v>450000</c:v>
                </c:pt>
                <c:pt idx="7516">
                  <c:v>645000</c:v>
                </c:pt>
                <c:pt idx="7517">
                  <c:v>231000</c:v>
                </c:pt>
                <c:pt idx="7518">
                  <c:v>358000</c:v>
                </c:pt>
                <c:pt idx="7519">
                  <c:v>330000</c:v>
                </c:pt>
                <c:pt idx="7520">
                  <c:v>229950</c:v>
                </c:pt>
                <c:pt idx="7521">
                  <c:v>403250</c:v>
                </c:pt>
                <c:pt idx="7522">
                  <c:v>470000</c:v>
                </c:pt>
                <c:pt idx="7523">
                  <c:v>239000</c:v>
                </c:pt>
                <c:pt idx="7524">
                  <c:v>579000</c:v>
                </c:pt>
                <c:pt idx="7525">
                  <c:v>380500</c:v>
                </c:pt>
                <c:pt idx="7526">
                  <c:v>614285</c:v>
                </c:pt>
                <c:pt idx="7527">
                  <c:v>376000</c:v>
                </c:pt>
                <c:pt idx="7528">
                  <c:v>290000</c:v>
                </c:pt>
                <c:pt idx="7529">
                  <c:v>487000</c:v>
                </c:pt>
                <c:pt idx="7530">
                  <c:v>935000</c:v>
                </c:pt>
                <c:pt idx="7531">
                  <c:v>255000</c:v>
                </c:pt>
                <c:pt idx="7532">
                  <c:v>380000</c:v>
                </c:pt>
                <c:pt idx="7533">
                  <c:v>450000</c:v>
                </c:pt>
                <c:pt idx="7534">
                  <c:v>622000</c:v>
                </c:pt>
                <c:pt idx="7535">
                  <c:v>292500</c:v>
                </c:pt>
                <c:pt idx="7536" formatCode="0.00E+00">
                  <c:v>1320000</c:v>
                </c:pt>
                <c:pt idx="7537">
                  <c:v>410000</c:v>
                </c:pt>
                <c:pt idx="7538">
                  <c:v>160000</c:v>
                </c:pt>
                <c:pt idx="7539">
                  <c:v>809000</c:v>
                </c:pt>
                <c:pt idx="7540">
                  <c:v>183750</c:v>
                </c:pt>
                <c:pt idx="7541">
                  <c:v>411000</c:v>
                </c:pt>
                <c:pt idx="7542" formatCode="0.00E+00">
                  <c:v>1050000</c:v>
                </c:pt>
                <c:pt idx="7543">
                  <c:v>625000</c:v>
                </c:pt>
                <c:pt idx="7544">
                  <c:v>305000</c:v>
                </c:pt>
                <c:pt idx="7545">
                  <c:v>915000</c:v>
                </c:pt>
                <c:pt idx="7546">
                  <c:v>317000</c:v>
                </c:pt>
                <c:pt idx="7547">
                  <c:v>165000</c:v>
                </c:pt>
                <c:pt idx="7548">
                  <c:v>575000</c:v>
                </c:pt>
                <c:pt idx="7549">
                  <c:v>219900</c:v>
                </c:pt>
                <c:pt idx="7550" formatCode="0.00E+00">
                  <c:v>1485000</c:v>
                </c:pt>
                <c:pt idx="7551">
                  <c:v>300000</c:v>
                </c:pt>
                <c:pt idx="7552">
                  <c:v>520000</c:v>
                </c:pt>
                <c:pt idx="7553">
                  <c:v>310000</c:v>
                </c:pt>
                <c:pt idx="7554">
                  <c:v>322500</c:v>
                </c:pt>
                <c:pt idx="7555">
                  <c:v>320000</c:v>
                </c:pt>
                <c:pt idx="7556">
                  <c:v>440000</c:v>
                </c:pt>
                <c:pt idx="7557">
                  <c:v>578000</c:v>
                </c:pt>
                <c:pt idx="7558">
                  <c:v>382000</c:v>
                </c:pt>
                <c:pt idx="7559">
                  <c:v>535000</c:v>
                </c:pt>
                <c:pt idx="7560">
                  <c:v>679000</c:v>
                </c:pt>
                <c:pt idx="7561">
                  <c:v>258900</c:v>
                </c:pt>
                <c:pt idx="7562">
                  <c:v>563000</c:v>
                </c:pt>
                <c:pt idx="7563">
                  <c:v>562000</c:v>
                </c:pt>
                <c:pt idx="7564">
                  <c:v>725000</c:v>
                </c:pt>
                <c:pt idx="7565">
                  <c:v>236775</c:v>
                </c:pt>
                <c:pt idx="7566">
                  <c:v>860000</c:v>
                </c:pt>
                <c:pt idx="7567">
                  <c:v>270000</c:v>
                </c:pt>
                <c:pt idx="7568">
                  <c:v>621000</c:v>
                </c:pt>
                <c:pt idx="7569">
                  <c:v>527900</c:v>
                </c:pt>
                <c:pt idx="7570">
                  <c:v>395000</c:v>
                </c:pt>
                <c:pt idx="7571">
                  <c:v>320000</c:v>
                </c:pt>
                <c:pt idx="7572">
                  <c:v>300000</c:v>
                </c:pt>
                <c:pt idx="7573">
                  <c:v>320000</c:v>
                </c:pt>
                <c:pt idx="7574">
                  <c:v>625000</c:v>
                </c:pt>
                <c:pt idx="7575">
                  <c:v>505000</c:v>
                </c:pt>
                <c:pt idx="7576">
                  <c:v>300000</c:v>
                </c:pt>
                <c:pt idx="7577">
                  <c:v>363000</c:v>
                </c:pt>
                <c:pt idx="7578" formatCode="0.00E+00">
                  <c:v>1700000</c:v>
                </c:pt>
                <c:pt idx="7579" formatCode="0.00E+00">
                  <c:v>1146800</c:v>
                </c:pt>
                <c:pt idx="7580">
                  <c:v>680000</c:v>
                </c:pt>
                <c:pt idx="7581">
                  <c:v>678940</c:v>
                </c:pt>
                <c:pt idx="7582">
                  <c:v>299000</c:v>
                </c:pt>
                <c:pt idx="7583">
                  <c:v>379900</c:v>
                </c:pt>
                <c:pt idx="7584">
                  <c:v>205000</c:v>
                </c:pt>
                <c:pt idx="7585">
                  <c:v>387500</c:v>
                </c:pt>
                <c:pt idx="7586">
                  <c:v>256000</c:v>
                </c:pt>
                <c:pt idx="7587">
                  <c:v>548000</c:v>
                </c:pt>
                <c:pt idx="7588">
                  <c:v>163000</c:v>
                </c:pt>
                <c:pt idx="7589">
                  <c:v>367500</c:v>
                </c:pt>
                <c:pt idx="7590">
                  <c:v>390000</c:v>
                </c:pt>
                <c:pt idx="7591">
                  <c:v>415000</c:v>
                </c:pt>
                <c:pt idx="7592">
                  <c:v>449000</c:v>
                </c:pt>
                <c:pt idx="7593">
                  <c:v>460000</c:v>
                </c:pt>
                <c:pt idx="7594">
                  <c:v>395000</c:v>
                </c:pt>
                <c:pt idx="7595">
                  <c:v>300000</c:v>
                </c:pt>
                <c:pt idx="7596">
                  <c:v>345000</c:v>
                </c:pt>
                <c:pt idx="7597">
                  <c:v>825000</c:v>
                </c:pt>
                <c:pt idx="7598">
                  <c:v>539950</c:v>
                </c:pt>
                <c:pt idx="7599">
                  <c:v>410000</c:v>
                </c:pt>
                <c:pt idx="7600">
                  <c:v>245000</c:v>
                </c:pt>
                <c:pt idx="7601">
                  <c:v>482000</c:v>
                </c:pt>
                <c:pt idx="7602">
                  <c:v>270000</c:v>
                </c:pt>
                <c:pt idx="7603">
                  <c:v>475000</c:v>
                </c:pt>
                <c:pt idx="7604">
                  <c:v>445800</c:v>
                </c:pt>
                <c:pt idx="7605">
                  <c:v>518000</c:v>
                </c:pt>
                <c:pt idx="7606">
                  <c:v>785000</c:v>
                </c:pt>
                <c:pt idx="7607">
                  <c:v>430000</c:v>
                </c:pt>
                <c:pt idx="7608">
                  <c:v>715000</c:v>
                </c:pt>
                <c:pt idx="7609">
                  <c:v>560000</c:v>
                </c:pt>
                <c:pt idx="7610">
                  <c:v>449000</c:v>
                </c:pt>
                <c:pt idx="7611">
                  <c:v>805000</c:v>
                </c:pt>
                <c:pt idx="7612">
                  <c:v>296000</c:v>
                </c:pt>
                <c:pt idx="7613">
                  <c:v>275000</c:v>
                </c:pt>
                <c:pt idx="7614">
                  <c:v>419950</c:v>
                </c:pt>
                <c:pt idx="7615">
                  <c:v>285000</c:v>
                </c:pt>
                <c:pt idx="7616">
                  <c:v>775000</c:v>
                </c:pt>
                <c:pt idx="7617">
                  <c:v>288250</c:v>
                </c:pt>
                <c:pt idx="7618">
                  <c:v>257000</c:v>
                </c:pt>
                <c:pt idx="7619">
                  <c:v>377000</c:v>
                </c:pt>
                <c:pt idx="7620">
                  <c:v>550000</c:v>
                </c:pt>
                <c:pt idx="7621">
                  <c:v>339000</c:v>
                </c:pt>
                <c:pt idx="7622">
                  <c:v>481500</c:v>
                </c:pt>
                <c:pt idx="7623">
                  <c:v>224500</c:v>
                </c:pt>
                <c:pt idx="7624">
                  <c:v>260000</c:v>
                </c:pt>
                <c:pt idx="7625">
                  <c:v>865000</c:v>
                </c:pt>
                <c:pt idx="7626">
                  <c:v>730000</c:v>
                </c:pt>
                <c:pt idx="7627">
                  <c:v>550000</c:v>
                </c:pt>
                <c:pt idx="7628">
                  <c:v>645000</c:v>
                </c:pt>
                <c:pt idx="7629">
                  <c:v>250000</c:v>
                </c:pt>
                <c:pt idx="7630">
                  <c:v>507200</c:v>
                </c:pt>
                <c:pt idx="7631">
                  <c:v>380000</c:v>
                </c:pt>
                <c:pt idx="7632">
                  <c:v>540000</c:v>
                </c:pt>
                <c:pt idx="7633">
                  <c:v>738500</c:v>
                </c:pt>
                <c:pt idx="7634">
                  <c:v>206000</c:v>
                </c:pt>
                <c:pt idx="7635">
                  <c:v>265000</c:v>
                </c:pt>
                <c:pt idx="7636">
                  <c:v>190000</c:v>
                </c:pt>
                <c:pt idx="7637">
                  <c:v>339900</c:v>
                </c:pt>
                <c:pt idx="7638">
                  <c:v>250000</c:v>
                </c:pt>
                <c:pt idx="7639">
                  <c:v>416500</c:v>
                </c:pt>
                <c:pt idx="7640">
                  <c:v>575000</c:v>
                </c:pt>
                <c:pt idx="7641">
                  <c:v>385000</c:v>
                </c:pt>
                <c:pt idx="7642">
                  <c:v>253000</c:v>
                </c:pt>
                <c:pt idx="7643">
                  <c:v>460000</c:v>
                </c:pt>
                <c:pt idx="7644" formatCode="0.00E+00">
                  <c:v>1445000</c:v>
                </c:pt>
                <c:pt idx="7645">
                  <c:v>492000</c:v>
                </c:pt>
                <c:pt idx="7646">
                  <c:v>275000</c:v>
                </c:pt>
                <c:pt idx="7647">
                  <c:v>542500</c:v>
                </c:pt>
                <c:pt idx="7648">
                  <c:v>345000</c:v>
                </c:pt>
                <c:pt idx="7649">
                  <c:v>575000</c:v>
                </c:pt>
                <c:pt idx="7650">
                  <c:v>275000</c:v>
                </c:pt>
                <c:pt idx="7651">
                  <c:v>510000</c:v>
                </c:pt>
                <c:pt idx="7652" formatCode="0.00E+00">
                  <c:v>2538000</c:v>
                </c:pt>
                <c:pt idx="7653">
                  <c:v>830000</c:v>
                </c:pt>
                <c:pt idx="7654">
                  <c:v>640000</c:v>
                </c:pt>
                <c:pt idx="7655">
                  <c:v>702000</c:v>
                </c:pt>
                <c:pt idx="7656">
                  <c:v>960000</c:v>
                </c:pt>
                <c:pt idx="7657">
                  <c:v>190000</c:v>
                </c:pt>
                <c:pt idx="7658">
                  <c:v>500000</c:v>
                </c:pt>
                <c:pt idx="7659">
                  <c:v>529000</c:v>
                </c:pt>
                <c:pt idx="7660">
                  <c:v>435000</c:v>
                </c:pt>
                <c:pt idx="7661">
                  <c:v>670000</c:v>
                </c:pt>
                <c:pt idx="7662">
                  <c:v>365000</c:v>
                </c:pt>
                <c:pt idx="7663" formatCode="0.00E+00">
                  <c:v>1270000</c:v>
                </c:pt>
                <c:pt idx="7664">
                  <c:v>465000</c:v>
                </c:pt>
                <c:pt idx="7665">
                  <c:v>285000</c:v>
                </c:pt>
                <c:pt idx="7666">
                  <c:v>219950</c:v>
                </c:pt>
                <c:pt idx="7667">
                  <c:v>220000</c:v>
                </c:pt>
                <c:pt idx="7668" formatCode="0.00E+00">
                  <c:v>1465000</c:v>
                </c:pt>
                <c:pt idx="7669" formatCode="0.00E+00">
                  <c:v>1112750</c:v>
                </c:pt>
                <c:pt idx="7670">
                  <c:v>694000</c:v>
                </c:pt>
                <c:pt idx="7671">
                  <c:v>620000</c:v>
                </c:pt>
                <c:pt idx="7672">
                  <c:v>415000</c:v>
                </c:pt>
                <c:pt idx="7673">
                  <c:v>765000</c:v>
                </c:pt>
                <c:pt idx="7674">
                  <c:v>864000</c:v>
                </c:pt>
                <c:pt idx="7675">
                  <c:v>385000</c:v>
                </c:pt>
                <c:pt idx="7676">
                  <c:v>725000</c:v>
                </c:pt>
                <c:pt idx="7677">
                  <c:v>545000</c:v>
                </c:pt>
                <c:pt idx="7678">
                  <c:v>299900</c:v>
                </c:pt>
                <c:pt idx="7679">
                  <c:v>639500</c:v>
                </c:pt>
                <c:pt idx="7680">
                  <c:v>345000</c:v>
                </c:pt>
                <c:pt idx="7681" formatCode="0.00E+00">
                  <c:v>1125000</c:v>
                </c:pt>
                <c:pt idx="7682">
                  <c:v>345000</c:v>
                </c:pt>
                <c:pt idx="7683">
                  <c:v>600000</c:v>
                </c:pt>
                <c:pt idx="7684">
                  <c:v>355000</c:v>
                </c:pt>
                <c:pt idx="7685">
                  <c:v>698000</c:v>
                </c:pt>
                <c:pt idx="7686">
                  <c:v>566000</c:v>
                </c:pt>
                <c:pt idx="7687">
                  <c:v>449950</c:v>
                </c:pt>
                <c:pt idx="7688">
                  <c:v>404600</c:v>
                </c:pt>
                <c:pt idx="7689">
                  <c:v>258000</c:v>
                </c:pt>
                <c:pt idx="7690">
                  <c:v>415000</c:v>
                </c:pt>
                <c:pt idx="7691">
                  <c:v>320000</c:v>
                </c:pt>
                <c:pt idx="7692">
                  <c:v>295000</c:v>
                </c:pt>
                <c:pt idx="7693">
                  <c:v>389000</c:v>
                </c:pt>
                <c:pt idx="7694">
                  <c:v>299900</c:v>
                </c:pt>
                <c:pt idx="7695">
                  <c:v>394000</c:v>
                </c:pt>
                <c:pt idx="7696">
                  <c:v>762000</c:v>
                </c:pt>
                <c:pt idx="7697">
                  <c:v>697000</c:v>
                </c:pt>
                <c:pt idx="7698">
                  <c:v>485000</c:v>
                </c:pt>
                <c:pt idx="7699">
                  <c:v>189900</c:v>
                </c:pt>
                <c:pt idx="7700" formatCode="0.00E+00">
                  <c:v>2150000</c:v>
                </c:pt>
                <c:pt idx="7701">
                  <c:v>345000</c:v>
                </c:pt>
                <c:pt idx="7702">
                  <c:v>376500</c:v>
                </c:pt>
                <c:pt idx="7703">
                  <c:v>775000</c:v>
                </c:pt>
                <c:pt idx="7704">
                  <c:v>450000</c:v>
                </c:pt>
                <c:pt idx="7705">
                  <c:v>760000</c:v>
                </c:pt>
                <c:pt idx="7706">
                  <c:v>569000</c:v>
                </c:pt>
                <c:pt idx="7707">
                  <c:v>500000</c:v>
                </c:pt>
                <c:pt idx="7708">
                  <c:v>592500</c:v>
                </c:pt>
                <c:pt idx="7709">
                  <c:v>620000</c:v>
                </c:pt>
                <c:pt idx="7710" formatCode="0.00E+00">
                  <c:v>1000000</c:v>
                </c:pt>
                <c:pt idx="7711">
                  <c:v>815000</c:v>
                </c:pt>
                <c:pt idx="7712">
                  <c:v>775000</c:v>
                </c:pt>
                <c:pt idx="7713">
                  <c:v>340000</c:v>
                </c:pt>
                <c:pt idx="7714">
                  <c:v>458000</c:v>
                </c:pt>
                <c:pt idx="7715">
                  <c:v>250000</c:v>
                </c:pt>
                <c:pt idx="7716">
                  <c:v>151600</c:v>
                </c:pt>
                <c:pt idx="7717">
                  <c:v>515000</c:v>
                </c:pt>
                <c:pt idx="7718">
                  <c:v>216000</c:v>
                </c:pt>
                <c:pt idx="7719">
                  <c:v>245000</c:v>
                </c:pt>
                <c:pt idx="7720">
                  <c:v>645000</c:v>
                </c:pt>
                <c:pt idx="7721">
                  <c:v>249900</c:v>
                </c:pt>
                <c:pt idx="7722">
                  <c:v>410000</c:v>
                </c:pt>
                <c:pt idx="7723">
                  <c:v>499000</c:v>
                </c:pt>
                <c:pt idx="7724">
                  <c:v>790000</c:v>
                </c:pt>
                <c:pt idx="7725">
                  <c:v>458000</c:v>
                </c:pt>
                <c:pt idx="7726">
                  <c:v>925000</c:v>
                </c:pt>
                <c:pt idx="7727">
                  <c:v>152000</c:v>
                </c:pt>
                <c:pt idx="7728">
                  <c:v>402000</c:v>
                </c:pt>
                <c:pt idx="7729">
                  <c:v>340000</c:v>
                </c:pt>
                <c:pt idx="7730" formatCode="0.00E+00">
                  <c:v>1250000</c:v>
                </c:pt>
                <c:pt idx="7731">
                  <c:v>775000</c:v>
                </c:pt>
                <c:pt idx="7732">
                  <c:v>299800</c:v>
                </c:pt>
                <c:pt idx="7733">
                  <c:v>340000</c:v>
                </c:pt>
                <c:pt idx="7734">
                  <c:v>626000</c:v>
                </c:pt>
                <c:pt idx="7735">
                  <c:v>324950</c:v>
                </c:pt>
                <c:pt idx="7736">
                  <c:v>535500</c:v>
                </c:pt>
                <c:pt idx="7737">
                  <c:v>817500</c:v>
                </c:pt>
                <c:pt idx="7738">
                  <c:v>810000</c:v>
                </c:pt>
                <c:pt idx="7739">
                  <c:v>565000</c:v>
                </c:pt>
                <c:pt idx="7740">
                  <c:v>978000</c:v>
                </c:pt>
                <c:pt idx="7741">
                  <c:v>530000</c:v>
                </c:pt>
                <c:pt idx="7742">
                  <c:v>305000</c:v>
                </c:pt>
                <c:pt idx="7743">
                  <c:v>345000</c:v>
                </c:pt>
                <c:pt idx="7744">
                  <c:v>258000</c:v>
                </c:pt>
                <c:pt idx="7745">
                  <c:v>275000</c:v>
                </c:pt>
                <c:pt idx="7746">
                  <c:v>310000</c:v>
                </c:pt>
                <c:pt idx="7747">
                  <c:v>713250</c:v>
                </c:pt>
                <c:pt idx="7748">
                  <c:v>500000</c:v>
                </c:pt>
                <c:pt idx="7749">
                  <c:v>472000</c:v>
                </c:pt>
                <c:pt idx="7750">
                  <c:v>250000</c:v>
                </c:pt>
                <c:pt idx="7751">
                  <c:v>725000</c:v>
                </c:pt>
                <c:pt idx="7752">
                  <c:v>345000</c:v>
                </c:pt>
                <c:pt idx="7753">
                  <c:v>460000</c:v>
                </c:pt>
                <c:pt idx="7754">
                  <c:v>440150</c:v>
                </c:pt>
                <c:pt idx="7755">
                  <c:v>390000</c:v>
                </c:pt>
                <c:pt idx="7756">
                  <c:v>375000</c:v>
                </c:pt>
                <c:pt idx="7757">
                  <c:v>224950</c:v>
                </c:pt>
                <c:pt idx="7758">
                  <c:v>480000</c:v>
                </c:pt>
                <c:pt idx="7759">
                  <c:v>721000</c:v>
                </c:pt>
                <c:pt idx="7760">
                  <c:v>174000</c:v>
                </c:pt>
                <c:pt idx="7761">
                  <c:v>170000</c:v>
                </c:pt>
                <c:pt idx="7762">
                  <c:v>658000</c:v>
                </c:pt>
                <c:pt idx="7763">
                  <c:v>860000</c:v>
                </c:pt>
                <c:pt idx="7764">
                  <c:v>407450</c:v>
                </c:pt>
                <c:pt idx="7765">
                  <c:v>615000</c:v>
                </c:pt>
                <c:pt idx="7766">
                  <c:v>920000</c:v>
                </c:pt>
                <c:pt idx="7767">
                  <c:v>195000</c:v>
                </c:pt>
                <c:pt idx="7768">
                  <c:v>269950</c:v>
                </c:pt>
                <c:pt idx="7769">
                  <c:v>855000</c:v>
                </c:pt>
                <c:pt idx="7770">
                  <c:v>620000</c:v>
                </c:pt>
                <c:pt idx="7771">
                  <c:v>276000</c:v>
                </c:pt>
                <c:pt idx="7772">
                  <c:v>329000</c:v>
                </c:pt>
                <c:pt idx="7773">
                  <c:v>270000</c:v>
                </c:pt>
                <c:pt idx="7774">
                  <c:v>440000</c:v>
                </c:pt>
                <c:pt idx="7775">
                  <c:v>639000</c:v>
                </c:pt>
                <c:pt idx="7776">
                  <c:v>403500</c:v>
                </c:pt>
                <c:pt idx="7777">
                  <c:v>585000</c:v>
                </c:pt>
                <c:pt idx="7778">
                  <c:v>216000</c:v>
                </c:pt>
                <c:pt idx="7779" formatCode="0.00E+00">
                  <c:v>1150000</c:v>
                </c:pt>
                <c:pt idx="7780">
                  <c:v>575000</c:v>
                </c:pt>
                <c:pt idx="7781">
                  <c:v>430000</c:v>
                </c:pt>
                <c:pt idx="7782">
                  <c:v>660000</c:v>
                </c:pt>
                <c:pt idx="7783">
                  <c:v>338000</c:v>
                </c:pt>
                <c:pt idx="7784">
                  <c:v>400000</c:v>
                </c:pt>
                <c:pt idx="7785">
                  <c:v>210000</c:v>
                </c:pt>
                <c:pt idx="7786">
                  <c:v>305000</c:v>
                </c:pt>
                <c:pt idx="7787">
                  <c:v>365000</c:v>
                </c:pt>
                <c:pt idx="7788">
                  <c:v>325000</c:v>
                </c:pt>
                <c:pt idx="7789">
                  <c:v>245000</c:v>
                </c:pt>
                <c:pt idx="7790">
                  <c:v>182000</c:v>
                </c:pt>
                <c:pt idx="7791">
                  <c:v>440000</c:v>
                </c:pt>
                <c:pt idx="7792">
                  <c:v>225000</c:v>
                </c:pt>
                <c:pt idx="7793">
                  <c:v>358000</c:v>
                </c:pt>
                <c:pt idx="7794">
                  <c:v>580000</c:v>
                </c:pt>
                <c:pt idx="7795">
                  <c:v>240000</c:v>
                </c:pt>
                <c:pt idx="7796">
                  <c:v>700000</c:v>
                </c:pt>
                <c:pt idx="7797">
                  <c:v>325000</c:v>
                </c:pt>
                <c:pt idx="7798">
                  <c:v>488000</c:v>
                </c:pt>
                <c:pt idx="7799">
                  <c:v>875000</c:v>
                </c:pt>
                <c:pt idx="7800">
                  <c:v>615000</c:v>
                </c:pt>
                <c:pt idx="7801">
                  <c:v>321000</c:v>
                </c:pt>
                <c:pt idx="7802" formatCode="0.00E+00">
                  <c:v>1035000</c:v>
                </c:pt>
                <c:pt idx="7803">
                  <c:v>299500</c:v>
                </c:pt>
                <c:pt idx="7804">
                  <c:v>459000</c:v>
                </c:pt>
                <c:pt idx="7805">
                  <c:v>435000</c:v>
                </c:pt>
                <c:pt idx="7806">
                  <c:v>222000</c:v>
                </c:pt>
                <c:pt idx="7807">
                  <c:v>485000</c:v>
                </c:pt>
                <c:pt idx="7808">
                  <c:v>750000</c:v>
                </c:pt>
                <c:pt idx="7809">
                  <c:v>266000</c:v>
                </c:pt>
                <c:pt idx="7810">
                  <c:v>455000</c:v>
                </c:pt>
                <c:pt idx="7811">
                  <c:v>490000</c:v>
                </c:pt>
                <c:pt idx="7812">
                  <c:v>280000</c:v>
                </c:pt>
                <c:pt idx="7813" formatCode="0.00E+00">
                  <c:v>1450000</c:v>
                </c:pt>
                <c:pt idx="7814">
                  <c:v>291000</c:v>
                </c:pt>
                <c:pt idx="7815">
                  <c:v>745000</c:v>
                </c:pt>
                <c:pt idx="7816">
                  <c:v>685900</c:v>
                </c:pt>
                <c:pt idx="7817">
                  <c:v>160000</c:v>
                </c:pt>
                <c:pt idx="7818">
                  <c:v>650000</c:v>
                </c:pt>
                <c:pt idx="7819">
                  <c:v>250000</c:v>
                </c:pt>
                <c:pt idx="7820">
                  <c:v>265000</c:v>
                </c:pt>
                <c:pt idx="7821">
                  <c:v>599000</c:v>
                </c:pt>
                <c:pt idx="7822">
                  <c:v>199950</c:v>
                </c:pt>
                <c:pt idx="7823">
                  <c:v>712500</c:v>
                </c:pt>
                <c:pt idx="7824">
                  <c:v>490000</c:v>
                </c:pt>
                <c:pt idx="7825">
                  <c:v>511500</c:v>
                </c:pt>
                <c:pt idx="7826">
                  <c:v>299000</c:v>
                </c:pt>
                <c:pt idx="7827">
                  <c:v>685000</c:v>
                </c:pt>
                <c:pt idx="7828">
                  <c:v>597000</c:v>
                </c:pt>
                <c:pt idx="7829">
                  <c:v>210000</c:v>
                </c:pt>
                <c:pt idx="7830">
                  <c:v>659000</c:v>
                </c:pt>
                <c:pt idx="7831">
                  <c:v>540000</c:v>
                </c:pt>
                <c:pt idx="7832">
                  <c:v>469000</c:v>
                </c:pt>
                <c:pt idx="7833" formatCode="0.00E+00">
                  <c:v>1065000</c:v>
                </c:pt>
                <c:pt idx="7834">
                  <c:v>575000</c:v>
                </c:pt>
                <c:pt idx="7835">
                  <c:v>725000</c:v>
                </c:pt>
                <c:pt idx="7836">
                  <c:v>299950</c:v>
                </c:pt>
                <c:pt idx="7837">
                  <c:v>375000</c:v>
                </c:pt>
                <c:pt idx="7838">
                  <c:v>342450</c:v>
                </c:pt>
                <c:pt idx="7839">
                  <c:v>315000</c:v>
                </c:pt>
                <c:pt idx="7840">
                  <c:v>328000</c:v>
                </c:pt>
                <c:pt idx="7841">
                  <c:v>323000</c:v>
                </c:pt>
                <c:pt idx="7842">
                  <c:v>320000</c:v>
                </c:pt>
                <c:pt idx="7843">
                  <c:v>550000</c:v>
                </c:pt>
                <c:pt idx="7844" formatCode="0.00E+00">
                  <c:v>1646000</c:v>
                </c:pt>
                <c:pt idx="7845" formatCode="0.00E+00">
                  <c:v>1212500</c:v>
                </c:pt>
                <c:pt idx="7846" formatCode="0.00E+00">
                  <c:v>1200000</c:v>
                </c:pt>
                <c:pt idx="7847">
                  <c:v>120000</c:v>
                </c:pt>
                <c:pt idx="7848">
                  <c:v>175000</c:v>
                </c:pt>
                <c:pt idx="7849">
                  <c:v>169900</c:v>
                </c:pt>
                <c:pt idx="7850">
                  <c:v>508000</c:v>
                </c:pt>
                <c:pt idx="7851">
                  <c:v>335000</c:v>
                </c:pt>
                <c:pt idx="7852">
                  <c:v>613200</c:v>
                </c:pt>
                <c:pt idx="7853">
                  <c:v>420000</c:v>
                </c:pt>
                <c:pt idx="7854" formatCode="0.00E+00">
                  <c:v>1000000</c:v>
                </c:pt>
                <c:pt idx="7855">
                  <c:v>342000</c:v>
                </c:pt>
                <c:pt idx="7856">
                  <c:v>850000</c:v>
                </c:pt>
                <c:pt idx="7857">
                  <c:v>582000</c:v>
                </c:pt>
                <c:pt idx="7858">
                  <c:v>475000</c:v>
                </c:pt>
                <c:pt idx="7859">
                  <c:v>570000</c:v>
                </c:pt>
                <c:pt idx="7860">
                  <c:v>826600</c:v>
                </c:pt>
                <c:pt idx="7861">
                  <c:v>387000</c:v>
                </c:pt>
                <c:pt idx="7862">
                  <c:v>330000</c:v>
                </c:pt>
                <c:pt idx="7863">
                  <c:v>653450</c:v>
                </c:pt>
                <c:pt idx="7864">
                  <c:v>285000</c:v>
                </c:pt>
                <c:pt idx="7865">
                  <c:v>217000</c:v>
                </c:pt>
                <c:pt idx="7866">
                  <c:v>615000</c:v>
                </c:pt>
                <c:pt idx="7867">
                  <c:v>580135</c:v>
                </c:pt>
                <c:pt idx="7868" formatCode="0.00E+00">
                  <c:v>1150000</c:v>
                </c:pt>
                <c:pt idx="7869">
                  <c:v>231200</c:v>
                </c:pt>
                <c:pt idx="7870">
                  <c:v>680000</c:v>
                </c:pt>
                <c:pt idx="7871">
                  <c:v>267500</c:v>
                </c:pt>
                <c:pt idx="7872">
                  <c:v>942000</c:v>
                </c:pt>
                <c:pt idx="7873">
                  <c:v>435000</c:v>
                </c:pt>
                <c:pt idx="7874">
                  <c:v>315000</c:v>
                </c:pt>
                <c:pt idx="7875">
                  <c:v>354901</c:v>
                </c:pt>
                <c:pt idx="7876">
                  <c:v>439888</c:v>
                </c:pt>
                <c:pt idx="7877">
                  <c:v>360000</c:v>
                </c:pt>
                <c:pt idx="7878">
                  <c:v>205000</c:v>
                </c:pt>
                <c:pt idx="7879">
                  <c:v>299995</c:v>
                </c:pt>
                <c:pt idx="7880">
                  <c:v>150000</c:v>
                </c:pt>
                <c:pt idx="7881">
                  <c:v>575000</c:v>
                </c:pt>
                <c:pt idx="7882">
                  <c:v>625000</c:v>
                </c:pt>
                <c:pt idx="7883">
                  <c:v>950000</c:v>
                </c:pt>
                <c:pt idx="7884">
                  <c:v>278800</c:v>
                </c:pt>
                <c:pt idx="7885">
                  <c:v>713500</c:v>
                </c:pt>
                <c:pt idx="7886" formatCode="0.00E+00">
                  <c:v>1900000</c:v>
                </c:pt>
                <c:pt idx="7887">
                  <c:v>439000</c:v>
                </c:pt>
                <c:pt idx="7888">
                  <c:v>425000</c:v>
                </c:pt>
                <c:pt idx="7889">
                  <c:v>252500</c:v>
                </c:pt>
                <c:pt idx="7890">
                  <c:v>185000</c:v>
                </c:pt>
                <c:pt idx="7891">
                  <c:v>406550</c:v>
                </c:pt>
                <c:pt idx="7892">
                  <c:v>243000</c:v>
                </c:pt>
                <c:pt idx="7893">
                  <c:v>500000</c:v>
                </c:pt>
                <c:pt idx="7894">
                  <c:v>204750</c:v>
                </c:pt>
                <c:pt idx="7895">
                  <c:v>222000</c:v>
                </c:pt>
                <c:pt idx="7896">
                  <c:v>200000</c:v>
                </c:pt>
                <c:pt idx="7897">
                  <c:v>367000</c:v>
                </c:pt>
                <c:pt idx="7898">
                  <c:v>183000</c:v>
                </c:pt>
                <c:pt idx="7899">
                  <c:v>300000</c:v>
                </c:pt>
                <c:pt idx="7900">
                  <c:v>369000</c:v>
                </c:pt>
                <c:pt idx="7901">
                  <c:v>380000</c:v>
                </c:pt>
                <c:pt idx="7902">
                  <c:v>463000</c:v>
                </c:pt>
                <c:pt idx="7903">
                  <c:v>475000</c:v>
                </c:pt>
                <c:pt idx="7904">
                  <c:v>225000</c:v>
                </c:pt>
                <c:pt idx="7905">
                  <c:v>371000</c:v>
                </c:pt>
                <c:pt idx="7906">
                  <c:v>625000</c:v>
                </c:pt>
                <c:pt idx="7907" formatCode="0.00E+00">
                  <c:v>3200000</c:v>
                </c:pt>
                <c:pt idx="7908">
                  <c:v>329000</c:v>
                </c:pt>
                <c:pt idx="7909">
                  <c:v>634000</c:v>
                </c:pt>
                <c:pt idx="7910">
                  <c:v>616000</c:v>
                </c:pt>
                <c:pt idx="7911" formatCode="0.00E+00">
                  <c:v>1824100</c:v>
                </c:pt>
                <c:pt idx="7912">
                  <c:v>435000</c:v>
                </c:pt>
                <c:pt idx="7913">
                  <c:v>320000</c:v>
                </c:pt>
                <c:pt idx="7914">
                  <c:v>820000</c:v>
                </c:pt>
                <c:pt idx="7915">
                  <c:v>310000</c:v>
                </c:pt>
                <c:pt idx="7916">
                  <c:v>443750</c:v>
                </c:pt>
                <c:pt idx="7917">
                  <c:v>795000</c:v>
                </c:pt>
                <c:pt idx="7918">
                  <c:v>475000</c:v>
                </c:pt>
                <c:pt idx="7919">
                  <c:v>585000</c:v>
                </c:pt>
                <c:pt idx="7920">
                  <c:v>315000</c:v>
                </c:pt>
                <c:pt idx="7921">
                  <c:v>635000</c:v>
                </c:pt>
                <c:pt idx="7922">
                  <c:v>305000</c:v>
                </c:pt>
                <c:pt idx="7923">
                  <c:v>785000</c:v>
                </c:pt>
                <c:pt idx="7924">
                  <c:v>525000</c:v>
                </c:pt>
                <c:pt idx="7925">
                  <c:v>537000</c:v>
                </c:pt>
                <c:pt idx="7926">
                  <c:v>279950</c:v>
                </c:pt>
                <c:pt idx="7927">
                  <c:v>659000</c:v>
                </c:pt>
                <c:pt idx="7928">
                  <c:v>203000</c:v>
                </c:pt>
                <c:pt idx="7929">
                  <c:v>782500</c:v>
                </c:pt>
                <c:pt idx="7930">
                  <c:v>250000</c:v>
                </c:pt>
                <c:pt idx="7931">
                  <c:v>279000</c:v>
                </c:pt>
                <c:pt idx="7932">
                  <c:v>664000</c:v>
                </c:pt>
                <c:pt idx="7933" formatCode="0.00E+00">
                  <c:v>2900000</c:v>
                </c:pt>
                <c:pt idx="7934">
                  <c:v>378500</c:v>
                </c:pt>
                <c:pt idx="7935">
                  <c:v>535000</c:v>
                </c:pt>
                <c:pt idx="7936">
                  <c:v>520000</c:v>
                </c:pt>
                <c:pt idx="7937">
                  <c:v>369950</c:v>
                </c:pt>
                <c:pt idx="7938">
                  <c:v>545000</c:v>
                </c:pt>
                <c:pt idx="7939">
                  <c:v>360000</c:v>
                </c:pt>
                <c:pt idx="7940">
                  <c:v>760000</c:v>
                </c:pt>
                <c:pt idx="7941">
                  <c:v>450000</c:v>
                </c:pt>
                <c:pt idx="7942">
                  <c:v>612500</c:v>
                </c:pt>
                <c:pt idx="7943">
                  <c:v>280000</c:v>
                </c:pt>
                <c:pt idx="7944">
                  <c:v>750000</c:v>
                </c:pt>
                <c:pt idx="7945">
                  <c:v>237000</c:v>
                </c:pt>
                <c:pt idx="7946">
                  <c:v>441500</c:v>
                </c:pt>
                <c:pt idx="7947">
                  <c:v>251000</c:v>
                </c:pt>
                <c:pt idx="7948">
                  <c:v>200000</c:v>
                </c:pt>
                <c:pt idx="7949">
                  <c:v>332000</c:v>
                </c:pt>
                <c:pt idx="7950">
                  <c:v>401500</c:v>
                </c:pt>
                <c:pt idx="7951">
                  <c:v>585000</c:v>
                </c:pt>
                <c:pt idx="7952">
                  <c:v>340000</c:v>
                </c:pt>
                <c:pt idx="7953">
                  <c:v>920000</c:v>
                </c:pt>
                <c:pt idx="7954">
                  <c:v>153000</c:v>
                </c:pt>
                <c:pt idx="7955">
                  <c:v>299950</c:v>
                </c:pt>
                <c:pt idx="7956">
                  <c:v>440000</c:v>
                </c:pt>
                <c:pt idx="7957">
                  <c:v>293000</c:v>
                </c:pt>
                <c:pt idx="7958">
                  <c:v>203000</c:v>
                </c:pt>
                <c:pt idx="7959">
                  <c:v>193000</c:v>
                </c:pt>
                <c:pt idx="7960">
                  <c:v>305000</c:v>
                </c:pt>
                <c:pt idx="7961">
                  <c:v>495000</c:v>
                </c:pt>
                <c:pt idx="7962">
                  <c:v>420000</c:v>
                </c:pt>
                <c:pt idx="7963">
                  <c:v>569500</c:v>
                </c:pt>
                <c:pt idx="7964">
                  <c:v>620000</c:v>
                </c:pt>
                <c:pt idx="7965">
                  <c:v>466000</c:v>
                </c:pt>
                <c:pt idx="7966">
                  <c:v>355500</c:v>
                </c:pt>
                <c:pt idx="7967">
                  <c:v>687500</c:v>
                </c:pt>
                <c:pt idx="7968">
                  <c:v>432100</c:v>
                </c:pt>
                <c:pt idx="7969">
                  <c:v>500000</c:v>
                </c:pt>
                <c:pt idx="7970">
                  <c:v>690000</c:v>
                </c:pt>
                <c:pt idx="7971">
                  <c:v>350000</c:v>
                </c:pt>
                <c:pt idx="7972">
                  <c:v>268000</c:v>
                </c:pt>
                <c:pt idx="7973">
                  <c:v>120000</c:v>
                </c:pt>
                <c:pt idx="7974">
                  <c:v>285000</c:v>
                </c:pt>
                <c:pt idx="7975">
                  <c:v>365000</c:v>
                </c:pt>
                <c:pt idx="7976">
                  <c:v>635000</c:v>
                </c:pt>
                <c:pt idx="7977">
                  <c:v>630000</c:v>
                </c:pt>
                <c:pt idx="7978">
                  <c:v>450000</c:v>
                </c:pt>
                <c:pt idx="7979">
                  <c:v>590000</c:v>
                </c:pt>
                <c:pt idx="7980">
                  <c:v>895000</c:v>
                </c:pt>
                <c:pt idx="7981">
                  <c:v>160000</c:v>
                </c:pt>
                <c:pt idx="7982">
                  <c:v>520000</c:v>
                </c:pt>
                <c:pt idx="7983">
                  <c:v>432000</c:v>
                </c:pt>
                <c:pt idx="7984">
                  <c:v>141800</c:v>
                </c:pt>
                <c:pt idx="7985">
                  <c:v>980000</c:v>
                </c:pt>
                <c:pt idx="7986" formatCode="0.00E+00">
                  <c:v>1290000</c:v>
                </c:pt>
                <c:pt idx="7987">
                  <c:v>740000</c:v>
                </c:pt>
                <c:pt idx="7988">
                  <c:v>230000</c:v>
                </c:pt>
                <c:pt idx="7989" formatCode="0.00E+00">
                  <c:v>3400000</c:v>
                </c:pt>
                <c:pt idx="7990">
                  <c:v>954500</c:v>
                </c:pt>
                <c:pt idx="7991">
                  <c:v>622000</c:v>
                </c:pt>
                <c:pt idx="7992">
                  <c:v>90000</c:v>
                </c:pt>
                <c:pt idx="7993">
                  <c:v>342000</c:v>
                </c:pt>
                <c:pt idx="7994">
                  <c:v>305000</c:v>
                </c:pt>
                <c:pt idx="7995">
                  <c:v>259900</c:v>
                </c:pt>
                <c:pt idx="7996">
                  <c:v>420000</c:v>
                </c:pt>
                <c:pt idx="7997">
                  <c:v>250000</c:v>
                </c:pt>
                <c:pt idx="7998">
                  <c:v>249950</c:v>
                </c:pt>
                <c:pt idx="7999">
                  <c:v>199000</c:v>
                </c:pt>
                <c:pt idx="8000">
                  <c:v>355200</c:v>
                </c:pt>
                <c:pt idx="8001">
                  <c:v>425000</c:v>
                </c:pt>
                <c:pt idx="8002">
                  <c:v>379500</c:v>
                </c:pt>
                <c:pt idx="8003">
                  <c:v>860000</c:v>
                </c:pt>
                <c:pt idx="8004">
                  <c:v>335000</c:v>
                </c:pt>
                <c:pt idx="8005">
                  <c:v>865000</c:v>
                </c:pt>
                <c:pt idx="8006">
                  <c:v>390000</c:v>
                </c:pt>
                <c:pt idx="8007">
                  <c:v>569950</c:v>
                </c:pt>
                <c:pt idx="8008">
                  <c:v>495500</c:v>
                </c:pt>
                <c:pt idx="8009">
                  <c:v>476500</c:v>
                </c:pt>
                <c:pt idx="8010">
                  <c:v>261000</c:v>
                </c:pt>
                <c:pt idx="8011">
                  <c:v>375000</c:v>
                </c:pt>
                <c:pt idx="8012">
                  <c:v>550000</c:v>
                </c:pt>
                <c:pt idx="8013">
                  <c:v>230000</c:v>
                </c:pt>
                <c:pt idx="8014">
                  <c:v>526750</c:v>
                </c:pt>
                <c:pt idx="8015">
                  <c:v>606000</c:v>
                </c:pt>
                <c:pt idx="8016">
                  <c:v>368500</c:v>
                </c:pt>
                <c:pt idx="8017">
                  <c:v>275000</c:v>
                </c:pt>
                <c:pt idx="8018">
                  <c:v>342000</c:v>
                </c:pt>
                <c:pt idx="8019">
                  <c:v>278100</c:v>
                </c:pt>
                <c:pt idx="8020">
                  <c:v>450000</c:v>
                </c:pt>
                <c:pt idx="8021">
                  <c:v>349950</c:v>
                </c:pt>
                <c:pt idx="8022">
                  <c:v>425000</c:v>
                </c:pt>
                <c:pt idx="8023">
                  <c:v>435000</c:v>
                </c:pt>
                <c:pt idx="8024">
                  <c:v>460000</c:v>
                </c:pt>
                <c:pt idx="8025">
                  <c:v>323000</c:v>
                </c:pt>
                <c:pt idx="8026">
                  <c:v>325000</c:v>
                </c:pt>
                <c:pt idx="8027">
                  <c:v>480000</c:v>
                </c:pt>
                <c:pt idx="8028" formatCode="0.00E+00">
                  <c:v>1325000</c:v>
                </c:pt>
                <c:pt idx="8029">
                  <c:v>210000</c:v>
                </c:pt>
                <c:pt idx="8030">
                  <c:v>920000</c:v>
                </c:pt>
                <c:pt idx="8031">
                  <c:v>399000</c:v>
                </c:pt>
                <c:pt idx="8032">
                  <c:v>631750</c:v>
                </c:pt>
                <c:pt idx="8033">
                  <c:v>184000</c:v>
                </c:pt>
                <c:pt idx="8034">
                  <c:v>333000</c:v>
                </c:pt>
                <c:pt idx="8035">
                  <c:v>218000</c:v>
                </c:pt>
                <c:pt idx="8036">
                  <c:v>258305</c:v>
                </c:pt>
                <c:pt idx="8037">
                  <c:v>775000</c:v>
                </c:pt>
                <c:pt idx="8038">
                  <c:v>515000</c:v>
                </c:pt>
                <c:pt idx="8039">
                  <c:v>455000</c:v>
                </c:pt>
                <c:pt idx="8040">
                  <c:v>440000</c:v>
                </c:pt>
                <c:pt idx="8041" formatCode="0.00E+00">
                  <c:v>1440000</c:v>
                </c:pt>
                <c:pt idx="8042">
                  <c:v>850000</c:v>
                </c:pt>
                <c:pt idx="8043">
                  <c:v>480000</c:v>
                </c:pt>
                <c:pt idx="8044">
                  <c:v>420000</c:v>
                </c:pt>
                <c:pt idx="8045">
                  <c:v>408000</c:v>
                </c:pt>
                <c:pt idx="8046">
                  <c:v>278000</c:v>
                </c:pt>
                <c:pt idx="8047" formatCode="0.00E+00">
                  <c:v>1195000</c:v>
                </c:pt>
                <c:pt idx="8048">
                  <c:v>454000</c:v>
                </c:pt>
                <c:pt idx="8049" formatCode="0.00E+00">
                  <c:v>1851000</c:v>
                </c:pt>
                <c:pt idx="8050">
                  <c:v>499000</c:v>
                </c:pt>
                <c:pt idx="8051">
                  <c:v>590000</c:v>
                </c:pt>
                <c:pt idx="8052">
                  <c:v>385000</c:v>
                </c:pt>
                <c:pt idx="8053" formatCode="0.00E+00">
                  <c:v>1250000</c:v>
                </c:pt>
                <c:pt idx="8054">
                  <c:v>202200</c:v>
                </c:pt>
                <c:pt idx="8055">
                  <c:v>450000</c:v>
                </c:pt>
                <c:pt idx="8056">
                  <c:v>435000</c:v>
                </c:pt>
                <c:pt idx="8057">
                  <c:v>550000</c:v>
                </c:pt>
                <c:pt idx="8058">
                  <c:v>361000</c:v>
                </c:pt>
                <c:pt idx="8059">
                  <c:v>760000</c:v>
                </c:pt>
                <c:pt idx="8060">
                  <c:v>902000</c:v>
                </c:pt>
                <c:pt idx="8061">
                  <c:v>505000</c:v>
                </c:pt>
                <c:pt idx="8062">
                  <c:v>200000</c:v>
                </c:pt>
                <c:pt idx="8063">
                  <c:v>260000</c:v>
                </c:pt>
                <c:pt idx="8064">
                  <c:v>417000</c:v>
                </c:pt>
                <c:pt idx="8065">
                  <c:v>287500</c:v>
                </c:pt>
                <c:pt idx="8066">
                  <c:v>450000</c:v>
                </c:pt>
                <c:pt idx="8067">
                  <c:v>825000</c:v>
                </c:pt>
                <c:pt idx="8068" formatCode="0.00E+00">
                  <c:v>1475000</c:v>
                </c:pt>
                <c:pt idx="8069">
                  <c:v>319950</c:v>
                </c:pt>
                <c:pt idx="8070">
                  <c:v>682000</c:v>
                </c:pt>
                <c:pt idx="8071">
                  <c:v>560000</c:v>
                </c:pt>
                <c:pt idx="8072">
                  <c:v>350000</c:v>
                </c:pt>
                <c:pt idx="8073">
                  <c:v>270000</c:v>
                </c:pt>
                <c:pt idx="8074">
                  <c:v>284000</c:v>
                </c:pt>
                <c:pt idx="8075">
                  <c:v>308000</c:v>
                </c:pt>
                <c:pt idx="8076">
                  <c:v>450000</c:v>
                </c:pt>
                <c:pt idx="8077">
                  <c:v>540000</c:v>
                </c:pt>
                <c:pt idx="8078">
                  <c:v>380000</c:v>
                </c:pt>
                <c:pt idx="8079">
                  <c:v>522500</c:v>
                </c:pt>
                <c:pt idx="8080">
                  <c:v>118000</c:v>
                </c:pt>
                <c:pt idx="8081">
                  <c:v>280400</c:v>
                </c:pt>
                <c:pt idx="8082">
                  <c:v>710000</c:v>
                </c:pt>
                <c:pt idx="8083">
                  <c:v>720000</c:v>
                </c:pt>
                <c:pt idx="8084">
                  <c:v>787000</c:v>
                </c:pt>
                <c:pt idx="8085">
                  <c:v>537000</c:v>
                </c:pt>
                <c:pt idx="8086">
                  <c:v>650000</c:v>
                </c:pt>
                <c:pt idx="8087">
                  <c:v>154200</c:v>
                </c:pt>
                <c:pt idx="8088">
                  <c:v>238000</c:v>
                </c:pt>
                <c:pt idx="8089">
                  <c:v>285650</c:v>
                </c:pt>
                <c:pt idx="8090">
                  <c:v>485500</c:v>
                </c:pt>
                <c:pt idx="8091">
                  <c:v>315000</c:v>
                </c:pt>
                <c:pt idx="8092" formatCode="0.00E+00">
                  <c:v>4668000</c:v>
                </c:pt>
                <c:pt idx="8093">
                  <c:v>627000</c:v>
                </c:pt>
                <c:pt idx="8094">
                  <c:v>525000</c:v>
                </c:pt>
                <c:pt idx="8095">
                  <c:v>526000</c:v>
                </c:pt>
                <c:pt idx="8096">
                  <c:v>480000</c:v>
                </c:pt>
                <c:pt idx="8097">
                  <c:v>970000</c:v>
                </c:pt>
                <c:pt idx="8098">
                  <c:v>640000</c:v>
                </c:pt>
                <c:pt idx="8099">
                  <c:v>279000</c:v>
                </c:pt>
                <c:pt idx="8100">
                  <c:v>303000</c:v>
                </c:pt>
                <c:pt idx="8101">
                  <c:v>315000</c:v>
                </c:pt>
                <c:pt idx="8102">
                  <c:v>336500</c:v>
                </c:pt>
                <c:pt idx="8103">
                  <c:v>163250</c:v>
                </c:pt>
                <c:pt idx="8104">
                  <c:v>444950</c:v>
                </c:pt>
                <c:pt idx="8105">
                  <c:v>285000</c:v>
                </c:pt>
                <c:pt idx="8106">
                  <c:v>370000</c:v>
                </c:pt>
                <c:pt idx="8107">
                  <c:v>330000</c:v>
                </c:pt>
                <c:pt idx="8108">
                  <c:v>395000</c:v>
                </c:pt>
                <c:pt idx="8109">
                  <c:v>440000</c:v>
                </c:pt>
                <c:pt idx="8110">
                  <c:v>625000</c:v>
                </c:pt>
                <c:pt idx="8111">
                  <c:v>435000</c:v>
                </c:pt>
                <c:pt idx="8112">
                  <c:v>299950</c:v>
                </c:pt>
                <c:pt idx="8113">
                  <c:v>560000</c:v>
                </c:pt>
                <c:pt idx="8114">
                  <c:v>380000</c:v>
                </c:pt>
                <c:pt idx="8115">
                  <c:v>333000</c:v>
                </c:pt>
                <c:pt idx="8116">
                  <c:v>499000</c:v>
                </c:pt>
                <c:pt idx="8117">
                  <c:v>386000</c:v>
                </c:pt>
                <c:pt idx="8118">
                  <c:v>320600</c:v>
                </c:pt>
                <c:pt idx="8119">
                  <c:v>285000</c:v>
                </c:pt>
                <c:pt idx="8120">
                  <c:v>450000</c:v>
                </c:pt>
                <c:pt idx="8121">
                  <c:v>175000</c:v>
                </c:pt>
                <c:pt idx="8122">
                  <c:v>544800</c:v>
                </c:pt>
                <c:pt idx="8123">
                  <c:v>220000</c:v>
                </c:pt>
                <c:pt idx="8124">
                  <c:v>374000</c:v>
                </c:pt>
                <c:pt idx="8125">
                  <c:v>200000</c:v>
                </c:pt>
                <c:pt idx="8126">
                  <c:v>259950</c:v>
                </c:pt>
                <c:pt idx="8127">
                  <c:v>255000</c:v>
                </c:pt>
                <c:pt idx="8128">
                  <c:v>447000</c:v>
                </c:pt>
                <c:pt idx="8129">
                  <c:v>287000</c:v>
                </c:pt>
                <c:pt idx="8130">
                  <c:v>344950</c:v>
                </c:pt>
                <c:pt idx="8131">
                  <c:v>212000</c:v>
                </c:pt>
                <c:pt idx="8132">
                  <c:v>425000</c:v>
                </c:pt>
                <c:pt idx="8133">
                  <c:v>170000</c:v>
                </c:pt>
                <c:pt idx="8134">
                  <c:v>565000</c:v>
                </c:pt>
                <c:pt idx="8135">
                  <c:v>234000</c:v>
                </c:pt>
                <c:pt idx="8136" formatCode="0.00E+00">
                  <c:v>1511250</c:v>
                </c:pt>
                <c:pt idx="8137">
                  <c:v>345000</c:v>
                </c:pt>
                <c:pt idx="8138">
                  <c:v>415000</c:v>
                </c:pt>
                <c:pt idx="8139">
                  <c:v>760000</c:v>
                </c:pt>
                <c:pt idx="8140">
                  <c:v>484000</c:v>
                </c:pt>
                <c:pt idx="8141">
                  <c:v>360000</c:v>
                </c:pt>
                <c:pt idx="8142">
                  <c:v>875000</c:v>
                </c:pt>
                <c:pt idx="8143">
                  <c:v>930000</c:v>
                </c:pt>
                <c:pt idx="8144">
                  <c:v>250000</c:v>
                </c:pt>
                <c:pt idx="8145">
                  <c:v>394000</c:v>
                </c:pt>
                <c:pt idx="8146">
                  <c:v>865000</c:v>
                </c:pt>
                <c:pt idx="8147">
                  <c:v>477500</c:v>
                </c:pt>
                <c:pt idx="8148" formatCode="0.00E+00">
                  <c:v>1250000</c:v>
                </c:pt>
                <c:pt idx="8149">
                  <c:v>270000</c:v>
                </c:pt>
                <c:pt idx="8150">
                  <c:v>567000</c:v>
                </c:pt>
                <c:pt idx="8151">
                  <c:v>635000</c:v>
                </c:pt>
                <c:pt idx="8152" formatCode="0.00E+00">
                  <c:v>1865000</c:v>
                </c:pt>
                <c:pt idx="8153">
                  <c:v>183000</c:v>
                </c:pt>
                <c:pt idx="8154">
                  <c:v>309933</c:v>
                </c:pt>
                <c:pt idx="8155">
                  <c:v>945800</c:v>
                </c:pt>
                <c:pt idx="8156">
                  <c:v>503000</c:v>
                </c:pt>
                <c:pt idx="8157">
                  <c:v>220000</c:v>
                </c:pt>
                <c:pt idx="8158">
                  <c:v>335000</c:v>
                </c:pt>
                <c:pt idx="8159">
                  <c:v>650000</c:v>
                </c:pt>
                <c:pt idx="8160">
                  <c:v>511000</c:v>
                </c:pt>
                <c:pt idx="8161">
                  <c:v>275000</c:v>
                </c:pt>
                <c:pt idx="8162">
                  <c:v>576250</c:v>
                </c:pt>
                <c:pt idx="8163" formatCode="0.00E+00">
                  <c:v>1452000</c:v>
                </c:pt>
                <c:pt idx="8164">
                  <c:v>186000</c:v>
                </c:pt>
                <c:pt idx="8165">
                  <c:v>655100</c:v>
                </c:pt>
                <c:pt idx="8166">
                  <c:v>328000</c:v>
                </c:pt>
                <c:pt idx="8167">
                  <c:v>441000</c:v>
                </c:pt>
                <c:pt idx="8168">
                  <c:v>370000</c:v>
                </c:pt>
                <c:pt idx="8169">
                  <c:v>630000</c:v>
                </c:pt>
                <c:pt idx="8170">
                  <c:v>470500</c:v>
                </c:pt>
                <c:pt idx="8171">
                  <c:v>285950</c:v>
                </c:pt>
                <c:pt idx="8172">
                  <c:v>698000</c:v>
                </c:pt>
                <c:pt idx="8173">
                  <c:v>268000</c:v>
                </c:pt>
                <c:pt idx="8174" formatCode="0.00E+00">
                  <c:v>1625000</c:v>
                </c:pt>
                <c:pt idx="8175">
                  <c:v>355000</c:v>
                </c:pt>
                <c:pt idx="8176">
                  <c:v>299000</c:v>
                </c:pt>
                <c:pt idx="8177" formatCode="0.00E+00">
                  <c:v>1003000</c:v>
                </c:pt>
                <c:pt idx="8178">
                  <c:v>275000</c:v>
                </c:pt>
                <c:pt idx="8179">
                  <c:v>475000</c:v>
                </c:pt>
                <c:pt idx="8180">
                  <c:v>260000</c:v>
                </c:pt>
                <c:pt idx="8181">
                  <c:v>416000</c:v>
                </c:pt>
                <c:pt idx="8182">
                  <c:v>495000</c:v>
                </c:pt>
                <c:pt idx="8183">
                  <c:v>357500</c:v>
                </c:pt>
                <c:pt idx="8184">
                  <c:v>459500</c:v>
                </c:pt>
                <c:pt idx="8185">
                  <c:v>258000</c:v>
                </c:pt>
                <c:pt idx="8186">
                  <c:v>600000</c:v>
                </c:pt>
                <c:pt idx="8187">
                  <c:v>665000</c:v>
                </c:pt>
                <c:pt idx="8188">
                  <c:v>165000</c:v>
                </c:pt>
                <c:pt idx="8189">
                  <c:v>297000</c:v>
                </c:pt>
                <c:pt idx="8190">
                  <c:v>350000</c:v>
                </c:pt>
                <c:pt idx="8191" formatCode="0.00E+00">
                  <c:v>2450000</c:v>
                </c:pt>
                <c:pt idx="8192">
                  <c:v>180000</c:v>
                </c:pt>
                <c:pt idx="8193">
                  <c:v>339950</c:v>
                </c:pt>
                <c:pt idx="8194">
                  <c:v>365000</c:v>
                </c:pt>
                <c:pt idx="8195">
                  <c:v>955000</c:v>
                </c:pt>
                <c:pt idx="8196">
                  <c:v>732000</c:v>
                </c:pt>
                <c:pt idx="8197">
                  <c:v>500000</c:v>
                </c:pt>
                <c:pt idx="8198">
                  <c:v>610000</c:v>
                </c:pt>
                <c:pt idx="8199">
                  <c:v>525000</c:v>
                </c:pt>
                <c:pt idx="8200">
                  <c:v>170000</c:v>
                </c:pt>
                <c:pt idx="8201">
                  <c:v>300000</c:v>
                </c:pt>
                <c:pt idx="8202">
                  <c:v>389500</c:v>
                </c:pt>
                <c:pt idx="8203">
                  <c:v>330000</c:v>
                </c:pt>
                <c:pt idx="8204">
                  <c:v>269950</c:v>
                </c:pt>
                <c:pt idx="8205">
                  <c:v>107000</c:v>
                </c:pt>
                <c:pt idx="8206">
                  <c:v>249000</c:v>
                </c:pt>
                <c:pt idx="8207">
                  <c:v>442500</c:v>
                </c:pt>
                <c:pt idx="8208">
                  <c:v>579000</c:v>
                </c:pt>
                <c:pt idx="8209">
                  <c:v>621500</c:v>
                </c:pt>
                <c:pt idx="8210">
                  <c:v>203000</c:v>
                </c:pt>
                <c:pt idx="8211">
                  <c:v>222900</c:v>
                </c:pt>
                <c:pt idx="8212">
                  <c:v>453000</c:v>
                </c:pt>
                <c:pt idx="8213">
                  <c:v>190000</c:v>
                </c:pt>
                <c:pt idx="8214">
                  <c:v>320000</c:v>
                </c:pt>
                <c:pt idx="8215">
                  <c:v>733500</c:v>
                </c:pt>
                <c:pt idx="8216">
                  <c:v>555000</c:v>
                </c:pt>
                <c:pt idx="8217">
                  <c:v>364950</c:v>
                </c:pt>
                <c:pt idx="8218">
                  <c:v>490000</c:v>
                </c:pt>
                <c:pt idx="8219">
                  <c:v>688000</c:v>
                </c:pt>
                <c:pt idx="8220">
                  <c:v>165000</c:v>
                </c:pt>
                <c:pt idx="8221">
                  <c:v>506000</c:v>
                </c:pt>
                <c:pt idx="8222" formatCode="0.00E+00">
                  <c:v>2193000</c:v>
                </c:pt>
                <c:pt idx="8223">
                  <c:v>754000</c:v>
                </c:pt>
                <c:pt idx="8224">
                  <c:v>949950</c:v>
                </c:pt>
                <c:pt idx="8225">
                  <c:v>443600</c:v>
                </c:pt>
                <c:pt idx="8226">
                  <c:v>380600</c:v>
                </c:pt>
                <c:pt idx="8227">
                  <c:v>722800</c:v>
                </c:pt>
                <c:pt idx="8228">
                  <c:v>342888</c:v>
                </c:pt>
                <c:pt idx="8229">
                  <c:v>555000</c:v>
                </c:pt>
                <c:pt idx="8230">
                  <c:v>613000</c:v>
                </c:pt>
                <c:pt idx="8231">
                  <c:v>480000</c:v>
                </c:pt>
                <c:pt idx="8232">
                  <c:v>619500</c:v>
                </c:pt>
                <c:pt idx="8233">
                  <c:v>437000</c:v>
                </c:pt>
                <c:pt idx="8234">
                  <c:v>621000</c:v>
                </c:pt>
                <c:pt idx="8235">
                  <c:v>810000</c:v>
                </c:pt>
                <c:pt idx="8236">
                  <c:v>415000</c:v>
                </c:pt>
                <c:pt idx="8237">
                  <c:v>250000</c:v>
                </c:pt>
                <c:pt idx="8238">
                  <c:v>585000</c:v>
                </c:pt>
                <c:pt idx="8239">
                  <c:v>220000</c:v>
                </c:pt>
                <c:pt idx="8240">
                  <c:v>580000</c:v>
                </c:pt>
                <c:pt idx="8241" formatCode="0.00E+00">
                  <c:v>1320000</c:v>
                </c:pt>
                <c:pt idx="8242">
                  <c:v>675000</c:v>
                </c:pt>
                <c:pt idx="8243">
                  <c:v>695000</c:v>
                </c:pt>
                <c:pt idx="8244">
                  <c:v>915000</c:v>
                </c:pt>
                <c:pt idx="8245">
                  <c:v>375000</c:v>
                </c:pt>
                <c:pt idx="8246">
                  <c:v>500000</c:v>
                </c:pt>
                <c:pt idx="8247">
                  <c:v>335000</c:v>
                </c:pt>
                <c:pt idx="8248">
                  <c:v>170000</c:v>
                </c:pt>
                <c:pt idx="8249">
                  <c:v>320900</c:v>
                </c:pt>
                <c:pt idx="8250">
                  <c:v>508000</c:v>
                </c:pt>
                <c:pt idx="8251">
                  <c:v>228950</c:v>
                </c:pt>
                <c:pt idx="8252">
                  <c:v>433000</c:v>
                </c:pt>
                <c:pt idx="8253">
                  <c:v>267500</c:v>
                </c:pt>
                <c:pt idx="8254">
                  <c:v>910000</c:v>
                </c:pt>
                <c:pt idx="8255">
                  <c:v>370000</c:v>
                </c:pt>
                <c:pt idx="8256">
                  <c:v>320000</c:v>
                </c:pt>
                <c:pt idx="8257">
                  <c:v>660000</c:v>
                </c:pt>
                <c:pt idx="8258">
                  <c:v>787888</c:v>
                </c:pt>
                <c:pt idx="8259">
                  <c:v>329000</c:v>
                </c:pt>
                <c:pt idx="8260">
                  <c:v>602000</c:v>
                </c:pt>
                <c:pt idx="8261">
                  <c:v>375000</c:v>
                </c:pt>
                <c:pt idx="8262">
                  <c:v>212000</c:v>
                </c:pt>
                <c:pt idx="8263">
                  <c:v>224000</c:v>
                </c:pt>
                <c:pt idx="8264">
                  <c:v>315500</c:v>
                </c:pt>
                <c:pt idx="8265">
                  <c:v>350000</c:v>
                </c:pt>
                <c:pt idx="8266">
                  <c:v>389000</c:v>
                </c:pt>
                <c:pt idx="8267">
                  <c:v>285000</c:v>
                </c:pt>
                <c:pt idx="8268">
                  <c:v>425000</c:v>
                </c:pt>
                <c:pt idx="8269">
                  <c:v>190000</c:v>
                </c:pt>
                <c:pt idx="8270">
                  <c:v>374000</c:v>
                </c:pt>
                <c:pt idx="8271">
                  <c:v>292000</c:v>
                </c:pt>
                <c:pt idx="8272">
                  <c:v>475000</c:v>
                </c:pt>
                <c:pt idx="8273">
                  <c:v>546500</c:v>
                </c:pt>
                <c:pt idx="8274">
                  <c:v>82000</c:v>
                </c:pt>
                <c:pt idx="8275">
                  <c:v>219900</c:v>
                </c:pt>
                <c:pt idx="8276">
                  <c:v>440000</c:v>
                </c:pt>
                <c:pt idx="8277">
                  <c:v>400000</c:v>
                </c:pt>
                <c:pt idx="8278">
                  <c:v>453000</c:v>
                </c:pt>
                <c:pt idx="8279">
                  <c:v>330000</c:v>
                </c:pt>
                <c:pt idx="8280">
                  <c:v>359950</c:v>
                </c:pt>
                <c:pt idx="8281">
                  <c:v>616000</c:v>
                </c:pt>
                <c:pt idx="8282">
                  <c:v>245000</c:v>
                </c:pt>
                <c:pt idx="8283">
                  <c:v>296000</c:v>
                </c:pt>
                <c:pt idx="8284">
                  <c:v>193000</c:v>
                </c:pt>
                <c:pt idx="8285">
                  <c:v>456000</c:v>
                </c:pt>
                <c:pt idx="8286">
                  <c:v>480000</c:v>
                </c:pt>
                <c:pt idx="8287">
                  <c:v>382000</c:v>
                </c:pt>
                <c:pt idx="8288">
                  <c:v>650000</c:v>
                </c:pt>
                <c:pt idx="8289">
                  <c:v>431750</c:v>
                </c:pt>
                <c:pt idx="8290">
                  <c:v>419900</c:v>
                </c:pt>
                <c:pt idx="8291">
                  <c:v>315000</c:v>
                </c:pt>
                <c:pt idx="8292">
                  <c:v>597500</c:v>
                </c:pt>
                <c:pt idx="8293">
                  <c:v>615000</c:v>
                </c:pt>
                <c:pt idx="8294">
                  <c:v>605000</c:v>
                </c:pt>
                <c:pt idx="8295">
                  <c:v>220000</c:v>
                </c:pt>
                <c:pt idx="8296">
                  <c:v>340000</c:v>
                </c:pt>
                <c:pt idx="8297">
                  <c:v>620000</c:v>
                </c:pt>
                <c:pt idx="8298">
                  <c:v>602000</c:v>
                </c:pt>
                <c:pt idx="8299">
                  <c:v>575000</c:v>
                </c:pt>
                <c:pt idx="8300">
                  <c:v>285000</c:v>
                </c:pt>
                <c:pt idx="8301">
                  <c:v>306500</c:v>
                </c:pt>
                <c:pt idx="8302">
                  <c:v>325000</c:v>
                </c:pt>
                <c:pt idx="8303">
                  <c:v>623000</c:v>
                </c:pt>
                <c:pt idx="8304">
                  <c:v>256500</c:v>
                </c:pt>
                <c:pt idx="8305">
                  <c:v>473000</c:v>
                </c:pt>
                <c:pt idx="8306">
                  <c:v>549000</c:v>
                </c:pt>
                <c:pt idx="8307">
                  <c:v>305000</c:v>
                </c:pt>
                <c:pt idx="8308">
                  <c:v>317000</c:v>
                </c:pt>
                <c:pt idx="8309">
                  <c:v>450000</c:v>
                </c:pt>
                <c:pt idx="8310">
                  <c:v>225000</c:v>
                </c:pt>
                <c:pt idx="8311">
                  <c:v>500000</c:v>
                </c:pt>
                <c:pt idx="8312">
                  <c:v>207000</c:v>
                </c:pt>
                <c:pt idx="8313">
                  <c:v>474900</c:v>
                </c:pt>
                <c:pt idx="8314">
                  <c:v>515000</c:v>
                </c:pt>
                <c:pt idx="8315">
                  <c:v>542000</c:v>
                </c:pt>
                <c:pt idx="8316">
                  <c:v>725000</c:v>
                </c:pt>
                <c:pt idx="8317">
                  <c:v>314950</c:v>
                </c:pt>
                <c:pt idx="8318">
                  <c:v>375000</c:v>
                </c:pt>
                <c:pt idx="8319">
                  <c:v>500000</c:v>
                </c:pt>
                <c:pt idx="8320">
                  <c:v>689000</c:v>
                </c:pt>
                <c:pt idx="8321">
                  <c:v>525000</c:v>
                </c:pt>
                <c:pt idx="8322">
                  <c:v>360000</c:v>
                </c:pt>
                <c:pt idx="8323">
                  <c:v>425000</c:v>
                </c:pt>
                <c:pt idx="8324">
                  <c:v>239950</c:v>
                </c:pt>
                <c:pt idx="8325">
                  <c:v>577500</c:v>
                </c:pt>
                <c:pt idx="8326">
                  <c:v>615000</c:v>
                </c:pt>
                <c:pt idx="8327">
                  <c:v>516000</c:v>
                </c:pt>
                <c:pt idx="8328" formatCode="0.00E+00">
                  <c:v>1218000</c:v>
                </c:pt>
                <c:pt idx="8329" formatCode="0.00E+00">
                  <c:v>1655000</c:v>
                </c:pt>
                <c:pt idx="8330">
                  <c:v>315000</c:v>
                </c:pt>
                <c:pt idx="8331">
                  <c:v>250000</c:v>
                </c:pt>
                <c:pt idx="8332">
                  <c:v>250000</c:v>
                </c:pt>
                <c:pt idx="8333">
                  <c:v>925000</c:v>
                </c:pt>
                <c:pt idx="8334">
                  <c:v>358000</c:v>
                </c:pt>
                <c:pt idx="8335">
                  <c:v>262000</c:v>
                </c:pt>
                <c:pt idx="8336">
                  <c:v>500000</c:v>
                </c:pt>
                <c:pt idx="8337" formatCode="0.00E+00">
                  <c:v>1300000</c:v>
                </c:pt>
                <c:pt idx="8338">
                  <c:v>500000</c:v>
                </c:pt>
                <c:pt idx="8339">
                  <c:v>675000</c:v>
                </c:pt>
                <c:pt idx="8340">
                  <c:v>235000</c:v>
                </c:pt>
                <c:pt idx="8341">
                  <c:v>545000</c:v>
                </c:pt>
                <c:pt idx="8342">
                  <c:v>350000</c:v>
                </c:pt>
                <c:pt idx="8343">
                  <c:v>320000</c:v>
                </c:pt>
                <c:pt idx="8344">
                  <c:v>452000</c:v>
                </c:pt>
                <c:pt idx="8345">
                  <c:v>875000</c:v>
                </c:pt>
                <c:pt idx="8346">
                  <c:v>325000</c:v>
                </c:pt>
                <c:pt idx="8347">
                  <c:v>756000</c:v>
                </c:pt>
                <c:pt idx="8348">
                  <c:v>319000</c:v>
                </c:pt>
                <c:pt idx="8349">
                  <c:v>455000</c:v>
                </c:pt>
                <c:pt idx="8350">
                  <c:v>330000</c:v>
                </c:pt>
                <c:pt idx="8351">
                  <c:v>510000</c:v>
                </c:pt>
                <c:pt idx="8352">
                  <c:v>532000</c:v>
                </c:pt>
                <c:pt idx="8353">
                  <c:v>775000</c:v>
                </c:pt>
                <c:pt idx="8354">
                  <c:v>410000</c:v>
                </c:pt>
                <c:pt idx="8355">
                  <c:v>205000</c:v>
                </c:pt>
                <c:pt idx="8356">
                  <c:v>585000</c:v>
                </c:pt>
                <c:pt idx="8357">
                  <c:v>255000</c:v>
                </c:pt>
                <c:pt idx="8358">
                  <c:v>415000</c:v>
                </c:pt>
                <c:pt idx="8359">
                  <c:v>459000</c:v>
                </c:pt>
                <c:pt idx="8360">
                  <c:v>354000</c:v>
                </c:pt>
                <c:pt idx="8361">
                  <c:v>587000</c:v>
                </c:pt>
                <c:pt idx="8362">
                  <c:v>782000</c:v>
                </c:pt>
                <c:pt idx="8363">
                  <c:v>570000</c:v>
                </c:pt>
                <c:pt idx="8364">
                  <c:v>414500</c:v>
                </c:pt>
                <c:pt idx="8365">
                  <c:v>185000</c:v>
                </c:pt>
                <c:pt idx="8366">
                  <c:v>262500</c:v>
                </c:pt>
                <c:pt idx="8367">
                  <c:v>370000</c:v>
                </c:pt>
                <c:pt idx="8368">
                  <c:v>362500</c:v>
                </c:pt>
                <c:pt idx="8369">
                  <c:v>536000</c:v>
                </c:pt>
                <c:pt idx="8370">
                  <c:v>425000</c:v>
                </c:pt>
                <c:pt idx="8371">
                  <c:v>435000</c:v>
                </c:pt>
                <c:pt idx="8372">
                  <c:v>435000</c:v>
                </c:pt>
                <c:pt idx="8373">
                  <c:v>400000</c:v>
                </c:pt>
                <c:pt idx="8374">
                  <c:v>446000</c:v>
                </c:pt>
                <c:pt idx="8375" formatCode="0.00E+00">
                  <c:v>1250000</c:v>
                </c:pt>
                <c:pt idx="8376">
                  <c:v>300000</c:v>
                </c:pt>
                <c:pt idx="8377">
                  <c:v>404500</c:v>
                </c:pt>
                <c:pt idx="8378">
                  <c:v>910000</c:v>
                </c:pt>
                <c:pt idx="8379">
                  <c:v>771000</c:v>
                </c:pt>
                <c:pt idx="8380">
                  <c:v>335000</c:v>
                </c:pt>
                <c:pt idx="8381">
                  <c:v>390000</c:v>
                </c:pt>
                <c:pt idx="8382">
                  <c:v>288000</c:v>
                </c:pt>
                <c:pt idx="8383">
                  <c:v>403000</c:v>
                </c:pt>
                <c:pt idx="8384">
                  <c:v>510000</c:v>
                </c:pt>
                <c:pt idx="8385">
                  <c:v>751000</c:v>
                </c:pt>
                <c:pt idx="8386">
                  <c:v>408000</c:v>
                </c:pt>
                <c:pt idx="8387" formatCode="0.00E+00">
                  <c:v>1014250</c:v>
                </c:pt>
                <c:pt idx="8388">
                  <c:v>575000</c:v>
                </c:pt>
                <c:pt idx="8389">
                  <c:v>330000</c:v>
                </c:pt>
                <c:pt idx="8390">
                  <c:v>565000</c:v>
                </c:pt>
                <c:pt idx="8391">
                  <c:v>456000</c:v>
                </c:pt>
                <c:pt idx="8392">
                  <c:v>652500</c:v>
                </c:pt>
                <c:pt idx="8393">
                  <c:v>582000</c:v>
                </c:pt>
                <c:pt idx="8394">
                  <c:v>700000</c:v>
                </c:pt>
                <c:pt idx="8395">
                  <c:v>235000</c:v>
                </c:pt>
                <c:pt idx="8396">
                  <c:v>460000</c:v>
                </c:pt>
                <c:pt idx="8397">
                  <c:v>475000</c:v>
                </c:pt>
                <c:pt idx="8398">
                  <c:v>579000</c:v>
                </c:pt>
                <c:pt idx="8399">
                  <c:v>507000</c:v>
                </c:pt>
                <c:pt idx="8400">
                  <c:v>210000</c:v>
                </c:pt>
                <c:pt idx="8401">
                  <c:v>359500</c:v>
                </c:pt>
                <c:pt idx="8402">
                  <c:v>248000</c:v>
                </c:pt>
                <c:pt idx="8403">
                  <c:v>239300</c:v>
                </c:pt>
                <c:pt idx="8404">
                  <c:v>315000</c:v>
                </c:pt>
                <c:pt idx="8405">
                  <c:v>970000</c:v>
                </c:pt>
                <c:pt idx="8406">
                  <c:v>510000</c:v>
                </c:pt>
                <c:pt idx="8407">
                  <c:v>418000</c:v>
                </c:pt>
                <c:pt idx="8408">
                  <c:v>699000</c:v>
                </c:pt>
                <c:pt idx="8409">
                  <c:v>871000</c:v>
                </c:pt>
                <c:pt idx="8410">
                  <c:v>515000</c:v>
                </c:pt>
                <c:pt idx="8411">
                  <c:v>400000</c:v>
                </c:pt>
                <c:pt idx="8412">
                  <c:v>445000</c:v>
                </c:pt>
                <c:pt idx="8413" formatCode="0.00E+00">
                  <c:v>1110000</c:v>
                </c:pt>
                <c:pt idx="8414">
                  <c:v>212000</c:v>
                </c:pt>
                <c:pt idx="8415">
                  <c:v>710000</c:v>
                </c:pt>
                <c:pt idx="8416">
                  <c:v>225800</c:v>
                </c:pt>
                <c:pt idx="8417">
                  <c:v>520000</c:v>
                </c:pt>
                <c:pt idx="8418" formatCode="0.00E+00">
                  <c:v>1295000</c:v>
                </c:pt>
                <c:pt idx="8419">
                  <c:v>248000</c:v>
                </c:pt>
                <c:pt idx="8420">
                  <c:v>556000</c:v>
                </c:pt>
                <c:pt idx="8421">
                  <c:v>319950</c:v>
                </c:pt>
                <c:pt idx="8422">
                  <c:v>320000</c:v>
                </c:pt>
                <c:pt idx="8423">
                  <c:v>245000</c:v>
                </c:pt>
                <c:pt idx="8424">
                  <c:v>700000</c:v>
                </c:pt>
                <c:pt idx="8425">
                  <c:v>628000</c:v>
                </c:pt>
                <c:pt idx="8426">
                  <c:v>640000</c:v>
                </c:pt>
                <c:pt idx="8427">
                  <c:v>420000</c:v>
                </c:pt>
                <c:pt idx="8428">
                  <c:v>349950</c:v>
                </c:pt>
                <c:pt idx="8429">
                  <c:v>307999</c:v>
                </c:pt>
                <c:pt idx="8430">
                  <c:v>749950</c:v>
                </c:pt>
                <c:pt idx="8431">
                  <c:v>290000</c:v>
                </c:pt>
                <c:pt idx="8432">
                  <c:v>235000</c:v>
                </c:pt>
                <c:pt idx="8433">
                  <c:v>225000</c:v>
                </c:pt>
                <c:pt idx="8434">
                  <c:v>302100</c:v>
                </c:pt>
                <c:pt idx="8435">
                  <c:v>520000</c:v>
                </c:pt>
                <c:pt idx="8436">
                  <c:v>285000</c:v>
                </c:pt>
                <c:pt idx="8437">
                  <c:v>525000</c:v>
                </c:pt>
                <c:pt idx="8438">
                  <c:v>374900</c:v>
                </c:pt>
                <c:pt idx="8439">
                  <c:v>377500</c:v>
                </c:pt>
                <c:pt idx="8440">
                  <c:v>587450</c:v>
                </c:pt>
                <c:pt idx="8441">
                  <c:v>245000</c:v>
                </c:pt>
                <c:pt idx="8442">
                  <c:v>200000</c:v>
                </c:pt>
                <c:pt idx="8443" formatCode="0.00E+00">
                  <c:v>2140000</c:v>
                </c:pt>
                <c:pt idx="8444">
                  <c:v>607000</c:v>
                </c:pt>
                <c:pt idx="8445" formatCode="0.00E+00">
                  <c:v>1247000</c:v>
                </c:pt>
                <c:pt idx="8446">
                  <c:v>549950</c:v>
                </c:pt>
                <c:pt idx="8447">
                  <c:v>250000</c:v>
                </c:pt>
                <c:pt idx="8448">
                  <c:v>525000</c:v>
                </c:pt>
                <c:pt idx="8449">
                  <c:v>440000</c:v>
                </c:pt>
                <c:pt idx="8450">
                  <c:v>425000</c:v>
                </c:pt>
                <c:pt idx="8451">
                  <c:v>739900</c:v>
                </c:pt>
                <c:pt idx="8452">
                  <c:v>315000</c:v>
                </c:pt>
                <c:pt idx="8453">
                  <c:v>340000</c:v>
                </c:pt>
                <c:pt idx="8454">
                  <c:v>366000</c:v>
                </c:pt>
                <c:pt idx="8455">
                  <c:v>315000</c:v>
                </c:pt>
                <c:pt idx="8456">
                  <c:v>299000</c:v>
                </c:pt>
                <c:pt idx="8457">
                  <c:v>350000</c:v>
                </c:pt>
                <c:pt idx="8458">
                  <c:v>340000</c:v>
                </c:pt>
                <c:pt idx="8459">
                  <c:v>460000</c:v>
                </c:pt>
                <c:pt idx="8460">
                  <c:v>224000</c:v>
                </c:pt>
                <c:pt idx="8461">
                  <c:v>140000</c:v>
                </c:pt>
                <c:pt idx="8462">
                  <c:v>246000</c:v>
                </c:pt>
                <c:pt idx="8463">
                  <c:v>330000</c:v>
                </c:pt>
                <c:pt idx="8464">
                  <c:v>306000</c:v>
                </c:pt>
                <c:pt idx="8465">
                  <c:v>324950</c:v>
                </c:pt>
                <c:pt idx="8466">
                  <c:v>345000</c:v>
                </c:pt>
                <c:pt idx="8467">
                  <c:v>207000</c:v>
                </c:pt>
                <c:pt idx="8468">
                  <c:v>238000</c:v>
                </c:pt>
                <c:pt idx="8469">
                  <c:v>695000</c:v>
                </c:pt>
                <c:pt idx="8470">
                  <c:v>649950</c:v>
                </c:pt>
                <c:pt idx="8471">
                  <c:v>515000</c:v>
                </c:pt>
                <c:pt idx="8472">
                  <c:v>452000</c:v>
                </c:pt>
                <c:pt idx="8473">
                  <c:v>236000</c:v>
                </c:pt>
                <c:pt idx="8474" formatCode="0.00E+00">
                  <c:v>1285000</c:v>
                </c:pt>
                <c:pt idx="8475">
                  <c:v>563000</c:v>
                </c:pt>
                <c:pt idx="8476">
                  <c:v>410988</c:v>
                </c:pt>
                <c:pt idx="8477">
                  <c:v>339950</c:v>
                </c:pt>
                <c:pt idx="8478" formatCode="0.00E+00">
                  <c:v>1200000</c:v>
                </c:pt>
                <c:pt idx="8479">
                  <c:v>340000</c:v>
                </c:pt>
                <c:pt idx="8480">
                  <c:v>808100</c:v>
                </c:pt>
                <c:pt idx="8481">
                  <c:v>236000</c:v>
                </c:pt>
                <c:pt idx="8482">
                  <c:v>330000</c:v>
                </c:pt>
                <c:pt idx="8483">
                  <c:v>799990</c:v>
                </c:pt>
                <c:pt idx="8484">
                  <c:v>240000</c:v>
                </c:pt>
                <c:pt idx="8485">
                  <c:v>343000</c:v>
                </c:pt>
                <c:pt idx="8486">
                  <c:v>332000</c:v>
                </c:pt>
                <c:pt idx="8487">
                  <c:v>945000</c:v>
                </c:pt>
                <c:pt idx="8488">
                  <c:v>239950</c:v>
                </c:pt>
                <c:pt idx="8489">
                  <c:v>674000</c:v>
                </c:pt>
                <c:pt idx="8490">
                  <c:v>200000</c:v>
                </c:pt>
                <c:pt idx="8491">
                  <c:v>453000</c:v>
                </c:pt>
                <c:pt idx="8492">
                  <c:v>330000</c:v>
                </c:pt>
                <c:pt idx="8493">
                  <c:v>285000</c:v>
                </c:pt>
                <c:pt idx="8494">
                  <c:v>338000</c:v>
                </c:pt>
                <c:pt idx="8495">
                  <c:v>264950</c:v>
                </c:pt>
                <c:pt idx="8496">
                  <c:v>880000</c:v>
                </c:pt>
                <c:pt idx="8497">
                  <c:v>209500</c:v>
                </c:pt>
                <c:pt idx="8498">
                  <c:v>380000</c:v>
                </c:pt>
                <c:pt idx="8499">
                  <c:v>336500</c:v>
                </c:pt>
                <c:pt idx="8500">
                  <c:v>360000</c:v>
                </c:pt>
                <c:pt idx="8501">
                  <c:v>911100</c:v>
                </c:pt>
                <c:pt idx="8502">
                  <c:v>249900</c:v>
                </c:pt>
                <c:pt idx="8503">
                  <c:v>175000</c:v>
                </c:pt>
                <c:pt idx="8504">
                  <c:v>549950</c:v>
                </c:pt>
                <c:pt idx="8505">
                  <c:v>225000</c:v>
                </c:pt>
                <c:pt idx="8506">
                  <c:v>270000</c:v>
                </c:pt>
                <c:pt idx="8507">
                  <c:v>400000</c:v>
                </c:pt>
                <c:pt idx="8508">
                  <c:v>299800</c:v>
                </c:pt>
                <c:pt idx="8509">
                  <c:v>555000</c:v>
                </c:pt>
                <c:pt idx="8510">
                  <c:v>230000</c:v>
                </c:pt>
                <c:pt idx="8511">
                  <c:v>360000</c:v>
                </c:pt>
                <c:pt idx="8512">
                  <c:v>415000</c:v>
                </c:pt>
                <c:pt idx="8513">
                  <c:v>355000</c:v>
                </c:pt>
                <c:pt idx="8514">
                  <c:v>635000</c:v>
                </c:pt>
                <c:pt idx="8515">
                  <c:v>353000</c:v>
                </c:pt>
                <c:pt idx="8516">
                  <c:v>999000</c:v>
                </c:pt>
                <c:pt idx="8517">
                  <c:v>265000</c:v>
                </c:pt>
                <c:pt idx="8518">
                  <c:v>250000</c:v>
                </c:pt>
                <c:pt idx="8519">
                  <c:v>225000</c:v>
                </c:pt>
                <c:pt idx="8520">
                  <c:v>553000</c:v>
                </c:pt>
                <c:pt idx="8521">
                  <c:v>565000</c:v>
                </c:pt>
                <c:pt idx="8522">
                  <c:v>312000</c:v>
                </c:pt>
                <c:pt idx="8523">
                  <c:v>475000</c:v>
                </c:pt>
                <c:pt idx="8524">
                  <c:v>320000</c:v>
                </c:pt>
                <c:pt idx="8525">
                  <c:v>453000</c:v>
                </c:pt>
                <c:pt idx="8526">
                  <c:v>320000</c:v>
                </c:pt>
                <c:pt idx="8527">
                  <c:v>610000</c:v>
                </c:pt>
                <c:pt idx="8528">
                  <c:v>385000</c:v>
                </c:pt>
                <c:pt idx="8529">
                  <c:v>215000</c:v>
                </c:pt>
                <c:pt idx="8530">
                  <c:v>215000</c:v>
                </c:pt>
                <c:pt idx="8531">
                  <c:v>415000</c:v>
                </c:pt>
                <c:pt idx="8532">
                  <c:v>350000</c:v>
                </c:pt>
                <c:pt idx="8533">
                  <c:v>395000</c:v>
                </c:pt>
                <c:pt idx="8534">
                  <c:v>898000</c:v>
                </c:pt>
                <c:pt idx="8535">
                  <c:v>480000</c:v>
                </c:pt>
                <c:pt idx="8536" formatCode="0.00E+00">
                  <c:v>1240000</c:v>
                </c:pt>
                <c:pt idx="8537">
                  <c:v>599000</c:v>
                </c:pt>
                <c:pt idx="8538">
                  <c:v>770000</c:v>
                </c:pt>
                <c:pt idx="8539" formatCode="0.00E+00">
                  <c:v>1208000</c:v>
                </c:pt>
                <c:pt idx="8540" formatCode="0.00E+00">
                  <c:v>1590000</c:v>
                </c:pt>
                <c:pt idx="8541">
                  <c:v>880000</c:v>
                </c:pt>
                <c:pt idx="8542">
                  <c:v>332000</c:v>
                </c:pt>
                <c:pt idx="8543">
                  <c:v>445000</c:v>
                </c:pt>
                <c:pt idx="8544">
                  <c:v>849000</c:v>
                </c:pt>
                <c:pt idx="8545">
                  <c:v>752000</c:v>
                </c:pt>
                <c:pt idx="8546">
                  <c:v>450000</c:v>
                </c:pt>
                <c:pt idx="8547">
                  <c:v>420000</c:v>
                </c:pt>
                <c:pt idx="8548">
                  <c:v>330000</c:v>
                </c:pt>
                <c:pt idx="8549">
                  <c:v>409000</c:v>
                </c:pt>
                <c:pt idx="8550">
                  <c:v>350000</c:v>
                </c:pt>
                <c:pt idx="8551">
                  <c:v>570000</c:v>
                </c:pt>
                <c:pt idx="8552">
                  <c:v>315000</c:v>
                </c:pt>
                <c:pt idx="8553">
                  <c:v>224000</c:v>
                </c:pt>
                <c:pt idx="8554">
                  <c:v>293550</c:v>
                </c:pt>
                <c:pt idx="8555">
                  <c:v>350000</c:v>
                </c:pt>
                <c:pt idx="8556" formatCode="0.00E+00">
                  <c:v>1108000</c:v>
                </c:pt>
                <c:pt idx="8557">
                  <c:v>442500</c:v>
                </c:pt>
                <c:pt idx="8558">
                  <c:v>616500</c:v>
                </c:pt>
                <c:pt idx="8559">
                  <c:v>506400</c:v>
                </c:pt>
                <c:pt idx="8560">
                  <c:v>324000</c:v>
                </c:pt>
                <c:pt idx="8561">
                  <c:v>169000</c:v>
                </c:pt>
                <c:pt idx="8562">
                  <c:v>595000</c:v>
                </c:pt>
                <c:pt idx="8563">
                  <c:v>299900</c:v>
                </c:pt>
                <c:pt idx="8564">
                  <c:v>332000</c:v>
                </c:pt>
                <c:pt idx="8565">
                  <c:v>432000</c:v>
                </c:pt>
                <c:pt idx="8566">
                  <c:v>510000</c:v>
                </c:pt>
                <c:pt idx="8567">
                  <c:v>270000</c:v>
                </c:pt>
                <c:pt idx="8568">
                  <c:v>750000</c:v>
                </c:pt>
                <c:pt idx="8569">
                  <c:v>509250</c:v>
                </c:pt>
                <c:pt idx="8570">
                  <c:v>189000</c:v>
                </c:pt>
                <c:pt idx="8571">
                  <c:v>726500</c:v>
                </c:pt>
                <c:pt idx="8572">
                  <c:v>287000</c:v>
                </c:pt>
                <c:pt idx="8573">
                  <c:v>679000</c:v>
                </c:pt>
                <c:pt idx="8574">
                  <c:v>316000</c:v>
                </c:pt>
                <c:pt idx="8575">
                  <c:v>498000</c:v>
                </c:pt>
                <c:pt idx="8576">
                  <c:v>448000</c:v>
                </c:pt>
                <c:pt idx="8577">
                  <c:v>535000</c:v>
                </c:pt>
                <c:pt idx="8578">
                  <c:v>560000</c:v>
                </c:pt>
                <c:pt idx="8579">
                  <c:v>437850</c:v>
                </c:pt>
                <c:pt idx="8580">
                  <c:v>435000</c:v>
                </c:pt>
                <c:pt idx="8581">
                  <c:v>510000</c:v>
                </c:pt>
                <c:pt idx="8582">
                  <c:v>520000</c:v>
                </c:pt>
                <c:pt idx="8583">
                  <c:v>509000</c:v>
                </c:pt>
                <c:pt idx="8584">
                  <c:v>575000</c:v>
                </c:pt>
                <c:pt idx="8585">
                  <c:v>365000</c:v>
                </c:pt>
                <c:pt idx="8586">
                  <c:v>795000</c:v>
                </c:pt>
                <c:pt idx="8587">
                  <c:v>285000</c:v>
                </c:pt>
                <c:pt idx="8588">
                  <c:v>955000</c:v>
                </c:pt>
                <c:pt idx="8589">
                  <c:v>775000</c:v>
                </c:pt>
                <c:pt idx="8590">
                  <c:v>400000</c:v>
                </c:pt>
                <c:pt idx="8591">
                  <c:v>570000</c:v>
                </c:pt>
                <c:pt idx="8592">
                  <c:v>955990</c:v>
                </c:pt>
                <c:pt idx="8593" formatCode="0.00E+00">
                  <c:v>1150000</c:v>
                </c:pt>
                <c:pt idx="8594">
                  <c:v>459950</c:v>
                </c:pt>
                <c:pt idx="8595">
                  <c:v>245000</c:v>
                </c:pt>
                <c:pt idx="8596">
                  <c:v>281000</c:v>
                </c:pt>
                <c:pt idx="8597">
                  <c:v>205000</c:v>
                </c:pt>
                <c:pt idx="8598">
                  <c:v>290000</c:v>
                </c:pt>
                <c:pt idx="8599">
                  <c:v>635000</c:v>
                </c:pt>
                <c:pt idx="8600">
                  <c:v>310000</c:v>
                </c:pt>
                <c:pt idx="8601">
                  <c:v>470000</c:v>
                </c:pt>
                <c:pt idx="8602">
                  <c:v>600000</c:v>
                </c:pt>
                <c:pt idx="8603">
                  <c:v>279000</c:v>
                </c:pt>
                <c:pt idx="8604">
                  <c:v>538500</c:v>
                </c:pt>
                <c:pt idx="8605">
                  <c:v>594950</c:v>
                </c:pt>
                <c:pt idx="8606">
                  <c:v>533050</c:v>
                </c:pt>
                <c:pt idx="8607">
                  <c:v>510000</c:v>
                </c:pt>
                <c:pt idx="8608">
                  <c:v>360000</c:v>
                </c:pt>
                <c:pt idx="8609">
                  <c:v>435000</c:v>
                </c:pt>
                <c:pt idx="8610">
                  <c:v>559000</c:v>
                </c:pt>
                <c:pt idx="8611">
                  <c:v>645000</c:v>
                </c:pt>
                <c:pt idx="8612">
                  <c:v>340000</c:v>
                </c:pt>
                <c:pt idx="8613">
                  <c:v>565000</c:v>
                </c:pt>
                <c:pt idx="8614">
                  <c:v>575700</c:v>
                </c:pt>
                <c:pt idx="8615" formatCode="0.00E+00">
                  <c:v>1010000</c:v>
                </c:pt>
                <c:pt idx="8616">
                  <c:v>540500</c:v>
                </c:pt>
                <c:pt idx="8617">
                  <c:v>265000</c:v>
                </c:pt>
                <c:pt idx="8618">
                  <c:v>699950</c:v>
                </c:pt>
                <c:pt idx="8619">
                  <c:v>355000</c:v>
                </c:pt>
                <c:pt idx="8620">
                  <c:v>381000</c:v>
                </c:pt>
                <c:pt idx="8621">
                  <c:v>564000</c:v>
                </c:pt>
                <c:pt idx="8622">
                  <c:v>114975</c:v>
                </c:pt>
                <c:pt idx="8623">
                  <c:v>325000</c:v>
                </c:pt>
                <c:pt idx="8624">
                  <c:v>299990</c:v>
                </c:pt>
                <c:pt idx="8625">
                  <c:v>751000</c:v>
                </c:pt>
                <c:pt idx="8626">
                  <c:v>425000</c:v>
                </c:pt>
                <c:pt idx="8627">
                  <c:v>665000</c:v>
                </c:pt>
                <c:pt idx="8628">
                  <c:v>833450</c:v>
                </c:pt>
                <c:pt idx="8629">
                  <c:v>575000</c:v>
                </c:pt>
                <c:pt idx="8630">
                  <c:v>190000</c:v>
                </c:pt>
                <c:pt idx="8631">
                  <c:v>314950</c:v>
                </c:pt>
                <c:pt idx="8632">
                  <c:v>601150</c:v>
                </c:pt>
                <c:pt idx="8633">
                  <c:v>315000</c:v>
                </c:pt>
                <c:pt idx="8634">
                  <c:v>545000</c:v>
                </c:pt>
                <c:pt idx="8635">
                  <c:v>565000</c:v>
                </c:pt>
                <c:pt idx="8636">
                  <c:v>175000</c:v>
                </c:pt>
                <c:pt idx="8637">
                  <c:v>530000</c:v>
                </c:pt>
                <c:pt idx="8638" formatCode="0.00E+00">
                  <c:v>4489000</c:v>
                </c:pt>
                <c:pt idx="8639">
                  <c:v>430000</c:v>
                </c:pt>
                <c:pt idx="8640">
                  <c:v>225000</c:v>
                </c:pt>
                <c:pt idx="8641">
                  <c:v>312000</c:v>
                </c:pt>
                <c:pt idx="8642">
                  <c:v>380000</c:v>
                </c:pt>
                <c:pt idx="8643">
                  <c:v>222200</c:v>
                </c:pt>
                <c:pt idx="8644" formatCode="0.00E+00">
                  <c:v>1438890</c:v>
                </c:pt>
                <c:pt idx="8645">
                  <c:v>329950</c:v>
                </c:pt>
                <c:pt idx="8646">
                  <c:v>995000</c:v>
                </c:pt>
                <c:pt idx="8647">
                  <c:v>929950</c:v>
                </c:pt>
                <c:pt idx="8648">
                  <c:v>692000</c:v>
                </c:pt>
                <c:pt idx="8649">
                  <c:v>402000</c:v>
                </c:pt>
                <c:pt idx="8650">
                  <c:v>510000</c:v>
                </c:pt>
                <c:pt idx="8651">
                  <c:v>249000</c:v>
                </c:pt>
                <c:pt idx="8652">
                  <c:v>244900</c:v>
                </c:pt>
                <c:pt idx="8653">
                  <c:v>289900</c:v>
                </c:pt>
                <c:pt idx="8654">
                  <c:v>552500</c:v>
                </c:pt>
                <c:pt idx="8655">
                  <c:v>760000</c:v>
                </c:pt>
                <c:pt idx="8656">
                  <c:v>440000</c:v>
                </c:pt>
                <c:pt idx="8657">
                  <c:v>286000</c:v>
                </c:pt>
                <c:pt idx="8658">
                  <c:v>260000</c:v>
                </c:pt>
                <c:pt idx="8659">
                  <c:v>355000</c:v>
                </c:pt>
                <c:pt idx="8660">
                  <c:v>318000</c:v>
                </c:pt>
                <c:pt idx="8661">
                  <c:v>255000</c:v>
                </c:pt>
                <c:pt idx="8662">
                  <c:v>139000</c:v>
                </c:pt>
                <c:pt idx="8663">
                  <c:v>485000</c:v>
                </c:pt>
                <c:pt idx="8664">
                  <c:v>549950</c:v>
                </c:pt>
                <c:pt idx="8665">
                  <c:v>588000</c:v>
                </c:pt>
                <c:pt idx="8666">
                  <c:v>975000</c:v>
                </c:pt>
                <c:pt idx="8667">
                  <c:v>402000</c:v>
                </c:pt>
                <c:pt idx="8668">
                  <c:v>245000</c:v>
                </c:pt>
                <c:pt idx="8669">
                  <c:v>445000</c:v>
                </c:pt>
                <c:pt idx="8670">
                  <c:v>195000</c:v>
                </c:pt>
                <c:pt idx="8671">
                  <c:v>385000</c:v>
                </c:pt>
                <c:pt idx="8672">
                  <c:v>450000</c:v>
                </c:pt>
                <c:pt idx="8673" formatCode="0.00E+00">
                  <c:v>1090000</c:v>
                </c:pt>
                <c:pt idx="8674">
                  <c:v>396675</c:v>
                </c:pt>
                <c:pt idx="8675">
                  <c:v>242000</c:v>
                </c:pt>
                <c:pt idx="8676">
                  <c:v>380000</c:v>
                </c:pt>
                <c:pt idx="8677">
                  <c:v>496000</c:v>
                </c:pt>
                <c:pt idx="8678">
                  <c:v>399950</c:v>
                </c:pt>
                <c:pt idx="8679">
                  <c:v>895000</c:v>
                </c:pt>
                <c:pt idx="8680">
                  <c:v>690000</c:v>
                </c:pt>
                <c:pt idx="8681">
                  <c:v>270000</c:v>
                </c:pt>
                <c:pt idx="8682">
                  <c:v>349900</c:v>
                </c:pt>
                <c:pt idx="8683">
                  <c:v>454280</c:v>
                </c:pt>
                <c:pt idx="8684">
                  <c:v>390000</c:v>
                </c:pt>
                <c:pt idx="8685">
                  <c:v>275000</c:v>
                </c:pt>
                <c:pt idx="8686">
                  <c:v>300000</c:v>
                </c:pt>
                <c:pt idx="8687">
                  <c:v>700000</c:v>
                </c:pt>
                <c:pt idx="8688">
                  <c:v>520000</c:v>
                </c:pt>
                <c:pt idx="8689">
                  <c:v>715000</c:v>
                </c:pt>
                <c:pt idx="8690">
                  <c:v>404000</c:v>
                </c:pt>
                <c:pt idx="8691">
                  <c:v>490500</c:v>
                </c:pt>
                <c:pt idx="8692" formatCode="0.00E+00">
                  <c:v>1485000</c:v>
                </c:pt>
                <c:pt idx="8693">
                  <c:v>557800</c:v>
                </c:pt>
                <c:pt idx="8694">
                  <c:v>571000</c:v>
                </c:pt>
                <c:pt idx="8695">
                  <c:v>410000</c:v>
                </c:pt>
                <c:pt idx="8696">
                  <c:v>225000</c:v>
                </c:pt>
                <c:pt idx="8697">
                  <c:v>700000</c:v>
                </c:pt>
                <c:pt idx="8698">
                  <c:v>500000</c:v>
                </c:pt>
                <c:pt idx="8699">
                  <c:v>536500</c:v>
                </c:pt>
                <c:pt idx="8700">
                  <c:v>330000</c:v>
                </c:pt>
                <c:pt idx="8701">
                  <c:v>249950</c:v>
                </c:pt>
                <c:pt idx="8702">
                  <c:v>249000</c:v>
                </c:pt>
                <c:pt idx="8703">
                  <c:v>249000</c:v>
                </c:pt>
                <c:pt idx="8704">
                  <c:v>780000</c:v>
                </c:pt>
                <c:pt idx="8705" formatCode="0.00E+00">
                  <c:v>1200000</c:v>
                </c:pt>
                <c:pt idx="8706">
                  <c:v>434500</c:v>
                </c:pt>
                <c:pt idx="8707">
                  <c:v>590000</c:v>
                </c:pt>
                <c:pt idx="8708">
                  <c:v>417200</c:v>
                </c:pt>
                <c:pt idx="8709">
                  <c:v>649990</c:v>
                </c:pt>
                <c:pt idx="8710">
                  <c:v>506000</c:v>
                </c:pt>
                <c:pt idx="8711">
                  <c:v>348000</c:v>
                </c:pt>
                <c:pt idx="8712">
                  <c:v>301000</c:v>
                </c:pt>
                <c:pt idx="8713">
                  <c:v>427550</c:v>
                </c:pt>
                <c:pt idx="8714">
                  <c:v>361000</c:v>
                </c:pt>
                <c:pt idx="8715">
                  <c:v>460000</c:v>
                </c:pt>
                <c:pt idx="8716">
                  <c:v>958000</c:v>
                </c:pt>
                <c:pt idx="8717">
                  <c:v>445000</c:v>
                </c:pt>
                <c:pt idx="8718">
                  <c:v>373000</c:v>
                </c:pt>
                <c:pt idx="8719">
                  <c:v>525000</c:v>
                </c:pt>
                <c:pt idx="8720">
                  <c:v>364988</c:v>
                </c:pt>
                <c:pt idx="8721">
                  <c:v>324000</c:v>
                </c:pt>
                <c:pt idx="8722">
                  <c:v>625000</c:v>
                </c:pt>
                <c:pt idx="8723">
                  <c:v>237500</c:v>
                </c:pt>
                <c:pt idx="8724">
                  <c:v>429300</c:v>
                </c:pt>
                <c:pt idx="8725">
                  <c:v>155000</c:v>
                </c:pt>
                <c:pt idx="8726">
                  <c:v>614000</c:v>
                </c:pt>
                <c:pt idx="8727">
                  <c:v>650000</c:v>
                </c:pt>
                <c:pt idx="8728">
                  <c:v>625000</c:v>
                </c:pt>
                <c:pt idx="8729">
                  <c:v>587100</c:v>
                </c:pt>
                <c:pt idx="8730">
                  <c:v>380000</c:v>
                </c:pt>
                <c:pt idx="8731">
                  <c:v>479500</c:v>
                </c:pt>
                <c:pt idx="8732">
                  <c:v>382888</c:v>
                </c:pt>
                <c:pt idx="8733">
                  <c:v>540000</c:v>
                </c:pt>
                <c:pt idx="8734">
                  <c:v>691000</c:v>
                </c:pt>
                <c:pt idx="8735">
                  <c:v>760500</c:v>
                </c:pt>
                <c:pt idx="8736">
                  <c:v>685000</c:v>
                </c:pt>
                <c:pt idx="8737">
                  <c:v>199129</c:v>
                </c:pt>
                <c:pt idx="8738">
                  <c:v>335000</c:v>
                </c:pt>
                <c:pt idx="8739">
                  <c:v>305100</c:v>
                </c:pt>
                <c:pt idx="8740">
                  <c:v>830000</c:v>
                </c:pt>
                <c:pt idx="8741">
                  <c:v>810000</c:v>
                </c:pt>
                <c:pt idx="8742">
                  <c:v>500000</c:v>
                </c:pt>
                <c:pt idx="8743">
                  <c:v>490000</c:v>
                </c:pt>
                <c:pt idx="8744">
                  <c:v>490000</c:v>
                </c:pt>
                <c:pt idx="8745">
                  <c:v>272000</c:v>
                </c:pt>
                <c:pt idx="8746">
                  <c:v>280000</c:v>
                </c:pt>
                <c:pt idx="8747">
                  <c:v>233000</c:v>
                </c:pt>
                <c:pt idx="8748">
                  <c:v>275000</c:v>
                </c:pt>
                <c:pt idx="8749">
                  <c:v>375000</c:v>
                </c:pt>
                <c:pt idx="8750">
                  <c:v>445000</c:v>
                </c:pt>
                <c:pt idx="8751">
                  <c:v>437500</c:v>
                </c:pt>
                <c:pt idx="8752">
                  <c:v>426250</c:v>
                </c:pt>
                <c:pt idx="8753">
                  <c:v>358000</c:v>
                </c:pt>
                <c:pt idx="8754" formatCode="0.00E+00">
                  <c:v>1175000</c:v>
                </c:pt>
                <c:pt idx="8755">
                  <c:v>305000</c:v>
                </c:pt>
                <c:pt idx="8756">
                  <c:v>415000</c:v>
                </c:pt>
                <c:pt idx="8757">
                  <c:v>520000</c:v>
                </c:pt>
                <c:pt idx="8758">
                  <c:v>733000</c:v>
                </c:pt>
                <c:pt idx="8759">
                  <c:v>411500</c:v>
                </c:pt>
                <c:pt idx="8760">
                  <c:v>540000</c:v>
                </c:pt>
                <c:pt idx="8761">
                  <c:v>270500</c:v>
                </c:pt>
                <c:pt idx="8762">
                  <c:v>422250</c:v>
                </c:pt>
                <c:pt idx="8763">
                  <c:v>655000</c:v>
                </c:pt>
                <c:pt idx="8764" formatCode="0.00E+00">
                  <c:v>1200000</c:v>
                </c:pt>
                <c:pt idx="8765">
                  <c:v>550000</c:v>
                </c:pt>
                <c:pt idx="8766">
                  <c:v>460000</c:v>
                </c:pt>
                <c:pt idx="8767">
                  <c:v>159075</c:v>
                </c:pt>
                <c:pt idx="8768">
                  <c:v>470000</c:v>
                </c:pt>
                <c:pt idx="8769">
                  <c:v>235000</c:v>
                </c:pt>
                <c:pt idx="8770">
                  <c:v>309950</c:v>
                </c:pt>
                <c:pt idx="8771">
                  <c:v>433000</c:v>
                </c:pt>
                <c:pt idx="8772">
                  <c:v>895000</c:v>
                </c:pt>
                <c:pt idx="8773">
                  <c:v>291000</c:v>
                </c:pt>
                <c:pt idx="8774">
                  <c:v>835000</c:v>
                </c:pt>
                <c:pt idx="8775">
                  <c:v>640000</c:v>
                </c:pt>
                <c:pt idx="8776">
                  <c:v>438000</c:v>
                </c:pt>
                <c:pt idx="8777">
                  <c:v>540000</c:v>
                </c:pt>
                <c:pt idx="8778">
                  <c:v>325000</c:v>
                </c:pt>
                <c:pt idx="8779">
                  <c:v>380000</c:v>
                </c:pt>
                <c:pt idx="8780">
                  <c:v>510000</c:v>
                </c:pt>
                <c:pt idx="8781">
                  <c:v>380000</c:v>
                </c:pt>
                <c:pt idx="8782">
                  <c:v>825000</c:v>
                </c:pt>
                <c:pt idx="8783">
                  <c:v>880000</c:v>
                </c:pt>
                <c:pt idx="8784" formatCode="0.00E+00">
                  <c:v>1800000</c:v>
                </c:pt>
                <c:pt idx="8785">
                  <c:v>790000</c:v>
                </c:pt>
                <c:pt idx="8786">
                  <c:v>287000</c:v>
                </c:pt>
                <c:pt idx="8787">
                  <c:v>509000</c:v>
                </c:pt>
                <c:pt idx="8788">
                  <c:v>270000</c:v>
                </c:pt>
                <c:pt idx="8789">
                  <c:v>210000</c:v>
                </c:pt>
                <c:pt idx="8790">
                  <c:v>415000</c:v>
                </c:pt>
                <c:pt idx="8791">
                  <c:v>550000</c:v>
                </c:pt>
                <c:pt idx="8792" formatCode="0.00E+00">
                  <c:v>1250000</c:v>
                </c:pt>
                <c:pt idx="8793">
                  <c:v>499950</c:v>
                </c:pt>
                <c:pt idx="8794">
                  <c:v>659000</c:v>
                </c:pt>
                <c:pt idx="8795">
                  <c:v>265000</c:v>
                </c:pt>
                <c:pt idx="8796">
                  <c:v>492000</c:v>
                </c:pt>
                <c:pt idx="8797">
                  <c:v>715000</c:v>
                </c:pt>
                <c:pt idx="8798">
                  <c:v>175000</c:v>
                </c:pt>
                <c:pt idx="8799">
                  <c:v>975000</c:v>
                </c:pt>
                <c:pt idx="8800">
                  <c:v>306950</c:v>
                </c:pt>
                <c:pt idx="8801">
                  <c:v>630000</c:v>
                </c:pt>
                <c:pt idx="8802">
                  <c:v>367500</c:v>
                </c:pt>
                <c:pt idx="8803">
                  <c:v>699950</c:v>
                </c:pt>
                <c:pt idx="8804" formatCode="0.00E+00">
                  <c:v>1000000</c:v>
                </c:pt>
                <c:pt idx="8805">
                  <c:v>285000</c:v>
                </c:pt>
                <c:pt idx="8806">
                  <c:v>215000</c:v>
                </c:pt>
                <c:pt idx="8807" formatCode="0.00E+00">
                  <c:v>1050000</c:v>
                </c:pt>
                <c:pt idx="8808" formatCode="0.00E+00">
                  <c:v>1370000</c:v>
                </c:pt>
                <c:pt idx="8809">
                  <c:v>235000</c:v>
                </c:pt>
                <c:pt idx="8810">
                  <c:v>604000</c:v>
                </c:pt>
                <c:pt idx="8811">
                  <c:v>750000</c:v>
                </c:pt>
                <c:pt idx="8812">
                  <c:v>800000</c:v>
                </c:pt>
                <c:pt idx="8813">
                  <c:v>580000</c:v>
                </c:pt>
                <c:pt idx="8814">
                  <c:v>350000</c:v>
                </c:pt>
                <c:pt idx="8815">
                  <c:v>353750</c:v>
                </c:pt>
                <c:pt idx="8816" formatCode="0.00E+00">
                  <c:v>1100000</c:v>
                </c:pt>
                <c:pt idx="8817">
                  <c:v>465000</c:v>
                </c:pt>
                <c:pt idx="8818">
                  <c:v>568000</c:v>
                </c:pt>
                <c:pt idx="8819" formatCode="0.00E+00">
                  <c:v>1005000</c:v>
                </c:pt>
                <c:pt idx="8820">
                  <c:v>213500</c:v>
                </c:pt>
                <c:pt idx="8821">
                  <c:v>250000</c:v>
                </c:pt>
                <c:pt idx="8822">
                  <c:v>357000</c:v>
                </c:pt>
                <c:pt idx="8823">
                  <c:v>425000</c:v>
                </c:pt>
                <c:pt idx="8824">
                  <c:v>571000</c:v>
                </c:pt>
                <c:pt idx="8825">
                  <c:v>588000</c:v>
                </c:pt>
                <c:pt idx="8826">
                  <c:v>275000</c:v>
                </c:pt>
                <c:pt idx="8827">
                  <c:v>565000</c:v>
                </c:pt>
                <c:pt idx="8828">
                  <c:v>460000</c:v>
                </c:pt>
                <c:pt idx="8829">
                  <c:v>603500</c:v>
                </c:pt>
                <c:pt idx="8830">
                  <c:v>490600</c:v>
                </c:pt>
                <c:pt idx="8831" formatCode="0.00E+00">
                  <c:v>1010000</c:v>
                </c:pt>
                <c:pt idx="8832">
                  <c:v>500000</c:v>
                </c:pt>
                <c:pt idx="8833">
                  <c:v>249000</c:v>
                </c:pt>
                <c:pt idx="8834">
                  <c:v>235000</c:v>
                </c:pt>
                <c:pt idx="8835">
                  <c:v>410000</c:v>
                </c:pt>
                <c:pt idx="8836">
                  <c:v>370000</c:v>
                </c:pt>
                <c:pt idx="8837">
                  <c:v>360000</c:v>
                </c:pt>
                <c:pt idx="8838" formatCode="0.00E+00">
                  <c:v>1406890</c:v>
                </c:pt>
                <c:pt idx="8839">
                  <c:v>298000</c:v>
                </c:pt>
                <c:pt idx="8840">
                  <c:v>485000</c:v>
                </c:pt>
                <c:pt idx="8841">
                  <c:v>400000</c:v>
                </c:pt>
                <c:pt idx="8842">
                  <c:v>580000</c:v>
                </c:pt>
                <c:pt idx="8843">
                  <c:v>355000</c:v>
                </c:pt>
                <c:pt idx="8844">
                  <c:v>650000</c:v>
                </c:pt>
                <c:pt idx="8845">
                  <c:v>261490</c:v>
                </c:pt>
                <c:pt idx="8846">
                  <c:v>347000</c:v>
                </c:pt>
                <c:pt idx="8847">
                  <c:v>485000</c:v>
                </c:pt>
                <c:pt idx="8848">
                  <c:v>601000</c:v>
                </c:pt>
                <c:pt idx="8849">
                  <c:v>380000</c:v>
                </c:pt>
                <c:pt idx="8850">
                  <c:v>565000</c:v>
                </c:pt>
                <c:pt idx="8851">
                  <c:v>750000</c:v>
                </c:pt>
                <c:pt idx="8852">
                  <c:v>291000</c:v>
                </c:pt>
                <c:pt idx="8853">
                  <c:v>560000</c:v>
                </c:pt>
                <c:pt idx="8854">
                  <c:v>725000</c:v>
                </c:pt>
                <c:pt idx="8855">
                  <c:v>539000</c:v>
                </c:pt>
                <c:pt idx="8856">
                  <c:v>470000</c:v>
                </c:pt>
                <c:pt idx="8857">
                  <c:v>264950</c:v>
                </c:pt>
                <c:pt idx="8858">
                  <c:v>200000</c:v>
                </c:pt>
                <c:pt idx="8859">
                  <c:v>453500</c:v>
                </c:pt>
                <c:pt idx="8860">
                  <c:v>811000</c:v>
                </c:pt>
                <c:pt idx="8861">
                  <c:v>425000</c:v>
                </c:pt>
                <c:pt idx="8862" formatCode="0.00E+00">
                  <c:v>1530000</c:v>
                </c:pt>
                <c:pt idx="8863">
                  <c:v>562000</c:v>
                </c:pt>
                <c:pt idx="8864">
                  <c:v>281000</c:v>
                </c:pt>
                <c:pt idx="8865">
                  <c:v>270000</c:v>
                </c:pt>
                <c:pt idx="8866">
                  <c:v>205950</c:v>
                </c:pt>
                <c:pt idx="8867">
                  <c:v>310000</c:v>
                </c:pt>
                <c:pt idx="8868">
                  <c:v>350000</c:v>
                </c:pt>
                <c:pt idx="8869">
                  <c:v>843500</c:v>
                </c:pt>
                <c:pt idx="8870">
                  <c:v>370000</c:v>
                </c:pt>
                <c:pt idx="8871">
                  <c:v>279000</c:v>
                </c:pt>
                <c:pt idx="8872">
                  <c:v>408000</c:v>
                </c:pt>
                <c:pt idx="8873">
                  <c:v>392000</c:v>
                </c:pt>
                <c:pt idx="8874">
                  <c:v>455000</c:v>
                </c:pt>
                <c:pt idx="8875">
                  <c:v>310000</c:v>
                </c:pt>
                <c:pt idx="8876">
                  <c:v>323500</c:v>
                </c:pt>
                <c:pt idx="8877">
                  <c:v>364500</c:v>
                </c:pt>
                <c:pt idx="8878">
                  <c:v>280000</c:v>
                </c:pt>
                <c:pt idx="8879">
                  <c:v>289900</c:v>
                </c:pt>
                <c:pt idx="8880">
                  <c:v>585000</c:v>
                </c:pt>
                <c:pt idx="8881">
                  <c:v>269000</c:v>
                </c:pt>
                <c:pt idx="8882">
                  <c:v>280000</c:v>
                </c:pt>
                <c:pt idx="8883">
                  <c:v>287000</c:v>
                </c:pt>
                <c:pt idx="8884">
                  <c:v>183000</c:v>
                </c:pt>
                <c:pt idx="8885">
                  <c:v>309000</c:v>
                </c:pt>
                <c:pt idx="8886">
                  <c:v>920000</c:v>
                </c:pt>
                <c:pt idx="8887">
                  <c:v>815241</c:v>
                </c:pt>
                <c:pt idx="8888">
                  <c:v>405000</c:v>
                </c:pt>
                <c:pt idx="8889">
                  <c:v>525000</c:v>
                </c:pt>
                <c:pt idx="8890">
                  <c:v>150000</c:v>
                </c:pt>
                <c:pt idx="8891">
                  <c:v>240000</c:v>
                </c:pt>
                <c:pt idx="8892">
                  <c:v>698000</c:v>
                </c:pt>
                <c:pt idx="8893">
                  <c:v>440000</c:v>
                </c:pt>
                <c:pt idx="8894">
                  <c:v>204000</c:v>
                </c:pt>
                <c:pt idx="8895">
                  <c:v>875000</c:v>
                </c:pt>
                <c:pt idx="8896">
                  <c:v>650000</c:v>
                </c:pt>
                <c:pt idx="8897">
                  <c:v>392500</c:v>
                </c:pt>
                <c:pt idx="8898">
                  <c:v>400000</c:v>
                </c:pt>
                <c:pt idx="8899">
                  <c:v>653000</c:v>
                </c:pt>
                <c:pt idx="8900">
                  <c:v>452000</c:v>
                </c:pt>
                <c:pt idx="8901">
                  <c:v>345000</c:v>
                </c:pt>
                <c:pt idx="8902">
                  <c:v>350000</c:v>
                </c:pt>
                <c:pt idx="8903">
                  <c:v>650000</c:v>
                </c:pt>
                <c:pt idx="8904">
                  <c:v>525000</c:v>
                </c:pt>
                <c:pt idx="8905">
                  <c:v>840000</c:v>
                </c:pt>
                <c:pt idx="8906" formatCode="0.00E+00">
                  <c:v>1325000</c:v>
                </c:pt>
                <c:pt idx="8907">
                  <c:v>259950</c:v>
                </c:pt>
                <c:pt idx="8908">
                  <c:v>998000</c:v>
                </c:pt>
                <c:pt idx="8909" formatCode="0.00E+00">
                  <c:v>1070000</c:v>
                </c:pt>
                <c:pt idx="8910" formatCode="0.00E+00">
                  <c:v>1910000</c:v>
                </c:pt>
                <c:pt idx="8911">
                  <c:v>190500</c:v>
                </c:pt>
                <c:pt idx="8912">
                  <c:v>465000</c:v>
                </c:pt>
                <c:pt idx="8913">
                  <c:v>370000</c:v>
                </c:pt>
                <c:pt idx="8914">
                  <c:v>290000</c:v>
                </c:pt>
                <c:pt idx="8915">
                  <c:v>350000</c:v>
                </c:pt>
                <c:pt idx="8916">
                  <c:v>740000</c:v>
                </c:pt>
                <c:pt idx="8917">
                  <c:v>460000</c:v>
                </c:pt>
                <c:pt idx="8918">
                  <c:v>290000</c:v>
                </c:pt>
                <c:pt idx="8919">
                  <c:v>475000</c:v>
                </c:pt>
                <c:pt idx="8920">
                  <c:v>214000</c:v>
                </c:pt>
                <c:pt idx="8921">
                  <c:v>455000</c:v>
                </c:pt>
                <c:pt idx="8922">
                  <c:v>275000</c:v>
                </c:pt>
                <c:pt idx="8923">
                  <c:v>305000</c:v>
                </c:pt>
                <c:pt idx="8924">
                  <c:v>449000</c:v>
                </c:pt>
                <c:pt idx="8925">
                  <c:v>366000</c:v>
                </c:pt>
                <c:pt idx="8926">
                  <c:v>348000</c:v>
                </c:pt>
                <c:pt idx="8927">
                  <c:v>515000</c:v>
                </c:pt>
                <c:pt idx="8928">
                  <c:v>950000</c:v>
                </c:pt>
                <c:pt idx="8929">
                  <c:v>815000</c:v>
                </c:pt>
                <c:pt idx="8930">
                  <c:v>199950</c:v>
                </c:pt>
                <c:pt idx="8931">
                  <c:v>386000</c:v>
                </c:pt>
                <c:pt idx="8932">
                  <c:v>273000</c:v>
                </c:pt>
                <c:pt idx="8933">
                  <c:v>284000</c:v>
                </c:pt>
                <c:pt idx="8934">
                  <c:v>399950</c:v>
                </c:pt>
                <c:pt idx="8935">
                  <c:v>285000</c:v>
                </c:pt>
                <c:pt idx="8936">
                  <c:v>315000</c:v>
                </c:pt>
                <c:pt idx="8937">
                  <c:v>250000</c:v>
                </c:pt>
                <c:pt idx="8938">
                  <c:v>290000</c:v>
                </c:pt>
                <c:pt idx="8939">
                  <c:v>725000</c:v>
                </c:pt>
                <c:pt idx="8940">
                  <c:v>410000</c:v>
                </c:pt>
                <c:pt idx="8941">
                  <c:v>855000</c:v>
                </c:pt>
                <c:pt idx="8942">
                  <c:v>399900</c:v>
                </c:pt>
                <c:pt idx="8943">
                  <c:v>852600</c:v>
                </c:pt>
                <c:pt idx="8944">
                  <c:v>235000</c:v>
                </c:pt>
                <c:pt idx="8945">
                  <c:v>230950</c:v>
                </c:pt>
                <c:pt idx="8946">
                  <c:v>230000</c:v>
                </c:pt>
                <c:pt idx="8947">
                  <c:v>404763</c:v>
                </c:pt>
                <c:pt idx="8948">
                  <c:v>245000</c:v>
                </c:pt>
                <c:pt idx="8949">
                  <c:v>188000</c:v>
                </c:pt>
                <c:pt idx="8950">
                  <c:v>626100</c:v>
                </c:pt>
                <c:pt idx="8951">
                  <c:v>428750</c:v>
                </c:pt>
                <c:pt idx="8952">
                  <c:v>522000</c:v>
                </c:pt>
                <c:pt idx="8953">
                  <c:v>684000</c:v>
                </c:pt>
                <c:pt idx="8954" formatCode="0.00E+00">
                  <c:v>1065500</c:v>
                </c:pt>
                <c:pt idx="8955">
                  <c:v>611206</c:v>
                </c:pt>
                <c:pt idx="8956">
                  <c:v>350000</c:v>
                </c:pt>
                <c:pt idx="8957">
                  <c:v>894000</c:v>
                </c:pt>
                <c:pt idx="8958">
                  <c:v>420000</c:v>
                </c:pt>
                <c:pt idx="8959">
                  <c:v>400000</c:v>
                </c:pt>
                <c:pt idx="8960">
                  <c:v>675000</c:v>
                </c:pt>
                <c:pt idx="8961">
                  <c:v>426000</c:v>
                </c:pt>
                <c:pt idx="8962">
                  <c:v>750000</c:v>
                </c:pt>
                <c:pt idx="8963">
                  <c:v>368000</c:v>
                </c:pt>
                <c:pt idx="8964">
                  <c:v>342000</c:v>
                </c:pt>
                <c:pt idx="8965">
                  <c:v>700000</c:v>
                </c:pt>
                <c:pt idx="8966">
                  <c:v>848750</c:v>
                </c:pt>
                <c:pt idx="8967">
                  <c:v>720000</c:v>
                </c:pt>
                <c:pt idx="8968">
                  <c:v>525000</c:v>
                </c:pt>
                <c:pt idx="8969">
                  <c:v>397900</c:v>
                </c:pt>
                <c:pt idx="8970">
                  <c:v>405000</c:v>
                </c:pt>
                <c:pt idx="8971">
                  <c:v>392800</c:v>
                </c:pt>
                <c:pt idx="8972">
                  <c:v>394999</c:v>
                </c:pt>
                <c:pt idx="8973">
                  <c:v>340000</c:v>
                </c:pt>
                <c:pt idx="8974">
                  <c:v>482500</c:v>
                </c:pt>
                <c:pt idx="8975">
                  <c:v>812500</c:v>
                </c:pt>
                <c:pt idx="8976">
                  <c:v>450000</c:v>
                </c:pt>
                <c:pt idx="8977">
                  <c:v>398000</c:v>
                </c:pt>
                <c:pt idx="8978" formatCode="0.00E+00">
                  <c:v>1075000</c:v>
                </c:pt>
                <c:pt idx="8979">
                  <c:v>540000</c:v>
                </c:pt>
                <c:pt idx="8980">
                  <c:v>275000</c:v>
                </c:pt>
                <c:pt idx="8981">
                  <c:v>780000</c:v>
                </c:pt>
                <c:pt idx="8982">
                  <c:v>225000</c:v>
                </c:pt>
                <c:pt idx="8983">
                  <c:v>503045</c:v>
                </c:pt>
                <c:pt idx="8984">
                  <c:v>249000</c:v>
                </c:pt>
                <c:pt idx="8985">
                  <c:v>569950</c:v>
                </c:pt>
                <c:pt idx="8986">
                  <c:v>450000</c:v>
                </c:pt>
                <c:pt idx="8987" formatCode="0.00E+00">
                  <c:v>1099500</c:v>
                </c:pt>
                <c:pt idx="8988">
                  <c:v>700000</c:v>
                </c:pt>
                <c:pt idx="8989">
                  <c:v>454000</c:v>
                </c:pt>
                <c:pt idx="8990">
                  <c:v>555000</c:v>
                </c:pt>
                <c:pt idx="8991">
                  <c:v>214000</c:v>
                </c:pt>
                <c:pt idx="8992">
                  <c:v>590000</c:v>
                </c:pt>
                <c:pt idx="8993">
                  <c:v>459900</c:v>
                </c:pt>
                <c:pt idx="8994">
                  <c:v>205000</c:v>
                </c:pt>
                <c:pt idx="8995">
                  <c:v>390000</c:v>
                </c:pt>
                <c:pt idx="8996">
                  <c:v>970500</c:v>
                </c:pt>
                <c:pt idx="8997">
                  <c:v>790000</c:v>
                </c:pt>
                <c:pt idx="8998">
                  <c:v>320000</c:v>
                </c:pt>
                <c:pt idx="8999">
                  <c:v>552500</c:v>
                </c:pt>
                <c:pt idx="9000" formatCode="0.00E+00">
                  <c:v>1050000</c:v>
                </c:pt>
                <c:pt idx="9001">
                  <c:v>230000</c:v>
                </c:pt>
                <c:pt idx="9002">
                  <c:v>680000</c:v>
                </c:pt>
                <c:pt idx="9003">
                  <c:v>985000</c:v>
                </c:pt>
                <c:pt idx="9004">
                  <c:v>375000</c:v>
                </c:pt>
                <c:pt idx="9005">
                  <c:v>431000</c:v>
                </c:pt>
                <c:pt idx="9006">
                  <c:v>463000</c:v>
                </c:pt>
                <c:pt idx="9007">
                  <c:v>350000</c:v>
                </c:pt>
                <c:pt idx="9008">
                  <c:v>485000</c:v>
                </c:pt>
                <c:pt idx="9009">
                  <c:v>355000</c:v>
                </c:pt>
                <c:pt idx="9010">
                  <c:v>603500</c:v>
                </c:pt>
                <c:pt idx="9011">
                  <c:v>860000</c:v>
                </c:pt>
                <c:pt idx="9012">
                  <c:v>259875</c:v>
                </c:pt>
                <c:pt idx="9013">
                  <c:v>685000</c:v>
                </c:pt>
                <c:pt idx="9014">
                  <c:v>382500</c:v>
                </c:pt>
                <c:pt idx="9015">
                  <c:v>490000</c:v>
                </c:pt>
                <c:pt idx="9016">
                  <c:v>229000</c:v>
                </c:pt>
                <c:pt idx="9017">
                  <c:v>430000</c:v>
                </c:pt>
                <c:pt idx="9018">
                  <c:v>580000</c:v>
                </c:pt>
                <c:pt idx="9019">
                  <c:v>510000</c:v>
                </c:pt>
                <c:pt idx="9020">
                  <c:v>489990</c:v>
                </c:pt>
                <c:pt idx="9021">
                  <c:v>440000</c:v>
                </c:pt>
                <c:pt idx="9022">
                  <c:v>479950</c:v>
                </c:pt>
                <c:pt idx="9023">
                  <c:v>806000</c:v>
                </c:pt>
                <c:pt idx="9024">
                  <c:v>875000</c:v>
                </c:pt>
                <c:pt idx="9025">
                  <c:v>710800</c:v>
                </c:pt>
                <c:pt idx="9026">
                  <c:v>565000</c:v>
                </c:pt>
                <c:pt idx="9027">
                  <c:v>359999</c:v>
                </c:pt>
                <c:pt idx="9028">
                  <c:v>625000</c:v>
                </c:pt>
                <c:pt idx="9029">
                  <c:v>349950</c:v>
                </c:pt>
                <c:pt idx="9030">
                  <c:v>415000</c:v>
                </c:pt>
                <c:pt idx="9031">
                  <c:v>435000</c:v>
                </c:pt>
                <c:pt idx="9032">
                  <c:v>225000</c:v>
                </c:pt>
                <c:pt idx="9033">
                  <c:v>770000</c:v>
                </c:pt>
                <c:pt idx="9034">
                  <c:v>340000</c:v>
                </c:pt>
                <c:pt idx="9035">
                  <c:v>965000</c:v>
                </c:pt>
                <c:pt idx="9036">
                  <c:v>667000</c:v>
                </c:pt>
                <c:pt idx="9037">
                  <c:v>250000</c:v>
                </c:pt>
                <c:pt idx="9038">
                  <c:v>397990</c:v>
                </c:pt>
                <c:pt idx="9039">
                  <c:v>535000</c:v>
                </c:pt>
                <c:pt idx="9040">
                  <c:v>265950</c:v>
                </c:pt>
                <c:pt idx="9041">
                  <c:v>258000</c:v>
                </c:pt>
                <c:pt idx="9042">
                  <c:v>505500</c:v>
                </c:pt>
                <c:pt idx="9043">
                  <c:v>455000</c:v>
                </c:pt>
                <c:pt idx="9044" formatCode="0.00E+00">
                  <c:v>1348000</c:v>
                </c:pt>
                <c:pt idx="9045">
                  <c:v>600000</c:v>
                </c:pt>
                <c:pt idx="9046">
                  <c:v>329800</c:v>
                </c:pt>
                <c:pt idx="9047">
                  <c:v>222000</c:v>
                </c:pt>
                <c:pt idx="9048">
                  <c:v>450000</c:v>
                </c:pt>
                <c:pt idx="9049">
                  <c:v>952000</c:v>
                </c:pt>
                <c:pt idx="9050">
                  <c:v>625000</c:v>
                </c:pt>
                <c:pt idx="9051">
                  <c:v>226800</c:v>
                </c:pt>
                <c:pt idx="9052" formatCode="0.00E+00">
                  <c:v>1205000</c:v>
                </c:pt>
                <c:pt idx="9053">
                  <c:v>350000</c:v>
                </c:pt>
                <c:pt idx="9054">
                  <c:v>395000</c:v>
                </c:pt>
                <c:pt idx="9055">
                  <c:v>285000</c:v>
                </c:pt>
                <c:pt idx="9056">
                  <c:v>553000</c:v>
                </c:pt>
                <c:pt idx="9057">
                  <c:v>254000</c:v>
                </c:pt>
                <c:pt idx="9058">
                  <c:v>348140</c:v>
                </c:pt>
                <c:pt idx="9059">
                  <c:v>354950</c:v>
                </c:pt>
                <c:pt idx="9060">
                  <c:v>706000</c:v>
                </c:pt>
                <c:pt idx="9061">
                  <c:v>499000</c:v>
                </c:pt>
                <c:pt idx="9062">
                  <c:v>427500</c:v>
                </c:pt>
                <c:pt idx="9063">
                  <c:v>439000</c:v>
                </c:pt>
                <c:pt idx="9064">
                  <c:v>545000</c:v>
                </c:pt>
                <c:pt idx="9065">
                  <c:v>842000</c:v>
                </c:pt>
                <c:pt idx="9066">
                  <c:v>685000</c:v>
                </c:pt>
                <c:pt idx="9067">
                  <c:v>665000</c:v>
                </c:pt>
                <c:pt idx="9068">
                  <c:v>255000</c:v>
                </c:pt>
                <c:pt idx="9069">
                  <c:v>565000</c:v>
                </c:pt>
                <c:pt idx="9070">
                  <c:v>274000</c:v>
                </c:pt>
                <c:pt idx="9071">
                  <c:v>260000</c:v>
                </c:pt>
                <c:pt idx="9072">
                  <c:v>581000</c:v>
                </c:pt>
                <c:pt idx="9073">
                  <c:v>625000</c:v>
                </c:pt>
                <c:pt idx="9074">
                  <c:v>220000</c:v>
                </c:pt>
                <c:pt idx="9075">
                  <c:v>765000</c:v>
                </c:pt>
                <c:pt idx="9076" formatCode="0.00E+00">
                  <c:v>1325000</c:v>
                </c:pt>
                <c:pt idx="9077">
                  <c:v>700000</c:v>
                </c:pt>
                <c:pt idx="9078">
                  <c:v>351000</c:v>
                </c:pt>
                <c:pt idx="9079">
                  <c:v>413565</c:v>
                </c:pt>
                <c:pt idx="9080">
                  <c:v>363000</c:v>
                </c:pt>
                <c:pt idx="9081">
                  <c:v>679000</c:v>
                </c:pt>
                <c:pt idx="9082">
                  <c:v>473000</c:v>
                </c:pt>
                <c:pt idx="9083">
                  <c:v>585888</c:v>
                </c:pt>
                <c:pt idx="9084">
                  <c:v>405000</c:v>
                </c:pt>
                <c:pt idx="9085">
                  <c:v>650000</c:v>
                </c:pt>
                <c:pt idx="9086">
                  <c:v>415000</c:v>
                </c:pt>
                <c:pt idx="9087">
                  <c:v>575000</c:v>
                </c:pt>
                <c:pt idx="9088">
                  <c:v>220000</c:v>
                </c:pt>
                <c:pt idx="9089">
                  <c:v>610000</c:v>
                </c:pt>
                <c:pt idx="9090">
                  <c:v>499950</c:v>
                </c:pt>
                <c:pt idx="9091">
                  <c:v>883000</c:v>
                </c:pt>
                <c:pt idx="9092">
                  <c:v>436000</c:v>
                </c:pt>
                <c:pt idx="9093">
                  <c:v>320000</c:v>
                </c:pt>
                <c:pt idx="9094">
                  <c:v>425000</c:v>
                </c:pt>
                <c:pt idx="9095">
                  <c:v>204700</c:v>
                </c:pt>
                <c:pt idx="9096">
                  <c:v>384000</c:v>
                </c:pt>
                <c:pt idx="9097">
                  <c:v>314000</c:v>
                </c:pt>
                <c:pt idx="9098">
                  <c:v>535000</c:v>
                </c:pt>
                <c:pt idx="9099">
                  <c:v>568000</c:v>
                </c:pt>
                <c:pt idx="9100">
                  <c:v>426000</c:v>
                </c:pt>
                <c:pt idx="9101">
                  <c:v>675000</c:v>
                </c:pt>
                <c:pt idx="9102">
                  <c:v>380000</c:v>
                </c:pt>
                <c:pt idx="9103">
                  <c:v>685000</c:v>
                </c:pt>
                <c:pt idx="9104">
                  <c:v>429000</c:v>
                </c:pt>
                <c:pt idx="9105">
                  <c:v>799000</c:v>
                </c:pt>
                <c:pt idx="9106">
                  <c:v>318500</c:v>
                </c:pt>
                <c:pt idx="9107">
                  <c:v>925000</c:v>
                </c:pt>
                <c:pt idx="9108">
                  <c:v>420000</c:v>
                </c:pt>
                <c:pt idx="9109">
                  <c:v>570000</c:v>
                </c:pt>
                <c:pt idx="9110" formatCode="0.00E+00">
                  <c:v>1052500</c:v>
                </c:pt>
                <c:pt idx="9111">
                  <c:v>333000</c:v>
                </c:pt>
                <c:pt idx="9112" formatCode="0.00E+00">
                  <c:v>1360000</c:v>
                </c:pt>
                <c:pt idx="9113">
                  <c:v>660000</c:v>
                </c:pt>
                <c:pt idx="9114">
                  <c:v>350000</c:v>
                </c:pt>
                <c:pt idx="9115">
                  <c:v>682500</c:v>
                </c:pt>
                <c:pt idx="9116">
                  <c:v>399990</c:v>
                </c:pt>
                <c:pt idx="9117">
                  <c:v>860000</c:v>
                </c:pt>
                <c:pt idx="9118">
                  <c:v>216180</c:v>
                </c:pt>
                <c:pt idx="9119">
                  <c:v>300000</c:v>
                </c:pt>
                <c:pt idx="9120">
                  <c:v>145000</c:v>
                </c:pt>
                <c:pt idx="9121">
                  <c:v>255000</c:v>
                </c:pt>
                <c:pt idx="9122">
                  <c:v>250000</c:v>
                </c:pt>
                <c:pt idx="9123">
                  <c:v>245000</c:v>
                </c:pt>
                <c:pt idx="9124">
                  <c:v>445000</c:v>
                </c:pt>
                <c:pt idx="9125">
                  <c:v>562000</c:v>
                </c:pt>
                <c:pt idx="9126">
                  <c:v>501000</c:v>
                </c:pt>
                <c:pt idx="9127">
                  <c:v>190000</c:v>
                </c:pt>
                <c:pt idx="9128">
                  <c:v>862500</c:v>
                </c:pt>
                <c:pt idx="9129" formatCode="0.00E+00">
                  <c:v>1085000</c:v>
                </c:pt>
                <c:pt idx="9130">
                  <c:v>575000</c:v>
                </c:pt>
                <c:pt idx="9131">
                  <c:v>250000</c:v>
                </c:pt>
                <c:pt idx="9132">
                  <c:v>310000</c:v>
                </c:pt>
                <c:pt idx="9133" formatCode="0.00E+00">
                  <c:v>1400000</c:v>
                </c:pt>
                <c:pt idx="9134">
                  <c:v>284850</c:v>
                </c:pt>
                <c:pt idx="9135">
                  <c:v>570000</c:v>
                </c:pt>
                <c:pt idx="9136">
                  <c:v>304000</c:v>
                </c:pt>
                <c:pt idx="9137">
                  <c:v>560000</c:v>
                </c:pt>
                <c:pt idx="9138">
                  <c:v>325000</c:v>
                </c:pt>
                <c:pt idx="9139">
                  <c:v>557510</c:v>
                </c:pt>
                <c:pt idx="9140">
                  <c:v>305000</c:v>
                </c:pt>
                <c:pt idx="9141">
                  <c:v>320000</c:v>
                </c:pt>
                <c:pt idx="9142">
                  <c:v>455000</c:v>
                </c:pt>
                <c:pt idx="9143">
                  <c:v>383001</c:v>
                </c:pt>
                <c:pt idx="9144">
                  <c:v>545000</c:v>
                </c:pt>
                <c:pt idx="9145">
                  <c:v>487500</c:v>
                </c:pt>
                <c:pt idx="9146">
                  <c:v>345000</c:v>
                </c:pt>
                <c:pt idx="9147">
                  <c:v>583000</c:v>
                </c:pt>
                <c:pt idx="9148">
                  <c:v>534950</c:v>
                </c:pt>
                <c:pt idx="9149">
                  <c:v>403504</c:v>
                </c:pt>
                <c:pt idx="9150">
                  <c:v>500000</c:v>
                </c:pt>
                <c:pt idx="9151">
                  <c:v>319502</c:v>
                </c:pt>
                <c:pt idx="9152">
                  <c:v>525000</c:v>
                </c:pt>
                <c:pt idx="9153">
                  <c:v>563000</c:v>
                </c:pt>
                <c:pt idx="9154">
                  <c:v>898500</c:v>
                </c:pt>
                <c:pt idx="9155">
                  <c:v>651000</c:v>
                </c:pt>
                <c:pt idx="9156">
                  <c:v>450000</c:v>
                </c:pt>
                <c:pt idx="9157">
                  <c:v>665000</c:v>
                </c:pt>
                <c:pt idx="9158">
                  <c:v>825000</c:v>
                </c:pt>
                <c:pt idx="9159">
                  <c:v>200000</c:v>
                </c:pt>
                <c:pt idx="9160">
                  <c:v>295000</c:v>
                </c:pt>
                <c:pt idx="9161">
                  <c:v>748000</c:v>
                </c:pt>
                <c:pt idx="9162">
                  <c:v>580000</c:v>
                </c:pt>
                <c:pt idx="9163">
                  <c:v>275000</c:v>
                </c:pt>
                <c:pt idx="9164">
                  <c:v>196000</c:v>
                </c:pt>
                <c:pt idx="9165">
                  <c:v>235750</c:v>
                </c:pt>
                <c:pt idx="9166">
                  <c:v>315000</c:v>
                </c:pt>
                <c:pt idx="9167">
                  <c:v>338000</c:v>
                </c:pt>
                <c:pt idx="9168">
                  <c:v>353000</c:v>
                </c:pt>
                <c:pt idx="9169">
                  <c:v>235000</c:v>
                </c:pt>
                <c:pt idx="9170">
                  <c:v>569999</c:v>
                </c:pt>
                <c:pt idx="9171">
                  <c:v>505000</c:v>
                </c:pt>
                <c:pt idx="9172" formatCode="0.00E+00">
                  <c:v>1234000</c:v>
                </c:pt>
                <c:pt idx="9173">
                  <c:v>299000</c:v>
                </c:pt>
                <c:pt idx="9174">
                  <c:v>240000</c:v>
                </c:pt>
                <c:pt idx="9175" formatCode="0.00E+00">
                  <c:v>1955000</c:v>
                </c:pt>
                <c:pt idx="9176" formatCode="0.00E+00">
                  <c:v>1265000</c:v>
                </c:pt>
                <c:pt idx="9177">
                  <c:v>405000</c:v>
                </c:pt>
                <c:pt idx="9178">
                  <c:v>304000</c:v>
                </c:pt>
                <c:pt idx="9179">
                  <c:v>272000</c:v>
                </c:pt>
                <c:pt idx="9180">
                  <c:v>412000</c:v>
                </c:pt>
                <c:pt idx="9181">
                  <c:v>698000</c:v>
                </c:pt>
                <c:pt idx="9182">
                  <c:v>400000</c:v>
                </c:pt>
                <c:pt idx="9183">
                  <c:v>305000</c:v>
                </c:pt>
                <c:pt idx="9184">
                  <c:v>585000</c:v>
                </c:pt>
                <c:pt idx="9185">
                  <c:v>190000</c:v>
                </c:pt>
                <c:pt idx="9186">
                  <c:v>760000</c:v>
                </c:pt>
                <c:pt idx="9187">
                  <c:v>570000</c:v>
                </c:pt>
                <c:pt idx="9188">
                  <c:v>144000</c:v>
                </c:pt>
                <c:pt idx="9189">
                  <c:v>139000</c:v>
                </c:pt>
                <c:pt idx="9190">
                  <c:v>525000</c:v>
                </c:pt>
                <c:pt idx="9191">
                  <c:v>293000</c:v>
                </c:pt>
                <c:pt idx="9192">
                  <c:v>267100</c:v>
                </c:pt>
                <c:pt idx="9193" formatCode="0.00E+00">
                  <c:v>1500000</c:v>
                </c:pt>
                <c:pt idx="9194">
                  <c:v>240000</c:v>
                </c:pt>
                <c:pt idx="9195">
                  <c:v>975000</c:v>
                </c:pt>
                <c:pt idx="9196">
                  <c:v>279950</c:v>
                </c:pt>
                <c:pt idx="9197">
                  <c:v>405000</c:v>
                </c:pt>
                <c:pt idx="9198">
                  <c:v>400000</c:v>
                </c:pt>
                <c:pt idx="9199">
                  <c:v>225000</c:v>
                </c:pt>
                <c:pt idx="9200">
                  <c:v>250000</c:v>
                </c:pt>
                <c:pt idx="9201">
                  <c:v>272950</c:v>
                </c:pt>
                <c:pt idx="9202">
                  <c:v>625000</c:v>
                </c:pt>
                <c:pt idx="9203">
                  <c:v>670000</c:v>
                </c:pt>
                <c:pt idx="9204" formatCode="0.00E+00">
                  <c:v>1065000</c:v>
                </c:pt>
                <c:pt idx="9205">
                  <c:v>540000</c:v>
                </c:pt>
                <c:pt idx="9206">
                  <c:v>525000</c:v>
                </c:pt>
                <c:pt idx="9207">
                  <c:v>425000</c:v>
                </c:pt>
                <c:pt idx="9208">
                  <c:v>465500</c:v>
                </c:pt>
                <c:pt idx="9209">
                  <c:v>443500</c:v>
                </c:pt>
                <c:pt idx="9210">
                  <c:v>350000</c:v>
                </c:pt>
                <c:pt idx="9211">
                  <c:v>850000</c:v>
                </c:pt>
                <c:pt idx="9212">
                  <c:v>205000</c:v>
                </c:pt>
                <c:pt idx="9213">
                  <c:v>315000</c:v>
                </c:pt>
                <c:pt idx="9214">
                  <c:v>470000</c:v>
                </c:pt>
                <c:pt idx="9215" formatCode="0.00E+00">
                  <c:v>1100000</c:v>
                </c:pt>
                <c:pt idx="9216">
                  <c:v>340000</c:v>
                </c:pt>
                <c:pt idx="9217">
                  <c:v>310000</c:v>
                </c:pt>
                <c:pt idx="9218">
                  <c:v>305000</c:v>
                </c:pt>
                <c:pt idx="9219">
                  <c:v>307150</c:v>
                </c:pt>
                <c:pt idx="9220">
                  <c:v>729032</c:v>
                </c:pt>
                <c:pt idx="9221">
                  <c:v>750000</c:v>
                </c:pt>
                <c:pt idx="9222">
                  <c:v>289000</c:v>
                </c:pt>
                <c:pt idx="9223">
                  <c:v>480000</c:v>
                </c:pt>
                <c:pt idx="9224">
                  <c:v>529000</c:v>
                </c:pt>
                <c:pt idx="9225">
                  <c:v>585000</c:v>
                </c:pt>
                <c:pt idx="9226">
                  <c:v>704000</c:v>
                </c:pt>
                <c:pt idx="9227">
                  <c:v>607000</c:v>
                </c:pt>
                <c:pt idx="9228">
                  <c:v>580000</c:v>
                </c:pt>
                <c:pt idx="9229">
                  <c:v>875000</c:v>
                </c:pt>
                <c:pt idx="9230">
                  <c:v>610000</c:v>
                </c:pt>
                <c:pt idx="9231">
                  <c:v>230000</c:v>
                </c:pt>
                <c:pt idx="9232">
                  <c:v>510000</c:v>
                </c:pt>
                <c:pt idx="9233">
                  <c:v>733000</c:v>
                </c:pt>
                <c:pt idx="9234">
                  <c:v>169100</c:v>
                </c:pt>
                <c:pt idx="9235">
                  <c:v>250000</c:v>
                </c:pt>
                <c:pt idx="9236">
                  <c:v>500000</c:v>
                </c:pt>
                <c:pt idx="9237">
                  <c:v>700000</c:v>
                </c:pt>
                <c:pt idx="9238">
                  <c:v>379000</c:v>
                </c:pt>
                <c:pt idx="9239">
                  <c:v>650000</c:v>
                </c:pt>
                <c:pt idx="9240">
                  <c:v>412133</c:v>
                </c:pt>
                <c:pt idx="9241">
                  <c:v>480000</c:v>
                </c:pt>
                <c:pt idx="9242">
                  <c:v>650000</c:v>
                </c:pt>
                <c:pt idx="9243">
                  <c:v>505000</c:v>
                </c:pt>
                <c:pt idx="9244">
                  <c:v>931088</c:v>
                </c:pt>
                <c:pt idx="9245">
                  <c:v>570000</c:v>
                </c:pt>
                <c:pt idx="9246">
                  <c:v>475000</c:v>
                </c:pt>
                <c:pt idx="9247">
                  <c:v>240000</c:v>
                </c:pt>
                <c:pt idx="9248">
                  <c:v>462000</c:v>
                </c:pt>
                <c:pt idx="9249" formatCode="0.00E+00">
                  <c:v>1115000</c:v>
                </c:pt>
                <c:pt idx="9250">
                  <c:v>243000</c:v>
                </c:pt>
                <c:pt idx="9251">
                  <c:v>660000</c:v>
                </c:pt>
                <c:pt idx="9252" formatCode="0.00E+00">
                  <c:v>1190000</c:v>
                </c:pt>
                <c:pt idx="9253" formatCode="0.00E+00">
                  <c:v>1680000</c:v>
                </c:pt>
                <c:pt idx="9254" formatCode="0.00E+00">
                  <c:v>6885000</c:v>
                </c:pt>
                <c:pt idx="9255">
                  <c:v>368000</c:v>
                </c:pt>
                <c:pt idx="9256">
                  <c:v>811500</c:v>
                </c:pt>
                <c:pt idx="9257">
                  <c:v>275000</c:v>
                </c:pt>
                <c:pt idx="9258">
                  <c:v>650000</c:v>
                </c:pt>
                <c:pt idx="9259">
                  <c:v>485000</c:v>
                </c:pt>
                <c:pt idx="9260">
                  <c:v>425000</c:v>
                </c:pt>
                <c:pt idx="9261">
                  <c:v>530000</c:v>
                </c:pt>
                <c:pt idx="9262">
                  <c:v>657000</c:v>
                </c:pt>
                <c:pt idx="9263">
                  <c:v>315000</c:v>
                </c:pt>
                <c:pt idx="9264">
                  <c:v>273000</c:v>
                </c:pt>
                <c:pt idx="9265">
                  <c:v>550000</c:v>
                </c:pt>
                <c:pt idx="9266">
                  <c:v>347000</c:v>
                </c:pt>
                <c:pt idx="9267">
                  <c:v>525000</c:v>
                </c:pt>
                <c:pt idx="9268">
                  <c:v>490000</c:v>
                </c:pt>
                <c:pt idx="9269">
                  <c:v>500000</c:v>
                </c:pt>
                <c:pt idx="9270">
                  <c:v>585000</c:v>
                </c:pt>
                <c:pt idx="9271">
                  <c:v>926500</c:v>
                </c:pt>
                <c:pt idx="9272">
                  <c:v>465000</c:v>
                </c:pt>
                <c:pt idx="9273">
                  <c:v>200000</c:v>
                </c:pt>
                <c:pt idx="9274" formatCode="0.00E+00">
                  <c:v>1680000</c:v>
                </c:pt>
                <c:pt idx="9275">
                  <c:v>220500</c:v>
                </c:pt>
                <c:pt idx="9276">
                  <c:v>329000</c:v>
                </c:pt>
                <c:pt idx="9277">
                  <c:v>715000</c:v>
                </c:pt>
                <c:pt idx="9278">
                  <c:v>780000</c:v>
                </c:pt>
                <c:pt idx="9279">
                  <c:v>410000</c:v>
                </c:pt>
                <c:pt idx="9280">
                  <c:v>778100</c:v>
                </c:pt>
                <c:pt idx="9281">
                  <c:v>406000</c:v>
                </c:pt>
                <c:pt idx="9282">
                  <c:v>665000</c:v>
                </c:pt>
                <c:pt idx="9283">
                  <c:v>305000</c:v>
                </c:pt>
                <c:pt idx="9284">
                  <c:v>265000</c:v>
                </c:pt>
                <c:pt idx="9285">
                  <c:v>485000</c:v>
                </c:pt>
                <c:pt idx="9286">
                  <c:v>600000</c:v>
                </c:pt>
                <c:pt idx="9287">
                  <c:v>510000</c:v>
                </c:pt>
                <c:pt idx="9288">
                  <c:v>195000</c:v>
                </c:pt>
                <c:pt idx="9289">
                  <c:v>432500</c:v>
                </c:pt>
                <c:pt idx="9290">
                  <c:v>490000</c:v>
                </c:pt>
                <c:pt idx="9291">
                  <c:v>270000</c:v>
                </c:pt>
                <c:pt idx="9292">
                  <c:v>370000</c:v>
                </c:pt>
                <c:pt idx="9293">
                  <c:v>327500</c:v>
                </c:pt>
                <c:pt idx="9294">
                  <c:v>826000</c:v>
                </c:pt>
                <c:pt idx="9295">
                  <c:v>510000</c:v>
                </c:pt>
                <c:pt idx="9296">
                  <c:v>587750</c:v>
                </c:pt>
                <c:pt idx="9297">
                  <c:v>449228</c:v>
                </c:pt>
                <c:pt idx="9298">
                  <c:v>565000</c:v>
                </c:pt>
                <c:pt idx="9299">
                  <c:v>660000</c:v>
                </c:pt>
                <c:pt idx="9300">
                  <c:v>400000</c:v>
                </c:pt>
                <c:pt idx="9301">
                  <c:v>612500</c:v>
                </c:pt>
                <c:pt idx="9302">
                  <c:v>560000</c:v>
                </c:pt>
                <c:pt idx="9303">
                  <c:v>727000</c:v>
                </c:pt>
                <c:pt idx="9304">
                  <c:v>224000</c:v>
                </c:pt>
                <c:pt idx="9305" formatCode="0.00E+00">
                  <c:v>1080000</c:v>
                </c:pt>
                <c:pt idx="9306">
                  <c:v>439000</c:v>
                </c:pt>
                <c:pt idx="9307">
                  <c:v>335000</c:v>
                </c:pt>
                <c:pt idx="9308">
                  <c:v>779000</c:v>
                </c:pt>
                <c:pt idx="9309">
                  <c:v>452000</c:v>
                </c:pt>
                <c:pt idx="9310">
                  <c:v>775000</c:v>
                </c:pt>
                <c:pt idx="9311">
                  <c:v>235000</c:v>
                </c:pt>
                <c:pt idx="9312">
                  <c:v>370000</c:v>
                </c:pt>
                <c:pt idx="9313">
                  <c:v>790000</c:v>
                </c:pt>
                <c:pt idx="9314">
                  <c:v>903000</c:v>
                </c:pt>
                <c:pt idx="9315">
                  <c:v>209950</c:v>
                </c:pt>
                <c:pt idx="9316">
                  <c:v>309000</c:v>
                </c:pt>
                <c:pt idx="9317">
                  <c:v>440000</c:v>
                </c:pt>
                <c:pt idx="9318">
                  <c:v>571500</c:v>
                </c:pt>
                <c:pt idx="9319">
                  <c:v>514000</c:v>
                </c:pt>
                <c:pt idx="9320">
                  <c:v>323000</c:v>
                </c:pt>
                <c:pt idx="9321">
                  <c:v>290000</c:v>
                </c:pt>
                <c:pt idx="9322" formatCode="0.00E+00">
                  <c:v>2575000</c:v>
                </c:pt>
                <c:pt idx="9323" formatCode="0.00E+00">
                  <c:v>1362500</c:v>
                </c:pt>
                <c:pt idx="9324">
                  <c:v>551000</c:v>
                </c:pt>
                <c:pt idx="9325">
                  <c:v>960000</c:v>
                </c:pt>
                <c:pt idx="9326">
                  <c:v>720000</c:v>
                </c:pt>
                <c:pt idx="9327">
                  <c:v>218000</c:v>
                </c:pt>
                <c:pt idx="9328">
                  <c:v>334950</c:v>
                </c:pt>
                <c:pt idx="9329">
                  <c:v>605000</c:v>
                </c:pt>
                <c:pt idx="9330">
                  <c:v>825000</c:v>
                </c:pt>
                <c:pt idx="9331">
                  <c:v>268500</c:v>
                </c:pt>
                <c:pt idx="9332">
                  <c:v>230000</c:v>
                </c:pt>
                <c:pt idx="9333" formatCode="0.00E+00">
                  <c:v>1335000</c:v>
                </c:pt>
                <c:pt idx="9334">
                  <c:v>245500</c:v>
                </c:pt>
                <c:pt idx="9335">
                  <c:v>440000</c:v>
                </c:pt>
                <c:pt idx="9336">
                  <c:v>571500</c:v>
                </c:pt>
                <c:pt idx="9337">
                  <c:v>182500</c:v>
                </c:pt>
                <c:pt idx="9338">
                  <c:v>217000</c:v>
                </c:pt>
                <c:pt idx="9339">
                  <c:v>335000</c:v>
                </c:pt>
                <c:pt idx="9340">
                  <c:v>501000</c:v>
                </c:pt>
                <c:pt idx="9341">
                  <c:v>339950</c:v>
                </c:pt>
                <c:pt idx="9342">
                  <c:v>340000</c:v>
                </c:pt>
                <c:pt idx="9343">
                  <c:v>582500</c:v>
                </c:pt>
                <c:pt idx="9344">
                  <c:v>298800</c:v>
                </c:pt>
                <c:pt idx="9345">
                  <c:v>317500</c:v>
                </c:pt>
                <c:pt idx="9346">
                  <c:v>598000</c:v>
                </c:pt>
                <c:pt idx="9347">
                  <c:v>375000</c:v>
                </c:pt>
                <c:pt idx="9348">
                  <c:v>465000</c:v>
                </c:pt>
                <c:pt idx="9349">
                  <c:v>551870</c:v>
                </c:pt>
                <c:pt idx="9350">
                  <c:v>295000</c:v>
                </c:pt>
                <c:pt idx="9351">
                  <c:v>263500</c:v>
                </c:pt>
                <c:pt idx="9352" formatCode="0.00E+00">
                  <c:v>1095000</c:v>
                </c:pt>
                <c:pt idx="9353">
                  <c:v>300000</c:v>
                </c:pt>
                <c:pt idx="9354">
                  <c:v>780000</c:v>
                </c:pt>
                <c:pt idx="9355">
                  <c:v>325000</c:v>
                </c:pt>
                <c:pt idx="9356">
                  <c:v>370000</c:v>
                </c:pt>
                <c:pt idx="9357">
                  <c:v>715000</c:v>
                </c:pt>
                <c:pt idx="9358">
                  <c:v>356000</c:v>
                </c:pt>
                <c:pt idx="9359">
                  <c:v>329950</c:v>
                </c:pt>
                <c:pt idx="9360">
                  <c:v>490000</c:v>
                </c:pt>
                <c:pt idx="9361">
                  <c:v>429000</c:v>
                </c:pt>
                <c:pt idx="9362">
                  <c:v>510000</c:v>
                </c:pt>
                <c:pt idx="9363">
                  <c:v>550000</c:v>
                </c:pt>
                <c:pt idx="9364">
                  <c:v>467500</c:v>
                </c:pt>
                <c:pt idx="9365">
                  <c:v>615000</c:v>
                </c:pt>
                <c:pt idx="9366">
                  <c:v>325000</c:v>
                </c:pt>
                <c:pt idx="9367">
                  <c:v>219950</c:v>
                </c:pt>
                <c:pt idx="9368">
                  <c:v>950000</c:v>
                </c:pt>
                <c:pt idx="9369">
                  <c:v>925000</c:v>
                </c:pt>
                <c:pt idx="9370">
                  <c:v>251200</c:v>
                </c:pt>
                <c:pt idx="9371">
                  <c:v>215000</c:v>
                </c:pt>
                <c:pt idx="9372">
                  <c:v>245000</c:v>
                </c:pt>
                <c:pt idx="9373">
                  <c:v>259000</c:v>
                </c:pt>
                <c:pt idx="9374">
                  <c:v>349950</c:v>
                </c:pt>
                <c:pt idx="9375" formatCode="0.00E+00">
                  <c:v>1565000</c:v>
                </c:pt>
                <c:pt idx="9376">
                  <c:v>600000</c:v>
                </c:pt>
                <c:pt idx="9377">
                  <c:v>405000</c:v>
                </c:pt>
                <c:pt idx="9378">
                  <c:v>625000</c:v>
                </c:pt>
                <c:pt idx="9379">
                  <c:v>430000</c:v>
                </c:pt>
                <c:pt idx="9380">
                  <c:v>533000</c:v>
                </c:pt>
                <c:pt idx="9381" formatCode="0.00E+00">
                  <c:v>1050000</c:v>
                </c:pt>
                <c:pt idx="9382">
                  <c:v>230000</c:v>
                </c:pt>
                <c:pt idx="9383">
                  <c:v>275000</c:v>
                </c:pt>
                <c:pt idx="9384">
                  <c:v>403000</c:v>
                </c:pt>
                <c:pt idx="9385">
                  <c:v>550388</c:v>
                </c:pt>
                <c:pt idx="9386">
                  <c:v>415500</c:v>
                </c:pt>
                <c:pt idx="9387">
                  <c:v>913000</c:v>
                </c:pt>
                <c:pt idx="9388">
                  <c:v>334998</c:v>
                </c:pt>
                <c:pt idx="9389">
                  <c:v>201500</c:v>
                </c:pt>
                <c:pt idx="9390">
                  <c:v>820000</c:v>
                </c:pt>
                <c:pt idx="9391">
                  <c:v>371000</c:v>
                </c:pt>
                <c:pt idx="9392">
                  <c:v>229950</c:v>
                </c:pt>
                <c:pt idx="9393">
                  <c:v>344900</c:v>
                </c:pt>
                <c:pt idx="9394">
                  <c:v>840000</c:v>
                </c:pt>
                <c:pt idx="9395">
                  <c:v>285000</c:v>
                </c:pt>
                <c:pt idx="9396">
                  <c:v>475000</c:v>
                </c:pt>
                <c:pt idx="9397">
                  <c:v>420000</c:v>
                </c:pt>
                <c:pt idx="9398">
                  <c:v>685000</c:v>
                </c:pt>
                <c:pt idx="9399">
                  <c:v>879000</c:v>
                </c:pt>
                <c:pt idx="9400">
                  <c:v>197200</c:v>
                </c:pt>
                <c:pt idx="9401">
                  <c:v>529950</c:v>
                </c:pt>
                <c:pt idx="9402" formatCode="0.00E+00">
                  <c:v>1090000</c:v>
                </c:pt>
                <c:pt idx="9403">
                  <c:v>792000</c:v>
                </c:pt>
                <c:pt idx="9404">
                  <c:v>262000</c:v>
                </c:pt>
                <c:pt idx="9405">
                  <c:v>353900</c:v>
                </c:pt>
                <c:pt idx="9406">
                  <c:v>380000</c:v>
                </c:pt>
                <c:pt idx="9407">
                  <c:v>305000</c:v>
                </c:pt>
                <c:pt idx="9408">
                  <c:v>440000</c:v>
                </c:pt>
                <c:pt idx="9409" formatCode="0.00E+00">
                  <c:v>1008000</c:v>
                </c:pt>
                <c:pt idx="9410">
                  <c:v>549900</c:v>
                </c:pt>
                <c:pt idx="9411">
                  <c:v>678500</c:v>
                </c:pt>
                <c:pt idx="9412">
                  <c:v>270000</c:v>
                </c:pt>
                <c:pt idx="9413">
                  <c:v>430000</c:v>
                </c:pt>
                <c:pt idx="9414" formatCode="0.00E+00">
                  <c:v>1925000</c:v>
                </c:pt>
                <c:pt idx="9415">
                  <c:v>790500</c:v>
                </c:pt>
                <c:pt idx="9416">
                  <c:v>447450</c:v>
                </c:pt>
                <c:pt idx="9417">
                  <c:v>375000</c:v>
                </c:pt>
                <c:pt idx="9418">
                  <c:v>565000</c:v>
                </c:pt>
                <c:pt idx="9419">
                  <c:v>400000</c:v>
                </c:pt>
                <c:pt idx="9420">
                  <c:v>246000</c:v>
                </c:pt>
                <c:pt idx="9421">
                  <c:v>329922</c:v>
                </c:pt>
                <c:pt idx="9422" formatCode="0.00E+00">
                  <c:v>1249000</c:v>
                </c:pt>
                <c:pt idx="9423">
                  <c:v>375000</c:v>
                </c:pt>
                <c:pt idx="9424">
                  <c:v>385000</c:v>
                </c:pt>
                <c:pt idx="9425">
                  <c:v>591500</c:v>
                </c:pt>
                <c:pt idx="9426">
                  <c:v>255000</c:v>
                </c:pt>
                <c:pt idx="9427">
                  <c:v>275000</c:v>
                </c:pt>
                <c:pt idx="9428">
                  <c:v>800000</c:v>
                </c:pt>
                <c:pt idx="9429">
                  <c:v>327000</c:v>
                </c:pt>
                <c:pt idx="9430">
                  <c:v>355000</c:v>
                </c:pt>
                <c:pt idx="9431">
                  <c:v>310000</c:v>
                </c:pt>
                <c:pt idx="9432">
                  <c:v>869000</c:v>
                </c:pt>
                <c:pt idx="9433">
                  <c:v>272000</c:v>
                </c:pt>
                <c:pt idx="9434">
                  <c:v>665000</c:v>
                </c:pt>
                <c:pt idx="9435">
                  <c:v>225000</c:v>
                </c:pt>
                <c:pt idx="9436">
                  <c:v>375000</c:v>
                </c:pt>
                <c:pt idx="9437">
                  <c:v>375500</c:v>
                </c:pt>
                <c:pt idx="9438">
                  <c:v>550000</c:v>
                </c:pt>
                <c:pt idx="9439">
                  <c:v>248000</c:v>
                </c:pt>
                <c:pt idx="9440">
                  <c:v>546940</c:v>
                </c:pt>
                <c:pt idx="9441">
                  <c:v>680000</c:v>
                </c:pt>
                <c:pt idx="9442">
                  <c:v>350000</c:v>
                </c:pt>
                <c:pt idx="9443">
                  <c:v>593000</c:v>
                </c:pt>
                <c:pt idx="9444">
                  <c:v>390000</c:v>
                </c:pt>
                <c:pt idx="9445">
                  <c:v>297000</c:v>
                </c:pt>
                <c:pt idx="9446">
                  <c:v>355000</c:v>
                </c:pt>
                <c:pt idx="9447">
                  <c:v>309900</c:v>
                </c:pt>
                <c:pt idx="9448">
                  <c:v>257000</c:v>
                </c:pt>
                <c:pt idx="9449" formatCode="0.00E+00">
                  <c:v>1698000</c:v>
                </c:pt>
                <c:pt idx="9450">
                  <c:v>300000</c:v>
                </c:pt>
                <c:pt idx="9451">
                  <c:v>500000</c:v>
                </c:pt>
                <c:pt idx="9452">
                  <c:v>900000</c:v>
                </c:pt>
                <c:pt idx="9453">
                  <c:v>695000</c:v>
                </c:pt>
                <c:pt idx="9454">
                  <c:v>213400</c:v>
                </c:pt>
                <c:pt idx="9455">
                  <c:v>425000</c:v>
                </c:pt>
                <c:pt idx="9456">
                  <c:v>420000</c:v>
                </c:pt>
                <c:pt idx="9457">
                  <c:v>411000</c:v>
                </c:pt>
                <c:pt idx="9458">
                  <c:v>762500</c:v>
                </c:pt>
                <c:pt idx="9459">
                  <c:v>569950</c:v>
                </c:pt>
                <c:pt idx="9460">
                  <c:v>258000</c:v>
                </c:pt>
                <c:pt idx="9461">
                  <c:v>499000</c:v>
                </c:pt>
                <c:pt idx="9462">
                  <c:v>310000</c:v>
                </c:pt>
                <c:pt idx="9463">
                  <c:v>398500</c:v>
                </c:pt>
                <c:pt idx="9464">
                  <c:v>250600</c:v>
                </c:pt>
                <c:pt idx="9465">
                  <c:v>352000</c:v>
                </c:pt>
                <c:pt idx="9466">
                  <c:v>600000</c:v>
                </c:pt>
                <c:pt idx="9467">
                  <c:v>645000</c:v>
                </c:pt>
                <c:pt idx="9468">
                  <c:v>291500</c:v>
                </c:pt>
                <c:pt idx="9469">
                  <c:v>350000</c:v>
                </c:pt>
                <c:pt idx="9470">
                  <c:v>279000</c:v>
                </c:pt>
                <c:pt idx="9471">
                  <c:v>320000</c:v>
                </c:pt>
                <c:pt idx="9472">
                  <c:v>495000</c:v>
                </c:pt>
                <c:pt idx="9473">
                  <c:v>490000</c:v>
                </c:pt>
                <c:pt idx="9474">
                  <c:v>770000</c:v>
                </c:pt>
                <c:pt idx="9475">
                  <c:v>215000</c:v>
                </c:pt>
                <c:pt idx="9476">
                  <c:v>665000</c:v>
                </c:pt>
                <c:pt idx="9477">
                  <c:v>423500</c:v>
                </c:pt>
                <c:pt idx="9478">
                  <c:v>850000</c:v>
                </c:pt>
                <c:pt idx="9479">
                  <c:v>155000</c:v>
                </c:pt>
                <c:pt idx="9480">
                  <c:v>505000</c:v>
                </c:pt>
                <c:pt idx="9481">
                  <c:v>780000</c:v>
                </c:pt>
                <c:pt idx="9482">
                  <c:v>165000</c:v>
                </c:pt>
                <c:pt idx="9483">
                  <c:v>707000</c:v>
                </c:pt>
                <c:pt idx="9484">
                  <c:v>497000</c:v>
                </c:pt>
                <c:pt idx="9485">
                  <c:v>349170</c:v>
                </c:pt>
                <c:pt idx="9486">
                  <c:v>287000</c:v>
                </c:pt>
                <c:pt idx="9487" formatCode="0.00E+00">
                  <c:v>2375000</c:v>
                </c:pt>
                <c:pt idx="9488">
                  <c:v>645000</c:v>
                </c:pt>
                <c:pt idx="9489">
                  <c:v>238000</c:v>
                </c:pt>
                <c:pt idx="9490">
                  <c:v>328000</c:v>
                </c:pt>
                <c:pt idx="9491">
                  <c:v>365000</c:v>
                </c:pt>
                <c:pt idx="9492">
                  <c:v>380000</c:v>
                </c:pt>
                <c:pt idx="9493">
                  <c:v>525000</c:v>
                </c:pt>
                <c:pt idx="9494">
                  <c:v>402000</c:v>
                </c:pt>
                <c:pt idx="9495">
                  <c:v>308000</c:v>
                </c:pt>
                <c:pt idx="9496">
                  <c:v>405000</c:v>
                </c:pt>
                <c:pt idx="9497">
                  <c:v>808000</c:v>
                </c:pt>
                <c:pt idx="9498">
                  <c:v>875000</c:v>
                </c:pt>
                <c:pt idx="9499">
                  <c:v>860000</c:v>
                </c:pt>
                <c:pt idx="9500">
                  <c:v>367500</c:v>
                </c:pt>
                <c:pt idx="9501">
                  <c:v>604000</c:v>
                </c:pt>
                <c:pt idx="9502">
                  <c:v>230000</c:v>
                </c:pt>
                <c:pt idx="9503">
                  <c:v>435000</c:v>
                </c:pt>
                <c:pt idx="9504">
                  <c:v>347500</c:v>
                </c:pt>
                <c:pt idx="9505">
                  <c:v>525000</c:v>
                </c:pt>
                <c:pt idx="9506">
                  <c:v>280000</c:v>
                </c:pt>
                <c:pt idx="9507">
                  <c:v>490000</c:v>
                </c:pt>
                <c:pt idx="9508">
                  <c:v>265000</c:v>
                </c:pt>
                <c:pt idx="9509">
                  <c:v>645000</c:v>
                </c:pt>
                <c:pt idx="9510">
                  <c:v>390000</c:v>
                </c:pt>
                <c:pt idx="9511">
                  <c:v>267500</c:v>
                </c:pt>
                <c:pt idx="9512" formatCode="0.00E+00">
                  <c:v>1275000</c:v>
                </c:pt>
                <c:pt idx="9513">
                  <c:v>404000</c:v>
                </c:pt>
                <c:pt idx="9514">
                  <c:v>380000</c:v>
                </c:pt>
                <c:pt idx="9515">
                  <c:v>812500</c:v>
                </c:pt>
                <c:pt idx="9516">
                  <c:v>265000</c:v>
                </c:pt>
                <c:pt idx="9517">
                  <c:v>480000</c:v>
                </c:pt>
                <c:pt idx="9518">
                  <c:v>264000</c:v>
                </c:pt>
                <c:pt idx="9519" formatCode="0.00E+00">
                  <c:v>1350000</c:v>
                </c:pt>
                <c:pt idx="9520">
                  <c:v>550000</c:v>
                </c:pt>
                <c:pt idx="9521">
                  <c:v>615000</c:v>
                </c:pt>
                <c:pt idx="9522">
                  <c:v>464000</c:v>
                </c:pt>
                <c:pt idx="9523">
                  <c:v>365000</c:v>
                </c:pt>
                <c:pt idx="9524">
                  <c:v>490000</c:v>
                </c:pt>
                <c:pt idx="9525">
                  <c:v>280927</c:v>
                </c:pt>
                <c:pt idx="9526">
                  <c:v>282613</c:v>
                </c:pt>
                <c:pt idx="9527">
                  <c:v>675000</c:v>
                </c:pt>
                <c:pt idx="9528">
                  <c:v>575550</c:v>
                </c:pt>
                <c:pt idx="9529">
                  <c:v>259900</c:v>
                </c:pt>
                <c:pt idx="9530">
                  <c:v>450000</c:v>
                </c:pt>
                <c:pt idx="9531">
                  <c:v>487500</c:v>
                </c:pt>
                <c:pt idx="9532">
                  <c:v>275000</c:v>
                </c:pt>
                <c:pt idx="9533">
                  <c:v>305000</c:v>
                </c:pt>
                <c:pt idx="9534">
                  <c:v>395000</c:v>
                </c:pt>
                <c:pt idx="9535">
                  <c:v>215000</c:v>
                </c:pt>
                <c:pt idx="9536">
                  <c:v>410000</c:v>
                </c:pt>
                <c:pt idx="9537">
                  <c:v>440000</c:v>
                </c:pt>
                <c:pt idx="9538" formatCode="0.00E+00">
                  <c:v>1160000</c:v>
                </c:pt>
                <c:pt idx="9539">
                  <c:v>500000</c:v>
                </c:pt>
                <c:pt idx="9540">
                  <c:v>961000</c:v>
                </c:pt>
                <c:pt idx="9541">
                  <c:v>825000</c:v>
                </c:pt>
                <c:pt idx="9542">
                  <c:v>734000</c:v>
                </c:pt>
                <c:pt idx="9543">
                  <c:v>490000</c:v>
                </c:pt>
                <c:pt idx="9544">
                  <c:v>175000</c:v>
                </c:pt>
                <c:pt idx="9545">
                  <c:v>190000</c:v>
                </c:pt>
                <c:pt idx="9546">
                  <c:v>305000</c:v>
                </c:pt>
                <c:pt idx="9547" formatCode="0.00E+00">
                  <c:v>1300000</c:v>
                </c:pt>
                <c:pt idx="9548">
                  <c:v>417000</c:v>
                </c:pt>
                <c:pt idx="9549">
                  <c:v>275000</c:v>
                </c:pt>
                <c:pt idx="9550">
                  <c:v>661000</c:v>
                </c:pt>
                <c:pt idx="9551">
                  <c:v>435000</c:v>
                </c:pt>
                <c:pt idx="9552">
                  <c:v>788000</c:v>
                </c:pt>
                <c:pt idx="9553" formatCode="0.00E+00">
                  <c:v>1795000</c:v>
                </c:pt>
                <c:pt idx="9554">
                  <c:v>408000</c:v>
                </c:pt>
                <c:pt idx="9555">
                  <c:v>570000</c:v>
                </c:pt>
                <c:pt idx="9556" formatCode="0.00E+00">
                  <c:v>1540000</c:v>
                </c:pt>
                <c:pt idx="9557">
                  <c:v>400000</c:v>
                </c:pt>
                <c:pt idx="9558">
                  <c:v>247000</c:v>
                </c:pt>
                <c:pt idx="9559">
                  <c:v>453000</c:v>
                </c:pt>
                <c:pt idx="9560">
                  <c:v>235000</c:v>
                </c:pt>
                <c:pt idx="9561">
                  <c:v>675000</c:v>
                </c:pt>
                <c:pt idx="9562">
                  <c:v>516200</c:v>
                </c:pt>
                <c:pt idx="9563">
                  <c:v>650000</c:v>
                </c:pt>
                <c:pt idx="9564">
                  <c:v>257100</c:v>
                </c:pt>
                <c:pt idx="9565">
                  <c:v>457000</c:v>
                </c:pt>
                <c:pt idx="9566">
                  <c:v>540000</c:v>
                </c:pt>
                <c:pt idx="9567">
                  <c:v>268000</c:v>
                </c:pt>
                <c:pt idx="9568">
                  <c:v>300000</c:v>
                </c:pt>
                <c:pt idx="9569">
                  <c:v>380000</c:v>
                </c:pt>
                <c:pt idx="9570">
                  <c:v>725000</c:v>
                </c:pt>
                <c:pt idx="9571">
                  <c:v>249000</c:v>
                </c:pt>
                <c:pt idx="9572">
                  <c:v>274000</c:v>
                </c:pt>
                <c:pt idx="9573" formatCode="0.00E+00">
                  <c:v>1780000</c:v>
                </c:pt>
                <c:pt idx="9574">
                  <c:v>396500</c:v>
                </c:pt>
                <c:pt idx="9575">
                  <c:v>460000</c:v>
                </c:pt>
                <c:pt idx="9576">
                  <c:v>277000</c:v>
                </c:pt>
                <c:pt idx="9577">
                  <c:v>449500</c:v>
                </c:pt>
                <c:pt idx="9578">
                  <c:v>785950</c:v>
                </c:pt>
                <c:pt idx="9579">
                  <c:v>545000</c:v>
                </c:pt>
                <c:pt idx="9580">
                  <c:v>244000</c:v>
                </c:pt>
                <c:pt idx="9581">
                  <c:v>165000</c:v>
                </c:pt>
                <c:pt idx="9582">
                  <c:v>435000</c:v>
                </c:pt>
                <c:pt idx="9583">
                  <c:v>642000</c:v>
                </c:pt>
                <c:pt idx="9584">
                  <c:v>340000</c:v>
                </c:pt>
                <c:pt idx="9585">
                  <c:v>730000</c:v>
                </c:pt>
                <c:pt idx="9586">
                  <c:v>563250</c:v>
                </c:pt>
                <c:pt idx="9587">
                  <c:v>675000</c:v>
                </c:pt>
                <c:pt idx="9588">
                  <c:v>620000</c:v>
                </c:pt>
                <c:pt idx="9589">
                  <c:v>275000</c:v>
                </c:pt>
                <c:pt idx="9590">
                  <c:v>270000</c:v>
                </c:pt>
                <c:pt idx="9591">
                  <c:v>325000</c:v>
                </c:pt>
                <c:pt idx="9592">
                  <c:v>476100</c:v>
                </c:pt>
                <c:pt idx="9593">
                  <c:v>700000</c:v>
                </c:pt>
                <c:pt idx="9594">
                  <c:v>220000</c:v>
                </c:pt>
                <c:pt idx="9595">
                  <c:v>236000</c:v>
                </c:pt>
                <c:pt idx="9596">
                  <c:v>790000</c:v>
                </c:pt>
                <c:pt idx="9597">
                  <c:v>350000</c:v>
                </c:pt>
                <c:pt idx="9598">
                  <c:v>130000</c:v>
                </c:pt>
                <c:pt idx="9599">
                  <c:v>283200</c:v>
                </c:pt>
                <c:pt idx="9600">
                  <c:v>273000</c:v>
                </c:pt>
                <c:pt idx="9601">
                  <c:v>599000</c:v>
                </c:pt>
                <c:pt idx="9602">
                  <c:v>460000</c:v>
                </c:pt>
                <c:pt idx="9603" formatCode="0.00E+00">
                  <c:v>1157200</c:v>
                </c:pt>
                <c:pt idx="9604">
                  <c:v>385000</c:v>
                </c:pt>
                <c:pt idx="9605">
                  <c:v>264250</c:v>
                </c:pt>
                <c:pt idx="9606">
                  <c:v>608000</c:v>
                </c:pt>
                <c:pt idx="9607">
                  <c:v>450000</c:v>
                </c:pt>
                <c:pt idx="9608" formatCode="0.00E+00">
                  <c:v>1755000</c:v>
                </c:pt>
                <c:pt idx="9609">
                  <c:v>339950</c:v>
                </c:pt>
                <c:pt idx="9610">
                  <c:v>760000</c:v>
                </c:pt>
                <c:pt idx="9611">
                  <c:v>350000</c:v>
                </c:pt>
                <c:pt idx="9612">
                  <c:v>541500</c:v>
                </c:pt>
                <c:pt idx="9613">
                  <c:v>730000</c:v>
                </c:pt>
                <c:pt idx="9614">
                  <c:v>215000</c:v>
                </c:pt>
                <c:pt idx="9615">
                  <c:v>420000</c:v>
                </c:pt>
                <c:pt idx="9616">
                  <c:v>655000</c:v>
                </c:pt>
                <c:pt idx="9617">
                  <c:v>240000</c:v>
                </c:pt>
                <c:pt idx="9618">
                  <c:v>730000</c:v>
                </c:pt>
                <c:pt idx="9619">
                  <c:v>390000</c:v>
                </c:pt>
                <c:pt idx="9620">
                  <c:v>473000</c:v>
                </c:pt>
                <c:pt idx="9621">
                  <c:v>698000</c:v>
                </c:pt>
                <c:pt idx="9622">
                  <c:v>511000</c:v>
                </c:pt>
                <c:pt idx="9623">
                  <c:v>358000</c:v>
                </c:pt>
                <c:pt idx="9624">
                  <c:v>499990</c:v>
                </c:pt>
                <c:pt idx="9625">
                  <c:v>322000</c:v>
                </c:pt>
                <c:pt idx="9626">
                  <c:v>201000</c:v>
                </c:pt>
                <c:pt idx="9627">
                  <c:v>765000</c:v>
                </c:pt>
                <c:pt idx="9628">
                  <c:v>920000</c:v>
                </c:pt>
                <c:pt idx="9629">
                  <c:v>360000</c:v>
                </c:pt>
                <c:pt idx="9630">
                  <c:v>297300</c:v>
                </c:pt>
                <c:pt idx="9631">
                  <c:v>399000</c:v>
                </c:pt>
                <c:pt idx="9632">
                  <c:v>400000</c:v>
                </c:pt>
                <c:pt idx="9633">
                  <c:v>230000</c:v>
                </c:pt>
                <c:pt idx="9634">
                  <c:v>290000</c:v>
                </c:pt>
                <c:pt idx="9635">
                  <c:v>323800</c:v>
                </c:pt>
                <c:pt idx="9636">
                  <c:v>574500</c:v>
                </c:pt>
                <c:pt idx="9637">
                  <c:v>505000</c:v>
                </c:pt>
                <c:pt idx="9638">
                  <c:v>372500</c:v>
                </c:pt>
                <c:pt idx="9639">
                  <c:v>425000</c:v>
                </c:pt>
                <c:pt idx="9640">
                  <c:v>446250</c:v>
                </c:pt>
                <c:pt idx="9641">
                  <c:v>330000</c:v>
                </c:pt>
                <c:pt idx="9642">
                  <c:v>608095</c:v>
                </c:pt>
                <c:pt idx="9643">
                  <c:v>550000</c:v>
                </c:pt>
                <c:pt idx="9644">
                  <c:v>265000</c:v>
                </c:pt>
                <c:pt idx="9645">
                  <c:v>399888</c:v>
                </c:pt>
                <c:pt idx="9646">
                  <c:v>430000</c:v>
                </c:pt>
                <c:pt idx="9647">
                  <c:v>554990</c:v>
                </c:pt>
                <c:pt idx="9648">
                  <c:v>359950</c:v>
                </c:pt>
                <c:pt idx="9649">
                  <c:v>405000</c:v>
                </c:pt>
                <c:pt idx="9650">
                  <c:v>280000</c:v>
                </c:pt>
                <c:pt idx="9651">
                  <c:v>479950</c:v>
                </c:pt>
                <c:pt idx="9652">
                  <c:v>575000</c:v>
                </c:pt>
                <c:pt idx="9653">
                  <c:v>392000</c:v>
                </c:pt>
                <c:pt idx="9654">
                  <c:v>760500</c:v>
                </c:pt>
                <c:pt idx="9655">
                  <c:v>435000</c:v>
                </c:pt>
                <c:pt idx="9656" formatCode="0.00E+00">
                  <c:v>1565000</c:v>
                </c:pt>
                <c:pt idx="9657">
                  <c:v>261000</c:v>
                </c:pt>
                <c:pt idx="9658" formatCode="0.00E+00">
                  <c:v>1482500</c:v>
                </c:pt>
                <c:pt idx="9659">
                  <c:v>853800</c:v>
                </c:pt>
                <c:pt idx="9660">
                  <c:v>657500</c:v>
                </c:pt>
                <c:pt idx="9661">
                  <c:v>331950</c:v>
                </c:pt>
                <c:pt idx="9662">
                  <c:v>514000</c:v>
                </c:pt>
                <c:pt idx="9663">
                  <c:v>496000</c:v>
                </c:pt>
                <c:pt idx="9664" formatCode="0.00E+00">
                  <c:v>1093000</c:v>
                </c:pt>
                <c:pt idx="9665">
                  <c:v>195700</c:v>
                </c:pt>
                <c:pt idx="9666" formatCode="0.00E+00">
                  <c:v>1395710</c:v>
                </c:pt>
                <c:pt idx="9667" formatCode="0.00E+00">
                  <c:v>1175000</c:v>
                </c:pt>
                <c:pt idx="9668">
                  <c:v>643403</c:v>
                </c:pt>
                <c:pt idx="9669">
                  <c:v>357000</c:v>
                </c:pt>
                <c:pt idx="9670">
                  <c:v>865000</c:v>
                </c:pt>
                <c:pt idx="9671">
                  <c:v>905000</c:v>
                </c:pt>
                <c:pt idx="9672">
                  <c:v>265000</c:v>
                </c:pt>
                <c:pt idx="9673">
                  <c:v>535000</c:v>
                </c:pt>
                <c:pt idx="9674">
                  <c:v>450000</c:v>
                </c:pt>
                <c:pt idx="9675">
                  <c:v>460500</c:v>
                </c:pt>
                <c:pt idx="9676">
                  <c:v>315000</c:v>
                </c:pt>
                <c:pt idx="9677">
                  <c:v>607500</c:v>
                </c:pt>
                <c:pt idx="9678">
                  <c:v>432000</c:v>
                </c:pt>
                <c:pt idx="9679" formatCode="0.00E+00">
                  <c:v>1695000</c:v>
                </c:pt>
                <c:pt idx="9680">
                  <c:v>479000</c:v>
                </c:pt>
                <c:pt idx="9681">
                  <c:v>475000</c:v>
                </c:pt>
                <c:pt idx="9682">
                  <c:v>415000</c:v>
                </c:pt>
                <c:pt idx="9683">
                  <c:v>450000</c:v>
                </c:pt>
                <c:pt idx="9684" formatCode="0.00E+00">
                  <c:v>1140000</c:v>
                </c:pt>
                <c:pt idx="9685">
                  <c:v>430000</c:v>
                </c:pt>
                <c:pt idx="9686">
                  <c:v>296000</c:v>
                </c:pt>
                <c:pt idx="9687">
                  <c:v>303000</c:v>
                </c:pt>
                <c:pt idx="9688">
                  <c:v>641000</c:v>
                </c:pt>
                <c:pt idx="9689">
                  <c:v>280000</c:v>
                </c:pt>
                <c:pt idx="9690">
                  <c:v>260750</c:v>
                </c:pt>
                <c:pt idx="9691">
                  <c:v>601000</c:v>
                </c:pt>
                <c:pt idx="9692">
                  <c:v>255000</c:v>
                </c:pt>
                <c:pt idx="9693">
                  <c:v>555000</c:v>
                </c:pt>
                <c:pt idx="9694">
                  <c:v>865000</c:v>
                </c:pt>
                <c:pt idx="9695" formatCode="0.00E+00">
                  <c:v>1388000</c:v>
                </c:pt>
                <c:pt idx="9696">
                  <c:v>315000</c:v>
                </c:pt>
                <c:pt idx="9697">
                  <c:v>200000</c:v>
                </c:pt>
                <c:pt idx="9698">
                  <c:v>357000</c:v>
                </c:pt>
                <c:pt idx="9699">
                  <c:v>390000</c:v>
                </c:pt>
                <c:pt idx="9700">
                  <c:v>462000</c:v>
                </c:pt>
                <c:pt idx="9701">
                  <c:v>174500</c:v>
                </c:pt>
                <c:pt idx="9702">
                  <c:v>305000</c:v>
                </c:pt>
                <c:pt idx="9703">
                  <c:v>449000</c:v>
                </c:pt>
                <c:pt idx="9704">
                  <c:v>260000</c:v>
                </c:pt>
                <c:pt idx="9705">
                  <c:v>751000</c:v>
                </c:pt>
                <c:pt idx="9706">
                  <c:v>370037</c:v>
                </c:pt>
                <c:pt idx="9707">
                  <c:v>229950</c:v>
                </c:pt>
                <c:pt idx="9708">
                  <c:v>349000</c:v>
                </c:pt>
                <c:pt idx="9709">
                  <c:v>348000</c:v>
                </c:pt>
                <c:pt idx="9710" formatCode="0.00E+00">
                  <c:v>1220000</c:v>
                </c:pt>
                <c:pt idx="9711">
                  <c:v>510000</c:v>
                </c:pt>
                <c:pt idx="9712">
                  <c:v>265000</c:v>
                </c:pt>
                <c:pt idx="9713" formatCode="0.00E+00">
                  <c:v>1250000</c:v>
                </c:pt>
                <c:pt idx="9714">
                  <c:v>937500</c:v>
                </c:pt>
                <c:pt idx="9715">
                  <c:v>485000</c:v>
                </c:pt>
                <c:pt idx="9716">
                  <c:v>489000</c:v>
                </c:pt>
                <c:pt idx="9717">
                  <c:v>400000</c:v>
                </c:pt>
                <c:pt idx="9718">
                  <c:v>638000</c:v>
                </c:pt>
                <c:pt idx="9719">
                  <c:v>440000</c:v>
                </c:pt>
                <c:pt idx="9720">
                  <c:v>305000</c:v>
                </c:pt>
                <c:pt idx="9721">
                  <c:v>649950</c:v>
                </c:pt>
                <c:pt idx="9722">
                  <c:v>680000</c:v>
                </c:pt>
                <c:pt idx="9723">
                  <c:v>629000</c:v>
                </c:pt>
                <c:pt idx="9724">
                  <c:v>555000</c:v>
                </c:pt>
                <c:pt idx="9725">
                  <c:v>669000</c:v>
                </c:pt>
                <c:pt idx="9726">
                  <c:v>272000</c:v>
                </c:pt>
                <c:pt idx="9727">
                  <c:v>270000</c:v>
                </c:pt>
                <c:pt idx="9728">
                  <c:v>215000</c:v>
                </c:pt>
                <c:pt idx="9729">
                  <c:v>690000</c:v>
                </c:pt>
                <c:pt idx="9730">
                  <c:v>256000</c:v>
                </c:pt>
                <c:pt idx="9731">
                  <c:v>255000</c:v>
                </c:pt>
                <c:pt idx="9732">
                  <c:v>550000</c:v>
                </c:pt>
                <c:pt idx="9733">
                  <c:v>410000</c:v>
                </c:pt>
                <c:pt idx="9734">
                  <c:v>410000</c:v>
                </c:pt>
                <c:pt idx="9735">
                  <c:v>259000</c:v>
                </c:pt>
                <c:pt idx="9736">
                  <c:v>292000</c:v>
                </c:pt>
                <c:pt idx="9737" formatCode="0.00E+00">
                  <c:v>1648000</c:v>
                </c:pt>
                <c:pt idx="9738">
                  <c:v>518000</c:v>
                </c:pt>
                <c:pt idx="9739">
                  <c:v>485000</c:v>
                </c:pt>
                <c:pt idx="9740">
                  <c:v>259500</c:v>
                </c:pt>
                <c:pt idx="9741">
                  <c:v>354000</c:v>
                </c:pt>
                <c:pt idx="9742">
                  <c:v>999950</c:v>
                </c:pt>
                <c:pt idx="9743">
                  <c:v>464500</c:v>
                </c:pt>
                <c:pt idx="9744">
                  <c:v>300000</c:v>
                </c:pt>
                <c:pt idx="9745" formatCode="0.00E+00">
                  <c:v>1080000</c:v>
                </c:pt>
                <c:pt idx="9746">
                  <c:v>309950</c:v>
                </c:pt>
                <c:pt idx="9747">
                  <c:v>315000</c:v>
                </c:pt>
                <c:pt idx="9748">
                  <c:v>499950</c:v>
                </c:pt>
                <c:pt idx="9749">
                  <c:v>780000</c:v>
                </c:pt>
                <c:pt idx="9750">
                  <c:v>885000</c:v>
                </c:pt>
                <c:pt idx="9751">
                  <c:v>500000</c:v>
                </c:pt>
                <c:pt idx="9752">
                  <c:v>329000</c:v>
                </c:pt>
                <c:pt idx="9753">
                  <c:v>246000</c:v>
                </c:pt>
                <c:pt idx="9754">
                  <c:v>405000</c:v>
                </c:pt>
                <c:pt idx="9755">
                  <c:v>349000</c:v>
                </c:pt>
                <c:pt idx="9756">
                  <c:v>374950</c:v>
                </c:pt>
                <c:pt idx="9757">
                  <c:v>306000</c:v>
                </c:pt>
                <c:pt idx="9758">
                  <c:v>416000</c:v>
                </c:pt>
                <c:pt idx="9759">
                  <c:v>560000</c:v>
                </c:pt>
                <c:pt idx="9760">
                  <c:v>260000</c:v>
                </c:pt>
                <c:pt idx="9761">
                  <c:v>306500</c:v>
                </c:pt>
                <c:pt idx="9762">
                  <c:v>299950</c:v>
                </c:pt>
                <c:pt idx="9763">
                  <c:v>265500</c:v>
                </c:pt>
                <c:pt idx="9764">
                  <c:v>219000</c:v>
                </c:pt>
                <c:pt idx="9765">
                  <c:v>365000</c:v>
                </c:pt>
                <c:pt idx="9766">
                  <c:v>499000</c:v>
                </c:pt>
                <c:pt idx="9767">
                  <c:v>366000</c:v>
                </c:pt>
                <c:pt idx="9768">
                  <c:v>514950</c:v>
                </c:pt>
                <c:pt idx="9769">
                  <c:v>875000</c:v>
                </c:pt>
                <c:pt idx="9770">
                  <c:v>831000</c:v>
                </c:pt>
                <c:pt idx="9771">
                  <c:v>689900</c:v>
                </c:pt>
                <c:pt idx="9772">
                  <c:v>315000</c:v>
                </c:pt>
                <c:pt idx="9773">
                  <c:v>355000</c:v>
                </c:pt>
                <c:pt idx="9774">
                  <c:v>336500</c:v>
                </c:pt>
                <c:pt idx="9775" formatCode="0.00E+00">
                  <c:v>1100000</c:v>
                </c:pt>
                <c:pt idx="9776">
                  <c:v>375000</c:v>
                </c:pt>
                <c:pt idx="9777">
                  <c:v>289275</c:v>
                </c:pt>
                <c:pt idx="9778">
                  <c:v>455000</c:v>
                </c:pt>
                <c:pt idx="9779">
                  <c:v>505000</c:v>
                </c:pt>
                <c:pt idx="9780">
                  <c:v>450000</c:v>
                </c:pt>
                <c:pt idx="9781">
                  <c:v>567500</c:v>
                </c:pt>
                <c:pt idx="9782">
                  <c:v>265000</c:v>
                </c:pt>
                <c:pt idx="9783">
                  <c:v>340000</c:v>
                </c:pt>
                <c:pt idx="9784">
                  <c:v>375000</c:v>
                </c:pt>
                <c:pt idx="9785">
                  <c:v>920000</c:v>
                </c:pt>
                <c:pt idx="9786">
                  <c:v>850000</c:v>
                </c:pt>
                <c:pt idx="9787">
                  <c:v>202000</c:v>
                </c:pt>
                <c:pt idx="9788">
                  <c:v>725000</c:v>
                </c:pt>
                <c:pt idx="9789">
                  <c:v>900000</c:v>
                </c:pt>
                <c:pt idx="9790">
                  <c:v>680200</c:v>
                </c:pt>
                <c:pt idx="9791">
                  <c:v>216500</c:v>
                </c:pt>
                <c:pt idx="9792">
                  <c:v>325000</c:v>
                </c:pt>
                <c:pt idx="9793">
                  <c:v>675000</c:v>
                </c:pt>
                <c:pt idx="9794">
                  <c:v>435000</c:v>
                </c:pt>
                <c:pt idx="9795">
                  <c:v>263500</c:v>
                </c:pt>
                <c:pt idx="9796">
                  <c:v>550000</c:v>
                </c:pt>
                <c:pt idx="9797">
                  <c:v>875000</c:v>
                </c:pt>
                <c:pt idx="9798">
                  <c:v>246600</c:v>
                </c:pt>
                <c:pt idx="9799">
                  <c:v>337000</c:v>
                </c:pt>
                <c:pt idx="9800">
                  <c:v>240000</c:v>
                </c:pt>
                <c:pt idx="9801">
                  <c:v>490000</c:v>
                </c:pt>
                <c:pt idx="9802">
                  <c:v>510000</c:v>
                </c:pt>
                <c:pt idx="9803">
                  <c:v>305000</c:v>
                </c:pt>
                <c:pt idx="9804">
                  <c:v>350000</c:v>
                </c:pt>
                <c:pt idx="9805">
                  <c:v>284200</c:v>
                </c:pt>
                <c:pt idx="9806">
                  <c:v>357000</c:v>
                </c:pt>
                <c:pt idx="9807">
                  <c:v>854000</c:v>
                </c:pt>
                <c:pt idx="9808" formatCode="0.00E+00">
                  <c:v>1175000</c:v>
                </c:pt>
                <c:pt idx="9809" formatCode="0.00E+00">
                  <c:v>1000000</c:v>
                </c:pt>
                <c:pt idx="9810">
                  <c:v>616500</c:v>
                </c:pt>
                <c:pt idx="9811">
                  <c:v>750000</c:v>
                </c:pt>
                <c:pt idx="9812">
                  <c:v>650000</c:v>
                </c:pt>
                <c:pt idx="9813">
                  <c:v>275000</c:v>
                </c:pt>
                <c:pt idx="9814">
                  <c:v>540000</c:v>
                </c:pt>
                <c:pt idx="9815">
                  <c:v>225000</c:v>
                </c:pt>
                <c:pt idx="9816">
                  <c:v>845000</c:v>
                </c:pt>
                <c:pt idx="9817">
                  <c:v>490000</c:v>
                </c:pt>
                <c:pt idx="9818">
                  <c:v>753000</c:v>
                </c:pt>
                <c:pt idx="9819">
                  <c:v>475000</c:v>
                </c:pt>
                <c:pt idx="9820">
                  <c:v>124000</c:v>
                </c:pt>
                <c:pt idx="9821">
                  <c:v>224000</c:v>
                </c:pt>
                <c:pt idx="9822">
                  <c:v>485000</c:v>
                </c:pt>
                <c:pt idx="9823">
                  <c:v>230000</c:v>
                </c:pt>
                <c:pt idx="9824">
                  <c:v>372000</c:v>
                </c:pt>
                <c:pt idx="9825">
                  <c:v>306000</c:v>
                </c:pt>
                <c:pt idx="9826">
                  <c:v>905000</c:v>
                </c:pt>
                <c:pt idx="9827">
                  <c:v>440000</c:v>
                </c:pt>
                <c:pt idx="9828">
                  <c:v>280000</c:v>
                </c:pt>
                <c:pt idx="9829">
                  <c:v>435000</c:v>
                </c:pt>
                <c:pt idx="9830">
                  <c:v>425000</c:v>
                </c:pt>
                <c:pt idx="9831">
                  <c:v>204950</c:v>
                </c:pt>
                <c:pt idx="9832">
                  <c:v>670000</c:v>
                </c:pt>
                <c:pt idx="9833">
                  <c:v>475000</c:v>
                </c:pt>
                <c:pt idx="9834">
                  <c:v>352000</c:v>
                </c:pt>
                <c:pt idx="9835">
                  <c:v>575000</c:v>
                </c:pt>
                <c:pt idx="9836" formatCode="0.00E+00">
                  <c:v>1730000</c:v>
                </c:pt>
                <c:pt idx="9837">
                  <c:v>491000</c:v>
                </c:pt>
                <c:pt idx="9838">
                  <c:v>750000</c:v>
                </c:pt>
                <c:pt idx="9839">
                  <c:v>830000</c:v>
                </c:pt>
                <c:pt idx="9840" formatCode="0.00E+00">
                  <c:v>1140000</c:v>
                </c:pt>
                <c:pt idx="9841">
                  <c:v>137124</c:v>
                </c:pt>
                <c:pt idx="9842">
                  <c:v>225000</c:v>
                </c:pt>
                <c:pt idx="9843">
                  <c:v>732600</c:v>
                </c:pt>
                <c:pt idx="9844">
                  <c:v>818000</c:v>
                </c:pt>
                <c:pt idx="9845">
                  <c:v>431000</c:v>
                </c:pt>
                <c:pt idx="9846">
                  <c:v>304000</c:v>
                </c:pt>
                <c:pt idx="9847">
                  <c:v>650000</c:v>
                </c:pt>
                <c:pt idx="9848">
                  <c:v>450000</c:v>
                </c:pt>
                <c:pt idx="9849">
                  <c:v>269000</c:v>
                </c:pt>
                <c:pt idx="9850">
                  <c:v>875000</c:v>
                </c:pt>
                <c:pt idx="9851">
                  <c:v>890000</c:v>
                </c:pt>
                <c:pt idx="9852">
                  <c:v>565000</c:v>
                </c:pt>
                <c:pt idx="9853">
                  <c:v>448175</c:v>
                </c:pt>
                <c:pt idx="9854">
                  <c:v>235000</c:v>
                </c:pt>
                <c:pt idx="9855">
                  <c:v>680000</c:v>
                </c:pt>
                <c:pt idx="9856">
                  <c:v>629000</c:v>
                </c:pt>
                <c:pt idx="9857">
                  <c:v>494000</c:v>
                </c:pt>
                <c:pt idx="9858" formatCode="0.00E+00">
                  <c:v>1100000</c:v>
                </c:pt>
                <c:pt idx="9859">
                  <c:v>450000</c:v>
                </c:pt>
                <c:pt idx="9860">
                  <c:v>330000</c:v>
                </c:pt>
                <c:pt idx="9861">
                  <c:v>960000</c:v>
                </c:pt>
                <c:pt idx="9862">
                  <c:v>360000</c:v>
                </c:pt>
                <c:pt idx="9863">
                  <c:v>378000</c:v>
                </c:pt>
                <c:pt idx="9864">
                  <c:v>499950</c:v>
                </c:pt>
                <c:pt idx="9865">
                  <c:v>450000</c:v>
                </c:pt>
                <c:pt idx="9866">
                  <c:v>523500</c:v>
                </c:pt>
                <c:pt idx="9867">
                  <c:v>600000</c:v>
                </c:pt>
                <c:pt idx="9868">
                  <c:v>290000</c:v>
                </c:pt>
                <c:pt idx="9869">
                  <c:v>176000</c:v>
                </c:pt>
                <c:pt idx="9870">
                  <c:v>885000</c:v>
                </c:pt>
                <c:pt idx="9871">
                  <c:v>483000</c:v>
                </c:pt>
                <c:pt idx="9872">
                  <c:v>240000</c:v>
                </c:pt>
                <c:pt idx="9873">
                  <c:v>720000</c:v>
                </c:pt>
                <c:pt idx="9874">
                  <c:v>311000</c:v>
                </c:pt>
                <c:pt idx="9875">
                  <c:v>332500</c:v>
                </c:pt>
                <c:pt idx="9876">
                  <c:v>164950</c:v>
                </c:pt>
                <c:pt idx="9877">
                  <c:v>371000</c:v>
                </c:pt>
                <c:pt idx="9878">
                  <c:v>264500</c:v>
                </c:pt>
                <c:pt idx="9879" formatCode="0.00E+00">
                  <c:v>1738000</c:v>
                </c:pt>
                <c:pt idx="9880">
                  <c:v>503000</c:v>
                </c:pt>
                <c:pt idx="9881">
                  <c:v>738000</c:v>
                </c:pt>
                <c:pt idx="9882">
                  <c:v>393000</c:v>
                </c:pt>
                <c:pt idx="9883">
                  <c:v>280000</c:v>
                </c:pt>
                <c:pt idx="9884">
                  <c:v>260000</c:v>
                </c:pt>
                <c:pt idx="9885">
                  <c:v>505000</c:v>
                </c:pt>
                <c:pt idx="9886">
                  <c:v>241000</c:v>
                </c:pt>
                <c:pt idx="9887">
                  <c:v>530000</c:v>
                </c:pt>
                <c:pt idx="9888">
                  <c:v>713000</c:v>
                </c:pt>
                <c:pt idx="9889">
                  <c:v>487000</c:v>
                </c:pt>
                <c:pt idx="9890">
                  <c:v>128000</c:v>
                </c:pt>
                <c:pt idx="9891">
                  <c:v>210500</c:v>
                </c:pt>
                <c:pt idx="9892">
                  <c:v>420000</c:v>
                </c:pt>
                <c:pt idx="9893">
                  <c:v>679000</c:v>
                </c:pt>
                <c:pt idx="9894">
                  <c:v>784950</c:v>
                </c:pt>
                <c:pt idx="9895">
                  <c:v>352000</c:v>
                </c:pt>
                <c:pt idx="9896">
                  <c:v>386000</c:v>
                </c:pt>
                <c:pt idx="9897">
                  <c:v>335000</c:v>
                </c:pt>
                <c:pt idx="9898">
                  <c:v>472500</c:v>
                </c:pt>
                <c:pt idx="9899">
                  <c:v>599950</c:v>
                </c:pt>
                <c:pt idx="9900">
                  <c:v>963990</c:v>
                </c:pt>
                <c:pt idx="9901">
                  <c:v>735000</c:v>
                </c:pt>
                <c:pt idx="9902">
                  <c:v>858450</c:v>
                </c:pt>
                <c:pt idx="9903">
                  <c:v>665000</c:v>
                </c:pt>
                <c:pt idx="9904">
                  <c:v>290000</c:v>
                </c:pt>
                <c:pt idx="9905">
                  <c:v>250000</c:v>
                </c:pt>
                <c:pt idx="9906">
                  <c:v>192500</c:v>
                </c:pt>
                <c:pt idx="9907">
                  <c:v>350000</c:v>
                </c:pt>
                <c:pt idx="9908">
                  <c:v>518000</c:v>
                </c:pt>
                <c:pt idx="9909">
                  <c:v>563000</c:v>
                </c:pt>
                <c:pt idx="9910">
                  <c:v>375000</c:v>
                </c:pt>
                <c:pt idx="9911">
                  <c:v>400000</c:v>
                </c:pt>
                <c:pt idx="9912">
                  <c:v>240000</c:v>
                </c:pt>
                <c:pt idx="9913">
                  <c:v>317500</c:v>
                </c:pt>
                <c:pt idx="9914" formatCode="0.00E+00">
                  <c:v>1315000</c:v>
                </c:pt>
                <c:pt idx="9915">
                  <c:v>234000</c:v>
                </c:pt>
                <c:pt idx="9916">
                  <c:v>645000</c:v>
                </c:pt>
                <c:pt idx="9917">
                  <c:v>649000</c:v>
                </c:pt>
                <c:pt idx="9918">
                  <c:v>605000</c:v>
                </c:pt>
                <c:pt idx="9919">
                  <c:v>337900</c:v>
                </c:pt>
                <c:pt idx="9920">
                  <c:v>535000</c:v>
                </c:pt>
                <c:pt idx="9921">
                  <c:v>325000</c:v>
                </c:pt>
                <c:pt idx="9922">
                  <c:v>429950</c:v>
                </c:pt>
                <c:pt idx="9923">
                  <c:v>775000</c:v>
                </c:pt>
                <c:pt idx="9924">
                  <c:v>650000</c:v>
                </c:pt>
                <c:pt idx="9925" formatCode="0.00E+00">
                  <c:v>1200000</c:v>
                </c:pt>
                <c:pt idx="9926">
                  <c:v>275000</c:v>
                </c:pt>
                <c:pt idx="9927">
                  <c:v>575000</c:v>
                </c:pt>
                <c:pt idx="9928">
                  <c:v>540000</c:v>
                </c:pt>
                <c:pt idx="9929">
                  <c:v>640000</c:v>
                </c:pt>
                <c:pt idx="9930">
                  <c:v>275000</c:v>
                </c:pt>
                <c:pt idx="9931">
                  <c:v>672800</c:v>
                </c:pt>
                <c:pt idx="9932">
                  <c:v>495000</c:v>
                </c:pt>
                <c:pt idx="9933">
                  <c:v>820000</c:v>
                </c:pt>
                <c:pt idx="9934">
                  <c:v>475000</c:v>
                </c:pt>
                <c:pt idx="9935" formatCode="0.00E+00">
                  <c:v>1275000</c:v>
                </c:pt>
                <c:pt idx="9936">
                  <c:v>380000</c:v>
                </c:pt>
                <c:pt idx="9937">
                  <c:v>397500</c:v>
                </c:pt>
                <c:pt idx="9938">
                  <c:v>352000</c:v>
                </c:pt>
                <c:pt idx="9939">
                  <c:v>893880</c:v>
                </c:pt>
                <c:pt idx="9940">
                  <c:v>635000</c:v>
                </c:pt>
                <c:pt idx="9941">
                  <c:v>420000</c:v>
                </c:pt>
                <c:pt idx="9942">
                  <c:v>503000</c:v>
                </c:pt>
                <c:pt idx="9943">
                  <c:v>689000</c:v>
                </c:pt>
                <c:pt idx="9944">
                  <c:v>749500</c:v>
                </c:pt>
                <c:pt idx="9945" formatCode="0.00E+00">
                  <c:v>1150000</c:v>
                </c:pt>
                <c:pt idx="9946">
                  <c:v>563500</c:v>
                </c:pt>
                <c:pt idx="9947">
                  <c:v>480000</c:v>
                </c:pt>
                <c:pt idx="9948">
                  <c:v>374950</c:v>
                </c:pt>
                <c:pt idx="9949">
                  <c:v>308950</c:v>
                </c:pt>
                <c:pt idx="9950">
                  <c:v>445000</c:v>
                </c:pt>
                <c:pt idx="9951">
                  <c:v>237200</c:v>
                </c:pt>
                <c:pt idx="9952">
                  <c:v>453500</c:v>
                </c:pt>
                <c:pt idx="9953">
                  <c:v>616500</c:v>
                </c:pt>
                <c:pt idx="9954" formatCode="0.00E+00">
                  <c:v>1250000</c:v>
                </c:pt>
                <c:pt idx="9955">
                  <c:v>396000</c:v>
                </c:pt>
                <c:pt idx="9956">
                  <c:v>210000</c:v>
                </c:pt>
                <c:pt idx="9957">
                  <c:v>539000</c:v>
                </c:pt>
                <c:pt idx="9958">
                  <c:v>605000</c:v>
                </c:pt>
                <c:pt idx="9959">
                  <c:v>437500</c:v>
                </c:pt>
                <c:pt idx="9960">
                  <c:v>215000</c:v>
                </c:pt>
                <c:pt idx="9961">
                  <c:v>440000</c:v>
                </c:pt>
                <c:pt idx="9962">
                  <c:v>525000</c:v>
                </c:pt>
                <c:pt idx="9963">
                  <c:v>319900</c:v>
                </c:pt>
                <c:pt idx="9964">
                  <c:v>335000</c:v>
                </c:pt>
                <c:pt idx="9965">
                  <c:v>485000</c:v>
                </c:pt>
                <c:pt idx="9966">
                  <c:v>359999</c:v>
                </c:pt>
                <c:pt idx="9967">
                  <c:v>799000</c:v>
                </c:pt>
                <c:pt idx="9968">
                  <c:v>280000</c:v>
                </c:pt>
                <c:pt idx="9969" formatCode="0.00E+00">
                  <c:v>1050000</c:v>
                </c:pt>
                <c:pt idx="9970">
                  <c:v>290000</c:v>
                </c:pt>
                <c:pt idx="9971">
                  <c:v>235000</c:v>
                </c:pt>
                <c:pt idx="9972">
                  <c:v>495000</c:v>
                </c:pt>
                <c:pt idx="9973">
                  <c:v>290000</c:v>
                </c:pt>
                <c:pt idx="9974">
                  <c:v>230000</c:v>
                </c:pt>
                <c:pt idx="9975">
                  <c:v>234000</c:v>
                </c:pt>
                <c:pt idx="9976">
                  <c:v>597400</c:v>
                </c:pt>
                <c:pt idx="9977">
                  <c:v>370000</c:v>
                </c:pt>
                <c:pt idx="9978">
                  <c:v>755000</c:v>
                </c:pt>
                <c:pt idx="9979">
                  <c:v>342000</c:v>
                </c:pt>
                <c:pt idx="9980">
                  <c:v>497000</c:v>
                </c:pt>
                <c:pt idx="9981">
                  <c:v>835000</c:v>
                </c:pt>
                <c:pt idx="9982">
                  <c:v>730000</c:v>
                </c:pt>
                <c:pt idx="9983">
                  <c:v>655000</c:v>
                </c:pt>
                <c:pt idx="9984">
                  <c:v>205000</c:v>
                </c:pt>
                <c:pt idx="9985">
                  <c:v>632750</c:v>
                </c:pt>
                <c:pt idx="9986">
                  <c:v>330000</c:v>
                </c:pt>
                <c:pt idx="9987">
                  <c:v>527500</c:v>
                </c:pt>
                <c:pt idx="9988">
                  <c:v>716500</c:v>
                </c:pt>
                <c:pt idx="9989">
                  <c:v>388500</c:v>
                </c:pt>
                <c:pt idx="9990">
                  <c:v>530000</c:v>
                </c:pt>
                <c:pt idx="9991">
                  <c:v>419000</c:v>
                </c:pt>
                <c:pt idx="9992">
                  <c:v>385000</c:v>
                </c:pt>
                <c:pt idx="9993">
                  <c:v>655000</c:v>
                </c:pt>
                <c:pt idx="9994" formatCode="0.00E+00">
                  <c:v>1695000</c:v>
                </c:pt>
                <c:pt idx="9995">
                  <c:v>279000</c:v>
                </c:pt>
                <c:pt idx="9996">
                  <c:v>262000</c:v>
                </c:pt>
                <c:pt idx="9997">
                  <c:v>533000</c:v>
                </c:pt>
                <c:pt idx="9998">
                  <c:v>640000</c:v>
                </c:pt>
                <c:pt idx="9999">
                  <c:v>285000</c:v>
                </c:pt>
                <c:pt idx="10000">
                  <c:v>458400</c:v>
                </c:pt>
                <c:pt idx="10001">
                  <c:v>620000</c:v>
                </c:pt>
                <c:pt idx="10002">
                  <c:v>465000</c:v>
                </c:pt>
                <c:pt idx="10003">
                  <c:v>690000</c:v>
                </c:pt>
                <c:pt idx="10004">
                  <c:v>462500</c:v>
                </c:pt>
                <c:pt idx="10005">
                  <c:v>369950</c:v>
                </c:pt>
                <c:pt idx="10006">
                  <c:v>124500</c:v>
                </c:pt>
                <c:pt idx="10007">
                  <c:v>950000</c:v>
                </c:pt>
                <c:pt idx="10008">
                  <c:v>418000</c:v>
                </c:pt>
                <c:pt idx="10009">
                  <c:v>160000</c:v>
                </c:pt>
                <c:pt idx="10010">
                  <c:v>457000</c:v>
                </c:pt>
                <c:pt idx="10011">
                  <c:v>530000</c:v>
                </c:pt>
                <c:pt idx="10012">
                  <c:v>385000</c:v>
                </c:pt>
                <c:pt idx="10013">
                  <c:v>491000</c:v>
                </c:pt>
                <c:pt idx="10014">
                  <c:v>521000</c:v>
                </c:pt>
                <c:pt idx="10015">
                  <c:v>255000</c:v>
                </c:pt>
                <c:pt idx="10016">
                  <c:v>292050</c:v>
                </c:pt>
                <c:pt idx="10017">
                  <c:v>326000</c:v>
                </c:pt>
                <c:pt idx="10018">
                  <c:v>300000</c:v>
                </c:pt>
                <c:pt idx="10019">
                  <c:v>291600</c:v>
                </c:pt>
                <c:pt idx="10020">
                  <c:v>435000</c:v>
                </c:pt>
                <c:pt idx="10021">
                  <c:v>465000</c:v>
                </c:pt>
                <c:pt idx="10022">
                  <c:v>200000</c:v>
                </c:pt>
                <c:pt idx="10023">
                  <c:v>238000</c:v>
                </c:pt>
                <c:pt idx="10024">
                  <c:v>455000</c:v>
                </c:pt>
                <c:pt idx="10025">
                  <c:v>230000</c:v>
                </c:pt>
                <c:pt idx="10026">
                  <c:v>808000</c:v>
                </c:pt>
                <c:pt idx="10027">
                  <c:v>578500</c:v>
                </c:pt>
                <c:pt idx="10028">
                  <c:v>390000</c:v>
                </c:pt>
                <c:pt idx="10029">
                  <c:v>517500</c:v>
                </c:pt>
                <c:pt idx="10030">
                  <c:v>755000</c:v>
                </c:pt>
                <c:pt idx="10031">
                  <c:v>579500</c:v>
                </c:pt>
                <c:pt idx="10032">
                  <c:v>649950</c:v>
                </c:pt>
                <c:pt idx="10033">
                  <c:v>228000</c:v>
                </c:pt>
                <c:pt idx="10034">
                  <c:v>665000</c:v>
                </c:pt>
                <c:pt idx="10035">
                  <c:v>689000</c:v>
                </c:pt>
                <c:pt idx="10036">
                  <c:v>560000</c:v>
                </c:pt>
                <c:pt idx="10037">
                  <c:v>529000</c:v>
                </c:pt>
                <c:pt idx="10038">
                  <c:v>375000</c:v>
                </c:pt>
                <c:pt idx="10039">
                  <c:v>325000</c:v>
                </c:pt>
                <c:pt idx="10040">
                  <c:v>583000</c:v>
                </c:pt>
                <c:pt idx="10041">
                  <c:v>330000</c:v>
                </c:pt>
                <c:pt idx="10042">
                  <c:v>262000</c:v>
                </c:pt>
                <c:pt idx="10043">
                  <c:v>555000</c:v>
                </c:pt>
                <c:pt idx="10044">
                  <c:v>585000</c:v>
                </c:pt>
                <c:pt idx="10045">
                  <c:v>425590</c:v>
                </c:pt>
                <c:pt idx="10046">
                  <c:v>235000</c:v>
                </c:pt>
                <c:pt idx="10047">
                  <c:v>362362</c:v>
                </c:pt>
                <c:pt idx="10048">
                  <c:v>252000</c:v>
                </c:pt>
                <c:pt idx="10049">
                  <c:v>439000</c:v>
                </c:pt>
                <c:pt idx="10050">
                  <c:v>465000</c:v>
                </c:pt>
                <c:pt idx="10051">
                  <c:v>249900</c:v>
                </c:pt>
                <c:pt idx="10052">
                  <c:v>665000</c:v>
                </c:pt>
                <c:pt idx="10053">
                  <c:v>370000</c:v>
                </c:pt>
                <c:pt idx="10054">
                  <c:v>620000</c:v>
                </c:pt>
                <c:pt idx="10055">
                  <c:v>375000</c:v>
                </c:pt>
                <c:pt idx="10056">
                  <c:v>552625</c:v>
                </c:pt>
                <c:pt idx="10057">
                  <c:v>315500</c:v>
                </c:pt>
                <c:pt idx="10058">
                  <c:v>620000</c:v>
                </c:pt>
                <c:pt idx="10059">
                  <c:v>510000</c:v>
                </c:pt>
                <c:pt idx="10060">
                  <c:v>652500</c:v>
                </c:pt>
                <c:pt idx="10061">
                  <c:v>574000</c:v>
                </c:pt>
                <c:pt idx="10062">
                  <c:v>430000</c:v>
                </c:pt>
                <c:pt idx="10063">
                  <c:v>390000</c:v>
                </c:pt>
                <c:pt idx="10064">
                  <c:v>466500</c:v>
                </c:pt>
                <c:pt idx="10065">
                  <c:v>315000</c:v>
                </c:pt>
                <c:pt idx="10066">
                  <c:v>220000</c:v>
                </c:pt>
                <c:pt idx="10067">
                  <c:v>325000</c:v>
                </c:pt>
                <c:pt idx="10068">
                  <c:v>365000</c:v>
                </c:pt>
                <c:pt idx="10069">
                  <c:v>356000</c:v>
                </c:pt>
                <c:pt idx="10070">
                  <c:v>380000</c:v>
                </c:pt>
                <c:pt idx="10071">
                  <c:v>579000</c:v>
                </c:pt>
                <c:pt idx="10072">
                  <c:v>682000</c:v>
                </c:pt>
                <c:pt idx="10073">
                  <c:v>499000</c:v>
                </c:pt>
                <c:pt idx="10074">
                  <c:v>333760</c:v>
                </c:pt>
                <c:pt idx="10075">
                  <c:v>745000</c:v>
                </c:pt>
                <c:pt idx="10076">
                  <c:v>380000</c:v>
                </c:pt>
                <c:pt idx="10077">
                  <c:v>435000</c:v>
                </c:pt>
                <c:pt idx="10078">
                  <c:v>520000</c:v>
                </c:pt>
                <c:pt idx="10079">
                  <c:v>965000</c:v>
                </c:pt>
                <c:pt idx="10080">
                  <c:v>270000</c:v>
                </c:pt>
                <c:pt idx="10081" formatCode="0.00E+00">
                  <c:v>1100000</c:v>
                </c:pt>
                <c:pt idx="10082">
                  <c:v>577500</c:v>
                </c:pt>
                <c:pt idx="10083">
                  <c:v>650000</c:v>
                </c:pt>
                <c:pt idx="10084" formatCode="0.00E+00">
                  <c:v>1227500</c:v>
                </c:pt>
                <c:pt idx="10085" formatCode="0.00E+00">
                  <c:v>1900000</c:v>
                </c:pt>
                <c:pt idx="10086">
                  <c:v>475000</c:v>
                </c:pt>
                <c:pt idx="10087">
                  <c:v>200000</c:v>
                </c:pt>
                <c:pt idx="10088">
                  <c:v>397000</c:v>
                </c:pt>
                <c:pt idx="10089">
                  <c:v>383610</c:v>
                </c:pt>
                <c:pt idx="10090">
                  <c:v>275000</c:v>
                </c:pt>
                <c:pt idx="10091">
                  <c:v>840000</c:v>
                </c:pt>
                <c:pt idx="10092">
                  <c:v>365000</c:v>
                </c:pt>
                <c:pt idx="10093">
                  <c:v>362000</c:v>
                </c:pt>
                <c:pt idx="10094">
                  <c:v>350000</c:v>
                </c:pt>
                <c:pt idx="10095">
                  <c:v>200000</c:v>
                </c:pt>
                <c:pt idx="10096">
                  <c:v>299000</c:v>
                </c:pt>
                <c:pt idx="10097">
                  <c:v>555000</c:v>
                </c:pt>
                <c:pt idx="10098" formatCode="0.00E+00">
                  <c:v>1326000</c:v>
                </c:pt>
                <c:pt idx="10099">
                  <c:v>896000</c:v>
                </c:pt>
                <c:pt idx="10100">
                  <c:v>550000</c:v>
                </c:pt>
                <c:pt idx="10101">
                  <c:v>324500</c:v>
                </c:pt>
                <c:pt idx="10102">
                  <c:v>312500</c:v>
                </c:pt>
                <c:pt idx="10103">
                  <c:v>485000</c:v>
                </c:pt>
                <c:pt idx="10104">
                  <c:v>511000</c:v>
                </c:pt>
                <c:pt idx="10105">
                  <c:v>139500</c:v>
                </c:pt>
                <c:pt idx="10106">
                  <c:v>464000</c:v>
                </c:pt>
                <c:pt idx="10107">
                  <c:v>255000</c:v>
                </c:pt>
                <c:pt idx="10108">
                  <c:v>679975</c:v>
                </c:pt>
                <c:pt idx="10109">
                  <c:v>624800</c:v>
                </c:pt>
                <c:pt idx="10110">
                  <c:v>920000</c:v>
                </c:pt>
                <c:pt idx="10111" formatCode="0.00E+00">
                  <c:v>1365000</c:v>
                </c:pt>
                <c:pt idx="10112">
                  <c:v>510000</c:v>
                </c:pt>
                <c:pt idx="10113">
                  <c:v>289659</c:v>
                </c:pt>
                <c:pt idx="10114">
                  <c:v>585000</c:v>
                </c:pt>
                <c:pt idx="10115">
                  <c:v>555000</c:v>
                </c:pt>
                <c:pt idx="10116">
                  <c:v>940000</c:v>
                </c:pt>
                <c:pt idx="10117">
                  <c:v>460000</c:v>
                </c:pt>
                <c:pt idx="10118">
                  <c:v>319000</c:v>
                </c:pt>
                <c:pt idx="10119">
                  <c:v>280000</c:v>
                </c:pt>
                <c:pt idx="10120">
                  <c:v>250000</c:v>
                </c:pt>
                <c:pt idx="10121">
                  <c:v>749950</c:v>
                </c:pt>
                <c:pt idx="10122">
                  <c:v>458000</c:v>
                </c:pt>
                <c:pt idx="10123">
                  <c:v>465000</c:v>
                </c:pt>
                <c:pt idx="10124">
                  <c:v>580000</c:v>
                </c:pt>
                <c:pt idx="10125">
                  <c:v>700000</c:v>
                </c:pt>
                <c:pt idx="10126">
                  <c:v>350000</c:v>
                </c:pt>
                <c:pt idx="10127">
                  <c:v>456000</c:v>
                </c:pt>
                <c:pt idx="10128">
                  <c:v>290000</c:v>
                </c:pt>
                <c:pt idx="10129">
                  <c:v>475000</c:v>
                </c:pt>
                <c:pt idx="10130">
                  <c:v>285000</c:v>
                </c:pt>
                <c:pt idx="10131">
                  <c:v>309000</c:v>
                </c:pt>
                <c:pt idx="10132">
                  <c:v>860000</c:v>
                </c:pt>
                <c:pt idx="10133">
                  <c:v>219000</c:v>
                </c:pt>
                <c:pt idx="10134">
                  <c:v>546500</c:v>
                </c:pt>
                <c:pt idx="10135">
                  <c:v>338000</c:v>
                </c:pt>
                <c:pt idx="10136">
                  <c:v>505000</c:v>
                </c:pt>
                <c:pt idx="10137">
                  <c:v>340000</c:v>
                </c:pt>
                <c:pt idx="10138">
                  <c:v>678000</c:v>
                </c:pt>
                <c:pt idx="10139">
                  <c:v>800000</c:v>
                </c:pt>
                <c:pt idx="10140">
                  <c:v>112000</c:v>
                </c:pt>
                <c:pt idx="10141">
                  <c:v>252000</c:v>
                </c:pt>
                <c:pt idx="10142">
                  <c:v>335000</c:v>
                </c:pt>
                <c:pt idx="10143">
                  <c:v>610000</c:v>
                </c:pt>
                <c:pt idx="10144">
                  <c:v>245000</c:v>
                </c:pt>
                <c:pt idx="10145">
                  <c:v>493500</c:v>
                </c:pt>
                <c:pt idx="10146">
                  <c:v>596500</c:v>
                </c:pt>
                <c:pt idx="10147">
                  <c:v>245000</c:v>
                </c:pt>
                <c:pt idx="10148">
                  <c:v>333500</c:v>
                </c:pt>
                <c:pt idx="10149">
                  <c:v>373000</c:v>
                </c:pt>
                <c:pt idx="10150">
                  <c:v>759900</c:v>
                </c:pt>
                <c:pt idx="10151">
                  <c:v>317000</c:v>
                </c:pt>
                <c:pt idx="10152">
                  <c:v>670000</c:v>
                </c:pt>
                <c:pt idx="10153">
                  <c:v>985000</c:v>
                </c:pt>
                <c:pt idx="10154">
                  <c:v>310000</c:v>
                </c:pt>
                <c:pt idx="10155">
                  <c:v>750000</c:v>
                </c:pt>
                <c:pt idx="10156">
                  <c:v>408000</c:v>
                </c:pt>
                <c:pt idx="10157">
                  <c:v>900000</c:v>
                </c:pt>
                <c:pt idx="10158">
                  <c:v>460000</c:v>
                </c:pt>
                <c:pt idx="10159">
                  <c:v>339000</c:v>
                </c:pt>
                <c:pt idx="10160">
                  <c:v>660000</c:v>
                </c:pt>
                <c:pt idx="10161">
                  <c:v>449950</c:v>
                </c:pt>
                <c:pt idx="10162">
                  <c:v>235000</c:v>
                </c:pt>
                <c:pt idx="10163">
                  <c:v>769000</c:v>
                </c:pt>
                <c:pt idx="10164">
                  <c:v>428000</c:v>
                </c:pt>
                <c:pt idx="10165">
                  <c:v>445000</c:v>
                </c:pt>
                <c:pt idx="10166">
                  <c:v>462000</c:v>
                </c:pt>
                <c:pt idx="10167">
                  <c:v>775000</c:v>
                </c:pt>
                <c:pt idx="10168">
                  <c:v>605000</c:v>
                </c:pt>
                <c:pt idx="10169">
                  <c:v>193500</c:v>
                </c:pt>
                <c:pt idx="10170">
                  <c:v>389950</c:v>
                </c:pt>
                <c:pt idx="10171">
                  <c:v>790000</c:v>
                </c:pt>
                <c:pt idx="10172">
                  <c:v>442000</c:v>
                </c:pt>
                <c:pt idx="10173">
                  <c:v>890000</c:v>
                </c:pt>
                <c:pt idx="10174">
                  <c:v>235000</c:v>
                </c:pt>
                <c:pt idx="10175">
                  <c:v>495000</c:v>
                </c:pt>
                <c:pt idx="10176">
                  <c:v>600000</c:v>
                </c:pt>
                <c:pt idx="10177" formatCode="0.00E+00">
                  <c:v>1400000</c:v>
                </c:pt>
                <c:pt idx="10178">
                  <c:v>251000</c:v>
                </c:pt>
                <c:pt idx="10179">
                  <c:v>471000</c:v>
                </c:pt>
                <c:pt idx="10180">
                  <c:v>597000</c:v>
                </c:pt>
                <c:pt idx="10181">
                  <c:v>804000</c:v>
                </c:pt>
                <c:pt idx="10182">
                  <c:v>357000</c:v>
                </c:pt>
                <c:pt idx="10183">
                  <c:v>419990</c:v>
                </c:pt>
                <c:pt idx="10184">
                  <c:v>725000</c:v>
                </c:pt>
                <c:pt idx="10185">
                  <c:v>275000</c:v>
                </c:pt>
                <c:pt idx="10186">
                  <c:v>445000</c:v>
                </c:pt>
                <c:pt idx="10187">
                  <c:v>510000</c:v>
                </c:pt>
                <c:pt idx="10188">
                  <c:v>330000</c:v>
                </c:pt>
                <c:pt idx="10189">
                  <c:v>270000</c:v>
                </c:pt>
                <c:pt idx="10190">
                  <c:v>495000</c:v>
                </c:pt>
                <c:pt idx="10191">
                  <c:v>225000</c:v>
                </c:pt>
                <c:pt idx="10192">
                  <c:v>716528</c:v>
                </c:pt>
                <c:pt idx="10193">
                  <c:v>260000</c:v>
                </c:pt>
                <c:pt idx="10194">
                  <c:v>471000</c:v>
                </c:pt>
                <c:pt idx="10195">
                  <c:v>690000</c:v>
                </c:pt>
                <c:pt idx="10196">
                  <c:v>548000</c:v>
                </c:pt>
                <c:pt idx="10197">
                  <c:v>505000</c:v>
                </c:pt>
                <c:pt idx="10198">
                  <c:v>325000</c:v>
                </c:pt>
                <c:pt idx="10199">
                  <c:v>682000</c:v>
                </c:pt>
                <c:pt idx="10200">
                  <c:v>605000</c:v>
                </c:pt>
                <c:pt idx="10201">
                  <c:v>276200</c:v>
                </c:pt>
                <c:pt idx="10202">
                  <c:v>530000</c:v>
                </c:pt>
                <c:pt idx="10203">
                  <c:v>245000</c:v>
                </c:pt>
                <c:pt idx="10204">
                  <c:v>654950</c:v>
                </c:pt>
                <c:pt idx="10205">
                  <c:v>221900</c:v>
                </c:pt>
                <c:pt idx="10206">
                  <c:v>466000</c:v>
                </c:pt>
                <c:pt idx="10207">
                  <c:v>383150</c:v>
                </c:pt>
                <c:pt idx="10208">
                  <c:v>657100</c:v>
                </c:pt>
                <c:pt idx="10209">
                  <c:v>539000</c:v>
                </c:pt>
                <c:pt idx="10210">
                  <c:v>400000</c:v>
                </c:pt>
                <c:pt idx="10211">
                  <c:v>215000</c:v>
                </c:pt>
                <c:pt idx="10212">
                  <c:v>489000</c:v>
                </c:pt>
                <c:pt idx="10213">
                  <c:v>649000</c:v>
                </c:pt>
                <c:pt idx="10214">
                  <c:v>700000</c:v>
                </c:pt>
                <c:pt idx="10215">
                  <c:v>268500</c:v>
                </c:pt>
                <c:pt idx="10216">
                  <c:v>515000</c:v>
                </c:pt>
                <c:pt idx="10217">
                  <c:v>685000</c:v>
                </c:pt>
                <c:pt idx="10218">
                  <c:v>305000</c:v>
                </c:pt>
                <c:pt idx="10219">
                  <c:v>950000</c:v>
                </c:pt>
                <c:pt idx="10220">
                  <c:v>292500</c:v>
                </c:pt>
                <c:pt idx="10221">
                  <c:v>270000</c:v>
                </c:pt>
                <c:pt idx="10222">
                  <c:v>450000</c:v>
                </c:pt>
                <c:pt idx="10223">
                  <c:v>535000</c:v>
                </c:pt>
                <c:pt idx="10224">
                  <c:v>550000</c:v>
                </c:pt>
                <c:pt idx="10225">
                  <c:v>457500</c:v>
                </c:pt>
                <c:pt idx="10226">
                  <c:v>136500</c:v>
                </c:pt>
                <c:pt idx="10227">
                  <c:v>224097</c:v>
                </c:pt>
                <c:pt idx="10228">
                  <c:v>254000</c:v>
                </c:pt>
                <c:pt idx="10229">
                  <c:v>335000</c:v>
                </c:pt>
                <c:pt idx="10230">
                  <c:v>594950</c:v>
                </c:pt>
                <c:pt idx="10231">
                  <c:v>350000</c:v>
                </c:pt>
                <c:pt idx="10232">
                  <c:v>169950</c:v>
                </c:pt>
                <c:pt idx="10233">
                  <c:v>432500</c:v>
                </c:pt>
                <c:pt idx="10234">
                  <c:v>440000</c:v>
                </c:pt>
                <c:pt idx="10235">
                  <c:v>233703</c:v>
                </c:pt>
                <c:pt idx="10236">
                  <c:v>310000</c:v>
                </c:pt>
                <c:pt idx="10237">
                  <c:v>735000</c:v>
                </c:pt>
                <c:pt idx="10238">
                  <c:v>730000</c:v>
                </c:pt>
                <c:pt idx="10239">
                  <c:v>257000</c:v>
                </c:pt>
                <c:pt idx="10240">
                  <c:v>485000</c:v>
                </c:pt>
                <c:pt idx="10241">
                  <c:v>899000</c:v>
                </c:pt>
                <c:pt idx="10242">
                  <c:v>279000</c:v>
                </c:pt>
                <c:pt idx="10243">
                  <c:v>225000</c:v>
                </c:pt>
                <c:pt idx="10244" formatCode="0.00E+00">
                  <c:v>1355000</c:v>
                </c:pt>
                <c:pt idx="10245">
                  <c:v>355000</c:v>
                </c:pt>
                <c:pt idx="10246">
                  <c:v>382500</c:v>
                </c:pt>
                <c:pt idx="10247">
                  <c:v>324360</c:v>
                </c:pt>
                <c:pt idx="10248">
                  <c:v>315000</c:v>
                </c:pt>
                <c:pt idx="10249">
                  <c:v>426000</c:v>
                </c:pt>
                <c:pt idx="10250">
                  <c:v>395000</c:v>
                </c:pt>
                <c:pt idx="10251">
                  <c:v>212644</c:v>
                </c:pt>
                <c:pt idx="10252">
                  <c:v>510000</c:v>
                </c:pt>
                <c:pt idx="10253">
                  <c:v>85000</c:v>
                </c:pt>
                <c:pt idx="10254">
                  <c:v>235000</c:v>
                </c:pt>
                <c:pt idx="10255">
                  <c:v>295000</c:v>
                </c:pt>
                <c:pt idx="10256">
                  <c:v>720001</c:v>
                </c:pt>
                <c:pt idx="10257">
                  <c:v>313950</c:v>
                </c:pt>
                <c:pt idx="10258">
                  <c:v>415000</c:v>
                </c:pt>
                <c:pt idx="10259">
                  <c:v>305000</c:v>
                </c:pt>
                <c:pt idx="10260">
                  <c:v>625000</c:v>
                </c:pt>
                <c:pt idx="10261">
                  <c:v>490000</c:v>
                </c:pt>
                <c:pt idx="10262">
                  <c:v>269950</c:v>
                </c:pt>
                <c:pt idx="10263" formatCode="0.00E+00">
                  <c:v>2700000</c:v>
                </c:pt>
                <c:pt idx="10264">
                  <c:v>829000</c:v>
                </c:pt>
                <c:pt idx="10265">
                  <c:v>635000</c:v>
                </c:pt>
                <c:pt idx="10266">
                  <c:v>217500</c:v>
                </c:pt>
                <c:pt idx="10267">
                  <c:v>270000</c:v>
                </c:pt>
                <c:pt idx="10268" formatCode="0.00E+00">
                  <c:v>1245000</c:v>
                </c:pt>
                <c:pt idx="10269">
                  <c:v>480000</c:v>
                </c:pt>
                <c:pt idx="10270">
                  <c:v>575000</c:v>
                </c:pt>
                <c:pt idx="10271">
                  <c:v>426950</c:v>
                </c:pt>
                <c:pt idx="10272">
                  <c:v>125000</c:v>
                </c:pt>
                <c:pt idx="10273">
                  <c:v>208000</c:v>
                </c:pt>
                <c:pt idx="10274">
                  <c:v>325000</c:v>
                </c:pt>
                <c:pt idx="10275">
                  <c:v>597157</c:v>
                </c:pt>
                <c:pt idx="10276">
                  <c:v>728725</c:v>
                </c:pt>
                <c:pt idx="10277">
                  <c:v>708000</c:v>
                </c:pt>
                <c:pt idx="10278" formatCode="0.00E+00">
                  <c:v>1300000</c:v>
                </c:pt>
                <c:pt idx="10279">
                  <c:v>405000</c:v>
                </c:pt>
                <c:pt idx="10280">
                  <c:v>550000</c:v>
                </c:pt>
                <c:pt idx="10281">
                  <c:v>451000</c:v>
                </c:pt>
                <c:pt idx="10282">
                  <c:v>540500</c:v>
                </c:pt>
                <c:pt idx="10283" formatCode="0.00E+00">
                  <c:v>1025000</c:v>
                </c:pt>
                <c:pt idx="10284">
                  <c:v>218000</c:v>
                </c:pt>
                <c:pt idx="10285">
                  <c:v>562000</c:v>
                </c:pt>
                <c:pt idx="10286">
                  <c:v>401500</c:v>
                </c:pt>
                <c:pt idx="10287">
                  <c:v>196700</c:v>
                </c:pt>
                <c:pt idx="10288">
                  <c:v>583000</c:v>
                </c:pt>
                <c:pt idx="10289">
                  <c:v>309900</c:v>
                </c:pt>
                <c:pt idx="10290">
                  <c:v>485000</c:v>
                </c:pt>
                <c:pt idx="10291">
                  <c:v>465000</c:v>
                </c:pt>
                <c:pt idx="10292">
                  <c:v>595000</c:v>
                </c:pt>
                <c:pt idx="10293">
                  <c:v>254000</c:v>
                </c:pt>
                <c:pt idx="10294">
                  <c:v>488500</c:v>
                </c:pt>
                <c:pt idx="10295">
                  <c:v>260000</c:v>
                </c:pt>
                <c:pt idx="10296">
                  <c:v>166000</c:v>
                </c:pt>
                <c:pt idx="10297">
                  <c:v>440000</c:v>
                </c:pt>
                <c:pt idx="10298">
                  <c:v>375000</c:v>
                </c:pt>
                <c:pt idx="10299">
                  <c:v>529500</c:v>
                </c:pt>
                <c:pt idx="10300">
                  <c:v>338000</c:v>
                </c:pt>
                <c:pt idx="10301">
                  <c:v>335620</c:v>
                </c:pt>
                <c:pt idx="10302">
                  <c:v>464000</c:v>
                </c:pt>
                <c:pt idx="10303">
                  <c:v>354000</c:v>
                </c:pt>
                <c:pt idx="10304">
                  <c:v>601000</c:v>
                </c:pt>
                <c:pt idx="10305">
                  <c:v>285000</c:v>
                </c:pt>
                <c:pt idx="10306">
                  <c:v>462500</c:v>
                </c:pt>
                <c:pt idx="10307">
                  <c:v>350000</c:v>
                </c:pt>
                <c:pt idx="10308">
                  <c:v>329000</c:v>
                </c:pt>
                <c:pt idx="10309">
                  <c:v>312500</c:v>
                </c:pt>
                <c:pt idx="10310">
                  <c:v>370000</c:v>
                </c:pt>
                <c:pt idx="10311">
                  <c:v>399900</c:v>
                </c:pt>
                <c:pt idx="10312">
                  <c:v>398000</c:v>
                </c:pt>
                <c:pt idx="10313">
                  <c:v>550500</c:v>
                </c:pt>
                <c:pt idx="10314">
                  <c:v>709000</c:v>
                </c:pt>
                <c:pt idx="10315">
                  <c:v>402000</c:v>
                </c:pt>
                <c:pt idx="10316">
                  <c:v>450000</c:v>
                </c:pt>
                <c:pt idx="10317">
                  <c:v>524000</c:v>
                </c:pt>
                <c:pt idx="10318">
                  <c:v>800000</c:v>
                </c:pt>
                <c:pt idx="10319">
                  <c:v>185000</c:v>
                </c:pt>
                <c:pt idx="10320">
                  <c:v>365000</c:v>
                </c:pt>
                <c:pt idx="10321">
                  <c:v>925000</c:v>
                </c:pt>
                <c:pt idx="10322">
                  <c:v>714000</c:v>
                </c:pt>
                <c:pt idx="10323">
                  <c:v>495000</c:v>
                </c:pt>
                <c:pt idx="10324">
                  <c:v>535000</c:v>
                </c:pt>
                <c:pt idx="10325">
                  <c:v>880000</c:v>
                </c:pt>
                <c:pt idx="10326">
                  <c:v>150000</c:v>
                </c:pt>
                <c:pt idx="10327">
                  <c:v>554500</c:v>
                </c:pt>
                <c:pt idx="10328">
                  <c:v>520000</c:v>
                </c:pt>
                <c:pt idx="10329">
                  <c:v>839990</c:v>
                </c:pt>
                <c:pt idx="10330">
                  <c:v>500000</c:v>
                </c:pt>
                <c:pt idx="10331">
                  <c:v>305000</c:v>
                </c:pt>
                <c:pt idx="10332">
                  <c:v>247800</c:v>
                </c:pt>
                <c:pt idx="10333">
                  <c:v>344200</c:v>
                </c:pt>
                <c:pt idx="10334">
                  <c:v>459950</c:v>
                </c:pt>
                <c:pt idx="10335">
                  <c:v>229900</c:v>
                </c:pt>
                <c:pt idx="10336">
                  <c:v>750000</c:v>
                </c:pt>
                <c:pt idx="10337">
                  <c:v>509000</c:v>
                </c:pt>
                <c:pt idx="10338">
                  <c:v>680000</c:v>
                </c:pt>
                <c:pt idx="10339">
                  <c:v>661500</c:v>
                </c:pt>
                <c:pt idx="10340">
                  <c:v>370000</c:v>
                </c:pt>
                <c:pt idx="10341">
                  <c:v>785000</c:v>
                </c:pt>
                <c:pt idx="10342">
                  <c:v>355000</c:v>
                </c:pt>
                <c:pt idx="10343">
                  <c:v>446000</c:v>
                </c:pt>
                <c:pt idx="10344">
                  <c:v>830000</c:v>
                </c:pt>
                <c:pt idx="10345">
                  <c:v>324000</c:v>
                </c:pt>
                <c:pt idx="10346">
                  <c:v>500000</c:v>
                </c:pt>
                <c:pt idx="10347">
                  <c:v>745000</c:v>
                </c:pt>
                <c:pt idx="10348" formatCode="0.00E+00">
                  <c:v>1197000</c:v>
                </c:pt>
                <c:pt idx="10349">
                  <c:v>385000</c:v>
                </c:pt>
                <c:pt idx="10350">
                  <c:v>565000</c:v>
                </c:pt>
                <c:pt idx="10351">
                  <c:v>465000</c:v>
                </c:pt>
                <c:pt idx="10352">
                  <c:v>401000</c:v>
                </c:pt>
                <c:pt idx="10353">
                  <c:v>385000</c:v>
                </c:pt>
                <c:pt idx="10354">
                  <c:v>395000</c:v>
                </c:pt>
                <c:pt idx="10355">
                  <c:v>245000</c:v>
                </c:pt>
                <c:pt idx="10356">
                  <c:v>500000</c:v>
                </c:pt>
                <c:pt idx="10357">
                  <c:v>334000</c:v>
                </c:pt>
                <c:pt idx="10358">
                  <c:v>550000</c:v>
                </c:pt>
                <c:pt idx="10359">
                  <c:v>216000</c:v>
                </c:pt>
                <c:pt idx="10360">
                  <c:v>340500</c:v>
                </c:pt>
                <c:pt idx="10361">
                  <c:v>375000</c:v>
                </c:pt>
                <c:pt idx="10362">
                  <c:v>600000</c:v>
                </c:pt>
                <c:pt idx="10363">
                  <c:v>375000</c:v>
                </c:pt>
                <c:pt idx="10364">
                  <c:v>536500</c:v>
                </c:pt>
                <c:pt idx="10365">
                  <c:v>599900</c:v>
                </c:pt>
                <c:pt idx="10366">
                  <c:v>750000</c:v>
                </c:pt>
                <c:pt idx="10367">
                  <c:v>355000</c:v>
                </c:pt>
                <c:pt idx="10368">
                  <c:v>590000</c:v>
                </c:pt>
                <c:pt idx="10369">
                  <c:v>680000</c:v>
                </c:pt>
                <c:pt idx="10370">
                  <c:v>429000</c:v>
                </c:pt>
                <c:pt idx="10371">
                  <c:v>581000</c:v>
                </c:pt>
                <c:pt idx="10372">
                  <c:v>463800</c:v>
                </c:pt>
                <c:pt idx="10373" formatCode="0.00E+00">
                  <c:v>2983000</c:v>
                </c:pt>
                <c:pt idx="10374">
                  <c:v>443000</c:v>
                </c:pt>
                <c:pt idx="10375">
                  <c:v>276200</c:v>
                </c:pt>
                <c:pt idx="10376">
                  <c:v>630000</c:v>
                </c:pt>
                <c:pt idx="10377">
                  <c:v>570000</c:v>
                </c:pt>
                <c:pt idx="10378">
                  <c:v>979700</c:v>
                </c:pt>
                <c:pt idx="10379">
                  <c:v>730000</c:v>
                </c:pt>
                <c:pt idx="10380">
                  <c:v>268450</c:v>
                </c:pt>
                <c:pt idx="10381">
                  <c:v>490000</c:v>
                </c:pt>
                <c:pt idx="10382">
                  <c:v>808000</c:v>
                </c:pt>
                <c:pt idx="10383">
                  <c:v>350000</c:v>
                </c:pt>
                <c:pt idx="10384">
                  <c:v>695000</c:v>
                </c:pt>
                <c:pt idx="10385" formatCode="0.00E+00">
                  <c:v>1228000</c:v>
                </c:pt>
                <c:pt idx="10386">
                  <c:v>309950</c:v>
                </c:pt>
                <c:pt idx="10387">
                  <c:v>134000</c:v>
                </c:pt>
                <c:pt idx="10388">
                  <c:v>645500</c:v>
                </c:pt>
                <c:pt idx="10389">
                  <c:v>750000</c:v>
                </c:pt>
                <c:pt idx="10390" formatCode="0.00E+00">
                  <c:v>1399000</c:v>
                </c:pt>
                <c:pt idx="10391">
                  <c:v>344900</c:v>
                </c:pt>
                <c:pt idx="10392">
                  <c:v>601450</c:v>
                </c:pt>
                <c:pt idx="10393">
                  <c:v>575000</c:v>
                </c:pt>
                <c:pt idx="10394">
                  <c:v>405000</c:v>
                </c:pt>
                <c:pt idx="10395">
                  <c:v>518000</c:v>
                </c:pt>
                <c:pt idx="10396">
                  <c:v>265000</c:v>
                </c:pt>
                <c:pt idx="10397">
                  <c:v>180000</c:v>
                </c:pt>
                <c:pt idx="10398">
                  <c:v>285000</c:v>
                </c:pt>
                <c:pt idx="10399">
                  <c:v>433000</c:v>
                </c:pt>
                <c:pt idx="10400">
                  <c:v>399000</c:v>
                </c:pt>
                <c:pt idx="10401">
                  <c:v>565000</c:v>
                </c:pt>
                <c:pt idx="10402">
                  <c:v>406500</c:v>
                </c:pt>
                <c:pt idx="10403">
                  <c:v>420000</c:v>
                </c:pt>
                <c:pt idx="10404">
                  <c:v>965000</c:v>
                </c:pt>
                <c:pt idx="10405" formatCode="0.00E+00">
                  <c:v>1375000</c:v>
                </c:pt>
                <c:pt idx="10406">
                  <c:v>353950</c:v>
                </c:pt>
                <c:pt idx="10407">
                  <c:v>847700</c:v>
                </c:pt>
                <c:pt idx="10408">
                  <c:v>185000</c:v>
                </c:pt>
                <c:pt idx="10409">
                  <c:v>269000</c:v>
                </c:pt>
                <c:pt idx="10410">
                  <c:v>422800</c:v>
                </c:pt>
                <c:pt idx="10411">
                  <c:v>379950</c:v>
                </c:pt>
                <c:pt idx="10412">
                  <c:v>525000</c:v>
                </c:pt>
                <c:pt idx="10413">
                  <c:v>810000</c:v>
                </c:pt>
                <c:pt idx="10414">
                  <c:v>209950</c:v>
                </c:pt>
                <c:pt idx="10415">
                  <c:v>439950</c:v>
                </c:pt>
                <c:pt idx="10416">
                  <c:v>554820</c:v>
                </c:pt>
                <c:pt idx="10417">
                  <c:v>359000</c:v>
                </c:pt>
                <c:pt idx="10418">
                  <c:v>242500</c:v>
                </c:pt>
                <c:pt idx="10419">
                  <c:v>330000</c:v>
                </c:pt>
                <c:pt idx="10420">
                  <c:v>740000</c:v>
                </c:pt>
                <c:pt idx="10421">
                  <c:v>630000</c:v>
                </c:pt>
                <c:pt idx="10422">
                  <c:v>750000</c:v>
                </c:pt>
                <c:pt idx="10423">
                  <c:v>695000</c:v>
                </c:pt>
                <c:pt idx="10424">
                  <c:v>109000</c:v>
                </c:pt>
                <c:pt idx="10425">
                  <c:v>389000</c:v>
                </c:pt>
                <c:pt idx="10426">
                  <c:v>447000</c:v>
                </c:pt>
                <c:pt idx="10427" formatCode="0.00E+00">
                  <c:v>1200000</c:v>
                </c:pt>
                <c:pt idx="10428">
                  <c:v>315000</c:v>
                </c:pt>
                <c:pt idx="10429">
                  <c:v>640000</c:v>
                </c:pt>
                <c:pt idx="10430">
                  <c:v>570000</c:v>
                </c:pt>
                <c:pt idx="10431">
                  <c:v>495000</c:v>
                </c:pt>
                <c:pt idx="10432">
                  <c:v>449500</c:v>
                </c:pt>
                <c:pt idx="10433" formatCode="0.00E+00">
                  <c:v>1084500</c:v>
                </c:pt>
                <c:pt idx="10434">
                  <c:v>294950</c:v>
                </c:pt>
                <c:pt idx="10435">
                  <c:v>170500</c:v>
                </c:pt>
                <c:pt idx="10436">
                  <c:v>312000</c:v>
                </c:pt>
                <c:pt idx="10437">
                  <c:v>350000</c:v>
                </c:pt>
                <c:pt idx="10438">
                  <c:v>690000</c:v>
                </c:pt>
                <c:pt idx="10439">
                  <c:v>375000</c:v>
                </c:pt>
                <c:pt idx="10440">
                  <c:v>575000</c:v>
                </c:pt>
                <c:pt idx="10441">
                  <c:v>646000</c:v>
                </c:pt>
                <c:pt idx="10442">
                  <c:v>239950</c:v>
                </c:pt>
                <c:pt idx="10443">
                  <c:v>400000</c:v>
                </c:pt>
                <c:pt idx="10444">
                  <c:v>455000</c:v>
                </c:pt>
                <c:pt idx="10445">
                  <c:v>240000</c:v>
                </c:pt>
                <c:pt idx="10446" formatCode="0.00E+00">
                  <c:v>3400000</c:v>
                </c:pt>
                <c:pt idx="10447">
                  <c:v>695000</c:v>
                </c:pt>
                <c:pt idx="10448">
                  <c:v>304950</c:v>
                </c:pt>
                <c:pt idx="10449">
                  <c:v>650000</c:v>
                </c:pt>
                <c:pt idx="10450">
                  <c:v>402500</c:v>
                </c:pt>
                <c:pt idx="10451">
                  <c:v>482000</c:v>
                </c:pt>
                <c:pt idx="10452">
                  <c:v>655000</c:v>
                </c:pt>
                <c:pt idx="10453">
                  <c:v>577000</c:v>
                </c:pt>
                <c:pt idx="10454">
                  <c:v>350000</c:v>
                </c:pt>
                <c:pt idx="10455">
                  <c:v>415000</c:v>
                </c:pt>
                <c:pt idx="10456">
                  <c:v>396400</c:v>
                </c:pt>
                <c:pt idx="10457">
                  <c:v>654300</c:v>
                </c:pt>
                <c:pt idx="10458">
                  <c:v>774950</c:v>
                </c:pt>
                <c:pt idx="10459">
                  <c:v>855000</c:v>
                </c:pt>
                <c:pt idx="10460" formatCode="0.00E+00">
                  <c:v>1145000</c:v>
                </c:pt>
                <c:pt idx="10461">
                  <c:v>330000</c:v>
                </c:pt>
                <c:pt idx="10462">
                  <c:v>290000</c:v>
                </c:pt>
                <c:pt idx="10463">
                  <c:v>519500</c:v>
                </c:pt>
                <c:pt idx="10464">
                  <c:v>450000</c:v>
                </c:pt>
                <c:pt idx="10465" formatCode="0.00E+00">
                  <c:v>3120000</c:v>
                </c:pt>
                <c:pt idx="10466">
                  <c:v>265000</c:v>
                </c:pt>
                <c:pt idx="10467">
                  <c:v>359000</c:v>
                </c:pt>
                <c:pt idx="10468" formatCode="0.00E+00">
                  <c:v>2000000</c:v>
                </c:pt>
                <c:pt idx="10469" formatCode="0.00E+00">
                  <c:v>1050000</c:v>
                </c:pt>
                <c:pt idx="10470">
                  <c:v>402500</c:v>
                </c:pt>
                <c:pt idx="10471">
                  <c:v>450000</c:v>
                </c:pt>
                <c:pt idx="10472">
                  <c:v>262500</c:v>
                </c:pt>
                <c:pt idx="10473">
                  <c:v>285000</c:v>
                </c:pt>
                <c:pt idx="10474">
                  <c:v>290000</c:v>
                </c:pt>
                <c:pt idx="10475">
                  <c:v>752500</c:v>
                </c:pt>
                <c:pt idx="10476">
                  <c:v>820000</c:v>
                </c:pt>
                <c:pt idx="10477">
                  <c:v>292000</c:v>
                </c:pt>
                <c:pt idx="10478">
                  <c:v>213000</c:v>
                </c:pt>
                <c:pt idx="10479">
                  <c:v>400000</c:v>
                </c:pt>
                <c:pt idx="10480">
                  <c:v>202000</c:v>
                </c:pt>
                <c:pt idx="10481">
                  <c:v>484000</c:v>
                </c:pt>
                <c:pt idx="10482">
                  <c:v>617450</c:v>
                </c:pt>
                <c:pt idx="10483">
                  <c:v>250000</c:v>
                </c:pt>
                <c:pt idx="10484">
                  <c:v>405000</c:v>
                </c:pt>
                <c:pt idx="10485">
                  <c:v>325000</c:v>
                </c:pt>
                <c:pt idx="10486">
                  <c:v>301350</c:v>
                </c:pt>
                <c:pt idx="10487">
                  <c:v>425000</c:v>
                </c:pt>
                <c:pt idx="10488">
                  <c:v>460000</c:v>
                </c:pt>
                <c:pt idx="10489">
                  <c:v>938000</c:v>
                </c:pt>
                <c:pt idx="10490">
                  <c:v>348000</c:v>
                </c:pt>
                <c:pt idx="10491">
                  <c:v>435000</c:v>
                </c:pt>
                <c:pt idx="10492">
                  <c:v>227950</c:v>
                </c:pt>
                <c:pt idx="10493">
                  <c:v>425000</c:v>
                </c:pt>
                <c:pt idx="10494">
                  <c:v>550000</c:v>
                </c:pt>
                <c:pt idx="10495">
                  <c:v>347500</c:v>
                </c:pt>
                <c:pt idx="10496">
                  <c:v>397000</c:v>
                </c:pt>
                <c:pt idx="10497">
                  <c:v>410000</c:v>
                </c:pt>
                <c:pt idx="10498">
                  <c:v>780000</c:v>
                </c:pt>
                <c:pt idx="10499" formatCode="0.00E+00">
                  <c:v>1350000</c:v>
                </c:pt>
                <c:pt idx="10500">
                  <c:v>476000</c:v>
                </c:pt>
                <c:pt idx="10501">
                  <c:v>390000</c:v>
                </c:pt>
                <c:pt idx="10502">
                  <c:v>226500</c:v>
                </c:pt>
                <c:pt idx="10503">
                  <c:v>495000</c:v>
                </c:pt>
                <c:pt idx="10504" formatCode="0.00E+00">
                  <c:v>1500000</c:v>
                </c:pt>
                <c:pt idx="10505">
                  <c:v>385000</c:v>
                </c:pt>
                <c:pt idx="10506">
                  <c:v>535950</c:v>
                </c:pt>
                <c:pt idx="10507">
                  <c:v>910000</c:v>
                </c:pt>
                <c:pt idx="10508">
                  <c:v>465000</c:v>
                </c:pt>
                <c:pt idx="10509">
                  <c:v>495000</c:v>
                </c:pt>
                <c:pt idx="10510">
                  <c:v>250000</c:v>
                </c:pt>
                <c:pt idx="10511" formatCode="0.00E+00">
                  <c:v>1225000</c:v>
                </c:pt>
                <c:pt idx="10512">
                  <c:v>400000</c:v>
                </c:pt>
                <c:pt idx="10513">
                  <c:v>715000</c:v>
                </c:pt>
                <c:pt idx="10514">
                  <c:v>342000</c:v>
                </c:pt>
                <c:pt idx="10515">
                  <c:v>420000</c:v>
                </c:pt>
                <c:pt idx="10516">
                  <c:v>148226</c:v>
                </c:pt>
                <c:pt idx="10517">
                  <c:v>313000</c:v>
                </c:pt>
                <c:pt idx="10518">
                  <c:v>150000</c:v>
                </c:pt>
                <c:pt idx="10519">
                  <c:v>150000</c:v>
                </c:pt>
                <c:pt idx="10520">
                  <c:v>230000</c:v>
                </c:pt>
                <c:pt idx="10521">
                  <c:v>389100</c:v>
                </c:pt>
                <c:pt idx="10522">
                  <c:v>645000</c:v>
                </c:pt>
                <c:pt idx="10523">
                  <c:v>310000</c:v>
                </c:pt>
                <c:pt idx="10524">
                  <c:v>351358</c:v>
                </c:pt>
                <c:pt idx="10525" formatCode="0.00E+00">
                  <c:v>1700000</c:v>
                </c:pt>
                <c:pt idx="10526" formatCode="0.00E+00">
                  <c:v>1565000</c:v>
                </c:pt>
                <c:pt idx="10527">
                  <c:v>850000</c:v>
                </c:pt>
                <c:pt idx="10528">
                  <c:v>470000</c:v>
                </c:pt>
                <c:pt idx="10529">
                  <c:v>770000</c:v>
                </c:pt>
                <c:pt idx="10530">
                  <c:v>366000</c:v>
                </c:pt>
                <c:pt idx="10531">
                  <c:v>545000</c:v>
                </c:pt>
                <c:pt idx="10532">
                  <c:v>205000</c:v>
                </c:pt>
                <c:pt idx="10533">
                  <c:v>405000</c:v>
                </c:pt>
                <c:pt idx="10534">
                  <c:v>467000</c:v>
                </c:pt>
                <c:pt idx="10535">
                  <c:v>392500</c:v>
                </c:pt>
                <c:pt idx="10536">
                  <c:v>901000</c:v>
                </c:pt>
                <c:pt idx="10537">
                  <c:v>500000</c:v>
                </c:pt>
                <c:pt idx="10538">
                  <c:v>384950</c:v>
                </c:pt>
                <c:pt idx="10539" formatCode="0.00E+00">
                  <c:v>1700000</c:v>
                </c:pt>
                <c:pt idx="10540">
                  <c:v>245000</c:v>
                </c:pt>
                <c:pt idx="10541" formatCode="0.00E+00">
                  <c:v>1165000</c:v>
                </c:pt>
                <c:pt idx="10542">
                  <c:v>184500</c:v>
                </c:pt>
                <c:pt idx="10543">
                  <c:v>269000</c:v>
                </c:pt>
                <c:pt idx="10544">
                  <c:v>570000</c:v>
                </c:pt>
                <c:pt idx="10545">
                  <c:v>850000</c:v>
                </c:pt>
                <c:pt idx="10546">
                  <c:v>209000</c:v>
                </c:pt>
                <c:pt idx="10547">
                  <c:v>327000</c:v>
                </c:pt>
                <c:pt idx="10548">
                  <c:v>369500</c:v>
                </c:pt>
                <c:pt idx="10549">
                  <c:v>440000</c:v>
                </c:pt>
                <c:pt idx="10550">
                  <c:v>947500</c:v>
                </c:pt>
                <c:pt idx="10551">
                  <c:v>510000</c:v>
                </c:pt>
                <c:pt idx="10552">
                  <c:v>385000</c:v>
                </c:pt>
                <c:pt idx="10553">
                  <c:v>370000</c:v>
                </c:pt>
                <c:pt idx="10554">
                  <c:v>660000</c:v>
                </c:pt>
                <c:pt idx="10555">
                  <c:v>729000</c:v>
                </c:pt>
                <c:pt idx="10556">
                  <c:v>440000</c:v>
                </c:pt>
                <c:pt idx="10557">
                  <c:v>445000</c:v>
                </c:pt>
                <c:pt idx="10558">
                  <c:v>460000</c:v>
                </c:pt>
                <c:pt idx="10559">
                  <c:v>516000</c:v>
                </c:pt>
                <c:pt idx="10560">
                  <c:v>343888</c:v>
                </c:pt>
                <c:pt idx="10561">
                  <c:v>500000</c:v>
                </c:pt>
                <c:pt idx="10562">
                  <c:v>465000</c:v>
                </c:pt>
                <c:pt idx="10563">
                  <c:v>302000</c:v>
                </c:pt>
                <c:pt idx="10564">
                  <c:v>195000</c:v>
                </c:pt>
                <c:pt idx="10565">
                  <c:v>640000</c:v>
                </c:pt>
                <c:pt idx="10566">
                  <c:v>502000</c:v>
                </c:pt>
                <c:pt idx="10567">
                  <c:v>360000</c:v>
                </c:pt>
                <c:pt idx="10568">
                  <c:v>290500</c:v>
                </c:pt>
                <c:pt idx="10569">
                  <c:v>248000</c:v>
                </c:pt>
                <c:pt idx="10570">
                  <c:v>433000</c:v>
                </c:pt>
                <c:pt idx="10571">
                  <c:v>480000</c:v>
                </c:pt>
                <c:pt idx="10572">
                  <c:v>410000</c:v>
                </c:pt>
                <c:pt idx="10573">
                  <c:v>309950</c:v>
                </c:pt>
                <c:pt idx="10574">
                  <c:v>253000</c:v>
                </c:pt>
                <c:pt idx="10575">
                  <c:v>280000</c:v>
                </c:pt>
                <c:pt idx="10576">
                  <c:v>440000</c:v>
                </c:pt>
                <c:pt idx="10577">
                  <c:v>333000</c:v>
                </c:pt>
                <c:pt idx="10578">
                  <c:v>759950</c:v>
                </c:pt>
                <c:pt idx="10579">
                  <c:v>345000</c:v>
                </c:pt>
                <c:pt idx="10580">
                  <c:v>350000</c:v>
                </c:pt>
                <c:pt idx="10581">
                  <c:v>198000</c:v>
                </c:pt>
                <c:pt idx="10582">
                  <c:v>730000</c:v>
                </c:pt>
                <c:pt idx="10583">
                  <c:v>266200</c:v>
                </c:pt>
                <c:pt idx="10584" formatCode="0.00E+00">
                  <c:v>1060000</c:v>
                </c:pt>
                <c:pt idx="10585">
                  <c:v>95000</c:v>
                </c:pt>
                <c:pt idx="10586">
                  <c:v>430000</c:v>
                </c:pt>
                <c:pt idx="10587">
                  <c:v>650000</c:v>
                </c:pt>
                <c:pt idx="10588">
                  <c:v>379900</c:v>
                </c:pt>
                <c:pt idx="10589">
                  <c:v>325000</c:v>
                </c:pt>
                <c:pt idx="10590">
                  <c:v>455000</c:v>
                </c:pt>
                <c:pt idx="10591">
                  <c:v>392000</c:v>
                </c:pt>
                <c:pt idx="10592">
                  <c:v>373000</c:v>
                </c:pt>
                <c:pt idx="10593">
                  <c:v>951250</c:v>
                </c:pt>
                <c:pt idx="10594">
                  <c:v>502000</c:v>
                </c:pt>
                <c:pt idx="10595">
                  <c:v>362500</c:v>
                </c:pt>
                <c:pt idx="10596">
                  <c:v>525000</c:v>
                </c:pt>
                <c:pt idx="10597">
                  <c:v>580000</c:v>
                </c:pt>
                <c:pt idx="10598">
                  <c:v>278000</c:v>
                </c:pt>
                <c:pt idx="10599">
                  <c:v>422500</c:v>
                </c:pt>
                <c:pt idx="10600">
                  <c:v>783200</c:v>
                </c:pt>
                <c:pt idx="10601">
                  <c:v>715000</c:v>
                </c:pt>
                <c:pt idx="10602">
                  <c:v>472217</c:v>
                </c:pt>
                <c:pt idx="10603">
                  <c:v>244615</c:v>
                </c:pt>
                <c:pt idx="10604">
                  <c:v>385000</c:v>
                </c:pt>
                <c:pt idx="10605">
                  <c:v>549995</c:v>
                </c:pt>
                <c:pt idx="10606">
                  <c:v>959900</c:v>
                </c:pt>
                <c:pt idx="10607">
                  <c:v>510000</c:v>
                </c:pt>
                <c:pt idx="10608">
                  <c:v>367000</c:v>
                </c:pt>
                <c:pt idx="10609">
                  <c:v>375000</c:v>
                </c:pt>
                <c:pt idx="10610">
                  <c:v>500000</c:v>
                </c:pt>
                <c:pt idx="10611">
                  <c:v>489000</c:v>
                </c:pt>
                <c:pt idx="10612">
                  <c:v>340000</c:v>
                </c:pt>
                <c:pt idx="10613">
                  <c:v>562000</c:v>
                </c:pt>
                <c:pt idx="10614">
                  <c:v>489950</c:v>
                </c:pt>
                <c:pt idx="10615">
                  <c:v>652000</c:v>
                </c:pt>
                <c:pt idx="10616">
                  <c:v>472000</c:v>
                </c:pt>
                <c:pt idx="10617">
                  <c:v>333000</c:v>
                </c:pt>
                <c:pt idx="10618">
                  <c:v>560000</c:v>
                </c:pt>
                <c:pt idx="10619">
                  <c:v>799000</c:v>
                </c:pt>
                <c:pt idx="10620">
                  <c:v>860000</c:v>
                </c:pt>
                <c:pt idx="10621">
                  <c:v>449500</c:v>
                </c:pt>
                <c:pt idx="10622">
                  <c:v>692500</c:v>
                </c:pt>
                <c:pt idx="10623">
                  <c:v>925000</c:v>
                </c:pt>
                <c:pt idx="10624">
                  <c:v>267500</c:v>
                </c:pt>
                <c:pt idx="10625">
                  <c:v>396800</c:v>
                </c:pt>
                <c:pt idx="10626">
                  <c:v>220000</c:v>
                </c:pt>
                <c:pt idx="10627">
                  <c:v>892500</c:v>
                </c:pt>
                <c:pt idx="10628">
                  <c:v>455500</c:v>
                </c:pt>
                <c:pt idx="10629">
                  <c:v>743000</c:v>
                </c:pt>
                <c:pt idx="10630">
                  <c:v>338000</c:v>
                </c:pt>
                <c:pt idx="10631">
                  <c:v>332000</c:v>
                </c:pt>
                <c:pt idx="10632">
                  <c:v>563225</c:v>
                </c:pt>
                <c:pt idx="10633" formatCode="0.00E+00">
                  <c:v>1150000</c:v>
                </c:pt>
                <c:pt idx="10634">
                  <c:v>645000</c:v>
                </c:pt>
                <c:pt idx="10635">
                  <c:v>739000</c:v>
                </c:pt>
                <c:pt idx="10636">
                  <c:v>435000</c:v>
                </c:pt>
                <c:pt idx="10637">
                  <c:v>995000</c:v>
                </c:pt>
                <c:pt idx="10638">
                  <c:v>520000</c:v>
                </c:pt>
                <c:pt idx="10639">
                  <c:v>400000</c:v>
                </c:pt>
                <c:pt idx="10640">
                  <c:v>440000</c:v>
                </c:pt>
                <c:pt idx="10641">
                  <c:v>440000</c:v>
                </c:pt>
                <c:pt idx="10642">
                  <c:v>738000</c:v>
                </c:pt>
                <c:pt idx="10643">
                  <c:v>250000</c:v>
                </c:pt>
                <c:pt idx="10644">
                  <c:v>338150</c:v>
                </c:pt>
                <c:pt idx="10645">
                  <c:v>425000</c:v>
                </c:pt>
                <c:pt idx="10646">
                  <c:v>883000</c:v>
                </c:pt>
                <c:pt idx="10647">
                  <c:v>510000</c:v>
                </c:pt>
                <c:pt idx="10648">
                  <c:v>950000</c:v>
                </c:pt>
                <c:pt idx="10649">
                  <c:v>435000</c:v>
                </c:pt>
                <c:pt idx="10650">
                  <c:v>415000</c:v>
                </c:pt>
                <c:pt idx="10651">
                  <c:v>439000</c:v>
                </c:pt>
                <c:pt idx="10652">
                  <c:v>295832</c:v>
                </c:pt>
                <c:pt idx="10653">
                  <c:v>285000</c:v>
                </c:pt>
                <c:pt idx="10654">
                  <c:v>350000</c:v>
                </c:pt>
                <c:pt idx="10655">
                  <c:v>489000</c:v>
                </c:pt>
                <c:pt idx="10656">
                  <c:v>304500</c:v>
                </c:pt>
                <c:pt idx="10657">
                  <c:v>288000</c:v>
                </c:pt>
                <c:pt idx="10658">
                  <c:v>417000</c:v>
                </c:pt>
                <c:pt idx="10659">
                  <c:v>615000</c:v>
                </c:pt>
                <c:pt idx="10660">
                  <c:v>730000</c:v>
                </c:pt>
                <c:pt idx="10661">
                  <c:v>178500</c:v>
                </c:pt>
                <c:pt idx="10662">
                  <c:v>300000</c:v>
                </c:pt>
                <c:pt idx="10663">
                  <c:v>415000</c:v>
                </c:pt>
                <c:pt idx="10664">
                  <c:v>452500</c:v>
                </c:pt>
                <c:pt idx="10665" formatCode="0.00E+00">
                  <c:v>1010000</c:v>
                </c:pt>
                <c:pt idx="10666">
                  <c:v>653000</c:v>
                </c:pt>
                <c:pt idx="10667">
                  <c:v>715000</c:v>
                </c:pt>
                <c:pt idx="10668">
                  <c:v>541000</c:v>
                </c:pt>
                <c:pt idx="10669">
                  <c:v>245000</c:v>
                </c:pt>
                <c:pt idx="10670">
                  <c:v>547000</c:v>
                </c:pt>
                <c:pt idx="10671">
                  <c:v>750000</c:v>
                </c:pt>
                <c:pt idx="10672">
                  <c:v>575000</c:v>
                </c:pt>
                <c:pt idx="10673">
                  <c:v>216000</c:v>
                </c:pt>
                <c:pt idx="10674">
                  <c:v>443000</c:v>
                </c:pt>
                <c:pt idx="10675">
                  <c:v>257700</c:v>
                </c:pt>
                <c:pt idx="10676">
                  <c:v>278000</c:v>
                </c:pt>
                <c:pt idx="10677">
                  <c:v>300000</c:v>
                </c:pt>
                <c:pt idx="10678">
                  <c:v>269100</c:v>
                </c:pt>
                <c:pt idx="10679">
                  <c:v>402500</c:v>
                </c:pt>
                <c:pt idx="10680">
                  <c:v>306888</c:v>
                </c:pt>
                <c:pt idx="10681">
                  <c:v>795000</c:v>
                </c:pt>
                <c:pt idx="10682">
                  <c:v>525000</c:v>
                </c:pt>
                <c:pt idx="10683" formatCode="0.00E+00">
                  <c:v>1050000</c:v>
                </c:pt>
                <c:pt idx="10684">
                  <c:v>452000</c:v>
                </c:pt>
                <c:pt idx="10685">
                  <c:v>350000</c:v>
                </c:pt>
                <c:pt idx="10686">
                  <c:v>410000</c:v>
                </c:pt>
                <c:pt idx="10687">
                  <c:v>595000</c:v>
                </c:pt>
                <c:pt idx="10688">
                  <c:v>499000</c:v>
                </c:pt>
                <c:pt idx="10689">
                  <c:v>340000</c:v>
                </c:pt>
                <c:pt idx="10690" formatCode="0.00E+00">
                  <c:v>1065000</c:v>
                </c:pt>
                <c:pt idx="10691">
                  <c:v>460000</c:v>
                </c:pt>
                <c:pt idx="10692">
                  <c:v>345000</c:v>
                </c:pt>
                <c:pt idx="10693">
                  <c:v>280500</c:v>
                </c:pt>
                <c:pt idx="10694">
                  <c:v>704000</c:v>
                </c:pt>
                <c:pt idx="10695">
                  <c:v>545000</c:v>
                </c:pt>
                <c:pt idx="10696">
                  <c:v>335000</c:v>
                </c:pt>
                <c:pt idx="10697" formatCode="0.00E+00">
                  <c:v>1325000</c:v>
                </c:pt>
                <c:pt idx="10698">
                  <c:v>420000</c:v>
                </c:pt>
                <c:pt idx="10699">
                  <c:v>705000</c:v>
                </c:pt>
                <c:pt idx="10700">
                  <c:v>274900</c:v>
                </c:pt>
                <c:pt idx="10701">
                  <c:v>499950</c:v>
                </c:pt>
                <c:pt idx="10702">
                  <c:v>415250</c:v>
                </c:pt>
                <c:pt idx="10703">
                  <c:v>222000</c:v>
                </c:pt>
                <c:pt idx="10704">
                  <c:v>375000</c:v>
                </c:pt>
                <c:pt idx="10705">
                  <c:v>300000</c:v>
                </c:pt>
                <c:pt idx="10706">
                  <c:v>456700</c:v>
                </c:pt>
                <c:pt idx="10707">
                  <c:v>925500</c:v>
                </c:pt>
                <c:pt idx="10708">
                  <c:v>375000</c:v>
                </c:pt>
                <c:pt idx="10709">
                  <c:v>420000</c:v>
                </c:pt>
                <c:pt idx="10710">
                  <c:v>575000</c:v>
                </c:pt>
                <c:pt idx="10711">
                  <c:v>335000</c:v>
                </c:pt>
                <c:pt idx="10712">
                  <c:v>428000</c:v>
                </c:pt>
                <c:pt idx="10713">
                  <c:v>655000</c:v>
                </c:pt>
                <c:pt idx="10714">
                  <c:v>738000</c:v>
                </c:pt>
                <c:pt idx="10715">
                  <c:v>415000</c:v>
                </c:pt>
                <c:pt idx="10716">
                  <c:v>392000</c:v>
                </c:pt>
                <c:pt idx="10717">
                  <c:v>555000</c:v>
                </c:pt>
                <c:pt idx="10718">
                  <c:v>260000</c:v>
                </c:pt>
                <c:pt idx="10719">
                  <c:v>392500</c:v>
                </c:pt>
                <c:pt idx="10720">
                  <c:v>912000</c:v>
                </c:pt>
                <c:pt idx="10721">
                  <c:v>135000</c:v>
                </c:pt>
                <c:pt idx="10722">
                  <c:v>500000</c:v>
                </c:pt>
                <c:pt idx="10723">
                  <c:v>238000</c:v>
                </c:pt>
                <c:pt idx="10724">
                  <c:v>251000</c:v>
                </c:pt>
                <c:pt idx="10725">
                  <c:v>406500</c:v>
                </c:pt>
                <c:pt idx="10726">
                  <c:v>433495</c:v>
                </c:pt>
                <c:pt idx="10727">
                  <c:v>265000</c:v>
                </c:pt>
                <c:pt idx="10728">
                  <c:v>360000</c:v>
                </c:pt>
                <c:pt idx="10729">
                  <c:v>425000</c:v>
                </c:pt>
                <c:pt idx="10730">
                  <c:v>450000</c:v>
                </c:pt>
                <c:pt idx="10731">
                  <c:v>449900</c:v>
                </c:pt>
                <c:pt idx="10732">
                  <c:v>345000</c:v>
                </c:pt>
                <c:pt idx="10733">
                  <c:v>612500</c:v>
                </c:pt>
                <c:pt idx="10734">
                  <c:v>317000</c:v>
                </c:pt>
                <c:pt idx="10735">
                  <c:v>585000</c:v>
                </c:pt>
                <c:pt idx="10736">
                  <c:v>455000</c:v>
                </c:pt>
                <c:pt idx="10737" formatCode="0.00E+00">
                  <c:v>1035000</c:v>
                </c:pt>
                <c:pt idx="10738">
                  <c:v>497000</c:v>
                </c:pt>
                <c:pt idx="10739">
                  <c:v>226750</c:v>
                </c:pt>
                <c:pt idx="10740">
                  <c:v>385000</c:v>
                </c:pt>
                <c:pt idx="10741">
                  <c:v>205000</c:v>
                </c:pt>
                <c:pt idx="10742">
                  <c:v>745000</c:v>
                </c:pt>
                <c:pt idx="10743">
                  <c:v>371000</c:v>
                </c:pt>
                <c:pt idx="10744">
                  <c:v>545000</c:v>
                </c:pt>
                <c:pt idx="10745">
                  <c:v>443000</c:v>
                </c:pt>
                <c:pt idx="10746">
                  <c:v>287000</c:v>
                </c:pt>
                <c:pt idx="10747">
                  <c:v>194000</c:v>
                </c:pt>
                <c:pt idx="10748">
                  <c:v>265000</c:v>
                </c:pt>
                <c:pt idx="10749" formatCode="0.00E+00">
                  <c:v>1135000</c:v>
                </c:pt>
                <c:pt idx="10750">
                  <c:v>699950</c:v>
                </c:pt>
                <c:pt idx="10751">
                  <c:v>433000</c:v>
                </c:pt>
                <c:pt idx="10752">
                  <c:v>200000</c:v>
                </c:pt>
                <c:pt idx="10753">
                  <c:v>289571</c:v>
                </c:pt>
                <c:pt idx="10754">
                  <c:v>440000</c:v>
                </c:pt>
                <c:pt idx="10755">
                  <c:v>400000</c:v>
                </c:pt>
                <c:pt idx="10756">
                  <c:v>589000</c:v>
                </c:pt>
                <c:pt idx="10757">
                  <c:v>850000</c:v>
                </c:pt>
                <c:pt idx="10758">
                  <c:v>520000</c:v>
                </c:pt>
                <c:pt idx="10759">
                  <c:v>555000</c:v>
                </c:pt>
                <c:pt idx="10760">
                  <c:v>470000</c:v>
                </c:pt>
                <c:pt idx="10761">
                  <c:v>207000</c:v>
                </c:pt>
                <c:pt idx="10762">
                  <c:v>379750</c:v>
                </c:pt>
                <c:pt idx="10763">
                  <c:v>709000</c:v>
                </c:pt>
                <c:pt idx="10764">
                  <c:v>240000</c:v>
                </c:pt>
                <c:pt idx="10765">
                  <c:v>445500</c:v>
                </c:pt>
                <c:pt idx="10766" formatCode="0.00E+00">
                  <c:v>1308000</c:v>
                </c:pt>
                <c:pt idx="10767">
                  <c:v>210000</c:v>
                </c:pt>
                <c:pt idx="10768">
                  <c:v>603000</c:v>
                </c:pt>
                <c:pt idx="10769">
                  <c:v>720000</c:v>
                </c:pt>
                <c:pt idx="10770">
                  <c:v>92000</c:v>
                </c:pt>
                <c:pt idx="10771">
                  <c:v>600000</c:v>
                </c:pt>
                <c:pt idx="10772">
                  <c:v>725000</c:v>
                </c:pt>
                <c:pt idx="10773">
                  <c:v>409950</c:v>
                </c:pt>
                <c:pt idx="10774">
                  <c:v>515000</c:v>
                </c:pt>
                <c:pt idx="10775">
                  <c:v>495000</c:v>
                </c:pt>
                <c:pt idx="10776">
                  <c:v>998000</c:v>
                </c:pt>
                <c:pt idx="10777">
                  <c:v>630000</c:v>
                </c:pt>
                <c:pt idx="10778">
                  <c:v>410000</c:v>
                </c:pt>
                <c:pt idx="10779">
                  <c:v>602000</c:v>
                </c:pt>
                <c:pt idx="10780">
                  <c:v>750000</c:v>
                </c:pt>
                <c:pt idx="10781">
                  <c:v>711600</c:v>
                </c:pt>
                <c:pt idx="10782" formatCode="0.00E+00">
                  <c:v>1050000</c:v>
                </c:pt>
                <c:pt idx="10783">
                  <c:v>700500</c:v>
                </c:pt>
                <c:pt idx="10784">
                  <c:v>710000</c:v>
                </c:pt>
                <c:pt idx="10785">
                  <c:v>250000</c:v>
                </c:pt>
                <c:pt idx="10786">
                  <c:v>350000</c:v>
                </c:pt>
                <c:pt idx="10787">
                  <c:v>475000</c:v>
                </c:pt>
                <c:pt idx="10788">
                  <c:v>200000</c:v>
                </c:pt>
                <c:pt idx="10789">
                  <c:v>450000</c:v>
                </c:pt>
                <c:pt idx="10790">
                  <c:v>316000</c:v>
                </c:pt>
                <c:pt idx="10791">
                  <c:v>310000</c:v>
                </c:pt>
                <c:pt idx="10792">
                  <c:v>392000</c:v>
                </c:pt>
                <c:pt idx="10793">
                  <c:v>521000</c:v>
                </c:pt>
                <c:pt idx="10794">
                  <c:v>495000</c:v>
                </c:pt>
                <c:pt idx="10795">
                  <c:v>209000</c:v>
                </c:pt>
                <c:pt idx="10796">
                  <c:v>809950</c:v>
                </c:pt>
                <c:pt idx="10797">
                  <c:v>400000</c:v>
                </c:pt>
                <c:pt idx="10798">
                  <c:v>415000</c:v>
                </c:pt>
                <c:pt idx="10799">
                  <c:v>411000</c:v>
                </c:pt>
                <c:pt idx="10800">
                  <c:v>825000</c:v>
                </c:pt>
                <c:pt idx="10801">
                  <c:v>436000</c:v>
                </c:pt>
                <c:pt idx="10802">
                  <c:v>460000</c:v>
                </c:pt>
                <c:pt idx="10803">
                  <c:v>281000</c:v>
                </c:pt>
                <c:pt idx="10804">
                  <c:v>976000</c:v>
                </c:pt>
                <c:pt idx="10805">
                  <c:v>485000</c:v>
                </c:pt>
                <c:pt idx="10806">
                  <c:v>429000</c:v>
                </c:pt>
                <c:pt idx="10807">
                  <c:v>729000</c:v>
                </c:pt>
                <c:pt idx="10808">
                  <c:v>625000</c:v>
                </c:pt>
                <c:pt idx="10809">
                  <c:v>218500</c:v>
                </c:pt>
                <c:pt idx="10810">
                  <c:v>175000</c:v>
                </c:pt>
                <c:pt idx="10811">
                  <c:v>442500</c:v>
                </c:pt>
                <c:pt idx="10812">
                  <c:v>480000</c:v>
                </c:pt>
                <c:pt idx="10813">
                  <c:v>715500</c:v>
                </c:pt>
                <c:pt idx="10814">
                  <c:v>432500</c:v>
                </c:pt>
                <c:pt idx="10815">
                  <c:v>875000</c:v>
                </c:pt>
                <c:pt idx="10816">
                  <c:v>605000</c:v>
                </c:pt>
                <c:pt idx="10817" formatCode="0.00E+00">
                  <c:v>1688000</c:v>
                </c:pt>
                <c:pt idx="10818">
                  <c:v>318000</c:v>
                </c:pt>
                <c:pt idx="10819">
                  <c:v>311300</c:v>
                </c:pt>
                <c:pt idx="10820">
                  <c:v>325000</c:v>
                </c:pt>
                <c:pt idx="10821">
                  <c:v>795000</c:v>
                </c:pt>
                <c:pt idx="10822">
                  <c:v>558000</c:v>
                </c:pt>
                <c:pt idx="10823">
                  <c:v>370000</c:v>
                </c:pt>
                <c:pt idx="10824">
                  <c:v>598850</c:v>
                </c:pt>
                <c:pt idx="10825">
                  <c:v>515700</c:v>
                </c:pt>
                <c:pt idx="10826">
                  <c:v>458000</c:v>
                </c:pt>
                <c:pt idx="10827">
                  <c:v>583500</c:v>
                </c:pt>
                <c:pt idx="10828">
                  <c:v>653750</c:v>
                </c:pt>
                <c:pt idx="10829">
                  <c:v>299000</c:v>
                </c:pt>
                <c:pt idx="10830">
                  <c:v>532000</c:v>
                </c:pt>
                <c:pt idx="10831">
                  <c:v>819000</c:v>
                </c:pt>
                <c:pt idx="10832">
                  <c:v>945000</c:v>
                </c:pt>
                <c:pt idx="10833">
                  <c:v>608700</c:v>
                </c:pt>
                <c:pt idx="10834">
                  <c:v>812000</c:v>
                </c:pt>
                <c:pt idx="10835">
                  <c:v>464000</c:v>
                </c:pt>
                <c:pt idx="10836">
                  <c:v>950000</c:v>
                </c:pt>
                <c:pt idx="10837">
                  <c:v>700000</c:v>
                </c:pt>
                <c:pt idx="10838">
                  <c:v>435000</c:v>
                </c:pt>
                <c:pt idx="10839">
                  <c:v>229500</c:v>
                </c:pt>
                <c:pt idx="10840" formatCode="0.00E+00">
                  <c:v>1575000</c:v>
                </c:pt>
                <c:pt idx="10841">
                  <c:v>265000</c:v>
                </c:pt>
                <c:pt idx="10842">
                  <c:v>995000</c:v>
                </c:pt>
                <c:pt idx="10843">
                  <c:v>590000</c:v>
                </c:pt>
                <c:pt idx="10844">
                  <c:v>740000</c:v>
                </c:pt>
                <c:pt idx="10845">
                  <c:v>360000</c:v>
                </c:pt>
                <c:pt idx="10846">
                  <c:v>548500</c:v>
                </c:pt>
                <c:pt idx="10847">
                  <c:v>599000</c:v>
                </c:pt>
                <c:pt idx="10848">
                  <c:v>615000</c:v>
                </c:pt>
                <c:pt idx="10849">
                  <c:v>292000</c:v>
                </c:pt>
                <c:pt idx="10850">
                  <c:v>899000</c:v>
                </c:pt>
                <c:pt idx="10851">
                  <c:v>500000</c:v>
                </c:pt>
                <c:pt idx="10852">
                  <c:v>580000</c:v>
                </c:pt>
                <c:pt idx="10853">
                  <c:v>580000</c:v>
                </c:pt>
                <c:pt idx="10854">
                  <c:v>594000</c:v>
                </c:pt>
                <c:pt idx="10855">
                  <c:v>500000</c:v>
                </c:pt>
                <c:pt idx="10856">
                  <c:v>550000</c:v>
                </c:pt>
                <c:pt idx="10857">
                  <c:v>275000</c:v>
                </c:pt>
                <c:pt idx="10858">
                  <c:v>390000</c:v>
                </c:pt>
                <c:pt idx="10859" formatCode="0.00E+00">
                  <c:v>1250000</c:v>
                </c:pt>
                <c:pt idx="10860">
                  <c:v>250000</c:v>
                </c:pt>
                <c:pt idx="10861">
                  <c:v>405000</c:v>
                </c:pt>
                <c:pt idx="10862">
                  <c:v>213950</c:v>
                </c:pt>
                <c:pt idx="10863">
                  <c:v>232000</c:v>
                </c:pt>
                <c:pt idx="10864">
                  <c:v>207000</c:v>
                </c:pt>
                <c:pt idx="10865">
                  <c:v>310000</c:v>
                </c:pt>
                <c:pt idx="10866">
                  <c:v>540000</c:v>
                </c:pt>
                <c:pt idx="10867">
                  <c:v>750000</c:v>
                </c:pt>
                <c:pt idx="10868">
                  <c:v>392500</c:v>
                </c:pt>
                <c:pt idx="10869">
                  <c:v>305000</c:v>
                </c:pt>
                <c:pt idx="10870">
                  <c:v>735000</c:v>
                </c:pt>
                <c:pt idx="10871">
                  <c:v>575000</c:v>
                </c:pt>
                <c:pt idx="10872">
                  <c:v>175000</c:v>
                </c:pt>
                <c:pt idx="10873">
                  <c:v>291000</c:v>
                </c:pt>
                <c:pt idx="10874">
                  <c:v>791500</c:v>
                </c:pt>
                <c:pt idx="10875">
                  <c:v>475000</c:v>
                </c:pt>
                <c:pt idx="10876">
                  <c:v>238950</c:v>
                </c:pt>
                <c:pt idx="10877">
                  <c:v>470000</c:v>
                </c:pt>
                <c:pt idx="10878">
                  <c:v>420000</c:v>
                </c:pt>
                <c:pt idx="10879">
                  <c:v>440000</c:v>
                </c:pt>
                <c:pt idx="10880">
                  <c:v>656000</c:v>
                </c:pt>
                <c:pt idx="10881">
                  <c:v>559950</c:v>
                </c:pt>
                <c:pt idx="10882">
                  <c:v>600000</c:v>
                </c:pt>
                <c:pt idx="10883">
                  <c:v>255000</c:v>
                </c:pt>
                <c:pt idx="10884">
                  <c:v>210750</c:v>
                </c:pt>
                <c:pt idx="10885">
                  <c:v>485000</c:v>
                </c:pt>
                <c:pt idx="10886">
                  <c:v>390000</c:v>
                </c:pt>
                <c:pt idx="10887">
                  <c:v>405000</c:v>
                </c:pt>
                <c:pt idx="10888">
                  <c:v>462500</c:v>
                </c:pt>
                <c:pt idx="10889">
                  <c:v>435000</c:v>
                </c:pt>
                <c:pt idx="10890">
                  <c:v>440000</c:v>
                </c:pt>
                <c:pt idx="10891">
                  <c:v>299950</c:v>
                </c:pt>
                <c:pt idx="10892">
                  <c:v>440000</c:v>
                </c:pt>
                <c:pt idx="10893">
                  <c:v>312620</c:v>
                </c:pt>
                <c:pt idx="10894">
                  <c:v>372500</c:v>
                </c:pt>
                <c:pt idx="10895">
                  <c:v>297262</c:v>
                </c:pt>
                <c:pt idx="10896">
                  <c:v>735000</c:v>
                </c:pt>
                <c:pt idx="10897">
                  <c:v>430000</c:v>
                </c:pt>
                <c:pt idx="10898">
                  <c:v>241000</c:v>
                </c:pt>
                <c:pt idx="10899">
                  <c:v>201000</c:v>
                </c:pt>
                <c:pt idx="10900">
                  <c:v>570000</c:v>
                </c:pt>
                <c:pt idx="10901">
                  <c:v>538000</c:v>
                </c:pt>
                <c:pt idx="10902">
                  <c:v>729000</c:v>
                </c:pt>
                <c:pt idx="10903">
                  <c:v>331500</c:v>
                </c:pt>
                <c:pt idx="10904">
                  <c:v>110700</c:v>
                </c:pt>
                <c:pt idx="10905">
                  <c:v>245000</c:v>
                </c:pt>
                <c:pt idx="10906">
                  <c:v>427000</c:v>
                </c:pt>
                <c:pt idx="10907">
                  <c:v>650500</c:v>
                </c:pt>
                <c:pt idx="10908">
                  <c:v>335900</c:v>
                </c:pt>
                <c:pt idx="10909">
                  <c:v>535000</c:v>
                </c:pt>
                <c:pt idx="10910">
                  <c:v>360000</c:v>
                </c:pt>
                <c:pt idx="10911">
                  <c:v>294900</c:v>
                </c:pt>
                <c:pt idx="10912">
                  <c:v>460000</c:v>
                </c:pt>
                <c:pt idx="10913" formatCode="0.00E+00">
                  <c:v>1769000</c:v>
                </c:pt>
                <c:pt idx="10914">
                  <c:v>463000</c:v>
                </c:pt>
                <c:pt idx="10915">
                  <c:v>332000</c:v>
                </c:pt>
                <c:pt idx="10916">
                  <c:v>199500</c:v>
                </c:pt>
                <c:pt idx="10917">
                  <c:v>247000</c:v>
                </c:pt>
                <c:pt idx="10918">
                  <c:v>442500</c:v>
                </c:pt>
                <c:pt idx="10919">
                  <c:v>600000</c:v>
                </c:pt>
                <c:pt idx="10920">
                  <c:v>449000</c:v>
                </c:pt>
                <c:pt idx="10921">
                  <c:v>725000</c:v>
                </c:pt>
                <c:pt idx="10922">
                  <c:v>215000</c:v>
                </c:pt>
                <c:pt idx="10923">
                  <c:v>582500</c:v>
                </c:pt>
                <c:pt idx="10924">
                  <c:v>305000</c:v>
                </c:pt>
                <c:pt idx="10925">
                  <c:v>734000</c:v>
                </c:pt>
                <c:pt idx="10926">
                  <c:v>300000</c:v>
                </c:pt>
                <c:pt idx="10927">
                  <c:v>525888</c:v>
                </c:pt>
                <c:pt idx="10928">
                  <c:v>711000</c:v>
                </c:pt>
                <c:pt idx="10929">
                  <c:v>360000</c:v>
                </c:pt>
                <c:pt idx="10930">
                  <c:v>357000</c:v>
                </c:pt>
                <c:pt idx="10931">
                  <c:v>235000</c:v>
                </c:pt>
                <c:pt idx="10932">
                  <c:v>550000</c:v>
                </c:pt>
                <c:pt idx="10933">
                  <c:v>324000</c:v>
                </c:pt>
                <c:pt idx="10934">
                  <c:v>420000</c:v>
                </c:pt>
                <c:pt idx="10935">
                  <c:v>450000</c:v>
                </c:pt>
                <c:pt idx="10936">
                  <c:v>825000</c:v>
                </c:pt>
                <c:pt idx="10937">
                  <c:v>272000</c:v>
                </c:pt>
                <c:pt idx="10938">
                  <c:v>481000</c:v>
                </c:pt>
                <c:pt idx="10939">
                  <c:v>500000</c:v>
                </c:pt>
                <c:pt idx="10940">
                  <c:v>448000</c:v>
                </c:pt>
                <c:pt idx="10941">
                  <c:v>480000</c:v>
                </c:pt>
                <c:pt idx="10942">
                  <c:v>475000</c:v>
                </c:pt>
                <c:pt idx="10943">
                  <c:v>472500</c:v>
                </c:pt>
                <c:pt idx="10944">
                  <c:v>291000</c:v>
                </c:pt>
                <c:pt idx="10945">
                  <c:v>294000</c:v>
                </c:pt>
                <c:pt idx="10946" formatCode="0.00E+00">
                  <c:v>1013050</c:v>
                </c:pt>
                <c:pt idx="10947">
                  <c:v>442500</c:v>
                </c:pt>
                <c:pt idx="10948">
                  <c:v>170000</c:v>
                </c:pt>
                <c:pt idx="10949" formatCode="0.00E+00">
                  <c:v>1582500</c:v>
                </c:pt>
                <c:pt idx="10950">
                  <c:v>665000</c:v>
                </c:pt>
                <c:pt idx="10951" formatCode="0.00E+00">
                  <c:v>1610000</c:v>
                </c:pt>
                <c:pt idx="10952">
                  <c:v>675000</c:v>
                </c:pt>
                <c:pt idx="10953">
                  <c:v>279900</c:v>
                </c:pt>
                <c:pt idx="10954">
                  <c:v>875000</c:v>
                </c:pt>
                <c:pt idx="10955">
                  <c:v>571000</c:v>
                </c:pt>
                <c:pt idx="10956">
                  <c:v>320000</c:v>
                </c:pt>
                <c:pt idx="10957">
                  <c:v>525000</c:v>
                </c:pt>
                <c:pt idx="10958" formatCode="0.00E+00">
                  <c:v>1650000</c:v>
                </c:pt>
                <c:pt idx="10959">
                  <c:v>137900</c:v>
                </c:pt>
                <c:pt idx="10960">
                  <c:v>440000</c:v>
                </c:pt>
                <c:pt idx="10961">
                  <c:v>360000</c:v>
                </c:pt>
                <c:pt idx="10962">
                  <c:v>271000</c:v>
                </c:pt>
                <c:pt idx="10963">
                  <c:v>465000</c:v>
                </c:pt>
                <c:pt idx="10964">
                  <c:v>280000</c:v>
                </c:pt>
                <c:pt idx="10965">
                  <c:v>283000</c:v>
                </c:pt>
                <c:pt idx="10966">
                  <c:v>411500</c:v>
                </c:pt>
                <c:pt idx="10967">
                  <c:v>282000</c:v>
                </c:pt>
                <c:pt idx="10968">
                  <c:v>535000</c:v>
                </c:pt>
                <c:pt idx="10969">
                  <c:v>554729</c:v>
                </c:pt>
                <c:pt idx="10970">
                  <c:v>868000</c:v>
                </c:pt>
                <c:pt idx="10971">
                  <c:v>427000</c:v>
                </c:pt>
                <c:pt idx="10972">
                  <c:v>455000</c:v>
                </c:pt>
                <c:pt idx="10973">
                  <c:v>595000</c:v>
                </c:pt>
                <c:pt idx="10974">
                  <c:v>400000</c:v>
                </c:pt>
                <c:pt idx="10975">
                  <c:v>770000</c:v>
                </c:pt>
                <c:pt idx="10976">
                  <c:v>742500</c:v>
                </c:pt>
                <c:pt idx="10977" formatCode="0.00E+00">
                  <c:v>1250000</c:v>
                </c:pt>
                <c:pt idx="10978">
                  <c:v>375000</c:v>
                </c:pt>
                <c:pt idx="10979" formatCode="0.00E+00">
                  <c:v>1557600</c:v>
                </c:pt>
                <c:pt idx="10980">
                  <c:v>545000</c:v>
                </c:pt>
                <c:pt idx="10981" formatCode="0.00E+00">
                  <c:v>1050000</c:v>
                </c:pt>
                <c:pt idx="10982" formatCode="0.00E+00">
                  <c:v>1565000</c:v>
                </c:pt>
                <c:pt idx="10983">
                  <c:v>178000</c:v>
                </c:pt>
                <c:pt idx="10984">
                  <c:v>262500</c:v>
                </c:pt>
                <c:pt idx="10985">
                  <c:v>730000</c:v>
                </c:pt>
                <c:pt idx="10986">
                  <c:v>395000</c:v>
                </c:pt>
                <c:pt idx="10987">
                  <c:v>355000</c:v>
                </c:pt>
                <c:pt idx="10988">
                  <c:v>299990</c:v>
                </c:pt>
                <c:pt idx="10989" formatCode="0.00E+00">
                  <c:v>1125000</c:v>
                </c:pt>
                <c:pt idx="10990">
                  <c:v>425000</c:v>
                </c:pt>
                <c:pt idx="10991">
                  <c:v>349000</c:v>
                </c:pt>
                <c:pt idx="10992">
                  <c:v>554950</c:v>
                </c:pt>
                <c:pt idx="10993">
                  <c:v>326000</c:v>
                </c:pt>
                <c:pt idx="10994">
                  <c:v>580000</c:v>
                </c:pt>
                <c:pt idx="10995">
                  <c:v>699000</c:v>
                </c:pt>
                <c:pt idx="10996">
                  <c:v>757000</c:v>
                </c:pt>
                <c:pt idx="10997">
                  <c:v>335000</c:v>
                </c:pt>
                <c:pt idx="10998">
                  <c:v>660000</c:v>
                </c:pt>
                <c:pt idx="10999">
                  <c:v>540000</c:v>
                </c:pt>
                <c:pt idx="11000">
                  <c:v>320000</c:v>
                </c:pt>
                <c:pt idx="11001">
                  <c:v>280000</c:v>
                </c:pt>
                <c:pt idx="11002">
                  <c:v>324000</c:v>
                </c:pt>
                <c:pt idx="11003">
                  <c:v>300000</c:v>
                </c:pt>
                <c:pt idx="11004">
                  <c:v>360000</c:v>
                </c:pt>
                <c:pt idx="11005">
                  <c:v>600000</c:v>
                </c:pt>
                <c:pt idx="11006">
                  <c:v>950000</c:v>
                </c:pt>
                <c:pt idx="11007">
                  <c:v>599950</c:v>
                </c:pt>
                <c:pt idx="11008">
                  <c:v>190000</c:v>
                </c:pt>
                <c:pt idx="11009">
                  <c:v>350000</c:v>
                </c:pt>
                <c:pt idx="11010">
                  <c:v>522000</c:v>
                </c:pt>
                <c:pt idx="11011">
                  <c:v>850000</c:v>
                </c:pt>
                <c:pt idx="11012">
                  <c:v>308000</c:v>
                </c:pt>
                <c:pt idx="11013" formatCode="0.00E+00">
                  <c:v>1020000</c:v>
                </c:pt>
                <c:pt idx="11014">
                  <c:v>397500</c:v>
                </c:pt>
                <c:pt idx="11015">
                  <c:v>186000</c:v>
                </c:pt>
                <c:pt idx="11016">
                  <c:v>436500</c:v>
                </c:pt>
                <c:pt idx="11017">
                  <c:v>710000</c:v>
                </c:pt>
                <c:pt idx="11018" formatCode="0.00E+00">
                  <c:v>1378600</c:v>
                </c:pt>
                <c:pt idx="11019">
                  <c:v>450000</c:v>
                </c:pt>
                <c:pt idx="11020">
                  <c:v>375000</c:v>
                </c:pt>
                <c:pt idx="11021">
                  <c:v>315000</c:v>
                </c:pt>
                <c:pt idx="11022">
                  <c:v>467500</c:v>
                </c:pt>
                <c:pt idx="11023">
                  <c:v>330000</c:v>
                </c:pt>
                <c:pt idx="11024">
                  <c:v>665000</c:v>
                </c:pt>
                <c:pt idx="11025">
                  <c:v>760000</c:v>
                </c:pt>
                <c:pt idx="11026">
                  <c:v>469000</c:v>
                </c:pt>
                <c:pt idx="11027">
                  <c:v>408000</c:v>
                </c:pt>
                <c:pt idx="11028">
                  <c:v>851000</c:v>
                </c:pt>
                <c:pt idx="11029">
                  <c:v>410000</c:v>
                </c:pt>
                <c:pt idx="11030">
                  <c:v>235000</c:v>
                </c:pt>
                <c:pt idx="11031">
                  <c:v>207100</c:v>
                </c:pt>
                <c:pt idx="11032">
                  <c:v>560000</c:v>
                </c:pt>
                <c:pt idx="11033">
                  <c:v>903000</c:v>
                </c:pt>
                <c:pt idx="11034">
                  <c:v>998500</c:v>
                </c:pt>
                <c:pt idx="11035">
                  <c:v>268500</c:v>
                </c:pt>
                <c:pt idx="11036">
                  <c:v>494950</c:v>
                </c:pt>
                <c:pt idx="11037" formatCode="0.00E+00">
                  <c:v>1130000</c:v>
                </c:pt>
                <c:pt idx="11038">
                  <c:v>250000</c:v>
                </c:pt>
                <c:pt idx="11039">
                  <c:v>449000</c:v>
                </c:pt>
                <c:pt idx="11040" formatCode="0.00E+00">
                  <c:v>1225000</c:v>
                </c:pt>
                <c:pt idx="11041">
                  <c:v>325000</c:v>
                </c:pt>
                <c:pt idx="11042">
                  <c:v>506000</c:v>
                </c:pt>
                <c:pt idx="11043">
                  <c:v>751000</c:v>
                </c:pt>
                <c:pt idx="11044">
                  <c:v>280000</c:v>
                </c:pt>
                <c:pt idx="11045" formatCode="0.00E+00">
                  <c:v>1120000</c:v>
                </c:pt>
                <c:pt idx="11046">
                  <c:v>580000</c:v>
                </c:pt>
                <c:pt idx="11047">
                  <c:v>665000</c:v>
                </c:pt>
                <c:pt idx="11048">
                  <c:v>450000</c:v>
                </c:pt>
                <c:pt idx="11049">
                  <c:v>389900</c:v>
                </c:pt>
                <c:pt idx="11050">
                  <c:v>427000</c:v>
                </c:pt>
                <c:pt idx="11051">
                  <c:v>265000</c:v>
                </c:pt>
                <c:pt idx="11052">
                  <c:v>398000</c:v>
                </c:pt>
                <c:pt idx="11053">
                  <c:v>354000</c:v>
                </c:pt>
                <c:pt idx="11054">
                  <c:v>339950</c:v>
                </c:pt>
                <c:pt idx="11055">
                  <c:v>399000</c:v>
                </c:pt>
                <c:pt idx="11056">
                  <c:v>325000</c:v>
                </c:pt>
                <c:pt idx="11057">
                  <c:v>998800</c:v>
                </c:pt>
                <c:pt idx="11058">
                  <c:v>350000</c:v>
                </c:pt>
                <c:pt idx="11059" formatCode="0.00E+00">
                  <c:v>1000000</c:v>
                </c:pt>
                <c:pt idx="11060">
                  <c:v>561000</c:v>
                </c:pt>
                <c:pt idx="11061">
                  <c:v>245000</c:v>
                </c:pt>
                <c:pt idx="11062">
                  <c:v>570000</c:v>
                </c:pt>
                <c:pt idx="11063">
                  <c:v>845000</c:v>
                </c:pt>
                <c:pt idx="11064">
                  <c:v>314500</c:v>
                </c:pt>
                <c:pt idx="11065">
                  <c:v>650000</c:v>
                </c:pt>
                <c:pt idx="11066">
                  <c:v>298000</c:v>
                </c:pt>
                <c:pt idx="11067">
                  <c:v>500000</c:v>
                </c:pt>
                <c:pt idx="11068">
                  <c:v>870000</c:v>
                </c:pt>
                <c:pt idx="11069">
                  <c:v>299000</c:v>
                </c:pt>
                <c:pt idx="11070">
                  <c:v>527000</c:v>
                </c:pt>
                <c:pt idx="11071">
                  <c:v>420000</c:v>
                </c:pt>
                <c:pt idx="11072">
                  <c:v>290000</c:v>
                </c:pt>
                <c:pt idx="11073" formatCode="0.00E+00">
                  <c:v>1662000</c:v>
                </c:pt>
                <c:pt idx="11074">
                  <c:v>499990</c:v>
                </c:pt>
                <c:pt idx="11075">
                  <c:v>315000</c:v>
                </c:pt>
                <c:pt idx="11076">
                  <c:v>425000</c:v>
                </c:pt>
                <c:pt idx="11077">
                  <c:v>630000</c:v>
                </c:pt>
                <c:pt idx="11078">
                  <c:v>365000</c:v>
                </c:pt>
                <c:pt idx="11079">
                  <c:v>774000</c:v>
                </c:pt>
                <c:pt idx="11080">
                  <c:v>368888</c:v>
                </c:pt>
                <c:pt idx="11081">
                  <c:v>339500</c:v>
                </c:pt>
                <c:pt idx="11082">
                  <c:v>344950</c:v>
                </c:pt>
                <c:pt idx="11083">
                  <c:v>450000</c:v>
                </c:pt>
                <c:pt idx="11084">
                  <c:v>814950</c:v>
                </c:pt>
                <c:pt idx="11085">
                  <c:v>299900</c:v>
                </c:pt>
                <c:pt idx="11086">
                  <c:v>315000</c:v>
                </c:pt>
                <c:pt idx="11087">
                  <c:v>880000</c:v>
                </c:pt>
                <c:pt idx="11088">
                  <c:v>195000</c:v>
                </c:pt>
                <c:pt idx="11089">
                  <c:v>910000</c:v>
                </c:pt>
                <c:pt idx="11090">
                  <c:v>540000</c:v>
                </c:pt>
                <c:pt idx="11091">
                  <c:v>306000</c:v>
                </c:pt>
                <c:pt idx="11092">
                  <c:v>272000</c:v>
                </c:pt>
                <c:pt idx="11093" formatCode="0.00E+00">
                  <c:v>1295000</c:v>
                </c:pt>
                <c:pt idx="11094">
                  <c:v>450000</c:v>
                </c:pt>
                <c:pt idx="11095">
                  <c:v>450000</c:v>
                </c:pt>
                <c:pt idx="11096">
                  <c:v>310000</c:v>
                </c:pt>
                <c:pt idx="11097">
                  <c:v>530000</c:v>
                </c:pt>
                <c:pt idx="11098">
                  <c:v>435000</c:v>
                </c:pt>
                <c:pt idx="11099">
                  <c:v>485000</c:v>
                </c:pt>
                <c:pt idx="11100">
                  <c:v>690000</c:v>
                </c:pt>
                <c:pt idx="11101">
                  <c:v>305000</c:v>
                </c:pt>
                <c:pt idx="11102">
                  <c:v>300000</c:v>
                </c:pt>
                <c:pt idx="11103">
                  <c:v>289950</c:v>
                </c:pt>
                <c:pt idx="11104">
                  <c:v>575000</c:v>
                </c:pt>
                <c:pt idx="11105" formatCode="0.00E+00">
                  <c:v>1820000</c:v>
                </c:pt>
                <c:pt idx="11106">
                  <c:v>219000</c:v>
                </c:pt>
                <c:pt idx="11107">
                  <c:v>265000</c:v>
                </c:pt>
                <c:pt idx="11108" formatCode="0.00E+00">
                  <c:v>1105000</c:v>
                </c:pt>
                <c:pt idx="11109">
                  <c:v>200000</c:v>
                </c:pt>
                <c:pt idx="11110">
                  <c:v>545000</c:v>
                </c:pt>
                <c:pt idx="11111">
                  <c:v>378000</c:v>
                </c:pt>
                <c:pt idx="11112">
                  <c:v>388000</c:v>
                </c:pt>
                <c:pt idx="11113">
                  <c:v>425000</c:v>
                </c:pt>
                <c:pt idx="11114">
                  <c:v>536000</c:v>
                </c:pt>
                <c:pt idx="11115" formatCode="0.00E+00">
                  <c:v>1175000</c:v>
                </c:pt>
                <c:pt idx="11116">
                  <c:v>629950</c:v>
                </c:pt>
                <c:pt idx="11117">
                  <c:v>465000</c:v>
                </c:pt>
                <c:pt idx="11118">
                  <c:v>545000</c:v>
                </c:pt>
                <c:pt idx="11119">
                  <c:v>592000</c:v>
                </c:pt>
                <c:pt idx="11120">
                  <c:v>446000</c:v>
                </c:pt>
                <c:pt idx="11121">
                  <c:v>375000</c:v>
                </c:pt>
                <c:pt idx="11122">
                  <c:v>632500</c:v>
                </c:pt>
                <c:pt idx="11123">
                  <c:v>459950</c:v>
                </c:pt>
                <c:pt idx="11124">
                  <c:v>485000</c:v>
                </c:pt>
                <c:pt idx="11125">
                  <c:v>255000</c:v>
                </c:pt>
                <c:pt idx="11126">
                  <c:v>251750</c:v>
                </c:pt>
                <c:pt idx="11127">
                  <c:v>725000</c:v>
                </c:pt>
                <c:pt idx="11128">
                  <c:v>460000</c:v>
                </c:pt>
                <c:pt idx="11129">
                  <c:v>625000</c:v>
                </c:pt>
                <c:pt idx="11130">
                  <c:v>530000</c:v>
                </c:pt>
                <c:pt idx="11131">
                  <c:v>394950</c:v>
                </c:pt>
                <c:pt idx="11132">
                  <c:v>324950</c:v>
                </c:pt>
                <c:pt idx="11133">
                  <c:v>330000</c:v>
                </c:pt>
                <c:pt idx="11134">
                  <c:v>220000</c:v>
                </c:pt>
                <c:pt idx="11135">
                  <c:v>685000</c:v>
                </c:pt>
                <c:pt idx="11136">
                  <c:v>500000</c:v>
                </c:pt>
                <c:pt idx="11137">
                  <c:v>368000</c:v>
                </c:pt>
                <c:pt idx="11138">
                  <c:v>825000</c:v>
                </c:pt>
                <c:pt idx="11139">
                  <c:v>660000</c:v>
                </c:pt>
                <c:pt idx="11140">
                  <c:v>253000</c:v>
                </c:pt>
                <c:pt idx="11141">
                  <c:v>392500</c:v>
                </c:pt>
                <c:pt idx="11142">
                  <c:v>605000</c:v>
                </c:pt>
                <c:pt idx="11143">
                  <c:v>215000</c:v>
                </c:pt>
                <c:pt idx="11144">
                  <c:v>650000</c:v>
                </c:pt>
                <c:pt idx="11145">
                  <c:v>877500</c:v>
                </c:pt>
                <c:pt idx="11146">
                  <c:v>232500</c:v>
                </c:pt>
                <c:pt idx="11147">
                  <c:v>234000</c:v>
                </c:pt>
                <c:pt idx="11148">
                  <c:v>380000</c:v>
                </c:pt>
                <c:pt idx="11149">
                  <c:v>420000</c:v>
                </c:pt>
                <c:pt idx="11150">
                  <c:v>399950</c:v>
                </c:pt>
                <c:pt idx="11151">
                  <c:v>256750</c:v>
                </c:pt>
                <c:pt idx="11152">
                  <c:v>535000</c:v>
                </c:pt>
                <c:pt idx="11153">
                  <c:v>515000</c:v>
                </c:pt>
                <c:pt idx="11154">
                  <c:v>770000</c:v>
                </c:pt>
                <c:pt idx="11155">
                  <c:v>256000</c:v>
                </c:pt>
                <c:pt idx="11156">
                  <c:v>489900</c:v>
                </c:pt>
                <c:pt idx="11157">
                  <c:v>165000</c:v>
                </c:pt>
                <c:pt idx="11158">
                  <c:v>220000</c:v>
                </c:pt>
                <c:pt idx="11159">
                  <c:v>575000</c:v>
                </c:pt>
                <c:pt idx="11160">
                  <c:v>375000</c:v>
                </c:pt>
                <c:pt idx="11161">
                  <c:v>422250</c:v>
                </c:pt>
                <c:pt idx="11162">
                  <c:v>420000</c:v>
                </c:pt>
                <c:pt idx="11163">
                  <c:v>608000</c:v>
                </c:pt>
                <c:pt idx="11164">
                  <c:v>620000</c:v>
                </c:pt>
                <c:pt idx="11165">
                  <c:v>850000</c:v>
                </c:pt>
                <c:pt idx="11166">
                  <c:v>463000</c:v>
                </c:pt>
                <c:pt idx="11167">
                  <c:v>750000</c:v>
                </c:pt>
                <c:pt idx="11168" formatCode="0.00E+00">
                  <c:v>1070000</c:v>
                </c:pt>
                <c:pt idx="11169">
                  <c:v>290000</c:v>
                </c:pt>
                <c:pt idx="11170">
                  <c:v>525000</c:v>
                </c:pt>
                <c:pt idx="11171">
                  <c:v>319000</c:v>
                </c:pt>
                <c:pt idx="11172">
                  <c:v>592500</c:v>
                </c:pt>
                <c:pt idx="11173">
                  <c:v>350000</c:v>
                </c:pt>
                <c:pt idx="11174">
                  <c:v>454900</c:v>
                </c:pt>
                <c:pt idx="11175">
                  <c:v>272000</c:v>
                </c:pt>
                <c:pt idx="11176">
                  <c:v>357500</c:v>
                </c:pt>
                <c:pt idx="11177">
                  <c:v>285000</c:v>
                </c:pt>
                <c:pt idx="11178">
                  <c:v>280000</c:v>
                </c:pt>
                <c:pt idx="11179">
                  <c:v>477000</c:v>
                </c:pt>
                <c:pt idx="11180">
                  <c:v>750000</c:v>
                </c:pt>
                <c:pt idx="11181">
                  <c:v>595000</c:v>
                </c:pt>
                <c:pt idx="11182">
                  <c:v>525000</c:v>
                </c:pt>
                <c:pt idx="11183">
                  <c:v>319000</c:v>
                </c:pt>
                <c:pt idx="11184">
                  <c:v>225000</c:v>
                </c:pt>
                <c:pt idx="11185">
                  <c:v>485000</c:v>
                </c:pt>
                <c:pt idx="11186">
                  <c:v>341000</c:v>
                </c:pt>
                <c:pt idx="11187">
                  <c:v>674000</c:v>
                </c:pt>
                <c:pt idx="11188">
                  <c:v>442250</c:v>
                </c:pt>
                <c:pt idx="11189">
                  <c:v>591000</c:v>
                </c:pt>
                <c:pt idx="11190">
                  <c:v>276000</c:v>
                </c:pt>
                <c:pt idx="11191">
                  <c:v>394000</c:v>
                </c:pt>
                <c:pt idx="11192">
                  <c:v>355000</c:v>
                </c:pt>
                <c:pt idx="11193">
                  <c:v>260000</c:v>
                </c:pt>
                <c:pt idx="11194">
                  <c:v>300000</c:v>
                </c:pt>
                <c:pt idx="11195">
                  <c:v>310000</c:v>
                </c:pt>
                <c:pt idx="11196">
                  <c:v>209000</c:v>
                </c:pt>
                <c:pt idx="11197">
                  <c:v>344950</c:v>
                </c:pt>
                <c:pt idx="11198">
                  <c:v>230000</c:v>
                </c:pt>
                <c:pt idx="11199">
                  <c:v>336950</c:v>
                </c:pt>
                <c:pt idx="11200">
                  <c:v>700000</c:v>
                </c:pt>
                <c:pt idx="11201">
                  <c:v>230000</c:v>
                </c:pt>
                <c:pt idx="11202">
                  <c:v>443500</c:v>
                </c:pt>
                <c:pt idx="11203">
                  <c:v>471000</c:v>
                </c:pt>
                <c:pt idx="11204">
                  <c:v>595000</c:v>
                </c:pt>
                <c:pt idx="11205">
                  <c:v>470000</c:v>
                </c:pt>
                <c:pt idx="11206">
                  <c:v>600000</c:v>
                </c:pt>
                <c:pt idx="11207" formatCode="0.00E+00">
                  <c:v>1381000</c:v>
                </c:pt>
                <c:pt idx="11208">
                  <c:v>427800</c:v>
                </c:pt>
                <c:pt idx="11209">
                  <c:v>445000</c:v>
                </c:pt>
                <c:pt idx="11210">
                  <c:v>382000</c:v>
                </c:pt>
                <c:pt idx="11211">
                  <c:v>577000</c:v>
                </c:pt>
                <c:pt idx="11212">
                  <c:v>427000</c:v>
                </c:pt>
                <c:pt idx="11213">
                  <c:v>255000</c:v>
                </c:pt>
                <c:pt idx="11214">
                  <c:v>240000</c:v>
                </c:pt>
                <c:pt idx="11215" formatCode="0.00E+00">
                  <c:v>1234580</c:v>
                </c:pt>
                <c:pt idx="11216">
                  <c:v>435000</c:v>
                </c:pt>
                <c:pt idx="11217" formatCode="0.00E+00">
                  <c:v>1450000</c:v>
                </c:pt>
                <c:pt idx="11218">
                  <c:v>425000</c:v>
                </c:pt>
                <c:pt idx="11219">
                  <c:v>393000</c:v>
                </c:pt>
                <c:pt idx="11220">
                  <c:v>264950</c:v>
                </c:pt>
                <c:pt idx="11221">
                  <c:v>746500</c:v>
                </c:pt>
                <c:pt idx="11222">
                  <c:v>450000</c:v>
                </c:pt>
                <c:pt idx="11223">
                  <c:v>229950</c:v>
                </c:pt>
                <c:pt idx="11224">
                  <c:v>425000</c:v>
                </c:pt>
                <c:pt idx="11225" formatCode="0.00E+00">
                  <c:v>2555000</c:v>
                </c:pt>
                <c:pt idx="11226" formatCode="0.00E+00">
                  <c:v>1400000</c:v>
                </c:pt>
                <c:pt idx="11227">
                  <c:v>753000</c:v>
                </c:pt>
                <c:pt idx="11228">
                  <c:v>310000</c:v>
                </c:pt>
                <c:pt idx="11229">
                  <c:v>395000</c:v>
                </c:pt>
                <c:pt idx="11230">
                  <c:v>725000</c:v>
                </c:pt>
                <c:pt idx="11231">
                  <c:v>295000</c:v>
                </c:pt>
                <c:pt idx="11232">
                  <c:v>225000</c:v>
                </c:pt>
                <c:pt idx="11233" formatCode="0.00E+00">
                  <c:v>1699000</c:v>
                </c:pt>
                <c:pt idx="11234">
                  <c:v>431000</c:v>
                </c:pt>
                <c:pt idx="11235">
                  <c:v>358500</c:v>
                </c:pt>
                <c:pt idx="11236">
                  <c:v>595000</c:v>
                </c:pt>
                <c:pt idx="11237">
                  <c:v>468000</c:v>
                </c:pt>
                <c:pt idx="11238">
                  <c:v>260000</c:v>
                </c:pt>
                <c:pt idx="11239">
                  <c:v>375000</c:v>
                </c:pt>
                <c:pt idx="11240">
                  <c:v>295000</c:v>
                </c:pt>
                <c:pt idx="11241">
                  <c:v>403900</c:v>
                </c:pt>
                <c:pt idx="11242">
                  <c:v>269950</c:v>
                </c:pt>
                <c:pt idx="11243">
                  <c:v>640000</c:v>
                </c:pt>
                <c:pt idx="11244">
                  <c:v>221000</c:v>
                </c:pt>
                <c:pt idx="11245">
                  <c:v>255000</c:v>
                </c:pt>
                <c:pt idx="11246">
                  <c:v>300000</c:v>
                </c:pt>
                <c:pt idx="11247">
                  <c:v>270000</c:v>
                </c:pt>
                <c:pt idx="11248">
                  <c:v>575000</c:v>
                </c:pt>
                <c:pt idx="11249">
                  <c:v>246900</c:v>
                </c:pt>
                <c:pt idx="11250">
                  <c:v>635000</c:v>
                </c:pt>
                <c:pt idx="11251">
                  <c:v>450000</c:v>
                </c:pt>
                <c:pt idx="11252">
                  <c:v>215000</c:v>
                </c:pt>
                <c:pt idx="11253">
                  <c:v>785000</c:v>
                </c:pt>
                <c:pt idx="11254">
                  <c:v>522500</c:v>
                </c:pt>
                <c:pt idx="11255">
                  <c:v>150000</c:v>
                </c:pt>
                <c:pt idx="11256">
                  <c:v>199950</c:v>
                </c:pt>
                <c:pt idx="11257" formatCode="0.00E+00">
                  <c:v>3000000</c:v>
                </c:pt>
                <c:pt idx="11258">
                  <c:v>379900</c:v>
                </c:pt>
                <c:pt idx="11259">
                  <c:v>950000</c:v>
                </c:pt>
                <c:pt idx="11260">
                  <c:v>865000</c:v>
                </c:pt>
                <c:pt idx="11261">
                  <c:v>785000</c:v>
                </c:pt>
                <c:pt idx="11262">
                  <c:v>245700</c:v>
                </c:pt>
                <c:pt idx="11263">
                  <c:v>951000</c:v>
                </c:pt>
                <c:pt idx="11264">
                  <c:v>499950</c:v>
                </c:pt>
                <c:pt idx="11265">
                  <c:v>257000</c:v>
                </c:pt>
                <c:pt idx="11266">
                  <c:v>549000</c:v>
                </c:pt>
                <c:pt idx="11267" formatCode="0.00E+00">
                  <c:v>1600000</c:v>
                </c:pt>
                <c:pt idx="11268" formatCode="0.00E+00">
                  <c:v>1400000</c:v>
                </c:pt>
                <c:pt idx="11269">
                  <c:v>619000</c:v>
                </c:pt>
                <c:pt idx="11270">
                  <c:v>311000</c:v>
                </c:pt>
                <c:pt idx="11271">
                  <c:v>600000</c:v>
                </c:pt>
                <c:pt idx="11272" formatCode="0.00E+00">
                  <c:v>1080000</c:v>
                </c:pt>
                <c:pt idx="11273">
                  <c:v>436000</c:v>
                </c:pt>
                <c:pt idx="11274">
                  <c:v>205000</c:v>
                </c:pt>
                <c:pt idx="11275">
                  <c:v>514000</c:v>
                </c:pt>
                <c:pt idx="11276">
                  <c:v>530000</c:v>
                </c:pt>
                <c:pt idx="11277">
                  <c:v>511000</c:v>
                </c:pt>
                <c:pt idx="11278" formatCode="0.00E+00">
                  <c:v>2100000</c:v>
                </c:pt>
                <c:pt idx="11279">
                  <c:v>370000</c:v>
                </c:pt>
                <c:pt idx="11280">
                  <c:v>500000</c:v>
                </c:pt>
                <c:pt idx="11281">
                  <c:v>710000</c:v>
                </c:pt>
                <c:pt idx="11282">
                  <c:v>270000</c:v>
                </c:pt>
                <c:pt idx="11283">
                  <c:v>415000</c:v>
                </c:pt>
                <c:pt idx="11284" formatCode="0.00E+00">
                  <c:v>1800000</c:v>
                </c:pt>
                <c:pt idx="11285">
                  <c:v>236000</c:v>
                </c:pt>
                <c:pt idx="11286">
                  <c:v>278000</c:v>
                </c:pt>
                <c:pt idx="11287">
                  <c:v>312000</c:v>
                </c:pt>
                <c:pt idx="11288">
                  <c:v>539000</c:v>
                </c:pt>
                <c:pt idx="11289">
                  <c:v>498000</c:v>
                </c:pt>
                <c:pt idx="11290">
                  <c:v>857000</c:v>
                </c:pt>
                <c:pt idx="11291">
                  <c:v>780000</c:v>
                </c:pt>
                <c:pt idx="11292">
                  <c:v>650000</c:v>
                </c:pt>
                <c:pt idx="11293">
                  <c:v>559500</c:v>
                </c:pt>
                <c:pt idx="11294">
                  <c:v>219950</c:v>
                </c:pt>
                <c:pt idx="11295">
                  <c:v>671500</c:v>
                </c:pt>
                <c:pt idx="11296">
                  <c:v>813000</c:v>
                </c:pt>
                <c:pt idx="11297">
                  <c:v>182000</c:v>
                </c:pt>
                <c:pt idx="11298">
                  <c:v>203700</c:v>
                </c:pt>
                <c:pt idx="11299">
                  <c:v>740000</c:v>
                </c:pt>
                <c:pt idx="11300">
                  <c:v>230000</c:v>
                </c:pt>
                <c:pt idx="11301">
                  <c:v>128000</c:v>
                </c:pt>
                <c:pt idx="11302">
                  <c:v>345000</c:v>
                </c:pt>
                <c:pt idx="11303">
                  <c:v>663000</c:v>
                </c:pt>
                <c:pt idx="11304">
                  <c:v>329950</c:v>
                </c:pt>
                <c:pt idx="11305" formatCode="0.00E+00">
                  <c:v>1047500</c:v>
                </c:pt>
                <c:pt idx="11306">
                  <c:v>402300</c:v>
                </c:pt>
                <c:pt idx="11307">
                  <c:v>492000</c:v>
                </c:pt>
                <c:pt idx="11308">
                  <c:v>448000</c:v>
                </c:pt>
                <c:pt idx="11309">
                  <c:v>273000</c:v>
                </c:pt>
                <c:pt idx="11310">
                  <c:v>335000</c:v>
                </c:pt>
                <c:pt idx="11311">
                  <c:v>695000</c:v>
                </c:pt>
                <c:pt idx="11312">
                  <c:v>279000</c:v>
                </c:pt>
                <c:pt idx="11313">
                  <c:v>485000</c:v>
                </c:pt>
                <c:pt idx="11314">
                  <c:v>383000</c:v>
                </c:pt>
                <c:pt idx="11315">
                  <c:v>490000</c:v>
                </c:pt>
                <c:pt idx="11316">
                  <c:v>240000</c:v>
                </c:pt>
                <c:pt idx="11317">
                  <c:v>285000</c:v>
                </c:pt>
                <c:pt idx="11318">
                  <c:v>524950</c:v>
                </c:pt>
                <c:pt idx="11319">
                  <c:v>729000</c:v>
                </c:pt>
                <c:pt idx="11320">
                  <c:v>460000</c:v>
                </c:pt>
                <c:pt idx="11321">
                  <c:v>687500</c:v>
                </c:pt>
                <c:pt idx="11322" formatCode="0.00E+00">
                  <c:v>1168000</c:v>
                </c:pt>
                <c:pt idx="11323">
                  <c:v>825000</c:v>
                </c:pt>
                <c:pt idx="11324">
                  <c:v>314950</c:v>
                </c:pt>
                <c:pt idx="11325">
                  <c:v>470000</c:v>
                </c:pt>
                <c:pt idx="11326">
                  <c:v>500000</c:v>
                </c:pt>
                <c:pt idx="11327">
                  <c:v>313000</c:v>
                </c:pt>
                <c:pt idx="11328">
                  <c:v>445000</c:v>
                </c:pt>
                <c:pt idx="11329">
                  <c:v>300000</c:v>
                </c:pt>
                <c:pt idx="11330">
                  <c:v>619500</c:v>
                </c:pt>
                <c:pt idx="11331">
                  <c:v>305000</c:v>
                </c:pt>
                <c:pt idx="11332">
                  <c:v>874000</c:v>
                </c:pt>
                <c:pt idx="11333">
                  <c:v>477500</c:v>
                </c:pt>
                <c:pt idx="11334">
                  <c:v>700000</c:v>
                </c:pt>
                <c:pt idx="11335">
                  <c:v>515000</c:v>
                </c:pt>
                <c:pt idx="11336">
                  <c:v>590000</c:v>
                </c:pt>
                <c:pt idx="11337">
                  <c:v>205000</c:v>
                </c:pt>
                <c:pt idx="11338">
                  <c:v>310000</c:v>
                </c:pt>
                <c:pt idx="11339">
                  <c:v>442500</c:v>
                </c:pt>
                <c:pt idx="11340" formatCode="0.00E+00">
                  <c:v>1078500</c:v>
                </c:pt>
                <c:pt idx="11341">
                  <c:v>530000</c:v>
                </c:pt>
                <c:pt idx="11342">
                  <c:v>343500</c:v>
                </c:pt>
                <c:pt idx="11343">
                  <c:v>334900</c:v>
                </c:pt>
                <c:pt idx="11344">
                  <c:v>544300</c:v>
                </c:pt>
                <c:pt idx="11345">
                  <c:v>370000</c:v>
                </c:pt>
                <c:pt idx="11346">
                  <c:v>245000</c:v>
                </c:pt>
                <c:pt idx="11347">
                  <c:v>535000</c:v>
                </c:pt>
                <c:pt idx="11348">
                  <c:v>202000</c:v>
                </c:pt>
                <c:pt idx="11349">
                  <c:v>490000</c:v>
                </c:pt>
                <c:pt idx="11350">
                  <c:v>651500</c:v>
                </c:pt>
                <c:pt idx="11351">
                  <c:v>270000</c:v>
                </c:pt>
                <c:pt idx="11352" formatCode="0.00E+00">
                  <c:v>1164000</c:v>
                </c:pt>
                <c:pt idx="11353">
                  <c:v>289000</c:v>
                </c:pt>
                <c:pt idx="11354">
                  <c:v>240000</c:v>
                </c:pt>
                <c:pt idx="11355">
                  <c:v>790000</c:v>
                </c:pt>
                <c:pt idx="11356">
                  <c:v>350000</c:v>
                </c:pt>
                <c:pt idx="11357">
                  <c:v>246950</c:v>
                </c:pt>
                <c:pt idx="11358">
                  <c:v>400000</c:v>
                </c:pt>
                <c:pt idx="11359">
                  <c:v>533000</c:v>
                </c:pt>
                <c:pt idx="11360">
                  <c:v>198400</c:v>
                </c:pt>
                <c:pt idx="11361">
                  <c:v>495000</c:v>
                </c:pt>
                <c:pt idx="11362">
                  <c:v>862000</c:v>
                </c:pt>
                <c:pt idx="11363">
                  <c:v>870000</c:v>
                </c:pt>
                <c:pt idx="11364">
                  <c:v>875000</c:v>
                </c:pt>
                <c:pt idx="11365">
                  <c:v>317000</c:v>
                </c:pt>
                <c:pt idx="11366">
                  <c:v>325000</c:v>
                </c:pt>
                <c:pt idx="11367">
                  <c:v>615000</c:v>
                </c:pt>
                <c:pt idx="11368">
                  <c:v>334950</c:v>
                </c:pt>
                <c:pt idx="11369">
                  <c:v>775000</c:v>
                </c:pt>
                <c:pt idx="11370">
                  <c:v>600000</c:v>
                </c:pt>
                <c:pt idx="11371">
                  <c:v>565000</c:v>
                </c:pt>
                <c:pt idx="11372">
                  <c:v>292500</c:v>
                </c:pt>
                <c:pt idx="11373">
                  <c:v>825000</c:v>
                </c:pt>
                <c:pt idx="11374">
                  <c:v>495000</c:v>
                </c:pt>
                <c:pt idx="11375">
                  <c:v>525000</c:v>
                </c:pt>
                <c:pt idx="11376">
                  <c:v>438600</c:v>
                </c:pt>
                <c:pt idx="11377">
                  <c:v>507000</c:v>
                </c:pt>
                <c:pt idx="11378">
                  <c:v>275900</c:v>
                </c:pt>
                <c:pt idx="11379" formatCode="0.00E+00">
                  <c:v>1170000</c:v>
                </c:pt>
                <c:pt idx="11380">
                  <c:v>275000</c:v>
                </c:pt>
                <c:pt idx="11381">
                  <c:v>355000</c:v>
                </c:pt>
                <c:pt idx="11382">
                  <c:v>233000</c:v>
                </c:pt>
                <c:pt idx="11383">
                  <c:v>666000</c:v>
                </c:pt>
                <c:pt idx="11384">
                  <c:v>317500</c:v>
                </c:pt>
                <c:pt idx="11385">
                  <c:v>420000</c:v>
                </c:pt>
                <c:pt idx="11386">
                  <c:v>290000</c:v>
                </c:pt>
                <c:pt idx="11387">
                  <c:v>320000</c:v>
                </c:pt>
                <c:pt idx="11388">
                  <c:v>650000</c:v>
                </c:pt>
                <c:pt idx="11389">
                  <c:v>325000</c:v>
                </c:pt>
                <c:pt idx="11390">
                  <c:v>165000</c:v>
                </c:pt>
                <c:pt idx="11391">
                  <c:v>500000</c:v>
                </c:pt>
                <c:pt idx="11392">
                  <c:v>443000</c:v>
                </c:pt>
                <c:pt idx="11393">
                  <c:v>213400</c:v>
                </c:pt>
                <c:pt idx="11394">
                  <c:v>480000</c:v>
                </c:pt>
                <c:pt idx="11395">
                  <c:v>275000</c:v>
                </c:pt>
                <c:pt idx="11396">
                  <c:v>299880</c:v>
                </c:pt>
                <c:pt idx="11397">
                  <c:v>499950</c:v>
                </c:pt>
                <c:pt idx="11398" formatCode="0.00E+00">
                  <c:v>1705000</c:v>
                </c:pt>
                <c:pt idx="11399">
                  <c:v>550000</c:v>
                </c:pt>
                <c:pt idx="11400">
                  <c:v>300000</c:v>
                </c:pt>
                <c:pt idx="11401">
                  <c:v>920000</c:v>
                </c:pt>
                <c:pt idx="11402" formatCode="0.00E+00">
                  <c:v>2300000</c:v>
                </c:pt>
                <c:pt idx="11403">
                  <c:v>620000</c:v>
                </c:pt>
                <c:pt idx="11404">
                  <c:v>253500</c:v>
                </c:pt>
                <c:pt idx="11405">
                  <c:v>978000</c:v>
                </c:pt>
                <c:pt idx="11406">
                  <c:v>387500</c:v>
                </c:pt>
                <c:pt idx="11407">
                  <c:v>325000</c:v>
                </c:pt>
                <c:pt idx="11408">
                  <c:v>568000</c:v>
                </c:pt>
                <c:pt idx="11409">
                  <c:v>525000</c:v>
                </c:pt>
                <c:pt idx="11410">
                  <c:v>560000</c:v>
                </c:pt>
                <c:pt idx="11411">
                  <c:v>394000</c:v>
                </c:pt>
                <c:pt idx="11412">
                  <c:v>484950</c:v>
                </c:pt>
                <c:pt idx="11413" formatCode="0.00E+00">
                  <c:v>1295000</c:v>
                </c:pt>
                <c:pt idx="11414">
                  <c:v>315000</c:v>
                </c:pt>
                <c:pt idx="11415">
                  <c:v>590000</c:v>
                </c:pt>
                <c:pt idx="11416">
                  <c:v>106000</c:v>
                </c:pt>
                <c:pt idx="11417">
                  <c:v>751000</c:v>
                </c:pt>
                <c:pt idx="11418">
                  <c:v>474000</c:v>
                </c:pt>
                <c:pt idx="11419">
                  <c:v>189000</c:v>
                </c:pt>
                <c:pt idx="11420">
                  <c:v>440500</c:v>
                </c:pt>
                <c:pt idx="11421" formatCode="0.00E+00">
                  <c:v>1017000</c:v>
                </c:pt>
                <c:pt idx="11422">
                  <c:v>589000</c:v>
                </c:pt>
                <c:pt idx="11423">
                  <c:v>273000</c:v>
                </c:pt>
                <c:pt idx="11424">
                  <c:v>950000</c:v>
                </c:pt>
                <c:pt idx="11425">
                  <c:v>277700</c:v>
                </c:pt>
                <c:pt idx="11426">
                  <c:v>299900</c:v>
                </c:pt>
                <c:pt idx="11427">
                  <c:v>235000</c:v>
                </c:pt>
                <c:pt idx="11428">
                  <c:v>464000</c:v>
                </c:pt>
                <c:pt idx="11429">
                  <c:v>281000</c:v>
                </c:pt>
                <c:pt idx="11430">
                  <c:v>320000</c:v>
                </c:pt>
                <c:pt idx="11431">
                  <c:v>282000</c:v>
                </c:pt>
                <c:pt idx="11432">
                  <c:v>745000</c:v>
                </c:pt>
                <c:pt idx="11433">
                  <c:v>245000</c:v>
                </c:pt>
                <c:pt idx="11434">
                  <c:v>250000</c:v>
                </c:pt>
                <c:pt idx="11435">
                  <c:v>470000</c:v>
                </c:pt>
                <c:pt idx="11436">
                  <c:v>216650</c:v>
                </c:pt>
                <c:pt idx="11437">
                  <c:v>440000</c:v>
                </c:pt>
                <c:pt idx="11438">
                  <c:v>590000</c:v>
                </c:pt>
                <c:pt idx="11439">
                  <c:v>935000</c:v>
                </c:pt>
                <c:pt idx="11440">
                  <c:v>848000</c:v>
                </c:pt>
                <c:pt idx="11441">
                  <c:v>827500</c:v>
                </c:pt>
                <c:pt idx="11442" formatCode="0.00E+00">
                  <c:v>1125000</c:v>
                </c:pt>
                <c:pt idx="11443">
                  <c:v>630000</c:v>
                </c:pt>
                <c:pt idx="11444">
                  <c:v>340000</c:v>
                </c:pt>
                <c:pt idx="11445">
                  <c:v>570000</c:v>
                </c:pt>
                <c:pt idx="11446" formatCode="0.00E+00">
                  <c:v>2750000</c:v>
                </c:pt>
                <c:pt idx="11447">
                  <c:v>514500</c:v>
                </c:pt>
                <c:pt idx="11448">
                  <c:v>360000</c:v>
                </c:pt>
                <c:pt idx="11449">
                  <c:v>228900</c:v>
                </c:pt>
                <c:pt idx="11450">
                  <c:v>660000</c:v>
                </c:pt>
                <c:pt idx="11451">
                  <c:v>647000</c:v>
                </c:pt>
                <c:pt idx="11452">
                  <c:v>366000</c:v>
                </c:pt>
                <c:pt idx="11453">
                  <c:v>354000</c:v>
                </c:pt>
                <c:pt idx="11454">
                  <c:v>850000</c:v>
                </c:pt>
                <c:pt idx="11455">
                  <c:v>496700</c:v>
                </c:pt>
                <c:pt idx="11456">
                  <c:v>300000</c:v>
                </c:pt>
                <c:pt idx="11457">
                  <c:v>390000</c:v>
                </c:pt>
                <c:pt idx="11458">
                  <c:v>350000</c:v>
                </c:pt>
                <c:pt idx="11459">
                  <c:v>561000</c:v>
                </c:pt>
                <c:pt idx="11460">
                  <c:v>475000</c:v>
                </c:pt>
                <c:pt idx="11461">
                  <c:v>275000</c:v>
                </c:pt>
                <c:pt idx="11462">
                  <c:v>290000</c:v>
                </c:pt>
                <c:pt idx="11463">
                  <c:v>199000</c:v>
                </c:pt>
                <c:pt idx="11464">
                  <c:v>279900</c:v>
                </c:pt>
                <c:pt idx="11465" formatCode="0.00E+00">
                  <c:v>1655000</c:v>
                </c:pt>
                <c:pt idx="11466">
                  <c:v>405000</c:v>
                </c:pt>
                <c:pt idx="11467">
                  <c:v>615000</c:v>
                </c:pt>
                <c:pt idx="11468">
                  <c:v>268000</c:v>
                </c:pt>
                <c:pt idx="11469">
                  <c:v>451000</c:v>
                </c:pt>
                <c:pt idx="11470">
                  <c:v>850000</c:v>
                </c:pt>
                <c:pt idx="11471" formatCode="0.00E+00">
                  <c:v>1180000</c:v>
                </c:pt>
                <c:pt idx="11472">
                  <c:v>245000</c:v>
                </c:pt>
                <c:pt idx="11473">
                  <c:v>450000</c:v>
                </c:pt>
                <c:pt idx="11474">
                  <c:v>370350</c:v>
                </c:pt>
                <c:pt idx="11475">
                  <c:v>543000</c:v>
                </c:pt>
                <c:pt idx="11476">
                  <c:v>265000</c:v>
                </c:pt>
                <c:pt idx="11477">
                  <c:v>497000</c:v>
                </c:pt>
                <c:pt idx="11478">
                  <c:v>419000</c:v>
                </c:pt>
                <c:pt idx="11479">
                  <c:v>545800</c:v>
                </c:pt>
                <c:pt idx="11480">
                  <c:v>403000</c:v>
                </c:pt>
                <c:pt idx="11481">
                  <c:v>195000</c:v>
                </c:pt>
                <c:pt idx="11482" formatCode="0.00E+00">
                  <c:v>1125000</c:v>
                </c:pt>
                <c:pt idx="11483">
                  <c:v>255000</c:v>
                </c:pt>
                <c:pt idx="11484">
                  <c:v>500000</c:v>
                </c:pt>
                <c:pt idx="11485">
                  <c:v>855000</c:v>
                </c:pt>
                <c:pt idx="11486">
                  <c:v>390000</c:v>
                </c:pt>
                <c:pt idx="11487">
                  <c:v>339000</c:v>
                </c:pt>
                <c:pt idx="11488" formatCode="0.00E+00">
                  <c:v>1325000</c:v>
                </c:pt>
                <c:pt idx="11489">
                  <c:v>429900</c:v>
                </c:pt>
                <c:pt idx="11490">
                  <c:v>370900</c:v>
                </c:pt>
                <c:pt idx="11491">
                  <c:v>457500</c:v>
                </c:pt>
                <c:pt idx="11492">
                  <c:v>499000</c:v>
                </c:pt>
                <c:pt idx="11493">
                  <c:v>225000</c:v>
                </c:pt>
                <c:pt idx="11494">
                  <c:v>615000</c:v>
                </c:pt>
                <c:pt idx="11495">
                  <c:v>455000</c:v>
                </c:pt>
                <c:pt idx="11496">
                  <c:v>458000</c:v>
                </c:pt>
                <c:pt idx="11497">
                  <c:v>580000</c:v>
                </c:pt>
                <c:pt idx="11498">
                  <c:v>966000</c:v>
                </c:pt>
                <c:pt idx="11499">
                  <c:v>240000</c:v>
                </c:pt>
                <c:pt idx="11500">
                  <c:v>229050</c:v>
                </c:pt>
                <c:pt idx="11501">
                  <c:v>328500</c:v>
                </c:pt>
                <c:pt idx="11502">
                  <c:v>319000</c:v>
                </c:pt>
                <c:pt idx="11503">
                  <c:v>650000</c:v>
                </c:pt>
                <c:pt idx="11504">
                  <c:v>398500</c:v>
                </c:pt>
                <c:pt idx="11505">
                  <c:v>250000</c:v>
                </c:pt>
                <c:pt idx="11506">
                  <c:v>815000</c:v>
                </c:pt>
                <c:pt idx="11507" formatCode="0.00E+00">
                  <c:v>1065000</c:v>
                </c:pt>
                <c:pt idx="11508">
                  <c:v>510000</c:v>
                </c:pt>
                <c:pt idx="11509">
                  <c:v>156000</c:v>
                </c:pt>
                <c:pt idx="11510">
                  <c:v>254500</c:v>
                </c:pt>
                <c:pt idx="11511">
                  <c:v>760000</c:v>
                </c:pt>
                <c:pt idx="11512">
                  <c:v>210000</c:v>
                </c:pt>
                <c:pt idx="11513">
                  <c:v>349950</c:v>
                </c:pt>
                <c:pt idx="11514">
                  <c:v>676000</c:v>
                </c:pt>
                <c:pt idx="11515">
                  <c:v>475000</c:v>
                </c:pt>
                <c:pt idx="11516">
                  <c:v>880000</c:v>
                </c:pt>
                <c:pt idx="11517" formatCode="0.00E+00">
                  <c:v>1209000</c:v>
                </c:pt>
                <c:pt idx="11518">
                  <c:v>420000</c:v>
                </c:pt>
                <c:pt idx="11519">
                  <c:v>607000</c:v>
                </c:pt>
                <c:pt idx="11520">
                  <c:v>475000</c:v>
                </c:pt>
                <c:pt idx="11521">
                  <c:v>395000</c:v>
                </c:pt>
                <c:pt idx="11522">
                  <c:v>650000</c:v>
                </c:pt>
                <c:pt idx="11523">
                  <c:v>625000</c:v>
                </c:pt>
                <c:pt idx="11524">
                  <c:v>849000</c:v>
                </c:pt>
                <c:pt idx="11525">
                  <c:v>429950</c:v>
                </c:pt>
                <c:pt idx="11526">
                  <c:v>825000</c:v>
                </c:pt>
                <c:pt idx="11527">
                  <c:v>505000</c:v>
                </c:pt>
                <c:pt idx="11528">
                  <c:v>265000</c:v>
                </c:pt>
                <c:pt idx="11529">
                  <c:v>283000</c:v>
                </c:pt>
                <c:pt idx="11530">
                  <c:v>560000</c:v>
                </c:pt>
                <c:pt idx="11531">
                  <c:v>765000</c:v>
                </c:pt>
                <c:pt idx="11532">
                  <c:v>610000</c:v>
                </c:pt>
                <c:pt idx="11533">
                  <c:v>589000</c:v>
                </c:pt>
                <c:pt idx="11534">
                  <c:v>192500</c:v>
                </c:pt>
                <c:pt idx="11535" formatCode="0.00E+00">
                  <c:v>3200000</c:v>
                </c:pt>
                <c:pt idx="11536">
                  <c:v>550000</c:v>
                </c:pt>
                <c:pt idx="11537">
                  <c:v>460000</c:v>
                </c:pt>
                <c:pt idx="11538">
                  <c:v>264500</c:v>
                </c:pt>
                <c:pt idx="11539">
                  <c:v>339000</c:v>
                </c:pt>
                <c:pt idx="11540">
                  <c:v>950000</c:v>
                </c:pt>
                <c:pt idx="11541">
                  <c:v>677500</c:v>
                </c:pt>
                <c:pt idx="11542">
                  <c:v>690000</c:v>
                </c:pt>
                <c:pt idx="11543">
                  <c:v>312000</c:v>
                </c:pt>
                <c:pt idx="11544">
                  <c:v>840000</c:v>
                </c:pt>
                <c:pt idx="11545">
                  <c:v>357500</c:v>
                </c:pt>
                <c:pt idx="11546">
                  <c:v>675000</c:v>
                </c:pt>
                <c:pt idx="11547">
                  <c:v>515000</c:v>
                </c:pt>
                <c:pt idx="11548">
                  <c:v>491234</c:v>
                </c:pt>
                <c:pt idx="11549">
                  <c:v>290000</c:v>
                </c:pt>
                <c:pt idx="11550">
                  <c:v>490000</c:v>
                </c:pt>
                <c:pt idx="11551">
                  <c:v>810000</c:v>
                </c:pt>
                <c:pt idx="11552">
                  <c:v>252000</c:v>
                </c:pt>
                <c:pt idx="11553">
                  <c:v>299999</c:v>
                </c:pt>
                <c:pt idx="11554">
                  <c:v>400000</c:v>
                </c:pt>
                <c:pt idx="11555">
                  <c:v>530000</c:v>
                </c:pt>
                <c:pt idx="11556">
                  <c:v>357000</c:v>
                </c:pt>
                <c:pt idx="11557">
                  <c:v>365000</c:v>
                </c:pt>
                <c:pt idx="11558">
                  <c:v>804000</c:v>
                </c:pt>
                <c:pt idx="11559">
                  <c:v>808250</c:v>
                </c:pt>
                <c:pt idx="11560">
                  <c:v>360000</c:v>
                </c:pt>
                <c:pt idx="11561">
                  <c:v>240000</c:v>
                </c:pt>
                <c:pt idx="11562">
                  <c:v>335000</c:v>
                </c:pt>
                <c:pt idx="11563">
                  <c:v>380000</c:v>
                </c:pt>
                <c:pt idx="11564">
                  <c:v>350000</c:v>
                </c:pt>
                <c:pt idx="11565">
                  <c:v>194000</c:v>
                </c:pt>
                <c:pt idx="11566">
                  <c:v>310000</c:v>
                </c:pt>
                <c:pt idx="11567">
                  <c:v>315000</c:v>
                </c:pt>
                <c:pt idx="11568">
                  <c:v>258950</c:v>
                </c:pt>
                <c:pt idx="11569">
                  <c:v>479000</c:v>
                </c:pt>
                <c:pt idx="11570">
                  <c:v>510000</c:v>
                </c:pt>
                <c:pt idx="11571">
                  <c:v>400000</c:v>
                </c:pt>
                <c:pt idx="11572" formatCode="0.00E+00">
                  <c:v>1450000</c:v>
                </c:pt>
                <c:pt idx="11573">
                  <c:v>680000</c:v>
                </c:pt>
                <c:pt idx="11574" formatCode="0.00E+00">
                  <c:v>1750000</c:v>
                </c:pt>
                <c:pt idx="11575">
                  <c:v>335000</c:v>
                </c:pt>
                <c:pt idx="11576">
                  <c:v>460000</c:v>
                </c:pt>
                <c:pt idx="11577">
                  <c:v>440000</c:v>
                </c:pt>
                <c:pt idx="11578">
                  <c:v>412250</c:v>
                </c:pt>
                <c:pt idx="11579">
                  <c:v>185000</c:v>
                </c:pt>
                <c:pt idx="11580">
                  <c:v>286500</c:v>
                </c:pt>
                <c:pt idx="11581">
                  <c:v>422000</c:v>
                </c:pt>
                <c:pt idx="11582">
                  <c:v>408000</c:v>
                </c:pt>
                <c:pt idx="11583">
                  <c:v>306500</c:v>
                </c:pt>
                <c:pt idx="11584">
                  <c:v>359900</c:v>
                </c:pt>
                <c:pt idx="11585">
                  <c:v>560000</c:v>
                </c:pt>
                <c:pt idx="11586">
                  <c:v>259875</c:v>
                </c:pt>
                <c:pt idx="11587">
                  <c:v>385000</c:v>
                </c:pt>
                <c:pt idx="11588">
                  <c:v>188000</c:v>
                </c:pt>
                <c:pt idx="11589" formatCode="0.00E+00">
                  <c:v>1142000</c:v>
                </c:pt>
                <c:pt idx="11590">
                  <c:v>255000</c:v>
                </c:pt>
                <c:pt idx="11591" formatCode="0.00E+00">
                  <c:v>1185000</c:v>
                </c:pt>
                <c:pt idx="11592">
                  <c:v>635200</c:v>
                </c:pt>
                <c:pt idx="11593">
                  <c:v>355000</c:v>
                </c:pt>
                <c:pt idx="11594">
                  <c:v>544000</c:v>
                </c:pt>
                <c:pt idx="11595">
                  <c:v>402000</c:v>
                </c:pt>
                <c:pt idx="11596">
                  <c:v>575000</c:v>
                </c:pt>
                <c:pt idx="11597">
                  <c:v>216000</c:v>
                </c:pt>
                <c:pt idx="11598" formatCode="0.00E+00">
                  <c:v>1200000</c:v>
                </c:pt>
                <c:pt idx="11599">
                  <c:v>850000</c:v>
                </c:pt>
                <c:pt idx="11600">
                  <c:v>238000</c:v>
                </c:pt>
                <c:pt idx="11601">
                  <c:v>625000</c:v>
                </c:pt>
                <c:pt idx="11602" formatCode="0.00E+00">
                  <c:v>1110000</c:v>
                </c:pt>
                <c:pt idx="11603">
                  <c:v>820000</c:v>
                </c:pt>
                <c:pt idx="11604">
                  <c:v>355000</c:v>
                </c:pt>
                <c:pt idx="11605">
                  <c:v>495000</c:v>
                </c:pt>
                <c:pt idx="11606" formatCode="0.00E+00">
                  <c:v>1300000</c:v>
                </c:pt>
                <c:pt idx="11607">
                  <c:v>398750</c:v>
                </c:pt>
                <c:pt idx="11608">
                  <c:v>835000</c:v>
                </c:pt>
                <c:pt idx="11609">
                  <c:v>705000</c:v>
                </c:pt>
                <c:pt idx="11610">
                  <c:v>625000</c:v>
                </c:pt>
                <c:pt idx="11611">
                  <c:v>550000</c:v>
                </c:pt>
                <c:pt idx="11612">
                  <c:v>540000</c:v>
                </c:pt>
                <c:pt idx="11613">
                  <c:v>519000</c:v>
                </c:pt>
                <c:pt idx="11614">
                  <c:v>311000</c:v>
                </c:pt>
                <c:pt idx="11615">
                  <c:v>305000</c:v>
                </c:pt>
                <c:pt idx="11616">
                  <c:v>395000</c:v>
                </c:pt>
                <c:pt idx="11617">
                  <c:v>275000</c:v>
                </c:pt>
                <c:pt idx="11618">
                  <c:v>450000</c:v>
                </c:pt>
                <c:pt idx="11619">
                  <c:v>324000</c:v>
                </c:pt>
                <c:pt idx="11620" formatCode="0.00E+00">
                  <c:v>2795000</c:v>
                </c:pt>
                <c:pt idx="11621">
                  <c:v>565000</c:v>
                </c:pt>
                <c:pt idx="11622">
                  <c:v>373000</c:v>
                </c:pt>
                <c:pt idx="11623">
                  <c:v>613000</c:v>
                </c:pt>
                <c:pt idx="11624">
                  <c:v>614000</c:v>
                </c:pt>
                <c:pt idx="11625">
                  <c:v>595000</c:v>
                </c:pt>
                <c:pt idx="11626">
                  <c:v>440000</c:v>
                </c:pt>
                <c:pt idx="11627">
                  <c:v>425000</c:v>
                </c:pt>
                <c:pt idx="11628">
                  <c:v>407000</c:v>
                </c:pt>
                <c:pt idx="11629">
                  <c:v>472000</c:v>
                </c:pt>
                <c:pt idx="11630">
                  <c:v>472000</c:v>
                </c:pt>
                <c:pt idx="11631" formatCode="0.00E+00">
                  <c:v>1250000</c:v>
                </c:pt>
                <c:pt idx="11632">
                  <c:v>412000</c:v>
                </c:pt>
                <c:pt idx="11633">
                  <c:v>717000</c:v>
                </c:pt>
                <c:pt idx="11634">
                  <c:v>425000</c:v>
                </c:pt>
                <c:pt idx="11635">
                  <c:v>299999</c:v>
                </c:pt>
                <c:pt idx="11636">
                  <c:v>254000</c:v>
                </c:pt>
                <c:pt idx="11637">
                  <c:v>178500</c:v>
                </c:pt>
                <c:pt idx="11638">
                  <c:v>800000</c:v>
                </c:pt>
                <c:pt idx="11639">
                  <c:v>420000</c:v>
                </c:pt>
                <c:pt idx="11640">
                  <c:v>319900</c:v>
                </c:pt>
                <c:pt idx="11641">
                  <c:v>350000</c:v>
                </c:pt>
                <c:pt idx="11642">
                  <c:v>968000</c:v>
                </c:pt>
                <c:pt idx="11643">
                  <c:v>491000</c:v>
                </c:pt>
                <c:pt idx="11644">
                  <c:v>948000</c:v>
                </c:pt>
                <c:pt idx="11645">
                  <c:v>900000</c:v>
                </c:pt>
                <c:pt idx="11646">
                  <c:v>270000</c:v>
                </c:pt>
                <c:pt idx="11647">
                  <c:v>198000</c:v>
                </c:pt>
                <c:pt idx="11648">
                  <c:v>250000</c:v>
                </c:pt>
                <c:pt idx="11649">
                  <c:v>615000</c:v>
                </c:pt>
                <c:pt idx="11650">
                  <c:v>550000</c:v>
                </c:pt>
                <c:pt idx="11651">
                  <c:v>190000</c:v>
                </c:pt>
                <c:pt idx="11652">
                  <c:v>629000</c:v>
                </c:pt>
                <c:pt idx="11653">
                  <c:v>434000</c:v>
                </c:pt>
                <c:pt idx="11654">
                  <c:v>415885</c:v>
                </c:pt>
                <c:pt idx="11655">
                  <c:v>550000</c:v>
                </c:pt>
                <c:pt idx="11656">
                  <c:v>272000</c:v>
                </c:pt>
                <c:pt idx="11657">
                  <c:v>665000</c:v>
                </c:pt>
                <c:pt idx="11658">
                  <c:v>510000</c:v>
                </c:pt>
                <c:pt idx="11659">
                  <c:v>530000</c:v>
                </c:pt>
                <c:pt idx="11660">
                  <c:v>355000</c:v>
                </c:pt>
                <c:pt idx="11661">
                  <c:v>255000</c:v>
                </c:pt>
                <c:pt idx="11662">
                  <c:v>790000</c:v>
                </c:pt>
                <c:pt idx="11663">
                  <c:v>695000</c:v>
                </c:pt>
                <c:pt idx="11664">
                  <c:v>255000</c:v>
                </c:pt>
                <c:pt idx="11665">
                  <c:v>410000</c:v>
                </c:pt>
                <c:pt idx="11666">
                  <c:v>650000</c:v>
                </c:pt>
                <c:pt idx="11667">
                  <c:v>675000</c:v>
                </c:pt>
                <c:pt idx="11668">
                  <c:v>332888</c:v>
                </c:pt>
                <c:pt idx="11669">
                  <c:v>300000</c:v>
                </c:pt>
                <c:pt idx="11670">
                  <c:v>320000</c:v>
                </c:pt>
                <c:pt idx="11671">
                  <c:v>342500</c:v>
                </c:pt>
                <c:pt idx="11672">
                  <c:v>752875</c:v>
                </c:pt>
                <c:pt idx="11673" formatCode="0.00E+00">
                  <c:v>1730000</c:v>
                </c:pt>
                <c:pt idx="11674">
                  <c:v>255000</c:v>
                </c:pt>
                <c:pt idx="11675">
                  <c:v>244000</c:v>
                </c:pt>
                <c:pt idx="11676" formatCode="0.00E+00">
                  <c:v>1420000</c:v>
                </c:pt>
                <c:pt idx="11677">
                  <c:v>218000</c:v>
                </c:pt>
                <c:pt idx="11678">
                  <c:v>359000</c:v>
                </c:pt>
                <c:pt idx="11679">
                  <c:v>840000</c:v>
                </c:pt>
                <c:pt idx="11680">
                  <c:v>900000</c:v>
                </c:pt>
                <c:pt idx="11681">
                  <c:v>205000</c:v>
                </c:pt>
                <c:pt idx="11682">
                  <c:v>205000</c:v>
                </c:pt>
                <c:pt idx="11683">
                  <c:v>500000</c:v>
                </c:pt>
                <c:pt idx="11684">
                  <c:v>510000</c:v>
                </c:pt>
                <c:pt idx="11685" formatCode="0.00E+00">
                  <c:v>1135000</c:v>
                </c:pt>
                <c:pt idx="11686" formatCode="0.00E+00">
                  <c:v>1545000</c:v>
                </c:pt>
                <c:pt idx="11687">
                  <c:v>210000</c:v>
                </c:pt>
                <c:pt idx="11688">
                  <c:v>597500</c:v>
                </c:pt>
                <c:pt idx="11689">
                  <c:v>400000</c:v>
                </c:pt>
                <c:pt idx="11690">
                  <c:v>412000</c:v>
                </c:pt>
                <c:pt idx="11691">
                  <c:v>299950</c:v>
                </c:pt>
                <c:pt idx="11692" formatCode="0.00E+00">
                  <c:v>1081000</c:v>
                </c:pt>
                <c:pt idx="11693">
                  <c:v>422500</c:v>
                </c:pt>
                <c:pt idx="11694">
                  <c:v>410000</c:v>
                </c:pt>
                <c:pt idx="11695" formatCode="0.00E+00">
                  <c:v>1400000</c:v>
                </c:pt>
                <c:pt idx="11696">
                  <c:v>245000</c:v>
                </c:pt>
                <c:pt idx="11697">
                  <c:v>720000</c:v>
                </c:pt>
                <c:pt idx="11698">
                  <c:v>315000</c:v>
                </c:pt>
                <c:pt idx="11699">
                  <c:v>191950</c:v>
                </c:pt>
                <c:pt idx="11700">
                  <c:v>455000</c:v>
                </c:pt>
                <c:pt idx="11701">
                  <c:v>523000</c:v>
                </c:pt>
                <c:pt idx="11702">
                  <c:v>250000</c:v>
                </c:pt>
                <c:pt idx="11703">
                  <c:v>294000</c:v>
                </c:pt>
                <c:pt idx="11704">
                  <c:v>490000</c:v>
                </c:pt>
                <c:pt idx="11705">
                  <c:v>310000</c:v>
                </c:pt>
                <c:pt idx="11706">
                  <c:v>265000</c:v>
                </c:pt>
                <c:pt idx="11707">
                  <c:v>402000</c:v>
                </c:pt>
                <c:pt idx="11708">
                  <c:v>705000</c:v>
                </c:pt>
                <c:pt idx="11709">
                  <c:v>589450</c:v>
                </c:pt>
                <c:pt idx="11710">
                  <c:v>219950</c:v>
                </c:pt>
                <c:pt idx="11711">
                  <c:v>750000</c:v>
                </c:pt>
                <c:pt idx="11712">
                  <c:v>478000</c:v>
                </c:pt>
                <c:pt idx="11713">
                  <c:v>170000</c:v>
                </c:pt>
                <c:pt idx="11714">
                  <c:v>489950</c:v>
                </c:pt>
                <c:pt idx="11715" formatCode="0.00E+00">
                  <c:v>1370000</c:v>
                </c:pt>
                <c:pt idx="11716">
                  <c:v>319950</c:v>
                </c:pt>
                <c:pt idx="11717">
                  <c:v>208417</c:v>
                </c:pt>
                <c:pt idx="11718">
                  <c:v>410000</c:v>
                </c:pt>
                <c:pt idx="11719">
                  <c:v>590000</c:v>
                </c:pt>
                <c:pt idx="11720">
                  <c:v>648000</c:v>
                </c:pt>
                <c:pt idx="11721">
                  <c:v>255000</c:v>
                </c:pt>
                <c:pt idx="11722">
                  <c:v>465000</c:v>
                </c:pt>
                <c:pt idx="11723">
                  <c:v>622000</c:v>
                </c:pt>
                <c:pt idx="11724">
                  <c:v>306000</c:v>
                </c:pt>
                <c:pt idx="11725">
                  <c:v>617000</c:v>
                </c:pt>
                <c:pt idx="11726">
                  <c:v>438750</c:v>
                </c:pt>
                <c:pt idx="11727" formatCode="0.00E+00">
                  <c:v>1280000</c:v>
                </c:pt>
                <c:pt idx="11728">
                  <c:v>995000</c:v>
                </c:pt>
                <c:pt idx="11729" formatCode="0.00E+00">
                  <c:v>1580000</c:v>
                </c:pt>
                <c:pt idx="11730">
                  <c:v>635000</c:v>
                </c:pt>
                <c:pt idx="11731">
                  <c:v>215000</c:v>
                </c:pt>
                <c:pt idx="11732">
                  <c:v>530000</c:v>
                </c:pt>
                <c:pt idx="11733">
                  <c:v>295000</c:v>
                </c:pt>
                <c:pt idx="11734">
                  <c:v>245000</c:v>
                </c:pt>
                <c:pt idx="11735">
                  <c:v>400000</c:v>
                </c:pt>
                <c:pt idx="11736">
                  <c:v>303000</c:v>
                </c:pt>
                <c:pt idx="11737">
                  <c:v>330000</c:v>
                </c:pt>
                <c:pt idx="11738">
                  <c:v>700000</c:v>
                </c:pt>
                <c:pt idx="11739">
                  <c:v>126000</c:v>
                </c:pt>
                <c:pt idx="11740">
                  <c:v>850000</c:v>
                </c:pt>
                <c:pt idx="11741">
                  <c:v>405000</c:v>
                </c:pt>
                <c:pt idx="11742">
                  <c:v>869900</c:v>
                </c:pt>
                <c:pt idx="11743">
                  <c:v>485000</c:v>
                </c:pt>
                <c:pt idx="11744">
                  <c:v>400000</c:v>
                </c:pt>
                <c:pt idx="11745">
                  <c:v>299950</c:v>
                </c:pt>
                <c:pt idx="11746">
                  <c:v>585000</c:v>
                </c:pt>
                <c:pt idx="11747">
                  <c:v>495000</c:v>
                </c:pt>
                <c:pt idx="11748" formatCode="0.00E+00">
                  <c:v>2200000</c:v>
                </c:pt>
                <c:pt idx="11749">
                  <c:v>447000</c:v>
                </c:pt>
                <c:pt idx="11750">
                  <c:v>206000</c:v>
                </c:pt>
                <c:pt idx="11751">
                  <c:v>500000</c:v>
                </c:pt>
                <c:pt idx="11752">
                  <c:v>302500</c:v>
                </c:pt>
                <c:pt idx="11753" formatCode="0.00E+00">
                  <c:v>1250000</c:v>
                </c:pt>
                <c:pt idx="11754">
                  <c:v>391000</c:v>
                </c:pt>
                <c:pt idx="11755">
                  <c:v>250000</c:v>
                </c:pt>
                <c:pt idx="11756">
                  <c:v>435000</c:v>
                </c:pt>
                <c:pt idx="11757">
                  <c:v>160000</c:v>
                </c:pt>
                <c:pt idx="11758">
                  <c:v>451000</c:v>
                </c:pt>
                <c:pt idx="11759">
                  <c:v>206000</c:v>
                </c:pt>
                <c:pt idx="11760">
                  <c:v>590000</c:v>
                </c:pt>
                <c:pt idx="11761">
                  <c:v>695000</c:v>
                </c:pt>
                <c:pt idx="11762">
                  <c:v>350000</c:v>
                </c:pt>
                <c:pt idx="11763" formatCode="0.00E+00">
                  <c:v>1236300</c:v>
                </c:pt>
                <c:pt idx="11764">
                  <c:v>395000</c:v>
                </c:pt>
                <c:pt idx="11765">
                  <c:v>419000</c:v>
                </c:pt>
                <c:pt idx="11766">
                  <c:v>592350</c:v>
                </c:pt>
                <c:pt idx="11767">
                  <c:v>855000</c:v>
                </c:pt>
                <c:pt idx="11768">
                  <c:v>771000</c:v>
                </c:pt>
                <c:pt idx="11769">
                  <c:v>325000</c:v>
                </c:pt>
                <c:pt idx="11770" formatCode="0.00E+00">
                  <c:v>1850000</c:v>
                </c:pt>
                <c:pt idx="11771">
                  <c:v>545000</c:v>
                </c:pt>
                <c:pt idx="11772">
                  <c:v>615000</c:v>
                </c:pt>
                <c:pt idx="11773">
                  <c:v>625500</c:v>
                </c:pt>
                <c:pt idx="11774">
                  <c:v>232000</c:v>
                </c:pt>
                <c:pt idx="11775">
                  <c:v>168000</c:v>
                </c:pt>
                <c:pt idx="11776">
                  <c:v>238000</c:v>
                </c:pt>
                <c:pt idx="11777">
                  <c:v>260000</c:v>
                </c:pt>
                <c:pt idx="11778">
                  <c:v>460000</c:v>
                </c:pt>
                <c:pt idx="11779">
                  <c:v>900000</c:v>
                </c:pt>
                <c:pt idx="11780">
                  <c:v>289950</c:v>
                </c:pt>
                <c:pt idx="11781">
                  <c:v>265000</c:v>
                </c:pt>
                <c:pt idx="11782">
                  <c:v>465000</c:v>
                </c:pt>
                <c:pt idx="11783">
                  <c:v>370000</c:v>
                </c:pt>
                <c:pt idx="11784">
                  <c:v>240000</c:v>
                </c:pt>
                <c:pt idx="11785">
                  <c:v>232000</c:v>
                </c:pt>
                <c:pt idx="11786">
                  <c:v>237502</c:v>
                </c:pt>
                <c:pt idx="11787" formatCode="0.00E+00">
                  <c:v>1280000</c:v>
                </c:pt>
                <c:pt idx="11788">
                  <c:v>957000</c:v>
                </c:pt>
                <c:pt idx="11789">
                  <c:v>218000</c:v>
                </c:pt>
                <c:pt idx="11790">
                  <c:v>205000</c:v>
                </c:pt>
                <c:pt idx="11791">
                  <c:v>350000</c:v>
                </c:pt>
                <c:pt idx="11792">
                  <c:v>256000</c:v>
                </c:pt>
                <c:pt idx="11793">
                  <c:v>275000</c:v>
                </c:pt>
                <c:pt idx="11794">
                  <c:v>372000</c:v>
                </c:pt>
                <c:pt idx="11795">
                  <c:v>688888</c:v>
                </c:pt>
                <c:pt idx="11796">
                  <c:v>170000</c:v>
                </c:pt>
                <c:pt idx="11797">
                  <c:v>530000</c:v>
                </c:pt>
                <c:pt idx="11798">
                  <c:v>905000</c:v>
                </c:pt>
                <c:pt idx="11799">
                  <c:v>365000</c:v>
                </c:pt>
                <c:pt idx="11800">
                  <c:v>312000</c:v>
                </c:pt>
                <c:pt idx="11801">
                  <c:v>400000</c:v>
                </c:pt>
                <c:pt idx="11802">
                  <c:v>278750</c:v>
                </c:pt>
                <c:pt idx="11803">
                  <c:v>510000</c:v>
                </c:pt>
                <c:pt idx="11804">
                  <c:v>527700</c:v>
                </c:pt>
                <c:pt idx="11805">
                  <c:v>740000</c:v>
                </c:pt>
                <c:pt idx="11806">
                  <c:v>512000</c:v>
                </c:pt>
                <c:pt idx="11807">
                  <c:v>362000</c:v>
                </c:pt>
                <c:pt idx="11808">
                  <c:v>225000</c:v>
                </c:pt>
                <c:pt idx="11809">
                  <c:v>491500</c:v>
                </c:pt>
                <c:pt idx="11810">
                  <c:v>429950</c:v>
                </c:pt>
                <c:pt idx="11811">
                  <c:v>375000</c:v>
                </c:pt>
                <c:pt idx="11812">
                  <c:v>199400</c:v>
                </c:pt>
                <c:pt idx="11813">
                  <c:v>364900</c:v>
                </c:pt>
                <c:pt idx="11814">
                  <c:v>324950</c:v>
                </c:pt>
                <c:pt idx="11815">
                  <c:v>467000</c:v>
                </c:pt>
                <c:pt idx="11816">
                  <c:v>380000</c:v>
                </c:pt>
                <c:pt idx="11817">
                  <c:v>250000</c:v>
                </c:pt>
                <c:pt idx="11818">
                  <c:v>700000</c:v>
                </c:pt>
                <c:pt idx="11819">
                  <c:v>206990</c:v>
                </c:pt>
                <c:pt idx="11820">
                  <c:v>670000</c:v>
                </c:pt>
                <c:pt idx="11821">
                  <c:v>315000</c:v>
                </c:pt>
                <c:pt idx="11822">
                  <c:v>319950</c:v>
                </c:pt>
                <c:pt idx="11823">
                  <c:v>419000</c:v>
                </c:pt>
                <c:pt idx="11824">
                  <c:v>205000</c:v>
                </c:pt>
                <c:pt idx="11825">
                  <c:v>335000</c:v>
                </c:pt>
                <c:pt idx="11826">
                  <c:v>397000</c:v>
                </c:pt>
                <c:pt idx="11827">
                  <c:v>370000</c:v>
                </c:pt>
                <c:pt idx="11828">
                  <c:v>330000</c:v>
                </c:pt>
                <c:pt idx="11829" formatCode="0.00E+00">
                  <c:v>1785000</c:v>
                </c:pt>
                <c:pt idx="11830">
                  <c:v>399000</c:v>
                </c:pt>
                <c:pt idx="11831">
                  <c:v>400000</c:v>
                </c:pt>
                <c:pt idx="11832">
                  <c:v>249900</c:v>
                </c:pt>
                <c:pt idx="11833">
                  <c:v>717000</c:v>
                </c:pt>
                <c:pt idx="11834">
                  <c:v>319000</c:v>
                </c:pt>
                <c:pt idx="11835">
                  <c:v>635000</c:v>
                </c:pt>
                <c:pt idx="11836">
                  <c:v>355000</c:v>
                </c:pt>
                <c:pt idx="11837" formatCode="0.00E+00">
                  <c:v>1600000</c:v>
                </c:pt>
                <c:pt idx="11838">
                  <c:v>585000</c:v>
                </c:pt>
                <c:pt idx="11839">
                  <c:v>320000</c:v>
                </c:pt>
                <c:pt idx="11840">
                  <c:v>305495</c:v>
                </c:pt>
                <c:pt idx="11841">
                  <c:v>240000</c:v>
                </c:pt>
                <c:pt idx="11842">
                  <c:v>199950</c:v>
                </c:pt>
                <c:pt idx="11843" formatCode="0.00E+00">
                  <c:v>1620000</c:v>
                </c:pt>
                <c:pt idx="11844">
                  <c:v>770000</c:v>
                </c:pt>
                <c:pt idx="11845">
                  <c:v>255000</c:v>
                </c:pt>
                <c:pt idx="11846">
                  <c:v>289000</c:v>
                </c:pt>
                <c:pt idx="11847">
                  <c:v>494500</c:v>
                </c:pt>
                <c:pt idx="11848">
                  <c:v>746000</c:v>
                </c:pt>
                <c:pt idx="11849">
                  <c:v>385000</c:v>
                </c:pt>
                <c:pt idx="11850">
                  <c:v>688100</c:v>
                </c:pt>
                <c:pt idx="11851">
                  <c:v>870300</c:v>
                </c:pt>
                <c:pt idx="11852">
                  <c:v>310000</c:v>
                </c:pt>
                <c:pt idx="11853">
                  <c:v>500000</c:v>
                </c:pt>
                <c:pt idx="11854">
                  <c:v>255000</c:v>
                </c:pt>
                <c:pt idx="11855" formatCode="0.00E+00">
                  <c:v>1475000</c:v>
                </c:pt>
                <c:pt idx="11856">
                  <c:v>154500</c:v>
                </c:pt>
                <c:pt idx="11857">
                  <c:v>425000</c:v>
                </c:pt>
                <c:pt idx="11858">
                  <c:v>700000</c:v>
                </c:pt>
                <c:pt idx="11859">
                  <c:v>410500</c:v>
                </c:pt>
                <c:pt idx="11860">
                  <c:v>432000</c:v>
                </c:pt>
                <c:pt idx="11861">
                  <c:v>530000</c:v>
                </c:pt>
                <c:pt idx="11862">
                  <c:v>465000</c:v>
                </c:pt>
                <c:pt idx="11863">
                  <c:v>498688</c:v>
                </c:pt>
                <c:pt idx="11864">
                  <c:v>573500</c:v>
                </c:pt>
                <c:pt idx="11865">
                  <c:v>349900</c:v>
                </c:pt>
                <c:pt idx="11866">
                  <c:v>220000</c:v>
                </c:pt>
                <c:pt idx="11867">
                  <c:v>260000</c:v>
                </c:pt>
                <c:pt idx="11868">
                  <c:v>290000</c:v>
                </c:pt>
                <c:pt idx="11869">
                  <c:v>615000</c:v>
                </c:pt>
                <c:pt idx="11870">
                  <c:v>730000</c:v>
                </c:pt>
                <c:pt idx="11871" formatCode="0.00E+00">
                  <c:v>1950000</c:v>
                </c:pt>
                <c:pt idx="11872">
                  <c:v>332500</c:v>
                </c:pt>
                <c:pt idx="11873">
                  <c:v>650000</c:v>
                </c:pt>
                <c:pt idx="11874" formatCode="0.00E+00">
                  <c:v>1400000</c:v>
                </c:pt>
                <c:pt idx="11875">
                  <c:v>465000</c:v>
                </c:pt>
                <c:pt idx="11876">
                  <c:v>690000</c:v>
                </c:pt>
                <c:pt idx="11877">
                  <c:v>289900</c:v>
                </c:pt>
                <c:pt idx="11878" formatCode="0.00E+00">
                  <c:v>1620000</c:v>
                </c:pt>
                <c:pt idx="11879">
                  <c:v>339950</c:v>
                </c:pt>
                <c:pt idx="11880">
                  <c:v>367999</c:v>
                </c:pt>
                <c:pt idx="11881">
                  <c:v>380000</c:v>
                </c:pt>
                <c:pt idx="11882">
                  <c:v>440000</c:v>
                </c:pt>
                <c:pt idx="11883">
                  <c:v>975000</c:v>
                </c:pt>
                <c:pt idx="11884">
                  <c:v>309500</c:v>
                </c:pt>
                <c:pt idx="11885">
                  <c:v>350000</c:v>
                </c:pt>
                <c:pt idx="11886">
                  <c:v>215000</c:v>
                </c:pt>
                <c:pt idx="11887">
                  <c:v>254000</c:v>
                </c:pt>
                <c:pt idx="11888">
                  <c:v>567000</c:v>
                </c:pt>
                <c:pt idx="11889">
                  <c:v>402000</c:v>
                </c:pt>
                <c:pt idx="11890">
                  <c:v>365000</c:v>
                </c:pt>
                <c:pt idx="11891">
                  <c:v>625000</c:v>
                </c:pt>
                <c:pt idx="11892">
                  <c:v>432000</c:v>
                </c:pt>
                <c:pt idx="11893">
                  <c:v>335500</c:v>
                </c:pt>
                <c:pt idx="11894">
                  <c:v>672500</c:v>
                </c:pt>
                <c:pt idx="11895">
                  <c:v>336000</c:v>
                </c:pt>
                <c:pt idx="11896">
                  <c:v>294400</c:v>
                </c:pt>
                <c:pt idx="11897">
                  <c:v>541900</c:v>
                </c:pt>
                <c:pt idx="11898">
                  <c:v>505000</c:v>
                </c:pt>
                <c:pt idx="11899">
                  <c:v>255000</c:v>
                </c:pt>
                <c:pt idx="11900">
                  <c:v>435000</c:v>
                </c:pt>
                <c:pt idx="11901">
                  <c:v>636000</c:v>
                </c:pt>
                <c:pt idx="11902">
                  <c:v>655000</c:v>
                </c:pt>
                <c:pt idx="11903">
                  <c:v>280500</c:v>
                </c:pt>
                <c:pt idx="11904">
                  <c:v>520000</c:v>
                </c:pt>
                <c:pt idx="11905">
                  <c:v>354000</c:v>
                </c:pt>
                <c:pt idx="11906">
                  <c:v>810000</c:v>
                </c:pt>
                <c:pt idx="11907">
                  <c:v>400000</c:v>
                </c:pt>
                <c:pt idx="11908">
                  <c:v>879900</c:v>
                </c:pt>
                <c:pt idx="11909" formatCode="0.00E+00">
                  <c:v>1288000</c:v>
                </c:pt>
                <c:pt idx="11910">
                  <c:v>902500</c:v>
                </c:pt>
                <c:pt idx="11911">
                  <c:v>900000</c:v>
                </c:pt>
                <c:pt idx="11912">
                  <c:v>419500</c:v>
                </c:pt>
                <c:pt idx="11913">
                  <c:v>685000</c:v>
                </c:pt>
                <c:pt idx="11914">
                  <c:v>429950</c:v>
                </c:pt>
                <c:pt idx="11915">
                  <c:v>464950</c:v>
                </c:pt>
                <c:pt idx="11916">
                  <c:v>239900</c:v>
                </c:pt>
                <c:pt idx="11917">
                  <c:v>406250</c:v>
                </c:pt>
                <c:pt idx="11918">
                  <c:v>447000</c:v>
                </c:pt>
                <c:pt idx="11919">
                  <c:v>466800</c:v>
                </c:pt>
                <c:pt idx="11920">
                  <c:v>674000</c:v>
                </c:pt>
                <c:pt idx="11921">
                  <c:v>525000</c:v>
                </c:pt>
                <c:pt idx="11922">
                  <c:v>674950</c:v>
                </c:pt>
                <c:pt idx="11923">
                  <c:v>374900</c:v>
                </c:pt>
                <c:pt idx="11924" formatCode="0.00E+00">
                  <c:v>1443920</c:v>
                </c:pt>
                <c:pt idx="11925">
                  <c:v>559500</c:v>
                </c:pt>
                <c:pt idx="11926">
                  <c:v>522500</c:v>
                </c:pt>
                <c:pt idx="11927" formatCode="0.00E+00">
                  <c:v>1130000</c:v>
                </c:pt>
                <c:pt idx="11928">
                  <c:v>498500</c:v>
                </c:pt>
                <c:pt idx="11929">
                  <c:v>571000</c:v>
                </c:pt>
                <c:pt idx="11930">
                  <c:v>543000</c:v>
                </c:pt>
                <c:pt idx="11931">
                  <c:v>271920</c:v>
                </c:pt>
                <c:pt idx="11932">
                  <c:v>104950</c:v>
                </c:pt>
                <c:pt idx="11933">
                  <c:v>485500</c:v>
                </c:pt>
                <c:pt idx="11934" formatCode="0.00E+00">
                  <c:v>1210000</c:v>
                </c:pt>
                <c:pt idx="11935">
                  <c:v>260250</c:v>
                </c:pt>
                <c:pt idx="11936">
                  <c:v>875909</c:v>
                </c:pt>
                <c:pt idx="11937">
                  <c:v>455000</c:v>
                </c:pt>
                <c:pt idx="11938">
                  <c:v>309000</c:v>
                </c:pt>
                <c:pt idx="11939">
                  <c:v>229000</c:v>
                </c:pt>
                <c:pt idx="11940">
                  <c:v>250000</c:v>
                </c:pt>
                <c:pt idx="11941">
                  <c:v>600000</c:v>
                </c:pt>
                <c:pt idx="11942">
                  <c:v>535000</c:v>
                </c:pt>
                <c:pt idx="11943">
                  <c:v>571000</c:v>
                </c:pt>
                <c:pt idx="11944" formatCode="0.00E+00">
                  <c:v>1030000</c:v>
                </c:pt>
                <c:pt idx="11945">
                  <c:v>600000</c:v>
                </c:pt>
                <c:pt idx="11946">
                  <c:v>469500</c:v>
                </c:pt>
                <c:pt idx="11947" formatCode="0.00E+00">
                  <c:v>1150000</c:v>
                </c:pt>
                <c:pt idx="11948">
                  <c:v>785000</c:v>
                </c:pt>
                <c:pt idx="11949">
                  <c:v>872750</c:v>
                </c:pt>
                <c:pt idx="11950">
                  <c:v>900000</c:v>
                </c:pt>
                <c:pt idx="11951">
                  <c:v>350000</c:v>
                </c:pt>
                <c:pt idx="11952" formatCode="0.00E+00">
                  <c:v>2575000</c:v>
                </c:pt>
                <c:pt idx="11953">
                  <c:v>940000</c:v>
                </c:pt>
                <c:pt idx="11954">
                  <c:v>185000</c:v>
                </c:pt>
                <c:pt idx="11955">
                  <c:v>850000</c:v>
                </c:pt>
                <c:pt idx="11956">
                  <c:v>201000</c:v>
                </c:pt>
                <c:pt idx="11957">
                  <c:v>499000</c:v>
                </c:pt>
                <c:pt idx="11958">
                  <c:v>315000</c:v>
                </c:pt>
                <c:pt idx="11959">
                  <c:v>509950</c:v>
                </c:pt>
                <c:pt idx="11960">
                  <c:v>286300</c:v>
                </c:pt>
                <c:pt idx="11961">
                  <c:v>590000</c:v>
                </c:pt>
                <c:pt idx="11962">
                  <c:v>325000</c:v>
                </c:pt>
                <c:pt idx="11963">
                  <c:v>625000</c:v>
                </c:pt>
                <c:pt idx="11964">
                  <c:v>378000</c:v>
                </c:pt>
                <c:pt idx="11965">
                  <c:v>239950</c:v>
                </c:pt>
                <c:pt idx="11966">
                  <c:v>550000</c:v>
                </c:pt>
                <c:pt idx="11967">
                  <c:v>325000</c:v>
                </c:pt>
                <c:pt idx="11968">
                  <c:v>831000</c:v>
                </c:pt>
                <c:pt idx="11969">
                  <c:v>249000</c:v>
                </c:pt>
                <c:pt idx="11970">
                  <c:v>484000</c:v>
                </c:pt>
                <c:pt idx="11971">
                  <c:v>395000</c:v>
                </c:pt>
                <c:pt idx="11972">
                  <c:v>839900</c:v>
                </c:pt>
                <c:pt idx="11973">
                  <c:v>760000</c:v>
                </c:pt>
                <c:pt idx="11974">
                  <c:v>750000</c:v>
                </c:pt>
                <c:pt idx="11975" formatCode="0.00E+00">
                  <c:v>3000000</c:v>
                </c:pt>
                <c:pt idx="11976">
                  <c:v>440000</c:v>
                </c:pt>
                <c:pt idx="11977">
                  <c:v>501000</c:v>
                </c:pt>
                <c:pt idx="11978">
                  <c:v>739000</c:v>
                </c:pt>
                <c:pt idx="11979">
                  <c:v>685650</c:v>
                </c:pt>
                <c:pt idx="11980" formatCode="0.00E+00">
                  <c:v>1005000</c:v>
                </c:pt>
                <c:pt idx="11981">
                  <c:v>980000</c:v>
                </c:pt>
                <c:pt idx="11982">
                  <c:v>275000</c:v>
                </c:pt>
                <c:pt idx="11983">
                  <c:v>319950</c:v>
                </c:pt>
                <c:pt idx="11984">
                  <c:v>448500</c:v>
                </c:pt>
                <c:pt idx="11985">
                  <c:v>437000</c:v>
                </c:pt>
                <c:pt idx="11986">
                  <c:v>330000</c:v>
                </c:pt>
                <c:pt idx="11987">
                  <c:v>365000</c:v>
                </c:pt>
                <c:pt idx="11988">
                  <c:v>329000</c:v>
                </c:pt>
                <c:pt idx="11989">
                  <c:v>681500</c:v>
                </c:pt>
                <c:pt idx="11990">
                  <c:v>566000</c:v>
                </c:pt>
                <c:pt idx="11991">
                  <c:v>897500</c:v>
                </c:pt>
                <c:pt idx="11992">
                  <c:v>738000</c:v>
                </c:pt>
                <c:pt idx="11993">
                  <c:v>185000</c:v>
                </c:pt>
                <c:pt idx="11994">
                  <c:v>445000</c:v>
                </c:pt>
                <c:pt idx="11995">
                  <c:v>175000</c:v>
                </c:pt>
                <c:pt idx="11996">
                  <c:v>315000</c:v>
                </c:pt>
                <c:pt idx="11997">
                  <c:v>445000</c:v>
                </c:pt>
                <c:pt idx="11998" formatCode="0.00E+00">
                  <c:v>1400000</c:v>
                </c:pt>
                <c:pt idx="11999">
                  <c:v>832500</c:v>
                </c:pt>
                <c:pt idx="12000">
                  <c:v>771150</c:v>
                </c:pt>
                <c:pt idx="12001">
                  <c:v>225000</c:v>
                </c:pt>
                <c:pt idx="12002">
                  <c:v>389950</c:v>
                </c:pt>
                <c:pt idx="12003">
                  <c:v>435000</c:v>
                </c:pt>
                <c:pt idx="12004">
                  <c:v>845000</c:v>
                </c:pt>
                <c:pt idx="12005" formatCode="0.00E+00">
                  <c:v>1300000</c:v>
                </c:pt>
                <c:pt idx="12006">
                  <c:v>350000</c:v>
                </c:pt>
                <c:pt idx="12007">
                  <c:v>250000</c:v>
                </c:pt>
                <c:pt idx="12008">
                  <c:v>370000</c:v>
                </c:pt>
                <c:pt idx="12009">
                  <c:v>750000</c:v>
                </c:pt>
                <c:pt idx="12010">
                  <c:v>439950</c:v>
                </c:pt>
                <c:pt idx="12011">
                  <c:v>395000</c:v>
                </c:pt>
                <c:pt idx="12012">
                  <c:v>375000</c:v>
                </c:pt>
                <c:pt idx="12013">
                  <c:v>263000</c:v>
                </c:pt>
                <c:pt idx="12014">
                  <c:v>185000</c:v>
                </c:pt>
                <c:pt idx="12015">
                  <c:v>500000</c:v>
                </c:pt>
                <c:pt idx="12016">
                  <c:v>920000</c:v>
                </c:pt>
                <c:pt idx="12017">
                  <c:v>936000</c:v>
                </c:pt>
                <c:pt idx="12018" formatCode="0.00E+00">
                  <c:v>1500000</c:v>
                </c:pt>
                <c:pt idx="12019" formatCode="0.00E+00">
                  <c:v>1100000</c:v>
                </c:pt>
                <c:pt idx="12020">
                  <c:v>247000</c:v>
                </c:pt>
                <c:pt idx="12021">
                  <c:v>289500</c:v>
                </c:pt>
                <c:pt idx="12022">
                  <c:v>432500</c:v>
                </c:pt>
                <c:pt idx="12023">
                  <c:v>680000</c:v>
                </c:pt>
                <c:pt idx="12024">
                  <c:v>589000</c:v>
                </c:pt>
                <c:pt idx="12025">
                  <c:v>756450</c:v>
                </c:pt>
                <c:pt idx="12026">
                  <c:v>536650</c:v>
                </c:pt>
                <c:pt idx="12027">
                  <c:v>540000</c:v>
                </c:pt>
                <c:pt idx="12028">
                  <c:v>385000</c:v>
                </c:pt>
                <c:pt idx="12029">
                  <c:v>485000</c:v>
                </c:pt>
                <c:pt idx="12030">
                  <c:v>240000</c:v>
                </c:pt>
                <c:pt idx="12031">
                  <c:v>415500</c:v>
                </c:pt>
                <c:pt idx="12032">
                  <c:v>550000</c:v>
                </c:pt>
                <c:pt idx="12033" formatCode="0.00E+00">
                  <c:v>1260000</c:v>
                </c:pt>
                <c:pt idx="12034">
                  <c:v>430000</c:v>
                </c:pt>
                <c:pt idx="12035">
                  <c:v>415000</c:v>
                </c:pt>
                <c:pt idx="12036">
                  <c:v>365000</c:v>
                </c:pt>
                <c:pt idx="12037">
                  <c:v>257000</c:v>
                </c:pt>
                <c:pt idx="12038">
                  <c:v>420000</c:v>
                </c:pt>
                <c:pt idx="12039">
                  <c:v>338995</c:v>
                </c:pt>
                <c:pt idx="12040">
                  <c:v>615000</c:v>
                </c:pt>
                <c:pt idx="12041">
                  <c:v>312500</c:v>
                </c:pt>
                <c:pt idx="12042">
                  <c:v>513000</c:v>
                </c:pt>
                <c:pt idx="12043">
                  <c:v>857500</c:v>
                </c:pt>
                <c:pt idx="12044" formatCode="0.00E+00">
                  <c:v>1060000</c:v>
                </c:pt>
                <c:pt idx="12045">
                  <c:v>585000</c:v>
                </c:pt>
                <c:pt idx="12046">
                  <c:v>350500</c:v>
                </c:pt>
                <c:pt idx="12047">
                  <c:v>215000</c:v>
                </c:pt>
                <c:pt idx="12048">
                  <c:v>440000</c:v>
                </c:pt>
                <c:pt idx="12049">
                  <c:v>270000</c:v>
                </c:pt>
                <c:pt idx="12050">
                  <c:v>385000</c:v>
                </c:pt>
                <c:pt idx="12051">
                  <c:v>688500</c:v>
                </c:pt>
                <c:pt idx="12052">
                  <c:v>700000</c:v>
                </c:pt>
                <c:pt idx="12053">
                  <c:v>585000</c:v>
                </c:pt>
                <c:pt idx="12054">
                  <c:v>401000</c:v>
                </c:pt>
                <c:pt idx="12055">
                  <c:v>655000</c:v>
                </c:pt>
                <c:pt idx="12056">
                  <c:v>317000</c:v>
                </c:pt>
                <c:pt idx="12057">
                  <c:v>500000</c:v>
                </c:pt>
                <c:pt idx="12058">
                  <c:v>314963</c:v>
                </c:pt>
                <c:pt idx="12059">
                  <c:v>715000</c:v>
                </c:pt>
                <c:pt idx="12060">
                  <c:v>280000</c:v>
                </c:pt>
                <c:pt idx="12061">
                  <c:v>531000</c:v>
                </c:pt>
                <c:pt idx="12062">
                  <c:v>617000</c:v>
                </c:pt>
                <c:pt idx="12063">
                  <c:v>440000</c:v>
                </c:pt>
                <c:pt idx="12064">
                  <c:v>140000</c:v>
                </c:pt>
                <c:pt idx="12065">
                  <c:v>661000</c:v>
                </c:pt>
                <c:pt idx="12066">
                  <c:v>697000</c:v>
                </c:pt>
                <c:pt idx="12067" formatCode="0.00E+00">
                  <c:v>1195000</c:v>
                </c:pt>
                <c:pt idx="12068">
                  <c:v>535000</c:v>
                </c:pt>
                <c:pt idx="12069">
                  <c:v>404500</c:v>
                </c:pt>
                <c:pt idx="12070">
                  <c:v>396500</c:v>
                </c:pt>
                <c:pt idx="12071">
                  <c:v>450000</c:v>
                </c:pt>
                <c:pt idx="12072">
                  <c:v>605000</c:v>
                </c:pt>
                <c:pt idx="12073">
                  <c:v>699000</c:v>
                </c:pt>
                <c:pt idx="12074">
                  <c:v>805000</c:v>
                </c:pt>
                <c:pt idx="12075">
                  <c:v>156000</c:v>
                </c:pt>
                <c:pt idx="12076">
                  <c:v>595000</c:v>
                </c:pt>
                <c:pt idx="12077">
                  <c:v>285000</c:v>
                </c:pt>
                <c:pt idx="12078">
                  <c:v>725000</c:v>
                </c:pt>
                <c:pt idx="12079">
                  <c:v>216300</c:v>
                </c:pt>
                <c:pt idx="12080">
                  <c:v>410000</c:v>
                </c:pt>
                <c:pt idx="12081">
                  <c:v>597000</c:v>
                </c:pt>
                <c:pt idx="12082">
                  <c:v>325000</c:v>
                </c:pt>
                <c:pt idx="12083">
                  <c:v>355000</c:v>
                </c:pt>
                <c:pt idx="12084">
                  <c:v>338000</c:v>
                </c:pt>
                <c:pt idx="12085">
                  <c:v>210000</c:v>
                </c:pt>
                <c:pt idx="12086">
                  <c:v>423000</c:v>
                </c:pt>
                <c:pt idx="12087">
                  <c:v>249500</c:v>
                </c:pt>
                <c:pt idx="12088">
                  <c:v>325000</c:v>
                </c:pt>
                <c:pt idx="12089">
                  <c:v>257000</c:v>
                </c:pt>
                <c:pt idx="12090">
                  <c:v>550000</c:v>
                </c:pt>
                <c:pt idx="12091">
                  <c:v>490000</c:v>
                </c:pt>
                <c:pt idx="12092">
                  <c:v>299000</c:v>
                </c:pt>
                <c:pt idx="12093">
                  <c:v>295000</c:v>
                </c:pt>
                <c:pt idx="12094">
                  <c:v>630000</c:v>
                </c:pt>
                <c:pt idx="12095">
                  <c:v>320000</c:v>
                </c:pt>
                <c:pt idx="12096" formatCode="0.00E+00">
                  <c:v>1110000</c:v>
                </c:pt>
                <c:pt idx="12097">
                  <c:v>398000</c:v>
                </c:pt>
                <c:pt idx="12098">
                  <c:v>218000</c:v>
                </c:pt>
                <c:pt idx="12099">
                  <c:v>590000</c:v>
                </c:pt>
                <c:pt idx="12100" formatCode="0.00E+00">
                  <c:v>1595000</c:v>
                </c:pt>
                <c:pt idx="12101">
                  <c:v>348500</c:v>
                </c:pt>
                <c:pt idx="12102">
                  <c:v>592500</c:v>
                </c:pt>
                <c:pt idx="12103">
                  <c:v>505000</c:v>
                </c:pt>
                <c:pt idx="12104" formatCode="0.00E+00">
                  <c:v>1430000</c:v>
                </c:pt>
                <c:pt idx="12105">
                  <c:v>502000</c:v>
                </c:pt>
                <c:pt idx="12106">
                  <c:v>257500</c:v>
                </c:pt>
                <c:pt idx="12107">
                  <c:v>405000</c:v>
                </c:pt>
                <c:pt idx="12108">
                  <c:v>427000</c:v>
                </c:pt>
                <c:pt idx="12109">
                  <c:v>290000</c:v>
                </c:pt>
                <c:pt idx="12110">
                  <c:v>222000</c:v>
                </c:pt>
                <c:pt idx="12111">
                  <c:v>315000</c:v>
                </c:pt>
                <c:pt idx="12112">
                  <c:v>371000</c:v>
                </c:pt>
                <c:pt idx="12113">
                  <c:v>279900</c:v>
                </c:pt>
                <c:pt idx="12114">
                  <c:v>250000</c:v>
                </c:pt>
                <c:pt idx="12115">
                  <c:v>599000</c:v>
                </c:pt>
                <c:pt idx="12116">
                  <c:v>267300</c:v>
                </c:pt>
                <c:pt idx="12117">
                  <c:v>585000</c:v>
                </c:pt>
                <c:pt idx="12118">
                  <c:v>350000</c:v>
                </c:pt>
                <c:pt idx="12119">
                  <c:v>506000</c:v>
                </c:pt>
                <c:pt idx="12120">
                  <c:v>400000</c:v>
                </c:pt>
                <c:pt idx="12121">
                  <c:v>151100</c:v>
                </c:pt>
                <c:pt idx="12122">
                  <c:v>251000</c:v>
                </c:pt>
                <c:pt idx="12123">
                  <c:v>555000</c:v>
                </c:pt>
                <c:pt idx="12124">
                  <c:v>467500</c:v>
                </c:pt>
                <c:pt idx="12125">
                  <c:v>479000</c:v>
                </c:pt>
                <c:pt idx="12126">
                  <c:v>247000</c:v>
                </c:pt>
                <c:pt idx="12127">
                  <c:v>299500</c:v>
                </c:pt>
                <c:pt idx="12128">
                  <c:v>306888</c:v>
                </c:pt>
                <c:pt idx="12129">
                  <c:v>675000</c:v>
                </c:pt>
                <c:pt idx="12130">
                  <c:v>577000</c:v>
                </c:pt>
                <c:pt idx="12131">
                  <c:v>219950</c:v>
                </c:pt>
                <c:pt idx="12132">
                  <c:v>375000</c:v>
                </c:pt>
                <c:pt idx="12133">
                  <c:v>650000</c:v>
                </c:pt>
                <c:pt idx="12134">
                  <c:v>975000</c:v>
                </c:pt>
                <c:pt idx="12135">
                  <c:v>229000</c:v>
                </c:pt>
                <c:pt idx="12136">
                  <c:v>575000</c:v>
                </c:pt>
                <c:pt idx="12137">
                  <c:v>815000</c:v>
                </c:pt>
                <c:pt idx="12138">
                  <c:v>525000</c:v>
                </c:pt>
                <c:pt idx="12139">
                  <c:v>471000</c:v>
                </c:pt>
                <c:pt idx="12140">
                  <c:v>450000</c:v>
                </c:pt>
                <c:pt idx="12141">
                  <c:v>590000</c:v>
                </c:pt>
                <c:pt idx="12142">
                  <c:v>744000</c:v>
                </c:pt>
                <c:pt idx="12143">
                  <c:v>460000</c:v>
                </c:pt>
                <c:pt idx="12144">
                  <c:v>299000</c:v>
                </c:pt>
                <c:pt idx="12145">
                  <c:v>231000</c:v>
                </c:pt>
                <c:pt idx="12146">
                  <c:v>195000</c:v>
                </c:pt>
                <c:pt idx="12147">
                  <c:v>305000</c:v>
                </c:pt>
                <c:pt idx="12148">
                  <c:v>895000</c:v>
                </c:pt>
                <c:pt idx="12149" formatCode="0.00E+00">
                  <c:v>1110000</c:v>
                </c:pt>
                <c:pt idx="12150">
                  <c:v>339000</c:v>
                </c:pt>
                <c:pt idx="12151">
                  <c:v>885000</c:v>
                </c:pt>
                <c:pt idx="12152">
                  <c:v>375000</c:v>
                </c:pt>
                <c:pt idx="12153">
                  <c:v>367400</c:v>
                </c:pt>
                <c:pt idx="12154">
                  <c:v>700000</c:v>
                </c:pt>
                <c:pt idx="12155">
                  <c:v>667000</c:v>
                </c:pt>
                <c:pt idx="12156">
                  <c:v>200000</c:v>
                </c:pt>
                <c:pt idx="12157">
                  <c:v>552775</c:v>
                </c:pt>
                <c:pt idx="12158">
                  <c:v>452000</c:v>
                </c:pt>
                <c:pt idx="12159">
                  <c:v>418000</c:v>
                </c:pt>
                <c:pt idx="12160">
                  <c:v>601500</c:v>
                </c:pt>
                <c:pt idx="12161">
                  <c:v>600000</c:v>
                </c:pt>
                <c:pt idx="12162">
                  <c:v>340000</c:v>
                </c:pt>
                <c:pt idx="12163">
                  <c:v>310000</c:v>
                </c:pt>
                <c:pt idx="12164">
                  <c:v>290000</c:v>
                </c:pt>
                <c:pt idx="12165">
                  <c:v>438000</c:v>
                </c:pt>
                <c:pt idx="12166">
                  <c:v>718000</c:v>
                </c:pt>
                <c:pt idx="12167">
                  <c:v>200000</c:v>
                </c:pt>
                <c:pt idx="12168">
                  <c:v>479900</c:v>
                </c:pt>
                <c:pt idx="12169">
                  <c:v>400000</c:v>
                </c:pt>
                <c:pt idx="12170">
                  <c:v>219950</c:v>
                </c:pt>
                <c:pt idx="12171">
                  <c:v>300000</c:v>
                </c:pt>
                <c:pt idx="12172">
                  <c:v>437000</c:v>
                </c:pt>
                <c:pt idx="12173">
                  <c:v>350000</c:v>
                </c:pt>
                <c:pt idx="12174">
                  <c:v>626000</c:v>
                </c:pt>
                <c:pt idx="12175">
                  <c:v>490000</c:v>
                </c:pt>
                <c:pt idx="12176">
                  <c:v>289000</c:v>
                </c:pt>
                <c:pt idx="12177">
                  <c:v>595000</c:v>
                </c:pt>
                <c:pt idx="12178">
                  <c:v>676000</c:v>
                </c:pt>
                <c:pt idx="12179">
                  <c:v>389000</c:v>
                </c:pt>
                <c:pt idx="12180">
                  <c:v>240000</c:v>
                </c:pt>
                <c:pt idx="12181">
                  <c:v>382500</c:v>
                </c:pt>
                <c:pt idx="12182">
                  <c:v>511555</c:v>
                </c:pt>
                <c:pt idx="12183">
                  <c:v>710500</c:v>
                </c:pt>
                <c:pt idx="12184">
                  <c:v>429000</c:v>
                </c:pt>
                <c:pt idx="12185">
                  <c:v>170000</c:v>
                </c:pt>
                <c:pt idx="12186" formatCode="0.00E+00">
                  <c:v>2135000</c:v>
                </c:pt>
                <c:pt idx="12187">
                  <c:v>480000</c:v>
                </c:pt>
                <c:pt idx="12188" formatCode="0.00E+00">
                  <c:v>1665000</c:v>
                </c:pt>
                <c:pt idx="12189">
                  <c:v>225000</c:v>
                </c:pt>
                <c:pt idx="12190">
                  <c:v>615000</c:v>
                </c:pt>
                <c:pt idx="12191">
                  <c:v>438950</c:v>
                </c:pt>
                <c:pt idx="12192">
                  <c:v>242000</c:v>
                </c:pt>
                <c:pt idx="12193">
                  <c:v>560000</c:v>
                </c:pt>
                <c:pt idx="12194">
                  <c:v>857500</c:v>
                </c:pt>
                <c:pt idx="12195">
                  <c:v>685000</c:v>
                </c:pt>
                <c:pt idx="12196">
                  <c:v>486000</c:v>
                </c:pt>
                <c:pt idx="12197">
                  <c:v>749000</c:v>
                </c:pt>
                <c:pt idx="12198">
                  <c:v>260000</c:v>
                </c:pt>
                <c:pt idx="12199" formatCode="0.00E+00">
                  <c:v>1015000</c:v>
                </c:pt>
                <c:pt idx="12200">
                  <c:v>565000</c:v>
                </c:pt>
                <c:pt idx="12201">
                  <c:v>355000</c:v>
                </c:pt>
                <c:pt idx="12202">
                  <c:v>775000</c:v>
                </c:pt>
                <c:pt idx="12203">
                  <c:v>335000</c:v>
                </c:pt>
                <c:pt idx="12204" formatCode="0.00E+00">
                  <c:v>1300000</c:v>
                </c:pt>
                <c:pt idx="12205">
                  <c:v>545000</c:v>
                </c:pt>
                <c:pt idx="12206">
                  <c:v>540000</c:v>
                </c:pt>
                <c:pt idx="12207">
                  <c:v>687500</c:v>
                </c:pt>
                <c:pt idx="12208">
                  <c:v>115000</c:v>
                </c:pt>
                <c:pt idx="12209">
                  <c:v>227000</c:v>
                </c:pt>
                <c:pt idx="12210">
                  <c:v>870000</c:v>
                </c:pt>
                <c:pt idx="12211" formatCode="0.00E+00">
                  <c:v>1190000</c:v>
                </c:pt>
                <c:pt idx="12212">
                  <c:v>375000</c:v>
                </c:pt>
                <c:pt idx="12213">
                  <c:v>902000</c:v>
                </c:pt>
                <c:pt idx="12214">
                  <c:v>269500</c:v>
                </c:pt>
                <c:pt idx="12215">
                  <c:v>570000</c:v>
                </c:pt>
                <c:pt idx="12216">
                  <c:v>359950</c:v>
                </c:pt>
                <c:pt idx="12217" formatCode="0.00E+00">
                  <c:v>1450000</c:v>
                </c:pt>
                <c:pt idx="12218">
                  <c:v>615000</c:v>
                </c:pt>
                <c:pt idx="12219">
                  <c:v>250000</c:v>
                </c:pt>
                <c:pt idx="12220">
                  <c:v>530000</c:v>
                </c:pt>
                <c:pt idx="12221">
                  <c:v>474950</c:v>
                </c:pt>
                <c:pt idx="12222">
                  <c:v>490000</c:v>
                </c:pt>
                <c:pt idx="12223">
                  <c:v>210000</c:v>
                </c:pt>
                <c:pt idx="12224">
                  <c:v>265500</c:v>
                </c:pt>
                <c:pt idx="12225" formatCode="0.00E+00">
                  <c:v>1462500</c:v>
                </c:pt>
                <c:pt idx="12226">
                  <c:v>310000</c:v>
                </c:pt>
                <c:pt idx="12227">
                  <c:v>324500</c:v>
                </c:pt>
                <c:pt idx="12228">
                  <c:v>599000</c:v>
                </c:pt>
                <c:pt idx="12229">
                  <c:v>525000</c:v>
                </c:pt>
                <c:pt idx="12230">
                  <c:v>400000</c:v>
                </c:pt>
                <c:pt idx="12231">
                  <c:v>887500</c:v>
                </c:pt>
                <c:pt idx="12232">
                  <c:v>344000</c:v>
                </c:pt>
                <c:pt idx="12233">
                  <c:v>525000</c:v>
                </c:pt>
                <c:pt idx="12234">
                  <c:v>385000</c:v>
                </c:pt>
                <c:pt idx="12235">
                  <c:v>820000</c:v>
                </c:pt>
                <c:pt idx="12236" formatCode="0.00E+00">
                  <c:v>1305000</c:v>
                </c:pt>
                <c:pt idx="12237">
                  <c:v>549000</c:v>
                </c:pt>
                <c:pt idx="12238">
                  <c:v>180000</c:v>
                </c:pt>
                <c:pt idx="12239">
                  <c:v>589000</c:v>
                </c:pt>
                <c:pt idx="12240">
                  <c:v>350000</c:v>
                </c:pt>
                <c:pt idx="12241">
                  <c:v>197400</c:v>
                </c:pt>
                <c:pt idx="12242">
                  <c:v>267000</c:v>
                </c:pt>
                <c:pt idx="12243">
                  <c:v>480000</c:v>
                </c:pt>
                <c:pt idx="12244">
                  <c:v>650000</c:v>
                </c:pt>
                <c:pt idx="12245">
                  <c:v>600000</c:v>
                </c:pt>
                <c:pt idx="12246">
                  <c:v>490000</c:v>
                </c:pt>
                <c:pt idx="12247">
                  <c:v>225000</c:v>
                </c:pt>
                <c:pt idx="12248">
                  <c:v>640000</c:v>
                </c:pt>
                <c:pt idx="12249">
                  <c:v>710000</c:v>
                </c:pt>
                <c:pt idx="12250">
                  <c:v>325000</c:v>
                </c:pt>
                <c:pt idx="12251">
                  <c:v>595000</c:v>
                </c:pt>
                <c:pt idx="12252">
                  <c:v>128750</c:v>
                </c:pt>
                <c:pt idx="12253">
                  <c:v>465000</c:v>
                </c:pt>
                <c:pt idx="12254">
                  <c:v>710000</c:v>
                </c:pt>
                <c:pt idx="12255">
                  <c:v>605000</c:v>
                </c:pt>
                <c:pt idx="12256">
                  <c:v>994000</c:v>
                </c:pt>
                <c:pt idx="12257">
                  <c:v>489950</c:v>
                </c:pt>
                <c:pt idx="12258">
                  <c:v>365000</c:v>
                </c:pt>
                <c:pt idx="12259">
                  <c:v>359950</c:v>
                </c:pt>
                <c:pt idx="12260">
                  <c:v>495000</c:v>
                </c:pt>
                <c:pt idx="12261">
                  <c:v>255000</c:v>
                </c:pt>
                <c:pt idx="12262">
                  <c:v>330000</c:v>
                </c:pt>
                <c:pt idx="12263">
                  <c:v>450000</c:v>
                </c:pt>
                <c:pt idx="12264">
                  <c:v>655000</c:v>
                </c:pt>
                <c:pt idx="12265">
                  <c:v>485000</c:v>
                </c:pt>
                <c:pt idx="12266">
                  <c:v>375000</c:v>
                </c:pt>
                <c:pt idx="12267">
                  <c:v>570000</c:v>
                </c:pt>
                <c:pt idx="12268">
                  <c:v>350000</c:v>
                </c:pt>
                <c:pt idx="12269">
                  <c:v>550000</c:v>
                </c:pt>
                <c:pt idx="12270">
                  <c:v>513000</c:v>
                </c:pt>
                <c:pt idx="12271">
                  <c:v>450000</c:v>
                </c:pt>
                <c:pt idx="12272">
                  <c:v>432500</c:v>
                </c:pt>
                <c:pt idx="12273">
                  <c:v>432000</c:v>
                </c:pt>
                <c:pt idx="12274">
                  <c:v>480000</c:v>
                </c:pt>
                <c:pt idx="12275">
                  <c:v>402200</c:v>
                </c:pt>
                <c:pt idx="12276">
                  <c:v>650000</c:v>
                </c:pt>
                <c:pt idx="12277" formatCode="0.00E+00">
                  <c:v>1199500</c:v>
                </c:pt>
                <c:pt idx="12278">
                  <c:v>312000</c:v>
                </c:pt>
                <c:pt idx="12279">
                  <c:v>610000</c:v>
                </c:pt>
                <c:pt idx="12280">
                  <c:v>823000</c:v>
                </c:pt>
                <c:pt idx="12281">
                  <c:v>471000</c:v>
                </c:pt>
                <c:pt idx="12282">
                  <c:v>481015</c:v>
                </c:pt>
                <c:pt idx="12283" formatCode="0.00E+00">
                  <c:v>1959000</c:v>
                </c:pt>
                <c:pt idx="12284">
                  <c:v>624000</c:v>
                </c:pt>
                <c:pt idx="12285">
                  <c:v>480000</c:v>
                </c:pt>
                <c:pt idx="12286">
                  <c:v>815000</c:v>
                </c:pt>
                <c:pt idx="12287" formatCode="0.00E+00">
                  <c:v>1650000</c:v>
                </c:pt>
                <c:pt idx="12288">
                  <c:v>180000</c:v>
                </c:pt>
                <c:pt idx="12289">
                  <c:v>156601</c:v>
                </c:pt>
                <c:pt idx="12290">
                  <c:v>374950</c:v>
                </c:pt>
                <c:pt idx="12291">
                  <c:v>368000</c:v>
                </c:pt>
                <c:pt idx="12292">
                  <c:v>550000</c:v>
                </c:pt>
                <c:pt idx="12293">
                  <c:v>198000</c:v>
                </c:pt>
                <c:pt idx="12294">
                  <c:v>345000</c:v>
                </c:pt>
                <c:pt idx="12295" formatCode="0.00E+00">
                  <c:v>1712750</c:v>
                </c:pt>
                <c:pt idx="12296">
                  <c:v>185900</c:v>
                </c:pt>
                <c:pt idx="12297">
                  <c:v>950000</c:v>
                </c:pt>
                <c:pt idx="12298">
                  <c:v>995000</c:v>
                </c:pt>
                <c:pt idx="12299">
                  <c:v>345000</c:v>
                </c:pt>
                <c:pt idx="12300">
                  <c:v>741000</c:v>
                </c:pt>
                <c:pt idx="12301">
                  <c:v>737000</c:v>
                </c:pt>
                <c:pt idx="12302">
                  <c:v>668750</c:v>
                </c:pt>
                <c:pt idx="12303">
                  <c:v>575000</c:v>
                </c:pt>
                <c:pt idx="12304">
                  <c:v>280000</c:v>
                </c:pt>
                <c:pt idx="12305">
                  <c:v>583000</c:v>
                </c:pt>
                <c:pt idx="12306">
                  <c:v>196000</c:v>
                </c:pt>
                <c:pt idx="12307">
                  <c:v>349950</c:v>
                </c:pt>
                <c:pt idx="12308">
                  <c:v>429000</c:v>
                </c:pt>
                <c:pt idx="12309">
                  <c:v>270000</c:v>
                </c:pt>
                <c:pt idx="12310">
                  <c:v>385000</c:v>
                </c:pt>
                <c:pt idx="12311">
                  <c:v>535000</c:v>
                </c:pt>
                <c:pt idx="12312">
                  <c:v>352500</c:v>
                </c:pt>
                <c:pt idx="12313">
                  <c:v>624000</c:v>
                </c:pt>
                <c:pt idx="12314">
                  <c:v>215000</c:v>
                </c:pt>
                <c:pt idx="12315">
                  <c:v>870000</c:v>
                </c:pt>
                <c:pt idx="12316">
                  <c:v>440000</c:v>
                </c:pt>
                <c:pt idx="12317">
                  <c:v>518000</c:v>
                </c:pt>
                <c:pt idx="12318">
                  <c:v>259500</c:v>
                </c:pt>
                <c:pt idx="12319">
                  <c:v>795127</c:v>
                </c:pt>
                <c:pt idx="12320">
                  <c:v>290000</c:v>
                </c:pt>
                <c:pt idx="12321">
                  <c:v>385000</c:v>
                </c:pt>
                <c:pt idx="12322">
                  <c:v>259950</c:v>
                </c:pt>
                <c:pt idx="12323">
                  <c:v>330000</c:v>
                </c:pt>
                <c:pt idx="12324">
                  <c:v>280000</c:v>
                </c:pt>
                <c:pt idx="12325">
                  <c:v>595000</c:v>
                </c:pt>
                <c:pt idx="12326">
                  <c:v>925900</c:v>
                </c:pt>
                <c:pt idx="12327">
                  <c:v>499000</c:v>
                </c:pt>
                <c:pt idx="12328">
                  <c:v>325000</c:v>
                </c:pt>
                <c:pt idx="12329">
                  <c:v>895000</c:v>
                </c:pt>
                <c:pt idx="12330">
                  <c:v>162248</c:v>
                </c:pt>
                <c:pt idx="12331" formatCode="0.00E+00">
                  <c:v>1072500</c:v>
                </c:pt>
                <c:pt idx="12332">
                  <c:v>430000</c:v>
                </c:pt>
                <c:pt idx="12333">
                  <c:v>615500</c:v>
                </c:pt>
                <c:pt idx="12334">
                  <c:v>260000</c:v>
                </c:pt>
                <c:pt idx="12335">
                  <c:v>295000</c:v>
                </c:pt>
                <c:pt idx="12336" formatCode="0.00E+00">
                  <c:v>1186040</c:v>
                </c:pt>
                <c:pt idx="12337">
                  <c:v>749950</c:v>
                </c:pt>
                <c:pt idx="12338">
                  <c:v>175000</c:v>
                </c:pt>
                <c:pt idx="12339">
                  <c:v>415000</c:v>
                </c:pt>
                <c:pt idx="12340">
                  <c:v>190000</c:v>
                </c:pt>
                <c:pt idx="12341">
                  <c:v>625000</c:v>
                </c:pt>
                <c:pt idx="12342">
                  <c:v>420000</c:v>
                </c:pt>
                <c:pt idx="12343">
                  <c:v>339900</c:v>
                </c:pt>
                <c:pt idx="12344">
                  <c:v>160000</c:v>
                </c:pt>
                <c:pt idx="12345">
                  <c:v>353000</c:v>
                </c:pt>
                <c:pt idx="12346">
                  <c:v>390000</c:v>
                </c:pt>
                <c:pt idx="12347">
                  <c:v>675000</c:v>
                </c:pt>
                <c:pt idx="12348">
                  <c:v>400000</c:v>
                </c:pt>
                <c:pt idx="12349" formatCode="0.00E+00">
                  <c:v>1340000</c:v>
                </c:pt>
                <c:pt idx="12350" formatCode="0.00E+00">
                  <c:v>1650000</c:v>
                </c:pt>
                <c:pt idx="12351" formatCode="0.00E+00">
                  <c:v>1000000</c:v>
                </c:pt>
                <c:pt idx="12352">
                  <c:v>850000</c:v>
                </c:pt>
                <c:pt idx="12353">
                  <c:v>275000</c:v>
                </c:pt>
                <c:pt idx="12354">
                  <c:v>450000</c:v>
                </c:pt>
                <c:pt idx="12355">
                  <c:v>305000</c:v>
                </c:pt>
                <c:pt idx="12356">
                  <c:v>643002</c:v>
                </c:pt>
                <c:pt idx="12357">
                  <c:v>468000</c:v>
                </c:pt>
                <c:pt idx="12358">
                  <c:v>324950</c:v>
                </c:pt>
                <c:pt idx="12359">
                  <c:v>290000</c:v>
                </c:pt>
                <c:pt idx="12360">
                  <c:v>488500</c:v>
                </c:pt>
                <c:pt idx="12361">
                  <c:v>367950</c:v>
                </c:pt>
                <c:pt idx="12362">
                  <c:v>285000</c:v>
                </c:pt>
                <c:pt idx="12363">
                  <c:v>417000</c:v>
                </c:pt>
                <c:pt idx="12364" formatCode="0.00E+00">
                  <c:v>1115000</c:v>
                </c:pt>
                <c:pt idx="12365" formatCode="0.00E+00">
                  <c:v>1550000</c:v>
                </c:pt>
                <c:pt idx="12366">
                  <c:v>604000</c:v>
                </c:pt>
                <c:pt idx="12367">
                  <c:v>380000</c:v>
                </c:pt>
                <c:pt idx="12368">
                  <c:v>336500</c:v>
                </c:pt>
                <c:pt idx="12369">
                  <c:v>685000</c:v>
                </c:pt>
                <c:pt idx="12370" formatCode="0.00E+00">
                  <c:v>4208000</c:v>
                </c:pt>
                <c:pt idx="12371">
                  <c:v>670000</c:v>
                </c:pt>
                <c:pt idx="12372">
                  <c:v>524000</c:v>
                </c:pt>
                <c:pt idx="12373">
                  <c:v>172000</c:v>
                </c:pt>
                <c:pt idx="12374">
                  <c:v>680000</c:v>
                </c:pt>
                <c:pt idx="12375">
                  <c:v>549900</c:v>
                </c:pt>
                <c:pt idx="12376">
                  <c:v>357000</c:v>
                </c:pt>
                <c:pt idx="12377">
                  <c:v>107000</c:v>
                </c:pt>
                <c:pt idx="12378">
                  <c:v>232900</c:v>
                </c:pt>
                <c:pt idx="12379">
                  <c:v>800000</c:v>
                </c:pt>
                <c:pt idx="12380">
                  <c:v>248500</c:v>
                </c:pt>
                <c:pt idx="12381">
                  <c:v>670000</c:v>
                </c:pt>
                <c:pt idx="12382">
                  <c:v>207000</c:v>
                </c:pt>
                <c:pt idx="12383">
                  <c:v>164000</c:v>
                </c:pt>
                <c:pt idx="12384">
                  <c:v>570500</c:v>
                </c:pt>
                <c:pt idx="12385">
                  <c:v>599990</c:v>
                </c:pt>
                <c:pt idx="12386">
                  <c:v>395000</c:v>
                </c:pt>
                <c:pt idx="12387">
                  <c:v>979500</c:v>
                </c:pt>
                <c:pt idx="12388">
                  <c:v>207000</c:v>
                </c:pt>
                <c:pt idx="12389">
                  <c:v>237000</c:v>
                </c:pt>
                <c:pt idx="12390">
                  <c:v>650100</c:v>
                </c:pt>
                <c:pt idx="12391">
                  <c:v>385000</c:v>
                </c:pt>
                <c:pt idx="12392">
                  <c:v>335000</c:v>
                </c:pt>
                <c:pt idx="12393">
                  <c:v>347000</c:v>
                </c:pt>
                <c:pt idx="12394">
                  <c:v>204000</c:v>
                </c:pt>
                <c:pt idx="12395">
                  <c:v>615000</c:v>
                </c:pt>
                <c:pt idx="12396">
                  <c:v>943500</c:v>
                </c:pt>
                <c:pt idx="12397">
                  <c:v>560000</c:v>
                </c:pt>
                <c:pt idx="12398">
                  <c:v>547500</c:v>
                </c:pt>
                <c:pt idx="12399">
                  <c:v>359500</c:v>
                </c:pt>
                <c:pt idx="12400">
                  <c:v>660000</c:v>
                </c:pt>
                <c:pt idx="12401">
                  <c:v>258000</c:v>
                </c:pt>
                <c:pt idx="12402">
                  <c:v>355000</c:v>
                </c:pt>
                <c:pt idx="12403">
                  <c:v>253500</c:v>
                </c:pt>
                <c:pt idx="12404">
                  <c:v>422500</c:v>
                </c:pt>
                <c:pt idx="12405">
                  <c:v>239000</c:v>
                </c:pt>
                <c:pt idx="12406">
                  <c:v>628000</c:v>
                </c:pt>
                <c:pt idx="12407">
                  <c:v>352000</c:v>
                </c:pt>
                <c:pt idx="12408">
                  <c:v>311600</c:v>
                </c:pt>
                <c:pt idx="12409">
                  <c:v>235000</c:v>
                </c:pt>
                <c:pt idx="12410">
                  <c:v>870000</c:v>
                </c:pt>
                <c:pt idx="12411">
                  <c:v>190848</c:v>
                </c:pt>
                <c:pt idx="12412">
                  <c:v>570000</c:v>
                </c:pt>
                <c:pt idx="12413">
                  <c:v>661254</c:v>
                </c:pt>
                <c:pt idx="12414">
                  <c:v>575000</c:v>
                </c:pt>
                <c:pt idx="12415">
                  <c:v>230000</c:v>
                </c:pt>
                <c:pt idx="12416">
                  <c:v>680000</c:v>
                </c:pt>
                <c:pt idx="12417">
                  <c:v>148000</c:v>
                </c:pt>
                <c:pt idx="12418">
                  <c:v>244900</c:v>
                </c:pt>
                <c:pt idx="12419">
                  <c:v>214950</c:v>
                </c:pt>
                <c:pt idx="12420">
                  <c:v>580000</c:v>
                </c:pt>
                <c:pt idx="12421">
                  <c:v>263000</c:v>
                </c:pt>
                <c:pt idx="12422">
                  <c:v>317000</c:v>
                </c:pt>
                <c:pt idx="12423">
                  <c:v>302000</c:v>
                </c:pt>
                <c:pt idx="12424">
                  <c:v>899000</c:v>
                </c:pt>
                <c:pt idx="12425" formatCode="0.00E+00">
                  <c:v>1289000</c:v>
                </c:pt>
                <c:pt idx="12426">
                  <c:v>710000</c:v>
                </c:pt>
                <c:pt idx="12427">
                  <c:v>230000</c:v>
                </c:pt>
                <c:pt idx="12428">
                  <c:v>430000</c:v>
                </c:pt>
                <c:pt idx="12429" formatCode="0.00E+00">
                  <c:v>1169000</c:v>
                </c:pt>
                <c:pt idx="12430">
                  <c:v>397000</c:v>
                </c:pt>
                <c:pt idx="12431">
                  <c:v>595000</c:v>
                </c:pt>
                <c:pt idx="12432">
                  <c:v>485000</c:v>
                </c:pt>
                <c:pt idx="12433">
                  <c:v>755000</c:v>
                </c:pt>
                <c:pt idx="12434">
                  <c:v>185000</c:v>
                </c:pt>
                <c:pt idx="12435">
                  <c:v>340000</c:v>
                </c:pt>
                <c:pt idx="12436">
                  <c:v>236000</c:v>
                </c:pt>
                <c:pt idx="12437">
                  <c:v>550000</c:v>
                </c:pt>
                <c:pt idx="12438">
                  <c:v>680000</c:v>
                </c:pt>
                <c:pt idx="12439">
                  <c:v>630000</c:v>
                </c:pt>
                <c:pt idx="12440">
                  <c:v>560000</c:v>
                </c:pt>
                <c:pt idx="12441">
                  <c:v>385000</c:v>
                </c:pt>
                <c:pt idx="12442">
                  <c:v>280000</c:v>
                </c:pt>
                <c:pt idx="12443">
                  <c:v>225000</c:v>
                </c:pt>
                <c:pt idx="12444">
                  <c:v>610000</c:v>
                </c:pt>
                <c:pt idx="12445">
                  <c:v>592500</c:v>
                </c:pt>
                <c:pt idx="12446">
                  <c:v>750000</c:v>
                </c:pt>
                <c:pt idx="12447">
                  <c:v>164000</c:v>
                </c:pt>
                <c:pt idx="12448">
                  <c:v>320000</c:v>
                </c:pt>
                <c:pt idx="12449">
                  <c:v>544000</c:v>
                </c:pt>
                <c:pt idx="12450">
                  <c:v>344950</c:v>
                </c:pt>
                <c:pt idx="12451">
                  <c:v>539500</c:v>
                </c:pt>
                <c:pt idx="12452">
                  <c:v>420000</c:v>
                </c:pt>
                <c:pt idx="12453">
                  <c:v>305000</c:v>
                </c:pt>
                <c:pt idx="12454">
                  <c:v>229000</c:v>
                </c:pt>
                <c:pt idx="12455" formatCode="0.00E+00">
                  <c:v>1068000</c:v>
                </c:pt>
                <c:pt idx="12456">
                  <c:v>397500</c:v>
                </c:pt>
                <c:pt idx="12457">
                  <c:v>540000</c:v>
                </c:pt>
                <c:pt idx="12458">
                  <c:v>650000</c:v>
                </c:pt>
                <c:pt idx="12459" formatCode="0.00E+00">
                  <c:v>1900000</c:v>
                </c:pt>
                <c:pt idx="12460">
                  <c:v>649000</c:v>
                </c:pt>
                <c:pt idx="12461">
                  <c:v>287500</c:v>
                </c:pt>
                <c:pt idx="12462">
                  <c:v>815000</c:v>
                </c:pt>
                <c:pt idx="12463">
                  <c:v>795000</c:v>
                </c:pt>
                <c:pt idx="12464">
                  <c:v>502775</c:v>
                </c:pt>
                <c:pt idx="12465">
                  <c:v>222900</c:v>
                </c:pt>
                <c:pt idx="12466">
                  <c:v>399950</c:v>
                </c:pt>
                <c:pt idx="12467">
                  <c:v>728000</c:v>
                </c:pt>
                <c:pt idx="12468">
                  <c:v>850000</c:v>
                </c:pt>
                <c:pt idx="12469">
                  <c:v>525000</c:v>
                </c:pt>
                <c:pt idx="12470">
                  <c:v>257000</c:v>
                </c:pt>
                <c:pt idx="12471">
                  <c:v>433500</c:v>
                </c:pt>
                <c:pt idx="12472">
                  <c:v>314950</c:v>
                </c:pt>
                <c:pt idx="12473">
                  <c:v>500000</c:v>
                </c:pt>
                <c:pt idx="12474">
                  <c:v>300000</c:v>
                </c:pt>
                <c:pt idx="12475">
                  <c:v>645000</c:v>
                </c:pt>
                <c:pt idx="12476">
                  <c:v>222500</c:v>
                </c:pt>
                <c:pt idx="12477">
                  <c:v>275000</c:v>
                </c:pt>
                <c:pt idx="12478">
                  <c:v>498000</c:v>
                </c:pt>
                <c:pt idx="12479">
                  <c:v>800000</c:v>
                </c:pt>
                <c:pt idx="12480">
                  <c:v>297000</c:v>
                </c:pt>
                <c:pt idx="12481">
                  <c:v>625000</c:v>
                </c:pt>
                <c:pt idx="12482">
                  <c:v>770000</c:v>
                </c:pt>
                <c:pt idx="12483">
                  <c:v>517000</c:v>
                </c:pt>
                <c:pt idx="12484">
                  <c:v>238000</c:v>
                </c:pt>
                <c:pt idx="12485">
                  <c:v>234550</c:v>
                </c:pt>
                <c:pt idx="12486">
                  <c:v>230500</c:v>
                </c:pt>
                <c:pt idx="12487">
                  <c:v>585000</c:v>
                </c:pt>
                <c:pt idx="12488">
                  <c:v>733000</c:v>
                </c:pt>
                <c:pt idx="12489">
                  <c:v>357950</c:v>
                </c:pt>
                <c:pt idx="12490">
                  <c:v>530000</c:v>
                </c:pt>
                <c:pt idx="12491">
                  <c:v>377500</c:v>
                </c:pt>
                <c:pt idx="12492">
                  <c:v>475000</c:v>
                </c:pt>
                <c:pt idx="12493">
                  <c:v>399000</c:v>
                </c:pt>
                <c:pt idx="12494">
                  <c:v>660000</c:v>
                </c:pt>
                <c:pt idx="12495">
                  <c:v>400000</c:v>
                </c:pt>
                <c:pt idx="12496">
                  <c:v>440000</c:v>
                </c:pt>
                <c:pt idx="12497">
                  <c:v>366400</c:v>
                </c:pt>
                <c:pt idx="12498">
                  <c:v>627250</c:v>
                </c:pt>
                <c:pt idx="12499">
                  <c:v>375950</c:v>
                </c:pt>
                <c:pt idx="12500">
                  <c:v>162000</c:v>
                </c:pt>
                <c:pt idx="12501">
                  <c:v>780000</c:v>
                </c:pt>
                <c:pt idx="12502">
                  <c:v>705000</c:v>
                </c:pt>
                <c:pt idx="12503">
                  <c:v>450000</c:v>
                </c:pt>
                <c:pt idx="12504">
                  <c:v>311000</c:v>
                </c:pt>
                <c:pt idx="12505">
                  <c:v>485000</c:v>
                </c:pt>
                <c:pt idx="12506">
                  <c:v>485000</c:v>
                </c:pt>
                <c:pt idx="12507">
                  <c:v>725000</c:v>
                </c:pt>
                <c:pt idx="12508">
                  <c:v>185000</c:v>
                </c:pt>
                <c:pt idx="12509" formatCode="0.00E+00">
                  <c:v>1890000</c:v>
                </c:pt>
                <c:pt idx="12510">
                  <c:v>260000</c:v>
                </c:pt>
                <c:pt idx="12511">
                  <c:v>356000</c:v>
                </c:pt>
                <c:pt idx="12512">
                  <c:v>225205</c:v>
                </c:pt>
                <c:pt idx="12513">
                  <c:v>445000</c:v>
                </c:pt>
                <c:pt idx="12514">
                  <c:v>356000</c:v>
                </c:pt>
                <c:pt idx="12515">
                  <c:v>760250</c:v>
                </c:pt>
                <c:pt idx="12516">
                  <c:v>572000</c:v>
                </c:pt>
                <c:pt idx="12517">
                  <c:v>970000</c:v>
                </c:pt>
                <c:pt idx="12518">
                  <c:v>348450</c:v>
                </c:pt>
                <c:pt idx="12519">
                  <c:v>535500</c:v>
                </c:pt>
                <c:pt idx="12520">
                  <c:v>710000</c:v>
                </c:pt>
                <c:pt idx="12521">
                  <c:v>745000</c:v>
                </c:pt>
                <c:pt idx="12522">
                  <c:v>355000</c:v>
                </c:pt>
                <c:pt idx="12523">
                  <c:v>333000</c:v>
                </c:pt>
                <c:pt idx="12524">
                  <c:v>282000</c:v>
                </c:pt>
                <c:pt idx="12525">
                  <c:v>840500</c:v>
                </c:pt>
                <c:pt idx="12526">
                  <c:v>432000</c:v>
                </c:pt>
                <c:pt idx="12527">
                  <c:v>625000</c:v>
                </c:pt>
                <c:pt idx="12528">
                  <c:v>209977</c:v>
                </c:pt>
                <c:pt idx="12529">
                  <c:v>174000</c:v>
                </c:pt>
                <c:pt idx="12530">
                  <c:v>740000</c:v>
                </c:pt>
                <c:pt idx="12531">
                  <c:v>518000</c:v>
                </c:pt>
                <c:pt idx="12532">
                  <c:v>539000</c:v>
                </c:pt>
                <c:pt idx="12533">
                  <c:v>575000</c:v>
                </c:pt>
                <c:pt idx="12534">
                  <c:v>530000</c:v>
                </c:pt>
                <c:pt idx="12535">
                  <c:v>242025</c:v>
                </c:pt>
                <c:pt idx="12536" formatCode="0.00E+00">
                  <c:v>1030000</c:v>
                </c:pt>
                <c:pt idx="12537">
                  <c:v>230000</c:v>
                </c:pt>
                <c:pt idx="12538">
                  <c:v>350000</c:v>
                </c:pt>
                <c:pt idx="12539">
                  <c:v>595000</c:v>
                </c:pt>
                <c:pt idx="12540">
                  <c:v>440000</c:v>
                </c:pt>
                <c:pt idx="12541">
                  <c:v>550000</c:v>
                </c:pt>
                <c:pt idx="12542">
                  <c:v>940000</c:v>
                </c:pt>
                <c:pt idx="12543">
                  <c:v>375000</c:v>
                </c:pt>
                <c:pt idx="12544">
                  <c:v>567500</c:v>
                </c:pt>
                <c:pt idx="12545">
                  <c:v>735000</c:v>
                </c:pt>
                <c:pt idx="12546">
                  <c:v>114000</c:v>
                </c:pt>
                <c:pt idx="12547">
                  <c:v>608000</c:v>
                </c:pt>
                <c:pt idx="12548">
                  <c:v>442500</c:v>
                </c:pt>
                <c:pt idx="12549">
                  <c:v>381800</c:v>
                </c:pt>
                <c:pt idx="12550">
                  <c:v>330000</c:v>
                </c:pt>
                <c:pt idx="12551">
                  <c:v>90000</c:v>
                </c:pt>
                <c:pt idx="12552">
                  <c:v>312000</c:v>
                </c:pt>
                <c:pt idx="12553">
                  <c:v>339000</c:v>
                </c:pt>
                <c:pt idx="12554">
                  <c:v>313000</c:v>
                </c:pt>
                <c:pt idx="12555">
                  <c:v>618080</c:v>
                </c:pt>
                <c:pt idx="12556">
                  <c:v>325000</c:v>
                </c:pt>
                <c:pt idx="12557">
                  <c:v>242000</c:v>
                </c:pt>
                <c:pt idx="12558">
                  <c:v>364000</c:v>
                </c:pt>
                <c:pt idx="12559">
                  <c:v>545000</c:v>
                </c:pt>
                <c:pt idx="12560">
                  <c:v>445000</c:v>
                </c:pt>
                <c:pt idx="12561" formatCode="0.00E+00">
                  <c:v>1085500</c:v>
                </c:pt>
                <c:pt idx="12562">
                  <c:v>660000</c:v>
                </c:pt>
                <c:pt idx="12563">
                  <c:v>845000</c:v>
                </c:pt>
                <c:pt idx="12564">
                  <c:v>417000</c:v>
                </c:pt>
                <c:pt idx="12565">
                  <c:v>213800</c:v>
                </c:pt>
                <c:pt idx="12566">
                  <c:v>400000</c:v>
                </c:pt>
                <c:pt idx="12567">
                  <c:v>759950</c:v>
                </c:pt>
                <c:pt idx="12568">
                  <c:v>990000</c:v>
                </c:pt>
                <c:pt idx="12569">
                  <c:v>710000</c:v>
                </c:pt>
                <c:pt idx="12570">
                  <c:v>315000</c:v>
                </c:pt>
                <c:pt idx="12571">
                  <c:v>515000</c:v>
                </c:pt>
                <c:pt idx="12572">
                  <c:v>638000</c:v>
                </c:pt>
                <c:pt idx="12573">
                  <c:v>370000</c:v>
                </c:pt>
                <c:pt idx="12574">
                  <c:v>184000</c:v>
                </c:pt>
                <c:pt idx="12575">
                  <c:v>583800</c:v>
                </c:pt>
                <c:pt idx="12576">
                  <c:v>309500</c:v>
                </c:pt>
                <c:pt idx="12577" formatCode="0.00E+00">
                  <c:v>1960000</c:v>
                </c:pt>
                <c:pt idx="12578">
                  <c:v>299000</c:v>
                </c:pt>
                <c:pt idx="12579">
                  <c:v>215000</c:v>
                </c:pt>
                <c:pt idx="12580">
                  <c:v>410000</c:v>
                </c:pt>
                <c:pt idx="12581">
                  <c:v>478000</c:v>
                </c:pt>
                <c:pt idx="12582">
                  <c:v>431000</c:v>
                </c:pt>
                <c:pt idx="12583">
                  <c:v>635000</c:v>
                </c:pt>
                <c:pt idx="12584">
                  <c:v>648000</c:v>
                </c:pt>
                <c:pt idx="12585">
                  <c:v>640000</c:v>
                </c:pt>
                <c:pt idx="12586">
                  <c:v>932808</c:v>
                </c:pt>
                <c:pt idx="12587">
                  <c:v>835000</c:v>
                </c:pt>
                <c:pt idx="12588">
                  <c:v>469775</c:v>
                </c:pt>
                <c:pt idx="12589">
                  <c:v>587000</c:v>
                </c:pt>
                <c:pt idx="12590">
                  <c:v>677915</c:v>
                </c:pt>
                <c:pt idx="12591" formatCode="0.00E+00">
                  <c:v>1075000</c:v>
                </c:pt>
                <c:pt idx="12592">
                  <c:v>671000</c:v>
                </c:pt>
                <c:pt idx="12593">
                  <c:v>695000</c:v>
                </c:pt>
                <c:pt idx="12594">
                  <c:v>205000</c:v>
                </c:pt>
                <c:pt idx="12595">
                  <c:v>350000</c:v>
                </c:pt>
                <c:pt idx="12596">
                  <c:v>360000</c:v>
                </c:pt>
                <c:pt idx="12597">
                  <c:v>313999</c:v>
                </c:pt>
                <c:pt idx="12598">
                  <c:v>300000</c:v>
                </c:pt>
                <c:pt idx="12599">
                  <c:v>452000</c:v>
                </c:pt>
                <c:pt idx="12600">
                  <c:v>495500</c:v>
                </c:pt>
                <c:pt idx="12601">
                  <c:v>288000</c:v>
                </c:pt>
                <c:pt idx="12602">
                  <c:v>227490</c:v>
                </c:pt>
                <c:pt idx="12603">
                  <c:v>470950</c:v>
                </c:pt>
                <c:pt idx="12604">
                  <c:v>735000</c:v>
                </c:pt>
                <c:pt idx="12605">
                  <c:v>730000</c:v>
                </c:pt>
                <c:pt idx="12606">
                  <c:v>412000</c:v>
                </c:pt>
                <c:pt idx="12607">
                  <c:v>589500</c:v>
                </c:pt>
                <c:pt idx="12608">
                  <c:v>291000</c:v>
                </c:pt>
                <c:pt idx="12609" formatCode="0.00E+00">
                  <c:v>1300000</c:v>
                </c:pt>
                <c:pt idx="12610">
                  <c:v>190000</c:v>
                </c:pt>
                <c:pt idx="12611">
                  <c:v>456200</c:v>
                </c:pt>
                <c:pt idx="12612">
                  <c:v>225000</c:v>
                </c:pt>
                <c:pt idx="12613" formatCode="0.00E+00">
                  <c:v>2000000</c:v>
                </c:pt>
                <c:pt idx="12614">
                  <c:v>740000</c:v>
                </c:pt>
                <c:pt idx="12615">
                  <c:v>467000</c:v>
                </c:pt>
                <c:pt idx="12616">
                  <c:v>385000</c:v>
                </c:pt>
                <c:pt idx="12617">
                  <c:v>670000</c:v>
                </c:pt>
                <c:pt idx="12618">
                  <c:v>500000</c:v>
                </c:pt>
                <c:pt idx="12619">
                  <c:v>352450</c:v>
                </c:pt>
                <c:pt idx="12620">
                  <c:v>669888</c:v>
                </c:pt>
                <c:pt idx="12621">
                  <c:v>405000</c:v>
                </c:pt>
                <c:pt idx="12622">
                  <c:v>518000</c:v>
                </c:pt>
                <c:pt idx="12623">
                  <c:v>280000</c:v>
                </c:pt>
                <c:pt idx="12624">
                  <c:v>435000</c:v>
                </c:pt>
                <c:pt idx="12625">
                  <c:v>314950</c:v>
                </c:pt>
                <c:pt idx="12626">
                  <c:v>209900</c:v>
                </c:pt>
                <c:pt idx="12627">
                  <c:v>630000</c:v>
                </c:pt>
                <c:pt idx="12628">
                  <c:v>442000</c:v>
                </c:pt>
                <c:pt idx="12629">
                  <c:v>340000</c:v>
                </c:pt>
                <c:pt idx="12630">
                  <c:v>230000</c:v>
                </c:pt>
                <c:pt idx="12631">
                  <c:v>495200</c:v>
                </c:pt>
                <c:pt idx="12632">
                  <c:v>900000</c:v>
                </c:pt>
                <c:pt idx="12633">
                  <c:v>265000</c:v>
                </c:pt>
                <c:pt idx="12634">
                  <c:v>489500</c:v>
                </c:pt>
                <c:pt idx="12635">
                  <c:v>335000</c:v>
                </c:pt>
                <c:pt idx="12636">
                  <c:v>585000</c:v>
                </c:pt>
                <c:pt idx="12637">
                  <c:v>800000</c:v>
                </c:pt>
                <c:pt idx="12638">
                  <c:v>379500</c:v>
                </c:pt>
                <c:pt idx="12639">
                  <c:v>475000</c:v>
                </c:pt>
                <c:pt idx="12640">
                  <c:v>520000</c:v>
                </c:pt>
                <c:pt idx="12641">
                  <c:v>515000</c:v>
                </c:pt>
                <c:pt idx="12642">
                  <c:v>577500</c:v>
                </c:pt>
                <c:pt idx="12643">
                  <c:v>269900</c:v>
                </c:pt>
                <c:pt idx="12644">
                  <c:v>329000</c:v>
                </c:pt>
                <c:pt idx="12645">
                  <c:v>458500</c:v>
                </c:pt>
                <c:pt idx="12646">
                  <c:v>890000</c:v>
                </c:pt>
                <c:pt idx="12647">
                  <c:v>361500</c:v>
                </c:pt>
                <c:pt idx="12648" formatCode="0.00E+00">
                  <c:v>2535000</c:v>
                </c:pt>
                <c:pt idx="12649">
                  <c:v>325000</c:v>
                </c:pt>
                <c:pt idx="12650" formatCode="0.00E+00">
                  <c:v>1850000</c:v>
                </c:pt>
                <c:pt idx="12651">
                  <c:v>945000</c:v>
                </c:pt>
                <c:pt idx="12652">
                  <c:v>370000</c:v>
                </c:pt>
                <c:pt idx="12653">
                  <c:v>320000</c:v>
                </c:pt>
                <c:pt idx="12654">
                  <c:v>450000</c:v>
                </c:pt>
                <c:pt idx="12655">
                  <c:v>800000</c:v>
                </c:pt>
                <c:pt idx="12656">
                  <c:v>676000</c:v>
                </c:pt>
                <c:pt idx="12657" formatCode="0.00E+00">
                  <c:v>1272500</c:v>
                </c:pt>
                <c:pt idx="12658">
                  <c:v>290000</c:v>
                </c:pt>
                <c:pt idx="12659">
                  <c:v>158000</c:v>
                </c:pt>
                <c:pt idx="12660">
                  <c:v>379950</c:v>
                </c:pt>
                <c:pt idx="12661">
                  <c:v>583000</c:v>
                </c:pt>
                <c:pt idx="12662">
                  <c:v>150000</c:v>
                </c:pt>
                <c:pt idx="12663">
                  <c:v>261500</c:v>
                </c:pt>
                <c:pt idx="12664">
                  <c:v>278000</c:v>
                </c:pt>
                <c:pt idx="12665">
                  <c:v>555000</c:v>
                </c:pt>
                <c:pt idx="12666">
                  <c:v>355000</c:v>
                </c:pt>
                <c:pt idx="12667">
                  <c:v>375000</c:v>
                </c:pt>
                <c:pt idx="12668">
                  <c:v>227000</c:v>
                </c:pt>
                <c:pt idx="12669">
                  <c:v>335000</c:v>
                </c:pt>
                <c:pt idx="12670">
                  <c:v>680000</c:v>
                </c:pt>
                <c:pt idx="12671">
                  <c:v>686500</c:v>
                </c:pt>
                <c:pt idx="12672">
                  <c:v>410000</c:v>
                </c:pt>
                <c:pt idx="12673">
                  <c:v>425000</c:v>
                </c:pt>
                <c:pt idx="12674">
                  <c:v>562500</c:v>
                </c:pt>
                <c:pt idx="12675">
                  <c:v>345000</c:v>
                </c:pt>
                <c:pt idx="12676">
                  <c:v>627500</c:v>
                </c:pt>
                <c:pt idx="12677">
                  <c:v>355000</c:v>
                </c:pt>
                <c:pt idx="12678">
                  <c:v>335000</c:v>
                </c:pt>
                <c:pt idx="12679">
                  <c:v>350000</c:v>
                </c:pt>
                <c:pt idx="12680">
                  <c:v>590000</c:v>
                </c:pt>
                <c:pt idx="12681">
                  <c:v>252000</c:v>
                </c:pt>
                <c:pt idx="12682" formatCode="0.00E+00">
                  <c:v>1295000</c:v>
                </c:pt>
                <c:pt idx="12683">
                  <c:v>705000</c:v>
                </c:pt>
                <c:pt idx="12684">
                  <c:v>498000</c:v>
                </c:pt>
                <c:pt idx="12685">
                  <c:v>312500</c:v>
                </c:pt>
                <c:pt idx="12686">
                  <c:v>260000</c:v>
                </c:pt>
                <c:pt idx="12687">
                  <c:v>209950</c:v>
                </c:pt>
                <c:pt idx="12688">
                  <c:v>610000</c:v>
                </c:pt>
                <c:pt idx="12689">
                  <c:v>500000</c:v>
                </c:pt>
                <c:pt idx="12690">
                  <c:v>850000</c:v>
                </c:pt>
                <c:pt idx="12691">
                  <c:v>689000</c:v>
                </c:pt>
                <c:pt idx="12692">
                  <c:v>470000</c:v>
                </c:pt>
                <c:pt idx="12693">
                  <c:v>640000</c:v>
                </c:pt>
                <c:pt idx="12694">
                  <c:v>290000</c:v>
                </c:pt>
                <c:pt idx="12695">
                  <c:v>258500</c:v>
                </c:pt>
                <c:pt idx="12696" formatCode="0.00E+00">
                  <c:v>1100000</c:v>
                </c:pt>
                <c:pt idx="12697">
                  <c:v>420000</c:v>
                </c:pt>
                <c:pt idx="12698">
                  <c:v>230000</c:v>
                </c:pt>
                <c:pt idx="12699">
                  <c:v>252000</c:v>
                </c:pt>
                <c:pt idx="12700">
                  <c:v>515000</c:v>
                </c:pt>
                <c:pt idx="12701">
                  <c:v>425000</c:v>
                </c:pt>
                <c:pt idx="12702">
                  <c:v>575000</c:v>
                </c:pt>
                <c:pt idx="12703">
                  <c:v>390000</c:v>
                </c:pt>
                <c:pt idx="12704">
                  <c:v>561500</c:v>
                </c:pt>
                <c:pt idx="12705" formatCode="0.00E+00">
                  <c:v>1350000</c:v>
                </c:pt>
                <c:pt idx="12706">
                  <c:v>835000</c:v>
                </c:pt>
                <c:pt idx="12707">
                  <c:v>245000</c:v>
                </c:pt>
                <c:pt idx="12708">
                  <c:v>475200</c:v>
                </c:pt>
                <c:pt idx="12709">
                  <c:v>425000</c:v>
                </c:pt>
                <c:pt idx="12710">
                  <c:v>218000</c:v>
                </c:pt>
                <c:pt idx="12711">
                  <c:v>600000</c:v>
                </c:pt>
                <c:pt idx="12712">
                  <c:v>545000</c:v>
                </c:pt>
                <c:pt idx="12713" formatCode="0.00E+00">
                  <c:v>2408000</c:v>
                </c:pt>
                <c:pt idx="12714">
                  <c:v>460000</c:v>
                </c:pt>
                <c:pt idx="12715">
                  <c:v>425000</c:v>
                </c:pt>
                <c:pt idx="12716">
                  <c:v>455000</c:v>
                </c:pt>
                <c:pt idx="12717">
                  <c:v>313100</c:v>
                </c:pt>
                <c:pt idx="12718">
                  <c:v>780000</c:v>
                </c:pt>
                <c:pt idx="12719">
                  <c:v>345500</c:v>
                </c:pt>
                <c:pt idx="12720">
                  <c:v>243000</c:v>
                </c:pt>
                <c:pt idx="12721">
                  <c:v>670000</c:v>
                </c:pt>
                <c:pt idx="12722">
                  <c:v>325000</c:v>
                </c:pt>
                <c:pt idx="12723">
                  <c:v>281000</c:v>
                </c:pt>
                <c:pt idx="12724">
                  <c:v>130000</c:v>
                </c:pt>
                <c:pt idx="12725">
                  <c:v>340000</c:v>
                </c:pt>
                <c:pt idx="12726">
                  <c:v>485000</c:v>
                </c:pt>
                <c:pt idx="12727">
                  <c:v>642860</c:v>
                </c:pt>
                <c:pt idx="12728">
                  <c:v>747000</c:v>
                </c:pt>
                <c:pt idx="12729">
                  <c:v>559950</c:v>
                </c:pt>
                <c:pt idx="12730">
                  <c:v>577288</c:v>
                </c:pt>
                <c:pt idx="12731">
                  <c:v>575000</c:v>
                </c:pt>
                <c:pt idx="12732">
                  <c:v>287000</c:v>
                </c:pt>
                <c:pt idx="12733" formatCode="0.00E+00">
                  <c:v>1149000</c:v>
                </c:pt>
                <c:pt idx="12734">
                  <c:v>335000</c:v>
                </c:pt>
                <c:pt idx="12735">
                  <c:v>375000</c:v>
                </c:pt>
                <c:pt idx="12736">
                  <c:v>325000</c:v>
                </c:pt>
                <c:pt idx="12737">
                  <c:v>530000</c:v>
                </c:pt>
                <c:pt idx="12738">
                  <c:v>287000</c:v>
                </c:pt>
                <c:pt idx="12739">
                  <c:v>320000</c:v>
                </c:pt>
                <c:pt idx="12740">
                  <c:v>425000</c:v>
                </c:pt>
                <c:pt idx="12741">
                  <c:v>550000</c:v>
                </c:pt>
                <c:pt idx="12742">
                  <c:v>135000</c:v>
                </c:pt>
                <c:pt idx="12743">
                  <c:v>695000</c:v>
                </c:pt>
                <c:pt idx="12744">
                  <c:v>975000</c:v>
                </c:pt>
                <c:pt idx="12745">
                  <c:v>210000</c:v>
                </c:pt>
                <c:pt idx="12746">
                  <c:v>518000</c:v>
                </c:pt>
                <c:pt idx="12747">
                  <c:v>335500</c:v>
                </c:pt>
                <c:pt idx="12748">
                  <c:v>750000</c:v>
                </c:pt>
                <c:pt idx="12749">
                  <c:v>515000</c:v>
                </c:pt>
                <c:pt idx="12750">
                  <c:v>344500</c:v>
                </c:pt>
                <c:pt idx="12751">
                  <c:v>470000</c:v>
                </c:pt>
                <c:pt idx="12752">
                  <c:v>606150</c:v>
                </c:pt>
                <c:pt idx="12753">
                  <c:v>292000</c:v>
                </c:pt>
                <c:pt idx="12754">
                  <c:v>450000</c:v>
                </c:pt>
                <c:pt idx="12755">
                  <c:v>429000</c:v>
                </c:pt>
                <c:pt idx="12756">
                  <c:v>765000</c:v>
                </c:pt>
                <c:pt idx="12757">
                  <c:v>425000</c:v>
                </c:pt>
                <c:pt idx="12758">
                  <c:v>505000</c:v>
                </c:pt>
                <c:pt idx="12759">
                  <c:v>544950</c:v>
                </c:pt>
                <c:pt idx="12760">
                  <c:v>382000</c:v>
                </c:pt>
                <c:pt idx="12761">
                  <c:v>475000</c:v>
                </c:pt>
                <c:pt idx="12762">
                  <c:v>355000</c:v>
                </c:pt>
                <c:pt idx="12763">
                  <c:v>410000</c:v>
                </c:pt>
                <c:pt idx="12764">
                  <c:v>450000</c:v>
                </c:pt>
                <c:pt idx="12765">
                  <c:v>565000</c:v>
                </c:pt>
                <c:pt idx="12766">
                  <c:v>529100</c:v>
                </c:pt>
                <c:pt idx="12767">
                  <c:v>452500</c:v>
                </c:pt>
                <c:pt idx="12768">
                  <c:v>245000</c:v>
                </c:pt>
                <c:pt idx="12769">
                  <c:v>415000</c:v>
                </c:pt>
                <c:pt idx="12770">
                  <c:v>610000</c:v>
                </c:pt>
                <c:pt idx="12771">
                  <c:v>363500</c:v>
                </c:pt>
                <c:pt idx="12772">
                  <c:v>510000</c:v>
                </c:pt>
                <c:pt idx="12773">
                  <c:v>650000</c:v>
                </c:pt>
                <c:pt idx="12774">
                  <c:v>290000</c:v>
                </c:pt>
                <c:pt idx="12775">
                  <c:v>170000</c:v>
                </c:pt>
                <c:pt idx="12776">
                  <c:v>510000</c:v>
                </c:pt>
                <c:pt idx="12777" formatCode="0.00E+00">
                  <c:v>2280000</c:v>
                </c:pt>
                <c:pt idx="12778">
                  <c:v>316000</c:v>
                </c:pt>
                <c:pt idx="12779">
                  <c:v>690000</c:v>
                </c:pt>
                <c:pt idx="12780">
                  <c:v>199950</c:v>
                </c:pt>
                <c:pt idx="12781">
                  <c:v>207000</c:v>
                </c:pt>
                <c:pt idx="12782">
                  <c:v>449950</c:v>
                </c:pt>
                <c:pt idx="12783">
                  <c:v>361550</c:v>
                </c:pt>
                <c:pt idx="12784">
                  <c:v>824000</c:v>
                </c:pt>
                <c:pt idx="12785">
                  <c:v>537000</c:v>
                </c:pt>
                <c:pt idx="12786">
                  <c:v>838400</c:v>
                </c:pt>
                <c:pt idx="12787">
                  <c:v>225000</c:v>
                </c:pt>
                <c:pt idx="12788">
                  <c:v>329900</c:v>
                </c:pt>
                <c:pt idx="12789">
                  <c:v>282500</c:v>
                </c:pt>
                <c:pt idx="12790">
                  <c:v>229950</c:v>
                </c:pt>
                <c:pt idx="12791">
                  <c:v>500000</c:v>
                </c:pt>
                <c:pt idx="12792">
                  <c:v>495000</c:v>
                </c:pt>
                <c:pt idx="12793">
                  <c:v>149500</c:v>
                </c:pt>
                <c:pt idx="12794">
                  <c:v>726000</c:v>
                </c:pt>
                <c:pt idx="12795">
                  <c:v>899000</c:v>
                </c:pt>
                <c:pt idx="12796">
                  <c:v>317000</c:v>
                </c:pt>
                <c:pt idx="12797">
                  <c:v>395000</c:v>
                </c:pt>
                <c:pt idx="12798">
                  <c:v>360000</c:v>
                </c:pt>
                <c:pt idx="12799">
                  <c:v>570000</c:v>
                </c:pt>
                <c:pt idx="12800">
                  <c:v>320000</c:v>
                </c:pt>
                <c:pt idx="12801">
                  <c:v>320000</c:v>
                </c:pt>
                <c:pt idx="12802">
                  <c:v>268000</c:v>
                </c:pt>
                <c:pt idx="12803">
                  <c:v>191000</c:v>
                </c:pt>
                <c:pt idx="12804">
                  <c:v>400000</c:v>
                </c:pt>
                <c:pt idx="12805">
                  <c:v>515000</c:v>
                </c:pt>
                <c:pt idx="12806">
                  <c:v>610000</c:v>
                </c:pt>
                <c:pt idx="12807">
                  <c:v>538000</c:v>
                </c:pt>
                <c:pt idx="12808">
                  <c:v>432000</c:v>
                </c:pt>
                <c:pt idx="12809">
                  <c:v>335000</c:v>
                </c:pt>
                <c:pt idx="12810">
                  <c:v>302000</c:v>
                </c:pt>
                <c:pt idx="12811">
                  <c:v>787500</c:v>
                </c:pt>
                <c:pt idx="12812">
                  <c:v>420000</c:v>
                </c:pt>
                <c:pt idx="12813">
                  <c:v>560000</c:v>
                </c:pt>
                <c:pt idx="12814">
                  <c:v>535000</c:v>
                </c:pt>
                <c:pt idx="12815">
                  <c:v>310000</c:v>
                </c:pt>
                <c:pt idx="12816">
                  <c:v>760000</c:v>
                </c:pt>
                <c:pt idx="12817">
                  <c:v>242500</c:v>
                </c:pt>
                <c:pt idx="12818" formatCode="0.00E+00">
                  <c:v>1313000</c:v>
                </c:pt>
                <c:pt idx="12819">
                  <c:v>235000</c:v>
                </c:pt>
                <c:pt idx="12820">
                  <c:v>598780</c:v>
                </c:pt>
                <c:pt idx="12821">
                  <c:v>433200</c:v>
                </c:pt>
                <c:pt idx="12822">
                  <c:v>343000</c:v>
                </c:pt>
                <c:pt idx="12823">
                  <c:v>145000</c:v>
                </c:pt>
                <c:pt idx="12824">
                  <c:v>291970</c:v>
                </c:pt>
                <c:pt idx="12825">
                  <c:v>599950</c:v>
                </c:pt>
                <c:pt idx="12826" formatCode="0.00E+00">
                  <c:v>1749000</c:v>
                </c:pt>
                <c:pt idx="12827">
                  <c:v>870000</c:v>
                </c:pt>
                <c:pt idx="12828">
                  <c:v>323000</c:v>
                </c:pt>
                <c:pt idx="12829">
                  <c:v>727000</c:v>
                </c:pt>
                <c:pt idx="12830">
                  <c:v>166000</c:v>
                </c:pt>
                <c:pt idx="12831">
                  <c:v>450000</c:v>
                </c:pt>
                <c:pt idx="12832">
                  <c:v>400000</c:v>
                </c:pt>
                <c:pt idx="12833">
                  <c:v>599000</c:v>
                </c:pt>
                <c:pt idx="12834">
                  <c:v>165000</c:v>
                </c:pt>
                <c:pt idx="12835">
                  <c:v>229000</c:v>
                </c:pt>
                <c:pt idx="12836">
                  <c:v>305000</c:v>
                </c:pt>
                <c:pt idx="12837">
                  <c:v>930000</c:v>
                </c:pt>
                <c:pt idx="12838">
                  <c:v>542000</c:v>
                </c:pt>
                <c:pt idx="12839">
                  <c:v>214000</c:v>
                </c:pt>
                <c:pt idx="12840">
                  <c:v>718000</c:v>
                </c:pt>
                <c:pt idx="12841">
                  <c:v>349000</c:v>
                </c:pt>
                <c:pt idx="12842">
                  <c:v>305000</c:v>
                </c:pt>
                <c:pt idx="12843">
                  <c:v>498000</c:v>
                </c:pt>
                <c:pt idx="12844">
                  <c:v>799950</c:v>
                </c:pt>
                <c:pt idx="12845">
                  <c:v>737000</c:v>
                </c:pt>
                <c:pt idx="12846">
                  <c:v>860000</c:v>
                </c:pt>
                <c:pt idx="12847">
                  <c:v>339950</c:v>
                </c:pt>
                <c:pt idx="12848">
                  <c:v>249000</c:v>
                </c:pt>
                <c:pt idx="12849">
                  <c:v>370000</c:v>
                </c:pt>
                <c:pt idx="12850">
                  <c:v>725000</c:v>
                </c:pt>
                <c:pt idx="12851">
                  <c:v>529000</c:v>
                </c:pt>
                <c:pt idx="12852">
                  <c:v>310000</c:v>
                </c:pt>
                <c:pt idx="12853">
                  <c:v>315000</c:v>
                </c:pt>
                <c:pt idx="12854" formatCode="0.00E+00">
                  <c:v>1300000</c:v>
                </c:pt>
                <c:pt idx="12855">
                  <c:v>435000</c:v>
                </c:pt>
                <c:pt idx="12856">
                  <c:v>350000</c:v>
                </c:pt>
                <c:pt idx="12857">
                  <c:v>240000</c:v>
                </c:pt>
                <c:pt idx="12858">
                  <c:v>410000</c:v>
                </c:pt>
                <c:pt idx="12859">
                  <c:v>430000</c:v>
                </c:pt>
                <c:pt idx="12860">
                  <c:v>446000</c:v>
                </c:pt>
                <c:pt idx="12861">
                  <c:v>240000</c:v>
                </c:pt>
                <c:pt idx="12862">
                  <c:v>595000</c:v>
                </c:pt>
                <c:pt idx="12863">
                  <c:v>215150</c:v>
                </c:pt>
                <c:pt idx="12864">
                  <c:v>319950</c:v>
                </c:pt>
                <c:pt idx="12865">
                  <c:v>385000</c:v>
                </c:pt>
                <c:pt idx="12866">
                  <c:v>280000</c:v>
                </c:pt>
                <c:pt idx="12867">
                  <c:v>399950</c:v>
                </c:pt>
                <c:pt idx="12868">
                  <c:v>132500</c:v>
                </c:pt>
                <c:pt idx="12869">
                  <c:v>399950</c:v>
                </c:pt>
                <c:pt idx="12870">
                  <c:v>290000</c:v>
                </c:pt>
                <c:pt idx="12871">
                  <c:v>860000</c:v>
                </c:pt>
                <c:pt idx="12872" formatCode="0.00E+00">
                  <c:v>3100000</c:v>
                </c:pt>
                <c:pt idx="12873">
                  <c:v>245000</c:v>
                </c:pt>
                <c:pt idx="12874">
                  <c:v>255000</c:v>
                </c:pt>
                <c:pt idx="12875">
                  <c:v>310000</c:v>
                </c:pt>
                <c:pt idx="12876">
                  <c:v>299000</c:v>
                </c:pt>
                <c:pt idx="12877">
                  <c:v>575000</c:v>
                </c:pt>
                <c:pt idx="12878">
                  <c:v>284000</c:v>
                </c:pt>
                <c:pt idx="12879">
                  <c:v>840000</c:v>
                </c:pt>
                <c:pt idx="12880">
                  <c:v>442573</c:v>
                </c:pt>
                <c:pt idx="12881">
                  <c:v>560000</c:v>
                </c:pt>
                <c:pt idx="12882">
                  <c:v>485000</c:v>
                </c:pt>
                <c:pt idx="12883">
                  <c:v>472500</c:v>
                </c:pt>
                <c:pt idx="12884" formatCode="0.00E+00">
                  <c:v>1610000</c:v>
                </c:pt>
                <c:pt idx="12885">
                  <c:v>808000</c:v>
                </c:pt>
                <c:pt idx="12886">
                  <c:v>398000</c:v>
                </c:pt>
                <c:pt idx="12887">
                  <c:v>340000</c:v>
                </c:pt>
                <c:pt idx="12888">
                  <c:v>380000</c:v>
                </c:pt>
                <c:pt idx="12889">
                  <c:v>235000</c:v>
                </c:pt>
                <c:pt idx="12890">
                  <c:v>400000</c:v>
                </c:pt>
                <c:pt idx="12891">
                  <c:v>582000</c:v>
                </c:pt>
                <c:pt idx="12892">
                  <c:v>209000</c:v>
                </c:pt>
                <c:pt idx="12893">
                  <c:v>335000</c:v>
                </c:pt>
                <c:pt idx="12894">
                  <c:v>285950</c:v>
                </c:pt>
                <c:pt idx="12895">
                  <c:v>645000</c:v>
                </c:pt>
                <c:pt idx="12896">
                  <c:v>312000</c:v>
                </c:pt>
                <c:pt idx="12897">
                  <c:v>663000</c:v>
                </c:pt>
                <c:pt idx="12898">
                  <c:v>443950</c:v>
                </c:pt>
                <c:pt idx="12899">
                  <c:v>315000</c:v>
                </c:pt>
                <c:pt idx="12900">
                  <c:v>302200</c:v>
                </c:pt>
                <c:pt idx="12901">
                  <c:v>770000</c:v>
                </c:pt>
                <c:pt idx="12902">
                  <c:v>374950</c:v>
                </c:pt>
                <c:pt idx="12903">
                  <c:v>330000</c:v>
                </c:pt>
                <c:pt idx="12904">
                  <c:v>230000</c:v>
                </c:pt>
                <c:pt idx="12905">
                  <c:v>967000</c:v>
                </c:pt>
                <c:pt idx="12906">
                  <c:v>536500</c:v>
                </c:pt>
                <c:pt idx="12907">
                  <c:v>315000</c:v>
                </c:pt>
                <c:pt idx="12908">
                  <c:v>626000</c:v>
                </c:pt>
                <c:pt idx="12909">
                  <c:v>334009</c:v>
                </c:pt>
                <c:pt idx="12910">
                  <c:v>429000</c:v>
                </c:pt>
                <c:pt idx="12911">
                  <c:v>818000</c:v>
                </c:pt>
                <c:pt idx="12912">
                  <c:v>326000</c:v>
                </c:pt>
                <c:pt idx="12913">
                  <c:v>310000</c:v>
                </c:pt>
                <c:pt idx="12914">
                  <c:v>525000</c:v>
                </c:pt>
                <c:pt idx="12915">
                  <c:v>350000</c:v>
                </c:pt>
                <c:pt idx="12916">
                  <c:v>936000</c:v>
                </c:pt>
                <c:pt idx="12917">
                  <c:v>226000</c:v>
                </c:pt>
                <c:pt idx="12918" formatCode="0.00E+00">
                  <c:v>1250000</c:v>
                </c:pt>
                <c:pt idx="12919">
                  <c:v>428000</c:v>
                </c:pt>
                <c:pt idx="12920">
                  <c:v>329932</c:v>
                </c:pt>
                <c:pt idx="12921">
                  <c:v>539000</c:v>
                </c:pt>
                <c:pt idx="12922">
                  <c:v>275000</c:v>
                </c:pt>
                <c:pt idx="12923">
                  <c:v>590000</c:v>
                </c:pt>
                <c:pt idx="12924">
                  <c:v>782000</c:v>
                </c:pt>
                <c:pt idx="12925">
                  <c:v>575000</c:v>
                </c:pt>
                <c:pt idx="12926">
                  <c:v>509000</c:v>
                </c:pt>
                <c:pt idx="12927">
                  <c:v>290000</c:v>
                </c:pt>
                <c:pt idx="12928">
                  <c:v>305240</c:v>
                </c:pt>
                <c:pt idx="12929">
                  <c:v>555000</c:v>
                </c:pt>
                <c:pt idx="12930">
                  <c:v>317000</c:v>
                </c:pt>
                <c:pt idx="12931">
                  <c:v>430000</c:v>
                </c:pt>
                <c:pt idx="12932">
                  <c:v>850000</c:v>
                </c:pt>
                <c:pt idx="12933">
                  <c:v>469000</c:v>
                </c:pt>
                <c:pt idx="12934">
                  <c:v>327200</c:v>
                </c:pt>
                <c:pt idx="12935">
                  <c:v>835000</c:v>
                </c:pt>
                <c:pt idx="12936">
                  <c:v>360000</c:v>
                </c:pt>
                <c:pt idx="12937">
                  <c:v>372000</c:v>
                </c:pt>
                <c:pt idx="12938">
                  <c:v>453000</c:v>
                </c:pt>
                <c:pt idx="12939">
                  <c:v>275000</c:v>
                </c:pt>
                <c:pt idx="12940">
                  <c:v>475000</c:v>
                </c:pt>
                <c:pt idx="12941">
                  <c:v>310000</c:v>
                </c:pt>
                <c:pt idx="12942">
                  <c:v>173000</c:v>
                </c:pt>
                <c:pt idx="12943">
                  <c:v>313500</c:v>
                </c:pt>
                <c:pt idx="12944">
                  <c:v>345000</c:v>
                </c:pt>
                <c:pt idx="12945">
                  <c:v>436000</c:v>
                </c:pt>
                <c:pt idx="12946">
                  <c:v>244500</c:v>
                </c:pt>
                <c:pt idx="12947">
                  <c:v>206000</c:v>
                </c:pt>
                <c:pt idx="12948">
                  <c:v>890000</c:v>
                </c:pt>
                <c:pt idx="12949">
                  <c:v>329950</c:v>
                </c:pt>
                <c:pt idx="12950">
                  <c:v>250000</c:v>
                </c:pt>
                <c:pt idx="12951">
                  <c:v>246000</c:v>
                </c:pt>
                <c:pt idx="12952">
                  <c:v>440000</c:v>
                </c:pt>
                <c:pt idx="12953">
                  <c:v>395000</c:v>
                </c:pt>
                <c:pt idx="12954">
                  <c:v>305000</c:v>
                </c:pt>
                <c:pt idx="12955">
                  <c:v>160000</c:v>
                </c:pt>
                <c:pt idx="12956">
                  <c:v>269000</c:v>
                </c:pt>
                <c:pt idx="12957">
                  <c:v>169500</c:v>
                </c:pt>
                <c:pt idx="12958">
                  <c:v>690500</c:v>
                </c:pt>
                <c:pt idx="12959">
                  <c:v>245560</c:v>
                </c:pt>
                <c:pt idx="12960">
                  <c:v>345000</c:v>
                </c:pt>
                <c:pt idx="12961">
                  <c:v>383000</c:v>
                </c:pt>
                <c:pt idx="12962">
                  <c:v>388500</c:v>
                </c:pt>
                <c:pt idx="12963">
                  <c:v>250000</c:v>
                </c:pt>
                <c:pt idx="12964">
                  <c:v>455500</c:v>
                </c:pt>
                <c:pt idx="12965">
                  <c:v>672000</c:v>
                </c:pt>
                <c:pt idx="12966">
                  <c:v>550000</c:v>
                </c:pt>
                <c:pt idx="12967">
                  <c:v>487000</c:v>
                </c:pt>
                <c:pt idx="12968">
                  <c:v>291375</c:v>
                </c:pt>
                <c:pt idx="12969">
                  <c:v>225000</c:v>
                </c:pt>
                <c:pt idx="12970">
                  <c:v>519950</c:v>
                </c:pt>
                <c:pt idx="12971">
                  <c:v>250000</c:v>
                </c:pt>
                <c:pt idx="12972">
                  <c:v>614950</c:v>
                </c:pt>
                <c:pt idx="12973">
                  <c:v>599500</c:v>
                </c:pt>
                <c:pt idx="12974">
                  <c:v>625000</c:v>
                </c:pt>
                <c:pt idx="12975">
                  <c:v>248500</c:v>
                </c:pt>
                <c:pt idx="12976">
                  <c:v>469950</c:v>
                </c:pt>
                <c:pt idx="12977">
                  <c:v>525000</c:v>
                </c:pt>
                <c:pt idx="12978">
                  <c:v>787500</c:v>
                </c:pt>
                <c:pt idx="12979">
                  <c:v>485000</c:v>
                </c:pt>
                <c:pt idx="12980">
                  <c:v>310000</c:v>
                </c:pt>
                <c:pt idx="12981">
                  <c:v>280000</c:v>
                </c:pt>
                <c:pt idx="12982">
                  <c:v>200000</c:v>
                </c:pt>
                <c:pt idx="12983">
                  <c:v>490000</c:v>
                </c:pt>
                <c:pt idx="12984">
                  <c:v>146000</c:v>
                </c:pt>
                <c:pt idx="12985">
                  <c:v>500000</c:v>
                </c:pt>
                <c:pt idx="12986">
                  <c:v>242500</c:v>
                </c:pt>
                <c:pt idx="12987">
                  <c:v>324950</c:v>
                </c:pt>
                <c:pt idx="12988">
                  <c:v>231500</c:v>
                </c:pt>
                <c:pt idx="12989">
                  <c:v>300000</c:v>
                </c:pt>
                <c:pt idx="12990">
                  <c:v>545000</c:v>
                </c:pt>
                <c:pt idx="12991">
                  <c:v>350000</c:v>
                </c:pt>
                <c:pt idx="12992">
                  <c:v>467100</c:v>
                </c:pt>
                <c:pt idx="12993">
                  <c:v>180000</c:v>
                </c:pt>
                <c:pt idx="12994">
                  <c:v>749000</c:v>
                </c:pt>
                <c:pt idx="12995">
                  <c:v>245000</c:v>
                </c:pt>
                <c:pt idx="12996">
                  <c:v>260000</c:v>
                </c:pt>
                <c:pt idx="12997">
                  <c:v>490000</c:v>
                </c:pt>
                <c:pt idx="12998">
                  <c:v>565000</c:v>
                </c:pt>
                <c:pt idx="12999">
                  <c:v>330000</c:v>
                </c:pt>
                <c:pt idx="13000">
                  <c:v>295000</c:v>
                </c:pt>
                <c:pt idx="13001">
                  <c:v>725000</c:v>
                </c:pt>
                <c:pt idx="13002" formatCode="0.00E+00">
                  <c:v>1135000</c:v>
                </c:pt>
                <c:pt idx="13003">
                  <c:v>680000</c:v>
                </c:pt>
                <c:pt idx="13004">
                  <c:v>490000</c:v>
                </c:pt>
                <c:pt idx="13005">
                  <c:v>635000</c:v>
                </c:pt>
                <c:pt idx="13006">
                  <c:v>750000</c:v>
                </c:pt>
                <c:pt idx="13007">
                  <c:v>330000</c:v>
                </c:pt>
                <c:pt idx="13008">
                  <c:v>270000</c:v>
                </c:pt>
                <c:pt idx="13009">
                  <c:v>340000</c:v>
                </c:pt>
                <c:pt idx="13010">
                  <c:v>413252</c:v>
                </c:pt>
                <c:pt idx="13011">
                  <c:v>600000</c:v>
                </c:pt>
                <c:pt idx="13012">
                  <c:v>726888</c:v>
                </c:pt>
                <c:pt idx="13013">
                  <c:v>285000</c:v>
                </c:pt>
                <c:pt idx="13014">
                  <c:v>365000</c:v>
                </c:pt>
                <c:pt idx="13015">
                  <c:v>295000</c:v>
                </c:pt>
                <c:pt idx="13016">
                  <c:v>460000</c:v>
                </c:pt>
                <c:pt idx="13017">
                  <c:v>230000</c:v>
                </c:pt>
                <c:pt idx="13018">
                  <c:v>337000</c:v>
                </c:pt>
                <c:pt idx="13019">
                  <c:v>300000</c:v>
                </c:pt>
                <c:pt idx="13020" formatCode="0.00E+00">
                  <c:v>2300000</c:v>
                </c:pt>
                <c:pt idx="13021">
                  <c:v>360000</c:v>
                </c:pt>
                <c:pt idx="13022">
                  <c:v>585000</c:v>
                </c:pt>
                <c:pt idx="13023">
                  <c:v>182700</c:v>
                </c:pt>
                <c:pt idx="13024">
                  <c:v>305000</c:v>
                </c:pt>
                <c:pt idx="13025">
                  <c:v>309950</c:v>
                </c:pt>
                <c:pt idx="13026">
                  <c:v>550000</c:v>
                </c:pt>
                <c:pt idx="13027">
                  <c:v>825000</c:v>
                </c:pt>
                <c:pt idx="13028">
                  <c:v>998500</c:v>
                </c:pt>
                <c:pt idx="13029">
                  <c:v>644500</c:v>
                </c:pt>
                <c:pt idx="13030">
                  <c:v>320000</c:v>
                </c:pt>
                <c:pt idx="13031">
                  <c:v>266950</c:v>
                </c:pt>
                <c:pt idx="13032">
                  <c:v>633100</c:v>
                </c:pt>
                <c:pt idx="13033">
                  <c:v>395000</c:v>
                </c:pt>
                <c:pt idx="13034">
                  <c:v>259250</c:v>
                </c:pt>
                <c:pt idx="13035">
                  <c:v>300000</c:v>
                </c:pt>
                <c:pt idx="13036">
                  <c:v>413000</c:v>
                </c:pt>
                <c:pt idx="13037">
                  <c:v>435000</c:v>
                </c:pt>
                <c:pt idx="13038">
                  <c:v>500000</c:v>
                </c:pt>
                <c:pt idx="13039">
                  <c:v>402000</c:v>
                </c:pt>
                <c:pt idx="13040">
                  <c:v>777700</c:v>
                </c:pt>
                <c:pt idx="13041">
                  <c:v>580000</c:v>
                </c:pt>
                <c:pt idx="13042">
                  <c:v>570000</c:v>
                </c:pt>
                <c:pt idx="13043">
                  <c:v>174950</c:v>
                </c:pt>
                <c:pt idx="13044">
                  <c:v>300000</c:v>
                </c:pt>
                <c:pt idx="13045">
                  <c:v>435000</c:v>
                </c:pt>
                <c:pt idx="13046">
                  <c:v>840000</c:v>
                </c:pt>
                <c:pt idx="13047">
                  <c:v>469000</c:v>
                </c:pt>
                <c:pt idx="13048">
                  <c:v>870000</c:v>
                </c:pt>
                <c:pt idx="13049">
                  <c:v>532000</c:v>
                </c:pt>
                <c:pt idx="13050">
                  <c:v>455000</c:v>
                </c:pt>
                <c:pt idx="13051">
                  <c:v>201000</c:v>
                </c:pt>
                <c:pt idx="13052">
                  <c:v>649000</c:v>
                </c:pt>
                <c:pt idx="13053">
                  <c:v>445500</c:v>
                </c:pt>
                <c:pt idx="13054">
                  <c:v>475000</c:v>
                </c:pt>
                <c:pt idx="13055">
                  <c:v>590000</c:v>
                </c:pt>
                <c:pt idx="13056">
                  <c:v>565000</c:v>
                </c:pt>
                <c:pt idx="13057">
                  <c:v>110000</c:v>
                </c:pt>
                <c:pt idx="13058">
                  <c:v>375000</c:v>
                </c:pt>
                <c:pt idx="13059">
                  <c:v>255000</c:v>
                </c:pt>
                <c:pt idx="13060">
                  <c:v>315000</c:v>
                </c:pt>
                <c:pt idx="13061">
                  <c:v>496600</c:v>
                </c:pt>
                <c:pt idx="13062">
                  <c:v>380000</c:v>
                </c:pt>
                <c:pt idx="13063">
                  <c:v>338950</c:v>
                </c:pt>
                <c:pt idx="13064">
                  <c:v>542500</c:v>
                </c:pt>
                <c:pt idx="13065">
                  <c:v>739000</c:v>
                </c:pt>
                <c:pt idx="13066">
                  <c:v>549000</c:v>
                </c:pt>
                <c:pt idx="13067">
                  <c:v>252000</c:v>
                </c:pt>
                <c:pt idx="13068" formatCode="0.00E+00">
                  <c:v>1698890</c:v>
                </c:pt>
                <c:pt idx="13069">
                  <c:v>735000</c:v>
                </c:pt>
                <c:pt idx="13070">
                  <c:v>270000</c:v>
                </c:pt>
                <c:pt idx="13071" formatCode="0.00E+00">
                  <c:v>2250000</c:v>
                </c:pt>
                <c:pt idx="13072">
                  <c:v>155000</c:v>
                </c:pt>
                <c:pt idx="13073">
                  <c:v>469000</c:v>
                </c:pt>
                <c:pt idx="13074">
                  <c:v>305000</c:v>
                </c:pt>
                <c:pt idx="13075">
                  <c:v>675000</c:v>
                </c:pt>
                <c:pt idx="13076">
                  <c:v>931000</c:v>
                </c:pt>
                <c:pt idx="13077">
                  <c:v>385000</c:v>
                </c:pt>
                <c:pt idx="13078">
                  <c:v>815000</c:v>
                </c:pt>
                <c:pt idx="13079">
                  <c:v>531000</c:v>
                </c:pt>
                <c:pt idx="13080">
                  <c:v>386500</c:v>
                </c:pt>
                <c:pt idx="13081">
                  <c:v>475580</c:v>
                </c:pt>
                <c:pt idx="13082">
                  <c:v>358000</c:v>
                </c:pt>
                <c:pt idx="13083">
                  <c:v>677500</c:v>
                </c:pt>
                <c:pt idx="13084">
                  <c:v>868500</c:v>
                </c:pt>
                <c:pt idx="13085">
                  <c:v>599380</c:v>
                </c:pt>
                <c:pt idx="13086">
                  <c:v>712000</c:v>
                </c:pt>
                <c:pt idx="13087">
                  <c:v>350000</c:v>
                </c:pt>
                <c:pt idx="13088">
                  <c:v>875000</c:v>
                </c:pt>
                <c:pt idx="13089">
                  <c:v>365000</c:v>
                </c:pt>
                <c:pt idx="13090">
                  <c:v>452000</c:v>
                </c:pt>
                <c:pt idx="13091">
                  <c:v>915000</c:v>
                </c:pt>
                <c:pt idx="13092">
                  <c:v>482500</c:v>
                </c:pt>
                <c:pt idx="13093">
                  <c:v>425000</c:v>
                </c:pt>
                <c:pt idx="13094">
                  <c:v>460000</c:v>
                </c:pt>
                <c:pt idx="13095">
                  <c:v>666570</c:v>
                </c:pt>
                <c:pt idx="13096">
                  <c:v>390000</c:v>
                </c:pt>
                <c:pt idx="13097">
                  <c:v>650000</c:v>
                </c:pt>
                <c:pt idx="13098">
                  <c:v>305000</c:v>
                </c:pt>
                <c:pt idx="13099">
                  <c:v>250000</c:v>
                </c:pt>
                <c:pt idx="13100">
                  <c:v>438800</c:v>
                </c:pt>
                <c:pt idx="13101">
                  <c:v>290000</c:v>
                </c:pt>
                <c:pt idx="13102">
                  <c:v>324950</c:v>
                </c:pt>
                <c:pt idx="13103">
                  <c:v>453000</c:v>
                </c:pt>
                <c:pt idx="13104">
                  <c:v>556000</c:v>
                </c:pt>
                <c:pt idx="13105">
                  <c:v>315000</c:v>
                </c:pt>
                <c:pt idx="13106">
                  <c:v>445830</c:v>
                </c:pt>
                <c:pt idx="13107" formatCode="0.00E+00">
                  <c:v>1260000</c:v>
                </c:pt>
                <c:pt idx="13108">
                  <c:v>287200</c:v>
                </c:pt>
                <c:pt idx="13109">
                  <c:v>525000</c:v>
                </c:pt>
                <c:pt idx="13110" formatCode="0.00E+00">
                  <c:v>1135000</c:v>
                </c:pt>
                <c:pt idx="13111">
                  <c:v>381000</c:v>
                </c:pt>
                <c:pt idx="13112">
                  <c:v>360000</c:v>
                </c:pt>
                <c:pt idx="13113">
                  <c:v>619000</c:v>
                </c:pt>
                <c:pt idx="13114">
                  <c:v>535000</c:v>
                </c:pt>
                <c:pt idx="13115">
                  <c:v>402000</c:v>
                </c:pt>
                <c:pt idx="13116">
                  <c:v>600000</c:v>
                </c:pt>
                <c:pt idx="13117">
                  <c:v>549950</c:v>
                </c:pt>
                <c:pt idx="13118">
                  <c:v>300000</c:v>
                </c:pt>
                <c:pt idx="13119">
                  <c:v>360000</c:v>
                </c:pt>
                <c:pt idx="13120">
                  <c:v>419000</c:v>
                </c:pt>
                <c:pt idx="13121">
                  <c:v>510000</c:v>
                </c:pt>
                <c:pt idx="13122">
                  <c:v>319950</c:v>
                </c:pt>
                <c:pt idx="13123" formatCode="0.00E+00">
                  <c:v>1180000</c:v>
                </c:pt>
                <c:pt idx="13124">
                  <c:v>381000</c:v>
                </c:pt>
                <c:pt idx="13125">
                  <c:v>256900</c:v>
                </c:pt>
                <c:pt idx="13126">
                  <c:v>346000</c:v>
                </c:pt>
                <c:pt idx="13127">
                  <c:v>465000</c:v>
                </c:pt>
                <c:pt idx="13128">
                  <c:v>545000</c:v>
                </c:pt>
                <c:pt idx="13129">
                  <c:v>516000</c:v>
                </c:pt>
                <c:pt idx="13130">
                  <c:v>550000</c:v>
                </c:pt>
                <c:pt idx="13131">
                  <c:v>339950</c:v>
                </c:pt>
                <c:pt idx="13132">
                  <c:v>417000</c:v>
                </c:pt>
                <c:pt idx="13133">
                  <c:v>906000</c:v>
                </c:pt>
                <c:pt idx="13134">
                  <c:v>980000</c:v>
                </c:pt>
                <c:pt idx="13135">
                  <c:v>555000</c:v>
                </c:pt>
                <c:pt idx="13136">
                  <c:v>468000</c:v>
                </c:pt>
                <c:pt idx="13137">
                  <c:v>378000</c:v>
                </c:pt>
                <c:pt idx="13138">
                  <c:v>430000</c:v>
                </c:pt>
                <c:pt idx="13139">
                  <c:v>730100</c:v>
                </c:pt>
                <c:pt idx="13140">
                  <c:v>219000</c:v>
                </c:pt>
                <c:pt idx="13141">
                  <c:v>570000</c:v>
                </c:pt>
                <c:pt idx="13142">
                  <c:v>262500</c:v>
                </c:pt>
                <c:pt idx="13143">
                  <c:v>525000</c:v>
                </c:pt>
                <c:pt idx="13144">
                  <c:v>520000</c:v>
                </c:pt>
                <c:pt idx="13145">
                  <c:v>417400</c:v>
                </c:pt>
                <c:pt idx="13146">
                  <c:v>788000</c:v>
                </c:pt>
                <c:pt idx="13147">
                  <c:v>320000</c:v>
                </c:pt>
                <c:pt idx="13148">
                  <c:v>950000</c:v>
                </c:pt>
                <c:pt idx="13149">
                  <c:v>255000</c:v>
                </c:pt>
                <c:pt idx="13150">
                  <c:v>260000</c:v>
                </c:pt>
                <c:pt idx="13151">
                  <c:v>394000</c:v>
                </c:pt>
                <c:pt idx="13152">
                  <c:v>575000</c:v>
                </c:pt>
                <c:pt idx="13153" formatCode="0.00E+00">
                  <c:v>1250000</c:v>
                </c:pt>
                <c:pt idx="13154">
                  <c:v>385000</c:v>
                </c:pt>
                <c:pt idx="13155">
                  <c:v>456000</c:v>
                </c:pt>
                <c:pt idx="13156">
                  <c:v>637000</c:v>
                </c:pt>
                <c:pt idx="13157">
                  <c:v>485000</c:v>
                </c:pt>
                <c:pt idx="13158">
                  <c:v>315275</c:v>
                </c:pt>
                <c:pt idx="13159">
                  <c:v>252500</c:v>
                </c:pt>
                <c:pt idx="13160">
                  <c:v>240000</c:v>
                </c:pt>
                <c:pt idx="13161">
                  <c:v>790000</c:v>
                </c:pt>
                <c:pt idx="13162">
                  <c:v>310000</c:v>
                </c:pt>
                <c:pt idx="13163" formatCode="0.00E+00">
                  <c:v>1250000</c:v>
                </c:pt>
                <c:pt idx="13164">
                  <c:v>425000</c:v>
                </c:pt>
                <c:pt idx="13165">
                  <c:v>548000</c:v>
                </c:pt>
                <c:pt idx="13166">
                  <c:v>379880</c:v>
                </c:pt>
                <c:pt idx="13167">
                  <c:v>530000</c:v>
                </c:pt>
                <c:pt idx="13168">
                  <c:v>695000</c:v>
                </c:pt>
                <c:pt idx="13169">
                  <c:v>435000</c:v>
                </c:pt>
                <c:pt idx="13170">
                  <c:v>540000</c:v>
                </c:pt>
                <c:pt idx="13171">
                  <c:v>425000</c:v>
                </c:pt>
                <c:pt idx="13172">
                  <c:v>490000</c:v>
                </c:pt>
                <c:pt idx="13173">
                  <c:v>220000</c:v>
                </c:pt>
                <c:pt idx="13174">
                  <c:v>540000</c:v>
                </c:pt>
                <c:pt idx="13175">
                  <c:v>670000</c:v>
                </c:pt>
                <c:pt idx="13176">
                  <c:v>667500</c:v>
                </c:pt>
                <c:pt idx="13177">
                  <c:v>585000</c:v>
                </c:pt>
                <c:pt idx="13178">
                  <c:v>225000</c:v>
                </c:pt>
                <c:pt idx="13179">
                  <c:v>375000</c:v>
                </c:pt>
                <c:pt idx="13180">
                  <c:v>335000</c:v>
                </c:pt>
                <c:pt idx="13181">
                  <c:v>680000</c:v>
                </c:pt>
                <c:pt idx="13182">
                  <c:v>600000</c:v>
                </c:pt>
                <c:pt idx="13183">
                  <c:v>161000</c:v>
                </c:pt>
                <c:pt idx="13184">
                  <c:v>220000</c:v>
                </c:pt>
                <c:pt idx="13185">
                  <c:v>420000</c:v>
                </c:pt>
                <c:pt idx="13186">
                  <c:v>710000</c:v>
                </c:pt>
                <c:pt idx="13187">
                  <c:v>626000</c:v>
                </c:pt>
                <c:pt idx="13188">
                  <c:v>279500</c:v>
                </c:pt>
                <c:pt idx="13189" formatCode="0.00E+00">
                  <c:v>1610000</c:v>
                </c:pt>
                <c:pt idx="13190">
                  <c:v>325000</c:v>
                </c:pt>
                <c:pt idx="13191">
                  <c:v>380000</c:v>
                </c:pt>
                <c:pt idx="13192">
                  <c:v>470000</c:v>
                </c:pt>
                <c:pt idx="13193">
                  <c:v>363000</c:v>
                </c:pt>
                <c:pt idx="13194">
                  <c:v>245000</c:v>
                </c:pt>
                <c:pt idx="13195">
                  <c:v>525000</c:v>
                </c:pt>
                <c:pt idx="13196" formatCode="0.00E+00">
                  <c:v>1700000</c:v>
                </c:pt>
                <c:pt idx="13197">
                  <c:v>658500</c:v>
                </c:pt>
                <c:pt idx="13198">
                  <c:v>680000</c:v>
                </c:pt>
                <c:pt idx="13199">
                  <c:v>835000</c:v>
                </c:pt>
                <c:pt idx="13200">
                  <c:v>595000</c:v>
                </c:pt>
                <c:pt idx="13201">
                  <c:v>419000</c:v>
                </c:pt>
                <c:pt idx="13202">
                  <c:v>198900</c:v>
                </c:pt>
                <c:pt idx="13203" formatCode="0.00E+00">
                  <c:v>1085000</c:v>
                </c:pt>
                <c:pt idx="13204">
                  <c:v>500000</c:v>
                </c:pt>
                <c:pt idx="13205">
                  <c:v>575000</c:v>
                </c:pt>
                <c:pt idx="13206">
                  <c:v>324950</c:v>
                </c:pt>
                <c:pt idx="13207">
                  <c:v>259000</c:v>
                </c:pt>
                <c:pt idx="13208">
                  <c:v>551000</c:v>
                </c:pt>
                <c:pt idx="13209">
                  <c:v>488000</c:v>
                </c:pt>
                <c:pt idx="13210">
                  <c:v>635000</c:v>
                </c:pt>
                <c:pt idx="13211">
                  <c:v>395000</c:v>
                </c:pt>
                <c:pt idx="13212">
                  <c:v>370000</c:v>
                </c:pt>
                <c:pt idx="13213">
                  <c:v>675000</c:v>
                </c:pt>
                <c:pt idx="13214">
                  <c:v>402000</c:v>
                </c:pt>
                <c:pt idx="13215">
                  <c:v>825000</c:v>
                </c:pt>
                <c:pt idx="13216">
                  <c:v>579000</c:v>
                </c:pt>
                <c:pt idx="13217">
                  <c:v>455000</c:v>
                </c:pt>
                <c:pt idx="13218">
                  <c:v>265000</c:v>
                </c:pt>
                <c:pt idx="13219">
                  <c:v>713500</c:v>
                </c:pt>
                <c:pt idx="13220">
                  <c:v>240000</c:v>
                </c:pt>
                <c:pt idx="13221">
                  <c:v>570000</c:v>
                </c:pt>
                <c:pt idx="13222">
                  <c:v>243800</c:v>
                </c:pt>
                <c:pt idx="13223">
                  <c:v>543000</c:v>
                </c:pt>
                <c:pt idx="13224" formatCode="0.00E+00">
                  <c:v>1010000</c:v>
                </c:pt>
                <c:pt idx="13225">
                  <c:v>625000</c:v>
                </c:pt>
                <c:pt idx="13226">
                  <c:v>459950</c:v>
                </c:pt>
                <c:pt idx="13227">
                  <c:v>370000</c:v>
                </c:pt>
                <c:pt idx="13228">
                  <c:v>150000</c:v>
                </c:pt>
                <c:pt idx="13229">
                  <c:v>683500</c:v>
                </c:pt>
                <c:pt idx="13230">
                  <c:v>499950</c:v>
                </c:pt>
                <c:pt idx="13231">
                  <c:v>255000</c:v>
                </c:pt>
                <c:pt idx="13232">
                  <c:v>279000</c:v>
                </c:pt>
                <c:pt idx="13233">
                  <c:v>910000</c:v>
                </c:pt>
                <c:pt idx="13234">
                  <c:v>699000</c:v>
                </c:pt>
                <c:pt idx="13235" formatCode="0.00E+00">
                  <c:v>1651000</c:v>
                </c:pt>
                <c:pt idx="13236">
                  <c:v>248000</c:v>
                </c:pt>
                <c:pt idx="13237">
                  <c:v>429000</c:v>
                </c:pt>
                <c:pt idx="13238">
                  <c:v>685000</c:v>
                </c:pt>
                <c:pt idx="13239">
                  <c:v>316000</c:v>
                </c:pt>
                <c:pt idx="13240">
                  <c:v>410000</c:v>
                </c:pt>
                <c:pt idx="13241">
                  <c:v>299000</c:v>
                </c:pt>
                <c:pt idx="13242">
                  <c:v>559000</c:v>
                </c:pt>
                <c:pt idx="13243">
                  <c:v>575000</c:v>
                </c:pt>
                <c:pt idx="13244">
                  <c:v>602000</c:v>
                </c:pt>
                <c:pt idx="13245">
                  <c:v>492000</c:v>
                </c:pt>
                <c:pt idx="13246">
                  <c:v>293500</c:v>
                </c:pt>
                <c:pt idx="13247">
                  <c:v>481000</c:v>
                </c:pt>
                <c:pt idx="13248">
                  <c:v>311100</c:v>
                </c:pt>
                <c:pt idx="13249">
                  <c:v>375000</c:v>
                </c:pt>
                <c:pt idx="13250" formatCode="0.00E+00">
                  <c:v>1075000</c:v>
                </c:pt>
                <c:pt idx="13251">
                  <c:v>500000</c:v>
                </c:pt>
                <c:pt idx="13252">
                  <c:v>553000</c:v>
                </c:pt>
                <c:pt idx="13253">
                  <c:v>760000</c:v>
                </c:pt>
                <c:pt idx="13254">
                  <c:v>589500</c:v>
                </c:pt>
                <c:pt idx="13255">
                  <c:v>840000</c:v>
                </c:pt>
                <c:pt idx="13256" formatCode="0.00E+00">
                  <c:v>2546000</c:v>
                </c:pt>
                <c:pt idx="13257" formatCode="0.00E+00">
                  <c:v>1275000</c:v>
                </c:pt>
                <c:pt idx="13258">
                  <c:v>260000</c:v>
                </c:pt>
                <c:pt idx="13259">
                  <c:v>430000</c:v>
                </c:pt>
                <c:pt idx="13260">
                  <c:v>781000</c:v>
                </c:pt>
                <c:pt idx="13261">
                  <c:v>280000</c:v>
                </c:pt>
                <c:pt idx="13262">
                  <c:v>392000</c:v>
                </c:pt>
                <c:pt idx="13263">
                  <c:v>466200</c:v>
                </c:pt>
                <c:pt idx="13264">
                  <c:v>641000</c:v>
                </c:pt>
                <c:pt idx="13265">
                  <c:v>350000</c:v>
                </c:pt>
                <c:pt idx="13266">
                  <c:v>450000</c:v>
                </c:pt>
                <c:pt idx="13267" formatCode="0.00E+00">
                  <c:v>1800000</c:v>
                </c:pt>
                <c:pt idx="13268">
                  <c:v>185000</c:v>
                </c:pt>
                <c:pt idx="13269">
                  <c:v>290000</c:v>
                </c:pt>
                <c:pt idx="13270">
                  <c:v>964000</c:v>
                </c:pt>
                <c:pt idx="13271" formatCode="0.00E+00">
                  <c:v>2000000</c:v>
                </c:pt>
                <c:pt idx="13272">
                  <c:v>545000</c:v>
                </c:pt>
                <c:pt idx="13273">
                  <c:v>609950</c:v>
                </c:pt>
                <c:pt idx="13274">
                  <c:v>605000</c:v>
                </c:pt>
                <c:pt idx="13275">
                  <c:v>550000</c:v>
                </c:pt>
                <c:pt idx="13276">
                  <c:v>905000</c:v>
                </c:pt>
                <c:pt idx="13277">
                  <c:v>384200</c:v>
                </c:pt>
                <c:pt idx="13278">
                  <c:v>370000</c:v>
                </c:pt>
                <c:pt idx="13279">
                  <c:v>717500</c:v>
                </c:pt>
                <c:pt idx="13280" formatCode="0.00E+00">
                  <c:v>1999000</c:v>
                </c:pt>
                <c:pt idx="13281">
                  <c:v>365500</c:v>
                </c:pt>
                <c:pt idx="13282">
                  <c:v>580000</c:v>
                </c:pt>
                <c:pt idx="13283">
                  <c:v>415000</c:v>
                </c:pt>
                <c:pt idx="13284">
                  <c:v>272000</c:v>
                </c:pt>
                <c:pt idx="13285">
                  <c:v>600000</c:v>
                </c:pt>
                <c:pt idx="13286">
                  <c:v>744000</c:v>
                </c:pt>
                <c:pt idx="13287">
                  <c:v>830000</c:v>
                </c:pt>
                <c:pt idx="13288">
                  <c:v>322000</c:v>
                </c:pt>
                <c:pt idx="13289">
                  <c:v>270000</c:v>
                </c:pt>
                <c:pt idx="13290">
                  <c:v>272450</c:v>
                </c:pt>
                <c:pt idx="13291">
                  <c:v>605000</c:v>
                </c:pt>
                <c:pt idx="13292">
                  <c:v>510000</c:v>
                </c:pt>
                <c:pt idx="13293" formatCode="0.00E+00">
                  <c:v>1125000</c:v>
                </c:pt>
                <c:pt idx="13294" formatCode="0.00E+00">
                  <c:v>1688000</c:v>
                </c:pt>
                <c:pt idx="13295">
                  <c:v>162000</c:v>
                </c:pt>
                <c:pt idx="13296">
                  <c:v>337500</c:v>
                </c:pt>
                <c:pt idx="13297">
                  <c:v>312000</c:v>
                </c:pt>
                <c:pt idx="13298">
                  <c:v>740000</c:v>
                </c:pt>
                <c:pt idx="13299">
                  <c:v>700000</c:v>
                </c:pt>
                <c:pt idx="13300">
                  <c:v>328000</c:v>
                </c:pt>
                <c:pt idx="13301">
                  <c:v>241000</c:v>
                </c:pt>
                <c:pt idx="13302">
                  <c:v>265000</c:v>
                </c:pt>
                <c:pt idx="13303">
                  <c:v>246000</c:v>
                </c:pt>
                <c:pt idx="13304">
                  <c:v>271000</c:v>
                </c:pt>
                <c:pt idx="13305">
                  <c:v>270000</c:v>
                </c:pt>
                <c:pt idx="13306">
                  <c:v>395000</c:v>
                </c:pt>
                <c:pt idx="13307">
                  <c:v>340000</c:v>
                </c:pt>
                <c:pt idx="13308">
                  <c:v>340000</c:v>
                </c:pt>
                <c:pt idx="13309">
                  <c:v>335000</c:v>
                </c:pt>
                <c:pt idx="13310">
                  <c:v>435000</c:v>
                </c:pt>
                <c:pt idx="13311">
                  <c:v>527950</c:v>
                </c:pt>
                <c:pt idx="13312">
                  <c:v>600000</c:v>
                </c:pt>
                <c:pt idx="13313">
                  <c:v>667000</c:v>
                </c:pt>
                <c:pt idx="13314" formatCode="0.00E+00">
                  <c:v>1148000</c:v>
                </c:pt>
                <c:pt idx="13315">
                  <c:v>417000</c:v>
                </c:pt>
                <c:pt idx="13316">
                  <c:v>451000</c:v>
                </c:pt>
                <c:pt idx="13317">
                  <c:v>580000</c:v>
                </c:pt>
                <c:pt idx="13318">
                  <c:v>570000</c:v>
                </c:pt>
                <c:pt idx="13319">
                  <c:v>750000</c:v>
                </c:pt>
                <c:pt idx="13320">
                  <c:v>685000</c:v>
                </c:pt>
                <c:pt idx="13321">
                  <c:v>275000</c:v>
                </c:pt>
                <c:pt idx="13322">
                  <c:v>739888</c:v>
                </c:pt>
                <c:pt idx="13323">
                  <c:v>715000</c:v>
                </c:pt>
                <c:pt idx="13324">
                  <c:v>800000</c:v>
                </c:pt>
                <c:pt idx="13325">
                  <c:v>350000</c:v>
                </c:pt>
                <c:pt idx="13326">
                  <c:v>220000</c:v>
                </c:pt>
                <c:pt idx="13327">
                  <c:v>452500</c:v>
                </c:pt>
                <c:pt idx="13328">
                  <c:v>280000</c:v>
                </c:pt>
                <c:pt idx="13329">
                  <c:v>248000</c:v>
                </c:pt>
                <c:pt idx="13330">
                  <c:v>305000</c:v>
                </c:pt>
                <c:pt idx="13331">
                  <c:v>435010</c:v>
                </c:pt>
                <c:pt idx="13332">
                  <c:v>678100</c:v>
                </c:pt>
                <c:pt idx="13333">
                  <c:v>325000</c:v>
                </c:pt>
                <c:pt idx="13334">
                  <c:v>529950</c:v>
                </c:pt>
                <c:pt idx="13335">
                  <c:v>440000</c:v>
                </c:pt>
                <c:pt idx="13336">
                  <c:v>585000</c:v>
                </c:pt>
                <c:pt idx="13337">
                  <c:v>462608</c:v>
                </c:pt>
                <c:pt idx="13338">
                  <c:v>350500</c:v>
                </c:pt>
                <c:pt idx="13339">
                  <c:v>210000</c:v>
                </c:pt>
                <c:pt idx="13340">
                  <c:v>510000</c:v>
                </c:pt>
                <c:pt idx="13341">
                  <c:v>280000</c:v>
                </c:pt>
                <c:pt idx="13342">
                  <c:v>385000</c:v>
                </c:pt>
                <c:pt idx="13343">
                  <c:v>349000</c:v>
                </c:pt>
                <c:pt idx="13344">
                  <c:v>252000</c:v>
                </c:pt>
                <c:pt idx="13345" formatCode="0.00E+00">
                  <c:v>1100000</c:v>
                </c:pt>
                <c:pt idx="13346">
                  <c:v>375000</c:v>
                </c:pt>
                <c:pt idx="13347">
                  <c:v>336000</c:v>
                </c:pt>
                <c:pt idx="13348">
                  <c:v>732000</c:v>
                </c:pt>
                <c:pt idx="13349">
                  <c:v>200000</c:v>
                </c:pt>
                <c:pt idx="13350">
                  <c:v>681716</c:v>
                </c:pt>
                <c:pt idx="13351">
                  <c:v>235000</c:v>
                </c:pt>
                <c:pt idx="13352">
                  <c:v>257500</c:v>
                </c:pt>
                <c:pt idx="13353">
                  <c:v>315000</c:v>
                </c:pt>
                <c:pt idx="13354">
                  <c:v>299950</c:v>
                </c:pt>
                <c:pt idx="13355">
                  <c:v>530000</c:v>
                </c:pt>
                <c:pt idx="13356">
                  <c:v>766500</c:v>
                </c:pt>
                <c:pt idx="13357">
                  <c:v>860000</c:v>
                </c:pt>
                <c:pt idx="13358">
                  <c:v>690000</c:v>
                </c:pt>
                <c:pt idx="13359">
                  <c:v>551000</c:v>
                </c:pt>
                <c:pt idx="13360">
                  <c:v>530000</c:v>
                </c:pt>
                <c:pt idx="13361">
                  <c:v>568000</c:v>
                </c:pt>
                <c:pt idx="13362">
                  <c:v>749950</c:v>
                </c:pt>
                <c:pt idx="13363">
                  <c:v>535000</c:v>
                </c:pt>
                <c:pt idx="13364">
                  <c:v>234300</c:v>
                </c:pt>
                <c:pt idx="13365">
                  <c:v>190000</c:v>
                </c:pt>
                <c:pt idx="13366">
                  <c:v>525000</c:v>
                </c:pt>
                <c:pt idx="13367">
                  <c:v>610000</c:v>
                </c:pt>
                <c:pt idx="13368">
                  <c:v>520000</c:v>
                </c:pt>
                <c:pt idx="13369">
                  <c:v>375000</c:v>
                </c:pt>
                <c:pt idx="13370">
                  <c:v>600000</c:v>
                </c:pt>
                <c:pt idx="13371">
                  <c:v>664000</c:v>
                </c:pt>
                <c:pt idx="13372">
                  <c:v>698000</c:v>
                </c:pt>
                <c:pt idx="13373">
                  <c:v>418000</c:v>
                </c:pt>
                <c:pt idx="13374">
                  <c:v>271675</c:v>
                </c:pt>
                <c:pt idx="13375">
                  <c:v>450000</c:v>
                </c:pt>
                <c:pt idx="13376">
                  <c:v>759000</c:v>
                </c:pt>
                <c:pt idx="13377">
                  <c:v>599950</c:v>
                </c:pt>
                <c:pt idx="13378">
                  <c:v>810000</c:v>
                </c:pt>
                <c:pt idx="13379">
                  <c:v>331292</c:v>
                </c:pt>
                <c:pt idx="13380">
                  <c:v>348000</c:v>
                </c:pt>
                <c:pt idx="13381">
                  <c:v>435000</c:v>
                </c:pt>
                <c:pt idx="13382">
                  <c:v>530000</c:v>
                </c:pt>
                <c:pt idx="13383">
                  <c:v>227000</c:v>
                </c:pt>
                <c:pt idx="13384">
                  <c:v>285000</c:v>
                </c:pt>
                <c:pt idx="13385">
                  <c:v>740000</c:v>
                </c:pt>
                <c:pt idx="13386">
                  <c:v>246000</c:v>
                </c:pt>
                <c:pt idx="13387">
                  <c:v>260000</c:v>
                </c:pt>
                <c:pt idx="13388">
                  <c:v>366000</c:v>
                </c:pt>
                <c:pt idx="13389">
                  <c:v>594950</c:v>
                </c:pt>
                <c:pt idx="13390">
                  <c:v>608000</c:v>
                </c:pt>
                <c:pt idx="13391">
                  <c:v>313100</c:v>
                </c:pt>
                <c:pt idx="13392">
                  <c:v>185000</c:v>
                </c:pt>
                <c:pt idx="13393">
                  <c:v>455000</c:v>
                </c:pt>
                <c:pt idx="13394">
                  <c:v>235000</c:v>
                </c:pt>
                <c:pt idx="13395">
                  <c:v>230000</c:v>
                </c:pt>
                <c:pt idx="13396">
                  <c:v>770000</c:v>
                </c:pt>
                <c:pt idx="13397">
                  <c:v>240000</c:v>
                </c:pt>
                <c:pt idx="13398">
                  <c:v>461000</c:v>
                </c:pt>
                <c:pt idx="13399" formatCode="0.00E+00">
                  <c:v>1580000</c:v>
                </c:pt>
                <c:pt idx="13400" formatCode="0.00E+00">
                  <c:v>1822500</c:v>
                </c:pt>
                <c:pt idx="13401">
                  <c:v>452000</c:v>
                </c:pt>
                <c:pt idx="13402">
                  <c:v>765000</c:v>
                </c:pt>
                <c:pt idx="13403" formatCode="0.00E+00">
                  <c:v>1050000</c:v>
                </c:pt>
                <c:pt idx="13404">
                  <c:v>546000</c:v>
                </c:pt>
                <c:pt idx="13405">
                  <c:v>781000</c:v>
                </c:pt>
                <c:pt idx="13406">
                  <c:v>538000</c:v>
                </c:pt>
                <c:pt idx="13407">
                  <c:v>790000</c:v>
                </c:pt>
                <c:pt idx="13408">
                  <c:v>696500</c:v>
                </c:pt>
                <c:pt idx="13409">
                  <c:v>276000</c:v>
                </c:pt>
                <c:pt idx="13410">
                  <c:v>269000</c:v>
                </c:pt>
                <c:pt idx="13411" formatCode="0.00E+00">
                  <c:v>2415000</c:v>
                </c:pt>
                <c:pt idx="13412">
                  <c:v>829000</c:v>
                </c:pt>
                <c:pt idx="13413">
                  <c:v>122000</c:v>
                </c:pt>
                <c:pt idx="13414">
                  <c:v>352500</c:v>
                </c:pt>
                <c:pt idx="13415">
                  <c:v>249000</c:v>
                </c:pt>
                <c:pt idx="13416">
                  <c:v>360000</c:v>
                </c:pt>
                <c:pt idx="13417">
                  <c:v>629500</c:v>
                </c:pt>
                <c:pt idx="13418" formatCode="0.00E+00">
                  <c:v>1140000</c:v>
                </c:pt>
                <c:pt idx="13419" formatCode="0.00E+00">
                  <c:v>1550000</c:v>
                </c:pt>
                <c:pt idx="13420">
                  <c:v>275000</c:v>
                </c:pt>
                <c:pt idx="13421">
                  <c:v>697000</c:v>
                </c:pt>
                <c:pt idx="13422">
                  <c:v>379500</c:v>
                </c:pt>
                <c:pt idx="13423">
                  <c:v>720000</c:v>
                </c:pt>
                <c:pt idx="13424">
                  <c:v>675000</c:v>
                </c:pt>
                <c:pt idx="13425" formatCode="0.00E+00">
                  <c:v>1169000</c:v>
                </c:pt>
                <c:pt idx="13426" formatCode="0.00E+00">
                  <c:v>1100000</c:v>
                </c:pt>
                <c:pt idx="13427">
                  <c:v>520000</c:v>
                </c:pt>
                <c:pt idx="13428">
                  <c:v>415000</c:v>
                </c:pt>
                <c:pt idx="13429">
                  <c:v>415000</c:v>
                </c:pt>
                <c:pt idx="13430">
                  <c:v>450000</c:v>
                </c:pt>
                <c:pt idx="13431">
                  <c:v>485000</c:v>
                </c:pt>
                <c:pt idx="13432">
                  <c:v>294000</c:v>
                </c:pt>
                <c:pt idx="13433" formatCode="0.00E+00">
                  <c:v>1037000</c:v>
                </c:pt>
                <c:pt idx="13434">
                  <c:v>690000</c:v>
                </c:pt>
                <c:pt idx="13435">
                  <c:v>716500</c:v>
                </c:pt>
                <c:pt idx="13436">
                  <c:v>481000</c:v>
                </c:pt>
                <c:pt idx="13437">
                  <c:v>575000</c:v>
                </c:pt>
                <c:pt idx="13438">
                  <c:v>785000</c:v>
                </c:pt>
                <c:pt idx="13439">
                  <c:v>480000</c:v>
                </c:pt>
                <c:pt idx="13440">
                  <c:v>720000</c:v>
                </c:pt>
                <c:pt idx="13441">
                  <c:v>536000</c:v>
                </c:pt>
                <c:pt idx="13442">
                  <c:v>324900</c:v>
                </c:pt>
                <c:pt idx="13443">
                  <c:v>265000</c:v>
                </c:pt>
                <c:pt idx="13444">
                  <c:v>545000</c:v>
                </c:pt>
                <c:pt idx="13445">
                  <c:v>465000</c:v>
                </c:pt>
                <c:pt idx="13446">
                  <c:v>292500</c:v>
                </c:pt>
                <c:pt idx="13447">
                  <c:v>860000</c:v>
                </c:pt>
                <c:pt idx="13448" formatCode="0.00E+00">
                  <c:v>1045000</c:v>
                </c:pt>
                <c:pt idx="13449">
                  <c:v>495000</c:v>
                </c:pt>
                <c:pt idx="13450">
                  <c:v>342000</c:v>
                </c:pt>
                <c:pt idx="13451">
                  <c:v>320000</c:v>
                </c:pt>
                <c:pt idx="13452">
                  <c:v>444000</c:v>
                </c:pt>
                <c:pt idx="13453">
                  <c:v>804100</c:v>
                </c:pt>
                <c:pt idx="13454">
                  <c:v>432000</c:v>
                </c:pt>
                <c:pt idx="13455">
                  <c:v>230000</c:v>
                </c:pt>
                <c:pt idx="13456">
                  <c:v>935000</c:v>
                </c:pt>
                <c:pt idx="13457">
                  <c:v>634950</c:v>
                </c:pt>
                <c:pt idx="13458">
                  <c:v>780000</c:v>
                </c:pt>
                <c:pt idx="13459">
                  <c:v>611000</c:v>
                </c:pt>
                <c:pt idx="13460">
                  <c:v>475999</c:v>
                </c:pt>
                <c:pt idx="13461">
                  <c:v>565000</c:v>
                </c:pt>
                <c:pt idx="13462">
                  <c:v>630000</c:v>
                </c:pt>
                <c:pt idx="13463">
                  <c:v>840000</c:v>
                </c:pt>
                <c:pt idx="13464">
                  <c:v>790000</c:v>
                </c:pt>
                <c:pt idx="13465">
                  <c:v>450000</c:v>
                </c:pt>
                <c:pt idx="13466" formatCode="0.00E+00">
                  <c:v>1272000</c:v>
                </c:pt>
                <c:pt idx="13467">
                  <c:v>520000</c:v>
                </c:pt>
                <c:pt idx="13468">
                  <c:v>446800</c:v>
                </c:pt>
                <c:pt idx="13469">
                  <c:v>652000</c:v>
                </c:pt>
                <c:pt idx="13470" formatCode="0.00E+00">
                  <c:v>1170000</c:v>
                </c:pt>
                <c:pt idx="13471">
                  <c:v>745000</c:v>
                </c:pt>
                <c:pt idx="13472">
                  <c:v>594000</c:v>
                </c:pt>
                <c:pt idx="13473">
                  <c:v>257000</c:v>
                </c:pt>
                <c:pt idx="13474">
                  <c:v>485000</c:v>
                </c:pt>
                <c:pt idx="13475">
                  <c:v>330000</c:v>
                </c:pt>
                <c:pt idx="13476">
                  <c:v>381000</c:v>
                </c:pt>
                <c:pt idx="13477">
                  <c:v>849900</c:v>
                </c:pt>
                <c:pt idx="13478">
                  <c:v>793000</c:v>
                </c:pt>
                <c:pt idx="13479">
                  <c:v>920000</c:v>
                </c:pt>
                <c:pt idx="13480">
                  <c:v>455000</c:v>
                </c:pt>
                <c:pt idx="13481">
                  <c:v>975000</c:v>
                </c:pt>
                <c:pt idx="13482">
                  <c:v>375000</c:v>
                </c:pt>
                <c:pt idx="13483">
                  <c:v>400000</c:v>
                </c:pt>
                <c:pt idx="13484">
                  <c:v>447000</c:v>
                </c:pt>
                <c:pt idx="13485">
                  <c:v>470000</c:v>
                </c:pt>
                <c:pt idx="13486">
                  <c:v>665000</c:v>
                </c:pt>
                <c:pt idx="13487">
                  <c:v>295500</c:v>
                </c:pt>
                <c:pt idx="13488">
                  <c:v>200000</c:v>
                </c:pt>
                <c:pt idx="13489">
                  <c:v>620000</c:v>
                </c:pt>
                <c:pt idx="13490">
                  <c:v>434900</c:v>
                </c:pt>
                <c:pt idx="13491" formatCode="0.00E+00">
                  <c:v>1328000</c:v>
                </c:pt>
                <c:pt idx="13492" formatCode="0.00E+00">
                  <c:v>1650000</c:v>
                </c:pt>
                <c:pt idx="13493">
                  <c:v>852500</c:v>
                </c:pt>
                <c:pt idx="13494">
                  <c:v>790000</c:v>
                </c:pt>
                <c:pt idx="13495">
                  <c:v>565000</c:v>
                </c:pt>
                <c:pt idx="13496" formatCode="0.00E+00">
                  <c:v>1127500</c:v>
                </c:pt>
                <c:pt idx="13497">
                  <c:v>289950</c:v>
                </c:pt>
                <c:pt idx="13498">
                  <c:v>850000</c:v>
                </c:pt>
                <c:pt idx="13499">
                  <c:v>505000</c:v>
                </c:pt>
                <c:pt idx="13500">
                  <c:v>372000</c:v>
                </c:pt>
                <c:pt idx="13501">
                  <c:v>207000</c:v>
                </c:pt>
                <c:pt idx="13502">
                  <c:v>780000</c:v>
                </c:pt>
                <c:pt idx="13503">
                  <c:v>400000</c:v>
                </c:pt>
                <c:pt idx="13504">
                  <c:v>440250</c:v>
                </c:pt>
                <c:pt idx="13505">
                  <c:v>585000</c:v>
                </c:pt>
                <c:pt idx="13506">
                  <c:v>850000</c:v>
                </c:pt>
                <c:pt idx="13507">
                  <c:v>570000</c:v>
                </c:pt>
                <c:pt idx="13508">
                  <c:v>869000</c:v>
                </c:pt>
                <c:pt idx="13509">
                  <c:v>551000</c:v>
                </c:pt>
                <c:pt idx="13510">
                  <c:v>172380</c:v>
                </c:pt>
                <c:pt idx="13511">
                  <c:v>355000</c:v>
                </c:pt>
                <c:pt idx="13512">
                  <c:v>728935</c:v>
                </c:pt>
                <c:pt idx="13513">
                  <c:v>850000</c:v>
                </c:pt>
                <c:pt idx="13514">
                  <c:v>515000</c:v>
                </c:pt>
                <c:pt idx="13515">
                  <c:v>215000</c:v>
                </c:pt>
                <c:pt idx="13516">
                  <c:v>220000</c:v>
                </c:pt>
                <c:pt idx="13517">
                  <c:v>845000</c:v>
                </c:pt>
                <c:pt idx="13518">
                  <c:v>390000</c:v>
                </c:pt>
                <c:pt idx="13519">
                  <c:v>135000</c:v>
                </c:pt>
                <c:pt idx="13520">
                  <c:v>439000</c:v>
                </c:pt>
                <c:pt idx="13521">
                  <c:v>585000</c:v>
                </c:pt>
                <c:pt idx="13522">
                  <c:v>620000</c:v>
                </c:pt>
                <c:pt idx="13523">
                  <c:v>477000</c:v>
                </c:pt>
                <c:pt idx="13524">
                  <c:v>399500</c:v>
                </c:pt>
                <c:pt idx="13525">
                  <c:v>500000</c:v>
                </c:pt>
                <c:pt idx="13526">
                  <c:v>432500</c:v>
                </c:pt>
                <c:pt idx="13527">
                  <c:v>940000</c:v>
                </c:pt>
                <c:pt idx="13528" formatCode="0.00E+00">
                  <c:v>3168750</c:v>
                </c:pt>
                <c:pt idx="13529" formatCode="0.00E+00">
                  <c:v>1080000</c:v>
                </c:pt>
                <c:pt idx="13530">
                  <c:v>229999</c:v>
                </c:pt>
                <c:pt idx="13531">
                  <c:v>233000</c:v>
                </c:pt>
                <c:pt idx="13532">
                  <c:v>600000</c:v>
                </c:pt>
                <c:pt idx="13533">
                  <c:v>334000</c:v>
                </c:pt>
                <c:pt idx="13534">
                  <c:v>332500</c:v>
                </c:pt>
                <c:pt idx="13535">
                  <c:v>249900</c:v>
                </c:pt>
                <c:pt idx="13536">
                  <c:v>310000</c:v>
                </c:pt>
                <c:pt idx="13537">
                  <c:v>200000</c:v>
                </c:pt>
                <c:pt idx="13538">
                  <c:v>310000</c:v>
                </c:pt>
                <c:pt idx="13539">
                  <c:v>230000</c:v>
                </c:pt>
                <c:pt idx="13540">
                  <c:v>420000</c:v>
                </c:pt>
                <c:pt idx="13541">
                  <c:v>785000</c:v>
                </c:pt>
                <c:pt idx="13542" formatCode="0.00E+00">
                  <c:v>1775000</c:v>
                </c:pt>
                <c:pt idx="13543">
                  <c:v>265000</c:v>
                </c:pt>
                <c:pt idx="13544">
                  <c:v>295000</c:v>
                </c:pt>
                <c:pt idx="13545">
                  <c:v>896000</c:v>
                </c:pt>
                <c:pt idx="13546">
                  <c:v>415000</c:v>
                </c:pt>
                <c:pt idx="13547">
                  <c:v>250000</c:v>
                </c:pt>
                <c:pt idx="13548" formatCode="0.00E+00">
                  <c:v>1475000</c:v>
                </c:pt>
                <c:pt idx="13549">
                  <c:v>635000</c:v>
                </c:pt>
                <c:pt idx="13550">
                  <c:v>905000</c:v>
                </c:pt>
                <c:pt idx="13551">
                  <c:v>528000</c:v>
                </c:pt>
                <c:pt idx="13552">
                  <c:v>530000</c:v>
                </c:pt>
                <c:pt idx="13553">
                  <c:v>310000</c:v>
                </c:pt>
                <c:pt idx="13554">
                  <c:v>252000</c:v>
                </c:pt>
                <c:pt idx="13555">
                  <c:v>334500</c:v>
                </c:pt>
                <c:pt idx="13556">
                  <c:v>370000</c:v>
                </c:pt>
                <c:pt idx="13557">
                  <c:v>311000</c:v>
                </c:pt>
                <c:pt idx="13558">
                  <c:v>260000</c:v>
                </c:pt>
                <c:pt idx="13559">
                  <c:v>217500</c:v>
                </c:pt>
                <c:pt idx="13560">
                  <c:v>290000</c:v>
                </c:pt>
                <c:pt idx="13561">
                  <c:v>500000</c:v>
                </c:pt>
                <c:pt idx="13562">
                  <c:v>423500</c:v>
                </c:pt>
                <c:pt idx="13563">
                  <c:v>715000</c:v>
                </c:pt>
                <c:pt idx="13564">
                  <c:v>299000</c:v>
                </c:pt>
                <c:pt idx="13565">
                  <c:v>635000</c:v>
                </c:pt>
                <c:pt idx="13566">
                  <c:v>806000</c:v>
                </c:pt>
                <c:pt idx="13567">
                  <c:v>289950</c:v>
                </c:pt>
                <c:pt idx="13568">
                  <c:v>280000</c:v>
                </c:pt>
                <c:pt idx="13569">
                  <c:v>479950</c:v>
                </c:pt>
                <c:pt idx="13570">
                  <c:v>394000</c:v>
                </c:pt>
                <c:pt idx="13571">
                  <c:v>682000</c:v>
                </c:pt>
                <c:pt idx="13572">
                  <c:v>409950</c:v>
                </c:pt>
                <c:pt idx="13573" formatCode="0.00E+00">
                  <c:v>1000000</c:v>
                </c:pt>
                <c:pt idx="13574">
                  <c:v>436000</c:v>
                </c:pt>
                <c:pt idx="13575">
                  <c:v>279000</c:v>
                </c:pt>
                <c:pt idx="13576">
                  <c:v>390000</c:v>
                </c:pt>
                <c:pt idx="13577">
                  <c:v>635000</c:v>
                </c:pt>
                <c:pt idx="13578">
                  <c:v>304400</c:v>
                </c:pt>
                <c:pt idx="13579">
                  <c:v>780000</c:v>
                </c:pt>
                <c:pt idx="13580">
                  <c:v>520000</c:v>
                </c:pt>
                <c:pt idx="13581">
                  <c:v>580000</c:v>
                </c:pt>
                <c:pt idx="13582">
                  <c:v>274000</c:v>
                </c:pt>
                <c:pt idx="13583">
                  <c:v>315000</c:v>
                </c:pt>
                <c:pt idx="13584">
                  <c:v>390000</c:v>
                </c:pt>
                <c:pt idx="13585">
                  <c:v>340000</c:v>
                </c:pt>
                <c:pt idx="13586">
                  <c:v>502000</c:v>
                </c:pt>
                <c:pt idx="13587">
                  <c:v>260000</c:v>
                </c:pt>
                <c:pt idx="13588">
                  <c:v>399000</c:v>
                </c:pt>
                <c:pt idx="13589">
                  <c:v>312500</c:v>
                </c:pt>
                <c:pt idx="13590">
                  <c:v>370000</c:v>
                </c:pt>
                <c:pt idx="13591" formatCode="0.00E+00">
                  <c:v>1240000</c:v>
                </c:pt>
                <c:pt idx="13592">
                  <c:v>230000</c:v>
                </c:pt>
                <c:pt idx="13593" formatCode="0.00E+00">
                  <c:v>1275000</c:v>
                </c:pt>
                <c:pt idx="13594">
                  <c:v>294350</c:v>
                </c:pt>
                <c:pt idx="13595">
                  <c:v>208950</c:v>
                </c:pt>
                <c:pt idx="13596">
                  <c:v>515000</c:v>
                </c:pt>
                <c:pt idx="13597">
                  <c:v>965000</c:v>
                </c:pt>
                <c:pt idx="13598">
                  <c:v>925000</c:v>
                </c:pt>
                <c:pt idx="13599">
                  <c:v>654500</c:v>
                </c:pt>
                <c:pt idx="13600">
                  <c:v>364000</c:v>
                </c:pt>
                <c:pt idx="13601">
                  <c:v>150000</c:v>
                </c:pt>
                <c:pt idx="13602">
                  <c:v>349950</c:v>
                </c:pt>
                <c:pt idx="13603">
                  <c:v>585000</c:v>
                </c:pt>
                <c:pt idx="13604">
                  <c:v>801501</c:v>
                </c:pt>
                <c:pt idx="13605">
                  <c:v>610000</c:v>
                </c:pt>
                <c:pt idx="13606">
                  <c:v>382000</c:v>
                </c:pt>
                <c:pt idx="13607">
                  <c:v>495000</c:v>
                </c:pt>
                <c:pt idx="13608">
                  <c:v>447500</c:v>
                </c:pt>
                <c:pt idx="13609">
                  <c:v>575000</c:v>
                </c:pt>
                <c:pt idx="13610">
                  <c:v>565000</c:v>
                </c:pt>
                <c:pt idx="13611">
                  <c:v>348580</c:v>
                </c:pt>
                <c:pt idx="13612">
                  <c:v>459000</c:v>
                </c:pt>
                <c:pt idx="13613">
                  <c:v>375000</c:v>
                </c:pt>
                <c:pt idx="13614">
                  <c:v>310000</c:v>
                </c:pt>
                <c:pt idx="13615">
                  <c:v>210000</c:v>
                </c:pt>
                <c:pt idx="13616">
                  <c:v>384205</c:v>
                </c:pt>
                <c:pt idx="13617">
                  <c:v>180000</c:v>
                </c:pt>
                <c:pt idx="13618">
                  <c:v>310000</c:v>
                </c:pt>
                <c:pt idx="13619">
                  <c:v>427500</c:v>
                </c:pt>
                <c:pt idx="13620">
                  <c:v>780000</c:v>
                </c:pt>
                <c:pt idx="13621" formatCode="0.00E+00">
                  <c:v>1762000</c:v>
                </c:pt>
                <c:pt idx="13622">
                  <c:v>339950</c:v>
                </c:pt>
                <c:pt idx="13623">
                  <c:v>820000</c:v>
                </c:pt>
                <c:pt idx="13624">
                  <c:v>398000</c:v>
                </c:pt>
                <c:pt idx="13625">
                  <c:v>492000</c:v>
                </c:pt>
                <c:pt idx="13626">
                  <c:v>240000</c:v>
                </c:pt>
                <c:pt idx="13627">
                  <c:v>599950</c:v>
                </c:pt>
                <c:pt idx="13628">
                  <c:v>105500</c:v>
                </c:pt>
                <c:pt idx="13629">
                  <c:v>445000</c:v>
                </c:pt>
                <c:pt idx="13630">
                  <c:v>390500</c:v>
                </c:pt>
                <c:pt idx="13631">
                  <c:v>255000</c:v>
                </c:pt>
                <c:pt idx="13632">
                  <c:v>675750</c:v>
                </c:pt>
                <c:pt idx="13633" formatCode="0.00E+00">
                  <c:v>1640000</c:v>
                </c:pt>
                <c:pt idx="13634">
                  <c:v>353500</c:v>
                </c:pt>
                <c:pt idx="13635">
                  <c:v>765000</c:v>
                </c:pt>
                <c:pt idx="13636">
                  <c:v>563500</c:v>
                </c:pt>
                <c:pt idx="13637">
                  <c:v>439000</c:v>
                </c:pt>
                <c:pt idx="13638">
                  <c:v>975000</c:v>
                </c:pt>
                <c:pt idx="13639">
                  <c:v>469900</c:v>
                </c:pt>
                <c:pt idx="13640">
                  <c:v>252000</c:v>
                </c:pt>
                <c:pt idx="13641">
                  <c:v>495000</c:v>
                </c:pt>
                <c:pt idx="13642">
                  <c:v>570000</c:v>
                </c:pt>
                <c:pt idx="13643">
                  <c:v>327000</c:v>
                </c:pt>
                <c:pt idx="13644">
                  <c:v>898000</c:v>
                </c:pt>
                <c:pt idx="13645">
                  <c:v>300000</c:v>
                </c:pt>
                <c:pt idx="13646">
                  <c:v>418500</c:v>
                </c:pt>
                <c:pt idx="13647">
                  <c:v>450000</c:v>
                </c:pt>
                <c:pt idx="13648">
                  <c:v>403000</c:v>
                </c:pt>
                <c:pt idx="13649">
                  <c:v>440000</c:v>
                </c:pt>
                <c:pt idx="13650">
                  <c:v>350000</c:v>
                </c:pt>
                <c:pt idx="13651">
                  <c:v>240000</c:v>
                </c:pt>
                <c:pt idx="13652">
                  <c:v>460000</c:v>
                </c:pt>
                <c:pt idx="13653">
                  <c:v>825000</c:v>
                </c:pt>
                <c:pt idx="13654">
                  <c:v>267500</c:v>
                </c:pt>
                <c:pt idx="13655">
                  <c:v>201000</c:v>
                </c:pt>
                <c:pt idx="13656">
                  <c:v>479500</c:v>
                </c:pt>
                <c:pt idx="13657">
                  <c:v>210000</c:v>
                </c:pt>
                <c:pt idx="13658">
                  <c:v>445000</c:v>
                </c:pt>
                <c:pt idx="13659">
                  <c:v>265000</c:v>
                </c:pt>
                <c:pt idx="13660">
                  <c:v>399000</c:v>
                </c:pt>
                <c:pt idx="13661">
                  <c:v>785000</c:v>
                </c:pt>
                <c:pt idx="13662">
                  <c:v>831500</c:v>
                </c:pt>
                <c:pt idx="13663">
                  <c:v>360000</c:v>
                </c:pt>
                <c:pt idx="13664">
                  <c:v>655000</c:v>
                </c:pt>
                <c:pt idx="13665">
                  <c:v>449950</c:v>
                </c:pt>
                <c:pt idx="13666">
                  <c:v>612000</c:v>
                </c:pt>
                <c:pt idx="13667">
                  <c:v>575000</c:v>
                </c:pt>
                <c:pt idx="13668">
                  <c:v>557000</c:v>
                </c:pt>
                <c:pt idx="13669">
                  <c:v>375000</c:v>
                </c:pt>
                <c:pt idx="13670">
                  <c:v>369000</c:v>
                </c:pt>
                <c:pt idx="13671">
                  <c:v>330000</c:v>
                </c:pt>
                <c:pt idx="13672" formatCode="0.00E+00">
                  <c:v>1031000</c:v>
                </c:pt>
                <c:pt idx="13673">
                  <c:v>550000</c:v>
                </c:pt>
                <c:pt idx="13674">
                  <c:v>338000</c:v>
                </c:pt>
                <c:pt idx="13675" formatCode="0.00E+00">
                  <c:v>1900000</c:v>
                </c:pt>
                <c:pt idx="13676">
                  <c:v>235000</c:v>
                </c:pt>
                <c:pt idx="13677">
                  <c:v>349950</c:v>
                </c:pt>
                <c:pt idx="13678">
                  <c:v>300000</c:v>
                </c:pt>
                <c:pt idx="13679">
                  <c:v>431000</c:v>
                </c:pt>
                <c:pt idx="13680">
                  <c:v>280000</c:v>
                </c:pt>
                <c:pt idx="13681">
                  <c:v>295000</c:v>
                </c:pt>
                <c:pt idx="13682">
                  <c:v>445000</c:v>
                </c:pt>
                <c:pt idx="13683">
                  <c:v>550000</c:v>
                </c:pt>
                <c:pt idx="13684">
                  <c:v>515000</c:v>
                </c:pt>
                <c:pt idx="13685">
                  <c:v>555000</c:v>
                </c:pt>
                <c:pt idx="13686">
                  <c:v>265000</c:v>
                </c:pt>
                <c:pt idx="13687">
                  <c:v>597000</c:v>
                </c:pt>
                <c:pt idx="13688">
                  <c:v>661000</c:v>
                </c:pt>
                <c:pt idx="13689">
                  <c:v>362764</c:v>
                </c:pt>
                <c:pt idx="13690">
                  <c:v>427000</c:v>
                </c:pt>
                <c:pt idx="13691">
                  <c:v>405000</c:v>
                </c:pt>
                <c:pt idx="13692">
                  <c:v>157000</c:v>
                </c:pt>
                <c:pt idx="13693">
                  <c:v>246500</c:v>
                </c:pt>
                <c:pt idx="13694">
                  <c:v>386500</c:v>
                </c:pt>
                <c:pt idx="13695">
                  <c:v>300000</c:v>
                </c:pt>
                <c:pt idx="13696">
                  <c:v>240000</c:v>
                </c:pt>
                <c:pt idx="13697">
                  <c:v>818500</c:v>
                </c:pt>
                <c:pt idx="13698">
                  <c:v>249000</c:v>
                </c:pt>
                <c:pt idx="13699">
                  <c:v>580000</c:v>
                </c:pt>
                <c:pt idx="13700" formatCode="0.00E+00">
                  <c:v>2340000</c:v>
                </c:pt>
                <c:pt idx="13701">
                  <c:v>333000</c:v>
                </c:pt>
                <c:pt idx="13702">
                  <c:v>230000</c:v>
                </c:pt>
                <c:pt idx="13703">
                  <c:v>360500</c:v>
                </c:pt>
                <c:pt idx="13704">
                  <c:v>265000</c:v>
                </c:pt>
                <c:pt idx="13705">
                  <c:v>490000</c:v>
                </c:pt>
                <c:pt idx="13706">
                  <c:v>600000</c:v>
                </c:pt>
                <c:pt idx="13707">
                  <c:v>307500</c:v>
                </c:pt>
                <c:pt idx="13708">
                  <c:v>670000</c:v>
                </c:pt>
                <c:pt idx="13709">
                  <c:v>247200</c:v>
                </c:pt>
                <c:pt idx="13710" formatCode="0.00E+00">
                  <c:v>2600000</c:v>
                </c:pt>
                <c:pt idx="13711">
                  <c:v>440000</c:v>
                </c:pt>
                <c:pt idx="13712">
                  <c:v>700000</c:v>
                </c:pt>
                <c:pt idx="13713">
                  <c:v>756100</c:v>
                </c:pt>
                <c:pt idx="13714">
                  <c:v>555000</c:v>
                </c:pt>
                <c:pt idx="13715">
                  <c:v>830000</c:v>
                </c:pt>
                <c:pt idx="13716">
                  <c:v>180000</c:v>
                </c:pt>
                <c:pt idx="13717">
                  <c:v>775000</c:v>
                </c:pt>
                <c:pt idx="13718">
                  <c:v>220000</c:v>
                </c:pt>
                <c:pt idx="13719">
                  <c:v>650000</c:v>
                </c:pt>
                <c:pt idx="13720">
                  <c:v>410000</c:v>
                </c:pt>
                <c:pt idx="13721">
                  <c:v>339995</c:v>
                </c:pt>
                <c:pt idx="13722" formatCode="0.00E+00">
                  <c:v>1160000</c:v>
                </c:pt>
                <c:pt idx="13723">
                  <c:v>440000</c:v>
                </c:pt>
                <c:pt idx="13724">
                  <c:v>275000</c:v>
                </c:pt>
                <c:pt idx="13725">
                  <c:v>766000</c:v>
                </c:pt>
                <c:pt idx="13726">
                  <c:v>231500</c:v>
                </c:pt>
                <c:pt idx="13727">
                  <c:v>472000</c:v>
                </c:pt>
                <c:pt idx="13728" formatCode="0.00E+00">
                  <c:v>1325000</c:v>
                </c:pt>
                <c:pt idx="13729">
                  <c:v>265000</c:v>
                </c:pt>
                <c:pt idx="13730">
                  <c:v>325000</c:v>
                </c:pt>
                <c:pt idx="13731">
                  <c:v>364500</c:v>
                </c:pt>
                <c:pt idx="13732">
                  <c:v>322500</c:v>
                </c:pt>
                <c:pt idx="13733">
                  <c:v>338900</c:v>
                </c:pt>
                <c:pt idx="13734">
                  <c:v>910000</c:v>
                </c:pt>
                <c:pt idx="13735" formatCode="0.00E+00">
                  <c:v>1015000</c:v>
                </c:pt>
                <c:pt idx="13736">
                  <c:v>459950</c:v>
                </c:pt>
                <c:pt idx="13737">
                  <c:v>584950</c:v>
                </c:pt>
                <c:pt idx="13738">
                  <c:v>252000</c:v>
                </c:pt>
                <c:pt idx="13739">
                  <c:v>270000</c:v>
                </c:pt>
                <c:pt idx="13740">
                  <c:v>750000</c:v>
                </c:pt>
                <c:pt idx="13741">
                  <c:v>775000</c:v>
                </c:pt>
                <c:pt idx="13742">
                  <c:v>325000</c:v>
                </c:pt>
                <c:pt idx="13743">
                  <c:v>810000</c:v>
                </c:pt>
                <c:pt idx="13744">
                  <c:v>409000</c:v>
                </c:pt>
                <c:pt idx="13745">
                  <c:v>400000</c:v>
                </c:pt>
                <c:pt idx="13746">
                  <c:v>530000</c:v>
                </c:pt>
                <c:pt idx="13747">
                  <c:v>580000</c:v>
                </c:pt>
                <c:pt idx="13748">
                  <c:v>491300</c:v>
                </c:pt>
                <c:pt idx="13749">
                  <c:v>272000</c:v>
                </c:pt>
                <c:pt idx="13750">
                  <c:v>599950</c:v>
                </c:pt>
                <c:pt idx="13751">
                  <c:v>464000</c:v>
                </c:pt>
                <c:pt idx="13752">
                  <c:v>471001</c:v>
                </c:pt>
                <c:pt idx="13753">
                  <c:v>230000</c:v>
                </c:pt>
                <c:pt idx="13754">
                  <c:v>358000</c:v>
                </c:pt>
                <c:pt idx="13755">
                  <c:v>510000</c:v>
                </c:pt>
                <c:pt idx="13756">
                  <c:v>86500</c:v>
                </c:pt>
                <c:pt idx="13757">
                  <c:v>199950</c:v>
                </c:pt>
                <c:pt idx="13758" formatCode="0.00E+00">
                  <c:v>1712500</c:v>
                </c:pt>
                <c:pt idx="13759">
                  <c:v>850000</c:v>
                </c:pt>
                <c:pt idx="13760">
                  <c:v>542000</c:v>
                </c:pt>
                <c:pt idx="13761">
                  <c:v>102500</c:v>
                </c:pt>
                <c:pt idx="13762">
                  <c:v>718000</c:v>
                </c:pt>
                <c:pt idx="13763">
                  <c:v>625000</c:v>
                </c:pt>
                <c:pt idx="13764">
                  <c:v>350000</c:v>
                </c:pt>
                <c:pt idx="13765">
                  <c:v>216000</c:v>
                </c:pt>
                <c:pt idx="13766">
                  <c:v>340000</c:v>
                </c:pt>
                <c:pt idx="13767">
                  <c:v>505000</c:v>
                </c:pt>
                <c:pt idx="13768">
                  <c:v>372000</c:v>
                </c:pt>
                <c:pt idx="13769">
                  <c:v>263850</c:v>
                </c:pt>
                <c:pt idx="13770" formatCode="0.00E+00">
                  <c:v>1350000</c:v>
                </c:pt>
                <c:pt idx="13771">
                  <c:v>325000</c:v>
                </c:pt>
                <c:pt idx="13772">
                  <c:v>289000</c:v>
                </c:pt>
                <c:pt idx="13773">
                  <c:v>364000</c:v>
                </c:pt>
                <c:pt idx="13774">
                  <c:v>610000</c:v>
                </c:pt>
                <c:pt idx="13775">
                  <c:v>531500</c:v>
                </c:pt>
                <c:pt idx="13776">
                  <c:v>402500</c:v>
                </c:pt>
                <c:pt idx="13777">
                  <c:v>375000</c:v>
                </c:pt>
                <c:pt idx="13778">
                  <c:v>537500</c:v>
                </c:pt>
                <c:pt idx="13779">
                  <c:v>375000</c:v>
                </c:pt>
                <c:pt idx="13780">
                  <c:v>293550</c:v>
                </c:pt>
                <c:pt idx="13781">
                  <c:v>585000</c:v>
                </c:pt>
                <c:pt idx="13782">
                  <c:v>225000</c:v>
                </c:pt>
                <c:pt idx="13783">
                  <c:v>185000</c:v>
                </c:pt>
                <c:pt idx="13784">
                  <c:v>402000</c:v>
                </c:pt>
                <c:pt idx="13785">
                  <c:v>585000</c:v>
                </c:pt>
                <c:pt idx="13786">
                  <c:v>549000</c:v>
                </c:pt>
                <c:pt idx="13787" formatCode="0.00E+00">
                  <c:v>1810000</c:v>
                </c:pt>
                <c:pt idx="13788">
                  <c:v>345000</c:v>
                </c:pt>
                <c:pt idx="13789">
                  <c:v>302500</c:v>
                </c:pt>
                <c:pt idx="13790">
                  <c:v>218500</c:v>
                </c:pt>
                <c:pt idx="13791">
                  <c:v>705000</c:v>
                </c:pt>
                <c:pt idx="13792">
                  <c:v>191000</c:v>
                </c:pt>
                <c:pt idx="13793">
                  <c:v>695000</c:v>
                </c:pt>
                <c:pt idx="13794">
                  <c:v>350000</c:v>
                </c:pt>
                <c:pt idx="13795">
                  <c:v>480000</c:v>
                </c:pt>
                <c:pt idx="13796">
                  <c:v>220000</c:v>
                </c:pt>
                <c:pt idx="13797">
                  <c:v>535000</c:v>
                </c:pt>
                <c:pt idx="13798" formatCode="0.00E+00">
                  <c:v>1000000</c:v>
                </c:pt>
                <c:pt idx="13799">
                  <c:v>592000</c:v>
                </c:pt>
                <c:pt idx="13800">
                  <c:v>775000</c:v>
                </c:pt>
                <c:pt idx="13801">
                  <c:v>320000</c:v>
                </c:pt>
                <c:pt idx="13802">
                  <c:v>760000</c:v>
                </c:pt>
                <c:pt idx="13803">
                  <c:v>640000</c:v>
                </c:pt>
                <c:pt idx="13804">
                  <c:v>253200</c:v>
                </c:pt>
                <c:pt idx="13805">
                  <c:v>228000</c:v>
                </c:pt>
                <c:pt idx="13806">
                  <c:v>325000</c:v>
                </c:pt>
                <c:pt idx="13807">
                  <c:v>530000</c:v>
                </c:pt>
                <c:pt idx="13808">
                  <c:v>300000</c:v>
                </c:pt>
                <c:pt idx="13809">
                  <c:v>418000</c:v>
                </c:pt>
                <c:pt idx="13810">
                  <c:v>415000</c:v>
                </c:pt>
                <c:pt idx="13811">
                  <c:v>384000</c:v>
                </c:pt>
                <c:pt idx="13812">
                  <c:v>325000</c:v>
                </c:pt>
                <c:pt idx="13813">
                  <c:v>600000</c:v>
                </c:pt>
                <c:pt idx="13814">
                  <c:v>760000</c:v>
                </c:pt>
                <c:pt idx="13815">
                  <c:v>168000</c:v>
                </c:pt>
                <c:pt idx="13816">
                  <c:v>405000</c:v>
                </c:pt>
                <c:pt idx="13817">
                  <c:v>479000</c:v>
                </c:pt>
                <c:pt idx="13818">
                  <c:v>549000</c:v>
                </c:pt>
                <c:pt idx="13819">
                  <c:v>215000</c:v>
                </c:pt>
                <c:pt idx="13820">
                  <c:v>550000</c:v>
                </c:pt>
                <c:pt idx="13821">
                  <c:v>389000</c:v>
                </c:pt>
                <c:pt idx="13822">
                  <c:v>447500</c:v>
                </c:pt>
                <c:pt idx="13823">
                  <c:v>540000</c:v>
                </c:pt>
                <c:pt idx="13824">
                  <c:v>273500</c:v>
                </c:pt>
                <c:pt idx="13825">
                  <c:v>257000</c:v>
                </c:pt>
                <c:pt idx="13826">
                  <c:v>199000</c:v>
                </c:pt>
                <c:pt idx="13827">
                  <c:v>339100</c:v>
                </c:pt>
                <c:pt idx="13828">
                  <c:v>435000</c:v>
                </c:pt>
                <c:pt idx="13829">
                  <c:v>400000</c:v>
                </c:pt>
                <c:pt idx="13830">
                  <c:v>356000</c:v>
                </c:pt>
                <c:pt idx="13831">
                  <c:v>395000</c:v>
                </c:pt>
                <c:pt idx="13832">
                  <c:v>575000</c:v>
                </c:pt>
                <c:pt idx="13833">
                  <c:v>515000</c:v>
                </c:pt>
                <c:pt idx="13834">
                  <c:v>618250</c:v>
                </c:pt>
                <c:pt idx="13835">
                  <c:v>245000</c:v>
                </c:pt>
                <c:pt idx="13836">
                  <c:v>690000</c:v>
                </c:pt>
                <c:pt idx="13837">
                  <c:v>465000</c:v>
                </c:pt>
                <c:pt idx="13838">
                  <c:v>280000</c:v>
                </c:pt>
                <c:pt idx="13839">
                  <c:v>285000</c:v>
                </c:pt>
                <c:pt idx="13840">
                  <c:v>320000</c:v>
                </c:pt>
                <c:pt idx="13841">
                  <c:v>355000</c:v>
                </c:pt>
                <c:pt idx="13842">
                  <c:v>670000</c:v>
                </c:pt>
                <c:pt idx="13843">
                  <c:v>550000</c:v>
                </c:pt>
                <c:pt idx="13844">
                  <c:v>765000</c:v>
                </c:pt>
                <c:pt idx="13845">
                  <c:v>430000</c:v>
                </c:pt>
                <c:pt idx="13846">
                  <c:v>950000</c:v>
                </c:pt>
                <c:pt idx="13847">
                  <c:v>525000</c:v>
                </c:pt>
                <c:pt idx="13848">
                  <c:v>300000</c:v>
                </c:pt>
                <c:pt idx="13849">
                  <c:v>345000</c:v>
                </c:pt>
                <c:pt idx="13850">
                  <c:v>838000</c:v>
                </c:pt>
                <c:pt idx="13851" formatCode="0.00E+00">
                  <c:v>1795000</c:v>
                </c:pt>
                <c:pt idx="13852">
                  <c:v>390000</c:v>
                </c:pt>
                <c:pt idx="13853" formatCode="0.00E+00">
                  <c:v>1150000</c:v>
                </c:pt>
                <c:pt idx="13854">
                  <c:v>295000</c:v>
                </c:pt>
                <c:pt idx="13855">
                  <c:v>775000</c:v>
                </c:pt>
                <c:pt idx="13856">
                  <c:v>380000</c:v>
                </c:pt>
                <c:pt idx="13857">
                  <c:v>550000</c:v>
                </c:pt>
                <c:pt idx="13858">
                  <c:v>199900</c:v>
                </c:pt>
                <c:pt idx="13859">
                  <c:v>329900</c:v>
                </c:pt>
                <c:pt idx="13860">
                  <c:v>898000</c:v>
                </c:pt>
                <c:pt idx="13861">
                  <c:v>875000</c:v>
                </c:pt>
                <c:pt idx="13862">
                  <c:v>375000</c:v>
                </c:pt>
                <c:pt idx="13863">
                  <c:v>365000</c:v>
                </c:pt>
                <c:pt idx="13864">
                  <c:v>530000</c:v>
                </c:pt>
                <c:pt idx="13865">
                  <c:v>225500</c:v>
                </c:pt>
                <c:pt idx="13866">
                  <c:v>318000</c:v>
                </c:pt>
                <c:pt idx="13867">
                  <c:v>910000</c:v>
                </c:pt>
                <c:pt idx="13868">
                  <c:v>207000</c:v>
                </c:pt>
                <c:pt idx="13869" formatCode="0.00E+00">
                  <c:v>1886700</c:v>
                </c:pt>
                <c:pt idx="13870">
                  <c:v>624500</c:v>
                </c:pt>
                <c:pt idx="13871">
                  <c:v>640000</c:v>
                </c:pt>
                <c:pt idx="13872">
                  <c:v>500000</c:v>
                </c:pt>
                <c:pt idx="13873">
                  <c:v>390000</c:v>
                </c:pt>
                <c:pt idx="13874">
                  <c:v>284000</c:v>
                </c:pt>
                <c:pt idx="13875">
                  <c:v>620000</c:v>
                </c:pt>
                <c:pt idx="13876">
                  <c:v>306000</c:v>
                </c:pt>
                <c:pt idx="13877">
                  <c:v>495000</c:v>
                </c:pt>
                <c:pt idx="13878">
                  <c:v>499950</c:v>
                </c:pt>
                <c:pt idx="13879">
                  <c:v>330000</c:v>
                </c:pt>
                <c:pt idx="13880">
                  <c:v>665000</c:v>
                </c:pt>
                <c:pt idx="13881">
                  <c:v>850000</c:v>
                </c:pt>
                <c:pt idx="13882">
                  <c:v>599950</c:v>
                </c:pt>
                <c:pt idx="13883">
                  <c:v>360000</c:v>
                </c:pt>
                <c:pt idx="13884">
                  <c:v>699000</c:v>
                </c:pt>
                <c:pt idx="13885">
                  <c:v>475000</c:v>
                </c:pt>
                <c:pt idx="13886">
                  <c:v>575000</c:v>
                </c:pt>
                <c:pt idx="13887">
                  <c:v>345000</c:v>
                </c:pt>
                <c:pt idx="13888">
                  <c:v>367950</c:v>
                </c:pt>
                <c:pt idx="13889">
                  <c:v>374500</c:v>
                </c:pt>
                <c:pt idx="13890">
                  <c:v>607500</c:v>
                </c:pt>
                <c:pt idx="13891">
                  <c:v>374000</c:v>
                </c:pt>
                <c:pt idx="13892">
                  <c:v>390000</c:v>
                </c:pt>
                <c:pt idx="13893">
                  <c:v>705000</c:v>
                </c:pt>
                <c:pt idx="13894">
                  <c:v>467000</c:v>
                </c:pt>
                <c:pt idx="13895">
                  <c:v>243500</c:v>
                </c:pt>
                <c:pt idx="13896">
                  <c:v>593000</c:v>
                </c:pt>
                <c:pt idx="13897">
                  <c:v>223000</c:v>
                </c:pt>
                <c:pt idx="13898">
                  <c:v>574000</c:v>
                </c:pt>
                <c:pt idx="13899">
                  <c:v>400000</c:v>
                </c:pt>
                <c:pt idx="13900">
                  <c:v>772000</c:v>
                </c:pt>
                <c:pt idx="13901">
                  <c:v>593777</c:v>
                </c:pt>
                <c:pt idx="13902">
                  <c:v>539500</c:v>
                </c:pt>
                <c:pt idx="13903">
                  <c:v>550000</c:v>
                </c:pt>
                <c:pt idx="13904">
                  <c:v>265000</c:v>
                </c:pt>
                <c:pt idx="13905">
                  <c:v>428000</c:v>
                </c:pt>
                <c:pt idx="13906">
                  <c:v>505000</c:v>
                </c:pt>
                <c:pt idx="13907">
                  <c:v>925000</c:v>
                </c:pt>
                <c:pt idx="13908">
                  <c:v>230000</c:v>
                </c:pt>
                <c:pt idx="13909">
                  <c:v>695000</c:v>
                </c:pt>
                <c:pt idx="13910">
                  <c:v>700000</c:v>
                </c:pt>
                <c:pt idx="13911">
                  <c:v>712500</c:v>
                </c:pt>
                <c:pt idx="13912">
                  <c:v>480000</c:v>
                </c:pt>
                <c:pt idx="13913">
                  <c:v>470000</c:v>
                </c:pt>
                <c:pt idx="13914">
                  <c:v>335000</c:v>
                </c:pt>
                <c:pt idx="13915">
                  <c:v>270000</c:v>
                </c:pt>
                <c:pt idx="13916">
                  <c:v>810000</c:v>
                </c:pt>
                <c:pt idx="13917">
                  <c:v>589000</c:v>
                </c:pt>
                <c:pt idx="13918">
                  <c:v>415000</c:v>
                </c:pt>
                <c:pt idx="13919">
                  <c:v>197000</c:v>
                </c:pt>
                <c:pt idx="13920">
                  <c:v>235500</c:v>
                </c:pt>
                <c:pt idx="13921">
                  <c:v>460000</c:v>
                </c:pt>
                <c:pt idx="13922">
                  <c:v>572500</c:v>
                </c:pt>
                <c:pt idx="13923">
                  <c:v>302000</c:v>
                </c:pt>
                <c:pt idx="13924">
                  <c:v>870000</c:v>
                </c:pt>
                <c:pt idx="13925">
                  <c:v>485000</c:v>
                </c:pt>
                <c:pt idx="13926">
                  <c:v>240000</c:v>
                </c:pt>
                <c:pt idx="13927">
                  <c:v>383000</c:v>
                </c:pt>
                <c:pt idx="13928">
                  <c:v>750000</c:v>
                </c:pt>
                <c:pt idx="13929">
                  <c:v>409950</c:v>
                </c:pt>
                <c:pt idx="13930">
                  <c:v>246000</c:v>
                </c:pt>
                <c:pt idx="13931">
                  <c:v>860000</c:v>
                </c:pt>
                <c:pt idx="13932">
                  <c:v>339950</c:v>
                </c:pt>
                <c:pt idx="13933">
                  <c:v>315000</c:v>
                </c:pt>
                <c:pt idx="13934">
                  <c:v>698000</c:v>
                </c:pt>
                <c:pt idx="13935">
                  <c:v>419000</c:v>
                </c:pt>
                <c:pt idx="13936">
                  <c:v>372000</c:v>
                </c:pt>
                <c:pt idx="13937">
                  <c:v>425000</c:v>
                </c:pt>
                <c:pt idx="13938">
                  <c:v>386500</c:v>
                </c:pt>
                <c:pt idx="13939">
                  <c:v>348000</c:v>
                </c:pt>
                <c:pt idx="13940">
                  <c:v>754000</c:v>
                </c:pt>
                <c:pt idx="13941">
                  <c:v>269950</c:v>
                </c:pt>
                <c:pt idx="13942">
                  <c:v>891500</c:v>
                </c:pt>
                <c:pt idx="13943">
                  <c:v>349950</c:v>
                </c:pt>
                <c:pt idx="13944">
                  <c:v>360000</c:v>
                </c:pt>
                <c:pt idx="13945">
                  <c:v>975000</c:v>
                </c:pt>
                <c:pt idx="13946">
                  <c:v>449250</c:v>
                </c:pt>
                <c:pt idx="13947">
                  <c:v>350000</c:v>
                </c:pt>
                <c:pt idx="13948">
                  <c:v>790000</c:v>
                </c:pt>
                <c:pt idx="13949">
                  <c:v>990000</c:v>
                </c:pt>
                <c:pt idx="13950">
                  <c:v>834000</c:v>
                </c:pt>
                <c:pt idx="13951">
                  <c:v>466950</c:v>
                </c:pt>
                <c:pt idx="13952">
                  <c:v>262500</c:v>
                </c:pt>
                <c:pt idx="13953">
                  <c:v>762300</c:v>
                </c:pt>
                <c:pt idx="13954">
                  <c:v>733000</c:v>
                </c:pt>
                <c:pt idx="13955">
                  <c:v>439000</c:v>
                </c:pt>
                <c:pt idx="13956" formatCode="0.00E+00">
                  <c:v>1160000</c:v>
                </c:pt>
                <c:pt idx="13957">
                  <c:v>420000</c:v>
                </c:pt>
                <c:pt idx="13958">
                  <c:v>549000</c:v>
                </c:pt>
                <c:pt idx="13959">
                  <c:v>518000</c:v>
                </c:pt>
                <c:pt idx="13960">
                  <c:v>695000</c:v>
                </c:pt>
                <c:pt idx="13961">
                  <c:v>485000</c:v>
                </c:pt>
                <c:pt idx="13962">
                  <c:v>280000</c:v>
                </c:pt>
                <c:pt idx="13963">
                  <c:v>306500</c:v>
                </c:pt>
                <c:pt idx="13964">
                  <c:v>720000</c:v>
                </c:pt>
                <c:pt idx="13965">
                  <c:v>277500</c:v>
                </c:pt>
                <c:pt idx="13966">
                  <c:v>649000</c:v>
                </c:pt>
                <c:pt idx="13967" formatCode="0.00E+00">
                  <c:v>3395000</c:v>
                </c:pt>
                <c:pt idx="13968">
                  <c:v>267800</c:v>
                </c:pt>
                <c:pt idx="13969">
                  <c:v>625000</c:v>
                </c:pt>
                <c:pt idx="13970">
                  <c:v>600000</c:v>
                </c:pt>
                <c:pt idx="13971">
                  <c:v>395000</c:v>
                </c:pt>
                <c:pt idx="13972">
                  <c:v>212000</c:v>
                </c:pt>
                <c:pt idx="13973">
                  <c:v>425000</c:v>
                </c:pt>
                <c:pt idx="13974">
                  <c:v>870000</c:v>
                </c:pt>
                <c:pt idx="13975">
                  <c:v>420000</c:v>
                </c:pt>
                <c:pt idx="13976">
                  <c:v>800000</c:v>
                </c:pt>
                <c:pt idx="13977">
                  <c:v>575000</c:v>
                </c:pt>
                <c:pt idx="13978">
                  <c:v>915000</c:v>
                </c:pt>
                <c:pt idx="13979">
                  <c:v>400000</c:v>
                </c:pt>
                <c:pt idx="13980">
                  <c:v>750000</c:v>
                </c:pt>
                <c:pt idx="13981">
                  <c:v>235000</c:v>
                </c:pt>
                <c:pt idx="13982">
                  <c:v>599950</c:v>
                </c:pt>
                <c:pt idx="13983">
                  <c:v>481203</c:v>
                </c:pt>
                <c:pt idx="13984" formatCode="0.00E+00">
                  <c:v>1815000</c:v>
                </c:pt>
                <c:pt idx="13985">
                  <c:v>379000</c:v>
                </c:pt>
                <c:pt idx="13986">
                  <c:v>626000</c:v>
                </c:pt>
                <c:pt idx="13987">
                  <c:v>535000</c:v>
                </c:pt>
                <c:pt idx="13988" formatCode="0.00E+00">
                  <c:v>1225000</c:v>
                </c:pt>
                <c:pt idx="13989">
                  <c:v>410000</c:v>
                </c:pt>
                <c:pt idx="13990">
                  <c:v>940000</c:v>
                </c:pt>
                <c:pt idx="13991">
                  <c:v>326250</c:v>
                </c:pt>
                <c:pt idx="13992">
                  <c:v>200000</c:v>
                </c:pt>
                <c:pt idx="13993">
                  <c:v>880000</c:v>
                </c:pt>
                <c:pt idx="13994">
                  <c:v>370000</c:v>
                </c:pt>
                <c:pt idx="13995">
                  <c:v>190000</c:v>
                </c:pt>
                <c:pt idx="13996">
                  <c:v>160000</c:v>
                </c:pt>
                <c:pt idx="13997">
                  <c:v>625000</c:v>
                </c:pt>
                <c:pt idx="13998">
                  <c:v>590000</c:v>
                </c:pt>
                <c:pt idx="13999">
                  <c:v>575000</c:v>
                </c:pt>
                <c:pt idx="14000">
                  <c:v>470000</c:v>
                </c:pt>
                <c:pt idx="14001">
                  <c:v>130000</c:v>
                </c:pt>
                <c:pt idx="14002">
                  <c:v>229000</c:v>
                </c:pt>
                <c:pt idx="14003">
                  <c:v>279900</c:v>
                </c:pt>
                <c:pt idx="14004">
                  <c:v>307000</c:v>
                </c:pt>
                <c:pt idx="14005">
                  <c:v>399950</c:v>
                </c:pt>
                <c:pt idx="14006">
                  <c:v>405000</c:v>
                </c:pt>
                <c:pt idx="14007">
                  <c:v>539950</c:v>
                </c:pt>
                <c:pt idx="14008">
                  <c:v>129000</c:v>
                </c:pt>
                <c:pt idx="14009">
                  <c:v>340000</c:v>
                </c:pt>
                <c:pt idx="14010">
                  <c:v>214950</c:v>
                </c:pt>
                <c:pt idx="14011">
                  <c:v>450000</c:v>
                </c:pt>
                <c:pt idx="14012">
                  <c:v>515000</c:v>
                </c:pt>
                <c:pt idx="14013" formatCode="0.00E+00">
                  <c:v>1400000</c:v>
                </c:pt>
                <c:pt idx="14014">
                  <c:v>230000</c:v>
                </c:pt>
                <c:pt idx="14015">
                  <c:v>681000</c:v>
                </c:pt>
                <c:pt idx="14016">
                  <c:v>255000</c:v>
                </c:pt>
                <c:pt idx="14017">
                  <c:v>580000</c:v>
                </c:pt>
                <c:pt idx="14018">
                  <c:v>295000</c:v>
                </c:pt>
                <c:pt idx="14019">
                  <c:v>286000</c:v>
                </c:pt>
                <c:pt idx="14020">
                  <c:v>425000</c:v>
                </c:pt>
                <c:pt idx="14021">
                  <c:v>170000</c:v>
                </c:pt>
                <c:pt idx="14022">
                  <c:v>380000</c:v>
                </c:pt>
                <c:pt idx="14023">
                  <c:v>506000</c:v>
                </c:pt>
                <c:pt idx="14024">
                  <c:v>315000</c:v>
                </c:pt>
                <c:pt idx="14025">
                  <c:v>449950</c:v>
                </c:pt>
                <c:pt idx="14026">
                  <c:v>255000</c:v>
                </c:pt>
                <c:pt idx="14027">
                  <c:v>289000</c:v>
                </c:pt>
                <c:pt idx="14028">
                  <c:v>389000</c:v>
                </c:pt>
                <c:pt idx="14029">
                  <c:v>327000</c:v>
                </c:pt>
                <c:pt idx="14030" formatCode="0.00E+00">
                  <c:v>2885000</c:v>
                </c:pt>
                <c:pt idx="14031">
                  <c:v>210000</c:v>
                </c:pt>
                <c:pt idx="14032" formatCode="0.00E+00">
                  <c:v>1680000</c:v>
                </c:pt>
                <c:pt idx="14033">
                  <c:v>360000</c:v>
                </c:pt>
                <c:pt idx="14034">
                  <c:v>875000</c:v>
                </c:pt>
                <c:pt idx="14035">
                  <c:v>550000</c:v>
                </c:pt>
                <c:pt idx="14036">
                  <c:v>257500</c:v>
                </c:pt>
                <c:pt idx="14037" formatCode="0.00E+00">
                  <c:v>1075000</c:v>
                </c:pt>
                <c:pt idx="14038">
                  <c:v>202950</c:v>
                </c:pt>
                <c:pt idx="14039">
                  <c:v>622000</c:v>
                </c:pt>
                <c:pt idx="14040">
                  <c:v>455000</c:v>
                </c:pt>
                <c:pt idx="14041">
                  <c:v>805000</c:v>
                </c:pt>
                <c:pt idx="14042">
                  <c:v>257000</c:v>
                </c:pt>
                <c:pt idx="14043">
                  <c:v>744500</c:v>
                </c:pt>
                <c:pt idx="14044">
                  <c:v>885000</c:v>
                </c:pt>
                <c:pt idx="14045">
                  <c:v>355000</c:v>
                </c:pt>
                <c:pt idx="14046">
                  <c:v>240000</c:v>
                </c:pt>
                <c:pt idx="14047">
                  <c:v>169000</c:v>
                </c:pt>
                <c:pt idx="14048">
                  <c:v>639900</c:v>
                </c:pt>
                <c:pt idx="14049">
                  <c:v>292000</c:v>
                </c:pt>
                <c:pt idx="14050">
                  <c:v>563500</c:v>
                </c:pt>
                <c:pt idx="14051">
                  <c:v>389000</c:v>
                </c:pt>
                <c:pt idx="14052" formatCode="0.00E+00">
                  <c:v>2750000</c:v>
                </c:pt>
                <c:pt idx="14053">
                  <c:v>661000</c:v>
                </c:pt>
                <c:pt idx="14054">
                  <c:v>344000</c:v>
                </c:pt>
                <c:pt idx="14055">
                  <c:v>510000</c:v>
                </c:pt>
                <c:pt idx="14056">
                  <c:v>289000</c:v>
                </c:pt>
                <c:pt idx="14057">
                  <c:v>365000</c:v>
                </c:pt>
                <c:pt idx="14058">
                  <c:v>410000</c:v>
                </c:pt>
                <c:pt idx="14059">
                  <c:v>535610</c:v>
                </c:pt>
                <c:pt idx="14060">
                  <c:v>397950</c:v>
                </c:pt>
                <c:pt idx="14061">
                  <c:v>284000</c:v>
                </c:pt>
                <c:pt idx="14062">
                  <c:v>201000</c:v>
                </c:pt>
                <c:pt idx="14063">
                  <c:v>734000</c:v>
                </c:pt>
                <c:pt idx="14064">
                  <c:v>357500</c:v>
                </c:pt>
                <c:pt idx="14065">
                  <c:v>550120</c:v>
                </c:pt>
                <c:pt idx="14066">
                  <c:v>300000</c:v>
                </c:pt>
                <c:pt idx="14067">
                  <c:v>374950</c:v>
                </c:pt>
                <c:pt idx="14068">
                  <c:v>602500</c:v>
                </c:pt>
                <c:pt idx="14069">
                  <c:v>221000</c:v>
                </c:pt>
                <c:pt idx="14070">
                  <c:v>920000</c:v>
                </c:pt>
                <c:pt idx="14071">
                  <c:v>235000</c:v>
                </c:pt>
                <c:pt idx="14072">
                  <c:v>375000</c:v>
                </c:pt>
                <c:pt idx="14073">
                  <c:v>599000</c:v>
                </c:pt>
                <c:pt idx="14074">
                  <c:v>562100</c:v>
                </c:pt>
                <c:pt idx="14075">
                  <c:v>640000</c:v>
                </c:pt>
                <c:pt idx="14076">
                  <c:v>294000</c:v>
                </c:pt>
                <c:pt idx="14077">
                  <c:v>714000</c:v>
                </c:pt>
                <c:pt idx="14078">
                  <c:v>970000</c:v>
                </c:pt>
                <c:pt idx="14079">
                  <c:v>280000</c:v>
                </c:pt>
                <c:pt idx="14080">
                  <c:v>260000</c:v>
                </c:pt>
                <c:pt idx="14081">
                  <c:v>294000</c:v>
                </c:pt>
                <c:pt idx="14082">
                  <c:v>255500</c:v>
                </c:pt>
                <c:pt idx="14083" formatCode="0.00E+00">
                  <c:v>3300000</c:v>
                </c:pt>
                <c:pt idx="14084">
                  <c:v>450000</c:v>
                </c:pt>
                <c:pt idx="14085">
                  <c:v>368000</c:v>
                </c:pt>
                <c:pt idx="14086">
                  <c:v>830000</c:v>
                </c:pt>
                <c:pt idx="14087">
                  <c:v>282500</c:v>
                </c:pt>
                <c:pt idx="14088">
                  <c:v>335000</c:v>
                </c:pt>
                <c:pt idx="14089">
                  <c:v>558000</c:v>
                </c:pt>
                <c:pt idx="14090">
                  <c:v>270000</c:v>
                </c:pt>
                <c:pt idx="14091">
                  <c:v>152000</c:v>
                </c:pt>
                <c:pt idx="14092">
                  <c:v>493000</c:v>
                </c:pt>
                <c:pt idx="14093">
                  <c:v>740000</c:v>
                </c:pt>
                <c:pt idx="14094">
                  <c:v>789800</c:v>
                </c:pt>
                <c:pt idx="14095">
                  <c:v>275000</c:v>
                </c:pt>
                <c:pt idx="14096" formatCode="0.00E+00">
                  <c:v>1500000</c:v>
                </c:pt>
                <c:pt idx="14097">
                  <c:v>424000</c:v>
                </c:pt>
                <c:pt idx="14098">
                  <c:v>715000</c:v>
                </c:pt>
                <c:pt idx="14099">
                  <c:v>600000</c:v>
                </c:pt>
                <c:pt idx="14100">
                  <c:v>802000</c:v>
                </c:pt>
                <c:pt idx="14101">
                  <c:v>165000</c:v>
                </c:pt>
                <c:pt idx="14102">
                  <c:v>750000</c:v>
                </c:pt>
                <c:pt idx="14103">
                  <c:v>405000</c:v>
                </c:pt>
                <c:pt idx="14104">
                  <c:v>521900</c:v>
                </c:pt>
                <c:pt idx="14105">
                  <c:v>275000</c:v>
                </c:pt>
                <c:pt idx="14106">
                  <c:v>600000</c:v>
                </c:pt>
                <c:pt idx="14107">
                  <c:v>442500</c:v>
                </c:pt>
                <c:pt idx="14108">
                  <c:v>229950</c:v>
                </c:pt>
                <c:pt idx="14109">
                  <c:v>274950</c:v>
                </c:pt>
                <c:pt idx="14110">
                  <c:v>407185</c:v>
                </c:pt>
                <c:pt idx="14111">
                  <c:v>468000</c:v>
                </c:pt>
                <c:pt idx="14112">
                  <c:v>450000</c:v>
                </c:pt>
                <c:pt idx="14113">
                  <c:v>219950</c:v>
                </c:pt>
                <c:pt idx="14114">
                  <c:v>275000</c:v>
                </c:pt>
                <c:pt idx="14115">
                  <c:v>229950</c:v>
                </c:pt>
                <c:pt idx="14116">
                  <c:v>675000</c:v>
                </c:pt>
                <c:pt idx="14117">
                  <c:v>412950</c:v>
                </c:pt>
                <c:pt idx="14118">
                  <c:v>670000</c:v>
                </c:pt>
                <c:pt idx="14119">
                  <c:v>420000</c:v>
                </c:pt>
                <c:pt idx="14120">
                  <c:v>358000</c:v>
                </c:pt>
                <c:pt idx="14121">
                  <c:v>680000</c:v>
                </c:pt>
                <c:pt idx="14122">
                  <c:v>380000</c:v>
                </c:pt>
                <c:pt idx="14123">
                  <c:v>515000</c:v>
                </c:pt>
                <c:pt idx="14124">
                  <c:v>325000</c:v>
                </c:pt>
                <c:pt idx="14125">
                  <c:v>875000</c:v>
                </c:pt>
                <c:pt idx="14126">
                  <c:v>426000</c:v>
                </c:pt>
                <c:pt idx="14127">
                  <c:v>868500</c:v>
                </c:pt>
                <c:pt idx="14128">
                  <c:v>657500</c:v>
                </c:pt>
                <c:pt idx="14129">
                  <c:v>366000</c:v>
                </c:pt>
                <c:pt idx="14130">
                  <c:v>385000</c:v>
                </c:pt>
                <c:pt idx="14131">
                  <c:v>300000</c:v>
                </c:pt>
                <c:pt idx="14132">
                  <c:v>810000</c:v>
                </c:pt>
                <c:pt idx="14133">
                  <c:v>460000</c:v>
                </c:pt>
                <c:pt idx="14134">
                  <c:v>459000</c:v>
                </c:pt>
                <c:pt idx="14135">
                  <c:v>260000</c:v>
                </c:pt>
                <c:pt idx="14136">
                  <c:v>557865</c:v>
                </c:pt>
                <c:pt idx="14137">
                  <c:v>295000</c:v>
                </c:pt>
                <c:pt idx="14138">
                  <c:v>375000</c:v>
                </c:pt>
                <c:pt idx="14139" formatCode="0.00E+00">
                  <c:v>2110000</c:v>
                </c:pt>
                <c:pt idx="14140">
                  <c:v>307300</c:v>
                </c:pt>
                <c:pt idx="14141">
                  <c:v>225000</c:v>
                </c:pt>
                <c:pt idx="14142">
                  <c:v>290000</c:v>
                </c:pt>
                <c:pt idx="14143">
                  <c:v>690000</c:v>
                </c:pt>
                <c:pt idx="14144">
                  <c:v>825000</c:v>
                </c:pt>
                <c:pt idx="14145">
                  <c:v>645000</c:v>
                </c:pt>
                <c:pt idx="14146">
                  <c:v>590000</c:v>
                </c:pt>
                <c:pt idx="14147">
                  <c:v>667000</c:v>
                </c:pt>
                <c:pt idx="14148">
                  <c:v>664000</c:v>
                </c:pt>
                <c:pt idx="14149">
                  <c:v>452100</c:v>
                </c:pt>
                <c:pt idx="14150">
                  <c:v>290000</c:v>
                </c:pt>
                <c:pt idx="14151">
                  <c:v>950000</c:v>
                </c:pt>
                <c:pt idx="14152">
                  <c:v>662500</c:v>
                </c:pt>
                <c:pt idx="14153">
                  <c:v>475000</c:v>
                </c:pt>
                <c:pt idx="14154">
                  <c:v>450000</c:v>
                </c:pt>
                <c:pt idx="14155">
                  <c:v>538250</c:v>
                </c:pt>
                <c:pt idx="14156">
                  <c:v>329950</c:v>
                </c:pt>
                <c:pt idx="14157" formatCode="0.00E+00">
                  <c:v>1103990</c:v>
                </c:pt>
                <c:pt idx="14158">
                  <c:v>307000</c:v>
                </c:pt>
                <c:pt idx="14159">
                  <c:v>433000</c:v>
                </c:pt>
                <c:pt idx="14160">
                  <c:v>212000</c:v>
                </c:pt>
                <c:pt idx="14161">
                  <c:v>750000</c:v>
                </c:pt>
                <c:pt idx="14162">
                  <c:v>279000</c:v>
                </c:pt>
                <c:pt idx="14163">
                  <c:v>476000</c:v>
                </c:pt>
                <c:pt idx="14164">
                  <c:v>368000</c:v>
                </c:pt>
                <c:pt idx="14165">
                  <c:v>228950</c:v>
                </c:pt>
                <c:pt idx="14166">
                  <c:v>568450</c:v>
                </c:pt>
                <c:pt idx="14167">
                  <c:v>619000</c:v>
                </c:pt>
                <c:pt idx="14168">
                  <c:v>275000</c:v>
                </c:pt>
                <c:pt idx="14169">
                  <c:v>321500</c:v>
                </c:pt>
                <c:pt idx="14170">
                  <c:v>230000</c:v>
                </c:pt>
                <c:pt idx="14171">
                  <c:v>179500</c:v>
                </c:pt>
                <c:pt idx="14172">
                  <c:v>460000</c:v>
                </c:pt>
                <c:pt idx="14173">
                  <c:v>286000</c:v>
                </c:pt>
                <c:pt idx="14174">
                  <c:v>427500</c:v>
                </c:pt>
                <c:pt idx="14175">
                  <c:v>400000</c:v>
                </c:pt>
                <c:pt idx="14176">
                  <c:v>675000</c:v>
                </c:pt>
                <c:pt idx="14177">
                  <c:v>350000</c:v>
                </c:pt>
                <c:pt idx="14178">
                  <c:v>385000</c:v>
                </c:pt>
                <c:pt idx="14179">
                  <c:v>525000</c:v>
                </c:pt>
                <c:pt idx="14180">
                  <c:v>315000</c:v>
                </c:pt>
                <c:pt idx="14181">
                  <c:v>820000</c:v>
                </c:pt>
                <c:pt idx="14182">
                  <c:v>205000</c:v>
                </c:pt>
                <c:pt idx="14183">
                  <c:v>500000</c:v>
                </c:pt>
                <c:pt idx="14184">
                  <c:v>599000</c:v>
                </c:pt>
                <c:pt idx="14185" formatCode="0.00E+00">
                  <c:v>2225000</c:v>
                </c:pt>
                <c:pt idx="14186">
                  <c:v>299000</c:v>
                </c:pt>
                <c:pt idx="14187">
                  <c:v>947500</c:v>
                </c:pt>
                <c:pt idx="14188">
                  <c:v>385000</c:v>
                </c:pt>
                <c:pt idx="14189">
                  <c:v>639950</c:v>
                </c:pt>
                <c:pt idx="14190">
                  <c:v>824000</c:v>
                </c:pt>
                <c:pt idx="14191">
                  <c:v>199950</c:v>
                </c:pt>
                <c:pt idx="14192" formatCode="0.00E+00">
                  <c:v>1005000</c:v>
                </c:pt>
                <c:pt idx="14193">
                  <c:v>950000</c:v>
                </c:pt>
                <c:pt idx="14194">
                  <c:v>822000</c:v>
                </c:pt>
                <c:pt idx="14195">
                  <c:v>473600</c:v>
                </c:pt>
                <c:pt idx="14196">
                  <c:v>490000</c:v>
                </c:pt>
                <c:pt idx="14197">
                  <c:v>245000</c:v>
                </c:pt>
                <c:pt idx="14198">
                  <c:v>199000</c:v>
                </c:pt>
                <c:pt idx="14199" formatCode="0.00E+00">
                  <c:v>1340000</c:v>
                </c:pt>
                <c:pt idx="14200">
                  <c:v>418000</c:v>
                </c:pt>
                <c:pt idx="14201">
                  <c:v>450000</c:v>
                </c:pt>
                <c:pt idx="14202">
                  <c:v>280000</c:v>
                </c:pt>
                <c:pt idx="14203">
                  <c:v>273000</c:v>
                </c:pt>
                <c:pt idx="14204">
                  <c:v>549000</c:v>
                </c:pt>
                <c:pt idx="14205">
                  <c:v>913888</c:v>
                </c:pt>
                <c:pt idx="14206">
                  <c:v>689888</c:v>
                </c:pt>
                <c:pt idx="14207">
                  <c:v>305000</c:v>
                </c:pt>
                <c:pt idx="14208">
                  <c:v>602500</c:v>
                </c:pt>
                <c:pt idx="14209">
                  <c:v>355000</c:v>
                </c:pt>
                <c:pt idx="14210">
                  <c:v>756000</c:v>
                </c:pt>
                <c:pt idx="14211">
                  <c:v>289950</c:v>
                </c:pt>
                <c:pt idx="14212">
                  <c:v>800000</c:v>
                </c:pt>
                <c:pt idx="14213">
                  <c:v>403000</c:v>
                </c:pt>
                <c:pt idx="14214">
                  <c:v>350000</c:v>
                </c:pt>
                <c:pt idx="14215" formatCode="0.00E+00">
                  <c:v>1285000</c:v>
                </c:pt>
                <c:pt idx="14216">
                  <c:v>525126</c:v>
                </c:pt>
                <c:pt idx="14217">
                  <c:v>241450</c:v>
                </c:pt>
                <c:pt idx="14218">
                  <c:v>320000</c:v>
                </c:pt>
                <c:pt idx="14219">
                  <c:v>234000</c:v>
                </c:pt>
                <c:pt idx="14220">
                  <c:v>441000</c:v>
                </c:pt>
                <c:pt idx="14221">
                  <c:v>474500</c:v>
                </c:pt>
                <c:pt idx="14222">
                  <c:v>705000</c:v>
                </c:pt>
                <c:pt idx="14223">
                  <c:v>517500</c:v>
                </c:pt>
                <c:pt idx="14224">
                  <c:v>142500</c:v>
                </c:pt>
                <c:pt idx="14225">
                  <c:v>310000</c:v>
                </c:pt>
                <c:pt idx="14226">
                  <c:v>749500</c:v>
                </c:pt>
                <c:pt idx="14227">
                  <c:v>360000</c:v>
                </c:pt>
                <c:pt idx="14228">
                  <c:v>267500</c:v>
                </c:pt>
                <c:pt idx="14229">
                  <c:v>290000</c:v>
                </c:pt>
                <c:pt idx="14230">
                  <c:v>850000</c:v>
                </c:pt>
                <c:pt idx="14231">
                  <c:v>815000</c:v>
                </c:pt>
                <c:pt idx="14232" formatCode="0.00E+00">
                  <c:v>2200000</c:v>
                </c:pt>
                <c:pt idx="14233" formatCode="0.00E+00">
                  <c:v>1625000</c:v>
                </c:pt>
                <c:pt idx="14234">
                  <c:v>175000</c:v>
                </c:pt>
                <c:pt idx="14235">
                  <c:v>429950</c:v>
                </c:pt>
                <c:pt idx="14236">
                  <c:v>675000</c:v>
                </c:pt>
                <c:pt idx="14237">
                  <c:v>580000</c:v>
                </c:pt>
                <c:pt idx="14238">
                  <c:v>240000</c:v>
                </c:pt>
                <c:pt idx="14239">
                  <c:v>374000</c:v>
                </c:pt>
                <c:pt idx="14240">
                  <c:v>862500</c:v>
                </c:pt>
                <c:pt idx="14241">
                  <c:v>140000</c:v>
                </c:pt>
                <c:pt idx="14242">
                  <c:v>740000</c:v>
                </c:pt>
                <c:pt idx="14243">
                  <c:v>589000</c:v>
                </c:pt>
                <c:pt idx="14244">
                  <c:v>275000</c:v>
                </c:pt>
                <c:pt idx="14245">
                  <c:v>489900</c:v>
                </c:pt>
                <c:pt idx="14246">
                  <c:v>545000</c:v>
                </c:pt>
                <c:pt idx="14247">
                  <c:v>235000</c:v>
                </c:pt>
                <c:pt idx="14248">
                  <c:v>230000</c:v>
                </c:pt>
                <c:pt idx="14249">
                  <c:v>655000</c:v>
                </c:pt>
                <c:pt idx="14250">
                  <c:v>185000</c:v>
                </c:pt>
                <c:pt idx="14251">
                  <c:v>196000</c:v>
                </c:pt>
                <c:pt idx="14252">
                  <c:v>572000</c:v>
                </c:pt>
                <c:pt idx="14253">
                  <c:v>615000</c:v>
                </c:pt>
                <c:pt idx="14254" formatCode="0.00E+00">
                  <c:v>1950000</c:v>
                </c:pt>
                <c:pt idx="14255" formatCode="0.00E+00">
                  <c:v>1225000</c:v>
                </c:pt>
                <c:pt idx="14256">
                  <c:v>375000</c:v>
                </c:pt>
                <c:pt idx="14257">
                  <c:v>295000</c:v>
                </c:pt>
                <c:pt idx="14258">
                  <c:v>760000</c:v>
                </c:pt>
                <c:pt idx="14259">
                  <c:v>347000</c:v>
                </c:pt>
                <c:pt idx="14260">
                  <c:v>712000</c:v>
                </c:pt>
                <c:pt idx="14261">
                  <c:v>495000</c:v>
                </c:pt>
                <c:pt idx="14262">
                  <c:v>925000</c:v>
                </c:pt>
                <c:pt idx="14263">
                  <c:v>775000</c:v>
                </c:pt>
                <c:pt idx="14264">
                  <c:v>429000</c:v>
                </c:pt>
                <c:pt idx="14265">
                  <c:v>229000</c:v>
                </c:pt>
                <c:pt idx="14266">
                  <c:v>400000</c:v>
                </c:pt>
                <c:pt idx="14267">
                  <c:v>625000</c:v>
                </c:pt>
                <c:pt idx="14268">
                  <c:v>130000</c:v>
                </c:pt>
                <c:pt idx="14269">
                  <c:v>349000</c:v>
                </c:pt>
                <c:pt idx="14270">
                  <c:v>365000</c:v>
                </c:pt>
                <c:pt idx="14271">
                  <c:v>487500</c:v>
                </c:pt>
                <c:pt idx="14272">
                  <c:v>475000</c:v>
                </c:pt>
                <c:pt idx="14273">
                  <c:v>685000</c:v>
                </c:pt>
                <c:pt idx="14274">
                  <c:v>960000</c:v>
                </c:pt>
                <c:pt idx="14275" formatCode="0.00E+00">
                  <c:v>1100000</c:v>
                </c:pt>
                <c:pt idx="14276">
                  <c:v>428000</c:v>
                </c:pt>
                <c:pt idx="14277">
                  <c:v>435000</c:v>
                </c:pt>
                <c:pt idx="14278">
                  <c:v>769950</c:v>
                </c:pt>
                <c:pt idx="14279">
                  <c:v>385000</c:v>
                </c:pt>
                <c:pt idx="14280">
                  <c:v>352000</c:v>
                </c:pt>
                <c:pt idx="14281">
                  <c:v>622500</c:v>
                </c:pt>
                <c:pt idx="14282">
                  <c:v>660000</c:v>
                </c:pt>
                <c:pt idx="14283">
                  <c:v>105000</c:v>
                </c:pt>
                <c:pt idx="14284">
                  <c:v>420000</c:v>
                </c:pt>
                <c:pt idx="14285">
                  <c:v>499950</c:v>
                </c:pt>
                <c:pt idx="14286">
                  <c:v>975000</c:v>
                </c:pt>
                <c:pt idx="14287">
                  <c:v>665000</c:v>
                </c:pt>
                <c:pt idx="14288">
                  <c:v>540000</c:v>
                </c:pt>
                <c:pt idx="14289">
                  <c:v>400000</c:v>
                </c:pt>
                <c:pt idx="14290">
                  <c:v>469950</c:v>
                </c:pt>
                <c:pt idx="14291">
                  <c:v>777000</c:v>
                </c:pt>
                <c:pt idx="14292">
                  <c:v>346500</c:v>
                </c:pt>
                <c:pt idx="14293">
                  <c:v>685000</c:v>
                </c:pt>
                <c:pt idx="14294">
                  <c:v>396500</c:v>
                </c:pt>
                <c:pt idx="14295">
                  <c:v>783500</c:v>
                </c:pt>
                <c:pt idx="14296">
                  <c:v>575000</c:v>
                </c:pt>
                <c:pt idx="14297" formatCode="0.00E+00">
                  <c:v>1500000</c:v>
                </c:pt>
                <c:pt idx="14298">
                  <c:v>515000</c:v>
                </c:pt>
                <c:pt idx="14299">
                  <c:v>300000</c:v>
                </c:pt>
                <c:pt idx="14300">
                  <c:v>272000</c:v>
                </c:pt>
                <c:pt idx="14301">
                  <c:v>355000</c:v>
                </c:pt>
                <c:pt idx="14302">
                  <c:v>223000</c:v>
                </c:pt>
                <c:pt idx="14303">
                  <c:v>397000</c:v>
                </c:pt>
                <c:pt idx="14304">
                  <c:v>460000</c:v>
                </c:pt>
                <c:pt idx="14305">
                  <c:v>848000</c:v>
                </c:pt>
                <c:pt idx="14306">
                  <c:v>392800</c:v>
                </c:pt>
                <c:pt idx="14307" formatCode="0.00E+00">
                  <c:v>1690000</c:v>
                </c:pt>
                <c:pt idx="14308" formatCode="0.00E+00">
                  <c:v>1800000</c:v>
                </c:pt>
                <c:pt idx="14309">
                  <c:v>577000</c:v>
                </c:pt>
                <c:pt idx="14310">
                  <c:v>570000</c:v>
                </c:pt>
                <c:pt idx="14311">
                  <c:v>250000</c:v>
                </c:pt>
                <c:pt idx="14312">
                  <c:v>645000</c:v>
                </c:pt>
                <c:pt idx="14313">
                  <c:v>567500</c:v>
                </c:pt>
                <c:pt idx="14314">
                  <c:v>337000</c:v>
                </c:pt>
                <c:pt idx="14315">
                  <c:v>280000</c:v>
                </c:pt>
                <c:pt idx="14316">
                  <c:v>167000</c:v>
                </c:pt>
                <c:pt idx="14317">
                  <c:v>280000</c:v>
                </c:pt>
                <c:pt idx="14318">
                  <c:v>317500</c:v>
                </c:pt>
                <c:pt idx="14319">
                  <c:v>405500</c:v>
                </c:pt>
                <c:pt idx="14320">
                  <c:v>495000</c:v>
                </c:pt>
                <c:pt idx="14321">
                  <c:v>691000</c:v>
                </c:pt>
                <c:pt idx="14322">
                  <c:v>480000</c:v>
                </c:pt>
                <c:pt idx="14323">
                  <c:v>549010</c:v>
                </c:pt>
                <c:pt idx="14324">
                  <c:v>750000</c:v>
                </c:pt>
                <c:pt idx="14325">
                  <c:v>365000</c:v>
                </c:pt>
                <c:pt idx="14326">
                  <c:v>412500</c:v>
                </c:pt>
                <c:pt idx="14327">
                  <c:v>425000</c:v>
                </c:pt>
                <c:pt idx="14328">
                  <c:v>920000</c:v>
                </c:pt>
                <c:pt idx="14329">
                  <c:v>340000</c:v>
                </c:pt>
                <c:pt idx="14330">
                  <c:v>405000</c:v>
                </c:pt>
                <c:pt idx="14331">
                  <c:v>537100</c:v>
                </c:pt>
                <c:pt idx="14332">
                  <c:v>353500</c:v>
                </c:pt>
                <c:pt idx="14333">
                  <c:v>522000</c:v>
                </c:pt>
                <c:pt idx="14334">
                  <c:v>710000</c:v>
                </c:pt>
                <c:pt idx="14335">
                  <c:v>329950</c:v>
                </c:pt>
                <c:pt idx="14336">
                  <c:v>830000</c:v>
                </c:pt>
                <c:pt idx="14337">
                  <c:v>800500</c:v>
                </c:pt>
                <c:pt idx="14338">
                  <c:v>168500</c:v>
                </c:pt>
                <c:pt idx="14339">
                  <c:v>490000</c:v>
                </c:pt>
                <c:pt idx="14340">
                  <c:v>579000</c:v>
                </c:pt>
                <c:pt idx="14341">
                  <c:v>600000</c:v>
                </c:pt>
                <c:pt idx="14342">
                  <c:v>445000</c:v>
                </c:pt>
                <c:pt idx="14343">
                  <c:v>362500</c:v>
                </c:pt>
                <c:pt idx="14344">
                  <c:v>234000</c:v>
                </c:pt>
                <c:pt idx="14345">
                  <c:v>321500</c:v>
                </c:pt>
                <c:pt idx="14346">
                  <c:v>660000</c:v>
                </c:pt>
                <c:pt idx="14347">
                  <c:v>319000</c:v>
                </c:pt>
                <c:pt idx="14348">
                  <c:v>314000</c:v>
                </c:pt>
                <c:pt idx="14349">
                  <c:v>517950</c:v>
                </c:pt>
                <c:pt idx="14350">
                  <c:v>525000</c:v>
                </c:pt>
                <c:pt idx="14351">
                  <c:v>319500</c:v>
                </c:pt>
                <c:pt idx="14352" formatCode="0.00E+00">
                  <c:v>1580000</c:v>
                </c:pt>
                <c:pt idx="14353">
                  <c:v>325000</c:v>
                </c:pt>
                <c:pt idx="14354">
                  <c:v>795000</c:v>
                </c:pt>
                <c:pt idx="14355">
                  <c:v>850000</c:v>
                </c:pt>
                <c:pt idx="14356" formatCode="0.00E+00">
                  <c:v>1010000</c:v>
                </c:pt>
                <c:pt idx="14357">
                  <c:v>475000</c:v>
                </c:pt>
                <c:pt idx="14358">
                  <c:v>375000</c:v>
                </c:pt>
                <c:pt idx="14359">
                  <c:v>405000</c:v>
                </c:pt>
                <c:pt idx="14360">
                  <c:v>420000</c:v>
                </c:pt>
                <c:pt idx="14361">
                  <c:v>775000</c:v>
                </c:pt>
                <c:pt idx="14362">
                  <c:v>800000</c:v>
                </c:pt>
                <c:pt idx="14363">
                  <c:v>436800</c:v>
                </c:pt>
                <c:pt idx="14364">
                  <c:v>620000</c:v>
                </c:pt>
                <c:pt idx="14365">
                  <c:v>230000</c:v>
                </c:pt>
                <c:pt idx="14366">
                  <c:v>165000</c:v>
                </c:pt>
                <c:pt idx="14367">
                  <c:v>490000</c:v>
                </c:pt>
                <c:pt idx="14368">
                  <c:v>480000</c:v>
                </c:pt>
                <c:pt idx="14369">
                  <c:v>570000</c:v>
                </c:pt>
                <c:pt idx="14370">
                  <c:v>615000</c:v>
                </c:pt>
                <c:pt idx="14371">
                  <c:v>280000</c:v>
                </c:pt>
                <c:pt idx="14372">
                  <c:v>326000</c:v>
                </c:pt>
                <c:pt idx="14373">
                  <c:v>550700</c:v>
                </c:pt>
                <c:pt idx="14374">
                  <c:v>600000</c:v>
                </c:pt>
                <c:pt idx="14375">
                  <c:v>450000</c:v>
                </c:pt>
                <c:pt idx="14376">
                  <c:v>546000</c:v>
                </c:pt>
                <c:pt idx="14377">
                  <c:v>585000</c:v>
                </c:pt>
                <c:pt idx="14378">
                  <c:v>489000</c:v>
                </c:pt>
                <c:pt idx="14379">
                  <c:v>765000</c:v>
                </c:pt>
                <c:pt idx="14380">
                  <c:v>519000</c:v>
                </c:pt>
                <c:pt idx="14381">
                  <c:v>262000</c:v>
                </c:pt>
                <c:pt idx="14382">
                  <c:v>550000</c:v>
                </c:pt>
                <c:pt idx="14383">
                  <c:v>285000</c:v>
                </c:pt>
                <c:pt idx="14384">
                  <c:v>476000</c:v>
                </c:pt>
                <c:pt idx="14385" formatCode="0.00E+00">
                  <c:v>2200000</c:v>
                </c:pt>
                <c:pt idx="14386">
                  <c:v>335000</c:v>
                </c:pt>
                <c:pt idx="14387">
                  <c:v>510000</c:v>
                </c:pt>
                <c:pt idx="14388">
                  <c:v>291000</c:v>
                </c:pt>
                <c:pt idx="14389">
                  <c:v>335000</c:v>
                </c:pt>
                <c:pt idx="14390">
                  <c:v>415000</c:v>
                </c:pt>
                <c:pt idx="14391">
                  <c:v>430000</c:v>
                </c:pt>
                <c:pt idx="14392">
                  <c:v>270000</c:v>
                </c:pt>
                <c:pt idx="14393">
                  <c:v>760000</c:v>
                </c:pt>
                <c:pt idx="14394">
                  <c:v>450000</c:v>
                </c:pt>
                <c:pt idx="14395">
                  <c:v>425000</c:v>
                </c:pt>
                <c:pt idx="14396">
                  <c:v>725000</c:v>
                </c:pt>
                <c:pt idx="14397">
                  <c:v>700000</c:v>
                </c:pt>
                <c:pt idx="14398">
                  <c:v>998000</c:v>
                </c:pt>
                <c:pt idx="14399">
                  <c:v>396000</c:v>
                </c:pt>
                <c:pt idx="14400">
                  <c:v>547000</c:v>
                </c:pt>
                <c:pt idx="14401">
                  <c:v>302000</c:v>
                </c:pt>
                <c:pt idx="14402">
                  <c:v>999000</c:v>
                </c:pt>
                <c:pt idx="14403">
                  <c:v>633000</c:v>
                </c:pt>
                <c:pt idx="14404">
                  <c:v>265800</c:v>
                </c:pt>
                <c:pt idx="14405">
                  <c:v>530000</c:v>
                </c:pt>
                <c:pt idx="14406">
                  <c:v>605000</c:v>
                </c:pt>
                <c:pt idx="14407">
                  <c:v>489000</c:v>
                </c:pt>
                <c:pt idx="14408">
                  <c:v>305000</c:v>
                </c:pt>
                <c:pt idx="14409">
                  <c:v>513000</c:v>
                </c:pt>
                <c:pt idx="14410">
                  <c:v>765000</c:v>
                </c:pt>
                <c:pt idx="14411">
                  <c:v>550000</c:v>
                </c:pt>
                <c:pt idx="14412">
                  <c:v>974350</c:v>
                </c:pt>
                <c:pt idx="14413">
                  <c:v>653675</c:v>
                </c:pt>
                <c:pt idx="14414">
                  <c:v>245000</c:v>
                </c:pt>
                <c:pt idx="14415">
                  <c:v>700180</c:v>
                </c:pt>
                <c:pt idx="14416">
                  <c:v>510000</c:v>
                </c:pt>
                <c:pt idx="14417">
                  <c:v>390000</c:v>
                </c:pt>
                <c:pt idx="14418">
                  <c:v>606500</c:v>
                </c:pt>
                <c:pt idx="14419" formatCode="0.00E+00">
                  <c:v>1500000</c:v>
                </c:pt>
                <c:pt idx="14420">
                  <c:v>290000</c:v>
                </c:pt>
                <c:pt idx="14421">
                  <c:v>115000</c:v>
                </c:pt>
                <c:pt idx="14422">
                  <c:v>500000</c:v>
                </c:pt>
                <c:pt idx="14423">
                  <c:v>139950</c:v>
                </c:pt>
                <c:pt idx="14424">
                  <c:v>580050</c:v>
                </c:pt>
                <c:pt idx="14425">
                  <c:v>550000</c:v>
                </c:pt>
                <c:pt idx="14426">
                  <c:v>465000</c:v>
                </c:pt>
                <c:pt idx="14427">
                  <c:v>354950</c:v>
                </c:pt>
                <c:pt idx="14428">
                  <c:v>980000</c:v>
                </c:pt>
                <c:pt idx="14429">
                  <c:v>500000</c:v>
                </c:pt>
                <c:pt idx="14430">
                  <c:v>667750</c:v>
                </c:pt>
                <c:pt idx="14431">
                  <c:v>735000</c:v>
                </c:pt>
                <c:pt idx="14432">
                  <c:v>361000</c:v>
                </c:pt>
                <c:pt idx="14433">
                  <c:v>276750</c:v>
                </c:pt>
                <c:pt idx="14434">
                  <c:v>760000</c:v>
                </c:pt>
                <c:pt idx="14435">
                  <c:v>475000</c:v>
                </c:pt>
                <c:pt idx="14436">
                  <c:v>234000</c:v>
                </c:pt>
                <c:pt idx="14437">
                  <c:v>234950</c:v>
                </c:pt>
                <c:pt idx="14438">
                  <c:v>269950</c:v>
                </c:pt>
                <c:pt idx="14439">
                  <c:v>495000</c:v>
                </c:pt>
                <c:pt idx="14440">
                  <c:v>438000</c:v>
                </c:pt>
                <c:pt idx="14441">
                  <c:v>260000</c:v>
                </c:pt>
                <c:pt idx="14442">
                  <c:v>697000</c:v>
                </c:pt>
                <c:pt idx="14443">
                  <c:v>212625</c:v>
                </c:pt>
                <c:pt idx="14444">
                  <c:v>593000</c:v>
                </c:pt>
                <c:pt idx="14445">
                  <c:v>410000</c:v>
                </c:pt>
                <c:pt idx="14446">
                  <c:v>445434</c:v>
                </c:pt>
                <c:pt idx="14447">
                  <c:v>200126</c:v>
                </c:pt>
                <c:pt idx="14448">
                  <c:v>290700</c:v>
                </c:pt>
                <c:pt idx="14449">
                  <c:v>248000</c:v>
                </c:pt>
                <c:pt idx="14450">
                  <c:v>345000</c:v>
                </c:pt>
                <c:pt idx="14451">
                  <c:v>525000</c:v>
                </c:pt>
                <c:pt idx="14452">
                  <c:v>400000</c:v>
                </c:pt>
                <c:pt idx="14453">
                  <c:v>532000</c:v>
                </c:pt>
                <c:pt idx="14454">
                  <c:v>159995</c:v>
                </c:pt>
                <c:pt idx="14455">
                  <c:v>287000</c:v>
                </c:pt>
                <c:pt idx="14456" formatCode="0.00E+00">
                  <c:v>1115000</c:v>
                </c:pt>
                <c:pt idx="14457">
                  <c:v>765000</c:v>
                </c:pt>
                <c:pt idx="14458">
                  <c:v>185000</c:v>
                </c:pt>
                <c:pt idx="14459">
                  <c:v>430000</c:v>
                </c:pt>
                <c:pt idx="14460">
                  <c:v>346000</c:v>
                </c:pt>
                <c:pt idx="14461">
                  <c:v>607000</c:v>
                </c:pt>
                <c:pt idx="14462">
                  <c:v>417000</c:v>
                </c:pt>
                <c:pt idx="14463">
                  <c:v>930000</c:v>
                </c:pt>
                <c:pt idx="14464">
                  <c:v>573300</c:v>
                </c:pt>
                <c:pt idx="14465">
                  <c:v>260000</c:v>
                </c:pt>
                <c:pt idx="14466">
                  <c:v>280000</c:v>
                </c:pt>
                <c:pt idx="14467">
                  <c:v>825000</c:v>
                </c:pt>
                <c:pt idx="14468">
                  <c:v>307000</c:v>
                </c:pt>
                <c:pt idx="14469">
                  <c:v>595000</c:v>
                </c:pt>
                <c:pt idx="14470">
                  <c:v>528000</c:v>
                </c:pt>
                <c:pt idx="14471">
                  <c:v>600000</c:v>
                </c:pt>
                <c:pt idx="14472">
                  <c:v>275000</c:v>
                </c:pt>
                <c:pt idx="14473">
                  <c:v>782000</c:v>
                </c:pt>
                <c:pt idx="14474">
                  <c:v>610000</c:v>
                </c:pt>
                <c:pt idx="14475">
                  <c:v>488000</c:v>
                </c:pt>
                <c:pt idx="14476">
                  <c:v>320000</c:v>
                </c:pt>
                <c:pt idx="14477">
                  <c:v>153500</c:v>
                </c:pt>
                <c:pt idx="14478">
                  <c:v>414500</c:v>
                </c:pt>
                <c:pt idx="14479">
                  <c:v>750000</c:v>
                </c:pt>
                <c:pt idx="14480">
                  <c:v>349990</c:v>
                </c:pt>
                <c:pt idx="14481">
                  <c:v>645000</c:v>
                </c:pt>
                <c:pt idx="14482">
                  <c:v>425000</c:v>
                </c:pt>
                <c:pt idx="14483">
                  <c:v>785000</c:v>
                </c:pt>
                <c:pt idx="14484">
                  <c:v>290000</c:v>
                </c:pt>
                <c:pt idx="14485">
                  <c:v>415000</c:v>
                </c:pt>
                <c:pt idx="14486">
                  <c:v>248500</c:v>
                </c:pt>
                <c:pt idx="14487">
                  <c:v>325000</c:v>
                </c:pt>
                <c:pt idx="14488">
                  <c:v>272925</c:v>
                </c:pt>
                <c:pt idx="14489">
                  <c:v>500000</c:v>
                </c:pt>
                <c:pt idx="14490">
                  <c:v>250000</c:v>
                </c:pt>
                <c:pt idx="14491">
                  <c:v>470000</c:v>
                </c:pt>
                <c:pt idx="14492">
                  <c:v>440000</c:v>
                </c:pt>
                <c:pt idx="14493">
                  <c:v>299999</c:v>
                </c:pt>
                <c:pt idx="14494">
                  <c:v>255000</c:v>
                </c:pt>
                <c:pt idx="14495">
                  <c:v>415950</c:v>
                </c:pt>
                <c:pt idx="14496">
                  <c:v>402000</c:v>
                </c:pt>
                <c:pt idx="14497">
                  <c:v>729000</c:v>
                </c:pt>
                <c:pt idx="14498">
                  <c:v>635000</c:v>
                </c:pt>
                <c:pt idx="14499">
                  <c:v>479000</c:v>
                </c:pt>
                <c:pt idx="14500">
                  <c:v>462370</c:v>
                </c:pt>
                <c:pt idx="14501">
                  <c:v>171500</c:v>
                </c:pt>
                <c:pt idx="14502">
                  <c:v>925000</c:v>
                </c:pt>
                <c:pt idx="14503">
                  <c:v>675000</c:v>
                </c:pt>
                <c:pt idx="14504">
                  <c:v>320000</c:v>
                </c:pt>
                <c:pt idx="14505">
                  <c:v>499950</c:v>
                </c:pt>
                <c:pt idx="14506">
                  <c:v>435000</c:v>
                </c:pt>
                <c:pt idx="14507">
                  <c:v>359800</c:v>
                </c:pt>
                <c:pt idx="14508">
                  <c:v>239900</c:v>
                </c:pt>
                <c:pt idx="14509">
                  <c:v>295000</c:v>
                </c:pt>
                <c:pt idx="14510">
                  <c:v>380000</c:v>
                </c:pt>
                <c:pt idx="14511">
                  <c:v>435000</c:v>
                </c:pt>
                <c:pt idx="14512">
                  <c:v>508000</c:v>
                </c:pt>
                <c:pt idx="14513" formatCode="0.00E+00">
                  <c:v>2400000</c:v>
                </c:pt>
                <c:pt idx="14514">
                  <c:v>234500</c:v>
                </c:pt>
                <c:pt idx="14515">
                  <c:v>355000</c:v>
                </c:pt>
                <c:pt idx="14516">
                  <c:v>230000</c:v>
                </c:pt>
                <c:pt idx="14517">
                  <c:v>345000</c:v>
                </c:pt>
                <c:pt idx="14518">
                  <c:v>430000</c:v>
                </c:pt>
                <c:pt idx="14519">
                  <c:v>500000</c:v>
                </c:pt>
                <c:pt idx="14520">
                  <c:v>378000</c:v>
                </c:pt>
                <c:pt idx="14521">
                  <c:v>345000</c:v>
                </c:pt>
                <c:pt idx="14522">
                  <c:v>410000</c:v>
                </c:pt>
                <c:pt idx="14523">
                  <c:v>750000</c:v>
                </c:pt>
                <c:pt idx="14524">
                  <c:v>485000</c:v>
                </c:pt>
                <c:pt idx="14525">
                  <c:v>105000</c:v>
                </c:pt>
                <c:pt idx="14526" formatCode="0.00E+00">
                  <c:v>1025000</c:v>
                </c:pt>
                <c:pt idx="14527">
                  <c:v>360000</c:v>
                </c:pt>
                <c:pt idx="14528">
                  <c:v>294000</c:v>
                </c:pt>
                <c:pt idx="14529">
                  <c:v>400000</c:v>
                </c:pt>
                <c:pt idx="14530">
                  <c:v>325000</c:v>
                </c:pt>
                <c:pt idx="14531">
                  <c:v>770000</c:v>
                </c:pt>
                <c:pt idx="14532">
                  <c:v>443000</c:v>
                </c:pt>
                <c:pt idx="14533">
                  <c:v>325000</c:v>
                </c:pt>
                <c:pt idx="14534">
                  <c:v>760000</c:v>
                </c:pt>
                <c:pt idx="14535">
                  <c:v>640000</c:v>
                </c:pt>
                <c:pt idx="14536">
                  <c:v>415000</c:v>
                </c:pt>
                <c:pt idx="14537">
                  <c:v>156000</c:v>
                </c:pt>
                <c:pt idx="14538">
                  <c:v>996000</c:v>
                </c:pt>
                <c:pt idx="14539">
                  <c:v>415000</c:v>
                </c:pt>
                <c:pt idx="14540">
                  <c:v>615000</c:v>
                </c:pt>
                <c:pt idx="14541">
                  <c:v>717000</c:v>
                </c:pt>
                <c:pt idx="14542">
                  <c:v>548000</c:v>
                </c:pt>
                <c:pt idx="14543">
                  <c:v>425000</c:v>
                </c:pt>
                <c:pt idx="14544">
                  <c:v>325250</c:v>
                </c:pt>
                <c:pt idx="14545" formatCode="0.00E+00">
                  <c:v>1225000</c:v>
                </c:pt>
                <c:pt idx="14546">
                  <c:v>557500</c:v>
                </c:pt>
                <c:pt idx="14547" formatCode="0.00E+00">
                  <c:v>1260500</c:v>
                </c:pt>
                <c:pt idx="14548">
                  <c:v>249950</c:v>
                </c:pt>
                <c:pt idx="14549">
                  <c:v>260000</c:v>
                </c:pt>
                <c:pt idx="14550" formatCode="0.00E+00">
                  <c:v>1989000</c:v>
                </c:pt>
                <c:pt idx="14551">
                  <c:v>442900</c:v>
                </c:pt>
                <c:pt idx="14552">
                  <c:v>475000</c:v>
                </c:pt>
                <c:pt idx="14553">
                  <c:v>365000</c:v>
                </c:pt>
                <c:pt idx="14554">
                  <c:v>780000</c:v>
                </c:pt>
                <c:pt idx="14555">
                  <c:v>930000</c:v>
                </c:pt>
                <c:pt idx="14556" formatCode="0.00E+00">
                  <c:v>2888000</c:v>
                </c:pt>
                <c:pt idx="14557">
                  <c:v>350000</c:v>
                </c:pt>
                <c:pt idx="14558">
                  <c:v>357500</c:v>
                </c:pt>
                <c:pt idx="14559">
                  <c:v>520000</c:v>
                </c:pt>
                <c:pt idx="14560">
                  <c:v>330000</c:v>
                </c:pt>
                <c:pt idx="14561">
                  <c:v>310000</c:v>
                </c:pt>
                <c:pt idx="14562">
                  <c:v>279000</c:v>
                </c:pt>
                <c:pt idx="14563">
                  <c:v>540000</c:v>
                </c:pt>
                <c:pt idx="14564">
                  <c:v>322000</c:v>
                </c:pt>
                <c:pt idx="14565">
                  <c:v>380000</c:v>
                </c:pt>
                <c:pt idx="14566">
                  <c:v>320000</c:v>
                </c:pt>
                <c:pt idx="14567">
                  <c:v>400000</c:v>
                </c:pt>
                <c:pt idx="14568">
                  <c:v>412000</c:v>
                </c:pt>
                <c:pt idx="14569">
                  <c:v>887200</c:v>
                </c:pt>
                <c:pt idx="14570">
                  <c:v>395000</c:v>
                </c:pt>
                <c:pt idx="14571">
                  <c:v>895000</c:v>
                </c:pt>
                <c:pt idx="14572">
                  <c:v>195000</c:v>
                </c:pt>
                <c:pt idx="14573">
                  <c:v>390000</c:v>
                </c:pt>
                <c:pt idx="14574">
                  <c:v>165000</c:v>
                </c:pt>
                <c:pt idx="14575">
                  <c:v>255000</c:v>
                </c:pt>
                <c:pt idx="14576">
                  <c:v>589000</c:v>
                </c:pt>
                <c:pt idx="14577">
                  <c:v>505000</c:v>
                </c:pt>
                <c:pt idx="14578">
                  <c:v>335750</c:v>
                </c:pt>
                <c:pt idx="14579">
                  <c:v>719000</c:v>
                </c:pt>
                <c:pt idx="14580">
                  <c:v>796000</c:v>
                </c:pt>
                <c:pt idx="14581">
                  <c:v>95000</c:v>
                </c:pt>
                <c:pt idx="14582">
                  <c:v>525000</c:v>
                </c:pt>
                <c:pt idx="14583">
                  <c:v>417000</c:v>
                </c:pt>
                <c:pt idx="14584">
                  <c:v>410000</c:v>
                </c:pt>
                <c:pt idx="14585">
                  <c:v>984000</c:v>
                </c:pt>
                <c:pt idx="14586">
                  <c:v>325000</c:v>
                </c:pt>
                <c:pt idx="14587">
                  <c:v>314950</c:v>
                </c:pt>
                <c:pt idx="14588">
                  <c:v>350000</c:v>
                </c:pt>
                <c:pt idx="14589" formatCode="0.00E+00">
                  <c:v>1045000</c:v>
                </c:pt>
                <c:pt idx="14590">
                  <c:v>657000</c:v>
                </c:pt>
                <c:pt idx="14591">
                  <c:v>234950</c:v>
                </c:pt>
                <c:pt idx="14592">
                  <c:v>410000</c:v>
                </c:pt>
                <c:pt idx="14593">
                  <c:v>625000</c:v>
                </c:pt>
                <c:pt idx="14594">
                  <c:v>706000</c:v>
                </c:pt>
                <c:pt idx="14595">
                  <c:v>485000</c:v>
                </c:pt>
                <c:pt idx="14596">
                  <c:v>685000</c:v>
                </c:pt>
                <c:pt idx="14597">
                  <c:v>242050</c:v>
                </c:pt>
                <c:pt idx="14598">
                  <c:v>770000</c:v>
                </c:pt>
                <c:pt idx="14599">
                  <c:v>557000</c:v>
                </c:pt>
                <c:pt idx="14600">
                  <c:v>246000</c:v>
                </c:pt>
                <c:pt idx="14601">
                  <c:v>194000</c:v>
                </c:pt>
                <c:pt idx="14602">
                  <c:v>720000</c:v>
                </c:pt>
                <c:pt idx="14603">
                  <c:v>449000</c:v>
                </c:pt>
                <c:pt idx="14604">
                  <c:v>925000</c:v>
                </c:pt>
                <c:pt idx="14605">
                  <c:v>570000</c:v>
                </c:pt>
                <c:pt idx="14606">
                  <c:v>395000</c:v>
                </c:pt>
                <c:pt idx="14607" formatCode="0.00E+00">
                  <c:v>1000000</c:v>
                </c:pt>
                <c:pt idx="14608">
                  <c:v>406000</c:v>
                </c:pt>
                <c:pt idx="14609">
                  <c:v>574800</c:v>
                </c:pt>
                <c:pt idx="14610">
                  <c:v>309000</c:v>
                </c:pt>
                <c:pt idx="14611">
                  <c:v>770000</c:v>
                </c:pt>
                <c:pt idx="14612">
                  <c:v>525000</c:v>
                </c:pt>
                <c:pt idx="14613">
                  <c:v>419000</c:v>
                </c:pt>
                <c:pt idx="14614">
                  <c:v>479000</c:v>
                </c:pt>
                <c:pt idx="14615">
                  <c:v>160000</c:v>
                </c:pt>
                <c:pt idx="14616">
                  <c:v>333000</c:v>
                </c:pt>
                <c:pt idx="14617">
                  <c:v>310000</c:v>
                </c:pt>
                <c:pt idx="14618">
                  <c:v>666000</c:v>
                </c:pt>
                <c:pt idx="14619" formatCode="0.00E+00">
                  <c:v>2230000</c:v>
                </c:pt>
                <c:pt idx="14620">
                  <c:v>310000</c:v>
                </c:pt>
                <c:pt idx="14621">
                  <c:v>350000</c:v>
                </c:pt>
                <c:pt idx="14622">
                  <c:v>610000</c:v>
                </c:pt>
                <c:pt idx="14623">
                  <c:v>564800</c:v>
                </c:pt>
                <c:pt idx="14624">
                  <c:v>438000</c:v>
                </c:pt>
                <c:pt idx="14625">
                  <c:v>855000</c:v>
                </c:pt>
                <c:pt idx="14626">
                  <c:v>229000</c:v>
                </c:pt>
                <c:pt idx="14627">
                  <c:v>260000</c:v>
                </c:pt>
                <c:pt idx="14628">
                  <c:v>609000</c:v>
                </c:pt>
                <c:pt idx="14629">
                  <c:v>277000</c:v>
                </c:pt>
                <c:pt idx="14630">
                  <c:v>283000</c:v>
                </c:pt>
                <c:pt idx="14631">
                  <c:v>334000</c:v>
                </c:pt>
                <c:pt idx="14632">
                  <c:v>267000</c:v>
                </c:pt>
                <c:pt idx="14633">
                  <c:v>385000</c:v>
                </c:pt>
                <c:pt idx="14634">
                  <c:v>640000</c:v>
                </c:pt>
                <c:pt idx="14635">
                  <c:v>532500</c:v>
                </c:pt>
                <c:pt idx="14636">
                  <c:v>335000</c:v>
                </c:pt>
                <c:pt idx="14637">
                  <c:v>415000</c:v>
                </c:pt>
                <c:pt idx="14638" formatCode="0.00E+00">
                  <c:v>1098000</c:v>
                </c:pt>
                <c:pt idx="14639" formatCode="0.00E+00">
                  <c:v>1442500</c:v>
                </c:pt>
                <c:pt idx="14640">
                  <c:v>180000</c:v>
                </c:pt>
                <c:pt idx="14641">
                  <c:v>335000</c:v>
                </c:pt>
                <c:pt idx="14642">
                  <c:v>835000</c:v>
                </c:pt>
                <c:pt idx="14643">
                  <c:v>592500</c:v>
                </c:pt>
                <c:pt idx="14644">
                  <c:v>418900</c:v>
                </c:pt>
                <c:pt idx="14645">
                  <c:v>340000</c:v>
                </c:pt>
                <c:pt idx="14646">
                  <c:v>545000</c:v>
                </c:pt>
                <c:pt idx="14647" formatCode="0.00E+00">
                  <c:v>1378000</c:v>
                </c:pt>
                <c:pt idx="14648">
                  <c:v>183750</c:v>
                </c:pt>
                <c:pt idx="14649">
                  <c:v>295000</c:v>
                </c:pt>
                <c:pt idx="14650">
                  <c:v>625000</c:v>
                </c:pt>
                <c:pt idx="14651">
                  <c:v>290000</c:v>
                </c:pt>
                <c:pt idx="14652">
                  <c:v>760000</c:v>
                </c:pt>
                <c:pt idx="14653">
                  <c:v>560000</c:v>
                </c:pt>
                <c:pt idx="14654">
                  <c:v>475000</c:v>
                </c:pt>
                <c:pt idx="14655">
                  <c:v>620000</c:v>
                </c:pt>
                <c:pt idx="14656">
                  <c:v>330000</c:v>
                </c:pt>
                <c:pt idx="14657">
                  <c:v>620000</c:v>
                </c:pt>
                <c:pt idx="14658">
                  <c:v>320000</c:v>
                </c:pt>
                <c:pt idx="14659">
                  <c:v>525000</c:v>
                </c:pt>
                <c:pt idx="14660">
                  <c:v>802500</c:v>
                </c:pt>
                <c:pt idx="14661">
                  <c:v>569500</c:v>
                </c:pt>
                <c:pt idx="14662">
                  <c:v>850000</c:v>
                </c:pt>
                <c:pt idx="14663">
                  <c:v>630000</c:v>
                </c:pt>
                <c:pt idx="14664">
                  <c:v>454800</c:v>
                </c:pt>
                <c:pt idx="14665">
                  <c:v>177000</c:v>
                </c:pt>
                <c:pt idx="14666">
                  <c:v>275000</c:v>
                </c:pt>
                <c:pt idx="14667">
                  <c:v>460000</c:v>
                </c:pt>
                <c:pt idx="14668">
                  <c:v>729000</c:v>
                </c:pt>
                <c:pt idx="14669">
                  <c:v>935000</c:v>
                </c:pt>
                <c:pt idx="14670">
                  <c:v>481450</c:v>
                </c:pt>
                <c:pt idx="14671">
                  <c:v>860000</c:v>
                </c:pt>
                <c:pt idx="14672">
                  <c:v>274000</c:v>
                </c:pt>
                <c:pt idx="14673">
                  <c:v>499000</c:v>
                </c:pt>
                <c:pt idx="14674">
                  <c:v>696500</c:v>
                </c:pt>
                <c:pt idx="14675">
                  <c:v>390000</c:v>
                </c:pt>
                <c:pt idx="14676">
                  <c:v>265000</c:v>
                </c:pt>
                <c:pt idx="14677">
                  <c:v>470000</c:v>
                </c:pt>
                <c:pt idx="14678">
                  <c:v>168500</c:v>
                </c:pt>
                <c:pt idx="14679">
                  <c:v>220000</c:v>
                </c:pt>
                <c:pt idx="14680">
                  <c:v>295000</c:v>
                </c:pt>
                <c:pt idx="14681" formatCode="0.00E+00">
                  <c:v>1475000</c:v>
                </c:pt>
                <c:pt idx="14682" formatCode="0.00E+00">
                  <c:v>1295000</c:v>
                </c:pt>
                <c:pt idx="14683">
                  <c:v>285000</c:v>
                </c:pt>
                <c:pt idx="14684">
                  <c:v>294950</c:v>
                </c:pt>
                <c:pt idx="14685" formatCode="0.00E+00">
                  <c:v>1465000</c:v>
                </c:pt>
                <c:pt idx="14686">
                  <c:v>565500</c:v>
                </c:pt>
                <c:pt idx="14687">
                  <c:v>230000</c:v>
                </c:pt>
                <c:pt idx="14688">
                  <c:v>569950</c:v>
                </c:pt>
                <c:pt idx="14689">
                  <c:v>721000</c:v>
                </c:pt>
                <c:pt idx="14690">
                  <c:v>565000</c:v>
                </c:pt>
                <c:pt idx="14691">
                  <c:v>438000</c:v>
                </c:pt>
                <c:pt idx="14692">
                  <c:v>369900</c:v>
                </c:pt>
                <c:pt idx="14693">
                  <c:v>405000</c:v>
                </c:pt>
                <c:pt idx="14694">
                  <c:v>282000</c:v>
                </c:pt>
                <c:pt idx="14695">
                  <c:v>380950</c:v>
                </c:pt>
                <c:pt idx="14696">
                  <c:v>349810</c:v>
                </c:pt>
                <c:pt idx="14697">
                  <c:v>690000</c:v>
                </c:pt>
                <c:pt idx="14698">
                  <c:v>653000</c:v>
                </c:pt>
                <c:pt idx="14699">
                  <c:v>526500</c:v>
                </c:pt>
                <c:pt idx="14700" formatCode="0.00E+00">
                  <c:v>1040000</c:v>
                </c:pt>
                <c:pt idx="14701">
                  <c:v>335000</c:v>
                </c:pt>
                <c:pt idx="14702">
                  <c:v>570000</c:v>
                </c:pt>
                <c:pt idx="14703" formatCode="0.00E+00">
                  <c:v>1080000</c:v>
                </c:pt>
                <c:pt idx="14704">
                  <c:v>475000</c:v>
                </c:pt>
                <c:pt idx="14705">
                  <c:v>315000</c:v>
                </c:pt>
                <c:pt idx="14706">
                  <c:v>405000</c:v>
                </c:pt>
                <c:pt idx="14707">
                  <c:v>562000</c:v>
                </c:pt>
                <c:pt idx="14708">
                  <c:v>295000</c:v>
                </c:pt>
                <c:pt idx="14709">
                  <c:v>383000</c:v>
                </c:pt>
                <c:pt idx="14710">
                  <c:v>242000</c:v>
                </c:pt>
                <c:pt idx="14711">
                  <c:v>352500</c:v>
                </c:pt>
                <c:pt idx="14712">
                  <c:v>239950</c:v>
                </c:pt>
                <c:pt idx="14713">
                  <c:v>998000</c:v>
                </c:pt>
                <c:pt idx="14714">
                  <c:v>515000</c:v>
                </c:pt>
                <c:pt idx="14715">
                  <c:v>590000</c:v>
                </c:pt>
                <c:pt idx="14716" formatCode="0.00E+00">
                  <c:v>1160000</c:v>
                </c:pt>
                <c:pt idx="14717">
                  <c:v>289000</c:v>
                </c:pt>
                <c:pt idx="14718">
                  <c:v>424000</c:v>
                </c:pt>
                <c:pt idx="14719">
                  <c:v>199000</c:v>
                </c:pt>
                <c:pt idx="14720">
                  <c:v>730000</c:v>
                </c:pt>
                <c:pt idx="14721">
                  <c:v>244000</c:v>
                </c:pt>
                <c:pt idx="14722">
                  <c:v>240000</c:v>
                </c:pt>
                <c:pt idx="14723">
                  <c:v>797000</c:v>
                </c:pt>
                <c:pt idx="14724">
                  <c:v>350000</c:v>
                </c:pt>
                <c:pt idx="14725">
                  <c:v>415000</c:v>
                </c:pt>
                <c:pt idx="14726">
                  <c:v>378510</c:v>
                </c:pt>
                <c:pt idx="14727" formatCode="0.00E+00">
                  <c:v>1195000</c:v>
                </c:pt>
                <c:pt idx="14728">
                  <c:v>379900</c:v>
                </c:pt>
                <c:pt idx="14729">
                  <c:v>620000</c:v>
                </c:pt>
                <c:pt idx="14730">
                  <c:v>524500</c:v>
                </c:pt>
                <c:pt idx="14731">
                  <c:v>270000</c:v>
                </c:pt>
                <c:pt idx="14732">
                  <c:v>236000</c:v>
                </c:pt>
                <c:pt idx="14733">
                  <c:v>308500</c:v>
                </c:pt>
                <c:pt idx="14734">
                  <c:v>989900</c:v>
                </c:pt>
                <c:pt idx="14735">
                  <c:v>299000</c:v>
                </c:pt>
                <c:pt idx="14736">
                  <c:v>295000</c:v>
                </c:pt>
                <c:pt idx="14737">
                  <c:v>110000</c:v>
                </c:pt>
                <c:pt idx="14738">
                  <c:v>295950</c:v>
                </c:pt>
                <c:pt idx="14739">
                  <c:v>270000</c:v>
                </c:pt>
                <c:pt idx="14740">
                  <c:v>712000</c:v>
                </c:pt>
                <c:pt idx="14741">
                  <c:v>475000</c:v>
                </c:pt>
                <c:pt idx="14742">
                  <c:v>410000</c:v>
                </c:pt>
                <c:pt idx="14743">
                  <c:v>588000</c:v>
                </c:pt>
                <c:pt idx="14744">
                  <c:v>420000</c:v>
                </c:pt>
                <c:pt idx="14745">
                  <c:v>355000</c:v>
                </c:pt>
                <c:pt idx="14746">
                  <c:v>446000</c:v>
                </c:pt>
                <c:pt idx="14747">
                  <c:v>765000</c:v>
                </c:pt>
                <c:pt idx="14748">
                  <c:v>967500</c:v>
                </c:pt>
                <c:pt idx="14749">
                  <c:v>381000</c:v>
                </c:pt>
                <c:pt idx="14750">
                  <c:v>490000</c:v>
                </c:pt>
                <c:pt idx="14751">
                  <c:v>716000</c:v>
                </c:pt>
                <c:pt idx="14752">
                  <c:v>605000</c:v>
                </c:pt>
                <c:pt idx="14753">
                  <c:v>312200</c:v>
                </c:pt>
                <c:pt idx="14754">
                  <c:v>327000</c:v>
                </c:pt>
                <c:pt idx="14755">
                  <c:v>229950</c:v>
                </c:pt>
                <c:pt idx="14756">
                  <c:v>160000</c:v>
                </c:pt>
                <c:pt idx="14757">
                  <c:v>255000</c:v>
                </c:pt>
                <c:pt idx="14758">
                  <c:v>530000</c:v>
                </c:pt>
                <c:pt idx="14759">
                  <c:v>239000</c:v>
                </c:pt>
                <c:pt idx="14760">
                  <c:v>285000</c:v>
                </c:pt>
                <c:pt idx="14761">
                  <c:v>537000</c:v>
                </c:pt>
                <c:pt idx="14762">
                  <c:v>530000</c:v>
                </c:pt>
                <c:pt idx="14763">
                  <c:v>213675</c:v>
                </c:pt>
                <c:pt idx="14764">
                  <c:v>530000</c:v>
                </c:pt>
                <c:pt idx="14765">
                  <c:v>780000</c:v>
                </c:pt>
                <c:pt idx="14766">
                  <c:v>390000</c:v>
                </c:pt>
                <c:pt idx="14767">
                  <c:v>450000</c:v>
                </c:pt>
                <c:pt idx="14768">
                  <c:v>420000</c:v>
                </c:pt>
                <c:pt idx="14769">
                  <c:v>550000</c:v>
                </c:pt>
                <c:pt idx="14770">
                  <c:v>110000</c:v>
                </c:pt>
                <c:pt idx="14771">
                  <c:v>700000</c:v>
                </c:pt>
                <c:pt idx="14772">
                  <c:v>807500</c:v>
                </c:pt>
                <c:pt idx="14773">
                  <c:v>179000</c:v>
                </c:pt>
                <c:pt idx="14774" formatCode="0.00E+00">
                  <c:v>1612500</c:v>
                </c:pt>
                <c:pt idx="14775">
                  <c:v>655000</c:v>
                </c:pt>
                <c:pt idx="14776">
                  <c:v>472500</c:v>
                </c:pt>
                <c:pt idx="14777">
                  <c:v>299000</c:v>
                </c:pt>
                <c:pt idx="14778">
                  <c:v>740000</c:v>
                </c:pt>
                <c:pt idx="14779">
                  <c:v>860000</c:v>
                </c:pt>
                <c:pt idx="14780">
                  <c:v>620000</c:v>
                </c:pt>
                <c:pt idx="14781">
                  <c:v>410000</c:v>
                </c:pt>
                <c:pt idx="14782">
                  <c:v>343000</c:v>
                </c:pt>
                <c:pt idx="14783">
                  <c:v>465000</c:v>
                </c:pt>
                <c:pt idx="14784">
                  <c:v>273950</c:v>
                </c:pt>
                <c:pt idx="14785">
                  <c:v>825000</c:v>
                </c:pt>
                <c:pt idx="14786">
                  <c:v>255000</c:v>
                </c:pt>
                <c:pt idx="14787">
                  <c:v>250000</c:v>
                </c:pt>
                <c:pt idx="14788">
                  <c:v>635000</c:v>
                </c:pt>
                <c:pt idx="14789">
                  <c:v>240000</c:v>
                </c:pt>
                <c:pt idx="14790">
                  <c:v>670000</c:v>
                </c:pt>
                <c:pt idx="14791">
                  <c:v>713414</c:v>
                </c:pt>
                <c:pt idx="14792">
                  <c:v>245000</c:v>
                </c:pt>
                <c:pt idx="14793">
                  <c:v>600000</c:v>
                </c:pt>
                <c:pt idx="14794">
                  <c:v>270000</c:v>
                </c:pt>
                <c:pt idx="14795">
                  <c:v>190000</c:v>
                </c:pt>
                <c:pt idx="14796">
                  <c:v>435000</c:v>
                </c:pt>
                <c:pt idx="14797">
                  <c:v>560000</c:v>
                </c:pt>
                <c:pt idx="14798">
                  <c:v>998000</c:v>
                </c:pt>
                <c:pt idx="14799">
                  <c:v>725000</c:v>
                </c:pt>
                <c:pt idx="14800">
                  <c:v>210000</c:v>
                </c:pt>
                <c:pt idx="14801">
                  <c:v>513000</c:v>
                </c:pt>
                <c:pt idx="14802">
                  <c:v>290000</c:v>
                </c:pt>
                <c:pt idx="14803" formatCode="0.00E+00">
                  <c:v>1260000</c:v>
                </c:pt>
                <c:pt idx="14804">
                  <c:v>330000</c:v>
                </c:pt>
                <c:pt idx="14805">
                  <c:v>189000</c:v>
                </c:pt>
                <c:pt idx="14806">
                  <c:v>907500</c:v>
                </c:pt>
                <c:pt idx="14807">
                  <c:v>410000</c:v>
                </c:pt>
                <c:pt idx="14808" formatCode="0.00E+00">
                  <c:v>1050000</c:v>
                </c:pt>
                <c:pt idx="14809">
                  <c:v>622100</c:v>
                </c:pt>
                <c:pt idx="14810">
                  <c:v>250000</c:v>
                </c:pt>
                <c:pt idx="14811" formatCode="0.00E+00">
                  <c:v>1180000</c:v>
                </c:pt>
                <c:pt idx="14812">
                  <c:v>925000</c:v>
                </c:pt>
                <c:pt idx="14813">
                  <c:v>554000</c:v>
                </c:pt>
                <c:pt idx="14814">
                  <c:v>545000</c:v>
                </c:pt>
                <c:pt idx="14815">
                  <c:v>660000</c:v>
                </c:pt>
                <c:pt idx="14816" formatCode="0.00E+00">
                  <c:v>1900000</c:v>
                </c:pt>
                <c:pt idx="14817">
                  <c:v>260000</c:v>
                </c:pt>
                <c:pt idx="14818">
                  <c:v>219900</c:v>
                </c:pt>
                <c:pt idx="14819">
                  <c:v>373500</c:v>
                </c:pt>
                <c:pt idx="14820">
                  <c:v>380000</c:v>
                </c:pt>
                <c:pt idx="14821" formatCode="0.00E+00">
                  <c:v>1060000</c:v>
                </c:pt>
                <c:pt idx="14822" formatCode="0.00E+00">
                  <c:v>2600000</c:v>
                </c:pt>
                <c:pt idx="14823">
                  <c:v>450000</c:v>
                </c:pt>
                <c:pt idx="14824">
                  <c:v>379950</c:v>
                </c:pt>
                <c:pt idx="14825">
                  <c:v>834800</c:v>
                </c:pt>
                <c:pt idx="14826">
                  <c:v>365000</c:v>
                </c:pt>
                <c:pt idx="14827">
                  <c:v>465000</c:v>
                </c:pt>
                <c:pt idx="14828">
                  <c:v>452000</c:v>
                </c:pt>
                <c:pt idx="14829">
                  <c:v>840000</c:v>
                </c:pt>
                <c:pt idx="14830">
                  <c:v>465000</c:v>
                </c:pt>
                <c:pt idx="14831">
                  <c:v>295000</c:v>
                </c:pt>
                <c:pt idx="14832">
                  <c:v>396000</c:v>
                </c:pt>
                <c:pt idx="14833">
                  <c:v>397000</c:v>
                </c:pt>
                <c:pt idx="14834">
                  <c:v>240000</c:v>
                </c:pt>
                <c:pt idx="14835">
                  <c:v>300523</c:v>
                </c:pt>
                <c:pt idx="14836">
                  <c:v>215500</c:v>
                </c:pt>
                <c:pt idx="14837">
                  <c:v>552500</c:v>
                </c:pt>
                <c:pt idx="14838">
                  <c:v>375000</c:v>
                </c:pt>
                <c:pt idx="14839">
                  <c:v>160000</c:v>
                </c:pt>
                <c:pt idx="14840" formatCode="0.00E+00">
                  <c:v>1070000</c:v>
                </c:pt>
                <c:pt idx="14841">
                  <c:v>952000</c:v>
                </c:pt>
                <c:pt idx="14842">
                  <c:v>523460</c:v>
                </c:pt>
                <c:pt idx="14843">
                  <c:v>305950</c:v>
                </c:pt>
                <c:pt idx="14844">
                  <c:v>220000</c:v>
                </c:pt>
                <c:pt idx="14845">
                  <c:v>289000</c:v>
                </c:pt>
                <c:pt idx="14846">
                  <c:v>648000</c:v>
                </c:pt>
                <c:pt idx="14847">
                  <c:v>825000</c:v>
                </c:pt>
                <c:pt idx="14848">
                  <c:v>400000</c:v>
                </c:pt>
                <c:pt idx="14849">
                  <c:v>420000</c:v>
                </c:pt>
                <c:pt idx="14850">
                  <c:v>389000</c:v>
                </c:pt>
                <c:pt idx="14851">
                  <c:v>865000</c:v>
                </c:pt>
                <c:pt idx="14852">
                  <c:v>345000</c:v>
                </c:pt>
                <c:pt idx="14853">
                  <c:v>700000</c:v>
                </c:pt>
                <c:pt idx="14854">
                  <c:v>550000</c:v>
                </c:pt>
                <c:pt idx="14855">
                  <c:v>201500</c:v>
                </c:pt>
                <c:pt idx="14856">
                  <c:v>459000</c:v>
                </c:pt>
                <c:pt idx="14857">
                  <c:v>327000</c:v>
                </c:pt>
                <c:pt idx="14858">
                  <c:v>540000</c:v>
                </c:pt>
                <c:pt idx="14859">
                  <c:v>805000</c:v>
                </c:pt>
                <c:pt idx="14860">
                  <c:v>521000</c:v>
                </c:pt>
                <c:pt idx="14861">
                  <c:v>375000</c:v>
                </c:pt>
                <c:pt idx="14862">
                  <c:v>235000</c:v>
                </c:pt>
                <c:pt idx="14863">
                  <c:v>240000</c:v>
                </c:pt>
                <c:pt idx="14864">
                  <c:v>575000</c:v>
                </c:pt>
                <c:pt idx="14865" formatCode="0.00E+00">
                  <c:v>1520000</c:v>
                </c:pt>
                <c:pt idx="14866">
                  <c:v>394500</c:v>
                </c:pt>
                <c:pt idx="14867">
                  <c:v>174950</c:v>
                </c:pt>
                <c:pt idx="14868">
                  <c:v>383000</c:v>
                </c:pt>
                <c:pt idx="14869">
                  <c:v>249950</c:v>
                </c:pt>
                <c:pt idx="14870">
                  <c:v>431000</c:v>
                </c:pt>
                <c:pt idx="14871">
                  <c:v>459900</c:v>
                </c:pt>
                <c:pt idx="14872">
                  <c:v>475000</c:v>
                </c:pt>
                <c:pt idx="14873">
                  <c:v>605000</c:v>
                </c:pt>
                <c:pt idx="14874">
                  <c:v>234950</c:v>
                </c:pt>
                <c:pt idx="14875">
                  <c:v>419000</c:v>
                </c:pt>
                <c:pt idx="14876">
                  <c:v>910000</c:v>
                </c:pt>
                <c:pt idx="14877">
                  <c:v>392000</c:v>
                </c:pt>
                <c:pt idx="14878">
                  <c:v>915000</c:v>
                </c:pt>
                <c:pt idx="14879">
                  <c:v>630000</c:v>
                </c:pt>
                <c:pt idx="14880">
                  <c:v>416100</c:v>
                </c:pt>
                <c:pt idx="14881">
                  <c:v>285000</c:v>
                </c:pt>
                <c:pt idx="14882">
                  <c:v>353000</c:v>
                </c:pt>
                <c:pt idx="14883">
                  <c:v>297950</c:v>
                </c:pt>
                <c:pt idx="14884">
                  <c:v>750000</c:v>
                </c:pt>
                <c:pt idx="14885">
                  <c:v>525000</c:v>
                </c:pt>
                <c:pt idx="14886">
                  <c:v>495000</c:v>
                </c:pt>
                <c:pt idx="14887">
                  <c:v>710000</c:v>
                </c:pt>
                <c:pt idx="14888">
                  <c:v>310000</c:v>
                </c:pt>
                <c:pt idx="14889">
                  <c:v>205000</c:v>
                </c:pt>
                <c:pt idx="14890">
                  <c:v>530000</c:v>
                </c:pt>
                <c:pt idx="14891">
                  <c:v>725000</c:v>
                </c:pt>
                <c:pt idx="14892">
                  <c:v>195000</c:v>
                </c:pt>
                <c:pt idx="14893">
                  <c:v>401000</c:v>
                </c:pt>
                <c:pt idx="14894" formatCode="0.00E+00">
                  <c:v>1030000</c:v>
                </c:pt>
                <c:pt idx="14895">
                  <c:v>251000</c:v>
                </c:pt>
                <c:pt idx="14896">
                  <c:v>667500</c:v>
                </c:pt>
                <c:pt idx="14897">
                  <c:v>300000</c:v>
                </c:pt>
                <c:pt idx="14898">
                  <c:v>610000</c:v>
                </c:pt>
                <c:pt idx="14899" formatCode="0.00E+00">
                  <c:v>1042030</c:v>
                </c:pt>
                <c:pt idx="14900">
                  <c:v>430000</c:v>
                </c:pt>
                <c:pt idx="14901">
                  <c:v>455000</c:v>
                </c:pt>
                <c:pt idx="14902">
                  <c:v>600000</c:v>
                </c:pt>
                <c:pt idx="14903">
                  <c:v>638000</c:v>
                </c:pt>
                <c:pt idx="14904">
                  <c:v>561000</c:v>
                </c:pt>
                <c:pt idx="14905">
                  <c:v>625000</c:v>
                </c:pt>
                <c:pt idx="14906">
                  <c:v>263950</c:v>
                </c:pt>
                <c:pt idx="14907">
                  <c:v>740000</c:v>
                </c:pt>
                <c:pt idx="14908">
                  <c:v>234999</c:v>
                </c:pt>
                <c:pt idx="14909">
                  <c:v>380000</c:v>
                </c:pt>
                <c:pt idx="14910">
                  <c:v>329500</c:v>
                </c:pt>
                <c:pt idx="14911">
                  <c:v>464950</c:v>
                </c:pt>
                <c:pt idx="14912">
                  <c:v>500000</c:v>
                </c:pt>
                <c:pt idx="14913">
                  <c:v>415000</c:v>
                </c:pt>
                <c:pt idx="14914">
                  <c:v>437500</c:v>
                </c:pt>
                <c:pt idx="14915">
                  <c:v>599000</c:v>
                </c:pt>
                <c:pt idx="14916">
                  <c:v>367000</c:v>
                </c:pt>
                <c:pt idx="14917">
                  <c:v>530000</c:v>
                </c:pt>
                <c:pt idx="14918">
                  <c:v>989000</c:v>
                </c:pt>
                <c:pt idx="14919">
                  <c:v>462600</c:v>
                </c:pt>
                <c:pt idx="14920">
                  <c:v>875000</c:v>
                </c:pt>
                <c:pt idx="14921">
                  <c:v>335000</c:v>
                </c:pt>
                <c:pt idx="14922">
                  <c:v>393000</c:v>
                </c:pt>
                <c:pt idx="14923" formatCode="0.00E+00">
                  <c:v>1340000</c:v>
                </c:pt>
                <c:pt idx="14924">
                  <c:v>590000</c:v>
                </c:pt>
                <c:pt idx="14925">
                  <c:v>671000</c:v>
                </c:pt>
                <c:pt idx="14926">
                  <c:v>925000</c:v>
                </c:pt>
                <c:pt idx="14927">
                  <c:v>245000</c:v>
                </c:pt>
                <c:pt idx="14928">
                  <c:v>392500</c:v>
                </c:pt>
                <c:pt idx="14929">
                  <c:v>505000</c:v>
                </c:pt>
                <c:pt idx="14930">
                  <c:v>702000</c:v>
                </c:pt>
                <c:pt idx="14931">
                  <c:v>337000</c:v>
                </c:pt>
                <c:pt idx="14932">
                  <c:v>920000</c:v>
                </c:pt>
                <c:pt idx="14933">
                  <c:v>495500</c:v>
                </c:pt>
                <c:pt idx="14934">
                  <c:v>245000</c:v>
                </c:pt>
                <c:pt idx="14935">
                  <c:v>395000</c:v>
                </c:pt>
                <c:pt idx="14936">
                  <c:v>335000</c:v>
                </c:pt>
                <c:pt idx="14937">
                  <c:v>187000</c:v>
                </c:pt>
                <c:pt idx="14938">
                  <c:v>450000</c:v>
                </c:pt>
                <c:pt idx="14939">
                  <c:v>280000</c:v>
                </c:pt>
                <c:pt idx="14940" formatCode="0.00E+00">
                  <c:v>1375000</c:v>
                </c:pt>
                <c:pt idx="14941">
                  <c:v>265000</c:v>
                </c:pt>
                <c:pt idx="14942">
                  <c:v>795000</c:v>
                </c:pt>
                <c:pt idx="14943">
                  <c:v>510000</c:v>
                </c:pt>
                <c:pt idx="14944">
                  <c:v>699900</c:v>
                </c:pt>
                <c:pt idx="14945">
                  <c:v>839000</c:v>
                </c:pt>
                <c:pt idx="14946">
                  <c:v>396000</c:v>
                </c:pt>
                <c:pt idx="14947">
                  <c:v>365000</c:v>
                </c:pt>
                <c:pt idx="14948">
                  <c:v>440000</c:v>
                </c:pt>
                <c:pt idx="14949">
                  <c:v>405000</c:v>
                </c:pt>
                <c:pt idx="14950">
                  <c:v>295000</c:v>
                </c:pt>
                <c:pt idx="14951">
                  <c:v>275000</c:v>
                </c:pt>
                <c:pt idx="14952">
                  <c:v>295000</c:v>
                </c:pt>
                <c:pt idx="14953" formatCode="0.00E+00">
                  <c:v>1500000</c:v>
                </c:pt>
                <c:pt idx="14954">
                  <c:v>795000</c:v>
                </c:pt>
                <c:pt idx="14955">
                  <c:v>650000</c:v>
                </c:pt>
                <c:pt idx="14956">
                  <c:v>260000</c:v>
                </c:pt>
                <c:pt idx="14957">
                  <c:v>382000</c:v>
                </c:pt>
                <c:pt idx="14958">
                  <c:v>790100</c:v>
                </c:pt>
                <c:pt idx="14959">
                  <c:v>220000</c:v>
                </c:pt>
                <c:pt idx="14960">
                  <c:v>799000</c:v>
                </c:pt>
                <c:pt idx="14961" formatCode="0.00E+00">
                  <c:v>1480000</c:v>
                </c:pt>
                <c:pt idx="14962">
                  <c:v>367300</c:v>
                </c:pt>
                <c:pt idx="14963">
                  <c:v>805000</c:v>
                </c:pt>
                <c:pt idx="14964">
                  <c:v>730000</c:v>
                </c:pt>
                <c:pt idx="14965">
                  <c:v>402000</c:v>
                </c:pt>
                <c:pt idx="14966">
                  <c:v>750000</c:v>
                </c:pt>
                <c:pt idx="14967">
                  <c:v>458000</c:v>
                </c:pt>
                <c:pt idx="14968">
                  <c:v>898000</c:v>
                </c:pt>
                <c:pt idx="14969">
                  <c:v>308000</c:v>
                </c:pt>
                <c:pt idx="14970">
                  <c:v>385000</c:v>
                </c:pt>
                <c:pt idx="14971" formatCode="0.00E+00">
                  <c:v>1020000</c:v>
                </c:pt>
                <c:pt idx="14972" formatCode="0.00E+00">
                  <c:v>1425000</c:v>
                </c:pt>
                <c:pt idx="14973">
                  <c:v>240000</c:v>
                </c:pt>
                <c:pt idx="14974">
                  <c:v>217000</c:v>
                </c:pt>
                <c:pt idx="14975">
                  <c:v>972000</c:v>
                </c:pt>
                <c:pt idx="14976">
                  <c:v>361280</c:v>
                </c:pt>
                <c:pt idx="14977">
                  <c:v>385000</c:v>
                </c:pt>
                <c:pt idx="14978">
                  <c:v>475000</c:v>
                </c:pt>
                <c:pt idx="14979">
                  <c:v>724950</c:v>
                </c:pt>
                <c:pt idx="14980">
                  <c:v>935000</c:v>
                </c:pt>
                <c:pt idx="14981">
                  <c:v>169950</c:v>
                </c:pt>
                <c:pt idx="14982">
                  <c:v>585000</c:v>
                </c:pt>
                <c:pt idx="14983">
                  <c:v>585000</c:v>
                </c:pt>
                <c:pt idx="14984">
                  <c:v>480000</c:v>
                </c:pt>
                <c:pt idx="14985">
                  <c:v>635000</c:v>
                </c:pt>
                <c:pt idx="14986">
                  <c:v>368750</c:v>
                </c:pt>
                <c:pt idx="14987">
                  <c:v>432500</c:v>
                </c:pt>
                <c:pt idx="14988">
                  <c:v>589000</c:v>
                </c:pt>
                <c:pt idx="14989">
                  <c:v>840000</c:v>
                </c:pt>
                <c:pt idx="14990">
                  <c:v>316500</c:v>
                </c:pt>
                <c:pt idx="14991">
                  <c:v>536000</c:v>
                </c:pt>
                <c:pt idx="14992">
                  <c:v>563750</c:v>
                </c:pt>
                <c:pt idx="14993">
                  <c:v>152500</c:v>
                </c:pt>
                <c:pt idx="14994">
                  <c:v>267950</c:v>
                </c:pt>
                <c:pt idx="14995" formatCode="0.00E+00">
                  <c:v>1640000</c:v>
                </c:pt>
                <c:pt idx="14996">
                  <c:v>269950</c:v>
                </c:pt>
                <c:pt idx="14997">
                  <c:v>731688</c:v>
                </c:pt>
                <c:pt idx="14998">
                  <c:v>240000</c:v>
                </c:pt>
                <c:pt idx="14999">
                  <c:v>555950</c:v>
                </c:pt>
                <c:pt idx="15000">
                  <c:v>289000</c:v>
                </c:pt>
                <c:pt idx="15001">
                  <c:v>525000</c:v>
                </c:pt>
                <c:pt idx="15002">
                  <c:v>745000</c:v>
                </c:pt>
                <c:pt idx="15003">
                  <c:v>397000</c:v>
                </c:pt>
                <c:pt idx="15004">
                  <c:v>233000</c:v>
                </c:pt>
                <c:pt idx="15005">
                  <c:v>625000</c:v>
                </c:pt>
                <c:pt idx="15006">
                  <c:v>535000</c:v>
                </c:pt>
                <c:pt idx="15007">
                  <c:v>270000</c:v>
                </c:pt>
                <c:pt idx="15008">
                  <c:v>360000</c:v>
                </c:pt>
                <c:pt idx="15009" formatCode="0.00E+00">
                  <c:v>1105000</c:v>
                </c:pt>
                <c:pt idx="15010">
                  <c:v>970000</c:v>
                </c:pt>
                <c:pt idx="15011">
                  <c:v>915000</c:v>
                </c:pt>
                <c:pt idx="15012">
                  <c:v>412000</c:v>
                </c:pt>
                <c:pt idx="15013">
                  <c:v>265000</c:v>
                </c:pt>
                <c:pt idx="15014">
                  <c:v>426000</c:v>
                </c:pt>
                <c:pt idx="15015">
                  <c:v>266000</c:v>
                </c:pt>
                <c:pt idx="15016">
                  <c:v>325000</c:v>
                </c:pt>
                <c:pt idx="15017">
                  <c:v>615000</c:v>
                </c:pt>
                <c:pt idx="15018">
                  <c:v>310000</c:v>
                </c:pt>
                <c:pt idx="15019">
                  <c:v>340000</c:v>
                </c:pt>
                <c:pt idx="15020">
                  <c:v>562500</c:v>
                </c:pt>
                <c:pt idx="15021">
                  <c:v>447000</c:v>
                </c:pt>
                <c:pt idx="15022" formatCode="0.00E+00">
                  <c:v>2450000</c:v>
                </c:pt>
                <c:pt idx="15023">
                  <c:v>250000</c:v>
                </c:pt>
                <c:pt idx="15024">
                  <c:v>633000</c:v>
                </c:pt>
                <c:pt idx="15025">
                  <c:v>310000</c:v>
                </c:pt>
                <c:pt idx="15026">
                  <c:v>439000</c:v>
                </c:pt>
                <c:pt idx="15027">
                  <c:v>470000</c:v>
                </c:pt>
                <c:pt idx="15028">
                  <c:v>270000</c:v>
                </c:pt>
                <c:pt idx="15029">
                  <c:v>299500</c:v>
                </c:pt>
                <c:pt idx="15030">
                  <c:v>227000</c:v>
                </c:pt>
                <c:pt idx="15031">
                  <c:v>735000</c:v>
                </c:pt>
                <c:pt idx="15032">
                  <c:v>537000</c:v>
                </c:pt>
                <c:pt idx="15033">
                  <c:v>699000</c:v>
                </c:pt>
                <c:pt idx="15034">
                  <c:v>330000</c:v>
                </c:pt>
                <c:pt idx="15035">
                  <c:v>229000</c:v>
                </c:pt>
                <c:pt idx="15036">
                  <c:v>200000</c:v>
                </c:pt>
                <c:pt idx="15037">
                  <c:v>522500</c:v>
                </c:pt>
                <c:pt idx="15038" formatCode="0.00E+00">
                  <c:v>1295000</c:v>
                </c:pt>
                <c:pt idx="15039" formatCode="0.00E+00">
                  <c:v>2000000</c:v>
                </c:pt>
                <c:pt idx="15040">
                  <c:v>200000</c:v>
                </c:pt>
                <c:pt idx="15041">
                  <c:v>352000</c:v>
                </c:pt>
                <c:pt idx="15042">
                  <c:v>855000</c:v>
                </c:pt>
                <c:pt idx="15043">
                  <c:v>267000</c:v>
                </c:pt>
                <c:pt idx="15044">
                  <c:v>484000</c:v>
                </c:pt>
                <c:pt idx="15045">
                  <c:v>402000</c:v>
                </c:pt>
                <c:pt idx="15046">
                  <c:v>905000</c:v>
                </c:pt>
                <c:pt idx="15047">
                  <c:v>274000</c:v>
                </c:pt>
                <c:pt idx="15048">
                  <c:v>475000</c:v>
                </c:pt>
                <c:pt idx="15049" formatCode="0.00E+00">
                  <c:v>1535000</c:v>
                </c:pt>
                <c:pt idx="15050">
                  <c:v>628000</c:v>
                </c:pt>
                <c:pt idx="15051">
                  <c:v>675000</c:v>
                </c:pt>
                <c:pt idx="15052">
                  <c:v>429900</c:v>
                </c:pt>
                <c:pt idx="15053">
                  <c:v>260000</c:v>
                </c:pt>
                <c:pt idx="15054">
                  <c:v>690000</c:v>
                </c:pt>
                <c:pt idx="15055" formatCode="0.00E+00">
                  <c:v>1081000</c:v>
                </c:pt>
                <c:pt idx="15056">
                  <c:v>360000</c:v>
                </c:pt>
                <c:pt idx="15057">
                  <c:v>499000</c:v>
                </c:pt>
                <c:pt idx="15058">
                  <c:v>159000</c:v>
                </c:pt>
                <c:pt idx="15059">
                  <c:v>430000</c:v>
                </c:pt>
                <c:pt idx="15060" formatCode="0.00E+00">
                  <c:v>1050000</c:v>
                </c:pt>
                <c:pt idx="15061">
                  <c:v>725000</c:v>
                </c:pt>
                <c:pt idx="15062">
                  <c:v>150000</c:v>
                </c:pt>
                <c:pt idx="15063">
                  <c:v>840000</c:v>
                </c:pt>
                <c:pt idx="15064">
                  <c:v>499000</c:v>
                </c:pt>
                <c:pt idx="15065">
                  <c:v>285000</c:v>
                </c:pt>
                <c:pt idx="15066">
                  <c:v>340000</c:v>
                </c:pt>
                <c:pt idx="15067">
                  <c:v>405100</c:v>
                </c:pt>
                <c:pt idx="15068">
                  <c:v>464000</c:v>
                </c:pt>
                <c:pt idx="15069">
                  <c:v>723000</c:v>
                </c:pt>
                <c:pt idx="15070">
                  <c:v>430000</c:v>
                </c:pt>
                <c:pt idx="15071">
                  <c:v>645000</c:v>
                </c:pt>
                <c:pt idx="15072" formatCode="0.00E+00">
                  <c:v>1580000</c:v>
                </c:pt>
                <c:pt idx="15073">
                  <c:v>925000</c:v>
                </c:pt>
                <c:pt idx="15074">
                  <c:v>759000</c:v>
                </c:pt>
                <c:pt idx="15075">
                  <c:v>690000</c:v>
                </c:pt>
                <c:pt idx="15076">
                  <c:v>358800</c:v>
                </c:pt>
                <c:pt idx="15077">
                  <c:v>683000</c:v>
                </c:pt>
                <c:pt idx="15078">
                  <c:v>650000</c:v>
                </c:pt>
                <c:pt idx="15079">
                  <c:v>288000</c:v>
                </c:pt>
                <c:pt idx="15080">
                  <c:v>209950</c:v>
                </c:pt>
                <c:pt idx="15081">
                  <c:v>939000</c:v>
                </c:pt>
                <c:pt idx="15082">
                  <c:v>320000</c:v>
                </c:pt>
                <c:pt idx="15083">
                  <c:v>283748</c:v>
                </c:pt>
                <c:pt idx="15084">
                  <c:v>370000</c:v>
                </c:pt>
                <c:pt idx="15085">
                  <c:v>399950</c:v>
                </c:pt>
                <c:pt idx="15086">
                  <c:v>360000</c:v>
                </c:pt>
                <c:pt idx="15087">
                  <c:v>365000</c:v>
                </c:pt>
                <c:pt idx="15088">
                  <c:v>396900</c:v>
                </c:pt>
                <c:pt idx="15089">
                  <c:v>321000</c:v>
                </c:pt>
                <c:pt idx="15090">
                  <c:v>245000</c:v>
                </c:pt>
                <c:pt idx="15091">
                  <c:v>502000</c:v>
                </c:pt>
                <c:pt idx="15092">
                  <c:v>257000</c:v>
                </c:pt>
                <c:pt idx="15093">
                  <c:v>423000</c:v>
                </c:pt>
                <c:pt idx="15094">
                  <c:v>485000</c:v>
                </c:pt>
                <c:pt idx="15095">
                  <c:v>500000</c:v>
                </c:pt>
                <c:pt idx="15096">
                  <c:v>442000</c:v>
                </c:pt>
                <c:pt idx="15097">
                  <c:v>475000</c:v>
                </c:pt>
                <c:pt idx="15098">
                  <c:v>625000</c:v>
                </c:pt>
                <c:pt idx="15099">
                  <c:v>194000</c:v>
                </c:pt>
                <c:pt idx="15100">
                  <c:v>410000</c:v>
                </c:pt>
                <c:pt idx="15101" formatCode="0.00E+00">
                  <c:v>1034500</c:v>
                </c:pt>
                <c:pt idx="15102">
                  <c:v>490000</c:v>
                </c:pt>
                <c:pt idx="15103">
                  <c:v>348500</c:v>
                </c:pt>
                <c:pt idx="15104">
                  <c:v>380000</c:v>
                </c:pt>
                <c:pt idx="15105">
                  <c:v>660000</c:v>
                </c:pt>
                <c:pt idx="15106">
                  <c:v>525000</c:v>
                </c:pt>
                <c:pt idx="15107">
                  <c:v>235000</c:v>
                </c:pt>
                <c:pt idx="15108" formatCode="0.00E+00">
                  <c:v>1210000</c:v>
                </c:pt>
                <c:pt idx="15109">
                  <c:v>397950</c:v>
                </c:pt>
                <c:pt idx="15110">
                  <c:v>268000</c:v>
                </c:pt>
                <c:pt idx="15111">
                  <c:v>525000</c:v>
                </c:pt>
                <c:pt idx="15112">
                  <c:v>549950</c:v>
                </c:pt>
                <c:pt idx="15113">
                  <c:v>370000</c:v>
                </c:pt>
                <c:pt idx="15114">
                  <c:v>299000</c:v>
                </c:pt>
                <c:pt idx="15115">
                  <c:v>715000</c:v>
                </c:pt>
                <c:pt idx="15116">
                  <c:v>430000</c:v>
                </c:pt>
                <c:pt idx="15117">
                  <c:v>345000</c:v>
                </c:pt>
                <c:pt idx="15118" formatCode="0.00E+00">
                  <c:v>1600000</c:v>
                </c:pt>
                <c:pt idx="15119">
                  <c:v>534640</c:v>
                </c:pt>
                <c:pt idx="15120" formatCode="0.00E+00">
                  <c:v>1225000</c:v>
                </c:pt>
                <c:pt idx="15121">
                  <c:v>351000</c:v>
                </c:pt>
                <c:pt idx="15122">
                  <c:v>745000</c:v>
                </c:pt>
                <c:pt idx="15123">
                  <c:v>320000</c:v>
                </c:pt>
                <c:pt idx="15124">
                  <c:v>555700</c:v>
                </c:pt>
                <c:pt idx="15125">
                  <c:v>690000</c:v>
                </c:pt>
                <c:pt idx="15126">
                  <c:v>449000</c:v>
                </c:pt>
                <c:pt idx="15127">
                  <c:v>308500</c:v>
                </c:pt>
                <c:pt idx="15128">
                  <c:v>340000</c:v>
                </c:pt>
                <c:pt idx="15129">
                  <c:v>937750</c:v>
                </c:pt>
                <c:pt idx="15130">
                  <c:v>725126</c:v>
                </c:pt>
                <c:pt idx="15131">
                  <c:v>135000</c:v>
                </c:pt>
                <c:pt idx="15132">
                  <c:v>635000</c:v>
                </c:pt>
                <c:pt idx="15133">
                  <c:v>245500</c:v>
                </c:pt>
                <c:pt idx="15134">
                  <c:v>230000</c:v>
                </c:pt>
                <c:pt idx="15135" formatCode="0.00E+00">
                  <c:v>1770000</c:v>
                </c:pt>
                <c:pt idx="15136">
                  <c:v>425000</c:v>
                </c:pt>
                <c:pt idx="15137">
                  <c:v>220000</c:v>
                </c:pt>
                <c:pt idx="15138">
                  <c:v>370000</c:v>
                </c:pt>
                <c:pt idx="15139">
                  <c:v>390000</c:v>
                </c:pt>
                <c:pt idx="15140">
                  <c:v>239000</c:v>
                </c:pt>
                <c:pt idx="15141">
                  <c:v>345000</c:v>
                </c:pt>
                <c:pt idx="15142">
                  <c:v>289000</c:v>
                </c:pt>
                <c:pt idx="15143">
                  <c:v>285000</c:v>
                </c:pt>
                <c:pt idx="15144">
                  <c:v>147400</c:v>
                </c:pt>
                <c:pt idx="15145">
                  <c:v>600000</c:v>
                </c:pt>
                <c:pt idx="15146">
                  <c:v>245000</c:v>
                </c:pt>
                <c:pt idx="15147">
                  <c:v>520000</c:v>
                </c:pt>
                <c:pt idx="15148">
                  <c:v>352500</c:v>
                </c:pt>
                <c:pt idx="15149">
                  <c:v>448000</c:v>
                </c:pt>
                <c:pt idx="15150">
                  <c:v>270000</c:v>
                </c:pt>
                <c:pt idx="15151">
                  <c:v>872500</c:v>
                </c:pt>
                <c:pt idx="15152" formatCode="0.00E+00">
                  <c:v>2152500</c:v>
                </c:pt>
                <c:pt idx="15153">
                  <c:v>225000</c:v>
                </c:pt>
                <c:pt idx="15154">
                  <c:v>735000</c:v>
                </c:pt>
                <c:pt idx="15155">
                  <c:v>375000</c:v>
                </c:pt>
                <c:pt idx="15156">
                  <c:v>169000</c:v>
                </c:pt>
                <c:pt idx="15157">
                  <c:v>279950</c:v>
                </c:pt>
                <c:pt idx="15158" formatCode="0.00E+00">
                  <c:v>1950000</c:v>
                </c:pt>
                <c:pt idx="15159">
                  <c:v>310000</c:v>
                </c:pt>
                <c:pt idx="15160">
                  <c:v>975000</c:v>
                </c:pt>
                <c:pt idx="15161">
                  <c:v>650000</c:v>
                </c:pt>
                <c:pt idx="15162">
                  <c:v>930000</c:v>
                </c:pt>
                <c:pt idx="15163">
                  <c:v>412000</c:v>
                </c:pt>
                <c:pt idx="15164">
                  <c:v>225000</c:v>
                </c:pt>
                <c:pt idx="15165">
                  <c:v>507000</c:v>
                </c:pt>
                <c:pt idx="15166" formatCode="0.00E+00">
                  <c:v>1755000</c:v>
                </c:pt>
                <c:pt idx="15167">
                  <c:v>230000</c:v>
                </c:pt>
                <c:pt idx="15168">
                  <c:v>316000</c:v>
                </c:pt>
                <c:pt idx="15169">
                  <c:v>616200</c:v>
                </c:pt>
                <c:pt idx="15170">
                  <c:v>509900</c:v>
                </c:pt>
                <c:pt idx="15171">
                  <c:v>370000</c:v>
                </c:pt>
                <c:pt idx="15172">
                  <c:v>619100</c:v>
                </c:pt>
                <c:pt idx="15173">
                  <c:v>805000</c:v>
                </c:pt>
                <c:pt idx="15174">
                  <c:v>612125</c:v>
                </c:pt>
                <c:pt idx="15175">
                  <c:v>350000</c:v>
                </c:pt>
                <c:pt idx="15176">
                  <c:v>225000</c:v>
                </c:pt>
                <c:pt idx="15177">
                  <c:v>335000</c:v>
                </c:pt>
                <c:pt idx="15178">
                  <c:v>972800</c:v>
                </c:pt>
                <c:pt idx="15179">
                  <c:v>500000</c:v>
                </c:pt>
                <c:pt idx="15180" formatCode="0.00E+00">
                  <c:v>2200000</c:v>
                </c:pt>
                <c:pt idx="15181">
                  <c:v>415000</c:v>
                </c:pt>
                <c:pt idx="15182">
                  <c:v>399000</c:v>
                </c:pt>
                <c:pt idx="15183">
                  <c:v>376000</c:v>
                </c:pt>
                <c:pt idx="15184">
                  <c:v>340000</c:v>
                </c:pt>
                <c:pt idx="15185">
                  <c:v>490000</c:v>
                </c:pt>
                <c:pt idx="15186">
                  <c:v>374000</c:v>
                </c:pt>
                <c:pt idx="15187">
                  <c:v>852000</c:v>
                </c:pt>
                <c:pt idx="15188">
                  <c:v>473000</c:v>
                </c:pt>
                <c:pt idx="15189">
                  <c:v>540000</c:v>
                </c:pt>
                <c:pt idx="15190">
                  <c:v>431000</c:v>
                </c:pt>
                <c:pt idx="15191">
                  <c:v>435000</c:v>
                </c:pt>
                <c:pt idx="15192" formatCode="0.00E+00">
                  <c:v>1051000</c:v>
                </c:pt>
                <c:pt idx="15193">
                  <c:v>450000</c:v>
                </c:pt>
                <c:pt idx="15194">
                  <c:v>157500</c:v>
                </c:pt>
                <c:pt idx="15195">
                  <c:v>244000</c:v>
                </c:pt>
                <c:pt idx="15196">
                  <c:v>550000</c:v>
                </c:pt>
                <c:pt idx="15197">
                  <c:v>975000</c:v>
                </c:pt>
                <c:pt idx="15198">
                  <c:v>426500</c:v>
                </c:pt>
                <c:pt idx="15199">
                  <c:v>350000</c:v>
                </c:pt>
                <c:pt idx="15200">
                  <c:v>615000</c:v>
                </c:pt>
                <c:pt idx="15201">
                  <c:v>542000</c:v>
                </c:pt>
                <c:pt idx="15202">
                  <c:v>710000</c:v>
                </c:pt>
                <c:pt idx="15203">
                  <c:v>289950</c:v>
                </c:pt>
                <c:pt idx="15204" formatCode="0.00E+00">
                  <c:v>1900000</c:v>
                </c:pt>
                <c:pt idx="15205">
                  <c:v>528000</c:v>
                </c:pt>
                <c:pt idx="15206">
                  <c:v>471000</c:v>
                </c:pt>
                <c:pt idx="15207">
                  <c:v>250000</c:v>
                </c:pt>
                <c:pt idx="15208">
                  <c:v>155000</c:v>
                </c:pt>
                <c:pt idx="15209">
                  <c:v>515000</c:v>
                </c:pt>
                <c:pt idx="15210">
                  <c:v>336600</c:v>
                </c:pt>
                <c:pt idx="15211">
                  <c:v>915000</c:v>
                </c:pt>
                <c:pt idx="15212">
                  <c:v>350000</c:v>
                </c:pt>
                <c:pt idx="15213" formatCode="0.00E+00">
                  <c:v>1300000</c:v>
                </c:pt>
                <c:pt idx="15214">
                  <c:v>175000</c:v>
                </c:pt>
                <c:pt idx="15215">
                  <c:v>545000</c:v>
                </c:pt>
                <c:pt idx="15216">
                  <c:v>475000</c:v>
                </c:pt>
                <c:pt idx="15217">
                  <c:v>390000</c:v>
                </c:pt>
                <c:pt idx="15218">
                  <c:v>645000</c:v>
                </c:pt>
                <c:pt idx="15219">
                  <c:v>410000</c:v>
                </c:pt>
                <c:pt idx="15220">
                  <c:v>480000</c:v>
                </c:pt>
                <c:pt idx="15221">
                  <c:v>725000</c:v>
                </c:pt>
                <c:pt idx="15222" formatCode="0.00E+00">
                  <c:v>1150000</c:v>
                </c:pt>
                <c:pt idx="15223">
                  <c:v>300000</c:v>
                </c:pt>
                <c:pt idx="15224">
                  <c:v>752000</c:v>
                </c:pt>
                <c:pt idx="15225">
                  <c:v>585000</c:v>
                </c:pt>
                <c:pt idx="15226">
                  <c:v>678700</c:v>
                </c:pt>
                <c:pt idx="15227">
                  <c:v>603000</c:v>
                </c:pt>
                <c:pt idx="15228">
                  <c:v>715000</c:v>
                </c:pt>
                <c:pt idx="15229" formatCode="0.00E+00">
                  <c:v>1395000</c:v>
                </c:pt>
                <c:pt idx="15230" formatCode="0.00E+00">
                  <c:v>1085000</c:v>
                </c:pt>
                <c:pt idx="15231">
                  <c:v>467500</c:v>
                </c:pt>
                <c:pt idx="15232">
                  <c:v>359000</c:v>
                </c:pt>
                <c:pt idx="15233">
                  <c:v>745000</c:v>
                </c:pt>
                <c:pt idx="15234">
                  <c:v>450000</c:v>
                </c:pt>
                <c:pt idx="15235">
                  <c:v>935000</c:v>
                </c:pt>
                <c:pt idx="15236">
                  <c:v>615000</c:v>
                </c:pt>
                <c:pt idx="15237" formatCode="0.00E+00">
                  <c:v>1031000</c:v>
                </c:pt>
                <c:pt idx="15238">
                  <c:v>283500</c:v>
                </c:pt>
                <c:pt idx="15239">
                  <c:v>340000</c:v>
                </c:pt>
                <c:pt idx="15240">
                  <c:v>370000</c:v>
                </c:pt>
                <c:pt idx="15241" formatCode="0.00E+00">
                  <c:v>1150000</c:v>
                </c:pt>
                <c:pt idx="15242">
                  <c:v>265000</c:v>
                </c:pt>
                <c:pt idx="15243">
                  <c:v>480000</c:v>
                </c:pt>
                <c:pt idx="15244">
                  <c:v>667500</c:v>
                </c:pt>
                <c:pt idx="15245" formatCode="0.00E+00">
                  <c:v>1398000</c:v>
                </c:pt>
                <c:pt idx="15246" formatCode="0.00E+00">
                  <c:v>2300000</c:v>
                </c:pt>
                <c:pt idx="15247">
                  <c:v>465000</c:v>
                </c:pt>
                <c:pt idx="15248">
                  <c:v>192500</c:v>
                </c:pt>
                <c:pt idx="15249">
                  <c:v>345000</c:v>
                </c:pt>
                <c:pt idx="15250">
                  <c:v>439800</c:v>
                </c:pt>
                <c:pt idx="15251">
                  <c:v>468000</c:v>
                </c:pt>
                <c:pt idx="15252">
                  <c:v>775000</c:v>
                </c:pt>
                <c:pt idx="15253">
                  <c:v>684680</c:v>
                </c:pt>
                <c:pt idx="15254">
                  <c:v>910000</c:v>
                </c:pt>
                <c:pt idx="15255" formatCode="0.00E+00">
                  <c:v>3640900</c:v>
                </c:pt>
                <c:pt idx="15256">
                  <c:v>375000</c:v>
                </c:pt>
                <c:pt idx="15257">
                  <c:v>250000</c:v>
                </c:pt>
                <c:pt idx="15258" formatCode="0.00E+00">
                  <c:v>3065000</c:v>
                </c:pt>
                <c:pt idx="15259">
                  <c:v>442500</c:v>
                </c:pt>
                <c:pt idx="15260">
                  <c:v>900000</c:v>
                </c:pt>
                <c:pt idx="15261">
                  <c:v>699000</c:v>
                </c:pt>
                <c:pt idx="15262">
                  <c:v>360000</c:v>
                </c:pt>
                <c:pt idx="15263" formatCode="0.00E+00">
                  <c:v>1675000</c:v>
                </c:pt>
                <c:pt idx="15264">
                  <c:v>675000</c:v>
                </c:pt>
                <c:pt idx="15265">
                  <c:v>345000</c:v>
                </c:pt>
                <c:pt idx="15266">
                  <c:v>229000</c:v>
                </c:pt>
                <c:pt idx="15267">
                  <c:v>300000</c:v>
                </c:pt>
                <c:pt idx="15268">
                  <c:v>392500</c:v>
                </c:pt>
                <c:pt idx="15269">
                  <c:v>552000</c:v>
                </c:pt>
                <c:pt idx="15270">
                  <c:v>457000</c:v>
                </c:pt>
                <c:pt idx="15271">
                  <c:v>518000</c:v>
                </c:pt>
                <c:pt idx="15272">
                  <c:v>237000</c:v>
                </c:pt>
                <c:pt idx="15273">
                  <c:v>399950</c:v>
                </c:pt>
                <c:pt idx="15274">
                  <c:v>605000</c:v>
                </c:pt>
                <c:pt idx="15275">
                  <c:v>295000</c:v>
                </c:pt>
                <c:pt idx="15276">
                  <c:v>513000</c:v>
                </c:pt>
                <c:pt idx="15277">
                  <c:v>772500</c:v>
                </c:pt>
                <c:pt idx="15278">
                  <c:v>765000</c:v>
                </c:pt>
                <c:pt idx="15279">
                  <c:v>696950</c:v>
                </c:pt>
                <c:pt idx="15280">
                  <c:v>329000</c:v>
                </c:pt>
                <c:pt idx="15281">
                  <c:v>339999</c:v>
                </c:pt>
                <c:pt idx="15282">
                  <c:v>364500</c:v>
                </c:pt>
                <c:pt idx="15283">
                  <c:v>607500</c:v>
                </c:pt>
                <c:pt idx="15284">
                  <c:v>550000</c:v>
                </c:pt>
                <c:pt idx="15285">
                  <c:v>479900</c:v>
                </c:pt>
                <c:pt idx="15286" formatCode="0.00E+00">
                  <c:v>1120280</c:v>
                </c:pt>
                <c:pt idx="15287">
                  <c:v>192000</c:v>
                </c:pt>
                <c:pt idx="15288">
                  <c:v>250000</c:v>
                </c:pt>
                <c:pt idx="15289">
                  <c:v>340000</c:v>
                </c:pt>
                <c:pt idx="15290">
                  <c:v>340000</c:v>
                </c:pt>
                <c:pt idx="15291">
                  <c:v>635250</c:v>
                </c:pt>
                <c:pt idx="15292">
                  <c:v>324800</c:v>
                </c:pt>
                <c:pt idx="15293">
                  <c:v>78000</c:v>
                </c:pt>
                <c:pt idx="15294">
                  <c:v>400000</c:v>
                </c:pt>
                <c:pt idx="15295">
                  <c:v>640500</c:v>
                </c:pt>
                <c:pt idx="15296">
                  <c:v>570000</c:v>
                </c:pt>
                <c:pt idx="15297" formatCode="0.00E+00">
                  <c:v>1330000</c:v>
                </c:pt>
                <c:pt idx="15298">
                  <c:v>330490</c:v>
                </c:pt>
                <c:pt idx="15299">
                  <c:v>325000</c:v>
                </c:pt>
                <c:pt idx="15300">
                  <c:v>335000</c:v>
                </c:pt>
                <c:pt idx="15301">
                  <c:v>314000</c:v>
                </c:pt>
                <c:pt idx="15302">
                  <c:v>625000</c:v>
                </c:pt>
                <c:pt idx="15303">
                  <c:v>809000</c:v>
                </c:pt>
                <c:pt idx="15304">
                  <c:v>535000</c:v>
                </c:pt>
                <c:pt idx="15305">
                  <c:v>275000</c:v>
                </c:pt>
                <c:pt idx="15306">
                  <c:v>358000</c:v>
                </c:pt>
                <c:pt idx="15307">
                  <c:v>297975</c:v>
                </c:pt>
                <c:pt idx="15308">
                  <c:v>492000</c:v>
                </c:pt>
                <c:pt idx="15309">
                  <c:v>210000</c:v>
                </c:pt>
                <c:pt idx="15310">
                  <c:v>622500</c:v>
                </c:pt>
                <c:pt idx="15311">
                  <c:v>550000</c:v>
                </c:pt>
                <c:pt idx="15312">
                  <c:v>190000</c:v>
                </c:pt>
                <c:pt idx="15313">
                  <c:v>340000</c:v>
                </c:pt>
                <c:pt idx="15314">
                  <c:v>678000</c:v>
                </c:pt>
                <c:pt idx="15315">
                  <c:v>275000</c:v>
                </c:pt>
                <c:pt idx="15316">
                  <c:v>493000</c:v>
                </c:pt>
                <c:pt idx="15317">
                  <c:v>147000</c:v>
                </c:pt>
                <c:pt idx="15318">
                  <c:v>334000</c:v>
                </c:pt>
                <c:pt idx="15319">
                  <c:v>605000</c:v>
                </c:pt>
                <c:pt idx="15320">
                  <c:v>365000</c:v>
                </c:pt>
                <c:pt idx="15321">
                  <c:v>345000</c:v>
                </c:pt>
                <c:pt idx="15322">
                  <c:v>999000</c:v>
                </c:pt>
                <c:pt idx="15323">
                  <c:v>470000</c:v>
                </c:pt>
                <c:pt idx="15324">
                  <c:v>599000</c:v>
                </c:pt>
                <c:pt idx="15325">
                  <c:v>255000</c:v>
                </c:pt>
                <c:pt idx="15326">
                  <c:v>295000</c:v>
                </c:pt>
                <c:pt idx="15327">
                  <c:v>550000</c:v>
                </c:pt>
                <c:pt idx="15328" formatCode="0.00E+00">
                  <c:v>1305000</c:v>
                </c:pt>
                <c:pt idx="15329">
                  <c:v>225000</c:v>
                </c:pt>
                <c:pt idx="15330">
                  <c:v>520000</c:v>
                </c:pt>
                <c:pt idx="15331">
                  <c:v>345000</c:v>
                </c:pt>
                <c:pt idx="15332">
                  <c:v>475000</c:v>
                </c:pt>
                <c:pt idx="15333">
                  <c:v>497500</c:v>
                </c:pt>
                <c:pt idx="15334">
                  <c:v>649500</c:v>
                </c:pt>
                <c:pt idx="15335">
                  <c:v>734500</c:v>
                </c:pt>
                <c:pt idx="15336">
                  <c:v>276000</c:v>
                </c:pt>
                <c:pt idx="15337">
                  <c:v>235000</c:v>
                </c:pt>
                <c:pt idx="15338">
                  <c:v>325000</c:v>
                </c:pt>
                <c:pt idx="15339">
                  <c:v>425000</c:v>
                </c:pt>
                <c:pt idx="15340">
                  <c:v>307000</c:v>
                </c:pt>
                <c:pt idx="15341">
                  <c:v>635000</c:v>
                </c:pt>
                <c:pt idx="15342">
                  <c:v>223000</c:v>
                </c:pt>
                <c:pt idx="15343">
                  <c:v>425000</c:v>
                </c:pt>
                <c:pt idx="15344">
                  <c:v>190000</c:v>
                </c:pt>
                <c:pt idx="15345">
                  <c:v>275000</c:v>
                </c:pt>
                <c:pt idx="15346">
                  <c:v>450000</c:v>
                </c:pt>
                <c:pt idx="15347" formatCode="0.00E+00">
                  <c:v>1468000</c:v>
                </c:pt>
                <c:pt idx="15348">
                  <c:v>550000</c:v>
                </c:pt>
                <c:pt idx="15349">
                  <c:v>835000</c:v>
                </c:pt>
                <c:pt idx="15350">
                  <c:v>900000</c:v>
                </c:pt>
                <c:pt idx="15351">
                  <c:v>290000</c:v>
                </c:pt>
                <c:pt idx="15352" formatCode="0.00E+00">
                  <c:v>1035000</c:v>
                </c:pt>
                <c:pt idx="15353">
                  <c:v>780000</c:v>
                </c:pt>
                <c:pt idx="15354">
                  <c:v>572500</c:v>
                </c:pt>
                <c:pt idx="15355">
                  <c:v>389000</c:v>
                </c:pt>
                <c:pt idx="15356">
                  <c:v>350000</c:v>
                </c:pt>
                <c:pt idx="15357">
                  <c:v>476000</c:v>
                </c:pt>
                <c:pt idx="15358" formatCode="0.00E+00">
                  <c:v>1046250</c:v>
                </c:pt>
                <c:pt idx="15359">
                  <c:v>287000</c:v>
                </c:pt>
                <c:pt idx="15360">
                  <c:v>707500</c:v>
                </c:pt>
                <c:pt idx="15361">
                  <c:v>464500</c:v>
                </c:pt>
                <c:pt idx="15362">
                  <c:v>720000</c:v>
                </c:pt>
                <c:pt idx="15363">
                  <c:v>319000</c:v>
                </c:pt>
                <c:pt idx="15364">
                  <c:v>330000</c:v>
                </c:pt>
                <c:pt idx="15365">
                  <c:v>120750</c:v>
                </c:pt>
                <c:pt idx="15366">
                  <c:v>195000</c:v>
                </c:pt>
                <c:pt idx="15367">
                  <c:v>650000</c:v>
                </c:pt>
                <c:pt idx="15368">
                  <c:v>530000</c:v>
                </c:pt>
                <c:pt idx="15369">
                  <c:v>825000</c:v>
                </c:pt>
                <c:pt idx="15370">
                  <c:v>436000</c:v>
                </c:pt>
                <c:pt idx="15371">
                  <c:v>658000</c:v>
                </c:pt>
                <c:pt idx="15372">
                  <c:v>547500</c:v>
                </c:pt>
                <c:pt idx="15373">
                  <c:v>762000</c:v>
                </c:pt>
                <c:pt idx="15374">
                  <c:v>340000</c:v>
                </c:pt>
                <c:pt idx="15375">
                  <c:v>880000</c:v>
                </c:pt>
                <c:pt idx="15376" formatCode="0.00E+00">
                  <c:v>1220000</c:v>
                </c:pt>
                <c:pt idx="15377" formatCode="0.00E+00">
                  <c:v>1950000</c:v>
                </c:pt>
                <c:pt idx="15378">
                  <c:v>382500</c:v>
                </c:pt>
                <c:pt idx="15379">
                  <c:v>344500</c:v>
                </c:pt>
                <c:pt idx="15380">
                  <c:v>375000</c:v>
                </c:pt>
                <c:pt idx="15381">
                  <c:v>276000</c:v>
                </c:pt>
                <c:pt idx="15382">
                  <c:v>500000</c:v>
                </c:pt>
                <c:pt idx="15383">
                  <c:v>330000</c:v>
                </c:pt>
                <c:pt idx="15384">
                  <c:v>328000</c:v>
                </c:pt>
                <c:pt idx="15385">
                  <c:v>450000</c:v>
                </c:pt>
                <c:pt idx="15386">
                  <c:v>840500</c:v>
                </c:pt>
                <c:pt idx="15387">
                  <c:v>679000</c:v>
                </c:pt>
                <c:pt idx="15388">
                  <c:v>270000</c:v>
                </c:pt>
                <c:pt idx="15389">
                  <c:v>757500</c:v>
                </c:pt>
                <c:pt idx="15390">
                  <c:v>524950</c:v>
                </c:pt>
                <c:pt idx="15391">
                  <c:v>424900</c:v>
                </c:pt>
                <c:pt idx="15392">
                  <c:v>551100</c:v>
                </c:pt>
                <c:pt idx="15393">
                  <c:v>421000</c:v>
                </c:pt>
                <c:pt idx="15394">
                  <c:v>635000</c:v>
                </c:pt>
                <c:pt idx="15395">
                  <c:v>255000</c:v>
                </c:pt>
                <c:pt idx="15396">
                  <c:v>419950</c:v>
                </c:pt>
                <c:pt idx="15397">
                  <c:v>325000</c:v>
                </c:pt>
                <c:pt idx="15398">
                  <c:v>281000</c:v>
                </c:pt>
                <c:pt idx="15399">
                  <c:v>655275</c:v>
                </c:pt>
                <c:pt idx="15400">
                  <c:v>861000</c:v>
                </c:pt>
                <c:pt idx="15401">
                  <c:v>850000</c:v>
                </c:pt>
                <c:pt idx="15402">
                  <c:v>246000</c:v>
                </c:pt>
                <c:pt idx="15403">
                  <c:v>380000</c:v>
                </c:pt>
                <c:pt idx="15404">
                  <c:v>813000</c:v>
                </c:pt>
                <c:pt idx="15405">
                  <c:v>990000</c:v>
                </c:pt>
                <c:pt idx="15406">
                  <c:v>650000</c:v>
                </c:pt>
                <c:pt idx="15407">
                  <c:v>273000</c:v>
                </c:pt>
                <c:pt idx="15408">
                  <c:v>398000</c:v>
                </c:pt>
                <c:pt idx="15409">
                  <c:v>200000</c:v>
                </c:pt>
                <c:pt idx="15410">
                  <c:v>839000</c:v>
                </c:pt>
                <c:pt idx="15411">
                  <c:v>502000</c:v>
                </c:pt>
                <c:pt idx="15412">
                  <c:v>305000</c:v>
                </c:pt>
                <c:pt idx="15413">
                  <c:v>574950</c:v>
                </c:pt>
                <c:pt idx="15414">
                  <c:v>311000</c:v>
                </c:pt>
                <c:pt idx="15415" formatCode="0.00E+00">
                  <c:v>1650000</c:v>
                </c:pt>
                <c:pt idx="15416">
                  <c:v>387000</c:v>
                </c:pt>
                <c:pt idx="15417">
                  <c:v>375000</c:v>
                </c:pt>
                <c:pt idx="15418">
                  <c:v>175000</c:v>
                </c:pt>
                <c:pt idx="15419">
                  <c:v>248000</c:v>
                </c:pt>
                <c:pt idx="15420">
                  <c:v>336750</c:v>
                </c:pt>
                <c:pt idx="15421">
                  <c:v>685000</c:v>
                </c:pt>
                <c:pt idx="15422">
                  <c:v>645000</c:v>
                </c:pt>
                <c:pt idx="15423">
                  <c:v>279000</c:v>
                </c:pt>
                <c:pt idx="15424">
                  <c:v>479000</c:v>
                </c:pt>
                <c:pt idx="15425">
                  <c:v>466000</c:v>
                </c:pt>
                <c:pt idx="15426">
                  <c:v>361500</c:v>
                </c:pt>
                <c:pt idx="15427">
                  <c:v>404000</c:v>
                </c:pt>
                <c:pt idx="15428">
                  <c:v>319000</c:v>
                </c:pt>
                <c:pt idx="15429">
                  <c:v>320000</c:v>
                </c:pt>
                <c:pt idx="15430" formatCode="0.00E+00">
                  <c:v>1311000</c:v>
                </c:pt>
                <c:pt idx="15431" formatCode="0.00E+00">
                  <c:v>1000000</c:v>
                </c:pt>
                <c:pt idx="15432">
                  <c:v>660000</c:v>
                </c:pt>
                <c:pt idx="15433">
                  <c:v>546000</c:v>
                </c:pt>
                <c:pt idx="15434">
                  <c:v>300000</c:v>
                </c:pt>
                <c:pt idx="15435">
                  <c:v>500000</c:v>
                </c:pt>
                <c:pt idx="15436">
                  <c:v>381500</c:v>
                </c:pt>
                <c:pt idx="15437">
                  <c:v>990000</c:v>
                </c:pt>
                <c:pt idx="15438">
                  <c:v>278226</c:v>
                </c:pt>
                <c:pt idx="15439">
                  <c:v>340000</c:v>
                </c:pt>
                <c:pt idx="15440">
                  <c:v>305000</c:v>
                </c:pt>
                <c:pt idx="15441">
                  <c:v>760000</c:v>
                </c:pt>
                <c:pt idx="15442">
                  <c:v>195000</c:v>
                </c:pt>
                <c:pt idx="15443">
                  <c:v>564000</c:v>
                </c:pt>
                <c:pt idx="15444">
                  <c:v>539500</c:v>
                </c:pt>
                <c:pt idx="15445">
                  <c:v>299980</c:v>
                </c:pt>
                <c:pt idx="15446">
                  <c:v>290000</c:v>
                </c:pt>
                <c:pt idx="15447">
                  <c:v>257000</c:v>
                </c:pt>
                <c:pt idx="15448">
                  <c:v>518500</c:v>
                </c:pt>
                <c:pt idx="15449">
                  <c:v>657000</c:v>
                </c:pt>
                <c:pt idx="15450">
                  <c:v>590000</c:v>
                </c:pt>
                <c:pt idx="15451">
                  <c:v>526000</c:v>
                </c:pt>
                <c:pt idx="15452">
                  <c:v>254500</c:v>
                </c:pt>
                <c:pt idx="15453">
                  <c:v>575000</c:v>
                </c:pt>
                <c:pt idx="15454">
                  <c:v>464550</c:v>
                </c:pt>
                <c:pt idx="15455">
                  <c:v>409950</c:v>
                </c:pt>
                <c:pt idx="15456">
                  <c:v>100000</c:v>
                </c:pt>
                <c:pt idx="15457">
                  <c:v>365000</c:v>
                </c:pt>
                <c:pt idx="15458">
                  <c:v>208000</c:v>
                </c:pt>
                <c:pt idx="15459">
                  <c:v>497950</c:v>
                </c:pt>
                <c:pt idx="15460">
                  <c:v>405000</c:v>
                </c:pt>
                <c:pt idx="15461">
                  <c:v>568000</c:v>
                </c:pt>
                <c:pt idx="15462">
                  <c:v>334000</c:v>
                </c:pt>
                <c:pt idx="15463">
                  <c:v>235000</c:v>
                </c:pt>
                <c:pt idx="15464">
                  <c:v>295000</c:v>
                </c:pt>
                <c:pt idx="15465">
                  <c:v>610000</c:v>
                </c:pt>
                <c:pt idx="15466">
                  <c:v>453500</c:v>
                </c:pt>
                <c:pt idx="15467" formatCode="0.00E+00">
                  <c:v>1220000</c:v>
                </c:pt>
                <c:pt idx="15468">
                  <c:v>175000</c:v>
                </c:pt>
                <c:pt idx="15469">
                  <c:v>335000</c:v>
                </c:pt>
                <c:pt idx="15470">
                  <c:v>275000</c:v>
                </c:pt>
                <c:pt idx="15471">
                  <c:v>400000</c:v>
                </c:pt>
                <c:pt idx="15472">
                  <c:v>915000</c:v>
                </c:pt>
                <c:pt idx="15473">
                  <c:v>619850</c:v>
                </c:pt>
                <c:pt idx="15474">
                  <c:v>225900</c:v>
                </c:pt>
                <c:pt idx="15475">
                  <c:v>525000</c:v>
                </c:pt>
                <c:pt idx="15476">
                  <c:v>215000</c:v>
                </c:pt>
                <c:pt idx="15477">
                  <c:v>802000</c:v>
                </c:pt>
                <c:pt idx="15478">
                  <c:v>330000</c:v>
                </c:pt>
                <c:pt idx="15479">
                  <c:v>549800</c:v>
                </c:pt>
                <c:pt idx="15480">
                  <c:v>195500</c:v>
                </c:pt>
                <c:pt idx="15481">
                  <c:v>338000</c:v>
                </c:pt>
                <c:pt idx="15482" formatCode="0.00E+00">
                  <c:v>3200000</c:v>
                </c:pt>
                <c:pt idx="15483">
                  <c:v>480000</c:v>
                </c:pt>
                <c:pt idx="15484">
                  <c:v>383000</c:v>
                </c:pt>
                <c:pt idx="15485">
                  <c:v>257000</c:v>
                </c:pt>
                <c:pt idx="15486">
                  <c:v>335000</c:v>
                </c:pt>
                <c:pt idx="15487">
                  <c:v>422000</c:v>
                </c:pt>
                <c:pt idx="15488">
                  <c:v>560000</c:v>
                </c:pt>
                <c:pt idx="15489">
                  <c:v>680000</c:v>
                </c:pt>
                <c:pt idx="15490">
                  <c:v>320000</c:v>
                </c:pt>
                <c:pt idx="15491">
                  <c:v>665000</c:v>
                </c:pt>
                <c:pt idx="15492">
                  <c:v>751000</c:v>
                </c:pt>
                <c:pt idx="15493">
                  <c:v>320000</c:v>
                </c:pt>
                <c:pt idx="15494">
                  <c:v>290000</c:v>
                </c:pt>
                <c:pt idx="15495">
                  <c:v>250000</c:v>
                </c:pt>
                <c:pt idx="15496">
                  <c:v>423000</c:v>
                </c:pt>
                <c:pt idx="15497">
                  <c:v>601002</c:v>
                </c:pt>
                <c:pt idx="15498">
                  <c:v>352900</c:v>
                </c:pt>
                <c:pt idx="15499">
                  <c:v>509950</c:v>
                </c:pt>
                <c:pt idx="15500">
                  <c:v>360000</c:v>
                </c:pt>
                <c:pt idx="15501" formatCode="0.00E+00">
                  <c:v>1075000</c:v>
                </c:pt>
                <c:pt idx="15502">
                  <c:v>349950</c:v>
                </c:pt>
                <c:pt idx="15503">
                  <c:v>395000</c:v>
                </c:pt>
                <c:pt idx="15504">
                  <c:v>273500</c:v>
                </c:pt>
                <c:pt idx="15505">
                  <c:v>700000</c:v>
                </c:pt>
                <c:pt idx="15506">
                  <c:v>699000</c:v>
                </c:pt>
                <c:pt idx="15507">
                  <c:v>537000</c:v>
                </c:pt>
                <c:pt idx="15508">
                  <c:v>405000</c:v>
                </c:pt>
                <c:pt idx="15509">
                  <c:v>269500</c:v>
                </c:pt>
                <c:pt idx="15510">
                  <c:v>260000</c:v>
                </c:pt>
                <c:pt idx="15511">
                  <c:v>266750</c:v>
                </c:pt>
                <c:pt idx="15512" formatCode="0.00E+00">
                  <c:v>1800000</c:v>
                </c:pt>
                <c:pt idx="15513">
                  <c:v>779000</c:v>
                </c:pt>
                <c:pt idx="15514">
                  <c:v>500000</c:v>
                </c:pt>
                <c:pt idx="15515">
                  <c:v>365000</c:v>
                </c:pt>
                <c:pt idx="15516">
                  <c:v>724000</c:v>
                </c:pt>
                <c:pt idx="15517">
                  <c:v>890000</c:v>
                </c:pt>
                <c:pt idx="15518">
                  <c:v>431000</c:v>
                </c:pt>
                <c:pt idx="15519">
                  <c:v>242000</c:v>
                </c:pt>
                <c:pt idx="15520">
                  <c:v>415000</c:v>
                </c:pt>
                <c:pt idx="15521">
                  <c:v>727160</c:v>
                </c:pt>
                <c:pt idx="15522" formatCode="0.00E+00">
                  <c:v>1110000</c:v>
                </c:pt>
                <c:pt idx="15523">
                  <c:v>265000</c:v>
                </c:pt>
                <c:pt idx="15524">
                  <c:v>519000</c:v>
                </c:pt>
                <c:pt idx="15525">
                  <c:v>262000</c:v>
                </c:pt>
                <c:pt idx="15526" formatCode="0.00E+00">
                  <c:v>1190000</c:v>
                </c:pt>
                <c:pt idx="15527">
                  <c:v>295000</c:v>
                </c:pt>
                <c:pt idx="15528">
                  <c:v>615000</c:v>
                </c:pt>
                <c:pt idx="15529" formatCode="0.00E+00">
                  <c:v>1100000</c:v>
                </c:pt>
                <c:pt idx="15530">
                  <c:v>575000</c:v>
                </c:pt>
                <c:pt idx="15531">
                  <c:v>388000</c:v>
                </c:pt>
                <c:pt idx="15532">
                  <c:v>750500</c:v>
                </c:pt>
                <c:pt idx="15533">
                  <c:v>527500</c:v>
                </c:pt>
                <c:pt idx="15534">
                  <c:v>503000</c:v>
                </c:pt>
                <c:pt idx="15535" formatCode="0.00E+00">
                  <c:v>1047000</c:v>
                </c:pt>
                <c:pt idx="15536">
                  <c:v>325000</c:v>
                </c:pt>
                <c:pt idx="15537">
                  <c:v>402000</c:v>
                </c:pt>
                <c:pt idx="15538">
                  <c:v>370000</c:v>
                </c:pt>
                <c:pt idx="15539">
                  <c:v>329950</c:v>
                </c:pt>
                <c:pt idx="15540">
                  <c:v>135000</c:v>
                </c:pt>
                <c:pt idx="15541">
                  <c:v>482500</c:v>
                </c:pt>
                <c:pt idx="15542">
                  <c:v>259000</c:v>
                </c:pt>
                <c:pt idx="15543">
                  <c:v>210000</c:v>
                </c:pt>
                <c:pt idx="15544">
                  <c:v>459000</c:v>
                </c:pt>
                <c:pt idx="15545">
                  <c:v>375000</c:v>
                </c:pt>
                <c:pt idx="15546">
                  <c:v>295000</c:v>
                </c:pt>
                <c:pt idx="15547">
                  <c:v>910000</c:v>
                </c:pt>
                <c:pt idx="15548">
                  <c:v>470000</c:v>
                </c:pt>
                <c:pt idx="15549">
                  <c:v>565000</c:v>
                </c:pt>
                <c:pt idx="15550">
                  <c:v>339950</c:v>
                </c:pt>
                <c:pt idx="15551">
                  <c:v>547000</c:v>
                </c:pt>
                <c:pt idx="15552">
                  <c:v>125000</c:v>
                </c:pt>
                <c:pt idx="15553" formatCode="0.00E+00">
                  <c:v>2300000</c:v>
                </c:pt>
                <c:pt idx="15554">
                  <c:v>348000</c:v>
                </c:pt>
                <c:pt idx="15555">
                  <c:v>175000</c:v>
                </c:pt>
                <c:pt idx="15556">
                  <c:v>439950</c:v>
                </c:pt>
                <c:pt idx="15557">
                  <c:v>230000</c:v>
                </c:pt>
                <c:pt idx="15558">
                  <c:v>207000</c:v>
                </c:pt>
                <c:pt idx="15559">
                  <c:v>320000</c:v>
                </c:pt>
                <c:pt idx="15560" formatCode="0.00E+00">
                  <c:v>1089000</c:v>
                </c:pt>
                <c:pt idx="15561">
                  <c:v>510000</c:v>
                </c:pt>
                <c:pt idx="15562">
                  <c:v>730000</c:v>
                </c:pt>
                <c:pt idx="15563">
                  <c:v>750000</c:v>
                </c:pt>
                <c:pt idx="15564">
                  <c:v>237000</c:v>
                </c:pt>
                <c:pt idx="15565">
                  <c:v>560000</c:v>
                </c:pt>
                <c:pt idx="15566">
                  <c:v>745000</c:v>
                </c:pt>
                <c:pt idx="15567" formatCode="0.00E+00">
                  <c:v>1825000</c:v>
                </c:pt>
                <c:pt idx="15568">
                  <c:v>180000</c:v>
                </c:pt>
                <c:pt idx="15569">
                  <c:v>309950</c:v>
                </c:pt>
                <c:pt idx="15570">
                  <c:v>715000</c:v>
                </c:pt>
                <c:pt idx="15571">
                  <c:v>620000</c:v>
                </c:pt>
                <c:pt idx="15572">
                  <c:v>330000</c:v>
                </c:pt>
                <c:pt idx="15573">
                  <c:v>525000</c:v>
                </c:pt>
                <c:pt idx="15574">
                  <c:v>611000</c:v>
                </c:pt>
                <c:pt idx="15575">
                  <c:v>294000</c:v>
                </c:pt>
                <c:pt idx="15576">
                  <c:v>463000</c:v>
                </c:pt>
                <c:pt idx="15577">
                  <c:v>320900</c:v>
                </c:pt>
                <c:pt idx="15578">
                  <c:v>369950</c:v>
                </c:pt>
                <c:pt idx="15579">
                  <c:v>565000</c:v>
                </c:pt>
                <c:pt idx="15580">
                  <c:v>589500</c:v>
                </c:pt>
                <c:pt idx="15581">
                  <c:v>400000</c:v>
                </c:pt>
                <c:pt idx="15582">
                  <c:v>458000</c:v>
                </c:pt>
                <c:pt idx="15583">
                  <c:v>436000</c:v>
                </c:pt>
                <c:pt idx="15584">
                  <c:v>310000</c:v>
                </c:pt>
                <c:pt idx="15585">
                  <c:v>398000</c:v>
                </c:pt>
                <c:pt idx="15586">
                  <c:v>625000</c:v>
                </c:pt>
                <c:pt idx="15587" formatCode="0.00E+00">
                  <c:v>1005000</c:v>
                </c:pt>
                <c:pt idx="15588">
                  <c:v>435000</c:v>
                </c:pt>
                <c:pt idx="15589">
                  <c:v>250000</c:v>
                </c:pt>
                <c:pt idx="15590">
                  <c:v>430000</c:v>
                </c:pt>
                <c:pt idx="15591">
                  <c:v>790000</c:v>
                </c:pt>
                <c:pt idx="15592" formatCode="0.00E+00">
                  <c:v>1681000</c:v>
                </c:pt>
                <c:pt idx="15593">
                  <c:v>250000</c:v>
                </c:pt>
                <c:pt idx="15594" formatCode="0.00E+00">
                  <c:v>1120000</c:v>
                </c:pt>
                <c:pt idx="15595">
                  <c:v>383900</c:v>
                </c:pt>
                <c:pt idx="15596">
                  <c:v>330000</c:v>
                </c:pt>
                <c:pt idx="15597">
                  <c:v>624000</c:v>
                </c:pt>
                <c:pt idx="15598">
                  <c:v>383000</c:v>
                </c:pt>
                <c:pt idx="15599">
                  <c:v>687000</c:v>
                </c:pt>
                <c:pt idx="15600">
                  <c:v>558000</c:v>
                </c:pt>
                <c:pt idx="15601">
                  <c:v>275000</c:v>
                </c:pt>
                <c:pt idx="15602">
                  <c:v>687500</c:v>
                </c:pt>
                <c:pt idx="15603">
                  <c:v>275000</c:v>
                </c:pt>
                <c:pt idx="15604">
                  <c:v>700000</c:v>
                </c:pt>
                <c:pt idx="15605">
                  <c:v>342500</c:v>
                </c:pt>
                <c:pt idx="15606">
                  <c:v>483500</c:v>
                </c:pt>
                <c:pt idx="15607">
                  <c:v>190000</c:v>
                </c:pt>
                <c:pt idx="15608">
                  <c:v>300000</c:v>
                </c:pt>
                <c:pt idx="15609">
                  <c:v>540000</c:v>
                </c:pt>
                <c:pt idx="15610">
                  <c:v>140000</c:v>
                </c:pt>
                <c:pt idx="15611">
                  <c:v>275000</c:v>
                </c:pt>
                <c:pt idx="15612">
                  <c:v>370000</c:v>
                </c:pt>
                <c:pt idx="15613">
                  <c:v>227000</c:v>
                </c:pt>
                <c:pt idx="15614">
                  <c:v>312000</c:v>
                </c:pt>
                <c:pt idx="15615">
                  <c:v>260000</c:v>
                </c:pt>
                <c:pt idx="15616">
                  <c:v>797000</c:v>
                </c:pt>
                <c:pt idx="15617">
                  <c:v>640000</c:v>
                </c:pt>
                <c:pt idx="15618">
                  <c:v>605000</c:v>
                </c:pt>
                <c:pt idx="15619">
                  <c:v>329950</c:v>
                </c:pt>
                <c:pt idx="15620">
                  <c:v>180000</c:v>
                </c:pt>
                <c:pt idx="15621">
                  <c:v>220000</c:v>
                </c:pt>
                <c:pt idx="15622">
                  <c:v>723000</c:v>
                </c:pt>
                <c:pt idx="15623">
                  <c:v>375000</c:v>
                </c:pt>
                <c:pt idx="15624">
                  <c:v>388000</c:v>
                </c:pt>
                <c:pt idx="15625">
                  <c:v>249950</c:v>
                </c:pt>
                <c:pt idx="15626">
                  <c:v>390000</c:v>
                </c:pt>
                <c:pt idx="15627">
                  <c:v>705000</c:v>
                </c:pt>
                <c:pt idx="15628">
                  <c:v>590000</c:v>
                </c:pt>
                <c:pt idx="15629">
                  <c:v>292000</c:v>
                </c:pt>
                <c:pt idx="15630">
                  <c:v>506000</c:v>
                </c:pt>
                <c:pt idx="15631">
                  <c:v>907500</c:v>
                </c:pt>
                <c:pt idx="15632" formatCode="0.00E+00">
                  <c:v>2271150</c:v>
                </c:pt>
                <c:pt idx="15633">
                  <c:v>319500</c:v>
                </c:pt>
                <c:pt idx="15634">
                  <c:v>265000</c:v>
                </c:pt>
                <c:pt idx="15635">
                  <c:v>237000</c:v>
                </c:pt>
                <c:pt idx="15636">
                  <c:v>235000</c:v>
                </c:pt>
                <c:pt idx="15637">
                  <c:v>740000</c:v>
                </c:pt>
                <c:pt idx="15638">
                  <c:v>359000</c:v>
                </c:pt>
                <c:pt idx="15639">
                  <c:v>334950</c:v>
                </c:pt>
                <c:pt idx="15640">
                  <c:v>259950</c:v>
                </c:pt>
                <c:pt idx="15641">
                  <c:v>253000</c:v>
                </c:pt>
                <c:pt idx="15642">
                  <c:v>561000</c:v>
                </c:pt>
                <c:pt idx="15643">
                  <c:v>455000</c:v>
                </c:pt>
                <c:pt idx="15644">
                  <c:v>675000</c:v>
                </c:pt>
                <c:pt idx="15645">
                  <c:v>267000</c:v>
                </c:pt>
                <c:pt idx="15646">
                  <c:v>368000</c:v>
                </c:pt>
                <c:pt idx="15647">
                  <c:v>599995</c:v>
                </c:pt>
                <c:pt idx="15648">
                  <c:v>342500</c:v>
                </c:pt>
                <c:pt idx="15649">
                  <c:v>252000</c:v>
                </c:pt>
                <c:pt idx="15650">
                  <c:v>247200</c:v>
                </c:pt>
                <c:pt idx="15651">
                  <c:v>910000</c:v>
                </c:pt>
                <c:pt idx="15652">
                  <c:v>419950</c:v>
                </c:pt>
                <c:pt idx="15653">
                  <c:v>160000</c:v>
                </c:pt>
                <c:pt idx="15654">
                  <c:v>799950</c:v>
                </c:pt>
                <c:pt idx="15655">
                  <c:v>400000</c:v>
                </c:pt>
                <c:pt idx="15656">
                  <c:v>210000</c:v>
                </c:pt>
                <c:pt idx="15657">
                  <c:v>475000</c:v>
                </c:pt>
                <c:pt idx="15658">
                  <c:v>355900</c:v>
                </c:pt>
                <c:pt idx="15659">
                  <c:v>420000</c:v>
                </c:pt>
                <c:pt idx="15660">
                  <c:v>710000</c:v>
                </c:pt>
                <c:pt idx="15661">
                  <c:v>518000</c:v>
                </c:pt>
                <c:pt idx="15662">
                  <c:v>375000</c:v>
                </c:pt>
                <c:pt idx="15663">
                  <c:v>185000</c:v>
                </c:pt>
                <c:pt idx="15664">
                  <c:v>402000</c:v>
                </c:pt>
                <c:pt idx="15665">
                  <c:v>585000</c:v>
                </c:pt>
                <c:pt idx="15666">
                  <c:v>500000</c:v>
                </c:pt>
                <c:pt idx="15667" formatCode="0.00E+00">
                  <c:v>1715000</c:v>
                </c:pt>
                <c:pt idx="15668" formatCode="0.00E+00">
                  <c:v>1680000</c:v>
                </c:pt>
                <c:pt idx="15669">
                  <c:v>570000</c:v>
                </c:pt>
                <c:pt idx="15670">
                  <c:v>680000</c:v>
                </c:pt>
                <c:pt idx="15671">
                  <c:v>345000</c:v>
                </c:pt>
                <c:pt idx="15672">
                  <c:v>355000</c:v>
                </c:pt>
                <c:pt idx="15673">
                  <c:v>390000</c:v>
                </c:pt>
                <c:pt idx="15674">
                  <c:v>128000</c:v>
                </c:pt>
                <c:pt idx="15675">
                  <c:v>448500</c:v>
                </c:pt>
                <c:pt idx="15676">
                  <c:v>346000</c:v>
                </c:pt>
                <c:pt idx="15677">
                  <c:v>779000</c:v>
                </c:pt>
                <c:pt idx="15678">
                  <c:v>335000</c:v>
                </c:pt>
                <c:pt idx="15679" formatCode="0.00E+00">
                  <c:v>1850000</c:v>
                </c:pt>
                <c:pt idx="15680">
                  <c:v>799990</c:v>
                </c:pt>
                <c:pt idx="15681" formatCode="0.00E+00">
                  <c:v>1075000</c:v>
                </c:pt>
                <c:pt idx="15682">
                  <c:v>371000</c:v>
                </c:pt>
                <c:pt idx="15683">
                  <c:v>620000</c:v>
                </c:pt>
                <c:pt idx="15684">
                  <c:v>343000</c:v>
                </c:pt>
                <c:pt idx="15685">
                  <c:v>265000</c:v>
                </c:pt>
                <c:pt idx="15686" formatCode="0.00E+00">
                  <c:v>1000000</c:v>
                </c:pt>
                <c:pt idx="15687">
                  <c:v>825000</c:v>
                </c:pt>
                <c:pt idx="15688">
                  <c:v>889000</c:v>
                </c:pt>
                <c:pt idx="15689">
                  <c:v>305000</c:v>
                </c:pt>
                <c:pt idx="15690">
                  <c:v>407000</c:v>
                </c:pt>
                <c:pt idx="15691">
                  <c:v>613000</c:v>
                </c:pt>
                <c:pt idx="15692" formatCode="0.00E+00">
                  <c:v>1637500</c:v>
                </c:pt>
                <c:pt idx="15693">
                  <c:v>645000</c:v>
                </c:pt>
                <c:pt idx="15694" formatCode="0.00E+00">
                  <c:v>1160000</c:v>
                </c:pt>
                <c:pt idx="15695">
                  <c:v>610000</c:v>
                </c:pt>
                <c:pt idx="15696">
                  <c:v>450000</c:v>
                </c:pt>
                <c:pt idx="15697">
                  <c:v>300000</c:v>
                </c:pt>
                <c:pt idx="15698" formatCode="0.00E+00">
                  <c:v>1120000</c:v>
                </c:pt>
                <c:pt idx="15699">
                  <c:v>418200</c:v>
                </c:pt>
                <c:pt idx="15700">
                  <c:v>250000</c:v>
                </c:pt>
                <c:pt idx="15701">
                  <c:v>619000</c:v>
                </c:pt>
                <c:pt idx="15702">
                  <c:v>500000</c:v>
                </c:pt>
                <c:pt idx="15703">
                  <c:v>465000</c:v>
                </c:pt>
                <c:pt idx="15704">
                  <c:v>322000</c:v>
                </c:pt>
                <c:pt idx="15705">
                  <c:v>276900</c:v>
                </c:pt>
                <c:pt idx="15706">
                  <c:v>660000</c:v>
                </c:pt>
                <c:pt idx="15707">
                  <c:v>480000</c:v>
                </c:pt>
                <c:pt idx="15708">
                  <c:v>925000</c:v>
                </c:pt>
                <c:pt idx="15709">
                  <c:v>825000</c:v>
                </c:pt>
                <c:pt idx="15710">
                  <c:v>326000</c:v>
                </c:pt>
                <c:pt idx="15711">
                  <c:v>205000</c:v>
                </c:pt>
                <c:pt idx="15712">
                  <c:v>150000</c:v>
                </c:pt>
                <c:pt idx="15713">
                  <c:v>593567</c:v>
                </c:pt>
                <c:pt idx="15714">
                  <c:v>440000</c:v>
                </c:pt>
                <c:pt idx="15715">
                  <c:v>751000</c:v>
                </c:pt>
                <c:pt idx="15716">
                  <c:v>295000</c:v>
                </c:pt>
                <c:pt idx="15717">
                  <c:v>422500</c:v>
                </c:pt>
                <c:pt idx="15718">
                  <c:v>480000</c:v>
                </c:pt>
                <c:pt idx="15719">
                  <c:v>890900</c:v>
                </c:pt>
                <c:pt idx="15720">
                  <c:v>672500</c:v>
                </c:pt>
                <c:pt idx="15721">
                  <c:v>605000</c:v>
                </c:pt>
                <c:pt idx="15722" formatCode="0.00E+00">
                  <c:v>1675000</c:v>
                </c:pt>
                <c:pt idx="15723">
                  <c:v>565000</c:v>
                </c:pt>
                <c:pt idx="15724">
                  <c:v>725000</c:v>
                </c:pt>
                <c:pt idx="15725">
                  <c:v>640000</c:v>
                </c:pt>
                <c:pt idx="15726">
                  <c:v>253750</c:v>
                </c:pt>
                <c:pt idx="15727">
                  <c:v>799950</c:v>
                </c:pt>
                <c:pt idx="15728">
                  <c:v>595000</c:v>
                </c:pt>
                <c:pt idx="15729">
                  <c:v>850000</c:v>
                </c:pt>
                <c:pt idx="15730">
                  <c:v>366000</c:v>
                </c:pt>
                <c:pt idx="15731">
                  <c:v>715000</c:v>
                </c:pt>
                <c:pt idx="15732">
                  <c:v>300000</c:v>
                </c:pt>
                <c:pt idx="15733">
                  <c:v>960000</c:v>
                </c:pt>
                <c:pt idx="15734">
                  <c:v>812000</c:v>
                </c:pt>
                <c:pt idx="15735">
                  <c:v>234950</c:v>
                </c:pt>
                <c:pt idx="15736">
                  <c:v>656500</c:v>
                </c:pt>
                <c:pt idx="15737">
                  <c:v>255000</c:v>
                </c:pt>
                <c:pt idx="15738">
                  <c:v>538000</c:v>
                </c:pt>
                <c:pt idx="15739">
                  <c:v>260000</c:v>
                </c:pt>
                <c:pt idx="15740">
                  <c:v>546200</c:v>
                </c:pt>
                <c:pt idx="15741">
                  <c:v>280500</c:v>
                </c:pt>
                <c:pt idx="15742">
                  <c:v>295000</c:v>
                </c:pt>
                <c:pt idx="15743">
                  <c:v>700000</c:v>
                </c:pt>
                <c:pt idx="15744">
                  <c:v>560000</c:v>
                </c:pt>
                <c:pt idx="15745">
                  <c:v>912000</c:v>
                </c:pt>
                <c:pt idx="15746">
                  <c:v>437000</c:v>
                </c:pt>
                <c:pt idx="15747">
                  <c:v>447000</c:v>
                </c:pt>
                <c:pt idx="15748">
                  <c:v>500000</c:v>
                </c:pt>
                <c:pt idx="15749">
                  <c:v>508300</c:v>
                </c:pt>
                <c:pt idx="15750">
                  <c:v>485000</c:v>
                </c:pt>
                <c:pt idx="15751">
                  <c:v>540000</c:v>
                </c:pt>
                <c:pt idx="15752">
                  <c:v>356000</c:v>
                </c:pt>
                <c:pt idx="15753">
                  <c:v>525000</c:v>
                </c:pt>
                <c:pt idx="15754">
                  <c:v>962800</c:v>
                </c:pt>
                <c:pt idx="15755">
                  <c:v>315000</c:v>
                </c:pt>
                <c:pt idx="15756">
                  <c:v>525000</c:v>
                </c:pt>
                <c:pt idx="15757">
                  <c:v>325000</c:v>
                </c:pt>
                <c:pt idx="15758">
                  <c:v>965800</c:v>
                </c:pt>
                <c:pt idx="15759">
                  <c:v>550000</c:v>
                </c:pt>
                <c:pt idx="15760">
                  <c:v>182200</c:v>
                </c:pt>
                <c:pt idx="15761">
                  <c:v>315000</c:v>
                </c:pt>
                <c:pt idx="15762">
                  <c:v>500000</c:v>
                </c:pt>
                <c:pt idx="15763">
                  <c:v>480000</c:v>
                </c:pt>
                <c:pt idx="15764" formatCode="0.00E+00">
                  <c:v>1690000</c:v>
                </c:pt>
                <c:pt idx="15765">
                  <c:v>525000</c:v>
                </c:pt>
                <c:pt idx="15766">
                  <c:v>407500</c:v>
                </c:pt>
                <c:pt idx="15767">
                  <c:v>443000</c:v>
                </c:pt>
                <c:pt idx="15768" formatCode="0.00E+00">
                  <c:v>1256500</c:v>
                </c:pt>
                <c:pt idx="15769">
                  <c:v>642000</c:v>
                </c:pt>
                <c:pt idx="15770">
                  <c:v>520000</c:v>
                </c:pt>
                <c:pt idx="15771">
                  <c:v>750000</c:v>
                </c:pt>
                <c:pt idx="15772">
                  <c:v>855000</c:v>
                </c:pt>
                <c:pt idx="15773">
                  <c:v>275000</c:v>
                </c:pt>
                <c:pt idx="15774">
                  <c:v>265000</c:v>
                </c:pt>
                <c:pt idx="15775">
                  <c:v>894400</c:v>
                </c:pt>
                <c:pt idx="15776">
                  <c:v>546000</c:v>
                </c:pt>
                <c:pt idx="15777">
                  <c:v>699950</c:v>
                </c:pt>
                <c:pt idx="15778">
                  <c:v>435000</c:v>
                </c:pt>
                <c:pt idx="15779">
                  <c:v>259500</c:v>
                </c:pt>
                <c:pt idx="15780">
                  <c:v>359950</c:v>
                </c:pt>
                <c:pt idx="15781">
                  <c:v>517000</c:v>
                </c:pt>
                <c:pt idx="15782">
                  <c:v>579000</c:v>
                </c:pt>
                <c:pt idx="15783">
                  <c:v>525000</c:v>
                </c:pt>
                <c:pt idx="15784">
                  <c:v>320000</c:v>
                </c:pt>
                <c:pt idx="15785">
                  <c:v>635000</c:v>
                </c:pt>
                <c:pt idx="15786">
                  <c:v>400000</c:v>
                </c:pt>
                <c:pt idx="15787">
                  <c:v>455000</c:v>
                </c:pt>
                <c:pt idx="15788">
                  <c:v>572000</c:v>
                </c:pt>
                <c:pt idx="15789">
                  <c:v>650000</c:v>
                </c:pt>
                <c:pt idx="15790">
                  <c:v>162500</c:v>
                </c:pt>
                <c:pt idx="15791">
                  <c:v>400000</c:v>
                </c:pt>
                <c:pt idx="15792">
                  <c:v>268300</c:v>
                </c:pt>
                <c:pt idx="15793">
                  <c:v>989000</c:v>
                </c:pt>
                <c:pt idx="15794">
                  <c:v>342000</c:v>
                </c:pt>
                <c:pt idx="15795">
                  <c:v>315000</c:v>
                </c:pt>
                <c:pt idx="15796">
                  <c:v>485000</c:v>
                </c:pt>
                <c:pt idx="15797">
                  <c:v>277500</c:v>
                </c:pt>
                <c:pt idx="15798" formatCode="0.00E+00">
                  <c:v>1295000</c:v>
                </c:pt>
                <c:pt idx="15799">
                  <c:v>385000</c:v>
                </c:pt>
                <c:pt idx="15800">
                  <c:v>426000</c:v>
                </c:pt>
                <c:pt idx="15801">
                  <c:v>310000</c:v>
                </c:pt>
                <c:pt idx="15802">
                  <c:v>449000</c:v>
                </c:pt>
                <c:pt idx="15803">
                  <c:v>375000</c:v>
                </c:pt>
                <c:pt idx="15804" formatCode="0.00E+00">
                  <c:v>1187500</c:v>
                </c:pt>
                <c:pt idx="15805">
                  <c:v>468000</c:v>
                </c:pt>
                <c:pt idx="15806">
                  <c:v>336000</c:v>
                </c:pt>
                <c:pt idx="15807">
                  <c:v>392000</c:v>
                </c:pt>
                <c:pt idx="15808">
                  <c:v>412500</c:v>
                </c:pt>
                <c:pt idx="15809">
                  <c:v>545000</c:v>
                </c:pt>
                <c:pt idx="15810">
                  <c:v>133000</c:v>
                </c:pt>
                <c:pt idx="15811">
                  <c:v>440000</c:v>
                </c:pt>
                <c:pt idx="15812">
                  <c:v>294450</c:v>
                </c:pt>
                <c:pt idx="15813">
                  <c:v>335000</c:v>
                </c:pt>
                <c:pt idx="15814">
                  <c:v>362000</c:v>
                </c:pt>
                <c:pt idx="15815">
                  <c:v>322000</c:v>
                </c:pt>
                <c:pt idx="15816">
                  <c:v>230500</c:v>
                </c:pt>
                <c:pt idx="15817">
                  <c:v>380000</c:v>
                </c:pt>
                <c:pt idx="15818">
                  <c:v>292000</c:v>
                </c:pt>
                <c:pt idx="15819">
                  <c:v>172500</c:v>
                </c:pt>
                <c:pt idx="15820">
                  <c:v>784000</c:v>
                </c:pt>
                <c:pt idx="15821">
                  <c:v>525000</c:v>
                </c:pt>
                <c:pt idx="15822">
                  <c:v>600000</c:v>
                </c:pt>
                <c:pt idx="15823">
                  <c:v>435000</c:v>
                </c:pt>
                <c:pt idx="15824">
                  <c:v>359900</c:v>
                </c:pt>
                <c:pt idx="15825">
                  <c:v>700000</c:v>
                </c:pt>
                <c:pt idx="15826">
                  <c:v>280000</c:v>
                </c:pt>
                <c:pt idx="15827">
                  <c:v>655000</c:v>
                </c:pt>
                <c:pt idx="15828" formatCode="0.00E+00">
                  <c:v>2480000</c:v>
                </c:pt>
                <c:pt idx="15829">
                  <c:v>499950</c:v>
                </c:pt>
                <c:pt idx="15830">
                  <c:v>540000</c:v>
                </c:pt>
                <c:pt idx="15831">
                  <c:v>970000</c:v>
                </c:pt>
                <c:pt idx="15832">
                  <c:v>330000</c:v>
                </c:pt>
                <c:pt idx="15833">
                  <c:v>474000</c:v>
                </c:pt>
                <c:pt idx="15834">
                  <c:v>670000</c:v>
                </c:pt>
                <c:pt idx="15835" formatCode="0.00E+00">
                  <c:v>1300000</c:v>
                </c:pt>
                <c:pt idx="15836" formatCode="0.00E+00">
                  <c:v>1160000</c:v>
                </c:pt>
                <c:pt idx="15837">
                  <c:v>440000</c:v>
                </c:pt>
                <c:pt idx="15838">
                  <c:v>411000</c:v>
                </c:pt>
                <c:pt idx="15839">
                  <c:v>500000</c:v>
                </c:pt>
                <c:pt idx="15840" formatCode="0.00E+00">
                  <c:v>1335000</c:v>
                </c:pt>
                <c:pt idx="15841">
                  <c:v>696000</c:v>
                </c:pt>
                <c:pt idx="15842">
                  <c:v>465000</c:v>
                </c:pt>
                <c:pt idx="15843">
                  <c:v>518000</c:v>
                </c:pt>
                <c:pt idx="15844">
                  <c:v>251000</c:v>
                </c:pt>
                <c:pt idx="15845">
                  <c:v>255000</c:v>
                </c:pt>
                <c:pt idx="15846">
                  <c:v>319000</c:v>
                </c:pt>
                <c:pt idx="15847">
                  <c:v>719000</c:v>
                </c:pt>
                <c:pt idx="15848" formatCode="0.00E+00">
                  <c:v>1520000</c:v>
                </c:pt>
                <c:pt idx="15849">
                  <c:v>322000</c:v>
                </c:pt>
                <c:pt idx="15850">
                  <c:v>205000</c:v>
                </c:pt>
                <c:pt idx="15851">
                  <c:v>229000</c:v>
                </c:pt>
                <c:pt idx="15852">
                  <c:v>395000</c:v>
                </c:pt>
                <c:pt idx="15853">
                  <c:v>183000</c:v>
                </c:pt>
                <c:pt idx="15854">
                  <c:v>583500</c:v>
                </c:pt>
                <c:pt idx="15855">
                  <c:v>312000</c:v>
                </c:pt>
                <c:pt idx="15856">
                  <c:v>539000</c:v>
                </c:pt>
                <c:pt idx="15857">
                  <c:v>409000</c:v>
                </c:pt>
                <c:pt idx="15858">
                  <c:v>510250</c:v>
                </c:pt>
                <c:pt idx="15859">
                  <c:v>535000</c:v>
                </c:pt>
                <c:pt idx="15860">
                  <c:v>280000</c:v>
                </c:pt>
                <c:pt idx="15861">
                  <c:v>286000</c:v>
                </c:pt>
                <c:pt idx="15862">
                  <c:v>710000</c:v>
                </c:pt>
                <c:pt idx="15863">
                  <c:v>395000</c:v>
                </c:pt>
                <c:pt idx="15864">
                  <c:v>237500</c:v>
                </c:pt>
                <c:pt idx="15865">
                  <c:v>464000</c:v>
                </c:pt>
                <c:pt idx="15866">
                  <c:v>495000</c:v>
                </c:pt>
                <c:pt idx="15867">
                  <c:v>257500</c:v>
                </c:pt>
                <c:pt idx="15868">
                  <c:v>570000</c:v>
                </c:pt>
                <c:pt idx="15869">
                  <c:v>362000</c:v>
                </c:pt>
                <c:pt idx="15870">
                  <c:v>640000</c:v>
                </c:pt>
                <c:pt idx="15871">
                  <c:v>172500</c:v>
                </c:pt>
                <c:pt idx="15872">
                  <c:v>596000</c:v>
                </c:pt>
                <c:pt idx="15873">
                  <c:v>840000</c:v>
                </c:pt>
                <c:pt idx="15874" formatCode="0.00E+00">
                  <c:v>1600000</c:v>
                </c:pt>
                <c:pt idx="15875">
                  <c:v>435000</c:v>
                </c:pt>
                <c:pt idx="15876">
                  <c:v>251000</c:v>
                </c:pt>
                <c:pt idx="15877">
                  <c:v>282500</c:v>
                </c:pt>
                <c:pt idx="15878">
                  <c:v>265000</c:v>
                </c:pt>
                <c:pt idx="15879">
                  <c:v>330000</c:v>
                </c:pt>
                <c:pt idx="15880">
                  <c:v>435000</c:v>
                </c:pt>
                <c:pt idx="15881">
                  <c:v>827235</c:v>
                </c:pt>
                <c:pt idx="15882">
                  <c:v>249950</c:v>
                </c:pt>
                <c:pt idx="15883">
                  <c:v>400000</c:v>
                </c:pt>
                <c:pt idx="15884">
                  <c:v>300499</c:v>
                </c:pt>
                <c:pt idx="15885">
                  <c:v>449000</c:v>
                </c:pt>
                <c:pt idx="15886">
                  <c:v>500000</c:v>
                </c:pt>
                <c:pt idx="15887">
                  <c:v>865000</c:v>
                </c:pt>
                <c:pt idx="15888">
                  <c:v>899950</c:v>
                </c:pt>
                <c:pt idx="15889">
                  <c:v>370000</c:v>
                </c:pt>
                <c:pt idx="15890">
                  <c:v>442500</c:v>
                </c:pt>
                <c:pt idx="15891">
                  <c:v>310000</c:v>
                </c:pt>
                <c:pt idx="15892" formatCode="0.00E+00">
                  <c:v>1565000</c:v>
                </c:pt>
                <c:pt idx="15893">
                  <c:v>245000</c:v>
                </c:pt>
                <c:pt idx="15894">
                  <c:v>254950</c:v>
                </c:pt>
                <c:pt idx="15895">
                  <c:v>510000</c:v>
                </c:pt>
                <c:pt idx="15896">
                  <c:v>299950</c:v>
                </c:pt>
                <c:pt idx="15897">
                  <c:v>379950</c:v>
                </c:pt>
                <c:pt idx="15898">
                  <c:v>350000</c:v>
                </c:pt>
                <c:pt idx="15899">
                  <c:v>300000</c:v>
                </c:pt>
                <c:pt idx="15900">
                  <c:v>994000</c:v>
                </c:pt>
                <c:pt idx="15901">
                  <c:v>315000</c:v>
                </c:pt>
                <c:pt idx="15902">
                  <c:v>480500</c:v>
                </c:pt>
                <c:pt idx="15903">
                  <c:v>373000</c:v>
                </c:pt>
                <c:pt idx="15904">
                  <c:v>728000</c:v>
                </c:pt>
                <c:pt idx="15905">
                  <c:v>415000</c:v>
                </c:pt>
                <c:pt idx="15906">
                  <c:v>427500</c:v>
                </c:pt>
                <c:pt idx="15907">
                  <c:v>339300</c:v>
                </c:pt>
                <c:pt idx="15908">
                  <c:v>313000</c:v>
                </c:pt>
                <c:pt idx="15909">
                  <c:v>431500</c:v>
                </c:pt>
                <c:pt idx="15910">
                  <c:v>415000</c:v>
                </c:pt>
                <c:pt idx="15911">
                  <c:v>490000</c:v>
                </c:pt>
                <c:pt idx="15912" formatCode="0.00E+00">
                  <c:v>1425000</c:v>
                </c:pt>
                <c:pt idx="15913">
                  <c:v>275000</c:v>
                </c:pt>
                <c:pt idx="15914">
                  <c:v>325000</c:v>
                </c:pt>
                <c:pt idx="15915" formatCode="0.00E+00">
                  <c:v>1180000</c:v>
                </c:pt>
                <c:pt idx="15916">
                  <c:v>690000</c:v>
                </c:pt>
                <c:pt idx="15917">
                  <c:v>410000</c:v>
                </c:pt>
                <c:pt idx="15918">
                  <c:v>960000</c:v>
                </c:pt>
                <c:pt idx="15919">
                  <c:v>299250</c:v>
                </c:pt>
                <c:pt idx="15920">
                  <c:v>239000</c:v>
                </c:pt>
                <c:pt idx="15921">
                  <c:v>235000</c:v>
                </c:pt>
                <c:pt idx="15922">
                  <c:v>587000</c:v>
                </c:pt>
                <c:pt idx="15923">
                  <c:v>431000</c:v>
                </c:pt>
                <c:pt idx="15924" formatCode="0.00E+00">
                  <c:v>1636000</c:v>
                </c:pt>
                <c:pt idx="15925">
                  <c:v>285000</c:v>
                </c:pt>
                <c:pt idx="15926">
                  <c:v>778000</c:v>
                </c:pt>
                <c:pt idx="15927">
                  <c:v>415000</c:v>
                </c:pt>
                <c:pt idx="15928">
                  <c:v>550285</c:v>
                </c:pt>
                <c:pt idx="15929">
                  <c:v>910000</c:v>
                </c:pt>
                <c:pt idx="15930">
                  <c:v>860000</c:v>
                </c:pt>
                <c:pt idx="15931">
                  <c:v>765000</c:v>
                </c:pt>
                <c:pt idx="15932">
                  <c:v>782000</c:v>
                </c:pt>
                <c:pt idx="15933">
                  <c:v>525000</c:v>
                </c:pt>
                <c:pt idx="15934">
                  <c:v>745000</c:v>
                </c:pt>
                <c:pt idx="15935">
                  <c:v>470000</c:v>
                </c:pt>
                <c:pt idx="15936">
                  <c:v>345000</c:v>
                </c:pt>
                <c:pt idx="15937">
                  <c:v>279000</c:v>
                </c:pt>
                <c:pt idx="15938">
                  <c:v>500000</c:v>
                </c:pt>
                <c:pt idx="15939">
                  <c:v>237000</c:v>
                </c:pt>
                <c:pt idx="15940">
                  <c:v>200500</c:v>
                </c:pt>
                <c:pt idx="15941">
                  <c:v>387500</c:v>
                </c:pt>
                <c:pt idx="15942">
                  <c:v>392500</c:v>
                </c:pt>
                <c:pt idx="15943">
                  <c:v>305000</c:v>
                </c:pt>
                <c:pt idx="15944">
                  <c:v>981000</c:v>
                </c:pt>
                <c:pt idx="15945">
                  <c:v>680000</c:v>
                </c:pt>
                <c:pt idx="15946">
                  <c:v>276000</c:v>
                </c:pt>
                <c:pt idx="15947">
                  <c:v>655500</c:v>
                </c:pt>
                <c:pt idx="15948">
                  <c:v>555000</c:v>
                </c:pt>
                <c:pt idx="15949">
                  <c:v>235000</c:v>
                </c:pt>
                <c:pt idx="15950">
                  <c:v>325000</c:v>
                </c:pt>
                <c:pt idx="15951">
                  <c:v>268950</c:v>
                </c:pt>
                <c:pt idx="15952">
                  <c:v>264500</c:v>
                </c:pt>
                <c:pt idx="15953">
                  <c:v>240000</c:v>
                </c:pt>
                <c:pt idx="15954">
                  <c:v>819000</c:v>
                </c:pt>
                <c:pt idx="15955">
                  <c:v>850000</c:v>
                </c:pt>
                <c:pt idx="15956">
                  <c:v>294950</c:v>
                </c:pt>
                <c:pt idx="15957">
                  <c:v>693000</c:v>
                </c:pt>
                <c:pt idx="15958">
                  <c:v>478000</c:v>
                </c:pt>
                <c:pt idx="15959">
                  <c:v>222000</c:v>
                </c:pt>
                <c:pt idx="15960">
                  <c:v>635000</c:v>
                </c:pt>
                <c:pt idx="15961">
                  <c:v>469000</c:v>
                </c:pt>
                <c:pt idx="15962">
                  <c:v>350000</c:v>
                </c:pt>
                <c:pt idx="15963">
                  <c:v>180000</c:v>
                </c:pt>
                <c:pt idx="15964">
                  <c:v>490000</c:v>
                </c:pt>
                <c:pt idx="15965">
                  <c:v>360000</c:v>
                </c:pt>
                <c:pt idx="15966">
                  <c:v>630000</c:v>
                </c:pt>
                <c:pt idx="15967">
                  <c:v>615000</c:v>
                </c:pt>
                <c:pt idx="15968">
                  <c:v>279950</c:v>
                </c:pt>
                <c:pt idx="15969">
                  <c:v>317000</c:v>
                </c:pt>
                <c:pt idx="15970">
                  <c:v>618000</c:v>
                </c:pt>
                <c:pt idx="15971">
                  <c:v>620000</c:v>
                </c:pt>
                <c:pt idx="15972">
                  <c:v>345000</c:v>
                </c:pt>
                <c:pt idx="15973">
                  <c:v>608000</c:v>
                </c:pt>
                <c:pt idx="15974">
                  <c:v>325000</c:v>
                </c:pt>
                <c:pt idx="15975">
                  <c:v>475000</c:v>
                </c:pt>
                <c:pt idx="15976">
                  <c:v>154000</c:v>
                </c:pt>
                <c:pt idx="15977" formatCode="0.00E+00">
                  <c:v>1190000</c:v>
                </c:pt>
                <c:pt idx="15978">
                  <c:v>376950</c:v>
                </c:pt>
                <c:pt idx="15979">
                  <c:v>500000</c:v>
                </c:pt>
                <c:pt idx="15980">
                  <c:v>499950</c:v>
                </c:pt>
                <c:pt idx="15981">
                  <c:v>230000</c:v>
                </c:pt>
                <c:pt idx="15982">
                  <c:v>652600</c:v>
                </c:pt>
                <c:pt idx="15983">
                  <c:v>185000</c:v>
                </c:pt>
                <c:pt idx="15984">
                  <c:v>274950</c:v>
                </c:pt>
                <c:pt idx="15985">
                  <c:v>447000</c:v>
                </c:pt>
                <c:pt idx="15986">
                  <c:v>129000</c:v>
                </c:pt>
                <c:pt idx="15987">
                  <c:v>436000</c:v>
                </c:pt>
                <c:pt idx="15988">
                  <c:v>825000</c:v>
                </c:pt>
                <c:pt idx="15989">
                  <c:v>225000</c:v>
                </c:pt>
                <c:pt idx="15990">
                  <c:v>265000</c:v>
                </c:pt>
                <c:pt idx="15991">
                  <c:v>765000</c:v>
                </c:pt>
                <c:pt idx="15992">
                  <c:v>509000</c:v>
                </c:pt>
                <c:pt idx="15993">
                  <c:v>762450</c:v>
                </c:pt>
                <c:pt idx="15994">
                  <c:v>465000</c:v>
                </c:pt>
                <c:pt idx="15995">
                  <c:v>564000</c:v>
                </c:pt>
                <c:pt idx="15996">
                  <c:v>384500</c:v>
                </c:pt>
                <c:pt idx="15997">
                  <c:v>415000</c:v>
                </c:pt>
                <c:pt idx="15998">
                  <c:v>345000</c:v>
                </c:pt>
                <c:pt idx="15999">
                  <c:v>465950</c:v>
                </c:pt>
                <c:pt idx="16000">
                  <c:v>325000</c:v>
                </c:pt>
                <c:pt idx="16001">
                  <c:v>500000</c:v>
                </c:pt>
                <c:pt idx="16002">
                  <c:v>450000</c:v>
                </c:pt>
                <c:pt idx="16003">
                  <c:v>475000</c:v>
                </c:pt>
                <c:pt idx="16004" formatCode="0.00E+00">
                  <c:v>1346400</c:v>
                </c:pt>
                <c:pt idx="16005">
                  <c:v>747000</c:v>
                </c:pt>
                <c:pt idx="16006">
                  <c:v>395000</c:v>
                </c:pt>
                <c:pt idx="16007">
                  <c:v>505000</c:v>
                </c:pt>
                <c:pt idx="16008">
                  <c:v>215000</c:v>
                </c:pt>
                <c:pt idx="16009">
                  <c:v>775000</c:v>
                </c:pt>
                <c:pt idx="16010">
                  <c:v>540000</c:v>
                </c:pt>
                <c:pt idx="16011">
                  <c:v>392500</c:v>
                </c:pt>
                <c:pt idx="16012">
                  <c:v>987000</c:v>
                </c:pt>
                <c:pt idx="16013" formatCode="0.00E+00">
                  <c:v>1190000</c:v>
                </c:pt>
                <c:pt idx="16014">
                  <c:v>252500</c:v>
                </c:pt>
                <c:pt idx="16015">
                  <c:v>730000</c:v>
                </c:pt>
                <c:pt idx="16016">
                  <c:v>497300</c:v>
                </c:pt>
                <c:pt idx="16017">
                  <c:v>640000</c:v>
                </c:pt>
                <c:pt idx="16018">
                  <c:v>580000</c:v>
                </c:pt>
                <c:pt idx="16019">
                  <c:v>377000</c:v>
                </c:pt>
                <c:pt idx="16020" formatCode="0.00E+00">
                  <c:v>1280000</c:v>
                </c:pt>
                <c:pt idx="16021">
                  <c:v>396500</c:v>
                </c:pt>
                <c:pt idx="16022">
                  <c:v>300000</c:v>
                </c:pt>
                <c:pt idx="16023">
                  <c:v>532000</c:v>
                </c:pt>
                <c:pt idx="16024">
                  <c:v>579000</c:v>
                </c:pt>
                <c:pt idx="16025" formatCode="0.00E+00">
                  <c:v>1400000</c:v>
                </c:pt>
                <c:pt idx="16026">
                  <c:v>571000</c:v>
                </c:pt>
                <c:pt idx="16027">
                  <c:v>301950</c:v>
                </c:pt>
                <c:pt idx="16028">
                  <c:v>660000</c:v>
                </c:pt>
                <c:pt idx="16029">
                  <c:v>455000</c:v>
                </c:pt>
                <c:pt idx="16030">
                  <c:v>375000</c:v>
                </c:pt>
                <c:pt idx="16031">
                  <c:v>470000</c:v>
                </c:pt>
                <c:pt idx="16032">
                  <c:v>374990</c:v>
                </c:pt>
                <c:pt idx="16033">
                  <c:v>541500</c:v>
                </c:pt>
                <c:pt idx="16034">
                  <c:v>782500</c:v>
                </c:pt>
                <c:pt idx="16035">
                  <c:v>264000</c:v>
                </c:pt>
                <c:pt idx="16036">
                  <c:v>640000</c:v>
                </c:pt>
                <c:pt idx="16037">
                  <c:v>660000</c:v>
                </c:pt>
                <c:pt idx="16038" formatCode="0.00E+00">
                  <c:v>1365000</c:v>
                </c:pt>
                <c:pt idx="16039">
                  <c:v>389950</c:v>
                </c:pt>
                <c:pt idx="16040">
                  <c:v>226000</c:v>
                </c:pt>
                <c:pt idx="16041">
                  <c:v>390000</c:v>
                </c:pt>
                <c:pt idx="16042">
                  <c:v>485000</c:v>
                </c:pt>
                <c:pt idx="16043">
                  <c:v>840000</c:v>
                </c:pt>
                <c:pt idx="16044">
                  <c:v>600000</c:v>
                </c:pt>
                <c:pt idx="16045">
                  <c:v>331000</c:v>
                </c:pt>
                <c:pt idx="16046">
                  <c:v>780000</c:v>
                </c:pt>
                <c:pt idx="16047">
                  <c:v>300000</c:v>
                </c:pt>
                <c:pt idx="16048">
                  <c:v>361810</c:v>
                </c:pt>
                <c:pt idx="16049">
                  <c:v>467000</c:v>
                </c:pt>
                <c:pt idx="16050">
                  <c:v>399000</c:v>
                </c:pt>
                <c:pt idx="16051">
                  <c:v>315450</c:v>
                </c:pt>
                <c:pt idx="16052">
                  <c:v>600000</c:v>
                </c:pt>
                <c:pt idx="16053">
                  <c:v>247500</c:v>
                </c:pt>
                <c:pt idx="16054">
                  <c:v>330000</c:v>
                </c:pt>
                <c:pt idx="16055">
                  <c:v>500000</c:v>
                </c:pt>
                <c:pt idx="16056">
                  <c:v>367500</c:v>
                </c:pt>
                <c:pt idx="16057">
                  <c:v>560000</c:v>
                </c:pt>
                <c:pt idx="16058">
                  <c:v>655000</c:v>
                </c:pt>
                <c:pt idx="16059">
                  <c:v>530000</c:v>
                </c:pt>
                <c:pt idx="16060">
                  <c:v>270000</c:v>
                </c:pt>
                <c:pt idx="16061">
                  <c:v>437500</c:v>
                </c:pt>
                <c:pt idx="16062">
                  <c:v>575000</c:v>
                </c:pt>
                <c:pt idx="16063">
                  <c:v>278000</c:v>
                </c:pt>
                <c:pt idx="16064">
                  <c:v>568500</c:v>
                </c:pt>
                <c:pt idx="16065">
                  <c:v>280000</c:v>
                </c:pt>
                <c:pt idx="16066">
                  <c:v>250000</c:v>
                </c:pt>
                <c:pt idx="16067">
                  <c:v>247500</c:v>
                </c:pt>
                <c:pt idx="16068" formatCode="0.00E+00">
                  <c:v>1250000</c:v>
                </c:pt>
                <c:pt idx="16069">
                  <c:v>535000</c:v>
                </c:pt>
                <c:pt idx="16070">
                  <c:v>814842</c:v>
                </c:pt>
                <c:pt idx="16071">
                  <c:v>340000</c:v>
                </c:pt>
                <c:pt idx="16072">
                  <c:v>359950</c:v>
                </c:pt>
                <c:pt idx="16073">
                  <c:v>750000</c:v>
                </c:pt>
                <c:pt idx="16074" formatCode="0.00E+00">
                  <c:v>1220000</c:v>
                </c:pt>
                <c:pt idx="16075">
                  <c:v>370000</c:v>
                </c:pt>
                <c:pt idx="16076">
                  <c:v>329950</c:v>
                </c:pt>
                <c:pt idx="16077">
                  <c:v>500000</c:v>
                </c:pt>
                <c:pt idx="16078">
                  <c:v>734000</c:v>
                </c:pt>
                <c:pt idx="16079">
                  <c:v>385000</c:v>
                </c:pt>
                <c:pt idx="16080">
                  <c:v>230000</c:v>
                </c:pt>
                <c:pt idx="16081" formatCode="0.00E+00">
                  <c:v>1385000</c:v>
                </c:pt>
                <c:pt idx="16082">
                  <c:v>210000</c:v>
                </c:pt>
                <c:pt idx="16083">
                  <c:v>293000</c:v>
                </c:pt>
                <c:pt idx="16084">
                  <c:v>465000</c:v>
                </c:pt>
                <c:pt idx="16085">
                  <c:v>449000</c:v>
                </c:pt>
                <c:pt idx="16086">
                  <c:v>325000</c:v>
                </c:pt>
                <c:pt idx="16087">
                  <c:v>180000</c:v>
                </c:pt>
                <c:pt idx="16088">
                  <c:v>650000</c:v>
                </c:pt>
                <c:pt idx="16089">
                  <c:v>665000</c:v>
                </c:pt>
                <c:pt idx="16090">
                  <c:v>324450</c:v>
                </c:pt>
                <c:pt idx="16091">
                  <c:v>588000</c:v>
                </c:pt>
                <c:pt idx="16092">
                  <c:v>200000</c:v>
                </c:pt>
                <c:pt idx="16093">
                  <c:v>383000</c:v>
                </c:pt>
                <c:pt idx="16094">
                  <c:v>499950</c:v>
                </c:pt>
                <c:pt idx="16095">
                  <c:v>549000</c:v>
                </c:pt>
                <c:pt idx="16096">
                  <c:v>465000</c:v>
                </c:pt>
                <c:pt idx="16097">
                  <c:v>450000</c:v>
                </c:pt>
                <c:pt idx="16098">
                  <c:v>799900</c:v>
                </c:pt>
                <c:pt idx="16099">
                  <c:v>495000</c:v>
                </c:pt>
                <c:pt idx="16100" formatCode="0.00E+00">
                  <c:v>1200000</c:v>
                </c:pt>
                <c:pt idx="16101">
                  <c:v>637000</c:v>
                </c:pt>
                <c:pt idx="16102">
                  <c:v>589000</c:v>
                </c:pt>
                <c:pt idx="16103">
                  <c:v>305000</c:v>
                </c:pt>
                <c:pt idx="16104">
                  <c:v>600000</c:v>
                </c:pt>
                <c:pt idx="16105">
                  <c:v>587000</c:v>
                </c:pt>
                <c:pt idx="16106" formatCode="0.00E+00">
                  <c:v>1425000</c:v>
                </c:pt>
                <c:pt idx="16107">
                  <c:v>250000</c:v>
                </c:pt>
                <c:pt idx="16108">
                  <c:v>515000</c:v>
                </c:pt>
                <c:pt idx="16109">
                  <c:v>833000</c:v>
                </c:pt>
                <c:pt idx="16110">
                  <c:v>860000</c:v>
                </c:pt>
                <c:pt idx="16111">
                  <c:v>550000</c:v>
                </c:pt>
                <c:pt idx="16112">
                  <c:v>180000</c:v>
                </c:pt>
                <c:pt idx="16113">
                  <c:v>507000</c:v>
                </c:pt>
                <c:pt idx="16114">
                  <c:v>427000</c:v>
                </c:pt>
                <c:pt idx="16115">
                  <c:v>616950</c:v>
                </c:pt>
                <c:pt idx="16116">
                  <c:v>372000</c:v>
                </c:pt>
                <c:pt idx="16117">
                  <c:v>290000</c:v>
                </c:pt>
                <c:pt idx="16118">
                  <c:v>329990</c:v>
                </c:pt>
                <c:pt idx="16119">
                  <c:v>393500</c:v>
                </c:pt>
                <c:pt idx="16120" formatCode="0.00E+00">
                  <c:v>1550000</c:v>
                </c:pt>
                <c:pt idx="16121">
                  <c:v>240000</c:v>
                </c:pt>
                <c:pt idx="16122">
                  <c:v>285000</c:v>
                </c:pt>
                <c:pt idx="16123">
                  <c:v>382500</c:v>
                </c:pt>
                <c:pt idx="16124" formatCode="0.00E+00">
                  <c:v>1925000</c:v>
                </c:pt>
                <c:pt idx="16125">
                  <c:v>800000</c:v>
                </c:pt>
                <c:pt idx="16126">
                  <c:v>550000</c:v>
                </c:pt>
                <c:pt idx="16127">
                  <c:v>387846</c:v>
                </c:pt>
                <c:pt idx="16128">
                  <c:v>367500</c:v>
                </c:pt>
                <c:pt idx="16129">
                  <c:v>780500</c:v>
                </c:pt>
                <c:pt idx="16130">
                  <c:v>680000</c:v>
                </c:pt>
                <c:pt idx="16131">
                  <c:v>434400</c:v>
                </c:pt>
                <c:pt idx="16132">
                  <c:v>370000</c:v>
                </c:pt>
                <c:pt idx="16133">
                  <c:v>465000</c:v>
                </c:pt>
                <c:pt idx="16134">
                  <c:v>323000</c:v>
                </c:pt>
                <c:pt idx="16135">
                  <c:v>270000</c:v>
                </c:pt>
                <c:pt idx="16136" formatCode="0.00E+00">
                  <c:v>1320000</c:v>
                </c:pt>
                <c:pt idx="16137">
                  <c:v>560000</c:v>
                </c:pt>
                <c:pt idx="16138">
                  <c:v>450000</c:v>
                </c:pt>
                <c:pt idx="16139">
                  <c:v>290000</c:v>
                </c:pt>
                <c:pt idx="16140">
                  <c:v>354000</c:v>
                </c:pt>
                <c:pt idx="16141">
                  <c:v>705000</c:v>
                </c:pt>
                <c:pt idx="16142">
                  <c:v>445000</c:v>
                </c:pt>
                <c:pt idx="16143">
                  <c:v>229900</c:v>
                </c:pt>
                <c:pt idx="16144">
                  <c:v>610000</c:v>
                </c:pt>
                <c:pt idx="16145">
                  <c:v>535000</c:v>
                </c:pt>
                <c:pt idx="16146">
                  <c:v>437400</c:v>
                </c:pt>
                <c:pt idx="16147">
                  <c:v>540000</c:v>
                </c:pt>
                <c:pt idx="16148">
                  <c:v>570000</c:v>
                </c:pt>
                <c:pt idx="16149">
                  <c:v>533000</c:v>
                </c:pt>
                <c:pt idx="16150">
                  <c:v>555000</c:v>
                </c:pt>
                <c:pt idx="16151">
                  <c:v>239950</c:v>
                </c:pt>
                <c:pt idx="16152">
                  <c:v>350000</c:v>
                </c:pt>
                <c:pt idx="16153">
                  <c:v>245000</c:v>
                </c:pt>
                <c:pt idx="16154">
                  <c:v>456000</c:v>
                </c:pt>
                <c:pt idx="16155">
                  <c:v>465000</c:v>
                </c:pt>
                <c:pt idx="16156">
                  <c:v>445000</c:v>
                </c:pt>
                <c:pt idx="16157">
                  <c:v>517850</c:v>
                </c:pt>
                <c:pt idx="16158">
                  <c:v>329000</c:v>
                </c:pt>
                <c:pt idx="16159">
                  <c:v>512500</c:v>
                </c:pt>
                <c:pt idx="16160">
                  <c:v>365000</c:v>
                </c:pt>
                <c:pt idx="16161">
                  <c:v>450500</c:v>
                </c:pt>
                <c:pt idx="16162">
                  <c:v>915000</c:v>
                </c:pt>
                <c:pt idx="16163">
                  <c:v>205000</c:v>
                </c:pt>
                <c:pt idx="16164">
                  <c:v>314000</c:v>
                </c:pt>
                <c:pt idx="16165">
                  <c:v>496000</c:v>
                </c:pt>
                <c:pt idx="16166">
                  <c:v>329950</c:v>
                </c:pt>
                <c:pt idx="16167">
                  <c:v>375000</c:v>
                </c:pt>
                <c:pt idx="16168">
                  <c:v>623000</c:v>
                </c:pt>
                <c:pt idx="16169">
                  <c:v>310000</c:v>
                </c:pt>
                <c:pt idx="16170">
                  <c:v>532500</c:v>
                </c:pt>
                <c:pt idx="16171">
                  <c:v>960000</c:v>
                </c:pt>
                <c:pt idx="16172">
                  <c:v>598000</c:v>
                </c:pt>
                <c:pt idx="16173">
                  <c:v>683000</c:v>
                </c:pt>
                <c:pt idx="16174">
                  <c:v>425000</c:v>
                </c:pt>
                <c:pt idx="16175">
                  <c:v>533000</c:v>
                </c:pt>
                <c:pt idx="16176">
                  <c:v>375000</c:v>
                </c:pt>
                <c:pt idx="16177">
                  <c:v>250500</c:v>
                </c:pt>
                <c:pt idx="16178">
                  <c:v>257000</c:v>
                </c:pt>
                <c:pt idx="16179">
                  <c:v>218000</c:v>
                </c:pt>
                <c:pt idx="16180">
                  <c:v>460000</c:v>
                </c:pt>
                <c:pt idx="16181">
                  <c:v>255544</c:v>
                </c:pt>
                <c:pt idx="16182">
                  <c:v>560000</c:v>
                </c:pt>
                <c:pt idx="16183">
                  <c:v>480000</c:v>
                </c:pt>
                <c:pt idx="16184" formatCode="0.00E+00">
                  <c:v>1300000</c:v>
                </c:pt>
                <c:pt idx="16185">
                  <c:v>580000</c:v>
                </c:pt>
                <c:pt idx="16186">
                  <c:v>475000</c:v>
                </c:pt>
                <c:pt idx="16187" formatCode="0.00E+00">
                  <c:v>1309500</c:v>
                </c:pt>
                <c:pt idx="16188">
                  <c:v>700000</c:v>
                </c:pt>
                <c:pt idx="16189">
                  <c:v>590000</c:v>
                </c:pt>
                <c:pt idx="16190">
                  <c:v>264500</c:v>
                </c:pt>
                <c:pt idx="16191">
                  <c:v>465000</c:v>
                </c:pt>
                <c:pt idx="16192">
                  <c:v>290000</c:v>
                </c:pt>
                <c:pt idx="16193" formatCode="0.00E+00">
                  <c:v>1815000</c:v>
                </c:pt>
                <c:pt idx="16194">
                  <c:v>416000</c:v>
                </c:pt>
                <c:pt idx="16195">
                  <c:v>360000</c:v>
                </c:pt>
                <c:pt idx="16196">
                  <c:v>585083</c:v>
                </c:pt>
                <c:pt idx="16197">
                  <c:v>840000</c:v>
                </c:pt>
                <c:pt idx="16198">
                  <c:v>81000</c:v>
                </c:pt>
                <c:pt idx="16199" formatCode="0.00E+00">
                  <c:v>1285000</c:v>
                </c:pt>
                <c:pt idx="16200">
                  <c:v>326000</c:v>
                </c:pt>
                <c:pt idx="16201">
                  <c:v>447000</c:v>
                </c:pt>
                <c:pt idx="16202">
                  <c:v>185000</c:v>
                </c:pt>
                <c:pt idx="16203">
                  <c:v>439950</c:v>
                </c:pt>
                <c:pt idx="16204">
                  <c:v>234000</c:v>
                </c:pt>
                <c:pt idx="16205">
                  <c:v>485000</c:v>
                </c:pt>
                <c:pt idx="16206">
                  <c:v>750000</c:v>
                </c:pt>
                <c:pt idx="16207">
                  <c:v>865000</c:v>
                </c:pt>
                <c:pt idx="16208">
                  <c:v>287500</c:v>
                </c:pt>
                <c:pt idx="16209">
                  <c:v>375000</c:v>
                </c:pt>
                <c:pt idx="16210">
                  <c:v>565000</c:v>
                </c:pt>
                <c:pt idx="16211">
                  <c:v>260000</c:v>
                </c:pt>
                <c:pt idx="16212">
                  <c:v>190000</c:v>
                </c:pt>
                <c:pt idx="16213">
                  <c:v>399950</c:v>
                </c:pt>
                <c:pt idx="16214">
                  <c:v>275000</c:v>
                </c:pt>
                <c:pt idx="16215">
                  <c:v>528000</c:v>
                </c:pt>
                <c:pt idx="16216">
                  <c:v>315000</c:v>
                </c:pt>
                <c:pt idx="16217">
                  <c:v>614306</c:v>
                </c:pt>
                <c:pt idx="16218" formatCode="0.00E+00">
                  <c:v>1490000</c:v>
                </c:pt>
                <c:pt idx="16219">
                  <c:v>590000</c:v>
                </c:pt>
                <c:pt idx="16220">
                  <c:v>261500</c:v>
                </c:pt>
                <c:pt idx="16221">
                  <c:v>300000</c:v>
                </c:pt>
                <c:pt idx="16222">
                  <c:v>439000</c:v>
                </c:pt>
                <c:pt idx="16223">
                  <c:v>277554</c:v>
                </c:pt>
                <c:pt idx="16224">
                  <c:v>215000</c:v>
                </c:pt>
                <c:pt idx="16225" formatCode="0.00E+00">
                  <c:v>1200000</c:v>
                </c:pt>
                <c:pt idx="16226">
                  <c:v>420000</c:v>
                </c:pt>
                <c:pt idx="16227">
                  <c:v>485000</c:v>
                </c:pt>
                <c:pt idx="16228">
                  <c:v>202500</c:v>
                </c:pt>
                <c:pt idx="16229">
                  <c:v>710000</c:v>
                </c:pt>
                <c:pt idx="16230">
                  <c:v>535000</c:v>
                </c:pt>
                <c:pt idx="16231">
                  <c:v>260000</c:v>
                </c:pt>
                <c:pt idx="16232">
                  <c:v>254000</c:v>
                </c:pt>
                <c:pt idx="16233">
                  <c:v>600000</c:v>
                </c:pt>
                <c:pt idx="16234">
                  <c:v>285000</c:v>
                </c:pt>
                <c:pt idx="16235">
                  <c:v>800000</c:v>
                </c:pt>
                <c:pt idx="16236">
                  <c:v>165000</c:v>
                </c:pt>
                <c:pt idx="16237">
                  <c:v>216500</c:v>
                </c:pt>
                <c:pt idx="16238">
                  <c:v>387990</c:v>
                </c:pt>
                <c:pt idx="16239">
                  <c:v>500000</c:v>
                </c:pt>
                <c:pt idx="16240">
                  <c:v>650000</c:v>
                </c:pt>
                <c:pt idx="16241">
                  <c:v>646000</c:v>
                </c:pt>
                <c:pt idx="16242">
                  <c:v>323400</c:v>
                </c:pt>
                <c:pt idx="16243">
                  <c:v>300000</c:v>
                </c:pt>
                <c:pt idx="16244">
                  <c:v>712500</c:v>
                </c:pt>
                <c:pt idx="16245">
                  <c:v>550000</c:v>
                </c:pt>
                <c:pt idx="16246">
                  <c:v>400000</c:v>
                </c:pt>
                <c:pt idx="16247">
                  <c:v>255000</c:v>
                </c:pt>
                <c:pt idx="16248">
                  <c:v>660000</c:v>
                </c:pt>
                <c:pt idx="16249">
                  <c:v>925000</c:v>
                </c:pt>
                <c:pt idx="16250">
                  <c:v>534000</c:v>
                </c:pt>
                <c:pt idx="16251">
                  <c:v>215000</c:v>
                </c:pt>
                <c:pt idx="16252" formatCode="0.00E+00">
                  <c:v>1950000</c:v>
                </c:pt>
                <c:pt idx="16253" formatCode="0.00E+00">
                  <c:v>1400000</c:v>
                </c:pt>
                <c:pt idx="16254">
                  <c:v>212000</c:v>
                </c:pt>
                <c:pt idx="16255">
                  <c:v>265000</c:v>
                </c:pt>
                <c:pt idx="16256">
                  <c:v>400000</c:v>
                </c:pt>
                <c:pt idx="16257">
                  <c:v>311500</c:v>
                </c:pt>
                <c:pt idx="16258" formatCode="0.00E+00">
                  <c:v>2328000</c:v>
                </c:pt>
                <c:pt idx="16259">
                  <c:v>225000</c:v>
                </c:pt>
                <c:pt idx="16260" formatCode="0.00E+00">
                  <c:v>1250000</c:v>
                </c:pt>
                <c:pt idx="16261">
                  <c:v>380000</c:v>
                </c:pt>
                <c:pt idx="16262">
                  <c:v>600000</c:v>
                </c:pt>
                <c:pt idx="16263">
                  <c:v>600000</c:v>
                </c:pt>
                <c:pt idx="16264">
                  <c:v>315000</c:v>
                </c:pt>
                <c:pt idx="16265">
                  <c:v>847000</c:v>
                </c:pt>
                <c:pt idx="16266">
                  <c:v>730000</c:v>
                </c:pt>
                <c:pt idx="16267" formatCode="0.00E+00">
                  <c:v>1058000</c:v>
                </c:pt>
                <c:pt idx="16268" formatCode="0.00E+00">
                  <c:v>1620000</c:v>
                </c:pt>
                <c:pt idx="16269">
                  <c:v>664000</c:v>
                </c:pt>
                <c:pt idx="16270">
                  <c:v>454450</c:v>
                </c:pt>
                <c:pt idx="16271">
                  <c:v>341000</c:v>
                </c:pt>
                <c:pt idx="16272">
                  <c:v>276693</c:v>
                </c:pt>
                <c:pt idx="16273">
                  <c:v>185000</c:v>
                </c:pt>
                <c:pt idx="16274">
                  <c:v>160000</c:v>
                </c:pt>
                <c:pt idx="16275">
                  <c:v>270000</c:v>
                </c:pt>
                <c:pt idx="16276">
                  <c:v>300000</c:v>
                </c:pt>
                <c:pt idx="16277">
                  <c:v>264950</c:v>
                </c:pt>
                <c:pt idx="16278">
                  <c:v>209950</c:v>
                </c:pt>
                <c:pt idx="16279">
                  <c:v>850000</c:v>
                </c:pt>
                <c:pt idx="16280">
                  <c:v>645000</c:v>
                </c:pt>
                <c:pt idx="16281">
                  <c:v>855000</c:v>
                </c:pt>
                <c:pt idx="16282">
                  <c:v>632500</c:v>
                </c:pt>
                <c:pt idx="16283">
                  <c:v>289950</c:v>
                </c:pt>
                <c:pt idx="16284">
                  <c:v>850000</c:v>
                </c:pt>
                <c:pt idx="16285">
                  <c:v>565000</c:v>
                </c:pt>
                <c:pt idx="16286">
                  <c:v>792000</c:v>
                </c:pt>
                <c:pt idx="16287">
                  <c:v>260000</c:v>
                </c:pt>
                <c:pt idx="16288">
                  <c:v>585000</c:v>
                </c:pt>
                <c:pt idx="16289">
                  <c:v>295500</c:v>
                </c:pt>
                <c:pt idx="16290">
                  <c:v>329000</c:v>
                </c:pt>
                <c:pt idx="16291">
                  <c:v>750000</c:v>
                </c:pt>
                <c:pt idx="16292">
                  <c:v>495000</c:v>
                </c:pt>
                <c:pt idx="16293">
                  <c:v>672500</c:v>
                </c:pt>
                <c:pt idx="16294" formatCode="0.00E+00">
                  <c:v>1307000</c:v>
                </c:pt>
                <c:pt idx="16295">
                  <c:v>405000</c:v>
                </c:pt>
                <c:pt idx="16296">
                  <c:v>620000</c:v>
                </c:pt>
                <c:pt idx="16297">
                  <c:v>615000</c:v>
                </c:pt>
                <c:pt idx="16298">
                  <c:v>887000</c:v>
                </c:pt>
                <c:pt idx="16299" formatCode="0.00E+00">
                  <c:v>1057000</c:v>
                </c:pt>
                <c:pt idx="16300">
                  <c:v>753000</c:v>
                </c:pt>
                <c:pt idx="16301" formatCode="0.00E+00">
                  <c:v>1600000</c:v>
                </c:pt>
                <c:pt idx="16302" formatCode="0.00E+00">
                  <c:v>3710000</c:v>
                </c:pt>
                <c:pt idx="16303">
                  <c:v>365000</c:v>
                </c:pt>
                <c:pt idx="16304">
                  <c:v>870000</c:v>
                </c:pt>
                <c:pt idx="16305">
                  <c:v>321000</c:v>
                </c:pt>
                <c:pt idx="16306">
                  <c:v>280000</c:v>
                </c:pt>
                <c:pt idx="16307">
                  <c:v>288000</c:v>
                </c:pt>
                <c:pt idx="16308">
                  <c:v>248500</c:v>
                </c:pt>
                <c:pt idx="16309">
                  <c:v>330000</c:v>
                </c:pt>
                <c:pt idx="16310">
                  <c:v>740000</c:v>
                </c:pt>
                <c:pt idx="16311">
                  <c:v>445000</c:v>
                </c:pt>
                <c:pt idx="16312">
                  <c:v>198500</c:v>
                </c:pt>
                <c:pt idx="16313">
                  <c:v>280000</c:v>
                </c:pt>
                <c:pt idx="16314">
                  <c:v>336500</c:v>
                </c:pt>
                <c:pt idx="16315">
                  <c:v>267000</c:v>
                </c:pt>
                <c:pt idx="16316">
                  <c:v>315000</c:v>
                </c:pt>
                <c:pt idx="16317">
                  <c:v>545000</c:v>
                </c:pt>
                <c:pt idx="16318">
                  <c:v>274950</c:v>
                </c:pt>
                <c:pt idx="16319">
                  <c:v>500000</c:v>
                </c:pt>
                <c:pt idx="16320">
                  <c:v>299000</c:v>
                </c:pt>
                <c:pt idx="16321">
                  <c:v>420000</c:v>
                </c:pt>
                <c:pt idx="16322">
                  <c:v>620000</c:v>
                </c:pt>
                <c:pt idx="16323">
                  <c:v>575950</c:v>
                </c:pt>
                <c:pt idx="16324">
                  <c:v>666500</c:v>
                </c:pt>
                <c:pt idx="16325">
                  <c:v>180000</c:v>
                </c:pt>
                <c:pt idx="16326">
                  <c:v>261350</c:v>
                </c:pt>
                <c:pt idx="16327" formatCode="0.00E+00">
                  <c:v>1030000</c:v>
                </c:pt>
                <c:pt idx="16328">
                  <c:v>390000</c:v>
                </c:pt>
                <c:pt idx="16329">
                  <c:v>253500</c:v>
                </c:pt>
                <c:pt idx="16330">
                  <c:v>625000</c:v>
                </c:pt>
                <c:pt idx="16331">
                  <c:v>255000</c:v>
                </c:pt>
                <c:pt idx="16332">
                  <c:v>257000</c:v>
                </c:pt>
                <c:pt idx="16333">
                  <c:v>869000</c:v>
                </c:pt>
                <c:pt idx="16334">
                  <c:v>745000</c:v>
                </c:pt>
                <c:pt idx="16335" formatCode="0.00E+00">
                  <c:v>1350000</c:v>
                </c:pt>
                <c:pt idx="16336">
                  <c:v>350000</c:v>
                </c:pt>
                <c:pt idx="16337">
                  <c:v>475000</c:v>
                </c:pt>
                <c:pt idx="16338">
                  <c:v>540000</c:v>
                </c:pt>
                <c:pt idx="16339">
                  <c:v>175000</c:v>
                </c:pt>
                <c:pt idx="16340">
                  <c:v>100000</c:v>
                </c:pt>
                <c:pt idx="16341">
                  <c:v>890000</c:v>
                </c:pt>
                <c:pt idx="16342">
                  <c:v>280000</c:v>
                </c:pt>
                <c:pt idx="16343" formatCode="0.00E+00">
                  <c:v>1050000</c:v>
                </c:pt>
                <c:pt idx="16344">
                  <c:v>486000</c:v>
                </c:pt>
                <c:pt idx="16345">
                  <c:v>670000</c:v>
                </c:pt>
                <c:pt idx="16346">
                  <c:v>480000</c:v>
                </c:pt>
                <c:pt idx="16347">
                  <c:v>440000</c:v>
                </c:pt>
                <c:pt idx="16348" formatCode="0.00E+00">
                  <c:v>1500000</c:v>
                </c:pt>
                <c:pt idx="16349">
                  <c:v>743700</c:v>
                </c:pt>
                <c:pt idx="16350">
                  <c:v>449950</c:v>
                </c:pt>
                <c:pt idx="16351">
                  <c:v>367000</c:v>
                </c:pt>
                <c:pt idx="16352" formatCode="0.00E+00">
                  <c:v>1185000</c:v>
                </c:pt>
                <c:pt idx="16353">
                  <c:v>201000</c:v>
                </c:pt>
                <c:pt idx="16354">
                  <c:v>575000</c:v>
                </c:pt>
                <c:pt idx="16355">
                  <c:v>295000</c:v>
                </c:pt>
                <c:pt idx="16356">
                  <c:v>190000</c:v>
                </c:pt>
                <c:pt idx="16357">
                  <c:v>742500</c:v>
                </c:pt>
                <c:pt idx="16358">
                  <c:v>875000</c:v>
                </c:pt>
                <c:pt idx="16359" formatCode="0.00E+00">
                  <c:v>1387000</c:v>
                </c:pt>
                <c:pt idx="16360">
                  <c:v>600000</c:v>
                </c:pt>
                <c:pt idx="16361">
                  <c:v>207000</c:v>
                </c:pt>
                <c:pt idx="16362">
                  <c:v>650000</c:v>
                </c:pt>
                <c:pt idx="16363">
                  <c:v>275000</c:v>
                </c:pt>
                <c:pt idx="16364" formatCode="0.00E+00">
                  <c:v>1200000</c:v>
                </c:pt>
                <c:pt idx="16365">
                  <c:v>262500</c:v>
                </c:pt>
                <c:pt idx="16366">
                  <c:v>399000</c:v>
                </c:pt>
                <c:pt idx="16367">
                  <c:v>139000</c:v>
                </c:pt>
                <c:pt idx="16368">
                  <c:v>575000</c:v>
                </c:pt>
                <c:pt idx="16369">
                  <c:v>580000</c:v>
                </c:pt>
                <c:pt idx="16370">
                  <c:v>468000</c:v>
                </c:pt>
                <c:pt idx="16371">
                  <c:v>230000</c:v>
                </c:pt>
                <c:pt idx="16372">
                  <c:v>675000</c:v>
                </c:pt>
                <c:pt idx="16373">
                  <c:v>318000</c:v>
                </c:pt>
                <c:pt idx="16374">
                  <c:v>332100</c:v>
                </c:pt>
                <c:pt idx="16375">
                  <c:v>175000</c:v>
                </c:pt>
                <c:pt idx="16376">
                  <c:v>817000</c:v>
                </c:pt>
                <c:pt idx="16377" formatCode="0.00E+00">
                  <c:v>1200000</c:v>
                </c:pt>
                <c:pt idx="16378">
                  <c:v>525000</c:v>
                </c:pt>
                <c:pt idx="16379">
                  <c:v>189000</c:v>
                </c:pt>
                <c:pt idx="16380">
                  <c:v>629950</c:v>
                </c:pt>
                <c:pt idx="16381">
                  <c:v>641500</c:v>
                </c:pt>
                <c:pt idx="16382">
                  <c:v>490000</c:v>
                </c:pt>
                <c:pt idx="16383">
                  <c:v>415000</c:v>
                </c:pt>
                <c:pt idx="16384">
                  <c:v>250000</c:v>
                </c:pt>
                <c:pt idx="16385">
                  <c:v>781000</c:v>
                </c:pt>
                <c:pt idx="16386">
                  <c:v>400000</c:v>
                </c:pt>
                <c:pt idx="16387">
                  <c:v>935000</c:v>
                </c:pt>
                <c:pt idx="16388">
                  <c:v>575000</c:v>
                </c:pt>
                <c:pt idx="16389" formatCode="0.00E+00">
                  <c:v>1660000</c:v>
                </c:pt>
                <c:pt idx="16390">
                  <c:v>302300</c:v>
                </c:pt>
                <c:pt idx="16391">
                  <c:v>355000</c:v>
                </c:pt>
                <c:pt idx="16392" formatCode="0.00E+00">
                  <c:v>1538000</c:v>
                </c:pt>
                <c:pt idx="16393">
                  <c:v>926250</c:v>
                </c:pt>
                <c:pt idx="16394">
                  <c:v>300000</c:v>
                </c:pt>
                <c:pt idx="16395">
                  <c:v>361500</c:v>
                </c:pt>
                <c:pt idx="16396">
                  <c:v>616000</c:v>
                </c:pt>
                <c:pt idx="16397">
                  <c:v>395000</c:v>
                </c:pt>
                <c:pt idx="16398">
                  <c:v>245000</c:v>
                </c:pt>
                <c:pt idx="16399">
                  <c:v>206000</c:v>
                </c:pt>
                <c:pt idx="16400">
                  <c:v>706000</c:v>
                </c:pt>
                <c:pt idx="16401">
                  <c:v>578000</c:v>
                </c:pt>
                <c:pt idx="16402">
                  <c:v>341950</c:v>
                </c:pt>
                <c:pt idx="16403">
                  <c:v>305000</c:v>
                </c:pt>
                <c:pt idx="16404">
                  <c:v>575000</c:v>
                </c:pt>
                <c:pt idx="16405">
                  <c:v>330000</c:v>
                </c:pt>
                <c:pt idx="16406">
                  <c:v>445000</c:v>
                </c:pt>
                <c:pt idx="16407">
                  <c:v>333000</c:v>
                </c:pt>
                <c:pt idx="16408">
                  <c:v>598500</c:v>
                </c:pt>
                <c:pt idx="16409">
                  <c:v>225000</c:v>
                </c:pt>
                <c:pt idx="16410">
                  <c:v>570000</c:v>
                </c:pt>
                <c:pt idx="16411">
                  <c:v>630000</c:v>
                </c:pt>
                <c:pt idx="16412">
                  <c:v>779000</c:v>
                </c:pt>
                <c:pt idx="16413">
                  <c:v>760000</c:v>
                </c:pt>
                <c:pt idx="16414">
                  <c:v>322968</c:v>
                </c:pt>
                <c:pt idx="16415">
                  <c:v>595000</c:v>
                </c:pt>
                <c:pt idx="16416">
                  <c:v>321000</c:v>
                </c:pt>
                <c:pt idx="16417">
                  <c:v>653000</c:v>
                </c:pt>
                <c:pt idx="16418">
                  <c:v>750000</c:v>
                </c:pt>
                <c:pt idx="16419">
                  <c:v>530000</c:v>
                </c:pt>
                <c:pt idx="16420">
                  <c:v>352750</c:v>
                </c:pt>
                <c:pt idx="16421">
                  <c:v>424950</c:v>
                </c:pt>
                <c:pt idx="16422">
                  <c:v>427000</c:v>
                </c:pt>
                <c:pt idx="16423">
                  <c:v>558000</c:v>
                </c:pt>
                <c:pt idx="16424">
                  <c:v>438200</c:v>
                </c:pt>
                <c:pt idx="16425">
                  <c:v>340000</c:v>
                </c:pt>
                <c:pt idx="16426">
                  <c:v>830005</c:v>
                </c:pt>
                <c:pt idx="16427">
                  <c:v>548000</c:v>
                </c:pt>
                <c:pt idx="16428">
                  <c:v>411715</c:v>
                </c:pt>
                <c:pt idx="16429">
                  <c:v>865000</c:v>
                </c:pt>
                <c:pt idx="16430" formatCode="0.00E+00">
                  <c:v>1750000</c:v>
                </c:pt>
                <c:pt idx="16431">
                  <c:v>688000</c:v>
                </c:pt>
                <c:pt idx="16432">
                  <c:v>399950</c:v>
                </c:pt>
                <c:pt idx="16433">
                  <c:v>555000</c:v>
                </c:pt>
                <c:pt idx="16434">
                  <c:v>677000</c:v>
                </c:pt>
                <c:pt idx="16435">
                  <c:v>539000</c:v>
                </c:pt>
                <c:pt idx="16436">
                  <c:v>410000</c:v>
                </c:pt>
                <c:pt idx="16437">
                  <c:v>472000</c:v>
                </c:pt>
                <c:pt idx="16438">
                  <c:v>755000</c:v>
                </c:pt>
                <c:pt idx="16439">
                  <c:v>269900</c:v>
                </c:pt>
                <c:pt idx="16440">
                  <c:v>667400</c:v>
                </c:pt>
                <c:pt idx="16441" formatCode="0.00E+00">
                  <c:v>1220000</c:v>
                </c:pt>
                <c:pt idx="16442">
                  <c:v>544000</c:v>
                </c:pt>
                <c:pt idx="16443">
                  <c:v>800000</c:v>
                </c:pt>
                <c:pt idx="16444">
                  <c:v>315000</c:v>
                </c:pt>
                <c:pt idx="16445">
                  <c:v>227000</c:v>
                </c:pt>
                <c:pt idx="16446">
                  <c:v>765000</c:v>
                </c:pt>
                <c:pt idx="16447">
                  <c:v>625000</c:v>
                </c:pt>
                <c:pt idx="16448" formatCode="0.00E+00">
                  <c:v>1875000</c:v>
                </c:pt>
                <c:pt idx="16449">
                  <c:v>822600</c:v>
                </c:pt>
                <c:pt idx="16450">
                  <c:v>515000</c:v>
                </c:pt>
                <c:pt idx="16451">
                  <c:v>377000</c:v>
                </c:pt>
                <c:pt idx="16452">
                  <c:v>600000</c:v>
                </c:pt>
                <c:pt idx="16453">
                  <c:v>525300</c:v>
                </c:pt>
                <c:pt idx="16454">
                  <c:v>760000</c:v>
                </c:pt>
                <c:pt idx="16455">
                  <c:v>202000</c:v>
                </c:pt>
                <c:pt idx="16456">
                  <c:v>470000</c:v>
                </c:pt>
                <c:pt idx="16457">
                  <c:v>810000</c:v>
                </c:pt>
                <c:pt idx="16458">
                  <c:v>175000</c:v>
                </c:pt>
                <c:pt idx="16459">
                  <c:v>440000</c:v>
                </c:pt>
                <c:pt idx="16460">
                  <c:v>197000</c:v>
                </c:pt>
                <c:pt idx="16461">
                  <c:v>254000</c:v>
                </c:pt>
                <c:pt idx="16462">
                  <c:v>405000</c:v>
                </c:pt>
                <c:pt idx="16463">
                  <c:v>416000</c:v>
                </c:pt>
                <c:pt idx="16464">
                  <c:v>779950</c:v>
                </c:pt>
                <c:pt idx="16465">
                  <c:v>200000</c:v>
                </c:pt>
                <c:pt idx="16466">
                  <c:v>658100</c:v>
                </c:pt>
                <c:pt idx="16467">
                  <c:v>397000</c:v>
                </c:pt>
                <c:pt idx="16468">
                  <c:v>815000</c:v>
                </c:pt>
                <c:pt idx="16469">
                  <c:v>345000</c:v>
                </c:pt>
                <c:pt idx="16470">
                  <c:v>305500</c:v>
                </c:pt>
                <c:pt idx="16471">
                  <c:v>340000</c:v>
                </c:pt>
                <c:pt idx="16472">
                  <c:v>330000</c:v>
                </c:pt>
                <c:pt idx="16473">
                  <c:v>269000</c:v>
                </c:pt>
                <c:pt idx="16474">
                  <c:v>349950</c:v>
                </c:pt>
                <c:pt idx="16475">
                  <c:v>431000</c:v>
                </c:pt>
                <c:pt idx="16476">
                  <c:v>735000</c:v>
                </c:pt>
                <c:pt idx="16477">
                  <c:v>414000</c:v>
                </c:pt>
                <c:pt idx="16478">
                  <c:v>619500</c:v>
                </c:pt>
                <c:pt idx="16479">
                  <c:v>675000</c:v>
                </c:pt>
                <c:pt idx="16480">
                  <c:v>380500</c:v>
                </c:pt>
                <c:pt idx="16481">
                  <c:v>253000</c:v>
                </c:pt>
                <c:pt idx="16482">
                  <c:v>157500</c:v>
                </c:pt>
                <c:pt idx="16483">
                  <c:v>627000</c:v>
                </c:pt>
                <c:pt idx="16484">
                  <c:v>469500</c:v>
                </c:pt>
                <c:pt idx="16485">
                  <c:v>319950</c:v>
                </c:pt>
                <c:pt idx="16486">
                  <c:v>249500</c:v>
                </c:pt>
                <c:pt idx="16487">
                  <c:v>485000</c:v>
                </c:pt>
                <c:pt idx="16488" formatCode="0.00E+00">
                  <c:v>1125000</c:v>
                </c:pt>
                <c:pt idx="16489">
                  <c:v>314500</c:v>
                </c:pt>
                <c:pt idx="16490">
                  <c:v>220000</c:v>
                </c:pt>
                <c:pt idx="16491">
                  <c:v>444950</c:v>
                </c:pt>
                <c:pt idx="16492">
                  <c:v>598000</c:v>
                </c:pt>
                <c:pt idx="16493">
                  <c:v>699850</c:v>
                </c:pt>
                <c:pt idx="16494">
                  <c:v>595000</c:v>
                </c:pt>
                <c:pt idx="16495">
                  <c:v>735000</c:v>
                </c:pt>
                <c:pt idx="16496">
                  <c:v>542500</c:v>
                </c:pt>
                <c:pt idx="16497">
                  <c:v>450000</c:v>
                </c:pt>
                <c:pt idx="16498">
                  <c:v>298500</c:v>
                </c:pt>
                <c:pt idx="16499">
                  <c:v>403950</c:v>
                </c:pt>
                <c:pt idx="16500">
                  <c:v>271000</c:v>
                </c:pt>
                <c:pt idx="16501">
                  <c:v>335000</c:v>
                </c:pt>
                <c:pt idx="16502">
                  <c:v>305000</c:v>
                </c:pt>
                <c:pt idx="16503">
                  <c:v>630000</c:v>
                </c:pt>
                <c:pt idx="16504">
                  <c:v>253000</c:v>
                </c:pt>
                <c:pt idx="16505">
                  <c:v>395000</c:v>
                </c:pt>
                <c:pt idx="16506">
                  <c:v>265000</c:v>
                </c:pt>
                <c:pt idx="16507">
                  <c:v>225000</c:v>
                </c:pt>
                <c:pt idx="16508">
                  <c:v>338500</c:v>
                </c:pt>
                <c:pt idx="16509">
                  <c:v>300000</c:v>
                </c:pt>
                <c:pt idx="16510">
                  <c:v>255000</c:v>
                </c:pt>
                <c:pt idx="16511">
                  <c:v>337000</c:v>
                </c:pt>
                <c:pt idx="16512">
                  <c:v>324900</c:v>
                </c:pt>
                <c:pt idx="16513">
                  <c:v>821000</c:v>
                </c:pt>
                <c:pt idx="16514">
                  <c:v>500000</c:v>
                </c:pt>
                <c:pt idx="16515">
                  <c:v>885000</c:v>
                </c:pt>
                <c:pt idx="16516">
                  <c:v>360000</c:v>
                </c:pt>
                <c:pt idx="16517">
                  <c:v>304000</c:v>
                </c:pt>
                <c:pt idx="16518">
                  <c:v>376000</c:v>
                </c:pt>
                <c:pt idx="16519">
                  <c:v>425000</c:v>
                </c:pt>
                <c:pt idx="16520" formatCode="0.00E+00">
                  <c:v>1180500</c:v>
                </c:pt>
                <c:pt idx="16521">
                  <c:v>187000</c:v>
                </c:pt>
                <c:pt idx="16522">
                  <c:v>710000</c:v>
                </c:pt>
                <c:pt idx="16523">
                  <c:v>585000</c:v>
                </c:pt>
                <c:pt idx="16524" formatCode="0.00E+00">
                  <c:v>1400000</c:v>
                </c:pt>
                <c:pt idx="16525" formatCode="0.00E+00">
                  <c:v>1980000</c:v>
                </c:pt>
                <c:pt idx="16526">
                  <c:v>250000</c:v>
                </c:pt>
                <c:pt idx="16527">
                  <c:v>950000</c:v>
                </c:pt>
                <c:pt idx="16528">
                  <c:v>725000</c:v>
                </c:pt>
                <c:pt idx="16529">
                  <c:v>505000</c:v>
                </c:pt>
                <c:pt idx="16530">
                  <c:v>90000</c:v>
                </c:pt>
                <c:pt idx="16531">
                  <c:v>400000</c:v>
                </c:pt>
                <c:pt idx="16532">
                  <c:v>407000</c:v>
                </c:pt>
                <c:pt idx="16533">
                  <c:v>651000</c:v>
                </c:pt>
                <c:pt idx="16534">
                  <c:v>485000</c:v>
                </c:pt>
                <c:pt idx="16535">
                  <c:v>460000</c:v>
                </c:pt>
                <c:pt idx="16536">
                  <c:v>369000</c:v>
                </c:pt>
                <c:pt idx="16537">
                  <c:v>355000</c:v>
                </c:pt>
                <c:pt idx="16538">
                  <c:v>155000</c:v>
                </c:pt>
                <c:pt idx="16539" formatCode="0.00E+00">
                  <c:v>1000000</c:v>
                </c:pt>
                <c:pt idx="16540">
                  <c:v>419625</c:v>
                </c:pt>
                <c:pt idx="16541">
                  <c:v>435000</c:v>
                </c:pt>
                <c:pt idx="16542">
                  <c:v>379000</c:v>
                </c:pt>
                <c:pt idx="16543">
                  <c:v>293000</c:v>
                </c:pt>
                <c:pt idx="16544">
                  <c:v>592100</c:v>
                </c:pt>
                <c:pt idx="16545">
                  <c:v>362000</c:v>
                </c:pt>
                <c:pt idx="16546">
                  <c:v>227000</c:v>
                </c:pt>
                <c:pt idx="16547">
                  <c:v>335500</c:v>
                </c:pt>
                <c:pt idx="16548">
                  <c:v>213000</c:v>
                </c:pt>
                <c:pt idx="16549">
                  <c:v>338000</c:v>
                </c:pt>
                <c:pt idx="16550">
                  <c:v>163500</c:v>
                </c:pt>
                <c:pt idx="16551">
                  <c:v>199988</c:v>
                </c:pt>
                <c:pt idx="16552" formatCode="0.00E+00">
                  <c:v>1185000</c:v>
                </c:pt>
                <c:pt idx="16553">
                  <c:v>320000</c:v>
                </c:pt>
                <c:pt idx="16554">
                  <c:v>450000</c:v>
                </c:pt>
                <c:pt idx="16555">
                  <c:v>249900</c:v>
                </c:pt>
                <c:pt idx="16556">
                  <c:v>223000</c:v>
                </c:pt>
                <c:pt idx="16557">
                  <c:v>631000</c:v>
                </c:pt>
                <c:pt idx="16558">
                  <c:v>350000</c:v>
                </c:pt>
                <c:pt idx="16559">
                  <c:v>279000</c:v>
                </c:pt>
                <c:pt idx="16560">
                  <c:v>310000</c:v>
                </c:pt>
                <c:pt idx="16561">
                  <c:v>185000</c:v>
                </c:pt>
                <c:pt idx="16562">
                  <c:v>445000</c:v>
                </c:pt>
                <c:pt idx="16563">
                  <c:v>365000</c:v>
                </c:pt>
                <c:pt idx="16564">
                  <c:v>333500</c:v>
                </c:pt>
                <c:pt idx="16565">
                  <c:v>385000</c:v>
                </c:pt>
                <c:pt idx="16566">
                  <c:v>345000</c:v>
                </c:pt>
                <c:pt idx="16567" formatCode="0.00E+00">
                  <c:v>1260000</c:v>
                </c:pt>
                <c:pt idx="16568">
                  <c:v>440000</c:v>
                </c:pt>
                <c:pt idx="16569">
                  <c:v>444500</c:v>
                </c:pt>
                <c:pt idx="16570">
                  <c:v>340000</c:v>
                </c:pt>
                <c:pt idx="16571">
                  <c:v>680000</c:v>
                </c:pt>
                <c:pt idx="16572">
                  <c:v>420000</c:v>
                </c:pt>
                <c:pt idx="16573">
                  <c:v>438500</c:v>
                </c:pt>
                <c:pt idx="16574">
                  <c:v>109500</c:v>
                </c:pt>
                <c:pt idx="16575">
                  <c:v>461000</c:v>
                </c:pt>
                <c:pt idx="16576">
                  <c:v>968000</c:v>
                </c:pt>
                <c:pt idx="16577">
                  <c:v>355000</c:v>
                </c:pt>
                <c:pt idx="16578">
                  <c:v>249000</c:v>
                </c:pt>
                <c:pt idx="16579">
                  <c:v>256500</c:v>
                </c:pt>
                <c:pt idx="16580" formatCode="0.00E+00">
                  <c:v>1810000</c:v>
                </c:pt>
                <c:pt idx="16581">
                  <c:v>269000</c:v>
                </c:pt>
                <c:pt idx="16582" formatCode="0.00E+00">
                  <c:v>1350000</c:v>
                </c:pt>
                <c:pt idx="16583">
                  <c:v>885000</c:v>
                </c:pt>
                <c:pt idx="16584">
                  <c:v>455000</c:v>
                </c:pt>
                <c:pt idx="16585">
                  <c:v>980000</c:v>
                </c:pt>
                <c:pt idx="16586">
                  <c:v>412500</c:v>
                </c:pt>
                <c:pt idx="16587">
                  <c:v>740000</c:v>
                </c:pt>
                <c:pt idx="16588" formatCode="0.00E+00">
                  <c:v>1298000</c:v>
                </c:pt>
                <c:pt idx="16589">
                  <c:v>326000</c:v>
                </c:pt>
                <c:pt idx="16590">
                  <c:v>568500</c:v>
                </c:pt>
                <c:pt idx="16591">
                  <c:v>620000</c:v>
                </c:pt>
                <c:pt idx="16592">
                  <c:v>283000</c:v>
                </c:pt>
                <c:pt idx="16593">
                  <c:v>875000</c:v>
                </c:pt>
                <c:pt idx="16594" formatCode="0.00E+00">
                  <c:v>1310000</c:v>
                </c:pt>
                <c:pt idx="16595">
                  <c:v>289950</c:v>
                </c:pt>
                <c:pt idx="16596">
                  <c:v>252500</c:v>
                </c:pt>
                <c:pt idx="16597">
                  <c:v>376000</c:v>
                </c:pt>
                <c:pt idx="16598">
                  <c:v>635700</c:v>
                </c:pt>
                <c:pt idx="16599">
                  <c:v>710000</c:v>
                </c:pt>
                <c:pt idx="16600">
                  <c:v>440000</c:v>
                </c:pt>
                <c:pt idx="16601">
                  <c:v>439000</c:v>
                </c:pt>
                <c:pt idx="16602">
                  <c:v>455000</c:v>
                </c:pt>
                <c:pt idx="16603">
                  <c:v>225000</c:v>
                </c:pt>
                <c:pt idx="16604">
                  <c:v>250000</c:v>
                </c:pt>
                <c:pt idx="16605">
                  <c:v>585000</c:v>
                </c:pt>
                <c:pt idx="16606">
                  <c:v>685000</c:v>
                </c:pt>
                <c:pt idx="16607">
                  <c:v>420000</c:v>
                </c:pt>
                <c:pt idx="16608">
                  <c:v>245000</c:v>
                </c:pt>
                <c:pt idx="16609">
                  <c:v>275000</c:v>
                </c:pt>
                <c:pt idx="16610">
                  <c:v>270000</c:v>
                </c:pt>
                <c:pt idx="16611">
                  <c:v>767250</c:v>
                </c:pt>
                <c:pt idx="16612">
                  <c:v>229000</c:v>
                </c:pt>
                <c:pt idx="16613">
                  <c:v>400000</c:v>
                </c:pt>
                <c:pt idx="16614" formatCode="0.00E+00">
                  <c:v>2195000</c:v>
                </c:pt>
                <c:pt idx="16615">
                  <c:v>665000</c:v>
                </c:pt>
                <c:pt idx="16616">
                  <c:v>500000</c:v>
                </c:pt>
                <c:pt idx="16617">
                  <c:v>355500</c:v>
                </c:pt>
                <c:pt idx="16618">
                  <c:v>369000</c:v>
                </c:pt>
                <c:pt idx="16619">
                  <c:v>338500</c:v>
                </c:pt>
                <c:pt idx="16620">
                  <c:v>256000</c:v>
                </c:pt>
                <c:pt idx="16621">
                  <c:v>470000</c:v>
                </c:pt>
                <c:pt idx="16622">
                  <c:v>675000</c:v>
                </c:pt>
                <c:pt idx="16623">
                  <c:v>369950</c:v>
                </c:pt>
                <c:pt idx="16624">
                  <c:v>615000</c:v>
                </c:pt>
                <c:pt idx="16625" formatCode="0.00E+00">
                  <c:v>1200690</c:v>
                </c:pt>
                <c:pt idx="16626">
                  <c:v>950000</c:v>
                </c:pt>
                <c:pt idx="16627">
                  <c:v>799500</c:v>
                </c:pt>
                <c:pt idx="16628">
                  <c:v>187000</c:v>
                </c:pt>
                <c:pt idx="16629">
                  <c:v>598000</c:v>
                </c:pt>
                <c:pt idx="16630">
                  <c:v>429950</c:v>
                </c:pt>
                <c:pt idx="16631">
                  <c:v>347950</c:v>
                </c:pt>
                <c:pt idx="16632">
                  <c:v>851000</c:v>
                </c:pt>
                <c:pt idx="16633">
                  <c:v>205000</c:v>
                </c:pt>
                <c:pt idx="16634">
                  <c:v>225000</c:v>
                </c:pt>
                <c:pt idx="16635">
                  <c:v>705000</c:v>
                </c:pt>
                <c:pt idx="16636">
                  <c:v>535000</c:v>
                </c:pt>
                <c:pt idx="16637">
                  <c:v>222500</c:v>
                </c:pt>
                <c:pt idx="16638">
                  <c:v>313500</c:v>
                </c:pt>
                <c:pt idx="16639">
                  <c:v>632000</c:v>
                </c:pt>
                <c:pt idx="16640">
                  <c:v>467000</c:v>
                </c:pt>
                <c:pt idx="16641">
                  <c:v>339000</c:v>
                </c:pt>
                <c:pt idx="16642">
                  <c:v>712000</c:v>
                </c:pt>
                <c:pt idx="16643">
                  <c:v>335000</c:v>
                </c:pt>
                <c:pt idx="16644">
                  <c:v>470000</c:v>
                </c:pt>
                <c:pt idx="16645">
                  <c:v>367000</c:v>
                </c:pt>
                <c:pt idx="16646">
                  <c:v>440500</c:v>
                </c:pt>
                <c:pt idx="16647">
                  <c:v>305000</c:v>
                </c:pt>
                <c:pt idx="16648">
                  <c:v>635000</c:v>
                </c:pt>
                <c:pt idx="16649" formatCode="0.00E+00">
                  <c:v>1020000</c:v>
                </c:pt>
                <c:pt idx="16650">
                  <c:v>342000</c:v>
                </c:pt>
                <c:pt idx="16651">
                  <c:v>283000</c:v>
                </c:pt>
                <c:pt idx="16652">
                  <c:v>430000</c:v>
                </c:pt>
                <c:pt idx="16653">
                  <c:v>245000</c:v>
                </c:pt>
                <c:pt idx="16654">
                  <c:v>355500</c:v>
                </c:pt>
                <c:pt idx="16655">
                  <c:v>395000</c:v>
                </c:pt>
                <c:pt idx="16656">
                  <c:v>324900</c:v>
                </c:pt>
                <c:pt idx="16657">
                  <c:v>660000</c:v>
                </c:pt>
                <c:pt idx="16658">
                  <c:v>570000</c:v>
                </c:pt>
                <c:pt idx="16659">
                  <c:v>552321</c:v>
                </c:pt>
                <c:pt idx="16660" formatCode="0.00E+00">
                  <c:v>1100000</c:v>
                </c:pt>
                <c:pt idx="16661">
                  <c:v>237000</c:v>
                </c:pt>
                <c:pt idx="16662">
                  <c:v>402000</c:v>
                </c:pt>
                <c:pt idx="16663">
                  <c:v>470000</c:v>
                </c:pt>
                <c:pt idx="16664">
                  <c:v>395900</c:v>
                </c:pt>
                <c:pt idx="16665">
                  <c:v>442000</c:v>
                </c:pt>
                <c:pt idx="16666">
                  <c:v>795000</c:v>
                </c:pt>
                <c:pt idx="16667">
                  <c:v>190500</c:v>
                </c:pt>
                <c:pt idx="16668">
                  <c:v>808000</c:v>
                </c:pt>
                <c:pt idx="16669">
                  <c:v>500000</c:v>
                </c:pt>
                <c:pt idx="16670">
                  <c:v>775000</c:v>
                </c:pt>
                <c:pt idx="16671">
                  <c:v>300000</c:v>
                </c:pt>
                <c:pt idx="16672">
                  <c:v>496000</c:v>
                </c:pt>
                <c:pt idx="16673">
                  <c:v>448000</c:v>
                </c:pt>
                <c:pt idx="16674">
                  <c:v>645000</c:v>
                </c:pt>
                <c:pt idx="16675">
                  <c:v>464600</c:v>
                </c:pt>
                <c:pt idx="16676">
                  <c:v>590000</c:v>
                </c:pt>
                <c:pt idx="16677">
                  <c:v>399000</c:v>
                </c:pt>
                <c:pt idx="16678">
                  <c:v>305000</c:v>
                </c:pt>
                <c:pt idx="16679">
                  <c:v>478000</c:v>
                </c:pt>
                <c:pt idx="16680">
                  <c:v>598800</c:v>
                </c:pt>
                <c:pt idx="16681">
                  <c:v>430000</c:v>
                </c:pt>
                <c:pt idx="16682">
                  <c:v>433000</c:v>
                </c:pt>
                <c:pt idx="16683">
                  <c:v>420000</c:v>
                </c:pt>
                <c:pt idx="16684">
                  <c:v>585000</c:v>
                </c:pt>
                <c:pt idx="16685">
                  <c:v>255000</c:v>
                </c:pt>
                <c:pt idx="16686">
                  <c:v>305000</c:v>
                </c:pt>
                <c:pt idx="16687">
                  <c:v>396000</c:v>
                </c:pt>
                <c:pt idx="16688">
                  <c:v>347500</c:v>
                </c:pt>
                <c:pt idx="16689">
                  <c:v>900000</c:v>
                </c:pt>
                <c:pt idx="16690">
                  <c:v>425000</c:v>
                </c:pt>
                <c:pt idx="16691">
                  <c:v>429000</c:v>
                </c:pt>
                <c:pt idx="16692">
                  <c:v>540000</c:v>
                </c:pt>
                <c:pt idx="16693">
                  <c:v>324950</c:v>
                </c:pt>
                <c:pt idx="16694" formatCode="0.00E+00">
                  <c:v>1049000</c:v>
                </c:pt>
                <c:pt idx="16695">
                  <c:v>221000</c:v>
                </c:pt>
                <c:pt idx="16696">
                  <c:v>405000</c:v>
                </c:pt>
                <c:pt idx="16697" formatCode="0.00E+00">
                  <c:v>1150000</c:v>
                </c:pt>
                <c:pt idx="16698">
                  <c:v>588000</c:v>
                </c:pt>
                <c:pt idx="16699">
                  <c:v>234950</c:v>
                </c:pt>
                <c:pt idx="16700">
                  <c:v>580000</c:v>
                </c:pt>
                <c:pt idx="16701">
                  <c:v>637000</c:v>
                </c:pt>
                <c:pt idx="16702">
                  <c:v>704000</c:v>
                </c:pt>
                <c:pt idx="16703">
                  <c:v>210000</c:v>
                </c:pt>
                <c:pt idx="16704">
                  <c:v>772000</c:v>
                </c:pt>
                <c:pt idx="16705">
                  <c:v>763000</c:v>
                </c:pt>
                <c:pt idx="16706">
                  <c:v>213500</c:v>
                </c:pt>
                <c:pt idx="16707">
                  <c:v>255000</c:v>
                </c:pt>
                <c:pt idx="16708">
                  <c:v>423500</c:v>
                </c:pt>
                <c:pt idx="16709">
                  <c:v>520000</c:v>
                </c:pt>
                <c:pt idx="16710">
                  <c:v>550000</c:v>
                </c:pt>
                <c:pt idx="16711">
                  <c:v>795000</c:v>
                </c:pt>
                <c:pt idx="16712">
                  <c:v>495000</c:v>
                </c:pt>
                <c:pt idx="16713">
                  <c:v>455000</c:v>
                </c:pt>
                <c:pt idx="16714">
                  <c:v>85000</c:v>
                </c:pt>
                <c:pt idx="16715">
                  <c:v>239000</c:v>
                </c:pt>
                <c:pt idx="16716">
                  <c:v>184900</c:v>
                </c:pt>
                <c:pt idx="16717">
                  <c:v>386000</c:v>
                </c:pt>
                <c:pt idx="16718">
                  <c:v>415000</c:v>
                </c:pt>
                <c:pt idx="16719">
                  <c:v>387000</c:v>
                </c:pt>
                <c:pt idx="16720" formatCode="0.00E+00">
                  <c:v>2140000</c:v>
                </c:pt>
                <c:pt idx="16721">
                  <c:v>685000</c:v>
                </c:pt>
                <c:pt idx="16722">
                  <c:v>340000</c:v>
                </c:pt>
                <c:pt idx="16723">
                  <c:v>422000</c:v>
                </c:pt>
                <c:pt idx="16724">
                  <c:v>442000</c:v>
                </c:pt>
                <c:pt idx="16725">
                  <c:v>280000</c:v>
                </c:pt>
                <c:pt idx="16726" formatCode="0.00E+00">
                  <c:v>1150000</c:v>
                </c:pt>
                <c:pt idx="16727">
                  <c:v>279000</c:v>
                </c:pt>
                <c:pt idx="16728">
                  <c:v>569000</c:v>
                </c:pt>
                <c:pt idx="16729" formatCode="0.00E+00">
                  <c:v>1355000</c:v>
                </c:pt>
                <c:pt idx="16730">
                  <c:v>209950</c:v>
                </c:pt>
                <c:pt idx="16731">
                  <c:v>468000</c:v>
                </c:pt>
                <c:pt idx="16732">
                  <c:v>237100</c:v>
                </c:pt>
                <c:pt idx="16733">
                  <c:v>336000</c:v>
                </c:pt>
                <c:pt idx="16734">
                  <c:v>500000</c:v>
                </c:pt>
                <c:pt idx="16735">
                  <c:v>290000</c:v>
                </c:pt>
                <c:pt idx="16736" formatCode="0.00E+00">
                  <c:v>1185000</c:v>
                </c:pt>
                <c:pt idx="16737">
                  <c:v>365000</c:v>
                </c:pt>
                <c:pt idx="16738">
                  <c:v>146300</c:v>
                </c:pt>
                <c:pt idx="16739">
                  <c:v>554000</c:v>
                </c:pt>
                <c:pt idx="16740">
                  <c:v>424000</c:v>
                </c:pt>
                <c:pt idx="16741" formatCode="0.00E+00">
                  <c:v>1348000</c:v>
                </c:pt>
                <c:pt idx="16742">
                  <c:v>508500</c:v>
                </c:pt>
                <c:pt idx="16743">
                  <c:v>244500</c:v>
                </c:pt>
                <c:pt idx="16744">
                  <c:v>206000</c:v>
                </c:pt>
                <c:pt idx="16745">
                  <c:v>643500</c:v>
                </c:pt>
                <c:pt idx="16746">
                  <c:v>372500</c:v>
                </c:pt>
                <c:pt idx="16747">
                  <c:v>630000</c:v>
                </c:pt>
                <c:pt idx="16748">
                  <c:v>418000</c:v>
                </c:pt>
                <c:pt idx="16749">
                  <c:v>425000</c:v>
                </c:pt>
                <c:pt idx="16750">
                  <c:v>800000</c:v>
                </c:pt>
                <c:pt idx="16751">
                  <c:v>208000</c:v>
                </c:pt>
                <c:pt idx="16752">
                  <c:v>476000</c:v>
                </c:pt>
                <c:pt idx="16753">
                  <c:v>277500</c:v>
                </c:pt>
                <c:pt idx="16754">
                  <c:v>478000</c:v>
                </c:pt>
                <c:pt idx="16755">
                  <c:v>890000</c:v>
                </c:pt>
                <c:pt idx="16756">
                  <c:v>450000</c:v>
                </c:pt>
                <c:pt idx="16757">
                  <c:v>205000</c:v>
                </c:pt>
                <c:pt idx="16758">
                  <c:v>665000</c:v>
                </c:pt>
                <c:pt idx="16759">
                  <c:v>518000</c:v>
                </c:pt>
                <c:pt idx="16760">
                  <c:v>465000</c:v>
                </c:pt>
                <c:pt idx="16761">
                  <c:v>330000</c:v>
                </c:pt>
                <c:pt idx="16762">
                  <c:v>449400</c:v>
                </c:pt>
                <c:pt idx="16763">
                  <c:v>829000</c:v>
                </c:pt>
                <c:pt idx="16764">
                  <c:v>450000</c:v>
                </c:pt>
                <c:pt idx="16765">
                  <c:v>310000</c:v>
                </c:pt>
                <c:pt idx="16766">
                  <c:v>615000</c:v>
                </c:pt>
                <c:pt idx="16767">
                  <c:v>605000</c:v>
                </c:pt>
                <c:pt idx="16768">
                  <c:v>437500</c:v>
                </c:pt>
                <c:pt idx="16769">
                  <c:v>545000</c:v>
                </c:pt>
                <c:pt idx="16770">
                  <c:v>770000</c:v>
                </c:pt>
                <c:pt idx="16771">
                  <c:v>600000</c:v>
                </c:pt>
                <c:pt idx="16772">
                  <c:v>560000</c:v>
                </c:pt>
                <c:pt idx="16773" formatCode="0.00E+00">
                  <c:v>1920000</c:v>
                </c:pt>
                <c:pt idx="16774">
                  <c:v>457000</c:v>
                </c:pt>
                <c:pt idx="16775">
                  <c:v>585000</c:v>
                </c:pt>
                <c:pt idx="16776">
                  <c:v>560000</c:v>
                </c:pt>
                <c:pt idx="16777">
                  <c:v>345000</c:v>
                </c:pt>
                <c:pt idx="16778">
                  <c:v>550000</c:v>
                </c:pt>
                <c:pt idx="16779">
                  <c:v>589950</c:v>
                </c:pt>
                <c:pt idx="16780">
                  <c:v>327000</c:v>
                </c:pt>
                <c:pt idx="16781">
                  <c:v>800000</c:v>
                </c:pt>
                <c:pt idx="16782">
                  <c:v>150000</c:v>
                </c:pt>
                <c:pt idx="16783">
                  <c:v>425000</c:v>
                </c:pt>
                <c:pt idx="16784">
                  <c:v>350000</c:v>
                </c:pt>
                <c:pt idx="16785">
                  <c:v>273000</c:v>
                </c:pt>
                <c:pt idx="16786">
                  <c:v>750000</c:v>
                </c:pt>
                <c:pt idx="16787">
                  <c:v>240000</c:v>
                </c:pt>
                <c:pt idx="16788">
                  <c:v>400000</c:v>
                </c:pt>
                <c:pt idx="16789">
                  <c:v>230000</c:v>
                </c:pt>
                <c:pt idx="16790">
                  <c:v>372000</c:v>
                </c:pt>
                <c:pt idx="16791">
                  <c:v>459500</c:v>
                </c:pt>
                <c:pt idx="16792">
                  <c:v>582000</c:v>
                </c:pt>
                <c:pt idx="16793">
                  <c:v>465000</c:v>
                </c:pt>
                <c:pt idx="16794">
                  <c:v>386000</c:v>
                </c:pt>
                <c:pt idx="16795">
                  <c:v>546000</c:v>
                </c:pt>
                <c:pt idx="16796">
                  <c:v>278000</c:v>
                </c:pt>
                <c:pt idx="16797">
                  <c:v>540000</c:v>
                </c:pt>
                <c:pt idx="16798">
                  <c:v>529000</c:v>
                </c:pt>
                <c:pt idx="16799">
                  <c:v>554000</c:v>
                </c:pt>
                <c:pt idx="16800">
                  <c:v>210000</c:v>
                </c:pt>
                <c:pt idx="16801">
                  <c:v>225000</c:v>
                </c:pt>
                <c:pt idx="16802">
                  <c:v>561600</c:v>
                </c:pt>
                <c:pt idx="16803">
                  <c:v>300000</c:v>
                </c:pt>
                <c:pt idx="16804" formatCode="0.00E+00">
                  <c:v>1650000</c:v>
                </c:pt>
                <c:pt idx="16805" formatCode="0.00E+00">
                  <c:v>1017100</c:v>
                </c:pt>
                <c:pt idx="16806">
                  <c:v>150000</c:v>
                </c:pt>
                <c:pt idx="16807">
                  <c:v>400950</c:v>
                </c:pt>
                <c:pt idx="16808">
                  <c:v>620000</c:v>
                </c:pt>
                <c:pt idx="16809">
                  <c:v>449000</c:v>
                </c:pt>
                <c:pt idx="16810">
                  <c:v>630000</c:v>
                </c:pt>
                <c:pt idx="16811">
                  <c:v>336000</c:v>
                </c:pt>
                <c:pt idx="16812">
                  <c:v>299950</c:v>
                </c:pt>
                <c:pt idx="16813">
                  <c:v>352500</c:v>
                </c:pt>
                <c:pt idx="16814">
                  <c:v>150000</c:v>
                </c:pt>
                <c:pt idx="16815">
                  <c:v>175000</c:v>
                </c:pt>
                <c:pt idx="16816">
                  <c:v>305000</c:v>
                </c:pt>
                <c:pt idx="16817" formatCode="0.00E+00">
                  <c:v>2574000</c:v>
                </c:pt>
                <c:pt idx="16818">
                  <c:v>607500</c:v>
                </c:pt>
                <c:pt idx="16819">
                  <c:v>505000</c:v>
                </c:pt>
                <c:pt idx="16820">
                  <c:v>280500</c:v>
                </c:pt>
                <c:pt idx="16821">
                  <c:v>610000</c:v>
                </c:pt>
                <c:pt idx="16822">
                  <c:v>381000</c:v>
                </c:pt>
                <c:pt idx="16823">
                  <c:v>482000</c:v>
                </c:pt>
                <c:pt idx="16824">
                  <c:v>379950</c:v>
                </c:pt>
                <c:pt idx="16825" formatCode="0.00E+00">
                  <c:v>2500000</c:v>
                </c:pt>
                <c:pt idx="16826">
                  <c:v>425000</c:v>
                </c:pt>
                <c:pt idx="16827">
                  <c:v>580000</c:v>
                </c:pt>
                <c:pt idx="16828">
                  <c:v>605000</c:v>
                </c:pt>
                <c:pt idx="16829">
                  <c:v>194000</c:v>
                </c:pt>
                <c:pt idx="16830">
                  <c:v>546200</c:v>
                </c:pt>
                <c:pt idx="16831" formatCode="0.00E+00">
                  <c:v>1395000</c:v>
                </c:pt>
                <c:pt idx="16832">
                  <c:v>315000</c:v>
                </c:pt>
                <c:pt idx="16833">
                  <c:v>465000</c:v>
                </c:pt>
                <c:pt idx="16834">
                  <c:v>330000</c:v>
                </c:pt>
                <c:pt idx="16835">
                  <c:v>795000</c:v>
                </c:pt>
                <c:pt idx="16836">
                  <c:v>265000</c:v>
                </c:pt>
                <c:pt idx="16837" formatCode="0.00E+00">
                  <c:v>1300000</c:v>
                </c:pt>
                <c:pt idx="16838">
                  <c:v>126500</c:v>
                </c:pt>
                <c:pt idx="16839">
                  <c:v>760000</c:v>
                </c:pt>
                <c:pt idx="16840">
                  <c:v>540000</c:v>
                </c:pt>
                <c:pt idx="16841">
                  <c:v>446000</c:v>
                </c:pt>
                <c:pt idx="16842">
                  <c:v>170000</c:v>
                </c:pt>
                <c:pt idx="16843">
                  <c:v>379000</c:v>
                </c:pt>
                <c:pt idx="16844" formatCode="0.00E+00">
                  <c:v>1400000</c:v>
                </c:pt>
                <c:pt idx="16845">
                  <c:v>800000</c:v>
                </c:pt>
                <c:pt idx="16846">
                  <c:v>260000</c:v>
                </c:pt>
                <c:pt idx="16847">
                  <c:v>820000</c:v>
                </c:pt>
                <c:pt idx="16848">
                  <c:v>449950</c:v>
                </c:pt>
                <c:pt idx="16849">
                  <c:v>392000</c:v>
                </c:pt>
                <c:pt idx="16850">
                  <c:v>465000</c:v>
                </c:pt>
                <c:pt idx="16851">
                  <c:v>449950</c:v>
                </c:pt>
                <c:pt idx="16852">
                  <c:v>520000</c:v>
                </c:pt>
                <c:pt idx="16853">
                  <c:v>546800</c:v>
                </c:pt>
                <c:pt idx="16854">
                  <c:v>825000</c:v>
                </c:pt>
                <c:pt idx="16855">
                  <c:v>337000</c:v>
                </c:pt>
                <c:pt idx="16856">
                  <c:v>333000</c:v>
                </c:pt>
                <c:pt idx="16857">
                  <c:v>380000</c:v>
                </c:pt>
                <c:pt idx="16858">
                  <c:v>280000</c:v>
                </c:pt>
                <c:pt idx="16859">
                  <c:v>202000</c:v>
                </c:pt>
                <c:pt idx="16860">
                  <c:v>585000</c:v>
                </c:pt>
                <c:pt idx="16861">
                  <c:v>435000</c:v>
                </c:pt>
                <c:pt idx="16862" formatCode="0.00E+00">
                  <c:v>1200000</c:v>
                </c:pt>
                <c:pt idx="16863">
                  <c:v>364000</c:v>
                </c:pt>
                <c:pt idx="16864">
                  <c:v>300000</c:v>
                </c:pt>
                <c:pt idx="16865">
                  <c:v>558000</c:v>
                </c:pt>
                <c:pt idx="16866">
                  <c:v>199950</c:v>
                </c:pt>
                <c:pt idx="16867">
                  <c:v>515000</c:v>
                </c:pt>
                <c:pt idx="16868">
                  <c:v>590000</c:v>
                </c:pt>
                <c:pt idx="16869">
                  <c:v>813500</c:v>
                </c:pt>
                <c:pt idx="16870">
                  <c:v>725000</c:v>
                </c:pt>
                <c:pt idx="16871">
                  <c:v>490000</c:v>
                </c:pt>
                <c:pt idx="16872">
                  <c:v>277000</c:v>
                </c:pt>
                <c:pt idx="16873">
                  <c:v>325000</c:v>
                </c:pt>
                <c:pt idx="16874">
                  <c:v>649800</c:v>
                </c:pt>
                <c:pt idx="16875">
                  <c:v>425000</c:v>
                </c:pt>
                <c:pt idx="16876">
                  <c:v>460000</c:v>
                </c:pt>
                <c:pt idx="16877">
                  <c:v>750000</c:v>
                </c:pt>
                <c:pt idx="16878">
                  <c:v>469000</c:v>
                </c:pt>
                <c:pt idx="16879">
                  <c:v>566000</c:v>
                </c:pt>
                <c:pt idx="16880">
                  <c:v>407500</c:v>
                </c:pt>
                <c:pt idx="16881">
                  <c:v>353500</c:v>
                </c:pt>
                <c:pt idx="16882">
                  <c:v>524000</c:v>
                </c:pt>
                <c:pt idx="16883">
                  <c:v>264950</c:v>
                </c:pt>
                <c:pt idx="16884">
                  <c:v>547500</c:v>
                </c:pt>
                <c:pt idx="16885">
                  <c:v>264500</c:v>
                </c:pt>
                <c:pt idx="16886">
                  <c:v>507500</c:v>
                </c:pt>
                <c:pt idx="16887">
                  <c:v>560000</c:v>
                </c:pt>
                <c:pt idx="16888">
                  <c:v>995000</c:v>
                </c:pt>
                <c:pt idx="16889">
                  <c:v>835000</c:v>
                </c:pt>
                <c:pt idx="16890">
                  <c:v>440000</c:v>
                </c:pt>
                <c:pt idx="16891" formatCode="0.00E+00">
                  <c:v>1015000</c:v>
                </c:pt>
                <c:pt idx="16892">
                  <c:v>300000</c:v>
                </c:pt>
                <c:pt idx="16893">
                  <c:v>125000</c:v>
                </c:pt>
                <c:pt idx="16894">
                  <c:v>986000</c:v>
                </c:pt>
                <c:pt idx="16895">
                  <c:v>315000</c:v>
                </c:pt>
                <c:pt idx="16896">
                  <c:v>320000</c:v>
                </c:pt>
                <c:pt idx="16897">
                  <c:v>972000</c:v>
                </c:pt>
                <c:pt idx="16898">
                  <c:v>760000</c:v>
                </c:pt>
                <c:pt idx="16899">
                  <c:v>265000</c:v>
                </c:pt>
                <c:pt idx="16900">
                  <c:v>355000</c:v>
                </c:pt>
                <c:pt idx="16901">
                  <c:v>300000</c:v>
                </c:pt>
                <c:pt idx="16902">
                  <c:v>474950</c:v>
                </c:pt>
                <c:pt idx="16903">
                  <c:v>470000</c:v>
                </c:pt>
                <c:pt idx="16904">
                  <c:v>437500</c:v>
                </c:pt>
                <c:pt idx="16905">
                  <c:v>520000</c:v>
                </c:pt>
                <c:pt idx="16906">
                  <c:v>237600</c:v>
                </c:pt>
                <c:pt idx="16907">
                  <c:v>162950</c:v>
                </c:pt>
                <c:pt idx="16908">
                  <c:v>457000</c:v>
                </c:pt>
                <c:pt idx="16909">
                  <c:v>635000</c:v>
                </c:pt>
                <c:pt idx="16910">
                  <c:v>735000</c:v>
                </c:pt>
                <c:pt idx="16911">
                  <c:v>910000</c:v>
                </c:pt>
                <c:pt idx="16912">
                  <c:v>346500</c:v>
                </c:pt>
                <c:pt idx="16913">
                  <c:v>655000</c:v>
                </c:pt>
                <c:pt idx="16914">
                  <c:v>425000</c:v>
                </c:pt>
                <c:pt idx="16915">
                  <c:v>137000</c:v>
                </c:pt>
                <c:pt idx="16916">
                  <c:v>557500</c:v>
                </c:pt>
                <c:pt idx="16917">
                  <c:v>415000</c:v>
                </c:pt>
                <c:pt idx="16918">
                  <c:v>830000</c:v>
                </c:pt>
                <c:pt idx="16919">
                  <c:v>949000</c:v>
                </c:pt>
                <c:pt idx="16920">
                  <c:v>420000</c:v>
                </c:pt>
                <c:pt idx="16921">
                  <c:v>353000</c:v>
                </c:pt>
                <c:pt idx="16922">
                  <c:v>560000</c:v>
                </c:pt>
                <c:pt idx="16923">
                  <c:v>445700</c:v>
                </c:pt>
                <c:pt idx="16924">
                  <c:v>226000</c:v>
                </c:pt>
                <c:pt idx="16925">
                  <c:v>358000</c:v>
                </c:pt>
                <c:pt idx="16926">
                  <c:v>501000</c:v>
                </c:pt>
                <c:pt idx="16927">
                  <c:v>609000</c:v>
                </c:pt>
                <c:pt idx="16928">
                  <c:v>734950</c:v>
                </c:pt>
                <c:pt idx="16929">
                  <c:v>725000</c:v>
                </c:pt>
                <c:pt idx="16930">
                  <c:v>350500</c:v>
                </c:pt>
                <c:pt idx="16931">
                  <c:v>610000</c:v>
                </c:pt>
                <c:pt idx="16932">
                  <c:v>605125</c:v>
                </c:pt>
                <c:pt idx="16933" formatCode="0.00E+00">
                  <c:v>1388000</c:v>
                </c:pt>
                <c:pt idx="16934">
                  <c:v>550000</c:v>
                </c:pt>
                <c:pt idx="16935">
                  <c:v>335000</c:v>
                </c:pt>
                <c:pt idx="16936">
                  <c:v>397000</c:v>
                </c:pt>
                <c:pt idx="16937">
                  <c:v>240000</c:v>
                </c:pt>
                <c:pt idx="16938">
                  <c:v>240000</c:v>
                </c:pt>
                <c:pt idx="16939">
                  <c:v>262500</c:v>
                </c:pt>
                <c:pt idx="16940">
                  <c:v>440000</c:v>
                </c:pt>
                <c:pt idx="16941">
                  <c:v>160000</c:v>
                </c:pt>
                <c:pt idx="16942">
                  <c:v>427000</c:v>
                </c:pt>
                <c:pt idx="16943">
                  <c:v>920000</c:v>
                </c:pt>
                <c:pt idx="16944" formatCode="0.00E+00">
                  <c:v>2300000</c:v>
                </c:pt>
                <c:pt idx="16945">
                  <c:v>480000</c:v>
                </c:pt>
                <c:pt idx="16946">
                  <c:v>615000</c:v>
                </c:pt>
                <c:pt idx="16947">
                  <c:v>736500</c:v>
                </c:pt>
                <c:pt idx="16948">
                  <c:v>542500</c:v>
                </c:pt>
                <c:pt idx="16949">
                  <c:v>191000</c:v>
                </c:pt>
                <c:pt idx="16950">
                  <c:v>730000</c:v>
                </c:pt>
                <c:pt idx="16951" formatCode="0.00E+00">
                  <c:v>1225000</c:v>
                </c:pt>
                <c:pt idx="16952">
                  <c:v>129000</c:v>
                </c:pt>
                <c:pt idx="16953">
                  <c:v>284000</c:v>
                </c:pt>
                <c:pt idx="16954">
                  <c:v>645000</c:v>
                </c:pt>
                <c:pt idx="16955">
                  <c:v>218000</c:v>
                </c:pt>
                <c:pt idx="16956">
                  <c:v>675000</c:v>
                </c:pt>
                <c:pt idx="16957">
                  <c:v>575000</c:v>
                </c:pt>
                <c:pt idx="16958">
                  <c:v>225000</c:v>
                </c:pt>
                <c:pt idx="16959">
                  <c:v>626000</c:v>
                </c:pt>
                <c:pt idx="16960">
                  <c:v>499950</c:v>
                </c:pt>
                <c:pt idx="16961">
                  <c:v>405000</c:v>
                </c:pt>
                <c:pt idx="16962">
                  <c:v>152500</c:v>
                </c:pt>
                <c:pt idx="16963">
                  <c:v>325000</c:v>
                </c:pt>
                <c:pt idx="16964">
                  <c:v>475300</c:v>
                </c:pt>
                <c:pt idx="16965">
                  <c:v>485000</c:v>
                </c:pt>
                <c:pt idx="16966">
                  <c:v>720000</c:v>
                </c:pt>
                <c:pt idx="16967">
                  <c:v>465000</c:v>
                </c:pt>
                <c:pt idx="16968">
                  <c:v>489000</c:v>
                </c:pt>
                <c:pt idx="16969" formatCode="0.00E+00">
                  <c:v>3100000</c:v>
                </c:pt>
                <c:pt idx="16970">
                  <c:v>288000</c:v>
                </c:pt>
                <c:pt idx="16971">
                  <c:v>225000</c:v>
                </c:pt>
                <c:pt idx="16972">
                  <c:v>499000</c:v>
                </c:pt>
                <c:pt idx="16973">
                  <c:v>632000</c:v>
                </c:pt>
                <c:pt idx="16974">
                  <c:v>580000</c:v>
                </c:pt>
                <c:pt idx="16975">
                  <c:v>730000</c:v>
                </c:pt>
                <c:pt idx="16976">
                  <c:v>325000</c:v>
                </c:pt>
                <c:pt idx="16977">
                  <c:v>421000</c:v>
                </c:pt>
                <c:pt idx="16978">
                  <c:v>316000</c:v>
                </c:pt>
                <c:pt idx="16979">
                  <c:v>415000</c:v>
                </c:pt>
                <c:pt idx="16980">
                  <c:v>401000</c:v>
                </c:pt>
                <c:pt idx="16981">
                  <c:v>229950</c:v>
                </c:pt>
                <c:pt idx="16982">
                  <c:v>539950</c:v>
                </c:pt>
                <c:pt idx="16983">
                  <c:v>335000</c:v>
                </c:pt>
                <c:pt idx="16984">
                  <c:v>339000</c:v>
                </c:pt>
                <c:pt idx="16985">
                  <c:v>414950</c:v>
                </c:pt>
                <c:pt idx="16986">
                  <c:v>650000</c:v>
                </c:pt>
                <c:pt idx="16987">
                  <c:v>445000</c:v>
                </c:pt>
                <c:pt idx="16988">
                  <c:v>295000</c:v>
                </c:pt>
                <c:pt idx="16989">
                  <c:v>975000</c:v>
                </c:pt>
                <c:pt idx="16990">
                  <c:v>296500</c:v>
                </c:pt>
                <c:pt idx="16991">
                  <c:v>440000</c:v>
                </c:pt>
                <c:pt idx="16992">
                  <c:v>420000</c:v>
                </c:pt>
                <c:pt idx="16993">
                  <c:v>302000</c:v>
                </c:pt>
                <c:pt idx="16994">
                  <c:v>350000</c:v>
                </c:pt>
                <c:pt idx="16995">
                  <c:v>667000</c:v>
                </c:pt>
                <c:pt idx="16996">
                  <c:v>645000</c:v>
                </c:pt>
                <c:pt idx="16997">
                  <c:v>430000</c:v>
                </c:pt>
                <c:pt idx="16998">
                  <c:v>413000</c:v>
                </c:pt>
                <c:pt idx="16999">
                  <c:v>420000</c:v>
                </c:pt>
                <c:pt idx="17000">
                  <c:v>495000</c:v>
                </c:pt>
                <c:pt idx="17001" formatCode="0.00E+00">
                  <c:v>2187730</c:v>
                </c:pt>
                <c:pt idx="17002">
                  <c:v>965000</c:v>
                </c:pt>
                <c:pt idx="17003">
                  <c:v>500000</c:v>
                </c:pt>
                <c:pt idx="17004">
                  <c:v>636100</c:v>
                </c:pt>
                <c:pt idx="17005">
                  <c:v>720000</c:v>
                </c:pt>
                <c:pt idx="17006">
                  <c:v>298000</c:v>
                </c:pt>
                <c:pt idx="17007">
                  <c:v>409000</c:v>
                </c:pt>
                <c:pt idx="17008">
                  <c:v>370000</c:v>
                </c:pt>
                <c:pt idx="17009">
                  <c:v>230000</c:v>
                </c:pt>
                <c:pt idx="17010">
                  <c:v>290000</c:v>
                </c:pt>
                <c:pt idx="17011">
                  <c:v>420000</c:v>
                </c:pt>
                <c:pt idx="17012">
                  <c:v>917000</c:v>
                </c:pt>
                <c:pt idx="17013">
                  <c:v>957000</c:v>
                </c:pt>
                <c:pt idx="17014">
                  <c:v>482000</c:v>
                </c:pt>
                <c:pt idx="17015">
                  <c:v>488000</c:v>
                </c:pt>
                <c:pt idx="17016">
                  <c:v>760369</c:v>
                </c:pt>
                <c:pt idx="17017">
                  <c:v>170000</c:v>
                </c:pt>
                <c:pt idx="17018">
                  <c:v>625000</c:v>
                </c:pt>
                <c:pt idx="17019">
                  <c:v>357000</c:v>
                </c:pt>
                <c:pt idx="17020">
                  <c:v>583000</c:v>
                </c:pt>
                <c:pt idx="17021">
                  <c:v>173250</c:v>
                </c:pt>
                <c:pt idx="17022">
                  <c:v>414050</c:v>
                </c:pt>
                <c:pt idx="17023">
                  <c:v>400000</c:v>
                </c:pt>
                <c:pt idx="17024">
                  <c:v>537000</c:v>
                </c:pt>
                <c:pt idx="17025">
                  <c:v>465000</c:v>
                </c:pt>
                <c:pt idx="17026">
                  <c:v>425000</c:v>
                </c:pt>
                <c:pt idx="17027">
                  <c:v>445000</c:v>
                </c:pt>
                <c:pt idx="17028">
                  <c:v>179950</c:v>
                </c:pt>
                <c:pt idx="17029">
                  <c:v>275000</c:v>
                </c:pt>
                <c:pt idx="17030">
                  <c:v>190000</c:v>
                </c:pt>
                <c:pt idx="17031">
                  <c:v>385000</c:v>
                </c:pt>
                <c:pt idx="17032">
                  <c:v>303000</c:v>
                </c:pt>
                <c:pt idx="17033">
                  <c:v>165000</c:v>
                </c:pt>
                <c:pt idx="17034">
                  <c:v>600000</c:v>
                </c:pt>
                <c:pt idx="17035">
                  <c:v>710000</c:v>
                </c:pt>
                <c:pt idx="17036">
                  <c:v>875000</c:v>
                </c:pt>
                <c:pt idx="17037">
                  <c:v>269950</c:v>
                </c:pt>
                <c:pt idx="17038">
                  <c:v>838000</c:v>
                </c:pt>
                <c:pt idx="17039">
                  <c:v>670500</c:v>
                </c:pt>
                <c:pt idx="17040">
                  <c:v>420000</c:v>
                </c:pt>
                <c:pt idx="17041">
                  <c:v>370000</c:v>
                </c:pt>
                <c:pt idx="17042">
                  <c:v>360000</c:v>
                </c:pt>
                <c:pt idx="17043">
                  <c:v>562500</c:v>
                </c:pt>
                <c:pt idx="17044">
                  <c:v>360500</c:v>
                </c:pt>
                <c:pt idx="17045">
                  <c:v>389999</c:v>
                </c:pt>
                <c:pt idx="17046">
                  <c:v>450000</c:v>
                </c:pt>
                <c:pt idx="17047">
                  <c:v>247500</c:v>
                </c:pt>
                <c:pt idx="17048">
                  <c:v>208000</c:v>
                </c:pt>
                <c:pt idx="17049">
                  <c:v>455000</c:v>
                </c:pt>
                <c:pt idx="17050">
                  <c:v>379400</c:v>
                </c:pt>
                <c:pt idx="17051">
                  <c:v>190000</c:v>
                </c:pt>
                <c:pt idx="17052">
                  <c:v>326188</c:v>
                </c:pt>
                <c:pt idx="17053">
                  <c:v>168000</c:v>
                </c:pt>
                <c:pt idx="17054">
                  <c:v>314000</c:v>
                </c:pt>
                <c:pt idx="17055">
                  <c:v>630000</c:v>
                </c:pt>
                <c:pt idx="17056">
                  <c:v>550000</c:v>
                </c:pt>
                <c:pt idx="17057">
                  <c:v>530000</c:v>
                </c:pt>
                <c:pt idx="17058">
                  <c:v>637500</c:v>
                </c:pt>
                <c:pt idx="17059">
                  <c:v>400000</c:v>
                </c:pt>
                <c:pt idx="17060">
                  <c:v>700000</c:v>
                </c:pt>
                <c:pt idx="17061">
                  <c:v>272000</c:v>
                </c:pt>
                <c:pt idx="17062">
                  <c:v>600000</c:v>
                </c:pt>
                <c:pt idx="17063">
                  <c:v>450600</c:v>
                </c:pt>
                <c:pt idx="17064">
                  <c:v>550000</c:v>
                </c:pt>
                <c:pt idx="17065">
                  <c:v>225000</c:v>
                </c:pt>
                <c:pt idx="17066">
                  <c:v>132825</c:v>
                </c:pt>
                <c:pt idx="17067">
                  <c:v>219950</c:v>
                </c:pt>
                <c:pt idx="17068">
                  <c:v>580000</c:v>
                </c:pt>
                <c:pt idx="17069">
                  <c:v>568000</c:v>
                </c:pt>
                <c:pt idx="17070">
                  <c:v>406000</c:v>
                </c:pt>
                <c:pt idx="17071">
                  <c:v>469000</c:v>
                </c:pt>
                <c:pt idx="17072">
                  <c:v>415000</c:v>
                </c:pt>
                <c:pt idx="17073">
                  <c:v>390000</c:v>
                </c:pt>
                <c:pt idx="17074">
                  <c:v>251000</c:v>
                </c:pt>
                <c:pt idx="17075">
                  <c:v>750000</c:v>
                </c:pt>
                <c:pt idx="17076">
                  <c:v>845000</c:v>
                </c:pt>
                <c:pt idx="17077">
                  <c:v>350000</c:v>
                </c:pt>
                <c:pt idx="17078">
                  <c:v>322000</c:v>
                </c:pt>
                <c:pt idx="17079">
                  <c:v>664500</c:v>
                </c:pt>
                <c:pt idx="17080">
                  <c:v>988000</c:v>
                </c:pt>
                <c:pt idx="17081">
                  <c:v>625000</c:v>
                </c:pt>
                <c:pt idx="17082">
                  <c:v>675000</c:v>
                </c:pt>
                <c:pt idx="17083">
                  <c:v>503000</c:v>
                </c:pt>
                <c:pt idx="17084">
                  <c:v>431000</c:v>
                </c:pt>
                <c:pt idx="17085">
                  <c:v>250000</c:v>
                </c:pt>
                <c:pt idx="17086">
                  <c:v>268500</c:v>
                </c:pt>
                <c:pt idx="17087" formatCode="0.00E+00">
                  <c:v>1070000</c:v>
                </c:pt>
                <c:pt idx="17088">
                  <c:v>295000</c:v>
                </c:pt>
                <c:pt idx="17089">
                  <c:v>780000</c:v>
                </c:pt>
                <c:pt idx="17090">
                  <c:v>354000</c:v>
                </c:pt>
                <c:pt idx="17091">
                  <c:v>305000</c:v>
                </c:pt>
                <c:pt idx="17092">
                  <c:v>733000</c:v>
                </c:pt>
                <c:pt idx="17093">
                  <c:v>640000</c:v>
                </c:pt>
                <c:pt idx="17094">
                  <c:v>840000</c:v>
                </c:pt>
                <c:pt idx="17095" formatCode="0.00E+00">
                  <c:v>1475000</c:v>
                </c:pt>
                <c:pt idx="17096">
                  <c:v>525000</c:v>
                </c:pt>
                <c:pt idx="17097">
                  <c:v>625000</c:v>
                </c:pt>
                <c:pt idx="17098">
                  <c:v>350000</c:v>
                </c:pt>
                <c:pt idx="17099">
                  <c:v>650000</c:v>
                </c:pt>
                <c:pt idx="17100">
                  <c:v>435000</c:v>
                </c:pt>
                <c:pt idx="17101">
                  <c:v>660000</c:v>
                </c:pt>
                <c:pt idx="17102">
                  <c:v>350000</c:v>
                </c:pt>
                <c:pt idx="17103">
                  <c:v>435000</c:v>
                </c:pt>
                <c:pt idx="17104">
                  <c:v>375900</c:v>
                </c:pt>
                <c:pt idx="17105">
                  <c:v>272000</c:v>
                </c:pt>
                <c:pt idx="17106">
                  <c:v>233000</c:v>
                </c:pt>
                <c:pt idx="17107">
                  <c:v>500000</c:v>
                </c:pt>
                <c:pt idx="17108">
                  <c:v>540000</c:v>
                </c:pt>
                <c:pt idx="17109">
                  <c:v>712000</c:v>
                </c:pt>
                <c:pt idx="17110">
                  <c:v>425000</c:v>
                </c:pt>
                <c:pt idx="17111">
                  <c:v>242000</c:v>
                </c:pt>
                <c:pt idx="17112">
                  <c:v>515000</c:v>
                </c:pt>
                <c:pt idx="17113">
                  <c:v>415000</c:v>
                </c:pt>
                <c:pt idx="17114">
                  <c:v>375000</c:v>
                </c:pt>
                <c:pt idx="17115">
                  <c:v>182500</c:v>
                </c:pt>
                <c:pt idx="17116">
                  <c:v>310000</c:v>
                </c:pt>
                <c:pt idx="17117">
                  <c:v>360000</c:v>
                </c:pt>
                <c:pt idx="17118">
                  <c:v>889000</c:v>
                </c:pt>
                <c:pt idx="17119">
                  <c:v>450500</c:v>
                </c:pt>
                <c:pt idx="17120">
                  <c:v>342000</c:v>
                </c:pt>
                <c:pt idx="17121">
                  <c:v>413000</c:v>
                </c:pt>
                <c:pt idx="17122">
                  <c:v>960000</c:v>
                </c:pt>
                <c:pt idx="17123">
                  <c:v>180000</c:v>
                </c:pt>
                <c:pt idx="17124">
                  <c:v>770000</c:v>
                </c:pt>
                <c:pt idx="17125">
                  <c:v>224400</c:v>
                </c:pt>
                <c:pt idx="17126">
                  <c:v>280000</c:v>
                </c:pt>
                <c:pt idx="17127">
                  <c:v>500000</c:v>
                </c:pt>
                <c:pt idx="17128">
                  <c:v>153000</c:v>
                </c:pt>
                <c:pt idx="17129">
                  <c:v>385000</c:v>
                </c:pt>
                <c:pt idx="17130">
                  <c:v>325000</c:v>
                </c:pt>
                <c:pt idx="17131">
                  <c:v>315000</c:v>
                </c:pt>
                <c:pt idx="17132">
                  <c:v>294999</c:v>
                </c:pt>
                <c:pt idx="17133">
                  <c:v>175000</c:v>
                </c:pt>
                <c:pt idx="17134">
                  <c:v>299000</c:v>
                </c:pt>
                <c:pt idx="17135">
                  <c:v>146000</c:v>
                </c:pt>
                <c:pt idx="17136">
                  <c:v>290000</c:v>
                </c:pt>
                <c:pt idx="17137" formatCode="0.00E+00">
                  <c:v>1776000</c:v>
                </c:pt>
                <c:pt idx="17138">
                  <c:v>367500</c:v>
                </c:pt>
                <c:pt idx="17139">
                  <c:v>535000</c:v>
                </c:pt>
                <c:pt idx="17140">
                  <c:v>334999</c:v>
                </c:pt>
                <c:pt idx="17141">
                  <c:v>655000</c:v>
                </c:pt>
                <c:pt idx="17142" formatCode="0.00E+00">
                  <c:v>1298000</c:v>
                </c:pt>
                <c:pt idx="17143">
                  <c:v>480000</c:v>
                </c:pt>
                <c:pt idx="17144">
                  <c:v>465000</c:v>
                </c:pt>
                <c:pt idx="17145">
                  <c:v>297950</c:v>
                </c:pt>
                <c:pt idx="17146">
                  <c:v>590000</c:v>
                </c:pt>
                <c:pt idx="17147">
                  <c:v>805000</c:v>
                </c:pt>
                <c:pt idx="17148">
                  <c:v>204250</c:v>
                </c:pt>
                <c:pt idx="17149">
                  <c:v>500000</c:v>
                </c:pt>
                <c:pt idx="17150">
                  <c:v>490000</c:v>
                </c:pt>
                <c:pt idx="17151" formatCode="0.00E+00">
                  <c:v>2500000</c:v>
                </c:pt>
                <c:pt idx="17152">
                  <c:v>750000</c:v>
                </c:pt>
                <c:pt idx="17153">
                  <c:v>405000</c:v>
                </c:pt>
                <c:pt idx="17154">
                  <c:v>209995</c:v>
                </c:pt>
                <c:pt idx="17155">
                  <c:v>680000</c:v>
                </c:pt>
                <c:pt idx="17156">
                  <c:v>355000</c:v>
                </c:pt>
                <c:pt idx="17157">
                  <c:v>280000</c:v>
                </c:pt>
                <c:pt idx="17158">
                  <c:v>385000</c:v>
                </c:pt>
                <c:pt idx="17159">
                  <c:v>505000</c:v>
                </c:pt>
                <c:pt idx="17160">
                  <c:v>429900</c:v>
                </c:pt>
                <c:pt idx="17161">
                  <c:v>560000</c:v>
                </c:pt>
                <c:pt idx="17162">
                  <c:v>231000</c:v>
                </c:pt>
                <c:pt idx="17163">
                  <c:v>135000</c:v>
                </c:pt>
                <c:pt idx="17164">
                  <c:v>800000</c:v>
                </c:pt>
                <c:pt idx="17165">
                  <c:v>420000</c:v>
                </c:pt>
                <c:pt idx="17166">
                  <c:v>360000</c:v>
                </c:pt>
                <c:pt idx="17167">
                  <c:v>642000</c:v>
                </c:pt>
                <c:pt idx="17168">
                  <c:v>379950</c:v>
                </c:pt>
                <c:pt idx="17169">
                  <c:v>745000</c:v>
                </c:pt>
                <c:pt idx="17170">
                  <c:v>630000</c:v>
                </c:pt>
                <c:pt idx="17171">
                  <c:v>250000</c:v>
                </c:pt>
                <c:pt idx="17172">
                  <c:v>275000</c:v>
                </c:pt>
                <c:pt idx="17173">
                  <c:v>435000</c:v>
                </c:pt>
                <c:pt idx="17174">
                  <c:v>175000</c:v>
                </c:pt>
                <c:pt idx="17175">
                  <c:v>560000</c:v>
                </c:pt>
                <c:pt idx="17176">
                  <c:v>325000</c:v>
                </c:pt>
                <c:pt idx="17177" formatCode="0.00E+00">
                  <c:v>1185000</c:v>
                </c:pt>
                <c:pt idx="17178">
                  <c:v>399950</c:v>
                </c:pt>
                <c:pt idx="17179">
                  <c:v>752000</c:v>
                </c:pt>
                <c:pt idx="17180" formatCode="0.00E+00">
                  <c:v>1200000</c:v>
                </c:pt>
                <c:pt idx="17181">
                  <c:v>400000</c:v>
                </c:pt>
                <c:pt idx="17182">
                  <c:v>240000</c:v>
                </c:pt>
                <c:pt idx="17183">
                  <c:v>640000</c:v>
                </c:pt>
                <c:pt idx="17184">
                  <c:v>564450</c:v>
                </c:pt>
                <c:pt idx="17185">
                  <c:v>300000</c:v>
                </c:pt>
                <c:pt idx="17186">
                  <c:v>286000</c:v>
                </c:pt>
                <c:pt idx="17187">
                  <c:v>531800</c:v>
                </c:pt>
                <c:pt idx="17188">
                  <c:v>502000</c:v>
                </c:pt>
                <c:pt idx="17189">
                  <c:v>993500</c:v>
                </c:pt>
                <c:pt idx="17190">
                  <c:v>450000</c:v>
                </c:pt>
                <c:pt idx="17191">
                  <c:v>997950</c:v>
                </c:pt>
                <c:pt idx="17192">
                  <c:v>526000</c:v>
                </c:pt>
                <c:pt idx="17193">
                  <c:v>335000</c:v>
                </c:pt>
                <c:pt idx="17194">
                  <c:v>187250</c:v>
                </c:pt>
                <c:pt idx="17195">
                  <c:v>735000</c:v>
                </c:pt>
                <c:pt idx="17196">
                  <c:v>425000</c:v>
                </c:pt>
                <c:pt idx="17197">
                  <c:v>110000</c:v>
                </c:pt>
                <c:pt idx="17198">
                  <c:v>305000</c:v>
                </c:pt>
                <c:pt idx="17199">
                  <c:v>212000</c:v>
                </c:pt>
                <c:pt idx="17200" formatCode="0.00E+00">
                  <c:v>1380000</c:v>
                </c:pt>
                <c:pt idx="17201">
                  <c:v>298950</c:v>
                </c:pt>
                <c:pt idx="17202">
                  <c:v>525000</c:v>
                </c:pt>
                <c:pt idx="17203">
                  <c:v>707000</c:v>
                </c:pt>
                <c:pt idx="17204">
                  <c:v>695000</c:v>
                </c:pt>
                <c:pt idx="17205">
                  <c:v>796500</c:v>
                </c:pt>
                <c:pt idx="17206">
                  <c:v>420000</c:v>
                </c:pt>
                <c:pt idx="17207">
                  <c:v>625000</c:v>
                </c:pt>
                <c:pt idx="17208">
                  <c:v>620000</c:v>
                </c:pt>
                <c:pt idx="17209" formatCode="0.00E+00">
                  <c:v>1450000</c:v>
                </c:pt>
                <c:pt idx="17210">
                  <c:v>549950</c:v>
                </c:pt>
                <c:pt idx="17211">
                  <c:v>275000</c:v>
                </c:pt>
                <c:pt idx="17212">
                  <c:v>705000</c:v>
                </c:pt>
                <c:pt idx="17213">
                  <c:v>197000</c:v>
                </c:pt>
                <c:pt idx="17214">
                  <c:v>265000</c:v>
                </c:pt>
                <c:pt idx="17215">
                  <c:v>297000</c:v>
                </c:pt>
                <c:pt idx="17216">
                  <c:v>207500</c:v>
                </c:pt>
                <c:pt idx="17217">
                  <c:v>410000</c:v>
                </c:pt>
                <c:pt idx="17218">
                  <c:v>268000</c:v>
                </c:pt>
                <c:pt idx="17219">
                  <c:v>330000</c:v>
                </c:pt>
                <c:pt idx="17220">
                  <c:v>417500</c:v>
                </c:pt>
                <c:pt idx="17221">
                  <c:v>760000</c:v>
                </c:pt>
                <c:pt idx="17222">
                  <c:v>499000</c:v>
                </c:pt>
                <c:pt idx="17223">
                  <c:v>620000</c:v>
                </c:pt>
                <c:pt idx="17224">
                  <c:v>315000</c:v>
                </c:pt>
                <c:pt idx="17225">
                  <c:v>624950</c:v>
                </c:pt>
                <c:pt idx="17226">
                  <c:v>525000</c:v>
                </c:pt>
                <c:pt idx="17227">
                  <c:v>300000</c:v>
                </c:pt>
                <c:pt idx="17228">
                  <c:v>299900</c:v>
                </c:pt>
                <c:pt idx="17229">
                  <c:v>299000</c:v>
                </c:pt>
                <c:pt idx="17230" formatCode="0.00E+00">
                  <c:v>1880000</c:v>
                </c:pt>
                <c:pt idx="17231">
                  <c:v>265000</c:v>
                </c:pt>
                <c:pt idx="17232">
                  <c:v>280000</c:v>
                </c:pt>
                <c:pt idx="17233">
                  <c:v>124740</c:v>
                </c:pt>
                <c:pt idx="17234" formatCode="0.00E+00">
                  <c:v>1085000</c:v>
                </c:pt>
                <c:pt idx="17235" formatCode="0.00E+00">
                  <c:v>1970000</c:v>
                </c:pt>
                <c:pt idx="17236">
                  <c:v>219000</c:v>
                </c:pt>
                <c:pt idx="17237">
                  <c:v>569950</c:v>
                </c:pt>
                <c:pt idx="17238">
                  <c:v>212500</c:v>
                </c:pt>
                <c:pt idx="17239">
                  <c:v>680000</c:v>
                </c:pt>
                <c:pt idx="17240" formatCode="0.00E+00">
                  <c:v>1457000</c:v>
                </c:pt>
                <c:pt idx="17241">
                  <c:v>300000</c:v>
                </c:pt>
                <c:pt idx="17242">
                  <c:v>629950</c:v>
                </c:pt>
                <c:pt idx="17243">
                  <c:v>349900</c:v>
                </c:pt>
                <c:pt idx="17244">
                  <c:v>690000</c:v>
                </c:pt>
                <c:pt idx="17245" formatCode="0.00E+00">
                  <c:v>1454000</c:v>
                </c:pt>
                <c:pt idx="17246" formatCode="0.00E+00">
                  <c:v>1288000</c:v>
                </c:pt>
                <c:pt idx="17247">
                  <c:v>696000</c:v>
                </c:pt>
                <c:pt idx="17248">
                  <c:v>650000</c:v>
                </c:pt>
                <c:pt idx="17249">
                  <c:v>640000</c:v>
                </c:pt>
                <c:pt idx="17250">
                  <c:v>499950</c:v>
                </c:pt>
                <c:pt idx="17251">
                  <c:v>490000</c:v>
                </c:pt>
                <c:pt idx="17252">
                  <c:v>685000</c:v>
                </c:pt>
                <c:pt idx="17253">
                  <c:v>387500</c:v>
                </c:pt>
                <c:pt idx="17254">
                  <c:v>401750</c:v>
                </c:pt>
                <c:pt idx="17255">
                  <c:v>254950</c:v>
                </c:pt>
                <c:pt idx="17256">
                  <c:v>500000</c:v>
                </c:pt>
                <c:pt idx="17257">
                  <c:v>856500</c:v>
                </c:pt>
                <c:pt idx="17258">
                  <c:v>552000</c:v>
                </c:pt>
                <c:pt idx="17259">
                  <c:v>506500</c:v>
                </c:pt>
                <c:pt idx="17260">
                  <c:v>500000</c:v>
                </c:pt>
                <c:pt idx="17261">
                  <c:v>280000</c:v>
                </c:pt>
                <c:pt idx="17262">
                  <c:v>308000</c:v>
                </c:pt>
                <c:pt idx="17263">
                  <c:v>613500</c:v>
                </c:pt>
                <c:pt idx="17264">
                  <c:v>255000</c:v>
                </c:pt>
                <c:pt idx="17265">
                  <c:v>545000</c:v>
                </c:pt>
                <c:pt idx="17266">
                  <c:v>620000</c:v>
                </c:pt>
                <c:pt idx="17267">
                  <c:v>450000</c:v>
                </c:pt>
                <c:pt idx="17268">
                  <c:v>279000</c:v>
                </c:pt>
                <c:pt idx="17269">
                  <c:v>625000</c:v>
                </c:pt>
                <c:pt idx="17270">
                  <c:v>274950</c:v>
                </c:pt>
                <c:pt idx="17271">
                  <c:v>423000</c:v>
                </c:pt>
                <c:pt idx="17272">
                  <c:v>350000</c:v>
                </c:pt>
                <c:pt idx="17273">
                  <c:v>305000</c:v>
                </c:pt>
                <c:pt idx="17274">
                  <c:v>368000</c:v>
                </c:pt>
                <c:pt idx="17275">
                  <c:v>232000</c:v>
                </c:pt>
                <c:pt idx="17276">
                  <c:v>250000</c:v>
                </c:pt>
                <c:pt idx="17277">
                  <c:v>220000</c:v>
                </c:pt>
                <c:pt idx="17278">
                  <c:v>435000</c:v>
                </c:pt>
                <c:pt idx="17279">
                  <c:v>350000</c:v>
                </c:pt>
                <c:pt idx="17280">
                  <c:v>206325</c:v>
                </c:pt>
                <c:pt idx="17281">
                  <c:v>339000</c:v>
                </c:pt>
                <c:pt idx="17282">
                  <c:v>399000</c:v>
                </c:pt>
                <c:pt idx="17283">
                  <c:v>529000</c:v>
                </c:pt>
                <c:pt idx="17284">
                  <c:v>640000</c:v>
                </c:pt>
                <c:pt idx="17285">
                  <c:v>735000</c:v>
                </c:pt>
                <c:pt idx="17286">
                  <c:v>378000</c:v>
                </c:pt>
                <c:pt idx="17287">
                  <c:v>775000</c:v>
                </c:pt>
                <c:pt idx="17288" formatCode="0.00E+00">
                  <c:v>2250000</c:v>
                </c:pt>
                <c:pt idx="17289" formatCode="0.00E+00">
                  <c:v>1350000</c:v>
                </c:pt>
                <c:pt idx="17290">
                  <c:v>380000</c:v>
                </c:pt>
                <c:pt idx="17291">
                  <c:v>624900</c:v>
                </c:pt>
                <c:pt idx="17292">
                  <c:v>379770</c:v>
                </c:pt>
                <c:pt idx="17293">
                  <c:v>340000</c:v>
                </c:pt>
                <c:pt idx="17294">
                  <c:v>515500</c:v>
                </c:pt>
                <c:pt idx="17295">
                  <c:v>600000</c:v>
                </c:pt>
                <c:pt idx="17296">
                  <c:v>400000</c:v>
                </c:pt>
                <c:pt idx="17297">
                  <c:v>364000</c:v>
                </c:pt>
                <c:pt idx="17298">
                  <c:v>440000</c:v>
                </c:pt>
                <c:pt idx="17299">
                  <c:v>285000</c:v>
                </c:pt>
                <c:pt idx="17300">
                  <c:v>669000</c:v>
                </c:pt>
                <c:pt idx="17301">
                  <c:v>475000</c:v>
                </c:pt>
                <c:pt idx="17302">
                  <c:v>747000</c:v>
                </c:pt>
                <c:pt idx="17303">
                  <c:v>317000</c:v>
                </c:pt>
                <c:pt idx="17304">
                  <c:v>390000</c:v>
                </c:pt>
                <c:pt idx="17305" formatCode="0.00E+00">
                  <c:v>1070000</c:v>
                </c:pt>
                <c:pt idx="17306" formatCode="0.00E+00">
                  <c:v>1205000</c:v>
                </c:pt>
                <c:pt idx="17307">
                  <c:v>580000</c:v>
                </c:pt>
                <c:pt idx="17308">
                  <c:v>518000</c:v>
                </c:pt>
                <c:pt idx="17309">
                  <c:v>147500</c:v>
                </c:pt>
                <c:pt idx="17310">
                  <c:v>555000</c:v>
                </c:pt>
                <c:pt idx="17311">
                  <c:v>427500</c:v>
                </c:pt>
                <c:pt idx="17312" formatCode="0.00E+00">
                  <c:v>1735000</c:v>
                </c:pt>
                <c:pt idx="17313">
                  <c:v>265950</c:v>
                </c:pt>
                <c:pt idx="17314">
                  <c:v>247500</c:v>
                </c:pt>
                <c:pt idx="17315">
                  <c:v>244000</c:v>
                </c:pt>
                <c:pt idx="17316">
                  <c:v>578550</c:v>
                </c:pt>
                <c:pt idx="17317">
                  <c:v>451000</c:v>
                </c:pt>
                <c:pt idx="17318">
                  <c:v>489000</c:v>
                </c:pt>
                <c:pt idx="17319">
                  <c:v>190000</c:v>
                </c:pt>
                <c:pt idx="17320">
                  <c:v>475000</c:v>
                </c:pt>
                <c:pt idx="17321">
                  <c:v>485000</c:v>
                </c:pt>
                <c:pt idx="17322">
                  <c:v>530000</c:v>
                </c:pt>
                <c:pt idx="17323">
                  <c:v>379000</c:v>
                </c:pt>
                <c:pt idx="17324" formatCode="0.00E+00">
                  <c:v>1629000</c:v>
                </c:pt>
                <c:pt idx="17325">
                  <c:v>739000</c:v>
                </c:pt>
                <c:pt idx="17326">
                  <c:v>189950</c:v>
                </c:pt>
                <c:pt idx="17327">
                  <c:v>637500</c:v>
                </c:pt>
                <c:pt idx="17328" formatCode="0.00E+00">
                  <c:v>2225000</c:v>
                </c:pt>
                <c:pt idx="17329">
                  <c:v>209950</c:v>
                </c:pt>
                <c:pt idx="17330">
                  <c:v>460000</c:v>
                </c:pt>
                <c:pt idx="17331">
                  <c:v>543500</c:v>
                </c:pt>
                <c:pt idx="17332">
                  <c:v>376000</c:v>
                </c:pt>
                <c:pt idx="17333">
                  <c:v>430000</c:v>
                </c:pt>
                <c:pt idx="17334">
                  <c:v>515000</c:v>
                </c:pt>
                <c:pt idx="17335">
                  <c:v>580000</c:v>
                </c:pt>
                <c:pt idx="17336">
                  <c:v>600000</c:v>
                </c:pt>
                <c:pt idx="17337">
                  <c:v>476800</c:v>
                </c:pt>
                <c:pt idx="17338">
                  <c:v>815000</c:v>
                </c:pt>
                <c:pt idx="17339">
                  <c:v>455600</c:v>
                </c:pt>
                <c:pt idx="17340">
                  <c:v>270000</c:v>
                </c:pt>
                <c:pt idx="17341" formatCode="0.00E+00">
                  <c:v>1200000</c:v>
                </c:pt>
                <c:pt idx="17342">
                  <c:v>525000</c:v>
                </c:pt>
                <c:pt idx="17343">
                  <c:v>242000</c:v>
                </c:pt>
                <c:pt idx="17344">
                  <c:v>715000</c:v>
                </c:pt>
                <c:pt idx="17345">
                  <c:v>475000</c:v>
                </c:pt>
                <c:pt idx="17346">
                  <c:v>370000</c:v>
                </c:pt>
                <c:pt idx="17347">
                  <c:v>788600</c:v>
                </c:pt>
                <c:pt idx="17348">
                  <c:v>160000</c:v>
                </c:pt>
                <c:pt idx="17349">
                  <c:v>800000</c:v>
                </c:pt>
                <c:pt idx="17350">
                  <c:v>520000</c:v>
                </c:pt>
                <c:pt idx="17351">
                  <c:v>725000</c:v>
                </c:pt>
                <c:pt idx="17352">
                  <c:v>335000</c:v>
                </c:pt>
                <c:pt idx="17353">
                  <c:v>919000</c:v>
                </c:pt>
                <c:pt idx="17354">
                  <c:v>425000</c:v>
                </c:pt>
                <c:pt idx="17355">
                  <c:v>420000</c:v>
                </c:pt>
                <c:pt idx="17356">
                  <c:v>905000</c:v>
                </c:pt>
                <c:pt idx="17357">
                  <c:v>435000</c:v>
                </c:pt>
                <c:pt idx="17358">
                  <c:v>438000</c:v>
                </c:pt>
                <c:pt idx="17359">
                  <c:v>725000</c:v>
                </c:pt>
                <c:pt idx="17360">
                  <c:v>840000</c:v>
                </c:pt>
                <c:pt idx="17361">
                  <c:v>425500</c:v>
                </c:pt>
                <c:pt idx="17362">
                  <c:v>853505</c:v>
                </c:pt>
                <c:pt idx="17363">
                  <c:v>398000</c:v>
                </c:pt>
                <c:pt idx="17364">
                  <c:v>418500</c:v>
                </c:pt>
                <c:pt idx="17365">
                  <c:v>826000</c:v>
                </c:pt>
                <c:pt idx="17366">
                  <c:v>742000</c:v>
                </c:pt>
                <c:pt idx="17367">
                  <c:v>180000</c:v>
                </c:pt>
                <c:pt idx="17368">
                  <c:v>286000</c:v>
                </c:pt>
                <c:pt idx="17369">
                  <c:v>421200</c:v>
                </c:pt>
                <c:pt idx="17370">
                  <c:v>390000</c:v>
                </c:pt>
                <c:pt idx="17371">
                  <c:v>739000</c:v>
                </c:pt>
                <c:pt idx="17372">
                  <c:v>499900</c:v>
                </c:pt>
                <c:pt idx="17373">
                  <c:v>670000</c:v>
                </c:pt>
                <c:pt idx="17374">
                  <c:v>842500</c:v>
                </c:pt>
                <c:pt idx="17375">
                  <c:v>492500</c:v>
                </c:pt>
                <c:pt idx="17376">
                  <c:v>836500</c:v>
                </c:pt>
                <c:pt idx="17377">
                  <c:v>334000</c:v>
                </c:pt>
                <c:pt idx="17378">
                  <c:v>179900</c:v>
                </c:pt>
                <c:pt idx="17379">
                  <c:v>563000</c:v>
                </c:pt>
                <c:pt idx="17380">
                  <c:v>310000</c:v>
                </c:pt>
                <c:pt idx="17381">
                  <c:v>335000</c:v>
                </c:pt>
                <c:pt idx="17382">
                  <c:v>499950</c:v>
                </c:pt>
                <c:pt idx="17383">
                  <c:v>658500</c:v>
                </c:pt>
                <c:pt idx="17384">
                  <c:v>297000</c:v>
                </c:pt>
                <c:pt idx="17385">
                  <c:v>725000</c:v>
                </c:pt>
                <c:pt idx="17386">
                  <c:v>780000</c:v>
                </c:pt>
                <c:pt idx="17387">
                  <c:v>252500</c:v>
                </c:pt>
                <c:pt idx="17388">
                  <c:v>330000</c:v>
                </c:pt>
                <c:pt idx="17389">
                  <c:v>525000</c:v>
                </c:pt>
                <c:pt idx="17390">
                  <c:v>365000</c:v>
                </c:pt>
                <c:pt idx="17391">
                  <c:v>500000</c:v>
                </c:pt>
                <c:pt idx="17392">
                  <c:v>179950</c:v>
                </c:pt>
                <c:pt idx="17393">
                  <c:v>440000</c:v>
                </c:pt>
                <c:pt idx="17394">
                  <c:v>145000</c:v>
                </c:pt>
                <c:pt idx="17395">
                  <c:v>331000</c:v>
                </c:pt>
                <c:pt idx="17396">
                  <c:v>780000</c:v>
                </c:pt>
                <c:pt idx="17397">
                  <c:v>855000</c:v>
                </c:pt>
                <c:pt idx="17398">
                  <c:v>225000</c:v>
                </c:pt>
                <c:pt idx="17399">
                  <c:v>199000</c:v>
                </c:pt>
                <c:pt idx="17400">
                  <c:v>550000</c:v>
                </c:pt>
                <c:pt idx="17401" formatCode="0.00E+00">
                  <c:v>1425000</c:v>
                </c:pt>
                <c:pt idx="17402">
                  <c:v>805000</c:v>
                </c:pt>
                <c:pt idx="17403">
                  <c:v>261000</c:v>
                </c:pt>
                <c:pt idx="17404">
                  <c:v>347000</c:v>
                </c:pt>
                <c:pt idx="17405">
                  <c:v>390000</c:v>
                </c:pt>
                <c:pt idx="17406">
                  <c:v>436000</c:v>
                </c:pt>
                <c:pt idx="17407" formatCode="0.00E+00">
                  <c:v>1802750</c:v>
                </c:pt>
                <c:pt idx="17408">
                  <c:v>557000</c:v>
                </c:pt>
                <c:pt idx="17409">
                  <c:v>135000</c:v>
                </c:pt>
                <c:pt idx="17410">
                  <c:v>425000</c:v>
                </c:pt>
                <c:pt idx="17411">
                  <c:v>648752</c:v>
                </c:pt>
                <c:pt idx="17412" formatCode="0.00E+00">
                  <c:v>1388000</c:v>
                </c:pt>
                <c:pt idx="17413">
                  <c:v>630100</c:v>
                </c:pt>
                <c:pt idx="17414">
                  <c:v>739000</c:v>
                </c:pt>
                <c:pt idx="17415">
                  <c:v>269000</c:v>
                </c:pt>
                <c:pt idx="17416">
                  <c:v>250000</c:v>
                </c:pt>
                <c:pt idx="17417">
                  <c:v>475000</c:v>
                </c:pt>
                <c:pt idx="17418">
                  <c:v>290000</c:v>
                </c:pt>
                <c:pt idx="17419">
                  <c:v>219000</c:v>
                </c:pt>
                <c:pt idx="17420">
                  <c:v>416000</c:v>
                </c:pt>
                <c:pt idx="17421">
                  <c:v>179000</c:v>
                </c:pt>
                <c:pt idx="17422">
                  <c:v>302000</c:v>
                </c:pt>
                <c:pt idx="17423">
                  <c:v>565000</c:v>
                </c:pt>
                <c:pt idx="17424">
                  <c:v>281700</c:v>
                </c:pt>
                <c:pt idx="17425">
                  <c:v>480000</c:v>
                </c:pt>
                <c:pt idx="17426">
                  <c:v>775000</c:v>
                </c:pt>
                <c:pt idx="17427">
                  <c:v>375000</c:v>
                </c:pt>
                <c:pt idx="17428">
                  <c:v>345000</c:v>
                </c:pt>
                <c:pt idx="17429">
                  <c:v>300000</c:v>
                </c:pt>
                <c:pt idx="17430">
                  <c:v>364950</c:v>
                </c:pt>
                <c:pt idx="17431">
                  <c:v>410000</c:v>
                </c:pt>
                <c:pt idx="17432">
                  <c:v>231000</c:v>
                </c:pt>
                <c:pt idx="17433">
                  <c:v>445000</c:v>
                </c:pt>
                <c:pt idx="17434">
                  <c:v>530000</c:v>
                </c:pt>
                <c:pt idx="17435">
                  <c:v>353500</c:v>
                </c:pt>
                <c:pt idx="17436">
                  <c:v>209950</c:v>
                </c:pt>
                <c:pt idx="17437">
                  <c:v>650000</c:v>
                </c:pt>
                <c:pt idx="17438">
                  <c:v>325000</c:v>
                </c:pt>
                <c:pt idx="17439">
                  <c:v>257000</c:v>
                </c:pt>
                <c:pt idx="17440">
                  <c:v>337000</c:v>
                </c:pt>
                <c:pt idx="17441">
                  <c:v>541000</c:v>
                </c:pt>
                <c:pt idx="17442">
                  <c:v>577500</c:v>
                </c:pt>
                <c:pt idx="17443">
                  <c:v>560000</c:v>
                </c:pt>
                <c:pt idx="17444">
                  <c:v>979700</c:v>
                </c:pt>
                <c:pt idx="17445">
                  <c:v>750000</c:v>
                </c:pt>
                <c:pt idx="17446">
                  <c:v>407500</c:v>
                </c:pt>
                <c:pt idx="17447">
                  <c:v>530000</c:v>
                </c:pt>
                <c:pt idx="17448">
                  <c:v>235000</c:v>
                </c:pt>
                <c:pt idx="17449">
                  <c:v>715000</c:v>
                </c:pt>
                <c:pt idx="17450">
                  <c:v>795000</c:v>
                </c:pt>
                <c:pt idx="17451">
                  <c:v>465000</c:v>
                </c:pt>
                <c:pt idx="17452">
                  <c:v>287600</c:v>
                </c:pt>
                <c:pt idx="17453">
                  <c:v>630000</c:v>
                </c:pt>
                <c:pt idx="17454">
                  <c:v>445000</c:v>
                </c:pt>
                <c:pt idx="17455">
                  <c:v>490000</c:v>
                </c:pt>
                <c:pt idx="17456">
                  <c:v>565000</c:v>
                </c:pt>
                <c:pt idx="17457">
                  <c:v>330000</c:v>
                </c:pt>
                <c:pt idx="17458">
                  <c:v>463000</c:v>
                </c:pt>
                <c:pt idx="17459" formatCode="0.00E+00">
                  <c:v>1870000</c:v>
                </c:pt>
                <c:pt idx="17460">
                  <c:v>219500</c:v>
                </c:pt>
                <c:pt idx="17461">
                  <c:v>622200</c:v>
                </c:pt>
                <c:pt idx="17462">
                  <c:v>474800</c:v>
                </c:pt>
                <c:pt idx="17463">
                  <c:v>465000</c:v>
                </c:pt>
                <c:pt idx="17464">
                  <c:v>389950</c:v>
                </c:pt>
                <c:pt idx="17465">
                  <c:v>650000</c:v>
                </c:pt>
                <c:pt idx="17466">
                  <c:v>395000</c:v>
                </c:pt>
                <c:pt idx="17467">
                  <c:v>304500</c:v>
                </c:pt>
                <c:pt idx="17468">
                  <c:v>307000</c:v>
                </c:pt>
                <c:pt idx="17469">
                  <c:v>485000</c:v>
                </c:pt>
                <c:pt idx="17470" formatCode="0.00E+00">
                  <c:v>1562000</c:v>
                </c:pt>
                <c:pt idx="17471">
                  <c:v>650500</c:v>
                </c:pt>
                <c:pt idx="17472">
                  <c:v>960000</c:v>
                </c:pt>
                <c:pt idx="17473">
                  <c:v>710000</c:v>
                </c:pt>
                <c:pt idx="17474">
                  <c:v>540000</c:v>
                </c:pt>
                <c:pt idx="17475">
                  <c:v>601000</c:v>
                </c:pt>
                <c:pt idx="17476">
                  <c:v>463828</c:v>
                </c:pt>
                <c:pt idx="17477">
                  <c:v>293000</c:v>
                </c:pt>
                <c:pt idx="17478">
                  <c:v>597500</c:v>
                </c:pt>
                <c:pt idx="17479">
                  <c:v>240000</c:v>
                </c:pt>
                <c:pt idx="17480">
                  <c:v>284000</c:v>
                </c:pt>
                <c:pt idx="17481">
                  <c:v>440000</c:v>
                </c:pt>
                <c:pt idx="17482">
                  <c:v>340000</c:v>
                </c:pt>
                <c:pt idx="17483">
                  <c:v>363000</c:v>
                </c:pt>
                <c:pt idx="17484">
                  <c:v>270000</c:v>
                </c:pt>
                <c:pt idx="17485">
                  <c:v>365000</c:v>
                </c:pt>
                <c:pt idx="17486">
                  <c:v>428000</c:v>
                </c:pt>
                <c:pt idx="17487">
                  <c:v>600000</c:v>
                </c:pt>
                <c:pt idx="17488">
                  <c:v>405000</c:v>
                </c:pt>
                <c:pt idx="17489">
                  <c:v>339900</c:v>
                </c:pt>
                <c:pt idx="17490">
                  <c:v>275000</c:v>
                </c:pt>
                <c:pt idx="17491">
                  <c:v>361600</c:v>
                </c:pt>
                <c:pt idx="17492">
                  <c:v>325000</c:v>
                </c:pt>
                <c:pt idx="17493" formatCode="0.00E+00">
                  <c:v>1050000</c:v>
                </c:pt>
                <c:pt idx="17494">
                  <c:v>959750</c:v>
                </c:pt>
                <c:pt idx="17495">
                  <c:v>210000</c:v>
                </c:pt>
                <c:pt idx="17496">
                  <c:v>258000</c:v>
                </c:pt>
                <c:pt idx="17497">
                  <c:v>468000</c:v>
                </c:pt>
                <c:pt idx="17498">
                  <c:v>710000</c:v>
                </c:pt>
                <c:pt idx="17499">
                  <c:v>268000</c:v>
                </c:pt>
                <c:pt idx="17500">
                  <c:v>115000</c:v>
                </c:pt>
                <c:pt idx="17501">
                  <c:v>500000</c:v>
                </c:pt>
                <c:pt idx="17502">
                  <c:v>431000</c:v>
                </c:pt>
                <c:pt idx="17503">
                  <c:v>241500</c:v>
                </c:pt>
                <c:pt idx="17504">
                  <c:v>300000</c:v>
                </c:pt>
                <c:pt idx="17505">
                  <c:v>982000</c:v>
                </c:pt>
                <c:pt idx="17506">
                  <c:v>248500</c:v>
                </c:pt>
                <c:pt idx="17507">
                  <c:v>665000</c:v>
                </c:pt>
                <c:pt idx="17508" formatCode="0.00E+00">
                  <c:v>1215000</c:v>
                </c:pt>
                <c:pt idx="17509">
                  <c:v>380000</c:v>
                </c:pt>
                <c:pt idx="17510">
                  <c:v>220000</c:v>
                </c:pt>
                <c:pt idx="17511">
                  <c:v>631500</c:v>
                </c:pt>
                <c:pt idx="17512">
                  <c:v>386100</c:v>
                </c:pt>
                <c:pt idx="17513" formatCode="0.00E+00">
                  <c:v>1050000</c:v>
                </c:pt>
                <c:pt idx="17514">
                  <c:v>650000</c:v>
                </c:pt>
                <c:pt idx="17515">
                  <c:v>545000</c:v>
                </c:pt>
                <c:pt idx="17516">
                  <c:v>870000</c:v>
                </c:pt>
                <c:pt idx="17517">
                  <c:v>380000</c:v>
                </c:pt>
                <c:pt idx="17518">
                  <c:v>265000</c:v>
                </c:pt>
                <c:pt idx="17519">
                  <c:v>645500</c:v>
                </c:pt>
                <c:pt idx="17520">
                  <c:v>570000</c:v>
                </c:pt>
                <c:pt idx="17521" formatCode="0.00E+00">
                  <c:v>1200000</c:v>
                </c:pt>
                <c:pt idx="17522">
                  <c:v>605000</c:v>
                </c:pt>
                <c:pt idx="17523">
                  <c:v>199500</c:v>
                </c:pt>
                <c:pt idx="17524">
                  <c:v>445000</c:v>
                </c:pt>
                <c:pt idx="17525">
                  <c:v>495000</c:v>
                </c:pt>
                <c:pt idx="17526">
                  <c:v>594000</c:v>
                </c:pt>
                <c:pt idx="17527">
                  <c:v>465000</c:v>
                </c:pt>
                <c:pt idx="17528">
                  <c:v>160000</c:v>
                </c:pt>
                <c:pt idx="17529">
                  <c:v>340000</c:v>
                </c:pt>
                <c:pt idx="17530">
                  <c:v>870000</c:v>
                </c:pt>
                <c:pt idx="17531">
                  <c:v>249000</c:v>
                </c:pt>
                <c:pt idx="17532">
                  <c:v>500000</c:v>
                </c:pt>
                <c:pt idx="17533">
                  <c:v>220000</c:v>
                </c:pt>
                <c:pt idx="17534">
                  <c:v>368500</c:v>
                </c:pt>
                <c:pt idx="17535">
                  <c:v>439950</c:v>
                </c:pt>
                <c:pt idx="17536">
                  <c:v>179900</c:v>
                </c:pt>
                <c:pt idx="17537">
                  <c:v>490000</c:v>
                </c:pt>
                <c:pt idx="17538">
                  <c:v>425000</c:v>
                </c:pt>
                <c:pt idx="17539">
                  <c:v>533300</c:v>
                </c:pt>
                <c:pt idx="17540">
                  <c:v>447500</c:v>
                </c:pt>
                <c:pt idx="17541">
                  <c:v>768000</c:v>
                </c:pt>
                <c:pt idx="17542">
                  <c:v>285000</c:v>
                </c:pt>
                <c:pt idx="17543">
                  <c:v>336900</c:v>
                </c:pt>
                <c:pt idx="17544">
                  <c:v>415000</c:v>
                </c:pt>
                <c:pt idx="17545">
                  <c:v>500000</c:v>
                </c:pt>
                <c:pt idx="17546">
                  <c:v>337000</c:v>
                </c:pt>
                <c:pt idx="17547">
                  <c:v>419950</c:v>
                </c:pt>
                <c:pt idx="17548">
                  <c:v>290000</c:v>
                </c:pt>
                <c:pt idx="17549">
                  <c:v>349950</c:v>
                </c:pt>
                <c:pt idx="17550">
                  <c:v>330000</c:v>
                </c:pt>
                <c:pt idx="17551">
                  <c:v>965000</c:v>
                </c:pt>
                <c:pt idx="17552">
                  <c:v>515000</c:v>
                </c:pt>
                <c:pt idx="17553">
                  <c:v>665000</c:v>
                </c:pt>
                <c:pt idx="17554">
                  <c:v>265000</c:v>
                </c:pt>
                <c:pt idx="17555">
                  <c:v>545400</c:v>
                </c:pt>
                <c:pt idx="17556">
                  <c:v>350000</c:v>
                </c:pt>
                <c:pt idx="17557">
                  <c:v>260000</c:v>
                </c:pt>
                <c:pt idx="17558" formatCode="0.00E+00">
                  <c:v>2510000</c:v>
                </c:pt>
                <c:pt idx="17559">
                  <c:v>355000</c:v>
                </c:pt>
                <c:pt idx="17560">
                  <c:v>879000</c:v>
                </c:pt>
                <c:pt idx="17561">
                  <c:v>833000</c:v>
                </c:pt>
                <c:pt idx="17562">
                  <c:v>261590</c:v>
                </c:pt>
                <c:pt idx="17563">
                  <c:v>512500</c:v>
                </c:pt>
                <c:pt idx="17564">
                  <c:v>600000</c:v>
                </c:pt>
                <c:pt idx="17565">
                  <c:v>417500</c:v>
                </c:pt>
                <c:pt idx="17566">
                  <c:v>970000</c:v>
                </c:pt>
                <c:pt idx="17567">
                  <c:v>316000</c:v>
                </c:pt>
                <c:pt idx="17568">
                  <c:v>397500</c:v>
                </c:pt>
                <c:pt idx="17569" formatCode="0.00E+00">
                  <c:v>1350000</c:v>
                </c:pt>
                <c:pt idx="17570">
                  <c:v>840000</c:v>
                </c:pt>
                <c:pt idx="17571">
                  <c:v>270000</c:v>
                </c:pt>
                <c:pt idx="17572">
                  <c:v>312900</c:v>
                </c:pt>
                <c:pt idx="17573">
                  <c:v>325000</c:v>
                </c:pt>
                <c:pt idx="17574">
                  <c:v>680000</c:v>
                </c:pt>
                <c:pt idx="17575">
                  <c:v>763000</c:v>
                </c:pt>
                <c:pt idx="17576">
                  <c:v>375000</c:v>
                </c:pt>
                <c:pt idx="17577">
                  <c:v>475000</c:v>
                </c:pt>
                <c:pt idx="17578">
                  <c:v>219000</c:v>
                </c:pt>
                <c:pt idx="17579">
                  <c:v>415000</c:v>
                </c:pt>
                <c:pt idx="17580">
                  <c:v>90000</c:v>
                </c:pt>
                <c:pt idx="17581">
                  <c:v>220000</c:v>
                </c:pt>
                <c:pt idx="17582">
                  <c:v>616000</c:v>
                </c:pt>
                <c:pt idx="17583">
                  <c:v>269500</c:v>
                </c:pt>
                <c:pt idx="17584">
                  <c:v>395350</c:v>
                </c:pt>
                <c:pt idx="17585">
                  <c:v>770000</c:v>
                </c:pt>
                <c:pt idx="17586">
                  <c:v>840000</c:v>
                </c:pt>
                <c:pt idx="17587">
                  <c:v>428950</c:v>
                </c:pt>
                <c:pt idx="17588">
                  <c:v>800000</c:v>
                </c:pt>
                <c:pt idx="17589">
                  <c:v>401000</c:v>
                </c:pt>
                <c:pt idx="17590">
                  <c:v>303697</c:v>
                </c:pt>
                <c:pt idx="17591">
                  <c:v>355000</c:v>
                </c:pt>
                <c:pt idx="17592">
                  <c:v>350000</c:v>
                </c:pt>
                <c:pt idx="17593">
                  <c:v>754999</c:v>
                </c:pt>
                <c:pt idx="17594">
                  <c:v>982218</c:v>
                </c:pt>
                <c:pt idx="17595">
                  <c:v>406500</c:v>
                </c:pt>
                <c:pt idx="17596" formatCode="0.00E+00">
                  <c:v>1650000</c:v>
                </c:pt>
                <c:pt idx="17597">
                  <c:v>565000</c:v>
                </c:pt>
                <c:pt idx="17598">
                  <c:v>160000</c:v>
                </c:pt>
                <c:pt idx="17599">
                  <c:v>220000</c:v>
                </c:pt>
                <c:pt idx="17600" formatCode="0.00E+00">
                  <c:v>1284000</c:v>
                </c:pt>
                <c:pt idx="17601">
                  <c:v>970000</c:v>
                </c:pt>
                <c:pt idx="17602">
                  <c:v>115000</c:v>
                </c:pt>
                <c:pt idx="17603">
                  <c:v>124000</c:v>
                </c:pt>
                <c:pt idx="17604">
                  <c:v>157000</c:v>
                </c:pt>
                <c:pt idx="17605">
                  <c:v>183000</c:v>
                </c:pt>
                <c:pt idx="17606">
                  <c:v>527000</c:v>
                </c:pt>
                <c:pt idx="17607">
                  <c:v>407193</c:v>
                </c:pt>
                <c:pt idx="17608">
                  <c:v>970000</c:v>
                </c:pt>
                <c:pt idx="17609">
                  <c:v>535000</c:v>
                </c:pt>
                <c:pt idx="17610">
                  <c:v>245000</c:v>
                </c:pt>
                <c:pt idx="17611">
                  <c:v>337000</c:v>
                </c:pt>
                <c:pt idx="17612">
                  <c:v>630000</c:v>
                </c:pt>
                <c:pt idx="17613">
                  <c:v>320000</c:v>
                </c:pt>
                <c:pt idx="17614">
                  <c:v>228500</c:v>
                </c:pt>
                <c:pt idx="17615">
                  <c:v>293000</c:v>
                </c:pt>
                <c:pt idx="17616">
                  <c:v>447000</c:v>
                </c:pt>
                <c:pt idx="17617">
                  <c:v>226500</c:v>
                </c:pt>
                <c:pt idx="17618">
                  <c:v>436000</c:v>
                </c:pt>
                <c:pt idx="17619">
                  <c:v>451000</c:v>
                </c:pt>
                <c:pt idx="17620">
                  <c:v>315000</c:v>
                </c:pt>
                <c:pt idx="17621">
                  <c:v>450000</c:v>
                </c:pt>
                <c:pt idx="17622">
                  <c:v>635000</c:v>
                </c:pt>
                <c:pt idx="17623">
                  <c:v>292500</c:v>
                </c:pt>
                <c:pt idx="17624">
                  <c:v>329900</c:v>
                </c:pt>
                <c:pt idx="17625">
                  <c:v>531000</c:v>
                </c:pt>
                <c:pt idx="17626">
                  <c:v>725000</c:v>
                </c:pt>
                <c:pt idx="17627">
                  <c:v>355300</c:v>
                </c:pt>
                <c:pt idx="17628">
                  <c:v>280000</c:v>
                </c:pt>
                <c:pt idx="17629" formatCode="0.00E+00">
                  <c:v>1095000</c:v>
                </c:pt>
                <c:pt idx="17630">
                  <c:v>605004</c:v>
                </c:pt>
                <c:pt idx="17631">
                  <c:v>260000</c:v>
                </c:pt>
                <c:pt idx="17632">
                  <c:v>748000</c:v>
                </c:pt>
                <c:pt idx="17633">
                  <c:v>776000</c:v>
                </c:pt>
                <c:pt idx="17634">
                  <c:v>425000</c:v>
                </c:pt>
                <c:pt idx="17635">
                  <c:v>230000</c:v>
                </c:pt>
                <c:pt idx="17636">
                  <c:v>418000</c:v>
                </c:pt>
                <c:pt idx="17637">
                  <c:v>440000</c:v>
                </c:pt>
                <c:pt idx="17638">
                  <c:v>858450</c:v>
                </c:pt>
                <c:pt idx="17639">
                  <c:v>390000</c:v>
                </c:pt>
                <c:pt idx="17640">
                  <c:v>957000</c:v>
                </c:pt>
                <c:pt idx="17641">
                  <c:v>507000</c:v>
                </c:pt>
                <c:pt idx="17642">
                  <c:v>575000</c:v>
                </c:pt>
                <c:pt idx="17643">
                  <c:v>700000</c:v>
                </c:pt>
                <c:pt idx="17644">
                  <c:v>239950</c:v>
                </c:pt>
                <c:pt idx="17645">
                  <c:v>253000</c:v>
                </c:pt>
                <c:pt idx="17646">
                  <c:v>540000</c:v>
                </c:pt>
                <c:pt idx="17647" formatCode="0.00E+00">
                  <c:v>1550000</c:v>
                </c:pt>
                <c:pt idx="17648">
                  <c:v>805000</c:v>
                </c:pt>
                <c:pt idx="17649">
                  <c:v>920000</c:v>
                </c:pt>
                <c:pt idx="17650">
                  <c:v>496600</c:v>
                </c:pt>
                <c:pt idx="17651">
                  <c:v>246000</c:v>
                </c:pt>
                <c:pt idx="17652">
                  <c:v>350000</c:v>
                </c:pt>
                <c:pt idx="17653">
                  <c:v>585000</c:v>
                </c:pt>
                <c:pt idx="17654">
                  <c:v>450000</c:v>
                </c:pt>
                <c:pt idx="17655">
                  <c:v>746000</c:v>
                </c:pt>
                <c:pt idx="17656">
                  <c:v>598555</c:v>
                </c:pt>
                <c:pt idx="17657">
                  <c:v>820000</c:v>
                </c:pt>
                <c:pt idx="17658">
                  <c:v>266500</c:v>
                </c:pt>
                <c:pt idx="17659">
                  <c:v>370000</c:v>
                </c:pt>
                <c:pt idx="17660">
                  <c:v>625000</c:v>
                </c:pt>
                <c:pt idx="17661">
                  <c:v>243500</c:v>
                </c:pt>
                <c:pt idx="17662">
                  <c:v>340000</c:v>
                </c:pt>
                <c:pt idx="17663">
                  <c:v>559950</c:v>
                </c:pt>
                <c:pt idx="17664">
                  <c:v>315000</c:v>
                </c:pt>
                <c:pt idx="17665">
                  <c:v>753000</c:v>
                </c:pt>
                <c:pt idx="17666">
                  <c:v>800000</c:v>
                </c:pt>
                <c:pt idx="17667">
                  <c:v>550000</c:v>
                </c:pt>
                <c:pt idx="17668">
                  <c:v>465000</c:v>
                </c:pt>
                <c:pt idx="17669">
                  <c:v>465000</c:v>
                </c:pt>
                <c:pt idx="17670">
                  <c:v>710000</c:v>
                </c:pt>
                <c:pt idx="17671">
                  <c:v>505000</c:v>
                </c:pt>
                <c:pt idx="17672">
                  <c:v>690000</c:v>
                </c:pt>
                <c:pt idx="17673">
                  <c:v>217500</c:v>
                </c:pt>
                <c:pt idx="17674">
                  <c:v>500000</c:v>
                </c:pt>
                <c:pt idx="17675">
                  <c:v>325000</c:v>
                </c:pt>
                <c:pt idx="17676">
                  <c:v>500000</c:v>
                </c:pt>
                <c:pt idx="17677">
                  <c:v>721500</c:v>
                </c:pt>
                <c:pt idx="17678">
                  <c:v>924000</c:v>
                </c:pt>
                <c:pt idx="17679" formatCode="0.00E+00">
                  <c:v>2005000</c:v>
                </c:pt>
                <c:pt idx="17680">
                  <c:v>345000</c:v>
                </c:pt>
                <c:pt idx="17681">
                  <c:v>825000</c:v>
                </c:pt>
                <c:pt idx="17682">
                  <c:v>560000</c:v>
                </c:pt>
                <c:pt idx="17683">
                  <c:v>599000</c:v>
                </c:pt>
                <c:pt idx="17684">
                  <c:v>211000</c:v>
                </c:pt>
                <c:pt idx="17685">
                  <c:v>425000</c:v>
                </c:pt>
                <c:pt idx="17686">
                  <c:v>750000</c:v>
                </c:pt>
                <c:pt idx="17687">
                  <c:v>479000</c:v>
                </c:pt>
                <c:pt idx="17688">
                  <c:v>612500</c:v>
                </c:pt>
                <c:pt idx="17689">
                  <c:v>605000</c:v>
                </c:pt>
                <c:pt idx="17690" formatCode="0.00E+00">
                  <c:v>1364000</c:v>
                </c:pt>
                <c:pt idx="17691">
                  <c:v>389900</c:v>
                </c:pt>
                <c:pt idx="17692">
                  <c:v>710000</c:v>
                </c:pt>
                <c:pt idx="17693">
                  <c:v>295000</c:v>
                </c:pt>
                <c:pt idx="17694">
                  <c:v>275250</c:v>
                </c:pt>
                <c:pt idx="17695">
                  <c:v>250000</c:v>
                </c:pt>
                <c:pt idx="17696">
                  <c:v>709000</c:v>
                </c:pt>
                <c:pt idx="17697">
                  <c:v>399500</c:v>
                </c:pt>
                <c:pt idx="17698">
                  <c:v>225000</c:v>
                </c:pt>
                <c:pt idx="17699">
                  <c:v>500000</c:v>
                </c:pt>
                <c:pt idx="17700">
                  <c:v>364900</c:v>
                </c:pt>
                <c:pt idx="17701">
                  <c:v>356000</c:v>
                </c:pt>
                <c:pt idx="17702">
                  <c:v>616750</c:v>
                </c:pt>
                <c:pt idx="17703">
                  <c:v>755000</c:v>
                </c:pt>
                <c:pt idx="17704">
                  <c:v>327500</c:v>
                </c:pt>
                <c:pt idx="17705">
                  <c:v>605000</c:v>
                </c:pt>
                <c:pt idx="17706">
                  <c:v>179950</c:v>
                </c:pt>
                <c:pt idx="17707">
                  <c:v>633000</c:v>
                </c:pt>
                <c:pt idx="17708">
                  <c:v>349950</c:v>
                </c:pt>
                <c:pt idx="17709" formatCode="0.00E+00">
                  <c:v>1080000</c:v>
                </c:pt>
                <c:pt idx="17710">
                  <c:v>425000</c:v>
                </c:pt>
                <c:pt idx="17711">
                  <c:v>990000</c:v>
                </c:pt>
                <c:pt idx="17712">
                  <c:v>410000</c:v>
                </c:pt>
                <c:pt idx="17713">
                  <c:v>590000</c:v>
                </c:pt>
                <c:pt idx="17714">
                  <c:v>242000</c:v>
                </c:pt>
                <c:pt idx="17715">
                  <c:v>775000</c:v>
                </c:pt>
                <c:pt idx="17716">
                  <c:v>680000</c:v>
                </c:pt>
                <c:pt idx="17717">
                  <c:v>217000</c:v>
                </c:pt>
                <c:pt idx="17718">
                  <c:v>395000</c:v>
                </c:pt>
                <c:pt idx="17719">
                  <c:v>572500</c:v>
                </c:pt>
                <c:pt idx="17720">
                  <c:v>559900</c:v>
                </c:pt>
                <c:pt idx="17721">
                  <c:v>845000</c:v>
                </c:pt>
                <c:pt idx="17722">
                  <c:v>241000</c:v>
                </c:pt>
                <c:pt idx="17723" formatCode="0.00E+00">
                  <c:v>1325000</c:v>
                </c:pt>
                <c:pt idx="17724">
                  <c:v>475000</c:v>
                </c:pt>
                <c:pt idx="17725">
                  <c:v>575000</c:v>
                </c:pt>
                <c:pt idx="17726">
                  <c:v>455000</c:v>
                </c:pt>
                <c:pt idx="17727">
                  <c:v>839000</c:v>
                </c:pt>
                <c:pt idx="17728">
                  <c:v>475000</c:v>
                </c:pt>
                <c:pt idx="17729">
                  <c:v>600000</c:v>
                </c:pt>
                <c:pt idx="17730">
                  <c:v>515000</c:v>
                </c:pt>
                <c:pt idx="17731">
                  <c:v>425000</c:v>
                </c:pt>
                <c:pt idx="17732">
                  <c:v>565000</c:v>
                </c:pt>
                <c:pt idx="17733">
                  <c:v>498000</c:v>
                </c:pt>
                <c:pt idx="17734">
                  <c:v>739000</c:v>
                </c:pt>
                <c:pt idx="17735">
                  <c:v>355000</c:v>
                </c:pt>
                <c:pt idx="17736">
                  <c:v>263000</c:v>
                </c:pt>
                <c:pt idx="17737">
                  <c:v>375000</c:v>
                </c:pt>
                <c:pt idx="17738">
                  <c:v>322000</c:v>
                </c:pt>
                <c:pt idx="17739">
                  <c:v>325000</c:v>
                </c:pt>
                <c:pt idx="17740">
                  <c:v>290000</c:v>
                </c:pt>
                <c:pt idx="17741">
                  <c:v>809950</c:v>
                </c:pt>
                <c:pt idx="17742">
                  <c:v>969500</c:v>
                </c:pt>
                <c:pt idx="17743">
                  <c:v>665000</c:v>
                </c:pt>
                <c:pt idx="17744">
                  <c:v>635000</c:v>
                </c:pt>
                <c:pt idx="17745">
                  <c:v>272450</c:v>
                </c:pt>
                <c:pt idx="17746">
                  <c:v>427000</c:v>
                </c:pt>
                <c:pt idx="17747">
                  <c:v>261500</c:v>
                </c:pt>
                <c:pt idx="17748">
                  <c:v>488800</c:v>
                </c:pt>
                <c:pt idx="17749">
                  <c:v>340000</c:v>
                </c:pt>
                <c:pt idx="17750">
                  <c:v>398950</c:v>
                </c:pt>
                <c:pt idx="17751">
                  <c:v>217000</c:v>
                </c:pt>
                <c:pt idx="17752">
                  <c:v>799000</c:v>
                </c:pt>
                <c:pt idx="17753">
                  <c:v>160000</c:v>
                </c:pt>
                <c:pt idx="17754">
                  <c:v>447000</c:v>
                </c:pt>
                <c:pt idx="17755">
                  <c:v>765000</c:v>
                </c:pt>
                <c:pt idx="17756" formatCode="0.00E+00">
                  <c:v>1320000</c:v>
                </c:pt>
                <c:pt idx="17757">
                  <c:v>445000</c:v>
                </c:pt>
                <c:pt idx="17758">
                  <c:v>310000</c:v>
                </c:pt>
                <c:pt idx="17759">
                  <c:v>380000</c:v>
                </c:pt>
                <c:pt idx="17760">
                  <c:v>325000</c:v>
                </c:pt>
                <c:pt idx="17761">
                  <c:v>345000</c:v>
                </c:pt>
                <c:pt idx="17762">
                  <c:v>300000</c:v>
                </c:pt>
                <c:pt idx="17763">
                  <c:v>530000</c:v>
                </c:pt>
                <c:pt idx="17764">
                  <c:v>583500</c:v>
                </c:pt>
                <c:pt idx="17765">
                  <c:v>410000</c:v>
                </c:pt>
                <c:pt idx="17766">
                  <c:v>535000</c:v>
                </c:pt>
                <c:pt idx="17767" formatCode="0.00E+00">
                  <c:v>2050000</c:v>
                </c:pt>
                <c:pt idx="17768">
                  <c:v>345000</c:v>
                </c:pt>
                <c:pt idx="17769">
                  <c:v>539000</c:v>
                </c:pt>
                <c:pt idx="17770">
                  <c:v>590000</c:v>
                </c:pt>
                <c:pt idx="17771">
                  <c:v>187000</c:v>
                </c:pt>
                <c:pt idx="17772">
                  <c:v>270000</c:v>
                </c:pt>
                <c:pt idx="17773">
                  <c:v>546000</c:v>
                </c:pt>
                <c:pt idx="17774">
                  <c:v>520000</c:v>
                </c:pt>
                <c:pt idx="17775">
                  <c:v>515000</c:v>
                </c:pt>
                <c:pt idx="17776">
                  <c:v>990000</c:v>
                </c:pt>
                <c:pt idx="17777">
                  <c:v>382000</c:v>
                </c:pt>
                <c:pt idx="17778" formatCode="0.00E+00">
                  <c:v>1210000</c:v>
                </c:pt>
                <c:pt idx="17779">
                  <c:v>900000</c:v>
                </c:pt>
                <c:pt idx="17780">
                  <c:v>675000</c:v>
                </c:pt>
                <c:pt idx="17781">
                  <c:v>460000</c:v>
                </c:pt>
                <c:pt idx="17782">
                  <c:v>234000</c:v>
                </c:pt>
                <c:pt idx="17783">
                  <c:v>399000</c:v>
                </c:pt>
                <c:pt idx="17784">
                  <c:v>253500</c:v>
                </c:pt>
                <c:pt idx="17785">
                  <c:v>475000</c:v>
                </c:pt>
                <c:pt idx="17786">
                  <c:v>740000</c:v>
                </c:pt>
                <c:pt idx="17787">
                  <c:v>799000</c:v>
                </c:pt>
                <c:pt idx="17788">
                  <c:v>390000</c:v>
                </c:pt>
                <c:pt idx="17789">
                  <c:v>421000</c:v>
                </c:pt>
                <c:pt idx="17790">
                  <c:v>296500</c:v>
                </c:pt>
                <c:pt idx="17791">
                  <c:v>895000</c:v>
                </c:pt>
                <c:pt idx="17792">
                  <c:v>386000</c:v>
                </c:pt>
                <c:pt idx="17793">
                  <c:v>424000</c:v>
                </c:pt>
                <c:pt idx="17794">
                  <c:v>749000</c:v>
                </c:pt>
                <c:pt idx="17795">
                  <c:v>523000</c:v>
                </c:pt>
                <c:pt idx="17796">
                  <c:v>389000</c:v>
                </c:pt>
                <c:pt idx="17797">
                  <c:v>270000</c:v>
                </c:pt>
                <c:pt idx="17798">
                  <c:v>275000</c:v>
                </c:pt>
                <c:pt idx="17799">
                  <c:v>287500</c:v>
                </c:pt>
                <c:pt idx="17800">
                  <c:v>345000</c:v>
                </c:pt>
                <c:pt idx="17801">
                  <c:v>427000</c:v>
                </c:pt>
                <c:pt idx="17802">
                  <c:v>508450</c:v>
                </c:pt>
                <c:pt idx="17803">
                  <c:v>705000</c:v>
                </c:pt>
                <c:pt idx="17804">
                  <c:v>550000</c:v>
                </c:pt>
                <c:pt idx="17805">
                  <c:v>380000</c:v>
                </c:pt>
                <c:pt idx="17806">
                  <c:v>539900</c:v>
                </c:pt>
                <c:pt idx="17807">
                  <c:v>330000</c:v>
                </c:pt>
                <c:pt idx="17808">
                  <c:v>455000</c:v>
                </c:pt>
                <c:pt idx="17809">
                  <c:v>510000</c:v>
                </c:pt>
                <c:pt idx="17810">
                  <c:v>315000</c:v>
                </c:pt>
                <c:pt idx="17811">
                  <c:v>206000</c:v>
                </c:pt>
                <c:pt idx="17812">
                  <c:v>592500</c:v>
                </c:pt>
                <c:pt idx="17813">
                  <c:v>744000</c:v>
                </c:pt>
                <c:pt idx="17814">
                  <c:v>334500</c:v>
                </c:pt>
                <c:pt idx="17815">
                  <c:v>886000</c:v>
                </c:pt>
                <c:pt idx="17816">
                  <c:v>600000</c:v>
                </c:pt>
                <c:pt idx="17817">
                  <c:v>850000</c:v>
                </c:pt>
                <c:pt idx="17818">
                  <c:v>550000</c:v>
                </c:pt>
                <c:pt idx="17819">
                  <c:v>184900</c:v>
                </c:pt>
                <c:pt idx="17820">
                  <c:v>245000</c:v>
                </c:pt>
                <c:pt idx="17821">
                  <c:v>370000</c:v>
                </c:pt>
                <c:pt idx="17822">
                  <c:v>480000</c:v>
                </c:pt>
                <c:pt idx="17823">
                  <c:v>579000</c:v>
                </c:pt>
                <c:pt idx="17824">
                  <c:v>339275</c:v>
                </c:pt>
                <c:pt idx="17825">
                  <c:v>425000</c:v>
                </c:pt>
                <c:pt idx="17826">
                  <c:v>170000</c:v>
                </c:pt>
                <c:pt idx="17827">
                  <c:v>950000</c:v>
                </c:pt>
                <c:pt idx="17828">
                  <c:v>623000</c:v>
                </c:pt>
                <c:pt idx="17829">
                  <c:v>477000</c:v>
                </c:pt>
                <c:pt idx="17830">
                  <c:v>330000</c:v>
                </c:pt>
                <c:pt idx="17831">
                  <c:v>600000</c:v>
                </c:pt>
                <c:pt idx="17832">
                  <c:v>570000</c:v>
                </c:pt>
                <c:pt idx="17833">
                  <c:v>515000</c:v>
                </c:pt>
                <c:pt idx="17834">
                  <c:v>805000</c:v>
                </c:pt>
                <c:pt idx="17835">
                  <c:v>555000</c:v>
                </c:pt>
                <c:pt idx="17836">
                  <c:v>245000</c:v>
                </c:pt>
                <c:pt idx="17837">
                  <c:v>638150</c:v>
                </c:pt>
                <c:pt idx="17838" formatCode="0.00E+00">
                  <c:v>1650000</c:v>
                </c:pt>
                <c:pt idx="17839">
                  <c:v>269950</c:v>
                </c:pt>
                <c:pt idx="17840">
                  <c:v>195000</c:v>
                </c:pt>
                <c:pt idx="17841">
                  <c:v>159100</c:v>
                </c:pt>
                <c:pt idx="17842">
                  <c:v>550000</c:v>
                </c:pt>
                <c:pt idx="17843">
                  <c:v>299000</c:v>
                </c:pt>
                <c:pt idx="17844" formatCode="0.00E+00">
                  <c:v>1375000</c:v>
                </c:pt>
                <c:pt idx="17845">
                  <c:v>249500</c:v>
                </c:pt>
                <c:pt idx="17846">
                  <c:v>700000</c:v>
                </c:pt>
                <c:pt idx="17847">
                  <c:v>275000</c:v>
                </c:pt>
                <c:pt idx="17848">
                  <c:v>565000</c:v>
                </c:pt>
                <c:pt idx="17849">
                  <c:v>425000</c:v>
                </c:pt>
                <c:pt idx="17850">
                  <c:v>620047</c:v>
                </c:pt>
                <c:pt idx="17851">
                  <c:v>480000</c:v>
                </c:pt>
                <c:pt idx="17852">
                  <c:v>515000</c:v>
                </c:pt>
                <c:pt idx="17853">
                  <c:v>420000</c:v>
                </c:pt>
                <c:pt idx="17854">
                  <c:v>610000</c:v>
                </c:pt>
                <c:pt idx="17855">
                  <c:v>849000</c:v>
                </c:pt>
                <c:pt idx="17856">
                  <c:v>718000</c:v>
                </c:pt>
                <c:pt idx="17857">
                  <c:v>295000</c:v>
                </c:pt>
                <c:pt idx="17858">
                  <c:v>871000</c:v>
                </c:pt>
                <c:pt idx="17859">
                  <c:v>430000</c:v>
                </c:pt>
                <c:pt idx="17860">
                  <c:v>440000</c:v>
                </c:pt>
                <c:pt idx="17861">
                  <c:v>405000</c:v>
                </c:pt>
                <c:pt idx="17862">
                  <c:v>340000</c:v>
                </c:pt>
                <c:pt idx="17863">
                  <c:v>675000</c:v>
                </c:pt>
                <c:pt idx="17864">
                  <c:v>480000</c:v>
                </c:pt>
                <c:pt idx="17865">
                  <c:v>362500</c:v>
                </c:pt>
                <c:pt idx="17866">
                  <c:v>752888</c:v>
                </c:pt>
                <c:pt idx="17867">
                  <c:v>255000</c:v>
                </c:pt>
                <c:pt idx="17868">
                  <c:v>283700</c:v>
                </c:pt>
                <c:pt idx="17869">
                  <c:v>335000</c:v>
                </c:pt>
                <c:pt idx="17870">
                  <c:v>285000</c:v>
                </c:pt>
                <c:pt idx="17871">
                  <c:v>278000</c:v>
                </c:pt>
                <c:pt idx="17872">
                  <c:v>731000</c:v>
                </c:pt>
                <c:pt idx="17873">
                  <c:v>335000</c:v>
                </c:pt>
                <c:pt idx="17874">
                  <c:v>334200</c:v>
                </c:pt>
                <c:pt idx="17875">
                  <c:v>642000</c:v>
                </c:pt>
                <c:pt idx="17876">
                  <c:v>540000</c:v>
                </c:pt>
                <c:pt idx="17877">
                  <c:v>299000</c:v>
                </c:pt>
                <c:pt idx="17878">
                  <c:v>560000</c:v>
                </c:pt>
                <c:pt idx="17879">
                  <c:v>852000</c:v>
                </c:pt>
                <c:pt idx="17880">
                  <c:v>306000</c:v>
                </c:pt>
                <c:pt idx="17881">
                  <c:v>440000</c:v>
                </c:pt>
                <c:pt idx="17882">
                  <c:v>517000</c:v>
                </c:pt>
                <c:pt idx="17883">
                  <c:v>379000</c:v>
                </c:pt>
                <c:pt idx="17884">
                  <c:v>360000</c:v>
                </c:pt>
                <c:pt idx="17885">
                  <c:v>645000</c:v>
                </c:pt>
                <c:pt idx="17886">
                  <c:v>217000</c:v>
                </c:pt>
                <c:pt idx="17887">
                  <c:v>255000</c:v>
                </c:pt>
                <c:pt idx="17888">
                  <c:v>625000</c:v>
                </c:pt>
                <c:pt idx="17889">
                  <c:v>680000</c:v>
                </c:pt>
                <c:pt idx="17890">
                  <c:v>440000</c:v>
                </c:pt>
                <c:pt idx="17891">
                  <c:v>615000</c:v>
                </c:pt>
                <c:pt idx="17892">
                  <c:v>239000</c:v>
                </c:pt>
                <c:pt idx="17893">
                  <c:v>462500</c:v>
                </c:pt>
                <c:pt idx="17894">
                  <c:v>619400</c:v>
                </c:pt>
                <c:pt idx="17895">
                  <c:v>975000</c:v>
                </c:pt>
                <c:pt idx="17896">
                  <c:v>330000</c:v>
                </c:pt>
                <c:pt idx="17897">
                  <c:v>985000</c:v>
                </c:pt>
                <c:pt idx="17898">
                  <c:v>430000</c:v>
                </c:pt>
                <c:pt idx="17899" formatCode="0.00E+00">
                  <c:v>2458000</c:v>
                </c:pt>
                <c:pt idx="17900">
                  <c:v>778000</c:v>
                </c:pt>
                <c:pt idx="17901">
                  <c:v>219000</c:v>
                </c:pt>
                <c:pt idx="17902" formatCode="0.00E+00">
                  <c:v>1595000</c:v>
                </c:pt>
                <c:pt idx="17903">
                  <c:v>715000</c:v>
                </c:pt>
                <c:pt idx="17904">
                  <c:v>950000</c:v>
                </c:pt>
                <c:pt idx="17905">
                  <c:v>425000</c:v>
                </c:pt>
                <c:pt idx="17906">
                  <c:v>239000</c:v>
                </c:pt>
                <c:pt idx="17907">
                  <c:v>310000</c:v>
                </c:pt>
                <c:pt idx="17908">
                  <c:v>400000</c:v>
                </c:pt>
                <c:pt idx="17909">
                  <c:v>428000</c:v>
                </c:pt>
                <c:pt idx="17910">
                  <c:v>600000</c:v>
                </c:pt>
                <c:pt idx="17911">
                  <c:v>415000</c:v>
                </c:pt>
                <c:pt idx="17912">
                  <c:v>401000</c:v>
                </c:pt>
                <c:pt idx="17913">
                  <c:v>292000</c:v>
                </c:pt>
                <c:pt idx="17914">
                  <c:v>291750</c:v>
                </c:pt>
                <c:pt idx="17915">
                  <c:v>227000</c:v>
                </c:pt>
                <c:pt idx="17916">
                  <c:v>675000</c:v>
                </c:pt>
                <c:pt idx="17917">
                  <c:v>397500</c:v>
                </c:pt>
                <c:pt idx="17918">
                  <c:v>206000</c:v>
                </c:pt>
                <c:pt idx="17919" formatCode="0.00E+00">
                  <c:v>1190000</c:v>
                </c:pt>
                <c:pt idx="17920">
                  <c:v>360000</c:v>
                </c:pt>
                <c:pt idx="17921">
                  <c:v>427500</c:v>
                </c:pt>
                <c:pt idx="17922">
                  <c:v>115000</c:v>
                </c:pt>
                <c:pt idx="17923">
                  <c:v>559000</c:v>
                </c:pt>
                <c:pt idx="17924">
                  <c:v>420000</c:v>
                </c:pt>
                <c:pt idx="17925">
                  <c:v>550000</c:v>
                </c:pt>
                <c:pt idx="17926">
                  <c:v>282150</c:v>
                </c:pt>
                <c:pt idx="17927">
                  <c:v>260000</c:v>
                </c:pt>
                <c:pt idx="17928">
                  <c:v>428000</c:v>
                </c:pt>
                <c:pt idx="17929">
                  <c:v>319950</c:v>
                </c:pt>
                <c:pt idx="17930" formatCode="0.00E+00">
                  <c:v>1350000</c:v>
                </c:pt>
                <c:pt idx="17931">
                  <c:v>552000</c:v>
                </c:pt>
                <c:pt idx="17932">
                  <c:v>637000</c:v>
                </c:pt>
                <c:pt idx="17933">
                  <c:v>213000</c:v>
                </c:pt>
                <c:pt idx="17934">
                  <c:v>215000</c:v>
                </c:pt>
                <c:pt idx="17935">
                  <c:v>590000</c:v>
                </c:pt>
                <c:pt idx="17936">
                  <c:v>390000</c:v>
                </c:pt>
                <c:pt idx="17937">
                  <c:v>287000</c:v>
                </c:pt>
                <c:pt idx="17938">
                  <c:v>580000</c:v>
                </c:pt>
                <c:pt idx="17939">
                  <c:v>424000</c:v>
                </c:pt>
                <c:pt idx="17940">
                  <c:v>610000</c:v>
                </c:pt>
                <c:pt idx="17941" formatCode="0.00E+00">
                  <c:v>1320000</c:v>
                </c:pt>
                <c:pt idx="17942">
                  <c:v>623500</c:v>
                </c:pt>
                <c:pt idx="17943">
                  <c:v>260000</c:v>
                </c:pt>
                <c:pt idx="17944">
                  <c:v>906000</c:v>
                </c:pt>
                <c:pt idx="17945">
                  <c:v>330000</c:v>
                </c:pt>
                <c:pt idx="17946">
                  <c:v>275000</c:v>
                </c:pt>
                <c:pt idx="17947">
                  <c:v>290000</c:v>
                </c:pt>
                <c:pt idx="17948">
                  <c:v>599950</c:v>
                </c:pt>
                <c:pt idx="17949">
                  <c:v>550000</c:v>
                </c:pt>
                <c:pt idx="17950">
                  <c:v>289000</c:v>
                </c:pt>
                <c:pt idx="17951">
                  <c:v>411000</c:v>
                </c:pt>
                <c:pt idx="17952">
                  <c:v>826000</c:v>
                </c:pt>
                <c:pt idx="17953">
                  <c:v>400000</c:v>
                </c:pt>
                <c:pt idx="17954">
                  <c:v>342000</c:v>
                </c:pt>
                <c:pt idx="17955">
                  <c:v>475000</c:v>
                </c:pt>
                <c:pt idx="17956" formatCode="0.00E+00">
                  <c:v>1205000</c:v>
                </c:pt>
                <c:pt idx="17957">
                  <c:v>455000</c:v>
                </c:pt>
                <c:pt idx="17958">
                  <c:v>850000</c:v>
                </c:pt>
                <c:pt idx="17959">
                  <c:v>185000</c:v>
                </c:pt>
                <c:pt idx="17960">
                  <c:v>850000</c:v>
                </c:pt>
                <c:pt idx="17961">
                  <c:v>239900</c:v>
                </c:pt>
                <c:pt idx="17962">
                  <c:v>765000</c:v>
                </c:pt>
                <c:pt idx="17963">
                  <c:v>437000</c:v>
                </c:pt>
                <c:pt idx="17964">
                  <c:v>240000</c:v>
                </c:pt>
                <c:pt idx="17965">
                  <c:v>395000</c:v>
                </c:pt>
                <c:pt idx="17966">
                  <c:v>320000</c:v>
                </c:pt>
                <c:pt idx="17967">
                  <c:v>525000</c:v>
                </c:pt>
                <c:pt idx="17968">
                  <c:v>260000</c:v>
                </c:pt>
                <c:pt idx="17969">
                  <c:v>450000</c:v>
                </c:pt>
                <c:pt idx="17970">
                  <c:v>560000</c:v>
                </c:pt>
                <c:pt idx="17971">
                  <c:v>310000</c:v>
                </c:pt>
                <c:pt idx="17972">
                  <c:v>440000</c:v>
                </c:pt>
                <c:pt idx="17973">
                  <c:v>458450</c:v>
                </c:pt>
                <c:pt idx="17974">
                  <c:v>200000</c:v>
                </c:pt>
                <c:pt idx="17975">
                  <c:v>430000</c:v>
                </c:pt>
                <c:pt idx="17976">
                  <c:v>360000</c:v>
                </c:pt>
                <c:pt idx="17977">
                  <c:v>311000</c:v>
                </c:pt>
                <c:pt idx="17978">
                  <c:v>615000</c:v>
                </c:pt>
                <c:pt idx="17979">
                  <c:v>575000</c:v>
                </c:pt>
                <c:pt idx="17980" formatCode="0.00E+00">
                  <c:v>2027000</c:v>
                </c:pt>
                <c:pt idx="17981">
                  <c:v>430000</c:v>
                </c:pt>
                <c:pt idx="17982">
                  <c:v>400000</c:v>
                </c:pt>
                <c:pt idx="17983">
                  <c:v>340000</c:v>
                </c:pt>
                <c:pt idx="17984">
                  <c:v>351000</c:v>
                </c:pt>
                <c:pt idx="17985">
                  <c:v>440000</c:v>
                </c:pt>
                <c:pt idx="17986">
                  <c:v>298000</c:v>
                </c:pt>
                <c:pt idx="17987">
                  <c:v>300000</c:v>
                </c:pt>
                <c:pt idx="17988">
                  <c:v>310000</c:v>
                </c:pt>
                <c:pt idx="17989">
                  <c:v>500000</c:v>
                </c:pt>
                <c:pt idx="17990">
                  <c:v>399900</c:v>
                </c:pt>
                <c:pt idx="17991">
                  <c:v>343000</c:v>
                </c:pt>
                <c:pt idx="17992">
                  <c:v>415000</c:v>
                </c:pt>
                <c:pt idx="17993">
                  <c:v>410000</c:v>
                </c:pt>
                <c:pt idx="17994">
                  <c:v>320000</c:v>
                </c:pt>
                <c:pt idx="17995" formatCode="0.00E+00">
                  <c:v>1990000</c:v>
                </c:pt>
                <c:pt idx="17996">
                  <c:v>253000</c:v>
                </c:pt>
                <c:pt idx="17997">
                  <c:v>630000</c:v>
                </c:pt>
                <c:pt idx="17998">
                  <c:v>216000</c:v>
                </c:pt>
                <c:pt idx="17999">
                  <c:v>540000</c:v>
                </c:pt>
                <c:pt idx="18000">
                  <c:v>212000</c:v>
                </c:pt>
                <c:pt idx="18001">
                  <c:v>300000</c:v>
                </c:pt>
                <c:pt idx="18002">
                  <c:v>969950</c:v>
                </c:pt>
                <c:pt idx="18003">
                  <c:v>715000</c:v>
                </c:pt>
                <c:pt idx="18004" formatCode="0.00E+00">
                  <c:v>1321620</c:v>
                </c:pt>
                <c:pt idx="18005" formatCode="0.00E+00">
                  <c:v>1444000</c:v>
                </c:pt>
                <c:pt idx="18006">
                  <c:v>305000</c:v>
                </c:pt>
                <c:pt idx="18007">
                  <c:v>458000</c:v>
                </c:pt>
                <c:pt idx="18008">
                  <c:v>275000</c:v>
                </c:pt>
                <c:pt idx="18009">
                  <c:v>550000</c:v>
                </c:pt>
                <c:pt idx="18010">
                  <c:v>742000</c:v>
                </c:pt>
                <c:pt idx="18011">
                  <c:v>700000</c:v>
                </c:pt>
                <c:pt idx="18012">
                  <c:v>640000</c:v>
                </c:pt>
                <c:pt idx="18013">
                  <c:v>352000</c:v>
                </c:pt>
                <c:pt idx="18014">
                  <c:v>301500</c:v>
                </c:pt>
                <c:pt idx="18015">
                  <c:v>630000</c:v>
                </c:pt>
                <c:pt idx="18016">
                  <c:v>340000</c:v>
                </c:pt>
                <c:pt idx="18017">
                  <c:v>477500</c:v>
                </c:pt>
                <c:pt idx="18018">
                  <c:v>285000</c:v>
                </c:pt>
                <c:pt idx="18019">
                  <c:v>255000</c:v>
                </c:pt>
                <c:pt idx="18020">
                  <c:v>315000</c:v>
                </c:pt>
                <c:pt idx="18021">
                  <c:v>830000</c:v>
                </c:pt>
                <c:pt idx="18022">
                  <c:v>539950</c:v>
                </c:pt>
                <c:pt idx="18023">
                  <c:v>980000</c:v>
                </c:pt>
                <c:pt idx="18024">
                  <c:v>735000</c:v>
                </c:pt>
                <c:pt idx="18025">
                  <c:v>536000</c:v>
                </c:pt>
                <c:pt idx="18026">
                  <c:v>575000</c:v>
                </c:pt>
                <c:pt idx="18027">
                  <c:v>500000</c:v>
                </c:pt>
                <c:pt idx="18028">
                  <c:v>285500</c:v>
                </c:pt>
                <c:pt idx="18029">
                  <c:v>498000</c:v>
                </c:pt>
                <c:pt idx="18030">
                  <c:v>412000</c:v>
                </c:pt>
                <c:pt idx="18031">
                  <c:v>607000</c:v>
                </c:pt>
                <c:pt idx="18032">
                  <c:v>199000</c:v>
                </c:pt>
                <c:pt idx="18033">
                  <c:v>492500</c:v>
                </c:pt>
                <c:pt idx="18034">
                  <c:v>585000</c:v>
                </c:pt>
                <c:pt idx="18035">
                  <c:v>326995</c:v>
                </c:pt>
                <c:pt idx="18036">
                  <c:v>372500</c:v>
                </c:pt>
                <c:pt idx="18037">
                  <c:v>528000</c:v>
                </c:pt>
                <c:pt idx="18038">
                  <c:v>400000</c:v>
                </c:pt>
                <c:pt idx="18039">
                  <c:v>344000</c:v>
                </c:pt>
                <c:pt idx="18040">
                  <c:v>409950</c:v>
                </c:pt>
                <c:pt idx="18041">
                  <c:v>625000</c:v>
                </c:pt>
                <c:pt idx="18042">
                  <c:v>304950</c:v>
                </c:pt>
                <c:pt idx="18043">
                  <c:v>381500</c:v>
                </c:pt>
                <c:pt idx="18044">
                  <c:v>215000</c:v>
                </c:pt>
                <c:pt idx="18045">
                  <c:v>345000</c:v>
                </c:pt>
                <c:pt idx="18046">
                  <c:v>363000</c:v>
                </c:pt>
                <c:pt idx="18047">
                  <c:v>240000</c:v>
                </c:pt>
                <c:pt idx="18048">
                  <c:v>548050</c:v>
                </c:pt>
                <c:pt idx="18049">
                  <c:v>314000</c:v>
                </c:pt>
                <c:pt idx="18050">
                  <c:v>800000</c:v>
                </c:pt>
                <c:pt idx="18051">
                  <c:v>400000</c:v>
                </c:pt>
                <c:pt idx="18052">
                  <c:v>247000</c:v>
                </c:pt>
                <c:pt idx="18053">
                  <c:v>540000</c:v>
                </c:pt>
                <c:pt idx="18054">
                  <c:v>410000</c:v>
                </c:pt>
                <c:pt idx="18055">
                  <c:v>525000</c:v>
                </c:pt>
                <c:pt idx="18056">
                  <c:v>820000</c:v>
                </c:pt>
                <c:pt idx="18057" formatCode="0.00E+00">
                  <c:v>1250000</c:v>
                </c:pt>
                <c:pt idx="18058">
                  <c:v>244000</c:v>
                </c:pt>
                <c:pt idx="18059">
                  <c:v>275000</c:v>
                </c:pt>
                <c:pt idx="18060">
                  <c:v>577000</c:v>
                </c:pt>
                <c:pt idx="18061">
                  <c:v>446950</c:v>
                </c:pt>
                <c:pt idx="18062">
                  <c:v>457000</c:v>
                </c:pt>
                <c:pt idx="18063">
                  <c:v>320000</c:v>
                </c:pt>
                <c:pt idx="18064">
                  <c:v>210000</c:v>
                </c:pt>
                <c:pt idx="18065">
                  <c:v>220000</c:v>
                </c:pt>
                <c:pt idx="18066">
                  <c:v>589000</c:v>
                </c:pt>
                <c:pt idx="18067">
                  <c:v>435000</c:v>
                </c:pt>
                <c:pt idx="18068">
                  <c:v>375000</c:v>
                </c:pt>
                <c:pt idx="18069" formatCode="0.00E+00">
                  <c:v>1735000</c:v>
                </c:pt>
                <c:pt idx="18070">
                  <c:v>545000</c:v>
                </c:pt>
                <c:pt idx="18071">
                  <c:v>970000</c:v>
                </c:pt>
                <c:pt idx="18072">
                  <c:v>705000</c:v>
                </c:pt>
                <c:pt idx="18073">
                  <c:v>915557</c:v>
                </c:pt>
                <c:pt idx="18074">
                  <c:v>259000</c:v>
                </c:pt>
                <c:pt idx="18075" formatCode="0.00E+00">
                  <c:v>1695000</c:v>
                </c:pt>
                <c:pt idx="18076">
                  <c:v>427000</c:v>
                </c:pt>
                <c:pt idx="18077">
                  <c:v>390000</c:v>
                </c:pt>
                <c:pt idx="18078">
                  <c:v>363000</c:v>
                </c:pt>
                <c:pt idx="18079">
                  <c:v>612000</c:v>
                </c:pt>
                <c:pt idx="18080">
                  <c:v>380000</c:v>
                </c:pt>
                <c:pt idx="18081">
                  <c:v>230000</c:v>
                </c:pt>
                <c:pt idx="18082">
                  <c:v>580000</c:v>
                </c:pt>
                <c:pt idx="18083">
                  <c:v>770000</c:v>
                </c:pt>
                <c:pt idx="18084">
                  <c:v>207200</c:v>
                </c:pt>
                <c:pt idx="18085">
                  <c:v>525000</c:v>
                </c:pt>
                <c:pt idx="18086">
                  <c:v>925000</c:v>
                </c:pt>
                <c:pt idx="18087">
                  <c:v>883000</c:v>
                </c:pt>
                <c:pt idx="18088">
                  <c:v>455000</c:v>
                </c:pt>
                <c:pt idx="18089">
                  <c:v>343500</c:v>
                </c:pt>
                <c:pt idx="18090">
                  <c:v>244000</c:v>
                </c:pt>
                <c:pt idx="18091">
                  <c:v>397000</c:v>
                </c:pt>
                <c:pt idx="18092">
                  <c:v>180500</c:v>
                </c:pt>
                <c:pt idx="18093">
                  <c:v>310000</c:v>
                </c:pt>
                <c:pt idx="18094">
                  <c:v>315000</c:v>
                </c:pt>
                <c:pt idx="18095">
                  <c:v>718000</c:v>
                </c:pt>
                <c:pt idx="18096">
                  <c:v>279950</c:v>
                </c:pt>
                <c:pt idx="18097">
                  <c:v>689000</c:v>
                </c:pt>
                <c:pt idx="18098">
                  <c:v>828000</c:v>
                </c:pt>
                <c:pt idx="18099">
                  <c:v>150000</c:v>
                </c:pt>
                <c:pt idx="18100">
                  <c:v>505400</c:v>
                </c:pt>
                <c:pt idx="18101" formatCode="0.00E+00">
                  <c:v>1680000</c:v>
                </c:pt>
                <c:pt idx="18102">
                  <c:v>217450</c:v>
                </c:pt>
                <c:pt idx="18103">
                  <c:v>677000</c:v>
                </c:pt>
                <c:pt idx="18104">
                  <c:v>361000</c:v>
                </c:pt>
                <c:pt idx="18105">
                  <c:v>620000</c:v>
                </c:pt>
                <c:pt idx="18106">
                  <c:v>176000</c:v>
                </c:pt>
                <c:pt idx="18107">
                  <c:v>330000</c:v>
                </c:pt>
                <c:pt idx="18108">
                  <c:v>290000</c:v>
                </c:pt>
                <c:pt idx="18109">
                  <c:v>711000</c:v>
                </c:pt>
                <c:pt idx="18110">
                  <c:v>295000</c:v>
                </c:pt>
                <c:pt idx="18111" formatCode="0.00E+00">
                  <c:v>1096500</c:v>
                </c:pt>
                <c:pt idx="18112">
                  <c:v>257500</c:v>
                </c:pt>
                <c:pt idx="18113">
                  <c:v>240000</c:v>
                </c:pt>
                <c:pt idx="18114">
                  <c:v>645000</c:v>
                </c:pt>
                <c:pt idx="18115">
                  <c:v>499000</c:v>
                </c:pt>
                <c:pt idx="18116">
                  <c:v>321000</c:v>
                </c:pt>
                <c:pt idx="18117">
                  <c:v>449000</c:v>
                </c:pt>
                <c:pt idx="18118">
                  <c:v>515000</c:v>
                </c:pt>
                <c:pt idx="18119">
                  <c:v>456000</c:v>
                </c:pt>
                <c:pt idx="18120">
                  <c:v>865000</c:v>
                </c:pt>
                <c:pt idx="18121">
                  <c:v>515500</c:v>
                </c:pt>
                <c:pt idx="18122">
                  <c:v>576925</c:v>
                </c:pt>
                <c:pt idx="18123">
                  <c:v>243000</c:v>
                </c:pt>
                <c:pt idx="18124">
                  <c:v>253400</c:v>
                </c:pt>
                <c:pt idx="18125">
                  <c:v>292000</c:v>
                </c:pt>
                <c:pt idx="18126">
                  <c:v>271500</c:v>
                </c:pt>
                <c:pt idx="18127">
                  <c:v>765000</c:v>
                </c:pt>
                <c:pt idx="18128">
                  <c:v>375000</c:v>
                </c:pt>
                <c:pt idx="18129">
                  <c:v>382880</c:v>
                </c:pt>
                <c:pt idx="18130">
                  <c:v>852500</c:v>
                </c:pt>
                <c:pt idx="18131">
                  <c:v>475000</c:v>
                </c:pt>
                <c:pt idx="18132">
                  <c:v>462000</c:v>
                </c:pt>
                <c:pt idx="18133">
                  <c:v>762400</c:v>
                </c:pt>
                <c:pt idx="18134">
                  <c:v>330000</c:v>
                </c:pt>
                <c:pt idx="18135">
                  <c:v>473000</c:v>
                </c:pt>
                <c:pt idx="18136">
                  <c:v>550000</c:v>
                </c:pt>
                <c:pt idx="18137">
                  <c:v>449500</c:v>
                </c:pt>
                <c:pt idx="18138">
                  <c:v>744000</c:v>
                </c:pt>
                <c:pt idx="18139">
                  <c:v>700000</c:v>
                </c:pt>
                <c:pt idx="18140">
                  <c:v>511100</c:v>
                </c:pt>
                <c:pt idx="18141">
                  <c:v>317950</c:v>
                </c:pt>
                <c:pt idx="18142">
                  <c:v>542950</c:v>
                </c:pt>
                <c:pt idx="18143">
                  <c:v>490000</c:v>
                </c:pt>
                <c:pt idx="18144">
                  <c:v>760000</c:v>
                </c:pt>
                <c:pt idx="18145">
                  <c:v>475000</c:v>
                </c:pt>
                <c:pt idx="18146" formatCode="0.00E+00">
                  <c:v>1702500</c:v>
                </c:pt>
                <c:pt idx="18147">
                  <c:v>435000</c:v>
                </c:pt>
                <c:pt idx="18148">
                  <c:v>399000</c:v>
                </c:pt>
                <c:pt idx="18149">
                  <c:v>627000</c:v>
                </c:pt>
                <c:pt idx="18150">
                  <c:v>346500</c:v>
                </c:pt>
                <c:pt idx="18151">
                  <c:v>412000</c:v>
                </c:pt>
                <c:pt idx="18152">
                  <c:v>845000</c:v>
                </c:pt>
                <c:pt idx="18153">
                  <c:v>373000</c:v>
                </c:pt>
                <c:pt idx="18154">
                  <c:v>725000</c:v>
                </c:pt>
                <c:pt idx="18155">
                  <c:v>376000</c:v>
                </c:pt>
                <c:pt idx="18156">
                  <c:v>552500</c:v>
                </c:pt>
                <c:pt idx="18157">
                  <c:v>365000</c:v>
                </c:pt>
                <c:pt idx="18158">
                  <c:v>700000</c:v>
                </c:pt>
                <c:pt idx="18159">
                  <c:v>315000</c:v>
                </c:pt>
                <c:pt idx="18160">
                  <c:v>262500</c:v>
                </c:pt>
                <c:pt idx="18161">
                  <c:v>660000</c:v>
                </c:pt>
                <c:pt idx="18162">
                  <c:v>340000</c:v>
                </c:pt>
                <c:pt idx="18163">
                  <c:v>660500</c:v>
                </c:pt>
                <c:pt idx="18164">
                  <c:v>280000</c:v>
                </c:pt>
                <c:pt idx="18165">
                  <c:v>267000</c:v>
                </c:pt>
                <c:pt idx="18166">
                  <c:v>230000</c:v>
                </c:pt>
                <c:pt idx="18167">
                  <c:v>417000</c:v>
                </c:pt>
                <c:pt idx="18168">
                  <c:v>252000</c:v>
                </c:pt>
                <c:pt idx="18169">
                  <c:v>791000</c:v>
                </c:pt>
                <c:pt idx="18170">
                  <c:v>415000</c:v>
                </c:pt>
                <c:pt idx="18171">
                  <c:v>339000</c:v>
                </c:pt>
                <c:pt idx="18172">
                  <c:v>158000</c:v>
                </c:pt>
                <c:pt idx="18173">
                  <c:v>535000</c:v>
                </c:pt>
                <c:pt idx="18174">
                  <c:v>818900</c:v>
                </c:pt>
                <c:pt idx="18175">
                  <c:v>550000</c:v>
                </c:pt>
                <c:pt idx="18176">
                  <c:v>240000</c:v>
                </c:pt>
                <c:pt idx="18177">
                  <c:v>590000</c:v>
                </c:pt>
                <c:pt idx="18178">
                  <c:v>369300</c:v>
                </c:pt>
                <c:pt idx="18179">
                  <c:v>510000</c:v>
                </c:pt>
                <c:pt idx="18180">
                  <c:v>542500</c:v>
                </c:pt>
                <c:pt idx="18181">
                  <c:v>262500</c:v>
                </c:pt>
                <c:pt idx="18182">
                  <c:v>900000</c:v>
                </c:pt>
                <c:pt idx="18183" formatCode="0.00E+00">
                  <c:v>1100000</c:v>
                </c:pt>
                <c:pt idx="18184">
                  <c:v>368000</c:v>
                </c:pt>
                <c:pt idx="18185">
                  <c:v>825000</c:v>
                </c:pt>
                <c:pt idx="18186">
                  <c:v>343500</c:v>
                </c:pt>
                <c:pt idx="18187">
                  <c:v>273500</c:v>
                </c:pt>
                <c:pt idx="18188" formatCode="0.00E+00">
                  <c:v>1000000</c:v>
                </c:pt>
                <c:pt idx="18189">
                  <c:v>770000</c:v>
                </c:pt>
                <c:pt idx="18190">
                  <c:v>400000</c:v>
                </c:pt>
                <c:pt idx="18191">
                  <c:v>225000</c:v>
                </c:pt>
                <c:pt idx="18192">
                  <c:v>345000</c:v>
                </c:pt>
                <c:pt idx="18193">
                  <c:v>450000</c:v>
                </c:pt>
                <c:pt idx="18194">
                  <c:v>334850</c:v>
                </c:pt>
                <c:pt idx="18195">
                  <c:v>605000</c:v>
                </c:pt>
                <c:pt idx="18196">
                  <c:v>760000</c:v>
                </c:pt>
                <c:pt idx="18197">
                  <c:v>390000</c:v>
                </c:pt>
                <c:pt idx="18198">
                  <c:v>488000</c:v>
                </c:pt>
                <c:pt idx="18199" formatCode="0.00E+00">
                  <c:v>3300000</c:v>
                </c:pt>
                <c:pt idx="18200" formatCode="0.00E+00">
                  <c:v>1063000</c:v>
                </c:pt>
                <c:pt idx="18201">
                  <c:v>608000</c:v>
                </c:pt>
                <c:pt idx="18202" formatCode="0.00E+00">
                  <c:v>1385000</c:v>
                </c:pt>
                <c:pt idx="18203">
                  <c:v>299950</c:v>
                </c:pt>
                <c:pt idx="18204">
                  <c:v>818000</c:v>
                </c:pt>
                <c:pt idx="18205">
                  <c:v>355000</c:v>
                </c:pt>
                <c:pt idx="18206" formatCode="0.00E+00">
                  <c:v>1855000</c:v>
                </c:pt>
                <c:pt idx="18207">
                  <c:v>660000</c:v>
                </c:pt>
                <c:pt idx="18208" formatCode="0.00E+00">
                  <c:v>2367000</c:v>
                </c:pt>
                <c:pt idx="18209" formatCode="0.00E+00">
                  <c:v>1211000</c:v>
                </c:pt>
                <c:pt idx="18210">
                  <c:v>255950</c:v>
                </c:pt>
                <c:pt idx="18211">
                  <c:v>475000</c:v>
                </c:pt>
                <c:pt idx="18212">
                  <c:v>362950</c:v>
                </c:pt>
                <c:pt idx="18213">
                  <c:v>452000</c:v>
                </c:pt>
                <c:pt idx="18214">
                  <c:v>315000</c:v>
                </c:pt>
                <c:pt idx="18215">
                  <c:v>330950</c:v>
                </c:pt>
                <c:pt idx="18216">
                  <c:v>535000</c:v>
                </c:pt>
                <c:pt idx="18217">
                  <c:v>479000</c:v>
                </c:pt>
                <c:pt idx="18218">
                  <c:v>340000</c:v>
                </c:pt>
                <c:pt idx="18219">
                  <c:v>312000</c:v>
                </c:pt>
                <c:pt idx="18220">
                  <c:v>305000</c:v>
                </c:pt>
                <c:pt idx="18221">
                  <c:v>270000</c:v>
                </c:pt>
                <c:pt idx="18222">
                  <c:v>529999</c:v>
                </c:pt>
                <c:pt idx="18223">
                  <c:v>587100</c:v>
                </c:pt>
                <c:pt idx="18224">
                  <c:v>459800</c:v>
                </c:pt>
                <c:pt idx="18225">
                  <c:v>451000</c:v>
                </c:pt>
                <c:pt idx="18226" formatCode="0.00E+00">
                  <c:v>2475000</c:v>
                </c:pt>
                <c:pt idx="18227">
                  <c:v>525000</c:v>
                </c:pt>
                <c:pt idx="18228">
                  <c:v>250000</c:v>
                </c:pt>
                <c:pt idx="18229">
                  <c:v>475000</c:v>
                </c:pt>
                <c:pt idx="18230">
                  <c:v>235000</c:v>
                </c:pt>
                <c:pt idx="18231">
                  <c:v>230000</c:v>
                </c:pt>
                <c:pt idx="18232">
                  <c:v>581000</c:v>
                </c:pt>
                <c:pt idx="18233">
                  <c:v>415000</c:v>
                </c:pt>
                <c:pt idx="18234">
                  <c:v>522500</c:v>
                </c:pt>
                <c:pt idx="18235">
                  <c:v>383000</c:v>
                </c:pt>
                <c:pt idx="18236">
                  <c:v>315000</c:v>
                </c:pt>
                <c:pt idx="18237">
                  <c:v>591000</c:v>
                </c:pt>
                <c:pt idx="18238">
                  <c:v>750000</c:v>
                </c:pt>
                <c:pt idx="18239">
                  <c:v>430000</c:v>
                </c:pt>
                <c:pt idx="18240">
                  <c:v>712000</c:v>
                </c:pt>
                <c:pt idx="18241">
                  <c:v>510000</c:v>
                </c:pt>
                <c:pt idx="18242">
                  <c:v>480000</c:v>
                </c:pt>
                <c:pt idx="18243">
                  <c:v>538000</c:v>
                </c:pt>
                <c:pt idx="18244">
                  <c:v>464000</c:v>
                </c:pt>
                <c:pt idx="18245">
                  <c:v>476000</c:v>
                </c:pt>
                <c:pt idx="18246">
                  <c:v>349500</c:v>
                </c:pt>
                <c:pt idx="18247">
                  <c:v>270000</c:v>
                </c:pt>
                <c:pt idx="18248">
                  <c:v>740000</c:v>
                </c:pt>
                <c:pt idx="18249">
                  <c:v>395000</c:v>
                </c:pt>
                <c:pt idx="18250">
                  <c:v>498000</c:v>
                </c:pt>
                <c:pt idx="18251">
                  <c:v>339900</c:v>
                </c:pt>
                <c:pt idx="18252">
                  <c:v>539000</c:v>
                </c:pt>
                <c:pt idx="18253">
                  <c:v>400000</c:v>
                </c:pt>
                <c:pt idx="18254">
                  <c:v>225000</c:v>
                </c:pt>
                <c:pt idx="18255">
                  <c:v>330000</c:v>
                </c:pt>
                <c:pt idx="18256" formatCode="0.00E+00">
                  <c:v>1387800</c:v>
                </c:pt>
                <c:pt idx="18257">
                  <c:v>490000</c:v>
                </c:pt>
                <c:pt idx="18258">
                  <c:v>260000</c:v>
                </c:pt>
                <c:pt idx="18259">
                  <c:v>469900</c:v>
                </c:pt>
                <c:pt idx="18260">
                  <c:v>493000</c:v>
                </c:pt>
                <c:pt idx="18261">
                  <c:v>740000</c:v>
                </c:pt>
                <c:pt idx="18262">
                  <c:v>148900</c:v>
                </c:pt>
                <c:pt idx="18263">
                  <c:v>475000</c:v>
                </c:pt>
                <c:pt idx="18264">
                  <c:v>415000</c:v>
                </c:pt>
                <c:pt idx="18265">
                  <c:v>229500</c:v>
                </c:pt>
                <c:pt idx="18266" formatCode="0.00E+00">
                  <c:v>1355000</c:v>
                </c:pt>
                <c:pt idx="18267">
                  <c:v>385000</c:v>
                </c:pt>
                <c:pt idx="18268">
                  <c:v>230000</c:v>
                </c:pt>
                <c:pt idx="18269">
                  <c:v>425000</c:v>
                </c:pt>
                <c:pt idx="18270">
                  <c:v>189900</c:v>
                </c:pt>
                <c:pt idx="18271">
                  <c:v>238000</c:v>
                </c:pt>
                <c:pt idx="18272">
                  <c:v>968060</c:v>
                </c:pt>
                <c:pt idx="18273">
                  <c:v>921000</c:v>
                </c:pt>
                <c:pt idx="18274">
                  <c:v>380000</c:v>
                </c:pt>
                <c:pt idx="18275">
                  <c:v>285000</c:v>
                </c:pt>
                <c:pt idx="18276">
                  <c:v>449000</c:v>
                </c:pt>
                <c:pt idx="18277">
                  <c:v>625000</c:v>
                </c:pt>
                <c:pt idx="18278">
                  <c:v>318989</c:v>
                </c:pt>
                <c:pt idx="18279">
                  <c:v>445000</c:v>
                </c:pt>
                <c:pt idx="18280">
                  <c:v>750000</c:v>
                </c:pt>
                <c:pt idx="18281">
                  <c:v>959000</c:v>
                </c:pt>
                <c:pt idx="18282">
                  <c:v>330000</c:v>
                </c:pt>
                <c:pt idx="18283">
                  <c:v>425000</c:v>
                </c:pt>
                <c:pt idx="18284">
                  <c:v>280000</c:v>
                </c:pt>
                <c:pt idx="18285">
                  <c:v>476500</c:v>
                </c:pt>
                <c:pt idx="18286">
                  <c:v>556000</c:v>
                </c:pt>
                <c:pt idx="18287" formatCode="0.00E+00">
                  <c:v>1862000</c:v>
                </c:pt>
                <c:pt idx="18288">
                  <c:v>637000</c:v>
                </c:pt>
                <c:pt idx="18289">
                  <c:v>405000</c:v>
                </c:pt>
                <c:pt idx="18290">
                  <c:v>397000</c:v>
                </c:pt>
                <c:pt idx="18291">
                  <c:v>895990</c:v>
                </c:pt>
                <c:pt idx="18292">
                  <c:v>259000</c:v>
                </c:pt>
                <c:pt idx="18293">
                  <c:v>420000</c:v>
                </c:pt>
                <c:pt idx="18294">
                  <c:v>518000</c:v>
                </c:pt>
                <c:pt idx="18295">
                  <c:v>425000</c:v>
                </c:pt>
                <c:pt idx="18296">
                  <c:v>182500</c:v>
                </c:pt>
                <c:pt idx="18297">
                  <c:v>549900</c:v>
                </c:pt>
                <c:pt idx="18298">
                  <c:v>445000</c:v>
                </c:pt>
                <c:pt idx="18299">
                  <c:v>452000</c:v>
                </c:pt>
                <c:pt idx="18300">
                  <c:v>715000</c:v>
                </c:pt>
                <c:pt idx="18301">
                  <c:v>559000</c:v>
                </c:pt>
                <c:pt idx="18302" formatCode="0.00E+00">
                  <c:v>3300000</c:v>
                </c:pt>
                <c:pt idx="18303">
                  <c:v>250000</c:v>
                </c:pt>
                <c:pt idx="18304" formatCode="0.00E+00">
                  <c:v>1230000</c:v>
                </c:pt>
                <c:pt idx="18305">
                  <c:v>276500</c:v>
                </c:pt>
                <c:pt idx="18306">
                  <c:v>440000</c:v>
                </c:pt>
                <c:pt idx="18307">
                  <c:v>543200</c:v>
                </c:pt>
                <c:pt idx="18308">
                  <c:v>250000</c:v>
                </c:pt>
                <c:pt idx="18309">
                  <c:v>625000</c:v>
                </c:pt>
                <c:pt idx="18310">
                  <c:v>530100</c:v>
                </c:pt>
                <c:pt idx="18311">
                  <c:v>549900</c:v>
                </c:pt>
                <c:pt idx="18312">
                  <c:v>430000</c:v>
                </c:pt>
                <c:pt idx="18313">
                  <c:v>835000</c:v>
                </c:pt>
                <c:pt idx="18314">
                  <c:v>409500</c:v>
                </c:pt>
                <c:pt idx="18315">
                  <c:v>329000</c:v>
                </c:pt>
                <c:pt idx="18316">
                  <c:v>940000</c:v>
                </c:pt>
                <c:pt idx="18317">
                  <c:v>539950</c:v>
                </c:pt>
                <c:pt idx="18318">
                  <c:v>579950</c:v>
                </c:pt>
                <c:pt idx="18319">
                  <c:v>881000</c:v>
                </c:pt>
                <c:pt idx="18320">
                  <c:v>362500</c:v>
                </c:pt>
                <c:pt idx="18321">
                  <c:v>243950</c:v>
                </c:pt>
                <c:pt idx="18322">
                  <c:v>658000</c:v>
                </c:pt>
                <c:pt idx="18323">
                  <c:v>218250</c:v>
                </c:pt>
                <c:pt idx="18324">
                  <c:v>655000</c:v>
                </c:pt>
                <c:pt idx="18325">
                  <c:v>255000</c:v>
                </c:pt>
                <c:pt idx="18326">
                  <c:v>215000</c:v>
                </c:pt>
                <c:pt idx="18327" formatCode="0.00E+00">
                  <c:v>1265000</c:v>
                </c:pt>
                <c:pt idx="18328" formatCode="0.00E+00">
                  <c:v>2920000</c:v>
                </c:pt>
                <c:pt idx="18329">
                  <c:v>424305</c:v>
                </c:pt>
                <c:pt idx="18330">
                  <c:v>494000</c:v>
                </c:pt>
                <c:pt idx="18331">
                  <c:v>560000</c:v>
                </c:pt>
                <c:pt idx="18332">
                  <c:v>130000</c:v>
                </c:pt>
                <c:pt idx="18333">
                  <c:v>468000</c:v>
                </c:pt>
                <c:pt idx="18334">
                  <c:v>480000</c:v>
                </c:pt>
                <c:pt idx="18335">
                  <c:v>475000</c:v>
                </c:pt>
                <c:pt idx="18336">
                  <c:v>285000</c:v>
                </c:pt>
                <c:pt idx="18337">
                  <c:v>765000</c:v>
                </c:pt>
                <c:pt idx="18338">
                  <c:v>208000</c:v>
                </c:pt>
                <c:pt idx="18339">
                  <c:v>372000</c:v>
                </c:pt>
                <c:pt idx="18340">
                  <c:v>470000</c:v>
                </c:pt>
                <c:pt idx="18341">
                  <c:v>451000</c:v>
                </c:pt>
                <c:pt idx="18342">
                  <c:v>442200</c:v>
                </c:pt>
                <c:pt idx="18343">
                  <c:v>330000</c:v>
                </c:pt>
                <c:pt idx="18344">
                  <c:v>335000</c:v>
                </c:pt>
                <c:pt idx="18345">
                  <c:v>280000</c:v>
                </c:pt>
                <c:pt idx="18346">
                  <c:v>625000</c:v>
                </c:pt>
                <c:pt idx="18347">
                  <c:v>345000</c:v>
                </c:pt>
                <c:pt idx="18348">
                  <c:v>255950</c:v>
                </c:pt>
                <c:pt idx="18349">
                  <c:v>570000</c:v>
                </c:pt>
                <c:pt idx="18350">
                  <c:v>685000</c:v>
                </c:pt>
                <c:pt idx="18351">
                  <c:v>273148</c:v>
                </c:pt>
                <c:pt idx="18352">
                  <c:v>246500</c:v>
                </c:pt>
                <c:pt idx="18353">
                  <c:v>349950</c:v>
                </c:pt>
                <c:pt idx="18354">
                  <c:v>545000</c:v>
                </c:pt>
                <c:pt idx="18355">
                  <c:v>403000</c:v>
                </c:pt>
                <c:pt idx="18356">
                  <c:v>299950</c:v>
                </c:pt>
                <c:pt idx="18357">
                  <c:v>792000</c:v>
                </c:pt>
                <c:pt idx="18358">
                  <c:v>418000</c:v>
                </c:pt>
                <c:pt idx="18359">
                  <c:v>332500</c:v>
                </c:pt>
                <c:pt idx="18360">
                  <c:v>337000</c:v>
                </c:pt>
                <c:pt idx="18361">
                  <c:v>212000</c:v>
                </c:pt>
                <c:pt idx="18362">
                  <c:v>542000</c:v>
                </c:pt>
                <c:pt idx="18363">
                  <c:v>622500</c:v>
                </c:pt>
                <c:pt idx="18364">
                  <c:v>260000</c:v>
                </c:pt>
                <c:pt idx="18365">
                  <c:v>525000</c:v>
                </c:pt>
                <c:pt idx="18366">
                  <c:v>975000</c:v>
                </c:pt>
                <c:pt idx="18367" formatCode="0.00E+00">
                  <c:v>1140000</c:v>
                </c:pt>
                <c:pt idx="18368">
                  <c:v>500000</c:v>
                </c:pt>
                <c:pt idx="18369">
                  <c:v>554000</c:v>
                </c:pt>
                <c:pt idx="18370">
                  <c:v>343000</c:v>
                </c:pt>
                <c:pt idx="18371">
                  <c:v>515000</c:v>
                </c:pt>
                <c:pt idx="18372">
                  <c:v>492000</c:v>
                </c:pt>
                <c:pt idx="18373">
                  <c:v>655000</c:v>
                </c:pt>
                <c:pt idx="18374">
                  <c:v>290000</c:v>
                </c:pt>
                <c:pt idx="18375">
                  <c:v>952500</c:v>
                </c:pt>
                <c:pt idx="18376">
                  <c:v>235000</c:v>
                </c:pt>
                <c:pt idx="18377">
                  <c:v>323000</c:v>
                </c:pt>
                <c:pt idx="18378" formatCode="0.00E+00">
                  <c:v>1050000</c:v>
                </c:pt>
                <c:pt idx="18379">
                  <c:v>265000</c:v>
                </c:pt>
                <c:pt idx="18380">
                  <c:v>200000</c:v>
                </c:pt>
                <c:pt idx="18381">
                  <c:v>419995</c:v>
                </c:pt>
                <c:pt idx="18382" formatCode="0.00E+00">
                  <c:v>1500000</c:v>
                </c:pt>
                <c:pt idx="18383">
                  <c:v>455000</c:v>
                </c:pt>
                <c:pt idx="18384">
                  <c:v>660000</c:v>
                </c:pt>
                <c:pt idx="18385">
                  <c:v>319000</c:v>
                </c:pt>
                <c:pt idx="18386">
                  <c:v>390000</c:v>
                </c:pt>
                <c:pt idx="18387">
                  <c:v>718500</c:v>
                </c:pt>
                <c:pt idx="18388">
                  <c:v>474000</c:v>
                </c:pt>
                <c:pt idx="18389">
                  <c:v>615750</c:v>
                </c:pt>
                <c:pt idx="18390">
                  <c:v>551000</c:v>
                </c:pt>
                <c:pt idx="18391">
                  <c:v>230000</c:v>
                </c:pt>
                <c:pt idx="18392">
                  <c:v>790000</c:v>
                </c:pt>
                <c:pt idx="18393" formatCode="0.00E+00">
                  <c:v>1230000</c:v>
                </c:pt>
                <c:pt idx="18394">
                  <c:v>325000</c:v>
                </c:pt>
                <c:pt idx="18395">
                  <c:v>705000</c:v>
                </c:pt>
                <c:pt idx="18396">
                  <c:v>259000</c:v>
                </c:pt>
                <c:pt idx="18397">
                  <c:v>306000</c:v>
                </c:pt>
                <c:pt idx="18398">
                  <c:v>315000</c:v>
                </c:pt>
                <c:pt idx="18399">
                  <c:v>392500</c:v>
                </c:pt>
                <c:pt idx="18400" formatCode="0.00E+00">
                  <c:v>1065000</c:v>
                </c:pt>
                <c:pt idx="18401">
                  <c:v>350500</c:v>
                </c:pt>
                <c:pt idx="18402">
                  <c:v>825000</c:v>
                </c:pt>
                <c:pt idx="18403">
                  <c:v>235000</c:v>
                </c:pt>
                <c:pt idx="18404">
                  <c:v>650000</c:v>
                </c:pt>
                <c:pt idx="18405">
                  <c:v>675000</c:v>
                </c:pt>
                <c:pt idx="18406">
                  <c:v>265000</c:v>
                </c:pt>
                <c:pt idx="18407">
                  <c:v>822500</c:v>
                </c:pt>
                <c:pt idx="18408">
                  <c:v>705000</c:v>
                </c:pt>
                <c:pt idx="18409" formatCode="0.00E+00">
                  <c:v>2630000</c:v>
                </c:pt>
                <c:pt idx="18410">
                  <c:v>685000</c:v>
                </c:pt>
                <c:pt idx="18411">
                  <c:v>630000</c:v>
                </c:pt>
                <c:pt idx="18412" formatCode="0.00E+00">
                  <c:v>1250000</c:v>
                </c:pt>
                <c:pt idx="18413">
                  <c:v>359000</c:v>
                </c:pt>
                <c:pt idx="18414">
                  <c:v>784500</c:v>
                </c:pt>
                <c:pt idx="18415">
                  <c:v>850000</c:v>
                </c:pt>
                <c:pt idx="18416">
                  <c:v>410000</c:v>
                </c:pt>
                <c:pt idx="18417">
                  <c:v>252000</c:v>
                </c:pt>
                <c:pt idx="18418">
                  <c:v>618000</c:v>
                </c:pt>
                <c:pt idx="18419">
                  <c:v>265000</c:v>
                </c:pt>
                <c:pt idx="18420">
                  <c:v>465000</c:v>
                </c:pt>
                <c:pt idx="18421">
                  <c:v>240000</c:v>
                </c:pt>
                <c:pt idx="18422">
                  <c:v>217000</c:v>
                </c:pt>
                <c:pt idx="18423">
                  <c:v>415000</c:v>
                </c:pt>
                <c:pt idx="18424">
                  <c:v>274000</c:v>
                </c:pt>
                <c:pt idx="18425">
                  <c:v>420000</c:v>
                </c:pt>
                <c:pt idx="18426" formatCode="0.00E+00">
                  <c:v>1062500</c:v>
                </c:pt>
                <c:pt idx="18427" formatCode="0.00E+00">
                  <c:v>1415000</c:v>
                </c:pt>
                <c:pt idx="18428">
                  <c:v>618500</c:v>
                </c:pt>
                <c:pt idx="18429">
                  <c:v>295000</c:v>
                </c:pt>
                <c:pt idx="18430">
                  <c:v>400000</c:v>
                </c:pt>
                <c:pt idx="18431">
                  <c:v>595000</c:v>
                </c:pt>
                <c:pt idx="18432" formatCode="0.00E+00">
                  <c:v>1728000</c:v>
                </c:pt>
                <c:pt idx="18433">
                  <c:v>261000</c:v>
                </c:pt>
                <c:pt idx="18434">
                  <c:v>780000</c:v>
                </c:pt>
                <c:pt idx="18435">
                  <c:v>589000</c:v>
                </c:pt>
                <c:pt idx="18436">
                  <c:v>230000</c:v>
                </c:pt>
                <c:pt idx="18437">
                  <c:v>690000</c:v>
                </c:pt>
                <c:pt idx="18438">
                  <c:v>524000</c:v>
                </c:pt>
                <c:pt idx="18439">
                  <c:v>380000</c:v>
                </c:pt>
                <c:pt idx="18440">
                  <c:v>357500</c:v>
                </c:pt>
                <c:pt idx="18441">
                  <c:v>330000</c:v>
                </c:pt>
                <c:pt idx="18442">
                  <c:v>635000</c:v>
                </c:pt>
                <c:pt idx="18443">
                  <c:v>934000</c:v>
                </c:pt>
                <c:pt idx="18444">
                  <c:v>358500</c:v>
                </c:pt>
                <c:pt idx="18445">
                  <c:v>401000</c:v>
                </c:pt>
                <c:pt idx="18446">
                  <c:v>270000</c:v>
                </c:pt>
                <c:pt idx="18447">
                  <c:v>705000</c:v>
                </c:pt>
                <c:pt idx="18448">
                  <c:v>325000</c:v>
                </c:pt>
                <c:pt idx="18449">
                  <c:v>384950</c:v>
                </c:pt>
                <c:pt idx="18450">
                  <c:v>310000</c:v>
                </c:pt>
                <c:pt idx="18451">
                  <c:v>829950</c:v>
                </c:pt>
                <c:pt idx="18452">
                  <c:v>353000</c:v>
                </c:pt>
                <c:pt idx="18453">
                  <c:v>170500</c:v>
                </c:pt>
                <c:pt idx="18454">
                  <c:v>885250</c:v>
                </c:pt>
                <c:pt idx="18455" formatCode="0.00E+00">
                  <c:v>2700000</c:v>
                </c:pt>
                <c:pt idx="18456">
                  <c:v>245000</c:v>
                </c:pt>
                <c:pt idx="18457">
                  <c:v>469000</c:v>
                </c:pt>
                <c:pt idx="18458">
                  <c:v>455000</c:v>
                </c:pt>
                <c:pt idx="18459">
                  <c:v>305000</c:v>
                </c:pt>
                <c:pt idx="18460">
                  <c:v>840000</c:v>
                </c:pt>
                <c:pt idx="18461">
                  <c:v>905000</c:v>
                </c:pt>
                <c:pt idx="18462">
                  <c:v>219200</c:v>
                </c:pt>
                <c:pt idx="18463">
                  <c:v>455000</c:v>
                </c:pt>
                <c:pt idx="18464">
                  <c:v>195000</c:v>
                </c:pt>
                <c:pt idx="18465">
                  <c:v>799000</c:v>
                </c:pt>
                <c:pt idx="18466">
                  <c:v>285000</c:v>
                </c:pt>
                <c:pt idx="18467">
                  <c:v>300000</c:v>
                </c:pt>
                <c:pt idx="18468">
                  <c:v>83000</c:v>
                </c:pt>
                <c:pt idx="18469">
                  <c:v>220000</c:v>
                </c:pt>
                <c:pt idx="18470">
                  <c:v>174500</c:v>
                </c:pt>
                <c:pt idx="18471">
                  <c:v>695000</c:v>
                </c:pt>
                <c:pt idx="18472">
                  <c:v>255000</c:v>
                </c:pt>
                <c:pt idx="18473">
                  <c:v>539000</c:v>
                </c:pt>
                <c:pt idx="18474">
                  <c:v>552700</c:v>
                </c:pt>
                <c:pt idx="18475">
                  <c:v>571500</c:v>
                </c:pt>
                <c:pt idx="18476">
                  <c:v>263700</c:v>
                </c:pt>
                <c:pt idx="18477" formatCode="0.00E+00">
                  <c:v>3300000</c:v>
                </c:pt>
                <c:pt idx="18478">
                  <c:v>186950</c:v>
                </c:pt>
                <c:pt idx="18479">
                  <c:v>520000</c:v>
                </c:pt>
                <c:pt idx="18480">
                  <c:v>358000</c:v>
                </c:pt>
                <c:pt idx="18481">
                  <c:v>210000</c:v>
                </c:pt>
                <c:pt idx="18482" formatCode="0.00E+00">
                  <c:v>3650000</c:v>
                </c:pt>
                <c:pt idx="18483">
                  <c:v>543000</c:v>
                </c:pt>
                <c:pt idx="18484">
                  <c:v>330000</c:v>
                </c:pt>
                <c:pt idx="18485">
                  <c:v>529000</c:v>
                </c:pt>
                <c:pt idx="18486">
                  <c:v>295000</c:v>
                </c:pt>
                <c:pt idx="18487">
                  <c:v>365000</c:v>
                </c:pt>
                <c:pt idx="18488">
                  <c:v>473000</c:v>
                </c:pt>
                <c:pt idx="18489">
                  <c:v>403500</c:v>
                </c:pt>
                <c:pt idx="18490">
                  <c:v>544000</c:v>
                </c:pt>
                <c:pt idx="18491">
                  <c:v>621000</c:v>
                </c:pt>
                <c:pt idx="18492">
                  <c:v>672600</c:v>
                </c:pt>
                <c:pt idx="18493">
                  <c:v>689800</c:v>
                </c:pt>
                <c:pt idx="18494">
                  <c:v>613000</c:v>
                </c:pt>
                <c:pt idx="18495">
                  <c:v>808000</c:v>
                </c:pt>
                <c:pt idx="18496">
                  <c:v>301000</c:v>
                </c:pt>
                <c:pt idx="18497">
                  <c:v>340000</c:v>
                </c:pt>
                <c:pt idx="18498">
                  <c:v>206000</c:v>
                </c:pt>
                <c:pt idx="18499">
                  <c:v>550000</c:v>
                </c:pt>
                <c:pt idx="18500">
                  <c:v>325000</c:v>
                </c:pt>
                <c:pt idx="18501">
                  <c:v>475000</c:v>
                </c:pt>
                <c:pt idx="18502">
                  <c:v>432100</c:v>
                </c:pt>
                <c:pt idx="18503">
                  <c:v>359000</c:v>
                </c:pt>
                <c:pt idx="18504">
                  <c:v>490000</c:v>
                </c:pt>
                <c:pt idx="18505">
                  <c:v>648360</c:v>
                </c:pt>
                <c:pt idx="18506">
                  <c:v>340000</c:v>
                </c:pt>
                <c:pt idx="18507">
                  <c:v>545000</c:v>
                </c:pt>
                <c:pt idx="18508">
                  <c:v>115000</c:v>
                </c:pt>
                <c:pt idx="18509">
                  <c:v>705640</c:v>
                </c:pt>
                <c:pt idx="18510">
                  <c:v>300000</c:v>
                </c:pt>
                <c:pt idx="18511" formatCode="0.00E+00">
                  <c:v>1650000</c:v>
                </c:pt>
                <c:pt idx="18512" formatCode="0.00E+00">
                  <c:v>1137500</c:v>
                </c:pt>
                <c:pt idx="18513">
                  <c:v>280000</c:v>
                </c:pt>
                <c:pt idx="18514">
                  <c:v>245000</c:v>
                </c:pt>
                <c:pt idx="18515">
                  <c:v>564000</c:v>
                </c:pt>
                <c:pt idx="18516">
                  <c:v>849000</c:v>
                </c:pt>
                <c:pt idx="18517">
                  <c:v>698000</c:v>
                </c:pt>
                <c:pt idx="18518">
                  <c:v>319000</c:v>
                </c:pt>
                <c:pt idx="18519" formatCode="0.00E+00">
                  <c:v>1450000</c:v>
                </c:pt>
                <c:pt idx="18520">
                  <c:v>695000</c:v>
                </c:pt>
                <c:pt idx="18521">
                  <c:v>680000</c:v>
                </c:pt>
                <c:pt idx="18522">
                  <c:v>287500</c:v>
                </c:pt>
                <c:pt idx="18523">
                  <c:v>465000</c:v>
                </c:pt>
                <c:pt idx="18524">
                  <c:v>335000</c:v>
                </c:pt>
                <c:pt idx="18525">
                  <c:v>602000</c:v>
                </c:pt>
                <c:pt idx="18526">
                  <c:v>482000</c:v>
                </c:pt>
                <c:pt idx="18527">
                  <c:v>220000</c:v>
                </c:pt>
                <c:pt idx="18528">
                  <c:v>206000</c:v>
                </c:pt>
                <c:pt idx="18529" formatCode="0.00E+00">
                  <c:v>1100000</c:v>
                </c:pt>
                <c:pt idx="18530">
                  <c:v>491150</c:v>
                </c:pt>
                <c:pt idx="18531">
                  <c:v>390000</c:v>
                </c:pt>
                <c:pt idx="18532">
                  <c:v>393000</c:v>
                </c:pt>
                <c:pt idx="18533">
                  <c:v>635000</c:v>
                </c:pt>
                <c:pt idx="18534">
                  <c:v>490000</c:v>
                </c:pt>
                <c:pt idx="18535">
                  <c:v>770000</c:v>
                </c:pt>
                <c:pt idx="18536">
                  <c:v>665000</c:v>
                </c:pt>
                <c:pt idx="18537">
                  <c:v>287000</c:v>
                </c:pt>
                <c:pt idx="18538">
                  <c:v>410000</c:v>
                </c:pt>
                <c:pt idx="18539">
                  <c:v>562000</c:v>
                </c:pt>
                <c:pt idx="18540">
                  <c:v>475000</c:v>
                </c:pt>
                <c:pt idx="18541">
                  <c:v>387500</c:v>
                </c:pt>
                <c:pt idx="18542">
                  <c:v>580000</c:v>
                </c:pt>
                <c:pt idx="18543">
                  <c:v>930000</c:v>
                </c:pt>
                <c:pt idx="18544">
                  <c:v>625000</c:v>
                </c:pt>
                <c:pt idx="18545">
                  <c:v>325000</c:v>
                </c:pt>
                <c:pt idx="18546">
                  <c:v>235000</c:v>
                </c:pt>
                <c:pt idx="18547">
                  <c:v>450000</c:v>
                </c:pt>
                <c:pt idx="18548">
                  <c:v>745000</c:v>
                </c:pt>
                <c:pt idx="18549">
                  <c:v>223000</c:v>
                </c:pt>
                <c:pt idx="18550">
                  <c:v>630000</c:v>
                </c:pt>
                <c:pt idx="18551">
                  <c:v>413450</c:v>
                </c:pt>
                <c:pt idx="18552">
                  <c:v>720000</c:v>
                </c:pt>
                <c:pt idx="18553">
                  <c:v>339000</c:v>
                </c:pt>
                <c:pt idx="18554" formatCode="0.00E+00">
                  <c:v>1115500</c:v>
                </c:pt>
                <c:pt idx="18555">
                  <c:v>839000</c:v>
                </c:pt>
                <c:pt idx="18556" formatCode="0.00E+00">
                  <c:v>2950000</c:v>
                </c:pt>
                <c:pt idx="18557">
                  <c:v>568000</c:v>
                </c:pt>
                <c:pt idx="18558">
                  <c:v>269000</c:v>
                </c:pt>
                <c:pt idx="18559">
                  <c:v>382000</c:v>
                </c:pt>
                <c:pt idx="18560">
                  <c:v>574000</c:v>
                </c:pt>
                <c:pt idx="18561">
                  <c:v>405000</c:v>
                </c:pt>
                <c:pt idx="18562">
                  <c:v>572000</c:v>
                </c:pt>
                <c:pt idx="18563">
                  <c:v>675000</c:v>
                </c:pt>
                <c:pt idx="18564">
                  <c:v>165000</c:v>
                </c:pt>
                <c:pt idx="18565">
                  <c:v>260000</c:v>
                </c:pt>
                <c:pt idx="18566">
                  <c:v>196000</c:v>
                </c:pt>
                <c:pt idx="18567">
                  <c:v>515000</c:v>
                </c:pt>
                <c:pt idx="18568">
                  <c:v>810000</c:v>
                </c:pt>
                <c:pt idx="18569">
                  <c:v>365650</c:v>
                </c:pt>
                <c:pt idx="18570">
                  <c:v>651000</c:v>
                </c:pt>
                <c:pt idx="18571">
                  <c:v>240000</c:v>
                </c:pt>
                <c:pt idx="18572">
                  <c:v>299000</c:v>
                </c:pt>
                <c:pt idx="18573">
                  <c:v>768000</c:v>
                </c:pt>
                <c:pt idx="18574">
                  <c:v>397380</c:v>
                </c:pt>
                <c:pt idx="18575">
                  <c:v>476000</c:v>
                </c:pt>
                <c:pt idx="18576">
                  <c:v>315000</c:v>
                </c:pt>
                <c:pt idx="18577">
                  <c:v>240000</c:v>
                </c:pt>
                <c:pt idx="18578">
                  <c:v>325000</c:v>
                </c:pt>
                <c:pt idx="18579">
                  <c:v>160000</c:v>
                </c:pt>
                <c:pt idx="18580">
                  <c:v>435000</c:v>
                </c:pt>
                <c:pt idx="18581">
                  <c:v>427500</c:v>
                </c:pt>
                <c:pt idx="18582">
                  <c:v>450000</c:v>
                </c:pt>
                <c:pt idx="18583">
                  <c:v>688000</c:v>
                </c:pt>
                <c:pt idx="18584">
                  <c:v>285000</c:v>
                </c:pt>
                <c:pt idx="18585">
                  <c:v>530000</c:v>
                </c:pt>
                <c:pt idx="18586">
                  <c:v>195000</c:v>
                </c:pt>
                <c:pt idx="18587">
                  <c:v>250200</c:v>
                </c:pt>
                <c:pt idx="18588" formatCode="0.00E+00">
                  <c:v>1100000</c:v>
                </c:pt>
                <c:pt idx="18589">
                  <c:v>732500</c:v>
                </c:pt>
                <c:pt idx="18590">
                  <c:v>194250</c:v>
                </c:pt>
                <c:pt idx="18591">
                  <c:v>526000</c:v>
                </c:pt>
                <c:pt idx="18592">
                  <c:v>520000</c:v>
                </c:pt>
                <c:pt idx="18593">
                  <c:v>526000</c:v>
                </c:pt>
                <c:pt idx="18594" formatCode="0.00E+00">
                  <c:v>1135250</c:v>
                </c:pt>
                <c:pt idx="18595">
                  <c:v>202000</c:v>
                </c:pt>
                <c:pt idx="18596">
                  <c:v>645500</c:v>
                </c:pt>
                <c:pt idx="18597">
                  <c:v>570000</c:v>
                </c:pt>
                <c:pt idx="18598">
                  <c:v>325000</c:v>
                </c:pt>
                <c:pt idx="18599">
                  <c:v>725000</c:v>
                </c:pt>
                <c:pt idx="18600">
                  <c:v>192000</c:v>
                </c:pt>
                <c:pt idx="18601">
                  <c:v>560000</c:v>
                </c:pt>
                <c:pt idx="18602">
                  <c:v>283450</c:v>
                </c:pt>
                <c:pt idx="18603">
                  <c:v>863000</c:v>
                </c:pt>
                <c:pt idx="18604">
                  <c:v>815000</c:v>
                </c:pt>
                <c:pt idx="18605">
                  <c:v>245000</c:v>
                </c:pt>
                <c:pt idx="18606" formatCode="0.00E+00">
                  <c:v>1315000</c:v>
                </c:pt>
                <c:pt idx="18607" formatCode="0.00E+00">
                  <c:v>1156000</c:v>
                </c:pt>
                <c:pt idx="18608">
                  <c:v>480000</c:v>
                </c:pt>
                <c:pt idx="18609">
                  <c:v>600000</c:v>
                </c:pt>
                <c:pt idx="18610">
                  <c:v>329950</c:v>
                </c:pt>
                <c:pt idx="18611">
                  <c:v>299500</c:v>
                </c:pt>
                <c:pt idx="18612">
                  <c:v>460000</c:v>
                </c:pt>
                <c:pt idx="18613">
                  <c:v>515000</c:v>
                </c:pt>
                <c:pt idx="18614">
                  <c:v>405000</c:v>
                </c:pt>
                <c:pt idx="18615">
                  <c:v>483000</c:v>
                </c:pt>
                <c:pt idx="18616">
                  <c:v>377000</c:v>
                </c:pt>
                <c:pt idx="18617">
                  <c:v>568000</c:v>
                </c:pt>
                <c:pt idx="18618">
                  <c:v>355000</c:v>
                </c:pt>
                <c:pt idx="18619">
                  <c:v>640000</c:v>
                </c:pt>
                <c:pt idx="18620">
                  <c:v>270000</c:v>
                </c:pt>
                <c:pt idx="18621">
                  <c:v>559950</c:v>
                </c:pt>
                <c:pt idx="18622">
                  <c:v>515000</c:v>
                </c:pt>
                <c:pt idx="18623">
                  <c:v>352000</c:v>
                </c:pt>
                <c:pt idx="18624">
                  <c:v>595888</c:v>
                </c:pt>
                <c:pt idx="18625">
                  <c:v>588000</c:v>
                </c:pt>
                <c:pt idx="18626" formatCode="0.00E+00">
                  <c:v>1050000</c:v>
                </c:pt>
                <c:pt idx="18627">
                  <c:v>260000</c:v>
                </c:pt>
                <c:pt idx="18628" formatCode="0.00E+00">
                  <c:v>1600000</c:v>
                </c:pt>
                <c:pt idx="18629">
                  <c:v>380000</c:v>
                </c:pt>
                <c:pt idx="18630">
                  <c:v>802000</c:v>
                </c:pt>
                <c:pt idx="18631" formatCode="0.00E+00">
                  <c:v>1325000</c:v>
                </c:pt>
                <c:pt idx="18632">
                  <c:v>710000</c:v>
                </c:pt>
                <c:pt idx="18633">
                  <c:v>600000</c:v>
                </c:pt>
                <c:pt idx="18634">
                  <c:v>707900</c:v>
                </c:pt>
                <c:pt idx="18635">
                  <c:v>179950</c:v>
                </c:pt>
                <c:pt idx="18636">
                  <c:v>683000</c:v>
                </c:pt>
                <c:pt idx="18637">
                  <c:v>222400</c:v>
                </c:pt>
                <c:pt idx="18638">
                  <c:v>517000</c:v>
                </c:pt>
                <c:pt idx="18639">
                  <c:v>410000</c:v>
                </c:pt>
                <c:pt idx="18640">
                  <c:v>480000</c:v>
                </c:pt>
                <c:pt idx="18641">
                  <c:v>430000</c:v>
                </c:pt>
                <c:pt idx="18642">
                  <c:v>439950</c:v>
                </c:pt>
                <c:pt idx="18643">
                  <c:v>797500</c:v>
                </c:pt>
                <c:pt idx="18644">
                  <c:v>379000</c:v>
                </c:pt>
                <c:pt idx="18645">
                  <c:v>575000</c:v>
                </c:pt>
                <c:pt idx="18646">
                  <c:v>247500</c:v>
                </c:pt>
                <c:pt idx="18647">
                  <c:v>385000</c:v>
                </c:pt>
                <c:pt idx="18648">
                  <c:v>423000</c:v>
                </c:pt>
                <c:pt idx="18649">
                  <c:v>550000</c:v>
                </c:pt>
                <c:pt idx="18650">
                  <c:v>415000</c:v>
                </c:pt>
                <c:pt idx="18651">
                  <c:v>693000</c:v>
                </c:pt>
                <c:pt idx="18652">
                  <c:v>543000</c:v>
                </c:pt>
                <c:pt idx="18653">
                  <c:v>465000</c:v>
                </c:pt>
                <c:pt idx="18654">
                  <c:v>280000</c:v>
                </c:pt>
                <c:pt idx="18655" formatCode="0.00E+00">
                  <c:v>1388000</c:v>
                </c:pt>
                <c:pt idx="18656">
                  <c:v>665000</c:v>
                </c:pt>
                <c:pt idx="18657">
                  <c:v>237950</c:v>
                </c:pt>
                <c:pt idx="18658">
                  <c:v>440000</c:v>
                </c:pt>
                <c:pt idx="18659">
                  <c:v>618000</c:v>
                </c:pt>
                <c:pt idx="18660">
                  <c:v>572000</c:v>
                </c:pt>
                <c:pt idx="18661">
                  <c:v>725000</c:v>
                </c:pt>
                <c:pt idx="18662">
                  <c:v>454000</c:v>
                </c:pt>
                <c:pt idx="18663">
                  <c:v>535000</c:v>
                </c:pt>
                <c:pt idx="18664">
                  <c:v>249000</c:v>
                </c:pt>
                <c:pt idx="18665">
                  <c:v>395000</c:v>
                </c:pt>
                <c:pt idx="18666">
                  <c:v>690000</c:v>
                </c:pt>
                <c:pt idx="18667">
                  <c:v>526500</c:v>
                </c:pt>
                <c:pt idx="18668">
                  <c:v>325000</c:v>
                </c:pt>
                <c:pt idx="18669">
                  <c:v>495000</c:v>
                </c:pt>
                <c:pt idx="18670">
                  <c:v>825000</c:v>
                </c:pt>
                <c:pt idx="18671">
                  <c:v>383000</c:v>
                </c:pt>
                <c:pt idx="18672">
                  <c:v>320000</c:v>
                </c:pt>
                <c:pt idx="18673">
                  <c:v>475000</c:v>
                </c:pt>
                <c:pt idx="18674">
                  <c:v>275000</c:v>
                </c:pt>
                <c:pt idx="18675" formatCode="0.00E+00">
                  <c:v>1150000</c:v>
                </c:pt>
                <c:pt idx="18676">
                  <c:v>455000</c:v>
                </c:pt>
                <c:pt idx="18677">
                  <c:v>262000</c:v>
                </c:pt>
                <c:pt idx="18678">
                  <c:v>390000</c:v>
                </c:pt>
                <c:pt idx="18679">
                  <c:v>300000</c:v>
                </c:pt>
                <c:pt idx="18680">
                  <c:v>746300</c:v>
                </c:pt>
                <c:pt idx="18681">
                  <c:v>267000</c:v>
                </c:pt>
                <c:pt idx="18682">
                  <c:v>525000</c:v>
                </c:pt>
                <c:pt idx="18683">
                  <c:v>570000</c:v>
                </c:pt>
                <c:pt idx="18684">
                  <c:v>360000</c:v>
                </c:pt>
                <c:pt idx="18685" formatCode="0.00E+00">
                  <c:v>1052000</c:v>
                </c:pt>
                <c:pt idx="18686">
                  <c:v>699950</c:v>
                </c:pt>
                <c:pt idx="18687">
                  <c:v>375000</c:v>
                </c:pt>
                <c:pt idx="18688">
                  <c:v>625000</c:v>
                </c:pt>
                <c:pt idx="18689">
                  <c:v>464050</c:v>
                </c:pt>
                <c:pt idx="18690">
                  <c:v>470000</c:v>
                </c:pt>
                <c:pt idx="18691">
                  <c:v>330000</c:v>
                </c:pt>
                <c:pt idx="18692">
                  <c:v>537000</c:v>
                </c:pt>
                <c:pt idx="18693">
                  <c:v>250000</c:v>
                </c:pt>
                <c:pt idx="18694">
                  <c:v>835000</c:v>
                </c:pt>
                <c:pt idx="18695">
                  <c:v>770000</c:v>
                </c:pt>
                <c:pt idx="18696">
                  <c:v>650000</c:v>
                </c:pt>
                <c:pt idx="18697">
                  <c:v>335000</c:v>
                </c:pt>
                <c:pt idx="18698">
                  <c:v>350000</c:v>
                </c:pt>
                <c:pt idx="18699">
                  <c:v>415000</c:v>
                </c:pt>
                <c:pt idx="18700">
                  <c:v>788000</c:v>
                </c:pt>
                <c:pt idx="18701">
                  <c:v>640000</c:v>
                </c:pt>
                <c:pt idx="18702">
                  <c:v>388000</c:v>
                </c:pt>
                <c:pt idx="18703">
                  <c:v>360000</c:v>
                </c:pt>
                <c:pt idx="18704">
                  <c:v>692500</c:v>
                </c:pt>
                <c:pt idx="18705">
                  <c:v>425000</c:v>
                </c:pt>
                <c:pt idx="18706">
                  <c:v>645000</c:v>
                </c:pt>
                <c:pt idx="18707">
                  <c:v>340000</c:v>
                </c:pt>
                <c:pt idx="18708">
                  <c:v>713000</c:v>
                </c:pt>
                <c:pt idx="18709">
                  <c:v>430000</c:v>
                </c:pt>
                <c:pt idx="18710">
                  <c:v>280000</c:v>
                </c:pt>
                <c:pt idx="18711">
                  <c:v>215000</c:v>
                </c:pt>
                <c:pt idx="18712">
                  <c:v>306000</c:v>
                </c:pt>
                <c:pt idx="18713">
                  <c:v>299900</c:v>
                </c:pt>
                <c:pt idx="18714">
                  <c:v>534000</c:v>
                </c:pt>
                <c:pt idx="18715" formatCode="0.00E+00">
                  <c:v>1160000</c:v>
                </c:pt>
                <c:pt idx="18716" formatCode="0.00E+00">
                  <c:v>1165000</c:v>
                </c:pt>
                <c:pt idx="18717">
                  <c:v>199990</c:v>
                </c:pt>
                <c:pt idx="18718">
                  <c:v>946000</c:v>
                </c:pt>
                <c:pt idx="18719">
                  <c:v>295000</c:v>
                </c:pt>
                <c:pt idx="18720">
                  <c:v>475000</c:v>
                </c:pt>
                <c:pt idx="18721">
                  <c:v>750000</c:v>
                </c:pt>
                <c:pt idx="18722" formatCode="0.00E+00">
                  <c:v>1225000</c:v>
                </c:pt>
                <c:pt idx="18723">
                  <c:v>183500</c:v>
                </c:pt>
                <c:pt idx="18724">
                  <c:v>450000</c:v>
                </c:pt>
                <c:pt idx="18725">
                  <c:v>180000</c:v>
                </c:pt>
                <c:pt idx="18726">
                  <c:v>707000</c:v>
                </c:pt>
                <c:pt idx="18727">
                  <c:v>230000</c:v>
                </c:pt>
                <c:pt idx="18728">
                  <c:v>192500</c:v>
                </c:pt>
                <c:pt idx="18729">
                  <c:v>309000</c:v>
                </c:pt>
                <c:pt idx="18730">
                  <c:v>759000</c:v>
                </c:pt>
                <c:pt idx="18731" formatCode="0.00E+00">
                  <c:v>1115000</c:v>
                </c:pt>
                <c:pt idx="18732">
                  <c:v>462000</c:v>
                </c:pt>
                <c:pt idx="18733">
                  <c:v>229000</c:v>
                </c:pt>
                <c:pt idx="18734">
                  <c:v>399950</c:v>
                </c:pt>
                <c:pt idx="18735">
                  <c:v>325000</c:v>
                </c:pt>
                <c:pt idx="18736">
                  <c:v>512000</c:v>
                </c:pt>
                <c:pt idx="18737">
                  <c:v>410000</c:v>
                </c:pt>
                <c:pt idx="18738">
                  <c:v>210000</c:v>
                </c:pt>
                <c:pt idx="18739">
                  <c:v>325000</c:v>
                </c:pt>
                <c:pt idx="18740">
                  <c:v>685000</c:v>
                </c:pt>
                <c:pt idx="18741">
                  <c:v>488000</c:v>
                </c:pt>
                <c:pt idx="18742">
                  <c:v>247500</c:v>
                </c:pt>
                <c:pt idx="18743">
                  <c:v>489000</c:v>
                </c:pt>
                <c:pt idx="18744">
                  <c:v>725000</c:v>
                </c:pt>
                <c:pt idx="18745">
                  <c:v>199950</c:v>
                </c:pt>
                <c:pt idx="18746">
                  <c:v>670000</c:v>
                </c:pt>
                <c:pt idx="18747">
                  <c:v>275000</c:v>
                </c:pt>
                <c:pt idx="18748" formatCode="0.00E+00">
                  <c:v>1000000</c:v>
                </c:pt>
                <c:pt idx="18749">
                  <c:v>255000</c:v>
                </c:pt>
                <c:pt idx="18750">
                  <c:v>465000</c:v>
                </c:pt>
                <c:pt idx="18751">
                  <c:v>259000</c:v>
                </c:pt>
                <c:pt idx="18752">
                  <c:v>695000</c:v>
                </c:pt>
                <c:pt idx="18753">
                  <c:v>505000</c:v>
                </c:pt>
                <c:pt idx="18754">
                  <c:v>631500</c:v>
                </c:pt>
                <c:pt idx="18755">
                  <c:v>630500</c:v>
                </c:pt>
                <c:pt idx="18756">
                  <c:v>999000</c:v>
                </c:pt>
                <c:pt idx="18757">
                  <c:v>740000</c:v>
                </c:pt>
                <c:pt idx="18758">
                  <c:v>650000</c:v>
                </c:pt>
                <c:pt idx="18759">
                  <c:v>554000</c:v>
                </c:pt>
                <c:pt idx="18760">
                  <c:v>400000</c:v>
                </c:pt>
                <c:pt idx="18761">
                  <c:v>529941</c:v>
                </c:pt>
                <c:pt idx="18762">
                  <c:v>310000</c:v>
                </c:pt>
                <c:pt idx="18763">
                  <c:v>389000</c:v>
                </c:pt>
                <c:pt idx="18764">
                  <c:v>731781</c:v>
                </c:pt>
                <c:pt idx="18765">
                  <c:v>502501</c:v>
                </c:pt>
                <c:pt idx="18766">
                  <c:v>443000</c:v>
                </c:pt>
                <c:pt idx="18767">
                  <c:v>607000</c:v>
                </c:pt>
                <c:pt idx="18768" formatCode="0.00E+00">
                  <c:v>2147500</c:v>
                </c:pt>
                <c:pt idx="18769">
                  <c:v>585000</c:v>
                </c:pt>
                <c:pt idx="18770" formatCode="0.00E+00">
                  <c:v>1027000</c:v>
                </c:pt>
                <c:pt idx="18771">
                  <c:v>315000</c:v>
                </c:pt>
                <c:pt idx="18772">
                  <c:v>180000</c:v>
                </c:pt>
                <c:pt idx="18773">
                  <c:v>322500</c:v>
                </c:pt>
                <c:pt idx="18774">
                  <c:v>568500</c:v>
                </c:pt>
                <c:pt idx="18775">
                  <c:v>813000</c:v>
                </c:pt>
                <c:pt idx="18776" formatCode="0.00E+00">
                  <c:v>1085000</c:v>
                </c:pt>
                <c:pt idx="18777">
                  <c:v>424000</c:v>
                </c:pt>
                <c:pt idx="18778">
                  <c:v>235000</c:v>
                </c:pt>
                <c:pt idx="18779">
                  <c:v>740000</c:v>
                </c:pt>
                <c:pt idx="18780">
                  <c:v>415000</c:v>
                </c:pt>
                <c:pt idx="18781">
                  <c:v>432000</c:v>
                </c:pt>
                <c:pt idx="18782" formatCode="0.00E+00">
                  <c:v>1268890</c:v>
                </c:pt>
                <c:pt idx="18783">
                  <c:v>676500</c:v>
                </c:pt>
                <c:pt idx="18784">
                  <c:v>419000</c:v>
                </c:pt>
                <c:pt idx="18785">
                  <c:v>650000</c:v>
                </c:pt>
                <c:pt idx="18786">
                  <c:v>239000</c:v>
                </c:pt>
                <c:pt idx="18787">
                  <c:v>900000</c:v>
                </c:pt>
                <c:pt idx="18788">
                  <c:v>330000</c:v>
                </c:pt>
                <c:pt idx="18789">
                  <c:v>510000</c:v>
                </c:pt>
                <c:pt idx="18790">
                  <c:v>465000</c:v>
                </c:pt>
                <c:pt idx="18791" formatCode="0.00E+00">
                  <c:v>1700000</c:v>
                </c:pt>
                <c:pt idx="18792">
                  <c:v>490000</c:v>
                </c:pt>
                <c:pt idx="18793" formatCode="0.00E+00">
                  <c:v>2680000</c:v>
                </c:pt>
                <c:pt idx="18794" formatCode="0.00E+00">
                  <c:v>1000000</c:v>
                </c:pt>
                <c:pt idx="18795">
                  <c:v>469950</c:v>
                </c:pt>
                <c:pt idx="18796">
                  <c:v>536000</c:v>
                </c:pt>
                <c:pt idx="18797">
                  <c:v>244950</c:v>
                </c:pt>
                <c:pt idx="18798">
                  <c:v>575000</c:v>
                </c:pt>
                <c:pt idx="18799">
                  <c:v>361000</c:v>
                </c:pt>
                <c:pt idx="18800">
                  <c:v>650000</c:v>
                </c:pt>
                <c:pt idx="18801">
                  <c:v>230005</c:v>
                </c:pt>
                <c:pt idx="18802">
                  <c:v>293000</c:v>
                </c:pt>
                <c:pt idx="18803">
                  <c:v>445000</c:v>
                </c:pt>
                <c:pt idx="18804">
                  <c:v>280000</c:v>
                </c:pt>
                <c:pt idx="18805">
                  <c:v>520000</c:v>
                </c:pt>
                <c:pt idx="18806">
                  <c:v>780000</c:v>
                </c:pt>
                <c:pt idx="18807">
                  <c:v>625000</c:v>
                </c:pt>
                <c:pt idx="18808">
                  <c:v>239950</c:v>
                </c:pt>
                <c:pt idx="18809">
                  <c:v>335000</c:v>
                </c:pt>
                <c:pt idx="18810">
                  <c:v>612000</c:v>
                </c:pt>
                <c:pt idx="18811">
                  <c:v>200000</c:v>
                </c:pt>
                <c:pt idx="18812">
                  <c:v>345000</c:v>
                </c:pt>
                <c:pt idx="18813">
                  <c:v>520000</c:v>
                </c:pt>
                <c:pt idx="18814">
                  <c:v>855000</c:v>
                </c:pt>
                <c:pt idx="18815">
                  <c:v>567500</c:v>
                </c:pt>
                <c:pt idx="18816">
                  <c:v>208000</c:v>
                </c:pt>
                <c:pt idx="18817">
                  <c:v>452000</c:v>
                </c:pt>
                <c:pt idx="18818">
                  <c:v>555000</c:v>
                </c:pt>
                <c:pt idx="18819">
                  <c:v>519000</c:v>
                </c:pt>
                <c:pt idx="18820">
                  <c:v>474950</c:v>
                </c:pt>
                <c:pt idx="18821">
                  <c:v>419000</c:v>
                </c:pt>
                <c:pt idx="18822">
                  <c:v>390000</c:v>
                </c:pt>
                <c:pt idx="18823">
                  <c:v>539000</c:v>
                </c:pt>
                <c:pt idx="18824">
                  <c:v>569000</c:v>
                </c:pt>
                <c:pt idx="18825">
                  <c:v>611000</c:v>
                </c:pt>
                <c:pt idx="18826">
                  <c:v>760000</c:v>
                </c:pt>
                <c:pt idx="18827">
                  <c:v>732000</c:v>
                </c:pt>
                <c:pt idx="18828" formatCode="0.00E+00">
                  <c:v>1675000</c:v>
                </c:pt>
                <c:pt idx="18829">
                  <c:v>919950</c:v>
                </c:pt>
                <c:pt idx="18830">
                  <c:v>400000</c:v>
                </c:pt>
                <c:pt idx="18831">
                  <c:v>785000</c:v>
                </c:pt>
                <c:pt idx="18832">
                  <c:v>835000</c:v>
                </c:pt>
                <c:pt idx="18833">
                  <c:v>640500</c:v>
                </c:pt>
                <c:pt idx="18834">
                  <c:v>310000</c:v>
                </c:pt>
                <c:pt idx="18835">
                  <c:v>355000</c:v>
                </c:pt>
                <c:pt idx="18836">
                  <c:v>685000</c:v>
                </c:pt>
                <c:pt idx="18837">
                  <c:v>202500</c:v>
                </c:pt>
                <c:pt idx="18838">
                  <c:v>540000</c:v>
                </c:pt>
                <c:pt idx="18839">
                  <c:v>295000</c:v>
                </c:pt>
                <c:pt idx="18840">
                  <c:v>518000</c:v>
                </c:pt>
                <c:pt idx="18841">
                  <c:v>250000</c:v>
                </c:pt>
                <c:pt idx="18842">
                  <c:v>330000</c:v>
                </c:pt>
                <c:pt idx="18843">
                  <c:v>481000</c:v>
                </c:pt>
                <c:pt idx="18844">
                  <c:v>898000</c:v>
                </c:pt>
                <c:pt idx="18845">
                  <c:v>570000</c:v>
                </c:pt>
                <c:pt idx="18846">
                  <c:v>475000</c:v>
                </c:pt>
                <c:pt idx="18847">
                  <c:v>265000</c:v>
                </c:pt>
                <c:pt idx="18848">
                  <c:v>380000</c:v>
                </c:pt>
                <c:pt idx="18849">
                  <c:v>790000</c:v>
                </c:pt>
                <c:pt idx="18850">
                  <c:v>620000</c:v>
                </c:pt>
                <c:pt idx="18851">
                  <c:v>709050</c:v>
                </c:pt>
                <c:pt idx="18852">
                  <c:v>296500</c:v>
                </c:pt>
                <c:pt idx="18853">
                  <c:v>475000</c:v>
                </c:pt>
                <c:pt idx="18854">
                  <c:v>440000</c:v>
                </c:pt>
                <c:pt idx="18855">
                  <c:v>405000</c:v>
                </c:pt>
                <c:pt idx="18856">
                  <c:v>269500</c:v>
                </c:pt>
                <c:pt idx="18857">
                  <c:v>520000</c:v>
                </c:pt>
                <c:pt idx="18858">
                  <c:v>229500</c:v>
                </c:pt>
                <c:pt idx="18859">
                  <c:v>335000</c:v>
                </c:pt>
                <c:pt idx="18860">
                  <c:v>680000</c:v>
                </c:pt>
                <c:pt idx="18861" formatCode="0.00E+00">
                  <c:v>1389000</c:v>
                </c:pt>
                <c:pt idx="18862">
                  <c:v>740000</c:v>
                </c:pt>
                <c:pt idx="18863">
                  <c:v>270000</c:v>
                </c:pt>
                <c:pt idx="18864">
                  <c:v>510000</c:v>
                </c:pt>
                <c:pt idx="18865">
                  <c:v>300000</c:v>
                </c:pt>
                <c:pt idx="18866" formatCode="0.00E+00">
                  <c:v>1298890</c:v>
                </c:pt>
                <c:pt idx="18867">
                  <c:v>675000</c:v>
                </c:pt>
                <c:pt idx="18868">
                  <c:v>925850</c:v>
                </c:pt>
                <c:pt idx="18869">
                  <c:v>255500</c:v>
                </c:pt>
                <c:pt idx="18870">
                  <c:v>450000</c:v>
                </c:pt>
                <c:pt idx="18871">
                  <c:v>280000</c:v>
                </c:pt>
                <c:pt idx="18872">
                  <c:v>245000</c:v>
                </c:pt>
                <c:pt idx="18873">
                  <c:v>344950</c:v>
                </c:pt>
                <c:pt idx="18874">
                  <c:v>381000</c:v>
                </c:pt>
                <c:pt idx="18875" formatCode="0.00E+00">
                  <c:v>1945000</c:v>
                </c:pt>
                <c:pt idx="18876" formatCode="0.00E+00">
                  <c:v>1500000</c:v>
                </c:pt>
                <c:pt idx="18877">
                  <c:v>232603</c:v>
                </c:pt>
                <c:pt idx="18878">
                  <c:v>220000</c:v>
                </c:pt>
                <c:pt idx="18879">
                  <c:v>600000</c:v>
                </c:pt>
                <c:pt idx="18880">
                  <c:v>239000</c:v>
                </c:pt>
                <c:pt idx="18881">
                  <c:v>400000</c:v>
                </c:pt>
                <c:pt idx="18882" formatCode="0.00E+00">
                  <c:v>2180000</c:v>
                </c:pt>
                <c:pt idx="18883">
                  <c:v>350000</c:v>
                </c:pt>
                <c:pt idx="18884">
                  <c:v>562000</c:v>
                </c:pt>
                <c:pt idx="18885">
                  <c:v>380000</c:v>
                </c:pt>
                <c:pt idx="18886">
                  <c:v>511200</c:v>
                </c:pt>
                <c:pt idx="18887">
                  <c:v>680000</c:v>
                </c:pt>
                <c:pt idx="18888">
                  <c:v>350000</c:v>
                </c:pt>
                <c:pt idx="18889">
                  <c:v>410000</c:v>
                </c:pt>
                <c:pt idx="18890" formatCode="0.00E+00">
                  <c:v>1050000</c:v>
                </c:pt>
                <c:pt idx="18891">
                  <c:v>391265</c:v>
                </c:pt>
                <c:pt idx="18892" formatCode="0.00E+00">
                  <c:v>1410000</c:v>
                </c:pt>
                <c:pt idx="18893">
                  <c:v>575000</c:v>
                </c:pt>
                <c:pt idx="18894">
                  <c:v>316000</c:v>
                </c:pt>
                <c:pt idx="18895">
                  <c:v>165000</c:v>
                </c:pt>
                <c:pt idx="18896">
                  <c:v>850000</c:v>
                </c:pt>
                <c:pt idx="18897">
                  <c:v>210000</c:v>
                </c:pt>
                <c:pt idx="18898">
                  <c:v>325000</c:v>
                </c:pt>
                <c:pt idx="18899">
                  <c:v>682000</c:v>
                </c:pt>
                <c:pt idx="18900">
                  <c:v>430000</c:v>
                </c:pt>
                <c:pt idx="18901">
                  <c:v>325500</c:v>
                </c:pt>
                <c:pt idx="18902">
                  <c:v>385000</c:v>
                </c:pt>
                <c:pt idx="18903">
                  <c:v>435000</c:v>
                </c:pt>
                <c:pt idx="18904">
                  <c:v>550000</c:v>
                </c:pt>
                <c:pt idx="18905">
                  <c:v>400000</c:v>
                </c:pt>
                <c:pt idx="18906">
                  <c:v>503000</c:v>
                </c:pt>
                <c:pt idx="18907">
                  <c:v>676000</c:v>
                </c:pt>
                <c:pt idx="18908">
                  <c:v>180000</c:v>
                </c:pt>
                <c:pt idx="18909">
                  <c:v>234000</c:v>
                </c:pt>
                <c:pt idx="18910">
                  <c:v>734200</c:v>
                </c:pt>
                <c:pt idx="18911">
                  <c:v>920000</c:v>
                </c:pt>
                <c:pt idx="18912" formatCode="0.00E+00">
                  <c:v>1920000</c:v>
                </c:pt>
                <c:pt idx="18913">
                  <c:v>224000</c:v>
                </c:pt>
                <c:pt idx="18914" formatCode="0.00E+00">
                  <c:v>1400000</c:v>
                </c:pt>
                <c:pt idx="18915">
                  <c:v>185000</c:v>
                </c:pt>
                <c:pt idx="18916">
                  <c:v>554600</c:v>
                </c:pt>
                <c:pt idx="18917">
                  <c:v>268000</c:v>
                </c:pt>
                <c:pt idx="18918">
                  <c:v>675000</c:v>
                </c:pt>
                <c:pt idx="18919">
                  <c:v>620000</c:v>
                </c:pt>
                <c:pt idx="18920">
                  <c:v>396450</c:v>
                </c:pt>
                <c:pt idx="18921">
                  <c:v>565000</c:v>
                </c:pt>
                <c:pt idx="18922">
                  <c:v>410000</c:v>
                </c:pt>
                <c:pt idx="18923" formatCode="0.00E+00">
                  <c:v>1190000</c:v>
                </c:pt>
                <c:pt idx="18924">
                  <c:v>716125</c:v>
                </c:pt>
                <c:pt idx="18925">
                  <c:v>225000</c:v>
                </c:pt>
                <c:pt idx="18926">
                  <c:v>640000</c:v>
                </c:pt>
                <c:pt idx="18927">
                  <c:v>374000</c:v>
                </c:pt>
                <c:pt idx="18928">
                  <c:v>415000</c:v>
                </c:pt>
                <c:pt idx="18929">
                  <c:v>592500</c:v>
                </c:pt>
                <c:pt idx="18930">
                  <c:v>365000</c:v>
                </c:pt>
                <c:pt idx="18931">
                  <c:v>600000</c:v>
                </c:pt>
                <c:pt idx="18932">
                  <c:v>465000</c:v>
                </c:pt>
                <c:pt idx="18933">
                  <c:v>254999</c:v>
                </c:pt>
                <c:pt idx="18934">
                  <c:v>279000</c:v>
                </c:pt>
                <c:pt idx="18935">
                  <c:v>460000</c:v>
                </c:pt>
                <c:pt idx="18936">
                  <c:v>507000</c:v>
                </c:pt>
                <c:pt idx="18937">
                  <c:v>291000</c:v>
                </c:pt>
                <c:pt idx="18938">
                  <c:v>350000</c:v>
                </c:pt>
                <c:pt idx="18939">
                  <c:v>90000</c:v>
                </c:pt>
                <c:pt idx="18940">
                  <c:v>329000</c:v>
                </c:pt>
                <c:pt idx="18941">
                  <c:v>909000</c:v>
                </c:pt>
                <c:pt idx="18942">
                  <c:v>187000</c:v>
                </c:pt>
                <c:pt idx="18943">
                  <c:v>580000</c:v>
                </c:pt>
                <c:pt idx="18944">
                  <c:v>345000</c:v>
                </c:pt>
                <c:pt idx="18945">
                  <c:v>497000</c:v>
                </c:pt>
                <c:pt idx="18946">
                  <c:v>345000</c:v>
                </c:pt>
                <c:pt idx="18947">
                  <c:v>313500</c:v>
                </c:pt>
                <c:pt idx="18948">
                  <c:v>910000</c:v>
                </c:pt>
                <c:pt idx="18949">
                  <c:v>399950</c:v>
                </c:pt>
                <c:pt idx="18950">
                  <c:v>268000</c:v>
                </c:pt>
                <c:pt idx="18951">
                  <c:v>559000</c:v>
                </c:pt>
                <c:pt idx="18952">
                  <c:v>309000</c:v>
                </c:pt>
                <c:pt idx="18953">
                  <c:v>410000</c:v>
                </c:pt>
                <c:pt idx="18954">
                  <c:v>259000</c:v>
                </c:pt>
                <c:pt idx="18955">
                  <c:v>950000</c:v>
                </c:pt>
                <c:pt idx="18956">
                  <c:v>320000</c:v>
                </c:pt>
                <c:pt idx="18957" formatCode="0.00E+00">
                  <c:v>1150000</c:v>
                </c:pt>
                <c:pt idx="18958">
                  <c:v>394250</c:v>
                </c:pt>
                <c:pt idx="18959">
                  <c:v>315000</c:v>
                </c:pt>
                <c:pt idx="18960">
                  <c:v>480000</c:v>
                </c:pt>
                <c:pt idx="18961">
                  <c:v>556000</c:v>
                </c:pt>
                <c:pt idx="18962">
                  <c:v>450000</c:v>
                </c:pt>
                <c:pt idx="18963">
                  <c:v>420000</c:v>
                </c:pt>
                <c:pt idx="18964">
                  <c:v>890000</c:v>
                </c:pt>
                <c:pt idx="18965">
                  <c:v>295000</c:v>
                </c:pt>
                <c:pt idx="18966">
                  <c:v>410000</c:v>
                </c:pt>
                <c:pt idx="18967">
                  <c:v>308900</c:v>
                </c:pt>
                <c:pt idx="18968" formatCode="0.00E+00">
                  <c:v>1161000</c:v>
                </c:pt>
                <c:pt idx="18969">
                  <c:v>665000</c:v>
                </c:pt>
                <c:pt idx="18970">
                  <c:v>577000</c:v>
                </c:pt>
                <c:pt idx="18971">
                  <c:v>959000</c:v>
                </c:pt>
                <c:pt idx="18972">
                  <c:v>471000</c:v>
                </c:pt>
                <c:pt idx="18973">
                  <c:v>560000</c:v>
                </c:pt>
                <c:pt idx="18974">
                  <c:v>955000</c:v>
                </c:pt>
                <c:pt idx="18975" formatCode="0.00E+00">
                  <c:v>1240000</c:v>
                </c:pt>
                <c:pt idx="18976">
                  <c:v>579000</c:v>
                </c:pt>
                <c:pt idx="18977">
                  <c:v>335000</c:v>
                </c:pt>
                <c:pt idx="18978">
                  <c:v>485000</c:v>
                </c:pt>
                <c:pt idx="18979">
                  <c:v>552000</c:v>
                </c:pt>
                <c:pt idx="18980">
                  <c:v>950000</c:v>
                </c:pt>
                <c:pt idx="18981">
                  <c:v>203700</c:v>
                </c:pt>
                <c:pt idx="18982">
                  <c:v>412000</c:v>
                </c:pt>
                <c:pt idx="18983">
                  <c:v>237500</c:v>
                </c:pt>
                <c:pt idx="18984">
                  <c:v>866800</c:v>
                </c:pt>
                <c:pt idx="18985">
                  <c:v>425000</c:v>
                </c:pt>
                <c:pt idx="18986">
                  <c:v>200000</c:v>
                </c:pt>
                <c:pt idx="18987">
                  <c:v>280000</c:v>
                </c:pt>
                <c:pt idx="18988">
                  <c:v>140000</c:v>
                </c:pt>
                <c:pt idx="18989">
                  <c:v>370000</c:v>
                </c:pt>
                <c:pt idx="18990">
                  <c:v>550000</c:v>
                </c:pt>
                <c:pt idx="18991" formatCode="0.00E+00">
                  <c:v>1411600</c:v>
                </c:pt>
                <c:pt idx="18992" formatCode="0.00E+00">
                  <c:v>1505000</c:v>
                </c:pt>
                <c:pt idx="18993">
                  <c:v>510000</c:v>
                </c:pt>
                <c:pt idx="18994">
                  <c:v>351000</c:v>
                </c:pt>
                <c:pt idx="18995">
                  <c:v>210000</c:v>
                </c:pt>
                <c:pt idx="18996">
                  <c:v>449999</c:v>
                </c:pt>
                <c:pt idx="18997">
                  <c:v>137000</c:v>
                </c:pt>
                <c:pt idx="18998">
                  <c:v>270000</c:v>
                </c:pt>
                <c:pt idx="18999">
                  <c:v>540000</c:v>
                </c:pt>
                <c:pt idx="19000">
                  <c:v>565000</c:v>
                </c:pt>
                <c:pt idx="19001">
                  <c:v>940000</c:v>
                </c:pt>
                <c:pt idx="19002">
                  <c:v>385000</c:v>
                </c:pt>
                <c:pt idx="19003">
                  <c:v>400000</c:v>
                </c:pt>
                <c:pt idx="19004">
                  <c:v>365000</c:v>
                </c:pt>
                <c:pt idx="19005">
                  <c:v>353250</c:v>
                </c:pt>
                <c:pt idx="19006">
                  <c:v>455000</c:v>
                </c:pt>
                <c:pt idx="19007">
                  <c:v>475000</c:v>
                </c:pt>
                <c:pt idx="19008">
                  <c:v>571500</c:v>
                </c:pt>
                <c:pt idx="19009">
                  <c:v>441000</c:v>
                </c:pt>
                <c:pt idx="19010">
                  <c:v>810000</c:v>
                </c:pt>
                <c:pt idx="19011">
                  <c:v>550000</c:v>
                </c:pt>
                <c:pt idx="19012">
                  <c:v>736000</c:v>
                </c:pt>
                <c:pt idx="19013">
                  <c:v>375000</c:v>
                </c:pt>
                <c:pt idx="19014">
                  <c:v>717500</c:v>
                </c:pt>
                <c:pt idx="19015">
                  <c:v>581000</c:v>
                </c:pt>
                <c:pt idx="19016">
                  <c:v>629000</c:v>
                </c:pt>
                <c:pt idx="19017" formatCode="0.00E+00">
                  <c:v>3800000</c:v>
                </c:pt>
                <c:pt idx="19018">
                  <c:v>225000</c:v>
                </c:pt>
                <c:pt idx="19019">
                  <c:v>315000</c:v>
                </c:pt>
                <c:pt idx="19020">
                  <c:v>425000</c:v>
                </c:pt>
                <c:pt idx="19021">
                  <c:v>346500</c:v>
                </c:pt>
                <c:pt idx="19022">
                  <c:v>550000</c:v>
                </c:pt>
                <c:pt idx="19023">
                  <c:v>565000</c:v>
                </c:pt>
                <c:pt idx="19024" formatCode="0.00E+00">
                  <c:v>1001000</c:v>
                </c:pt>
                <c:pt idx="19025">
                  <c:v>400000</c:v>
                </c:pt>
                <c:pt idx="19026">
                  <c:v>724950</c:v>
                </c:pt>
                <c:pt idx="19027">
                  <c:v>623000</c:v>
                </c:pt>
                <c:pt idx="19028">
                  <c:v>295000</c:v>
                </c:pt>
                <c:pt idx="19029">
                  <c:v>700000</c:v>
                </c:pt>
                <c:pt idx="19030">
                  <c:v>482000</c:v>
                </c:pt>
                <c:pt idx="19031">
                  <c:v>770000</c:v>
                </c:pt>
                <c:pt idx="19032">
                  <c:v>310000</c:v>
                </c:pt>
                <c:pt idx="19033">
                  <c:v>720000</c:v>
                </c:pt>
                <c:pt idx="19034">
                  <c:v>355000</c:v>
                </c:pt>
                <c:pt idx="19035">
                  <c:v>512000</c:v>
                </c:pt>
                <c:pt idx="19036">
                  <c:v>303000</c:v>
                </c:pt>
                <c:pt idx="19037">
                  <c:v>299000</c:v>
                </c:pt>
                <c:pt idx="19038">
                  <c:v>285000</c:v>
                </c:pt>
                <c:pt idx="19039">
                  <c:v>680000</c:v>
                </c:pt>
                <c:pt idx="19040">
                  <c:v>285000</c:v>
                </c:pt>
                <c:pt idx="19041">
                  <c:v>707000</c:v>
                </c:pt>
                <c:pt idx="19042">
                  <c:v>690000</c:v>
                </c:pt>
                <c:pt idx="19043">
                  <c:v>872000</c:v>
                </c:pt>
                <c:pt idx="19044">
                  <c:v>290000</c:v>
                </c:pt>
                <c:pt idx="19045">
                  <c:v>425000</c:v>
                </c:pt>
                <c:pt idx="19046">
                  <c:v>925000</c:v>
                </c:pt>
                <c:pt idx="19047">
                  <c:v>340500</c:v>
                </c:pt>
                <c:pt idx="19048">
                  <c:v>365000</c:v>
                </c:pt>
                <c:pt idx="19049">
                  <c:v>725000</c:v>
                </c:pt>
                <c:pt idx="19050">
                  <c:v>811000</c:v>
                </c:pt>
                <c:pt idx="19051">
                  <c:v>299000</c:v>
                </c:pt>
                <c:pt idx="19052">
                  <c:v>287500</c:v>
                </c:pt>
                <c:pt idx="19053">
                  <c:v>879950</c:v>
                </c:pt>
                <c:pt idx="19054">
                  <c:v>135900</c:v>
                </c:pt>
                <c:pt idx="19055" formatCode="0.00E+00">
                  <c:v>1225000</c:v>
                </c:pt>
                <c:pt idx="19056">
                  <c:v>522500</c:v>
                </c:pt>
                <c:pt idx="19057">
                  <c:v>399500</c:v>
                </c:pt>
                <c:pt idx="19058">
                  <c:v>450000</c:v>
                </c:pt>
                <c:pt idx="19059">
                  <c:v>218000</c:v>
                </c:pt>
                <c:pt idx="19060">
                  <c:v>289999</c:v>
                </c:pt>
                <c:pt idx="19061">
                  <c:v>540000</c:v>
                </c:pt>
                <c:pt idx="19062">
                  <c:v>324950</c:v>
                </c:pt>
                <c:pt idx="19063">
                  <c:v>718500</c:v>
                </c:pt>
                <c:pt idx="19064">
                  <c:v>495000</c:v>
                </c:pt>
                <c:pt idx="19065">
                  <c:v>260000</c:v>
                </c:pt>
                <c:pt idx="19066">
                  <c:v>430000</c:v>
                </c:pt>
                <c:pt idx="19067">
                  <c:v>402500</c:v>
                </c:pt>
                <c:pt idx="19068" formatCode="0.00E+00">
                  <c:v>1415000</c:v>
                </c:pt>
                <c:pt idx="19069">
                  <c:v>275000</c:v>
                </c:pt>
                <c:pt idx="19070">
                  <c:v>250000</c:v>
                </c:pt>
                <c:pt idx="19071">
                  <c:v>665000</c:v>
                </c:pt>
                <c:pt idx="19072">
                  <c:v>425000</c:v>
                </c:pt>
                <c:pt idx="19073">
                  <c:v>760000</c:v>
                </c:pt>
                <c:pt idx="19074">
                  <c:v>447000</c:v>
                </c:pt>
                <c:pt idx="19075">
                  <c:v>205000</c:v>
                </c:pt>
                <c:pt idx="19076">
                  <c:v>191000</c:v>
                </c:pt>
                <c:pt idx="19077">
                  <c:v>350000</c:v>
                </c:pt>
                <c:pt idx="19078">
                  <c:v>789888</c:v>
                </c:pt>
                <c:pt idx="19079">
                  <c:v>443000</c:v>
                </c:pt>
                <c:pt idx="19080">
                  <c:v>695000</c:v>
                </c:pt>
                <c:pt idx="19081">
                  <c:v>560000</c:v>
                </c:pt>
                <c:pt idx="19082">
                  <c:v>550000</c:v>
                </c:pt>
                <c:pt idx="19083">
                  <c:v>850000</c:v>
                </c:pt>
                <c:pt idx="19084">
                  <c:v>352750</c:v>
                </c:pt>
                <c:pt idx="19085">
                  <c:v>550000</c:v>
                </c:pt>
                <c:pt idx="19086">
                  <c:v>774900</c:v>
                </c:pt>
                <c:pt idx="19087">
                  <c:v>250000</c:v>
                </c:pt>
                <c:pt idx="19088">
                  <c:v>962800</c:v>
                </c:pt>
                <c:pt idx="19089">
                  <c:v>299500</c:v>
                </c:pt>
                <c:pt idx="19090">
                  <c:v>250000</c:v>
                </c:pt>
                <c:pt idx="19091">
                  <c:v>745000</c:v>
                </c:pt>
                <c:pt idx="19092">
                  <c:v>279475</c:v>
                </c:pt>
                <c:pt idx="19093">
                  <c:v>450000</c:v>
                </c:pt>
                <c:pt idx="19094">
                  <c:v>307700</c:v>
                </c:pt>
                <c:pt idx="19095">
                  <c:v>665000</c:v>
                </c:pt>
                <c:pt idx="19096">
                  <c:v>375000</c:v>
                </c:pt>
                <c:pt idx="19097">
                  <c:v>420000</c:v>
                </c:pt>
                <c:pt idx="19098">
                  <c:v>148000</c:v>
                </c:pt>
                <c:pt idx="19099">
                  <c:v>707000</c:v>
                </c:pt>
                <c:pt idx="19100">
                  <c:v>399000</c:v>
                </c:pt>
                <c:pt idx="19101">
                  <c:v>570000</c:v>
                </c:pt>
                <c:pt idx="19102">
                  <c:v>853000</c:v>
                </c:pt>
                <c:pt idx="19103">
                  <c:v>400000</c:v>
                </c:pt>
                <c:pt idx="19104">
                  <c:v>615000</c:v>
                </c:pt>
                <c:pt idx="19105">
                  <c:v>463000</c:v>
                </c:pt>
                <c:pt idx="19106">
                  <c:v>600000</c:v>
                </c:pt>
                <c:pt idx="19107">
                  <c:v>429000</c:v>
                </c:pt>
                <c:pt idx="19108">
                  <c:v>980000</c:v>
                </c:pt>
                <c:pt idx="19109">
                  <c:v>359500</c:v>
                </c:pt>
                <c:pt idx="19110">
                  <c:v>715000</c:v>
                </c:pt>
                <c:pt idx="19111">
                  <c:v>240000</c:v>
                </c:pt>
                <c:pt idx="19112">
                  <c:v>455000</c:v>
                </c:pt>
                <c:pt idx="19113">
                  <c:v>610000</c:v>
                </c:pt>
                <c:pt idx="19114">
                  <c:v>675000</c:v>
                </c:pt>
                <c:pt idx="19115">
                  <c:v>283500</c:v>
                </c:pt>
                <c:pt idx="19116">
                  <c:v>235000</c:v>
                </c:pt>
                <c:pt idx="19117">
                  <c:v>827000</c:v>
                </c:pt>
                <c:pt idx="19118">
                  <c:v>353000</c:v>
                </c:pt>
                <c:pt idx="19119">
                  <c:v>747500</c:v>
                </c:pt>
                <c:pt idx="19120">
                  <c:v>341000</c:v>
                </c:pt>
                <c:pt idx="19121">
                  <c:v>182000</c:v>
                </c:pt>
                <c:pt idx="19122">
                  <c:v>250000</c:v>
                </c:pt>
                <c:pt idx="19123">
                  <c:v>655000</c:v>
                </c:pt>
                <c:pt idx="19124">
                  <c:v>405000</c:v>
                </c:pt>
                <c:pt idx="19125">
                  <c:v>390000</c:v>
                </c:pt>
                <c:pt idx="19126">
                  <c:v>275400</c:v>
                </c:pt>
                <c:pt idx="19127">
                  <c:v>791000</c:v>
                </c:pt>
                <c:pt idx="19128">
                  <c:v>424500</c:v>
                </c:pt>
                <c:pt idx="19129">
                  <c:v>430000</c:v>
                </c:pt>
                <c:pt idx="19130">
                  <c:v>865000</c:v>
                </c:pt>
                <c:pt idx="19131">
                  <c:v>163000</c:v>
                </c:pt>
                <c:pt idx="19132">
                  <c:v>920000</c:v>
                </c:pt>
                <c:pt idx="19133" formatCode="0.00E+00">
                  <c:v>1028950</c:v>
                </c:pt>
                <c:pt idx="19134">
                  <c:v>325000</c:v>
                </c:pt>
                <c:pt idx="19135">
                  <c:v>315000</c:v>
                </c:pt>
                <c:pt idx="19136">
                  <c:v>227000</c:v>
                </c:pt>
                <c:pt idx="19137">
                  <c:v>179000</c:v>
                </c:pt>
                <c:pt idx="19138">
                  <c:v>276000</c:v>
                </c:pt>
                <c:pt idx="19139">
                  <c:v>335000</c:v>
                </c:pt>
                <c:pt idx="19140">
                  <c:v>430000</c:v>
                </c:pt>
                <c:pt idx="19141">
                  <c:v>266490</c:v>
                </c:pt>
                <c:pt idx="19142">
                  <c:v>655000</c:v>
                </c:pt>
                <c:pt idx="19143">
                  <c:v>635500</c:v>
                </c:pt>
                <c:pt idx="19144">
                  <c:v>235000</c:v>
                </c:pt>
                <c:pt idx="19145">
                  <c:v>885000</c:v>
                </c:pt>
                <c:pt idx="19146">
                  <c:v>352500</c:v>
                </c:pt>
                <c:pt idx="19147">
                  <c:v>450000</c:v>
                </c:pt>
                <c:pt idx="19148" formatCode="0.00E+00">
                  <c:v>3635000</c:v>
                </c:pt>
                <c:pt idx="19149" formatCode="0.00E+00">
                  <c:v>1050000</c:v>
                </c:pt>
                <c:pt idx="19150">
                  <c:v>476000</c:v>
                </c:pt>
                <c:pt idx="19151">
                  <c:v>375000</c:v>
                </c:pt>
                <c:pt idx="19152">
                  <c:v>600600</c:v>
                </c:pt>
                <c:pt idx="19153">
                  <c:v>567000</c:v>
                </c:pt>
                <c:pt idx="19154">
                  <c:v>650000</c:v>
                </c:pt>
                <c:pt idx="19155">
                  <c:v>190000</c:v>
                </c:pt>
                <c:pt idx="19156">
                  <c:v>858000</c:v>
                </c:pt>
                <c:pt idx="19157">
                  <c:v>435500</c:v>
                </c:pt>
                <c:pt idx="19158">
                  <c:v>685000</c:v>
                </c:pt>
                <c:pt idx="19159">
                  <c:v>252000</c:v>
                </c:pt>
                <c:pt idx="19160">
                  <c:v>512500</c:v>
                </c:pt>
                <c:pt idx="19161">
                  <c:v>423800</c:v>
                </c:pt>
                <c:pt idx="19162">
                  <c:v>460000</c:v>
                </c:pt>
                <c:pt idx="19163">
                  <c:v>434000</c:v>
                </c:pt>
                <c:pt idx="19164">
                  <c:v>244000</c:v>
                </c:pt>
                <c:pt idx="19165">
                  <c:v>348125</c:v>
                </c:pt>
                <c:pt idx="19166">
                  <c:v>585000</c:v>
                </c:pt>
                <c:pt idx="19167">
                  <c:v>230000</c:v>
                </c:pt>
                <c:pt idx="19168">
                  <c:v>450000</c:v>
                </c:pt>
                <c:pt idx="19169">
                  <c:v>393000</c:v>
                </c:pt>
                <c:pt idx="19170">
                  <c:v>517000</c:v>
                </c:pt>
                <c:pt idx="19171">
                  <c:v>400000</c:v>
                </c:pt>
                <c:pt idx="19172">
                  <c:v>890000</c:v>
                </c:pt>
                <c:pt idx="19173">
                  <c:v>205950</c:v>
                </c:pt>
                <c:pt idx="19174">
                  <c:v>209000</c:v>
                </c:pt>
                <c:pt idx="19175">
                  <c:v>430000</c:v>
                </c:pt>
                <c:pt idx="19176">
                  <c:v>534000</c:v>
                </c:pt>
                <c:pt idx="19177">
                  <c:v>735000</c:v>
                </c:pt>
                <c:pt idx="19178">
                  <c:v>873000</c:v>
                </c:pt>
                <c:pt idx="19179">
                  <c:v>475000</c:v>
                </c:pt>
                <c:pt idx="19180">
                  <c:v>325000</c:v>
                </c:pt>
                <c:pt idx="19181">
                  <c:v>500000</c:v>
                </c:pt>
                <c:pt idx="19182">
                  <c:v>279000</c:v>
                </c:pt>
                <c:pt idx="19183">
                  <c:v>350000</c:v>
                </c:pt>
                <c:pt idx="19184">
                  <c:v>660000</c:v>
                </c:pt>
                <c:pt idx="19185">
                  <c:v>324950</c:v>
                </c:pt>
                <c:pt idx="19186">
                  <c:v>500000</c:v>
                </c:pt>
                <c:pt idx="19187">
                  <c:v>187300</c:v>
                </c:pt>
                <c:pt idx="19188">
                  <c:v>345600</c:v>
                </c:pt>
                <c:pt idx="19189">
                  <c:v>400000</c:v>
                </c:pt>
                <c:pt idx="19190">
                  <c:v>935000</c:v>
                </c:pt>
                <c:pt idx="19191">
                  <c:v>374000</c:v>
                </c:pt>
                <c:pt idx="19192">
                  <c:v>328000</c:v>
                </c:pt>
                <c:pt idx="19193">
                  <c:v>257500</c:v>
                </c:pt>
                <c:pt idx="19194" formatCode="0.00E+00">
                  <c:v>1003000</c:v>
                </c:pt>
                <c:pt idx="19195">
                  <c:v>216500</c:v>
                </c:pt>
                <c:pt idx="19196" formatCode="0.00E+00">
                  <c:v>1185000</c:v>
                </c:pt>
                <c:pt idx="19197">
                  <c:v>360000</c:v>
                </c:pt>
                <c:pt idx="19198">
                  <c:v>699999</c:v>
                </c:pt>
                <c:pt idx="19199">
                  <c:v>535000</c:v>
                </c:pt>
                <c:pt idx="19200">
                  <c:v>464950</c:v>
                </c:pt>
                <c:pt idx="19201">
                  <c:v>925000</c:v>
                </c:pt>
                <c:pt idx="19202">
                  <c:v>930000</c:v>
                </c:pt>
                <c:pt idx="19203">
                  <c:v>727500</c:v>
                </c:pt>
                <c:pt idx="19204">
                  <c:v>325000</c:v>
                </c:pt>
                <c:pt idx="19205">
                  <c:v>695000</c:v>
                </c:pt>
                <c:pt idx="19206">
                  <c:v>585000</c:v>
                </c:pt>
                <c:pt idx="19207">
                  <c:v>319000</c:v>
                </c:pt>
                <c:pt idx="19208">
                  <c:v>265000</c:v>
                </c:pt>
                <c:pt idx="19209">
                  <c:v>359000</c:v>
                </c:pt>
                <c:pt idx="19210">
                  <c:v>390000</c:v>
                </c:pt>
                <c:pt idx="19211">
                  <c:v>374500</c:v>
                </c:pt>
                <c:pt idx="19212">
                  <c:v>661000</c:v>
                </c:pt>
                <c:pt idx="19213">
                  <c:v>900000</c:v>
                </c:pt>
                <c:pt idx="19214">
                  <c:v>600000</c:v>
                </c:pt>
                <c:pt idx="19215" formatCode="0.00E+00">
                  <c:v>2000000</c:v>
                </c:pt>
                <c:pt idx="19216">
                  <c:v>512500</c:v>
                </c:pt>
                <c:pt idx="19217">
                  <c:v>229500</c:v>
                </c:pt>
                <c:pt idx="19218">
                  <c:v>589000</c:v>
                </c:pt>
                <c:pt idx="19219">
                  <c:v>539950</c:v>
                </c:pt>
                <c:pt idx="19220">
                  <c:v>640000</c:v>
                </c:pt>
                <c:pt idx="19221">
                  <c:v>218250</c:v>
                </c:pt>
                <c:pt idx="19222">
                  <c:v>675000</c:v>
                </c:pt>
                <c:pt idx="19223">
                  <c:v>338000</c:v>
                </c:pt>
                <c:pt idx="19224">
                  <c:v>231750</c:v>
                </c:pt>
                <c:pt idx="19225">
                  <c:v>199900</c:v>
                </c:pt>
                <c:pt idx="19226" formatCode="0.00E+00">
                  <c:v>1059000</c:v>
                </c:pt>
                <c:pt idx="19227">
                  <c:v>263000</c:v>
                </c:pt>
                <c:pt idx="19228">
                  <c:v>279950</c:v>
                </c:pt>
                <c:pt idx="19229">
                  <c:v>395000</c:v>
                </c:pt>
                <c:pt idx="19230">
                  <c:v>252500</c:v>
                </c:pt>
                <c:pt idx="19231" formatCode="0.00E+00">
                  <c:v>1150000</c:v>
                </c:pt>
                <c:pt idx="19232">
                  <c:v>205000</c:v>
                </c:pt>
                <c:pt idx="19233">
                  <c:v>654000</c:v>
                </c:pt>
                <c:pt idx="19234">
                  <c:v>200000</c:v>
                </c:pt>
                <c:pt idx="19235">
                  <c:v>700000</c:v>
                </c:pt>
                <c:pt idx="19236" formatCode="0.00E+00">
                  <c:v>2720000</c:v>
                </c:pt>
                <c:pt idx="19237">
                  <c:v>306000</c:v>
                </c:pt>
                <c:pt idx="19238">
                  <c:v>270000</c:v>
                </c:pt>
                <c:pt idx="19239">
                  <c:v>340000</c:v>
                </c:pt>
                <c:pt idx="19240">
                  <c:v>450000</c:v>
                </c:pt>
                <c:pt idx="19241">
                  <c:v>580000</c:v>
                </c:pt>
                <c:pt idx="19242">
                  <c:v>435000</c:v>
                </c:pt>
                <c:pt idx="19243">
                  <c:v>690000</c:v>
                </c:pt>
                <c:pt idx="19244">
                  <c:v>720000</c:v>
                </c:pt>
                <c:pt idx="19245">
                  <c:v>403000</c:v>
                </c:pt>
                <c:pt idx="19246">
                  <c:v>440000</c:v>
                </c:pt>
                <c:pt idx="19247">
                  <c:v>178500</c:v>
                </c:pt>
                <c:pt idx="19248">
                  <c:v>270000</c:v>
                </c:pt>
                <c:pt idx="19249">
                  <c:v>129888</c:v>
                </c:pt>
                <c:pt idx="19250">
                  <c:v>260000</c:v>
                </c:pt>
                <c:pt idx="19251">
                  <c:v>339950</c:v>
                </c:pt>
                <c:pt idx="19252">
                  <c:v>250000</c:v>
                </c:pt>
                <c:pt idx="19253">
                  <c:v>680000</c:v>
                </c:pt>
                <c:pt idx="19254">
                  <c:v>660000</c:v>
                </c:pt>
                <c:pt idx="19255" formatCode="0.00E+00">
                  <c:v>1225000</c:v>
                </c:pt>
                <c:pt idx="19256">
                  <c:v>550000</c:v>
                </c:pt>
                <c:pt idx="19257">
                  <c:v>675000</c:v>
                </c:pt>
                <c:pt idx="19258">
                  <c:v>981000</c:v>
                </c:pt>
                <c:pt idx="19259">
                  <c:v>168000</c:v>
                </c:pt>
                <c:pt idx="19260" formatCode="0.00E+00">
                  <c:v>1000000</c:v>
                </c:pt>
                <c:pt idx="19261">
                  <c:v>320000</c:v>
                </c:pt>
                <c:pt idx="19262">
                  <c:v>959000</c:v>
                </c:pt>
                <c:pt idx="19263">
                  <c:v>372000</c:v>
                </c:pt>
                <c:pt idx="19264">
                  <c:v>391500</c:v>
                </c:pt>
                <c:pt idx="19265">
                  <c:v>390000</c:v>
                </c:pt>
                <c:pt idx="19266">
                  <c:v>302000</c:v>
                </c:pt>
                <c:pt idx="19267">
                  <c:v>495000</c:v>
                </c:pt>
                <c:pt idx="19268">
                  <c:v>504500</c:v>
                </c:pt>
                <c:pt idx="19269">
                  <c:v>555000</c:v>
                </c:pt>
                <c:pt idx="19270" formatCode="0.00E+00">
                  <c:v>1550000</c:v>
                </c:pt>
                <c:pt idx="19271">
                  <c:v>550000</c:v>
                </c:pt>
                <c:pt idx="19272" formatCode="0.00E+00">
                  <c:v>1800000</c:v>
                </c:pt>
                <c:pt idx="19273">
                  <c:v>655000</c:v>
                </c:pt>
                <c:pt idx="19274">
                  <c:v>685000</c:v>
                </c:pt>
                <c:pt idx="19275">
                  <c:v>721000</c:v>
                </c:pt>
                <c:pt idx="19276" formatCode="0.00E+00">
                  <c:v>1518630</c:v>
                </c:pt>
                <c:pt idx="19277">
                  <c:v>365000</c:v>
                </c:pt>
                <c:pt idx="19278">
                  <c:v>458000</c:v>
                </c:pt>
                <c:pt idx="19279">
                  <c:v>280000</c:v>
                </c:pt>
                <c:pt idx="19280">
                  <c:v>628000</c:v>
                </c:pt>
                <c:pt idx="19281">
                  <c:v>781500</c:v>
                </c:pt>
                <c:pt idx="19282">
                  <c:v>295000</c:v>
                </c:pt>
                <c:pt idx="19283">
                  <c:v>435000</c:v>
                </c:pt>
                <c:pt idx="19284">
                  <c:v>300000</c:v>
                </c:pt>
                <c:pt idx="19285">
                  <c:v>208500</c:v>
                </c:pt>
                <c:pt idx="19286">
                  <c:v>930000</c:v>
                </c:pt>
                <c:pt idx="19287">
                  <c:v>316000</c:v>
                </c:pt>
                <c:pt idx="19288">
                  <c:v>249900</c:v>
                </c:pt>
                <c:pt idx="19289">
                  <c:v>675000</c:v>
                </c:pt>
                <c:pt idx="19290">
                  <c:v>447000</c:v>
                </c:pt>
                <c:pt idx="19291">
                  <c:v>675000</c:v>
                </c:pt>
                <c:pt idx="19292">
                  <c:v>546000</c:v>
                </c:pt>
                <c:pt idx="19293">
                  <c:v>310000</c:v>
                </c:pt>
                <c:pt idx="19294">
                  <c:v>190000</c:v>
                </c:pt>
                <c:pt idx="19295">
                  <c:v>650000</c:v>
                </c:pt>
                <c:pt idx="19296">
                  <c:v>585000</c:v>
                </c:pt>
                <c:pt idx="19297" formatCode="0.00E+00">
                  <c:v>1430800</c:v>
                </c:pt>
                <c:pt idx="19298">
                  <c:v>565000</c:v>
                </c:pt>
                <c:pt idx="19299">
                  <c:v>174900</c:v>
                </c:pt>
                <c:pt idx="19300">
                  <c:v>360000</c:v>
                </c:pt>
                <c:pt idx="19301">
                  <c:v>234000</c:v>
                </c:pt>
                <c:pt idx="19302">
                  <c:v>575000</c:v>
                </c:pt>
                <c:pt idx="19303">
                  <c:v>315000</c:v>
                </c:pt>
                <c:pt idx="19304">
                  <c:v>225000</c:v>
                </c:pt>
                <c:pt idx="19305">
                  <c:v>370000</c:v>
                </c:pt>
                <c:pt idx="19306">
                  <c:v>606000</c:v>
                </c:pt>
                <c:pt idx="19307">
                  <c:v>272500</c:v>
                </c:pt>
                <c:pt idx="19308">
                  <c:v>475000</c:v>
                </c:pt>
                <c:pt idx="19309">
                  <c:v>270000</c:v>
                </c:pt>
                <c:pt idx="19310">
                  <c:v>624000</c:v>
                </c:pt>
                <c:pt idx="19311">
                  <c:v>355000</c:v>
                </c:pt>
                <c:pt idx="19312">
                  <c:v>345000</c:v>
                </c:pt>
                <c:pt idx="19313">
                  <c:v>342000</c:v>
                </c:pt>
                <c:pt idx="19314">
                  <c:v>316000</c:v>
                </c:pt>
                <c:pt idx="19315">
                  <c:v>539950</c:v>
                </c:pt>
                <c:pt idx="19316">
                  <c:v>221347</c:v>
                </c:pt>
                <c:pt idx="19317">
                  <c:v>330000</c:v>
                </c:pt>
                <c:pt idx="19318">
                  <c:v>279000</c:v>
                </c:pt>
                <c:pt idx="19319">
                  <c:v>850000</c:v>
                </c:pt>
                <c:pt idx="19320">
                  <c:v>746000</c:v>
                </c:pt>
                <c:pt idx="19321">
                  <c:v>478000</c:v>
                </c:pt>
                <c:pt idx="19322">
                  <c:v>820000</c:v>
                </c:pt>
                <c:pt idx="19323" formatCode="0.00E+00">
                  <c:v>2160000</c:v>
                </c:pt>
                <c:pt idx="19324">
                  <c:v>820000</c:v>
                </c:pt>
                <c:pt idx="19325">
                  <c:v>887000</c:v>
                </c:pt>
                <c:pt idx="19326">
                  <c:v>159000</c:v>
                </c:pt>
                <c:pt idx="19327">
                  <c:v>824000</c:v>
                </c:pt>
                <c:pt idx="19328">
                  <c:v>812000</c:v>
                </c:pt>
                <c:pt idx="19329">
                  <c:v>242000</c:v>
                </c:pt>
                <c:pt idx="19330">
                  <c:v>625000</c:v>
                </c:pt>
                <c:pt idx="19331">
                  <c:v>399888</c:v>
                </c:pt>
                <c:pt idx="19332">
                  <c:v>289000</c:v>
                </c:pt>
                <c:pt idx="19333">
                  <c:v>400000</c:v>
                </c:pt>
                <c:pt idx="19334" formatCode="0.00E+00">
                  <c:v>1550000</c:v>
                </c:pt>
                <c:pt idx="19335">
                  <c:v>345000</c:v>
                </c:pt>
                <c:pt idx="19336">
                  <c:v>874950</c:v>
                </c:pt>
                <c:pt idx="19337">
                  <c:v>875000</c:v>
                </c:pt>
                <c:pt idx="19338">
                  <c:v>628990</c:v>
                </c:pt>
                <c:pt idx="19339">
                  <c:v>535000</c:v>
                </c:pt>
                <c:pt idx="19340">
                  <c:v>770126</c:v>
                </c:pt>
                <c:pt idx="19341">
                  <c:v>710000</c:v>
                </c:pt>
                <c:pt idx="19342">
                  <c:v>465000</c:v>
                </c:pt>
                <c:pt idx="19343">
                  <c:v>359000</c:v>
                </c:pt>
                <c:pt idx="19344">
                  <c:v>151000</c:v>
                </c:pt>
                <c:pt idx="19345">
                  <c:v>820000</c:v>
                </c:pt>
                <c:pt idx="19346">
                  <c:v>160000</c:v>
                </c:pt>
                <c:pt idx="19347">
                  <c:v>535000</c:v>
                </c:pt>
                <c:pt idx="19348">
                  <c:v>365000</c:v>
                </c:pt>
                <c:pt idx="19349">
                  <c:v>708000</c:v>
                </c:pt>
                <c:pt idx="19350">
                  <c:v>215000</c:v>
                </c:pt>
                <c:pt idx="19351" formatCode="0.00E+00">
                  <c:v>1950000</c:v>
                </c:pt>
                <c:pt idx="19352">
                  <c:v>390000</c:v>
                </c:pt>
                <c:pt idx="19353">
                  <c:v>570000</c:v>
                </c:pt>
                <c:pt idx="19354">
                  <c:v>383000</c:v>
                </c:pt>
                <c:pt idx="19355">
                  <c:v>370000</c:v>
                </c:pt>
                <c:pt idx="19356">
                  <c:v>454000</c:v>
                </c:pt>
                <c:pt idx="19357" formatCode="0.00E+00">
                  <c:v>1400000</c:v>
                </c:pt>
                <c:pt idx="19358">
                  <c:v>371000</c:v>
                </c:pt>
                <c:pt idx="19359">
                  <c:v>530000</c:v>
                </c:pt>
                <c:pt idx="19360">
                  <c:v>608000</c:v>
                </c:pt>
                <c:pt idx="19361">
                  <c:v>450000</c:v>
                </c:pt>
                <c:pt idx="19362">
                  <c:v>780000</c:v>
                </c:pt>
                <c:pt idx="19363">
                  <c:v>290000</c:v>
                </c:pt>
                <c:pt idx="19364">
                  <c:v>225000</c:v>
                </c:pt>
                <c:pt idx="19365">
                  <c:v>805000</c:v>
                </c:pt>
                <c:pt idx="19366">
                  <c:v>660000</c:v>
                </c:pt>
                <c:pt idx="19367">
                  <c:v>299000</c:v>
                </c:pt>
                <c:pt idx="19368">
                  <c:v>530000</c:v>
                </c:pt>
                <c:pt idx="19369">
                  <c:v>680000</c:v>
                </c:pt>
                <c:pt idx="19370">
                  <c:v>199900</c:v>
                </c:pt>
                <c:pt idx="19371">
                  <c:v>224000</c:v>
                </c:pt>
                <c:pt idx="19372">
                  <c:v>244000</c:v>
                </c:pt>
                <c:pt idx="19373">
                  <c:v>485000</c:v>
                </c:pt>
                <c:pt idx="19374">
                  <c:v>330000</c:v>
                </c:pt>
                <c:pt idx="19375">
                  <c:v>509000</c:v>
                </c:pt>
                <c:pt idx="19376">
                  <c:v>440000</c:v>
                </c:pt>
                <c:pt idx="19377">
                  <c:v>244000</c:v>
                </c:pt>
                <c:pt idx="19378">
                  <c:v>399700</c:v>
                </c:pt>
                <c:pt idx="19379">
                  <c:v>519000</c:v>
                </c:pt>
                <c:pt idx="19380">
                  <c:v>211000</c:v>
                </c:pt>
                <c:pt idx="19381">
                  <c:v>950000</c:v>
                </c:pt>
                <c:pt idx="19382">
                  <c:v>410000</c:v>
                </c:pt>
                <c:pt idx="19383">
                  <c:v>750000</c:v>
                </c:pt>
                <c:pt idx="19384">
                  <c:v>133400</c:v>
                </c:pt>
                <c:pt idx="19385">
                  <c:v>240000</c:v>
                </c:pt>
                <c:pt idx="19386">
                  <c:v>539000</c:v>
                </c:pt>
                <c:pt idx="19387">
                  <c:v>688000</c:v>
                </c:pt>
                <c:pt idx="19388">
                  <c:v>465000</c:v>
                </c:pt>
                <c:pt idx="19389">
                  <c:v>936000</c:v>
                </c:pt>
                <c:pt idx="19390">
                  <c:v>620000</c:v>
                </c:pt>
                <c:pt idx="19391">
                  <c:v>429950</c:v>
                </c:pt>
                <c:pt idx="19392">
                  <c:v>296475</c:v>
                </c:pt>
                <c:pt idx="19393">
                  <c:v>330000</c:v>
                </c:pt>
                <c:pt idx="19394">
                  <c:v>445000</c:v>
                </c:pt>
                <c:pt idx="19395">
                  <c:v>846000</c:v>
                </c:pt>
                <c:pt idx="19396">
                  <c:v>725000</c:v>
                </c:pt>
                <c:pt idx="19397">
                  <c:v>369000</c:v>
                </c:pt>
                <c:pt idx="19398">
                  <c:v>625000</c:v>
                </c:pt>
                <c:pt idx="19399">
                  <c:v>535000</c:v>
                </c:pt>
                <c:pt idx="19400">
                  <c:v>229950</c:v>
                </c:pt>
                <c:pt idx="19401">
                  <c:v>229999</c:v>
                </c:pt>
                <c:pt idx="19402">
                  <c:v>850000</c:v>
                </c:pt>
                <c:pt idx="19403">
                  <c:v>589900</c:v>
                </c:pt>
                <c:pt idx="19404">
                  <c:v>513000</c:v>
                </c:pt>
                <c:pt idx="19405">
                  <c:v>401000</c:v>
                </c:pt>
                <c:pt idx="19406">
                  <c:v>260000</c:v>
                </c:pt>
                <c:pt idx="19407">
                  <c:v>525000</c:v>
                </c:pt>
                <c:pt idx="19408">
                  <c:v>470000</c:v>
                </c:pt>
                <c:pt idx="19409">
                  <c:v>205000</c:v>
                </c:pt>
                <c:pt idx="19410">
                  <c:v>620000</c:v>
                </c:pt>
                <c:pt idx="19411">
                  <c:v>229000</c:v>
                </c:pt>
                <c:pt idx="19412">
                  <c:v>445000</c:v>
                </c:pt>
                <c:pt idx="19413">
                  <c:v>215000</c:v>
                </c:pt>
                <c:pt idx="19414">
                  <c:v>504975</c:v>
                </c:pt>
                <c:pt idx="19415">
                  <c:v>495000</c:v>
                </c:pt>
                <c:pt idx="19416">
                  <c:v>205000</c:v>
                </c:pt>
                <c:pt idx="19417">
                  <c:v>152275</c:v>
                </c:pt>
                <c:pt idx="19418">
                  <c:v>586000</c:v>
                </c:pt>
                <c:pt idx="19419">
                  <c:v>779950</c:v>
                </c:pt>
                <c:pt idx="19420">
                  <c:v>557000</c:v>
                </c:pt>
                <c:pt idx="19421">
                  <c:v>610000</c:v>
                </c:pt>
                <c:pt idx="19422">
                  <c:v>405000</c:v>
                </c:pt>
                <c:pt idx="19423">
                  <c:v>320000</c:v>
                </c:pt>
                <c:pt idx="19424">
                  <c:v>356000</c:v>
                </c:pt>
                <c:pt idx="19425">
                  <c:v>794500</c:v>
                </c:pt>
                <c:pt idx="19426">
                  <c:v>349000</c:v>
                </c:pt>
                <c:pt idx="19427">
                  <c:v>549000</c:v>
                </c:pt>
                <c:pt idx="19428">
                  <c:v>193000</c:v>
                </c:pt>
                <c:pt idx="19429">
                  <c:v>700000</c:v>
                </c:pt>
                <c:pt idx="19430">
                  <c:v>523000</c:v>
                </c:pt>
                <c:pt idx="19431">
                  <c:v>565000</c:v>
                </c:pt>
                <c:pt idx="19432">
                  <c:v>500000</c:v>
                </c:pt>
                <c:pt idx="19433" formatCode="0.00E+00">
                  <c:v>1450000</c:v>
                </c:pt>
                <c:pt idx="19434">
                  <c:v>710000</c:v>
                </c:pt>
                <c:pt idx="19435">
                  <c:v>333000</c:v>
                </c:pt>
                <c:pt idx="19436">
                  <c:v>580000</c:v>
                </c:pt>
                <c:pt idx="19437">
                  <c:v>289950</c:v>
                </c:pt>
                <c:pt idx="19438">
                  <c:v>375000</c:v>
                </c:pt>
                <c:pt idx="19439">
                  <c:v>505000</c:v>
                </c:pt>
                <c:pt idx="19440">
                  <c:v>324950</c:v>
                </c:pt>
                <c:pt idx="19441">
                  <c:v>490000</c:v>
                </c:pt>
                <c:pt idx="19442">
                  <c:v>630000</c:v>
                </c:pt>
                <c:pt idx="19443">
                  <c:v>595000</c:v>
                </c:pt>
                <c:pt idx="19444">
                  <c:v>872500</c:v>
                </c:pt>
                <c:pt idx="19445">
                  <c:v>490000</c:v>
                </c:pt>
                <c:pt idx="19446" formatCode="0.00E+00">
                  <c:v>1900000</c:v>
                </c:pt>
                <c:pt idx="19447">
                  <c:v>310000</c:v>
                </c:pt>
                <c:pt idx="19448">
                  <c:v>450000</c:v>
                </c:pt>
                <c:pt idx="19449">
                  <c:v>539000</c:v>
                </c:pt>
                <c:pt idx="19450">
                  <c:v>888550</c:v>
                </c:pt>
                <c:pt idx="19451">
                  <c:v>269950</c:v>
                </c:pt>
                <c:pt idx="19452">
                  <c:v>142000</c:v>
                </c:pt>
                <c:pt idx="19453">
                  <c:v>300000</c:v>
                </c:pt>
                <c:pt idx="19454">
                  <c:v>780000</c:v>
                </c:pt>
                <c:pt idx="19455">
                  <c:v>545000</c:v>
                </c:pt>
                <c:pt idx="19456">
                  <c:v>278000</c:v>
                </c:pt>
                <c:pt idx="19457">
                  <c:v>342000</c:v>
                </c:pt>
                <c:pt idx="19458">
                  <c:v>190000</c:v>
                </c:pt>
                <c:pt idx="19459">
                  <c:v>387000</c:v>
                </c:pt>
                <c:pt idx="19460">
                  <c:v>279950</c:v>
                </c:pt>
                <c:pt idx="19461">
                  <c:v>550000</c:v>
                </c:pt>
                <c:pt idx="19462">
                  <c:v>439000</c:v>
                </c:pt>
                <c:pt idx="19463">
                  <c:v>774888</c:v>
                </c:pt>
                <c:pt idx="19464">
                  <c:v>480000</c:v>
                </c:pt>
                <c:pt idx="19465">
                  <c:v>835000</c:v>
                </c:pt>
                <c:pt idx="19466" formatCode="0.00E+00">
                  <c:v>1500000</c:v>
                </c:pt>
                <c:pt idx="19467">
                  <c:v>771000</c:v>
                </c:pt>
                <c:pt idx="19468" formatCode="0.00E+00">
                  <c:v>1225000</c:v>
                </c:pt>
                <c:pt idx="19469">
                  <c:v>600000</c:v>
                </c:pt>
                <c:pt idx="19470">
                  <c:v>305000</c:v>
                </c:pt>
                <c:pt idx="19471" formatCode="0.00E+00">
                  <c:v>1388000</c:v>
                </c:pt>
                <c:pt idx="19472">
                  <c:v>216500</c:v>
                </c:pt>
                <c:pt idx="19473">
                  <c:v>370000</c:v>
                </c:pt>
                <c:pt idx="19474">
                  <c:v>492650</c:v>
                </c:pt>
                <c:pt idx="19475">
                  <c:v>431200</c:v>
                </c:pt>
                <c:pt idx="19476">
                  <c:v>277500</c:v>
                </c:pt>
                <c:pt idx="19477">
                  <c:v>278000</c:v>
                </c:pt>
                <c:pt idx="19478">
                  <c:v>351000</c:v>
                </c:pt>
                <c:pt idx="19479">
                  <c:v>850000</c:v>
                </c:pt>
                <c:pt idx="19480">
                  <c:v>885000</c:v>
                </c:pt>
                <c:pt idx="19481">
                  <c:v>399950</c:v>
                </c:pt>
                <c:pt idx="19482">
                  <c:v>185000</c:v>
                </c:pt>
                <c:pt idx="19483">
                  <c:v>440000</c:v>
                </c:pt>
                <c:pt idx="19484" formatCode="0.00E+00">
                  <c:v>2395000</c:v>
                </c:pt>
                <c:pt idx="19485">
                  <c:v>299000</c:v>
                </c:pt>
                <c:pt idx="19486">
                  <c:v>299500</c:v>
                </c:pt>
                <c:pt idx="19487">
                  <c:v>420000</c:v>
                </c:pt>
                <c:pt idx="19488">
                  <c:v>234000</c:v>
                </c:pt>
                <c:pt idx="19489">
                  <c:v>540000</c:v>
                </c:pt>
                <c:pt idx="19490">
                  <c:v>649950</c:v>
                </c:pt>
                <c:pt idx="19491">
                  <c:v>330000</c:v>
                </c:pt>
                <c:pt idx="19492">
                  <c:v>840000</c:v>
                </c:pt>
                <c:pt idx="19493">
                  <c:v>370000</c:v>
                </c:pt>
                <c:pt idx="19494">
                  <c:v>410000</c:v>
                </c:pt>
                <c:pt idx="19495">
                  <c:v>257000</c:v>
                </c:pt>
                <c:pt idx="19496">
                  <c:v>350000</c:v>
                </c:pt>
                <c:pt idx="19497">
                  <c:v>380000</c:v>
                </c:pt>
                <c:pt idx="19498">
                  <c:v>344000</c:v>
                </c:pt>
                <c:pt idx="19499">
                  <c:v>488000</c:v>
                </c:pt>
                <c:pt idx="19500">
                  <c:v>465000</c:v>
                </c:pt>
                <c:pt idx="19501">
                  <c:v>229500</c:v>
                </c:pt>
                <c:pt idx="19502">
                  <c:v>445000</c:v>
                </c:pt>
                <c:pt idx="19503">
                  <c:v>246000</c:v>
                </c:pt>
                <c:pt idx="19504">
                  <c:v>545000</c:v>
                </c:pt>
                <c:pt idx="19505">
                  <c:v>518000</c:v>
                </c:pt>
                <c:pt idx="19506">
                  <c:v>565000</c:v>
                </c:pt>
                <c:pt idx="19507">
                  <c:v>445000</c:v>
                </c:pt>
                <c:pt idx="19508">
                  <c:v>968000</c:v>
                </c:pt>
                <c:pt idx="19509">
                  <c:v>725000</c:v>
                </c:pt>
                <c:pt idx="19510">
                  <c:v>315500</c:v>
                </c:pt>
                <c:pt idx="19511">
                  <c:v>487585</c:v>
                </c:pt>
                <c:pt idx="19512">
                  <c:v>246500</c:v>
                </c:pt>
                <c:pt idx="19513">
                  <c:v>819000</c:v>
                </c:pt>
                <c:pt idx="19514">
                  <c:v>349900</c:v>
                </c:pt>
                <c:pt idx="19515">
                  <c:v>267000</c:v>
                </c:pt>
                <c:pt idx="19516">
                  <c:v>480000</c:v>
                </c:pt>
                <c:pt idx="19517">
                  <c:v>525000</c:v>
                </c:pt>
                <c:pt idx="19518">
                  <c:v>578000</c:v>
                </c:pt>
                <c:pt idx="19519">
                  <c:v>345000</c:v>
                </c:pt>
                <c:pt idx="19520">
                  <c:v>499000</c:v>
                </c:pt>
                <c:pt idx="19521">
                  <c:v>425000</c:v>
                </c:pt>
                <c:pt idx="19522">
                  <c:v>268000</c:v>
                </c:pt>
                <c:pt idx="19523">
                  <c:v>240000</c:v>
                </c:pt>
                <c:pt idx="19524">
                  <c:v>147000</c:v>
                </c:pt>
                <c:pt idx="19525">
                  <c:v>500000</c:v>
                </c:pt>
                <c:pt idx="19526" formatCode="0.00E+00">
                  <c:v>1010000</c:v>
                </c:pt>
                <c:pt idx="19527">
                  <c:v>991500</c:v>
                </c:pt>
                <c:pt idx="19528">
                  <c:v>510000</c:v>
                </c:pt>
                <c:pt idx="19529" formatCode="0.00E+00">
                  <c:v>1980000</c:v>
                </c:pt>
                <c:pt idx="19530">
                  <c:v>484998</c:v>
                </c:pt>
                <c:pt idx="19531" formatCode="0.00E+00">
                  <c:v>1280000</c:v>
                </c:pt>
                <c:pt idx="19532">
                  <c:v>210000</c:v>
                </c:pt>
                <c:pt idx="19533">
                  <c:v>450000</c:v>
                </c:pt>
                <c:pt idx="19534">
                  <c:v>875000</c:v>
                </c:pt>
                <c:pt idx="19535">
                  <c:v>529950</c:v>
                </c:pt>
                <c:pt idx="19536">
                  <c:v>415000</c:v>
                </c:pt>
                <c:pt idx="19537">
                  <c:v>590000</c:v>
                </c:pt>
                <c:pt idx="19538">
                  <c:v>379950</c:v>
                </c:pt>
                <c:pt idx="19539">
                  <c:v>385000</c:v>
                </c:pt>
                <c:pt idx="19540">
                  <c:v>588000</c:v>
                </c:pt>
                <c:pt idx="19541">
                  <c:v>252500</c:v>
                </c:pt>
                <c:pt idx="19542">
                  <c:v>530000</c:v>
                </c:pt>
                <c:pt idx="19543">
                  <c:v>385000</c:v>
                </c:pt>
                <c:pt idx="19544">
                  <c:v>419000</c:v>
                </c:pt>
                <c:pt idx="19545">
                  <c:v>175000</c:v>
                </c:pt>
                <c:pt idx="19546">
                  <c:v>515000</c:v>
                </c:pt>
                <c:pt idx="19547">
                  <c:v>945000</c:v>
                </c:pt>
                <c:pt idx="19548">
                  <c:v>359900</c:v>
                </c:pt>
                <c:pt idx="19549">
                  <c:v>419950</c:v>
                </c:pt>
                <c:pt idx="19550">
                  <c:v>460000</c:v>
                </c:pt>
                <c:pt idx="19551">
                  <c:v>255000</c:v>
                </c:pt>
                <c:pt idx="19552">
                  <c:v>481000</c:v>
                </c:pt>
                <c:pt idx="19553">
                  <c:v>719521</c:v>
                </c:pt>
                <c:pt idx="19554" formatCode="0.00E+00">
                  <c:v>1080000</c:v>
                </c:pt>
                <c:pt idx="19555">
                  <c:v>334000</c:v>
                </c:pt>
                <c:pt idx="19556">
                  <c:v>675000</c:v>
                </c:pt>
                <c:pt idx="19557">
                  <c:v>556000</c:v>
                </c:pt>
                <c:pt idx="19558">
                  <c:v>900000</c:v>
                </c:pt>
                <c:pt idx="19559">
                  <c:v>400000</c:v>
                </c:pt>
                <c:pt idx="19560">
                  <c:v>724950</c:v>
                </c:pt>
                <c:pt idx="19561">
                  <c:v>321000</c:v>
                </c:pt>
                <c:pt idx="19562" formatCode="0.00E+00">
                  <c:v>1356920</c:v>
                </c:pt>
                <c:pt idx="19563">
                  <c:v>171000</c:v>
                </c:pt>
                <c:pt idx="19564" formatCode="0.00E+00">
                  <c:v>1360000</c:v>
                </c:pt>
                <c:pt idx="19565">
                  <c:v>323000</c:v>
                </c:pt>
                <c:pt idx="19566">
                  <c:v>491500</c:v>
                </c:pt>
                <c:pt idx="19567">
                  <c:v>226000</c:v>
                </c:pt>
                <c:pt idx="19568">
                  <c:v>580000</c:v>
                </c:pt>
                <c:pt idx="19569">
                  <c:v>640000</c:v>
                </c:pt>
                <c:pt idx="19570">
                  <c:v>619790</c:v>
                </c:pt>
                <c:pt idx="19571">
                  <c:v>383962</c:v>
                </c:pt>
                <c:pt idx="19572">
                  <c:v>373000</c:v>
                </c:pt>
                <c:pt idx="19573">
                  <c:v>541338</c:v>
                </c:pt>
                <c:pt idx="19574">
                  <c:v>254922</c:v>
                </c:pt>
                <c:pt idx="19575">
                  <c:v>575000</c:v>
                </c:pt>
                <c:pt idx="19576">
                  <c:v>650000</c:v>
                </c:pt>
                <c:pt idx="19577">
                  <c:v>269950</c:v>
                </c:pt>
                <c:pt idx="19578">
                  <c:v>270950</c:v>
                </c:pt>
                <c:pt idx="19579">
                  <c:v>495000</c:v>
                </c:pt>
                <c:pt idx="19580">
                  <c:v>794154</c:v>
                </c:pt>
                <c:pt idx="19581">
                  <c:v>340768</c:v>
                </c:pt>
                <c:pt idx="19582">
                  <c:v>375000</c:v>
                </c:pt>
                <c:pt idx="19583">
                  <c:v>820000</c:v>
                </c:pt>
                <c:pt idx="19584">
                  <c:v>555000</c:v>
                </c:pt>
                <c:pt idx="19585">
                  <c:v>312500</c:v>
                </c:pt>
                <c:pt idx="19586">
                  <c:v>450000</c:v>
                </c:pt>
                <c:pt idx="19587">
                  <c:v>739000</c:v>
                </c:pt>
                <c:pt idx="19588">
                  <c:v>320000</c:v>
                </c:pt>
                <c:pt idx="19589">
                  <c:v>235000</c:v>
                </c:pt>
                <c:pt idx="19590">
                  <c:v>275500</c:v>
                </c:pt>
                <c:pt idx="19591">
                  <c:v>564000</c:v>
                </c:pt>
                <c:pt idx="19592">
                  <c:v>263000</c:v>
                </c:pt>
                <c:pt idx="19593">
                  <c:v>257000</c:v>
                </c:pt>
                <c:pt idx="19594">
                  <c:v>725000</c:v>
                </c:pt>
                <c:pt idx="19595">
                  <c:v>300000</c:v>
                </c:pt>
                <c:pt idx="19596">
                  <c:v>328000</c:v>
                </c:pt>
                <c:pt idx="19597">
                  <c:v>187500</c:v>
                </c:pt>
                <c:pt idx="19598">
                  <c:v>400000</c:v>
                </c:pt>
                <c:pt idx="19599">
                  <c:v>515000</c:v>
                </c:pt>
                <c:pt idx="19600" formatCode="0.00E+00">
                  <c:v>1410000</c:v>
                </c:pt>
                <c:pt idx="19601">
                  <c:v>235000</c:v>
                </c:pt>
                <c:pt idx="19602">
                  <c:v>669000</c:v>
                </c:pt>
                <c:pt idx="19603">
                  <c:v>282000</c:v>
                </c:pt>
                <c:pt idx="19604">
                  <c:v>663000</c:v>
                </c:pt>
                <c:pt idx="19605">
                  <c:v>279900</c:v>
                </c:pt>
                <c:pt idx="19606">
                  <c:v>335000</c:v>
                </c:pt>
                <c:pt idx="19607">
                  <c:v>689000</c:v>
                </c:pt>
                <c:pt idx="19608">
                  <c:v>413100</c:v>
                </c:pt>
                <c:pt idx="19609">
                  <c:v>506950</c:v>
                </c:pt>
                <c:pt idx="19610">
                  <c:v>500000</c:v>
                </c:pt>
                <c:pt idx="19611">
                  <c:v>540000</c:v>
                </c:pt>
                <c:pt idx="19612">
                  <c:v>812000</c:v>
                </c:pt>
                <c:pt idx="19613" formatCode="0.00E+00">
                  <c:v>1200000</c:v>
                </c:pt>
                <c:pt idx="19614">
                  <c:v>370000</c:v>
                </c:pt>
                <c:pt idx="19615">
                  <c:v>338000</c:v>
                </c:pt>
                <c:pt idx="19616">
                  <c:v>185000</c:v>
                </c:pt>
                <c:pt idx="19617">
                  <c:v>450000</c:v>
                </c:pt>
                <c:pt idx="19618">
                  <c:v>451000</c:v>
                </c:pt>
                <c:pt idx="19619">
                  <c:v>785000</c:v>
                </c:pt>
                <c:pt idx="19620">
                  <c:v>850000</c:v>
                </c:pt>
                <c:pt idx="19621">
                  <c:v>235000</c:v>
                </c:pt>
                <c:pt idx="19622" formatCode="0.00E+00">
                  <c:v>1150000</c:v>
                </c:pt>
                <c:pt idx="19623">
                  <c:v>377500</c:v>
                </c:pt>
                <c:pt idx="19624">
                  <c:v>825500</c:v>
                </c:pt>
                <c:pt idx="19625" formatCode="0.00E+00">
                  <c:v>1059500</c:v>
                </c:pt>
                <c:pt idx="19626">
                  <c:v>880000</c:v>
                </c:pt>
                <c:pt idx="19627">
                  <c:v>413800</c:v>
                </c:pt>
                <c:pt idx="19628">
                  <c:v>504200</c:v>
                </c:pt>
                <c:pt idx="19629">
                  <c:v>421500</c:v>
                </c:pt>
                <c:pt idx="19630">
                  <c:v>855169</c:v>
                </c:pt>
                <c:pt idx="19631">
                  <c:v>380000</c:v>
                </c:pt>
                <c:pt idx="19632">
                  <c:v>580000</c:v>
                </c:pt>
                <c:pt idx="19633">
                  <c:v>377000</c:v>
                </c:pt>
                <c:pt idx="19634">
                  <c:v>329900</c:v>
                </c:pt>
                <c:pt idx="19635">
                  <c:v>921800</c:v>
                </c:pt>
                <c:pt idx="19636">
                  <c:v>529500</c:v>
                </c:pt>
                <c:pt idx="19637">
                  <c:v>363990</c:v>
                </c:pt>
                <c:pt idx="19638">
                  <c:v>834950</c:v>
                </c:pt>
                <c:pt idx="19639">
                  <c:v>399000</c:v>
                </c:pt>
                <c:pt idx="19640">
                  <c:v>338900</c:v>
                </c:pt>
                <c:pt idx="19641">
                  <c:v>419950</c:v>
                </c:pt>
                <c:pt idx="19642">
                  <c:v>493000</c:v>
                </c:pt>
                <c:pt idx="19643">
                  <c:v>650000</c:v>
                </c:pt>
                <c:pt idx="19644">
                  <c:v>456000</c:v>
                </c:pt>
                <c:pt idx="19645">
                  <c:v>425000</c:v>
                </c:pt>
                <c:pt idx="19646">
                  <c:v>348000</c:v>
                </c:pt>
                <c:pt idx="19647" formatCode="0.00E+00">
                  <c:v>1040890</c:v>
                </c:pt>
                <c:pt idx="19648">
                  <c:v>299000</c:v>
                </c:pt>
                <c:pt idx="19649" formatCode="0.00E+00">
                  <c:v>1264000</c:v>
                </c:pt>
                <c:pt idx="19650">
                  <c:v>155000</c:v>
                </c:pt>
                <c:pt idx="19651">
                  <c:v>319500</c:v>
                </c:pt>
                <c:pt idx="19652">
                  <c:v>274000</c:v>
                </c:pt>
                <c:pt idx="19653">
                  <c:v>429000</c:v>
                </c:pt>
                <c:pt idx="19654">
                  <c:v>267800</c:v>
                </c:pt>
                <c:pt idx="19655">
                  <c:v>369950</c:v>
                </c:pt>
                <c:pt idx="19656">
                  <c:v>480000</c:v>
                </c:pt>
                <c:pt idx="19657">
                  <c:v>440000</c:v>
                </c:pt>
                <c:pt idx="19658">
                  <c:v>839704</c:v>
                </c:pt>
                <c:pt idx="19659">
                  <c:v>535000</c:v>
                </c:pt>
                <c:pt idx="19660">
                  <c:v>290000</c:v>
                </c:pt>
                <c:pt idx="19661">
                  <c:v>370000</c:v>
                </c:pt>
                <c:pt idx="19662">
                  <c:v>405000</c:v>
                </c:pt>
                <c:pt idx="19663">
                  <c:v>499431</c:v>
                </c:pt>
                <c:pt idx="19664">
                  <c:v>275000</c:v>
                </c:pt>
                <c:pt idx="19665">
                  <c:v>320000</c:v>
                </c:pt>
                <c:pt idx="19666">
                  <c:v>425000</c:v>
                </c:pt>
                <c:pt idx="19667" formatCode="0.00E+00">
                  <c:v>1450000</c:v>
                </c:pt>
                <c:pt idx="19668">
                  <c:v>340000</c:v>
                </c:pt>
                <c:pt idx="19669">
                  <c:v>299900</c:v>
                </c:pt>
                <c:pt idx="19670">
                  <c:v>865950</c:v>
                </c:pt>
                <c:pt idx="19671">
                  <c:v>720000</c:v>
                </c:pt>
                <c:pt idx="19672">
                  <c:v>460000</c:v>
                </c:pt>
                <c:pt idx="19673">
                  <c:v>375000</c:v>
                </c:pt>
                <c:pt idx="19674">
                  <c:v>386180</c:v>
                </c:pt>
                <c:pt idx="19675">
                  <c:v>280000</c:v>
                </c:pt>
                <c:pt idx="19676">
                  <c:v>359000</c:v>
                </c:pt>
                <c:pt idx="19677">
                  <c:v>785000</c:v>
                </c:pt>
                <c:pt idx="19678">
                  <c:v>425000</c:v>
                </c:pt>
                <c:pt idx="19679">
                  <c:v>575000</c:v>
                </c:pt>
                <c:pt idx="19680">
                  <c:v>465000</c:v>
                </c:pt>
                <c:pt idx="19681" formatCode="0.00E+00">
                  <c:v>1850000</c:v>
                </c:pt>
                <c:pt idx="19682">
                  <c:v>720000</c:v>
                </c:pt>
                <c:pt idx="19683">
                  <c:v>390000</c:v>
                </c:pt>
                <c:pt idx="19684" formatCode="0.00E+00">
                  <c:v>2205000</c:v>
                </c:pt>
                <c:pt idx="19685" formatCode="0.00E+00">
                  <c:v>1054690</c:v>
                </c:pt>
                <c:pt idx="19686">
                  <c:v>915000</c:v>
                </c:pt>
                <c:pt idx="19687">
                  <c:v>562000</c:v>
                </c:pt>
                <c:pt idx="19688">
                  <c:v>349000</c:v>
                </c:pt>
                <c:pt idx="19689">
                  <c:v>375000</c:v>
                </c:pt>
                <c:pt idx="19690">
                  <c:v>479950</c:v>
                </c:pt>
                <c:pt idx="19691">
                  <c:v>319000</c:v>
                </c:pt>
                <c:pt idx="19692">
                  <c:v>325000</c:v>
                </c:pt>
                <c:pt idx="19693">
                  <c:v>505657</c:v>
                </c:pt>
                <c:pt idx="19694">
                  <c:v>340000</c:v>
                </c:pt>
                <c:pt idx="19695">
                  <c:v>250000</c:v>
                </c:pt>
                <c:pt idx="19696">
                  <c:v>349500</c:v>
                </c:pt>
                <c:pt idx="19697">
                  <c:v>290750</c:v>
                </c:pt>
                <c:pt idx="19698">
                  <c:v>715000</c:v>
                </c:pt>
                <c:pt idx="19699">
                  <c:v>689950</c:v>
                </c:pt>
                <c:pt idx="19700">
                  <c:v>425000</c:v>
                </c:pt>
                <c:pt idx="19701">
                  <c:v>657000</c:v>
                </c:pt>
                <c:pt idx="19702">
                  <c:v>359950</c:v>
                </c:pt>
                <c:pt idx="19703">
                  <c:v>319900</c:v>
                </c:pt>
                <c:pt idx="19704">
                  <c:v>532000</c:v>
                </c:pt>
                <c:pt idx="19705">
                  <c:v>291000</c:v>
                </c:pt>
                <c:pt idx="19706">
                  <c:v>675000</c:v>
                </c:pt>
                <c:pt idx="19707">
                  <c:v>885000</c:v>
                </c:pt>
                <c:pt idx="19708" formatCode="0.00E+00">
                  <c:v>1450000</c:v>
                </c:pt>
                <c:pt idx="19709">
                  <c:v>780000</c:v>
                </c:pt>
                <c:pt idx="19710">
                  <c:v>839950</c:v>
                </c:pt>
                <c:pt idx="19711">
                  <c:v>645000</c:v>
                </c:pt>
                <c:pt idx="19712">
                  <c:v>263000</c:v>
                </c:pt>
                <c:pt idx="19713">
                  <c:v>345000</c:v>
                </c:pt>
                <c:pt idx="19714">
                  <c:v>505000</c:v>
                </c:pt>
                <c:pt idx="19715">
                  <c:v>522500</c:v>
                </c:pt>
                <c:pt idx="19716">
                  <c:v>400000</c:v>
                </c:pt>
                <c:pt idx="19717">
                  <c:v>543000</c:v>
                </c:pt>
                <c:pt idx="19718">
                  <c:v>495000</c:v>
                </c:pt>
                <c:pt idx="19719">
                  <c:v>549995</c:v>
                </c:pt>
                <c:pt idx="19720">
                  <c:v>327555</c:v>
                </c:pt>
                <c:pt idx="19721">
                  <c:v>690000</c:v>
                </c:pt>
                <c:pt idx="19722">
                  <c:v>673000</c:v>
                </c:pt>
                <c:pt idx="19723">
                  <c:v>384435</c:v>
                </c:pt>
                <c:pt idx="19724">
                  <c:v>780000</c:v>
                </c:pt>
                <c:pt idx="19725" formatCode="0.00E+00">
                  <c:v>1375000</c:v>
                </c:pt>
                <c:pt idx="19726">
                  <c:v>950968</c:v>
                </c:pt>
                <c:pt idx="19727">
                  <c:v>334950</c:v>
                </c:pt>
                <c:pt idx="19728">
                  <c:v>489000</c:v>
                </c:pt>
                <c:pt idx="19729">
                  <c:v>600000</c:v>
                </c:pt>
                <c:pt idx="19730">
                  <c:v>282000</c:v>
                </c:pt>
                <c:pt idx="19731">
                  <c:v>442000</c:v>
                </c:pt>
                <c:pt idx="19732">
                  <c:v>220000</c:v>
                </c:pt>
                <c:pt idx="19733">
                  <c:v>489000</c:v>
                </c:pt>
                <c:pt idx="19734">
                  <c:v>250000</c:v>
                </c:pt>
                <c:pt idx="19735">
                  <c:v>484259</c:v>
                </c:pt>
                <c:pt idx="19736" formatCode="0.00E+00">
                  <c:v>1680000</c:v>
                </c:pt>
                <c:pt idx="19737">
                  <c:v>450000</c:v>
                </c:pt>
                <c:pt idx="19738">
                  <c:v>299000</c:v>
                </c:pt>
                <c:pt idx="19739">
                  <c:v>450000</c:v>
                </c:pt>
                <c:pt idx="19740">
                  <c:v>585000</c:v>
                </c:pt>
                <c:pt idx="19741">
                  <c:v>660000</c:v>
                </c:pt>
                <c:pt idx="19742">
                  <c:v>301500</c:v>
                </c:pt>
                <c:pt idx="19743">
                  <c:v>949950</c:v>
                </c:pt>
                <c:pt idx="19744">
                  <c:v>759990</c:v>
                </c:pt>
                <c:pt idx="19745">
                  <c:v>355000</c:v>
                </c:pt>
                <c:pt idx="19746">
                  <c:v>889950</c:v>
                </c:pt>
                <c:pt idx="19747">
                  <c:v>629800</c:v>
                </c:pt>
                <c:pt idx="19748">
                  <c:v>745000</c:v>
                </c:pt>
                <c:pt idx="19749">
                  <c:v>379900</c:v>
                </c:pt>
                <c:pt idx="19750">
                  <c:v>335000</c:v>
                </c:pt>
                <c:pt idx="19751">
                  <c:v>809000</c:v>
                </c:pt>
                <c:pt idx="19752">
                  <c:v>569950</c:v>
                </c:pt>
                <c:pt idx="19753">
                  <c:v>723000</c:v>
                </c:pt>
                <c:pt idx="19754">
                  <c:v>282000</c:v>
                </c:pt>
                <c:pt idx="19755">
                  <c:v>569900</c:v>
                </c:pt>
                <c:pt idx="19756">
                  <c:v>385000</c:v>
                </c:pt>
                <c:pt idx="19757">
                  <c:v>420000</c:v>
                </c:pt>
                <c:pt idx="19758" formatCode="0.00E+00">
                  <c:v>2250000</c:v>
                </c:pt>
                <c:pt idx="19759" formatCode="0.00E+00">
                  <c:v>1205000</c:v>
                </c:pt>
                <c:pt idx="19760">
                  <c:v>292000</c:v>
                </c:pt>
                <c:pt idx="19761">
                  <c:v>645000</c:v>
                </c:pt>
                <c:pt idx="19762">
                  <c:v>304500</c:v>
                </c:pt>
                <c:pt idx="19763">
                  <c:v>489500</c:v>
                </c:pt>
                <c:pt idx="19764" formatCode="0.00E+00">
                  <c:v>1583000</c:v>
                </c:pt>
                <c:pt idx="19765">
                  <c:v>390000</c:v>
                </c:pt>
                <c:pt idx="19766">
                  <c:v>815000</c:v>
                </c:pt>
                <c:pt idx="19767">
                  <c:v>719000</c:v>
                </c:pt>
                <c:pt idx="19768">
                  <c:v>331210</c:v>
                </c:pt>
                <c:pt idx="19769">
                  <c:v>245000</c:v>
                </c:pt>
                <c:pt idx="19770">
                  <c:v>465000</c:v>
                </c:pt>
                <c:pt idx="19771">
                  <c:v>580000</c:v>
                </c:pt>
                <c:pt idx="19772">
                  <c:v>540000</c:v>
                </c:pt>
                <c:pt idx="19773">
                  <c:v>399000</c:v>
                </c:pt>
                <c:pt idx="19774">
                  <c:v>328000</c:v>
                </c:pt>
                <c:pt idx="19775">
                  <c:v>701000</c:v>
                </c:pt>
                <c:pt idx="19776">
                  <c:v>408000</c:v>
                </c:pt>
                <c:pt idx="19777" formatCode="0.00E+00">
                  <c:v>2641100</c:v>
                </c:pt>
                <c:pt idx="19778">
                  <c:v>445000</c:v>
                </c:pt>
                <c:pt idx="19779">
                  <c:v>672500</c:v>
                </c:pt>
                <c:pt idx="19780">
                  <c:v>538000</c:v>
                </c:pt>
                <c:pt idx="19781">
                  <c:v>450000</c:v>
                </c:pt>
                <c:pt idx="19782">
                  <c:v>362500</c:v>
                </c:pt>
                <c:pt idx="19783">
                  <c:v>414950</c:v>
                </c:pt>
                <c:pt idx="19784">
                  <c:v>679950</c:v>
                </c:pt>
                <c:pt idx="19785">
                  <c:v>290000</c:v>
                </c:pt>
                <c:pt idx="19786">
                  <c:v>230000</c:v>
                </c:pt>
                <c:pt idx="19787">
                  <c:v>439950</c:v>
                </c:pt>
                <c:pt idx="19788">
                  <c:v>349900</c:v>
                </c:pt>
                <c:pt idx="19789">
                  <c:v>550000</c:v>
                </c:pt>
                <c:pt idx="19790" formatCode="0.00E+00">
                  <c:v>1050000</c:v>
                </c:pt>
                <c:pt idx="19791">
                  <c:v>655000</c:v>
                </c:pt>
                <c:pt idx="19792">
                  <c:v>385000</c:v>
                </c:pt>
                <c:pt idx="19793">
                  <c:v>729999</c:v>
                </c:pt>
                <c:pt idx="19794">
                  <c:v>523950</c:v>
                </c:pt>
                <c:pt idx="19795">
                  <c:v>369000</c:v>
                </c:pt>
                <c:pt idx="19796">
                  <c:v>509900</c:v>
                </c:pt>
                <c:pt idx="19797">
                  <c:v>282000</c:v>
                </c:pt>
                <c:pt idx="19798">
                  <c:v>387865</c:v>
                </c:pt>
                <c:pt idx="19799">
                  <c:v>385000</c:v>
                </c:pt>
                <c:pt idx="19800">
                  <c:v>536000</c:v>
                </c:pt>
                <c:pt idx="19801">
                  <c:v>395000</c:v>
                </c:pt>
                <c:pt idx="19802">
                  <c:v>545000</c:v>
                </c:pt>
                <c:pt idx="19803">
                  <c:v>715000</c:v>
                </c:pt>
                <c:pt idx="19804">
                  <c:v>348000</c:v>
                </c:pt>
                <c:pt idx="19805">
                  <c:v>455000</c:v>
                </c:pt>
                <c:pt idx="19806">
                  <c:v>575000</c:v>
                </c:pt>
                <c:pt idx="19807">
                  <c:v>449950</c:v>
                </c:pt>
                <c:pt idx="19808">
                  <c:v>364000</c:v>
                </c:pt>
                <c:pt idx="19809">
                  <c:v>932990</c:v>
                </c:pt>
                <c:pt idx="19810">
                  <c:v>710000</c:v>
                </c:pt>
                <c:pt idx="19811">
                  <c:v>949990</c:v>
                </c:pt>
                <c:pt idx="19812">
                  <c:v>326989</c:v>
                </c:pt>
                <c:pt idx="19813">
                  <c:v>335606</c:v>
                </c:pt>
                <c:pt idx="19814" formatCode="0.00E+00">
                  <c:v>1532500</c:v>
                </c:pt>
                <c:pt idx="19815">
                  <c:v>299950</c:v>
                </c:pt>
                <c:pt idx="19816">
                  <c:v>962000</c:v>
                </c:pt>
                <c:pt idx="19817">
                  <c:v>395825</c:v>
                </c:pt>
                <c:pt idx="19818">
                  <c:v>419354</c:v>
                </c:pt>
                <c:pt idx="19819">
                  <c:v>920000</c:v>
                </c:pt>
                <c:pt idx="19820">
                  <c:v>366000</c:v>
                </c:pt>
                <c:pt idx="19821">
                  <c:v>480000</c:v>
                </c:pt>
                <c:pt idx="19822">
                  <c:v>388000</c:v>
                </c:pt>
                <c:pt idx="19823" formatCode="0.00E+00">
                  <c:v>2320000</c:v>
                </c:pt>
                <c:pt idx="19824">
                  <c:v>730000</c:v>
                </c:pt>
                <c:pt idx="19825">
                  <c:v>950000</c:v>
                </c:pt>
                <c:pt idx="19826">
                  <c:v>358990</c:v>
                </c:pt>
                <c:pt idx="19827">
                  <c:v>398651</c:v>
                </c:pt>
                <c:pt idx="19828">
                  <c:v>530000</c:v>
                </c:pt>
                <c:pt idx="19829">
                  <c:v>610360</c:v>
                </c:pt>
                <c:pt idx="19830">
                  <c:v>436110</c:v>
                </c:pt>
                <c:pt idx="19831">
                  <c:v>925000</c:v>
                </c:pt>
                <c:pt idx="19832">
                  <c:v>449950</c:v>
                </c:pt>
                <c:pt idx="19833">
                  <c:v>760000</c:v>
                </c:pt>
                <c:pt idx="19834">
                  <c:v>293000</c:v>
                </c:pt>
                <c:pt idx="19835">
                  <c:v>695000</c:v>
                </c:pt>
                <c:pt idx="19836">
                  <c:v>285000</c:v>
                </c:pt>
                <c:pt idx="19837" formatCode="0.00E+00">
                  <c:v>1255780</c:v>
                </c:pt>
                <c:pt idx="19838">
                  <c:v>379900</c:v>
                </c:pt>
                <c:pt idx="19839">
                  <c:v>472000</c:v>
                </c:pt>
                <c:pt idx="19840">
                  <c:v>300000</c:v>
                </c:pt>
                <c:pt idx="19841">
                  <c:v>272000</c:v>
                </c:pt>
                <c:pt idx="19842">
                  <c:v>418395</c:v>
                </c:pt>
                <c:pt idx="19843">
                  <c:v>465000</c:v>
                </c:pt>
                <c:pt idx="19844">
                  <c:v>659950</c:v>
                </c:pt>
                <c:pt idx="19845">
                  <c:v>484950</c:v>
                </c:pt>
                <c:pt idx="19846">
                  <c:v>359000</c:v>
                </c:pt>
                <c:pt idx="19847">
                  <c:v>519000</c:v>
                </c:pt>
                <c:pt idx="19848" formatCode="0.00E+00">
                  <c:v>1710000</c:v>
                </c:pt>
                <c:pt idx="19849">
                  <c:v>535000</c:v>
                </c:pt>
                <c:pt idx="19850">
                  <c:v>622950</c:v>
                </c:pt>
                <c:pt idx="19851">
                  <c:v>515000</c:v>
                </c:pt>
                <c:pt idx="19852">
                  <c:v>330000</c:v>
                </c:pt>
                <c:pt idx="19853">
                  <c:v>318000</c:v>
                </c:pt>
                <c:pt idx="19854">
                  <c:v>439000</c:v>
                </c:pt>
                <c:pt idx="19855">
                  <c:v>540000</c:v>
                </c:pt>
                <c:pt idx="19856" formatCode="0.00E+00">
                  <c:v>1079000</c:v>
                </c:pt>
                <c:pt idx="19857">
                  <c:v>435000</c:v>
                </c:pt>
                <c:pt idx="19858" formatCode="0.00E+00">
                  <c:v>2700000</c:v>
                </c:pt>
                <c:pt idx="19859" formatCode="0.00E+00">
                  <c:v>1100000</c:v>
                </c:pt>
                <c:pt idx="19860">
                  <c:v>293467</c:v>
                </c:pt>
                <c:pt idx="19861">
                  <c:v>328000</c:v>
                </c:pt>
                <c:pt idx="19862">
                  <c:v>550000</c:v>
                </c:pt>
                <c:pt idx="19863">
                  <c:v>649000</c:v>
                </c:pt>
                <c:pt idx="19864">
                  <c:v>435000</c:v>
                </c:pt>
                <c:pt idx="19865">
                  <c:v>625000</c:v>
                </c:pt>
                <c:pt idx="19866">
                  <c:v>415000</c:v>
                </c:pt>
                <c:pt idx="19867">
                  <c:v>400000</c:v>
                </c:pt>
                <c:pt idx="19868">
                  <c:v>979000</c:v>
                </c:pt>
                <c:pt idx="19869">
                  <c:v>625250</c:v>
                </c:pt>
                <c:pt idx="19870">
                  <c:v>665000</c:v>
                </c:pt>
                <c:pt idx="19871">
                  <c:v>589500</c:v>
                </c:pt>
                <c:pt idx="19872">
                  <c:v>437000</c:v>
                </c:pt>
                <c:pt idx="19873">
                  <c:v>320000</c:v>
                </c:pt>
                <c:pt idx="19874">
                  <c:v>333500</c:v>
                </c:pt>
                <c:pt idx="19875">
                  <c:v>430000</c:v>
                </c:pt>
                <c:pt idx="19876">
                  <c:v>995500</c:v>
                </c:pt>
                <c:pt idx="19877">
                  <c:v>427874</c:v>
                </c:pt>
                <c:pt idx="19878">
                  <c:v>334990</c:v>
                </c:pt>
                <c:pt idx="19879">
                  <c:v>909500</c:v>
                </c:pt>
                <c:pt idx="19880">
                  <c:v>210000</c:v>
                </c:pt>
                <c:pt idx="19881">
                  <c:v>952990</c:v>
                </c:pt>
                <c:pt idx="19882">
                  <c:v>622500</c:v>
                </c:pt>
                <c:pt idx="19883">
                  <c:v>515000</c:v>
                </c:pt>
                <c:pt idx="19884">
                  <c:v>350000</c:v>
                </c:pt>
                <c:pt idx="19885">
                  <c:v>310000</c:v>
                </c:pt>
                <c:pt idx="19886">
                  <c:v>700000</c:v>
                </c:pt>
                <c:pt idx="19887">
                  <c:v>907687</c:v>
                </c:pt>
                <c:pt idx="19888">
                  <c:v>741500</c:v>
                </c:pt>
                <c:pt idx="19889">
                  <c:v>395000</c:v>
                </c:pt>
                <c:pt idx="19890">
                  <c:v>559950</c:v>
                </c:pt>
                <c:pt idx="19891">
                  <c:v>215000</c:v>
                </c:pt>
                <c:pt idx="19892">
                  <c:v>390000</c:v>
                </c:pt>
                <c:pt idx="19893">
                  <c:v>425000</c:v>
                </c:pt>
                <c:pt idx="19894">
                  <c:v>472000</c:v>
                </c:pt>
                <c:pt idx="19895" formatCode="0.00E+00">
                  <c:v>1330000</c:v>
                </c:pt>
                <c:pt idx="19896">
                  <c:v>695000</c:v>
                </c:pt>
                <c:pt idx="19897">
                  <c:v>545000</c:v>
                </c:pt>
                <c:pt idx="19898">
                  <c:v>389950</c:v>
                </c:pt>
                <c:pt idx="19899">
                  <c:v>380000</c:v>
                </c:pt>
                <c:pt idx="19900">
                  <c:v>288790</c:v>
                </c:pt>
                <c:pt idx="19901">
                  <c:v>432500</c:v>
                </c:pt>
                <c:pt idx="19902">
                  <c:v>615000</c:v>
                </c:pt>
                <c:pt idx="19903">
                  <c:v>500000</c:v>
                </c:pt>
                <c:pt idx="19904">
                  <c:v>615000</c:v>
                </c:pt>
                <c:pt idx="19905">
                  <c:v>500000</c:v>
                </c:pt>
                <c:pt idx="19906">
                  <c:v>622000</c:v>
                </c:pt>
                <c:pt idx="19907">
                  <c:v>802945</c:v>
                </c:pt>
                <c:pt idx="19908" formatCode="0.00E+00">
                  <c:v>1260000</c:v>
                </c:pt>
                <c:pt idx="19909">
                  <c:v>598950</c:v>
                </c:pt>
                <c:pt idx="19910">
                  <c:v>430000</c:v>
                </c:pt>
                <c:pt idx="19911">
                  <c:v>515000</c:v>
                </c:pt>
                <c:pt idx="19912" formatCode="0.00E+00">
                  <c:v>1262000</c:v>
                </c:pt>
                <c:pt idx="19913">
                  <c:v>400000</c:v>
                </c:pt>
                <c:pt idx="19914">
                  <c:v>390000</c:v>
                </c:pt>
                <c:pt idx="19915">
                  <c:v>450000</c:v>
                </c:pt>
                <c:pt idx="19916">
                  <c:v>804995</c:v>
                </c:pt>
                <c:pt idx="19917">
                  <c:v>825000</c:v>
                </c:pt>
                <c:pt idx="19918">
                  <c:v>435000</c:v>
                </c:pt>
                <c:pt idx="19919">
                  <c:v>398000</c:v>
                </c:pt>
                <c:pt idx="19920">
                  <c:v>411605</c:v>
                </c:pt>
                <c:pt idx="19921">
                  <c:v>315000</c:v>
                </c:pt>
                <c:pt idx="19922">
                  <c:v>455000</c:v>
                </c:pt>
                <c:pt idx="19923">
                  <c:v>452950</c:v>
                </c:pt>
                <c:pt idx="19924">
                  <c:v>380000</c:v>
                </c:pt>
                <c:pt idx="19925">
                  <c:v>340000</c:v>
                </c:pt>
                <c:pt idx="19926">
                  <c:v>409950</c:v>
                </c:pt>
                <c:pt idx="19927">
                  <c:v>360000</c:v>
                </c:pt>
                <c:pt idx="19928" formatCode="0.00E+00">
                  <c:v>1595000</c:v>
                </c:pt>
                <c:pt idx="19929">
                  <c:v>440000</c:v>
                </c:pt>
                <c:pt idx="19930">
                  <c:v>730000</c:v>
                </c:pt>
                <c:pt idx="19931">
                  <c:v>408000</c:v>
                </c:pt>
                <c:pt idx="19932">
                  <c:v>820000</c:v>
                </c:pt>
                <c:pt idx="19933">
                  <c:v>360000</c:v>
                </c:pt>
                <c:pt idx="19934">
                  <c:v>339990</c:v>
                </c:pt>
                <c:pt idx="19935">
                  <c:v>515000</c:v>
                </c:pt>
                <c:pt idx="19936">
                  <c:v>541000</c:v>
                </c:pt>
                <c:pt idx="19937">
                  <c:v>375000</c:v>
                </c:pt>
                <c:pt idx="19938">
                  <c:v>320000</c:v>
                </c:pt>
                <c:pt idx="19939">
                  <c:v>325000</c:v>
                </c:pt>
                <c:pt idx="19940">
                  <c:v>740000</c:v>
                </c:pt>
                <c:pt idx="19941">
                  <c:v>450000</c:v>
                </c:pt>
                <c:pt idx="19942">
                  <c:v>455000</c:v>
                </c:pt>
                <c:pt idx="19943">
                  <c:v>292500</c:v>
                </c:pt>
                <c:pt idx="19944">
                  <c:v>650000</c:v>
                </c:pt>
                <c:pt idx="19945">
                  <c:v>530000</c:v>
                </c:pt>
                <c:pt idx="19946">
                  <c:v>829995</c:v>
                </c:pt>
                <c:pt idx="19947">
                  <c:v>395000</c:v>
                </c:pt>
                <c:pt idx="19948">
                  <c:v>859990</c:v>
                </c:pt>
                <c:pt idx="19949">
                  <c:v>342500</c:v>
                </c:pt>
                <c:pt idx="19950">
                  <c:v>743000</c:v>
                </c:pt>
                <c:pt idx="19951">
                  <c:v>345000</c:v>
                </c:pt>
                <c:pt idx="19952">
                  <c:v>443000</c:v>
                </c:pt>
                <c:pt idx="19953">
                  <c:v>260000</c:v>
                </c:pt>
                <c:pt idx="19954">
                  <c:v>810000</c:v>
                </c:pt>
                <c:pt idx="19955">
                  <c:v>570000</c:v>
                </c:pt>
                <c:pt idx="19956" formatCode="0.00E+00">
                  <c:v>1563100</c:v>
                </c:pt>
                <c:pt idx="19957">
                  <c:v>840000</c:v>
                </c:pt>
                <c:pt idx="19958">
                  <c:v>950000</c:v>
                </c:pt>
                <c:pt idx="19959">
                  <c:v>572800</c:v>
                </c:pt>
                <c:pt idx="19960">
                  <c:v>305000</c:v>
                </c:pt>
                <c:pt idx="19961" formatCode="0.00E+00">
                  <c:v>1695000</c:v>
                </c:pt>
                <c:pt idx="19962">
                  <c:v>445000</c:v>
                </c:pt>
                <c:pt idx="19963">
                  <c:v>801000</c:v>
                </c:pt>
                <c:pt idx="19964">
                  <c:v>711000</c:v>
                </c:pt>
                <c:pt idx="19965">
                  <c:v>268500</c:v>
                </c:pt>
                <c:pt idx="19966">
                  <c:v>320000</c:v>
                </c:pt>
                <c:pt idx="19967">
                  <c:v>500000</c:v>
                </c:pt>
                <c:pt idx="19968">
                  <c:v>631625</c:v>
                </c:pt>
                <c:pt idx="19969">
                  <c:v>850000</c:v>
                </c:pt>
                <c:pt idx="19970">
                  <c:v>600000</c:v>
                </c:pt>
                <c:pt idx="19971">
                  <c:v>988500</c:v>
                </c:pt>
                <c:pt idx="19972">
                  <c:v>430236</c:v>
                </c:pt>
                <c:pt idx="19973" formatCode="0.00E+00">
                  <c:v>1266520</c:v>
                </c:pt>
                <c:pt idx="19974">
                  <c:v>689500</c:v>
                </c:pt>
                <c:pt idx="19975">
                  <c:v>175003</c:v>
                </c:pt>
                <c:pt idx="19976">
                  <c:v>459000</c:v>
                </c:pt>
                <c:pt idx="19977" formatCode="0.00E+00">
                  <c:v>1180000</c:v>
                </c:pt>
                <c:pt idx="19978">
                  <c:v>358000</c:v>
                </c:pt>
                <c:pt idx="19979">
                  <c:v>447055</c:v>
                </c:pt>
                <c:pt idx="19980">
                  <c:v>415000</c:v>
                </c:pt>
                <c:pt idx="19981" formatCode="0.00E+00">
                  <c:v>1210000</c:v>
                </c:pt>
                <c:pt idx="19982">
                  <c:v>495000</c:v>
                </c:pt>
                <c:pt idx="19983">
                  <c:v>479000</c:v>
                </c:pt>
                <c:pt idx="19984" formatCode="0.00E+00">
                  <c:v>1898000</c:v>
                </c:pt>
                <c:pt idx="19985">
                  <c:v>249900</c:v>
                </c:pt>
                <c:pt idx="19986" formatCode="0.00E+00">
                  <c:v>1465000</c:v>
                </c:pt>
                <c:pt idx="19987" formatCode="0.00E+00">
                  <c:v>1037000</c:v>
                </c:pt>
                <c:pt idx="19988">
                  <c:v>897000</c:v>
                </c:pt>
                <c:pt idx="19989" formatCode="0.00E+00">
                  <c:v>1100000</c:v>
                </c:pt>
                <c:pt idx="19990">
                  <c:v>685000</c:v>
                </c:pt>
                <c:pt idx="19991">
                  <c:v>295000</c:v>
                </c:pt>
                <c:pt idx="19992">
                  <c:v>619000</c:v>
                </c:pt>
                <c:pt idx="19993">
                  <c:v>439108</c:v>
                </c:pt>
                <c:pt idx="19994">
                  <c:v>260000</c:v>
                </c:pt>
                <c:pt idx="19995">
                  <c:v>279000</c:v>
                </c:pt>
                <c:pt idx="19996">
                  <c:v>380000</c:v>
                </c:pt>
                <c:pt idx="19997">
                  <c:v>287000</c:v>
                </c:pt>
                <c:pt idx="19998">
                  <c:v>377000</c:v>
                </c:pt>
                <c:pt idx="19999">
                  <c:v>649950</c:v>
                </c:pt>
                <c:pt idx="20000">
                  <c:v>445000</c:v>
                </c:pt>
                <c:pt idx="20001">
                  <c:v>605000</c:v>
                </c:pt>
                <c:pt idx="20002">
                  <c:v>475000</c:v>
                </c:pt>
                <c:pt idx="20003">
                  <c:v>399000</c:v>
                </c:pt>
                <c:pt idx="20004">
                  <c:v>718000</c:v>
                </c:pt>
                <c:pt idx="20005" formatCode="0.00E+00">
                  <c:v>1400000</c:v>
                </c:pt>
                <c:pt idx="20006">
                  <c:v>341000</c:v>
                </c:pt>
                <c:pt idx="20007">
                  <c:v>818000</c:v>
                </c:pt>
                <c:pt idx="20008">
                  <c:v>759000</c:v>
                </c:pt>
                <c:pt idx="20009">
                  <c:v>547500</c:v>
                </c:pt>
                <c:pt idx="20010" formatCode="0.00E+00">
                  <c:v>2700000</c:v>
                </c:pt>
                <c:pt idx="20011">
                  <c:v>358000</c:v>
                </c:pt>
                <c:pt idx="20012">
                  <c:v>412000</c:v>
                </c:pt>
                <c:pt idx="20013">
                  <c:v>245000</c:v>
                </c:pt>
                <c:pt idx="20014">
                  <c:v>460940</c:v>
                </c:pt>
                <c:pt idx="20015">
                  <c:v>321000</c:v>
                </c:pt>
                <c:pt idx="20016">
                  <c:v>633634</c:v>
                </c:pt>
                <c:pt idx="20017">
                  <c:v>290000</c:v>
                </c:pt>
                <c:pt idx="20018">
                  <c:v>445000</c:v>
                </c:pt>
                <c:pt idx="20019">
                  <c:v>887250</c:v>
                </c:pt>
                <c:pt idx="20020">
                  <c:v>739000</c:v>
                </c:pt>
                <c:pt idx="20021">
                  <c:v>429900</c:v>
                </c:pt>
                <c:pt idx="20022">
                  <c:v>459000</c:v>
                </c:pt>
                <c:pt idx="20023">
                  <c:v>240000</c:v>
                </c:pt>
                <c:pt idx="20024">
                  <c:v>566950</c:v>
                </c:pt>
                <c:pt idx="20025" formatCode="0.00E+00">
                  <c:v>1040000</c:v>
                </c:pt>
                <c:pt idx="20026">
                  <c:v>343000</c:v>
                </c:pt>
                <c:pt idx="20027">
                  <c:v>572115</c:v>
                </c:pt>
                <c:pt idx="20028">
                  <c:v>918000</c:v>
                </c:pt>
                <c:pt idx="20029">
                  <c:v>555000</c:v>
                </c:pt>
                <c:pt idx="20030">
                  <c:v>399440</c:v>
                </c:pt>
                <c:pt idx="20031">
                  <c:v>450000</c:v>
                </c:pt>
                <c:pt idx="20032">
                  <c:v>648000</c:v>
                </c:pt>
                <c:pt idx="20033">
                  <c:v>580000</c:v>
                </c:pt>
                <c:pt idx="20034">
                  <c:v>415000</c:v>
                </c:pt>
                <c:pt idx="20035">
                  <c:v>527500</c:v>
                </c:pt>
                <c:pt idx="20036">
                  <c:v>384000</c:v>
                </c:pt>
                <c:pt idx="20037">
                  <c:v>692000</c:v>
                </c:pt>
                <c:pt idx="20038">
                  <c:v>455000</c:v>
                </c:pt>
                <c:pt idx="20039" formatCode="0.00E+00">
                  <c:v>1280000</c:v>
                </c:pt>
                <c:pt idx="20040">
                  <c:v>415000</c:v>
                </c:pt>
                <c:pt idx="20041">
                  <c:v>975000</c:v>
                </c:pt>
                <c:pt idx="20042">
                  <c:v>799950</c:v>
                </c:pt>
                <c:pt idx="20043">
                  <c:v>545000</c:v>
                </c:pt>
                <c:pt idx="20044">
                  <c:v>429900</c:v>
                </c:pt>
                <c:pt idx="20045">
                  <c:v>275000</c:v>
                </c:pt>
                <c:pt idx="20046">
                  <c:v>498000</c:v>
                </c:pt>
                <c:pt idx="20047">
                  <c:v>754950</c:v>
                </c:pt>
                <c:pt idx="20048">
                  <c:v>895000</c:v>
                </c:pt>
                <c:pt idx="20049">
                  <c:v>580000</c:v>
                </c:pt>
                <c:pt idx="20050">
                  <c:v>379900</c:v>
                </c:pt>
                <c:pt idx="20051">
                  <c:v>245000</c:v>
                </c:pt>
                <c:pt idx="20052">
                  <c:v>417000</c:v>
                </c:pt>
                <c:pt idx="20053">
                  <c:v>555000</c:v>
                </c:pt>
                <c:pt idx="20054">
                  <c:v>555000</c:v>
                </c:pt>
                <c:pt idx="20055">
                  <c:v>353000</c:v>
                </c:pt>
                <c:pt idx="20056">
                  <c:v>539000</c:v>
                </c:pt>
                <c:pt idx="20057">
                  <c:v>434900</c:v>
                </c:pt>
                <c:pt idx="20058">
                  <c:v>325000</c:v>
                </c:pt>
                <c:pt idx="20059">
                  <c:v>650000</c:v>
                </c:pt>
                <c:pt idx="20060">
                  <c:v>379950</c:v>
                </c:pt>
                <c:pt idx="20061">
                  <c:v>700000</c:v>
                </c:pt>
                <c:pt idx="20062">
                  <c:v>675000</c:v>
                </c:pt>
                <c:pt idx="20063">
                  <c:v>379000</c:v>
                </c:pt>
                <c:pt idx="20064">
                  <c:v>571000</c:v>
                </c:pt>
                <c:pt idx="20065">
                  <c:v>475000</c:v>
                </c:pt>
                <c:pt idx="20066">
                  <c:v>769900</c:v>
                </c:pt>
                <c:pt idx="20067">
                  <c:v>633000</c:v>
                </c:pt>
                <c:pt idx="20068">
                  <c:v>635000</c:v>
                </c:pt>
                <c:pt idx="20069" formatCode="0.00E+00">
                  <c:v>1238000</c:v>
                </c:pt>
                <c:pt idx="20070">
                  <c:v>524000</c:v>
                </c:pt>
                <c:pt idx="20071">
                  <c:v>485000</c:v>
                </c:pt>
                <c:pt idx="20072" formatCode="0.00E+00">
                  <c:v>1030000</c:v>
                </c:pt>
                <c:pt idx="20073">
                  <c:v>650000</c:v>
                </c:pt>
                <c:pt idx="20074">
                  <c:v>754842</c:v>
                </c:pt>
                <c:pt idx="20075">
                  <c:v>428900</c:v>
                </c:pt>
                <c:pt idx="20076">
                  <c:v>329900</c:v>
                </c:pt>
                <c:pt idx="20077" formatCode="0.00E+00">
                  <c:v>1035290</c:v>
                </c:pt>
                <c:pt idx="20078">
                  <c:v>544999</c:v>
                </c:pt>
                <c:pt idx="20079">
                  <c:v>449950</c:v>
                </c:pt>
                <c:pt idx="20080">
                  <c:v>635000</c:v>
                </c:pt>
                <c:pt idx="20081">
                  <c:v>599000</c:v>
                </c:pt>
                <c:pt idx="20082">
                  <c:v>478000</c:v>
                </c:pt>
                <c:pt idx="20083">
                  <c:v>388000</c:v>
                </c:pt>
                <c:pt idx="20084">
                  <c:v>809950</c:v>
                </c:pt>
                <c:pt idx="20085" formatCode="0.00E+00">
                  <c:v>1060000</c:v>
                </c:pt>
                <c:pt idx="20086">
                  <c:v>659000</c:v>
                </c:pt>
                <c:pt idx="20087">
                  <c:v>971971</c:v>
                </c:pt>
                <c:pt idx="20088">
                  <c:v>389000</c:v>
                </c:pt>
                <c:pt idx="20089">
                  <c:v>355000</c:v>
                </c:pt>
                <c:pt idx="20090">
                  <c:v>551500</c:v>
                </c:pt>
                <c:pt idx="20091">
                  <c:v>417838</c:v>
                </c:pt>
                <c:pt idx="20092" formatCode="0.00E+00">
                  <c:v>1750000</c:v>
                </c:pt>
                <c:pt idx="20093">
                  <c:v>399950</c:v>
                </c:pt>
                <c:pt idx="20094">
                  <c:v>740000</c:v>
                </c:pt>
                <c:pt idx="20095">
                  <c:v>335000</c:v>
                </c:pt>
                <c:pt idx="20096" formatCode="0.00E+00">
                  <c:v>2250000</c:v>
                </c:pt>
                <c:pt idx="20097">
                  <c:v>667000</c:v>
                </c:pt>
                <c:pt idx="20098">
                  <c:v>920000</c:v>
                </c:pt>
                <c:pt idx="20099">
                  <c:v>368000</c:v>
                </c:pt>
                <c:pt idx="20100">
                  <c:v>307000</c:v>
                </c:pt>
                <c:pt idx="20101">
                  <c:v>550000</c:v>
                </c:pt>
                <c:pt idx="20102">
                  <c:v>594491</c:v>
                </c:pt>
                <c:pt idx="20103">
                  <c:v>460458</c:v>
                </c:pt>
                <c:pt idx="20104">
                  <c:v>859000</c:v>
                </c:pt>
                <c:pt idx="20105">
                  <c:v>399950</c:v>
                </c:pt>
                <c:pt idx="20106">
                  <c:v>547500</c:v>
                </c:pt>
                <c:pt idx="20107">
                  <c:v>310000</c:v>
                </c:pt>
                <c:pt idx="20108">
                  <c:v>939000</c:v>
                </c:pt>
                <c:pt idx="20109">
                  <c:v>329900</c:v>
                </c:pt>
                <c:pt idx="20110">
                  <c:v>436000</c:v>
                </c:pt>
                <c:pt idx="20111">
                  <c:v>320000</c:v>
                </c:pt>
                <c:pt idx="20112">
                  <c:v>375000</c:v>
                </c:pt>
                <c:pt idx="20113">
                  <c:v>392137</c:v>
                </c:pt>
                <c:pt idx="20114">
                  <c:v>520000</c:v>
                </c:pt>
                <c:pt idx="20115">
                  <c:v>535000</c:v>
                </c:pt>
                <c:pt idx="20116">
                  <c:v>407000</c:v>
                </c:pt>
                <c:pt idx="20117">
                  <c:v>424950</c:v>
                </c:pt>
                <c:pt idx="20118">
                  <c:v>290000</c:v>
                </c:pt>
                <c:pt idx="20119">
                  <c:v>399000</c:v>
                </c:pt>
                <c:pt idx="20120">
                  <c:v>439990</c:v>
                </c:pt>
                <c:pt idx="20121">
                  <c:v>635000</c:v>
                </c:pt>
                <c:pt idx="20122">
                  <c:v>635000</c:v>
                </c:pt>
                <c:pt idx="20123">
                  <c:v>351000</c:v>
                </c:pt>
                <c:pt idx="20124">
                  <c:v>437500</c:v>
                </c:pt>
                <c:pt idx="20125">
                  <c:v>919204</c:v>
                </c:pt>
                <c:pt idx="20126">
                  <c:v>923990</c:v>
                </c:pt>
                <c:pt idx="20127">
                  <c:v>639888</c:v>
                </c:pt>
                <c:pt idx="20128">
                  <c:v>675000</c:v>
                </c:pt>
                <c:pt idx="20129">
                  <c:v>899900</c:v>
                </c:pt>
                <c:pt idx="20130">
                  <c:v>252000</c:v>
                </c:pt>
                <c:pt idx="20131">
                  <c:v>925000</c:v>
                </c:pt>
                <c:pt idx="20132">
                  <c:v>552000</c:v>
                </c:pt>
                <c:pt idx="20133">
                  <c:v>388500</c:v>
                </c:pt>
                <c:pt idx="20134">
                  <c:v>548000</c:v>
                </c:pt>
                <c:pt idx="20135">
                  <c:v>254950</c:v>
                </c:pt>
                <c:pt idx="20136" formatCode="0.00E+00">
                  <c:v>1237500</c:v>
                </c:pt>
                <c:pt idx="20137">
                  <c:v>629000</c:v>
                </c:pt>
                <c:pt idx="20138">
                  <c:v>734000</c:v>
                </c:pt>
                <c:pt idx="20139">
                  <c:v>309000</c:v>
                </c:pt>
                <c:pt idx="20140">
                  <c:v>554950</c:v>
                </c:pt>
                <c:pt idx="20141">
                  <c:v>785000</c:v>
                </c:pt>
                <c:pt idx="20142">
                  <c:v>550000</c:v>
                </c:pt>
                <c:pt idx="20143" formatCode="0.00E+00">
                  <c:v>1010000</c:v>
                </c:pt>
                <c:pt idx="20144" formatCode="0.00E+00">
                  <c:v>1575000</c:v>
                </c:pt>
                <c:pt idx="20145">
                  <c:v>309000</c:v>
                </c:pt>
                <c:pt idx="20146">
                  <c:v>328423</c:v>
                </c:pt>
                <c:pt idx="20147">
                  <c:v>345000</c:v>
                </c:pt>
                <c:pt idx="20148">
                  <c:v>660000</c:v>
                </c:pt>
                <c:pt idx="20149">
                  <c:v>385000</c:v>
                </c:pt>
                <c:pt idx="20150">
                  <c:v>459000</c:v>
                </c:pt>
                <c:pt idx="20151">
                  <c:v>248000</c:v>
                </c:pt>
                <c:pt idx="20152" formatCode="0.00E+00">
                  <c:v>1481000</c:v>
                </c:pt>
                <c:pt idx="20153">
                  <c:v>379000</c:v>
                </c:pt>
                <c:pt idx="20154" formatCode="0.00E+00">
                  <c:v>2945000</c:v>
                </c:pt>
                <c:pt idx="20155">
                  <c:v>395000</c:v>
                </c:pt>
                <c:pt idx="20156">
                  <c:v>535000</c:v>
                </c:pt>
                <c:pt idx="20157">
                  <c:v>970000</c:v>
                </c:pt>
                <c:pt idx="20158">
                  <c:v>205000</c:v>
                </c:pt>
                <c:pt idx="20159">
                  <c:v>310000</c:v>
                </c:pt>
                <c:pt idx="20160">
                  <c:v>334500</c:v>
                </c:pt>
                <c:pt idx="20161">
                  <c:v>995000</c:v>
                </c:pt>
                <c:pt idx="20162">
                  <c:v>370228</c:v>
                </c:pt>
                <c:pt idx="20163">
                  <c:v>383000</c:v>
                </c:pt>
                <c:pt idx="20164">
                  <c:v>384500</c:v>
                </c:pt>
                <c:pt idx="20165">
                  <c:v>865000</c:v>
                </c:pt>
                <c:pt idx="20166" formatCode="0.00E+00">
                  <c:v>1051000</c:v>
                </c:pt>
                <c:pt idx="20167">
                  <c:v>502000</c:v>
                </c:pt>
                <c:pt idx="20168" formatCode="0.00E+00">
                  <c:v>1750000</c:v>
                </c:pt>
                <c:pt idx="20169">
                  <c:v>569995</c:v>
                </c:pt>
                <c:pt idx="20170">
                  <c:v>749950</c:v>
                </c:pt>
                <c:pt idx="20171">
                  <c:v>550000</c:v>
                </c:pt>
                <c:pt idx="20172">
                  <c:v>525000</c:v>
                </c:pt>
                <c:pt idx="20173">
                  <c:v>516000</c:v>
                </c:pt>
                <c:pt idx="20174" formatCode="0.00E+00">
                  <c:v>1350000</c:v>
                </c:pt>
                <c:pt idx="20175">
                  <c:v>440000</c:v>
                </c:pt>
                <c:pt idx="20176">
                  <c:v>660000</c:v>
                </c:pt>
                <c:pt idx="20177">
                  <c:v>261950</c:v>
                </c:pt>
                <c:pt idx="20178">
                  <c:v>551000</c:v>
                </c:pt>
                <c:pt idx="20179">
                  <c:v>665000</c:v>
                </c:pt>
                <c:pt idx="20180">
                  <c:v>610000</c:v>
                </c:pt>
                <c:pt idx="20181">
                  <c:v>645000</c:v>
                </c:pt>
                <c:pt idx="20182">
                  <c:v>536751</c:v>
                </c:pt>
                <c:pt idx="20183">
                  <c:v>260000</c:v>
                </c:pt>
                <c:pt idx="20184" formatCode="0.00E+00">
                  <c:v>1312000</c:v>
                </c:pt>
                <c:pt idx="20185">
                  <c:v>429900</c:v>
                </c:pt>
                <c:pt idx="20186">
                  <c:v>535000</c:v>
                </c:pt>
                <c:pt idx="20187">
                  <c:v>462550</c:v>
                </c:pt>
                <c:pt idx="20188">
                  <c:v>602000</c:v>
                </c:pt>
                <c:pt idx="20189">
                  <c:v>730000</c:v>
                </c:pt>
                <c:pt idx="20190">
                  <c:v>300500</c:v>
                </c:pt>
                <c:pt idx="20191">
                  <c:v>675000</c:v>
                </c:pt>
                <c:pt idx="20192">
                  <c:v>415000</c:v>
                </c:pt>
                <c:pt idx="20193">
                  <c:v>614000</c:v>
                </c:pt>
                <c:pt idx="20194">
                  <c:v>385000</c:v>
                </c:pt>
                <c:pt idx="20195">
                  <c:v>594000</c:v>
                </c:pt>
                <c:pt idx="20196">
                  <c:v>860000</c:v>
                </c:pt>
                <c:pt idx="20197" formatCode="0.00E+00">
                  <c:v>1104500</c:v>
                </c:pt>
                <c:pt idx="20198">
                  <c:v>775000</c:v>
                </c:pt>
                <c:pt idx="20199">
                  <c:v>430760</c:v>
                </c:pt>
                <c:pt idx="20200">
                  <c:v>755000</c:v>
                </c:pt>
                <c:pt idx="20201">
                  <c:v>640000</c:v>
                </c:pt>
                <c:pt idx="20202">
                  <c:v>613500</c:v>
                </c:pt>
                <c:pt idx="20203">
                  <c:v>780000</c:v>
                </c:pt>
                <c:pt idx="20204">
                  <c:v>550000</c:v>
                </c:pt>
                <c:pt idx="20205">
                  <c:v>789500</c:v>
                </c:pt>
                <c:pt idx="20206">
                  <c:v>592000</c:v>
                </c:pt>
                <c:pt idx="20207">
                  <c:v>454950</c:v>
                </c:pt>
                <c:pt idx="20208">
                  <c:v>475000</c:v>
                </c:pt>
                <c:pt idx="20209">
                  <c:v>659000</c:v>
                </c:pt>
                <c:pt idx="20210">
                  <c:v>570000</c:v>
                </c:pt>
                <c:pt idx="20211">
                  <c:v>347500</c:v>
                </c:pt>
                <c:pt idx="20212">
                  <c:v>205000</c:v>
                </c:pt>
                <c:pt idx="20213">
                  <c:v>380000</c:v>
                </c:pt>
                <c:pt idx="20214">
                  <c:v>718000</c:v>
                </c:pt>
                <c:pt idx="20215">
                  <c:v>515805</c:v>
                </c:pt>
                <c:pt idx="20216" formatCode="0.00E+00">
                  <c:v>1029280</c:v>
                </c:pt>
                <c:pt idx="20217">
                  <c:v>437718</c:v>
                </c:pt>
                <c:pt idx="20218">
                  <c:v>450000</c:v>
                </c:pt>
                <c:pt idx="20219">
                  <c:v>515000</c:v>
                </c:pt>
                <c:pt idx="20220">
                  <c:v>204000</c:v>
                </c:pt>
                <c:pt idx="20221">
                  <c:v>360000</c:v>
                </c:pt>
                <c:pt idx="20222">
                  <c:v>550000</c:v>
                </c:pt>
                <c:pt idx="20223">
                  <c:v>650880</c:v>
                </c:pt>
                <c:pt idx="20224" formatCode="0.00E+00">
                  <c:v>1789950</c:v>
                </c:pt>
                <c:pt idx="20225">
                  <c:v>895900</c:v>
                </c:pt>
                <c:pt idx="20226">
                  <c:v>585000</c:v>
                </c:pt>
                <c:pt idx="20227">
                  <c:v>380000</c:v>
                </c:pt>
                <c:pt idx="20228">
                  <c:v>565997</c:v>
                </c:pt>
                <c:pt idx="20229">
                  <c:v>459000</c:v>
                </c:pt>
                <c:pt idx="20230">
                  <c:v>550000</c:v>
                </c:pt>
                <c:pt idx="20231">
                  <c:v>500000</c:v>
                </c:pt>
                <c:pt idx="20232">
                  <c:v>461500</c:v>
                </c:pt>
                <c:pt idx="20233" formatCode="0.00E+00">
                  <c:v>2150000</c:v>
                </c:pt>
                <c:pt idx="20234">
                  <c:v>790000</c:v>
                </c:pt>
                <c:pt idx="20235">
                  <c:v>735000</c:v>
                </c:pt>
                <c:pt idx="20236">
                  <c:v>588000</c:v>
                </c:pt>
                <c:pt idx="20237">
                  <c:v>724500</c:v>
                </c:pt>
                <c:pt idx="20238">
                  <c:v>749000</c:v>
                </c:pt>
                <c:pt idx="20239">
                  <c:v>720000</c:v>
                </c:pt>
                <c:pt idx="20240">
                  <c:v>250000</c:v>
                </c:pt>
                <c:pt idx="20241">
                  <c:v>790000</c:v>
                </c:pt>
                <c:pt idx="20242">
                  <c:v>392440</c:v>
                </c:pt>
                <c:pt idx="20243">
                  <c:v>280000</c:v>
                </c:pt>
                <c:pt idx="20244" formatCode="0.00E+00">
                  <c:v>1333000</c:v>
                </c:pt>
                <c:pt idx="20245">
                  <c:v>649000</c:v>
                </c:pt>
                <c:pt idx="20246">
                  <c:v>457000</c:v>
                </c:pt>
                <c:pt idx="20247" formatCode="0.00E+00">
                  <c:v>2225000</c:v>
                </c:pt>
                <c:pt idx="20248">
                  <c:v>453000</c:v>
                </c:pt>
                <c:pt idx="20249">
                  <c:v>329780</c:v>
                </c:pt>
                <c:pt idx="20250" formatCode="0.00E+00">
                  <c:v>1050000</c:v>
                </c:pt>
                <c:pt idx="20251">
                  <c:v>771005</c:v>
                </c:pt>
                <c:pt idx="20252" formatCode="0.00E+00">
                  <c:v>1300000</c:v>
                </c:pt>
                <c:pt idx="20253">
                  <c:v>607500</c:v>
                </c:pt>
                <c:pt idx="20254">
                  <c:v>278000</c:v>
                </c:pt>
                <c:pt idx="20255">
                  <c:v>475000</c:v>
                </c:pt>
                <c:pt idx="20256">
                  <c:v>270000</c:v>
                </c:pt>
                <c:pt idx="20257" formatCode="0.00E+00">
                  <c:v>1302000</c:v>
                </c:pt>
                <c:pt idx="20258">
                  <c:v>778983</c:v>
                </c:pt>
                <c:pt idx="20259">
                  <c:v>221000</c:v>
                </c:pt>
                <c:pt idx="20260">
                  <c:v>338800</c:v>
                </c:pt>
                <c:pt idx="20261">
                  <c:v>834995</c:v>
                </c:pt>
                <c:pt idx="20262">
                  <c:v>550000</c:v>
                </c:pt>
                <c:pt idx="20263">
                  <c:v>575000</c:v>
                </c:pt>
                <c:pt idx="20264">
                  <c:v>649000</c:v>
                </c:pt>
                <c:pt idx="20265">
                  <c:v>545000</c:v>
                </c:pt>
                <c:pt idx="20266">
                  <c:v>625000</c:v>
                </c:pt>
                <c:pt idx="20267" formatCode="0.00E+00">
                  <c:v>1042000</c:v>
                </c:pt>
                <c:pt idx="20268">
                  <c:v>611000</c:v>
                </c:pt>
                <c:pt idx="20269">
                  <c:v>300000</c:v>
                </c:pt>
                <c:pt idx="20270">
                  <c:v>577000</c:v>
                </c:pt>
                <c:pt idx="20271">
                  <c:v>349990</c:v>
                </c:pt>
                <c:pt idx="20272">
                  <c:v>650000</c:v>
                </c:pt>
                <c:pt idx="20273">
                  <c:v>378000</c:v>
                </c:pt>
                <c:pt idx="20274">
                  <c:v>313200</c:v>
                </c:pt>
                <c:pt idx="20275" formatCode="0.00E+00">
                  <c:v>1206690</c:v>
                </c:pt>
                <c:pt idx="20276">
                  <c:v>252500</c:v>
                </c:pt>
                <c:pt idx="20277">
                  <c:v>308000</c:v>
                </c:pt>
                <c:pt idx="20278">
                  <c:v>803100</c:v>
                </c:pt>
                <c:pt idx="20279">
                  <c:v>415000</c:v>
                </c:pt>
                <c:pt idx="20280">
                  <c:v>785000</c:v>
                </c:pt>
                <c:pt idx="20281">
                  <c:v>499950</c:v>
                </c:pt>
                <c:pt idx="20282">
                  <c:v>216000</c:v>
                </c:pt>
                <c:pt idx="20283">
                  <c:v>380000</c:v>
                </c:pt>
                <c:pt idx="20284">
                  <c:v>345000</c:v>
                </c:pt>
                <c:pt idx="20285">
                  <c:v>456500</c:v>
                </c:pt>
                <c:pt idx="20286">
                  <c:v>382495</c:v>
                </c:pt>
                <c:pt idx="20287">
                  <c:v>324950</c:v>
                </c:pt>
                <c:pt idx="20288">
                  <c:v>436472</c:v>
                </c:pt>
                <c:pt idx="20289">
                  <c:v>365250</c:v>
                </c:pt>
                <c:pt idx="20290">
                  <c:v>919990</c:v>
                </c:pt>
                <c:pt idx="20291">
                  <c:v>316475</c:v>
                </c:pt>
                <c:pt idx="20292">
                  <c:v>425000</c:v>
                </c:pt>
                <c:pt idx="20293">
                  <c:v>302860</c:v>
                </c:pt>
                <c:pt idx="20294">
                  <c:v>298000</c:v>
                </c:pt>
                <c:pt idx="20295" formatCode="0.00E+00">
                  <c:v>3204000</c:v>
                </c:pt>
                <c:pt idx="20296">
                  <c:v>950000</c:v>
                </c:pt>
                <c:pt idx="20297">
                  <c:v>333000</c:v>
                </c:pt>
                <c:pt idx="20298">
                  <c:v>289950</c:v>
                </c:pt>
                <c:pt idx="20299">
                  <c:v>419950</c:v>
                </c:pt>
                <c:pt idx="20300">
                  <c:v>306000</c:v>
                </c:pt>
                <c:pt idx="20301">
                  <c:v>498445</c:v>
                </c:pt>
                <c:pt idx="20302">
                  <c:v>775950</c:v>
                </c:pt>
                <c:pt idx="20303">
                  <c:v>605000</c:v>
                </c:pt>
                <c:pt idx="20304">
                  <c:v>520000</c:v>
                </c:pt>
                <c:pt idx="20305">
                  <c:v>849990</c:v>
                </c:pt>
                <c:pt idx="20306">
                  <c:v>767450</c:v>
                </c:pt>
                <c:pt idx="20307">
                  <c:v>665000</c:v>
                </c:pt>
                <c:pt idx="20308">
                  <c:v>525000</c:v>
                </c:pt>
                <c:pt idx="20309">
                  <c:v>870515</c:v>
                </c:pt>
                <c:pt idx="20310">
                  <c:v>390000</c:v>
                </c:pt>
                <c:pt idx="20311">
                  <c:v>500000</c:v>
                </c:pt>
                <c:pt idx="20312">
                  <c:v>399950</c:v>
                </c:pt>
                <c:pt idx="20313">
                  <c:v>305000</c:v>
                </c:pt>
                <c:pt idx="20314">
                  <c:v>255000</c:v>
                </c:pt>
                <c:pt idx="20315">
                  <c:v>415000</c:v>
                </c:pt>
                <c:pt idx="20316">
                  <c:v>716500</c:v>
                </c:pt>
                <c:pt idx="20317">
                  <c:v>425000</c:v>
                </c:pt>
                <c:pt idx="20318">
                  <c:v>540000</c:v>
                </c:pt>
                <c:pt idx="20319">
                  <c:v>324747</c:v>
                </c:pt>
                <c:pt idx="20320">
                  <c:v>385000</c:v>
                </c:pt>
                <c:pt idx="20321">
                  <c:v>270000</c:v>
                </c:pt>
                <c:pt idx="20322" formatCode="0.00E+00">
                  <c:v>1240000</c:v>
                </c:pt>
                <c:pt idx="20323">
                  <c:v>672000</c:v>
                </c:pt>
                <c:pt idx="20324">
                  <c:v>310000</c:v>
                </c:pt>
                <c:pt idx="20325" formatCode="0.00E+00">
                  <c:v>3000000</c:v>
                </c:pt>
                <c:pt idx="20326" formatCode="0.00E+00">
                  <c:v>2350000</c:v>
                </c:pt>
                <c:pt idx="20327">
                  <c:v>427000</c:v>
                </c:pt>
                <c:pt idx="20328">
                  <c:v>389950</c:v>
                </c:pt>
                <c:pt idx="20329">
                  <c:v>309620</c:v>
                </c:pt>
                <c:pt idx="20330">
                  <c:v>399895</c:v>
                </c:pt>
                <c:pt idx="20331">
                  <c:v>442515</c:v>
                </c:pt>
                <c:pt idx="20332">
                  <c:v>375000</c:v>
                </c:pt>
                <c:pt idx="20333">
                  <c:v>309780</c:v>
                </c:pt>
                <c:pt idx="20334">
                  <c:v>425000</c:v>
                </c:pt>
                <c:pt idx="20335">
                  <c:v>405000</c:v>
                </c:pt>
                <c:pt idx="20336">
                  <c:v>356250</c:v>
                </c:pt>
                <c:pt idx="20337">
                  <c:v>550000</c:v>
                </c:pt>
                <c:pt idx="20338">
                  <c:v>340000</c:v>
                </c:pt>
                <c:pt idx="20339">
                  <c:v>362865</c:v>
                </c:pt>
                <c:pt idx="20340" formatCode="0.00E+00">
                  <c:v>1360000</c:v>
                </c:pt>
                <c:pt idx="20341">
                  <c:v>830000</c:v>
                </c:pt>
                <c:pt idx="20342" formatCode="0.00E+00">
                  <c:v>1598000</c:v>
                </c:pt>
                <c:pt idx="20343">
                  <c:v>855000</c:v>
                </c:pt>
                <c:pt idx="20344" formatCode="0.00E+00">
                  <c:v>1205000</c:v>
                </c:pt>
                <c:pt idx="20345" formatCode="0.00E+00">
                  <c:v>1385000</c:v>
                </c:pt>
                <c:pt idx="20346">
                  <c:v>400200</c:v>
                </c:pt>
                <c:pt idx="20347">
                  <c:v>235000</c:v>
                </c:pt>
                <c:pt idx="20348">
                  <c:v>349950</c:v>
                </c:pt>
                <c:pt idx="20349">
                  <c:v>659950</c:v>
                </c:pt>
                <c:pt idx="20350">
                  <c:v>785000</c:v>
                </c:pt>
                <c:pt idx="20351">
                  <c:v>475000</c:v>
                </c:pt>
                <c:pt idx="20352">
                  <c:v>263900</c:v>
                </c:pt>
                <c:pt idx="20353">
                  <c:v>342000</c:v>
                </c:pt>
                <c:pt idx="20354">
                  <c:v>367899</c:v>
                </c:pt>
                <c:pt idx="20355">
                  <c:v>657044</c:v>
                </c:pt>
                <c:pt idx="20356">
                  <c:v>359950</c:v>
                </c:pt>
                <c:pt idx="20357">
                  <c:v>879950</c:v>
                </c:pt>
                <c:pt idx="20358">
                  <c:v>550000</c:v>
                </c:pt>
                <c:pt idx="20359">
                  <c:v>279000</c:v>
                </c:pt>
                <c:pt idx="20360">
                  <c:v>255000</c:v>
                </c:pt>
                <c:pt idx="20361">
                  <c:v>609500</c:v>
                </c:pt>
                <c:pt idx="20362">
                  <c:v>420000</c:v>
                </c:pt>
                <c:pt idx="20363">
                  <c:v>570000</c:v>
                </c:pt>
                <c:pt idx="20364">
                  <c:v>439000</c:v>
                </c:pt>
                <c:pt idx="20365">
                  <c:v>310000</c:v>
                </c:pt>
                <c:pt idx="20366">
                  <c:v>635000</c:v>
                </c:pt>
                <c:pt idx="20367">
                  <c:v>399950</c:v>
                </c:pt>
                <c:pt idx="20368">
                  <c:v>805000</c:v>
                </c:pt>
                <c:pt idx="20369" formatCode="0.00E+00">
                  <c:v>1800000</c:v>
                </c:pt>
                <c:pt idx="20370" formatCode="0.00E+00">
                  <c:v>1205000</c:v>
                </c:pt>
                <c:pt idx="20371">
                  <c:v>745000</c:v>
                </c:pt>
                <c:pt idx="20372">
                  <c:v>329445</c:v>
                </c:pt>
                <c:pt idx="20373">
                  <c:v>588000</c:v>
                </c:pt>
                <c:pt idx="20374">
                  <c:v>494815</c:v>
                </c:pt>
                <c:pt idx="20375">
                  <c:v>591975</c:v>
                </c:pt>
                <c:pt idx="20376">
                  <c:v>600000</c:v>
                </c:pt>
                <c:pt idx="20377">
                  <c:v>673000</c:v>
                </c:pt>
                <c:pt idx="20378">
                  <c:v>889950</c:v>
                </c:pt>
                <c:pt idx="20379">
                  <c:v>500000</c:v>
                </c:pt>
                <c:pt idx="20380">
                  <c:v>500000</c:v>
                </c:pt>
                <c:pt idx="20381">
                  <c:v>890000</c:v>
                </c:pt>
                <c:pt idx="20382">
                  <c:v>437000</c:v>
                </c:pt>
                <c:pt idx="20383">
                  <c:v>419700</c:v>
                </c:pt>
                <c:pt idx="20384">
                  <c:v>394000</c:v>
                </c:pt>
                <c:pt idx="20385">
                  <c:v>342000</c:v>
                </c:pt>
                <c:pt idx="20386">
                  <c:v>420000</c:v>
                </c:pt>
                <c:pt idx="20387">
                  <c:v>580000</c:v>
                </c:pt>
                <c:pt idx="20388">
                  <c:v>343000</c:v>
                </c:pt>
                <c:pt idx="20389">
                  <c:v>390000</c:v>
                </c:pt>
                <c:pt idx="20390">
                  <c:v>274000</c:v>
                </c:pt>
                <c:pt idx="20391">
                  <c:v>700000</c:v>
                </c:pt>
                <c:pt idx="20392">
                  <c:v>838000</c:v>
                </c:pt>
                <c:pt idx="20393">
                  <c:v>300000</c:v>
                </c:pt>
                <c:pt idx="20394">
                  <c:v>467000</c:v>
                </c:pt>
                <c:pt idx="20395">
                  <c:v>395000</c:v>
                </c:pt>
                <c:pt idx="20396">
                  <c:v>734000</c:v>
                </c:pt>
                <c:pt idx="20397">
                  <c:v>480000</c:v>
                </c:pt>
                <c:pt idx="20398">
                  <c:v>539000</c:v>
                </c:pt>
                <c:pt idx="20399">
                  <c:v>459950</c:v>
                </c:pt>
                <c:pt idx="20400">
                  <c:v>306500</c:v>
                </c:pt>
                <c:pt idx="20401">
                  <c:v>408474</c:v>
                </c:pt>
                <c:pt idx="20402">
                  <c:v>437000</c:v>
                </c:pt>
                <c:pt idx="20403">
                  <c:v>160797</c:v>
                </c:pt>
                <c:pt idx="20404">
                  <c:v>729000</c:v>
                </c:pt>
                <c:pt idx="20405">
                  <c:v>499000</c:v>
                </c:pt>
                <c:pt idx="20406">
                  <c:v>359950</c:v>
                </c:pt>
                <c:pt idx="20407">
                  <c:v>929000</c:v>
                </c:pt>
                <c:pt idx="20408">
                  <c:v>529950</c:v>
                </c:pt>
                <c:pt idx="20409">
                  <c:v>461000</c:v>
                </c:pt>
                <c:pt idx="20410">
                  <c:v>271115</c:v>
                </c:pt>
                <c:pt idx="20411">
                  <c:v>653000</c:v>
                </c:pt>
                <c:pt idx="20412">
                  <c:v>565000</c:v>
                </c:pt>
                <c:pt idx="20413">
                  <c:v>529950</c:v>
                </c:pt>
                <c:pt idx="20414">
                  <c:v>585000</c:v>
                </c:pt>
                <c:pt idx="20415">
                  <c:v>609000</c:v>
                </c:pt>
                <c:pt idx="20416">
                  <c:v>267000</c:v>
                </c:pt>
                <c:pt idx="20417">
                  <c:v>557000</c:v>
                </c:pt>
                <c:pt idx="20418">
                  <c:v>709950</c:v>
                </c:pt>
                <c:pt idx="20419">
                  <c:v>625000</c:v>
                </c:pt>
                <c:pt idx="20420">
                  <c:v>599000</c:v>
                </c:pt>
                <c:pt idx="20421">
                  <c:v>920000</c:v>
                </c:pt>
                <c:pt idx="20422" formatCode="0.00E+00">
                  <c:v>1285000</c:v>
                </c:pt>
                <c:pt idx="20423">
                  <c:v>324500</c:v>
                </c:pt>
                <c:pt idx="20424">
                  <c:v>471500</c:v>
                </c:pt>
                <c:pt idx="20425" formatCode="0.00E+00">
                  <c:v>1015000</c:v>
                </c:pt>
                <c:pt idx="20426">
                  <c:v>998000</c:v>
                </c:pt>
                <c:pt idx="20427">
                  <c:v>262000</c:v>
                </c:pt>
                <c:pt idx="20428">
                  <c:v>844000</c:v>
                </c:pt>
                <c:pt idx="20429">
                  <c:v>745641</c:v>
                </c:pt>
                <c:pt idx="20430">
                  <c:v>659950</c:v>
                </c:pt>
                <c:pt idx="20431">
                  <c:v>339989</c:v>
                </c:pt>
                <c:pt idx="20432">
                  <c:v>352500</c:v>
                </c:pt>
                <c:pt idx="20433">
                  <c:v>525000</c:v>
                </c:pt>
                <c:pt idx="20434" formatCode="0.00E+00">
                  <c:v>1138990</c:v>
                </c:pt>
                <c:pt idx="20435">
                  <c:v>491000</c:v>
                </c:pt>
                <c:pt idx="20436">
                  <c:v>675000</c:v>
                </c:pt>
                <c:pt idx="20437">
                  <c:v>344000</c:v>
                </c:pt>
                <c:pt idx="20438">
                  <c:v>530000</c:v>
                </c:pt>
                <c:pt idx="20439">
                  <c:v>290500</c:v>
                </c:pt>
                <c:pt idx="20440">
                  <c:v>335000</c:v>
                </c:pt>
                <c:pt idx="20441" formatCode="0.00E+00">
                  <c:v>2998000</c:v>
                </c:pt>
                <c:pt idx="20442">
                  <c:v>379000</c:v>
                </c:pt>
                <c:pt idx="20443">
                  <c:v>385000</c:v>
                </c:pt>
                <c:pt idx="20444">
                  <c:v>500012</c:v>
                </c:pt>
                <c:pt idx="20445">
                  <c:v>366750</c:v>
                </c:pt>
                <c:pt idx="20446">
                  <c:v>405000</c:v>
                </c:pt>
                <c:pt idx="20447">
                  <c:v>356999</c:v>
                </c:pt>
                <c:pt idx="20448">
                  <c:v>590000</c:v>
                </c:pt>
                <c:pt idx="20449">
                  <c:v>294000</c:v>
                </c:pt>
                <c:pt idx="20450">
                  <c:v>731500</c:v>
                </c:pt>
                <c:pt idx="20451">
                  <c:v>837219</c:v>
                </c:pt>
                <c:pt idx="20452" formatCode="0.00E+00">
                  <c:v>1600000</c:v>
                </c:pt>
                <c:pt idx="20453">
                  <c:v>798800</c:v>
                </c:pt>
                <c:pt idx="20454">
                  <c:v>482500</c:v>
                </c:pt>
                <c:pt idx="20455">
                  <c:v>820000</c:v>
                </c:pt>
                <c:pt idx="20456">
                  <c:v>319000</c:v>
                </c:pt>
                <c:pt idx="20457">
                  <c:v>950000</c:v>
                </c:pt>
                <c:pt idx="20458" formatCode="0.00E+00">
                  <c:v>1267500</c:v>
                </c:pt>
                <c:pt idx="20459">
                  <c:v>378000</c:v>
                </c:pt>
                <c:pt idx="20460" formatCode="0.00E+00">
                  <c:v>3345000</c:v>
                </c:pt>
                <c:pt idx="20461">
                  <c:v>489950</c:v>
                </c:pt>
                <c:pt idx="20462">
                  <c:v>345000</c:v>
                </c:pt>
                <c:pt idx="20463">
                  <c:v>510000</c:v>
                </c:pt>
                <c:pt idx="20464">
                  <c:v>432500</c:v>
                </c:pt>
                <c:pt idx="20465">
                  <c:v>650000</c:v>
                </c:pt>
                <c:pt idx="20466">
                  <c:v>750000</c:v>
                </c:pt>
                <c:pt idx="20467">
                  <c:v>870000</c:v>
                </c:pt>
                <c:pt idx="20468">
                  <c:v>900000</c:v>
                </c:pt>
                <c:pt idx="20469">
                  <c:v>664950</c:v>
                </c:pt>
                <c:pt idx="20470">
                  <c:v>391000</c:v>
                </c:pt>
                <c:pt idx="20471" formatCode="0.00E+00">
                  <c:v>1800000</c:v>
                </c:pt>
                <c:pt idx="20472">
                  <c:v>479349</c:v>
                </c:pt>
                <c:pt idx="20473">
                  <c:v>661000</c:v>
                </c:pt>
                <c:pt idx="20474">
                  <c:v>379000</c:v>
                </c:pt>
                <c:pt idx="20475">
                  <c:v>415000</c:v>
                </c:pt>
                <c:pt idx="20476">
                  <c:v>375000</c:v>
                </c:pt>
                <c:pt idx="20477">
                  <c:v>355000</c:v>
                </c:pt>
                <c:pt idx="20478">
                  <c:v>540000</c:v>
                </c:pt>
                <c:pt idx="20479">
                  <c:v>290000</c:v>
                </c:pt>
                <c:pt idx="20480">
                  <c:v>500000</c:v>
                </c:pt>
                <c:pt idx="20481">
                  <c:v>416000</c:v>
                </c:pt>
                <c:pt idx="20482">
                  <c:v>349900</c:v>
                </c:pt>
                <c:pt idx="20483">
                  <c:v>465000</c:v>
                </c:pt>
                <c:pt idx="20484">
                  <c:v>950000</c:v>
                </c:pt>
                <c:pt idx="20485">
                  <c:v>496800</c:v>
                </c:pt>
                <c:pt idx="20486">
                  <c:v>680000</c:v>
                </c:pt>
                <c:pt idx="20487">
                  <c:v>920000</c:v>
                </c:pt>
                <c:pt idx="20488" formatCode="0.00E+00">
                  <c:v>1289990</c:v>
                </c:pt>
                <c:pt idx="20489">
                  <c:v>825000</c:v>
                </c:pt>
                <c:pt idx="20490">
                  <c:v>292000</c:v>
                </c:pt>
                <c:pt idx="20491">
                  <c:v>576000</c:v>
                </c:pt>
                <c:pt idx="20492">
                  <c:v>670000</c:v>
                </c:pt>
                <c:pt idx="20493">
                  <c:v>953007</c:v>
                </c:pt>
                <c:pt idx="20494">
                  <c:v>399000</c:v>
                </c:pt>
                <c:pt idx="20495">
                  <c:v>399000</c:v>
                </c:pt>
                <c:pt idx="20496">
                  <c:v>847093</c:v>
                </c:pt>
                <c:pt idx="20497">
                  <c:v>599950</c:v>
                </c:pt>
                <c:pt idx="20498">
                  <c:v>499000</c:v>
                </c:pt>
                <c:pt idx="20499">
                  <c:v>760000</c:v>
                </c:pt>
                <c:pt idx="20500" formatCode="0.00E+00">
                  <c:v>1699990</c:v>
                </c:pt>
                <c:pt idx="20501" formatCode="0.00E+00">
                  <c:v>1033890</c:v>
                </c:pt>
                <c:pt idx="20502">
                  <c:v>515000</c:v>
                </c:pt>
                <c:pt idx="20503">
                  <c:v>355000</c:v>
                </c:pt>
                <c:pt idx="20504">
                  <c:v>319900</c:v>
                </c:pt>
                <c:pt idx="20505">
                  <c:v>460000</c:v>
                </c:pt>
                <c:pt idx="20506">
                  <c:v>305000</c:v>
                </c:pt>
                <c:pt idx="20507">
                  <c:v>280000</c:v>
                </c:pt>
                <c:pt idx="20508">
                  <c:v>394950</c:v>
                </c:pt>
                <c:pt idx="20509">
                  <c:v>382000</c:v>
                </c:pt>
                <c:pt idx="20510">
                  <c:v>560000</c:v>
                </c:pt>
                <c:pt idx="20511">
                  <c:v>772000</c:v>
                </c:pt>
                <c:pt idx="20512">
                  <c:v>324950</c:v>
                </c:pt>
                <c:pt idx="20513">
                  <c:v>530000</c:v>
                </c:pt>
                <c:pt idx="20514">
                  <c:v>384000</c:v>
                </c:pt>
                <c:pt idx="20515">
                  <c:v>719950</c:v>
                </c:pt>
                <c:pt idx="20516">
                  <c:v>319950</c:v>
                </c:pt>
                <c:pt idx="20517">
                  <c:v>292000</c:v>
                </c:pt>
                <c:pt idx="20518" formatCode="0.00E+00">
                  <c:v>1500000</c:v>
                </c:pt>
                <c:pt idx="20519">
                  <c:v>425000</c:v>
                </c:pt>
                <c:pt idx="20520">
                  <c:v>799950</c:v>
                </c:pt>
                <c:pt idx="20521">
                  <c:v>499000</c:v>
                </c:pt>
                <c:pt idx="20522">
                  <c:v>572000</c:v>
                </c:pt>
                <c:pt idx="20523">
                  <c:v>459000</c:v>
                </c:pt>
                <c:pt idx="20524">
                  <c:v>529500</c:v>
                </c:pt>
                <c:pt idx="20525">
                  <c:v>374500</c:v>
                </c:pt>
                <c:pt idx="20526">
                  <c:v>584000</c:v>
                </c:pt>
                <c:pt idx="20527" formatCode="0.00E+00">
                  <c:v>1898000</c:v>
                </c:pt>
                <c:pt idx="20528">
                  <c:v>505000</c:v>
                </c:pt>
                <c:pt idx="20529">
                  <c:v>565000</c:v>
                </c:pt>
                <c:pt idx="20530">
                  <c:v>799000</c:v>
                </c:pt>
                <c:pt idx="20531">
                  <c:v>547000</c:v>
                </c:pt>
                <c:pt idx="20532">
                  <c:v>550000</c:v>
                </c:pt>
                <c:pt idx="20533">
                  <c:v>250000</c:v>
                </c:pt>
                <c:pt idx="20534">
                  <c:v>960000</c:v>
                </c:pt>
                <c:pt idx="20535" formatCode="0.00E+00">
                  <c:v>2950000</c:v>
                </c:pt>
                <c:pt idx="20536">
                  <c:v>441000</c:v>
                </c:pt>
                <c:pt idx="20537">
                  <c:v>265000</c:v>
                </c:pt>
                <c:pt idx="20538">
                  <c:v>430000</c:v>
                </c:pt>
                <c:pt idx="20539">
                  <c:v>286800</c:v>
                </c:pt>
                <c:pt idx="20540">
                  <c:v>375000</c:v>
                </c:pt>
                <c:pt idx="20541">
                  <c:v>312500</c:v>
                </c:pt>
                <c:pt idx="20542">
                  <c:v>850000</c:v>
                </c:pt>
                <c:pt idx="20543">
                  <c:v>390500</c:v>
                </c:pt>
                <c:pt idx="20544">
                  <c:v>455000</c:v>
                </c:pt>
                <c:pt idx="20545">
                  <c:v>455000</c:v>
                </c:pt>
                <c:pt idx="20546">
                  <c:v>515000</c:v>
                </c:pt>
                <c:pt idx="20547">
                  <c:v>362500</c:v>
                </c:pt>
                <c:pt idx="20548">
                  <c:v>460000</c:v>
                </c:pt>
                <c:pt idx="20549">
                  <c:v>540000</c:v>
                </c:pt>
                <c:pt idx="20550">
                  <c:v>230000</c:v>
                </c:pt>
                <c:pt idx="20551">
                  <c:v>425000</c:v>
                </c:pt>
                <c:pt idx="20552">
                  <c:v>298450</c:v>
                </c:pt>
                <c:pt idx="20553">
                  <c:v>344000</c:v>
                </c:pt>
                <c:pt idx="20554">
                  <c:v>416286</c:v>
                </c:pt>
                <c:pt idx="20555">
                  <c:v>379500</c:v>
                </c:pt>
                <c:pt idx="20556">
                  <c:v>350000</c:v>
                </c:pt>
                <c:pt idx="20557">
                  <c:v>258800</c:v>
                </c:pt>
                <c:pt idx="20558">
                  <c:v>620000</c:v>
                </c:pt>
                <c:pt idx="20559">
                  <c:v>295000</c:v>
                </c:pt>
                <c:pt idx="20560">
                  <c:v>908990</c:v>
                </c:pt>
                <c:pt idx="20561">
                  <c:v>485230</c:v>
                </c:pt>
                <c:pt idx="20562">
                  <c:v>475000</c:v>
                </c:pt>
                <c:pt idx="20563" formatCode="0.00E+00">
                  <c:v>1240420</c:v>
                </c:pt>
                <c:pt idx="20564">
                  <c:v>635000</c:v>
                </c:pt>
                <c:pt idx="20565">
                  <c:v>350000</c:v>
                </c:pt>
                <c:pt idx="20566">
                  <c:v>345000</c:v>
                </c:pt>
                <c:pt idx="20567">
                  <c:v>700000</c:v>
                </c:pt>
                <c:pt idx="20568">
                  <c:v>490000</c:v>
                </c:pt>
                <c:pt idx="20569" formatCode="0.00E+00">
                  <c:v>1299890</c:v>
                </c:pt>
                <c:pt idx="20570">
                  <c:v>579000</c:v>
                </c:pt>
                <c:pt idx="20571">
                  <c:v>552500</c:v>
                </c:pt>
                <c:pt idx="20572">
                  <c:v>467000</c:v>
                </c:pt>
                <c:pt idx="20573">
                  <c:v>305000</c:v>
                </c:pt>
                <c:pt idx="20574">
                  <c:v>212000</c:v>
                </c:pt>
                <c:pt idx="20575">
                  <c:v>429000</c:v>
                </c:pt>
                <c:pt idx="20576">
                  <c:v>479950</c:v>
                </c:pt>
                <c:pt idx="20577">
                  <c:v>825000</c:v>
                </c:pt>
                <c:pt idx="20578" formatCode="0.00E+00">
                  <c:v>1180000</c:v>
                </c:pt>
                <c:pt idx="20579">
                  <c:v>250000</c:v>
                </c:pt>
                <c:pt idx="20580">
                  <c:v>289000</c:v>
                </c:pt>
                <c:pt idx="20581">
                  <c:v>265000</c:v>
                </c:pt>
                <c:pt idx="20582">
                  <c:v>344000</c:v>
                </c:pt>
                <c:pt idx="20583">
                  <c:v>749000</c:v>
                </c:pt>
                <c:pt idx="20584">
                  <c:v>492000</c:v>
                </c:pt>
                <c:pt idx="20585">
                  <c:v>552500</c:v>
                </c:pt>
                <c:pt idx="20586">
                  <c:v>653500</c:v>
                </c:pt>
                <c:pt idx="20587">
                  <c:v>855000</c:v>
                </c:pt>
                <c:pt idx="20588">
                  <c:v>333000</c:v>
                </c:pt>
                <c:pt idx="20589">
                  <c:v>415000</c:v>
                </c:pt>
                <c:pt idx="20590">
                  <c:v>445000</c:v>
                </c:pt>
                <c:pt idx="20591">
                  <c:v>273500</c:v>
                </c:pt>
                <c:pt idx="20592">
                  <c:v>969990</c:v>
                </c:pt>
                <c:pt idx="20593" formatCode="0.00E+00">
                  <c:v>1200000</c:v>
                </c:pt>
                <c:pt idx="20594">
                  <c:v>430000</c:v>
                </c:pt>
                <c:pt idx="20595">
                  <c:v>392000</c:v>
                </c:pt>
                <c:pt idx="20596">
                  <c:v>795000</c:v>
                </c:pt>
                <c:pt idx="20597">
                  <c:v>457000</c:v>
                </c:pt>
                <c:pt idx="20598">
                  <c:v>453000</c:v>
                </c:pt>
                <c:pt idx="20599">
                  <c:v>376000</c:v>
                </c:pt>
                <c:pt idx="20600">
                  <c:v>469995</c:v>
                </c:pt>
                <c:pt idx="20601">
                  <c:v>540000</c:v>
                </c:pt>
                <c:pt idx="20602">
                  <c:v>555000</c:v>
                </c:pt>
                <c:pt idx="20603">
                  <c:v>445000</c:v>
                </c:pt>
                <c:pt idx="20604">
                  <c:v>256950</c:v>
                </c:pt>
                <c:pt idx="20605">
                  <c:v>297000</c:v>
                </c:pt>
                <c:pt idx="20606">
                  <c:v>320000</c:v>
                </c:pt>
                <c:pt idx="20607">
                  <c:v>805000</c:v>
                </c:pt>
                <c:pt idx="20608">
                  <c:v>799990</c:v>
                </c:pt>
                <c:pt idx="20609">
                  <c:v>680000</c:v>
                </c:pt>
                <c:pt idx="20610">
                  <c:v>395000</c:v>
                </c:pt>
                <c:pt idx="20611">
                  <c:v>732000</c:v>
                </c:pt>
                <c:pt idx="20612">
                  <c:v>163800</c:v>
                </c:pt>
                <c:pt idx="20613">
                  <c:v>220000</c:v>
                </c:pt>
                <c:pt idx="20614">
                  <c:v>308625</c:v>
                </c:pt>
                <c:pt idx="20615">
                  <c:v>375000</c:v>
                </c:pt>
                <c:pt idx="20616">
                  <c:v>300000</c:v>
                </c:pt>
                <c:pt idx="20617">
                  <c:v>284000</c:v>
                </c:pt>
                <c:pt idx="20618">
                  <c:v>610000</c:v>
                </c:pt>
                <c:pt idx="20619">
                  <c:v>955000</c:v>
                </c:pt>
                <c:pt idx="20620">
                  <c:v>982000</c:v>
                </c:pt>
                <c:pt idx="20621">
                  <c:v>359000</c:v>
                </c:pt>
                <c:pt idx="20622">
                  <c:v>779380</c:v>
                </c:pt>
                <c:pt idx="20623" formatCode="0.00E+00">
                  <c:v>1510000</c:v>
                </c:pt>
                <c:pt idx="20624">
                  <c:v>635000</c:v>
                </c:pt>
                <c:pt idx="20625" formatCode="0.00E+00">
                  <c:v>1060000</c:v>
                </c:pt>
                <c:pt idx="20626">
                  <c:v>389500</c:v>
                </c:pt>
                <c:pt idx="20627">
                  <c:v>359800</c:v>
                </c:pt>
                <c:pt idx="20628">
                  <c:v>399950</c:v>
                </c:pt>
                <c:pt idx="20629">
                  <c:v>320000</c:v>
                </c:pt>
                <c:pt idx="20630">
                  <c:v>255900</c:v>
                </c:pt>
                <c:pt idx="20631">
                  <c:v>380000</c:v>
                </c:pt>
                <c:pt idx="20632">
                  <c:v>580000</c:v>
                </c:pt>
                <c:pt idx="20633">
                  <c:v>545000</c:v>
                </c:pt>
                <c:pt idx="20634">
                  <c:v>451300</c:v>
                </c:pt>
                <c:pt idx="20635">
                  <c:v>852880</c:v>
                </c:pt>
                <c:pt idx="20636">
                  <c:v>305000</c:v>
                </c:pt>
                <c:pt idx="20637">
                  <c:v>295000</c:v>
                </c:pt>
                <c:pt idx="20638">
                  <c:v>261000</c:v>
                </c:pt>
                <c:pt idx="20639">
                  <c:v>560000</c:v>
                </c:pt>
                <c:pt idx="20640">
                  <c:v>795000</c:v>
                </c:pt>
                <c:pt idx="20641">
                  <c:v>384950</c:v>
                </c:pt>
                <c:pt idx="20642">
                  <c:v>500000</c:v>
                </c:pt>
                <c:pt idx="20643">
                  <c:v>640000</c:v>
                </c:pt>
                <c:pt idx="20644">
                  <c:v>418000</c:v>
                </c:pt>
                <c:pt idx="20645">
                  <c:v>799000</c:v>
                </c:pt>
                <c:pt idx="20646">
                  <c:v>552900</c:v>
                </c:pt>
                <c:pt idx="20647">
                  <c:v>539950</c:v>
                </c:pt>
                <c:pt idx="20648">
                  <c:v>524225</c:v>
                </c:pt>
                <c:pt idx="20649">
                  <c:v>424950</c:v>
                </c:pt>
                <c:pt idx="20650">
                  <c:v>560000</c:v>
                </c:pt>
                <c:pt idx="20651">
                  <c:v>715000</c:v>
                </c:pt>
                <c:pt idx="20652">
                  <c:v>300000</c:v>
                </c:pt>
                <c:pt idx="20653">
                  <c:v>405000</c:v>
                </c:pt>
                <c:pt idx="20654">
                  <c:v>327000</c:v>
                </c:pt>
                <c:pt idx="20655">
                  <c:v>859950</c:v>
                </c:pt>
                <c:pt idx="20656">
                  <c:v>560000</c:v>
                </c:pt>
                <c:pt idx="20657">
                  <c:v>379900</c:v>
                </c:pt>
                <c:pt idx="20658">
                  <c:v>625000</c:v>
                </c:pt>
                <c:pt idx="20659">
                  <c:v>398096</c:v>
                </c:pt>
                <c:pt idx="20660">
                  <c:v>315000</c:v>
                </c:pt>
                <c:pt idx="20661">
                  <c:v>939000</c:v>
                </c:pt>
                <c:pt idx="20662">
                  <c:v>674000</c:v>
                </c:pt>
                <c:pt idx="20663">
                  <c:v>306000</c:v>
                </c:pt>
                <c:pt idx="20664" formatCode="0.00E+00">
                  <c:v>2321000</c:v>
                </c:pt>
                <c:pt idx="20665">
                  <c:v>394950</c:v>
                </c:pt>
                <c:pt idx="20666">
                  <c:v>914154</c:v>
                </c:pt>
                <c:pt idx="20667">
                  <c:v>496000</c:v>
                </c:pt>
                <c:pt idx="20668">
                  <c:v>430100</c:v>
                </c:pt>
                <c:pt idx="20669">
                  <c:v>449990</c:v>
                </c:pt>
                <c:pt idx="20670">
                  <c:v>502000</c:v>
                </c:pt>
                <c:pt idx="20671">
                  <c:v>310000</c:v>
                </c:pt>
                <c:pt idx="20672">
                  <c:v>349950</c:v>
                </c:pt>
                <c:pt idx="20673">
                  <c:v>625000</c:v>
                </c:pt>
                <c:pt idx="20674" formatCode="0.00E+00">
                  <c:v>1054710</c:v>
                </c:pt>
                <c:pt idx="20675">
                  <c:v>680000</c:v>
                </c:pt>
                <c:pt idx="20676">
                  <c:v>828950</c:v>
                </c:pt>
                <c:pt idx="20677">
                  <c:v>274950</c:v>
                </c:pt>
                <c:pt idx="20678">
                  <c:v>293000</c:v>
                </c:pt>
                <c:pt idx="20679">
                  <c:v>795000</c:v>
                </c:pt>
                <c:pt idx="20680">
                  <c:v>282900</c:v>
                </c:pt>
                <c:pt idx="20681">
                  <c:v>909950</c:v>
                </c:pt>
                <c:pt idx="20682">
                  <c:v>922755</c:v>
                </c:pt>
                <c:pt idx="20683">
                  <c:v>424000</c:v>
                </c:pt>
                <c:pt idx="20684">
                  <c:v>630000</c:v>
                </c:pt>
                <c:pt idx="20685">
                  <c:v>810000</c:v>
                </c:pt>
                <c:pt idx="20686">
                  <c:v>256703</c:v>
                </c:pt>
                <c:pt idx="20687">
                  <c:v>386380</c:v>
                </c:pt>
                <c:pt idx="20688">
                  <c:v>485000</c:v>
                </c:pt>
                <c:pt idx="20689">
                  <c:v>275000</c:v>
                </c:pt>
                <c:pt idx="20690">
                  <c:v>370000</c:v>
                </c:pt>
                <c:pt idx="20691">
                  <c:v>499950</c:v>
                </c:pt>
                <c:pt idx="20692">
                  <c:v>502000</c:v>
                </c:pt>
                <c:pt idx="20693">
                  <c:v>654000</c:v>
                </c:pt>
                <c:pt idx="20694">
                  <c:v>575000</c:v>
                </c:pt>
                <c:pt idx="20695">
                  <c:v>500000</c:v>
                </c:pt>
                <c:pt idx="20696">
                  <c:v>554000</c:v>
                </c:pt>
                <c:pt idx="20697">
                  <c:v>360000</c:v>
                </c:pt>
                <c:pt idx="20698">
                  <c:v>619990</c:v>
                </c:pt>
                <c:pt idx="20699">
                  <c:v>317500</c:v>
                </c:pt>
                <c:pt idx="20700">
                  <c:v>564950</c:v>
                </c:pt>
                <c:pt idx="20701">
                  <c:v>545000</c:v>
                </c:pt>
                <c:pt idx="20702">
                  <c:v>333700</c:v>
                </c:pt>
                <c:pt idx="20703" formatCode="0.00E+00">
                  <c:v>1480000</c:v>
                </c:pt>
                <c:pt idx="20704">
                  <c:v>530000</c:v>
                </c:pt>
                <c:pt idx="20705">
                  <c:v>396000</c:v>
                </c:pt>
                <c:pt idx="20706">
                  <c:v>305000</c:v>
                </c:pt>
                <c:pt idx="20707">
                  <c:v>380000</c:v>
                </c:pt>
                <c:pt idx="20708">
                  <c:v>305000</c:v>
                </c:pt>
                <c:pt idx="20709">
                  <c:v>440000</c:v>
                </c:pt>
                <c:pt idx="20710">
                  <c:v>459000</c:v>
                </c:pt>
                <c:pt idx="20711">
                  <c:v>530000</c:v>
                </c:pt>
                <c:pt idx="20712">
                  <c:v>600000</c:v>
                </c:pt>
                <c:pt idx="20713">
                  <c:v>515000</c:v>
                </c:pt>
                <c:pt idx="20714">
                  <c:v>275000</c:v>
                </c:pt>
                <c:pt idx="20715">
                  <c:v>540000</c:v>
                </c:pt>
                <c:pt idx="20716">
                  <c:v>445000</c:v>
                </c:pt>
                <c:pt idx="20717">
                  <c:v>285000</c:v>
                </c:pt>
                <c:pt idx="20718">
                  <c:v>480000</c:v>
                </c:pt>
                <c:pt idx="20719">
                  <c:v>440000</c:v>
                </c:pt>
                <c:pt idx="20720">
                  <c:v>287450</c:v>
                </c:pt>
                <c:pt idx="20721">
                  <c:v>507950</c:v>
                </c:pt>
                <c:pt idx="20722">
                  <c:v>750000</c:v>
                </c:pt>
                <c:pt idx="20723">
                  <c:v>425000</c:v>
                </c:pt>
                <c:pt idx="20724">
                  <c:v>420000</c:v>
                </c:pt>
                <c:pt idx="20725">
                  <c:v>394950</c:v>
                </c:pt>
                <c:pt idx="20726">
                  <c:v>635000</c:v>
                </c:pt>
                <c:pt idx="20727">
                  <c:v>513000</c:v>
                </c:pt>
                <c:pt idx="20728">
                  <c:v>380000</c:v>
                </c:pt>
                <c:pt idx="20729" formatCode="0.00E+00">
                  <c:v>1130000</c:v>
                </c:pt>
                <c:pt idx="20730">
                  <c:v>540000</c:v>
                </c:pt>
                <c:pt idx="20731">
                  <c:v>352499</c:v>
                </c:pt>
                <c:pt idx="20732">
                  <c:v>603000</c:v>
                </c:pt>
                <c:pt idx="20733">
                  <c:v>685000</c:v>
                </c:pt>
                <c:pt idx="20734">
                  <c:v>330675</c:v>
                </c:pt>
                <c:pt idx="20735">
                  <c:v>275000</c:v>
                </c:pt>
                <c:pt idx="20736">
                  <c:v>259950</c:v>
                </c:pt>
                <c:pt idx="20737">
                  <c:v>441000</c:v>
                </c:pt>
                <c:pt idx="20738" formatCode="0.00E+00">
                  <c:v>1135000</c:v>
                </c:pt>
                <c:pt idx="20739">
                  <c:v>590000</c:v>
                </c:pt>
                <c:pt idx="20740">
                  <c:v>497000</c:v>
                </c:pt>
                <c:pt idx="20741">
                  <c:v>345500</c:v>
                </c:pt>
                <c:pt idx="20742">
                  <c:v>562500</c:v>
                </c:pt>
                <c:pt idx="20743">
                  <c:v>355000</c:v>
                </c:pt>
                <c:pt idx="20744">
                  <c:v>345000</c:v>
                </c:pt>
                <c:pt idx="20745">
                  <c:v>478000</c:v>
                </c:pt>
                <c:pt idx="20746">
                  <c:v>391500</c:v>
                </c:pt>
                <c:pt idx="20747">
                  <c:v>265000</c:v>
                </c:pt>
                <c:pt idx="20748">
                  <c:v>395000</c:v>
                </c:pt>
                <c:pt idx="20749">
                  <c:v>286308</c:v>
                </c:pt>
                <c:pt idx="20750">
                  <c:v>370000</c:v>
                </c:pt>
                <c:pt idx="20751" formatCode="0.00E+00">
                  <c:v>1079000</c:v>
                </c:pt>
                <c:pt idx="20752">
                  <c:v>298900</c:v>
                </c:pt>
                <c:pt idx="20753">
                  <c:v>775000</c:v>
                </c:pt>
                <c:pt idx="20754">
                  <c:v>790000</c:v>
                </c:pt>
                <c:pt idx="20755" formatCode="0.00E+00">
                  <c:v>1050000</c:v>
                </c:pt>
                <c:pt idx="20756">
                  <c:v>249000</c:v>
                </c:pt>
                <c:pt idx="20757">
                  <c:v>348000</c:v>
                </c:pt>
                <c:pt idx="20758">
                  <c:v>358000</c:v>
                </c:pt>
                <c:pt idx="20759">
                  <c:v>260000</c:v>
                </c:pt>
                <c:pt idx="20760">
                  <c:v>765000</c:v>
                </c:pt>
                <c:pt idx="20761">
                  <c:v>739000</c:v>
                </c:pt>
                <c:pt idx="20762">
                  <c:v>890000</c:v>
                </c:pt>
                <c:pt idx="20763">
                  <c:v>462000</c:v>
                </c:pt>
                <c:pt idx="20764">
                  <c:v>380000</c:v>
                </c:pt>
                <c:pt idx="20765">
                  <c:v>770000</c:v>
                </c:pt>
                <c:pt idx="20766">
                  <c:v>641000</c:v>
                </c:pt>
                <c:pt idx="20767" formatCode="0.00E+00">
                  <c:v>2300000</c:v>
                </c:pt>
                <c:pt idx="20768">
                  <c:v>369000</c:v>
                </c:pt>
                <c:pt idx="20769" formatCode="0.00E+00">
                  <c:v>1112000</c:v>
                </c:pt>
                <c:pt idx="20770">
                  <c:v>357000</c:v>
                </c:pt>
                <c:pt idx="20771">
                  <c:v>650000</c:v>
                </c:pt>
                <c:pt idx="20772">
                  <c:v>563500</c:v>
                </c:pt>
                <c:pt idx="20773">
                  <c:v>345000</c:v>
                </c:pt>
                <c:pt idx="20774">
                  <c:v>479950</c:v>
                </c:pt>
                <c:pt idx="20775">
                  <c:v>660000</c:v>
                </c:pt>
                <c:pt idx="20776">
                  <c:v>800000</c:v>
                </c:pt>
                <c:pt idx="20777">
                  <c:v>253101</c:v>
                </c:pt>
                <c:pt idx="20778">
                  <c:v>555000</c:v>
                </c:pt>
                <c:pt idx="20779">
                  <c:v>240000</c:v>
                </c:pt>
                <c:pt idx="20780">
                  <c:v>380000</c:v>
                </c:pt>
                <c:pt idx="20781">
                  <c:v>239000</c:v>
                </c:pt>
                <c:pt idx="20782">
                  <c:v>760000</c:v>
                </c:pt>
                <c:pt idx="20783">
                  <c:v>430000</c:v>
                </c:pt>
                <c:pt idx="20784">
                  <c:v>660000</c:v>
                </c:pt>
                <c:pt idx="20785">
                  <c:v>399963</c:v>
                </c:pt>
                <c:pt idx="20786">
                  <c:v>411000</c:v>
                </c:pt>
                <c:pt idx="20787">
                  <c:v>483453</c:v>
                </c:pt>
                <c:pt idx="20788">
                  <c:v>469950</c:v>
                </c:pt>
                <c:pt idx="20789">
                  <c:v>504058</c:v>
                </c:pt>
                <c:pt idx="20790">
                  <c:v>425996</c:v>
                </c:pt>
                <c:pt idx="20791">
                  <c:v>760005</c:v>
                </c:pt>
                <c:pt idx="20792">
                  <c:v>699999</c:v>
                </c:pt>
                <c:pt idx="20793">
                  <c:v>749950</c:v>
                </c:pt>
                <c:pt idx="20794">
                  <c:v>674600</c:v>
                </c:pt>
                <c:pt idx="20795">
                  <c:v>450000</c:v>
                </c:pt>
                <c:pt idx="20796">
                  <c:v>272000</c:v>
                </c:pt>
                <c:pt idx="20797">
                  <c:v>450000</c:v>
                </c:pt>
                <c:pt idx="20798">
                  <c:v>643950</c:v>
                </c:pt>
                <c:pt idx="20799">
                  <c:v>290000</c:v>
                </c:pt>
                <c:pt idx="20800">
                  <c:v>378000</c:v>
                </c:pt>
                <c:pt idx="20801">
                  <c:v>728050</c:v>
                </c:pt>
                <c:pt idx="20802">
                  <c:v>499160</c:v>
                </c:pt>
                <c:pt idx="20803">
                  <c:v>536000</c:v>
                </c:pt>
                <c:pt idx="20804">
                  <c:v>419900</c:v>
                </c:pt>
                <c:pt idx="20805">
                  <c:v>469000</c:v>
                </c:pt>
                <c:pt idx="20806">
                  <c:v>374000</c:v>
                </c:pt>
                <c:pt idx="20807">
                  <c:v>182568</c:v>
                </c:pt>
                <c:pt idx="20808">
                  <c:v>334888</c:v>
                </c:pt>
                <c:pt idx="20809">
                  <c:v>799900</c:v>
                </c:pt>
                <c:pt idx="20810">
                  <c:v>383000</c:v>
                </c:pt>
                <c:pt idx="20811">
                  <c:v>580000</c:v>
                </c:pt>
                <c:pt idx="20812">
                  <c:v>351999</c:v>
                </c:pt>
                <c:pt idx="20813" formatCode="0.00E+00">
                  <c:v>1325000</c:v>
                </c:pt>
                <c:pt idx="20814">
                  <c:v>312000</c:v>
                </c:pt>
                <c:pt idx="20815">
                  <c:v>674950</c:v>
                </c:pt>
                <c:pt idx="20816" formatCode="0.00E+00">
                  <c:v>1105000</c:v>
                </c:pt>
                <c:pt idx="20817">
                  <c:v>415000</c:v>
                </c:pt>
                <c:pt idx="20818" formatCode="0.00E+00">
                  <c:v>1250000</c:v>
                </c:pt>
                <c:pt idx="20819">
                  <c:v>208800</c:v>
                </c:pt>
                <c:pt idx="20820">
                  <c:v>452000</c:v>
                </c:pt>
                <c:pt idx="20821">
                  <c:v>837000</c:v>
                </c:pt>
                <c:pt idx="20822">
                  <c:v>780000</c:v>
                </c:pt>
                <c:pt idx="20823" formatCode="0.00E+00">
                  <c:v>1485000</c:v>
                </c:pt>
                <c:pt idx="20824" formatCode="0.00E+00">
                  <c:v>1600000</c:v>
                </c:pt>
                <c:pt idx="20825">
                  <c:v>369946</c:v>
                </c:pt>
                <c:pt idx="20826">
                  <c:v>530000</c:v>
                </c:pt>
                <c:pt idx="20827">
                  <c:v>386000</c:v>
                </c:pt>
                <c:pt idx="20828" formatCode="0.00E+00">
                  <c:v>1900000</c:v>
                </c:pt>
                <c:pt idx="20829">
                  <c:v>735000</c:v>
                </c:pt>
                <c:pt idx="20830" formatCode="0.00E+00">
                  <c:v>1750000</c:v>
                </c:pt>
                <c:pt idx="20831">
                  <c:v>489950</c:v>
                </c:pt>
                <c:pt idx="20832">
                  <c:v>357500</c:v>
                </c:pt>
                <c:pt idx="20833">
                  <c:v>329995</c:v>
                </c:pt>
                <c:pt idx="20834">
                  <c:v>414000</c:v>
                </c:pt>
                <c:pt idx="20835">
                  <c:v>533500</c:v>
                </c:pt>
                <c:pt idx="20836">
                  <c:v>402395</c:v>
                </c:pt>
                <c:pt idx="20837">
                  <c:v>725000</c:v>
                </c:pt>
                <c:pt idx="20838" formatCode="0.00E+00">
                  <c:v>1275000</c:v>
                </c:pt>
                <c:pt idx="20839">
                  <c:v>239800</c:v>
                </c:pt>
                <c:pt idx="20840">
                  <c:v>616950</c:v>
                </c:pt>
                <c:pt idx="20841" formatCode="0.00E+00">
                  <c:v>1258000</c:v>
                </c:pt>
                <c:pt idx="20842">
                  <c:v>435000</c:v>
                </c:pt>
                <c:pt idx="20843">
                  <c:v>925000</c:v>
                </c:pt>
                <c:pt idx="20844">
                  <c:v>631500</c:v>
                </c:pt>
                <c:pt idx="20845">
                  <c:v>399995</c:v>
                </c:pt>
                <c:pt idx="20846">
                  <c:v>369950</c:v>
                </c:pt>
                <c:pt idx="20847">
                  <c:v>475000</c:v>
                </c:pt>
                <c:pt idx="20848">
                  <c:v>353000</c:v>
                </c:pt>
                <c:pt idx="20849">
                  <c:v>329950</c:v>
                </c:pt>
                <c:pt idx="20850">
                  <c:v>367000</c:v>
                </c:pt>
                <c:pt idx="20851">
                  <c:v>447500</c:v>
                </c:pt>
                <c:pt idx="20852">
                  <c:v>595000</c:v>
                </c:pt>
                <c:pt idx="20853">
                  <c:v>325000</c:v>
                </c:pt>
                <c:pt idx="20854">
                  <c:v>690000</c:v>
                </c:pt>
                <c:pt idx="20855">
                  <c:v>329950</c:v>
                </c:pt>
                <c:pt idx="20856">
                  <c:v>399500</c:v>
                </c:pt>
                <c:pt idx="20857">
                  <c:v>555000</c:v>
                </c:pt>
                <c:pt idx="20858">
                  <c:v>427000</c:v>
                </c:pt>
                <c:pt idx="20859">
                  <c:v>375000</c:v>
                </c:pt>
                <c:pt idx="20860">
                  <c:v>499000</c:v>
                </c:pt>
                <c:pt idx="20861">
                  <c:v>750000</c:v>
                </c:pt>
                <c:pt idx="20862">
                  <c:v>336900</c:v>
                </c:pt>
                <c:pt idx="20863">
                  <c:v>555000</c:v>
                </c:pt>
                <c:pt idx="20864" formatCode="0.00E+00">
                  <c:v>1275000</c:v>
                </c:pt>
                <c:pt idx="20865">
                  <c:v>999950</c:v>
                </c:pt>
                <c:pt idx="20866">
                  <c:v>975000</c:v>
                </c:pt>
                <c:pt idx="20867">
                  <c:v>299000</c:v>
                </c:pt>
                <c:pt idx="20868">
                  <c:v>479000</c:v>
                </c:pt>
                <c:pt idx="20869">
                  <c:v>428000</c:v>
                </c:pt>
                <c:pt idx="20870">
                  <c:v>409000</c:v>
                </c:pt>
                <c:pt idx="20871">
                  <c:v>798500</c:v>
                </c:pt>
                <c:pt idx="20872">
                  <c:v>689000</c:v>
                </c:pt>
                <c:pt idx="20873">
                  <c:v>375000</c:v>
                </c:pt>
                <c:pt idx="20874">
                  <c:v>775000</c:v>
                </c:pt>
                <c:pt idx="20875">
                  <c:v>639983</c:v>
                </c:pt>
                <c:pt idx="20876">
                  <c:v>300000</c:v>
                </c:pt>
                <c:pt idx="20877">
                  <c:v>627000</c:v>
                </c:pt>
                <c:pt idx="20878">
                  <c:v>275000</c:v>
                </c:pt>
                <c:pt idx="20879">
                  <c:v>352800</c:v>
                </c:pt>
                <c:pt idx="20880">
                  <c:v>565000</c:v>
                </c:pt>
                <c:pt idx="20881">
                  <c:v>765000</c:v>
                </c:pt>
                <c:pt idx="20882">
                  <c:v>644000</c:v>
                </c:pt>
                <c:pt idx="20883">
                  <c:v>461000</c:v>
                </c:pt>
                <c:pt idx="20884">
                  <c:v>270500</c:v>
                </c:pt>
                <c:pt idx="20885">
                  <c:v>640000</c:v>
                </c:pt>
                <c:pt idx="20886">
                  <c:v>457000</c:v>
                </c:pt>
                <c:pt idx="20887">
                  <c:v>355000</c:v>
                </c:pt>
                <c:pt idx="20888">
                  <c:v>356000</c:v>
                </c:pt>
                <c:pt idx="20889">
                  <c:v>425000</c:v>
                </c:pt>
                <c:pt idx="20890">
                  <c:v>562500</c:v>
                </c:pt>
                <c:pt idx="20891">
                  <c:v>460000</c:v>
                </c:pt>
                <c:pt idx="20892">
                  <c:v>790000</c:v>
                </c:pt>
                <c:pt idx="20893">
                  <c:v>401000</c:v>
                </c:pt>
                <c:pt idx="20894" formatCode="0.00E+00">
                  <c:v>1095000</c:v>
                </c:pt>
                <c:pt idx="20895">
                  <c:v>850000</c:v>
                </c:pt>
                <c:pt idx="20896">
                  <c:v>274500</c:v>
                </c:pt>
                <c:pt idx="20897" formatCode="0.00E+00">
                  <c:v>1940000</c:v>
                </c:pt>
                <c:pt idx="20898">
                  <c:v>808000</c:v>
                </c:pt>
                <c:pt idx="20899">
                  <c:v>312000</c:v>
                </c:pt>
                <c:pt idx="20900">
                  <c:v>320000</c:v>
                </c:pt>
                <c:pt idx="20901">
                  <c:v>410000</c:v>
                </c:pt>
                <c:pt idx="20902">
                  <c:v>725000</c:v>
                </c:pt>
                <c:pt idx="20903">
                  <c:v>335000</c:v>
                </c:pt>
                <c:pt idx="20904">
                  <c:v>519990</c:v>
                </c:pt>
                <c:pt idx="20905">
                  <c:v>533112</c:v>
                </c:pt>
                <c:pt idx="20906">
                  <c:v>274900</c:v>
                </c:pt>
                <c:pt idx="20907">
                  <c:v>325000</c:v>
                </c:pt>
                <c:pt idx="20908">
                  <c:v>350000</c:v>
                </c:pt>
                <c:pt idx="20909">
                  <c:v>550000</c:v>
                </c:pt>
                <c:pt idx="20910">
                  <c:v>311850</c:v>
                </c:pt>
                <c:pt idx="20911">
                  <c:v>526000</c:v>
                </c:pt>
                <c:pt idx="20912">
                  <c:v>375000</c:v>
                </c:pt>
                <c:pt idx="20913">
                  <c:v>299999</c:v>
                </c:pt>
                <c:pt idx="20914">
                  <c:v>436000</c:v>
                </c:pt>
                <c:pt idx="20915">
                  <c:v>303000</c:v>
                </c:pt>
                <c:pt idx="20916">
                  <c:v>525000</c:v>
                </c:pt>
                <c:pt idx="20917">
                  <c:v>575000</c:v>
                </c:pt>
                <c:pt idx="20918">
                  <c:v>420000</c:v>
                </c:pt>
                <c:pt idx="20919">
                  <c:v>329950</c:v>
                </c:pt>
                <c:pt idx="20920" formatCode="0.00E+00">
                  <c:v>1830000</c:v>
                </c:pt>
                <c:pt idx="20921" formatCode="0.00E+00">
                  <c:v>1175000</c:v>
                </c:pt>
                <c:pt idx="20922">
                  <c:v>499950</c:v>
                </c:pt>
                <c:pt idx="20923" formatCode="0.00E+00">
                  <c:v>1149000</c:v>
                </c:pt>
                <c:pt idx="20924">
                  <c:v>400000</c:v>
                </c:pt>
                <c:pt idx="20925">
                  <c:v>246950</c:v>
                </c:pt>
                <c:pt idx="20926">
                  <c:v>630000</c:v>
                </c:pt>
                <c:pt idx="20927">
                  <c:v>561000</c:v>
                </c:pt>
                <c:pt idx="20928">
                  <c:v>287000</c:v>
                </c:pt>
                <c:pt idx="20929">
                  <c:v>600000</c:v>
                </c:pt>
                <c:pt idx="20930">
                  <c:v>490000</c:v>
                </c:pt>
                <c:pt idx="20931">
                  <c:v>330000</c:v>
                </c:pt>
                <c:pt idx="20932">
                  <c:v>286950</c:v>
                </c:pt>
                <c:pt idx="20933" formatCode="0.00E+00">
                  <c:v>1550000</c:v>
                </c:pt>
                <c:pt idx="20934">
                  <c:v>880000</c:v>
                </c:pt>
                <c:pt idx="20935">
                  <c:v>577450</c:v>
                </c:pt>
                <c:pt idx="20936">
                  <c:v>405000</c:v>
                </c:pt>
                <c:pt idx="20937">
                  <c:v>510000</c:v>
                </c:pt>
                <c:pt idx="20938">
                  <c:v>465000</c:v>
                </c:pt>
                <c:pt idx="20939" formatCode="0.00E+00">
                  <c:v>1300000</c:v>
                </c:pt>
                <c:pt idx="20940">
                  <c:v>609000</c:v>
                </c:pt>
                <c:pt idx="20941">
                  <c:v>336000</c:v>
                </c:pt>
                <c:pt idx="20942">
                  <c:v>375000</c:v>
                </c:pt>
                <c:pt idx="20943">
                  <c:v>294500</c:v>
                </c:pt>
                <c:pt idx="20944">
                  <c:v>925000</c:v>
                </c:pt>
                <c:pt idx="20945">
                  <c:v>730000</c:v>
                </c:pt>
                <c:pt idx="20946">
                  <c:v>280000</c:v>
                </c:pt>
                <c:pt idx="20947">
                  <c:v>500000</c:v>
                </c:pt>
                <c:pt idx="20948">
                  <c:v>605000</c:v>
                </c:pt>
                <c:pt idx="20949">
                  <c:v>379950</c:v>
                </c:pt>
                <c:pt idx="20950">
                  <c:v>605000</c:v>
                </c:pt>
                <c:pt idx="20951">
                  <c:v>720000</c:v>
                </c:pt>
                <c:pt idx="20952">
                  <c:v>549900</c:v>
                </c:pt>
                <c:pt idx="20953">
                  <c:v>427000</c:v>
                </c:pt>
                <c:pt idx="20954">
                  <c:v>492000</c:v>
                </c:pt>
                <c:pt idx="20955">
                  <c:v>419190</c:v>
                </c:pt>
                <c:pt idx="20956">
                  <c:v>650000</c:v>
                </c:pt>
                <c:pt idx="20957">
                  <c:v>379950</c:v>
                </c:pt>
                <c:pt idx="20958">
                  <c:v>269800</c:v>
                </c:pt>
                <c:pt idx="20959">
                  <c:v>407000</c:v>
                </c:pt>
                <c:pt idx="20960">
                  <c:v>580000</c:v>
                </c:pt>
                <c:pt idx="20961">
                  <c:v>389700</c:v>
                </c:pt>
                <c:pt idx="20962">
                  <c:v>110000</c:v>
                </c:pt>
                <c:pt idx="20963">
                  <c:v>230000</c:v>
                </c:pt>
                <c:pt idx="20964">
                  <c:v>533380</c:v>
                </c:pt>
                <c:pt idx="20965">
                  <c:v>295500</c:v>
                </c:pt>
                <c:pt idx="20966">
                  <c:v>860000</c:v>
                </c:pt>
                <c:pt idx="20967">
                  <c:v>812000</c:v>
                </c:pt>
                <c:pt idx="20968">
                  <c:v>324500</c:v>
                </c:pt>
                <c:pt idx="20969">
                  <c:v>193000</c:v>
                </c:pt>
                <c:pt idx="20970">
                  <c:v>355000</c:v>
                </c:pt>
                <c:pt idx="20971">
                  <c:v>525000</c:v>
                </c:pt>
                <c:pt idx="20972">
                  <c:v>370950</c:v>
                </c:pt>
                <c:pt idx="20973" formatCode="0.00E+00">
                  <c:v>1242000</c:v>
                </c:pt>
                <c:pt idx="20974">
                  <c:v>950000</c:v>
                </c:pt>
                <c:pt idx="20975">
                  <c:v>888990</c:v>
                </c:pt>
                <c:pt idx="20976">
                  <c:v>705000</c:v>
                </c:pt>
                <c:pt idx="20977">
                  <c:v>268000</c:v>
                </c:pt>
                <c:pt idx="20978">
                  <c:v>305450</c:v>
                </c:pt>
                <c:pt idx="20979">
                  <c:v>399900</c:v>
                </c:pt>
                <c:pt idx="20980">
                  <c:v>495000</c:v>
                </c:pt>
                <c:pt idx="20981">
                  <c:v>857326</c:v>
                </c:pt>
                <c:pt idx="20982">
                  <c:v>845950</c:v>
                </c:pt>
                <c:pt idx="20983">
                  <c:v>303210</c:v>
                </c:pt>
                <c:pt idx="20984">
                  <c:v>343000</c:v>
                </c:pt>
                <c:pt idx="20985">
                  <c:v>300000</c:v>
                </c:pt>
                <c:pt idx="20986">
                  <c:v>334900</c:v>
                </c:pt>
                <c:pt idx="20987">
                  <c:v>477500</c:v>
                </c:pt>
                <c:pt idx="20988">
                  <c:v>820000</c:v>
                </c:pt>
                <c:pt idx="20989">
                  <c:v>580000</c:v>
                </c:pt>
                <c:pt idx="20990">
                  <c:v>350000</c:v>
                </c:pt>
                <c:pt idx="20991">
                  <c:v>910000</c:v>
                </c:pt>
                <c:pt idx="20992">
                  <c:v>414000</c:v>
                </c:pt>
                <c:pt idx="20993">
                  <c:v>525000</c:v>
                </c:pt>
                <c:pt idx="20994">
                  <c:v>650000</c:v>
                </c:pt>
                <c:pt idx="20995">
                  <c:v>450000</c:v>
                </c:pt>
                <c:pt idx="20996" formatCode="0.00E+00">
                  <c:v>1270000</c:v>
                </c:pt>
                <c:pt idx="20997">
                  <c:v>699000</c:v>
                </c:pt>
                <c:pt idx="20998">
                  <c:v>899000</c:v>
                </c:pt>
                <c:pt idx="20999">
                  <c:v>353500</c:v>
                </c:pt>
                <c:pt idx="21000">
                  <c:v>485000</c:v>
                </c:pt>
                <c:pt idx="21001">
                  <c:v>782900</c:v>
                </c:pt>
                <c:pt idx="21002">
                  <c:v>529000</c:v>
                </c:pt>
                <c:pt idx="21003">
                  <c:v>514700</c:v>
                </c:pt>
                <c:pt idx="21004">
                  <c:v>409316</c:v>
                </c:pt>
                <c:pt idx="21005">
                  <c:v>388598</c:v>
                </c:pt>
                <c:pt idx="21006">
                  <c:v>415000</c:v>
                </c:pt>
                <c:pt idx="21007">
                  <c:v>521500</c:v>
                </c:pt>
                <c:pt idx="21008">
                  <c:v>580000</c:v>
                </c:pt>
                <c:pt idx="21009">
                  <c:v>882566</c:v>
                </c:pt>
                <c:pt idx="21010">
                  <c:v>525000</c:v>
                </c:pt>
                <c:pt idx="21011">
                  <c:v>515000</c:v>
                </c:pt>
                <c:pt idx="21012">
                  <c:v>589410</c:v>
                </c:pt>
                <c:pt idx="21013">
                  <c:v>757500</c:v>
                </c:pt>
                <c:pt idx="21014">
                  <c:v>284000</c:v>
                </c:pt>
                <c:pt idx="21015">
                  <c:v>338500</c:v>
                </c:pt>
                <c:pt idx="21016">
                  <c:v>379500</c:v>
                </c:pt>
                <c:pt idx="21017">
                  <c:v>550000</c:v>
                </c:pt>
                <c:pt idx="21018">
                  <c:v>294900</c:v>
                </c:pt>
                <c:pt idx="21019">
                  <c:v>345000</c:v>
                </c:pt>
                <c:pt idx="21020">
                  <c:v>450000</c:v>
                </c:pt>
                <c:pt idx="21021">
                  <c:v>420000</c:v>
                </c:pt>
                <c:pt idx="21022">
                  <c:v>740000</c:v>
                </c:pt>
                <c:pt idx="21023">
                  <c:v>286000</c:v>
                </c:pt>
                <c:pt idx="21024">
                  <c:v>870000</c:v>
                </c:pt>
                <c:pt idx="21025">
                  <c:v>727000</c:v>
                </c:pt>
                <c:pt idx="21026">
                  <c:v>395000</c:v>
                </c:pt>
                <c:pt idx="21027">
                  <c:v>535000</c:v>
                </c:pt>
                <c:pt idx="21028">
                  <c:v>255000</c:v>
                </c:pt>
                <c:pt idx="21029">
                  <c:v>260000</c:v>
                </c:pt>
                <c:pt idx="21030">
                  <c:v>810000</c:v>
                </c:pt>
                <c:pt idx="21031">
                  <c:v>359782</c:v>
                </c:pt>
                <c:pt idx="21032">
                  <c:v>500000</c:v>
                </c:pt>
                <c:pt idx="21033" formatCode="0.00E+00">
                  <c:v>1049990</c:v>
                </c:pt>
                <c:pt idx="21034">
                  <c:v>810000</c:v>
                </c:pt>
                <c:pt idx="21035">
                  <c:v>605000</c:v>
                </c:pt>
                <c:pt idx="21036">
                  <c:v>730000</c:v>
                </c:pt>
                <c:pt idx="21037">
                  <c:v>327000</c:v>
                </c:pt>
                <c:pt idx="21038">
                  <c:v>370000</c:v>
                </c:pt>
                <c:pt idx="21039">
                  <c:v>459000</c:v>
                </c:pt>
                <c:pt idx="21040" formatCode="0.00E+00">
                  <c:v>2900000</c:v>
                </c:pt>
                <c:pt idx="21041">
                  <c:v>365000</c:v>
                </c:pt>
                <c:pt idx="21042">
                  <c:v>255000</c:v>
                </c:pt>
                <c:pt idx="21043">
                  <c:v>375000</c:v>
                </c:pt>
                <c:pt idx="21044">
                  <c:v>375000</c:v>
                </c:pt>
                <c:pt idx="21045">
                  <c:v>518380</c:v>
                </c:pt>
                <c:pt idx="21046">
                  <c:v>346000</c:v>
                </c:pt>
                <c:pt idx="21047">
                  <c:v>302059</c:v>
                </c:pt>
                <c:pt idx="21048">
                  <c:v>575000</c:v>
                </c:pt>
                <c:pt idx="21049">
                  <c:v>549950</c:v>
                </c:pt>
                <c:pt idx="21050">
                  <c:v>900000</c:v>
                </c:pt>
                <c:pt idx="21051">
                  <c:v>397500</c:v>
                </c:pt>
                <c:pt idx="21052" formatCode="0.00E+00">
                  <c:v>1075000</c:v>
                </c:pt>
                <c:pt idx="21053">
                  <c:v>775900</c:v>
                </c:pt>
                <c:pt idx="21054">
                  <c:v>510000</c:v>
                </c:pt>
                <c:pt idx="21055">
                  <c:v>471275</c:v>
                </c:pt>
                <c:pt idx="21056">
                  <c:v>288000</c:v>
                </c:pt>
                <c:pt idx="21057">
                  <c:v>989990</c:v>
                </c:pt>
                <c:pt idx="21058">
                  <c:v>300000</c:v>
                </c:pt>
                <c:pt idx="21059">
                  <c:v>664950</c:v>
                </c:pt>
                <c:pt idx="21060">
                  <c:v>699188</c:v>
                </c:pt>
                <c:pt idx="21061">
                  <c:v>390000</c:v>
                </c:pt>
                <c:pt idx="21062">
                  <c:v>670000</c:v>
                </c:pt>
                <c:pt idx="21063">
                  <c:v>487000</c:v>
                </c:pt>
                <c:pt idx="21064">
                  <c:v>769995</c:v>
                </c:pt>
                <c:pt idx="21065">
                  <c:v>321950</c:v>
                </c:pt>
                <c:pt idx="21066">
                  <c:v>613500</c:v>
                </c:pt>
                <c:pt idx="21067">
                  <c:v>300000</c:v>
                </c:pt>
                <c:pt idx="21068">
                  <c:v>400950</c:v>
                </c:pt>
                <c:pt idx="21069">
                  <c:v>389517</c:v>
                </c:pt>
                <c:pt idx="21070">
                  <c:v>255000</c:v>
                </c:pt>
                <c:pt idx="21071" formatCode="0.00E+00">
                  <c:v>1080000</c:v>
                </c:pt>
                <c:pt idx="21072">
                  <c:v>637850</c:v>
                </c:pt>
                <c:pt idx="21073">
                  <c:v>636230</c:v>
                </c:pt>
                <c:pt idx="21074">
                  <c:v>375000</c:v>
                </c:pt>
                <c:pt idx="21075">
                  <c:v>586500</c:v>
                </c:pt>
                <c:pt idx="21076">
                  <c:v>544000</c:v>
                </c:pt>
                <c:pt idx="21077">
                  <c:v>425000</c:v>
                </c:pt>
                <c:pt idx="21078">
                  <c:v>374950</c:v>
                </c:pt>
                <c:pt idx="21079">
                  <c:v>294570</c:v>
                </c:pt>
                <c:pt idx="21080">
                  <c:v>300000</c:v>
                </c:pt>
                <c:pt idx="21081">
                  <c:v>395950</c:v>
                </c:pt>
                <c:pt idx="21082">
                  <c:v>800000</c:v>
                </c:pt>
                <c:pt idx="21083">
                  <c:v>439990</c:v>
                </c:pt>
                <c:pt idx="21084">
                  <c:v>680000</c:v>
                </c:pt>
                <c:pt idx="21085">
                  <c:v>677790</c:v>
                </c:pt>
                <c:pt idx="21086">
                  <c:v>424950</c:v>
                </c:pt>
                <c:pt idx="21087">
                  <c:v>223990</c:v>
                </c:pt>
                <c:pt idx="21088">
                  <c:v>498000</c:v>
                </c:pt>
                <c:pt idx="21089">
                  <c:v>359950</c:v>
                </c:pt>
                <c:pt idx="21090">
                  <c:v>720000</c:v>
                </c:pt>
                <c:pt idx="21091">
                  <c:v>530000</c:v>
                </c:pt>
                <c:pt idx="21092">
                  <c:v>295000</c:v>
                </c:pt>
                <c:pt idx="21093">
                  <c:v>255500</c:v>
                </c:pt>
                <c:pt idx="21094">
                  <c:v>556000</c:v>
                </c:pt>
                <c:pt idx="21095">
                  <c:v>277950</c:v>
                </c:pt>
                <c:pt idx="21096">
                  <c:v>431000</c:v>
                </c:pt>
                <c:pt idx="21097">
                  <c:v>780000</c:v>
                </c:pt>
                <c:pt idx="21098">
                  <c:v>649000</c:v>
                </c:pt>
                <c:pt idx="21099">
                  <c:v>447000</c:v>
                </c:pt>
                <c:pt idx="21100">
                  <c:v>712198</c:v>
                </c:pt>
                <c:pt idx="21101">
                  <c:v>277140</c:v>
                </c:pt>
                <c:pt idx="21102">
                  <c:v>363000</c:v>
                </c:pt>
                <c:pt idx="21103">
                  <c:v>598992</c:v>
                </c:pt>
                <c:pt idx="21104">
                  <c:v>585000</c:v>
                </c:pt>
                <c:pt idx="21105" formatCode="0.00E+00">
                  <c:v>1274950</c:v>
                </c:pt>
                <c:pt idx="21106">
                  <c:v>380950</c:v>
                </c:pt>
                <c:pt idx="21107">
                  <c:v>333490</c:v>
                </c:pt>
                <c:pt idx="21108">
                  <c:v>520000</c:v>
                </c:pt>
                <c:pt idx="21109">
                  <c:v>315000</c:v>
                </c:pt>
                <c:pt idx="21110">
                  <c:v>487000</c:v>
                </c:pt>
                <c:pt idx="21111">
                  <c:v>424950</c:v>
                </c:pt>
                <c:pt idx="21112">
                  <c:v>542300</c:v>
                </c:pt>
                <c:pt idx="21113">
                  <c:v>320000</c:v>
                </c:pt>
                <c:pt idx="21114" formatCode="0.00E+00">
                  <c:v>1139990</c:v>
                </c:pt>
                <c:pt idx="21115">
                  <c:v>425000</c:v>
                </c:pt>
                <c:pt idx="21116">
                  <c:v>474950</c:v>
                </c:pt>
                <c:pt idx="21117">
                  <c:v>307635</c:v>
                </c:pt>
                <c:pt idx="21118">
                  <c:v>834538</c:v>
                </c:pt>
                <c:pt idx="21119">
                  <c:v>769995</c:v>
                </c:pt>
                <c:pt idx="21120">
                  <c:v>820875</c:v>
                </c:pt>
                <c:pt idx="21121">
                  <c:v>595500</c:v>
                </c:pt>
                <c:pt idx="21122">
                  <c:v>450000</c:v>
                </c:pt>
                <c:pt idx="21123">
                  <c:v>695000</c:v>
                </c:pt>
                <c:pt idx="21124">
                  <c:v>300000</c:v>
                </c:pt>
                <c:pt idx="21125">
                  <c:v>515000</c:v>
                </c:pt>
                <c:pt idx="21126">
                  <c:v>545000</c:v>
                </c:pt>
                <c:pt idx="21127">
                  <c:v>365000</c:v>
                </c:pt>
                <c:pt idx="21128">
                  <c:v>718500</c:v>
                </c:pt>
                <c:pt idx="21129">
                  <c:v>279800</c:v>
                </c:pt>
                <c:pt idx="21130">
                  <c:v>486940</c:v>
                </c:pt>
                <c:pt idx="21131">
                  <c:v>525000</c:v>
                </c:pt>
                <c:pt idx="21132">
                  <c:v>345000</c:v>
                </c:pt>
                <c:pt idx="21133">
                  <c:v>613000</c:v>
                </c:pt>
                <c:pt idx="21134">
                  <c:v>370000</c:v>
                </c:pt>
                <c:pt idx="21135">
                  <c:v>449500</c:v>
                </c:pt>
                <c:pt idx="21136">
                  <c:v>515000</c:v>
                </c:pt>
                <c:pt idx="21137">
                  <c:v>346100</c:v>
                </c:pt>
                <c:pt idx="21138">
                  <c:v>398500</c:v>
                </c:pt>
                <c:pt idx="21139">
                  <c:v>310000</c:v>
                </c:pt>
                <c:pt idx="21140">
                  <c:v>250000</c:v>
                </c:pt>
                <c:pt idx="21141" formatCode="0.00E+00">
                  <c:v>1880000</c:v>
                </c:pt>
                <c:pt idx="21142">
                  <c:v>695000</c:v>
                </c:pt>
                <c:pt idx="21143" formatCode="0.00E+00">
                  <c:v>1085000</c:v>
                </c:pt>
                <c:pt idx="21144">
                  <c:v>864327</c:v>
                </c:pt>
                <c:pt idx="21145">
                  <c:v>749995</c:v>
                </c:pt>
                <c:pt idx="21146">
                  <c:v>525000</c:v>
                </c:pt>
                <c:pt idx="21147">
                  <c:v>659950</c:v>
                </c:pt>
                <c:pt idx="21148" formatCode="0.00E+00">
                  <c:v>1800000</c:v>
                </c:pt>
                <c:pt idx="21149">
                  <c:v>950000</c:v>
                </c:pt>
                <c:pt idx="21150" formatCode="0.00E+00">
                  <c:v>1399950</c:v>
                </c:pt>
                <c:pt idx="21151">
                  <c:v>265050</c:v>
                </c:pt>
                <c:pt idx="21152">
                  <c:v>450000</c:v>
                </c:pt>
                <c:pt idx="21153">
                  <c:v>915000</c:v>
                </c:pt>
                <c:pt idx="21154">
                  <c:v>963000</c:v>
                </c:pt>
                <c:pt idx="21155">
                  <c:v>270000</c:v>
                </c:pt>
                <c:pt idx="21156">
                  <c:v>294000</c:v>
                </c:pt>
                <c:pt idx="21157">
                  <c:v>700000</c:v>
                </c:pt>
                <c:pt idx="21158" formatCode="0.00E+00">
                  <c:v>1065000</c:v>
                </c:pt>
                <c:pt idx="21159">
                  <c:v>494900</c:v>
                </c:pt>
                <c:pt idx="21160">
                  <c:v>415000</c:v>
                </c:pt>
                <c:pt idx="21161">
                  <c:v>459990</c:v>
                </c:pt>
                <c:pt idx="21162">
                  <c:v>882990</c:v>
                </c:pt>
                <c:pt idx="21163">
                  <c:v>620000</c:v>
                </c:pt>
                <c:pt idx="21164">
                  <c:v>375900</c:v>
                </c:pt>
                <c:pt idx="21165">
                  <c:v>654000</c:v>
                </c:pt>
                <c:pt idx="21166" formatCode="0.00E+00">
                  <c:v>1839900</c:v>
                </c:pt>
                <c:pt idx="21167">
                  <c:v>215000</c:v>
                </c:pt>
                <c:pt idx="21168">
                  <c:v>630500</c:v>
                </c:pt>
                <c:pt idx="21169">
                  <c:v>855000</c:v>
                </c:pt>
                <c:pt idx="21170">
                  <c:v>235245</c:v>
                </c:pt>
                <c:pt idx="21171">
                  <c:v>770000</c:v>
                </c:pt>
                <c:pt idx="21172">
                  <c:v>734990</c:v>
                </c:pt>
                <c:pt idx="21173">
                  <c:v>880000</c:v>
                </c:pt>
                <c:pt idx="21174">
                  <c:v>525000</c:v>
                </c:pt>
                <c:pt idx="21175">
                  <c:v>775000</c:v>
                </c:pt>
                <c:pt idx="21176">
                  <c:v>687015</c:v>
                </c:pt>
                <c:pt idx="21177">
                  <c:v>663000</c:v>
                </c:pt>
                <c:pt idx="21178">
                  <c:v>815000</c:v>
                </c:pt>
                <c:pt idx="21179" formatCode="0.00E+00">
                  <c:v>1050000</c:v>
                </c:pt>
                <c:pt idx="21180">
                  <c:v>433190</c:v>
                </c:pt>
                <c:pt idx="21181">
                  <c:v>725000</c:v>
                </c:pt>
                <c:pt idx="21182">
                  <c:v>279950</c:v>
                </c:pt>
                <c:pt idx="21183">
                  <c:v>272167</c:v>
                </c:pt>
                <c:pt idx="21184">
                  <c:v>468500</c:v>
                </c:pt>
                <c:pt idx="21185">
                  <c:v>298000</c:v>
                </c:pt>
                <c:pt idx="21186">
                  <c:v>303500</c:v>
                </c:pt>
                <c:pt idx="21187">
                  <c:v>308000</c:v>
                </c:pt>
                <c:pt idx="21188">
                  <c:v>646800</c:v>
                </c:pt>
                <c:pt idx="21189">
                  <c:v>530200</c:v>
                </c:pt>
                <c:pt idx="21190">
                  <c:v>405000</c:v>
                </c:pt>
                <c:pt idx="21191">
                  <c:v>529000</c:v>
                </c:pt>
                <c:pt idx="21192">
                  <c:v>675900</c:v>
                </c:pt>
                <c:pt idx="21193">
                  <c:v>570000</c:v>
                </c:pt>
                <c:pt idx="21194">
                  <c:v>375500</c:v>
                </c:pt>
                <c:pt idx="21195">
                  <c:v>445000</c:v>
                </c:pt>
                <c:pt idx="21196" formatCode="0.00E+00">
                  <c:v>1100000</c:v>
                </c:pt>
                <c:pt idx="21197">
                  <c:v>477000</c:v>
                </c:pt>
                <c:pt idx="21198">
                  <c:v>450000</c:v>
                </c:pt>
                <c:pt idx="21199">
                  <c:v>427005</c:v>
                </c:pt>
                <c:pt idx="21200">
                  <c:v>720000</c:v>
                </c:pt>
                <c:pt idx="21201" formatCode="0.00E+00">
                  <c:v>2230000</c:v>
                </c:pt>
                <c:pt idx="21202">
                  <c:v>450800</c:v>
                </c:pt>
                <c:pt idx="21203">
                  <c:v>461100</c:v>
                </c:pt>
                <c:pt idx="21204" formatCode="0.00E+00">
                  <c:v>1061600</c:v>
                </c:pt>
                <c:pt idx="21205">
                  <c:v>590000</c:v>
                </c:pt>
                <c:pt idx="21206">
                  <c:v>478830</c:v>
                </c:pt>
                <c:pt idx="21207">
                  <c:v>760000</c:v>
                </c:pt>
                <c:pt idx="21208" formatCode="0.00E+00">
                  <c:v>1025000</c:v>
                </c:pt>
                <c:pt idx="21209">
                  <c:v>385000</c:v>
                </c:pt>
                <c:pt idx="21210">
                  <c:v>500000</c:v>
                </c:pt>
                <c:pt idx="21211">
                  <c:v>425000</c:v>
                </c:pt>
                <c:pt idx="21212">
                  <c:v>552100</c:v>
                </c:pt>
                <c:pt idx="21213">
                  <c:v>785000</c:v>
                </c:pt>
                <c:pt idx="21214">
                  <c:v>615000</c:v>
                </c:pt>
                <c:pt idx="21215">
                  <c:v>309000</c:v>
                </c:pt>
                <c:pt idx="21216">
                  <c:v>369500</c:v>
                </c:pt>
                <c:pt idx="21217">
                  <c:v>391000</c:v>
                </c:pt>
                <c:pt idx="21218">
                  <c:v>465000</c:v>
                </c:pt>
                <c:pt idx="21219">
                  <c:v>879950</c:v>
                </c:pt>
                <c:pt idx="21220">
                  <c:v>372000</c:v>
                </c:pt>
                <c:pt idx="21221">
                  <c:v>259000</c:v>
                </c:pt>
                <c:pt idx="21222">
                  <c:v>374000</c:v>
                </c:pt>
                <c:pt idx="21223">
                  <c:v>561000</c:v>
                </c:pt>
                <c:pt idx="21224">
                  <c:v>610000</c:v>
                </c:pt>
                <c:pt idx="21225">
                  <c:v>635000</c:v>
                </c:pt>
                <c:pt idx="21226">
                  <c:v>235000</c:v>
                </c:pt>
                <c:pt idx="21227">
                  <c:v>623300</c:v>
                </c:pt>
                <c:pt idx="21228">
                  <c:v>412500</c:v>
                </c:pt>
                <c:pt idx="21229">
                  <c:v>380000</c:v>
                </c:pt>
                <c:pt idx="21230">
                  <c:v>497000</c:v>
                </c:pt>
                <c:pt idx="21231">
                  <c:v>452000</c:v>
                </c:pt>
                <c:pt idx="21232">
                  <c:v>312000</c:v>
                </c:pt>
                <c:pt idx="21233">
                  <c:v>469950</c:v>
                </c:pt>
                <c:pt idx="21234">
                  <c:v>775000</c:v>
                </c:pt>
                <c:pt idx="21235">
                  <c:v>679990</c:v>
                </c:pt>
                <c:pt idx="21236">
                  <c:v>288790</c:v>
                </c:pt>
                <c:pt idx="21237">
                  <c:v>800000</c:v>
                </c:pt>
                <c:pt idx="21238">
                  <c:v>299000</c:v>
                </c:pt>
                <c:pt idx="21239">
                  <c:v>332000</c:v>
                </c:pt>
                <c:pt idx="21240">
                  <c:v>525000</c:v>
                </c:pt>
                <c:pt idx="21241">
                  <c:v>620000</c:v>
                </c:pt>
                <c:pt idx="21242">
                  <c:v>452000</c:v>
                </c:pt>
                <c:pt idx="21243">
                  <c:v>630000</c:v>
                </c:pt>
                <c:pt idx="21244">
                  <c:v>485000</c:v>
                </c:pt>
                <c:pt idx="21245">
                  <c:v>349950</c:v>
                </c:pt>
                <c:pt idx="21246">
                  <c:v>499990</c:v>
                </c:pt>
                <c:pt idx="21247">
                  <c:v>510000</c:v>
                </c:pt>
                <c:pt idx="21248" formatCode="0.00E+00">
                  <c:v>1080000</c:v>
                </c:pt>
                <c:pt idx="21249">
                  <c:v>494000</c:v>
                </c:pt>
                <c:pt idx="21250">
                  <c:v>429900</c:v>
                </c:pt>
                <c:pt idx="21251">
                  <c:v>505000</c:v>
                </c:pt>
                <c:pt idx="21252">
                  <c:v>272000</c:v>
                </c:pt>
                <c:pt idx="21253">
                  <c:v>671500</c:v>
                </c:pt>
                <c:pt idx="21254">
                  <c:v>729950</c:v>
                </c:pt>
                <c:pt idx="21255">
                  <c:v>471835</c:v>
                </c:pt>
                <c:pt idx="21256">
                  <c:v>249950</c:v>
                </c:pt>
                <c:pt idx="21257">
                  <c:v>424950</c:v>
                </c:pt>
                <c:pt idx="21258" formatCode="0.00E+00">
                  <c:v>1240000</c:v>
                </c:pt>
                <c:pt idx="21259">
                  <c:v>440000</c:v>
                </c:pt>
                <c:pt idx="21260">
                  <c:v>495000</c:v>
                </c:pt>
                <c:pt idx="21261">
                  <c:v>870000</c:v>
                </c:pt>
                <c:pt idx="21262">
                  <c:v>559000</c:v>
                </c:pt>
                <c:pt idx="21263">
                  <c:v>495000</c:v>
                </c:pt>
                <c:pt idx="21264">
                  <c:v>722000</c:v>
                </c:pt>
                <c:pt idx="21265">
                  <c:v>567500</c:v>
                </c:pt>
                <c:pt idx="21266">
                  <c:v>440000</c:v>
                </c:pt>
                <c:pt idx="21267">
                  <c:v>400000</c:v>
                </c:pt>
                <c:pt idx="21268">
                  <c:v>459995</c:v>
                </c:pt>
                <c:pt idx="21269">
                  <c:v>365000</c:v>
                </c:pt>
                <c:pt idx="21270">
                  <c:v>389950</c:v>
                </c:pt>
                <c:pt idx="21271">
                  <c:v>320000</c:v>
                </c:pt>
                <c:pt idx="21272">
                  <c:v>415500</c:v>
                </c:pt>
                <c:pt idx="21273">
                  <c:v>775000</c:v>
                </c:pt>
                <c:pt idx="21274">
                  <c:v>590000</c:v>
                </c:pt>
                <c:pt idx="21275">
                  <c:v>950000</c:v>
                </c:pt>
                <c:pt idx="21276">
                  <c:v>378950</c:v>
                </c:pt>
                <c:pt idx="21277">
                  <c:v>441750</c:v>
                </c:pt>
                <c:pt idx="21278">
                  <c:v>335900</c:v>
                </c:pt>
                <c:pt idx="21279">
                  <c:v>229800</c:v>
                </c:pt>
                <c:pt idx="21280">
                  <c:v>645000</c:v>
                </c:pt>
                <c:pt idx="21281">
                  <c:v>448000</c:v>
                </c:pt>
                <c:pt idx="21282">
                  <c:v>706000</c:v>
                </c:pt>
                <c:pt idx="21283">
                  <c:v>988990</c:v>
                </c:pt>
                <c:pt idx="21284">
                  <c:v>716000</c:v>
                </c:pt>
                <c:pt idx="21285">
                  <c:v>319000</c:v>
                </c:pt>
                <c:pt idx="21286">
                  <c:v>300000</c:v>
                </c:pt>
                <c:pt idx="21287">
                  <c:v>625000</c:v>
                </c:pt>
                <c:pt idx="21288">
                  <c:v>773000</c:v>
                </c:pt>
                <c:pt idx="21289">
                  <c:v>392000</c:v>
                </c:pt>
                <c:pt idx="21290">
                  <c:v>549995</c:v>
                </c:pt>
                <c:pt idx="21291">
                  <c:v>480000</c:v>
                </c:pt>
                <c:pt idx="21292">
                  <c:v>355000</c:v>
                </c:pt>
                <c:pt idx="21293">
                  <c:v>208400</c:v>
                </c:pt>
                <c:pt idx="21294">
                  <c:v>831548</c:v>
                </c:pt>
                <c:pt idx="21295">
                  <c:v>279500</c:v>
                </c:pt>
                <c:pt idx="21296">
                  <c:v>445000</c:v>
                </c:pt>
                <c:pt idx="21297">
                  <c:v>492500</c:v>
                </c:pt>
                <c:pt idx="21298">
                  <c:v>435000</c:v>
                </c:pt>
                <c:pt idx="21299">
                  <c:v>325000</c:v>
                </c:pt>
                <c:pt idx="21300">
                  <c:v>453000</c:v>
                </c:pt>
                <c:pt idx="21301">
                  <c:v>612995</c:v>
                </c:pt>
                <c:pt idx="21302">
                  <c:v>540000</c:v>
                </c:pt>
                <c:pt idx="21303">
                  <c:v>465000</c:v>
                </c:pt>
                <c:pt idx="21304">
                  <c:v>799950</c:v>
                </c:pt>
                <c:pt idx="21305">
                  <c:v>495000</c:v>
                </c:pt>
                <c:pt idx="21306">
                  <c:v>579950</c:v>
                </c:pt>
                <c:pt idx="21307">
                  <c:v>331000</c:v>
                </c:pt>
                <c:pt idx="21308">
                  <c:v>580000</c:v>
                </c:pt>
                <c:pt idx="21309">
                  <c:v>669000</c:v>
                </c:pt>
                <c:pt idx="21310" formatCode="0.00E+00">
                  <c:v>2351960</c:v>
                </c:pt>
                <c:pt idx="21311">
                  <c:v>539900</c:v>
                </c:pt>
                <c:pt idx="21312">
                  <c:v>490000</c:v>
                </c:pt>
                <c:pt idx="21313">
                  <c:v>627000</c:v>
                </c:pt>
                <c:pt idx="21314">
                  <c:v>458000</c:v>
                </c:pt>
                <c:pt idx="21315">
                  <c:v>440000</c:v>
                </c:pt>
                <c:pt idx="21316" formatCode="0.00E+00">
                  <c:v>1698000</c:v>
                </c:pt>
                <c:pt idx="21317">
                  <c:v>935000</c:v>
                </c:pt>
                <c:pt idx="21318">
                  <c:v>641000</c:v>
                </c:pt>
                <c:pt idx="21319">
                  <c:v>452000</c:v>
                </c:pt>
                <c:pt idx="21320">
                  <c:v>625000</c:v>
                </c:pt>
                <c:pt idx="21321" formatCode="0.00E+00">
                  <c:v>1350000</c:v>
                </c:pt>
                <c:pt idx="21322">
                  <c:v>834950</c:v>
                </c:pt>
                <c:pt idx="21323" formatCode="0.00E+00">
                  <c:v>1500000</c:v>
                </c:pt>
                <c:pt idx="21324">
                  <c:v>305000</c:v>
                </c:pt>
                <c:pt idx="21325">
                  <c:v>659000</c:v>
                </c:pt>
                <c:pt idx="21326">
                  <c:v>353000</c:v>
                </c:pt>
                <c:pt idx="21327">
                  <c:v>535000</c:v>
                </c:pt>
                <c:pt idx="21328">
                  <c:v>999000</c:v>
                </c:pt>
                <c:pt idx="21329">
                  <c:v>375000</c:v>
                </c:pt>
                <c:pt idx="21330">
                  <c:v>685000</c:v>
                </c:pt>
                <c:pt idx="21331">
                  <c:v>333000</c:v>
                </c:pt>
                <c:pt idx="21332">
                  <c:v>245000</c:v>
                </c:pt>
                <c:pt idx="21333" formatCode="0.00E+00">
                  <c:v>1999950</c:v>
                </c:pt>
                <c:pt idx="21334">
                  <c:v>329950</c:v>
                </c:pt>
                <c:pt idx="21335">
                  <c:v>403000</c:v>
                </c:pt>
                <c:pt idx="21336">
                  <c:v>559630</c:v>
                </c:pt>
                <c:pt idx="21337">
                  <c:v>344000</c:v>
                </c:pt>
                <c:pt idx="21338">
                  <c:v>435000</c:v>
                </c:pt>
                <c:pt idx="21339">
                  <c:v>430000</c:v>
                </c:pt>
                <c:pt idx="21340">
                  <c:v>417000</c:v>
                </c:pt>
                <c:pt idx="21341">
                  <c:v>895950</c:v>
                </c:pt>
                <c:pt idx="21342">
                  <c:v>563950</c:v>
                </c:pt>
                <c:pt idx="21343">
                  <c:v>332220</c:v>
                </c:pt>
                <c:pt idx="21344" formatCode="0.00E+00">
                  <c:v>1488000</c:v>
                </c:pt>
                <c:pt idx="21345">
                  <c:v>680000</c:v>
                </c:pt>
                <c:pt idx="21346">
                  <c:v>825750</c:v>
                </c:pt>
                <c:pt idx="21347">
                  <c:v>338000</c:v>
                </c:pt>
                <c:pt idx="21348">
                  <c:v>535365</c:v>
                </c:pt>
                <c:pt idx="21349">
                  <c:v>608000</c:v>
                </c:pt>
                <c:pt idx="21350">
                  <c:v>930000</c:v>
                </c:pt>
                <c:pt idx="21351">
                  <c:v>565000</c:v>
                </c:pt>
                <c:pt idx="21352">
                  <c:v>495000</c:v>
                </c:pt>
                <c:pt idx="21353">
                  <c:v>667000</c:v>
                </c:pt>
                <c:pt idx="21354">
                  <c:v>495000</c:v>
                </c:pt>
                <c:pt idx="21355">
                  <c:v>928990</c:v>
                </c:pt>
                <c:pt idx="21356">
                  <c:v>345000</c:v>
                </c:pt>
                <c:pt idx="21357" formatCode="0.00E+00">
                  <c:v>1065000</c:v>
                </c:pt>
                <c:pt idx="21358">
                  <c:v>519995</c:v>
                </c:pt>
                <c:pt idx="21359">
                  <c:v>924000</c:v>
                </c:pt>
                <c:pt idx="21360">
                  <c:v>295000</c:v>
                </c:pt>
                <c:pt idx="21361">
                  <c:v>472000</c:v>
                </c:pt>
                <c:pt idx="21362">
                  <c:v>405000</c:v>
                </c:pt>
                <c:pt idx="21363">
                  <c:v>410000</c:v>
                </c:pt>
                <c:pt idx="21364">
                  <c:v>419500</c:v>
                </c:pt>
                <c:pt idx="21365">
                  <c:v>382000</c:v>
                </c:pt>
                <c:pt idx="21366">
                  <c:v>370000</c:v>
                </c:pt>
                <c:pt idx="21367">
                  <c:v>553000</c:v>
                </c:pt>
                <c:pt idx="21368" formatCode="0.00E+00">
                  <c:v>2065000</c:v>
                </c:pt>
                <c:pt idx="21369">
                  <c:v>455950</c:v>
                </c:pt>
                <c:pt idx="21370">
                  <c:v>331000</c:v>
                </c:pt>
                <c:pt idx="21371">
                  <c:v>417250</c:v>
                </c:pt>
                <c:pt idx="21372">
                  <c:v>490000</c:v>
                </c:pt>
                <c:pt idx="21373">
                  <c:v>325000</c:v>
                </c:pt>
                <c:pt idx="21374">
                  <c:v>705000</c:v>
                </c:pt>
                <c:pt idx="21375" formatCode="0.00E+00">
                  <c:v>1174660</c:v>
                </c:pt>
                <c:pt idx="21376">
                  <c:v>365000</c:v>
                </c:pt>
                <c:pt idx="21377">
                  <c:v>403000</c:v>
                </c:pt>
                <c:pt idx="21378">
                  <c:v>409000</c:v>
                </c:pt>
                <c:pt idx="21379">
                  <c:v>391000</c:v>
                </c:pt>
                <c:pt idx="21380">
                  <c:v>542525</c:v>
                </c:pt>
                <c:pt idx="21381">
                  <c:v>339950</c:v>
                </c:pt>
                <c:pt idx="21382">
                  <c:v>499990</c:v>
                </c:pt>
                <c:pt idx="21383" formatCode="0.00E+00">
                  <c:v>1765000</c:v>
                </c:pt>
                <c:pt idx="21384">
                  <c:v>608000</c:v>
                </c:pt>
                <c:pt idx="21385">
                  <c:v>392000</c:v>
                </c:pt>
                <c:pt idx="21386">
                  <c:v>320000</c:v>
                </c:pt>
                <c:pt idx="21387">
                  <c:v>274800</c:v>
                </c:pt>
                <c:pt idx="21388">
                  <c:v>325000</c:v>
                </c:pt>
                <c:pt idx="21389">
                  <c:v>418500</c:v>
                </c:pt>
                <c:pt idx="21390">
                  <c:v>300000</c:v>
                </c:pt>
                <c:pt idx="21391">
                  <c:v>269950</c:v>
                </c:pt>
                <c:pt idx="21392">
                  <c:v>358000</c:v>
                </c:pt>
                <c:pt idx="21393">
                  <c:v>350000</c:v>
                </c:pt>
                <c:pt idx="21394">
                  <c:v>782000</c:v>
                </c:pt>
                <c:pt idx="21395">
                  <c:v>779000</c:v>
                </c:pt>
                <c:pt idx="21396">
                  <c:v>685000</c:v>
                </c:pt>
                <c:pt idx="21397">
                  <c:v>305000</c:v>
                </c:pt>
                <c:pt idx="21398">
                  <c:v>350000</c:v>
                </c:pt>
                <c:pt idx="21399">
                  <c:v>775000</c:v>
                </c:pt>
                <c:pt idx="21400">
                  <c:v>317750</c:v>
                </c:pt>
                <c:pt idx="21401">
                  <c:v>438000</c:v>
                </c:pt>
                <c:pt idx="21402">
                  <c:v>325000</c:v>
                </c:pt>
                <c:pt idx="21403">
                  <c:v>830000</c:v>
                </c:pt>
                <c:pt idx="21404">
                  <c:v>353000</c:v>
                </c:pt>
                <c:pt idx="21405">
                  <c:v>460000</c:v>
                </c:pt>
                <c:pt idx="21406">
                  <c:v>370000</c:v>
                </c:pt>
                <c:pt idx="21407">
                  <c:v>330000</c:v>
                </c:pt>
                <c:pt idx="21408">
                  <c:v>569888</c:v>
                </c:pt>
                <c:pt idx="21409">
                  <c:v>353900</c:v>
                </c:pt>
                <c:pt idx="21410">
                  <c:v>695000</c:v>
                </c:pt>
                <c:pt idx="21411">
                  <c:v>288790</c:v>
                </c:pt>
                <c:pt idx="21412">
                  <c:v>334950</c:v>
                </c:pt>
                <c:pt idx="21413">
                  <c:v>869950</c:v>
                </c:pt>
                <c:pt idx="21414">
                  <c:v>557500</c:v>
                </c:pt>
                <c:pt idx="21415">
                  <c:v>389990</c:v>
                </c:pt>
                <c:pt idx="21416">
                  <c:v>455000</c:v>
                </c:pt>
                <c:pt idx="21417">
                  <c:v>598500</c:v>
                </c:pt>
                <c:pt idx="21418">
                  <c:v>750000</c:v>
                </c:pt>
                <c:pt idx="21419">
                  <c:v>729999</c:v>
                </c:pt>
                <c:pt idx="21420">
                  <c:v>299950</c:v>
                </c:pt>
                <c:pt idx="21421">
                  <c:v>374950</c:v>
                </c:pt>
                <c:pt idx="21422">
                  <c:v>386950</c:v>
                </c:pt>
                <c:pt idx="21423">
                  <c:v>535000</c:v>
                </c:pt>
                <c:pt idx="21424">
                  <c:v>890000</c:v>
                </c:pt>
                <c:pt idx="21425" formatCode="0.00E+00">
                  <c:v>1050000</c:v>
                </c:pt>
                <c:pt idx="21426" formatCode="0.00E+00">
                  <c:v>1107460</c:v>
                </c:pt>
                <c:pt idx="21427">
                  <c:v>436952</c:v>
                </c:pt>
                <c:pt idx="21428">
                  <c:v>365000</c:v>
                </c:pt>
                <c:pt idx="21429">
                  <c:v>288000</c:v>
                </c:pt>
                <c:pt idx="21430">
                  <c:v>700000</c:v>
                </c:pt>
                <c:pt idx="21431">
                  <c:v>800000</c:v>
                </c:pt>
                <c:pt idx="21432">
                  <c:v>899000</c:v>
                </c:pt>
                <c:pt idx="21433">
                  <c:v>465750</c:v>
                </c:pt>
                <c:pt idx="21434">
                  <c:v>485000</c:v>
                </c:pt>
                <c:pt idx="21435">
                  <c:v>494995</c:v>
                </c:pt>
                <c:pt idx="21436">
                  <c:v>255000</c:v>
                </c:pt>
                <c:pt idx="21437">
                  <c:v>530000</c:v>
                </c:pt>
                <c:pt idx="21438">
                  <c:v>435000</c:v>
                </c:pt>
                <c:pt idx="21439">
                  <c:v>639000</c:v>
                </c:pt>
                <c:pt idx="21440">
                  <c:v>440000</c:v>
                </c:pt>
                <c:pt idx="21441">
                  <c:v>914500</c:v>
                </c:pt>
                <c:pt idx="21442">
                  <c:v>580000</c:v>
                </c:pt>
                <c:pt idx="21443">
                  <c:v>250000</c:v>
                </c:pt>
                <c:pt idx="21444">
                  <c:v>410000</c:v>
                </c:pt>
                <c:pt idx="21445">
                  <c:v>531155</c:v>
                </c:pt>
                <c:pt idx="21446">
                  <c:v>358000</c:v>
                </c:pt>
                <c:pt idx="21447">
                  <c:v>425000</c:v>
                </c:pt>
                <c:pt idx="21448">
                  <c:v>326000</c:v>
                </c:pt>
                <c:pt idx="21449">
                  <c:v>650000</c:v>
                </c:pt>
                <c:pt idx="21450">
                  <c:v>749950</c:v>
                </c:pt>
                <c:pt idx="21451">
                  <c:v>239950</c:v>
                </c:pt>
                <c:pt idx="21452">
                  <c:v>315000</c:v>
                </c:pt>
                <c:pt idx="21453">
                  <c:v>375000</c:v>
                </c:pt>
                <c:pt idx="21454">
                  <c:v>375000</c:v>
                </c:pt>
                <c:pt idx="21455">
                  <c:v>349000</c:v>
                </c:pt>
                <c:pt idx="21456">
                  <c:v>450000</c:v>
                </c:pt>
                <c:pt idx="21457">
                  <c:v>669950</c:v>
                </c:pt>
                <c:pt idx="21458">
                  <c:v>504600</c:v>
                </c:pt>
                <c:pt idx="21459">
                  <c:v>400000</c:v>
                </c:pt>
                <c:pt idx="21460" formatCode="0.00E+00">
                  <c:v>1020000</c:v>
                </c:pt>
                <c:pt idx="21461">
                  <c:v>518000</c:v>
                </c:pt>
                <c:pt idx="21462">
                  <c:v>535000</c:v>
                </c:pt>
                <c:pt idx="21463">
                  <c:v>337500</c:v>
                </c:pt>
                <c:pt idx="21464">
                  <c:v>380000</c:v>
                </c:pt>
                <c:pt idx="21465">
                  <c:v>875000</c:v>
                </c:pt>
                <c:pt idx="21466">
                  <c:v>385000</c:v>
                </c:pt>
                <c:pt idx="21467" formatCode="0.00E+00">
                  <c:v>1987500</c:v>
                </c:pt>
                <c:pt idx="21468">
                  <c:v>649500</c:v>
                </c:pt>
                <c:pt idx="21469" formatCode="0.00E+00">
                  <c:v>1050000</c:v>
                </c:pt>
                <c:pt idx="21470">
                  <c:v>249000</c:v>
                </c:pt>
                <c:pt idx="21471">
                  <c:v>525000</c:v>
                </c:pt>
                <c:pt idx="21472">
                  <c:v>402000</c:v>
                </c:pt>
                <c:pt idx="21473" formatCode="0.00E+00">
                  <c:v>1750000</c:v>
                </c:pt>
                <c:pt idx="21474">
                  <c:v>359800</c:v>
                </c:pt>
                <c:pt idx="21475">
                  <c:v>330000</c:v>
                </c:pt>
                <c:pt idx="21476">
                  <c:v>433000</c:v>
                </c:pt>
                <c:pt idx="21477" formatCode="0.00E+00">
                  <c:v>1010800</c:v>
                </c:pt>
                <c:pt idx="21478">
                  <c:v>599832</c:v>
                </c:pt>
                <c:pt idx="21479">
                  <c:v>312891</c:v>
                </c:pt>
                <c:pt idx="21480">
                  <c:v>449000</c:v>
                </c:pt>
                <c:pt idx="21481">
                  <c:v>495000</c:v>
                </c:pt>
                <c:pt idx="21482">
                  <c:v>819995</c:v>
                </c:pt>
                <c:pt idx="21483">
                  <c:v>407500</c:v>
                </c:pt>
                <c:pt idx="21484">
                  <c:v>850000</c:v>
                </c:pt>
                <c:pt idx="21485" formatCode="0.00E+00">
                  <c:v>1720000</c:v>
                </c:pt>
                <c:pt idx="21486" formatCode="0.00E+00">
                  <c:v>1459000</c:v>
                </c:pt>
                <c:pt idx="21487">
                  <c:v>579000</c:v>
                </c:pt>
                <c:pt idx="21488">
                  <c:v>890776</c:v>
                </c:pt>
                <c:pt idx="21489">
                  <c:v>352500</c:v>
                </c:pt>
                <c:pt idx="21490">
                  <c:v>529000</c:v>
                </c:pt>
                <c:pt idx="21491">
                  <c:v>484000</c:v>
                </c:pt>
                <c:pt idx="21492">
                  <c:v>400000</c:v>
                </c:pt>
                <c:pt idx="21493">
                  <c:v>649950</c:v>
                </c:pt>
                <c:pt idx="21494">
                  <c:v>915000</c:v>
                </c:pt>
                <c:pt idx="21495">
                  <c:v>534950</c:v>
                </c:pt>
                <c:pt idx="21496">
                  <c:v>776000</c:v>
                </c:pt>
                <c:pt idx="21497">
                  <c:v>370000</c:v>
                </c:pt>
                <c:pt idx="21498">
                  <c:v>610000</c:v>
                </c:pt>
                <c:pt idx="21499">
                  <c:v>850000</c:v>
                </c:pt>
                <c:pt idx="21500">
                  <c:v>443000</c:v>
                </c:pt>
                <c:pt idx="21501" formatCode="0.00E+00">
                  <c:v>1150000</c:v>
                </c:pt>
                <c:pt idx="21502">
                  <c:v>453000</c:v>
                </c:pt>
                <c:pt idx="21503">
                  <c:v>735000</c:v>
                </c:pt>
                <c:pt idx="21504">
                  <c:v>810000</c:v>
                </c:pt>
                <c:pt idx="21505" formatCode="0.00E+00">
                  <c:v>1555000</c:v>
                </c:pt>
                <c:pt idx="21506" formatCode="0.00E+00">
                  <c:v>2238890</c:v>
                </c:pt>
                <c:pt idx="21507">
                  <c:v>377500</c:v>
                </c:pt>
                <c:pt idx="21508">
                  <c:v>482000</c:v>
                </c:pt>
                <c:pt idx="21509">
                  <c:v>600000</c:v>
                </c:pt>
                <c:pt idx="21510">
                  <c:v>420000</c:v>
                </c:pt>
                <c:pt idx="21511">
                  <c:v>480000</c:v>
                </c:pt>
                <c:pt idx="21512">
                  <c:v>406000</c:v>
                </c:pt>
                <c:pt idx="21513">
                  <c:v>505000</c:v>
                </c:pt>
                <c:pt idx="21514" formatCode="0.00E+00">
                  <c:v>1865000</c:v>
                </c:pt>
                <c:pt idx="21515">
                  <c:v>942990</c:v>
                </c:pt>
                <c:pt idx="21516">
                  <c:v>440000</c:v>
                </c:pt>
                <c:pt idx="21517">
                  <c:v>390000</c:v>
                </c:pt>
                <c:pt idx="21518">
                  <c:v>475000</c:v>
                </c:pt>
                <c:pt idx="21519">
                  <c:v>420000</c:v>
                </c:pt>
                <c:pt idx="21520" formatCode="0.00E+00">
                  <c:v>1408760</c:v>
                </c:pt>
                <c:pt idx="21521" formatCode="0.00E+00">
                  <c:v>1378000</c:v>
                </c:pt>
                <c:pt idx="21522">
                  <c:v>462500</c:v>
                </c:pt>
                <c:pt idx="21523">
                  <c:v>579950</c:v>
                </c:pt>
                <c:pt idx="21524">
                  <c:v>861111</c:v>
                </c:pt>
                <c:pt idx="21525" formatCode="0.00E+00">
                  <c:v>1450000</c:v>
                </c:pt>
                <c:pt idx="21526">
                  <c:v>290000</c:v>
                </c:pt>
                <c:pt idx="21527">
                  <c:v>535000</c:v>
                </c:pt>
                <c:pt idx="21528">
                  <c:v>585000</c:v>
                </c:pt>
                <c:pt idx="21529">
                  <c:v>670000</c:v>
                </c:pt>
                <c:pt idx="21530" formatCode="0.00E+00">
                  <c:v>3000000</c:v>
                </c:pt>
                <c:pt idx="21531">
                  <c:v>346000</c:v>
                </c:pt>
                <c:pt idx="21532" formatCode="0.00E+00">
                  <c:v>1325000</c:v>
                </c:pt>
                <c:pt idx="21533">
                  <c:v>999999</c:v>
                </c:pt>
                <c:pt idx="21534">
                  <c:v>599000</c:v>
                </c:pt>
                <c:pt idx="21535">
                  <c:v>332000</c:v>
                </c:pt>
                <c:pt idx="21536">
                  <c:v>336750</c:v>
                </c:pt>
                <c:pt idx="21537">
                  <c:v>370000</c:v>
                </c:pt>
                <c:pt idx="21538">
                  <c:v>324000</c:v>
                </c:pt>
                <c:pt idx="21539">
                  <c:v>338500</c:v>
                </c:pt>
                <c:pt idx="21540" formatCode="0.00E+00">
                  <c:v>1881580</c:v>
                </c:pt>
                <c:pt idx="21541">
                  <c:v>402723</c:v>
                </c:pt>
                <c:pt idx="21542">
                  <c:v>715000</c:v>
                </c:pt>
                <c:pt idx="21543">
                  <c:v>459000</c:v>
                </c:pt>
                <c:pt idx="21544">
                  <c:v>589999</c:v>
                </c:pt>
                <c:pt idx="21545">
                  <c:v>405000</c:v>
                </c:pt>
                <c:pt idx="21546">
                  <c:v>509900</c:v>
                </c:pt>
                <c:pt idx="21547">
                  <c:v>327000</c:v>
                </c:pt>
                <c:pt idx="21548" formatCode="0.00E+00">
                  <c:v>1057000</c:v>
                </c:pt>
                <c:pt idx="21549">
                  <c:v>327500</c:v>
                </c:pt>
                <c:pt idx="21550">
                  <c:v>249000</c:v>
                </c:pt>
                <c:pt idx="21551" formatCode="0.00E+00">
                  <c:v>1375000</c:v>
                </c:pt>
                <c:pt idx="21552">
                  <c:v>516500</c:v>
                </c:pt>
                <c:pt idx="21553">
                  <c:v>465000</c:v>
                </c:pt>
                <c:pt idx="21554">
                  <c:v>388000</c:v>
                </c:pt>
                <c:pt idx="21555">
                  <c:v>549000</c:v>
                </c:pt>
                <c:pt idx="21556">
                  <c:v>553000</c:v>
                </c:pt>
                <c:pt idx="21557">
                  <c:v>530000</c:v>
                </c:pt>
                <c:pt idx="21558">
                  <c:v>747450</c:v>
                </c:pt>
                <c:pt idx="21559">
                  <c:v>305000</c:v>
                </c:pt>
                <c:pt idx="21560">
                  <c:v>540000</c:v>
                </c:pt>
                <c:pt idx="21561">
                  <c:v>750000</c:v>
                </c:pt>
                <c:pt idx="21562">
                  <c:v>422000</c:v>
                </c:pt>
                <c:pt idx="21563">
                  <c:v>337000</c:v>
                </c:pt>
                <c:pt idx="21564">
                  <c:v>579950</c:v>
                </c:pt>
                <c:pt idx="21565">
                  <c:v>341780</c:v>
                </c:pt>
                <c:pt idx="21566">
                  <c:v>710200</c:v>
                </c:pt>
                <c:pt idx="21567">
                  <c:v>690000</c:v>
                </c:pt>
                <c:pt idx="21568" formatCode="0.00E+00">
                  <c:v>1700000</c:v>
                </c:pt>
                <c:pt idx="21569">
                  <c:v>329000</c:v>
                </c:pt>
                <c:pt idx="21570">
                  <c:v>330000</c:v>
                </c:pt>
                <c:pt idx="21571">
                  <c:v>608500</c:v>
                </c:pt>
                <c:pt idx="21572">
                  <c:v>230000</c:v>
                </c:pt>
                <c:pt idx="21573">
                  <c:v>785000</c:v>
                </c:pt>
                <c:pt idx="21574">
                  <c:v>610950</c:v>
                </c:pt>
                <c:pt idx="21575">
                  <c:v>399950</c:v>
                </c:pt>
                <c:pt idx="21576" formatCode="0.00E+00">
                  <c:v>3567000</c:v>
                </c:pt>
                <c:pt idx="21577">
                  <c:v>579000</c:v>
                </c:pt>
                <c:pt idx="21578">
                  <c:v>362500</c:v>
                </c:pt>
                <c:pt idx="21579">
                  <c:v>645000</c:v>
                </c:pt>
                <c:pt idx="21580">
                  <c:v>594866</c:v>
                </c:pt>
                <c:pt idx="21581">
                  <c:v>625000</c:v>
                </c:pt>
                <c:pt idx="21582">
                  <c:v>490000</c:v>
                </c:pt>
                <c:pt idx="21583">
                  <c:v>399950</c:v>
                </c:pt>
                <c:pt idx="21584">
                  <c:v>380000</c:v>
                </c:pt>
                <c:pt idx="21585">
                  <c:v>270000</c:v>
                </c:pt>
                <c:pt idx="21586">
                  <c:v>505000</c:v>
                </c:pt>
                <c:pt idx="21587">
                  <c:v>385000</c:v>
                </c:pt>
                <c:pt idx="21588">
                  <c:v>414500</c:v>
                </c:pt>
                <c:pt idx="21589">
                  <c:v>347500</c:v>
                </c:pt>
                <c:pt idx="21590" formatCode="0.00E+00">
                  <c:v>1222500</c:v>
                </c:pt>
                <c:pt idx="21591">
                  <c:v>572000</c:v>
                </c:pt>
                <c:pt idx="21592">
                  <c:v>475000</c:v>
                </c:pt>
                <c:pt idx="21593" formatCode="0.00E+00">
                  <c:v>1088000</c:v>
                </c:pt>
                <c:pt idx="21594">
                  <c:v>350000</c:v>
                </c:pt>
                <c:pt idx="21595">
                  <c:v>520000</c:v>
                </c:pt>
                <c:pt idx="21596">
                  <c:v>679950</c:v>
                </c:pt>
                <c:pt idx="21597" formatCode="0.00E+00">
                  <c:v>1575000</c:v>
                </c:pt>
                <c:pt idx="21598">
                  <c:v>541800</c:v>
                </c:pt>
                <c:pt idx="21599">
                  <c:v>810000</c:v>
                </c:pt>
                <c:pt idx="21600" formatCode="0.00E+00">
                  <c:v>1537000</c:v>
                </c:pt>
                <c:pt idx="21601">
                  <c:v>467000</c:v>
                </c:pt>
                <c:pt idx="21602">
                  <c:v>224000</c:v>
                </c:pt>
                <c:pt idx="21603">
                  <c:v>507250</c:v>
                </c:pt>
                <c:pt idx="21604">
                  <c:v>429000</c:v>
                </c:pt>
                <c:pt idx="21605">
                  <c:v>610685</c:v>
                </c:pt>
                <c:pt idx="21606" formatCode="0.00E+00">
                  <c:v>1007500</c:v>
                </c:pt>
                <c:pt idx="21607">
                  <c:v>475000</c:v>
                </c:pt>
                <c:pt idx="21608">
                  <c:v>360000</c:v>
                </c:pt>
                <c:pt idx="21609">
                  <c:v>400000</c:v>
                </c:pt>
                <c:pt idx="21610">
                  <c:v>402101</c:v>
                </c:pt>
                <c:pt idx="21611">
                  <c:v>400000</c:v>
                </c:pt>
                <c:pt idx="21612">
                  <c:v>325000</c:v>
                </c:pt>
              </c:numCache>
            </c:numRef>
          </c:xVal>
          <c:yVal>
            <c:numRef>
              <c:f>'Numerical Data'!$B$2:$B$21614</c:f>
              <c:numCache>
                <c:formatCode>General</c:formatCode>
                <c:ptCount val="21613"/>
                <c:pt idx="0">
                  <c:v>3</c:v>
                </c:pt>
                <c:pt idx="1">
                  <c:v>3</c:v>
                </c:pt>
                <c:pt idx="2">
                  <c:v>2</c:v>
                </c:pt>
                <c:pt idx="3">
                  <c:v>4</c:v>
                </c:pt>
                <c:pt idx="4">
                  <c:v>3</c:v>
                </c:pt>
                <c:pt idx="5">
                  <c:v>4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5</c:v>
                </c:pt>
                <c:pt idx="15">
                  <c:v>4</c:v>
                </c:pt>
                <c:pt idx="16">
                  <c:v>3</c:v>
                </c:pt>
                <c:pt idx="17">
                  <c:v>4</c:v>
                </c:pt>
                <c:pt idx="18">
                  <c:v>2</c:v>
                </c:pt>
                <c:pt idx="19">
                  <c:v>3</c:v>
                </c:pt>
                <c:pt idx="20">
                  <c:v>4</c:v>
                </c:pt>
                <c:pt idx="21">
                  <c:v>3</c:v>
                </c:pt>
                <c:pt idx="22">
                  <c:v>5</c:v>
                </c:pt>
                <c:pt idx="23">
                  <c:v>2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4</c:v>
                </c:pt>
                <c:pt idx="30">
                  <c:v>3</c:v>
                </c:pt>
                <c:pt idx="31">
                  <c:v>2</c:v>
                </c:pt>
                <c:pt idx="32">
                  <c:v>4</c:v>
                </c:pt>
                <c:pt idx="33">
                  <c:v>3</c:v>
                </c:pt>
                <c:pt idx="34">
                  <c:v>4</c:v>
                </c:pt>
                <c:pt idx="35">
                  <c:v>3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5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4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5</c:v>
                </c:pt>
                <c:pt idx="52">
                  <c:v>3</c:v>
                </c:pt>
                <c:pt idx="53">
                  <c:v>2</c:v>
                </c:pt>
                <c:pt idx="54">
                  <c:v>5</c:v>
                </c:pt>
                <c:pt idx="55">
                  <c:v>4</c:v>
                </c:pt>
                <c:pt idx="56">
                  <c:v>4</c:v>
                </c:pt>
                <c:pt idx="57">
                  <c:v>3</c:v>
                </c:pt>
                <c:pt idx="58">
                  <c:v>5</c:v>
                </c:pt>
                <c:pt idx="59">
                  <c:v>4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4</c:v>
                </c:pt>
                <c:pt idx="67">
                  <c:v>4</c:v>
                </c:pt>
                <c:pt idx="68">
                  <c:v>3</c:v>
                </c:pt>
                <c:pt idx="69">
                  <c:v>5</c:v>
                </c:pt>
                <c:pt idx="70">
                  <c:v>5</c:v>
                </c:pt>
                <c:pt idx="71">
                  <c:v>3</c:v>
                </c:pt>
                <c:pt idx="72">
                  <c:v>4</c:v>
                </c:pt>
                <c:pt idx="73">
                  <c:v>4</c:v>
                </c:pt>
                <c:pt idx="74">
                  <c:v>3</c:v>
                </c:pt>
                <c:pt idx="75">
                  <c:v>4</c:v>
                </c:pt>
                <c:pt idx="76">
                  <c:v>4</c:v>
                </c:pt>
                <c:pt idx="77">
                  <c:v>3</c:v>
                </c:pt>
                <c:pt idx="78">
                  <c:v>3</c:v>
                </c:pt>
                <c:pt idx="79">
                  <c:v>4</c:v>
                </c:pt>
                <c:pt idx="80">
                  <c:v>3</c:v>
                </c:pt>
                <c:pt idx="81">
                  <c:v>4</c:v>
                </c:pt>
                <c:pt idx="82">
                  <c:v>2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  <c:pt idx="86">
                  <c:v>5</c:v>
                </c:pt>
                <c:pt idx="87">
                  <c:v>3</c:v>
                </c:pt>
                <c:pt idx="88">
                  <c:v>2</c:v>
                </c:pt>
                <c:pt idx="89">
                  <c:v>2</c:v>
                </c:pt>
                <c:pt idx="90">
                  <c:v>4</c:v>
                </c:pt>
                <c:pt idx="91">
                  <c:v>5</c:v>
                </c:pt>
                <c:pt idx="92">
                  <c:v>3</c:v>
                </c:pt>
                <c:pt idx="93">
                  <c:v>3</c:v>
                </c:pt>
                <c:pt idx="94">
                  <c:v>3</c:v>
                </c:pt>
                <c:pt idx="95">
                  <c:v>4</c:v>
                </c:pt>
                <c:pt idx="96">
                  <c:v>3</c:v>
                </c:pt>
                <c:pt idx="97">
                  <c:v>4</c:v>
                </c:pt>
                <c:pt idx="98">
                  <c:v>3</c:v>
                </c:pt>
                <c:pt idx="99">
                  <c:v>3</c:v>
                </c:pt>
                <c:pt idx="100">
                  <c:v>3</c:v>
                </c:pt>
                <c:pt idx="101">
                  <c:v>3</c:v>
                </c:pt>
                <c:pt idx="102">
                  <c:v>3</c:v>
                </c:pt>
                <c:pt idx="103">
                  <c:v>3</c:v>
                </c:pt>
                <c:pt idx="104">
                  <c:v>3</c:v>
                </c:pt>
                <c:pt idx="105">
                  <c:v>3</c:v>
                </c:pt>
                <c:pt idx="106">
                  <c:v>3</c:v>
                </c:pt>
                <c:pt idx="107">
                  <c:v>2</c:v>
                </c:pt>
                <c:pt idx="108">
                  <c:v>4</c:v>
                </c:pt>
                <c:pt idx="109">
                  <c:v>5</c:v>
                </c:pt>
                <c:pt idx="110">
                  <c:v>4</c:v>
                </c:pt>
                <c:pt idx="111">
                  <c:v>3</c:v>
                </c:pt>
                <c:pt idx="112">
                  <c:v>3</c:v>
                </c:pt>
                <c:pt idx="113">
                  <c:v>3</c:v>
                </c:pt>
                <c:pt idx="114">
                  <c:v>4</c:v>
                </c:pt>
                <c:pt idx="115">
                  <c:v>3</c:v>
                </c:pt>
                <c:pt idx="116">
                  <c:v>3</c:v>
                </c:pt>
                <c:pt idx="117">
                  <c:v>2</c:v>
                </c:pt>
                <c:pt idx="118">
                  <c:v>4</c:v>
                </c:pt>
                <c:pt idx="119">
                  <c:v>4</c:v>
                </c:pt>
                <c:pt idx="120">
                  <c:v>3</c:v>
                </c:pt>
                <c:pt idx="121">
                  <c:v>3</c:v>
                </c:pt>
                <c:pt idx="122">
                  <c:v>2</c:v>
                </c:pt>
                <c:pt idx="123">
                  <c:v>4</c:v>
                </c:pt>
                <c:pt idx="124">
                  <c:v>3</c:v>
                </c:pt>
                <c:pt idx="125">
                  <c:v>4</c:v>
                </c:pt>
                <c:pt idx="126">
                  <c:v>3</c:v>
                </c:pt>
                <c:pt idx="127">
                  <c:v>4</c:v>
                </c:pt>
                <c:pt idx="128">
                  <c:v>5</c:v>
                </c:pt>
                <c:pt idx="129">
                  <c:v>4</c:v>
                </c:pt>
                <c:pt idx="130">
                  <c:v>3</c:v>
                </c:pt>
                <c:pt idx="131">
                  <c:v>4</c:v>
                </c:pt>
                <c:pt idx="132">
                  <c:v>3</c:v>
                </c:pt>
                <c:pt idx="133">
                  <c:v>3</c:v>
                </c:pt>
                <c:pt idx="134">
                  <c:v>4</c:v>
                </c:pt>
                <c:pt idx="135">
                  <c:v>3</c:v>
                </c:pt>
                <c:pt idx="136">
                  <c:v>4</c:v>
                </c:pt>
                <c:pt idx="137">
                  <c:v>4</c:v>
                </c:pt>
                <c:pt idx="138">
                  <c:v>2</c:v>
                </c:pt>
                <c:pt idx="139">
                  <c:v>3</c:v>
                </c:pt>
                <c:pt idx="140">
                  <c:v>2</c:v>
                </c:pt>
                <c:pt idx="141">
                  <c:v>5</c:v>
                </c:pt>
                <c:pt idx="142">
                  <c:v>3</c:v>
                </c:pt>
                <c:pt idx="143">
                  <c:v>3</c:v>
                </c:pt>
                <c:pt idx="144">
                  <c:v>4</c:v>
                </c:pt>
                <c:pt idx="145">
                  <c:v>4</c:v>
                </c:pt>
                <c:pt idx="146">
                  <c:v>4</c:v>
                </c:pt>
                <c:pt idx="147">
                  <c:v>2</c:v>
                </c:pt>
                <c:pt idx="148">
                  <c:v>5</c:v>
                </c:pt>
                <c:pt idx="149">
                  <c:v>3</c:v>
                </c:pt>
                <c:pt idx="150">
                  <c:v>3</c:v>
                </c:pt>
                <c:pt idx="151">
                  <c:v>3</c:v>
                </c:pt>
                <c:pt idx="152">
                  <c:v>3</c:v>
                </c:pt>
                <c:pt idx="153">
                  <c:v>4</c:v>
                </c:pt>
                <c:pt idx="154">
                  <c:v>1</c:v>
                </c:pt>
                <c:pt idx="155">
                  <c:v>3</c:v>
                </c:pt>
                <c:pt idx="156">
                  <c:v>5</c:v>
                </c:pt>
                <c:pt idx="157">
                  <c:v>4</c:v>
                </c:pt>
                <c:pt idx="158">
                  <c:v>3</c:v>
                </c:pt>
                <c:pt idx="159">
                  <c:v>4</c:v>
                </c:pt>
                <c:pt idx="160">
                  <c:v>5</c:v>
                </c:pt>
                <c:pt idx="161">
                  <c:v>3</c:v>
                </c:pt>
                <c:pt idx="162">
                  <c:v>3</c:v>
                </c:pt>
                <c:pt idx="163">
                  <c:v>3</c:v>
                </c:pt>
                <c:pt idx="164">
                  <c:v>3</c:v>
                </c:pt>
                <c:pt idx="165">
                  <c:v>3</c:v>
                </c:pt>
                <c:pt idx="166">
                  <c:v>2</c:v>
                </c:pt>
                <c:pt idx="167">
                  <c:v>4</c:v>
                </c:pt>
                <c:pt idx="168">
                  <c:v>3</c:v>
                </c:pt>
                <c:pt idx="169">
                  <c:v>3</c:v>
                </c:pt>
                <c:pt idx="170">
                  <c:v>3</c:v>
                </c:pt>
                <c:pt idx="171">
                  <c:v>3</c:v>
                </c:pt>
                <c:pt idx="172">
                  <c:v>3</c:v>
                </c:pt>
                <c:pt idx="173">
                  <c:v>4</c:v>
                </c:pt>
                <c:pt idx="174">
                  <c:v>4</c:v>
                </c:pt>
                <c:pt idx="175">
                  <c:v>3</c:v>
                </c:pt>
                <c:pt idx="176">
                  <c:v>5</c:v>
                </c:pt>
                <c:pt idx="177">
                  <c:v>3</c:v>
                </c:pt>
                <c:pt idx="178">
                  <c:v>3</c:v>
                </c:pt>
                <c:pt idx="179">
                  <c:v>2</c:v>
                </c:pt>
                <c:pt idx="180">
                  <c:v>3</c:v>
                </c:pt>
                <c:pt idx="181">
                  <c:v>4</c:v>
                </c:pt>
                <c:pt idx="182">
                  <c:v>4</c:v>
                </c:pt>
                <c:pt idx="183">
                  <c:v>2</c:v>
                </c:pt>
                <c:pt idx="184">
                  <c:v>4</c:v>
                </c:pt>
                <c:pt idx="185">
                  <c:v>5</c:v>
                </c:pt>
                <c:pt idx="186">
                  <c:v>4</c:v>
                </c:pt>
                <c:pt idx="187">
                  <c:v>3</c:v>
                </c:pt>
                <c:pt idx="188">
                  <c:v>4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</c:v>
                </c:pt>
                <c:pt idx="195">
                  <c:v>3</c:v>
                </c:pt>
                <c:pt idx="196">
                  <c:v>4</c:v>
                </c:pt>
                <c:pt idx="197">
                  <c:v>3</c:v>
                </c:pt>
                <c:pt idx="198">
                  <c:v>3</c:v>
                </c:pt>
                <c:pt idx="199">
                  <c:v>3</c:v>
                </c:pt>
                <c:pt idx="200">
                  <c:v>3</c:v>
                </c:pt>
                <c:pt idx="201">
                  <c:v>3</c:v>
                </c:pt>
                <c:pt idx="202">
                  <c:v>3</c:v>
                </c:pt>
                <c:pt idx="203">
                  <c:v>3</c:v>
                </c:pt>
                <c:pt idx="204">
                  <c:v>3</c:v>
                </c:pt>
                <c:pt idx="205">
                  <c:v>4</c:v>
                </c:pt>
                <c:pt idx="206">
                  <c:v>3</c:v>
                </c:pt>
                <c:pt idx="207">
                  <c:v>3</c:v>
                </c:pt>
                <c:pt idx="208">
                  <c:v>2</c:v>
                </c:pt>
                <c:pt idx="209">
                  <c:v>6</c:v>
                </c:pt>
                <c:pt idx="210">
                  <c:v>4</c:v>
                </c:pt>
                <c:pt idx="211">
                  <c:v>3</c:v>
                </c:pt>
                <c:pt idx="212">
                  <c:v>4</c:v>
                </c:pt>
                <c:pt idx="213">
                  <c:v>3</c:v>
                </c:pt>
                <c:pt idx="214">
                  <c:v>4</c:v>
                </c:pt>
                <c:pt idx="215">
                  <c:v>2</c:v>
                </c:pt>
                <c:pt idx="216">
                  <c:v>5</c:v>
                </c:pt>
                <c:pt idx="217">
                  <c:v>3</c:v>
                </c:pt>
                <c:pt idx="218">
                  <c:v>2</c:v>
                </c:pt>
                <c:pt idx="219">
                  <c:v>2</c:v>
                </c:pt>
                <c:pt idx="220">
                  <c:v>4</c:v>
                </c:pt>
                <c:pt idx="221">
                  <c:v>3</c:v>
                </c:pt>
                <c:pt idx="222">
                  <c:v>4</c:v>
                </c:pt>
                <c:pt idx="223">
                  <c:v>3</c:v>
                </c:pt>
                <c:pt idx="224">
                  <c:v>3</c:v>
                </c:pt>
                <c:pt idx="225">
                  <c:v>3</c:v>
                </c:pt>
                <c:pt idx="226">
                  <c:v>2</c:v>
                </c:pt>
                <c:pt idx="227">
                  <c:v>4</c:v>
                </c:pt>
                <c:pt idx="228">
                  <c:v>3</c:v>
                </c:pt>
                <c:pt idx="229">
                  <c:v>3</c:v>
                </c:pt>
                <c:pt idx="230">
                  <c:v>2</c:v>
                </c:pt>
                <c:pt idx="231">
                  <c:v>4</c:v>
                </c:pt>
                <c:pt idx="232">
                  <c:v>6</c:v>
                </c:pt>
                <c:pt idx="233">
                  <c:v>2</c:v>
                </c:pt>
                <c:pt idx="234">
                  <c:v>3</c:v>
                </c:pt>
                <c:pt idx="235">
                  <c:v>5</c:v>
                </c:pt>
                <c:pt idx="236">
                  <c:v>3</c:v>
                </c:pt>
                <c:pt idx="237">
                  <c:v>4</c:v>
                </c:pt>
                <c:pt idx="238">
                  <c:v>3</c:v>
                </c:pt>
                <c:pt idx="239">
                  <c:v>6</c:v>
                </c:pt>
                <c:pt idx="240">
                  <c:v>3</c:v>
                </c:pt>
                <c:pt idx="241">
                  <c:v>2</c:v>
                </c:pt>
                <c:pt idx="242">
                  <c:v>2</c:v>
                </c:pt>
                <c:pt idx="243">
                  <c:v>3</c:v>
                </c:pt>
                <c:pt idx="244">
                  <c:v>2</c:v>
                </c:pt>
                <c:pt idx="245">
                  <c:v>3</c:v>
                </c:pt>
                <c:pt idx="246">
                  <c:v>4</c:v>
                </c:pt>
                <c:pt idx="247">
                  <c:v>2</c:v>
                </c:pt>
                <c:pt idx="248">
                  <c:v>4</c:v>
                </c:pt>
                <c:pt idx="249">
                  <c:v>3</c:v>
                </c:pt>
                <c:pt idx="250">
                  <c:v>3</c:v>
                </c:pt>
                <c:pt idx="251">
                  <c:v>4</c:v>
                </c:pt>
                <c:pt idx="252">
                  <c:v>3</c:v>
                </c:pt>
                <c:pt idx="253">
                  <c:v>3</c:v>
                </c:pt>
                <c:pt idx="254">
                  <c:v>3</c:v>
                </c:pt>
                <c:pt idx="255">
                  <c:v>2</c:v>
                </c:pt>
                <c:pt idx="256">
                  <c:v>4</c:v>
                </c:pt>
                <c:pt idx="257">
                  <c:v>3</c:v>
                </c:pt>
                <c:pt idx="258">
                  <c:v>3</c:v>
                </c:pt>
                <c:pt idx="259">
                  <c:v>4</c:v>
                </c:pt>
                <c:pt idx="260">
                  <c:v>3</c:v>
                </c:pt>
                <c:pt idx="261">
                  <c:v>3</c:v>
                </c:pt>
                <c:pt idx="262">
                  <c:v>3</c:v>
                </c:pt>
                <c:pt idx="263">
                  <c:v>2</c:v>
                </c:pt>
                <c:pt idx="264">
                  <c:v>1</c:v>
                </c:pt>
                <c:pt idx="265">
                  <c:v>4</c:v>
                </c:pt>
                <c:pt idx="266">
                  <c:v>3</c:v>
                </c:pt>
                <c:pt idx="267">
                  <c:v>2</c:v>
                </c:pt>
                <c:pt idx="268">
                  <c:v>3</c:v>
                </c:pt>
                <c:pt idx="269">
                  <c:v>4</c:v>
                </c:pt>
                <c:pt idx="270">
                  <c:v>4</c:v>
                </c:pt>
                <c:pt idx="271">
                  <c:v>2</c:v>
                </c:pt>
                <c:pt idx="272">
                  <c:v>3</c:v>
                </c:pt>
                <c:pt idx="273">
                  <c:v>3</c:v>
                </c:pt>
                <c:pt idx="274">
                  <c:v>3</c:v>
                </c:pt>
                <c:pt idx="275">
                  <c:v>3</c:v>
                </c:pt>
                <c:pt idx="276">
                  <c:v>3</c:v>
                </c:pt>
                <c:pt idx="277">
                  <c:v>4</c:v>
                </c:pt>
                <c:pt idx="278">
                  <c:v>4</c:v>
                </c:pt>
                <c:pt idx="279">
                  <c:v>3</c:v>
                </c:pt>
                <c:pt idx="280">
                  <c:v>4</c:v>
                </c:pt>
                <c:pt idx="281">
                  <c:v>2</c:v>
                </c:pt>
                <c:pt idx="282">
                  <c:v>5</c:v>
                </c:pt>
                <c:pt idx="283">
                  <c:v>4</c:v>
                </c:pt>
                <c:pt idx="284">
                  <c:v>3</c:v>
                </c:pt>
                <c:pt idx="285">
                  <c:v>4</c:v>
                </c:pt>
                <c:pt idx="286">
                  <c:v>5</c:v>
                </c:pt>
                <c:pt idx="287">
                  <c:v>3</c:v>
                </c:pt>
                <c:pt idx="288">
                  <c:v>5</c:v>
                </c:pt>
                <c:pt idx="289">
                  <c:v>2</c:v>
                </c:pt>
                <c:pt idx="290">
                  <c:v>4</c:v>
                </c:pt>
                <c:pt idx="291">
                  <c:v>4</c:v>
                </c:pt>
                <c:pt idx="292">
                  <c:v>4</c:v>
                </c:pt>
                <c:pt idx="293">
                  <c:v>4</c:v>
                </c:pt>
                <c:pt idx="294">
                  <c:v>3</c:v>
                </c:pt>
                <c:pt idx="295">
                  <c:v>4</c:v>
                </c:pt>
                <c:pt idx="296">
                  <c:v>3</c:v>
                </c:pt>
                <c:pt idx="297">
                  <c:v>3</c:v>
                </c:pt>
                <c:pt idx="298">
                  <c:v>3</c:v>
                </c:pt>
                <c:pt idx="299">
                  <c:v>3</c:v>
                </c:pt>
                <c:pt idx="300">
                  <c:v>4</c:v>
                </c:pt>
                <c:pt idx="301">
                  <c:v>3</c:v>
                </c:pt>
                <c:pt idx="302">
                  <c:v>3</c:v>
                </c:pt>
                <c:pt idx="303">
                  <c:v>3</c:v>
                </c:pt>
                <c:pt idx="304">
                  <c:v>3</c:v>
                </c:pt>
                <c:pt idx="305">
                  <c:v>3</c:v>
                </c:pt>
                <c:pt idx="306">
                  <c:v>4</c:v>
                </c:pt>
                <c:pt idx="307">
                  <c:v>4</c:v>
                </c:pt>
                <c:pt idx="308">
                  <c:v>2</c:v>
                </c:pt>
                <c:pt idx="309">
                  <c:v>4</c:v>
                </c:pt>
                <c:pt idx="310">
                  <c:v>4</c:v>
                </c:pt>
                <c:pt idx="311">
                  <c:v>5</c:v>
                </c:pt>
                <c:pt idx="312">
                  <c:v>5</c:v>
                </c:pt>
                <c:pt idx="313">
                  <c:v>4</c:v>
                </c:pt>
                <c:pt idx="314">
                  <c:v>4</c:v>
                </c:pt>
                <c:pt idx="315">
                  <c:v>4</c:v>
                </c:pt>
                <c:pt idx="316">
                  <c:v>3</c:v>
                </c:pt>
                <c:pt idx="317">
                  <c:v>3</c:v>
                </c:pt>
                <c:pt idx="318">
                  <c:v>2</c:v>
                </c:pt>
                <c:pt idx="319">
                  <c:v>4</c:v>
                </c:pt>
                <c:pt idx="320">
                  <c:v>5</c:v>
                </c:pt>
                <c:pt idx="321">
                  <c:v>3</c:v>
                </c:pt>
                <c:pt idx="322">
                  <c:v>3</c:v>
                </c:pt>
                <c:pt idx="323">
                  <c:v>3</c:v>
                </c:pt>
                <c:pt idx="324">
                  <c:v>2</c:v>
                </c:pt>
                <c:pt idx="325">
                  <c:v>2</c:v>
                </c:pt>
                <c:pt idx="326">
                  <c:v>3</c:v>
                </c:pt>
                <c:pt idx="327">
                  <c:v>4</c:v>
                </c:pt>
                <c:pt idx="328">
                  <c:v>3</c:v>
                </c:pt>
                <c:pt idx="329">
                  <c:v>3</c:v>
                </c:pt>
                <c:pt idx="330">
                  <c:v>4</c:v>
                </c:pt>
                <c:pt idx="331">
                  <c:v>6</c:v>
                </c:pt>
                <c:pt idx="332">
                  <c:v>3</c:v>
                </c:pt>
                <c:pt idx="333">
                  <c:v>2</c:v>
                </c:pt>
                <c:pt idx="334">
                  <c:v>4</c:v>
                </c:pt>
                <c:pt idx="335">
                  <c:v>4</c:v>
                </c:pt>
                <c:pt idx="336">
                  <c:v>3</c:v>
                </c:pt>
                <c:pt idx="337">
                  <c:v>4</c:v>
                </c:pt>
                <c:pt idx="338">
                  <c:v>3</c:v>
                </c:pt>
                <c:pt idx="339">
                  <c:v>3</c:v>
                </c:pt>
                <c:pt idx="340">
                  <c:v>4</c:v>
                </c:pt>
                <c:pt idx="341">
                  <c:v>4</c:v>
                </c:pt>
                <c:pt idx="342">
                  <c:v>3</c:v>
                </c:pt>
                <c:pt idx="343">
                  <c:v>4</c:v>
                </c:pt>
                <c:pt idx="344">
                  <c:v>4</c:v>
                </c:pt>
                <c:pt idx="345">
                  <c:v>4</c:v>
                </c:pt>
                <c:pt idx="346">
                  <c:v>4</c:v>
                </c:pt>
                <c:pt idx="347">
                  <c:v>2</c:v>
                </c:pt>
                <c:pt idx="348">
                  <c:v>3</c:v>
                </c:pt>
                <c:pt idx="349">
                  <c:v>4</c:v>
                </c:pt>
                <c:pt idx="350">
                  <c:v>1</c:v>
                </c:pt>
                <c:pt idx="351">
                  <c:v>4</c:v>
                </c:pt>
                <c:pt idx="352">
                  <c:v>3</c:v>
                </c:pt>
                <c:pt idx="353">
                  <c:v>2</c:v>
                </c:pt>
                <c:pt idx="354">
                  <c:v>4</c:v>
                </c:pt>
                <c:pt idx="355">
                  <c:v>4</c:v>
                </c:pt>
                <c:pt idx="356">
                  <c:v>4</c:v>
                </c:pt>
                <c:pt idx="357">
                  <c:v>4</c:v>
                </c:pt>
                <c:pt idx="358">
                  <c:v>3</c:v>
                </c:pt>
                <c:pt idx="359">
                  <c:v>3</c:v>
                </c:pt>
                <c:pt idx="360">
                  <c:v>3</c:v>
                </c:pt>
                <c:pt idx="361">
                  <c:v>5</c:v>
                </c:pt>
                <c:pt idx="362">
                  <c:v>4</c:v>
                </c:pt>
                <c:pt idx="363">
                  <c:v>3</c:v>
                </c:pt>
                <c:pt idx="364">
                  <c:v>5</c:v>
                </c:pt>
                <c:pt idx="365">
                  <c:v>3</c:v>
                </c:pt>
                <c:pt idx="366">
                  <c:v>4</c:v>
                </c:pt>
                <c:pt idx="367">
                  <c:v>4</c:v>
                </c:pt>
                <c:pt idx="368">
                  <c:v>4</c:v>
                </c:pt>
                <c:pt idx="369">
                  <c:v>4</c:v>
                </c:pt>
                <c:pt idx="370">
                  <c:v>3</c:v>
                </c:pt>
                <c:pt idx="371">
                  <c:v>4</c:v>
                </c:pt>
                <c:pt idx="372">
                  <c:v>4</c:v>
                </c:pt>
                <c:pt idx="373">
                  <c:v>5</c:v>
                </c:pt>
                <c:pt idx="374">
                  <c:v>3</c:v>
                </c:pt>
                <c:pt idx="375">
                  <c:v>4</c:v>
                </c:pt>
                <c:pt idx="376">
                  <c:v>3</c:v>
                </c:pt>
                <c:pt idx="377">
                  <c:v>3</c:v>
                </c:pt>
                <c:pt idx="378">
                  <c:v>4</c:v>
                </c:pt>
                <c:pt idx="379">
                  <c:v>3</c:v>
                </c:pt>
                <c:pt idx="380">
                  <c:v>2</c:v>
                </c:pt>
                <c:pt idx="381">
                  <c:v>3</c:v>
                </c:pt>
                <c:pt idx="382">
                  <c:v>4</c:v>
                </c:pt>
                <c:pt idx="383">
                  <c:v>4</c:v>
                </c:pt>
                <c:pt idx="384">
                  <c:v>5</c:v>
                </c:pt>
                <c:pt idx="385">
                  <c:v>4</c:v>
                </c:pt>
                <c:pt idx="386">
                  <c:v>3</c:v>
                </c:pt>
                <c:pt idx="387">
                  <c:v>3</c:v>
                </c:pt>
                <c:pt idx="388">
                  <c:v>4</c:v>
                </c:pt>
                <c:pt idx="389">
                  <c:v>4</c:v>
                </c:pt>
                <c:pt idx="390">
                  <c:v>4</c:v>
                </c:pt>
                <c:pt idx="391">
                  <c:v>3</c:v>
                </c:pt>
                <c:pt idx="392">
                  <c:v>3</c:v>
                </c:pt>
                <c:pt idx="393">
                  <c:v>4</c:v>
                </c:pt>
                <c:pt idx="394">
                  <c:v>4</c:v>
                </c:pt>
                <c:pt idx="395">
                  <c:v>2</c:v>
                </c:pt>
                <c:pt idx="396">
                  <c:v>5</c:v>
                </c:pt>
                <c:pt idx="397">
                  <c:v>4</c:v>
                </c:pt>
                <c:pt idx="398">
                  <c:v>3</c:v>
                </c:pt>
                <c:pt idx="399">
                  <c:v>4</c:v>
                </c:pt>
                <c:pt idx="400">
                  <c:v>3</c:v>
                </c:pt>
                <c:pt idx="401">
                  <c:v>4</c:v>
                </c:pt>
                <c:pt idx="402">
                  <c:v>2</c:v>
                </c:pt>
                <c:pt idx="403">
                  <c:v>3</c:v>
                </c:pt>
                <c:pt idx="404">
                  <c:v>4</c:v>
                </c:pt>
                <c:pt idx="405">
                  <c:v>3</c:v>
                </c:pt>
                <c:pt idx="406">
                  <c:v>3</c:v>
                </c:pt>
                <c:pt idx="407">
                  <c:v>3</c:v>
                </c:pt>
                <c:pt idx="408">
                  <c:v>4</c:v>
                </c:pt>
                <c:pt idx="409">
                  <c:v>4</c:v>
                </c:pt>
                <c:pt idx="410">
                  <c:v>3</c:v>
                </c:pt>
                <c:pt idx="411">
                  <c:v>2</c:v>
                </c:pt>
                <c:pt idx="412">
                  <c:v>3</c:v>
                </c:pt>
                <c:pt idx="413">
                  <c:v>3</c:v>
                </c:pt>
                <c:pt idx="414">
                  <c:v>4</c:v>
                </c:pt>
                <c:pt idx="415">
                  <c:v>3</c:v>
                </c:pt>
                <c:pt idx="416">
                  <c:v>4</c:v>
                </c:pt>
                <c:pt idx="417">
                  <c:v>4</c:v>
                </c:pt>
                <c:pt idx="418">
                  <c:v>3</c:v>
                </c:pt>
                <c:pt idx="419">
                  <c:v>5</c:v>
                </c:pt>
                <c:pt idx="420">
                  <c:v>2</c:v>
                </c:pt>
                <c:pt idx="421">
                  <c:v>3</c:v>
                </c:pt>
                <c:pt idx="422">
                  <c:v>3</c:v>
                </c:pt>
                <c:pt idx="423">
                  <c:v>3</c:v>
                </c:pt>
                <c:pt idx="424">
                  <c:v>2</c:v>
                </c:pt>
                <c:pt idx="425">
                  <c:v>3</c:v>
                </c:pt>
                <c:pt idx="426">
                  <c:v>5</c:v>
                </c:pt>
                <c:pt idx="427">
                  <c:v>3</c:v>
                </c:pt>
                <c:pt idx="428">
                  <c:v>4</c:v>
                </c:pt>
                <c:pt idx="429">
                  <c:v>3</c:v>
                </c:pt>
                <c:pt idx="430">
                  <c:v>4</c:v>
                </c:pt>
                <c:pt idx="431">
                  <c:v>4</c:v>
                </c:pt>
                <c:pt idx="432">
                  <c:v>4</c:v>
                </c:pt>
                <c:pt idx="433">
                  <c:v>3</c:v>
                </c:pt>
                <c:pt idx="434">
                  <c:v>4</c:v>
                </c:pt>
                <c:pt idx="435">
                  <c:v>4</c:v>
                </c:pt>
                <c:pt idx="436">
                  <c:v>5</c:v>
                </c:pt>
                <c:pt idx="437">
                  <c:v>3</c:v>
                </c:pt>
                <c:pt idx="438">
                  <c:v>2</c:v>
                </c:pt>
                <c:pt idx="439">
                  <c:v>3</c:v>
                </c:pt>
                <c:pt idx="440">
                  <c:v>3</c:v>
                </c:pt>
                <c:pt idx="441">
                  <c:v>3</c:v>
                </c:pt>
                <c:pt idx="442">
                  <c:v>2</c:v>
                </c:pt>
                <c:pt idx="443">
                  <c:v>3</c:v>
                </c:pt>
                <c:pt idx="444">
                  <c:v>3</c:v>
                </c:pt>
                <c:pt idx="445">
                  <c:v>3</c:v>
                </c:pt>
                <c:pt idx="446">
                  <c:v>3</c:v>
                </c:pt>
                <c:pt idx="447">
                  <c:v>3</c:v>
                </c:pt>
                <c:pt idx="448">
                  <c:v>5</c:v>
                </c:pt>
                <c:pt idx="449">
                  <c:v>3</c:v>
                </c:pt>
                <c:pt idx="450">
                  <c:v>3</c:v>
                </c:pt>
                <c:pt idx="451">
                  <c:v>3</c:v>
                </c:pt>
                <c:pt idx="452">
                  <c:v>3</c:v>
                </c:pt>
                <c:pt idx="453">
                  <c:v>3</c:v>
                </c:pt>
                <c:pt idx="454">
                  <c:v>3</c:v>
                </c:pt>
                <c:pt idx="455">
                  <c:v>3</c:v>
                </c:pt>
                <c:pt idx="456">
                  <c:v>3</c:v>
                </c:pt>
                <c:pt idx="457">
                  <c:v>3</c:v>
                </c:pt>
                <c:pt idx="458">
                  <c:v>4</c:v>
                </c:pt>
                <c:pt idx="459">
                  <c:v>3</c:v>
                </c:pt>
                <c:pt idx="460">
                  <c:v>4</c:v>
                </c:pt>
                <c:pt idx="461">
                  <c:v>3</c:v>
                </c:pt>
                <c:pt idx="462">
                  <c:v>3</c:v>
                </c:pt>
                <c:pt idx="463">
                  <c:v>4</c:v>
                </c:pt>
                <c:pt idx="464">
                  <c:v>3</c:v>
                </c:pt>
                <c:pt idx="465">
                  <c:v>1</c:v>
                </c:pt>
                <c:pt idx="466">
                  <c:v>3</c:v>
                </c:pt>
                <c:pt idx="467">
                  <c:v>4</c:v>
                </c:pt>
                <c:pt idx="468">
                  <c:v>3</c:v>
                </c:pt>
                <c:pt idx="469">
                  <c:v>3</c:v>
                </c:pt>
                <c:pt idx="470">
                  <c:v>2</c:v>
                </c:pt>
                <c:pt idx="471">
                  <c:v>3</c:v>
                </c:pt>
                <c:pt idx="472">
                  <c:v>4</c:v>
                </c:pt>
                <c:pt idx="473">
                  <c:v>4</c:v>
                </c:pt>
                <c:pt idx="474">
                  <c:v>4</c:v>
                </c:pt>
                <c:pt idx="475">
                  <c:v>4</c:v>
                </c:pt>
                <c:pt idx="476">
                  <c:v>3</c:v>
                </c:pt>
                <c:pt idx="477">
                  <c:v>3</c:v>
                </c:pt>
                <c:pt idx="478">
                  <c:v>2</c:v>
                </c:pt>
                <c:pt idx="479">
                  <c:v>4</c:v>
                </c:pt>
                <c:pt idx="480">
                  <c:v>4</c:v>
                </c:pt>
                <c:pt idx="481">
                  <c:v>3</c:v>
                </c:pt>
                <c:pt idx="482">
                  <c:v>3</c:v>
                </c:pt>
                <c:pt idx="483">
                  <c:v>3</c:v>
                </c:pt>
                <c:pt idx="484">
                  <c:v>4</c:v>
                </c:pt>
                <c:pt idx="485">
                  <c:v>4</c:v>
                </c:pt>
                <c:pt idx="486">
                  <c:v>6</c:v>
                </c:pt>
                <c:pt idx="487">
                  <c:v>2</c:v>
                </c:pt>
                <c:pt idx="488">
                  <c:v>4</c:v>
                </c:pt>
                <c:pt idx="489">
                  <c:v>5</c:v>
                </c:pt>
                <c:pt idx="490">
                  <c:v>4</c:v>
                </c:pt>
                <c:pt idx="491">
                  <c:v>3</c:v>
                </c:pt>
                <c:pt idx="492">
                  <c:v>3</c:v>
                </c:pt>
                <c:pt idx="493">
                  <c:v>5</c:v>
                </c:pt>
                <c:pt idx="494">
                  <c:v>3</c:v>
                </c:pt>
                <c:pt idx="495">
                  <c:v>2</c:v>
                </c:pt>
                <c:pt idx="496">
                  <c:v>4</c:v>
                </c:pt>
                <c:pt idx="497">
                  <c:v>3</c:v>
                </c:pt>
                <c:pt idx="498">
                  <c:v>2</c:v>
                </c:pt>
                <c:pt idx="499">
                  <c:v>3</c:v>
                </c:pt>
                <c:pt idx="500">
                  <c:v>4</c:v>
                </c:pt>
                <c:pt idx="501">
                  <c:v>2</c:v>
                </c:pt>
                <c:pt idx="502">
                  <c:v>3</c:v>
                </c:pt>
                <c:pt idx="503">
                  <c:v>4</c:v>
                </c:pt>
                <c:pt idx="504">
                  <c:v>3</c:v>
                </c:pt>
                <c:pt idx="505">
                  <c:v>2</c:v>
                </c:pt>
                <c:pt idx="506">
                  <c:v>3</c:v>
                </c:pt>
                <c:pt idx="507">
                  <c:v>3</c:v>
                </c:pt>
                <c:pt idx="508">
                  <c:v>2</c:v>
                </c:pt>
                <c:pt idx="509">
                  <c:v>4</c:v>
                </c:pt>
                <c:pt idx="510">
                  <c:v>4</c:v>
                </c:pt>
                <c:pt idx="511">
                  <c:v>4</c:v>
                </c:pt>
                <c:pt idx="512">
                  <c:v>5</c:v>
                </c:pt>
                <c:pt idx="513">
                  <c:v>4</c:v>
                </c:pt>
                <c:pt idx="514">
                  <c:v>3</c:v>
                </c:pt>
                <c:pt idx="515">
                  <c:v>2</c:v>
                </c:pt>
                <c:pt idx="516">
                  <c:v>3</c:v>
                </c:pt>
                <c:pt idx="517">
                  <c:v>3</c:v>
                </c:pt>
                <c:pt idx="518">
                  <c:v>4</c:v>
                </c:pt>
                <c:pt idx="519">
                  <c:v>4</c:v>
                </c:pt>
                <c:pt idx="520">
                  <c:v>3</c:v>
                </c:pt>
                <c:pt idx="521">
                  <c:v>2</c:v>
                </c:pt>
                <c:pt idx="522">
                  <c:v>5</c:v>
                </c:pt>
                <c:pt idx="523">
                  <c:v>4</c:v>
                </c:pt>
                <c:pt idx="524">
                  <c:v>2</c:v>
                </c:pt>
                <c:pt idx="525">
                  <c:v>2</c:v>
                </c:pt>
                <c:pt idx="526">
                  <c:v>4</c:v>
                </c:pt>
                <c:pt idx="527">
                  <c:v>6</c:v>
                </c:pt>
                <c:pt idx="528">
                  <c:v>4</c:v>
                </c:pt>
                <c:pt idx="529">
                  <c:v>3</c:v>
                </c:pt>
                <c:pt idx="530">
                  <c:v>3</c:v>
                </c:pt>
                <c:pt idx="531">
                  <c:v>2</c:v>
                </c:pt>
                <c:pt idx="532">
                  <c:v>4</c:v>
                </c:pt>
                <c:pt idx="533">
                  <c:v>3</c:v>
                </c:pt>
                <c:pt idx="534">
                  <c:v>3</c:v>
                </c:pt>
                <c:pt idx="535">
                  <c:v>3</c:v>
                </c:pt>
                <c:pt idx="536">
                  <c:v>4</c:v>
                </c:pt>
                <c:pt idx="537">
                  <c:v>2</c:v>
                </c:pt>
                <c:pt idx="538">
                  <c:v>3</c:v>
                </c:pt>
                <c:pt idx="539">
                  <c:v>4</c:v>
                </c:pt>
                <c:pt idx="540">
                  <c:v>3</c:v>
                </c:pt>
                <c:pt idx="541">
                  <c:v>4</c:v>
                </c:pt>
                <c:pt idx="542">
                  <c:v>4</c:v>
                </c:pt>
                <c:pt idx="543">
                  <c:v>3</c:v>
                </c:pt>
                <c:pt idx="544">
                  <c:v>3</c:v>
                </c:pt>
                <c:pt idx="545">
                  <c:v>4</c:v>
                </c:pt>
                <c:pt idx="546">
                  <c:v>4</c:v>
                </c:pt>
                <c:pt idx="547">
                  <c:v>2</c:v>
                </c:pt>
                <c:pt idx="548">
                  <c:v>4</c:v>
                </c:pt>
                <c:pt idx="549">
                  <c:v>2</c:v>
                </c:pt>
                <c:pt idx="550">
                  <c:v>3</c:v>
                </c:pt>
                <c:pt idx="551">
                  <c:v>3</c:v>
                </c:pt>
                <c:pt idx="552">
                  <c:v>3</c:v>
                </c:pt>
                <c:pt idx="553">
                  <c:v>2</c:v>
                </c:pt>
                <c:pt idx="554">
                  <c:v>3</c:v>
                </c:pt>
                <c:pt idx="555">
                  <c:v>4</c:v>
                </c:pt>
                <c:pt idx="556">
                  <c:v>7</c:v>
                </c:pt>
                <c:pt idx="557">
                  <c:v>4</c:v>
                </c:pt>
                <c:pt idx="558">
                  <c:v>6</c:v>
                </c:pt>
                <c:pt idx="559">
                  <c:v>4</c:v>
                </c:pt>
                <c:pt idx="560">
                  <c:v>4</c:v>
                </c:pt>
                <c:pt idx="561">
                  <c:v>4</c:v>
                </c:pt>
                <c:pt idx="562">
                  <c:v>3</c:v>
                </c:pt>
                <c:pt idx="563">
                  <c:v>4</c:v>
                </c:pt>
                <c:pt idx="564">
                  <c:v>3</c:v>
                </c:pt>
                <c:pt idx="565">
                  <c:v>3</c:v>
                </c:pt>
                <c:pt idx="566">
                  <c:v>3</c:v>
                </c:pt>
                <c:pt idx="567">
                  <c:v>5</c:v>
                </c:pt>
                <c:pt idx="568">
                  <c:v>3</c:v>
                </c:pt>
                <c:pt idx="569">
                  <c:v>2</c:v>
                </c:pt>
                <c:pt idx="570">
                  <c:v>4</c:v>
                </c:pt>
                <c:pt idx="571">
                  <c:v>4</c:v>
                </c:pt>
                <c:pt idx="572">
                  <c:v>5</c:v>
                </c:pt>
                <c:pt idx="573">
                  <c:v>5</c:v>
                </c:pt>
                <c:pt idx="574">
                  <c:v>3</c:v>
                </c:pt>
                <c:pt idx="575">
                  <c:v>2</c:v>
                </c:pt>
                <c:pt idx="576">
                  <c:v>3</c:v>
                </c:pt>
                <c:pt idx="577">
                  <c:v>4</c:v>
                </c:pt>
                <c:pt idx="578">
                  <c:v>4</c:v>
                </c:pt>
                <c:pt idx="579">
                  <c:v>3</c:v>
                </c:pt>
                <c:pt idx="580">
                  <c:v>3</c:v>
                </c:pt>
                <c:pt idx="581">
                  <c:v>3</c:v>
                </c:pt>
                <c:pt idx="582">
                  <c:v>2</c:v>
                </c:pt>
                <c:pt idx="583">
                  <c:v>4</c:v>
                </c:pt>
                <c:pt idx="584">
                  <c:v>4</c:v>
                </c:pt>
                <c:pt idx="585">
                  <c:v>3</c:v>
                </c:pt>
                <c:pt idx="586">
                  <c:v>3</c:v>
                </c:pt>
                <c:pt idx="587">
                  <c:v>3</c:v>
                </c:pt>
                <c:pt idx="588">
                  <c:v>3</c:v>
                </c:pt>
                <c:pt idx="589">
                  <c:v>3</c:v>
                </c:pt>
                <c:pt idx="590">
                  <c:v>3</c:v>
                </c:pt>
                <c:pt idx="591">
                  <c:v>3</c:v>
                </c:pt>
                <c:pt idx="592">
                  <c:v>3</c:v>
                </c:pt>
                <c:pt idx="593">
                  <c:v>4</c:v>
                </c:pt>
                <c:pt idx="594">
                  <c:v>4</c:v>
                </c:pt>
                <c:pt idx="595">
                  <c:v>3</c:v>
                </c:pt>
                <c:pt idx="596">
                  <c:v>2</c:v>
                </c:pt>
                <c:pt idx="597">
                  <c:v>3</c:v>
                </c:pt>
                <c:pt idx="598">
                  <c:v>4</c:v>
                </c:pt>
                <c:pt idx="599">
                  <c:v>4</c:v>
                </c:pt>
                <c:pt idx="600">
                  <c:v>2</c:v>
                </c:pt>
                <c:pt idx="601">
                  <c:v>4</c:v>
                </c:pt>
                <c:pt idx="602">
                  <c:v>3</c:v>
                </c:pt>
                <c:pt idx="603">
                  <c:v>3</c:v>
                </c:pt>
                <c:pt idx="604">
                  <c:v>3</c:v>
                </c:pt>
                <c:pt idx="605">
                  <c:v>4</c:v>
                </c:pt>
                <c:pt idx="606">
                  <c:v>2</c:v>
                </c:pt>
                <c:pt idx="607">
                  <c:v>2</c:v>
                </c:pt>
                <c:pt idx="608">
                  <c:v>3</c:v>
                </c:pt>
                <c:pt idx="609">
                  <c:v>4</c:v>
                </c:pt>
                <c:pt idx="610">
                  <c:v>2</c:v>
                </c:pt>
                <c:pt idx="611">
                  <c:v>3</c:v>
                </c:pt>
                <c:pt idx="612">
                  <c:v>3</c:v>
                </c:pt>
                <c:pt idx="613">
                  <c:v>3</c:v>
                </c:pt>
                <c:pt idx="614">
                  <c:v>3</c:v>
                </c:pt>
                <c:pt idx="615">
                  <c:v>3</c:v>
                </c:pt>
                <c:pt idx="616">
                  <c:v>3</c:v>
                </c:pt>
                <c:pt idx="617">
                  <c:v>3</c:v>
                </c:pt>
                <c:pt idx="618">
                  <c:v>3</c:v>
                </c:pt>
                <c:pt idx="619">
                  <c:v>3</c:v>
                </c:pt>
                <c:pt idx="620">
                  <c:v>3</c:v>
                </c:pt>
                <c:pt idx="621">
                  <c:v>3</c:v>
                </c:pt>
                <c:pt idx="622">
                  <c:v>3</c:v>
                </c:pt>
                <c:pt idx="623">
                  <c:v>2</c:v>
                </c:pt>
                <c:pt idx="624">
                  <c:v>3</c:v>
                </c:pt>
                <c:pt idx="625">
                  <c:v>3</c:v>
                </c:pt>
                <c:pt idx="626">
                  <c:v>3</c:v>
                </c:pt>
                <c:pt idx="627">
                  <c:v>3</c:v>
                </c:pt>
                <c:pt idx="628">
                  <c:v>3</c:v>
                </c:pt>
                <c:pt idx="629">
                  <c:v>4</c:v>
                </c:pt>
                <c:pt idx="630">
                  <c:v>3</c:v>
                </c:pt>
                <c:pt idx="631">
                  <c:v>2</c:v>
                </c:pt>
                <c:pt idx="632">
                  <c:v>3</c:v>
                </c:pt>
                <c:pt idx="633">
                  <c:v>3</c:v>
                </c:pt>
                <c:pt idx="634">
                  <c:v>2</c:v>
                </c:pt>
                <c:pt idx="635">
                  <c:v>3</c:v>
                </c:pt>
                <c:pt idx="636">
                  <c:v>3</c:v>
                </c:pt>
                <c:pt idx="637">
                  <c:v>3</c:v>
                </c:pt>
                <c:pt idx="638">
                  <c:v>3</c:v>
                </c:pt>
                <c:pt idx="639">
                  <c:v>3</c:v>
                </c:pt>
                <c:pt idx="640">
                  <c:v>2</c:v>
                </c:pt>
                <c:pt idx="641">
                  <c:v>4</c:v>
                </c:pt>
                <c:pt idx="642">
                  <c:v>5</c:v>
                </c:pt>
                <c:pt idx="643">
                  <c:v>3</c:v>
                </c:pt>
                <c:pt idx="644">
                  <c:v>3</c:v>
                </c:pt>
                <c:pt idx="645">
                  <c:v>3</c:v>
                </c:pt>
                <c:pt idx="646">
                  <c:v>3</c:v>
                </c:pt>
                <c:pt idx="647">
                  <c:v>3</c:v>
                </c:pt>
                <c:pt idx="648">
                  <c:v>1</c:v>
                </c:pt>
                <c:pt idx="649">
                  <c:v>4</c:v>
                </c:pt>
                <c:pt idx="650">
                  <c:v>3</c:v>
                </c:pt>
                <c:pt idx="651">
                  <c:v>4</c:v>
                </c:pt>
                <c:pt idx="652">
                  <c:v>3</c:v>
                </c:pt>
                <c:pt idx="653">
                  <c:v>3</c:v>
                </c:pt>
                <c:pt idx="654">
                  <c:v>3</c:v>
                </c:pt>
                <c:pt idx="655">
                  <c:v>3</c:v>
                </c:pt>
                <c:pt idx="656">
                  <c:v>3</c:v>
                </c:pt>
                <c:pt idx="657">
                  <c:v>3</c:v>
                </c:pt>
                <c:pt idx="658">
                  <c:v>4</c:v>
                </c:pt>
                <c:pt idx="659">
                  <c:v>3</c:v>
                </c:pt>
                <c:pt idx="660">
                  <c:v>3</c:v>
                </c:pt>
                <c:pt idx="661">
                  <c:v>4</c:v>
                </c:pt>
                <c:pt idx="662">
                  <c:v>3</c:v>
                </c:pt>
                <c:pt idx="663">
                  <c:v>3</c:v>
                </c:pt>
                <c:pt idx="664">
                  <c:v>3</c:v>
                </c:pt>
                <c:pt idx="665">
                  <c:v>3</c:v>
                </c:pt>
                <c:pt idx="666">
                  <c:v>3</c:v>
                </c:pt>
                <c:pt idx="667">
                  <c:v>4</c:v>
                </c:pt>
                <c:pt idx="668">
                  <c:v>3</c:v>
                </c:pt>
                <c:pt idx="669">
                  <c:v>4</c:v>
                </c:pt>
                <c:pt idx="670">
                  <c:v>3</c:v>
                </c:pt>
                <c:pt idx="671">
                  <c:v>4</c:v>
                </c:pt>
                <c:pt idx="672">
                  <c:v>4</c:v>
                </c:pt>
                <c:pt idx="673">
                  <c:v>4</c:v>
                </c:pt>
                <c:pt idx="674">
                  <c:v>3</c:v>
                </c:pt>
                <c:pt idx="675">
                  <c:v>3</c:v>
                </c:pt>
                <c:pt idx="676">
                  <c:v>2</c:v>
                </c:pt>
                <c:pt idx="677">
                  <c:v>2</c:v>
                </c:pt>
                <c:pt idx="678">
                  <c:v>3</c:v>
                </c:pt>
                <c:pt idx="679">
                  <c:v>4</c:v>
                </c:pt>
                <c:pt idx="680">
                  <c:v>3</c:v>
                </c:pt>
                <c:pt idx="681">
                  <c:v>4</c:v>
                </c:pt>
                <c:pt idx="682">
                  <c:v>4</c:v>
                </c:pt>
                <c:pt idx="683">
                  <c:v>4</c:v>
                </c:pt>
                <c:pt idx="684">
                  <c:v>4</c:v>
                </c:pt>
                <c:pt idx="685">
                  <c:v>5</c:v>
                </c:pt>
                <c:pt idx="686">
                  <c:v>3</c:v>
                </c:pt>
                <c:pt idx="687">
                  <c:v>4</c:v>
                </c:pt>
                <c:pt idx="688">
                  <c:v>3</c:v>
                </c:pt>
                <c:pt idx="689">
                  <c:v>3</c:v>
                </c:pt>
                <c:pt idx="690">
                  <c:v>3</c:v>
                </c:pt>
                <c:pt idx="691">
                  <c:v>5</c:v>
                </c:pt>
                <c:pt idx="692">
                  <c:v>4</c:v>
                </c:pt>
                <c:pt idx="693">
                  <c:v>2</c:v>
                </c:pt>
                <c:pt idx="694">
                  <c:v>4</c:v>
                </c:pt>
                <c:pt idx="695">
                  <c:v>3</c:v>
                </c:pt>
                <c:pt idx="696">
                  <c:v>5</c:v>
                </c:pt>
                <c:pt idx="697">
                  <c:v>4</c:v>
                </c:pt>
                <c:pt idx="698">
                  <c:v>3</c:v>
                </c:pt>
                <c:pt idx="699">
                  <c:v>4</c:v>
                </c:pt>
                <c:pt idx="700">
                  <c:v>2</c:v>
                </c:pt>
                <c:pt idx="701">
                  <c:v>2</c:v>
                </c:pt>
                <c:pt idx="702">
                  <c:v>4</c:v>
                </c:pt>
                <c:pt idx="703">
                  <c:v>4</c:v>
                </c:pt>
                <c:pt idx="704">
                  <c:v>2</c:v>
                </c:pt>
                <c:pt idx="705">
                  <c:v>2</c:v>
                </c:pt>
                <c:pt idx="706">
                  <c:v>3</c:v>
                </c:pt>
                <c:pt idx="707">
                  <c:v>4</c:v>
                </c:pt>
                <c:pt idx="708">
                  <c:v>3</c:v>
                </c:pt>
                <c:pt idx="709">
                  <c:v>3</c:v>
                </c:pt>
                <c:pt idx="710">
                  <c:v>4</c:v>
                </c:pt>
                <c:pt idx="711">
                  <c:v>3</c:v>
                </c:pt>
                <c:pt idx="712">
                  <c:v>4</c:v>
                </c:pt>
                <c:pt idx="713">
                  <c:v>4</c:v>
                </c:pt>
                <c:pt idx="714">
                  <c:v>5</c:v>
                </c:pt>
                <c:pt idx="715">
                  <c:v>4</c:v>
                </c:pt>
                <c:pt idx="716">
                  <c:v>3</c:v>
                </c:pt>
                <c:pt idx="717">
                  <c:v>6</c:v>
                </c:pt>
                <c:pt idx="718">
                  <c:v>6</c:v>
                </c:pt>
                <c:pt idx="719">
                  <c:v>3</c:v>
                </c:pt>
                <c:pt idx="720">
                  <c:v>3</c:v>
                </c:pt>
                <c:pt idx="721">
                  <c:v>2</c:v>
                </c:pt>
                <c:pt idx="722">
                  <c:v>4</c:v>
                </c:pt>
                <c:pt idx="723">
                  <c:v>3</c:v>
                </c:pt>
                <c:pt idx="724">
                  <c:v>5</c:v>
                </c:pt>
                <c:pt idx="725">
                  <c:v>3</c:v>
                </c:pt>
                <c:pt idx="726">
                  <c:v>2</c:v>
                </c:pt>
                <c:pt idx="727">
                  <c:v>2</c:v>
                </c:pt>
                <c:pt idx="728">
                  <c:v>3</c:v>
                </c:pt>
                <c:pt idx="729">
                  <c:v>4</c:v>
                </c:pt>
                <c:pt idx="730">
                  <c:v>3</c:v>
                </c:pt>
                <c:pt idx="731">
                  <c:v>3</c:v>
                </c:pt>
                <c:pt idx="732">
                  <c:v>3</c:v>
                </c:pt>
                <c:pt idx="733">
                  <c:v>3</c:v>
                </c:pt>
                <c:pt idx="734">
                  <c:v>4</c:v>
                </c:pt>
                <c:pt idx="735">
                  <c:v>4</c:v>
                </c:pt>
                <c:pt idx="736">
                  <c:v>3</c:v>
                </c:pt>
                <c:pt idx="737">
                  <c:v>3</c:v>
                </c:pt>
                <c:pt idx="738">
                  <c:v>3</c:v>
                </c:pt>
                <c:pt idx="739">
                  <c:v>3</c:v>
                </c:pt>
                <c:pt idx="740">
                  <c:v>4</c:v>
                </c:pt>
                <c:pt idx="741">
                  <c:v>2</c:v>
                </c:pt>
                <c:pt idx="742">
                  <c:v>3</c:v>
                </c:pt>
                <c:pt idx="743">
                  <c:v>3</c:v>
                </c:pt>
                <c:pt idx="744">
                  <c:v>3</c:v>
                </c:pt>
                <c:pt idx="745">
                  <c:v>4</c:v>
                </c:pt>
                <c:pt idx="746">
                  <c:v>4</c:v>
                </c:pt>
                <c:pt idx="747">
                  <c:v>3</c:v>
                </c:pt>
                <c:pt idx="748">
                  <c:v>3</c:v>
                </c:pt>
                <c:pt idx="749">
                  <c:v>4</c:v>
                </c:pt>
                <c:pt idx="750">
                  <c:v>3</c:v>
                </c:pt>
                <c:pt idx="751">
                  <c:v>3</c:v>
                </c:pt>
                <c:pt idx="752">
                  <c:v>3</c:v>
                </c:pt>
                <c:pt idx="753">
                  <c:v>2</c:v>
                </c:pt>
                <c:pt idx="754">
                  <c:v>3</c:v>
                </c:pt>
                <c:pt idx="755">
                  <c:v>3</c:v>
                </c:pt>
                <c:pt idx="756">
                  <c:v>5</c:v>
                </c:pt>
                <c:pt idx="757">
                  <c:v>2</c:v>
                </c:pt>
                <c:pt idx="758">
                  <c:v>4</c:v>
                </c:pt>
                <c:pt idx="759">
                  <c:v>5</c:v>
                </c:pt>
                <c:pt idx="760">
                  <c:v>4</c:v>
                </c:pt>
                <c:pt idx="761">
                  <c:v>3</c:v>
                </c:pt>
                <c:pt idx="762">
                  <c:v>3</c:v>
                </c:pt>
                <c:pt idx="763">
                  <c:v>4</c:v>
                </c:pt>
                <c:pt idx="764">
                  <c:v>3</c:v>
                </c:pt>
                <c:pt idx="765">
                  <c:v>3</c:v>
                </c:pt>
                <c:pt idx="766">
                  <c:v>4</c:v>
                </c:pt>
                <c:pt idx="767">
                  <c:v>3</c:v>
                </c:pt>
                <c:pt idx="768">
                  <c:v>4</c:v>
                </c:pt>
                <c:pt idx="769">
                  <c:v>3</c:v>
                </c:pt>
                <c:pt idx="770">
                  <c:v>4</c:v>
                </c:pt>
                <c:pt idx="771">
                  <c:v>3</c:v>
                </c:pt>
                <c:pt idx="772">
                  <c:v>5</c:v>
                </c:pt>
                <c:pt idx="773">
                  <c:v>2</c:v>
                </c:pt>
                <c:pt idx="774">
                  <c:v>3</c:v>
                </c:pt>
                <c:pt idx="775">
                  <c:v>3</c:v>
                </c:pt>
                <c:pt idx="776">
                  <c:v>3</c:v>
                </c:pt>
                <c:pt idx="777">
                  <c:v>4</c:v>
                </c:pt>
                <c:pt idx="778">
                  <c:v>4</c:v>
                </c:pt>
                <c:pt idx="779">
                  <c:v>5</c:v>
                </c:pt>
                <c:pt idx="780">
                  <c:v>3</c:v>
                </c:pt>
                <c:pt idx="781">
                  <c:v>3</c:v>
                </c:pt>
                <c:pt idx="782">
                  <c:v>3</c:v>
                </c:pt>
                <c:pt idx="783">
                  <c:v>4</c:v>
                </c:pt>
                <c:pt idx="784">
                  <c:v>6</c:v>
                </c:pt>
                <c:pt idx="785">
                  <c:v>5</c:v>
                </c:pt>
                <c:pt idx="786">
                  <c:v>2</c:v>
                </c:pt>
                <c:pt idx="787">
                  <c:v>4</c:v>
                </c:pt>
                <c:pt idx="788">
                  <c:v>3</c:v>
                </c:pt>
                <c:pt idx="789">
                  <c:v>3</c:v>
                </c:pt>
                <c:pt idx="790">
                  <c:v>3</c:v>
                </c:pt>
                <c:pt idx="791">
                  <c:v>4</c:v>
                </c:pt>
                <c:pt idx="792">
                  <c:v>4</c:v>
                </c:pt>
                <c:pt idx="793">
                  <c:v>4</c:v>
                </c:pt>
                <c:pt idx="794">
                  <c:v>2</c:v>
                </c:pt>
                <c:pt idx="795">
                  <c:v>4</c:v>
                </c:pt>
                <c:pt idx="796">
                  <c:v>4</c:v>
                </c:pt>
                <c:pt idx="797">
                  <c:v>4</c:v>
                </c:pt>
                <c:pt idx="798">
                  <c:v>3</c:v>
                </c:pt>
                <c:pt idx="799">
                  <c:v>4</c:v>
                </c:pt>
                <c:pt idx="800">
                  <c:v>3</c:v>
                </c:pt>
                <c:pt idx="801">
                  <c:v>4</c:v>
                </c:pt>
                <c:pt idx="802">
                  <c:v>3</c:v>
                </c:pt>
                <c:pt idx="803">
                  <c:v>5</c:v>
                </c:pt>
                <c:pt idx="804">
                  <c:v>4</c:v>
                </c:pt>
                <c:pt idx="805">
                  <c:v>3</c:v>
                </c:pt>
                <c:pt idx="806">
                  <c:v>4</c:v>
                </c:pt>
                <c:pt idx="807">
                  <c:v>3</c:v>
                </c:pt>
                <c:pt idx="808">
                  <c:v>3</c:v>
                </c:pt>
                <c:pt idx="809">
                  <c:v>3</c:v>
                </c:pt>
                <c:pt idx="810">
                  <c:v>3</c:v>
                </c:pt>
                <c:pt idx="811">
                  <c:v>2</c:v>
                </c:pt>
                <c:pt idx="812">
                  <c:v>3</c:v>
                </c:pt>
                <c:pt idx="813">
                  <c:v>4</c:v>
                </c:pt>
                <c:pt idx="814">
                  <c:v>4</c:v>
                </c:pt>
                <c:pt idx="815">
                  <c:v>3</c:v>
                </c:pt>
                <c:pt idx="816">
                  <c:v>3</c:v>
                </c:pt>
                <c:pt idx="817">
                  <c:v>2</c:v>
                </c:pt>
                <c:pt idx="818">
                  <c:v>5</c:v>
                </c:pt>
                <c:pt idx="819">
                  <c:v>3</c:v>
                </c:pt>
                <c:pt idx="820">
                  <c:v>3</c:v>
                </c:pt>
                <c:pt idx="821">
                  <c:v>4</c:v>
                </c:pt>
                <c:pt idx="822">
                  <c:v>3</c:v>
                </c:pt>
                <c:pt idx="823">
                  <c:v>3</c:v>
                </c:pt>
                <c:pt idx="824">
                  <c:v>3</c:v>
                </c:pt>
                <c:pt idx="825">
                  <c:v>3</c:v>
                </c:pt>
                <c:pt idx="826">
                  <c:v>3</c:v>
                </c:pt>
                <c:pt idx="827">
                  <c:v>4</c:v>
                </c:pt>
                <c:pt idx="828">
                  <c:v>3</c:v>
                </c:pt>
                <c:pt idx="829">
                  <c:v>4</c:v>
                </c:pt>
                <c:pt idx="830">
                  <c:v>3</c:v>
                </c:pt>
                <c:pt idx="831">
                  <c:v>3</c:v>
                </c:pt>
                <c:pt idx="832">
                  <c:v>4</c:v>
                </c:pt>
                <c:pt idx="833">
                  <c:v>6</c:v>
                </c:pt>
                <c:pt idx="834">
                  <c:v>3</c:v>
                </c:pt>
                <c:pt idx="835">
                  <c:v>3</c:v>
                </c:pt>
                <c:pt idx="836">
                  <c:v>2</c:v>
                </c:pt>
                <c:pt idx="837">
                  <c:v>2</c:v>
                </c:pt>
                <c:pt idx="838">
                  <c:v>4</c:v>
                </c:pt>
                <c:pt idx="839">
                  <c:v>4</c:v>
                </c:pt>
                <c:pt idx="840">
                  <c:v>4</c:v>
                </c:pt>
                <c:pt idx="841">
                  <c:v>3</c:v>
                </c:pt>
                <c:pt idx="842">
                  <c:v>3</c:v>
                </c:pt>
                <c:pt idx="843">
                  <c:v>3</c:v>
                </c:pt>
                <c:pt idx="844">
                  <c:v>4</c:v>
                </c:pt>
                <c:pt idx="845">
                  <c:v>3</c:v>
                </c:pt>
                <c:pt idx="846">
                  <c:v>4</c:v>
                </c:pt>
                <c:pt idx="847">
                  <c:v>3</c:v>
                </c:pt>
                <c:pt idx="848">
                  <c:v>3</c:v>
                </c:pt>
                <c:pt idx="849">
                  <c:v>3</c:v>
                </c:pt>
                <c:pt idx="850">
                  <c:v>4</c:v>
                </c:pt>
                <c:pt idx="851">
                  <c:v>3</c:v>
                </c:pt>
                <c:pt idx="852">
                  <c:v>3</c:v>
                </c:pt>
                <c:pt idx="853">
                  <c:v>4</c:v>
                </c:pt>
                <c:pt idx="854">
                  <c:v>5</c:v>
                </c:pt>
                <c:pt idx="855">
                  <c:v>4</c:v>
                </c:pt>
                <c:pt idx="856">
                  <c:v>3</c:v>
                </c:pt>
                <c:pt idx="857">
                  <c:v>4</c:v>
                </c:pt>
                <c:pt idx="858">
                  <c:v>3</c:v>
                </c:pt>
                <c:pt idx="859">
                  <c:v>3</c:v>
                </c:pt>
                <c:pt idx="860">
                  <c:v>1</c:v>
                </c:pt>
                <c:pt idx="861">
                  <c:v>3</c:v>
                </c:pt>
                <c:pt idx="862">
                  <c:v>3</c:v>
                </c:pt>
                <c:pt idx="863">
                  <c:v>3</c:v>
                </c:pt>
                <c:pt idx="864">
                  <c:v>4</c:v>
                </c:pt>
                <c:pt idx="865">
                  <c:v>3</c:v>
                </c:pt>
                <c:pt idx="866">
                  <c:v>3</c:v>
                </c:pt>
                <c:pt idx="867">
                  <c:v>3</c:v>
                </c:pt>
                <c:pt idx="868">
                  <c:v>2</c:v>
                </c:pt>
                <c:pt idx="869">
                  <c:v>5</c:v>
                </c:pt>
                <c:pt idx="870">
                  <c:v>3</c:v>
                </c:pt>
                <c:pt idx="871">
                  <c:v>3</c:v>
                </c:pt>
                <c:pt idx="872">
                  <c:v>3</c:v>
                </c:pt>
                <c:pt idx="873">
                  <c:v>4</c:v>
                </c:pt>
                <c:pt idx="874">
                  <c:v>3</c:v>
                </c:pt>
                <c:pt idx="875">
                  <c:v>0</c:v>
                </c:pt>
                <c:pt idx="876">
                  <c:v>3</c:v>
                </c:pt>
                <c:pt idx="877">
                  <c:v>3</c:v>
                </c:pt>
                <c:pt idx="878">
                  <c:v>3</c:v>
                </c:pt>
                <c:pt idx="879">
                  <c:v>3</c:v>
                </c:pt>
                <c:pt idx="880">
                  <c:v>3</c:v>
                </c:pt>
                <c:pt idx="881">
                  <c:v>4</c:v>
                </c:pt>
                <c:pt idx="882">
                  <c:v>4</c:v>
                </c:pt>
                <c:pt idx="883">
                  <c:v>3</c:v>
                </c:pt>
                <c:pt idx="884">
                  <c:v>4</c:v>
                </c:pt>
                <c:pt idx="885">
                  <c:v>5</c:v>
                </c:pt>
                <c:pt idx="886">
                  <c:v>5</c:v>
                </c:pt>
                <c:pt idx="887">
                  <c:v>2</c:v>
                </c:pt>
                <c:pt idx="888">
                  <c:v>3</c:v>
                </c:pt>
                <c:pt idx="889">
                  <c:v>3</c:v>
                </c:pt>
                <c:pt idx="890">
                  <c:v>3</c:v>
                </c:pt>
                <c:pt idx="891">
                  <c:v>4</c:v>
                </c:pt>
                <c:pt idx="892">
                  <c:v>4</c:v>
                </c:pt>
                <c:pt idx="893">
                  <c:v>2</c:v>
                </c:pt>
                <c:pt idx="894">
                  <c:v>3</c:v>
                </c:pt>
                <c:pt idx="895">
                  <c:v>5</c:v>
                </c:pt>
                <c:pt idx="896">
                  <c:v>5</c:v>
                </c:pt>
                <c:pt idx="897">
                  <c:v>3</c:v>
                </c:pt>
                <c:pt idx="898">
                  <c:v>4</c:v>
                </c:pt>
                <c:pt idx="899">
                  <c:v>3</c:v>
                </c:pt>
                <c:pt idx="900">
                  <c:v>4</c:v>
                </c:pt>
                <c:pt idx="901">
                  <c:v>4</c:v>
                </c:pt>
                <c:pt idx="902">
                  <c:v>4</c:v>
                </c:pt>
                <c:pt idx="903">
                  <c:v>1</c:v>
                </c:pt>
                <c:pt idx="904">
                  <c:v>3</c:v>
                </c:pt>
                <c:pt idx="905">
                  <c:v>3</c:v>
                </c:pt>
                <c:pt idx="906">
                  <c:v>3</c:v>
                </c:pt>
                <c:pt idx="907">
                  <c:v>3</c:v>
                </c:pt>
                <c:pt idx="908">
                  <c:v>5</c:v>
                </c:pt>
                <c:pt idx="909">
                  <c:v>3</c:v>
                </c:pt>
                <c:pt idx="910">
                  <c:v>3</c:v>
                </c:pt>
                <c:pt idx="911">
                  <c:v>4</c:v>
                </c:pt>
                <c:pt idx="912">
                  <c:v>3</c:v>
                </c:pt>
                <c:pt idx="913">
                  <c:v>4</c:v>
                </c:pt>
                <c:pt idx="914">
                  <c:v>3</c:v>
                </c:pt>
                <c:pt idx="915">
                  <c:v>3</c:v>
                </c:pt>
                <c:pt idx="916">
                  <c:v>3</c:v>
                </c:pt>
                <c:pt idx="917">
                  <c:v>3</c:v>
                </c:pt>
                <c:pt idx="918">
                  <c:v>2</c:v>
                </c:pt>
                <c:pt idx="919">
                  <c:v>5</c:v>
                </c:pt>
                <c:pt idx="920">
                  <c:v>3</c:v>
                </c:pt>
                <c:pt idx="921">
                  <c:v>3</c:v>
                </c:pt>
                <c:pt idx="922">
                  <c:v>3</c:v>
                </c:pt>
                <c:pt idx="923">
                  <c:v>3</c:v>
                </c:pt>
                <c:pt idx="924">
                  <c:v>3</c:v>
                </c:pt>
                <c:pt idx="925">
                  <c:v>4</c:v>
                </c:pt>
                <c:pt idx="926">
                  <c:v>4</c:v>
                </c:pt>
                <c:pt idx="927">
                  <c:v>3</c:v>
                </c:pt>
                <c:pt idx="928">
                  <c:v>2</c:v>
                </c:pt>
                <c:pt idx="929">
                  <c:v>4</c:v>
                </c:pt>
                <c:pt idx="930">
                  <c:v>3</c:v>
                </c:pt>
                <c:pt idx="931">
                  <c:v>5</c:v>
                </c:pt>
                <c:pt idx="932">
                  <c:v>3</c:v>
                </c:pt>
                <c:pt idx="933">
                  <c:v>3</c:v>
                </c:pt>
                <c:pt idx="934">
                  <c:v>4</c:v>
                </c:pt>
                <c:pt idx="935">
                  <c:v>3</c:v>
                </c:pt>
                <c:pt idx="936">
                  <c:v>4</c:v>
                </c:pt>
                <c:pt idx="937">
                  <c:v>2</c:v>
                </c:pt>
                <c:pt idx="938">
                  <c:v>3</c:v>
                </c:pt>
                <c:pt idx="939">
                  <c:v>3</c:v>
                </c:pt>
                <c:pt idx="940">
                  <c:v>4</c:v>
                </c:pt>
                <c:pt idx="941">
                  <c:v>2</c:v>
                </c:pt>
                <c:pt idx="942">
                  <c:v>4</c:v>
                </c:pt>
                <c:pt idx="943">
                  <c:v>5</c:v>
                </c:pt>
                <c:pt idx="944">
                  <c:v>5</c:v>
                </c:pt>
                <c:pt idx="945">
                  <c:v>4</c:v>
                </c:pt>
                <c:pt idx="946">
                  <c:v>4</c:v>
                </c:pt>
                <c:pt idx="947">
                  <c:v>3</c:v>
                </c:pt>
                <c:pt idx="948">
                  <c:v>3</c:v>
                </c:pt>
                <c:pt idx="949">
                  <c:v>3</c:v>
                </c:pt>
                <c:pt idx="950">
                  <c:v>5</c:v>
                </c:pt>
                <c:pt idx="951">
                  <c:v>3</c:v>
                </c:pt>
                <c:pt idx="952">
                  <c:v>3</c:v>
                </c:pt>
                <c:pt idx="953">
                  <c:v>3</c:v>
                </c:pt>
                <c:pt idx="954">
                  <c:v>4</c:v>
                </c:pt>
                <c:pt idx="955">
                  <c:v>4</c:v>
                </c:pt>
                <c:pt idx="956">
                  <c:v>4</c:v>
                </c:pt>
                <c:pt idx="957">
                  <c:v>3</c:v>
                </c:pt>
                <c:pt idx="958">
                  <c:v>3</c:v>
                </c:pt>
                <c:pt idx="959">
                  <c:v>4</c:v>
                </c:pt>
                <c:pt idx="960">
                  <c:v>4</c:v>
                </c:pt>
                <c:pt idx="961">
                  <c:v>3</c:v>
                </c:pt>
                <c:pt idx="962">
                  <c:v>2</c:v>
                </c:pt>
                <c:pt idx="963">
                  <c:v>4</c:v>
                </c:pt>
                <c:pt idx="964">
                  <c:v>4</c:v>
                </c:pt>
                <c:pt idx="965">
                  <c:v>3</c:v>
                </c:pt>
                <c:pt idx="966">
                  <c:v>3</c:v>
                </c:pt>
                <c:pt idx="967">
                  <c:v>4</c:v>
                </c:pt>
                <c:pt idx="968">
                  <c:v>3</c:v>
                </c:pt>
                <c:pt idx="969">
                  <c:v>4</c:v>
                </c:pt>
                <c:pt idx="970">
                  <c:v>3</c:v>
                </c:pt>
                <c:pt idx="971">
                  <c:v>3</c:v>
                </c:pt>
                <c:pt idx="972">
                  <c:v>3</c:v>
                </c:pt>
                <c:pt idx="973">
                  <c:v>3</c:v>
                </c:pt>
                <c:pt idx="974">
                  <c:v>4</c:v>
                </c:pt>
                <c:pt idx="975">
                  <c:v>4</c:v>
                </c:pt>
                <c:pt idx="976">
                  <c:v>5</c:v>
                </c:pt>
                <c:pt idx="977">
                  <c:v>3</c:v>
                </c:pt>
                <c:pt idx="978">
                  <c:v>3</c:v>
                </c:pt>
                <c:pt idx="979">
                  <c:v>3</c:v>
                </c:pt>
                <c:pt idx="980">
                  <c:v>3</c:v>
                </c:pt>
                <c:pt idx="981">
                  <c:v>5</c:v>
                </c:pt>
                <c:pt idx="982">
                  <c:v>2</c:v>
                </c:pt>
                <c:pt idx="983">
                  <c:v>2</c:v>
                </c:pt>
                <c:pt idx="984">
                  <c:v>2</c:v>
                </c:pt>
                <c:pt idx="985">
                  <c:v>3</c:v>
                </c:pt>
                <c:pt idx="986">
                  <c:v>4</c:v>
                </c:pt>
                <c:pt idx="987">
                  <c:v>3</c:v>
                </c:pt>
                <c:pt idx="988">
                  <c:v>4</c:v>
                </c:pt>
                <c:pt idx="989">
                  <c:v>3</c:v>
                </c:pt>
                <c:pt idx="990">
                  <c:v>4</c:v>
                </c:pt>
                <c:pt idx="991">
                  <c:v>4</c:v>
                </c:pt>
                <c:pt idx="992">
                  <c:v>4</c:v>
                </c:pt>
                <c:pt idx="993">
                  <c:v>3</c:v>
                </c:pt>
                <c:pt idx="994">
                  <c:v>2</c:v>
                </c:pt>
                <c:pt idx="995">
                  <c:v>4</c:v>
                </c:pt>
                <c:pt idx="996">
                  <c:v>2</c:v>
                </c:pt>
                <c:pt idx="997">
                  <c:v>2</c:v>
                </c:pt>
                <c:pt idx="998">
                  <c:v>2</c:v>
                </c:pt>
                <c:pt idx="999">
                  <c:v>3</c:v>
                </c:pt>
                <c:pt idx="1000">
                  <c:v>4</c:v>
                </c:pt>
                <c:pt idx="1001">
                  <c:v>3</c:v>
                </c:pt>
                <c:pt idx="1002">
                  <c:v>4</c:v>
                </c:pt>
                <c:pt idx="1003">
                  <c:v>3</c:v>
                </c:pt>
                <c:pt idx="1004">
                  <c:v>3</c:v>
                </c:pt>
                <c:pt idx="1005">
                  <c:v>3</c:v>
                </c:pt>
                <c:pt idx="1006">
                  <c:v>3</c:v>
                </c:pt>
                <c:pt idx="1007">
                  <c:v>4</c:v>
                </c:pt>
                <c:pt idx="1008">
                  <c:v>3</c:v>
                </c:pt>
                <c:pt idx="1009">
                  <c:v>2</c:v>
                </c:pt>
                <c:pt idx="1010">
                  <c:v>4</c:v>
                </c:pt>
                <c:pt idx="1011">
                  <c:v>3</c:v>
                </c:pt>
                <c:pt idx="1012">
                  <c:v>4</c:v>
                </c:pt>
                <c:pt idx="1013">
                  <c:v>4</c:v>
                </c:pt>
                <c:pt idx="1014">
                  <c:v>2</c:v>
                </c:pt>
                <c:pt idx="1015">
                  <c:v>3</c:v>
                </c:pt>
                <c:pt idx="1016">
                  <c:v>4</c:v>
                </c:pt>
                <c:pt idx="1017">
                  <c:v>3</c:v>
                </c:pt>
                <c:pt idx="1018">
                  <c:v>4</c:v>
                </c:pt>
                <c:pt idx="1019">
                  <c:v>4</c:v>
                </c:pt>
                <c:pt idx="1020">
                  <c:v>4</c:v>
                </c:pt>
                <c:pt idx="1021">
                  <c:v>3</c:v>
                </c:pt>
                <c:pt idx="1022">
                  <c:v>3</c:v>
                </c:pt>
                <c:pt idx="1023">
                  <c:v>3</c:v>
                </c:pt>
                <c:pt idx="1024">
                  <c:v>3</c:v>
                </c:pt>
                <c:pt idx="1025">
                  <c:v>4</c:v>
                </c:pt>
                <c:pt idx="1026">
                  <c:v>2</c:v>
                </c:pt>
                <c:pt idx="1027">
                  <c:v>4</c:v>
                </c:pt>
                <c:pt idx="1028">
                  <c:v>3</c:v>
                </c:pt>
                <c:pt idx="1029">
                  <c:v>2</c:v>
                </c:pt>
                <c:pt idx="1030">
                  <c:v>4</c:v>
                </c:pt>
                <c:pt idx="1031">
                  <c:v>4</c:v>
                </c:pt>
                <c:pt idx="1032">
                  <c:v>2</c:v>
                </c:pt>
                <c:pt idx="1033">
                  <c:v>3</c:v>
                </c:pt>
                <c:pt idx="1034">
                  <c:v>3</c:v>
                </c:pt>
                <c:pt idx="1035">
                  <c:v>4</c:v>
                </c:pt>
                <c:pt idx="1036">
                  <c:v>5</c:v>
                </c:pt>
                <c:pt idx="1037">
                  <c:v>3</c:v>
                </c:pt>
                <c:pt idx="1038">
                  <c:v>4</c:v>
                </c:pt>
                <c:pt idx="1039">
                  <c:v>3</c:v>
                </c:pt>
                <c:pt idx="1040">
                  <c:v>2</c:v>
                </c:pt>
                <c:pt idx="1041">
                  <c:v>4</c:v>
                </c:pt>
                <c:pt idx="1042">
                  <c:v>3</c:v>
                </c:pt>
                <c:pt idx="1043">
                  <c:v>2</c:v>
                </c:pt>
                <c:pt idx="1044">
                  <c:v>3</c:v>
                </c:pt>
                <c:pt idx="1045">
                  <c:v>3</c:v>
                </c:pt>
                <c:pt idx="1046">
                  <c:v>4</c:v>
                </c:pt>
                <c:pt idx="1047">
                  <c:v>2</c:v>
                </c:pt>
                <c:pt idx="1048">
                  <c:v>3</c:v>
                </c:pt>
                <c:pt idx="1049">
                  <c:v>3</c:v>
                </c:pt>
                <c:pt idx="1050">
                  <c:v>3</c:v>
                </c:pt>
                <c:pt idx="1051">
                  <c:v>4</c:v>
                </c:pt>
                <c:pt idx="1052">
                  <c:v>4</c:v>
                </c:pt>
                <c:pt idx="1053">
                  <c:v>4</c:v>
                </c:pt>
                <c:pt idx="1054">
                  <c:v>4</c:v>
                </c:pt>
                <c:pt idx="1055">
                  <c:v>4</c:v>
                </c:pt>
                <c:pt idx="1056">
                  <c:v>3</c:v>
                </c:pt>
                <c:pt idx="1057">
                  <c:v>3</c:v>
                </c:pt>
                <c:pt idx="1058">
                  <c:v>4</c:v>
                </c:pt>
                <c:pt idx="1059">
                  <c:v>3</c:v>
                </c:pt>
                <c:pt idx="1060">
                  <c:v>2</c:v>
                </c:pt>
                <c:pt idx="1061">
                  <c:v>5</c:v>
                </c:pt>
                <c:pt idx="1062">
                  <c:v>4</c:v>
                </c:pt>
                <c:pt idx="1063">
                  <c:v>3</c:v>
                </c:pt>
                <c:pt idx="1064">
                  <c:v>3</c:v>
                </c:pt>
                <c:pt idx="1065">
                  <c:v>3</c:v>
                </c:pt>
                <c:pt idx="1066">
                  <c:v>1</c:v>
                </c:pt>
                <c:pt idx="1067">
                  <c:v>3</c:v>
                </c:pt>
                <c:pt idx="1068">
                  <c:v>3</c:v>
                </c:pt>
                <c:pt idx="1069">
                  <c:v>2</c:v>
                </c:pt>
                <c:pt idx="1070">
                  <c:v>5</c:v>
                </c:pt>
                <c:pt idx="1071">
                  <c:v>3</c:v>
                </c:pt>
                <c:pt idx="1072">
                  <c:v>4</c:v>
                </c:pt>
                <c:pt idx="1073">
                  <c:v>3</c:v>
                </c:pt>
                <c:pt idx="1074">
                  <c:v>2</c:v>
                </c:pt>
                <c:pt idx="1075">
                  <c:v>3</c:v>
                </c:pt>
                <c:pt idx="1076">
                  <c:v>4</c:v>
                </c:pt>
                <c:pt idx="1077">
                  <c:v>2</c:v>
                </c:pt>
                <c:pt idx="1078">
                  <c:v>4</c:v>
                </c:pt>
                <c:pt idx="1079">
                  <c:v>3</c:v>
                </c:pt>
                <c:pt idx="1080">
                  <c:v>4</c:v>
                </c:pt>
                <c:pt idx="1081">
                  <c:v>2</c:v>
                </c:pt>
                <c:pt idx="1082">
                  <c:v>3</c:v>
                </c:pt>
                <c:pt idx="1083">
                  <c:v>3</c:v>
                </c:pt>
                <c:pt idx="1084">
                  <c:v>4</c:v>
                </c:pt>
                <c:pt idx="1085">
                  <c:v>4</c:v>
                </c:pt>
                <c:pt idx="1086">
                  <c:v>4</c:v>
                </c:pt>
                <c:pt idx="1087">
                  <c:v>3</c:v>
                </c:pt>
                <c:pt idx="1088">
                  <c:v>3</c:v>
                </c:pt>
                <c:pt idx="1089">
                  <c:v>4</c:v>
                </c:pt>
                <c:pt idx="1090">
                  <c:v>5</c:v>
                </c:pt>
                <c:pt idx="1091">
                  <c:v>3</c:v>
                </c:pt>
                <c:pt idx="1092">
                  <c:v>5</c:v>
                </c:pt>
                <c:pt idx="1093">
                  <c:v>4</c:v>
                </c:pt>
                <c:pt idx="1094">
                  <c:v>3</c:v>
                </c:pt>
                <c:pt idx="1095">
                  <c:v>3</c:v>
                </c:pt>
                <c:pt idx="1096">
                  <c:v>3</c:v>
                </c:pt>
                <c:pt idx="1097">
                  <c:v>2</c:v>
                </c:pt>
                <c:pt idx="1098">
                  <c:v>2</c:v>
                </c:pt>
                <c:pt idx="1099">
                  <c:v>2</c:v>
                </c:pt>
                <c:pt idx="1100">
                  <c:v>5</c:v>
                </c:pt>
                <c:pt idx="1101">
                  <c:v>5</c:v>
                </c:pt>
                <c:pt idx="1102">
                  <c:v>2</c:v>
                </c:pt>
                <c:pt idx="1103">
                  <c:v>3</c:v>
                </c:pt>
                <c:pt idx="1104">
                  <c:v>4</c:v>
                </c:pt>
                <c:pt idx="1105">
                  <c:v>3</c:v>
                </c:pt>
                <c:pt idx="1106">
                  <c:v>4</c:v>
                </c:pt>
                <c:pt idx="1107">
                  <c:v>2</c:v>
                </c:pt>
                <c:pt idx="1108">
                  <c:v>3</c:v>
                </c:pt>
                <c:pt idx="1109">
                  <c:v>4</c:v>
                </c:pt>
                <c:pt idx="1110">
                  <c:v>3</c:v>
                </c:pt>
                <c:pt idx="1111">
                  <c:v>2</c:v>
                </c:pt>
                <c:pt idx="1112">
                  <c:v>4</c:v>
                </c:pt>
                <c:pt idx="1113">
                  <c:v>4</c:v>
                </c:pt>
                <c:pt idx="1114">
                  <c:v>3</c:v>
                </c:pt>
                <c:pt idx="1115">
                  <c:v>4</c:v>
                </c:pt>
                <c:pt idx="1116">
                  <c:v>2</c:v>
                </c:pt>
                <c:pt idx="1117">
                  <c:v>5</c:v>
                </c:pt>
                <c:pt idx="1118">
                  <c:v>3</c:v>
                </c:pt>
                <c:pt idx="1119">
                  <c:v>4</c:v>
                </c:pt>
                <c:pt idx="1120">
                  <c:v>4</c:v>
                </c:pt>
                <c:pt idx="1121">
                  <c:v>3</c:v>
                </c:pt>
                <c:pt idx="1122">
                  <c:v>5</c:v>
                </c:pt>
                <c:pt idx="1123">
                  <c:v>4</c:v>
                </c:pt>
                <c:pt idx="1124">
                  <c:v>3</c:v>
                </c:pt>
                <c:pt idx="1125">
                  <c:v>4</c:v>
                </c:pt>
                <c:pt idx="1126">
                  <c:v>3</c:v>
                </c:pt>
                <c:pt idx="1127">
                  <c:v>2</c:v>
                </c:pt>
                <c:pt idx="1128">
                  <c:v>5</c:v>
                </c:pt>
                <c:pt idx="1129">
                  <c:v>5</c:v>
                </c:pt>
                <c:pt idx="1130">
                  <c:v>3</c:v>
                </c:pt>
                <c:pt idx="1131">
                  <c:v>3</c:v>
                </c:pt>
                <c:pt idx="1132">
                  <c:v>3</c:v>
                </c:pt>
                <c:pt idx="1133">
                  <c:v>4</c:v>
                </c:pt>
                <c:pt idx="1134">
                  <c:v>3</c:v>
                </c:pt>
                <c:pt idx="1135">
                  <c:v>7</c:v>
                </c:pt>
                <c:pt idx="1136">
                  <c:v>3</c:v>
                </c:pt>
                <c:pt idx="1137">
                  <c:v>3</c:v>
                </c:pt>
                <c:pt idx="1138">
                  <c:v>2</c:v>
                </c:pt>
                <c:pt idx="1139">
                  <c:v>3</c:v>
                </c:pt>
                <c:pt idx="1140">
                  <c:v>4</c:v>
                </c:pt>
                <c:pt idx="1141">
                  <c:v>5</c:v>
                </c:pt>
                <c:pt idx="1142">
                  <c:v>4</c:v>
                </c:pt>
                <c:pt idx="1143">
                  <c:v>4</c:v>
                </c:pt>
                <c:pt idx="1144">
                  <c:v>4</c:v>
                </c:pt>
                <c:pt idx="1145">
                  <c:v>3</c:v>
                </c:pt>
                <c:pt idx="1146">
                  <c:v>3</c:v>
                </c:pt>
                <c:pt idx="1147">
                  <c:v>4</c:v>
                </c:pt>
                <c:pt idx="1148">
                  <c:v>3</c:v>
                </c:pt>
                <c:pt idx="1149">
                  <c:v>1</c:v>
                </c:pt>
                <c:pt idx="1150">
                  <c:v>2</c:v>
                </c:pt>
                <c:pt idx="1151">
                  <c:v>4</c:v>
                </c:pt>
                <c:pt idx="1152">
                  <c:v>4</c:v>
                </c:pt>
                <c:pt idx="1153">
                  <c:v>3</c:v>
                </c:pt>
                <c:pt idx="1154">
                  <c:v>4</c:v>
                </c:pt>
                <c:pt idx="1155">
                  <c:v>2</c:v>
                </c:pt>
                <c:pt idx="1156">
                  <c:v>3</c:v>
                </c:pt>
                <c:pt idx="1157">
                  <c:v>4</c:v>
                </c:pt>
                <c:pt idx="1158">
                  <c:v>4</c:v>
                </c:pt>
                <c:pt idx="1159">
                  <c:v>3</c:v>
                </c:pt>
                <c:pt idx="1160">
                  <c:v>5</c:v>
                </c:pt>
                <c:pt idx="1161">
                  <c:v>4</c:v>
                </c:pt>
                <c:pt idx="1162">
                  <c:v>6</c:v>
                </c:pt>
                <c:pt idx="1163">
                  <c:v>6</c:v>
                </c:pt>
                <c:pt idx="1164">
                  <c:v>5</c:v>
                </c:pt>
                <c:pt idx="1165">
                  <c:v>3</c:v>
                </c:pt>
                <c:pt idx="1166">
                  <c:v>3</c:v>
                </c:pt>
                <c:pt idx="1167">
                  <c:v>3</c:v>
                </c:pt>
                <c:pt idx="1168">
                  <c:v>2</c:v>
                </c:pt>
                <c:pt idx="1169">
                  <c:v>4</c:v>
                </c:pt>
                <c:pt idx="1170">
                  <c:v>4</c:v>
                </c:pt>
                <c:pt idx="1171">
                  <c:v>4</c:v>
                </c:pt>
                <c:pt idx="1172">
                  <c:v>3</c:v>
                </c:pt>
                <c:pt idx="1173">
                  <c:v>3</c:v>
                </c:pt>
                <c:pt idx="1174">
                  <c:v>3</c:v>
                </c:pt>
                <c:pt idx="1175">
                  <c:v>3</c:v>
                </c:pt>
                <c:pt idx="1176">
                  <c:v>3</c:v>
                </c:pt>
                <c:pt idx="1177">
                  <c:v>2</c:v>
                </c:pt>
                <c:pt idx="1178">
                  <c:v>4</c:v>
                </c:pt>
                <c:pt idx="1179">
                  <c:v>4</c:v>
                </c:pt>
                <c:pt idx="1180">
                  <c:v>4</c:v>
                </c:pt>
                <c:pt idx="1181">
                  <c:v>3</c:v>
                </c:pt>
                <c:pt idx="1182">
                  <c:v>4</c:v>
                </c:pt>
                <c:pt idx="1183">
                  <c:v>3</c:v>
                </c:pt>
                <c:pt idx="1184">
                  <c:v>4</c:v>
                </c:pt>
                <c:pt idx="1185">
                  <c:v>3</c:v>
                </c:pt>
                <c:pt idx="1186">
                  <c:v>3</c:v>
                </c:pt>
                <c:pt idx="1187">
                  <c:v>2</c:v>
                </c:pt>
                <c:pt idx="1188">
                  <c:v>2</c:v>
                </c:pt>
                <c:pt idx="1189">
                  <c:v>3</c:v>
                </c:pt>
                <c:pt idx="1190">
                  <c:v>3</c:v>
                </c:pt>
                <c:pt idx="1191">
                  <c:v>4</c:v>
                </c:pt>
                <c:pt idx="1192">
                  <c:v>2</c:v>
                </c:pt>
                <c:pt idx="1193">
                  <c:v>3</c:v>
                </c:pt>
                <c:pt idx="1194">
                  <c:v>2</c:v>
                </c:pt>
                <c:pt idx="1195">
                  <c:v>6</c:v>
                </c:pt>
                <c:pt idx="1196">
                  <c:v>5</c:v>
                </c:pt>
                <c:pt idx="1197">
                  <c:v>3</c:v>
                </c:pt>
                <c:pt idx="1198">
                  <c:v>2</c:v>
                </c:pt>
                <c:pt idx="1199">
                  <c:v>4</c:v>
                </c:pt>
                <c:pt idx="1200">
                  <c:v>3</c:v>
                </c:pt>
                <c:pt idx="1201">
                  <c:v>3</c:v>
                </c:pt>
                <c:pt idx="1202">
                  <c:v>3</c:v>
                </c:pt>
                <c:pt idx="1203">
                  <c:v>3</c:v>
                </c:pt>
                <c:pt idx="1204">
                  <c:v>3</c:v>
                </c:pt>
                <c:pt idx="1205">
                  <c:v>4</c:v>
                </c:pt>
                <c:pt idx="1206">
                  <c:v>3</c:v>
                </c:pt>
                <c:pt idx="1207">
                  <c:v>3</c:v>
                </c:pt>
                <c:pt idx="1208">
                  <c:v>4</c:v>
                </c:pt>
                <c:pt idx="1209">
                  <c:v>5</c:v>
                </c:pt>
                <c:pt idx="1210">
                  <c:v>4</c:v>
                </c:pt>
                <c:pt idx="1211">
                  <c:v>4</c:v>
                </c:pt>
                <c:pt idx="1212">
                  <c:v>3</c:v>
                </c:pt>
                <c:pt idx="1213">
                  <c:v>3</c:v>
                </c:pt>
                <c:pt idx="1214">
                  <c:v>4</c:v>
                </c:pt>
                <c:pt idx="1215">
                  <c:v>3</c:v>
                </c:pt>
                <c:pt idx="1216">
                  <c:v>4</c:v>
                </c:pt>
                <c:pt idx="1217">
                  <c:v>5</c:v>
                </c:pt>
                <c:pt idx="1218">
                  <c:v>2</c:v>
                </c:pt>
                <c:pt idx="1219">
                  <c:v>3</c:v>
                </c:pt>
                <c:pt idx="1220">
                  <c:v>4</c:v>
                </c:pt>
                <c:pt idx="1221">
                  <c:v>4</c:v>
                </c:pt>
                <c:pt idx="1222">
                  <c:v>3</c:v>
                </c:pt>
                <c:pt idx="1223">
                  <c:v>3</c:v>
                </c:pt>
                <c:pt idx="1224">
                  <c:v>4</c:v>
                </c:pt>
                <c:pt idx="1225">
                  <c:v>4</c:v>
                </c:pt>
                <c:pt idx="1226">
                  <c:v>3</c:v>
                </c:pt>
                <c:pt idx="1227">
                  <c:v>4</c:v>
                </c:pt>
                <c:pt idx="1228">
                  <c:v>6</c:v>
                </c:pt>
                <c:pt idx="1229">
                  <c:v>4</c:v>
                </c:pt>
                <c:pt idx="1230">
                  <c:v>3</c:v>
                </c:pt>
                <c:pt idx="1231">
                  <c:v>3</c:v>
                </c:pt>
                <c:pt idx="1232">
                  <c:v>4</c:v>
                </c:pt>
                <c:pt idx="1233">
                  <c:v>3</c:v>
                </c:pt>
                <c:pt idx="1234">
                  <c:v>2</c:v>
                </c:pt>
                <c:pt idx="1235">
                  <c:v>2</c:v>
                </c:pt>
                <c:pt idx="1236">
                  <c:v>3</c:v>
                </c:pt>
                <c:pt idx="1237">
                  <c:v>3</c:v>
                </c:pt>
                <c:pt idx="1238">
                  <c:v>4</c:v>
                </c:pt>
                <c:pt idx="1239">
                  <c:v>4</c:v>
                </c:pt>
                <c:pt idx="1240">
                  <c:v>4</c:v>
                </c:pt>
                <c:pt idx="1241">
                  <c:v>7</c:v>
                </c:pt>
                <c:pt idx="1242">
                  <c:v>2</c:v>
                </c:pt>
                <c:pt idx="1243">
                  <c:v>3</c:v>
                </c:pt>
                <c:pt idx="1244">
                  <c:v>4</c:v>
                </c:pt>
                <c:pt idx="1245">
                  <c:v>4</c:v>
                </c:pt>
                <c:pt idx="1246">
                  <c:v>4</c:v>
                </c:pt>
                <c:pt idx="1247">
                  <c:v>5</c:v>
                </c:pt>
                <c:pt idx="1248">
                  <c:v>2</c:v>
                </c:pt>
                <c:pt idx="1249">
                  <c:v>3</c:v>
                </c:pt>
                <c:pt idx="1250">
                  <c:v>3</c:v>
                </c:pt>
                <c:pt idx="1251">
                  <c:v>3</c:v>
                </c:pt>
                <c:pt idx="1252">
                  <c:v>5</c:v>
                </c:pt>
                <c:pt idx="1253">
                  <c:v>5</c:v>
                </c:pt>
                <c:pt idx="1254">
                  <c:v>3</c:v>
                </c:pt>
                <c:pt idx="1255">
                  <c:v>2</c:v>
                </c:pt>
                <c:pt idx="1256">
                  <c:v>3</c:v>
                </c:pt>
                <c:pt idx="1257">
                  <c:v>5</c:v>
                </c:pt>
                <c:pt idx="1258">
                  <c:v>5</c:v>
                </c:pt>
                <c:pt idx="1259">
                  <c:v>4</c:v>
                </c:pt>
                <c:pt idx="1260">
                  <c:v>4</c:v>
                </c:pt>
                <c:pt idx="1261">
                  <c:v>3</c:v>
                </c:pt>
                <c:pt idx="1262">
                  <c:v>3</c:v>
                </c:pt>
                <c:pt idx="1263">
                  <c:v>5</c:v>
                </c:pt>
                <c:pt idx="1264">
                  <c:v>3</c:v>
                </c:pt>
                <c:pt idx="1265">
                  <c:v>3</c:v>
                </c:pt>
                <c:pt idx="1266">
                  <c:v>6</c:v>
                </c:pt>
                <c:pt idx="1267">
                  <c:v>3</c:v>
                </c:pt>
                <c:pt idx="1268">
                  <c:v>3</c:v>
                </c:pt>
                <c:pt idx="1269">
                  <c:v>3</c:v>
                </c:pt>
                <c:pt idx="1270">
                  <c:v>3</c:v>
                </c:pt>
                <c:pt idx="1271">
                  <c:v>4</c:v>
                </c:pt>
                <c:pt idx="1272">
                  <c:v>4</c:v>
                </c:pt>
                <c:pt idx="1273">
                  <c:v>3</c:v>
                </c:pt>
                <c:pt idx="1274">
                  <c:v>3</c:v>
                </c:pt>
                <c:pt idx="1275">
                  <c:v>2</c:v>
                </c:pt>
                <c:pt idx="1276">
                  <c:v>4</c:v>
                </c:pt>
                <c:pt idx="1277">
                  <c:v>2</c:v>
                </c:pt>
                <c:pt idx="1278">
                  <c:v>4</c:v>
                </c:pt>
                <c:pt idx="1279">
                  <c:v>3</c:v>
                </c:pt>
                <c:pt idx="1280">
                  <c:v>3</c:v>
                </c:pt>
                <c:pt idx="1281">
                  <c:v>3</c:v>
                </c:pt>
                <c:pt idx="1282">
                  <c:v>3</c:v>
                </c:pt>
                <c:pt idx="1283">
                  <c:v>3</c:v>
                </c:pt>
                <c:pt idx="1284">
                  <c:v>2</c:v>
                </c:pt>
                <c:pt idx="1285">
                  <c:v>3</c:v>
                </c:pt>
                <c:pt idx="1286">
                  <c:v>4</c:v>
                </c:pt>
                <c:pt idx="1287">
                  <c:v>3</c:v>
                </c:pt>
                <c:pt idx="1288">
                  <c:v>3</c:v>
                </c:pt>
                <c:pt idx="1289">
                  <c:v>4</c:v>
                </c:pt>
                <c:pt idx="1290">
                  <c:v>3</c:v>
                </c:pt>
                <c:pt idx="1291">
                  <c:v>3</c:v>
                </c:pt>
                <c:pt idx="1292">
                  <c:v>2</c:v>
                </c:pt>
                <c:pt idx="1293">
                  <c:v>3</c:v>
                </c:pt>
                <c:pt idx="1294">
                  <c:v>4</c:v>
                </c:pt>
                <c:pt idx="1295">
                  <c:v>3</c:v>
                </c:pt>
                <c:pt idx="1296">
                  <c:v>4</c:v>
                </c:pt>
                <c:pt idx="1297">
                  <c:v>2</c:v>
                </c:pt>
                <c:pt idx="1298">
                  <c:v>3</c:v>
                </c:pt>
                <c:pt idx="1299">
                  <c:v>3</c:v>
                </c:pt>
                <c:pt idx="1300">
                  <c:v>4</c:v>
                </c:pt>
                <c:pt idx="1301">
                  <c:v>3</c:v>
                </c:pt>
                <c:pt idx="1302">
                  <c:v>4</c:v>
                </c:pt>
                <c:pt idx="1303">
                  <c:v>3</c:v>
                </c:pt>
                <c:pt idx="1304">
                  <c:v>3</c:v>
                </c:pt>
                <c:pt idx="1305">
                  <c:v>2</c:v>
                </c:pt>
                <c:pt idx="1306">
                  <c:v>6</c:v>
                </c:pt>
                <c:pt idx="1307">
                  <c:v>3</c:v>
                </c:pt>
                <c:pt idx="1308">
                  <c:v>3</c:v>
                </c:pt>
                <c:pt idx="1309">
                  <c:v>3</c:v>
                </c:pt>
                <c:pt idx="1310">
                  <c:v>5</c:v>
                </c:pt>
                <c:pt idx="1311">
                  <c:v>4</c:v>
                </c:pt>
                <c:pt idx="1312">
                  <c:v>4</c:v>
                </c:pt>
                <c:pt idx="1313">
                  <c:v>3</c:v>
                </c:pt>
                <c:pt idx="1314">
                  <c:v>4</c:v>
                </c:pt>
                <c:pt idx="1315">
                  <c:v>6</c:v>
                </c:pt>
                <c:pt idx="1316">
                  <c:v>3</c:v>
                </c:pt>
                <c:pt idx="1317">
                  <c:v>4</c:v>
                </c:pt>
                <c:pt idx="1318">
                  <c:v>3</c:v>
                </c:pt>
                <c:pt idx="1319">
                  <c:v>3</c:v>
                </c:pt>
                <c:pt idx="1320">
                  <c:v>4</c:v>
                </c:pt>
                <c:pt idx="1321">
                  <c:v>3</c:v>
                </c:pt>
                <c:pt idx="1322">
                  <c:v>3</c:v>
                </c:pt>
                <c:pt idx="1323">
                  <c:v>3</c:v>
                </c:pt>
                <c:pt idx="1324">
                  <c:v>4</c:v>
                </c:pt>
                <c:pt idx="1325">
                  <c:v>2</c:v>
                </c:pt>
                <c:pt idx="1326">
                  <c:v>3</c:v>
                </c:pt>
                <c:pt idx="1327">
                  <c:v>2</c:v>
                </c:pt>
                <c:pt idx="1328">
                  <c:v>4</c:v>
                </c:pt>
                <c:pt idx="1329">
                  <c:v>4</c:v>
                </c:pt>
                <c:pt idx="1330">
                  <c:v>5</c:v>
                </c:pt>
                <c:pt idx="1331">
                  <c:v>2</c:v>
                </c:pt>
                <c:pt idx="1332">
                  <c:v>4</c:v>
                </c:pt>
                <c:pt idx="1333">
                  <c:v>4</c:v>
                </c:pt>
                <c:pt idx="1334">
                  <c:v>2</c:v>
                </c:pt>
                <c:pt idx="1335">
                  <c:v>3</c:v>
                </c:pt>
                <c:pt idx="1336">
                  <c:v>3</c:v>
                </c:pt>
                <c:pt idx="1337">
                  <c:v>2</c:v>
                </c:pt>
                <c:pt idx="1338">
                  <c:v>4</c:v>
                </c:pt>
                <c:pt idx="1339">
                  <c:v>4</c:v>
                </c:pt>
                <c:pt idx="1340">
                  <c:v>3</c:v>
                </c:pt>
                <c:pt idx="1341">
                  <c:v>5</c:v>
                </c:pt>
                <c:pt idx="1342">
                  <c:v>4</c:v>
                </c:pt>
                <c:pt idx="1343">
                  <c:v>3</c:v>
                </c:pt>
                <c:pt idx="1344">
                  <c:v>5</c:v>
                </c:pt>
                <c:pt idx="1345">
                  <c:v>3</c:v>
                </c:pt>
                <c:pt idx="1346">
                  <c:v>4</c:v>
                </c:pt>
                <c:pt idx="1347">
                  <c:v>4</c:v>
                </c:pt>
                <c:pt idx="1348">
                  <c:v>4</c:v>
                </c:pt>
                <c:pt idx="1349">
                  <c:v>4</c:v>
                </c:pt>
                <c:pt idx="1350">
                  <c:v>4</c:v>
                </c:pt>
                <c:pt idx="1351">
                  <c:v>3</c:v>
                </c:pt>
                <c:pt idx="1352">
                  <c:v>3</c:v>
                </c:pt>
                <c:pt idx="1353">
                  <c:v>3</c:v>
                </c:pt>
                <c:pt idx="1354">
                  <c:v>2</c:v>
                </c:pt>
                <c:pt idx="1355">
                  <c:v>3</c:v>
                </c:pt>
                <c:pt idx="1356">
                  <c:v>4</c:v>
                </c:pt>
                <c:pt idx="1357">
                  <c:v>4</c:v>
                </c:pt>
                <c:pt idx="1358">
                  <c:v>4</c:v>
                </c:pt>
                <c:pt idx="1359">
                  <c:v>3</c:v>
                </c:pt>
                <c:pt idx="1360">
                  <c:v>3</c:v>
                </c:pt>
                <c:pt idx="1361">
                  <c:v>5</c:v>
                </c:pt>
                <c:pt idx="1362">
                  <c:v>3</c:v>
                </c:pt>
                <c:pt idx="1363">
                  <c:v>3</c:v>
                </c:pt>
                <c:pt idx="1364">
                  <c:v>3</c:v>
                </c:pt>
                <c:pt idx="1365">
                  <c:v>4</c:v>
                </c:pt>
                <c:pt idx="1366">
                  <c:v>2</c:v>
                </c:pt>
                <c:pt idx="1367">
                  <c:v>3</c:v>
                </c:pt>
                <c:pt idx="1368">
                  <c:v>4</c:v>
                </c:pt>
                <c:pt idx="1369">
                  <c:v>4</c:v>
                </c:pt>
                <c:pt idx="1370">
                  <c:v>2</c:v>
                </c:pt>
                <c:pt idx="1371">
                  <c:v>3</c:v>
                </c:pt>
                <c:pt idx="1372">
                  <c:v>4</c:v>
                </c:pt>
                <c:pt idx="1373">
                  <c:v>5</c:v>
                </c:pt>
                <c:pt idx="1374">
                  <c:v>3</c:v>
                </c:pt>
                <c:pt idx="1375">
                  <c:v>3</c:v>
                </c:pt>
                <c:pt idx="1376">
                  <c:v>2</c:v>
                </c:pt>
                <c:pt idx="1377">
                  <c:v>3</c:v>
                </c:pt>
                <c:pt idx="1378">
                  <c:v>1</c:v>
                </c:pt>
                <c:pt idx="1379">
                  <c:v>4</c:v>
                </c:pt>
                <c:pt idx="1380">
                  <c:v>3</c:v>
                </c:pt>
                <c:pt idx="1381">
                  <c:v>3</c:v>
                </c:pt>
                <c:pt idx="1382">
                  <c:v>4</c:v>
                </c:pt>
                <c:pt idx="1383">
                  <c:v>4</c:v>
                </c:pt>
                <c:pt idx="1384">
                  <c:v>3</c:v>
                </c:pt>
                <c:pt idx="1385">
                  <c:v>3</c:v>
                </c:pt>
                <c:pt idx="1386">
                  <c:v>3</c:v>
                </c:pt>
                <c:pt idx="1387">
                  <c:v>3</c:v>
                </c:pt>
                <c:pt idx="1388">
                  <c:v>3</c:v>
                </c:pt>
                <c:pt idx="1389">
                  <c:v>1</c:v>
                </c:pt>
                <c:pt idx="1390">
                  <c:v>4</c:v>
                </c:pt>
                <c:pt idx="1391">
                  <c:v>2</c:v>
                </c:pt>
                <c:pt idx="1392">
                  <c:v>2</c:v>
                </c:pt>
                <c:pt idx="1393">
                  <c:v>2</c:v>
                </c:pt>
                <c:pt idx="1394">
                  <c:v>4</c:v>
                </c:pt>
                <c:pt idx="1395">
                  <c:v>4</c:v>
                </c:pt>
                <c:pt idx="1396">
                  <c:v>4</c:v>
                </c:pt>
                <c:pt idx="1397">
                  <c:v>4</c:v>
                </c:pt>
                <c:pt idx="1398">
                  <c:v>4</c:v>
                </c:pt>
                <c:pt idx="1399">
                  <c:v>2</c:v>
                </c:pt>
                <c:pt idx="1400">
                  <c:v>4</c:v>
                </c:pt>
                <c:pt idx="1401">
                  <c:v>3</c:v>
                </c:pt>
                <c:pt idx="1402">
                  <c:v>2</c:v>
                </c:pt>
                <c:pt idx="1403">
                  <c:v>3</c:v>
                </c:pt>
                <c:pt idx="1404">
                  <c:v>4</c:v>
                </c:pt>
                <c:pt idx="1405">
                  <c:v>4</c:v>
                </c:pt>
                <c:pt idx="1406">
                  <c:v>3</c:v>
                </c:pt>
                <c:pt idx="1407">
                  <c:v>3</c:v>
                </c:pt>
                <c:pt idx="1408">
                  <c:v>4</c:v>
                </c:pt>
                <c:pt idx="1409">
                  <c:v>2</c:v>
                </c:pt>
                <c:pt idx="1410">
                  <c:v>3</c:v>
                </c:pt>
                <c:pt idx="1411">
                  <c:v>3</c:v>
                </c:pt>
                <c:pt idx="1412">
                  <c:v>4</c:v>
                </c:pt>
                <c:pt idx="1413">
                  <c:v>6</c:v>
                </c:pt>
                <c:pt idx="1414">
                  <c:v>4</c:v>
                </c:pt>
                <c:pt idx="1415">
                  <c:v>4</c:v>
                </c:pt>
                <c:pt idx="1416">
                  <c:v>3</c:v>
                </c:pt>
                <c:pt idx="1417">
                  <c:v>2</c:v>
                </c:pt>
                <c:pt idx="1418">
                  <c:v>3</c:v>
                </c:pt>
                <c:pt idx="1419">
                  <c:v>3</c:v>
                </c:pt>
                <c:pt idx="1420">
                  <c:v>4</c:v>
                </c:pt>
                <c:pt idx="1421">
                  <c:v>3</c:v>
                </c:pt>
                <c:pt idx="1422">
                  <c:v>4</c:v>
                </c:pt>
                <c:pt idx="1423">
                  <c:v>4</c:v>
                </c:pt>
                <c:pt idx="1424">
                  <c:v>2</c:v>
                </c:pt>
                <c:pt idx="1425">
                  <c:v>4</c:v>
                </c:pt>
                <c:pt idx="1426">
                  <c:v>2</c:v>
                </c:pt>
                <c:pt idx="1427">
                  <c:v>3</c:v>
                </c:pt>
                <c:pt idx="1428">
                  <c:v>4</c:v>
                </c:pt>
                <c:pt idx="1429">
                  <c:v>4</c:v>
                </c:pt>
                <c:pt idx="1430">
                  <c:v>5</c:v>
                </c:pt>
                <c:pt idx="1431">
                  <c:v>3</c:v>
                </c:pt>
                <c:pt idx="1432">
                  <c:v>2</c:v>
                </c:pt>
                <c:pt idx="1433">
                  <c:v>4</c:v>
                </c:pt>
                <c:pt idx="1434">
                  <c:v>3</c:v>
                </c:pt>
                <c:pt idx="1435">
                  <c:v>4</c:v>
                </c:pt>
                <c:pt idx="1436">
                  <c:v>5</c:v>
                </c:pt>
                <c:pt idx="1437">
                  <c:v>3</c:v>
                </c:pt>
                <c:pt idx="1438">
                  <c:v>3</c:v>
                </c:pt>
                <c:pt idx="1439">
                  <c:v>3</c:v>
                </c:pt>
                <c:pt idx="1440">
                  <c:v>3</c:v>
                </c:pt>
                <c:pt idx="1441">
                  <c:v>3</c:v>
                </c:pt>
                <c:pt idx="1442">
                  <c:v>3</c:v>
                </c:pt>
                <c:pt idx="1443">
                  <c:v>3</c:v>
                </c:pt>
                <c:pt idx="1444">
                  <c:v>4</c:v>
                </c:pt>
                <c:pt idx="1445">
                  <c:v>3</c:v>
                </c:pt>
                <c:pt idx="1446">
                  <c:v>3</c:v>
                </c:pt>
                <c:pt idx="1447">
                  <c:v>3</c:v>
                </c:pt>
                <c:pt idx="1448">
                  <c:v>5</c:v>
                </c:pt>
                <c:pt idx="1449">
                  <c:v>3</c:v>
                </c:pt>
                <c:pt idx="1450">
                  <c:v>2</c:v>
                </c:pt>
                <c:pt idx="1451">
                  <c:v>2</c:v>
                </c:pt>
                <c:pt idx="1452">
                  <c:v>3</c:v>
                </c:pt>
                <c:pt idx="1453">
                  <c:v>4</c:v>
                </c:pt>
                <c:pt idx="1454">
                  <c:v>3</c:v>
                </c:pt>
                <c:pt idx="1455">
                  <c:v>3</c:v>
                </c:pt>
                <c:pt idx="1456">
                  <c:v>5</c:v>
                </c:pt>
                <c:pt idx="1457">
                  <c:v>1</c:v>
                </c:pt>
                <c:pt idx="1458">
                  <c:v>3</c:v>
                </c:pt>
                <c:pt idx="1459">
                  <c:v>3</c:v>
                </c:pt>
                <c:pt idx="1460">
                  <c:v>3</c:v>
                </c:pt>
                <c:pt idx="1461">
                  <c:v>4</c:v>
                </c:pt>
                <c:pt idx="1462">
                  <c:v>3</c:v>
                </c:pt>
                <c:pt idx="1463">
                  <c:v>2</c:v>
                </c:pt>
                <c:pt idx="1464">
                  <c:v>3</c:v>
                </c:pt>
                <c:pt idx="1465">
                  <c:v>3</c:v>
                </c:pt>
                <c:pt idx="1466">
                  <c:v>4</c:v>
                </c:pt>
                <c:pt idx="1467">
                  <c:v>3</c:v>
                </c:pt>
                <c:pt idx="1468">
                  <c:v>4</c:v>
                </c:pt>
                <c:pt idx="1469">
                  <c:v>3</c:v>
                </c:pt>
                <c:pt idx="1470">
                  <c:v>3</c:v>
                </c:pt>
                <c:pt idx="1471">
                  <c:v>5</c:v>
                </c:pt>
                <c:pt idx="1472">
                  <c:v>4</c:v>
                </c:pt>
                <c:pt idx="1473">
                  <c:v>3</c:v>
                </c:pt>
                <c:pt idx="1474">
                  <c:v>4</c:v>
                </c:pt>
                <c:pt idx="1475">
                  <c:v>4</c:v>
                </c:pt>
                <c:pt idx="1476">
                  <c:v>3</c:v>
                </c:pt>
                <c:pt idx="1477">
                  <c:v>3</c:v>
                </c:pt>
                <c:pt idx="1478">
                  <c:v>6</c:v>
                </c:pt>
                <c:pt idx="1479">
                  <c:v>4</c:v>
                </c:pt>
                <c:pt idx="1480">
                  <c:v>4</c:v>
                </c:pt>
                <c:pt idx="1481">
                  <c:v>3</c:v>
                </c:pt>
                <c:pt idx="1482">
                  <c:v>3</c:v>
                </c:pt>
                <c:pt idx="1483">
                  <c:v>3</c:v>
                </c:pt>
                <c:pt idx="1484">
                  <c:v>3</c:v>
                </c:pt>
                <c:pt idx="1485">
                  <c:v>2</c:v>
                </c:pt>
                <c:pt idx="1486">
                  <c:v>5</c:v>
                </c:pt>
                <c:pt idx="1487">
                  <c:v>4</c:v>
                </c:pt>
                <c:pt idx="1488">
                  <c:v>3</c:v>
                </c:pt>
                <c:pt idx="1489">
                  <c:v>3</c:v>
                </c:pt>
                <c:pt idx="1490">
                  <c:v>4</c:v>
                </c:pt>
                <c:pt idx="1491">
                  <c:v>2</c:v>
                </c:pt>
                <c:pt idx="1492">
                  <c:v>3</c:v>
                </c:pt>
                <c:pt idx="1493">
                  <c:v>4</c:v>
                </c:pt>
                <c:pt idx="1494">
                  <c:v>3</c:v>
                </c:pt>
                <c:pt idx="1495">
                  <c:v>4</c:v>
                </c:pt>
                <c:pt idx="1496">
                  <c:v>3</c:v>
                </c:pt>
                <c:pt idx="1497">
                  <c:v>3</c:v>
                </c:pt>
                <c:pt idx="1498">
                  <c:v>4</c:v>
                </c:pt>
                <c:pt idx="1499">
                  <c:v>4</c:v>
                </c:pt>
                <c:pt idx="1500">
                  <c:v>3</c:v>
                </c:pt>
                <c:pt idx="1501">
                  <c:v>3</c:v>
                </c:pt>
                <c:pt idx="1502">
                  <c:v>5</c:v>
                </c:pt>
                <c:pt idx="1503">
                  <c:v>6</c:v>
                </c:pt>
                <c:pt idx="1504">
                  <c:v>5</c:v>
                </c:pt>
                <c:pt idx="1505">
                  <c:v>4</c:v>
                </c:pt>
                <c:pt idx="1506">
                  <c:v>3</c:v>
                </c:pt>
                <c:pt idx="1507">
                  <c:v>4</c:v>
                </c:pt>
                <c:pt idx="1508">
                  <c:v>4</c:v>
                </c:pt>
                <c:pt idx="1509">
                  <c:v>4</c:v>
                </c:pt>
                <c:pt idx="1510">
                  <c:v>4</c:v>
                </c:pt>
                <c:pt idx="1511">
                  <c:v>3</c:v>
                </c:pt>
                <c:pt idx="1512">
                  <c:v>5</c:v>
                </c:pt>
                <c:pt idx="1513">
                  <c:v>2</c:v>
                </c:pt>
                <c:pt idx="1514">
                  <c:v>3</c:v>
                </c:pt>
                <c:pt idx="1515">
                  <c:v>3</c:v>
                </c:pt>
                <c:pt idx="1516">
                  <c:v>3</c:v>
                </c:pt>
                <c:pt idx="1517">
                  <c:v>4</c:v>
                </c:pt>
                <c:pt idx="1518">
                  <c:v>3</c:v>
                </c:pt>
                <c:pt idx="1519">
                  <c:v>4</c:v>
                </c:pt>
                <c:pt idx="1520">
                  <c:v>3</c:v>
                </c:pt>
                <c:pt idx="1521">
                  <c:v>3</c:v>
                </c:pt>
                <c:pt idx="1522">
                  <c:v>3</c:v>
                </c:pt>
                <c:pt idx="1523">
                  <c:v>3</c:v>
                </c:pt>
                <c:pt idx="1524">
                  <c:v>4</c:v>
                </c:pt>
                <c:pt idx="1525">
                  <c:v>4</c:v>
                </c:pt>
                <c:pt idx="1526">
                  <c:v>3</c:v>
                </c:pt>
                <c:pt idx="1527">
                  <c:v>5</c:v>
                </c:pt>
                <c:pt idx="1528">
                  <c:v>5</c:v>
                </c:pt>
                <c:pt idx="1529">
                  <c:v>4</c:v>
                </c:pt>
                <c:pt idx="1530">
                  <c:v>4</c:v>
                </c:pt>
                <c:pt idx="1531">
                  <c:v>3</c:v>
                </c:pt>
                <c:pt idx="1532">
                  <c:v>3</c:v>
                </c:pt>
                <c:pt idx="1533">
                  <c:v>2</c:v>
                </c:pt>
                <c:pt idx="1534">
                  <c:v>4</c:v>
                </c:pt>
                <c:pt idx="1535">
                  <c:v>6</c:v>
                </c:pt>
                <c:pt idx="1536">
                  <c:v>5</c:v>
                </c:pt>
                <c:pt idx="1537">
                  <c:v>3</c:v>
                </c:pt>
                <c:pt idx="1538">
                  <c:v>4</c:v>
                </c:pt>
                <c:pt idx="1539">
                  <c:v>6</c:v>
                </c:pt>
                <c:pt idx="1540">
                  <c:v>3</c:v>
                </c:pt>
                <c:pt idx="1541">
                  <c:v>3</c:v>
                </c:pt>
                <c:pt idx="1542">
                  <c:v>2</c:v>
                </c:pt>
                <c:pt idx="1543">
                  <c:v>3</c:v>
                </c:pt>
                <c:pt idx="1544">
                  <c:v>4</c:v>
                </c:pt>
                <c:pt idx="1545">
                  <c:v>4</c:v>
                </c:pt>
                <c:pt idx="1546">
                  <c:v>4</c:v>
                </c:pt>
                <c:pt idx="1547">
                  <c:v>3</c:v>
                </c:pt>
                <c:pt idx="1548">
                  <c:v>2</c:v>
                </c:pt>
                <c:pt idx="1549">
                  <c:v>4</c:v>
                </c:pt>
                <c:pt idx="1550">
                  <c:v>4</c:v>
                </c:pt>
                <c:pt idx="1551">
                  <c:v>3</c:v>
                </c:pt>
                <c:pt idx="1552">
                  <c:v>3</c:v>
                </c:pt>
                <c:pt idx="1553">
                  <c:v>4</c:v>
                </c:pt>
                <c:pt idx="1554">
                  <c:v>4</c:v>
                </c:pt>
                <c:pt idx="1555">
                  <c:v>3</c:v>
                </c:pt>
                <c:pt idx="1556">
                  <c:v>3</c:v>
                </c:pt>
                <c:pt idx="1557">
                  <c:v>5</c:v>
                </c:pt>
                <c:pt idx="1558">
                  <c:v>3</c:v>
                </c:pt>
                <c:pt idx="1559">
                  <c:v>3</c:v>
                </c:pt>
                <c:pt idx="1560">
                  <c:v>4</c:v>
                </c:pt>
                <c:pt idx="1561">
                  <c:v>3</c:v>
                </c:pt>
                <c:pt idx="1562">
                  <c:v>2</c:v>
                </c:pt>
                <c:pt idx="1563">
                  <c:v>4</c:v>
                </c:pt>
                <c:pt idx="1564">
                  <c:v>3</c:v>
                </c:pt>
                <c:pt idx="1565">
                  <c:v>4</c:v>
                </c:pt>
                <c:pt idx="1566">
                  <c:v>3</c:v>
                </c:pt>
                <c:pt idx="1567">
                  <c:v>3</c:v>
                </c:pt>
                <c:pt idx="1568">
                  <c:v>4</c:v>
                </c:pt>
                <c:pt idx="1569">
                  <c:v>3</c:v>
                </c:pt>
                <c:pt idx="1570">
                  <c:v>5</c:v>
                </c:pt>
                <c:pt idx="1571">
                  <c:v>4</c:v>
                </c:pt>
                <c:pt idx="1572">
                  <c:v>4</c:v>
                </c:pt>
                <c:pt idx="1573">
                  <c:v>4</c:v>
                </c:pt>
                <c:pt idx="1574">
                  <c:v>3</c:v>
                </c:pt>
                <c:pt idx="1575">
                  <c:v>3</c:v>
                </c:pt>
                <c:pt idx="1576">
                  <c:v>3</c:v>
                </c:pt>
                <c:pt idx="1577">
                  <c:v>3</c:v>
                </c:pt>
                <c:pt idx="1578">
                  <c:v>3</c:v>
                </c:pt>
                <c:pt idx="1579">
                  <c:v>3</c:v>
                </c:pt>
                <c:pt idx="1580">
                  <c:v>2</c:v>
                </c:pt>
                <c:pt idx="1581">
                  <c:v>4</c:v>
                </c:pt>
                <c:pt idx="1582">
                  <c:v>4</c:v>
                </c:pt>
                <c:pt idx="1583">
                  <c:v>4</c:v>
                </c:pt>
                <c:pt idx="1584">
                  <c:v>3</c:v>
                </c:pt>
                <c:pt idx="1585">
                  <c:v>3</c:v>
                </c:pt>
                <c:pt idx="1586">
                  <c:v>4</c:v>
                </c:pt>
                <c:pt idx="1587">
                  <c:v>2</c:v>
                </c:pt>
                <c:pt idx="1588">
                  <c:v>3</c:v>
                </c:pt>
                <c:pt idx="1589">
                  <c:v>2</c:v>
                </c:pt>
                <c:pt idx="1590">
                  <c:v>3</c:v>
                </c:pt>
                <c:pt idx="1591">
                  <c:v>4</c:v>
                </c:pt>
                <c:pt idx="1592">
                  <c:v>3</c:v>
                </c:pt>
                <c:pt idx="1593">
                  <c:v>4</c:v>
                </c:pt>
                <c:pt idx="1594">
                  <c:v>3</c:v>
                </c:pt>
                <c:pt idx="1595">
                  <c:v>6</c:v>
                </c:pt>
                <c:pt idx="1596">
                  <c:v>3</c:v>
                </c:pt>
                <c:pt idx="1597">
                  <c:v>3</c:v>
                </c:pt>
                <c:pt idx="1598">
                  <c:v>2</c:v>
                </c:pt>
                <c:pt idx="1599">
                  <c:v>4</c:v>
                </c:pt>
                <c:pt idx="1600">
                  <c:v>4</c:v>
                </c:pt>
                <c:pt idx="1601">
                  <c:v>3</c:v>
                </c:pt>
                <c:pt idx="1602">
                  <c:v>4</c:v>
                </c:pt>
                <c:pt idx="1603">
                  <c:v>4</c:v>
                </c:pt>
                <c:pt idx="1604">
                  <c:v>3</c:v>
                </c:pt>
                <c:pt idx="1605">
                  <c:v>2</c:v>
                </c:pt>
                <c:pt idx="1606">
                  <c:v>5</c:v>
                </c:pt>
                <c:pt idx="1607">
                  <c:v>3</c:v>
                </c:pt>
                <c:pt idx="1608">
                  <c:v>3</c:v>
                </c:pt>
                <c:pt idx="1609">
                  <c:v>3</c:v>
                </c:pt>
                <c:pt idx="1610">
                  <c:v>4</c:v>
                </c:pt>
                <c:pt idx="1611">
                  <c:v>4</c:v>
                </c:pt>
                <c:pt idx="1612">
                  <c:v>3</c:v>
                </c:pt>
                <c:pt idx="1613">
                  <c:v>4</c:v>
                </c:pt>
                <c:pt idx="1614">
                  <c:v>3</c:v>
                </c:pt>
                <c:pt idx="1615">
                  <c:v>3</c:v>
                </c:pt>
                <c:pt idx="1616">
                  <c:v>3</c:v>
                </c:pt>
                <c:pt idx="1617">
                  <c:v>3</c:v>
                </c:pt>
                <c:pt idx="1618">
                  <c:v>3</c:v>
                </c:pt>
                <c:pt idx="1619">
                  <c:v>2</c:v>
                </c:pt>
                <c:pt idx="1620">
                  <c:v>3</c:v>
                </c:pt>
                <c:pt idx="1621">
                  <c:v>4</c:v>
                </c:pt>
                <c:pt idx="1622">
                  <c:v>4</c:v>
                </c:pt>
                <c:pt idx="1623">
                  <c:v>4</c:v>
                </c:pt>
                <c:pt idx="1624">
                  <c:v>3</c:v>
                </c:pt>
                <c:pt idx="1625">
                  <c:v>2</c:v>
                </c:pt>
                <c:pt idx="1626">
                  <c:v>2</c:v>
                </c:pt>
                <c:pt idx="1627">
                  <c:v>4</c:v>
                </c:pt>
                <c:pt idx="1628">
                  <c:v>2</c:v>
                </c:pt>
                <c:pt idx="1629">
                  <c:v>1</c:v>
                </c:pt>
                <c:pt idx="1630">
                  <c:v>3</c:v>
                </c:pt>
                <c:pt idx="1631">
                  <c:v>4</c:v>
                </c:pt>
                <c:pt idx="1632">
                  <c:v>3</c:v>
                </c:pt>
                <c:pt idx="1633">
                  <c:v>3</c:v>
                </c:pt>
                <c:pt idx="1634">
                  <c:v>3</c:v>
                </c:pt>
                <c:pt idx="1635">
                  <c:v>4</c:v>
                </c:pt>
                <c:pt idx="1636">
                  <c:v>3</c:v>
                </c:pt>
                <c:pt idx="1637">
                  <c:v>2</c:v>
                </c:pt>
                <c:pt idx="1638">
                  <c:v>3</c:v>
                </c:pt>
                <c:pt idx="1639">
                  <c:v>5</c:v>
                </c:pt>
                <c:pt idx="1640">
                  <c:v>5</c:v>
                </c:pt>
                <c:pt idx="1641">
                  <c:v>4</c:v>
                </c:pt>
                <c:pt idx="1642">
                  <c:v>3</c:v>
                </c:pt>
                <c:pt idx="1643">
                  <c:v>3</c:v>
                </c:pt>
                <c:pt idx="1644">
                  <c:v>3</c:v>
                </c:pt>
                <c:pt idx="1645">
                  <c:v>2</c:v>
                </c:pt>
                <c:pt idx="1646">
                  <c:v>3</c:v>
                </c:pt>
                <c:pt idx="1647">
                  <c:v>2</c:v>
                </c:pt>
                <c:pt idx="1648">
                  <c:v>4</c:v>
                </c:pt>
                <c:pt idx="1649">
                  <c:v>4</c:v>
                </c:pt>
                <c:pt idx="1650">
                  <c:v>3</c:v>
                </c:pt>
                <c:pt idx="1651">
                  <c:v>2</c:v>
                </c:pt>
                <c:pt idx="1652">
                  <c:v>2</c:v>
                </c:pt>
                <c:pt idx="1653">
                  <c:v>1</c:v>
                </c:pt>
                <c:pt idx="1654">
                  <c:v>4</c:v>
                </c:pt>
                <c:pt idx="1655">
                  <c:v>3</c:v>
                </c:pt>
                <c:pt idx="1656">
                  <c:v>4</c:v>
                </c:pt>
                <c:pt idx="1657">
                  <c:v>4</c:v>
                </c:pt>
                <c:pt idx="1658">
                  <c:v>4</c:v>
                </c:pt>
                <c:pt idx="1659">
                  <c:v>3</c:v>
                </c:pt>
                <c:pt idx="1660">
                  <c:v>8</c:v>
                </c:pt>
                <c:pt idx="1661">
                  <c:v>4</c:v>
                </c:pt>
                <c:pt idx="1662">
                  <c:v>3</c:v>
                </c:pt>
                <c:pt idx="1663">
                  <c:v>4</c:v>
                </c:pt>
                <c:pt idx="1664">
                  <c:v>3</c:v>
                </c:pt>
                <c:pt idx="1665">
                  <c:v>3</c:v>
                </c:pt>
                <c:pt idx="1666">
                  <c:v>4</c:v>
                </c:pt>
                <c:pt idx="1667">
                  <c:v>5</c:v>
                </c:pt>
                <c:pt idx="1668">
                  <c:v>3</c:v>
                </c:pt>
                <c:pt idx="1669">
                  <c:v>3</c:v>
                </c:pt>
                <c:pt idx="1670">
                  <c:v>4</c:v>
                </c:pt>
                <c:pt idx="1671">
                  <c:v>3</c:v>
                </c:pt>
                <c:pt idx="1672">
                  <c:v>3</c:v>
                </c:pt>
                <c:pt idx="1673">
                  <c:v>4</c:v>
                </c:pt>
                <c:pt idx="1674">
                  <c:v>6</c:v>
                </c:pt>
                <c:pt idx="1675">
                  <c:v>4</c:v>
                </c:pt>
                <c:pt idx="1676">
                  <c:v>4</c:v>
                </c:pt>
                <c:pt idx="1677">
                  <c:v>3</c:v>
                </c:pt>
                <c:pt idx="1678">
                  <c:v>3</c:v>
                </c:pt>
                <c:pt idx="1679">
                  <c:v>5</c:v>
                </c:pt>
                <c:pt idx="1680">
                  <c:v>3</c:v>
                </c:pt>
                <c:pt idx="1681">
                  <c:v>4</c:v>
                </c:pt>
                <c:pt idx="1682">
                  <c:v>3</c:v>
                </c:pt>
                <c:pt idx="1683">
                  <c:v>3</c:v>
                </c:pt>
                <c:pt idx="1684">
                  <c:v>3</c:v>
                </c:pt>
                <c:pt idx="1685">
                  <c:v>4</c:v>
                </c:pt>
                <c:pt idx="1686">
                  <c:v>3</c:v>
                </c:pt>
                <c:pt idx="1687">
                  <c:v>3</c:v>
                </c:pt>
                <c:pt idx="1688">
                  <c:v>2</c:v>
                </c:pt>
                <c:pt idx="1689">
                  <c:v>2</c:v>
                </c:pt>
                <c:pt idx="1690">
                  <c:v>4</c:v>
                </c:pt>
                <c:pt idx="1691">
                  <c:v>3</c:v>
                </c:pt>
                <c:pt idx="1692">
                  <c:v>4</c:v>
                </c:pt>
                <c:pt idx="1693">
                  <c:v>2</c:v>
                </c:pt>
                <c:pt idx="1694">
                  <c:v>3</c:v>
                </c:pt>
                <c:pt idx="1695">
                  <c:v>3</c:v>
                </c:pt>
                <c:pt idx="1696">
                  <c:v>5</c:v>
                </c:pt>
                <c:pt idx="1697">
                  <c:v>4</c:v>
                </c:pt>
                <c:pt idx="1698">
                  <c:v>4</c:v>
                </c:pt>
                <c:pt idx="1699">
                  <c:v>3</c:v>
                </c:pt>
                <c:pt idx="1700">
                  <c:v>3</c:v>
                </c:pt>
                <c:pt idx="1701">
                  <c:v>2</c:v>
                </c:pt>
                <c:pt idx="1702">
                  <c:v>4</c:v>
                </c:pt>
                <c:pt idx="1703">
                  <c:v>3</c:v>
                </c:pt>
                <c:pt idx="1704">
                  <c:v>3</c:v>
                </c:pt>
                <c:pt idx="1705">
                  <c:v>3</c:v>
                </c:pt>
                <c:pt idx="1706">
                  <c:v>4</c:v>
                </c:pt>
                <c:pt idx="1707">
                  <c:v>3</c:v>
                </c:pt>
                <c:pt idx="1708">
                  <c:v>4</c:v>
                </c:pt>
                <c:pt idx="1709">
                  <c:v>4</c:v>
                </c:pt>
                <c:pt idx="1710">
                  <c:v>3</c:v>
                </c:pt>
                <c:pt idx="1711">
                  <c:v>3</c:v>
                </c:pt>
                <c:pt idx="1712">
                  <c:v>6</c:v>
                </c:pt>
                <c:pt idx="1713">
                  <c:v>3</c:v>
                </c:pt>
                <c:pt idx="1714">
                  <c:v>4</c:v>
                </c:pt>
                <c:pt idx="1715">
                  <c:v>3</c:v>
                </c:pt>
                <c:pt idx="1716">
                  <c:v>3</c:v>
                </c:pt>
                <c:pt idx="1717">
                  <c:v>2</c:v>
                </c:pt>
                <c:pt idx="1718">
                  <c:v>6</c:v>
                </c:pt>
                <c:pt idx="1719">
                  <c:v>4</c:v>
                </c:pt>
                <c:pt idx="1720">
                  <c:v>5</c:v>
                </c:pt>
                <c:pt idx="1721">
                  <c:v>3</c:v>
                </c:pt>
                <c:pt idx="1722">
                  <c:v>3</c:v>
                </c:pt>
                <c:pt idx="1723">
                  <c:v>3</c:v>
                </c:pt>
                <c:pt idx="1724">
                  <c:v>3</c:v>
                </c:pt>
                <c:pt idx="1725">
                  <c:v>4</c:v>
                </c:pt>
                <c:pt idx="1726">
                  <c:v>3</c:v>
                </c:pt>
                <c:pt idx="1727">
                  <c:v>3</c:v>
                </c:pt>
                <c:pt idx="1728">
                  <c:v>3</c:v>
                </c:pt>
                <c:pt idx="1729">
                  <c:v>5</c:v>
                </c:pt>
                <c:pt idx="1730">
                  <c:v>5</c:v>
                </c:pt>
                <c:pt idx="1731">
                  <c:v>3</c:v>
                </c:pt>
                <c:pt idx="1732">
                  <c:v>4</c:v>
                </c:pt>
                <c:pt idx="1733">
                  <c:v>4</c:v>
                </c:pt>
                <c:pt idx="1734">
                  <c:v>1</c:v>
                </c:pt>
                <c:pt idx="1735">
                  <c:v>4</c:v>
                </c:pt>
                <c:pt idx="1736">
                  <c:v>3</c:v>
                </c:pt>
                <c:pt idx="1737">
                  <c:v>4</c:v>
                </c:pt>
                <c:pt idx="1738">
                  <c:v>3</c:v>
                </c:pt>
                <c:pt idx="1739">
                  <c:v>5</c:v>
                </c:pt>
                <c:pt idx="1740">
                  <c:v>3</c:v>
                </c:pt>
                <c:pt idx="1741">
                  <c:v>4</c:v>
                </c:pt>
                <c:pt idx="1742">
                  <c:v>5</c:v>
                </c:pt>
                <c:pt idx="1743">
                  <c:v>4</c:v>
                </c:pt>
                <c:pt idx="1744">
                  <c:v>5</c:v>
                </c:pt>
                <c:pt idx="1745">
                  <c:v>4</c:v>
                </c:pt>
                <c:pt idx="1746">
                  <c:v>4</c:v>
                </c:pt>
                <c:pt idx="1747">
                  <c:v>3</c:v>
                </c:pt>
                <c:pt idx="1748">
                  <c:v>2</c:v>
                </c:pt>
                <c:pt idx="1749">
                  <c:v>2</c:v>
                </c:pt>
                <c:pt idx="1750">
                  <c:v>3</c:v>
                </c:pt>
                <c:pt idx="1751">
                  <c:v>2</c:v>
                </c:pt>
                <c:pt idx="1752">
                  <c:v>6</c:v>
                </c:pt>
                <c:pt idx="1753">
                  <c:v>2</c:v>
                </c:pt>
                <c:pt idx="1754">
                  <c:v>3</c:v>
                </c:pt>
                <c:pt idx="1755">
                  <c:v>3</c:v>
                </c:pt>
                <c:pt idx="1756">
                  <c:v>5</c:v>
                </c:pt>
                <c:pt idx="1757">
                  <c:v>4</c:v>
                </c:pt>
                <c:pt idx="1758">
                  <c:v>3</c:v>
                </c:pt>
                <c:pt idx="1759">
                  <c:v>4</c:v>
                </c:pt>
                <c:pt idx="1760">
                  <c:v>3</c:v>
                </c:pt>
                <c:pt idx="1761">
                  <c:v>5</c:v>
                </c:pt>
                <c:pt idx="1762">
                  <c:v>4</c:v>
                </c:pt>
                <c:pt idx="1763">
                  <c:v>4</c:v>
                </c:pt>
                <c:pt idx="1764">
                  <c:v>4</c:v>
                </c:pt>
                <c:pt idx="1765">
                  <c:v>4</c:v>
                </c:pt>
                <c:pt idx="1766">
                  <c:v>4</c:v>
                </c:pt>
                <c:pt idx="1767">
                  <c:v>3</c:v>
                </c:pt>
                <c:pt idx="1768">
                  <c:v>5</c:v>
                </c:pt>
                <c:pt idx="1769">
                  <c:v>4</c:v>
                </c:pt>
                <c:pt idx="1770">
                  <c:v>4</c:v>
                </c:pt>
                <c:pt idx="1771">
                  <c:v>4</c:v>
                </c:pt>
                <c:pt idx="1772">
                  <c:v>4</c:v>
                </c:pt>
                <c:pt idx="1773">
                  <c:v>4</c:v>
                </c:pt>
                <c:pt idx="1774">
                  <c:v>3</c:v>
                </c:pt>
                <c:pt idx="1775">
                  <c:v>3</c:v>
                </c:pt>
                <c:pt idx="1776">
                  <c:v>3</c:v>
                </c:pt>
                <c:pt idx="1777">
                  <c:v>3</c:v>
                </c:pt>
                <c:pt idx="1778">
                  <c:v>4</c:v>
                </c:pt>
                <c:pt idx="1779">
                  <c:v>3</c:v>
                </c:pt>
                <c:pt idx="1780">
                  <c:v>3</c:v>
                </c:pt>
                <c:pt idx="1781">
                  <c:v>4</c:v>
                </c:pt>
                <c:pt idx="1782">
                  <c:v>2</c:v>
                </c:pt>
                <c:pt idx="1783">
                  <c:v>3</c:v>
                </c:pt>
                <c:pt idx="1784">
                  <c:v>4</c:v>
                </c:pt>
                <c:pt idx="1785">
                  <c:v>4</c:v>
                </c:pt>
                <c:pt idx="1786">
                  <c:v>4</c:v>
                </c:pt>
                <c:pt idx="1787">
                  <c:v>3</c:v>
                </c:pt>
                <c:pt idx="1788">
                  <c:v>2</c:v>
                </c:pt>
                <c:pt idx="1789">
                  <c:v>3</c:v>
                </c:pt>
                <c:pt idx="1790">
                  <c:v>4</c:v>
                </c:pt>
                <c:pt idx="1791">
                  <c:v>4</c:v>
                </c:pt>
                <c:pt idx="1792">
                  <c:v>2</c:v>
                </c:pt>
                <c:pt idx="1793">
                  <c:v>2</c:v>
                </c:pt>
                <c:pt idx="1794">
                  <c:v>4</c:v>
                </c:pt>
                <c:pt idx="1795">
                  <c:v>4</c:v>
                </c:pt>
                <c:pt idx="1796">
                  <c:v>3</c:v>
                </c:pt>
                <c:pt idx="1797">
                  <c:v>4</c:v>
                </c:pt>
                <c:pt idx="1798">
                  <c:v>4</c:v>
                </c:pt>
                <c:pt idx="1799">
                  <c:v>4</c:v>
                </c:pt>
                <c:pt idx="1800">
                  <c:v>4</c:v>
                </c:pt>
                <c:pt idx="1801">
                  <c:v>3</c:v>
                </c:pt>
                <c:pt idx="1802">
                  <c:v>4</c:v>
                </c:pt>
                <c:pt idx="1803">
                  <c:v>4</c:v>
                </c:pt>
                <c:pt idx="1804">
                  <c:v>5</c:v>
                </c:pt>
                <c:pt idx="1805">
                  <c:v>4</c:v>
                </c:pt>
                <c:pt idx="1806">
                  <c:v>3</c:v>
                </c:pt>
                <c:pt idx="1807">
                  <c:v>4</c:v>
                </c:pt>
                <c:pt idx="1808">
                  <c:v>4</c:v>
                </c:pt>
                <c:pt idx="1809">
                  <c:v>3</c:v>
                </c:pt>
                <c:pt idx="1810">
                  <c:v>3</c:v>
                </c:pt>
                <c:pt idx="1811">
                  <c:v>5</c:v>
                </c:pt>
                <c:pt idx="1812">
                  <c:v>4</c:v>
                </c:pt>
                <c:pt idx="1813">
                  <c:v>3</c:v>
                </c:pt>
                <c:pt idx="1814">
                  <c:v>3</c:v>
                </c:pt>
                <c:pt idx="1815">
                  <c:v>3</c:v>
                </c:pt>
                <c:pt idx="1816">
                  <c:v>4</c:v>
                </c:pt>
                <c:pt idx="1817">
                  <c:v>4</c:v>
                </c:pt>
                <c:pt idx="1818">
                  <c:v>4</c:v>
                </c:pt>
                <c:pt idx="1819">
                  <c:v>4</c:v>
                </c:pt>
                <c:pt idx="1820">
                  <c:v>2</c:v>
                </c:pt>
                <c:pt idx="1821">
                  <c:v>3</c:v>
                </c:pt>
                <c:pt idx="1822">
                  <c:v>4</c:v>
                </c:pt>
                <c:pt idx="1823">
                  <c:v>5</c:v>
                </c:pt>
                <c:pt idx="1824">
                  <c:v>4</c:v>
                </c:pt>
                <c:pt idx="1825">
                  <c:v>2</c:v>
                </c:pt>
                <c:pt idx="1826">
                  <c:v>3</c:v>
                </c:pt>
                <c:pt idx="1827">
                  <c:v>3</c:v>
                </c:pt>
                <c:pt idx="1828">
                  <c:v>4</c:v>
                </c:pt>
                <c:pt idx="1829">
                  <c:v>3</c:v>
                </c:pt>
                <c:pt idx="1830">
                  <c:v>2</c:v>
                </c:pt>
                <c:pt idx="1831">
                  <c:v>2</c:v>
                </c:pt>
                <c:pt idx="1832">
                  <c:v>4</c:v>
                </c:pt>
                <c:pt idx="1833">
                  <c:v>5</c:v>
                </c:pt>
                <c:pt idx="1834">
                  <c:v>2</c:v>
                </c:pt>
                <c:pt idx="1835">
                  <c:v>4</c:v>
                </c:pt>
                <c:pt idx="1836">
                  <c:v>3</c:v>
                </c:pt>
                <c:pt idx="1837">
                  <c:v>3</c:v>
                </c:pt>
                <c:pt idx="1838">
                  <c:v>4</c:v>
                </c:pt>
                <c:pt idx="1839">
                  <c:v>3</c:v>
                </c:pt>
                <c:pt idx="1840">
                  <c:v>2</c:v>
                </c:pt>
                <c:pt idx="1841">
                  <c:v>4</c:v>
                </c:pt>
                <c:pt idx="1842">
                  <c:v>4</c:v>
                </c:pt>
                <c:pt idx="1843">
                  <c:v>4</c:v>
                </c:pt>
                <c:pt idx="1844">
                  <c:v>3</c:v>
                </c:pt>
                <c:pt idx="1845">
                  <c:v>3</c:v>
                </c:pt>
                <c:pt idx="1846">
                  <c:v>3</c:v>
                </c:pt>
                <c:pt idx="1847">
                  <c:v>4</c:v>
                </c:pt>
                <c:pt idx="1848">
                  <c:v>5</c:v>
                </c:pt>
                <c:pt idx="1849">
                  <c:v>2</c:v>
                </c:pt>
                <c:pt idx="1850">
                  <c:v>4</c:v>
                </c:pt>
                <c:pt idx="1851">
                  <c:v>4</c:v>
                </c:pt>
                <c:pt idx="1852">
                  <c:v>3</c:v>
                </c:pt>
                <c:pt idx="1853">
                  <c:v>2</c:v>
                </c:pt>
                <c:pt idx="1854">
                  <c:v>3</c:v>
                </c:pt>
                <c:pt idx="1855">
                  <c:v>5</c:v>
                </c:pt>
                <c:pt idx="1856">
                  <c:v>4</c:v>
                </c:pt>
                <c:pt idx="1857">
                  <c:v>4</c:v>
                </c:pt>
                <c:pt idx="1858">
                  <c:v>2</c:v>
                </c:pt>
                <c:pt idx="1859">
                  <c:v>5</c:v>
                </c:pt>
                <c:pt idx="1860">
                  <c:v>5</c:v>
                </c:pt>
                <c:pt idx="1861">
                  <c:v>2</c:v>
                </c:pt>
                <c:pt idx="1862">
                  <c:v>4</c:v>
                </c:pt>
                <c:pt idx="1863">
                  <c:v>3</c:v>
                </c:pt>
                <c:pt idx="1864">
                  <c:v>4</c:v>
                </c:pt>
                <c:pt idx="1865">
                  <c:v>4</c:v>
                </c:pt>
                <c:pt idx="1866">
                  <c:v>3</c:v>
                </c:pt>
                <c:pt idx="1867">
                  <c:v>2</c:v>
                </c:pt>
                <c:pt idx="1868">
                  <c:v>4</c:v>
                </c:pt>
                <c:pt idx="1869">
                  <c:v>5</c:v>
                </c:pt>
                <c:pt idx="1870">
                  <c:v>3</c:v>
                </c:pt>
                <c:pt idx="1871">
                  <c:v>4</c:v>
                </c:pt>
                <c:pt idx="1872">
                  <c:v>5</c:v>
                </c:pt>
                <c:pt idx="1873">
                  <c:v>3</c:v>
                </c:pt>
                <c:pt idx="1874">
                  <c:v>3</c:v>
                </c:pt>
                <c:pt idx="1875">
                  <c:v>3</c:v>
                </c:pt>
                <c:pt idx="1876">
                  <c:v>5</c:v>
                </c:pt>
                <c:pt idx="1877">
                  <c:v>5</c:v>
                </c:pt>
                <c:pt idx="1878">
                  <c:v>4</c:v>
                </c:pt>
                <c:pt idx="1879">
                  <c:v>3</c:v>
                </c:pt>
                <c:pt idx="1880">
                  <c:v>3</c:v>
                </c:pt>
                <c:pt idx="1881">
                  <c:v>4</c:v>
                </c:pt>
                <c:pt idx="1882">
                  <c:v>6</c:v>
                </c:pt>
                <c:pt idx="1883">
                  <c:v>3</c:v>
                </c:pt>
                <c:pt idx="1884">
                  <c:v>3</c:v>
                </c:pt>
                <c:pt idx="1885">
                  <c:v>3</c:v>
                </c:pt>
                <c:pt idx="1886">
                  <c:v>4</c:v>
                </c:pt>
                <c:pt idx="1887">
                  <c:v>4</c:v>
                </c:pt>
                <c:pt idx="1888">
                  <c:v>3</c:v>
                </c:pt>
                <c:pt idx="1889">
                  <c:v>2</c:v>
                </c:pt>
                <c:pt idx="1890">
                  <c:v>3</c:v>
                </c:pt>
                <c:pt idx="1891">
                  <c:v>4</c:v>
                </c:pt>
                <c:pt idx="1892">
                  <c:v>3</c:v>
                </c:pt>
                <c:pt idx="1893">
                  <c:v>4</c:v>
                </c:pt>
                <c:pt idx="1894">
                  <c:v>4</c:v>
                </c:pt>
                <c:pt idx="1895">
                  <c:v>4</c:v>
                </c:pt>
                <c:pt idx="1896">
                  <c:v>4</c:v>
                </c:pt>
                <c:pt idx="1897">
                  <c:v>3</c:v>
                </c:pt>
                <c:pt idx="1898">
                  <c:v>3</c:v>
                </c:pt>
                <c:pt idx="1899">
                  <c:v>4</c:v>
                </c:pt>
                <c:pt idx="1900">
                  <c:v>4</c:v>
                </c:pt>
                <c:pt idx="1901">
                  <c:v>3</c:v>
                </c:pt>
                <c:pt idx="1902">
                  <c:v>4</c:v>
                </c:pt>
                <c:pt idx="1903">
                  <c:v>4</c:v>
                </c:pt>
                <c:pt idx="1904">
                  <c:v>4</c:v>
                </c:pt>
                <c:pt idx="1905">
                  <c:v>4</c:v>
                </c:pt>
                <c:pt idx="1906">
                  <c:v>2</c:v>
                </c:pt>
                <c:pt idx="1907">
                  <c:v>3</c:v>
                </c:pt>
                <c:pt idx="1908">
                  <c:v>4</c:v>
                </c:pt>
                <c:pt idx="1909">
                  <c:v>3</c:v>
                </c:pt>
                <c:pt idx="1910">
                  <c:v>2</c:v>
                </c:pt>
                <c:pt idx="1911">
                  <c:v>4</c:v>
                </c:pt>
                <c:pt idx="1912">
                  <c:v>3</c:v>
                </c:pt>
                <c:pt idx="1913">
                  <c:v>3</c:v>
                </c:pt>
                <c:pt idx="1914">
                  <c:v>3</c:v>
                </c:pt>
                <c:pt idx="1915">
                  <c:v>2</c:v>
                </c:pt>
                <c:pt idx="1916">
                  <c:v>3</c:v>
                </c:pt>
                <c:pt idx="1917">
                  <c:v>3</c:v>
                </c:pt>
                <c:pt idx="1918">
                  <c:v>4</c:v>
                </c:pt>
                <c:pt idx="1919">
                  <c:v>4</c:v>
                </c:pt>
                <c:pt idx="1920">
                  <c:v>2</c:v>
                </c:pt>
                <c:pt idx="1921">
                  <c:v>5</c:v>
                </c:pt>
                <c:pt idx="1922">
                  <c:v>3</c:v>
                </c:pt>
                <c:pt idx="1923">
                  <c:v>3</c:v>
                </c:pt>
                <c:pt idx="1924">
                  <c:v>3</c:v>
                </c:pt>
                <c:pt idx="1925">
                  <c:v>3</c:v>
                </c:pt>
                <c:pt idx="1926">
                  <c:v>5</c:v>
                </c:pt>
                <c:pt idx="1927">
                  <c:v>3</c:v>
                </c:pt>
                <c:pt idx="1928">
                  <c:v>4</c:v>
                </c:pt>
                <c:pt idx="1929">
                  <c:v>3</c:v>
                </c:pt>
                <c:pt idx="1930">
                  <c:v>4</c:v>
                </c:pt>
                <c:pt idx="1931">
                  <c:v>6</c:v>
                </c:pt>
                <c:pt idx="1932">
                  <c:v>5</c:v>
                </c:pt>
                <c:pt idx="1933">
                  <c:v>4</c:v>
                </c:pt>
                <c:pt idx="1934">
                  <c:v>4</c:v>
                </c:pt>
                <c:pt idx="1935">
                  <c:v>4</c:v>
                </c:pt>
                <c:pt idx="1936">
                  <c:v>3</c:v>
                </c:pt>
                <c:pt idx="1937">
                  <c:v>3</c:v>
                </c:pt>
                <c:pt idx="1938">
                  <c:v>4</c:v>
                </c:pt>
                <c:pt idx="1939">
                  <c:v>3</c:v>
                </c:pt>
                <c:pt idx="1940">
                  <c:v>3</c:v>
                </c:pt>
                <c:pt idx="1941">
                  <c:v>3</c:v>
                </c:pt>
                <c:pt idx="1942">
                  <c:v>3</c:v>
                </c:pt>
                <c:pt idx="1943">
                  <c:v>3</c:v>
                </c:pt>
                <c:pt idx="1944">
                  <c:v>4</c:v>
                </c:pt>
                <c:pt idx="1945">
                  <c:v>4</c:v>
                </c:pt>
                <c:pt idx="1946">
                  <c:v>5</c:v>
                </c:pt>
                <c:pt idx="1947">
                  <c:v>4</c:v>
                </c:pt>
                <c:pt idx="1948">
                  <c:v>4</c:v>
                </c:pt>
                <c:pt idx="1949">
                  <c:v>2</c:v>
                </c:pt>
                <c:pt idx="1950">
                  <c:v>2</c:v>
                </c:pt>
                <c:pt idx="1951">
                  <c:v>3</c:v>
                </c:pt>
                <c:pt idx="1952">
                  <c:v>3</c:v>
                </c:pt>
                <c:pt idx="1953">
                  <c:v>4</c:v>
                </c:pt>
                <c:pt idx="1954">
                  <c:v>3</c:v>
                </c:pt>
                <c:pt idx="1955">
                  <c:v>4</c:v>
                </c:pt>
                <c:pt idx="1956">
                  <c:v>1</c:v>
                </c:pt>
                <c:pt idx="1957">
                  <c:v>4</c:v>
                </c:pt>
                <c:pt idx="1958">
                  <c:v>3</c:v>
                </c:pt>
                <c:pt idx="1959">
                  <c:v>4</c:v>
                </c:pt>
                <c:pt idx="1960">
                  <c:v>4</c:v>
                </c:pt>
                <c:pt idx="1961">
                  <c:v>3</c:v>
                </c:pt>
                <c:pt idx="1962">
                  <c:v>3</c:v>
                </c:pt>
                <c:pt idx="1963">
                  <c:v>3</c:v>
                </c:pt>
                <c:pt idx="1964">
                  <c:v>3</c:v>
                </c:pt>
                <c:pt idx="1965">
                  <c:v>3</c:v>
                </c:pt>
                <c:pt idx="1966">
                  <c:v>2</c:v>
                </c:pt>
                <c:pt idx="1967">
                  <c:v>5</c:v>
                </c:pt>
                <c:pt idx="1968">
                  <c:v>4</c:v>
                </c:pt>
                <c:pt idx="1969">
                  <c:v>2</c:v>
                </c:pt>
                <c:pt idx="1970">
                  <c:v>4</c:v>
                </c:pt>
                <c:pt idx="1971">
                  <c:v>1</c:v>
                </c:pt>
                <c:pt idx="1972">
                  <c:v>4</c:v>
                </c:pt>
                <c:pt idx="1973">
                  <c:v>2</c:v>
                </c:pt>
                <c:pt idx="1974">
                  <c:v>2</c:v>
                </c:pt>
                <c:pt idx="1975">
                  <c:v>1</c:v>
                </c:pt>
                <c:pt idx="1976">
                  <c:v>2</c:v>
                </c:pt>
                <c:pt idx="1977">
                  <c:v>3</c:v>
                </c:pt>
                <c:pt idx="1978">
                  <c:v>4</c:v>
                </c:pt>
                <c:pt idx="1979">
                  <c:v>3</c:v>
                </c:pt>
                <c:pt idx="1980">
                  <c:v>3</c:v>
                </c:pt>
                <c:pt idx="1981">
                  <c:v>4</c:v>
                </c:pt>
                <c:pt idx="1982">
                  <c:v>4</c:v>
                </c:pt>
                <c:pt idx="1983">
                  <c:v>3</c:v>
                </c:pt>
                <c:pt idx="1984">
                  <c:v>3</c:v>
                </c:pt>
                <c:pt idx="1985">
                  <c:v>4</c:v>
                </c:pt>
                <c:pt idx="1986">
                  <c:v>6</c:v>
                </c:pt>
                <c:pt idx="1987">
                  <c:v>3</c:v>
                </c:pt>
                <c:pt idx="1988">
                  <c:v>4</c:v>
                </c:pt>
                <c:pt idx="1989">
                  <c:v>4</c:v>
                </c:pt>
                <c:pt idx="1990">
                  <c:v>4</c:v>
                </c:pt>
                <c:pt idx="1991">
                  <c:v>3</c:v>
                </c:pt>
                <c:pt idx="1992">
                  <c:v>4</c:v>
                </c:pt>
                <c:pt idx="1993">
                  <c:v>3</c:v>
                </c:pt>
                <c:pt idx="1994">
                  <c:v>2</c:v>
                </c:pt>
                <c:pt idx="1995">
                  <c:v>3</c:v>
                </c:pt>
                <c:pt idx="1996">
                  <c:v>3</c:v>
                </c:pt>
                <c:pt idx="1997">
                  <c:v>3</c:v>
                </c:pt>
                <c:pt idx="1998">
                  <c:v>4</c:v>
                </c:pt>
                <c:pt idx="1999">
                  <c:v>4</c:v>
                </c:pt>
                <c:pt idx="2000">
                  <c:v>2</c:v>
                </c:pt>
                <c:pt idx="2001">
                  <c:v>3</c:v>
                </c:pt>
                <c:pt idx="2002">
                  <c:v>4</c:v>
                </c:pt>
                <c:pt idx="2003">
                  <c:v>5</c:v>
                </c:pt>
                <c:pt idx="2004">
                  <c:v>3</c:v>
                </c:pt>
                <c:pt idx="2005">
                  <c:v>2</c:v>
                </c:pt>
                <c:pt idx="2006">
                  <c:v>3</c:v>
                </c:pt>
                <c:pt idx="2007">
                  <c:v>4</c:v>
                </c:pt>
                <c:pt idx="2008">
                  <c:v>1</c:v>
                </c:pt>
                <c:pt idx="2009">
                  <c:v>3</c:v>
                </c:pt>
                <c:pt idx="2010">
                  <c:v>3</c:v>
                </c:pt>
                <c:pt idx="2011">
                  <c:v>2</c:v>
                </c:pt>
                <c:pt idx="2012">
                  <c:v>3</c:v>
                </c:pt>
                <c:pt idx="2013">
                  <c:v>2</c:v>
                </c:pt>
                <c:pt idx="2014">
                  <c:v>4</c:v>
                </c:pt>
                <c:pt idx="2015">
                  <c:v>3</c:v>
                </c:pt>
                <c:pt idx="2016">
                  <c:v>3</c:v>
                </c:pt>
                <c:pt idx="2017">
                  <c:v>3</c:v>
                </c:pt>
                <c:pt idx="2018">
                  <c:v>4</c:v>
                </c:pt>
                <c:pt idx="2019">
                  <c:v>5</c:v>
                </c:pt>
                <c:pt idx="2020">
                  <c:v>5</c:v>
                </c:pt>
                <c:pt idx="2021">
                  <c:v>4</c:v>
                </c:pt>
                <c:pt idx="2022">
                  <c:v>2</c:v>
                </c:pt>
                <c:pt idx="2023">
                  <c:v>3</c:v>
                </c:pt>
                <c:pt idx="2024">
                  <c:v>3</c:v>
                </c:pt>
                <c:pt idx="2025">
                  <c:v>3</c:v>
                </c:pt>
                <c:pt idx="2026">
                  <c:v>1</c:v>
                </c:pt>
                <c:pt idx="2027">
                  <c:v>3</c:v>
                </c:pt>
                <c:pt idx="2028">
                  <c:v>4</c:v>
                </c:pt>
                <c:pt idx="2029">
                  <c:v>3</c:v>
                </c:pt>
                <c:pt idx="2030">
                  <c:v>4</c:v>
                </c:pt>
                <c:pt idx="2031">
                  <c:v>1</c:v>
                </c:pt>
                <c:pt idx="2032">
                  <c:v>2</c:v>
                </c:pt>
                <c:pt idx="2033">
                  <c:v>4</c:v>
                </c:pt>
                <c:pt idx="2034">
                  <c:v>3</c:v>
                </c:pt>
                <c:pt idx="2035">
                  <c:v>4</c:v>
                </c:pt>
                <c:pt idx="2036">
                  <c:v>3</c:v>
                </c:pt>
                <c:pt idx="2037">
                  <c:v>2</c:v>
                </c:pt>
                <c:pt idx="2038">
                  <c:v>3</c:v>
                </c:pt>
                <c:pt idx="2039">
                  <c:v>3</c:v>
                </c:pt>
                <c:pt idx="2040">
                  <c:v>4</c:v>
                </c:pt>
                <c:pt idx="2041">
                  <c:v>4</c:v>
                </c:pt>
                <c:pt idx="2042">
                  <c:v>2</c:v>
                </c:pt>
                <c:pt idx="2043">
                  <c:v>3</c:v>
                </c:pt>
                <c:pt idx="2044">
                  <c:v>4</c:v>
                </c:pt>
                <c:pt idx="2045">
                  <c:v>4</c:v>
                </c:pt>
                <c:pt idx="2046">
                  <c:v>3</c:v>
                </c:pt>
                <c:pt idx="2047">
                  <c:v>4</c:v>
                </c:pt>
                <c:pt idx="2048">
                  <c:v>4</c:v>
                </c:pt>
                <c:pt idx="2049">
                  <c:v>2</c:v>
                </c:pt>
                <c:pt idx="2050">
                  <c:v>4</c:v>
                </c:pt>
                <c:pt idx="2051">
                  <c:v>3</c:v>
                </c:pt>
                <c:pt idx="2052">
                  <c:v>4</c:v>
                </c:pt>
                <c:pt idx="2053">
                  <c:v>3</c:v>
                </c:pt>
                <c:pt idx="2054">
                  <c:v>3</c:v>
                </c:pt>
                <c:pt idx="2055">
                  <c:v>4</c:v>
                </c:pt>
                <c:pt idx="2056">
                  <c:v>2</c:v>
                </c:pt>
                <c:pt idx="2057">
                  <c:v>4</c:v>
                </c:pt>
                <c:pt idx="2058">
                  <c:v>2</c:v>
                </c:pt>
                <c:pt idx="2059">
                  <c:v>3</c:v>
                </c:pt>
                <c:pt idx="2060">
                  <c:v>3</c:v>
                </c:pt>
                <c:pt idx="2061">
                  <c:v>4</c:v>
                </c:pt>
                <c:pt idx="2062">
                  <c:v>5</c:v>
                </c:pt>
                <c:pt idx="2063">
                  <c:v>2</c:v>
                </c:pt>
                <c:pt idx="2064">
                  <c:v>3</c:v>
                </c:pt>
                <c:pt idx="2065">
                  <c:v>3</c:v>
                </c:pt>
                <c:pt idx="2066">
                  <c:v>3</c:v>
                </c:pt>
                <c:pt idx="2067">
                  <c:v>4</c:v>
                </c:pt>
                <c:pt idx="2068">
                  <c:v>3</c:v>
                </c:pt>
                <c:pt idx="2069">
                  <c:v>3</c:v>
                </c:pt>
                <c:pt idx="2070">
                  <c:v>6</c:v>
                </c:pt>
                <c:pt idx="2071">
                  <c:v>4</c:v>
                </c:pt>
                <c:pt idx="2072">
                  <c:v>3</c:v>
                </c:pt>
                <c:pt idx="2073">
                  <c:v>2</c:v>
                </c:pt>
                <c:pt idx="2074">
                  <c:v>6</c:v>
                </c:pt>
                <c:pt idx="2075">
                  <c:v>3</c:v>
                </c:pt>
                <c:pt idx="2076">
                  <c:v>3</c:v>
                </c:pt>
                <c:pt idx="2077">
                  <c:v>4</c:v>
                </c:pt>
                <c:pt idx="2078">
                  <c:v>3</c:v>
                </c:pt>
                <c:pt idx="2079">
                  <c:v>5</c:v>
                </c:pt>
                <c:pt idx="2080">
                  <c:v>4</c:v>
                </c:pt>
                <c:pt idx="2081">
                  <c:v>2</c:v>
                </c:pt>
                <c:pt idx="2082">
                  <c:v>3</c:v>
                </c:pt>
                <c:pt idx="2083">
                  <c:v>4</c:v>
                </c:pt>
                <c:pt idx="2084">
                  <c:v>3</c:v>
                </c:pt>
                <c:pt idx="2085">
                  <c:v>4</c:v>
                </c:pt>
                <c:pt idx="2086">
                  <c:v>3</c:v>
                </c:pt>
                <c:pt idx="2087">
                  <c:v>2</c:v>
                </c:pt>
                <c:pt idx="2088">
                  <c:v>5</c:v>
                </c:pt>
                <c:pt idx="2089">
                  <c:v>4</c:v>
                </c:pt>
                <c:pt idx="2090">
                  <c:v>4</c:v>
                </c:pt>
                <c:pt idx="2091">
                  <c:v>3</c:v>
                </c:pt>
                <c:pt idx="2092">
                  <c:v>3</c:v>
                </c:pt>
                <c:pt idx="2093">
                  <c:v>2</c:v>
                </c:pt>
                <c:pt idx="2094">
                  <c:v>5</c:v>
                </c:pt>
                <c:pt idx="2095">
                  <c:v>4</c:v>
                </c:pt>
                <c:pt idx="2096">
                  <c:v>4</c:v>
                </c:pt>
                <c:pt idx="2097">
                  <c:v>4</c:v>
                </c:pt>
                <c:pt idx="2098">
                  <c:v>3</c:v>
                </c:pt>
                <c:pt idx="2099">
                  <c:v>2</c:v>
                </c:pt>
                <c:pt idx="2100">
                  <c:v>3</c:v>
                </c:pt>
                <c:pt idx="2101">
                  <c:v>3</c:v>
                </c:pt>
                <c:pt idx="2102">
                  <c:v>3</c:v>
                </c:pt>
                <c:pt idx="2103">
                  <c:v>4</c:v>
                </c:pt>
                <c:pt idx="2104">
                  <c:v>3</c:v>
                </c:pt>
                <c:pt idx="2105">
                  <c:v>3</c:v>
                </c:pt>
                <c:pt idx="2106">
                  <c:v>3</c:v>
                </c:pt>
                <c:pt idx="2107">
                  <c:v>4</c:v>
                </c:pt>
                <c:pt idx="2108">
                  <c:v>4</c:v>
                </c:pt>
                <c:pt idx="2109">
                  <c:v>3</c:v>
                </c:pt>
                <c:pt idx="2110">
                  <c:v>2</c:v>
                </c:pt>
                <c:pt idx="2111">
                  <c:v>3</c:v>
                </c:pt>
                <c:pt idx="2112">
                  <c:v>5</c:v>
                </c:pt>
                <c:pt idx="2113">
                  <c:v>5</c:v>
                </c:pt>
                <c:pt idx="2114">
                  <c:v>4</c:v>
                </c:pt>
                <c:pt idx="2115">
                  <c:v>4</c:v>
                </c:pt>
                <c:pt idx="2116">
                  <c:v>3</c:v>
                </c:pt>
                <c:pt idx="2117">
                  <c:v>4</c:v>
                </c:pt>
                <c:pt idx="2118">
                  <c:v>3</c:v>
                </c:pt>
                <c:pt idx="2119">
                  <c:v>5</c:v>
                </c:pt>
                <c:pt idx="2120">
                  <c:v>4</c:v>
                </c:pt>
                <c:pt idx="2121">
                  <c:v>3</c:v>
                </c:pt>
                <c:pt idx="2122">
                  <c:v>2</c:v>
                </c:pt>
                <c:pt idx="2123">
                  <c:v>4</c:v>
                </c:pt>
                <c:pt idx="2124">
                  <c:v>2</c:v>
                </c:pt>
                <c:pt idx="2125">
                  <c:v>3</c:v>
                </c:pt>
                <c:pt idx="2126">
                  <c:v>3</c:v>
                </c:pt>
                <c:pt idx="2127">
                  <c:v>3</c:v>
                </c:pt>
                <c:pt idx="2128">
                  <c:v>3</c:v>
                </c:pt>
                <c:pt idx="2129">
                  <c:v>2</c:v>
                </c:pt>
                <c:pt idx="2130">
                  <c:v>3</c:v>
                </c:pt>
                <c:pt idx="2131">
                  <c:v>4</c:v>
                </c:pt>
                <c:pt idx="2132">
                  <c:v>2</c:v>
                </c:pt>
                <c:pt idx="2133">
                  <c:v>3</c:v>
                </c:pt>
                <c:pt idx="2134">
                  <c:v>4</c:v>
                </c:pt>
                <c:pt idx="2135">
                  <c:v>3</c:v>
                </c:pt>
                <c:pt idx="2136">
                  <c:v>4</c:v>
                </c:pt>
                <c:pt idx="2137">
                  <c:v>3</c:v>
                </c:pt>
                <c:pt idx="2138">
                  <c:v>4</c:v>
                </c:pt>
                <c:pt idx="2139">
                  <c:v>4</c:v>
                </c:pt>
                <c:pt idx="2140">
                  <c:v>5</c:v>
                </c:pt>
                <c:pt idx="2141">
                  <c:v>2</c:v>
                </c:pt>
                <c:pt idx="2142">
                  <c:v>4</c:v>
                </c:pt>
                <c:pt idx="2143">
                  <c:v>4</c:v>
                </c:pt>
                <c:pt idx="2144">
                  <c:v>3</c:v>
                </c:pt>
                <c:pt idx="2145">
                  <c:v>2</c:v>
                </c:pt>
                <c:pt idx="2146">
                  <c:v>4</c:v>
                </c:pt>
                <c:pt idx="2147">
                  <c:v>3</c:v>
                </c:pt>
                <c:pt idx="2148">
                  <c:v>3</c:v>
                </c:pt>
                <c:pt idx="2149">
                  <c:v>3</c:v>
                </c:pt>
                <c:pt idx="2150">
                  <c:v>3</c:v>
                </c:pt>
                <c:pt idx="2151">
                  <c:v>2</c:v>
                </c:pt>
                <c:pt idx="2152">
                  <c:v>3</c:v>
                </c:pt>
                <c:pt idx="2153">
                  <c:v>4</c:v>
                </c:pt>
                <c:pt idx="2154">
                  <c:v>3</c:v>
                </c:pt>
                <c:pt idx="2155">
                  <c:v>4</c:v>
                </c:pt>
                <c:pt idx="2156">
                  <c:v>1</c:v>
                </c:pt>
                <c:pt idx="2157">
                  <c:v>3</c:v>
                </c:pt>
                <c:pt idx="2158">
                  <c:v>3</c:v>
                </c:pt>
                <c:pt idx="2159">
                  <c:v>3</c:v>
                </c:pt>
                <c:pt idx="2160">
                  <c:v>4</c:v>
                </c:pt>
                <c:pt idx="2161">
                  <c:v>3</c:v>
                </c:pt>
                <c:pt idx="2162">
                  <c:v>3</c:v>
                </c:pt>
                <c:pt idx="2163">
                  <c:v>3</c:v>
                </c:pt>
                <c:pt idx="2164">
                  <c:v>3</c:v>
                </c:pt>
                <c:pt idx="2165">
                  <c:v>2</c:v>
                </c:pt>
                <c:pt idx="2166">
                  <c:v>3</c:v>
                </c:pt>
                <c:pt idx="2167">
                  <c:v>3</c:v>
                </c:pt>
                <c:pt idx="2168">
                  <c:v>5</c:v>
                </c:pt>
                <c:pt idx="2169">
                  <c:v>4</c:v>
                </c:pt>
                <c:pt idx="2170">
                  <c:v>4</c:v>
                </c:pt>
                <c:pt idx="2171">
                  <c:v>3</c:v>
                </c:pt>
                <c:pt idx="2172">
                  <c:v>4</c:v>
                </c:pt>
                <c:pt idx="2173">
                  <c:v>3</c:v>
                </c:pt>
                <c:pt idx="2174">
                  <c:v>3</c:v>
                </c:pt>
                <c:pt idx="2175">
                  <c:v>3</c:v>
                </c:pt>
                <c:pt idx="2176">
                  <c:v>4</c:v>
                </c:pt>
                <c:pt idx="2177">
                  <c:v>3</c:v>
                </c:pt>
                <c:pt idx="2178">
                  <c:v>3</c:v>
                </c:pt>
                <c:pt idx="2179">
                  <c:v>3</c:v>
                </c:pt>
                <c:pt idx="2180">
                  <c:v>5</c:v>
                </c:pt>
                <c:pt idx="2181">
                  <c:v>5</c:v>
                </c:pt>
                <c:pt idx="2182">
                  <c:v>4</c:v>
                </c:pt>
                <c:pt idx="2183">
                  <c:v>3</c:v>
                </c:pt>
                <c:pt idx="2184">
                  <c:v>4</c:v>
                </c:pt>
                <c:pt idx="2185">
                  <c:v>4</c:v>
                </c:pt>
                <c:pt idx="2186">
                  <c:v>4</c:v>
                </c:pt>
                <c:pt idx="2187">
                  <c:v>3</c:v>
                </c:pt>
                <c:pt idx="2188">
                  <c:v>4</c:v>
                </c:pt>
                <c:pt idx="2189">
                  <c:v>3</c:v>
                </c:pt>
                <c:pt idx="2190">
                  <c:v>3</c:v>
                </c:pt>
                <c:pt idx="2191">
                  <c:v>5</c:v>
                </c:pt>
                <c:pt idx="2192">
                  <c:v>4</c:v>
                </c:pt>
                <c:pt idx="2193">
                  <c:v>3</c:v>
                </c:pt>
                <c:pt idx="2194">
                  <c:v>3</c:v>
                </c:pt>
                <c:pt idx="2195">
                  <c:v>3</c:v>
                </c:pt>
                <c:pt idx="2196">
                  <c:v>4</c:v>
                </c:pt>
                <c:pt idx="2197">
                  <c:v>4</c:v>
                </c:pt>
                <c:pt idx="2198">
                  <c:v>3</c:v>
                </c:pt>
                <c:pt idx="2199">
                  <c:v>4</c:v>
                </c:pt>
                <c:pt idx="2200">
                  <c:v>4</c:v>
                </c:pt>
                <c:pt idx="2201">
                  <c:v>4</c:v>
                </c:pt>
                <c:pt idx="2202">
                  <c:v>4</c:v>
                </c:pt>
                <c:pt idx="2203">
                  <c:v>3</c:v>
                </c:pt>
                <c:pt idx="2204">
                  <c:v>2</c:v>
                </c:pt>
                <c:pt idx="2205">
                  <c:v>4</c:v>
                </c:pt>
                <c:pt idx="2206">
                  <c:v>3</c:v>
                </c:pt>
                <c:pt idx="2207">
                  <c:v>3</c:v>
                </c:pt>
                <c:pt idx="2208">
                  <c:v>4</c:v>
                </c:pt>
                <c:pt idx="2209">
                  <c:v>5</c:v>
                </c:pt>
                <c:pt idx="2210">
                  <c:v>4</c:v>
                </c:pt>
                <c:pt idx="2211">
                  <c:v>3</c:v>
                </c:pt>
                <c:pt idx="2212">
                  <c:v>4</c:v>
                </c:pt>
                <c:pt idx="2213">
                  <c:v>4</c:v>
                </c:pt>
                <c:pt idx="2214">
                  <c:v>3</c:v>
                </c:pt>
                <c:pt idx="2215">
                  <c:v>4</c:v>
                </c:pt>
                <c:pt idx="2216">
                  <c:v>4</c:v>
                </c:pt>
                <c:pt idx="2217">
                  <c:v>4</c:v>
                </c:pt>
                <c:pt idx="2218">
                  <c:v>4</c:v>
                </c:pt>
                <c:pt idx="2219">
                  <c:v>4</c:v>
                </c:pt>
                <c:pt idx="2220">
                  <c:v>3</c:v>
                </c:pt>
                <c:pt idx="2221">
                  <c:v>4</c:v>
                </c:pt>
                <c:pt idx="2222">
                  <c:v>4</c:v>
                </c:pt>
                <c:pt idx="2223">
                  <c:v>2</c:v>
                </c:pt>
                <c:pt idx="2224">
                  <c:v>3</c:v>
                </c:pt>
                <c:pt idx="2225">
                  <c:v>3</c:v>
                </c:pt>
                <c:pt idx="2226">
                  <c:v>4</c:v>
                </c:pt>
                <c:pt idx="2227">
                  <c:v>3</c:v>
                </c:pt>
                <c:pt idx="2228">
                  <c:v>3</c:v>
                </c:pt>
                <c:pt idx="2229">
                  <c:v>4</c:v>
                </c:pt>
                <c:pt idx="2230">
                  <c:v>2</c:v>
                </c:pt>
                <c:pt idx="2231">
                  <c:v>4</c:v>
                </c:pt>
                <c:pt idx="2232">
                  <c:v>3</c:v>
                </c:pt>
                <c:pt idx="2233">
                  <c:v>5</c:v>
                </c:pt>
                <c:pt idx="2234">
                  <c:v>4</c:v>
                </c:pt>
                <c:pt idx="2235">
                  <c:v>3</c:v>
                </c:pt>
                <c:pt idx="2236">
                  <c:v>4</c:v>
                </c:pt>
                <c:pt idx="2237">
                  <c:v>3</c:v>
                </c:pt>
                <c:pt idx="2238">
                  <c:v>2</c:v>
                </c:pt>
                <c:pt idx="2239">
                  <c:v>4</c:v>
                </c:pt>
                <c:pt idx="2240">
                  <c:v>3</c:v>
                </c:pt>
                <c:pt idx="2241">
                  <c:v>5</c:v>
                </c:pt>
                <c:pt idx="2242">
                  <c:v>4</c:v>
                </c:pt>
                <c:pt idx="2243">
                  <c:v>4</c:v>
                </c:pt>
                <c:pt idx="2244">
                  <c:v>3</c:v>
                </c:pt>
                <c:pt idx="2245">
                  <c:v>2</c:v>
                </c:pt>
                <c:pt idx="2246">
                  <c:v>3</c:v>
                </c:pt>
                <c:pt idx="2247">
                  <c:v>4</c:v>
                </c:pt>
                <c:pt idx="2248">
                  <c:v>4</c:v>
                </c:pt>
                <c:pt idx="2249">
                  <c:v>3</c:v>
                </c:pt>
                <c:pt idx="2250">
                  <c:v>3</c:v>
                </c:pt>
                <c:pt idx="2251">
                  <c:v>3</c:v>
                </c:pt>
                <c:pt idx="2252">
                  <c:v>2</c:v>
                </c:pt>
                <c:pt idx="2253">
                  <c:v>2</c:v>
                </c:pt>
                <c:pt idx="2254">
                  <c:v>4</c:v>
                </c:pt>
                <c:pt idx="2255">
                  <c:v>3</c:v>
                </c:pt>
                <c:pt idx="2256">
                  <c:v>4</c:v>
                </c:pt>
                <c:pt idx="2257">
                  <c:v>3</c:v>
                </c:pt>
                <c:pt idx="2258">
                  <c:v>3</c:v>
                </c:pt>
                <c:pt idx="2259">
                  <c:v>3</c:v>
                </c:pt>
                <c:pt idx="2260">
                  <c:v>3</c:v>
                </c:pt>
                <c:pt idx="2261">
                  <c:v>2</c:v>
                </c:pt>
                <c:pt idx="2262">
                  <c:v>5</c:v>
                </c:pt>
                <c:pt idx="2263">
                  <c:v>4</c:v>
                </c:pt>
                <c:pt idx="2264">
                  <c:v>4</c:v>
                </c:pt>
                <c:pt idx="2265">
                  <c:v>3</c:v>
                </c:pt>
                <c:pt idx="2266">
                  <c:v>5</c:v>
                </c:pt>
                <c:pt idx="2267">
                  <c:v>5</c:v>
                </c:pt>
                <c:pt idx="2268">
                  <c:v>4</c:v>
                </c:pt>
                <c:pt idx="2269">
                  <c:v>3</c:v>
                </c:pt>
                <c:pt idx="2270">
                  <c:v>3</c:v>
                </c:pt>
                <c:pt idx="2271">
                  <c:v>4</c:v>
                </c:pt>
                <c:pt idx="2272">
                  <c:v>3</c:v>
                </c:pt>
                <c:pt idx="2273">
                  <c:v>3</c:v>
                </c:pt>
                <c:pt idx="2274">
                  <c:v>3</c:v>
                </c:pt>
                <c:pt idx="2275">
                  <c:v>4</c:v>
                </c:pt>
                <c:pt idx="2276">
                  <c:v>3</c:v>
                </c:pt>
                <c:pt idx="2277">
                  <c:v>2</c:v>
                </c:pt>
                <c:pt idx="2278">
                  <c:v>4</c:v>
                </c:pt>
                <c:pt idx="2279">
                  <c:v>2</c:v>
                </c:pt>
                <c:pt idx="2280">
                  <c:v>3</c:v>
                </c:pt>
                <c:pt idx="2281">
                  <c:v>4</c:v>
                </c:pt>
                <c:pt idx="2282">
                  <c:v>3</c:v>
                </c:pt>
                <c:pt idx="2283">
                  <c:v>3</c:v>
                </c:pt>
                <c:pt idx="2284">
                  <c:v>4</c:v>
                </c:pt>
                <c:pt idx="2285">
                  <c:v>3</c:v>
                </c:pt>
                <c:pt idx="2286">
                  <c:v>4</c:v>
                </c:pt>
                <c:pt idx="2287">
                  <c:v>3</c:v>
                </c:pt>
                <c:pt idx="2288">
                  <c:v>3</c:v>
                </c:pt>
                <c:pt idx="2289">
                  <c:v>3</c:v>
                </c:pt>
                <c:pt idx="2290">
                  <c:v>3</c:v>
                </c:pt>
                <c:pt idx="2291">
                  <c:v>4</c:v>
                </c:pt>
                <c:pt idx="2292">
                  <c:v>3</c:v>
                </c:pt>
                <c:pt idx="2293">
                  <c:v>3</c:v>
                </c:pt>
                <c:pt idx="2294">
                  <c:v>3</c:v>
                </c:pt>
                <c:pt idx="2295">
                  <c:v>5</c:v>
                </c:pt>
                <c:pt idx="2296">
                  <c:v>5</c:v>
                </c:pt>
                <c:pt idx="2297">
                  <c:v>4</c:v>
                </c:pt>
                <c:pt idx="2298">
                  <c:v>5</c:v>
                </c:pt>
                <c:pt idx="2299">
                  <c:v>3</c:v>
                </c:pt>
                <c:pt idx="2300">
                  <c:v>3</c:v>
                </c:pt>
                <c:pt idx="2301">
                  <c:v>3</c:v>
                </c:pt>
                <c:pt idx="2302">
                  <c:v>3</c:v>
                </c:pt>
                <c:pt idx="2303">
                  <c:v>2</c:v>
                </c:pt>
                <c:pt idx="2304">
                  <c:v>2</c:v>
                </c:pt>
                <c:pt idx="2305">
                  <c:v>4</c:v>
                </c:pt>
                <c:pt idx="2306">
                  <c:v>6</c:v>
                </c:pt>
                <c:pt idx="2307">
                  <c:v>4</c:v>
                </c:pt>
                <c:pt idx="2308">
                  <c:v>4</c:v>
                </c:pt>
                <c:pt idx="2309">
                  <c:v>4</c:v>
                </c:pt>
                <c:pt idx="2310">
                  <c:v>6</c:v>
                </c:pt>
                <c:pt idx="2311">
                  <c:v>4</c:v>
                </c:pt>
                <c:pt idx="2312">
                  <c:v>3</c:v>
                </c:pt>
                <c:pt idx="2313">
                  <c:v>2</c:v>
                </c:pt>
                <c:pt idx="2314">
                  <c:v>4</c:v>
                </c:pt>
                <c:pt idx="2315">
                  <c:v>4</c:v>
                </c:pt>
                <c:pt idx="2316">
                  <c:v>5</c:v>
                </c:pt>
                <c:pt idx="2317">
                  <c:v>4</c:v>
                </c:pt>
                <c:pt idx="2318">
                  <c:v>4</c:v>
                </c:pt>
                <c:pt idx="2319">
                  <c:v>3</c:v>
                </c:pt>
                <c:pt idx="2320">
                  <c:v>3</c:v>
                </c:pt>
                <c:pt idx="2321">
                  <c:v>3</c:v>
                </c:pt>
                <c:pt idx="2322">
                  <c:v>3</c:v>
                </c:pt>
                <c:pt idx="2323">
                  <c:v>3</c:v>
                </c:pt>
                <c:pt idx="2324">
                  <c:v>4</c:v>
                </c:pt>
                <c:pt idx="2325">
                  <c:v>4</c:v>
                </c:pt>
                <c:pt idx="2326">
                  <c:v>3</c:v>
                </c:pt>
                <c:pt idx="2327">
                  <c:v>4</c:v>
                </c:pt>
                <c:pt idx="2328">
                  <c:v>3</c:v>
                </c:pt>
                <c:pt idx="2329">
                  <c:v>4</c:v>
                </c:pt>
                <c:pt idx="2330">
                  <c:v>2</c:v>
                </c:pt>
                <c:pt idx="2331">
                  <c:v>3</c:v>
                </c:pt>
                <c:pt idx="2332">
                  <c:v>4</c:v>
                </c:pt>
                <c:pt idx="2333">
                  <c:v>3</c:v>
                </c:pt>
                <c:pt idx="2334">
                  <c:v>4</c:v>
                </c:pt>
                <c:pt idx="2335">
                  <c:v>3</c:v>
                </c:pt>
                <c:pt idx="2336">
                  <c:v>4</c:v>
                </c:pt>
                <c:pt idx="2337">
                  <c:v>4</c:v>
                </c:pt>
                <c:pt idx="2338">
                  <c:v>3</c:v>
                </c:pt>
                <c:pt idx="2339">
                  <c:v>2</c:v>
                </c:pt>
                <c:pt idx="2340">
                  <c:v>4</c:v>
                </c:pt>
                <c:pt idx="2341">
                  <c:v>3</c:v>
                </c:pt>
                <c:pt idx="2342">
                  <c:v>3</c:v>
                </c:pt>
                <c:pt idx="2343">
                  <c:v>5</c:v>
                </c:pt>
                <c:pt idx="2344">
                  <c:v>4</c:v>
                </c:pt>
                <c:pt idx="2345">
                  <c:v>6</c:v>
                </c:pt>
                <c:pt idx="2346">
                  <c:v>3</c:v>
                </c:pt>
                <c:pt idx="2347">
                  <c:v>2</c:v>
                </c:pt>
                <c:pt idx="2348">
                  <c:v>4</c:v>
                </c:pt>
                <c:pt idx="2349">
                  <c:v>3</c:v>
                </c:pt>
                <c:pt idx="2350">
                  <c:v>3</c:v>
                </c:pt>
                <c:pt idx="2351">
                  <c:v>4</c:v>
                </c:pt>
                <c:pt idx="2352">
                  <c:v>2</c:v>
                </c:pt>
                <c:pt idx="2353">
                  <c:v>3</c:v>
                </c:pt>
                <c:pt idx="2354">
                  <c:v>4</c:v>
                </c:pt>
                <c:pt idx="2355">
                  <c:v>4</c:v>
                </c:pt>
                <c:pt idx="2356">
                  <c:v>3</c:v>
                </c:pt>
                <c:pt idx="2357">
                  <c:v>4</c:v>
                </c:pt>
                <c:pt idx="2358">
                  <c:v>3</c:v>
                </c:pt>
                <c:pt idx="2359">
                  <c:v>4</c:v>
                </c:pt>
                <c:pt idx="2360">
                  <c:v>3</c:v>
                </c:pt>
                <c:pt idx="2361">
                  <c:v>4</c:v>
                </c:pt>
                <c:pt idx="2362">
                  <c:v>3</c:v>
                </c:pt>
                <c:pt idx="2363">
                  <c:v>5</c:v>
                </c:pt>
                <c:pt idx="2364">
                  <c:v>4</c:v>
                </c:pt>
                <c:pt idx="2365">
                  <c:v>4</c:v>
                </c:pt>
                <c:pt idx="2366">
                  <c:v>6</c:v>
                </c:pt>
                <c:pt idx="2367">
                  <c:v>3</c:v>
                </c:pt>
                <c:pt idx="2368">
                  <c:v>2</c:v>
                </c:pt>
                <c:pt idx="2369">
                  <c:v>4</c:v>
                </c:pt>
                <c:pt idx="2370">
                  <c:v>5</c:v>
                </c:pt>
                <c:pt idx="2371">
                  <c:v>3</c:v>
                </c:pt>
                <c:pt idx="2372">
                  <c:v>2</c:v>
                </c:pt>
                <c:pt idx="2373">
                  <c:v>3</c:v>
                </c:pt>
                <c:pt idx="2374">
                  <c:v>4</c:v>
                </c:pt>
                <c:pt idx="2375">
                  <c:v>3</c:v>
                </c:pt>
                <c:pt idx="2376">
                  <c:v>2</c:v>
                </c:pt>
                <c:pt idx="2377">
                  <c:v>5</c:v>
                </c:pt>
                <c:pt idx="2378">
                  <c:v>4</c:v>
                </c:pt>
                <c:pt idx="2379">
                  <c:v>3</c:v>
                </c:pt>
                <c:pt idx="2380">
                  <c:v>3</c:v>
                </c:pt>
                <c:pt idx="2381">
                  <c:v>3</c:v>
                </c:pt>
                <c:pt idx="2382">
                  <c:v>6</c:v>
                </c:pt>
                <c:pt idx="2383">
                  <c:v>5</c:v>
                </c:pt>
                <c:pt idx="2384">
                  <c:v>3</c:v>
                </c:pt>
                <c:pt idx="2385">
                  <c:v>4</c:v>
                </c:pt>
                <c:pt idx="2386">
                  <c:v>2</c:v>
                </c:pt>
                <c:pt idx="2387">
                  <c:v>3</c:v>
                </c:pt>
                <c:pt idx="2388">
                  <c:v>4</c:v>
                </c:pt>
                <c:pt idx="2389">
                  <c:v>4</c:v>
                </c:pt>
                <c:pt idx="2390">
                  <c:v>3</c:v>
                </c:pt>
                <c:pt idx="2391">
                  <c:v>3</c:v>
                </c:pt>
                <c:pt idx="2392">
                  <c:v>3</c:v>
                </c:pt>
                <c:pt idx="2393">
                  <c:v>4</c:v>
                </c:pt>
                <c:pt idx="2394">
                  <c:v>3</c:v>
                </c:pt>
                <c:pt idx="2395">
                  <c:v>4</c:v>
                </c:pt>
                <c:pt idx="2396">
                  <c:v>4</c:v>
                </c:pt>
                <c:pt idx="2397">
                  <c:v>4</c:v>
                </c:pt>
                <c:pt idx="2398">
                  <c:v>4</c:v>
                </c:pt>
                <c:pt idx="2399">
                  <c:v>4</c:v>
                </c:pt>
                <c:pt idx="2400">
                  <c:v>3</c:v>
                </c:pt>
                <c:pt idx="2401">
                  <c:v>3</c:v>
                </c:pt>
                <c:pt idx="2402">
                  <c:v>4</c:v>
                </c:pt>
                <c:pt idx="2403">
                  <c:v>3</c:v>
                </c:pt>
                <c:pt idx="2404">
                  <c:v>4</c:v>
                </c:pt>
                <c:pt idx="2405">
                  <c:v>3</c:v>
                </c:pt>
                <c:pt idx="2406">
                  <c:v>4</c:v>
                </c:pt>
                <c:pt idx="2407">
                  <c:v>4</c:v>
                </c:pt>
                <c:pt idx="2408">
                  <c:v>3</c:v>
                </c:pt>
                <c:pt idx="2409">
                  <c:v>4</c:v>
                </c:pt>
                <c:pt idx="2410">
                  <c:v>3</c:v>
                </c:pt>
                <c:pt idx="2411">
                  <c:v>6</c:v>
                </c:pt>
                <c:pt idx="2412">
                  <c:v>4</c:v>
                </c:pt>
                <c:pt idx="2413">
                  <c:v>3</c:v>
                </c:pt>
                <c:pt idx="2414">
                  <c:v>3</c:v>
                </c:pt>
                <c:pt idx="2415">
                  <c:v>3</c:v>
                </c:pt>
                <c:pt idx="2416">
                  <c:v>3</c:v>
                </c:pt>
                <c:pt idx="2417">
                  <c:v>2</c:v>
                </c:pt>
                <c:pt idx="2418">
                  <c:v>3</c:v>
                </c:pt>
                <c:pt idx="2419">
                  <c:v>4</c:v>
                </c:pt>
                <c:pt idx="2420">
                  <c:v>2</c:v>
                </c:pt>
                <c:pt idx="2421">
                  <c:v>4</c:v>
                </c:pt>
                <c:pt idx="2422">
                  <c:v>3</c:v>
                </c:pt>
                <c:pt idx="2423">
                  <c:v>4</c:v>
                </c:pt>
                <c:pt idx="2424">
                  <c:v>5</c:v>
                </c:pt>
                <c:pt idx="2425">
                  <c:v>3</c:v>
                </c:pt>
                <c:pt idx="2426">
                  <c:v>3</c:v>
                </c:pt>
                <c:pt idx="2427">
                  <c:v>3</c:v>
                </c:pt>
                <c:pt idx="2428">
                  <c:v>4</c:v>
                </c:pt>
                <c:pt idx="2429">
                  <c:v>5</c:v>
                </c:pt>
                <c:pt idx="2430">
                  <c:v>3</c:v>
                </c:pt>
                <c:pt idx="2431">
                  <c:v>2</c:v>
                </c:pt>
                <c:pt idx="2432">
                  <c:v>2</c:v>
                </c:pt>
                <c:pt idx="2433">
                  <c:v>3</c:v>
                </c:pt>
                <c:pt idx="2434">
                  <c:v>4</c:v>
                </c:pt>
                <c:pt idx="2435">
                  <c:v>3</c:v>
                </c:pt>
                <c:pt idx="2436">
                  <c:v>2</c:v>
                </c:pt>
                <c:pt idx="2437">
                  <c:v>3</c:v>
                </c:pt>
                <c:pt idx="2438">
                  <c:v>3</c:v>
                </c:pt>
                <c:pt idx="2439">
                  <c:v>2</c:v>
                </c:pt>
                <c:pt idx="2440">
                  <c:v>4</c:v>
                </c:pt>
                <c:pt idx="2441">
                  <c:v>4</c:v>
                </c:pt>
                <c:pt idx="2442">
                  <c:v>5</c:v>
                </c:pt>
                <c:pt idx="2443">
                  <c:v>3</c:v>
                </c:pt>
                <c:pt idx="2444">
                  <c:v>2</c:v>
                </c:pt>
                <c:pt idx="2445">
                  <c:v>3</c:v>
                </c:pt>
                <c:pt idx="2446">
                  <c:v>5</c:v>
                </c:pt>
                <c:pt idx="2447">
                  <c:v>5</c:v>
                </c:pt>
                <c:pt idx="2448">
                  <c:v>4</c:v>
                </c:pt>
                <c:pt idx="2449">
                  <c:v>3</c:v>
                </c:pt>
                <c:pt idx="2450">
                  <c:v>2</c:v>
                </c:pt>
                <c:pt idx="2451">
                  <c:v>4</c:v>
                </c:pt>
                <c:pt idx="2452">
                  <c:v>5</c:v>
                </c:pt>
                <c:pt idx="2453">
                  <c:v>4</c:v>
                </c:pt>
                <c:pt idx="2454">
                  <c:v>3</c:v>
                </c:pt>
                <c:pt idx="2455">
                  <c:v>3</c:v>
                </c:pt>
                <c:pt idx="2456">
                  <c:v>3</c:v>
                </c:pt>
                <c:pt idx="2457">
                  <c:v>2</c:v>
                </c:pt>
                <c:pt idx="2458">
                  <c:v>5</c:v>
                </c:pt>
                <c:pt idx="2459">
                  <c:v>4</c:v>
                </c:pt>
                <c:pt idx="2460">
                  <c:v>2</c:v>
                </c:pt>
                <c:pt idx="2461">
                  <c:v>5</c:v>
                </c:pt>
                <c:pt idx="2462">
                  <c:v>3</c:v>
                </c:pt>
                <c:pt idx="2463">
                  <c:v>3</c:v>
                </c:pt>
                <c:pt idx="2464">
                  <c:v>3</c:v>
                </c:pt>
                <c:pt idx="2465">
                  <c:v>4</c:v>
                </c:pt>
                <c:pt idx="2466">
                  <c:v>4</c:v>
                </c:pt>
                <c:pt idx="2467">
                  <c:v>4</c:v>
                </c:pt>
                <c:pt idx="2468">
                  <c:v>4</c:v>
                </c:pt>
                <c:pt idx="2469">
                  <c:v>4</c:v>
                </c:pt>
                <c:pt idx="2470">
                  <c:v>3</c:v>
                </c:pt>
                <c:pt idx="2471">
                  <c:v>2</c:v>
                </c:pt>
                <c:pt idx="2472">
                  <c:v>2</c:v>
                </c:pt>
                <c:pt idx="2473">
                  <c:v>4</c:v>
                </c:pt>
                <c:pt idx="2474">
                  <c:v>4</c:v>
                </c:pt>
                <c:pt idx="2475">
                  <c:v>2</c:v>
                </c:pt>
                <c:pt idx="2476">
                  <c:v>4</c:v>
                </c:pt>
                <c:pt idx="2477">
                  <c:v>4</c:v>
                </c:pt>
                <c:pt idx="2478">
                  <c:v>3</c:v>
                </c:pt>
                <c:pt idx="2479">
                  <c:v>3</c:v>
                </c:pt>
                <c:pt idx="2480">
                  <c:v>3</c:v>
                </c:pt>
                <c:pt idx="2481">
                  <c:v>4</c:v>
                </c:pt>
                <c:pt idx="2482">
                  <c:v>4</c:v>
                </c:pt>
                <c:pt idx="2483">
                  <c:v>4</c:v>
                </c:pt>
                <c:pt idx="2484">
                  <c:v>3</c:v>
                </c:pt>
                <c:pt idx="2485">
                  <c:v>3</c:v>
                </c:pt>
                <c:pt idx="2486">
                  <c:v>4</c:v>
                </c:pt>
                <c:pt idx="2487">
                  <c:v>2</c:v>
                </c:pt>
                <c:pt idx="2488">
                  <c:v>3</c:v>
                </c:pt>
                <c:pt idx="2489">
                  <c:v>3</c:v>
                </c:pt>
                <c:pt idx="2490">
                  <c:v>3</c:v>
                </c:pt>
                <c:pt idx="2491">
                  <c:v>5</c:v>
                </c:pt>
                <c:pt idx="2492">
                  <c:v>3</c:v>
                </c:pt>
                <c:pt idx="2493">
                  <c:v>3</c:v>
                </c:pt>
                <c:pt idx="2494">
                  <c:v>3</c:v>
                </c:pt>
                <c:pt idx="2495">
                  <c:v>4</c:v>
                </c:pt>
                <c:pt idx="2496">
                  <c:v>6</c:v>
                </c:pt>
                <c:pt idx="2497">
                  <c:v>6</c:v>
                </c:pt>
                <c:pt idx="2498">
                  <c:v>3</c:v>
                </c:pt>
                <c:pt idx="2499">
                  <c:v>3</c:v>
                </c:pt>
                <c:pt idx="2500">
                  <c:v>3</c:v>
                </c:pt>
                <c:pt idx="2501">
                  <c:v>4</c:v>
                </c:pt>
                <c:pt idx="2502">
                  <c:v>3</c:v>
                </c:pt>
                <c:pt idx="2503">
                  <c:v>3</c:v>
                </c:pt>
                <c:pt idx="2504">
                  <c:v>3</c:v>
                </c:pt>
                <c:pt idx="2505">
                  <c:v>3</c:v>
                </c:pt>
                <c:pt idx="2506">
                  <c:v>4</c:v>
                </c:pt>
                <c:pt idx="2507">
                  <c:v>3</c:v>
                </c:pt>
                <c:pt idx="2508">
                  <c:v>3</c:v>
                </c:pt>
                <c:pt idx="2509">
                  <c:v>3</c:v>
                </c:pt>
                <c:pt idx="2510">
                  <c:v>2</c:v>
                </c:pt>
                <c:pt idx="2511">
                  <c:v>4</c:v>
                </c:pt>
                <c:pt idx="2512">
                  <c:v>3</c:v>
                </c:pt>
                <c:pt idx="2513">
                  <c:v>3</c:v>
                </c:pt>
                <c:pt idx="2514">
                  <c:v>4</c:v>
                </c:pt>
                <c:pt idx="2515">
                  <c:v>2</c:v>
                </c:pt>
                <c:pt idx="2516">
                  <c:v>6</c:v>
                </c:pt>
                <c:pt idx="2517">
                  <c:v>3</c:v>
                </c:pt>
                <c:pt idx="2518">
                  <c:v>3</c:v>
                </c:pt>
                <c:pt idx="2519">
                  <c:v>4</c:v>
                </c:pt>
                <c:pt idx="2520">
                  <c:v>3</c:v>
                </c:pt>
                <c:pt idx="2521">
                  <c:v>3</c:v>
                </c:pt>
                <c:pt idx="2522">
                  <c:v>4</c:v>
                </c:pt>
                <c:pt idx="2523">
                  <c:v>3</c:v>
                </c:pt>
                <c:pt idx="2524">
                  <c:v>2</c:v>
                </c:pt>
                <c:pt idx="2525">
                  <c:v>5</c:v>
                </c:pt>
                <c:pt idx="2526">
                  <c:v>3</c:v>
                </c:pt>
                <c:pt idx="2527">
                  <c:v>4</c:v>
                </c:pt>
                <c:pt idx="2528">
                  <c:v>3</c:v>
                </c:pt>
                <c:pt idx="2529">
                  <c:v>4</c:v>
                </c:pt>
                <c:pt idx="2530">
                  <c:v>2</c:v>
                </c:pt>
                <c:pt idx="2531">
                  <c:v>3</c:v>
                </c:pt>
                <c:pt idx="2532">
                  <c:v>3</c:v>
                </c:pt>
                <c:pt idx="2533">
                  <c:v>4</c:v>
                </c:pt>
                <c:pt idx="2534">
                  <c:v>2</c:v>
                </c:pt>
                <c:pt idx="2535">
                  <c:v>4</c:v>
                </c:pt>
                <c:pt idx="2536">
                  <c:v>4</c:v>
                </c:pt>
                <c:pt idx="2537">
                  <c:v>3</c:v>
                </c:pt>
                <c:pt idx="2538">
                  <c:v>4</c:v>
                </c:pt>
                <c:pt idx="2539">
                  <c:v>2</c:v>
                </c:pt>
                <c:pt idx="2540">
                  <c:v>3</c:v>
                </c:pt>
                <c:pt idx="2541">
                  <c:v>3</c:v>
                </c:pt>
                <c:pt idx="2542">
                  <c:v>3</c:v>
                </c:pt>
                <c:pt idx="2543">
                  <c:v>3</c:v>
                </c:pt>
                <c:pt idx="2544">
                  <c:v>5</c:v>
                </c:pt>
                <c:pt idx="2545">
                  <c:v>3</c:v>
                </c:pt>
                <c:pt idx="2546">
                  <c:v>4</c:v>
                </c:pt>
                <c:pt idx="2547">
                  <c:v>3</c:v>
                </c:pt>
                <c:pt idx="2548">
                  <c:v>4</c:v>
                </c:pt>
                <c:pt idx="2549">
                  <c:v>3</c:v>
                </c:pt>
                <c:pt idx="2550">
                  <c:v>4</c:v>
                </c:pt>
                <c:pt idx="2551">
                  <c:v>3</c:v>
                </c:pt>
                <c:pt idx="2552">
                  <c:v>4</c:v>
                </c:pt>
                <c:pt idx="2553">
                  <c:v>3</c:v>
                </c:pt>
                <c:pt idx="2554">
                  <c:v>3</c:v>
                </c:pt>
                <c:pt idx="2555">
                  <c:v>3</c:v>
                </c:pt>
                <c:pt idx="2556">
                  <c:v>3</c:v>
                </c:pt>
                <c:pt idx="2557">
                  <c:v>3</c:v>
                </c:pt>
                <c:pt idx="2558">
                  <c:v>3</c:v>
                </c:pt>
                <c:pt idx="2559">
                  <c:v>4</c:v>
                </c:pt>
                <c:pt idx="2560">
                  <c:v>3</c:v>
                </c:pt>
                <c:pt idx="2561">
                  <c:v>4</c:v>
                </c:pt>
                <c:pt idx="2562">
                  <c:v>3</c:v>
                </c:pt>
                <c:pt idx="2563">
                  <c:v>4</c:v>
                </c:pt>
                <c:pt idx="2564">
                  <c:v>4</c:v>
                </c:pt>
                <c:pt idx="2565">
                  <c:v>4</c:v>
                </c:pt>
                <c:pt idx="2566">
                  <c:v>3</c:v>
                </c:pt>
                <c:pt idx="2567">
                  <c:v>6</c:v>
                </c:pt>
                <c:pt idx="2568">
                  <c:v>2</c:v>
                </c:pt>
                <c:pt idx="2569">
                  <c:v>5</c:v>
                </c:pt>
                <c:pt idx="2570">
                  <c:v>4</c:v>
                </c:pt>
                <c:pt idx="2571">
                  <c:v>3</c:v>
                </c:pt>
                <c:pt idx="2572">
                  <c:v>3</c:v>
                </c:pt>
                <c:pt idx="2573">
                  <c:v>3</c:v>
                </c:pt>
                <c:pt idx="2574">
                  <c:v>3</c:v>
                </c:pt>
                <c:pt idx="2575">
                  <c:v>3</c:v>
                </c:pt>
                <c:pt idx="2576">
                  <c:v>4</c:v>
                </c:pt>
                <c:pt idx="2577">
                  <c:v>4</c:v>
                </c:pt>
                <c:pt idx="2578">
                  <c:v>4</c:v>
                </c:pt>
                <c:pt idx="2579">
                  <c:v>3</c:v>
                </c:pt>
                <c:pt idx="2580">
                  <c:v>4</c:v>
                </c:pt>
                <c:pt idx="2581">
                  <c:v>2</c:v>
                </c:pt>
                <c:pt idx="2582">
                  <c:v>4</c:v>
                </c:pt>
                <c:pt idx="2583">
                  <c:v>3</c:v>
                </c:pt>
                <c:pt idx="2584">
                  <c:v>3</c:v>
                </c:pt>
                <c:pt idx="2585">
                  <c:v>4</c:v>
                </c:pt>
                <c:pt idx="2586">
                  <c:v>3</c:v>
                </c:pt>
                <c:pt idx="2587">
                  <c:v>3</c:v>
                </c:pt>
                <c:pt idx="2588">
                  <c:v>3</c:v>
                </c:pt>
                <c:pt idx="2589">
                  <c:v>2</c:v>
                </c:pt>
                <c:pt idx="2590">
                  <c:v>3</c:v>
                </c:pt>
                <c:pt idx="2591">
                  <c:v>3</c:v>
                </c:pt>
                <c:pt idx="2592">
                  <c:v>4</c:v>
                </c:pt>
                <c:pt idx="2593">
                  <c:v>5</c:v>
                </c:pt>
                <c:pt idx="2594">
                  <c:v>3</c:v>
                </c:pt>
                <c:pt idx="2595">
                  <c:v>3</c:v>
                </c:pt>
                <c:pt idx="2596">
                  <c:v>2</c:v>
                </c:pt>
                <c:pt idx="2597">
                  <c:v>3</c:v>
                </c:pt>
                <c:pt idx="2598">
                  <c:v>3</c:v>
                </c:pt>
                <c:pt idx="2599">
                  <c:v>2</c:v>
                </c:pt>
                <c:pt idx="2600">
                  <c:v>3</c:v>
                </c:pt>
                <c:pt idx="2601">
                  <c:v>2</c:v>
                </c:pt>
                <c:pt idx="2602">
                  <c:v>2</c:v>
                </c:pt>
                <c:pt idx="2603">
                  <c:v>2</c:v>
                </c:pt>
                <c:pt idx="2604">
                  <c:v>3</c:v>
                </c:pt>
                <c:pt idx="2605">
                  <c:v>3</c:v>
                </c:pt>
                <c:pt idx="2606">
                  <c:v>2</c:v>
                </c:pt>
                <c:pt idx="2607">
                  <c:v>4</c:v>
                </c:pt>
                <c:pt idx="2608">
                  <c:v>3</c:v>
                </c:pt>
                <c:pt idx="2609">
                  <c:v>4</c:v>
                </c:pt>
                <c:pt idx="2610">
                  <c:v>3</c:v>
                </c:pt>
                <c:pt idx="2611">
                  <c:v>3</c:v>
                </c:pt>
                <c:pt idx="2612">
                  <c:v>3</c:v>
                </c:pt>
                <c:pt idx="2613">
                  <c:v>5</c:v>
                </c:pt>
                <c:pt idx="2614">
                  <c:v>4</c:v>
                </c:pt>
                <c:pt idx="2615">
                  <c:v>3</c:v>
                </c:pt>
                <c:pt idx="2616">
                  <c:v>3</c:v>
                </c:pt>
                <c:pt idx="2617">
                  <c:v>3</c:v>
                </c:pt>
                <c:pt idx="2618">
                  <c:v>3</c:v>
                </c:pt>
                <c:pt idx="2619">
                  <c:v>2</c:v>
                </c:pt>
                <c:pt idx="2620">
                  <c:v>5</c:v>
                </c:pt>
                <c:pt idx="2621">
                  <c:v>3</c:v>
                </c:pt>
                <c:pt idx="2622">
                  <c:v>4</c:v>
                </c:pt>
                <c:pt idx="2623">
                  <c:v>3</c:v>
                </c:pt>
                <c:pt idx="2624">
                  <c:v>3</c:v>
                </c:pt>
                <c:pt idx="2625">
                  <c:v>3</c:v>
                </c:pt>
                <c:pt idx="2626">
                  <c:v>5</c:v>
                </c:pt>
                <c:pt idx="2627">
                  <c:v>3</c:v>
                </c:pt>
                <c:pt idx="2628">
                  <c:v>2</c:v>
                </c:pt>
                <c:pt idx="2629">
                  <c:v>6</c:v>
                </c:pt>
                <c:pt idx="2630">
                  <c:v>3</c:v>
                </c:pt>
                <c:pt idx="2631">
                  <c:v>3</c:v>
                </c:pt>
                <c:pt idx="2632">
                  <c:v>3</c:v>
                </c:pt>
                <c:pt idx="2633">
                  <c:v>3</c:v>
                </c:pt>
                <c:pt idx="2634">
                  <c:v>5</c:v>
                </c:pt>
                <c:pt idx="2635">
                  <c:v>3</c:v>
                </c:pt>
                <c:pt idx="2636">
                  <c:v>3</c:v>
                </c:pt>
                <c:pt idx="2637">
                  <c:v>3</c:v>
                </c:pt>
                <c:pt idx="2638">
                  <c:v>3</c:v>
                </c:pt>
                <c:pt idx="2639">
                  <c:v>3</c:v>
                </c:pt>
                <c:pt idx="2640">
                  <c:v>3</c:v>
                </c:pt>
                <c:pt idx="2641">
                  <c:v>4</c:v>
                </c:pt>
                <c:pt idx="2642">
                  <c:v>3</c:v>
                </c:pt>
                <c:pt idx="2643">
                  <c:v>3</c:v>
                </c:pt>
                <c:pt idx="2644">
                  <c:v>4</c:v>
                </c:pt>
                <c:pt idx="2645">
                  <c:v>4</c:v>
                </c:pt>
                <c:pt idx="2646">
                  <c:v>3</c:v>
                </c:pt>
                <c:pt idx="2647">
                  <c:v>4</c:v>
                </c:pt>
                <c:pt idx="2648">
                  <c:v>5</c:v>
                </c:pt>
                <c:pt idx="2649">
                  <c:v>4</c:v>
                </c:pt>
                <c:pt idx="2650">
                  <c:v>3</c:v>
                </c:pt>
                <c:pt idx="2651">
                  <c:v>4</c:v>
                </c:pt>
                <c:pt idx="2652">
                  <c:v>4</c:v>
                </c:pt>
                <c:pt idx="2653">
                  <c:v>6</c:v>
                </c:pt>
                <c:pt idx="2654">
                  <c:v>3</c:v>
                </c:pt>
                <c:pt idx="2655">
                  <c:v>4</c:v>
                </c:pt>
                <c:pt idx="2656">
                  <c:v>5</c:v>
                </c:pt>
                <c:pt idx="2657">
                  <c:v>4</c:v>
                </c:pt>
                <c:pt idx="2658">
                  <c:v>4</c:v>
                </c:pt>
                <c:pt idx="2659">
                  <c:v>3</c:v>
                </c:pt>
                <c:pt idx="2660">
                  <c:v>4</c:v>
                </c:pt>
                <c:pt idx="2661">
                  <c:v>3</c:v>
                </c:pt>
                <c:pt idx="2662">
                  <c:v>3</c:v>
                </c:pt>
                <c:pt idx="2663">
                  <c:v>4</c:v>
                </c:pt>
                <c:pt idx="2664">
                  <c:v>4</c:v>
                </c:pt>
                <c:pt idx="2665">
                  <c:v>3</c:v>
                </c:pt>
                <c:pt idx="2666">
                  <c:v>4</c:v>
                </c:pt>
                <c:pt idx="2667">
                  <c:v>3</c:v>
                </c:pt>
                <c:pt idx="2668">
                  <c:v>6</c:v>
                </c:pt>
                <c:pt idx="2669">
                  <c:v>3</c:v>
                </c:pt>
                <c:pt idx="2670">
                  <c:v>3</c:v>
                </c:pt>
                <c:pt idx="2671">
                  <c:v>6</c:v>
                </c:pt>
                <c:pt idx="2672">
                  <c:v>3</c:v>
                </c:pt>
                <c:pt idx="2673">
                  <c:v>4</c:v>
                </c:pt>
                <c:pt idx="2674">
                  <c:v>3</c:v>
                </c:pt>
                <c:pt idx="2675">
                  <c:v>4</c:v>
                </c:pt>
                <c:pt idx="2676">
                  <c:v>2</c:v>
                </c:pt>
                <c:pt idx="2677">
                  <c:v>3</c:v>
                </c:pt>
                <c:pt idx="2678">
                  <c:v>3</c:v>
                </c:pt>
                <c:pt idx="2679">
                  <c:v>3</c:v>
                </c:pt>
                <c:pt idx="2680">
                  <c:v>2</c:v>
                </c:pt>
                <c:pt idx="2681">
                  <c:v>2</c:v>
                </c:pt>
                <c:pt idx="2682">
                  <c:v>4</c:v>
                </c:pt>
                <c:pt idx="2683">
                  <c:v>4</c:v>
                </c:pt>
                <c:pt idx="2684">
                  <c:v>3</c:v>
                </c:pt>
                <c:pt idx="2685">
                  <c:v>4</c:v>
                </c:pt>
                <c:pt idx="2686">
                  <c:v>3</c:v>
                </c:pt>
                <c:pt idx="2687">
                  <c:v>1</c:v>
                </c:pt>
                <c:pt idx="2688">
                  <c:v>4</c:v>
                </c:pt>
                <c:pt idx="2689">
                  <c:v>3</c:v>
                </c:pt>
                <c:pt idx="2690">
                  <c:v>4</c:v>
                </c:pt>
                <c:pt idx="2691">
                  <c:v>4</c:v>
                </c:pt>
                <c:pt idx="2692">
                  <c:v>3</c:v>
                </c:pt>
                <c:pt idx="2693">
                  <c:v>4</c:v>
                </c:pt>
                <c:pt idx="2694">
                  <c:v>5</c:v>
                </c:pt>
                <c:pt idx="2695">
                  <c:v>4</c:v>
                </c:pt>
                <c:pt idx="2696">
                  <c:v>2</c:v>
                </c:pt>
                <c:pt idx="2697">
                  <c:v>2</c:v>
                </c:pt>
                <c:pt idx="2698">
                  <c:v>2</c:v>
                </c:pt>
                <c:pt idx="2699">
                  <c:v>3</c:v>
                </c:pt>
                <c:pt idx="2700">
                  <c:v>5</c:v>
                </c:pt>
                <c:pt idx="2701">
                  <c:v>2</c:v>
                </c:pt>
                <c:pt idx="2702">
                  <c:v>4</c:v>
                </c:pt>
                <c:pt idx="2703">
                  <c:v>2</c:v>
                </c:pt>
                <c:pt idx="2704">
                  <c:v>2</c:v>
                </c:pt>
                <c:pt idx="2705">
                  <c:v>5</c:v>
                </c:pt>
                <c:pt idx="2706">
                  <c:v>3</c:v>
                </c:pt>
                <c:pt idx="2707">
                  <c:v>3</c:v>
                </c:pt>
                <c:pt idx="2708">
                  <c:v>4</c:v>
                </c:pt>
                <c:pt idx="2709">
                  <c:v>6</c:v>
                </c:pt>
                <c:pt idx="2710">
                  <c:v>2</c:v>
                </c:pt>
                <c:pt idx="2711">
                  <c:v>3</c:v>
                </c:pt>
                <c:pt idx="2712">
                  <c:v>3</c:v>
                </c:pt>
                <c:pt idx="2713">
                  <c:v>5</c:v>
                </c:pt>
                <c:pt idx="2714">
                  <c:v>3</c:v>
                </c:pt>
                <c:pt idx="2715">
                  <c:v>3</c:v>
                </c:pt>
                <c:pt idx="2716">
                  <c:v>3</c:v>
                </c:pt>
                <c:pt idx="2717">
                  <c:v>3</c:v>
                </c:pt>
                <c:pt idx="2718">
                  <c:v>2</c:v>
                </c:pt>
                <c:pt idx="2719">
                  <c:v>4</c:v>
                </c:pt>
                <c:pt idx="2720">
                  <c:v>3</c:v>
                </c:pt>
                <c:pt idx="2721">
                  <c:v>3</c:v>
                </c:pt>
                <c:pt idx="2722">
                  <c:v>3</c:v>
                </c:pt>
                <c:pt idx="2723">
                  <c:v>3</c:v>
                </c:pt>
                <c:pt idx="2724">
                  <c:v>3</c:v>
                </c:pt>
                <c:pt idx="2725">
                  <c:v>4</c:v>
                </c:pt>
                <c:pt idx="2726">
                  <c:v>5</c:v>
                </c:pt>
                <c:pt idx="2727">
                  <c:v>6</c:v>
                </c:pt>
                <c:pt idx="2728">
                  <c:v>3</c:v>
                </c:pt>
                <c:pt idx="2729">
                  <c:v>3</c:v>
                </c:pt>
                <c:pt idx="2730">
                  <c:v>4</c:v>
                </c:pt>
                <c:pt idx="2731">
                  <c:v>3</c:v>
                </c:pt>
                <c:pt idx="2732">
                  <c:v>4</c:v>
                </c:pt>
                <c:pt idx="2733">
                  <c:v>4</c:v>
                </c:pt>
                <c:pt idx="2734">
                  <c:v>4</c:v>
                </c:pt>
                <c:pt idx="2735">
                  <c:v>4</c:v>
                </c:pt>
                <c:pt idx="2736">
                  <c:v>3</c:v>
                </c:pt>
                <c:pt idx="2737">
                  <c:v>3</c:v>
                </c:pt>
                <c:pt idx="2738">
                  <c:v>4</c:v>
                </c:pt>
                <c:pt idx="2739">
                  <c:v>3</c:v>
                </c:pt>
                <c:pt idx="2740">
                  <c:v>3</c:v>
                </c:pt>
                <c:pt idx="2741">
                  <c:v>4</c:v>
                </c:pt>
                <c:pt idx="2742">
                  <c:v>5</c:v>
                </c:pt>
                <c:pt idx="2743">
                  <c:v>4</c:v>
                </c:pt>
                <c:pt idx="2744">
                  <c:v>3</c:v>
                </c:pt>
                <c:pt idx="2745">
                  <c:v>3</c:v>
                </c:pt>
                <c:pt idx="2746">
                  <c:v>4</c:v>
                </c:pt>
                <c:pt idx="2747">
                  <c:v>5</c:v>
                </c:pt>
                <c:pt idx="2748">
                  <c:v>3</c:v>
                </c:pt>
                <c:pt idx="2749">
                  <c:v>5</c:v>
                </c:pt>
                <c:pt idx="2750">
                  <c:v>4</c:v>
                </c:pt>
                <c:pt idx="2751">
                  <c:v>4</c:v>
                </c:pt>
                <c:pt idx="2752">
                  <c:v>3</c:v>
                </c:pt>
                <c:pt idx="2753">
                  <c:v>3</c:v>
                </c:pt>
                <c:pt idx="2754">
                  <c:v>5</c:v>
                </c:pt>
                <c:pt idx="2755">
                  <c:v>3</c:v>
                </c:pt>
                <c:pt idx="2756">
                  <c:v>3</c:v>
                </c:pt>
                <c:pt idx="2757">
                  <c:v>3</c:v>
                </c:pt>
                <c:pt idx="2758">
                  <c:v>2</c:v>
                </c:pt>
                <c:pt idx="2759">
                  <c:v>3</c:v>
                </c:pt>
                <c:pt idx="2760">
                  <c:v>3</c:v>
                </c:pt>
                <c:pt idx="2761">
                  <c:v>4</c:v>
                </c:pt>
                <c:pt idx="2762">
                  <c:v>3</c:v>
                </c:pt>
                <c:pt idx="2763">
                  <c:v>3</c:v>
                </c:pt>
                <c:pt idx="2764">
                  <c:v>3</c:v>
                </c:pt>
                <c:pt idx="2765">
                  <c:v>4</c:v>
                </c:pt>
                <c:pt idx="2766">
                  <c:v>3</c:v>
                </c:pt>
                <c:pt idx="2767">
                  <c:v>3</c:v>
                </c:pt>
                <c:pt idx="2768">
                  <c:v>3</c:v>
                </c:pt>
                <c:pt idx="2769">
                  <c:v>4</c:v>
                </c:pt>
                <c:pt idx="2770">
                  <c:v>3</c:v>
                </c:pt>
                <c:pt idx="2771">
                  <c:v>5</c:v>
                </c:pt>
                <c:pt idx="2772">
                  <c:v>5</c:v>
                </c:pt>
                <c:pt idx="2773">
                  <c:v>3</c:v>
                </c:pt>
                <c:pt idx="2774">
                  <c:v>3</c:v>
                </c:pt>
                <c:pt idx="2775">
                  <c:v>3</c:v>
                </c:pt>
                <c:pt idx="2776">
                  <c:v>3</c:v>
                </c:pt>
                <c:pt idx="2777">
                  <c:v>3</c:v>
                </c:pt>
                <c:pt idx="2778">
                  <c:v>3</c:v>
                </c:pt>
                <c:pt idx="2779">
                  <c:v>3</c:v>
                </c:pt>
                <c:pt idx="2780">
                  <c:v>4</c:v>
                </c:pt>
                <c:pt idx="2781">
                  <c:v>4</c:v>
                </c:pt>
                <c:pt idx="2782">
                  <c:v>4</c:v>
                </c:pt>
                <c:pt idx="2783">
                  <c:v>3</c:v>
                </c:pt>
                <c:pt idx="2784">
                  <c:v>4</c:v>
                </c:pt>
                <c:pt idx="2785">
                  <c:v>2</c:v>
                </c:pt>
                <c:pt idx="2786">
                  <c:v>2</c:v>
                </c:pt>
                <c:pt idx="2787">
                  <c:v>4</c:v>
                </c:pt>
                <c:pt idx="2788">
                  <c:v>2</c:v>
                </c:pt>
                <c:pt idx="2789">
                  <c:v>4</c:v>
                </c:pt>
                <c:pt idx="2790">
                  <c:v>5</c:v>
                </c:pt>
                <c:pt idx="2791">
                  <c:v>2</c:v>
                </c:pt>
                <c:pt idx="2792">
                  <c:v>4</c:v>
                </c:pt>
                <c:pt idx="2793">
                  <c:v>3</c:v>
                </c:pt>
                <c:pt idx="2794">
                  <c:v>4</c:v>
                </c:pt>
                <c:pt idx="2795">
                  <c:v>2</c:v>
                </c:pt>
                <c:pt idx="2796">
                  <c:v>2</c:v>
                </c:pt>
                <c:pt idx="2797">
                  <c:v>4</c:v>
                </c:pt>
                <c:pt idx="2798">
                  <c:v>4</c:v>
                </c:pt>
                <c:pt idx="2799">
                  <c:v>5</c:v>
                </c:pt>
                <c:pt idx="2800">
                  <c:v>4</c:v>
                </c:pt>
                <c:pt idx="2801">
                  <c:v>3</c:v>
                </c:pt>
                <c:pt idx="2802">
                  <c:v>3</c:v>
                </c:pt>
                <c:pt idx="2803">
                  <c:v>3</c:v>
                </c:pt>
                <c:pt idx="2804">
                  <c:v>3</c:v>
                </c:pt>
                <c:pt idx="2805">
                  <c:v>4</c:v>
                </c:pt>
                <c:pt idx="2806">
                  <c:v>3</c:v>
                </c:pt>
                <c:pt idx="2807">
                  <c:v>4</c:v>
                </c:pt>
                <c:pt idx="2808">
                  <c:v>4</c:v>
                </c:pt>
                <c:pt idx="2809">
                  <c:v>3</c:v>
                </c:pt>
                <c:pt idx="2810">
                  <c:v>5</c:v>
                </c:pt>
                <c:pt idx="2811">
                  <c:v>4</c:v>
                </c:pt>
                <c:pt idx="2812">
                  <c:v>5</c:v>
                </c:pt>
                <c:pt idx="2813">
                  <c:v>2</c:v>
                </c:pt>
                <c:pt idx="2814">
                  <c:v>2</c:v>
                </c:pt>
                <c:pt idx="2815">
                  <c:v>4</c:v>
                </c:pt>
                <c:pt idx="2816">
                  <c:v>2</c:v>
                </c:pt>
                <c:pt idx="2817">
                  <c:v>4</c:v>
                </c:pt>
                <c:pt idx="2818">
                  <c:v>5</c:v>
                </c:pt>
                <c:pt idx="2819">
                  <c:v>3</c:v>
                </c:pt>
                <c:pt idx="2820">
                  <c:v>3</c:v>
                </c:pt>
                <c:pt idx="2821">
                  <c:v>2</c:v>
                </c:pt>
                <c:pt idx="2822">
                  <c:v>3</c:v>
                </c:pt>
                <c:pt idx="2823">
                  <c:v>3</c:v>
                </c:pt>
                <c:pt idx="2824">
                  <c:v>3</c:v>
                </c:pt>
                <c:pt idx="2825">
                  <c:v>6</c:v>
                </c:pt>
                <c:pt idx="2826">
                  <c:v>3</c:v>
                </c:pt>
                <c:pt idx="2827">
                  <c:v>3</c:v>
                </c:pt>
                <c:pt idx="2828">
                  <c:v>4</c:v>
                </c:pt>
                <c:pt idx="2829">
                  <c:v>3</c:v>
                </c:pt>
                <c:pt idx="2830">
                  <c:v>5</c:v>
                </c:pt>
                <c:pt idx="2831">
                  <c:v>3</c:v>
                </c:pt>
                <c:pt idx="2832">
                  <c:v>4</c:v>
                </c:pt>
                <c:pt idx="2833">
                  <c:v>4</c:v>
                </c:pt>
                <c:pt idx="2834">
                  <c:v>4</c:v>
                </c:pt>
                <c:pt idx="2835">
                  <c:v>3</c:v>
                </c:pt>
                <c:pt idx="2836">
                  <c:v>3</c:v>
                </c:pt>
                <c:pt idx="2837">
                  <c:v>3</c:v>
                </c:pt>
                <c:pt idx="2838">
                  <c:v>3</c:v>
                </c:pt>
                <c:pt idx="2839">
                  <c:v>4</c:v>
                </c:pt>
                <c:pt idx="2840">
                  <c:v>2</c:v>
                </c:pt>
                <c:pt idx="2841">
                  <c:v>3</c:v>
                </c:pt>
                <c:pt idx="2842">
                  <c:v>3</c:v>
                </c:pt>
                <c:pt idx="2843">
                  <c:v>3</c:v>
                </c:pt>
                <c:pt idx="2844">
                  <c:v>3</c:v>
                </c:pt>
                <c:pt idx="2845">
                  <c:v>4</c:v>
                </c:pt>
                <c:pt idx="2846">
                  <c:v>5</c:v>
                </c:pt>
                <c:pt idx="2847">
                  <c:v>4</c:v>
                </c:pt>
                <c:pt idx="2848">
                  <c:v>3</c:v>
                </c:pt>
                <c:pt idx="2849">
                  <c:v>4</c:v>
                </c:pt>
                <c:pt idx="2850">
                  <c:v>3</c:v>
                </c:pt>
                <c:pt idx="2851">
                  <c:v>5</c:v>
                </c:pt>
                <c:pt idx="2852">
                  <c:v>6</c:v>
                </c:pt>
                <c:pt idx="2853">
                  <c:v>2</c:v>
                </c:pt>
                <c:pt idx="2854">
                  <c:v>3</c:v>
                </c:pt>
                <c:pt idx="2855">
                  <c:v>4</c:v>
                </c:pt>
                <c:pt idx="2856">
                  <c:v>4</c:v>
                </c:pt>
                <c:pt idx="2857">
                  <c:v>3</c:v>
                </c:pt>
                <c:pt idx="2858">
                  <c:v>4</c:v>
                </c:pt>
                <c:pt idx="2859">
                  <c:v>3</c:v>
                </c:pt>
                <c:pt idx="2860">
                  <c:v>4</c:v>
                </c:pt>
                <c:pt idx="2861">
                  <c:v>2</c:v>
                </c:pt>
                <c:pt idx="2862">
                  <c:v>3</c:v>
                </c:pt>
                <c:pt idx="2863">
                  <c:v>4</c:v>
                </c:pt>
                <c:pt idx="2864">
                  <c:v>3</c:v>
                </c:pt>
                <c:pt idx="2865">
                  <c:v>2</c:v>
                </c:pt>
                <c:pt idx="2866">
                  <c:v>3</c:v>
                </c:pt>
                <c:pt idx="2867">
                  <c:v>4</c:v>
                </c:pt>
                <c:pt idx="2868">
                  <c:v>3</c:v>
                </c:pt>
                <c:pt idx="2869">
                  <c:v>4</c:v>
                </c:pt>
                <c:pt idx="2870">
                  <c:v>3</c:v>
                </c:pt>
                <c:pt idx="2871">
                  <c:v>2</c:v>
                </c:pt>
                <c:pt idx="2872">
                  <c:v>4</c:v>
                </c:pt>
                <c:pt idx="2873">
                  <c:v>3</c:v>
                </c:pt>
                <c:pt idx="2874">
                  <c:v>2</c:v>
                </c:pt>
                <c:pt idx="2875">
                  <c:v>3</c:v>
                </c:pt>
                <c:pt idx="2876">
                  <c:v>4</c:v>
                </c:pt>
                <c:pt idx="2877">
                  <c:v>2</c:v>
                </c:pt>
                <c:pt idx="2878">
                  <c:v>3</c:v>
                </c:pt>
                <c:pt idx="2879">
                  <c:v>3</c:v>
                </c:pt>
                <c:pt idx="2880">
                  <c:v>4</c:v>
                </c:pt>
                <c:pt idx="2881">
                  <c:v>2</c:v>
                </c:pt>
                <c:pt idx="2882">
                  <c:v>4</c:v>
                </c:pt>
                <c:pt idx="2883">
                  <c:v>4</c:v>
                </c:pt>
                <c:pt idx="2884">
                  <c:v>4</c:v>
                </c:pt>
                <c:pt idx="2885">
                  <c:v>3</c:v>
                </c:pt>
                <c:pt idx="2886">
                  <c:v>3</c:v>
                </c:pt>
                <c:pt idx="2887">
                  <c:v>3</c:v>
                </c:pt>
                <c:pt idx="2888">
                  <c:v>3</c:v>
                </c:pt>
                <c:pt idx="2889">
                  <c:v>3</c:v>
                </c:pt>
                <c:pt idx="2890">
                  <c:v>3</c:v>
                </c:pt>
                <c:pt idx="2891">
                  <c:v>2</c:v>
                </c:pt>
                <c:pt idx="2892">
                  <c:v>3</c:v>
                </c:pt>
                <c:pt idx="2893">
                  <c:v>4</c:v>
                </c:pt>
                <c:pt idx="2894">
                  <c:v>3</c:v>
                </c:pt>
                <c:pt idx="2895">
                  <c:v>3</c:v>
                </c:pt>
                <c:pt idx="2896">
                  <c:v>5</c:v>
                </c:pt>
                <c:pt idx="2897">
                  <c:v>4</c:v>
                </c:pt>
                <c:pt idx="2898">
                  <c:v>3</c:v>
                </c:pt>
                <c:pt idx="2899">
                  <c:v>5</c:v>
                </c:pt>
                <c:pt idx="2900">
                  <c:v>5</c:v>
                </c:pt>
                <c:pt idx="2901">
                  <c:v>3</c:v>
                </c:pt>
                <c:pt idx="2902">
                  <c:v>4</c:v>
                </c:pt>
                <c:pt idx="2903">
                  <c:v>3</c:v>
                </c:pt>
                <c:pt idx="2904">
                  <c:v>4</c:v>
                </c:pt>
                <c:pt idx="2905">
                  <c:v>3</c:v>
                </c:pt>
                <c:pt idx="2906">
                  <c:v>6</c:v>
                </c:pt>
                <c:pt idx="2907">
                  <c:v>3</c:v>
                </c:pt>
                <c:pt idx="2908">
                  <c:v>3</c:v>
                </c:pt>
                <c:pt idx="2909">
                  <c:v>3</c:v>
                </c:pt>
                <c:pt idx="2910">
                  <c:v>3</c:v>
                </c:pt>
                <c:pt idx="2911">
                  <c:v>2</c:v>
                </c:pt>
                <c:pt idx="2912">
                  <c:v>3</c:v>
                </c:pt>
                <c:pt idx="2913">
                  <c:v>5</c:v>
                </c:pt>
                <c:pt idx="2914">
                  <c:v>3</c:v>
                </c:pt>
                <c:pt idx="2915">
                  <c:v>3</c:v>
                </c:pt>
                <c:pt idx="2916">
                  <c:v>4</c:v>
                </c:pt>
                <c:pt idx="2917">
                  <c:v>4</c:v>
                </c:pt>
                <c:pt idx="2918">
                  <c:v>3</c:v>
                </c:pt>
                <c:pt idx="2919">
                  <c:v>4</c:v>
                </c:pt>
                <c:pt idx="2920">
                  <c:v>5</c:v>
                </c:pt>
                <c:pt idx="2921">
                  <c:v>3</c:v>
                </c:pt>
                <c:pt idx="2922">
                  <c:v>3</c:v>
                </c:pt>
                <c:pt idx="2923">
                  <c:v>4</c:v>
                </c:pt>
                <c:pt idx="2924">
                  <c:v>3</c:v>
                </c:pt>
                <c:pt idx="2925">
                  <c:v>5</c:v>
                </c:pt>
                <c:pt idx="2926">
                  <c:v>3</c:v>
                </c:pt>
                <c:pt idx="2927">
                  <c:v>1</c:v>
                </c:pt>
                <c:pt idx="2928">
                  <c:v>4</c:v>
                </c:pt>
                <c:pt idx="2929">
                  <c:v>3</c:v>
                </c:pt>
                <c:pt idx="2930">
                  <c:v>1</c:v>
                </c:pt>
                <c:pt idx="2931">
                  <c:v>4</c:v>
                </c:pt>
                <c:pt idx="2932">
                  <c:v>2</c:v>
                </c:pt>
                <c:pt idx="2933">
                  <c:v>3</c:v>
                </c:pt>
                <c:pt idx="2934">
                  <c:v>4</c:v>
                </c:pt>
                <c:pt idx="2935">
                  <c:v>3</c:v>
                </c:pt>
                <c:pt idx="2936">
                  <c:v>4</c:v>
                </c:pt>
                <c:pt idx="2937">
                  <c:v>3</c:v>
                </c:pt>
                <c:pt idx="2938">
                  <c:v>3</c:v>
                </c:pt>
                <c:pt idx="2939">
                  <c:v>3</c:v>
                </c:pt>
                <c:pt idx="2940">
                  <c:v>4</c:v>
                </c:pt>
                <c:pt idx="2941">
                  <c:v>3</c:v>
                </c:pt>
                <c:pt idx="2942">
                  <c:v>4</c:v>
                </c:pt>
                <c:pt idx="2943">
                  <c:v>4</c:v>
                </c:pt>
                <c:pt idx="2944">
                  <c:v>4</c:v>
                </c:pt>
                <c:pt idx="2945">
                  <c:v>3</c:v>
                </c:pt>
                <c:pt idx="2946">
                  <c:v>4</c:v>
                </c:pt>
                <c:pt idx="2947">
                  <c:v>3</c:v>
                </c:pt>
                <c:pt idx="2948">
                  <c:v>3</c:v>
                </c:pt>
                <c:pt idx="2949">
                  <c:v>4</c:v>
                </c:pt>
                <c:pt idx="2950">
                  <c:v>2</c:v>
                </c:pt>
                <c:pt idx="2951">
                  <c:v>4</c:v>
                </c:pt>
                <c:pt idx="2952">
                  <c:v>5</c:v>
                </c:pt>
                <c:pt idx="2953">
                  <c:v>4</c:v>
                </c:pt>
                <c:pt idx="2954">
                  <c:v>3</c:v>
                </c:pt>
                <c:pt idx="2955">
                  <c:v>3</c:v>
                </c:pt>
                <c:pt idx="2956">
                  <c:v>3</c:v>
                </c:pt>
                <c:pt idx="2957">
                  <c:v>2</c:v>
                </c:pt>
                <c:pt idx="2958">
                  <c:v>4</c:v>
                </c:pt>
                <c:pt idx="2959">
                  <c:v>3</c:v>
                </c:pt>
                <c:pt idx="2960">
                  <c:v>2</c:v>
                </c:pt>
                <c:pt idx="2961">
                  <c:v>3</c:v>
                </c:pt>
                <c:pt idx="2962">
                  <c:v>3</c:v>
                </c:pt>
                <c:pt idx="2963">
                  <c:v>3</c:v>
                </c:pt>
                <c:pt idx="2964">
                  <c:v>3</c:v>
                </c:pt>
                <c:pt idx="2965">
                  <c:v>2</c:v>
                </c:pt>
                <c:pt idx="2966">
                  <c:v>3</c:v>
                </c:pt>
                <c:pt idx="2967">
                  <c:v>3</c:v>
                </c:pt>
                <c:pt idx="2968">
                  <c:v>4</c:v>
                </c:pt>
                <c:pt idx="2969">
                  <c:v>3</c:v>
                </c:pt>
                <c:pt idx="2970">
                  <c:v>3</c:v>
                </c:pt>
                <c:pt idx="2971">
                  <c:v>3</c:v>
                </c:pt>
                <c:pt idx="2972">
                  <c:v>3</c:v>
                </c:pt>
                <c:pt idx="2973">
                  <c:v>1</c:v>
                </c:pt>
                <c:pt idx="2974">
                  <c:v>4</c:v>
                </c:pt>
                <c:pt idx="2975">
                  <c:v>3</c:v>
                </c:pt>
                <c:pt idx="2976">
                  <c:v>2</c:v>
                </c:pt>
                <c:pt idx="2977">
                  <c:v>2</c:v>
                </c:pt>
                <c:pt idx="2978">
                  <c:v>2</c:v>
                </c:pt>
                <c:pt idx="2979">
                  <c:v>3</c:v>
                </c:pt>
                <c:pt idx="2980">
                  <c:v>4</c:v>
                </c:pt>
                <c:pt idx="2981">
                  <c:v>3</c:v>
                </c:pt>
                <c:pt idx="2982">
                  <c:v>4</c:v>
                </c:pt>
                <c:pt idx="2983">
                  <c:v>4</c:v>
                </c:pt>
                <c:pt idx="2984">
                  <c:v>3</c:v>
                </c:pt>
                <c:pt idx="2985">
                  <c:v>4</c:v>
                </c:pt>
                <c:pt idx="2986">
                  <c:v>4</c:v>
                </c:pt>
                <c:pt idx="2987">
                  <c:v>4</c:v>
                </c:pt>
                <c:pt idx="2988">
                  <c:v>3</c:v>
                </c:pt>
                <c:pt idx="2989">
                  <c:v>4</c:v>
                </c:pt>
                <c:pt idx="2990">
                  <c:v>5</c:v>
                </c:pt>
                <c:pt idx="2991">
                  <c:v>3</c:v>
                </c:pt>
                <c:pt idx="2992">
                  <c:v>3</c:v>
                </c:pt>
                <c:pt idx="2993">
                  <c:v>4</c:v>
                </c:pt>
                <c:pt idx="2994">
                  <c:v>3</c:v>
                </c:pt>
                <c:pt idx="2995">
                  <c:v>4</c:v>
                </c:pt>
                <c:pt idx="2996">
                  <c:v>4</c:v>
                </c:pt>
                <c:pt idx="2997">
                  <c:v>4</c:v>
                </c:pt>
                <c:pt idx="2998">
                  <c:v>3</c:v>
                </c:pt>
                <c:pt idx="2999">
                  <c:v>3</c:v>
                </c:pt>
                <c:pt idx="3000">
                  <c:v>4</c:v>
                </c:pt>
                <c:pt idx="3001">
                  <c:v>3</c:v>
                </c:pt>
                <c:pt idx="3002">
                  <c:v>4</c:v>
                </c:pt>
                <c:pt idx="3003">
                  <c:v>3</c:v>
                </c:pt>
                <c:pt idx="3004">
                  <c:v>4</c:v>
                </c:pt>
                <c:pt idx="3005">
                  <c:v>4</c:v>
                </c:pt>
                <c:pt idx="3006">
                  <c:v>2</c:v>
                </c:pt>
                <c:pt idx="3007">
                  <c:v>2</c:v>
                </c:pt>
                <c:pt idx="3008">
                  <c:v>4</c:v>
                </c:pt>
                <c:pt idx="3009">
                  <c:v>4</c:v>
                </c:pt>
                <c:pt idx="3010">
                  <c:v>3</c:v>
                </c:pt>
                <c:pt idx="3011">
                  <c:v>4</c:v>
                </c:pt>
                <c:pt idx="3012">
                  <c:v>2</c:v>
                </c:pt>
                <c:pt idx="3013">
                  <c:v>3</c:v>
                </c:pt>
                <c:pt idx="3014">
                  <c:v>3</c:v>
                </c:pt>
                <c:pt idx="3015">
                  <c:v>4</c:v>
                </c:pt>
                <c:pt idx="3016">
                  <c:v>4</c:v>
                </c:pt>
                <c:pt idx="3017">
                  <c:v>3</c:v>
                </c:pt>
                <c:pt idx="3018">
                  <c:v>5</c:v>
                </c:pt>
                <c:pt idx="3019">
                  <c:v>2</c:v>
                </c:pt>
                <c:pt idx="3020">
                  <c:v>4</c:v>
                </c:pt>
                <c:pt idx="3021">
                  <c:v>3</c:v>
                </c:pt>
                <c:pt idx="3022">
                  <c:v>2</c:v>
                </c:pt>
                <c:pt idx="3023">
                  <c:v>3</c:v>
                </c:pt>
                <c:pt idx="3024">
                  <c:v>3</c:v>
                </c:pt>
                <c:pt idx="3025">
                  <c:v>4</c:v>
                </c:pt>
                <c:pt idx="3026">
                  <c:v>3</c:v>
                </c:pt>
                <c:pt idx="3027">
                  <c:v>3</c:v>
                </c:pt>
                <c:pt idx="3028">
                  <c:v>4</c:v>
                </c:pt>
                <c:pt idx="3029">
                  <c:v>3</c:v>
                </c:pt>
                <c:pt idx="3030">
                  <c:v>4</c:v>
                </c:pt>
                <c:pt idx="3031">
                  <c:v>3</c:v>
                </c:pt>
                <c:pt idx="3032">
                  <c:v>4</c:v>
                </c:pt>
                <c:pt idx="3033">
                  <c:v>3</c:v>
                </c:pt>
                <c:pt idx="3034">
                  <c:v>3</c:v>
                </c:pt>
                <c:pt idx="3035">
                  <c:v>4</c:v>
                </c:pt>
                <c:pt idx="3036">
                  <c:v>3</c:v>
                </c:pt>
                <c:pt idx="3037">
                  <c:v>4</c:v>
                </c:pt>
                <c:pt idx="3038">
                  <c:v>2</c:v>
                </c:pt>
                <c:pt idx="3039">
                  <c:v>4</c:v>
                </c:pt>
                <c:pt idx="3040">
                  <c:v>4</c:v>
                </c:pt>
                <c:pt idx="3041">
                  <c:v>5</c:v>
                </c:pt>
                <c:pt idx="3042">
                  <c:v>1</c:v>
                </c:pt>
                <c:pt idx="3043">
                  <c:v>2</c:v>
                </c:pt>
                <c:pt idx="3044">
                  <c:v>3</c:v>
                </c:pt>
                <c:pt idx="3045">
                  <c:v>4</c:v>
                </c:pt>
                <c:pt idx="3046">
                  <c:v>3</c:v>
                </c:pt>
                <c:pt idx="3047">
                  <c:v>3</c:v>
                </c:pt>
                <c:pt idx="3048">
                  <c:v>3</c:v>
                </c:pt>
                <c:pt idx="3049">
                  <c:v>4</c:v>
                </c:pt>
                <c:pt idx="3050">
                  <c:v>4</c:v>
                </c:pt>
                <c:pt idx="3051">
                  <c:v>3</c:v>
                </c:pt>
                <c:pt idx="3052">
                  <c:v>3</c:v>
                </c:pt>
                <c:pt idx="3053">
                  <c:v>3</c:v>
                </c:pt>
                <c:pt idx="3054">
                  <c:v>2</c:v>
                </c:pt>
                <c:pt idx="3055">
                  <c:v>3</c:v>
                </c:pt>
                <c:pt idx="3056">
                  <c:v>3</c:v>
                </c:pt>
                <c:pt idx="3057">
                  <c:v>3</c:v>
                </c:pt>
                <c:pt idx="3058">
                  <c:v>4</c:v>
                </c:pt>
                <c:pt idx="3059">
                  <c:v>3</c:v>
                </c:pt>
                <c:pt idx="3060">
                  <c:v>3</c:v>
                </c:pt>
                <c:pt idx="3061">
                  <c:v>4</c:v>
                </c:pt>
                <c:pt idx="3062">
                  <c:v>2</c:v>
                </c:pt>
                <c:pt idx="3063">
                  <c:v>2</c:v>
                </c:pt>
                <c:pt idx="3064">
                  <c:v>4</c:v>
                </c:pt>
                <c:pt idx="3065">
                  <c:v>5</c:v>
                </c:pt>
                <c:pt idx="3066">
                  <c:v>2</c:v>
                </c:pt>
                <c:pt idx="3067">
                  <c:v>2</c:v>
                </c:pt>
                <c:pt idx="3068">
                  <c:v>4</c:v>
                </c:pt>
                <c:pt idx="3069">
                  <c:v>3</c:v>
                </c:pt>
                <c:pt idx="3070">
                  <c:v>5</c:v>
                </c:pt>
                <c:pt idx="3071">
                  <c:v>4</c:v>
                </c:pt>
                <c:pt idx="3072">
                  <c:v>3</c:v>
                </c:pt>
                <c:pt idx="3073">
                  <c:v>3</c:v>
                </c:pt>
                <c:pt idx="3074">
                  <c:v>2</c:v>
                </c:pt>
                <c:pt idx="3075">
                  <c:v>3</c:v>
                </c:pt>
                <c:pt idx="3076">
                  <c:v>5</c:v>
                </c:pt>
                <c:pt idx="3077">
                  <c:v>3</c:v>
                </c:pt>
                <c:pt idx="3078">
                  <c:v>2</c:v>
                </c:pt>
                <c:pt idx="3079">
                  <c:v>6</c:v>
                </c:pt>
                <c:pt idx="3080">
                  <c:v>4</c:v>
                </c:pt>
                <c:pt idx="3081">
                  <c:v>2</c:v>
                </c:pt>
                <c:pt idx="3082">
                  <c:v>2</c:v>
                </c:pt>
                <c:pt idx="3083">
                  <c:v>4</c:v>
                </c:pt>
                <c:pt idx="3084">
                  <c:v>3</c:v>
                </c:pt>
                <c:pt idx="3085">
                  <c:v>4</c:v>
                </c:pt>
                <c:pt idx="3086">
                  <c:v>2</c:v>
                </c:pt>
                <c:pt idx="3087">
                  <c:v>3</c:v>
                </c:pt>
                <c:pt idx="3088">
                  <c:v>4</c:v>
                </c:pt>
                <c:pt idx="3089">
                  <c:v>3</c:v>
                </c:pt>
                <c:pt idx="3090">
                  <c:v>2</c:v>
                </c:pt>
                <c:pt idx="3091">
                  <c:v>4</c:v>
                </c:pt>
                <c:pt idx="3092">
                  <c:v>3</c:v>
                </c:pt>
                <c:pt idx="3093">
                  <c:v>3</c:v>
                </c:pt>
                <c:pt idx="3094">
                  <c:v>2</c:v>
                </c:pt>
                <c:pt idx="3095">
                  <c:v>3</c:v>
                </c:pt>
                <c:pt idx="3096">
                  <c:v>2</c:v>
                </c:pt>
                <c:pt idx="3097">
                  <c:v>3</c:v>
                </c:pt>
                <c:pt idx="3098">
                  <c:v>4</c:v>
                </c:pt>
                <c:pt idx="3099">
                  <c:v>3</c:v>
                </c:pt>
                <c:pt idx="3100">
                  <c:v>4</c:v>
                </c:pt>
                <c:pt idx="3101">
                  <c:v>3</c:v>
                </c:pt>
                <c:pt idx="3102">
                  <c:v>4</c:v>
                </c:pt>
                <c:pt idx="3103">
                  <c:v>4</c:v>
                </c:pt>
                <c:pt idx="3104">
                  <c:v>4</c:v>
                </c:pt>
                <c:pt idx="3105">
                  <c:v>3</c:v>
                </c:pt>
                <c:pt idx="3106">
                  <c:v>3</c:v>
                </c:pt>
                <c:pt idx="3107">
                  <c:v>3</c:v>
                </c:pt>
                <c:pt idx="3108">
                  <c:v>1</c:v>
                </c:pt>
                <c:pt idx="3109">
                  <c:v>3</c:v>
                </c:pt>
                <c:pt idx="3110">
                  <c:v>4</c:v>
                </c:pt>
                <c:pt idx="3111">
                  <c:v>3</c:v>
                </c:pt>
                <c:pt idx="3112">
                  <c:v>3</c:v>
                </c:pt>
                <c:pt idx="3113">
                  <c:v>4</c:v>
                </c:pt>
                <c:pt idx="3114">
                  <c:v>3</c:v>
                </c:pt>
                <c:pt idx="3115">
                  <c:v>3</c:v>
                </c:pt>
                <c:pt idx="3116">
                  <c:v>3</c:v>
                </c:pt>
                <c:pt idx="3117">
                  <c:v>3</c:v>
                </c:pt>
                <c:pt idx="3118">
                  <c:v>2</c:v>
                </c:pt>
                <c:pt idx="3119">
                  <c:v>0</c:v>
                </c:pt>
                <c:pt idx="3120">
                  <c:v>3</c:v>
                </c:pt>
                <c:pt idx="3121">
                  <c:v>4</c:v>
                </c:pt>
                <c:pt idx="3122">
                  <c:v>3</c:v>
                </c:pt>
                <c:pt idx="3123">
                  <c:v>4</c:v>
                </c:pt>
                <c:pt idx="3124">
                  <c:v>4</c:v>
                </c:pt>
                <c:pt idx="3125">
                  <c:v>2</c:v>
                </c:pt>
                <c:pt idx="3126">
                  <c:v>4</c:v>
                </c:pt>
                <c:pt idx="3127">
                  <c:v>3</c:v>
                </c:pt>
                <c:pt idx="3128">
                  <c:v>4</c:v>
                </c:pt>
                <c:pt idx="3129">
                  <c:v>4</c:v>
                </c:pt>
                <c:pt idx="3130">
                  <c:v>3</c:v>
                </c:pt>
                <c:pt idx="3131">
                  <c:v>3</c:v>
                </c:pt>
                <c:pt idx="3132">
                  <c:v>3</c:v>
                </c:pt>
                <c:pt idx="3133">
                  <c:v>3</c:v>
                </c:pt>
                <c:pt idx="3134">
                  <c:v>4</c:v>
                </c:pt>
                <c:pt idx="3135">
                  <c:v>2</c:v>
                </c:pt>
                <c:pt idx="3136">
                  <c:v>3</c:v>
                </c:pt>
                <c:pt idx="3137">
                  <c:v>5</c:v>
                </c:pt>
                <c:pt idx="3138">
                  <c:v>2</c:v>
                </c:pt>
                <c:pt idx="3139">
                  <c:v>2</c:v>
                </c:pt>
                <c:pt idx="3140">
                  <c:v>3</c:v>
                </c:pt>
                <c:pt idx="3141">
                  <c:v>3</c:v>
                </c:pt>
                <c:pt idx="3142">
                  <c:v>3</c:v>
                </c:pt>
                <c:pt idx="3143">
                  <c:v>4</c:v>
                </c:pt>
                <c:pt idx="3144">
                  <c:v>4</c:v>
                </c:pt>
                <c:pt idx="3145">
                  <c:v>3</c:v>
                </c:pt>
                <c:pt idx="3146">
                  <c:v>4</c:v>
                </c:pt>
                <c:pt idx="3147">
                  <c:v>3</c:v>
                </c:pt>
                <c:pt idx="3148">
                  <c:v>3</c:v>
                </c:pt>
                <c:pt idx="3149">
                  <c:v>4</c:v>
                </c:pt>
                <c:pt idx="3150">
                  <c:v>3</c:v>
                </c:pt>
                <c:pt idx="3151">
                  <c:v>3</c:v>
                </c:pt>
                <c:pt idx="3152">
                  <c:v>6</c:v>
                </c:pt>
                <c:pt idx="3153">
                  <c:v>4</c:v>
                </c:pt>
                <c:pt idx="3154">
                  <c:v>3</c:v>
                </c:pt>
                <c:pt idx="3155">
                  <c:v>4</c:v>
                </c:pt>
                <c:pt idx="3156">
                  <c:v>4</c:v>
                </c:pt>
                <c:pt idx="3157">
                  <c:v>2</c:v>
                </c:pt>
                <c:pt idx="3158">
                  <c:v>2</c:v>
                </c:pt>
                <c:pt idx="3159">
                  <c:v>3</c:v>
                </c:pt>
                <c:pt idx="3160">
                  <c:v>3</c:v>
                </c:pt>
                <c:pt idx="3161">
                  <c:v>3</c:v>
                </c:pt>
                <c:pt idx="3162">
                  <c:v>2</c:v>
                </c:pt>
                <c:pt idx="3163">
                  <c:v>3</c:v>
                </c:pt>
                <c:pt idx="3164">
                  <c:v>4</c:v>
                </c:pt>
                <c:pt idx="3165">
                  <c:v>4</c:v>
                </c:pt>
                <c:pt idx="3166">
                  <c:v>3</c:v>
                </c:pt>
                <c:pt idx="3167">
                  <c:v>2</c:v>
                </c:pt>
                <c:pt idx="3168">
                  <c:v>4</c:v>
                </c:pt>
                <c:pt idx="3169">
                  <c:v>3</c:v>
                </c:pt>
                <c:pt idx="3170">
                  <c:v>3</c:v>
                </c:pt>
                <c:pt idx="3171">
                  <c:v>4</c:v>
                </c:pt>
                <c:pt idx="3172">
                  <c:v>4</c:v>
                </c:pt>
                <c:pt idx="3173">
                  <c:v>3</c:v>
                </c:pt>
                <c:pt idx="3174">
                  <c:v>3</c:v>
                </c:pt>
                <c:pt idx="3175">
                  <c:v>3</c:v>
                </c:pt>
                <c:pt idx="3176">
                  <c:v>3</c:v>
                </c:pt>
                <c:pt idx="3177">
                  <c:v>2</c:v>
                </c:pt>
                <c:pt idx="3178">
                  <c:v>3</c:v>
                </c:pt>
                <c:pt idx="3179">
                  <c:v>2</c:v>
                </c:pt>
                <c:pt idx="3180">
                  <c:v>3</c:v>
                </c:pt>
                <c:pt idx="3181">
                  <c:v>3</c:v>
                </c:pt>
                <c:pt idx="3182">
                  <c:v>2</c:v>
                </c:pt>
                <c:pt idx="3183">
                  <c:v>3</c:v>
                </c:pt>
                <c:pt idx="3184">
                  <c:v>3</c:v>
                </c:pt>
                <c:pt idx="3185">
                  <c:v>3</c:v>
                </c:pt>
                <c:pt idx="3186">
                  <c:v>3</c:v>
                </c:pt>
                <c:pt idx="3187">
                  <c:v>3</c:v>
                </c:pt>
                <c:pt idx="3188">
                  <c:v>2</c:v>
                </c:pt>
                <c:pt idx="3189">
                  <c:v>4</c:v>
                </c:pt>
                <c:pt idx="3190">
                  <c:v>4</c:v>
                </c:pt>
                <c:pt idx="3191">
                  <c:v>3</c:v>
                </c:pt>
                <c:pt idx="3192">
                  <c:v>4</c:v>
                </c:pt>
                <c:pt idx="3193">
                  <c:v>3</c:v>
                </c:pt>
                <c:pt idx="3194">
                  <c:v>5</c:v>
                </c:pt>
                <c:pt idx="3195">
                  <c:v>4</c:v>
                </c:pt>
                <c:pt idx="3196">
                  <c:v>2</c:v>
                </c:pt>
                <c:pt idx="3197">
                  <c:v>4</c:v>
                </c:pt>
                <c:pt idx="3198">
                  <c:v>3</c:v>
                </c:pt>
                <c:pt idx="3199">
                  <c:v>2</c:v>
                </c:pt>
                <c:pt idx="3200">
                  <c:v>5</c:v>
                </c:pt>
                <c:pt idx="3201">
                  <c:v>2</c:v>
                </c:pt>
                <c:pt idx="3202">
                  <c:v>2</c:v>
                </c:pt>
                <c:pt idx="3203">
                  <c:v>5</c:v>
                </c:pt>
                <c:pt idx="3204">
                  <c:v>4</c:v>
                </c:pt>
                <c:pt idx="3205">
                  <c:v>4</c:v>
                </c:pt>
                <c:pt idx="3206">
                  <c:v>3</c:v>
                </c:pt>
                <c:pt idx="3207">
                  <c:v>4</c:v>
                </c:pt>
                <c:pt idx="3208">
                  <c:v>3</c:v>
                </c:pt>
                <c:pt idx="3209">
                  <c:v>4</c:v>
                </c:pt>
                <c:pt idx="3210">
                  <c:v>3</c:v>
                </c:pt>
                <c:pt idx="3211">
                  <c:v>2</c:v>
                </c:pt>
                <c:pt idx="3212">
                  <c:v>4</c:v>
                </c:pt>
                <c:pt idx="3213">
                  <c:v>2</c:v>
                </c:pt>
                <c:pt idx="3214">
                  <c:v>3</c:v>
                </c:pt>
                <c:pt idx="3215">
                  <c:v>3</c:v>
                </c:pt>
                <c:pt idx="3216">
                  <c:v>5</c:v>
                </c:pt>
                <c:pt idx="3217">
                  <c:v>3</c:v>
                </c:pt>
                <c:pt idx="3218">
                  <c:v>4</c:v>
                </c:pt>
                <c:pt idx="3219">
                  <c:v>3</c:v>
                </c:pt>
                <c:pt idx="3220">
                  <c:v>3</c:v>
                </c:pt>
                <c:pt idx="3221">
                  <c:v>4</c:v>
                </c:pt>
                <c:pt idx="3222">
                  <c:v>3</c:v>
                </c:pt>
                <c:pt idx="3223">
                  <c:v>1</c:v>
                </c:pt>
                <c:pt idx="3224">
                  <c:v>4</c:v>
                </c:pt>
                <c:pt idx="3225">
                  <c:v>4</c:v>
                </c:pt>
                <c:pt idx="3226">
                  <c:v>3</c:v>
                </c:pt>
                <c:pt idx="3227">
                  <c:v>3</c:v>
                </c:pt>
                <c:pt idx="3228">
                  <c:v>3</c:v>
                </c:pt>
                <c:pt idx="3229">
                  <c:v>3</c:v>
                </c:pt>
                <c:pt idx="3230">
                  <c:v>2</c:v>
                </c:pt>
                <c:pt idx="3231">
                  <c:v>4</c:v>
                </c:pt>
                <c:pt idx="3232">
                  <c:v>4</c:v>
                </c:pt>
                <c:pt idx="3233">
                  <c:v>4</c:v>
                </c:pt>
                <c:pt idx="3234">
                  <c:v>2</c:v>
                </c:pt>
                <c:pt idx="3235">
                  <c:v>6</c:v>
                </c:pt>
                <c:pt idx="3236">
                  <c:v>2</c:v>
                </c:pt>
                <c:pt idx="3237">
                  <c:v>5</c:v>
                </c:pt>
                <c:pt idx="3238">
                  <c:v>4</c:v>
                </c:pt>
                <c:pt idx="3239">
                  <c:v>2</c:v>
                </c:pt>
                <c:pt idx="3240">
                  <c:v>3</c:v>
                </c:pt>
                <c:pt idx="3241">
                  <c:v>3</c:v>
                </c:pt>
                <c:pt idx="3242">
                  <c:v>3</c:v>
                </c:pt>
                <c:pt idx="3243">
                  <c:v>3</c:v>
                </c:pt>
                <c:pt idx="3244">
                  <c:v>3</c:v>
                </c:pt>
                <c:pt idx="3245">
                  <c:v>4</c:v>
                </c:pt>
                <c:pt idx="3246">
                  <c:v>3</c:v>
                </c:pt>
                <c:pt idx="3247">
                  <c:v>5</c:v>
                </c:pt>
                <c:pt idx="3248">
                  <c:v>3</c:v>
                </c:pt>
                <c:pt idx="3249">
                  <c:v>3</c:v>
                </c:pt>
                <c:pt idx="3250">
                  <c:v>3</c:v>
                </c:pt>
                <c:pt idx="3251">
                  <c:v>4</c:v>
                </c:pt>
                <c:pt idx="3252">
                  <c:v>5</c:v>
                </c:pt>
                <c:pt idx="3253">
                  <c:v>1</c:v>
                </c:pt>
                <c:pt idx="3254">
                  <c:v>4</c:v>
                </c:pt>
                <c:pt idx="3255">
                  <c:v>3</c:v>
                </c:pt>
                <c:pt idx="3256">
                  <c:v>4</c:v>
                </c:pt>
                <c:pt idx="3257">
                  <c:v>4</c:v>
                </c:pt>
                <c:pt idx="3258">
                  <c:v>3</c:v>
                </c:pt>
                <c:pt idx="3259">
                  <c:v>3</c:v>
                </c:pt>
                <c:pt idx="3260">
                  <c:v>2</c:v>
                </c:pt>
                <c:pt idx="3261">
                  <c:v>3</c:v>
                </c:pt>
                <c:pt idx="3262">
                  <c:v>3</c:v>
                </c:pt>
                <c:pt idx="3263">
                  <c:v>4</c:v>
                </c:pt>
                <c:pt idx="3264">
                  <c:v>3</c:v>
                </c:pt>
                <c:pt idx="3265">
                  <c:v>3</c:v>
                </c:pt>
                <c:pt idx="3266">
                  <c:v>4</c:v>
                </c:pt>
                <c:pt idx="3267">
                  <c:v>3</c:v>
                </c:pt>
                <c:pt idx="3268">
                  <c:v>4</c:v>
                </c:pt>
                <c:pt idx="3269">
                  <c:v>3</c:v>
                </c:pt>
                <c:pt idx="3270">
                  <c:v>3</c:v>
                </c:pt>
                <c:pt idx="3271">
                  <c:v>4</c:v>
                </c:pt>
                <c:pt idx="3272">
                  <c:v>3</c:v>
                </c:pt>
                <c:pt idx="3273">
                  <c:v>4</c:v>
                </c:pt>
                <c:pt idx="3274">
                  <c:v>2</c:v>
                </c:pt>
                <c:pt idx="3275">
                  <c:v>2</c:v>
                </c:pt>
                <c:pt idx="3276">
                  <c:v>3</c:v>
                </c:pt>
                <c:pt idx="3277">
                  <c:v>5</c:v>
                </c:pt>
                <c:pt idx="3278">
                  <c:v>3</c:v>
                </c:pt>
                <c:pt idx="3279">
                  <c:v>3</c:v>
                </c:pt>
                <c:pt idx="3280">
                  <c:v>2</c:v>
                </c:pt>
                <c:pt idx="3281">
                  <c:v>5</c:v>
                </c:pt>
                <c:pt idx="3282">
                  <c:v>5</c:v>
                </c:pt>
                <c:pt idx="3283">
                  <c:v>4</c:v>
                </c:pt>
                <c:pt idx="3284">
                  <c:v>4</c:v>
                </c:pt>
                <c:pt idx="3285">
                  <c:v>1</c:v>
                </c:pt>
                <c:pt idx="3286">
                  <c:v>3</c:v>
                </c:pt>
                <c:pt idx="3287">
                  <c:v>2</c:v>
                </c:pt>
                <c:pt idx="3288">
                  <c:v>3</c:v>
                </c:pt>
                <c:pt idx="3289">
                  <c:v>3</c:v>
                </c:pt>
                <c:pt idx="3290">
                  <c:v>4</c:v>
                </c:pt>
                <c:pt idx="3291">
                  <c:v>2</c:v>
                </c:pt>
                <c:pt idx="3292">
                  <c:v>4</c:v>
                </c:pt>
                <c:pt idx="3293">
                  <c:v>3</c:v>
                </c:pt>
                <c:pt idx="3294">
                  <c:v>3</c:v>
                </c:pt>
                <c:pt idx="3295">
                  <c:v>3</c:v>
                </c:pt>
                <c:pt idx="3296">
                  <c:v>4</c:v>
                </c:pt>
                <c:pt idx="3297">
                  <c:v>4</c:v>
                </c:pt>
                <c:pt idx="3298">
                  <c:v>3</c:v>
                </c:pt>
                <c:pt idx="3299">
                  <c:v>3</c:v>
                </c:pt>
                <c:pt idx="3300">
                  <c:v>3</c:v>
                </c:pt>
                <c:pt idx="3301">
                  <c:v>4</c:v>
                </c:pt>
                <c:pt idx="3302">
                  <c:v>3</c:v>
                </c:pt>
                <c:pt idx="3303">
                  <c:v>1</c:v>
                </c:pt>
                <c:pt idx="3304">
                  <c:v>3</c:v>
                </c:pt>
                <c:pt idx="3305">
                  <c:v>3</c:v>
                </c:pt>
                <c:pt idx="3306">
                  <c:v>3</c:v>
                </c:pt>
                <c:pt idx="3307">
                  <c:v>3</c:v>
                </c:pt>
                <c:pt idx="3308">
                  <c:v>4</c:v>
                </c:pt>
                <c:pt idx="3309">
                  <c:v>2</c:v>
                </c:pt>
                <c:pt idx="3310">
                  <c:v>3</c:v>
                </c:pt>
                <c:pt idx="3311">
                  <c:v>3</c:v>
                </c:pt>
                <c:pt idx="3312">
                  <c:v>2</c:v>
                </c:pt>
                <c:pt idx="3313">
                  <c:v>3</c:v>
                </c:pt>
                <c:pt idx="3314">
                  <c:v>4</c:v>
                </c:pt>
                <c:pt idx="3315">
                  <c:v>2</c:v>
                </c:pt>
                <c:pt idx="3316">
                  <c:v>3</c:v>
                </c:pt>
                <c:pt idx="3317">
                  <c:v>4</c:v>
                </c:pt>
                <c:pt idx="3318">
                  <c:v>3</c:v>
                </c:pt>
                <c:pt idx="3319">
                  <c:v>4</c:v>
                </c:pt>
                <c:pt idx="3320">
                  <c:v>3</c:v>
                </c:pt>
                <c:pt idx="3321">
                  <c:v>2</c:v>
                </c:pt>
                <c:pt idx="3322">
                  <c:v>4</c:v>
                </c:pt>
                <c:pt idx="3323">
                  <c:v>3</c:v>
                </c:pt>
                <c:pt idx="3324">
                  <c:v>4</c:v>
                </c:pt>
                <c:pt idx="3325">
                  <c:v>5</c:v>
                </c:pt>
                <c:pt idx="3326">
                  <c:v>5</c:v>
                </c:pt>
                <c:pt idx="3327">
                  <c:v>4</c:v>
                </c:pt>
                <c:pt idx="3328">
                  <c:v>2</c:v>
                </c:pt>
                <c:pt idx="3329">
                  <c:v>3</c:v>
                </c:pt>
                <c:pt idx="3330">
                  <c:v>3</c:v>
                </c:pt>
                <c:pt idx="3331">
                  <c:v>5</c:v>
                </c:pt>
                <c:pt idx="3332">
                  <c:v>2</c:v>
                </c:pt>
                <c:pt idx="3333">
                  <c:v>2</c:v>
                </c:pt>
                <c:pt idx="3334">
                  <c:v>3</c:v>
                </c:pt>
                <c:pt idx="3335">
                  <c:v>2</c:v>
                </c:pt>
                <c:pt idx="3336">
                  <c:v>3</c:v>
                </c:pt>
                <c:pt idx="3337">
                  <c:v>3</c:v>
                </c:pt>
                <c:pt idx="3338">
                  <c:v>6</c:v>
                </c:pt>
                <c:pt idx="3339">
                  <c:v>3</c:v>
                </c:pt>
                <c:pt idx="3340">
                  <c:v>4</c:v>
                </c:pt>
                <c:pt idx="3341">
                  <c:v>3</c:v>
                </c:pt>
                <c:pt idx="3342">
                  <c:v>3</c:v>
                </c:pt>
                <c:pt idx="3343">
                  <c:v>2</c:v>
                </c:pt>
                <c:pt idx="3344">
                  <c:v>4</c:v>
                </c:pt>
                <c:pt idx="3345">
                  <c:v>3</c:v>
                </c:pt>
                <c:pt idx="3346">
                  <c:v>5</c:v>
                </c:pt>
                <c:pt idx="3347">
                  <c:v>3</c:v>
                </c:pt>
                <c:pt idx="3348">
                  <c:v>4</c:v>
                </c:pt>
                <c:pt idx="3349">
                  <c:v>4</c:v>
                </c:pt>
                <c:pt idx="3350">
                  <c:v>4</c:v>
                </c:pt>
                <c:pt idx="3351">
                  <c:v>3</c:v>
                </c:pt>
                <c:pt idx="3352">
                  <c:v>5</c:v>
                </c:pt>
                <c:pt idx="3353">
                  <c:v>3</c:v>
                </c:pt>
                <c:pt idx="3354">
                  <c:v>3</c:v>
                </c:pt>
                <c:pt idx="3355">
                  <c:v>3</c:v>
                </c:pt>
                <c:pt idx="3356">
                  <c:v>4</c:v>
                </c:pt>
                <c:pt idx="3357">
                  <c:v>3</c:v>
                </c:pt>
                <c:pt idx="3358">
                  <c:v>3</c:v>
                </c:pt>
                <c:pt idx="3359">
                  <c:v>4</c:v>
                </c:pt>
                <c:pt idx="3360">
                  <c:v>3</c:v>
                </c:pt>
                <c:pt idx="3361">
                  <c:v>2</c:v>
                </c:pt>
                <c:pt idx="3362">
                  <c:v>3</c:v>
                </c:pt>
                <c:pt idx="3363">
                  <c:v>5</c:v>
                </c:pt>
                <c:pt idx="3364">
                  <c:v>4</c:v>
                </c:pt>
                <c:pt idx="3365">
                  <c:v>4</c:v>
                </c:pt>
                <c:pt idx="3366">
                  <c:v>3</c:v>
                </c:pt>
                <c:pt idx="3367">
                  <c:v>4</c:v>
                </c:pt>
                <c:pt idx="3368">
                  <c:v>4</c:v>
                </c:pt>
                <c:pt idx="3369">
                  <c:v>3</c:v>
                </c:pt>
                <c:pt idx="3370">
                  <c:v>4</c:v>
                </c:pt>
                <c:pt idx="3371">
                  <c:v>3</c:v>
                </c:pt>
                <c:pt idx="3372">
                  <c:v>2</c:v>
                </c:pt>
                <c:pt idx="3373">
                  <c:v>4</c:v>
                </c:pt>
                <c:pt idx="3374">
                  <c:v>2</c:v>
                </c:pt>
                <c:pt idx="3375">
                  <c:v>2</c:v>
                </c:pt>
                <c:pt idx="3376">
                  <c:v>3</c:v>
                </c:pt>
                <c:pt idx="3377">
                  <c:v>2</c:v>
                </c:pt>
                <c:pt idx="3378">
                  <c:v>4</c:v>
                </c:pt>
                <c:pt idx="3379">
                  <c:v>3</c:v>
                </c:pt>
                <c:pt idx="3380">
                  <c:v>4</c:v>
                </c:pt>
                <c:pt idx="3381">
                  <c:v>3</c:v>
                </c:pt>
                <c:pt idx="3382">
                  <c:v>4</c:v>
                </c:pt>
                <c:pt idx="3383">
                  <c:v>1</c:v>
                </c:pt>
                <c:pt idx="3384">
                  <c:v>5</c:v>
                </c:pt>
                <c:pt idx="3385">
                  <c:v>4</c:v>
                </c:pt>
                <c:pt idx="3386">
                  <c:v>3</c:v>
                </c:pt>
                <c:pt idx="3387">
                  <c:v>2</c:v>
                </c:pt>
                <c:pt idx="3388">
                  <c:v>4</c:v>
                </c:pt>
                <c:pt idx="3389">
                  <c:v>3</c:v>
                </c:pt>
                <c:pt idx="3390">
                  <c:v>2</c:v>
                </c:pt>
                <c:pt idx="3391">
                  <c:v>4</c:v>
                </c:pt>
                <c:pt idx="3392">
                  <c:v>2</c:v>
                </c:pt>
                <c:pt idx="3393">
                  <c:v>2</c:v>
                </c:pt>
                <c:pt idx="3394">
                  <c:v>2</c:v>
                </c:pt>
                <c:pt idx="3395">
                  <c:v>2</c:v>
                </c:pt>
                <c:pt idx="3396">
                  <c:v>3</c:v>
                </c:pt>
                <c:pt idx="3397">
                  <c:v>2</c:v>
                </c:pt>
                <c:pt idx="3398">
                  <c:v>4</c:v>
                </c:pt>
                <c:pt idx="3399">
                  <c:v>3</c:v>
                </c:pt>
                <c:pt idx="3400">
                  <c:v>4</c:v>
                </c:pt>
                <c:pt idx="3401">
                  <c:v>3</c:v>
                </c:pt>
                <c:pt idx="3402">
                  <c:v>2</c:v>
                </c:pt>
                <c:pt idx="3403">
                  <c:v>2</c:v>
                </c:pt>
                <c:pt idx="3404">
                  <c:v>3</c:v>
                </c:pt>
                <c:pt idx="3405">
                  <c:v>3</c:v>
                </c:pt>
                <c:pt idx="3406">
                  <c:v>4</c:v>
                </c:pt>
                <c:pt idx="3407">
                  <c:v>4</c:v>
                </c:pt>
                <c:pt idx="3408">
                  <c:v>4</c:v>
                </c:pt>
                <c:pt idx="3409">
                  <c:v>4</c:v>
                </c:pt>
                <c:pt idx="3410">
                  <c:v>2</c:v>
                </c:pt>
                <c:pt idx="3411">
                  <c:v>2</c:v>
                </c:pt>
                <c:pt idx="3412">
                  <c:v>3</c:v>
                </c:pt>
                <c:pt idx="3413">
                  <c:v>2</c:v>
                </c:pt>
                <c:pt idx="3414">
                  <c:v>3</c:v>
                </c:pt>
                <c:pt idx="3415">
                  <c:v>2</c:v>
                </c:pt>
                <c:pt idx="3416">
                  <c:v>4</c:v>
                </c:pt>
                <c:pt idx="3417">
                  <c:v>4</c:v>
                </c:pt>
                <c:pt idx="3418">
                  <c:v>2</c:v>
                </c:pt>
                <c:pt idx="3419">
                  <c:v>4</c:v>
                </c:pt>
                <c:pt idx="3420">
                  <c:v>5</c:v>
                </c:pt>
                <c:pt idx="3421">
                  <c:v>3</c:v>
                </c:pt>
                <c:pt idx="3422">
                  <c:v>3</c:v>
                </c:pt>
                <c:pt idx="3423">
                  <c:v>3</c:v>
                </c:pt>
                <c:pt idx="3424">
                  <c:v>2</c:v>
                </c:pt>
                <c:pt idx="3425">
                  <c:v>3</c:v>
                </c:pt>
                <c:pt idx="3426">
                  <c:v>3</c:v>
                </c:pt>
                <c:pt idx="3427">
                  <c:v>4</c:v>
                </c:pt>
                <c:pt idx="3428">
                  <c:v>4</c:v>
                </c:pt>
                <c:pt idx="3429">
                  <c:v>3</c:v>
                </c:pt>
                <c:pt idx="3430">
                  <c:v>4</c:v>
                </c:pt>
                <c:pt idx="3431">
                  <c:v>3</c:v>
                </c:pt>
                <c:pt idx="3432">
                  <c:v>2</c:v>
                </c:pt>
                <c:pt idx="3433">
                  <c:v>3</c:v>
                </c:pt>
                <c:pt idx="3434">
                  <c:v>3</c:v>
                </c:pt>
                <c:pt idx="3435">
                  <c:v>3</c:v>
                </c:pt>
                <c:pt idx="3436">
                  <c:v>3</c:v>
                </c:pt>
                <c:pt idx="3437">
                  <c:v>3</c:v>
                </c:pt>
                <c:pt idx="3438">
                  <c:v>3</c:v>
                </c:pt>
                <c:pt idx="3439">
                  <c:v>4</c:v>
                </c:pt>
                <c:pt idx="3440">
                  <c:v>2</c:v>
                </c:pt>
                <c:pt idx="3441">
                  <c:v>4</c:v>
                </c:pt>
                <c:pt idx="3442">
                  <c:v>3</c:v>
                </c:pt>
                <c:pt idx="3443">
                  <c:v>2</c:v>
                </c:pt>
                <c:pt idx="3444">
                  <c:v>2</c:v>
                </c:pt>
                <c:pt idx="3445">
                  <c:v>4</c:v>
                </c:pt>
                <c:pt idx="3446">
                  <c:v>3</c:v>
                </c:pt>
                <c:pt idx="3447">
                  <c:v>4</c:v>
                </c:pt>
                <c:pt idx="3448">
                  <c:v>4</c:v>
                </c:pt>
                <c:pt idx="3449">
                  <c:v>2</c:v>
                </c:pt>
                <c:pt idx="3450">
                  <c:v>3</c:v>
                </c:pt>
                <c:pt idx="3451">
                  <c:v>4</c:v>
                </c:pt>
                <c:pt idx="3452">
                  <c:v>2</c:v>
                </c:pt>
                <c:pt idx="3453">
                  <c:v>2</c:v>
                </c:pt>
                <c:pt idx="3454">
                  <c:v>3</c:v>
                </c:pt>
                <c:pt idx="3455">
                  <c:v>5</c:v>
                </c:pt>
                <c:pt idx="3456">
                  <c:v>4</c:v>
                </c:pt>
                <c:pt idx="3457">
                  <c:v>5</c:v>
                </c:pt>
                <c:pt idx="3458">
                  <c:v>3</c:v>
                </c:pt>
                <c:pt idx="3459">
                  <c:v>4</c:v>
                </c:pt>
                <c:pt idx="3460">
                  <c:v>3</c:v>
                </c:pt>
                <c:pt idx="3461">
                  <c:v>3</c:v>
                </c:pt>
                <c:pt idx="3462">
                  <c:v>4</c:v>
                </c:pt>
                <c:pt idx="3463">
                  <c:v>3</c:v>
                </c:pt>
                <c:pt idx="3464">
                  <c:v>5</c:v>
                </c:pt>
                <c:pt idx="3465">
                  <c:v>3</c:v>
                </c:pt>
                <c:pt idx="3466">
                  <c:v>3</c:v>
                </c:pt>
                <c:pt idx="3467">
                  <c:v>0</c:v>
                </c:pt>
                <c:pt idx="3468">
                  <c:v>2</c:v>
                </c:pt>
                <c:pt idx="3469">
                  <c:v>3</c:v>
                </c:pt>
                <c:pt idx="3470">
                  <c:v>3</c:v>
                </c:pt>
                <c:pt idx="3471">
                  <c:v>5</c:v>
                </c:pt>
                <c:pt idx="3472">
                  <c:v>4</c:v>
                </c:pt>
                <c:pt idx="3473">
                  <c:v>3</c:v>
                </c:pt>
                <c:pt idx="3474">
                  <c:v>3</c:v>
                </c:pt>
                <c:pt idx="3475">
                  <c:v>2</c:v>
                </c:pt>
                <c:pt idx="3476">
                  <c:v>5</c:v>
                </c:pt>
                <c:pt idx="3477">
                  <c:v>3</c:v>
                </c:pt>
                <c:pt idx="3478">
                  <c:v>3</c:v>
                </c:pt>
                <c:pt idx="3479">
                  <c:v>2</c:v>
                </c:pt>
                <c:pt idx="3480">
                  <c:v>4</c:v>
                </c:pt>
                <c:pt idx="3481">
                  <c:v>3</c:v>
                </c:pt>
                <c:pt idx="3482">
                  <c:v>3</c:v>
                </c:pt>
                <c:pt idx="3483">
                  <c:v>3</c:v>
                </c:pt>
                <c:pt idx="3484">
                  <c:v>3</c:v>
                </c:pt>
                <c:pt idx="3485">
                  <c:v>2</c:v>
                </c:pt>
                <c:pt idx="3486">
                  <c:v>3</c:v>
                </c:pt>
                <c:pt idx="3487">
                  <c:v>3</c:v>
                </c:pt>
                <c:pt idx="3488">
                  <c:v>3</c:v>
                </c:pt>
                <c:pt idx="3489">
                  <c:v>1</c:v>
                </c:pt>
                <c:pt idx="3490">
                  <c:v>4</c:v>
                </c:pt>
                <c:pt idx="3491">
                  <c:v>4</c:v>
                </c:pt>
                <c:pt idx="3492">
                  <c:v>4</c:v>
                </c:pt>
                <c:pt idx="3493">
                  <c:v>2</c:v>
                </c:pt>
                <c:pt idx="3494">
                  <c:v>3</c:v>
                </c:pt>
                <c:pt idx="3495">
                  <c:v>2</c:v>
                </c:pt>
                <c:pt idx="3496">
                  <c:v>4</c:v>
                </c:pt>
                <c:pt idx="3497">
                  <c:v>2</c:v>
                </c:pt>
                <c:pt idx="3498">
                  <c:v>3</c:v>
                </c:pt>
                <c:pt idx="3499">
                  <c:v>4</c:v>
                </c:pt>
                <c:pt idx="3500">
                  <c:v>4</c:v>
                </c:pt>
                <c:pt idx="3501">
                  <c:v>4</c:v>
                </c:pt>
                <c:pt idx="3502">
                  <c:v>2</c:v>
                </c:pt>
                <c:pt idx="3503">
                  <c:v>3</c:v>
                </c:pt>
                <c:pt idx="3504">
                  <c:v>4</c:v>
                </c:pt>
                <c:pt idx="3505">
                  <c:v>4</c:v>
                </c:pt>
                <c:pt idx="3506">
                  <c:v>4</c:v>
                </c:pt>
                <c:pt idx="3507">
                  <c:v>2</c:v>
                </c:pt>
                <c:pt idx="3508">
                  <c:v>4</c:v>
                </c:pt>
                <c:pt idx="3509">
                  <c:v>4</c:v>
                </c:pt>
                <c:pt idx="3510">
                  <c:v>4</c:v>
                </c:pt>
                <c:pt idx="3511">
                  <c:v>2</c:v>
                </c:pt>
                <c:pt idx="3512">
                  <c:v>4</c:v>
                </c:pt>
                <c:pt idx="3513">
                  <c:v>3</c:v>
                </c:pt>
                <c:pt idx="3514">
                  <c:v>4</c:v>
                </c:pt>
                <c:pt idx="3515">
                  <c:v>3</c:v>
                </c:pt>
                <c:pt idx="3516">
                  <c:v>4</c:v>
                </c:pt>
                <c:pt idx="3517">
                  <c:v>4</c:v>
                </c:pt>
                <c:pt idx="3518">
                  <c:v>4</c:v>
                </c:pt>
                <c:pt idx="3519">
                  <c:v>5</c:v>
                </c:pt>
                <c:pt idx="3520">
                  <c:v>4</c:v>
                </c:pt>
                <c:pt idx="3521">
                  <c:v>3</c:v>
                </c:pt>
                <c:pt idx="3522">
                  <c:v>3</c:v>
                </c:pt>
                <c:pt idx="3523">
                  <c:v>6</c:v>
                </c:pt>
                <c:pt idx="3524">
                  <c:v>3</c:v>
                </c:pt>
                <c:pt idx="3525">
                  <c:v>2</c:v>
                </c:pt>
                <c:pt idx="3526">
                  <c:v>5</c:v>
                </c:pt>
                <c:pt idx="3527">
                  <c:v>3</c:v>
                </c:pt>
                <c:pt idx="3528">
                  <c:v>3</c:v>
                </c:pt>
                <c:pt idx="3529">
                  <c:v>5</c:v>
                </c:pt>
                <c:pt idx="3530">
                  <c:v>4</c:v>
                </c:pt>
                <c:pt idx="3531">
                  <c:v>4</c:v>
                </c:pt>
                <c:pt idx="3532">
                  <c:v>3</c:v>
                </c:pt>
                <c:pt idx="3533">
                  <c:v>3</c:v>
                </c:pt>
                <c:pt idx="3534">
                  <c:v>3</c:v>
                </c:pt>
                <c:pt idx="3535">
                  <c:v>5</c:v>
                </c:pt>
                <c:pt idx="3536">
                  <c:v>3</c:v>
                </c:pt>
                <c:pt idx="3537">
                  <c:v>2</c:v>
                </c:pt>
                <c:pt idx="3538">
                  <c:v>4</c:v>
                </c:pt>
                <c:pt idx="3539">
                  <c:v>5</c:v>
                </c:pt>
                <c:pt idx="3540">
                  <c:v>6</c:v>
                </c:pt>
                <c:pt idx="3541">
                  <c:v>6</c:v>
                </c:pt>
                <c:pt idx="3542">
                  <c:v>4</c:v>
                </c:pt>
                <c:pt idx="3543">
                  <c:v>4</c:v>
                </c:pt>
                <c:pt idx="3544">
                  <c:v>4</c:v>
                </c:pt>
                <c:pt idx="3545">
                  <c:v>3</c:v>
                </c:pt>
                <c:pt idx="3546">
                  <c:v>3</c:v>
                </c:pt>
                <c:pt idx="3547">
                  <c:v>4</c:v>
                </c:pt>
                <c:pt idx="3548">
                  <c:v>4</c:v>
                </c:pt>
                <c:pt idx="3549">
                  <c:v>4</c:v>
                </c:pt>
                <c:pt idx="3550">
                  <c:v>3</c:v>
                </c:pt>
                <c:pt idx="3551">
                  <c:v>4</c:v>
                </c:pt>
                <c:pt idx="3552">
                  <c:v>2</c:v>
                </c:pt>
                <c:pt idx="3553">
                  <c:v>3</c:v>
                </c:pt>
                <c:pt idx="3554">
                  <c:v>4</c:v>
                </c:pt>
                <c:pt idx="3555">
                  <c:v>4</c:v>
                </c:pt>
                <c:pt idx="3556">
                  <c:v>4</c:v>
                </c:pt>
                <c:pt idx="3557">
                  <c:v>4</c:v>
                </c:pt>
                <c:pt idx="3558">
                  <c:v>3</c:v>
                </c:pt>
                <c:pt idx="3559">
                  <c:v>3</c:v>
                </c:pt>
                <c:pt idx="3560">
                  <c:v>3</c:v>
                </c:pt>
                <c:pt idx="3561">
                  <c:v>2</c:v>
                </c:pt>
                <c:pt idx="3562">
                  <c:v>3</c:v>
                </c:pt>
                <c:pt idx="3563">
                  <c:v>3</c:v>
                </c:pt>
                <c:pt idx="3564">
                  <c:v>3</c:v>
                </c:pt>
                <c:pt idx="3565">
                  <c:v>3</c:v>
                </c:pt>
                <c:pt idx="3566">
                  <c:v>3</c:v>
                </c:pt>
                <c:pt idx="3567">
                  <c:v>3</c:v>
                </c:pt>
                <c:pt idx="3568">
                  <c:v>3</c:v>
                </c:pt>
                <c:pt idx="3569">
                  <c:v>2</c:v>
                </c:pt>
                <c:pt idx="3570">
                  <c:v>3</c:v>
                </c:pt>
                <c:pt idx="3571">
                  <c:v>3</c:v>
                </c:pt>
                <c:pt idx="3572">
                  <c:v>3</c:v>
                </c:pt>
                <c:pt idx="3573">
                  <c:v>4</c:v>
                </c:pt>
                <c:pt idx="3574">
                  <c:v>2</c:v>
                </c:pt>
                <c:pt idx="3575">
                  <c:v>4</c:v>
                </c:pt>
                <c:pt idx="3576">
                  <c:v>3</c:v>
                </c:pt>
                <c:pt idx="3577">
                  <c:v>4</c:v>
                </c:pt>
                <c:pt idx="3578">
                  <c:v>3</c:v>
                </c:pt>
                <c:pt idx="3579">
                  <c:v>2</c:v>
                </c:pt>
                <c:pt idx="3580">
                  <c:v>2</c:v>
                </c:pt>
                <c:pt idx="3581">
                  <c:v>4</c:v>
                </c:pt>
                <c:pt idx="3582">
                  <c:v>1</c:v>
                </c:pt>
                <c:pt idx="3583">
                  <c:v>3</c:v>
                </c:pt>
                <c:pt idx="3584">
                  <c:v>3</c:v>
                </c:pt>
                <c:pt idx="3585">
                  <c:v>3</c:v>
                </c:pt>
                <c:pt idx="3586">
                  <c:v>4</c:v>
                </c:pt>
                <c:pt idx="3587">
                  <c:v>2</c:v>
                </c:pt>
                <c:pt idx="3588">
                  <c:v>4</c:v>
                </c:pt>
                <c:pt idx="3589">
                  <c:v>3</c:v>
                </c:pt>
                <c:pt idx="3590">
                  <c:v>4</c:v>
                </c:pt>
                <c:pt idx="3591">
                  <c:v>3</c:v>
                </c:pt>
                <c:pt idx="3592">
                  <c:v>3</c:v>
                </c:pt>
                <c:pt idx="3593">
                  <c:v>4</c:v>
                </c:pt>
                <c:pt idx="3594">
                  <c:v>5</c:v>
                </c:pt>
                <c:pt idx="3595">
                  <c:v>4</c:v>
                </c:pt>
                <c:pt idx="3596">
                  <c:v>4</c:v>
                </c:pt>
                <c:pt idx="3597">
                  <c:v>3</c:v>
                </c:pt>
                <c:pt idx="3598">
                  <c:v>5</c:v>
                </c:pt>
                <c:pt idx="3599">
                  <c:v>4</c:v>
                </c:pt>
                <c:pt idx="3600">
                  <c:v>4</c:v>
                </c:pt>
                <c:pt idx="3601">
                  <c:v>4</c:v>
                </c:pt>
                <c:pt idx="3602">
                  <c:v>1</c:v>
                </c:pt>
                <c:pt idx="3603">
                  <c:v>3</c:v>
                </c:pt>
                <c:pt idx="3604">
                  <c:v>3</c:v>
                </c:pt>
                <c:pt idx="3605">
                  <c:v>2</c:v>
                </c:pt>
                <c:pt idx="3606">
                  <c:v>4</c:v>
                </c:pt>
                <c:pt idx="3607">
                  <c:v>5</c:v>
                </c:pt>
                <c:pt idx="3608">
                  <c:v>3</c:v>
                </c:pt>
                <c:pt idx="3609">
                  <c:v>2</c:v>
                </c:pt>
                <c:pt idx="3610">
                  <c:v>3</c:v>
                </c:pt>
                <c:pt idx="3611">
                  <c:v>4</c:v>
                </c:pt>
                <c:pt idx="3612">
                  <c:v>4</c:v>
                </c:pt>
                <c:pt idx="3613">
                  <c:v>6</c:v>
                </c:pt>
                <c:pt idx="3614">
                  <c:v>4</c:v>
                </c:pt>
                <c:pt idx="3615">
                  <c:v>4</c:v>
                </c:pt>
                <c:pt idx="3616">
                  <c:v>2</c:v>
                </c:pt>
                <c:pt idx="3617">
                  <c:v>3</c:v>
                </c:pt>
                <c:pt idx="3618">
                  <c:v>2</c:v>
                </c:pt>
                <c:pt idx="3619">
                  <c:v>2</c:v>
                </c:pt>
                <c:pt idx="3620">
                  <c:v>5</c:v>
                </c:pt>
                <c:pt idx="3621">
                  <c:v>2</c:v>
                </c:pt>
                <c:pt idx="3622">
                  <c:v>2</c:v>
                </c:pt>
                <c:pt idx="3623">
                  <c:v>3</c:v>
                </c:pt>
                <c:pt idx="3624">
                  <c:v>3</c:v>
                </c:pt>
                <c:pt idx="3625">
                  <c:v>4</c:v>
                </c:pt>
                <c:pt idx="3626">
                  <c:v>2</c:v>
                </c:pt>
                <c:pt idx="3627">
                  <c:v>3</c:v>
                </c:pt>
                <c:pt idx="3628">
                  <c:v>4</c:v>
                </c:pt>
                <c:pt idx="3629">
                  <c:v>4</c:v>
                </c:pt>
                <c:pt idx="3630">
                  <c:v>4</c:v>
                </c:pt>
                <c:pt idx="3631">
                  <c:v>3</c:v>
                </c:pt>
                <c:pt idx="3632">
                  <c:v>3</c:v>
                </c:pt>
                <c:pt idx="3633">
                  <c:v>3</c:v>
                </c:pt>
                <c:pt idx="3634">
                  <c:v>5</c:v>
                </c:pt>
                <c:pt idx="3635">
                  <c:v>3</c:v>
                </c:pt>
                <c:pt idx="3636">
                  <c:v>3</c:v>
                </c:pt>
                <c:pt idx="3637">
                  <c:v>4</c:v>
                </c:pt>
                <c:pt idx="3638">
                  <c:v>3</c:v>
                </c:pt>
                <c:pt idx="3639">
                  <c:v>4</c:v>
                </c:pt>
                <c:pt idx="3640">
                  <c:v>2</c:v>
                </c:pt>
                <c:pt idx="3641">
                  <c:v>4</c:v>
                </c:pt>
                <c:pt idx="3642">
                  <c:v>3</c:v>
                </c:pt>
                <c:pt idx="3643">
                  <c:v>3</c:v>
                </c:pt>
                <c:pt idx="3644">
                  <c:v>4</c:v>
                </c:pt>
                <c:pt idx="3645">
                  <c:v>3</c:v>
                </c:pt>
                <c:pt idx="3646">
                  <c:v>3</c:v>
                </c:pt>
                <c:pt idx="3647">
                  <c:v>3</c:v>
                </c:pt>
                <c:pt idx="3648">
                  <c:v>6</c:v>
                </c:pt>
                <c:pt idx="3649">
                  <c:v>4</c:v>
                </c:pt>
                <c:pt idx="3650">
                  <c:v>4</c:v>
                </c:pt>
                <c:pt idx="3651">
                  <c:v>5</c:v>
                </c:pt>
                <c:pt idx="3652">
                  <c:v>5</c:v>
                </c:pt>
                <c:pt idx="3653">
                  <c:v>3</c:v>
                </c:pt>
                <c:pt idx="3654">
                  <c:v>3</c:v>
                </c:pt>
                <c:pt idx="3655">
                  <c:v>3</c:v>
                </c:pt>
                <c:pt idx="3656">
                  <c:v>3</c:v>
                </c:pt>
                <c:pt idx="3657">
                  <c:v>4</c:v>
                </c:pt>
                <c:pt idx="3658">
                  <c:v>3</c:v>
                </c:pt>
                <c:pt idx="3659">
                  <c:v>3</c:v>
                </c:pt>
                <c:pt idx="3660">
                  <c:v>5</c:v>
                </c:pt>
                <c:pt idx="3661">
                  <c:v>1</c:v>
                </c:pt>
                <c:pt idx="3662">
                  <c:v>3</c:v>
                </c:pt>
                <c:pt idx="3663">
                  <c:v>2</c:v>
                </c:pt>
                <c:pt idx="3664">
                  <c:v>4</c:v>
                </c:pt>
                <c:pt idx="3665">
                  <c:v>3</c:v>
                </c:pt>
                <c:pt idx="3666">
                  <c:v>4</c:v>
                </c:pt>
                <c:pt idx="3667">
                  <c:v>3</c:v>
                </c:pt>
                <c:pt idx="3668">
                  <c:v>4</c:v>
                </c:pt>
                <c:pt idx="3669">
                  <c:v>3</c:v>
                </c:pt>
                <c:pt idx="3670">
                  <c:v>3</c:v>
                </c:pt>
                <c:pt idx="3671">
                  <c:v>3</c:v>
                </c:pt>
                <c:pt idx="3672">
                  <c:v>5</c:v>
                </c:pt>
                <c:pt idx="3673">
                  <c:v>5</c:v>
                </c:pt>
                <c:pt idx="3674">
                  <c:v>3</c:v>
                </c:pt>
                <c:pt idx="3675">
                  <c:v>3</c:v>
                </c:pt>
                <c:pt idx="3676">
                  <c:v>3</c:v>
                </c:pt>
                <c:pt idx="3677">
                  <c:v>2</c:v>
                </c:pt>
                <c:pt idx="3678">
                  <c:v>5</c:v>
                </c:pt>
                <c:pt idx="3679">
                  <c:v>4</c:v>
                </c:pt>
                <c:pt idx="3680">
                  <c:v>2</c:v>
                </c:pt>
                <c:pt idx="3681">
                  <c:v>3</c:v>
                </c:pt>
                <c:pt idx="3682">
                  <c:v>4</c:v>
                </c:pt>
                <c:pt idx="3683">
                  <c:v>3</c:v>
                </c:pt>
                <c:pt idx="3684">
                  <c:v>3</c:v>
                </c:pt>
                <c:pt idx="3685">
                  <c:v>3</c:v>
                </c:pt>
                <c:pt idx="3686">
                  <c:v>3</c:v>
                </c:pt>
                <c:pt idx="3687">
                  <c:v>4</c:v>
                </c:pt>
                <c:pt idx="3688">
                  <c:v>4</c:v>
                </c:pt>
                <c:pt idx="3689">
                  <c:v>3</c:v>
                </c:pt>
                <c:pt idx="3690">
                  <c:v>3</c:v>
                </c:pt>
                <c:pt idx="3691">
                  <c:v>3</c:v>
                </c:pt>
                <c:pt idx="3692">
                  <c:v>3</c:v>
                </c:pt>
                <c:pt idx="3693">
                  <c:v>4</c:v>
                </c:pt>
                <c:pt idx="3694">
                  <c:v>3</c:v>
                </c:pt>
                <c:pt idx="3695">
                  <c:v>3</c:v>
                </c:pt>
                <c:pt idx="3696">
                  <c:v>3</c:v>
                </c:pt>
                <c:pt idx="3697">
                  <c:v>3</c:v>
                </c:pt>
                <c:pt idx="3698">
                  <c:v>4</c:v>
                </c:pt>
                <c:pt idx="3699">
                  <c:v>4</c:v>
                </c:pt>
                <c:pt idx="3700">
                  <c:v>3</c:v>
                </c:pt>
                <c:pt idx="3701">
                  <c:v>4</c:v>
                </c:pt>
                <c:pt idx="3702">
                  <c:v>4</c:v>
                </c:pt>
                <c:pt idx="3703">
                  <c:v>3</c:v>
                </c:pt>
                <c:pt idx="3704">
                  <c:v>3</c:v>
                </c:pt>
                <c:pt idx="3705">
                  <c:v>2</c:v>
                </c:pt>
                <c:pt idx="3706">
                  <c:v>3</c:v>
                </c:pt>
                <c:pt idx="3707">
                  <c:v>3</c:v>
                </c:pt>
                <c:pt idx="3708">
                  <c:v>4</c:v>
                </c:pt>
                <c:pt idx="3709">
                  <c:v>4</c:v>
                </c:pt>
                <c:pt idx="3710">
                  <c:v>3</c:v>
                </c:pt>
                <c:pt idx="3711">
                  <c:v>3</c:v>
                </c:pt>
                <c:pt idx="3712">
                  <c:v>3</c:v>
                </c:pt>
                <c:pt idx="3713">
                  <c:v>4</c:v>
                </c:pt>
                <c:pt idx="3714">
                  <c:v>4</c:v>
                </c:pt>
                <c:pt idx="3715">
                  <c:v>3</c:v>
                </c:pt>
                <c:pt idx="3716">
                  <c:v>2</c:v>
                </c:pt>
                <c:pt idx="3717">
                  <c:v>2</c:v>
                </c:pt>
                <c:pt idx="3718">
                  <c:v>4</c:v>
                </c:pt>
                <c:pt idx="3719">
                  <c:v>3</c:v>
                </c:pt>
                <c:pt idx="3720">
                  <c:v>6</c:v>
                </c:pt>
                <c:pt idx="3721">
                  <c:v>7</c:v>
                </c:pt>
                <c:pt idx="3722">
                  <c:v>3</c:v>
                </c:pt>
                <c:pt idx="3723">
                  <c:v>3</c:v>
                </c:pt>
                <c:pt idx="3724">
                  <c:v>3</c:v>
                </c:pt>
                <c:pt idx="3725">
                  <c:v>6</c:v>
                </c:pt>
                <c:pt idx="3726">
                  <c:v>5</c:v>
                </c:pt>
                <c:pt idx="3727">
                  <c:v>4</c:v>
                </c:pt>
                <c:pt idx="3728">
                  <c:v>2</c:v>
                </c:pt>
                <c:pt idx="3729">
                  <c:v>4</c:v>
                </c:pt>
                <c:pt idx="3730">
                  <c:v>3</c:v>
                </c:pt>
                <c:pt idx="3731">
                  <c:v>4</c:v>
                </c:pt>
                <c:pt idx="3732">
                  <c:v>3</c:v>
                </c:pt>
                <c:pt idx="3733">
                  <c:v>4</c:v>
                </c:pt>
                <c:pt idx="3734">
                  <c:v>4</c:v>
                </c:pt>
                <c:pt idx="3735">
                  <c:v>4</c:v>
                </c:pt>
                <c:pt idx="3736">
                  <c:v>3</c:v>
                </c:pt>
                <c:pt idx="3737">
                  <c:v>2</c:v>
                </c:pt>
                <c:pt idx="3738">
                  <c:v>3</c:v>
                </c:pt>
                <c:pt idx="3739">
                  <c:v>3</c:v>
                </c:pt>
                <c:pt idx="3740">
                  <c:v>2</c:v>
                </c:pt>
                <c:pt idx="3741">
                  <c:v>3</c:v>
                </c:pt>
                <c:pt idx="3742">
                  <c:v>3</c:v>
                </c:pt>
                <c:pt idx="3743">
                  <c:v>3</c:v>
                </c:pt>
                <c:pt idx="3744">
                  <c:v>4</c:v>
                </c:pt>
                <c:pt idx="3745">
                  <c:v>6</c:v>
                </c:pt>
                <c:pt idx="3746">
                  <c:v>3</c:v>
                </c:pt>
                <c:pt idx="3747">
                  <c:v>4</c:v>
                </c:pt>
                <c:pt idx="3748">
                  <c:v>5</c:v>
                </c:pt>
                <c:pt idx="3749">
                  <c:v>3</c:v>
                </c:pt>
                <c:pt idx="3750">
                  <c:v>3</c:v>
                </c:pt>
                <c:pt idx="3751">
                  <c:v>3</c:v>
                </c:pt>
                <c:pt idx="3752">
                  <c:v>4</c:v>
                </c:pt>
                <c:pt idx="3753">
                  <c:v>2</c:v>
                </c:pt>
                <c:pt idx="3754">
                  <c:v>5</c:v>
                </c:pt>
                <c:pt idx="3755">
                  <c:v>3</c:v>
                </c:pt>
                <c:pt idx="3756">
                  <c:v>3</c:v>
                </c:pt>
                <c:pt idx="3757">
                  <c:v>3</c:v>
                </c:pt>
                <c:pt idx="3758">
                  <c:v>3</c:v>
                </c:pt>
                <c:pt idx="3759">
                  <c:v>3</c:v>
                </c:pt>
                <c:pt idx="3760">
                  <c:v>3</c:v>
                </c:pt>
                <c:pt idx="3761">
                  <c:v>4</c:v>
                </c:pt>
                <c:pt idx="3762">
                  <c:v>3</c:v>
                </c:pt>
                <c:pt idx="3763">
                  <c:v>4</c:v>
                </c:pt>
                <c:pt idx="3764">
                  <c:v>5</c:v>
                </c:pt>
                <c:pt idx="3765">
                  <c:v>3</c:v>
                </c:pt>
                <c:pt idx="3766">
                  <c:v>5</c:v>
                </c:pt>
                <c:pt idx="3767">
                  <c:v>2</c:v>
                </c:pt>
                <c:pt idx="3768">
                  <c:v>2</c:v>
                </c:pt>
                <c:pt idx="3769">
                  <c:v>4</c:v>
                </c:pt>
                <c:pt idx="3770">
                  <c:v>3</c:v>
                </c:pt>
                <c:pt idx="3771">
                  <c:v>3</c:v>
                </c:pt>
                <c:pt idx="3772">
                  <c:v>5</c:v>
                </c:pt>
                <c:pt idx="3773">
                  <c:v>4</c:v>
                </c:pt>
                <c:pt idx="3774">
                  <c:v>3</c:v>
                </c:pt>
                <c:pt idx="3775">
                  <c:v>4</c:v>
                </c:pt>
                <c:pt idx="3776">
                  <c:v>6</c:v>
                </c:pt>
                <c:pt idx="3777">
                  <c:v>5</c:v>
                </c:pt>
                <c:pt idx="3778">
                  <c:v>3</c:v>
                </c:pt>
                <c:pt idx="3779">
                  <c:v>3</c:v>
                </c:pt>
                <c:pt idx="3780">
                  <c:v>3</c:v>
                </c:pt>
                <c:pt idx="3781">
                  <c:v>5</c:v>
                </c:pt>
                <c:pt idx="3782">
                  <c:v>4</c:v>
                </c:pt>
                <c:pt idx="3783">
                  <c:v>4</c:v>
                </c:pt>
                <c:pt idx="3784">
                  <c:v>3</c:v>
                </c:pt>
                <c:pt idx="3785">
                  <c:v>3</c:v>
                </c:pt>
                <c:pt idx="3786">
                  <c:v>3</c:v>
                </c:pt>
                <c:pt idx="3787">
                  <c:v>3</c:v>
                </c:pt>
                <c:pt idx="3788">
                  <c:v>3</c:v>
                </c:pt>
                <c:pt idx="3789">
                  <c:v>4</c:v>
                </c:pt>
                <c:pt idx="3790">
                  <c:v>3</c:v>
                </c:pt>
                <c:pt idx="3791">
                  <c:v>4</c:v>
                </c:pt>
                <c:pt idx="3792">
                  <c:v>3</c:v>
                </c:pt>
                <c:pt idx="3793">
                  <c:v>3</c:v>
                </c:pt>
                <c:pt idx="3794">
                  <c:v>3</c:v>
                </c:pt>
                <c:pt idx="3795">
                  <c:v>4</c:v>
                </c:pt>
                <c:pt idx="3796">
                  <c:v>2</c:v>
                </c:pt>
                <c:pt idx="3797">
                  <c:v>4</c:v>
                </c:pt>
                <c:pt idx="3798">
                  <c:v>4</c:v>
                </c:pt>
                <c:pt idx="3799">
                  <c:v>3</c:v>
                </c:pt>
                <c:pt idx="3800">
                  <c:v>2</c:v>
                </c:pt>
                <c:pt idx="3801">
                  <c:v>4</c:v>
                </c:pt>
                <c:pt idx="3802">
                  <c:v>3</c:v>
                </c:pt>
                <c:pt idx="3803">
                  <c:v>3</c:v>
                </c:pt>
                <c:pt idx="3804">
                  <c:v>4</c:v>
                </c:pt>
                <c:pt idx="3805">
                  <c:v>1</c:v>
                </c:pt>
                <c:pt idx="3806">
                  <c:v>4</c:v>
                </c:pt>
                <c:pt idx="3807">
                  <c:v>4</c:v>
                </c:pt>
                <c:pt idx="3808">
                  <c:v>2</c:v>
                </c:pt>
                <c:pt idx="3809">
                  <c:v>5</c:v>
                </c:pt>
                <c:pt idx="3810">
                  <c:v>3</c:v>
                </c:pt>
                <c:pt idx="3811">
                  <c:v>5</c:v>
                </c:pt>
                <c:pt idx="3812">
                  <c:v>4</c:v>
                </c:pt>
                <c:pt idx="3813">
                  <c:v>4</c:v>
                </c:pt>
                <c:pt idx="3814">
                  <c:v>3</c:v>
                </c:pt>
                <c:pt idx="3815">
                  <c:v>4</c:v>
                </c:pt>
                <c:pt idx="3816">
                  <c:v>2</c:v>
                </c:pt>
                <c:pt idx="3817">
                  <c:v>2</c:v>
                </c:pt>
                <c:pt idx="3818">
                  <c:v>4</c:v>
                </c:pt>
                <c:pt idx="3819">
                  <c:v>2</c:v>
                </c:pt>
                <c:pt idx="3820">
                  <c:v>3</c:v>
                </c:pt>
                <c:pt idx="3821">
                  <c:v>5</c:v>
                </c:pt>
                <c:pt idx="3822">
                  <c:v>4</c:v>
                </c:pt>
                <c:pt idx="3823">
                  <c:v>4</c:v>
                </c:pt>
                <c:pt idx="3824">
                  <c:v>3</c:v>
                </c:pt>
                <c:pt idx="3825">
                  <c:v>3</c:v>
                </c:pt>
                <c:pt idx="3826">
                  <c:v>5</c:v>
                </c:pt>
                <c:pt idx="3827">
                  <c:v>2</c:v>
                </c:pt>
                <c:pt idx="3828">
                  <c:v>3</c:v>
                </c:pt>
                <c:pt idx="3829">
                  <c:v>2</c:v>
                </c:pt>
                <c:pt idx="3830">
                  <c:v>4</c:v>
                </c:pt>
                <c:pt idx="3831">
                  <c:v>4</c:v>
                </c:pt>
                <c:pt idx="3832">
                  <c:v>3</c:v>
                </c:pt>
                <c:pt idx="3833">
                  <c:v>3</c:v>
                </c:pt>
                <c:pt idx="3834">
                  <c:v>2</c:v>
                </c:pt>
                <c:pt idx="3835">
                  <c:v>4</c:v>
                </c:pt>
                <c:pt idx="3836">
                  <c:v>3</c:v>
                </c:pt>
                <c:pt idx="3837">
                  <c:v>1</c:v>
                </c:pt>
                <c:pt idx="3838">
                  <c:v>2</c:v>
                </c:pt>
                <c:pt idx="3839">
                  <c:v>2</c:v>
                </c:pt>
                <c:pt idx="3840">
                  <c:v>2</c:v>
                </c:pt>
                <c:pt idx="3841">
                  <c:v>4</c:v>
                </c:pt>
                <c:pt idx="3842">
                  <c:v>3</c:v>
                </c:pt>
                <c:pt idx="3843">
                  <c:v>5</c:v>
                </c:pt>
                <c:pt idx="3844">
                  <c:v>3</c:v>
                </c:pt>
                <c:pt idx="3845">
                  <c:v>4</c:v>
                </c:pt>
                <c:pt idx="3846">
                  <c:v>4</c:v>
                </c:pt>
                <c:pt idx="3847">
                  <c:v>3</c:v>
                </c:pt>
                <c:pt idx="3848">
                  <c:v>3</c:v>
                </c:pt>
                <c:pt idx="3849">
                  <c:v>4</c:v>
                </c:pt>
                <c:pt idx="3850">
                  <c:v>3</c:v>
                </c:pt>
                <c:pt idx="3851">
                  <c:v>3</c:v>
                </c:pt>
                <c:pt idx="3852">
                  <c:v>3</c:v>
                </c:pt>
                <c:pt idx="3853">
                  <c:v>4</c:v>
                </c:pt>
                <c:pt idx="3854">
                  <c:v>3</c:v>
                </c:pt>
                <c:pt idx="3855">
                  <c:v>3</c:v>
                </c:pt>
                <c:pt idx="3856">
                  <c:v>4</c:v>
                </c:pt>
                <c:pt idx="3857">
                  <c:v>3</c:v>
                </c:pt>
                <c:pt idx="3858">
                  <c:v>3</c:v>
                </c:pt>
                <c:pt idx="3859">
                  <c:v>3</c:v>
                </c:pt>
                <c:pt idx="3860">
                  <c:v>4</c:v>
                </c:pt>
                <c:pt idx="3861">
                  <c:v>4</c:v>
                </c:pt>
                <c:pt idx="3862">
                  <c:v>3</c:v>
                </c:pt>
                <c:pt idx="3863">
                  <c:v>3</c:v>
                </c:pt>
                <c:pt idx="3864">
                  <c:v>3</c:v>
                </c:pt>
                <c:pt idx="3865">
                  <c:v>4</c:v>
                </c:pt>
                <c:pt idx="3866">
                  <c:v>3</c:v>
                </c:pt>
                <c:pt idx="3867">
                  <c:v>4</c:v>
                </c:pt>
                <c:pt idx="3868">
                  <c:v>5</c:v>
                </c:pt>
                <c:pt idx="3869">
                  <c:v>4</c:v>
                </c:pt>
                <c:pt idx="3870">
                  <c:v>3</c:v>
                </c:pt>
                <c:pt idx="3871">
                  <c:v>5</c:v>
                </c:pt>
                <c:pt idx="3872">
                  <c:v>4</c:v>
                </c:pt>
                <c:pt idx="3873">
                  <c:v>4</c:v>
                </c:pt>
                <c:pt idx="3874">
                  <c:v>1</c:v>
                </c:pt>
                <c:pt idx="3875">
                  <c:v>3</c:v>
                </c:pt>
                <c:pt idx="3876">
                  <c:v>3</c:v>
                </c:pt>
                <c:pt idx="3877">
                  <c:v>3</c:v>
                </c:pt>
                <c:pt idx="3878">
                  <c:v>3</c:v>
                </c:pt>
                <c:pt idx="3879">
                  <c:v>3</c:v>
                </c:pt>
                <c:pt idx="3880">
                  <c:v>3</c:v>
                </c:pt>
                <c:pt idx="3881">
                  <c:v>3</c:v>
                </c:pt>
                <c:pt idx="3882">
                  <c:v>3</c:v>
                </c:pt>
                <c:pt idx="3883">
                  <c:v>3</c:v>
                </c:pt>
                <c:pt idx="3884">
                  <c:v>3</c:v>
                </c:pt>
                <c:pt idx="3885">
                  <c:v>2</c:v>
                </c:pt>
                <c:pt idx="3886">
                  <c:v>3</c:v>
                </c:pt>
                <c:pt idx="3887">
                  <c:v>4</c:v>
                </c:pt>
                <c:pt idx="3888">
                  <c:v>3</c:v>
                </c:pt>
                <c:pt idx="3889">
                  <c:v>5</c:v>
                </c:pt>
                <c:pt idx="3890">
                  <c:v>2</c:v>
                </c:pt>
                <c:pt idx="3891">
                  <c:v>4</c:v>
                </c:pt>
                <c:pt idx="3892">
                  <c:v>5</c:v>
                </c:pt>
                <c:pt idx="3893">
                  <c:v>3</c:v>
                </c:pt>
                <c:pt idx="3894">
                  <c:v>3</c:v>
                </c:pt>
                <c:pt idx="3895">
                  <c:v>2</c:v>
                </c:pt>
                <c:pt idx="3896">
                  <c:v>5</c:v>
                </c:pt>
                <c:pt idx="3897">
                  <c:v>3</c:v>
                </c:pt>
                <c:pt idx="3898">
                  <c:v>3</c:v>
                </c:pt>
                <c:pt idx="3899">
                  <c:v>4</c:v>
                </c:pt>
                <c:pt idx="3900">
                  <c:v>2</c:v>
                </c:pt>
                <c:pt idx="3901">
                  <c:v>3</c:v>
                </c:pt>
                <c:pt idx="3902">
                  <c:v>4</c:v>
                </c:pt>
                <c:pt idx="3903">
                  <c:v>3</c:v>
                </c:pt>
                <c:pt idx="3904">
                  <c:v>4</c:v>
                </c:pt>
                <c:pt idx="3905">
                  <c:v>3</c:v>
                </c:pt>
                <c:pt idx="3906">
                  <c:v>4</c:v>
                </c:pt>
                <c:pt idx="3907">
                  <c:v>2</c:v>
                </c:pt>
                <c:pt idx="3908">
                  <c:v>3</c:v>
                </c:pt>
                <c:pt idx="3909">
                  <c:v>4</c:v>
                </c:pt>
                <c:pt idx="3910">
                  <c:v>4</c:v>
                </c:pt>
                <c:pt idx="3911">
                  <c:v>3</c:v>
                </c:pt>
                <c:pt idx="3912">
                  <c:v>4</c:v>
                </c:pt>
                <c:pt idx="3913">
                  <c:v>3</c:v>
                </c:pt>
                <c:pt idx="3914">
                  <c:v>5</c:v>
                </c:pt>
                <c:pt idx="3915">
                  <c:v>3</c:v>
                </c:pt>
                <c:pt idx="3916">
                  <c:v>4</c:v>
                </c:pt>
                <c:pt idx="3917">
                  <c:v>3</c:v>
                </c:pt>
                <c:pt idx="3918">
                  <c:v>4</c:v>
                </c:pt>
                <c:pt idx="3919">
                  <c:v>2</c:v>
                </c:pt>
                <c:pt idx="3920">
                  <c:v>2</c:v>
                </c:pt>
                <c:pt idx="3921">
                  <c:v>4</c:v>
                </c:pt>
                <c:pt idx="3922">
                  <c:v>2</c:v>
                </c:pt>
                <c:pt idx="3923">
                  <c:v>3</c:v>
                </c:pt>
                <c:pt idx="3924">
                  <c:v>4</c:v>
                </c:pt>
                <c:pt idx="3925">
                  <c:v>6</c:v>
                </c:pt>
                <c:pt idx="3926">
                  <c:v>3</c:v>
                </c:pt>
                <c:pt idx="3927">
                  <c:v>3</c:v>
                </c:pt>
                <c:pt idx="3928">
                  <c:v>3</c:v>
                </c:pt>
                <c:pt idx="3929">
                  <c:v>3</c:v>
                </c:pt>
                <c:pt idx="3930">
                  <c:v>3</c:v>
                </c:pt>
                <c:pt idx="3931">
                  <c:v>4</c:v>
                </c:pt>
                <c:pt idx="3932">
                  <c:v>4</c:v>
                </c:pt>
                <c:pt idx="3933">
                  <c:v>3</c:v>
                </c:pt>
                <c:pt idx="3934">
                  <c:v>3</c:v>
                </c:pt>
                <c:pt idx="3935">
                  <c:v>4</c:v>
                </c:pt>
                <c:pt idx="3936">
                  <c:v>6</c:v>
                </c:pt>
                <c:pt idx="3937">
                  <c:v>3</c:v>
                </c:pt>
                <c:pt idx="3938">
                  <c:v>2</c:v>
                </c:pt>
                <c:pt idx="3939">
                  <c:v>2</c:v>
                </c:pt>
                <c:pt idx="3940">
                  <c:v>3</c:v>
                </c:pt>
                <c:pt idx="3941">
                  <c:v>3</c:v>
                </c:pt>
                <c:pt idx="3942">
                  <c:v>3</c:v>
                </c:pt>
                <c:pt idx="3943">
                  <c:v>3</c:v>
                </c:pt>
                <c:pt idx="3944">
                  <c:v>3</c:v>
                </c:pt>
                <c:pt idx="3945">
                  <c:v>3</c:v>
                </c:pt>
                <c:pt idx="3946">
                  <c:v>3</c:v>
                </c:pt>
                <c:pt idx="3947">
                  <c:v>3</c:v>
                </c:pt>
                <c:pt idx="3948">
                  <c:v>3</c:v>
                </c:pt>
                <c:pt idx="3949">
                  <c:v>4</c:v>
                </c:pt>
                <c:pt idx="3950">
                  <c:v>4</c:v>
                </c:pt>
                <c:pt idx="3951">
                  <c:v>4</c:v>
                </c:pt>
                <c:pt idx="3952">
                  <c:v>3</c:v>
                </c:pt>
                <c:pt idx="3953">
                  <c:v>3</c:v>
                </c:pt>
                <c:pt idx="3954">
                  <c:v>4</c:v>
                </c:pt>
                <c:pt idx="3955">
                  <c:v>3</c:v>
                </c:pt>
                <c:pt idx="3956">
                  <c:v>4</c:v>
                </c:pt>
                <c:pt idx="3957">
                  <c:v>5</c:v>
                </c:pt>
                <c:pt idx="3958">
                  <c:v>4</c:v>
                </c:pt>
                <c:pt idx="3959">
                  <c:v>4</c:v>
                </c:pt>
                <c:pt idx="3960">
                  <c:v>2</c:v>
                </c:pt>
                <c:pt idx="3961">
                  <c:v>4</c:v>
                </c:pt>
                <c:pt idx="3962">
                  <c:v>4</c:v>
                </c:pt>
                <c:pt idx="3963">
                  <c:v>4</c:v>
                </c:pt>
                <c:pt idx="3964">
                  <c:v>4</c:v>
                </c:pt>
                <c:pt idx="3965">
                  <c:v>3</c:v>
                </c:pt>
                <c:pt idx="3966">
                  <c:v>5</c:v>
                </c:pt>
                <c:pt idx="3967">
                  <c:v>4</c:v>
                </c:pt>
                <c:pt idx="3968">
                  <c:v>2</c:v>
                </c:pt>
                <c:pt idx="3969">
                  <c:v>3</c:v>
                </c:pt>
                <c:pt idx="3970">
                  <c:v>2</c:v>
                </c:pt>
                <c:pt idx="3971">
                  <c:v>3</c:v>
                </c:pt>
                <c:pt idx="3972">
                  <c:v>4</c:v>
                </c:pt>
                <c:pt idx="3973">
                  <c:v>4</c:v>
                </c:pt>
                <c:pt idx="3974">
                  <c:v>3</c:v>
                </c:pt>
                <c:pt idx="3975">
                  <c:v>2</c:v>
                </c:pt>
                <c:pt idx="3976">
                  <c:v>3</c:v>
                </c:pt>
                <c:pt idx="3977">
                  <c:v>3</c:v>
                </c:pt>
                <c:pt idx="3978">
                  <c:v>3</c:v>
                </c:pt>
                <c:pt idx="3979">
                  <c:v>3</c:v>
                </c:pt>
                <c:pt idx="3980">
                  <c:v>4</c:v>
                </c:pt>
                <c:pt idx="3981">
                  <c:v>4</c:v>
                </c:pt>
                <c:pt idx="3982">
                  <c:v>3</c:v>
                </c:pt>
                <c:pt idx="3983">
                  <c:v>5</c:v>
                </c:pt>
                <c:pt idx="3984">
                  <c:v>1</c:v>
                </c:pt>
                <c:pt idx="3985">
                  <c:v>3</c:v>
                </c:pt>
                <c:pt idx="3986">
                  <c:v>3</c:v>
                </c:pt>
                <c:pt idx="3987">
                  <c:v>1</c:v>
                </c:pt>
                <c:pt idx="3988">
                  <c:v>3</c:v>
                </c:pt>
                <c:pt idx="3989">
                  <c:v>4</c:v>
                </c:pt>
                <c:pt idx="3990">
                  <c:v>4</c:v>
                </c:pt>
                <c:pt idx="3991">
                  <c:v>3</c:v>
                </c:pt>
                <c:pt idx="3992">
                  <c:v>4</c:v>
                </c:pt>
                <c:pt idx="3993">
                  <c:v>4</c:v>
                </c:pt>
                <c:pt idx="3994">
                  <c:v>4</c:v>
                </c:pt>
                <c:pt idx="3995">
                  <c:v>3</c:v>
                </c:pt>
                <c:pt idx="3996">
                  <c:v>4</c:v>
                </c:pt>
                <c:pt idx="3997">
                  <c:v>4</c:v>
                </c:pt>
                <c:pt idx="3998">
                  <c:v>3</c:v>
                </c:pt>
                <c:pt idx="3999">
                  <c:v>3</c:v>
                </c:pt>
                <c:pt idx="4000">
                  <c:v>2</c:v>
                </c:pt>
                <c:pt idx="4001">
                  <c:v>3</c:v>
                </c:pt>
                <c:pt idx="4002">
                  <c:v>5</c:v>
                </c:pt>
                <c:pt idx="4003">
                  <c:v>4</c:v>
                </c:pt>
                <c:pt idx="4004">
                  <c:v>3</c:v>
                </c:pt>
                <c:pt idx="4005">
                  <c:v>3</c:v>
                </c:pt>
                <c:pt idx="4006">
                  <c:v>3</c:v>
                </c:pt>
                <c:pt idx="4007">
                  <c:v>2</c:v>
                </c:pt>
                <c:pt idx="4008">
                  <c:v>3</c:v>
                </c:pt>
                <c:pt idx="4009">
                  <c:v>2</c:v>
                </c:pt>
                <c:pt idx="4010">
                  <c:v>4</c:v>
                </c:pt>
                <c:pt idx="4011">
                  <c:v>3</c:v>
                </c:pt>
                <c:pt idx="4012">
                  <c:v>3</c:v>
                </c:pt>
                <c:pt idx="4013">
                  <c:v>3</c:v>
                </c:pt>
                <c:pt idx="4014">
                  <c:v>3</c:v>
                </c:pt>
                <c:pt idx="4015">
                  <c:v>3</c:v>
                </c:pt>
                <c:pt idx="4016">
                  <c:v>3</c:v>
                </c:pt>
                <c:pt idx="4017">
                  <c:v>3</c:v>
                </c:pt>
                <c:pt idx="4018">
                  <c:v>4</c:v>
                </c:pt>
                <c:pt idx="4019">
                  <c:v>3</c:v>
                </c:pt>
                <c:pt idx="4020">
                  <c:v>2</c:v>
                </c:pt>
                <c:pt idx="4021">
                  <c:v>5</c:v>
                </c:pt>
                <c:pt idx="4022">
                  <c:v>3</c:v>
                </c:pt>
                <c:pt idx="4023">
                  <c:v>4</c:v>
                </c:pt>
                <c:pt idx="4024">
                  <c:v>7</c:v>
                </c:pt>
                <c:pt idx="4025">
                  <c:v>3</c:v>
                </c:pt>
                <c:pt idx="4026">
                  <c:v>3</c:v>
                </c:pt>
                <c:pt idx="4027">
                  <c:v>4</c:v>
                </c:pt>
                <c:pt idx="4028">
                  <c:v>3</c:v>
                </c:pt>
                <c:pt idx="4029">
                  <c:v>2</c:v>
                </c:pt>
                <c:pt idx="4030">
                  <c:v>3</c:v>
                </c:pt>
                <c:pt idx="4031">
                  <c:v>3</c:v>
                </c:pt>
                <c:pt idx="4032">
                  <c:v>5</c:v>
                </c:pt>
                <c:pt idx="4033">
                  <c:v>3</c:v>
                </c:pt>
                <c:pt idx="4034">
                  <c:v>3</c:v>
                </c:pt>
                <c:pt idx="4035">
                  <c:v>8</c:v>
                </c:pt>
                <c:pt idx="4036">
                  <c:v>4</c:v>
                </c:pt>
                <c:pt idx="4037">
                  <c:v>3</c:v>
                </c:pt>
                <c:pt idx="4038">
                  <c:v>4</c:v>
                </c:pt>
                <c:pt idx="4039">
                  <c:v>3</c:v>
                </c:pt>
                <c:pt idx="4040">
                  <c:v>3</c:v>
                </c:pt>
                <c:pt idx="4041">
                  <c:v>4</c:v>
                </c:pt>
                <c:pt idx="4042">
                  <c:v>3</c:v>
                </c:pt>
                <c:pt idx="4043">
                  <c:v>3</c:v>
                </c:pt>
                <c:pt idx="4044">
                  <c:v>3</c:v>
                </c:pt>
                <c:pt idx="4045">
                  <c:v>4</c:v>
                </c:pt>
                <c:pt idx="4046">
                  <c:v>3</c:v>
                </c:pt>
                <c:pt idx="4047">
                  <c:v>4</c:v>
                </c:pt>
                <c:pt idx="4048">
                  <c:v>3</c:v>
                </c:pt>
                <c:pt idx="4049">
                  <c:v>3</c:v>
                </c:pt>
                <c:pt idx="4050">
                  <c:v>3</c:v>
                </c:pt>
                <c:pt idx="4051">
                  <c:v>3</c:v>
                </c:pt>
                <c:pt idx="4052">
                  <c:v>4</c:v>
                </c:pt>
                <c:pt idx="4053">
                  <c:v>2</c:v>
                </c:pt>
                <c:pt idx="4054">
                  <c:v>3</c:v>
                </c:pt>
                <c:pt idx="4055">
                  <c:v>2</c:v>
                </c:pt>
                <c:pt idx="4056">
                  <c:v>2</c:v>
                </c:pt>
                <c:pt idx="4057">
                  <c:v>4</c:v>
                </c:pt>
                <c:pt idx="4058">
                  <c:v>3</c:v>
                </c:pt>
                <c:pt idx="4059">
                  <c:v>3</c:v>
                </c:pt>
                <c:pt idx="4060">
                  <c:v>4</c:v>
                </c:pt>
                <c:pt idx="4061">
                  <c:v>3</c:v>
                </c:pt>
                <c:pt idx="4062">
                  <c:v>3</c:v>
                </c:pt>
                <c:pt idx="4063">
                  <c:v>4</c:v>
                </c:pt>
                <c:pt idx="4064">
                  <c:v>3</c:v>
                </c:pt>
                <c:pt idx="4065">
                  <c:v>3</c:v>
                </c:pt>
                <c:pt idx="4066">
                  <c:v>3</c:v>
                </c:pt>
                <c:pt idx="4067">
                  <c:v>8</c:v>
                </c:pt>
                <c:pt idx="4068">
                  <c:v>3</c:v>
                </c:pt>
                <c:pt idx="4069">
                  <c:v>5</c:v>
                </c:pt>
                <c:pt idx="4070">
                  <c:v>3</c:v>
                </c:pt>
                <c:pt idx="4071">
                  <c:v>4</c:v>
                </c:pt>
                <c:pt idx="4072">
                  <c:v>3</c:v>
                </c:pt>
                <c:pt idx="4073">
                  <c:v>3</c:v>
                </c:pt>
                <c:pt idx="4074">
                  <c:v>4</c:v>
                </c:pt>
                <c:pt idx="4075">
                  <c:v>3</c:v>
                </c:pt>
                <c:pt idx="4076">
                  <c:v>3</c:v>
                </c:pt>
                <c:pt idx="4077">
                  <c:v>3</c:v>
                </c:pt>
                <c:pt idx="4078">
                  <c:v>3</c:v>
                </c:pt>
                <c:pt idx="4079">
                  <c:v>3</c:v>
                </c:pt>
                <c:pt idx="4080">
                  <c:v>3</c:v>
                </c:pt>
                <c:pt idx="4081">
                  <c:v>3</c:v>
                </c:pt>
                <c:pt idx="4082">
                  <c:v>3</c:v>
                </c:pt>
                <c:pt idx="4083">
                  <c:v>3</c:v>
                </c:pt>
                <c:pt idx="4084">
                  <c:v>3</c:v>
                </c:pt>
                <c:pt idx="4085">
                  <c:v>3</c:v>
                </c:pt>
                <c:pt idx="4086">
                  <c:v>3</c:v>
                </c:pt>
                <c:pt idx="4087">
                  <c:v>2</c:v>
                </c:pt>
                <c:pt idx="4088">
                  <c:v>3</c:v>
                </c:pt>
                <c:pt idx="4089">
                  <c:v>1</c:v>
                </c:pt>
                <c:pt idx="4090">
                  <c:v>2</c:v>
                </c:pt>
                <c:pt idx="4091">
                  <c:v>4</c:v>
                </c:pt>
                <c:pt idx="4092">
                  <c:v>3</c:v>
                </c:pt>
                <c:pt idx="4093">
                  <c:v>4</c:v>
                </c:pt>
                <c:pt idx="4094">
                  <c:v>3</c:v>
                </c:pt>
                <c:pt idx="4095">
                  <c:v>3</c:v>
                </c:pt>
                <c:pt idx="4096">
                  <c:v>9</c:v>
                </c:pt>
                <c:pt idx="4097">
                  <c:v>3</c:v>
                </c:pt>
                <c:pt idx="4098">
                  <c:v>3</c:v>
                </c:pt>
                <c:pt idx="4099">
                  <c:v>4</c:v>
                </c:pt>
                <c:pt idx="4100">
                  <c:v>3</c:v>
                </c:pt>
                <c:pt idx="4101">
                  <c:v>4</c:v>
                </c:pt>
                <c:pt idx="4102">
                  <c:v>4</c:v>
                </c:pt>
                <c:pt idx="4103">
                  <c:v>3</c:v>
                </c:pt>
                <c:pt idx="4104">
                  <c:v>3</c:v>
                </c:pt>
                <c:pt idx="4105">
                  <c:v>2</c:v>
                </c:pt>
                <c:pt idx="4106">
                  <c:v>4</c:v>
                </c:pt>
                <c:pt idx="4107">
                  <c:v>6</c:v>
                </c:pt>
                <c:pt idx="4108">
                  <c:v>4</c:v>
                </c:pt>
                <c:pt idx="4109">
                  <c:v>3</c:v>
                </c:pt>
                <c:pt idx="4110">
                  <c:v>4</c:v>
                </c:pt>
                <c:pt idx="4111">
                  <c:v>3</c:v>
                </c:pt>
                <c:pt idx="4112">
                  <c:v>3</c:v>
                </c:pt>
                <c:pt idx="4113">
                  <c:v>3</c:v>
                </c:pt>
                <c:pt idx="4114">
                  <c:v>4</c:v>
                </c:pt>
                <c:pt idx="4115">
                  <c:v>4</c:v>
                </c:pt>
                <c:pt idx="4116">
                  <c:v>5</c:v>
                </c:pt>
                <c:pt idx="4117">
                  <c:v>3</c:v>
                </c:pt>
                <c:pt idx="4118">
                  <c:v>4</c:v>
                </c:pt>
                <c:pt idx="4119">
                  <c:v>4</c:v>
                </c:pt>
                <c:pt idx="4120">
                  <c:v>4</c:v>
                </c:pt>
                <c:pt idx="4121">
                  <c:v>4</c:v>
                </c:pt>
                <c:pt idx="4122">
                  <c:v>2</c:v>
                </c:pt>
                <c:pt idx="4123">
                  <c:v>4</c:v>
                </c:pt>
                <c:pt idx="4124">
                  <c:v>3</c:v>
                </c:pt>
                <c:pt idx="4125">
                  <c:v>5</c:v>
                </c:pt>
                <c:pt idx="4126">
                  <c:v>5</c:v>
                </c:pt>
                <c:pt idx="4127">
                  <c:v>4</c:v>
                </c:pt>
                <c:pt idx="4128">
                  <c:v>3</c:v>
                </c:pt>
                <c:pt idx="4129">
                  <c:v>3</c:v>
                </c:pt>
                <c:pt idx="4130">
                  <c:v>5</c:v>
                </c:pt>
                <c:pt idx="4131">
                  <c:v>3</c:v>
                </c:pt>
                <c:pt idx="4132">
                  <c:v>4</c:v>
                </c:pt>
                <c:pt idx="4133">
                  <c:v>3</c:v>
                </c:pt>
                <c:pt idx="4134">
                  <c:v>3</c:v>
                </c:pt>
                <c:pt idx="4135">
                  <c:v>4</c:v>
                </c:pt>
                <c:pt idx="4136">
                  <c:v>3</c:v>
                </c:pt>
                <c:pt idx="4137">
                  <c:v>3</c:v>
                </c:pt>
                <c:pt idx="4138">
                  <c:v>4</c:v>
                </c:pt>
                <c:pt idx="4139">
                  <c:v>4</c:v>
                </c:pt>
                <c:pt idx="4140">
                  <c:v>4</c:v>
                </c:pt>
                <c:pt idx="4141">
                  <c:v>3</c:v>
                </c:pt>
                <c:pt idx="4142">
                  <c:v>4</c:v>
                </c:pt>
                <c:pt idx="4143">
                  <c:v>3</c:v>
                </c:pt>
                <c:pt idx="4144">
                  <c:v>4</c:v>
                </c:pt>
                <c:pt idx="4145">
                  <c:v>3</c:v>
                </c:pt>
                <c:pt idx="4146">
                  <c:v>1</c:v>
                </c:pt>
                <c:pt idx="4147">
                  <c:v>3</c:v>
                </c:pt>
                <c:pt idx="4148">
                  <c:v>2</c:v>
                </c:pt>
                <c:pt idx="4149">
                  <c:v>4</c:v>
                </c:pt>
                <c:pt idx="4150">
                  <c:v>2</c:v>
                </c:pt>
                <c:pt idx="4151">
                  <c:v>5</c:v>
                </c:pt>
                <c:pt idx="4152">
                  <c:v>4</c:v>
                </c:pt>
                <c:pt idx="4153">
                  <c:v>4</c:v>
                </c:pt>
                <c:pt idx="4154">
                  <c:v>3</c:v>
                </c:pt>
                <c:pt idx="4155">
                  <c:v>3</c:v>
                </c:pt>
                <c:pt idx="4156">
                  <c:v>3</c:v>
                </c:pt>
                <c:pt idx="4157">
                  <c:v>3</c:v>
                </c:pt>
                <c:pt idx="4158">
                  <c:v>3</c:v>
                </c:pt>
                <c:pt idx="4159">
                  <c:v>3</c:v>
                </c:pt>
                <c:pt idx="4160">
                  <c:v>2</c:v>
                </c:pt>
                <c:pt idx="4161">
                  <c:v>4</c:v>
                </c:pt>
                <c:pt idx="4162">
                  <c:v>3</c:v>
                </c:pt>
                <c:pt idx="4163">
                  <c:v>3</c:v>
                </c:pt>
                <c:pt idx="4164">
                  <c:v>3</c:v>
                </c:pt>
                <c:pt idx="4165">
                  <c:v>4</c:v>
                </c:pt>
                <c:pt idx="4166">
                  <c:v>4</c:v>
                </c:pt>
                <c:pt idx="4167">
                  <c:v>4</c:v>
                </c:pt>
                <c:pt idx="4168">
                  <c:v>3</c:v>
                </c:pt>
                <c:pt idx="4169">
                  <c:v>2</c:v>
                </c:pt>
                <c:pt idx="4170">
                  <c:v>4</c:v>
                </c:pt>
                <c:pt idx="4171">
                  <c:v>4</c:v>
                </c:pt>
                <c:pt idx="4172">
                  <c:v>3</c:v>
                </c:pt>
                <c:pt idx="4173">
                  <c:v>5</c:v>
                </c:pt>
                <c:pt idx="4174">
                  <c:v>5</c:v>
                </c:pt>
                <c:pt idx="4175">
                  <c:v>3</c:v>
                </c:pt>
                <c:pt idx="4176">
                  <c:v>3</c:v>
                </c:pt>
                <c:pt idx="4177">
                  <c:v>2</c:v>
                </c:pt>
                <c:pt idx="4178">
                  <c:v>3</c:v>
                </c:pt>
                <c:pt idx="4179">
                  <c:v>3</c:v>
                </c:pt>
                <c:pt idx="4180">
                  <c:v>3</c:v>
                </c:pt>
                <c:pt idx="4181">
                  <c:v>2</c:v>
                </c:pt>
                <c:pt idx="4182">
                  <c:v>3</c:v>
                </c:pt>
                <c:pt idx="4183">
                  <c:v>3</c:v>
                </c:pt>
                <c:pt idx="4184">
                  <c:v>4</c:v>
                </c:pt>
                <c:pt idx="4185">
                  <c:v>3</c:v>
                </c:pt>
                <c:pt idx="4186">
                  <c:v>3</c:v>
                </c:pt>
                <c:pt idx="4187">
                  <c:v>4</c:v>
                </c:pt>
                <c:pt idx="4188">
                  <c:v>3</c:v>
                </c:pt>
                <c:pt idx="4189">
                  <c:v>4</c:v>
                </c:pt>
                <c:pt idx="4190">
                  <c:v>4</c:v>
                </c:pt>
                <c:pt idx="4191">
                  <c:v>3</c:v>
                </c:pt>
                <c:pt idx="4192">
                  <c:v>4</c:v>
                </c:pt>
                <c:pt idx="4193">
                  <c:v>3</c:v>
                </c:pt>
                <c:pt idx="4194">
                  <c:v>4</c:v>
                </c:pt>
                <c:pt idx="4195">
                  <c:v>4</c:v>
                </c:pt>
                <c:pt idx="4196">
                  <c:v>4</c:v>
                </c:pt>
                <c:pt idx="4197">
                  <c:v>6</c:v>
                </c:pt>
                <c:pt idx="4198">
                  <c:v>4</c:v>
                </c:pt>
                <c:pt idx="4199">
                  <c:v>4</c:v>
                </c:pt>
                <c:pt idx="4200">
                  <c:v>3</c:v>
                </c:pt>
                <c:pt idx="4201">
                  <c:v>3</c:v>
                </c:pt>
                <c:pt idx="4202">
                  <c:v>3</c:v>
                </c:pt>
                <c:pt idx="4203">
                  <c:v>3</c:v>
                </c:pt>
                <c:pt idx="4204">
                  <c:v>3</c:v>
                </c:pt>
                <c:pt idx="4205">
                  <c:v>5</c:v>
                </c:pt>
                <c:pt idx="4206">
                  <c:v>3</c:v>
                </c:pt>
                <c:pt idx="4207">
                  <c:v>4</c:v>
                </c:pt>
                <c:pt idx="4208">
                  <c:v>3</c:v>
                </c:pt>
                <c:pt idx="4209">
                  <c:v>4</c:v>
                </c:pt>
                <c:pt idx="4210">
                  <c:v>3</c:v>
                </c:pt>
                <c:pt idx="4211">
                  <c:v>4</c:v>
                </c:pt>
                <c:pt idx="4212">
                  <c:v>5</c:v>
                </c:pt>
                <c:pt idx="4213">
                  <c:v>3</c:v>
                </c:pt>
                <c:pt idx="4214">
                  <c:v>4</c:v>
                </c:pt>
                <c:pt idx="4215">
                  <c:v>3</c:v>
                </c:pt>
                <c:pt idx="4216">
                  <c:v>4</c:v>
                </c:pt>
                <c:pt idx="4217">
                  <c:v>3</c:v>
                </c:pt>
                <c:pt idx="4218">
                  <c:v>3</c:v>
                </c:pt>
                <c:pt idx="4219">
                  <c:v>5</c:v>
                </c:pt>
                <c:pt idx="4220">
                  <c:v>4</c:v>
                </c:pt>
                <c:pt idx="4221">
                  <c:v>3</c:v>
                </c:pt>
                <c:pt idx="4222">
                  <c:v>3</c:v>
                </c:pt>
                <c:pt idx="4223">
                  <c:v>4</c:v>
                </c:pt>
                <c:pt idx="4224">
                  <c:v>3</c:v>
                </c:pt>
                <c:pt idx="4225">
                  <c:v>3</c:v>
                </c:pt>
                <c:pt idx="4226">
                  <c:v>3</c:v>
                </c:pt>
                <c:pt idx="4227">
                  <c:v>2</c:v>
                </c:pt>
                <c:pt idx="4228">
                  <c:v>2</c:v>
                </c:pt>
                <c:pt idx="4229">
                  <c:v>2</c:v>
                </c:pt>
                <c:pt idx="4230">
                  <c:v>2</c:v>
                </c:pt>
                <c:pt idx="4231">
                  <c:v>5</c:v>
                </c:pt>
                <c:pt idx="4232">
                  <c:v>3</c:v>
                </c:pt>
                <c:pt idx="4233">
                  <c:v>3</c:v>
                </c:pt>
                <c:pt idx="4234">
                  <c:v>4</c:v>
                </c:pt>
                <c:pt idx="4235">
                  <c:v>9</c:v>
                </c:pt>
                <c:pt idx="4236">
                  <c:v>3</c:v>
                </c:pt>
                <c:pt idx="4237">
                  <c:v>3</c:v>
                </c:pt>
                <c:pt idx="4238">
                  <c:v>3</c:v>
                </c:pt>
                <c:pt idx="4239">
                  <c:v>3</c:v>
                </c:pt>
                <c:pt idx="4240">
                  <c:v>6</c:v>
                </c:pt>
                <c:pt idx="4241">
                  <c:v>4</c:v>
                </c:pt>
                <c:pt idx="4242">
                  <c:v>3</c:v>
                </c:pt>
                <c:pt idx="4243">
                  <c:v>4</c:v>
                </c:pt>
                <c:pt idx="4244">
                  <c:v>4</c:v>
                </c:pt>
                <c:pt idx="4245">
                  <c:v>4</c:v>
                </c:pt>
                <c:pt idx="4246">
                  <c:v>4</c:v>
                </c:pt>
                <c:pt idx="4247">
                  <c:v>2</c:v>
                </c:pt>
                <c:pt idx="4248">
                  <c:v>4</c:v>
                </c:pt>
                <c:pt idx="4249">
                  <c:v>4</c:v>
                </c:pt>
                <c:pt idx="4250">
                  <c:v>3</c:v>
                </c:pt>
                <c:pt idx="4251">
                  <c:v>3</c:v>
                </c:pt>
                <c:pt idx="4252">
                  <c:v>3</c:v>
                </c:pt>
                <c:pt idx="4253">
                  <c:v>4</c:v>
                </c:pt>
                <c:pt idx="4254">
                  <c:v>3</c:v>
                </c:pt>
                <c:pt idx="4255">
                  <c:v>6</c:v>
                </c:pt>
                <c:pt idx="4256">
                  <c:v>4</c:v>
                </c:pt>
                <c:pt idx="4257">
                  <c:v>3</c:v>
                </c:pt>
                <c:pt idx="4258">
                  <c:v>5</c:v>
                </c:pt>
                <c:pt idx="4259">
                  <c:v>3</c:v>
                </c:pt>
                <c:pt idx="4260">
                  <c:v>3</c:v>
                </c:pt>
                <c:pt idx="4261">
                  <c:v>4</c:v>
                </c:pt>
                <c:pt idx="4262">
                  <c:v>4</c:v>
                </c:pt>
                <c:pt idx="4263">
                  <c:v>4</c:v>
                </c:pt>
                <c:pt idx="4264">
                  <c:v>3</c:v>
                </c:pt>
                <c:pt idx="4265">
                  <c:v>3</c:v>
                </c:pt>
                <c:pt idx="4266">
                  <c:v>3</c:v>
                </c:pt>
                <c:pt idx="4267">
                  <c:v>3</c:v>
                </c:pt>
                <c:pt idx="4268">
                  <c:v>4</c:v>
                </c:pt>
                <c:pt idx="4269">
                  <c:v>3</c:v>
                </c:pt>
                <c:pt idx="4270">
                  <c:v>5</c:v>
                </c:pt>
                <c:pt idx="4271">
                  <c:v>3</c:v>
                </c:pt>
                <c:pt idx="4272">
                  <c:v>4</c:v>
                </c:pt>
                <c:pt idx="4273">
                  <c:v>3</c:v>
                </c:pt>
                <c:pt idx="4274">
                  <c:v>5</c:v>
                </c:pt>
                <c:pt idx="4275">
                  <c:v>4</c:v>
                </c:pt>
                <c:pt idx="4276">
                  <c:v>4</c:v>
                </c:pt>
                <c:pt idx="4277">
                  <c:v>3</c:v>
                </c:pt>
                <c:pt idx="4278">
                  <c:v>3</c:v>
                </c:pt>
                <c:pt idx="4279">
                  <c:v>3</c:v>
                </c:pt>
                <c:pt idx="4280">
                  <c:v>3</c:v>
                </c:pt>
                <c:pt idx="4281">
                  <c:v>5</c:v>
                </c:pt>
                <c:pt idx="4282">
                  <c:v>4</c:v>
                </c:pt>
                <c:pt idx="4283">
                  <c:v>4</c:v>
                </c:pt>
                <c:pt idx="4284">
                  <c:v>3</c:v>
                </c:pt>
                <c:pt idx="4285">
                  <c:v>3</c:v>
                </c:pt>
                <c:pt idx="4286">
                  <c:v>3</c:v>
                </c:pt>
                <c:pt idx="4287">
                  <c:v>3</c:v>
                </c:pt>
                <c:pt idx="4288">
                  <c:v>3</c:v>
                </c:pt>
                <c:pt idx="4289">
                  <c:v>3</c:v>
                </c:pt>
                <c:pt idx="4290">
                  <c:v>3</c:v>
                </c:pt>
                <c:pt idx="4291">
                  <c:v>2</c:v>
                </c:pt>
                <c:pt idx="4292">
                  <c:v>3</c:v>
                </c:pt>
                <c:pt idx="4293">
                  <c:v>2</c:v>
                </c:pt>
                <c:pt idx="4294">
                  <c:v>3</c:v>
                </c:pt>
                <c:pt idx="4295">
                  <c:v>3</c:v>
                </c:pt>
                <c:pt idx="4296">
                  <c:v>2</c:v>
                </c:pt>
                <c:pt idx="4297">
                  <c:v>3</c:v>
                </c:pt>
                <c:pt idx="4298">
                  <c:v>3</c:v>
                </c:pt>
                <c:pt idx="4299">
                  <c:v>5</c:v>
                </c:pt>
                <c:pt idx="4300">
                  <c:v>3</c:v>
                </c:pt>
                <c:pt idx="4301">
                  <c:v>5</c:v>
                </c:pt>
                <c:pt idx="4302">
                  <c:v>3</c:v>
                </c:pt>
                <c:pt idx="4303">
                  <c:v>3</c:v>
                </c:pt>
                <c:pt idx="4304">
                  <c:v>3</c:v>
                </c:pt>
                <c:pt idx="4305">
                  <c:v>3</c:v>
                </c:pt>
                <c:pt idx="4306">
                  <c:v>3</c:v>
                </c:pt>
                <c:pt idx="4307">
                  <c:v>3</c:v>
                </c:pt>
                <c:pt idx="4308">
                  <c:v>2</c:v>
                </c:pt>
                <c:pt idx="4309">
                  <c:v>2</c:v>
                </c:pt>
                <c:pt idx="4310">
                  <c:v>3</c:v>
                </c:pt>
                <c:pt idx="4311">
                  <c:v>4</c:v>
                </c:pt>
                <c:pt idx="4312">
                  <c:v>3</c:v>
                </c:pt>
                <c:pt idx="4313">
                  <c:v>3</c:v>
                </c:pt>
                <c:pt idx="4314">
                  <c:v>4</c:v>
                </c:pt>
                <c:pt idx="4315">
                  <c:v>3</c:v>
                </c:pt>
                <c:pt idx="4316">
                  <c:v>4</c:v>
                </c:pt>
                <c:pt idx="4317">
                  <c:v>3</c:v>
                </c:pt>
                <c:pt idx="4318">
                  <c:v>3</c:v>
                </c:pt>
                <c:pt idx="4319">
                  <c:v>3</c:v>
                </c:pt>
                <c:pt idx="4320">
                  <c:v>5</c:v>
                </c:pt>
                <c:pt idx="4321">
                  <c:v>4</c:v>
                </c:pt>
                <c:pt idx="4322">
                  <c:v>4</c:v>
                </c:pt>
                <c:pt idx="4323">
                  <c:v>3</c:v>
                </c:pt>
                <c:pt idx="4324">
                  <c:v>4</c:v>
                </c:pt>
                <c:pt idx="4325">
                  <c:v>4</c:v>
                </c:pt>
                <c:pt idx="4326">
                  <c:v>3</c:v>
                </c:pt>
                <c:pt idx="4327">
                  <c:v>3</c:v>
                </c:pt>
                <c:pt idx="4328">
                  <c:v>2</c:v>
                </c:pt>
                <c:pt idx="4329">
                  <c:v>2</c:v>
                </c:pt>
                <c:pt idx="4330">
                  <c:v>3</c:v>
                </c:pt>
                <c:pt idx="4331">
                  <c:v>5</c:v>
                </c:pt>
                <c:pt idx="4332">
                  <c:v>2</c:v>
                </c:pt>
                <c:pt idx="4333">
                  <c:v>3</c:v>
                </c:pt>
                <c:pt idx="4334">
                  <c:v>4</c:v>
                </c:pt>
                <c:pt idx="4335">
                  <c:v>4</c:v>
                </c:pt>
                <c:pt idx="4336">
                  <c:v>4</c:v>
                </c:pt>
                <c:pt idx="4337">
                  <c:v>3</c:v>
                </c:pt>
                <c:pt idx="4338">
                  <c:v>3</c:v>
                </c:pt>
                <c:pt idx="4339">
                  <c:v>4</c:v>
                </c:pt>
                <c:pt idx="4340">
                  <c:v>3</c:v>
                </c:pt>
                <c:pt idx="4341">
                  <c:v>3</c:v>
                </c:pt>
                <c:pt idx="4342">
                  <c:v>3</c:v>
                </c:pt>
                <c:pt idx="4343">
                  <c:v>3</c:v>
                </c:pt>
                <c:pt idx="4344">
                  <c:v>6</c:v>
                </c:pt>
                <c:pt idx="4345">
                  <c:v>3</c:v>
                </c:pt>
                <c:pt idx="4346">
                  <c:v>3</c:v>
                </c:pt>
                <c:pt idx="4347">
                  <c:v>3</c:v>
                </c:pt>
                <c:pt idx="4348">
                  <c:v>4</c:v>
                </c:pt>
                <c:pt idx="4349">
                  <c:v>3</c:v>
                </c:pt>
                <c:pt idx="4350">
                  <c:v>3</c:v>
                </c:pt>
                <c:pt idx="4351">
                  <c:v>3</c:v>
                </c:pt>
                <c:pt idx="4352">
                  <c:v>2</c:v>
                </c:pt>
                <c:pt idx="4353">
                  <c:v>3</c:v>
                </c:pt>
                <c:pt idx="4354">
                  <c:v>4</c:v>
                </c:pt>
                <c:pt idx="4355">
                  <c:v>2</c:v>
                </c:pt>
                <c:pt idx="4356">
                  <c:v>3</c:v>
                </c:pt>
                <c:pt idx="4357">
                  <c:v>2</c:v>
                </c:pt>
                <c:pt idx="4358">
                  <c:v>2</c:v>
                </c:pt>
                <c:pt idx="4359">
                  <c:v>4</c:v>
                </c:pt>
                <c:pt idx="4360">
                  <c:v>2</c:v>
                </c:pt>
                <c:pt idx="4361">
                  <c:v>4</c:v>
                </c:pt>
                <c:pt idx="4362">
                  <c:v>2</c:v>
                </c:pt>
                <c:pt idx="4363">
                  <c:v>4</c:v>
                </c:pt>
                <c:pt idx="4364">
                  <c:v>3</c:v>
                </c:pt>
                <c:pt idx="4365">
                  <c:v>4</c:v>
                </c:pt>
                <c:pt idx="4366">
                  <c:v>3</c:v>
                </c:pt>
                <c:pt idx="4367">
                  <c:v>4</c:v>
                </c:pt>
                <c:pt idx="4368">
                  <c:v>2</c:v>
                </c:pt>
                <c:pt idx="4369">
                  <c:v>3</c:v>
                </c:pt>
                <c:pt idx="4370">
                  <c:v>4</c:v>
                </c:pt>
                <c:pt idx="4371">
                  <c:v>4</c:v>
                </c:pt>
                <c:pt idx="4372">
                  <c:v>3</c:v>
                </c:pt>
                <c:pt idx="4373">
                  <c:v>3</c:v>
                </c:pt>
                <c:pt idx="4374">
                  <c:v>3</c:v>
                </c:pt>
                <c:pt idx="4375">
                  <c:v>4</c:v>
                </c:pt>
                <c:pt idx="4376">
                  <c:v>3</c:v>
                </c:pt>
                <c:pt idx="4377">
                  <c:v>4</c:v>
                </c:pt>
                <c:pt idx="4378">
                  <c:v>3</c:v>
                </c:pt>
                <c:pt idx="4379">
                  <c:v>3</c:v>
                </c:pt>
                <c:pt idx="4380">
                  <c:v>3</c:v>
                </c:pt>
                <c:pt idx="4381">
                  <c:v>3</c:v>
                </c:pt>
                <c:pt idx="4382">
                  <c:v>3</c:v>
                </c:pt>
                <c:pt idx="4383">
                  <c:v>3</c:v>
                </c:pt>
                <c:pt idx="4384">
                  <c:v>3</c:v>
                </c:pt>
                <c:pt idx="4385">
                  <c:v>4</c:v>
                </c:pt>
                <c:pt idx="4386">
                  <c:v>3</c:v>
                </c:pt>
                <c:pt idx="4387">
                  <c:v>4</c:v>
                </c:pt>
                <c:pt idx="4388">
                  <c:v>3</c:v>
                </c:pt>
                <c:pt idx="4389">
                  <c:v>3</c:v>
                </c:pt>
                <c:pt idx="4390">
                  <c:v>1</c:v>
                </c:pt>
                <c:pt idx="4391">
                  <c:v>4</c:v>
                </c:pt>
                <c:pt idx="4392">
                  <c:v>3</c:v>
                </c:pt>
                <c:pt idx="4393">
                  <c:v>4</c:v>
                </c:pt>
                <c:pt idx="4394">
                  <c:v>4</c:v>
                </c:pt>
                <c:pt idx="4395">
                  <c:v>3</c:v>
                </c:pt>
                <c:pt idx="4396">
                  <c:v>3</c:v>
                </c:pt>
                <c:pt idx="4397">
                  <c:v>3</c:v>
                </c:pt>
                <c:pt idx="4398">
                  <c:v>4</c:v>
                </c:pt>
                <c:pt idx="4399">
                  <c:v>4</c:v>
                </c:pt>
                <c:pt idx="4400">
                  <c:v>3</c:v>
                </c:pt>
                <c:pt idx="4401">
                  <c:v>4</c:v>
                </c:pt>
                <c:pt idx="4402">
                  <c:v>4</c:v>
                </c:pt>
                <c:pt idx="4403">
                  <c:v>3</c:v>
                </c:pt>
                <c:pt idx="4404">
                  <c:v>3</c:v>
                </c:pt>
                <c:pt idx="4405">
                  <c:v>2</c:v>
                </c:pt>
                <c:pt idx="4406">
                  <c:v>4</c:v>
                </c:pt>
                <c:pt idx="4407">
                  <c:v>4</c:v>
                </c:pt>
                <c:pt idx="4408">
                  <c:v>3</c:v>
                </c:pt>
                <c:pt idx="4409">
                  <c:v>3</c:v>
                </c:pt>
                <c:pt idx="4410">
                  <c:v>1</c:v>
                </c:pt>
                <c:pt idx="4411">
                  <c:v>5</c:v>
                </c:pt>
                <c:pt idx="4412">
                  <c:v>4</c:v>
                </c:pt>
                <c:pt idx="4413">
                  <c:v>4</c:v>
                </c:pt>
                <c:pt idx="4414">
                  <c:v>3</c:v>
                </c:pt>
                <c:pt idx="4415">
                  <c:v>4</c:v>
                </c:pt>
                <c:pt idx="4416">
                  <c:v>2</c:v>
                </c:pt>
                <c:pt idx="4417">
                  <c:v>3</c:v>
                </c:pt>
                <c:pt idx="4418">
                  <c:v>4</c:v>
                </c:pt>
                <c:pt idx="4419">
                  <c:v>2</c:v>
                </c:pt>
                <c:pt idx="4420">
                  <c:v>4</c:v>
                </c:pt>
                <c:pt idx="4421">
                  <c:v>3</c:v>
                </c:pt>
                <c:pt idx="4422">
                  <c:v>3</c:v>
                </c:pt>
                <c:pt idx="4423">
                  <c:v>3</c:v>
                </c:pt>
                <c:pt idx="4424">
                  <c:v>2</c:v>
                </c:pt>
                <c:pt idx="4425">
                  <c:v>4</c:v>
                </c:pt>
                <c:pt idx="4426">
                  <c:v>3</c:v>
                </c:pt>
                <c:pt idx="4427">
                  <c:v>2</c:v>
                </c:pt>
                <c:pt idx="4428">
                  <c:v>5</c:v>
                </c:pt>
                <c:pt idx="4429">
                  <c:v>3</c:v>
                </c:pt>
                <c:pt idx="4430">
                  <c:v>3</c:v>
                </c:pt>
                <c:pt idx="4431">
                  <c:v>4</c:v>
                </c:pt>
                <c:pt idx="4432">
                  <c:v>5</c:v>
                </c:pt>
                <c:pt idx="4433">
                  <c:v>4</c:v>
                </c:pt>
                <c:pt idx="4434">
                  <c:v>3</c:v>
                </c:pt>
                <c:pt idx="4435">
                  <c:v>3</c:v>
                </c:pt>
                <c:pt idx="4436">
                  <c:v>4</c:v>
                </c:pt>
                <c:pt idx="4437">
                  <c:v>2</c:v>
                </c:pt>
                <c:pt idx="4438">
                  <c:v>3</c:v>
                </c:pt>
                <c:pt idx="4439">
                  <c:v>3</c:v>
                </c:pt>
                <c:pt idx="4440">
                  <c:v>4</c:v>
                </c:pt>
                <c:pt idx="4441">
                  <c:v>2</c:v>
                </c:pt>
                <c:pt idx="4442">
                  <c:v>4</c:v>
                </c:pt>
                <c:pt idx="4443">
                  <c:v>3</c:v>
                </c:pt>
                <c:pt idx="4444">
                  <c:v>2</c:v>
                </c:pt>
                <c:pt idx="4445">
                  <c:v>4</c:v>
                </c:pt>
                <c:pt idx="4446">
                  <c:v>1</c:v>
                </c:pt>
                <c:pt idx="4447">
                  <c:v>4</c:v>
                </c:pt>
                <c:pt idx="4448">
                  <c:v>3</c:v>
                </c:pt>
                <c:pt idx="4449">
                  <c:v>2</c:v>
                </c:pt>
                <c:pt idx="4450">
                  <c:v>3</c:v>
                </c:pt>
                <c:pt idx="4451">
                  <c:v>3</c:v>
                </c:pt>
                <c:pt idx="4452">
                  <c:v>3</c:v>
                </c:pt>
                <c:pt idx="4453">
                  <c:v>3</c:v>
                </c:pt>
                <c:pt idx="4454">
                  <c:v>3</c:v>
                </c:pt>
                <c:pt idx="4455">
                  <c:v>3</c:v>
                </c:pt>
                <c:pt idx="4456">
                  <c:v>2</c:v>
                </c:pt>
                <c:pt idx="4457">
                  <c:v>4</c:v>
                </c:pt>
                <c:pt idx="4458">
                  <c:v>4</c:v>
                </c:pt>
                <c:pt idx="4459">
                  <c:v>3</c:v>
                </c:pt>
                <c:pt idx="4460">
                  <c:v>3</c:v>
                </c:pt>
                <c:pt idx="4461">
                  <c:v>3</c:v>
                </c:pt>
                <c:pt idx="4462">
                  <c:v>3</c:v>
                </c:pt>
                <c:pt idx="4463">
                  <c:v>3</c:v>
                </c:pt>
                <c:pt idx="4464">
                  <c:v>2</c:v>
                </c:pt>
                <c:pt idx="4465">
                  <c:v>4</c:v>
                </c:pt>
                <c:pt idx="4466">
                  <c:v>2</c:v>
                </c:pt>
                <c:pt idx="4467">
                  <c:v>3</c:v>
                </c:pt>
                <c:pt idx="4468">
                  <c:v>4</c:v>
                </c:pt>
                <c:pt idx="4469">
                  <c:v>3</c:v>
                </c:pt>
                <c:pt idx="4470">
                  <c:v>3</c:v>
                </c:pt>
                <c:pt idx="4471">
                  <c:v>4</c:v>
                </c:pt>
                <c:pt idx="4472">
                  <c:v>3</c:v>
                </c:pt>
                <c:pt idx="4473">
                  <c:v>3</c:v>
                </c:pt>
                <c:pt idx="4474">
                  <c:v>3</c:v>
                </c:pt>
                <c:pt idx="4475">
                  <c:v>3</c:v>
                </c:pt>
                <c:pt idx="4476">
                  <c:v>3</c:v>
                </c:pt>
                <c:pt idx="4477">
                  <c:v>4</c:v>
                </c:pt>
                <c:pt idx="4478">
                  <c:v>3</c:v>
                </c:pt>
                <c:pt idx="4479">
                  <c:v>3</c:v>
                </c:pt>
                <c:pt idx="4480">
                  <c:v>3</c:v>
                </c:pt>
                <c:pt idx="4481">
                  <c:v>3</c:v>
                </c:pt>
                <c:pt idx="4482">
                  <c:v>3</c:v>
                </c:pt>
                <c:pt idx="4483">
                  <c:v>4</c:v>
                </c:pt>
                <c:pt idx="4484">
                  <c:v>4</c:v>
                </c:pt>
                <c:pt idx="4485">
                  <c:v>4</c:v>
                </c:pt>
                <c:pt idx="4486">
                  <c:v>5</c:v>
                </c:pt>
                <c:pt idx="4487">
                  <c:v>3</c:v>
                </c:pt>
                <c:pt idx="4488">
                  <c:v>2</c:v>
                </c:pt>
                <c:pt idx="4489">
                  <c:v>3</c:v>
                </c:pt>
                <c:pt idx="4490">
                  <c:v>4</c:v>
                </c:pt>
                <c:pt idx="4491">
                  <c:v>5</c:v>
                </c:pt>
                <c:pt idx="4492">
                  <c:v>4</c:v>
                </c:pt>
                <c:pt idx="4493">
                  <c:v>4</c:v>
                </c:pt>
                <c:pt idx="4494">
                  <c:v>5</c:v>
                </c:pt>
                <c:pt idx="4495">
                  <c:v>3</c:v>
                </c:pt>
                <c:pt idx="4496">
                  <c:v>4</c:v>
                </c:pt>
                <c:pt idx="4497">
                  <c:v>4</c:v>
                </c:pt>
                <c:pt idx="4498">
                  <c:v>4</c:v>
                </c:pt>
                <c:pt idx="4499">
                  <c:v>3</c:v>
                </c:pt>
                <c:pt idx="4500">
                  <c:v>3</c:v>
                </c:pt>
                <c:pt idx="4501">
                  <c:v>3</c:v>
                </c:pt>
                <c:pt idx="4502">
                  <c:v>4</c:v>
                </c:pt>
                <c:pt idx="4503">
                  <c:v>4</c:v>
                </c:pt>
                <c:pt idx="4504">
                  <c:v>3</c:v>
                </c:pt>
                <c:pt idx="4505">
                  <c:v>4</c:v>
                </c:pt>
                <c:pt idx="4506">
                  <c:v>2</c:v>
                </c:pt>
                <c:pt idx="4507">
                  <c:v>4</c:v>
                </c:pt>
                <c:pt idx="4508">
                  <c:v>3</c:v>
                </c:pt>
                <c:pt idx="4509">
                  <c:v>3</c:v>
                </c:pt>
                <c:pt idx="4510">
                  <c:v>3</c:v>
                </c:pt>
                <c:pt idx="4511">
                  <c:v>4</c:v>
                </c:pt>
                <c:pt idx="4512">
                  <c:v>3</c:v>
                </c:pt>
                <c:pt idx="4513">
                  <c:v>3</c:v>
                </c:pt>
                <c:pt idx="4514">
                  <c:v>4</c:v>
                </c:pt>
                <c:pt idx="4515">
                  <c:v>3</c:v>
                </c:pt>
                <c:pt idx="4516">
                  <c:v>4</c:v>
                </c:pt>
                <c:pt idx="4517">
                  <c:v>3</c:v>
                </c:pt>
                <c:pt idx="4518">
                  <c:v>3</c:v>
                </c:pt>
                <c:pt idx="4519">
                  <c:v>3</c:v>
                </c:pt>
                <c:pt idx="4520">
                  <c:v>4</c:v>
                </c:pt>
                <c:pt idx="4521">
                  <c:v>3</c:v>
                </c:pt>
                <c:pt idx="4522">
                  <c:v>2</c:v>
                </c:pt>
                <c:pt idx="4523">
                  <c:v>3</c:v>
                </c:pt>
                <c:pt idx="4524">
                  <c:v>2</c:v>
                </c:pt>
                <c:pt idx="4525">
                  <c:v>4</c:v>
                </c:pt>
                <c:pt idx="4526">
                  <c:v>3</c:v>
                </c:pt>
                <c:pt idx="4527">
                  <c:v>3</c:v>
                </c:pt>
                <c:pt idx="4528">
                  <c:v>4</c:v>
                </c:pt>
                <c:pt idx="4529">
                  <c:v>4</c:v>
                </c:pt>
                <c:pt idx="4530">
                  <c:v>4</c:v>
                </c:pt>
                <c:pt idx="4531">
                  <c:v>3</c:v>
                </c:pt>
                <c:pt idx="4532">
                  <c:v>4</c:v>
                </c:pt>
                <c:pt idx="4533">
                  <c:v>3</c:v>
                </c:pt>
                <c:pt idx="4534">
                  <c:v>3</c:v>
                </c:pt>
                <c:pt idx="4535">
                  <c:v>3</c:v>
                </c:pt>
                <c:pt idx="4536">
                  <c:v>2</c:v>
                </c:pt>
                <c:pt idx="4537">
                  <c:v>4</c:v>
                </c:pt>
                <c:pt idx="4538">
                  <c:v>2</c:v>
                </c:pt>
                <c:pt idx="4539">
                  <c:v>3</c:v>
                </c:pt>
                <c:pt idx="4540">
                  <c:v>3</c:v>
                </c:pt>
                <c:pt idx="4541">
                  <c:v>3</c:v>
                </c:pt>
                <c:pt idx="4542">
                  <c:v>4</c:v>
                </c:pt>
                <c:pt idx="4543">
                  <c:v>2</c:v>
                </c:pt>
                <c:pt idx="4544">
                  <c:v>3</c:v>
                </c:pt>
                <c:pt idx="4545">
                  <c:v>2</c:v>
                </c:pt>
                <c:pt idx="4546">
                  <c:v>3</c:v>
                </c:pt>
                <c:pt idx="4547">
                  <c:v>3</c:v>
                </c:pt>
                <c:pt idx="4548">
                  <c:v>4</c:v>
                </c:pt>
                <c:pt idx="4549">
                  <c:v>3</c:v>
                </c:pt>
                <c:pt idx="4550">
                  <c:v>3</c:v>
                </c:pt>
                <c:pt idx="4551">
                  <c:v>2</c:v>
                </c:pt>
                <c:pt idx="4552">
                  <c:v>2</c:v>
                </c:pt>
                <c:pt idx="4553">
                  <c:v>4</c:v>
                </c:pt>
                <c:pt idx="4554">
                  <c:v>5</c:v>
                </c:pt>
                <c:pt idx="4555">
                  <c:v>5</c:v>
                </c:pt>
                <c:pt idx="4556">
                  <c:v>5</c:v>
                </c:pt>
                <c:pt idx="4557">
                  <c:v>3</c:v>
                </c:pt>
                <c:pt idx="4558">
                  <c:v>2</c:v>
                </c:pt>
                <c:pt idx="4559">
                  <c:v>2</c:v>
                </c:pt>
                <c:pt idx="4560">
                  <c:v>2</c:v>
                </c:pt>
                <c:pt idx="4561">
                  <c:v>2</c:v>
                </c:pt>
                <c:pt idx="4562">
                  <c:v>3</c:v>
                </c:pt>
                <c:pt idx="4563">
                  <c:v>2</c:v>
                </c:pt>
                <c:pt idx="4564">
                  <c:v>4</c:v>
                </c:pt>
                <c:pt idx="4565">
                  <c:v>4</c:v>
                </c:pt>
                <c:pt idx="4566">
                  <c:v>3</c:v>
                </c:pt>
                <c:pt idx="4567">
                  <c:v>4</c:v>
                </c:pt>
                <c:pt idx="4568">
                  <c:v>4</c:v>
                </c:pt>
                <c:pt idx="4569">
                  <c:v>3</c:v>
                </c:pt>
                <c:pt idx="4570">
                  <c:v>3</c:v>
                </c:pt>
                <c:pt idx="4571">
                  <c:v>3</c:v>
                </c:pt>
                <c:pt idx="4572">
                  <c:v>5</c:v>
                </c:pt>
                <c:pt idx="4573">
                  <c:v>4</c:v>
                </c:pt>
                <c:pt idx="4574">
                  <c:v>2</c:v>
                </c:pt>
                <c:pt idx="4575">
                  <c:v>3</c:v>
                </c:pt>
                <c:pt idx="4576">
                  <c:v>3</c:v>
                </c:pt>
                <c:pt idx="4577">
                  <c:v>3</c:v>
                </c:pt>
                <c:pt idx="4578">
                  <c:v>3</c:v>
                </c:pt>
                <c:pt idx="4579">
                  <c:v>4</c:v>
                </c:pt>
                <c:pt idx="4580">
                  <c:v>3</c:v>
                </c:pt>
                <c:pt idx="4581">
                  <c:v>6</c:v>
                </c:pt>
                <c:pt idx="4582">
                  <c:v>3</c:v>
                </c:pt>
                <c:pt idx="4583">
                  <c:v>4</c:v>
                </c:pt>
                <c:pt idx="4584">
                  <c:v>3</c:v>
                </c:pt>
                <c:pt idx="4585">
                  <c:v>3</c:v>
                </c:pt>
                <c:pt idx="4586">
                  <c:v>3</c:v>
                </c:pt>
                <c:pt idx="4587">
                  <c:v>3</c:v>
                </c:pt>
                <c:pt idx="4588">
                  <c:v>3</c:v>
                </c:pt>
                <c:pt idx="4589">
                  <c:v>5</c:v>
                </c:pt>
                <c:pt idx="4590">
                  <c:v>3</c:v>
                </c:pt>
                <c:pt idx="4591">
                  <c:v>4</c:v>
                </c:pt>
                <c:pt idx="4592">
                  <c:v>5</c:v>
                </c:pt>
                <c:pt idx="4593">
                  <c:v>3</c:v>
                </c:pt>
                <c:pt idx="4594">
                  <c:v>3</c:v>
                </c:pt>
                <c:pt idx="4595">
                  <c:v>3</c:v>
                </c:pt>
                <c:pt idx="4596">
                  <c:v>3</c:v>
                </c:pt>
                <c:pt idx="4597">
                  <c:v>3</c:v>
                </c:pt>
                <c:pt idx="4598">
                  <c:v>6</c:v>
                </c:pt>
                <c:pt idx="4599">
                  <c:v>3</c:v>
                </c:pt>
                <c:pt idx="4600">
                  <c:v>2</c:v>
                </c:pt>
                <c:pt idx="4601">
                  <c:v>2</c:v>
                </c:pt>
                <c:pt idx="4602">
                  <c:v>4</c:v>
                </c:pt>
                <c:pt idx="4603">
                  <c:v>4</c:v>
                </c:pt>
                <c:pt idx="4604">
                  <c:v>4</c:v>
                </c:pt>
                <c:pt idx="4605">
                  <c:v>4</c:v>
                </c:pt>
                <c:pt idx="4606">
                  <c:v>3</c:v>
                </c:pt>
                <c:pt idx="4607">
                  <c:v>3</c:v>
                </c:pt>
                <c:pt idx="4608">
                  <c:v>4</c:v>
                </c:pt>
                <c:pt idx="4609">
                  <c:v>4</c:v>
                </c:pt>
                <c:pt idx="4610">
                  <c:v>3</c:v>
                </c:pt>
                <c:pt idx="4611">
                  <c:v>2</c:v>
                </c:pt>
                <c:pt idx="4612">
                  <c:v>3</c:v>
                </c:pt>
                <c:pt idx="4613">
                  <c:v>4</c:v>
                </c:pt>
                <c:pt idx="4614">
                  <c:v>3</c:v>
                </c:pt>
                <c:pt idx="4615">
                  <c:v>2</c:v>
                </c:pt>
                <c:pt idx="4616">
                  <c:v>4</c:v>
                </c:pt>
                <c:pt idx="4617">
                  <c:v>3</c:v>
                </c:pt>
                <c:pt idx="4618">
                  <c:v>3</c:v>
                </c:pt>
                <c:pt idx="4619">
                  <c:v>3</c:v>
                </c:pt>
                <c:pt idx="4620">
                  <c:v>3</c:v>
                </c:pt>
                <c:pt idx="4621">
                  <c:v>4</c:v>
                </c:pt>
                <c:pt idx="4622">
                  <c:v>3</c:v>
                </c:pt>
                <c:pt idx="4623">
                  <c:v>4</c:v>
                </c:pt>
                <c:pt idx="4624">
                  <c:v>4</c:v>
                </c:pt>
                <c:pt idx="4625">
                  <c:v>3</c:v>
                </c:pt>
                <c:pt idx="4626">
                  <c:v>4</c:v>
                </c:pt>
                <c:pt idx="4627">
                  <c:v>4</c:v>
                </c:pt>
                <c:pt idx="4628">
                  <c:v>4</c:v>
                </c:pt>
                <c:pt idx="4629">
                  <c:v>3</c:v>
                </c:pt>
                <c:pt idx="4630">
                  <c:v>4</c:v>
                </c:pt>
                <c:pt idx="4631">
                  <c:v>4</c:v>
                </c:pt>
                <c:pt idx="4632">
                  <c:v>3</c:v>
                </c:pt>
                <c:pt idx="4633">
                  <c:v>3</c:v>
                </c:pt>
                <c:pt idx="4634">
                  <c:v>4</c:v>
                </c:pt>
                <c:pt idx="4635">
                  <c:v>4</c:v>
                </c:pt>
                <c:pt idx="4636">
                  <c:v>4</c:v>
                </c:pt>
                <c:pt idx="4637">
                  <c:v>3</c:v>
                </c:pt>
                <c:pt idx="4638">
                  <c:v>4</c:v>
                </c:pt>
                <c:pt idx="4639">
                  <c:v>6</c:v>
                </c:pt>
                <c:pt idx="4640">
                  <c:v>2</c:v>
                </c:pt>
                <c:pt idx="4641">
                  <c:v>4</c:v>
                </c:pt>
                <c:pt idx="4642">
                  <c:v>4</c:v>
                </c:pt>
                <c:pt idx="4643">
                  <c:v>4</c:v>
                </c:pt>
                <c:pt idx="4644">
                  <c:v>4</c:v>
                </c:pt>
                <c:pt idx="4645">
                  <c:v>3</c:v>
                </c:pt>
                <c:pt idx="4646">
                  <c:v>3</c:v>
                </c:pt>
                <c:pt idx="4647">
                  <c:v>3</c:v>
                </c:pt>
                <c:pt idx="4648">
                  <c:v>2</c:v>
                </c:pt>
                <c:pt idx="4649">
                  <c:v>3</c:v>
                </c:pt>
                <c:pt idx="4650">
                  <c:v>2</c:v>
                </c:pt>
                <c:pt idx="4651">
                  <c:v>1</c:v>
                </c:pt>
                <c:pt idx="4652">
                  <c:v>3</c:v>
                </c:pt>
                <c:pt idx="4653">
                  <c:v>4</c:v>
                </c:pt>
                <c:pt idx="4654">
                  <c:v>6</c:v>
                </c:pt>
                <c:pt idx="4655">
                  <c:v>3</c:v>
                </c:pt>
                <c:pt idx="4656">
                  <c:v>3</c:v>
                </c:pt>
                <c:pt idx="4657">
                  <c:v>6</c:v>
                </c:pt>
                <c:pt idx="4658">
                  <c:v>3</c:v>
                </c:pt>
                <c:pt idx="4659">
                  <c:v>3</c:v>
                </c:pt>
                <c:pt idx="4660">
                  <c:v>3</c:v>
                </c:pt>
                <c:pt idx="4661">
                  <c:v>4</c:v>
                </c:pt>
                <c:pt idx="4662">
                  <c:v>4</c:v>
                </c:pt>
                <c:pt idx="4663">
                  <c:v>4</c:v>
                </c:pt>
                <c:pt idx="4664">
                  <c:v>3</c:v>
                </c:pt>
                <c:pt idx="4665">
                  <c:v>3</c:v>
                </c:pt>
                <c:pt idx="4666">
                  <c:v>4</c:v>
                </c:pt>
                <c:pt idx="4667">
                  <c:v>4</c:v>
                </c:pt>
                <c:pt idx="4668">
                  <c:v>2</c:v>
                </c:pt>
                <c:pt idx="4669">
                  <c:v>3</c:v>
                </c:pt>
                <c:pt idx="4670">
                  <c:v>3</c:v>
                </c:pt>
                <c:pt idx="4671">
                  <c:v>4</c:v>
                </c:pt>
                <c:pt idx="4672">
                  <c:v>5</c:v>
                </c:pt>
                <c:pt idx="4673">
                  <c:v>4</c:v>
                </c:pt>
                <c:pt idx="4674">
                  <c:v>4</c:v>
                </c:pt>
                <c:pt idx="4675">
                  <c:v>4</c:v>
                </c:pt>
                <c:pt idx="4676">
                  <c:v>4</c:v>
                </c:pt>
                <c:pt idx="4677">
                  <c:v>3</c:v>
                </c:pt>
                <c:pt idx="4678">
                  <c:v>4</c:v>
                </c:pt>
                <c:pt idx="4679">
                  <c:v>3</c:v>
                </c:pt>
                <c:pt idx="4680">
                  <c:v>4</c:v>
                </c:pt>
                <c:pt idx="4681">
                  <c:v>4</c:v>
                </c:pt>
                <c:pt idx="4682">
                  <c:v>2</c:v>
                </c:pt>
                <c:pt idx="4683">
                  <c:v>4</c:v>
                </c:pt>
                <c:pt idx="4684">
                  <c:v>2</c:v>
                </c:pt>
                <c:pt idx="4685">
                  <c:v>3</c:v>
                </c:pt>
                <c:pt idx="4686">
                  <c:v>4</c:v>
                </c:pt>
                <c:pt idx="4687">
                  <c:v>2</c:v>
                </c:pt>
                <c:pt idx="4688">
                  <c:v>3</c:v>
                </c:pt>
                <c:pt idx="4689">
                  <c:v>4</c:v>
                </c:pt>
                <c:pt idx="4690">
                  <c:v>4</c:v>
                </c:pt>
                <c:pt idx="4691">
                  <c:v>4</c:v>
                </c:pt>
                <c:pt idx="4692">
                  <c:v>3</c:v>
                </c:pt>
                <c:pt idx="4693">
                  <c:v>3</c:v>
                </c:pt>
                <c:pt idx="4694">
                  <c:v>3</c:v>
                </c:pt>
                <c:pt idx="4695">
                  <c:v>5</c:v>
                </c:pt>
                <c:pt idx="4696">
                  <c:v>5</c:v>
                </c:pt>
                <c:pt idx="4697">
                  <c:v>4</c:v>
                </c:pt>
                <c:pt idx="4698">
                  <c:v>2</c:v>
                </c:pt>
                <c:pt idx="4699">
                  <c:v>4</c:v>
                </c:pt>
                <c:pt idx="4700">
                  <c:v>4</c:v>
                </c:pt>
                <c:pt idx="4701">
                  <c:v>6</c:v>
                </c:pt>
                <c:pt idx="4702">
                  <c:v>2</c:v>
                </c:pt>
                <c:pt idx="4703">
                  <c:v>4</c:v>
                </c:pt>
                <c:pt idx="4704">
                  <c:v>4</c:v>
                </c:pt>
                <c:pt idx="4705">
                  <c:v>5</c:v>
                </c:pt>
                <c:pt idx="4706">
                  <c:v>3</c:v>
                </c:pt>
                <c:pt idx="4707">
                  <c:v>3</c:v>
                </c:pt>
                <c:pt idx="4708">
                  <c:v>2</c:v>
                </c:pt>
                <c:pt idx="4709">
                  <c:v>4</c:v>
                </c:pt>
                <c:pt idx="4710">
                  <c:v>2</c:v>
                </c:pt>
                <c:pt idx="4711">
                  <c:v>3</c:v>
                </c:pt>
                <c:pt idx="4712">
                  <c:v>3</c:v>
                </c:pt>
                <c:pt idx="4713">
                  <c:v>4</c:v>
                </c:pt>
                <c:pt idx="4714">
                  <c:v>3</c:v>
                </c:pt>
                <c:pt idx="4715">
                  <c:v>4</c:v>
                </c:pt>
                <c:pt idx="4716">
                  <c:v>3</c:v>
                </c:pt>
                <c:pt idx="4717">
                  <c:v>7</c:v>
                </c:pt>
                <c:pt idx="4718">
                  <c:v>3</c:v>
                </c:pt>
                <c:pt idx="4719">
                  <c:v>3</c:v>
                </c:pt>
                <c:pt idx="4720">
                  <c:v>3</c:v>
                </c:pt>
                <c:pt idx="4721">
                  <c:v>4</c:v>
                </c:pt>
                <c:pt idx="4722">
                  <c:v>4</c:v>
                </c:pt>
                <c:pt idx="4723">
                  <c:v>3</c:v>
                </c:pt>
                <c:pt idx="4724">
                  <c:v>2</c:v>
                </c:pt>
                <c:pt idx="4725">
                  <c:v>3</c:v>
                </c:pt>
                <c:pt idx="4726">
                  <c:v>4</c:v>
                </c:pt>
                <c:pt idx="4727">
                  <c:v>4</c:v>
                </c:pt>
                <c:pt idx="4728">
                  <c:v>4</c:v>
                </c:pt>
                <c:pt idx="4729">
                  <c:v>3</c:v>
                </c:pt>
                <c:pt idx="4730">
                  <c:v>4</c:v>
                </c:pt>
                <c:pt idx="4731">
                  <c:v>4</c:v>
                </c:pt>
                <c:pt idx="4732">
                  <c:v>4</c:v>
                </c:pt>
                <c:pt idx="4733">
                  <c:v>4</c:v>
                </c:pt>
                <c:pt idx="4734">
                  <c:v>4</c:v>
                </c:pt>
                <c:pt idx="4735">
                  <c:v>2</c:v>
                </c:pt>
                <c:pt idx="4736">
                  <c:v>3</c:v>
                </c:pt>
                <c:pt idx="4737">
                  <c:v>3</c:v>
                </c:pt>
                <c:pt idx="4738">
                  <c:v>3</c:v>
                </c:pt>
                <c:pt idx="4739">
                  <c:v>3</c:v>
                </c:pt>
                <c:pt idx="4740">
                  <c:v>3</c:v>
                </c:pt>
                <c:pt idx="4741">
                  <c:v>3</c:v>
                </c:pt>
                <c:pt idx="4742">
                  <c:v>2</c:v>
                </c:pt>
                <c:pt idx="4743">
                  <c:v>5</c:v>
                </c:pt>
                <c:pt idx="4744">
                  <c:v>3</c:v>
                </c:pt>
                <c:pt idx="4745">
                  <c:v>4</c:v>
                </c:pt>
                <c:pt idx="4746">
                  <c:v>2</c:v>
                </c:pt>
                <c:pt idx="4747">
                  <c:v>3</c:v>
                </c:pt>
                <c:pt idx="4748">
                  <c:v>3</c:v>
                </c:pt>
                <c:pt idx="4749">
                  <c:v>2</c:v>
                </c:pt>
                <c:pt idx="4750">
                  <c:v>3</c:v>
                </c:pt>
                <c:pt idx="4751">
                  <c:v>3</c:v>
                </c:pt>
                <c:pt idx="4752">
                  <c:v>3</c:v>
                </c:pt>
                <c:pt idx="4753">
                  <c:v>4</c:v>
                </c:pt>
                <c:pt idx="4754">
                  <c:v>3</c:v>
                </c:pt>
                <c:pt idx="4755">
                  <c:v>3</c:v>
                </c:pt>
                <c:pt idx="4756">
                  <c:v>4</c:v>
                </c:pt>
                <c:pt idx="4757">
                  <c:v>3</c:v>
                </c:pt>
                <c:pt idx="4758">
                  <c:v>4</c:v>
                </c:pt>
                <c:pt idx="4759">
                  <c:v>5</c:v>
                </c:pt>
                <c:pt idx="4760">
                  <c:v>7</c:v>
                </c:pt>
                <c:pt idx="4761">
                  <c:v>4</c:v>
                </c:pt>
                <c:pt idx="4762">
                  <c:v>5</c:v>
                </c:pt>
                <c:pt idx="4763">
                  <c:v>3</c:v>
                </c:pt>
                <c:pt idx="4764">
                  <c:v>3</c:v>
                </c:pt>
                <c:pt idx="4765">
                  <c:v>3</c:v>
                </c:pt>
                <c:pt idx="4766">
                  <c:v>3</c:v>
                </c:pt>
                <c:pt idx="4767">
                  <c:v>5</c:v>
                </c:pt>
                <c:pt idx="4768">
                  <c:v>2</c:v>
                </c:pt>
                <c:pt idx="4769">
                  <c:v>4</c:v>
                </c:pt>
                <c:pt idx="4770">
                  <c:v>3</c:v>
                </c:pt>
                <c:pt idx="4771">
                  <c:v>3</c:v>
                </c:pt>
                <c:pt idx="4772">
                  <c:v>3</c:v>
                </c:pt>
                <c:pt idx="4773">
                  <c:v>2</c:v>
                </c:pt>
                <c:pt idx="4774">
                  <c:v>4</c:v>
                </c:pt>
                <c:pt idx="4775">
                  <c:v>3</c:v>
                </c:pt>
                <c:pt idx="4776">
                  <c:v>3</c:v>
                </c:pt>
                <c:pt idx="4777">
                  <c:v>4</c:v>
                </c:pt>
                <c:pt idx="4778">
                  <c:v>3</c:v>
                </c:pt>
                <c:pt idx="4779">
                  <c:v>5</c:v>
                </c:pt>
                <c:pt idx="4780">
                  <c:v>3</c:v>
                </c:pt>
                <c:pt idx="4781">
                  <c:v>3</c:v>
                </c:pt>
                <c:pt idx="4782">
                  <c:v>5</c:v>
                </c:pt>
                <c:pt idx="4783">
                  <c:v>3</c:v>
                </c:pt>
                <c:pt idx="4784">
                  <c:v>4</c:v>
                </c:pt>
                <c:pt idx="4785">
                  <c:v>3</c:v>
                </c:pt>
                <c:pt idx="4786">
                  <c:v>4</c:v>
                </c:pt>
                <c:pt idx="4787">
                  <c:v>3</c:v>
                </c:pt>
                <c:pt idx="4788">
                  <c:v>3</c:v>
                </c:pt>
                <c:pt idx="4789">
                  <c:v>4</c:v>
                </c:pt>
                <c:pt idx="4790">
                  <c:v>5</c:v>
                </c:pt>
                <c:pt idx="4791">
                  <c:v>3</c:v>
                </c:pt>
                <c:pt idx="4792">
                  <c:v>4</c:v>
                </c:pt>
                <c:pt idx="4793">
                  <c:v>3</c:v>
                </c:pt>
                <c:pt idx="4794">
                  <c:v>3</c:v>
                </c:pt>
                <c:pt idx="4795">
                  <c:v>3</c:v>
                </c:pt>
                <c:pt idx="4796">
                  <c:v>3</c:v>
                </c:pt>
                <c:pt idx="4797">
                  <c:v>3</c:v>
                </c:pt>
                <c:pt idx="4798">
                  <c:v>3</c:v>
                </c:pt>
                <c:pt idx="4799">
                  <c:v>3</c:v>
                </c:pt>
                <c:pt idx="4800">
                  <c:v>4</c:v>
                </c:pt>
                <c:pt idx="4801">
                  <c:v>3</c:v>
                </c:pt>
                <c:pt idx="4802">
                  <c:v>3</c:v>
                </c:pt>
                <c:pt idx="4803">
                  <c:v>4</c:v>
                </c:pt>
                <c:pt idx="4804">
                  <c:v>3</c:v>
                </c:pt>
                <c:pt idx="4805">
                  <c:v>3</c:v>
                </c:pt>
                <c:pt idx="4806">
                  <c:v>2</c:v>
                </c:pt>
                <c:pt idx="4807">
                  <c:v>3</c:v>
                </c:pt>
                <c:pt idx="4808">
                  <c:v>3</c:v>
                </c:pt>
                <c:pt idx="4809">
                  <c:v>5</c:v>
                </c:pt>
                <c:pt idx="4810">
                  <c:v>2</c:v>
                </c:pt>
                <c:pt idx="4811">
                  <c:v>5</c:v>
                </c:pt>
                <c:pt idx="4812">
                  <c:v>2</c:v>
                </c:pt>
                <c:pt idx="4813">
                  <c:v>4</c:v>
                </c:pt>
                <c:pt idx="4814">
                  <c:v>3</c:v>
                </c:pt>
                <c:pt idx="4815">
                  <c:v>3</c:v>
                </c:pt>
                <c:pt idx="4816">
                  <c:v>4</c:v>
                </c:pt>
                <c:pt idx="4817">
                  <c:v>4</c:v>
                </c:pt>
                <c:pt idx="4818">
                  <c:v>4</c:v>
                </c:pt>
                <c:pt idx="4819">
                  <c:v>3</c:v>
                </c:pt>
                <c:pt idx="4820">
                  <c:v>4</c:v>
                </c:pt>
                <c:pt idx="4821">
                  <c:v>3</c:v>
                </c:pt>
                <c:pt idx="4822">
                  <c:v>3</c:v>
                </c:pt>
                <c:pt idx="4823">
                  <c:v>4</c:v>
                </c:pt>
                <c:pt idx="4824">
                  <c:v>4</c:v>
                </c:pt>
                <c:pt idx="4825">
                  <c:v>3</c:v>
                </c:pt>
                <c:pt idx="4826">
                  <c:v>3</c:v>
                </c:pt>
                <c:pt idx="4827">
                  <c:v>5</c:v>
                </c:pt>
                <c:pt idx="4828">
                  <c:v>4</c:v>
                </c:pt>
                <c:pt idx="4829">
                  <c:v>2</c:v>
                </c:pt>
                <c:pt idx="4830">
                  <c:v>3</c:v>
                </c:pt>
                <c:pt idx="4831">
                  <c:v>3</c:v>
                </c:pt>
                <c:pt idx="4832">
                  <c:v>1</c:v>
                </c:pt>
                <c:pt idx="4833">
                  <c:v>3</c:v>
                </c:pt>
                <c:pt idx="4834">
                  <c:v>4</c:v>
                </c:pt>
                <c:pt idx="4835">
                  <c:v>3</c:v>
                </c:pt>
                <c:pt idx="4836">
                  <c:v>2</c:v>
                </c:pt>
                <c:pt idx="4837">
                  <c:v>3</c:v>
                </c:pt>
                <c:pt idx="4838">
                  <c:v>3</c:v>
                </c:pt>
                <c:pt idx="4839">
                  <c:v>5</c:v>
                </c:pt>
                <c:pt idx="4840">
                  <c:v>4</c:v>
                </c:pt>
                <c:pt idx="4841">
                  <c:v>3</c:v>
                </c:pt>
                <c:pt idx="4842">
                  <c:v>5</c:v>
                </c:pt>
                <c:pt idx="4843">
                  <c:v>3</c:v>
                </c:pt>
                <c:pt idx="4844">
                  <c:v>2</c:v>
                </c:pt>
                <c:pt idx="4845">
                  <c:v>4</c:v>
                </c:pt>
                <c:pt idx="4846">
                  <c:v>3</c:v>
                </c:pt>
                <c:pt idx="4847">
                  <c:v>3</c:v>
                </c:pt>
                <c:pt idx="4848">
                  <c:v>3</c:v>
                </c:pt>
                <c:pt idx="4849">
                  <c:v>3</c:v>
                </c:pt>
                <c:pt idx="4850">
                  <c:v>2</c:v>
                </c:pt>
                <c:pt idx="4851">
                  <c:v>5</c:v>
                </c:pt>
                <c:pt idx="4852">
                  <c:v>3</c:v>
                </c:pt>
                <c:pt idx="4853">
                  <c:v>4</c:v>
                </c:pt>
                <c:pt idx="4854">
                  <c:v>3</c:v>
                </c:pt>
                <c:pt idx="4855">
                  <c:v>5</c:v>
                </c:pt>
                <c:pt idx="4856">
                  <c:v>3</c:v>
                </c:pt>
                <c:pt idx="4857">
                  <c:v>4</c:v>
                </c:pt>
                <c:pt idx="4858">
                  <c:v>3</c:v>
                </c:pt>
                <c:pt idx="4859">
                  <c:v>5</c:v>
                </c:pt>
                <c:pt idx="4860">
                  <c:v>4</c:v>
                </c:pt>
                <c:pt idx="4861">
                  <c:v>4</c:v>
                </c:pt>
                <c:pt idx="4862">
                  <c:v>3</c:v>
                </c:pt>
                <c:pt idx="4863">
                  <c:v>4</c:v>
                </c:pt>
                <c:pt idx="4864">
                  <c:v>2</c:v>
                </c:pt>
                <c:pt idx="4865">
                  <c:v>3</c:v>
                </c:pt>
                <c:pt idx="4866">
                  <c:v>4</c:v>
                </c:pt>
                <c:pt idx="4867">
                  <c:v>7</c:v>
                </c:pt>
                <c:pt idx="4868">
                  <c:v>0</c:v>
                </c:pt>
                <c:pt idx="4869">
                  <c:v>5</c:v>
                </c:pt>
                <c:pt idx="4870">
                  <c:v>2</c:v>
                </c:pt>
                <c:pt idx="4871">
                  <c:v>3</c:v>
                </c:pt>
                <c:pt idx="4872">
                  <c:v>3</c:v>
                </c:pt>
                <c:pt idx="4873">
                  <c:v>3</c:v>
                </c:pt>
                <c:pt idx="4874">
                  <c:v>4</c:v>
                </c:pt>
                <c:pt idx="4875">
                  <c:v>4</c:v>
                </c:pt>
                <c:pt idx="4876">
                  <c:v>2</c:v>
                </c:pt>
                <c:pt idx="4877">
                  <c:v>5</c:v>
                </c:pt>
                <c:pt idx="4878">
                  <c:v>4</c:v>
                </c:pt>
                <c:pt idx="4879">
                  <c:v>5</c:v>
                </c:pt>
                <c:pt idx="4880">
                  <c:v>3</c:v>
                </c:pt>
                <c:pt idx="4881">
                  <c:v>4</c:v>
                </c:pt>
                <c:pt idx="4882">
                  <c:v>3</c:v>
                </c:pt>
                <c:pt idx="4883">
                  <c:v>4</c:v>
                </c:pt>
                <c:pt idx="4884">
                  <c:v>4</c:v>
                </c:pt>
                <c:pt idx="4885">
                  <c:v>4</c:v>
                </c:pt>
                <c:pt idx="4886">
                  <c:v>4</c:v>
                </c:pt>
                <c:pt idx="4887">
                  <c:v>3</c:v>
                </c:pt>
                <c:pt idx="4888">
                  <c:v>3</c:v>
                </c:pt>
                <c:pt idx="4889">
                  <c:v>4</c:v>
                </c:pt>
                <c:pt idx="4890">
                  <c:v>1</c:v>
                </c:pt>
                <c:pt idx="4891">
                  <c:v>3</c:v>
                </c:pt>
                <c:pt idx="4892">
                  <c:v>2</c:v>
                </c:pt>
                <c:pt idx="4893">
                  <c:v>3</c:v>
                </c:pt>
                <c:pt idx="4894">
                  <c:v>3</c:v>
                </c:pt>
                <c:pt idx="4895">
                  <c:v>3</c:v>
                </c:pt>
                <c:pt idx="4896">
                  <c:v>4</c:v>
                </c:pt>
                <c:pt idx="4897">
                  <c:v>3</c:v>
                </c:pt>
                <c:pt idx="4898">
                  <c:v>2</c:v>
                </c:pt>
                <c:pt idx="4899">
                  <c:v>3</c:v>
                </c:pt>
                <c:pt idx="4900">
                  <c:v>3</c:v>
                </c:pt>
                <c:pt idx="4901">
                  <c:v>2</c:v>
                </c:pt>
                <c:pt idx="4902">
                  <c:v>5</c:v>
                </c:pt>
                <c:pt idx="4903">
                  <c:v>3</c:v>
                </c:pt>
                <c:pt idx="4904">
                  <c:v>4</c:v>
                </c:pt>
                <c:pt idx="4905">
                  <c:v>3</c:v>
                </c:pt>
                <c:pt idx="4906">
                  <c:v>3</c:v>
                </c:pt>
                <c:pt idx="4907">
                  <c:v>4</c:v>
                </c:pt>
                <c:pt idx="4908">
                  <c:v>5</c:v>
                </c:pt>
                <c:pt idx="4909">
                  <c:v>3</c:v>
                </c:pt>
                <c:pt idx="4910">
                  <c:v>3</c:v>
                </c:pt>
                <c:pt idx="4911">
                  <c:v>3</c:v>
                </c:pt>
                <c:pt idx="4912">
                  <c:v>2</c:v>
                </c:pt>
                <c:pt idx="4913">
                  <c:v>3</c:v>
                </c:pt>
                <c:pt idx="4914">
                  <c:v>4</c:v>
                </c:pt>
                <c:pt idx="4915">
                  <c:v>5</c:v>
                </c:pt>
                <c:pt idx="4916">
                  <c:v>2</c:v>
                </c:pt>
                <c:pt idx="4917">
                  <c:v>4</c:v>
                </c:pt>
                <c:pt idx="4918">
                  <c:v>4</c:v>
                </c:pt>
                <c:pt idx="4919">
                  <c:v>5</c:v>
                </c:pt>
                <c:pt idx="4920">
                  <c:v>3</c:v>
                </c:pt>
                <c:pt idx="4921">
                  <c:v>4</c:v>
                </c:pt>
                <c:pt idx="4922">
                  <c:v>5</c:v>
                </c:pt>
                <c:pt idx="4923">
                  <c:v>5</c:v>
                </c:pt>
                <c:pt idx="4924">
                  <c:v>3</c:v>
                </c:pt>
                <c:pt idx="4925">
                  <c:v>3</c:v>
                </c:pt>
                <c:pt idx="4926">
                  <c:v>3</c:v>
                </c:pt>
                <c:pt idx="4927">
                  <c:v>4</c:v>
                </c:pt>
                <c:pt idx="4928">
                  <c:v>4</c:v>
                </c:pt>
                <c:pt idx="4929">
                  <c:v>3</c:v>
                </c:pt>
                <c:pt idx="4930">
                  <c:v>2</c:v>
                </c:pt>
                <c:pt idx="4931">
                  <c:v>5</c:v>
                </c:pt>
                <c:pt idx="4932">
                  <c:v>4</c:v>
                </c:pt>
                <c:pt idx="4933">
                  <c:v>4</c:v>
                </c:pt>
                <c:pt idx="4934">
                  <c:v>3</c:v>
                </c:pt>
                <c:pt idx="4935">
                  <c:v>4</c:v>
                </c:pt>
                <c:pt idx="4936">
                  <c:v>4</c:v>
                </c:pt>
                <c:pt idx="4937">
                  <c:v>3</c:v>
                </c:pt>
                <c:pt idx="4938">
                  <c:v>4</c:v>
                </c:pt>
                <c:pt idx="4939">
                  <c:v>4</c:v>
                </c:pt>
                <c:pt idx="4940">
                  <c:v>4</c:v>
                </c:pt>
                <c:pt idx="4941">
                  <c:v>4</c:v>
                </c:pt>
                <c:pt idx="4942">
                  <c:v>3</c:v>
                </c:pt>
                <c:pt idx="4943">
                  <c:v>4</c:v>
                </c:pt>
                <c:pt idx="4944">
                  <c:v>2</c:v>
                </c:pt>
                <c:pt idx="4945">
                  <c:v>4</c:v>
                </c:pt>
                <c:pt idx="4946">
                  <c:v>4</c:v>
                </c:pt>
                <c:pt idx="4947">
                  <c:v>3</c:v>
                </c:pt>
                <c:pt idx="4948">
                  <c:v>4</c:v>
                </c:pt>
                <c:pt idx="4949">
                  <c:v>3</c:v>
                </c:pt>
                <c:pt idx="4950">
                  <c:v>5</c:v>
                </c:pt>
                <c:pt idx="4951">
                  <c:v>4</c:v>
                </c:pt>
                <c:pt idx="4952">
                  <c:v>2</c:v>
                </c:pt>
                <c:pt idx="4953">
                  <c:v>4</c:v>
                </c:pt>
                <c:pt idx="4954">
                  <c:v>3</c:v>
                </c:pt>
                <c:pt idx="4955">
                  <c:v>2</c:v>
                </c:pt>
                <c:pt idx="4956">
                  <c:v>2</c:v>
                </c:pt>
                <c:pt idx="4957">
                  <c:v>2</c:v>
                </c:pt>
                <c:pt idx="4958">
                  <c:v>3</c:v>
                </c:pt>
                <c:pt idx="4959">
                  <c:v>4</c:v>
                </c:pt>
                <c:pt idx="4960">
                  <c:v>5</c:v>
                </c:pt>
                <c:pt idx="4961">
                  <c:v>4</c:v>
                </c:pt>
                <c:pt idx="4962">
                  <c:v>3</c:v>
                </c:pt>
                <c:pt idx="4963">
                  <c:v>3</c:v>
                </c:pt>
                <c:pt idx="4964">
                  <c:v>3</c:v>
                </c:pt>
                <c:pt idx="4965">
                  <c:v>4</c:v>
                </c:pt>
                <c:pt idx="4966">
                  <c:v>4</c:v>
                </c:pt>
                <c:pt idx="4967">
                  <c:v>4</c:v>
                </c:pt>
                <c:pt idx="4968">
                  <c:v>3</c:v>
                </c:pt>
                <c:pt idx="4969">
                  <c:v>3</c:v>
                </c:pt>
                <c:pt idx="4970">
                  <c:v>3</c:v>
                </c:pt>
                <c:pt idx="4971">
                  <c:v>3</c:v>
                </c:pt>
                <c:pt idx="4972">
                  <c:v>3</c:v>
                </c:pt>
                <c:pt idx="4973">
                  <c:v>4</c:v>
                </c:pt>
                <c:pt idx="4974">
                  <c:v>4</c:v>
                </c:pt>
                <c:pt idx="4975">
                  <c:v>5</c:v>
                </c:pt>
                <c:pt idx="4976">
                  <c:v>4</c:v>
                </c:pt>
                <c:pt idx="4977">
                  <c:v>3</c:v>
                </c:pt>
                <c:pt idx="4978">
                  <c:v>3</c:v>
                </c:pt>
                <c:pt idx="4979">
                  <c:v>4</c:v>
                </c:pt>
                <c:pt idx="4980">
                  <c:v>3</c:v>
                </c:pt>
                <c:pt idx="4981">
                  <c:v>3</c:v>
                </c:pt>
                <c:pt idx="4982">
                  <c:v>3</c:v>
                </c:pt>
                <c:pt idx="4983">
                  <c:v>4</c:v>
                </c:pt>
                <c:pt idx="4984">
                  <c:v>4</c:v>
                </c:pt>
                <c:pt idx="4985">
                  <c:v>3</c:v>
                </c:pt>
                <c:pt idx="4986">
                  <c:v>5</c:v>
                </c:pt>
                <c:pt idx="4987">
                  <c:v>3</c:v>
                </c:pt>
                <c:pt idx="4988">
                  <c:v>3</c:v>
                </c:pt>
                <c:pt idx="4989">
                  <c:v>3</c:v>
                </c:pt>
                <c:pt idx="4990">
                  <c:v>3</c:v>
                </c:pt>
                <c:pt idx="4991">
                  <c:v>3</c:v>
                </c:pt>
                <c:pt idx="4992">
                  <c:v>3</c:v>
                </c:pt>
                <c:pt idx="4993">
                  <c:v>2</c:v>
                </c:pt>
                <c:pt idx="4994">
                  <c:v>4</c:v>
                </c:pt>
                <c:pt idx="4995">
                  <c:v>3</c:v>
                </c:pt>
                <c:pt idx="4996">
                  <c:v>3</c:v>
                </c:pt>
                <c:pt idx="4997">
                  <c:v>3</c:v>
                </c:pt>
                <c:pt idx="4998">
                  <c:v>3</c:v>
                </c:pt>
                <c:pt idx="4999">
                  <c:v>5</c:v>
                </c:pt>
                <c:pt idx="5000">
                  <c:v>5</c:v>
                </c:pt>
                <c:pt idx="5001">
                  <c:v>4</c:v>
                </c:pt>
                <c:pt idx="5002">
                  <c:v>3</c:v>
                </c:pt>
                <c:pt idx="5003">
                  <c:v>5</c:v>
                </c:pt>
                <c:pt idx="5004">
                  <c:v>3</c:v>
                </c:pt>
                <c:pt idx="5005">
                  <c:v>4</c:v>
                </c:pt>
                <c:pt idx="5006">
                  <c:v>3</c:v>
                </c:pt>
                <c:pt idx="5007">
                  <c:v>2</c:v>
                </c:pt>
                <c:pt idx="5008">
                  <c:v>4</c:v>
                </c:pt>
                <c:pt idx="5009">
                  <c:v>3</c:v>
                </c:pt>
                <c:pt idx="5010">
                  <c:v>2</c:v>
                </c:pt>
                <c:pt idx="5011">
                  <c:v>4</c:v>
                </c:pt>
                <c:pt idx="5012">
                  <c:v>5</c:v>
                </c:pt>
                <c:pt idx="5013">
                  <c:v>3</c:v>
                </c:pt>
                <c:pt idx="5014">
                  <c:v>3</c:v>
                </c:pt>
                <c:pt idx="5015">
                  <c:v>3</c:v>
                </c:pt>
                <c:pt idx="5016">
                  <c:v>4</c:v>
                </c:pt>
                <c:pt idx="5017">
                  <c:v>3</c:v>
                </c:pt>
                <c:pt idx="5018">
                  <c:v>3</c:v>
                </c:pt>
                <c:pt idx="5019">
                  <c:v>3</c:v>
                </c:pt>
                <c:pt idx="5020">
                  <c:v>2</c:v>
                </c:pt>
                <c:pt idx="5021">
                  <c:v>2</c:v>
                </c:pt>
                <c:pt idx="5022">
                  <c:v>3</c:v>
                </c:pt>
                <c:pt idx="5023">
                  <c:v>4</c:v>
                </c:pt>
                <c:pt idx="5024">
                  <c:v>4</c:v>
                </c:pt>
                <c:pt idx="5025">
                  <c:v>4</c:v>
                </c:pt>
                <c:pt idx="5026">
                  <c:v>3</c:v>
                </c:pt>
                <c:pt idx="5027">
                  <c:v>3</c:v>
                </c:pt>
                <c:pt idx="5028">
                  <c:v>4</c:v>
                </c:pt>
                <c:pt idx="5029">
                  <c:v>3</c:v>
                </c:pt>
                <c:pt idx="5030">
                  <c:v>3</c:v>
                </c:pt>
                <c:pt idx="5031">
                  <c:v>4</c:v>
                </c:pt>
                <c:pt idx="5032">
                  <c:v>3</c:v>
                </c:pt>
                <c:pt idx="5033">
                  <c:v>3</c:v>
                </c:pt>
                <c:pt idx="5034">
                  <c:v>4</c:v>
                </c:pt>
                <c:pt idx="5035">
                  <c:v>3</c:v>
                </c:pt>
                <c:pt idx="5036">
                  <c:v>3</c:v>
                </c:pt>
                <c:pt idx="5037">
                  <c:v>3</c:v>
                </c:pt>
                <c:pt idx="5038">
                  <c:v>3</c:v>
                </c:pt>
                <c:pt idx="5039">
                  <c:v>3</c:v>
                </c:pt>
                <c:pt idx="5040">
                  <c:v>4</c:v>
                </c:pt>
                <c:pt idx="5041">
                  <c:v>3</c:v>
                </c:pt>
                <c:pt idx="5042">
                  <c:v>2</c:v>
                </c:pt>
                <c:pt idx="5043">
                  <c:v>5</c:v>
                </c:pt>
                <c:pt idx="5044">
                  <c:v>3</c:v>
                </c:pt>
                <c:pt idx="5045">
                  <c:v>3</c:v>
                </c:pt>
                <c:pt idx="5046">
                  <c:v>2</c:v>
                </c:pt>
                <c:pt idx="5047">
                  <c:v>4</c:v>
                </c:pt>
                <c:pt idx="5048">
                  <c:v>4</c:v>
                </c:pt>
                <c:pt idx="5049">
                  <c:v>6</c:v>
                </c:pt>
                <c:pt idx="5050">
                  <c:v>4</c:v>
                </c:pt>
                <c:pt idx="5051">
                  <c:v>3</c:v>
                </c:pt>
                <c:pt idx="5052">
                  <c:v>3</c:v>
                </c:pt>
                <c:pt idx="5053">
                  <c:v>3</c:v>
                </c:pt>
                <c:pt idx="5054">
                  <c:v>4</c:v>
                </c:pt>
                <c:pt idx="5055">
                  <c:v>4</c:v>
                </c:pt>
                <c:pt idx="5056">
                  <c:v>3</c:v>
                </c:pt>
                <c:pt idx="5057">
                  <c:v>4</c:v>
                </c:pt>
                <c:pt idx="5058">
                  <c:v>4</c:v>
                </c:pt>
                <c:pt idx="5059">
                  <c:v>4</c:v>
                </c:pt>
                <c:pt idx="5060">
                  <c:v>3</c:v>
                </c:pt>
                <c:pt idx="5061">
                  <c:v>4</c:v>
                </c:pt>
                <c:pt idx="5062">
                  <c:v>4</c:v>
                </c:pt>
                <c:pt idx="5063">
                  <c:v>4</c:v>
                </c:pt>
                <c:pt idx="5064">
                  <c:v>2</c:v>
                </c:pt>
                <c:pt idx="5065">
                  <c:v>3</c:v>
                </c:pt>
                <c:pt idx="5066">
                  <c:v>3</c:v>
                </c:pt>
                <c:pt idx="5067">
                  <c:v>3</c:v>
                </c:pt>
                <c:pt idx="5068">
                  <c:v>3</c:v>
                </c:pt>
                <c:pt idx="5069">
                  <c:v>4</c:v>
                </c:pt>
                <c:pt idx="5070">
                  <c:v>3</c:v>
                </c:pt>
                <c:pt idx="5071">
                  <c:v>3</c:v>
                </c:pt>
                <c:pt idx="5072">
                  <c:v>3</c:v>
                </c:pt>
                <c:pt idx="5073">
                  <c:v>3</c:v>
                </c:pt>
                <c:pt idx="5074">
                  <c:v>4</c:v>
                </c:pt>
                <c:pt idx="5075">
                  <c:v>3</c:v>
                </c:pt>
                <c:pt idx="5076">
                  <c:v>3</c:v>
                </c:pt>
                <c:pt idx="5077">
                  <c:v>3</c:v>
                </c:pt>
                <c:pt idx="5078">
                  <c:v>3</c:v>
                </c:pt>
                <c:pt idx="5079">
                  <c:v>2</c:v>
                </c:pt>
                <c:pt idx="5080">
                  <c:v>4</c:v>
                </c:pt>
                <c:pt idx="5081">
                  <c:v>3</c:v>
                </c:pt>
                <c:pt idx="5082">
                  <c:v>4</c:v>
                </c:pt>
                <c:pt idx="5083">
                  <c:v>3</c:v>
                </c:pt>
                <c:pt idx="5084">
                  <c:v>4</c:v>
                </c:pt>
                <c:pt idx="5085">
                  <c:v>3</c:v>
                </c:pt>
                <c:pt idx="5086">
                  <c:v>3</c:v>
                </c:pt>
                <c:pt idx="5087">
                  <c:v>2</c:v>
                </c:pt>
                <c:pt idx="5088">
                  <c:v>3</c:v>
                </c:pt>
                <c:pt idx="5089">
                  <c:v>2</c:v>
                </c:pt>
                <c:pt idx="5090">
                  <c:v>3</c:v>
                </c:pt>
                <c:pt idx="5091">
                  <c:v>4</c:v>
                </c:pt>
                <c:pt idx="5092">
                  <c:v>3</c:v>
                </c:pt>
                <c:pt idx="5093">
                  <c:v>2</c:v>
                </c:pt>
                <c:pt idx="5094">
                  <c:v>4</c:v>
                </c:pt>
                <c:pt idx="5095">
                  <c:v>2</c:v>
                </c:pt>
                <c:pt idx="5096">
                  <c:v>3</c:v>
                </c:pt>
                <c:pt idx="5097">
                  <c:v>4</c:v>
                </c:pt>
                <c:pt idx="5098">
                  <c:v>3</c:v>
                </c:pt>
                <c:pt idx="5099">
                  <c:v>4</c:v>
                </c:pt>
                <c:pt idx="5100">
                  <c:v>3</c:v>
                </c:pt>
                <c:pt idx="5101">
                  <c:v>4</c:v>
                </c:pt>
                <c:pt idx="5102">
                  <c:v>3</c:v>
                </c:pt>
                <c:pt idx="5103">
                  <c:v>4</c:v>
                </c:pt>
                <c:pt idx="5104">
                  <c:v>5</c:v>
                </c:pt>
                <c:pt idx="5105">
                  <c:v>3</c:v>
                </c:pt>
                <c:pt idx="5106">
                  <c:v>3</c:v>
                </c:pt>
                <c:pt idx="5107">
                  <c:v>4</c:v>
                </c:pt>
                <c:pt idx="5108">
                  <c:v>4</c:v>
                </c:pt>
                <c:pt idx="5109">
                  <c:v>4</c:v>
                </c:pt>
                <c:pt idx="5110">
                  <c:v>3</c:v>
                </c:pt>
                <c:pt idx="5111">
                  <c:v>3</c:v>
                </c:pt>
                <c:pt idx="5112">
                  <c:v>2</c:v>
                </c:pt>
                <c:pt idx="5113">
                  <c:v>3</c:v>
                </c:pt>
                <c:pt idx="5114">
                  <c:v>4</c:v>
                </c:pt>
                <c:pt idx="5115">
                  <c:v>4</c:v>
                </c:pt>
                <c:pt idx="5116">
                  <c:v>2</c:v>
                </c:pt>
                <c:pt idx="5117">
                  <c:v>4</c:v>
                </c:pt>
                <c:pt idx="5118">
                  <c:v>4</c:v>
                </c:pt>
                <c:pt idx="5119">
                  <c:v>2</c:v>
                </c:pt>
                <c:pt idx="5120">
                  <c:v>2</c:v>
                </c:pt>
                <c:pt idx="5121">
                  <c:v>3</c:v>
                </c:pt>
                <c:pt idx="5122">
                  <c:v>4</c:v>
                </c:pt>
                <c:pt idx="5123">
                  <c:v>4</c:v>
                </c:pt>
                <c:pt idx="5124">
                  <c:v>3</c:v>
                </c:pt>
                <c:pt idx="5125">
                  <c:v>3</c:v>
                </c:pt>
                <c:pt idx="5126">
                  <c:v>4</c:v>
                </c:pt>
                <c:pt idx="5127">
                  <c:v>3</c:v>
                </c:pt>
                <c:pt idx="5128">
                  <c:v>4</c:v>
                </c:pt>
                <c:pt idx="5129">
                  <c:v>5</c:v>
                </c:pt>
                <c:pt idx="5130">
                  <c:v>4</c:v>
                </c:pt>
                <c:pt idx="5131">
                  <c:v>5</c:v>
                </c:pt>
                <c:pt idx="5132">
                  <c:v>5</c:v>
                </c:pt>
                <c:pt idx="5133">
                  <c:v>4</c:v>
                </c:pt>
                <c:pt idx="5134">
                  <c:v>3</c:v>
                </c:pt>
                <c:pt idx="5135">
                  <c:v>1</c:v>
                </c:pt>
                <c:pt idx="5136">
                  <c:v>5</c:v>
                </c:pt>
                <c:pt idx="5137">
                  <c:v>2</c:v>
                </c:pt>
                <c:pt idx="5138">
                  <c:v>6</c:v>
                </c:pt>
                <c:pt idx="5139">
                  <c:v>4</c:v>
                </c:pt>
                <c:pt idx="5140">
                  <c:v>4</c:v>
                </c:pt>
                <c:pt idx="5141">
                  <c:v>3</c:v>
                </c:pt>
                <c:pt idx="5142">
                  <c:v>4</c:v>
                </c:pt>
                <c:pt idx="5143">
                  <c:v>5</c:v>
                </c:pt>
                <c:pt idx="5144">
                  <c:v>3</c:v>
                </c:pt>
                <c:pt idx="5145">
                  <c:v>4</c:v>
                </c:pt>
                <c:pt idx="5146">
                  <c:v>3</c:v>
                </c:pt>
                <c:pt idx="5147">
                  <c:v>3</c:v>
                </c:pt>
                <c:pt idx="5148">
                  <c:v>4</c:v>
                </c:pt>
                <c:pt idx="5149">
                  <c:v>4</c:v>
                </c:pt>
                <c:pt idx="5150">
                  <c:v>4</c:v>
                </c:pt>
                <c:pt idx="5151">
                  <c:v>4</c:v>
                </c:pt>
                <c:pt idx="5152">
                  <c:v>4</c:v>
                </c:pt>
                <c:pt idx="5153">
                  <c:v>3</c:v>
                </c:pt>
                <c:pt idx="5154">
                  <c:v>5</c:v>
                </c:pt>
                <c:pt idx="5155">
                  <c:v>5</c:v>
                </c:pt>
                <c:pt idx="5156">
                  <c:v>3</c:v>
                </c:pt>
                <c:pt idx="5157">
                  <c:v>3</c:v>
                </c:pt>
                <c:pt idx="5158">
                  <c:v>3</c:v>
                </c:pt>
                <c:pt idx="5159">
                  <c:v>3</c:v>
                </c:pt>
                <c:pt idx="5160">
                  <c:v>6</c:v>
                </c:pt>
                <c:pt idx="5161">
                  <c:v>3</c:v>
                </c:pt>
                <c:pt idx="5162">
                  <c:v>4</c:v>
                </c:pt>
                <c:pt idx="5163">
                  <c:v>3</c:v>
                </c:pt>
                <c:pt idx="5164">
                  <c:v>4</c:v>
                </c:pt>
                <c:pt idx="5165">
                  <c:v>6</c:v>
                </c:pt>
                <c:pt idx="5166">
                  <c:v>4</c:v>
                </c:pt>
                <c:pt idx="5167">
                  <c:v>3</c:v>
                </c:pt>
                <c:pt idx="5168">
                  <c:v>1</c:v>
                </c:pt>
                <c:pt idx="5169">
                  <c:v>3</c:v>
                </c:pt>
                <c:pt idx="5170">
                  <c:v>4</c:v>
                </c:pt>
                <c:pt idx="5171">
                  <c:v>3</c:v>
                </c:pt>
                <c:pt idx="5172">
                  <c:v>3</c:v>
                </c:pt>
                <c:pt idx="5173">
                  <c:v>3</c:v>
                </c:pt>
                <c:pt idx="5174">
                  <c:v>3</c:v>
                </c:pt>
                <c:pt idx="5175">
                  <c:v>3</c:v>
                </c:pt>
                <c:pt idx="5176">
                  <c:v>3</c:v>
                </c:pt>
                <c:pt idx="5177">
                  <c:v>3</c:v>
                </c:pt>
                <c:pt idx="5178">
                  <c:v>4</c:v>
                </c:pt>
                <c:pt idx="5179">
                  <c:v>3</c:v>
                </c:pt>
                <c:pt idx="5180">
                  <c:v>3</c:v>
                </c:pt>
                <c:pt idx="5181">
                  <c:v>3</c:v>
                </c:pt>
                <c:pt idx="5182">
                  <c:v>4</c:v>
                </c:pt>
                <c:pt idx="5183">
                  <c:v>3</c:v>
                </c:pt>
                <c:pt idx="5184">
                  <c:v>3</c:v>
                </c:pt>
                <c:pt idx="5185">
                  <c:v>2</c:v>
                </c:pt>
                <c:pt idx="5186">
                  <c:v>4</c:v>
                </c:pt>
                <c:pt idx="5187">
                  <c:v>4</c:v>
                </c:pt>
                <c:pt idx="5188">
                  <c:v>4</c:v>
                </c:pt>
                <c:pt idx="5189">
                  <c:v>2</c:v>
                </c:pt>
                <c:pt idx="5190">
                  <c:v>4</c:v>
                </c:pt>
                <c:pt idx="5191">
                  <c:v>3</c:v>
                </c:pt>
                <c:pt idx="5192">
                  <c:v>3</c:v>
                </c:pt>
                <c:pt idx="5193">
                  <c:v>3</c:v>
                </c:pt>
                <c:pt idx="5194">
                  <c:v>4</c:v>
                </c:pt>
                <c:pt idx="5195">
                  <c:v>3</c:v>
                </c:pt>
                <c:pt idx="5196">
                  <c:v>3</c:v>
                </c:pt>
                <c:pt idx="5197">
                  <c:v>3</c:v>
                </c:pt>
                <c:pt idx="5198">
                  <c:v>3</c:v>
                </c:pt>
                <c:pt idx="5199">
                  <c:v>3</c:v>
                </c:pt>
                <c:pt idx="5200">
                  <c:v>3</c:v>
                </c:pt>
                <c:pt idx="5201">
                  <c:v>5</c:v>
                </c:pt>
                <c:pt idx="5202">
                  <c:v>3</c:v>
                </c:pt>
                <c:pt idx="5203">
                  <c:v>3</c:v>
                </c:pt>
                <c:pt idx="5204">
                  <c:v>2</c:v>
                </c:pt>
                <c:pt idx="5205">
                  <c:v>4</c:v>
                </c:pt>
                <c:pt idx="5206">
                  <c:v>4</c:v>
                </c:pt>
                <c:pt idx="5207">
                  <c:v>4</c:v>
                </c:pt>
                <c:pt idx="5208">
                  <c:v>3</c:v>
                </c:pt>
                <c:pt idx="5209">
                  <c:v>4</c:v>
                </c:pt>
                <c:pt idx="5210">
                  <c:v>6</c:v>
                </c:pt>
                <c:pt idx="5211">
                  <c:v>4</c:v>
                </c:pt>
                <c:pt idx="5212">
                  <c:v>3</c:v>
                </c:pt>
                <c:pt idx="5213">
                  <c:v>4</c:v>
                </c:pt>
                <c:pt idx="5214">
                  <c:v>4</c:v>
                </c:pt>
                <c:pt idx="5215">
                  <c:v>3</c:v>
                </c:pt>
                <c:pt idx="5216">
                  <c:v>3</c:v>
                </c:pt>
                <c:pt idx="5217">
                  <c:v>3</c:v>
                </c:pt>
                <c:pt idx="5218">
                  <c:v>4</c:v>
                </c:pt>
                <c:pt idx="5219">
                  <c:v>2</c:v>
                </c:pt>
                <c:pt idx="5220">
                  <c:v>4</c:v>
                </c:pt>
                <c:pt idx="5221">
                  <c:v>4</c:v>
                </c:pt>
                <c:pt idx="5222">
                  <c:v>4</c:v>
                </c:pt>
                <c:pt idx="5223">
                  <c:v>5</c:v>
                </c:pt>
                <c:pt idx="5224">
                  <c:v>3</c:v>
                </c:pt>
                <c:pt idx="5225">
                  <c:v>3</c:v>
                </c:pt>
                <c:pt idx="5226">
                  <c:v>2</c:v>
                </c:pt>
                <c:pt idx="5227">
                  <c:v>3</c:v>
                </c:pt>
                <c:pt idx="5228">
                  <c:v>2</c:v>
                </c:pt>
                <c:pt idx="5229">
                  <c:v>5</c:v>
                </c:pt>
                <c:pt idx="5230">
                  <c:v>2</c:v>
                </c:pt>
                <c:pt idx="5231">
                  <c:v>3</c:v>
                </c:pt>
                <c:pt idx="5232">
                  <c:v>3</c:v>
                </c:pt>
                <c:pt idx="5233">
                  <c:v>3</c:v>
                </c:pt>
                <c:pt idx="5234">
                  <c:v>3</c:v>
                </c:pt>
                <c:pt idx="5235">
                  <c:v>3</c:v>
                </c:pt>
                <c:pt idx="5236">
                  <c:v>3</c:v>
                </c:pt>
                <c:pt idx="5237">
                  <c:v>3</c:v>
                </c:pt>
                <c:pt idx="5238">
                  <c:v>4</c:v>
                </c:pt>
                <c:pt idx="5239">
                  <c:v>3</c:v>
                </c:pt>
                <c:pt idx="5240">
                  <c:v>5</c:v>
                </c:pt>
                <c:pt idx="5241">
                  <c:v>3</c:v>
                </c:pt>
                <c:pt idx="5242">
                  <c:v>4</c:v>
                </c:pt>
                <c:pt idx="5243">
                  <c:v>3</c:v>
                </c:pt>
                <c:pt idx="5244">
                  <c:v>3</c:v>
                </c:pt>
                <c:pt idx="5245">
                  <c:v>3</c:v>
                </c:pt>
                <c:pt idx="5246">
                  <c:v>2</c:v>
                </c:pt>
                <c:pt idx="5247">
                  <c:v>4</c:v>
                </c:pt>
                <c:pt idx="5248">
                  <c:v>5</c:v>
                </c:pt>
                <c:pt idx="5249">
                  <c:v>3</c:v>
                </c:pt>
                <c:pt idx="5250">
                  <c:v>5</c:v>
                </c:pt>
                <c:pt idx="5251">
                  <c:v>3</c:v>
                </c:pt>
                <c:pt idx="5252">
                  <c:v>3</c:v>
                </c:pt>
                <c:pt idx="5253">
                  <c:v>4</c:v>
                </c:pt>
                <c:pt idx="5254">
                  <c:v>3</c:v>
                </c:pt>
                <c:pt idx="5255">
                  <c:v>3</c:v>
                </c:pt>
                <c:pt idx="5256">
                  <c:v>5</c:v>
                </c:pt>
                <c:pt idx="5257">
                  <c:v>5</c:v>
                </c:pt>
                <c:pt idx="5258">
                  <c:v>3</c:v>
                </c:pt>
                <c:pt idx="5259">
                  <c:v>3</c:v>
                </c:pt>
                <c:pt idx="5260">
                  <c:v>3</c:v>
                </c:pt>
                <c:pt idx="5261">
                  <c:v>4</c:v>
                </c:pt>
                <c:pt idx="5262">
                  <c:v>4</c:v>
                </c:pt>
                <c:pt idx="5263">
                  <c:v>4</c:v>
                </c:pt>
                <c:pt idx="5264">
                  <c:v>4</c:v>
                </c:pt>
                <c:pt idx="5265">
                  <c:v>3</c:v>
                </c:pt>
                <c:pt idx="5266">
                  <c:v>3</c:v>
                </c:pt>
                <c:pt idx="5267">
                  <c:v>3</c:v>
                </c:pt>
                <c:pt idx="5268">
                  <c:v>3</c:v>
                </c:pt>
                <c:pt idx="5269">
                  <c:v>3</c:v>
                </c:pt>
                <c:pt idx="5270">
                  <c:v>4</c:v>
                </c:pt>
                <c:pt idx="5271">
                  <c:v>4</c:v>
                </c:pt>
                <c:pt idx="5272">
                  <c:v>5</c:v>
                </c:pt>
                <c:pt idx="5273">
                  <c:v>5</c:v>
                </c:pt>
                <c:pt idx="5274">
                  <c:v>3</c:v>
                </c:pt>
                <c:pt idx="5275">
                  <c:v>3</c:v>
                </c:pt>
                <c:pt idx="5276">
                  <c:v>3</c:v>
                </c:pt>
                <c:pt idx="5277">
                  <c:v>3</c:v>
                </c:pt>
                <c:pt idx="5278">
                  <c:v>3</c:v>
                </c:pt>
                <c:pt idx="5279">
                  <c:v>3</c:v>
                </c:pt>
                <c:pt idx="5280">
                  <c:v>2</c:v>
                </c:pt>
                <c:pt idx="5281">
                  <c:v>3</c:v>
                </c:pt>
                <c:pt idx="5282">
                  <c:v>5</c:v>
                </c:pt>
                <c:pt idx="5283">
                  <c:v>3</c:v>
                </c:pt>
                <c:pt idx="5284">
                  <c:v>4</c:v>
                </c:pt>
                <c:pt idx="5285">
                  <c:v>3</c:v>
                </c:pt>
                <c:pt idx="5286">
                  <c:v>4</c:v>
                </c:pt>
                <c:pt idx="5287">
                  <c:v>4</c:v>
                </c:pt>
                <c:pt idx="5288">
                  <c:v>4</c:v>
                </c:pt>
                <c:pt idx="5289">
                  <c:v>2</c:v>
                </c:pt>
                <c:pt idx="5290">
                  <c:v>3</c:v>
                </c:pt>
                <c:pt idx="5291">
                  <c:v>3</c:v>
                </c:pt>
                <c:pt idx="5292">
                  <c:v>3</c:v>
                </c:pt>
                <c:pt idx="5293">
                  <c:v>4</c:v>
                </c:pt>
                <c:pt idx="5294">
                  <c:v>3</c:v>
                </c:pt>
                <c:pt idx="5295">
                  <c:v>4</c:v>
                </c:pt>
                <c:pt idx="5296">
                  <c:v>2</c:v>
                </c:pt>
                <c:pt idx="5297">
                  <c:v>4</c:v>
                </c:pt>
                <c:pt idx="5298">
                  <c:v>4</c:v>
                </c:pt>
                <c:pt idx="5299">
                  <c:v>3</c:v>
                </c:pt>
                <c:pt idx="5300">
                  <c:v>2</c:v>
                </c:pt>
                <c:pt idx="5301">
                  <c:v>4</c:v>
                </c:pt>
                <c:pt idx="5302">
                  <c:v>5</c:v>
                </c:pt>
                <c:pt idx="5303">
                  <c:v>2</c:v>
                </c:pt>
                <c:pt idx="5304">
                  <c:v>4</c:v>
                </c:pt>
                <c:pt idx="5305">
                  <c:v>4</c:v>
                </c:pt>
                <c:pt idx="5306">
                  <c:v>3</c:v>
                </c:pt>
                <c:pt idx="5307">
                  <c:v>4</c:v>
                </c:pt>
                <c:pt idx="5308">
                  <c:v>4</c:v>
                </c:pt>
                <c:pt idx="5309">
                  <c:v>3</c:v>
                </c:pt>
                <c:pt idx="5310">
                  <c:v>3</c:v>
                </c:pt>
                <c:pt idx="5311">
                  <c:v>3</c:v>
                </c:pt>
                <c:pt idx="5312">
                  <c:v>3</c:v>
                </c:pt>
                <c:pt idx="5313">
                  <c:v>4</c:v>
                </c:pt>
                <c:pt idx="5314">
                  <c:v>3</c:v>
                </c:pt>
                <c:pt idx="5315">
                  <c:v>4</c:v>
                </c:pt>
                <c:pt idx="5316">
                  <c:v>4</c:v>
                </c:pt>
                <c:pt idx="5317">
                  <c:v>2</c:v>
                </c:pt>
                <c:pt idx="5318">
                  <c:v>3</c:v>
                </c:pt>
                <c:pt idx="5319">
                  <c:v>3</c:v>
                </c:pt>
                <c:pt idx="5320">
                  <c:v>6</c:v>
                </c:pt>
                <c:pt idx="5321">
                  <c:v>4</c:v>
                </c:pt>
                <c:pt idx="5322">
                  <c:v>5</c:v>
                </c:pt>
                <c:pt idx="5323">
                  <c:v>4</c:v>
                </c:pt>
                <c:pt idx="5324">
                  <c:v>3</c:v>
                </c:pt>
                <c:pt idx="5325">
                  <c:v>3</c:v>
                </c:pt>
                <c:pt idx="5326">
                  <c:v>4</c:v>
                </c:pt>
                <c:pt idx="5327">
                  <c:v>4</c:v>
                </c:pt>
                <c:pt idx="5328">
                  <c:v>4</c:v>
                </c:pt>
                <c:pt idx="5329">
                  <c:v>4</c:v>
                </c:pt>
                <c:pt idx="5330">
                  <c:v>3</c:v>
                </c:pt>
                <c:pt idx="5331">
                  <c:v>4</c:v>
                </c:pt>
                <c:pt idx="5332">
                  <c:v>3</c:v>
                </c:pt>
                <c:pt idx="5333">
                  <c:v>3</c:v>
                </c:pt>
                <c:pt idx="5334">
                  <c:v>2</c:v>
                </c:pt>
                <c:pt idx="5335">
                  <c:v>3</c:v>
                </c:pt>
                <c:pt idx="5336">
                  <c:v>2</c:v>
                </c:pt>
                <c:pt idx="5337">
                  <c:v>4</c:v>
                </c:pt>
                <c:pt idx="5338">
                  <c:v>4</c:v>
                </c:pt>
                <c:pt idx="5339">
                  <c:v>3</c:v>
                </c:pt>
                <c:pt idx="5340">
                  <c:v>5</c:v>
                </c:pt>
                <c:pt idx="5341">
                  <c:v>5</c:v>
                </c:pt>
                <c:pt idx="5342">
                  <c:v>3</c:v>
                </c:pt>
                <c:pt idx="5343">
                  <c:v>3</c:v>
                </c:pt>
                <c:pt idx="5344">
                  <c:v>3</c:v>
                </c:pt>
                <c:pt idx="5345">
                  <c:v>4</c:v>
                </c:pt>
                <c:pt idx="5346">
                  <c:v>4</c:v>
                </c:pt>
                <c:pt idx="5347">
                  <c:v>3</c:v>
                </c:pt>
                <c:pt idx="5348">
                  <c:v>4</c:v>
                </c:pt>
                <c:pt idx="5349">
                  <c:v>3</c:v>
                </c:pt>
                <c:pt idx="5350">
                  <c:v>3</c:v>
                </c:pt>
                <c:pt idx="5351">
                  <c:v>4</c:v>
                </c:pt>
                <c:pt idx="5352">
                  <c:v>4</c:v>
                </c:pt>
                <c:pt idx="5353">
                  <c:v>3</c:v>
                </c:pt>
                <c:pt idx="5354">
                  <c:v>4</c:v>
                </c:pt>
                <c:pt idx="5355">
                  <c:v>3</c:v>
                </c:pt>
                <c:pt idx="5356">
                  <c:v>4</c:v>
                </c:pt>
                <c:pt idx="5357">
                  <c:v>3</c:v>
                </c:pt>
                <c:pt idx="5358">
                  <c:v>3</c:v>
                </c:pt>
                <c:pt idx="5359">
                  <c:v>3</c:v>
                </c:pt>
                <c:pt idx="5360">
                  <c:v>3</c:v>
                </c:pt>
                <c:pt idx="5361">
                  <c:v>3</c:v>
                </c:pt>
                <c:pt idx="5362">
                  <c:v>2</c:v>
                </c:pt>
                <c:pt idx="5363">
                  <c:v>4</c:v>
                </c:pt>
                <c:pt idx="5364">
                  <c:v>3</c:v>
                </c:pt>
                <c:pt idx="5365">
                  <c:v>4</c:v>
                </c:pt>
                <c:pt idx="5366">
                  <c:v>3</c:v>
                </c:pt>
                <c:pt idx="5367">
                  <c:v>4</c:v>
                </c:pt>
                <c:pt idx="5368">
                  <c:v>4</c:v>
                </c:pt>
                <c:pt idx="5369">
                  <c:v>1</c:v>
                </c:pt>
                <c:pt idx="5370">
                  <c:v>4</c:v>
                </c:pt>
                <c:pt idx="5371">
                  <c:v>2</c:v>
                </c:pt>
                <c:pt idx="5372">
                  <c:v>2</c:v>
                </c:pt>
                <c:pt idx="5373">
                  <c:v>3</c:v>
                </c:pt>
                <c:pt idx="5374">
                  <c:v>3</c:v>
                </c:pt>
                <c:pt idx="5375">
                  <c:v>3</c:v>
                </c:pt>
                <c:pt idx="5376">
                  <c:v>3</c:v>
                </c:pt>
                <c:pt idx="5377">
                  <c:v>6</c:v>
                </c:pt>
                <c:pt idx="5378">
                  <c:v>4</c:v>
                </c:pt>
                <c:pt idx="5379">
                  <c:v>3</c:v>
                </c:pt>
                <c:pt idx="5380">
                  <c:v>5</c:v>
                </c:pt>
                <c:pt idx="5381">
                  <c:v>3</c:v>
                </c:pt>
                <c:pt idx="5382">
                  <c:v>3</c:v>
                </c:pt>
                <c:pt idx="5383">
                  <c:v>3</c:v>
                </c:pt>
                <c:pt idx="5384">
                  <c:v>3</c:v>
                </c:pt>
                <c:pt idx="5385">
                  <c:v>2</c:v>
                </c:pt>
                <c:pt idx="5386">
                  <c:v>3</c:v>
                </c:pt>
                <c:pt idx="5387">
                  <c:v>3</c:v>
                </c:pt>
                <c:pt idx="5388">
                  <c:v>4</c:v>
                </c:pt>
                <c:pt idx="5389">
                  <c:v>4</c:v>
                </c:pt>
                <c:pt idx="5390">
                  <c:v>3</c:v>
                </c:pt>
                <c:pt idx="5391">
                  <c:v>3</c:v>
                </c:pt>
                <c:pt idx="5392">
                  <c:v>4</c:v>
                </c:pt>
                <c:pt idx="5393">
                  <c:v>3</c:v>
                </c:pt>
                <c:pt idx="5394">
                  <c:v>2</c:v>
                </c:pt>
                <c:pt idx="5395">
                  <c:v>4</c:v>
                </c:pt>
                <c:pt idx="5396">
                  <c:v>6</c:v>
                </c:pt>
                <c:pt idx="5397">
                  <c:v>3</c:v>
                </c:pt>
                <c:pt idx="5398">
                  <c:v>4</c:v>
                </c:pt>
                <c:pt idx="5399">
                  <c:v>4</c:v>
                </c:pt>
                <c:pt idx="5400">
                  <c:v>4</c:v>
                </c:pt>
                <c:pt idx="5401">
                  <c:v>2</c:v>
                </c:pt>
                <c:pt idx="5402">
                  <c:v>4</c:v>
                </c:pt>
                <c:pt idx="5403">
                  <c:v>3</c:v>
                </c:pt>
                <c:pt idx="5404">
                  <c:v>4</c:v>
                </c:pt>
                <c:pt idx="5405">
                  <c:v>4</c:v>
                </c:pt>
                <c:pt idx="5406">
                  <c:v>3</c:v>
                </c:pt>
                <c:pt idx="5407">
                  <c:v>3</c:v>
                </c:pt>
                <c:pt idx="5408">
                  <c:v>3</c:v>
                </c:pt>
                <c:pt idx="5409">
                  <c:v>4</c:v>
                </c:pt>
                <c:pt idx="5410">
                  <c:v>4</c:v>
                </c:pt>
                <c:pt idx="5411">
                  <c:v>3</c:v>
                </c:pt>
                <c:pt idx="5412">
                  <c:v>4</c:v>
                </c:pt>
                <c:pt idx="5413">
                  <c:v>4</c:v>
                </c:pt>
                <c:pt idx="5414">
                  <c:v>2</c:v>
                </c:pt>
                <c:pt idx="5415">
                  <c:v>5</c:v>
                </c:pt>
                <c:pt idx="5416">
                  <c:v>4</c:v>
                </c:pt>
                <c:pt idx="5417">
                  <c:v>3</c:v>
                </c:pt>
                <c:pt idx="5418">
                  <c:v>2</c:v>
                </c:pt>
                <c:pt idx="5419">
                  <c:v>4</c:v>
                </c:pt>
                <c:pt idx="5420">
                  <c:v>3</c:v>
                </c:pt>
                <c:pt idx="5421">
                  <c:v>3</c:v>
                </c:pt>
                <c:pt idx="5422">
                  <c:v>3</c:v>
                </c:pt>
                <c:pt idx="5423">
                  <c:v>5</c:v>
                </c:pt>
                <c:pt idx="5424">
                  <c:v>4</c:v>
                </c:pt>
                <c:pt idx="5425">
                  <c:v>6</c:v>
                </c:pt>
                <c:pt idx="5426">
                  <c:v>3</c:v>
                </c:pt>
                <c:pt idx="5427">
                  <c:v>4</c:v>
                </c:pt>
                <c:pt idx="5428">
                  <c:v>4</c:v>
                </c:pt>
                <c:pt idx="5429">
                  <c:v>3</c:v>
                </c:pt>
                <c:pt idx="5430">
                  <c:v>2</c:v>
                </c:pt>
                <c:pt idx="5431">
                  <c:v>3</c:v>
                </c:pt>
                <c:pt idx="5432">
                  <c:v>4</c:v>
                </c:pt>
                <c:pt idx="5433">
                  <c:v>5</c:v>
                </c:pt>
                <c:pt idx="5434">
                  <c:v>6</c:v>
                </c:pt>
                <c:pt idx="5435">
                  <c:v>5</c:v>
                </c:pt>
                <c:pt idx="5436">
                  <c:v>3</c:v>
                </c:pt>
                <c:pt idx="5437">
                  <c:v>3</c:v>
                </c:pt>
                <c:pt idx="5438">
                  <c:v>3</c:v>
                </c:pt>
                <c:pt idx="5439">
                  <c:v>5</c:v>
                </c:pt>
                <c:pt idx="5440">
                  <c:v>4</c:v>
                </c:pt>
                <c:pt idx="5441">
                  <c:v>4</c:v>
                </c:pt>
                <c:pt idx="5442">
                  <c:v>5</c:v>
                </c:pt>
                <c:pt idx="5443">
                  <c:v>3</c:v>
                </c:pt>
                <c:pt idx="5444">
                  <c:v>3</c:v>
                </c:pt>
                <c:pt idx="5445">
                  <c:v>4</c:v>
                </c:pt>
                <c:pt idx="5446">
                  <c:v>6</c:v>
                </c:pt>
                <c:pt idx="5447">
                  <c:v>2</c:v>
                </c:pt>
                <c:pt idx="5448">
                  <c:v>2</c:v>
                </c:pt>
                <c:pt idx="5449">
                  <c:v>4</c:v>
                </c:pt>
                <c:pt idx="5450">
                  <c:v>3</c:v>
                </c:pt>
                <c:pt idx="5451">
                  <c:v>4</c:v>
                </c:pt>
                <c:pt idx="5452">
                  <c:v>3</c:v>
                </c:pt>
                <c:pt idx="5453">
                  <c:v>3</c:v>
                </c:pt>
                <c:pt idx="5454">
                  <c:v>3</c:v>
                </c:pt>
                <c:pt idx="5455">
                  <c:v>3</c:v>
                </c:pt>
                <c:pt idx="5456">
                  <c:v>4</c:v>
                </c:pt>
                <c:pt idx="5457">
                  <c:v>3</c:v>
                </c:pt>
                <c:pt idx="5458">
                  <c:v>4</c:v>
                </c:pt>
                <c:pt idx="5459">
                  <c:v>3</c:v>
                </c:pt>
                <c:pt idx="5460">
                  <c:v>4</c:v>
                </c:pt>
                <c:pt idx="5461">
                  <c:v>3</c:v>
                </c:pt>
                <c:pt idx="5462">
                  <c:v>4</c:v>
                </c:pt>
                <c:pt idx="5463">
                  <c:v>3</c:v>
                </c:pt>
                <c:pt idx="5464">
                  <c:v>3</c:v>
                </c:pt>
                <c:pt idx="5465">
                  <c:v>4</c:v>
                </c:pt>
                <c:pt idx="5466">
                  <c:v>4</c:v>
                </c:pt>
                <c:pt idx="5467">
                  <c:v>3</c:v>
                </c:pt>
                <c:pt idx="5468">
                  <c:v>4</c:v>
                </c:pt>
                <c:pt idx="5469">
                  <c:v>3</c:v>
                </c:pt>
                <c:pt idx="5470">
                  <c:v>4</c:v>
                </c:pt>
                <c:pt idx="5471">
                  <c:v>3</c:v>
                </c:pt>
                <c:pt idx="5472">
                  <c:v>5</c:v>
                </c:pt>
                <c:pt idx="5473">
                  <c:v>3</c:v>
                </c:pt>
                <c:pt idx="5474">
                  <c:v>3</c:v>
                </c:pt>
                <c:pt idx="5475">
                  <c:v>3</c:v>
                </c:pt>
                <c:pt idx="5476">
                  <c:v>4</c:v>
                </c:pt>
                <c:pt idx="5477">
                  <c:v>4</c:v>
                </c:pt>
                <c:pt idx="5478">
                  <c:v>5</c:v>
                </c:pt>
                <c:pt idx="5479">
                  <c:v>2</c:v>
                </c:pt>
                <c:pt idx="5480">
                  <c:v>4</c:v>
                </c:pt>
                <c:pt idx="5481">
                  <c:v>3</c:v>
                </c:pt>
                <c:pt idx="5482">
                  <c:v>4</c:v>
                </c:pt>
                <c:pt idx="5483">
                  <c:v>2</c:v>
                </c:pt>
                <c:pt idx="5484">
                  <c:v>2</c:v>
                </c:pt>
                <c:pt idx="5485">
                  <c:v>3</c:v>
                </c:pt>
                <c:pt idx="5486">
                  <c:v>3</c:v>
                </c:pt>
                <c:pt idx="5487">
                  <c:v>3</c:v>
                </c:pt>
                <c:pt idx="5488">
                  <c:v>3</c:v>
                </c:pt>
                <c:pt idx="5489">
                  <c:v>4</c:v>
                </c:pt>
                <c:pt idx="5490">
                  <c:v>3</c:v>
                </c:pt>
                <c:pt idx="5491">
                  <c:v>4</c:v>
                </c:pt>
                <c:pt idx="5492">
                  <c:v>4</c:v>
                </c:pt>
                <c:pt idx="5493">
                  <c:v>3</c:v>
                </c:pt>
                <c:pt idx="5494">
                  <c:v>3</c:v>
                </c:pt>
                <c:pt idx="5495">
                  <c:v>4</c:v>
                </c:pt>
                <c:pt idx="5496">
                  <c:v>2</c:v>
                </c:pt>
                <c:pt idx="5497">
                  <c:v>5</c:v>
                </c:pt>
                <c:pt idx="5498">
                  <c:v>4</c:v>
                </c:pt>
                <c:pt idx="5499">
                  <c:v>2</c:v>
                </c:pt>
                <c:pt idx="5500">
                  <c:v>4</c:v>
                </c:pt>
                <c:pt idx="5501">
                  <c:v>4</c:v>
                </c:pt>
                <c:pt idx="5502">
                  <c:v>3</c:v>
                </c:pt>
                <c:pt idx="5503">
                  <c:v>3</c:v>
                </c:pt>
                <c:pt idx="5504">
                  <c:v>6</c:v>
                </c:pt>
                <c:pt idx="5505">
                  <c:v>3</c:v>
                </c:pt>
                <c:pt idx="5506">
                  <c:v>4</c:v>
                </c:pt>
                <c:pt idx="5507">
                  <c:v>4</c:v>
                </c:pt>
                <c:pt idx="5508">
                  <c:v>3</c:v>
                </c:pt>
                <c:pt idx="5509">
                  <c:v>3</c:v>
                </c:pt>
                <c:pt idx="5510">
                  <c:v>3</c:v>
                </c:pt>
                <c:pt idx="5511">
                  <c:v>3</c:v>
                </c:pt>
                <c:pt idx="5512">
                  <c:v>3</c:v>
                </c:pt>
                <c:pt idx="5513">
                  <c:v>2</c:v>
                </c:pt>
                <c:pt idx="5514">
                  <c:v>3</c:v>
                </c:pt>
                <c:pt idx="5515">
                  <c:v>4</c:v>
                </c:pt>
                <c:pt idx="5516">
                  <c:v>4</c:v>
                </c:pt>
                <c:pt idx="5517">
                  <c:v>3</c:v>
                </c:pt>
                <c:pt idx="5518">
                  <c:v>5</c:v>
                </c:pt>
                <c:pt idx="5519">
                  <c:v>3</c:v>
                </c:pt>
                <c:pt idx="5520">
                  <c:v>3</c:v>
                </c:pt>
                <c:pt idx="5521">
                  <c:v>3</c:v>
                </c:pt>
                <c:pt idx="5522">
                  <c:v>4</c:v>
                </c:pt>
                <c:pt idx="5523">
                  <c:v>3</c:v>
                </c:pt>
                <c:pt idx="5524">
                  <c:v>3</c:v>
                </c:pt>
                <c:pt idx="5525">
                  <c:v>3</c:v>
                </c:pt>
                <c:pt idx="5526">
                  <c:v>3</c:v>
                </c:pt>
                <c:pt idx="5527">
                  <c:v>3</c:v>
                </c:pt>
                <c:pt idx="5528">
                  <c:v>4</c:v>
                </c:pt>
                <c:pt idx="5529">
                  <c:v>3</c:v>
                </c:pt>
                <c:pt idx="5530">
                  <c:v>3</c:v>
                </c:pt>
                <c:pt idx="5531">
                  <c:v>4</c:v>
                </c:pt>
                <c:pt idx="5532">
                  <c:v>4</c:v>
                </c:pt>
                <c:pt idx="5533">
                  <c:v>3</c:v>
                </c:pt>
                <c:pt idx="5534">
                  <c:v>4</c:v>
                </c:pt>
                <c:pt idx="5535">
                  <c:v>2</c:v>
                </c:pt>
                <c:pt idx="5536">
                  <c:v>3</c:v>
                </c:pt>
                <c:pt idx="5537">
                  <c:v>3</c:v>
                </c:pt>
                <c:pt idx="5538">
                  <c:v>3</c:v>
                </c:pt>
                <c:pt idx="5539">
                  <c:v>3</c:v>
                </c:pt>
                <c:pt idx="5540">
                  <c:v>3</c:v>
                </c:pt>
                <c:pt idx="5541">
                  <c:v>3</c:v>
                </c:pt>
                <c:pt idx="5542">
                  <c:v>4</c:v>
                </c:pt>
                <c:pt idx="5543">
                  <c:v>4</c:v>
                </c:pt>
                <c:pt idx="5544">
                  <c:v>4</c:v>
                </c:pt>
                <c:pt idx="5545">
                  <c:v>4</c:v>
                </c:pt>
                <c:pt idx="5546">
                  <c:v>5</c:v>
                </c:pt>
                <c:pt idx="5547">
                  <c:v>4</c:v>
                </c:pt>
                <c:pt idx="5548">
                  <c:v>4</c:v>
                </c:pt>
                <c:pt idx="5549">
                  <c:v>4</c:v>
                </c:pt>
                <c:pt idx="5550">
                  <c:v>3</c:v>
                </c:pt>
                <c:pt idx="5551">
                  <c:v>4</c:v>
                </c:pt>
                <c:pt idx="5552">
                  <c:v>4</c:v>
                </c:pt>
                <c:pt idx="5553">
                  <c:v>3</c:v>
                </c:pt>
                <c:pt idx="5554">
                  <c:v>3</c:v>
                </c:pt>
                <c:pt idx="5555">
                  <c:v>3</c:v>
                </c:pt>
                <c:pt idx="5556">
                  <c:v>2</c:v>
                </c:pt>
                <c:pt idx="5557">
                  <c:v>4</c:v>
                </c:pt>
                <c:pt idx="5558">
                  <c:v>4</c:v>
                </c:pt>
                <c:pt idx="5559">
                  <c:v>2</c:v>
                </c:pt>
                <c:pt idx="5560">
                  <c:v>3</c:v>
                </c:pt>
                <c:pt idx="5561">
                  <c:v>4</c:v>
                </c:pt>
                <c:pt idx="5562">
                  <c:v>3</c:v>
                </c:pt>
                <c:pt idx="5563">
                  <c:v>3</c:v>
                </c:pt>
                <c:pt idx="5564">
                  <c:v>3</c:v>
                </c:pt>
                <c:pt idx="5565">
                  <c:v>3</c:v>
                </c:pt>
                <c:pt idx="5566">
                  <c:v>3</c:v>
                </c:pt>
                <c:pt idx="5567">
                  <c:v>2</c:v>
                </c:pt>
                <c:pt idx="5568">
                  <c:v>2</c:v>
                </c:pt>
                <c:pt idx="5569">
                  <c:v>4</c:v>
                </c:pt>
                <c:pt idx="5570">
                  <c:v>1</c:v>
                </c:pt>
                <c:pt idx="5571">
                  <c:v>3</c:v>
                </c:pt>
                <c:pt idx="5572">
                  <c:v>5</c:v>
                </c:pt>
                <c:pt idx="5573">
                  <c:v>2</c:v>
                </c:pt>
                <c:pt idx="5574">
                  <c:v>3</c:v>
                </c:pt>
                <c:pt idx="5575">
                  <c:v>3</c:v>
                </c:pt>
                <c:pt idx="5576">
                  <c:v>3</c:v>
                </c:pt>
                <c:pt idx="5577">
                  <c:v>5</c:v>
                </c:pt>
                <c:pt idx="5578">
                  <c:v>3</c:v>
                </c:pt>
                <c:pt idx="5579">
                  <c:v>3</c:v>
                </c:pt>
                <c:pt idx="5580">
                  <c:v>4</c:v>
                </c:pt>
                <c:pt idx="5581">
                  <c:v>4</c:v>
                </c:pt>
                <c:pt idx="5582">
                  <c:v>1</c:v>
                </c:pt>
                <c:pt idx="5583">
                  <c:v>3</c:v>
                </c:pt>
                <c:pt idx="5584">
                  <c:v>3</c:v>
                </c:pt>
                <c:pt idx="5585">
                  <c:v>3</c:v>
                </c:pt>
                <c:pt idx="5586">
                  <c:v>2</c:v>
                </c:pt>
                <c:pt idx="5587">
                  <c:v>3</c:v>
                </c:pt>
                <c:pt idx="5588">
                  <c:v>2</c:v>
                </c:pt>
                <c:pt idx="5589">
                  <c:v>3</c:v>
                </c:pt>
                <c:pt idx="5590">
                  <c:v>3</c:v>
                </c:pt>
                <c:pt idx="5591">
                  <c:v>3</c:v>
                </c:pt>
                <c:pt idx="5592">
                  <c:v>2</c:v>
                </c:pt>
                <c:pt idx="5593">
                  <c:v>2</c:v>
                </c:pt>
                <c:pt idx="5594">
                  <c:v>3</c:v>
                </c:pt>
                <c:pt idx="5595">
                  <c:v>4</c:v>
                </c:pt>
                <c:pt idx="5596">
                  <c:v>4</c:v>
                </c:pt>
                <c:pt idx="5597">
                  <c:v>4</c:v>
                </c:pt>
                <c:pt idx="5598">
                  <c:v>3</c:v>
                </c:pt>
                <c:pt idx="5599">
                  <c:v>4</c:v>
                </c:pt>
                <c:pt idx="5600">
                  <c:v>4</c:v>
                </c:pt>
                <c:pt idx="5601">
                  <c:v>3</c:v>
                </c:pt>
                <c:pt idx="5602">
                  <c:v>4</c:v>
                </c:pt>
                <c:pt idx="5603">
                  <c:v>4</c:v>
                </c:pt>
                <c:pt idx="5604">
                  <c:v>3</c:v>
                </c:pt>
                <c:pt idx="5605">
                  <c:v>3</c:v>
                </c:pt>
                <c:pt idx="5606">
                  <c:v>2</c:v>
                </c:pt>
                <c:pt idx="5607">
                  <c:v>4</c:v>
                </c:pt>
                <c:pt idx="5608">
                  <c:v>4</c:v>
                </c:pt>
                <c:pt idx="5609">
                  <c:v>4</c:v>
                </c:pt>
                <c:pt idx="5610">
                  <c:v>3</c:v>
                </c:pt>
                <c:pt idx="5611">
                  <c:v>3</c:v>
                </c:pt>
                <c:pt idx="5612">
                  <c:v>3</c:v>
                </c:pt>
                <c:pt idx="5613">
                  <c:v>3</c:v>
                </c:pt>
                <c:pt idx="5614">
                  <c:v>5</c:v>
                </c:pt>
                <c:pt idx="5615">
                  <c:v>5</c:v>
                </c:pt>
                <c:pt idx="5616">
                  <c:v>2</c:v>
                </c:pt>
                <c:pt idx="5617">
                  <c:v>5</c:v>
                </c:pt>
                <c:pt idx="5618">
                  <c:v>3</c:v>
                </c:pt>
                <c:pt idx="5619">
                  <c:v>4</c:v>
                </c:pt>
                <c:pt idx="5620">
                  <c:v>4</c:v>
                </c:pt>
                <c:pt idx="5621">
                  <c:v>2</c:v>
                </c:pt>
                <c:pt idx="5622">
                  <c:v>3</c:v>
                </c:pt>
                <c:pt idx="5623">
                  <c:v>3</c:v>
                </c:pt>
                <c:pt idx="5624">
                  <c:v>4</c:v>
                </c:pt>
                <c:pt idx="5625">
                  <c:v>2</c:v>
                </c:pt>
                <c:pt idx="5626">
                  <c:v>3</c:v>
                </c:pt>
                <c:pt idx="5627">
                  <c:v>2</c:v>
                </c:pt>
                <c:pt idx="5628">
                  <c:v>3</c:v>
                </c:pt>
                <c:pt idx="5629">
                  <c:v>3</c:v>
                </c:pt>
                <c:pt idx="5630">
                  <c:v>2</c:v>
                </c:pt>
                <c:pt idx="5631">
                  <c:v>4</c:v>
                </c:pt>
                <c:pt idx="5632">
                  <c:v>4</c:v>
                </c:pt>
                <c:pt idx="5633">
                  <c:v>3</c:v>
                </c:pt>
                <c:pt idx="5634">
                  <c:v>3</c:v>
                </c:pt>
                <c:pt idx="5635">
                  <c:v>4</c:v>
                </c:pt>
                <c:pt idx="5636">
                  <c:v>3</c:v>
                </c:pt>
                <c:pt idx="5637">
                  <c:v>5</c:v>
                </c:pt>
                <c:pt idx="5638">
                  <c:v>2</c:v>
                </c:pt>
                <c:pt idx="5639">
                  <c:v>4</c:v>
                </c:pt>
                <c:pt idx="5640">
                  <c:v>3</c:v>
                </c:pt>
                <c:pt idx="5641">
                  <c:v>3</c:v>
                </c:pt>
                <c:pt idx="5642">
                  <c:v>5</c:v>
                </c:pt>
                <c:pt idx="5643">
                  <c:v>5</c:v>
                </c:pt>
                <c:pt idx="5644">
                  <c:v>4</c:v>
                </c:pt>
                <c:pt idx="5645">
                  <c:v>5</c:v>
                </c:pt>
                <c:pt idx="5646">
                  <c:v>2</c:v>
                </c:pt>
                <c:pt idx="5647">
                  <c:v>2</c:v>
                </c:pt>
                <c:pt idx="5648">
                  <c:v>3</c:v>
                </c:pt>
                <c:pt idx="5649">
                  <c:v>4</c:v>
                </c:pt>
                <c:pt idx="5650">
                  <c:v>4</c:v>
                </c:pt>
                <c:pt idx="5651">
                  <c:v>3</c:v>
                </c:pt>
                <c:pt idx="5652">
                  <c:v>4</c:v>
                </c:pt>
                <c:pt idx="5653">
                  <c:v>3</c:v>
                </c:pt>
                <c:pt idx="5654">
                  <c:v>3</c:v>
                </c:pt>
                <c:pt idx="5655">
                  <c:v>2</c:v>
                </c:pt>
                <c:pt idx="5656">
                  <c:v>4</c:v>
                </c:pt>
                <c:pt idx="5657">
                  <c:v>3</c:v>
                </c:pt>
                <c:pt idx="5658">
                  <c:v>5</c:v>
                </c:pt>
                <c:pt idx="5659">
                  <c:v>4</c:v>
                </c:pt>
                <c:pt idx="5660">
                  <c:v>2</c:v>
                </c:pt>
                <c:pt idx="5661">
                  <c:v>3</c:v>
                </c:pt>
                <c:pt idx="5662">
                  <c:v>5</c:v>
                </c:pt>
                <c:pt idx="5663">
                  <c:v>4</c:v>
                </c:pt>
                <c:pt idx="5664">
                  <c:v>3</c:v>
                </c:pt>
                <c:pt idx="5665">
                  <c:v>3</c:v>
                </c:pt>
                <c:pt idx="5666">
                  <c:v>3</c:v>
                </c:pt>
                <c:pt idx="5667">
                  <c:v>4</c:v>
                </c:pt>
                <c:pt idx="5668">
                  <c:v>4</c:v>
                </c:pt>
                <c:pt idx="5669">
                  <c:v>3</c:v>
                </c:pt>
                <c:pt idx="5670">
                  <c:v>4</c:v>
                </c:pt>
                <c:pt idx="5671">
                  <c:v>3</c:v>
                </c:pt>
                <c:pt idx="5672">
                  <c:v>5</c:v>
                </c:pt>
                <c:pt idx="5673">
                  <c:v>4</c:v>
                </c:pt>
                <c:pt idx="5674">
                  <c:v>4</c:v>
                </c:pt>
                <c:pt idx="5675">
                  <c:v>5</c:v>
                </c:pt>
                <c:pt idx="5676">
                  <c:v>4</c:v>
                </c:pt>
                <c:pt idx="5677">
                  <c:v>3</c:v>
                </c:pt>
                <c:pt idx="5678">
                  <c:v>3</c:v>
                </c:pt>
                <c:pt idx="5679">
                  <c:v>5</c:v>
                </c:pt>
                <c:pt idx="5680">
                  <c:v>4</c:v>
                </c:pt>
                <c:pt idx="5681">
                  <c:v>4</c:v>
                </c:pt>
                <c:pt idx="5682">
                  <c:v>3</c:v>
                </c:pt>
                <c:pt idx="5683">
                  <c:v>3</c:v>
                </c:pt>
                <c:pt idx="5684">
                  <c:v>3</c:v>
                </c:pt>
                <c:pt idx="5685">
                  <c:v>4</c:v>
                </c:pt>
                <c:pt idx="5686">
                  <c:v>3</c:v>
                </c:pt>
                <c:pt idx="5687">
                  <c:v>2</c:v>
                </c:pt>
                <c:pt idx="5688">
                  <c:v>3</c:v>
                </c:pt>
                <c:pt idx="5689">
                  <c:v>4</c:v>
                </c:pt>
                <c:pt idx="5690">
                  <c:v>3</c:v>
                </c:pt>
                <c:pt idx="5691">
                  <c:v>3</c:v>
                </c:pt>
                <c:pt idx="5692">
                  <c:v>4</c:v>
                </c:pt>
                <c:pt idx="5693">
                  <c:v>3</c:v>
                </c:pt>
                <c:pt idx="5694">
                  <c:v>3</c:v>
                </c:pt>
                <c:pt idx="5695">
                  <c:v>3</c:v>
                </c:pt>
                <c:pt idx="5696">
                  <c:v>4</c:v>
                </c:pt>
                <c:pt idx="5697">
                  <c:v>2</c:v>
                </c:pt>
                <c:pt idx="5698">
                  <c:v>4</c:v>
                </c:pt>
                <c:pt idx="5699">
                  <c:v>3</c:v>
                </c:pt>
                <c:pt idx="5700">
                  <c:v>3</c:v>
                </c:pt>
                <c:pt idx="5701">
                  <c:v>5</c:v>
                </c:pt>
                <c:pt idx="5702">
                  <c:v>5</c:v>
                </c:pt>
                <c:pt idx="5703">
                  <c:v>3</c:v>
                </c:pt>
                <c:pt idx="5704">
                  <c:v>4</c:v>
                </c:pt>
                <c:pt idx="5705">
                  <c:v>3</c:v>
                </c:pt>
                <c:pt idx="5706">
                  <c:v>4</c:v>
                </c:pt>
                <c:pt idx="5707">
                  <c:v>2</c:v>
                </c:pt>
                <c:pt idx="5708">
                  <c:v>4</c:v>
                </c:pt>
                <c:pt idx="5709">
                  <c:v>3</c:v>
                </c:pt>
                <c:pt idx="5710">
                  <c:v>3</c:v>
                </c:pt>
                <c:pt idx="5711">
                  <c:v>3</c:v>
                </c:pt>
                <c:pt idx="5712">
                  <c:v>5</c:v>
                </c:pt>
                <c:pt idx="5713">
                  <c:v>3</c:v>
                </c:pt>
                <c:pt idx="5714">
                  <c:v>3</c:v>
                </c:pt>
                <c:pt idx="5715">
                  <c:v>3</c:v>
                </c:pt>
                <c:pt idx="5716">
                  <c:v>3</c:v>
                </c:pt>
                <c:pt idx="5717">
                  <c:v>3</c:v>
                </c:pt>
                <c:pt idx="5718">
                  <c:v>4</c:v>
                </c:pt>
                <c:pt idx="5719">
                  <c:v>3</c:v>
                </c:pt>
                <c:pt idx="5720">
                  <c:v>3</c:v>
                </c:pt>
                <c:pt idx="5721">
                  <c:v>3</c:v>
                </c:pt>
                <c:pt idx="5722">
                  <c:v>5</c:v>
                </c:pt>
                <c:pt idx="5723">
                  <c:v>3</c:v>
                </c:pt>
                <c:pt idx="5724">
                  <c:v>3</c:v>
                </c:pt>
                <c:pt idx="5725">
                  <c:v>4</c:v>
                </c:pt>
                <c:pt idx="5726">
                  <c:v>4</c:v>
                </c:pt>
                <c:pt idx="5727">
                  <c:v>4</c:v>
                </c:pt>
                <c:pt idx="5728">
                  <c:v>3</c:v>
                </c:pt>
                <c:pt idx="5729">
                  <c:v>4</c:v>
                </c:pt>
                <c:pt idx="5730">
                  <c:v>2</c:v>
                </c:pt>
                <c:pt idx="5731">
                  <c:v>3</c:v>
                </c:pt>
                <c:pt idx="5732">
                  <c:v>3</c:v>
                </c:pt>
                <c:pt idx="5733">
                  <c:v>3</c:v>
                </c:pt>
                <c:pt idx="5734">
                  <c:v>4</c:v>
                </c:pt>
                <c:pt idx="5735">
                  <c:v>3</c:v>
                </c:pt>
                <c:pt idx="5736">
                  <c:v>3</c:v>
                </c:pt>
                <c:pt idx="5737">
                  <c:v>2</c:v>
                </c:pt>
                <c:pt idx="5738">
                  <c:v>3</c:v>
                </c:pt>
                <c:pt idx="5739">
                  <c:v>3</c:v>
                </c:pt>
                <c:pt idx="5740">
                  <c:v>3</c:v>
                </c:pt>
                <c:pt idx="5741">
                  <c:v>5</c:v>
                </c:pt>
                <c:pt idx="5742">
                  <c:v>2</c:v>
                </c:pt>
                <c:pt idx="5743">
                  <c:v>4</c:v>
                </c:pt>
                <c:pt idx="5744">
                  <c:v>2</c:v>
                </c:pt>
                <c:pt idx="5745">
                  <c:v>3</c:v>
                </c:pt>
                <c:pt idx="5746">
                  <c:v>3</c:v>
                </c:pt>
                <c:pt idx="5747">
                  <c:v>4</c:v>
                </c:pt>
                <c:pt idx="5748">
                  <c:v>4</c:v>
                </c:pt>
                <c:pt idx="5749">
                  <c:v>4</c:v>
                </c:pt>
                <c:pt idx="5750">
                  <c:v>5</c:v>
                </c:pt>
                <c:pt idx="5751">
                  <c:v>5</c:v>
                </c:pt>
                <c:pt idx="5752">
                  <c:v>1</c:v>
                </c:pt>
                <c:pt idx="5753">
                  <c:v>2</c:v>
                </c:pt>
                <c:pt idx="5754">
                  <c:v>4</c:v>
                </c:pt>
                <c:pt idx="5755">
                  <c:v>4</c:v>
                </c:pt>
                <c:pt idx="5756">
                  <c:v>2</c:v>
                </c:pt>
                <c:pt idx="5757">
                  <c:v>2</c:v>
                </c:pt>
                <c:pt idx="5758">
                  <c:v>3</c:v>
                </c:pt>
                <c:pt idx="5759">
                  <c:v>3</c:v>
                </c:pt>
                <c:pt idx="5760">
                  <c:v>4</c:v>
                </c:pt>
                <c:pt idx="5761">
                  <c:v>4</c:v>
                </c:pt>
                <c:pt idx="5762">
                  <c:v>4</c:v>
                </c:pt>
                <c:pt idx="5763">
                  <c:v>4</c:v>
                </c:pt>
                <c:pt idx="5764">
                  <c:v>3</c:v>
                </c:pt>
                <c:pt idx="5765">
                  <c:v>5</c:v>
                </c:pt>
                <c:pt idx="5766">
                  <c:v>4</c:v>
                </c:pt>
                <c:pt idx="5767">
                  <c:v>4</c:v>
                </c:pt>
                <c:pt idx="5768">
                  <c:v>4</c:v>
                </c:pt>
                <c:pt idx="5769">
                  <c:v>4</c:v>
                </c:pt>
                <c:pt idx="5770">
                  <c:v>4</c:v>
                </c:pt>
                <c:pt idx="5771">
                  <c:v>4</c:v>
                </c:pt>
                <c:pt idx="5772">
                  <c:v>3</c:v>
                </c:pt>
                <c:pt idx="5773">
                  <c:v>4</c:v>
                </c:pt>
                <c:pt idx="5774">
                  <c:v>5</c:v>
                </c:pt>
                <c:pt idx="5775">
                  <c:v>3</c:v>
                </c:pt>
                <c:pt idx="5776">
                  <c:v>4</c:v>
                </c:pt>
                <c:pt idx="5777">
                  <c:v>3</c:v>
                </c:pt>
                <c:pt idx="5778">
                  <c:v>4</c:v>
                </c:pt>
                <c:pt idx="5779">
                  <c:v>4</c:v>
                </c:pt>
                <c:pt idx="5780">
                  <c:v>4</c:v>
                </c:pt>
                <c:pt idx="5781">
                  <c:v>3</c:v>
                </c:pt>
                <c:pt idx="5782">
                  <c:v>3</c:v>
                </c:pt>
                <c:pt idx="5783">
                  <c:v>3</c:v>
                </c:pt>
                <c:pt idx="5784">
                  <c:v>5</c:v>
                </c:pt>
                <c:pt idx="5785">
                  <c:v>2</c:v>
                </c:pt>
                <c:pt idx="5786">
                  <c:v>4</c:v>
                </c:pt>
                <c:pt idx="5787">
                  <c:v>2</c:v>
                </c:pt>
                <c:pt idx="5788">
                  <c:v>5</c:v>
                </c:pt>
                <c:pt idx="5789">
                  <c:v>3</c:v>
                </c:pt>
                <c:pt idx="5790">
                  <c:v>2</c:v>
                </c:pt>
                <c:pt idx="5791">
                  <c:v>3</c:v>
                </c:pt>
                <c:pt idx="5792">
                  <c:v>3</c:v>
                </c:pt>
                <c:pt idx="5793">
                  <c:v>3</c:v>
                </c:pt>
                <c:pt idx="5794">
                  <c:v>3</c:v>
                </c:pt>
                <c:pt idx="5795">
                  <c:v>4</c:v>
                </c:pt>
                <c:pt idx="5796">
                  <c:v>3</c:v>
                </c:pt>
                <c:pt idx="5797">
                  <c:v>3</c:v>
                </c:pt>
                <c:pt idx="5798">
                  <c:v>4</c:v>
                </c:pt>
                <c:pt idx="5799">
                  <c:v>3</c:v>
                </c:pt>
                <c:pt idx="5800">
                  <c:v>3</c:v>
                </c:pt>
                <c:pt idx="5801">
                  <c:v>3</c:v>
                </c:pt>
                <c:pt idx="5802">
                  <c:v>4</c:v>
                </c:pt>
                <c:pt idx="5803">
                  <c:v>4</c:v>
                </c:pt>
                <c:pt idx="5804">
                  <c:v>4</c:v>
                </c:pt>
                <c:pt idx="5805">
                  <c:v>3</c:v>
                </c:pt>
                <c:pt idx="5806">
                  <c:v>2</c:v>
                </c:pt>
                <c:pt idx="5807">
                  <c:v>3</c:v>
                </c:pt>
                <c:pt idx="5808">
                  <c:v>3</c:v>
                </c:pt>
                <c:pt idx="5809">
                  <c:v>3</c:v>
                </c:pt>
                <c:pt idx="5810">
                  <c:v>3</c:v>
                </c:pt>
                <c:pt idx="5811">
                  <c:v>4</c:v>
                </c:pt>
                <c:pt idx="5812">
                  <c:v>3</c:v>
                </c:pt>
                <c:pt idx="5813">
                  <c:v>4</c:v>
                </c:pt>
                <c:pt idx="5814">
                  <c:v>4</c:v>
                </c:pt>
                <c:pt idx="5815">
                  <c:v>3</c:v>
                </c:pt>
                <c:pt idx="5816">
                  <c:v>2</c:v>
                </c:pt>
                <c:pt idx="5817">
                  <c:v>3</c:v>
                </c:pt>
                <c:pt idx="5818">
                  <c:v>4</c:v>
                </c:pt>
                <c:pt idx="5819">
                  <c:v>3</c:v>
                </c:pt>
                <c:pt idx="5820">
                  <c:v>3</c:v>
                </c:pt>
                <c:pt idx="5821">
                  <c:v>2</c:v>
                </c:pt>
                <c:pt idx="5822">
                  <c:v>2</c:v>
                </c:pt>
                <c:pt idx="5823">
                  <c:v>2</c:v>
                </c:pt>
                <c:pt idx="5824">
                  <c:v>4</c:v>
                </c:pt>
                <c:pt idx="5825">
                  <c:v>5</c:v>
                </c:pt>
                <c:pt idx="5826">
                  <c:v>3</c:v>
                </c:pt>
                <c:pt idx="5827">
                  <c:v>3</c:v>
                </c:pt>
                <c:pt idx="5828">
                  <c:v>4</c:v>
                </c:pt>
                <c:pt idx="5829">
                  <c:v>4</c:v>
                </c:pt>
                <c:pt idx="5830">
                  <c:v>3</c:v>
                </c:pt>
                <c:pt idx="5831">
                  <c:v>4</c:v>
                </c:pt>
                <c:pt idx="5832">
                  <c:v>1</c:v>
                </c:pt>
                <c:pt idx="5833">
                  <c:v>3</c:v>
                </c:pt>
                <c:pt idx="5834">
                  <c:v>3</c:v>
                </c:pt>
                <c:pt idx="5835">
                  <c:v>2</c:v>
                </c:pt>
                <c:pt idx="5836">
                  <c:v>4</c:v>
                </c:pt>
                <c:pt idx="5837">
                  <c:v>3</c:v>
                </c:pt>
                <c:pt idx="5838">
                  <c:v>5</c:v>
                </c:pt>
                <c:pt idx="5839">
                  <c:v>3</c:v>
                </c:pt>
                <c:pt idx="5840">
                  <c:v>3</c:v>
                </c:pt>
                <c:pt idx="5841">
                  <c:v>3</c:v>
                </c:pt>
                <c:pt idx="5842">
                  <c:v>3</c:v>
                </c:pt>
                <c:pt idx="5843">
                  <c:v>4</c:v>
                </c:pt>
                <c:pt idx="5844">
                  <c:v>3</c:v>
                </c:pt>
                <c:pt idx="5845">
                  <c:v>4</c:v>
                </c:pt>
                <c:pt idx="5846">
                  <c:v>4</c:v>
                </c:pt>
                <c:pt idx="5847">
                  <c:v>4</c:v>
                </c:pt>
                <c:pt idx="5848">
                  <c:v>3</c:v>
                </c:pt>
                <c:pt idx="5849">
                  <c:v>4</c:v>
                </c:pt>
                <c:pt idx="5850">
                  <c:v>4</c:v>
                </c:pt>
                <c:pt idx="5851">
                  <c:v>4</c:v>
                </c:pt>
                <c:pt idx="5852">
                  <c:v>3</c:v>
                </c:pt>
                <c:pt idx="5853">
                  <c:v>3</c:v>
                </c:pt>
                <c:pt idx="5854">
                  <c:v>3</c:v>
                </c:pt>
                <c:pt idx="5855">
                  <c:v>4</c:v>
                </c:pt>
                <c:pt idx="5856">
                  <c:v>2</c:v>
                </c:pt>
                <c:pt idx="5857">
                  <c:v>3</c:v>
                </c:pt>
                <c:pt idx="5858">
                  <c:v>3</c:v>
                </c:pt>
                <c:pt idx="5859">
                  <c:v>3</c:v>
                </c:pt>
                <c:pt idx="5860">
                  <c:v>5</c:v>
                </c:pt>
                <c:pt idx="5861">
                  <c:v>3</c:v>
                </c:pt>
                <c:pt idx="5862">
                  <c:v>2</c:v>
                </c:pt>
                <c:pt idx="5863">
                  <c:v>3</c:v>
                </c:pt>
                <c:pt idx="5864">
                  <c:v>4</c:v>
                </c:pt>
                <c:pt idx="5865">
                  <c:v>3</c:v>
                </c:pt>
                <c:pt idx="5866">
                  <c:v>3</c:v>
                </c:pt>
                <c:pt idx="5867">
                  <c:v>2</c:v>
                </c:pt>
                <c:pt idx="5868">
                  <c:v>3</c:v>
                </c:pt>
                <c:pt idx="5869">
                  <c:v>3</c:v>
                </c:pt>
                <c:pt idx="5870">
                  <c:v>3</c:v>
                </c:pt>
                <c:pt idx="5871">
                  <c:v>2</c:v>
                </c:pt>
                <c:pt idx="5872">
                  <c:v>4</c:v>
                </c:pt>
                <c:pt idx="5873">
                  <c:v>3</c:v>
                </c:pt>
                <c:pt idx="5874">
                  <c:v>2</c:v>
                </c:pt>
                <c:pt idx="5875">
                  <c:v>3</c:v>
                </c:pt>
                <c:pt idx="5876">
                  <c:v>4</c:v>
                </c:pt>
                <c:pt idx="5877">
                  <c:v>3</c:v>
                </c:pt>
                <c:pt idx="5878">
                  <c:v>4</c:v>
                </c:pt>
                <c:pt idx="5879">
                  <c:v>3</c:v>
                </c:pt>
                <c:pt idx="5880">
                  <c:v>5</c:v>
                </c:pt>
                <c:pt idx="5881">
                  <c:v>2</c:v>
                </c:pt>
                <c:pt idx="5882">
                  <c:v>2</c:v>
                </c:pt>
                <c:pt idx="5883">
                  <c:v>4</c:v>
                </c:pt>
                <c:pt idx="5884">
                  <c:v>2</c:v>
                </c:pt>
                <c:pt idx="5885">
                  <c:v>3</c:v>
                </c:pt>
                <c:pt idx="5886">
                  <c:v>4</c:v>
                </c:pt>
                <c:pt idx="5887">
                  <c:v>1</c:v>
                </c:pt>
                <c:pt idx="5888">
                  <c:v>4</c:v>
                </c:pt>
                <c:pt idx="5889">
                  <c:v>2</c:v>
                </c:pt>
                <c:pt idx="5890">
                  <c:v>6</c:v>
                </c:pt>
                <c:pt idx="5891">
                  <c:v>3</c:v>
                </c:pt>
                <c:pt idx="5892">
                  <c:v>3</c:v>
                </c:pt>
                <c:pt idx="5893">
                  <c:v>4</c:v>
                </c:pt>
                <c:pt idx="5894">
                  <c:v>4</c:v>
                </c:pt>
                <c:pt idx="5895">
                  <c:v>3</c:v>
                </c:pt>
                <c:pt idx="5896">
                  <c:v>3</c:v>
                </c:pt>
                <c:pt idx="5897">
                  <c:v>3</c:v>
                </c:pt>
                <c:pt idx="5898">
                  <c:v>3</c:v>
                </c:pt>
                <c:pt idx="5899">
                  <c:v>4</c:v>
                </c:pt>
                <c:pt idx="5900">
                  <c:v>2</c:v>
                </c:pt>
                <c:pt idx="5901">
                  <c:v>4</c:v>
                </c:pt>
                <c:pt idx="5902">
                  <c:v>4</c:v>
                </c:pt>
                <c:pt idx="5903">
                  <c:v>3</c:v>
                </c:pt>
                <c:pt idx="5904">
                  <c:v>4</c:v>
                </c:pt>
                <c:pt idx="5905">
                  <c:v>3</c:v>
                </c:pt>
                <c:pt idx="5906">
                  <c:v>3</c:v>
                </c:pt>
                <c:pt idx="5907">
                  <c:v>4</c:v>
                </c:pt>
                <c:pt idx="5908">
                  <c:v>3</c:v>
                </c:pt>
                <c:pt idx="5909">
                  <c:v>3</c:v>
                </c:pt>
                <c:pt idx="5910">
                  <c:v>3</c:v>
                </c:pt>
                <c:pt idx="5911">
                  <c:v>3</c:v>
                </c:pt>
                <c:pt idx="5912">
                  <c:v>4</c:v>
                </c:pt>
                <c:pt idx="5913">
                  <c:v>3</c:v>
                </c:pt>
                <c:pt idx="5914">
                  <c:v>3</c:v>
                </c:pt>
                <c:pt idx="5915">
                  <c:v>3</c:v>
                </c:pt>
                <c:pt idx="5916">
                  <c:v>2</c:v>
                </c:pt>
                <c:pt idx="5917">
                  <c:v>4</c:v>
                </c:pt>
                <c:pt idx="5918">
                  <c:v>3</c:v>
                </c:pt>
                <c:pt idx="5919">
                  <c:v>4</c:v>
                </c:pt>
                <c:pt idx="5920">
                  <c:v>3</c:v>
                </c:pt>
                <c:pt idx="5921">
                  <c:v>2</c:v>
                </c:pt>
                <c:pt idx="5922">
                  <c:v>5</c:v>
                </c:pt>
                <c:pt idx="5923">
                  <c:v>4</c:v>
                </c:pt>
                <c:pt idx="5924">
                  <c:v>3</c:v>
                </c:pt>
                <c:pt idx="5925">
                  <c:v>2</c:v>
                </c:pt>
                <c:pt idx="5926">
                  <c:v>3</c:v>
                </c:pt>
                <c:pt idx="5927">
                  <c:v>4</c:v>
                </c:pt>
                <c:pt idx="5928">
                  <c:v>2</c:v>
                </c:pt>
                <c:pt idx="5929">
                  <c:v>3</c:v>
                </c:pt>
                <c:pt idx="5930">
                  <c:v>4</c:v>
                </c:pt>
                <c:pt idx="5931">
                  <c:v>4</c:v>
                </c:pt>
                <c:pt idx="5932">
                  <c:v>2</c:v>
                </c:pt>
                <c:pt idx="5933">
                  <c:v>3</c:v>
                </c:pt>
                <c:pt idx="5934">
                  <c:v>4</c:v>
                </c:pt>
                <c:pt idx="5935">
                  <c:v>3</c:v>
                </c:pt>
                <c:pt idx="5936">
                  <c:v>3</c:v>
                </c:pt>
                <c:pt idx="5937">
                  <c:v>3</c:v>
                </c:pt>
                <c:pt idx="5938">
                  <c:v>4</c:v>
                </c:pt>
                <c:pt idx="5939">
                  <c:v>3</c:v>
                </c:pt>
                <c:pt idx="5940">
                  <c:v>3</c:v>
                </c:pt>
                <c:pt idx="5941">
                  <c:v>2</c:v>
                </c:pt>
                <c:pt idx="5942">
                  <c:v>4</c:v>
                </c:pt>
                <c:pt idx="5943">
                  <c:v>2</c:v>
                </c:pt>
                <c:pt idx="5944">
                  <c:v>3</c:v>
                </c:pt>
                <c:pt idx="5945">
                  <c:v>4</c:v>
                </c:pt>
                <c:pt idx="5946">
                  <c:v>3</c:v>
                </c:pt>
                <c:pt idx="5947">
                  <c:v>2</c:v>
                </c:pt>
                <c:pt idx="5948">
                  <c:v>3</c:v>
                </c:pt>
                <c:pt idx="5949">
                  <c:v>3</c:v>
                </c:pt>
                <c:pt idx="5950">
                  <c:v>4</c:v>
                </c:pt>
                <c:pt idx="5951">
                  <c:v>2</c:v>
                </c:pt>
                <c:pt idx="5952">
                  <c:v>3</c:v>
                </c:pt>
                <c:pt idx="5953">
                  <c:v>4</c:v>
                </c:pt>
                <c:pt idx="5954">
                  <c:v>4</c:v>
                </c:pt>
                <c:pt idx="5955">
                  <c:v>4</c:v>
                </c:pt>
                <c:pt idx="5956">
                  <c:v>4</c:v>
                </c:pt>
                <c:pt idx="5957">
                  <c:v>4</c:v>
                </c:pt>
                <c:pt idx="5958">
                  <c:v>4</c:v>
                </c:pt>
                <c:pt idx="5959">
                  <c:v>4</c:v>
                </c:pt>
                <c:pt idx="5960">
                  <c:v>2</c:v>
                </c:pt>
                <c:pt idx="5961">
                  <c:v>3</c:v>
                </c:pt>
                <c:pt idx="5962">
                  <c:v>4</c:v>
                </c:pt>
                <c:pt idx="5963">
                  <c:v>3</c:v>
                </c:pt>
                <c:pt idx="5964">
                  <c:v>3</c:v>
                </c:pt>
                <c:pt idx="5965">
                  <c:v>4</c:v>
                </c:pt>
                <c:pt idx="5966">
                  <c:v>3</c:v>
                </c:pt>
                <c:pt idx="5967">
                  <c:v>4</c:v>
                </c:pt>
                <c:pt idx="5968">
                  <c:v>3</c:v>
                </c:pt>
                <c:pt idx="5969">
                  <c:v>3</c:v>
                </c:pt>
                <c:pt idx="5970">
                  <c:v>4</c:v>
                </c:pt>
                <c:pt idx="5971">
                  <c:v>2</c:v>
                </c:pt>
                <c:pt idx="5972">
                  <c:v>4</c:v>
                </c:pt>
                <c:pt idx="5973">
                  <c:v>4</c:v>
                </c:pt>
                <c:pt idx="5974">
                  <c:v>3</c:v>
                </c:pt>
                <c:pt idx="5975">
                  <c:v>2</c:v>
                </c:pt>
                <c:pt idx="5976">
                  <c:v>3</c:v>
                </c:pt>
                <c:pt idx="5977">
                  <c:v>5</c:v>
                </c:pt>
                <c:pt idx="5978">
                  <c:v>3</c:v>
                </c:pt>
                <c:pt idx="5979">
                  <c:v>3</c:v>
                </c:pt>
                <c:pt idx="5980">
                  <c:v>3</c:v>
                </c:pt>
                <c:pt idx="5981">
                  <c:v>4</c:v>
                </c:pt>
                <c:pt idx="5982">
                  <c:v>4</c:v>
                </c:pt>
                <c:pt idx="5983">
                  <c:v>3</c:v>
                </c:pt>
                <c:pt idx="5984">
                  <c:v>3</c:v>
                </c:pt>
                <c:pt idx="5985">
                  <c:v>3</c:v>
                </c:pt>
                <c:pt idx="5986">
                  <c:v>3</c:v>
                </c:pt>
                <c:pt idx="5987">
                  <c:v>4</c:v>
                </c:pt>
                <c:pt idx="5988">
                  <c:v>3</c:v>
                </c:pt>
                <c:pt idx="5989">
                  <c:v>3</c:v>
                </c:pt>
                <c:pt idx="5990">
                  <c:v>4</c:v>
                </c:pt>
                <c:pt idx="5991">
                  <c:v>3</c:v>
                </c:pt>
                <c:pt idx="5992">
                  <c:v>2</c:v>
                </c:pt>
                <c:pt idx="5993">
                  <c:v>3</c:v>
                </c:pt>
                <c:pt idx="5994">
                  <c:v>2</c:v>
                </c:pt>
                <c:pt idx="5995">
                  <c:v>3</c:v>
                </c:pt>
                <c:pt idx="5996">
                  <c:v>2</c:v>
                </c:pt>
                <c:pt idx="5997">
                  <c:v>3</c:v>
                </c:pt>
                <c:pt idx="5998">
                  <c:v>4</c:v>
                </c:pt>
                <c:pt idx="5999">
                  <c:v>4</c:v>
                </c:pt>
                <c:pt idx="6000">
                  <c:v>2</c:v>
                </c:pt>
                <c:pt idx="6001">
                  <c:v>5</c:v>
                </c:pt>
                <c:pt idx="6002">
                  <c:v>4</c:v>
                </c:pt>
                <c:pt idx="6003">
                  <c:v>3</c:v>
                </c:pt>
                <c:pt idx="6004">
                  <c:v>5</c:v>
                </c:pt>
                <c:pt idx="6005">
                  <c:v>3</c:v>
                </c:pt>
                <c:pt idx="6006">
                  <c:v>3</c:v>
                </c:pt>
                <c:pt idx="6007">
                  <c:v>4</c:v>
                </c:pt>
                <c:pt idx="6008">
                  <c:v>3</c:v>
                </c:pt>
                <c:pt idx="6009">
                  <c:v>4</c:v>
                </c:pt>
                <c:pt idx="6010">
                  <c:v>5</c:v>
                </c:pt>
                <c:pt idx="6011">
                  <c:v>4</c:v>
                </c:pt>
                <c:pt idx="6012">
                  <c:v>4</c:v>
                </c:pt>
                <c:pt idx="6013">
                  <c:v>4</c:v>
                </c:pt>
                <c:pt idx="6014">
                  <c:v>3</c:v>
                </c:pt>
                <c:pt idx="6015">
                  <c:v>4</c:v>
                </c:pt>
                <c:pt idx="6016">
                  <c:v>2</c:v>
                </c:pt>
                <c:pt idx="6017">
                  <c:v>2</c:v>
                </c:pt>
                <c:pt idx="6018">
                  <c:v>3</c:v>
                </c:pt>
                <c:pt idx="6019">
                  <c:v>5</c:v>
                </c:pt>
                <c:pt idx="6020">
                  <c:v>4</c:v>
                </c:pt>
                <c:pt idx="6021">
                  <c:v>4</c:v>
                </c:pt>
                <c:pt idx="6022">
                  <c:v>3</c:v>
                </c:pt>
                <c:pt idx="6023">
                  <c:v>4</c:v>
                </c:pt>
                <c:pt idx="6024">
                  <c:v>5</c:v>
                </c:pt>
                <c:pt idx="6025">
                  <c:v>4</c:v>
                </c:pt>
                <c:pt idx="6026">
                  <c:v>3</c:v>
                </c:pt>
                <c:pt idx="6027">
                  <c:v>2</c:v>
                </c:pt>
                <c:pt idx="6028">
                  <c:v>4</c:v>
                </c:pt>
                <c:pt idx="6029">
                  <c:v>3</c:v>
                </c:pt>
                <c:pt idx="6030">
                  <c:v>4</c:v>
                </c:pt>
                <c:pt idx="6031">
                  <c:v>3</c:v>
                </c:pt>
                <c:pt idx="6032">
                  <c:v>4</c:v>
                </c:pt>
                <c:pt idx="6033">
                  <c:v>4</c:v>
                </c:pt>
                <c:pt idx="6034">
                  <c:v>2</c:v>
                </c:pt>
                <c:pt idx="6035">
                  <c:v>3</c:v>
                </c:pt>
                <c:pt idx="6036">
                  <c:v>4</c:v>
                </c:pt>
                <c:pt idx="6037">
                  <c:v>5</c:v>
                </c:pt>
                <c:pt idx="6038">
                  <c:v>3</c:v>
                </c:pt>
                <c:pt idx="6039">
                  <c:v>4</c:v>
                </c:pt>
                <c:pt idx="6040">
                  <c:v>4</c:v>
                </c:pt>
                <c:pt idx="6041">
                  <c:v>4</c:v>
                </c:pt>
                <c:pt idx="6042">
                  <c:v>2</c:v>
                </c:pt>
                <c:pt idx="6043">
                  <c:v>4</c:v>
                </c:pt>
                <c:pt idx="6044">
                  <c:v>4</c:v>
                </c:pt>
                <c:pt idx="6045">
                  <c:v>4</c:v>
                </c:pt>
                <c:pt idx="6046">
                  <c:v>4</c:v>
                </c:pt>
                <c:pt idx="6047">
                  <c:v>2</c:v>
                </c:pt>
                <c:pt idx="6048">
                  <c:v>4</c:v>
                </c:pt>
                <c:pt idx="6049">
                  <c:v>4</c:v>
                </c:pt>
                <c:pt idx="6050">
                  <c:v>3</c:v>
                </c:pt>
                <c:pt idx="6051">
                  <c:v>2</c:v>
                </c:pt>
                <c:pt idx="6052">
                  <c:v>3</c:v>
                </c:pt>
                <c:pt idx="6053">
                  <c:v>5</c:v>
                </c:pt>
                <c:pt idx="6054">
                  <c:v>3</c:v>
                </c:pt>
                <c:pt idx="6055">
                  <c:v>3</c:v>
                </c:pt>
                <c:pt idx="6056">
                  <c:v>4</c:v>
                </c:pt>
                <c:pt idx="6057">
                  <c:v>3</c:v>
                </c:pt>
                <c:pt idx="6058">
                  <c:v>2</c:v>
                </c:pt>
                <c:pt idx="6059">
                  <c:v>3</c:v>
                </c:pt>
                <c:pt idx="6060">
                  <c:v>4</c:v>
                </c:pt>
                <c:pt idx="6061">
                  <c:v>4</c:v>
                </c:pt>
                <c:pt idx="6062">
                  <c:v>2</c:v>
                </c:pt>
                <c:pt idx="6063">
                  <c:v>3</c:v>
                </c:pt>
                <c:pt idx="6064">
                  <c:v>3</c:v>
                </c:pt>
                <c:pt idx="6065">
                  <c:v>4</c:v>
                </c:pt>
                <c:pt idx="6066">
                  <c:v>3</c:v>
                </c:pt>
                <c:pt idx="6067">
                  <c:v>4</c:v>
                </c:pt>
                <c:pt idx="6068">
                  <c:v>3</c:v>
                </c:pt>
                <c:pt idx="6069">
                  <c:v>5</c:v>
                </c:pt>
                <c:pt idx="6070">
                  <c:v>4</c:v>
                </c:pt>
                <c:pt idx="6071">
                  <c:v>2</c:v>
                </c:pt>
                <c:pt idx="6072">
                  <c:v>5</c:v>
                </c:pt>
                <c:pt idx="6073">
                  <c:v>5</c:v>
                </c:pt>
                <c:pt idx="6074">
                  <c:v>4</c:v>
                </c:pt>
                <c:pt idx="6075">
                  <c:v>4</c:v>
                </c:pt>
                <c:pt idx="6076">
                  <c:v>3</c:v>
                </c:pt>
                <c:pt idx="6077">
                  <c:v>6</c:v>
                </c:pt>
                <c:pt idx="6078">
                  <c:v>4</c:v>
                </c:pt>
                <c:pt idx="6079">
                  <c:v>9</c:v>
                </c:pt>
                <c:pt idx="6080">
                  <c:v>4</c:v>
                </c:pt>
                <c:pt idx="6081">
                  <c:v>4</c:v>
                </c:pt>
                <c:pt idx="6082">
                  <c:v>2</c:v>
                </c:pt>
                <c:pt idx="6083">
                  <c:v>3</c:v>
                </c:pt>
                <c:pt idx="6084">
                  <c:v>2</c:v>
                </c:pt>
                <c:pt idx="6085">
                  <c:v>3</c:v>
                </c:pt>
                <c:pt idx="6086">
                  <c:v>1</c:v>
                </c:pt>
                <c:pt idx="6087">
                  <c:v>3</c:v>
                </c:pt>
                <c:pt idx="6088">
                  <c:v>3</c:v>
                </c:pt>
                <c:pt idx="6089">
                  <c:v>3</c:v>
                </c:pt>
                <c:pt idx="6090">
                  <c:v>4</c:v>
                </c:pt>
                <c:pt idx="6091">
                  <c:v>3</c:v>
                </c:pt>
                <c:pt idx="6092">
                  <c:v>3</c:v>
                </c:pt>
                <c:pt idx="6093">
                  <c:v>4</c:v>
                </c:pt>
                <c:pt idx="6094">
                  <c:v>4</c:v>
                </c:pt>
                <c:pt idx="6095">
                  <c:v>3</c:v>
                </c:pt>
                <c:pt idx="6096">
                  <c:v>4</c:v>
                </c:pt>
                <c:pt idx="6097">
                  <c:v>3</c:v>
                </c:pt>
                <c:pt idx="6098">
                  <c:v>3</c:v>
                </c:pt>
                <c:pt idx="6099">
                  <c:v>3</c:v>
                </c:pt>
                <c:pt idx="6100">
                  <c:v>3</c:v>
                </c:pt>
                <c:pt idx="6101">
                  <c:v>3</c:v>
                </c:pt>
                <c:pt idx="6102">
                  <c:v>2</c:v>
                </c:pt>
                <c:pt idx="6103">
                  <c:v>4</c:v>
                </c:pt>
                <c:pt idx="6104">
                  <c:v>4</c:v>
                </c:pt>
                <c:pt idx="6105">
                  <c:v>1</c:v>
                </c:pt>
                <c:pt idx="6106">
                  <c:v>3</c:v>
                </c:pt>
                <c:pt idx="6107">
                  <c:v>4</c:v>
                </c:pt>
                <c:pt idx="6108">
                  <c:v>2</c:v>
                </c:pt>
                <c:pt idx="6109">
                  <c:v>5</c:v>
                </c:pt>
                <c:pt idx="6110">
                  <c:v>4</c:v>
                </c:pt>
                <c:pt idx="6111">
                  <c:v>3</c:v>
                </c:pt>
                <c:pt idx="6112">
                  <c:v>3</c:v>
                </c:pt>
                <c:pt idx="6113">
                  <c:v>3</c:v>
                </c:pt>
                <c:pt idx="6114">
                  <c:v>5</c:v>
                </c:pt>
                <c:pt idx="6115">
                  <c:v>2</c:v>
                </c:pt>
                <c:pt idx="6116">
                  <c:v>4</c:v>
                </c:pt>
                <c:pt idx="6117">
                  <c:v>3</c:v>
                </c:pt>
                <c:pt idx="6118">
                  <c:v>4</c:v>
                </c:pt>
                <c:pt idx="6119">
                  <c:v>3</c:v>
                </c:pt>
                <c:pt idx="6120">
                  <c:v>1</c:v>
                </c:pt>
                <c:pt idx="6121">
                  <c:v>4</c:v>
                </c:pt>
                <c:pt idx="6122">
                  <c:v>4</c:v>
                </c:pt>
                <c:pt idx="6123">
                  <c:v>4</c:v>
                </c:pt>
                <c:pt idx="6124">
                  <c:v>3</c:v>
                </c:pt>
                <c:pt idx="6125">
                  <c:v>3</c:v>
                </c:pt>
                <c:pt idx="6126">
                  <c:v>5</c:v>
                </c:pt>
                <c:pt idx="6127">
                  <c:v>2</c:v>
                </c:pt>
                <c:pt idx="6128">
                  <c:v>3</c:v>
                </c:pt>
                <c:pt idx="6129">
                  <c:v>4</c:v>
                </c:pt>
                <c:pt idx="6130">
                  <c:v>4</c:v>
                </c:pt>
                <c:pt idx="6131">
                  <c:v>3</c:v>
                </c:pt>
                <c:pt idx="6132">
                  <c:v>3</c:v>
                </c:pt>
                <c:pt idx="6133">
                  <c:v>3</c:v>
                </c:pt>
                <c:pt idx="6134">
                  <c:v>3</c:v>
                </c:pt>
                <c:pt idx="6135">
                  <c:v>4</c:v>
                </c:pt>
                <c:pt idx="6136">
                  <c:v>3</c:v>
                </c:pt>
                <c:pt idx="6137">
                  <c:v>3</c:v>
                </c:pt>
                <c:pt idx="6138">
                  <c:v>3</c:v>
                </c:pt>
                <c:pt idx="6139">
                  <c:v>2</c:v>
                </c:pt>
                <c:pt idx="6140">
                  <c:v>3</c:v>
                </c:pt>
                <c:pt idx="6141">
                  <c:v>2</c:v>
                </c:pt>
                <c:pt idx="6142">
                  <c:v>4</c:v>
                </c:pt>
                <c:pt idx="6143">
                  <c:v>3</c:v>
                </c:pt>
                <c:pt idx="6144">
                  <c:v>2</c:v>
                </c:pt>
                <c:pt idx="6145">
                  <c:v>4</c:v>
                </c:pt>
                <c:pt idx="6146">
                  <c:v>4</c:v>
                </c:pt>
                <c:pt idx="6147">
                  <c:v>3</c:v>
                </c:pt>
                <c:pt idx="6148">
                  <c:v>4</c:v>
                </c:pt>
                <c:pt idx="6149">
                  <c:v>3</c:v>
                </c:pt>
                <c:pt idx="6150">
                  <c:v>2</c:v>
                </c:pt>
                <c:pt idx="6151">
                  <c:v>3</c:v>
                </c:pt>
                <c:pt idx="6152">
                  <c:v>4</c:v>
                </c:pt>
                <c:pt idx="6153">
                  <c:v>6</c:v>
                </c:pt>
                <c:pt idx="6154">
                  <c:v>3</c:v>
                </c:pt>
                <c:pt idx="6155">
                  <c:v>3</c:v>
                </c:pt>
                <c:pt idx="6156">
                  <c:v>3</c:v>
                </c:pt>
                <c:pt idx="6157">
                  <c:v>4</c:v>
                </c:pt>
                <c:pt idx="6158">
                  <c:v>4</c:v>
                </c:pt>
                <c:pt idx="6159">
                  <c:v>3</c:v>
                </c:pt>
                <c:pt idx="6160">
                  <c:v>3</c:v>
                </c:pt>
                <c:pt idx="6161">
                  <c:v>3</c:v>
                </c:pt>
                <c:pt idx="6162">
                  <c:v>4</c:v>
                </c:pt>
                <c:pt idx="6163">
                  <c:v>4</c:v>
                </c:pt>
                <c:pt idx="6164">
                  <c:v>3</c:v>
                </c:pt>
                <c:pt idx="6165">
                  <c:v>4</c:v>
                </c:pt>
                <c:pt idx="6166">
                  <c:v>3</c:v>
                </c:pt>
                <c:pt idx="6167">
                  <c:v>4</c:v>
                </c:pt>
                <c:pt idx="6168">
                  <c:v>3</c:v>
                </c:pt>
                <c:pt idx="6169">
                  <c:v>2</c:v>
                </c:pt>
                <c:pt idx="6170">
                  <c:v>3</c:v>
                </c:pt>
                <c:pt idx="6171">
                  <c:v>4</c:v>
                </c:pt>
                <c:pt idx="6172">
                  <c:v>3</c:v>
                </c:pt>
                <c:pt idx="6173">
                  <c:v>3</c:v>
                </c:pt>
                <c:pt idx="6174">
                  <c:v>8</c:v>
                </c:pt>
                <c:pt idx="6175">
                  <c:v>3</c:v>
                </c:pt>
                <c:pt idx="6176">
                  <c:v>3</c:v>
                </c:pt>
                <c:pt idx="6177">
                  <c:v>4</c:v>
                </c:pt>
                <c:pt idx="6178">
                  <c:v>4</c:v>
                </c:pt>
                <c:pt idx="6179">
                  <c:v>4</c:v>
                </c:pt>
                <c:pt idx="6180">
                  <c:v>3</c:v>
                </c:pt>
                <c:pt idx="6181">
                  <c:v>4</c:v>
                </c:pt>
                <c:pt idx="6182">
                  <c:v>3</c:v>
                </c:pt>
                <c:pt idx="6183">
                  <c:v>4</c:v>
                </c:pt>
                <c:pt idx="6184">
                  <c:v>4</c:v>
                </c:pt>
                <c:pt idx="6185">
                  <c:v>2</c:v>
                </c:pt>
                <c:pt idx="6186">
                  <c:v>4</c:v>
                </c:pt>
                <c:pt idx="6187">
                  <c:v>3</c:v>
                </c:pt>
                <c:pt idx="6188">
                  <c:v>4</c:v>
                </c:pt>
                <c:pt idx="6189">
                  <c:v>5</c:v>
                </c:pt>
                <c:pt idx="6190">
                  <c:v>3</c:v>
                </c:pt>
                <c:pt idx="6191">
                  <c:v>4</c:v>
                </c:pt>
                <c:pt idx="6192">
                  <c:v>2</c:v>
                </c:pt>
                <c:pt idx="6193">
                  <c:v>3</c:v>
                </c:pt>
                <c:pt idx="6194">
                  <c:v>4</c:v>
                </c:pt>
                <c:pt idx="6195">
                  <c:v>4</c:v>
                </c:pt>
                <c:pt idx="6196">
                  <c:v>4</c:v>
                </c:pt>
                <c:pt idx="6197">
                  <c:v>5</c:v>
                </c:pt>
                <c:pt idx="6198">
                  <c:v>2</c:v>
                </c:pt>
                <c:pt idx="6199">
                  <c:v>4</c:v>
                </c:pt>
                <c:pt idx="6200">
                  <c:v>4</c:v>
                </c:pt>
                <c:pt idx="6201">
                  <c:v>2</c:v>
                </c:pt>
                <c:pt idx="6202">
                  <c:v>3</c:v>
                </c:pt>
                <c:pt idx="6203">
                  <c:v>3</c:v>
                </c:pt>
                <c:pt idx="6204">
                  <c:v>3</c:v>
                </c:pt>
                <c:pt idx="6205">
                  <c:v>4</c:v>
                </c:pt>
                <c:pt idx="6206">
                  <c:v>4</c:v>
                </c:pt>
                <c:pt idx="6207">
                  <c:v>2</c:v>
                </c:pt>
                <c:pt idx="6208">
                  <c:v>4</c:v>
                </c:pt>
                <c:pt idx="6209">
                  <c:v>3</c:v>
                </c:pt>
                <c:pt idx="6210">
                  <c:v>4</c:v>
                </c:pt>
                <c:pt idx="6211">
                  <c:v>3</c:v>
                </c:pt>
                <c:pt idx="6212">
                  <c:v>4</c:v>
                </c:pt>
                <c:pt idx="6213">
                  <c:v>2</c:v>
                </c:pt>
                <c:pt idx="6214">
                  <c:v>3</c:v>
                </c:pt>
                <c:pt idx="6215">
                  <c:v>4</c:v>
                </c:pt>
                <c:pt idx="6216">
                  <c:v>3</c:v>
                </c:pt>
                <c:pt idx="6217">
                  <c:v>3</c:v>
                </c:pt>
                <c:pt idx="6218">
                  <c:v>3</c:v>
                </c:pt>
                <c:pt idx="6219">
                  <c:v>4</c:v>
                </c:pt>
                <c:pt idx="6220">
                  <c:v>3</c:v>
                </c:pt>
                <c:pt idx="6221">
                  <c:v>4</c:v>
                </c:pt>
                <c:pt idx="6222">
                  <c:v>2</c:v>
                </c:pt>
                <c:pt idx="6223">
                  <c:v>3</c:v>
                </c:pt>
                <c:pt idx="6224">
                  <c:v>3</c:v>
                </c:pt>
                <c:pt idx="6225">
                  <c:v>3</c:v>
                </c:pt>
                <c:pt idx="6226">
                  <c:v>3</c:v>
                </c:pt>
                <c:pt idx="6227">
                  <c:v>4</c:v>
                </c:pt>
                <c:pt idx="6228">
                  <c:v>3</c:v>
                </c:pt>
                <c:pt idx="6229">
                  <c:v>3</c:v>
                </c:pt>
                <c:pt idx="6230">
                  <c:v>3</c:v>
                </c:pt>
                <c:pt idx="6231">
                  <c:v>4</c:v>
                </c:pt>
                <c:pt idx="6232">
                  <c:v>4</c:v>
                </c:pt>
                <c:pt idx="6233">
                  <c:v>5</c:v>
                </c:pt>
                <c:pt idx="6234">
                  <c:v>4</c:v>
                </c:pt>
                <c:pt idx="6235">
                  <c:v>5</c:v>
                </c:pt>
                <c:pt idx="6236">
                  <c:v>5</c:v>
                </c:pt>
                <c:pt idx="6237">
                  <c:v>2</c:v>
                </c:pt>
                <c:pt idx="6238">
                  <c:v>5</c:v>
                </c:pt>
                <c:pt idx="6239">
                  <c:v>3</c:v>
                </c:pt>
                <c:pt idx="6240">
                  <c:v>3</c:v>
                </c:pt>
                <c:pt idx="6241">
                  <c:v>2</c:v>
                </c:pt>
                <c:pt idx="6242">
                  <c:v>3</c:v>
                </c:pt>
                <c:pt idx="6243">
                  <c:v>4</c:v>
                </c:pt>
                <c:pt idx="6244">
                  <c:v>3</c:v>
                </c:pt>
                <c:pt idx="6245">
                  <c:v>3</c:v>
                </c:pt>
                <c:pt idx="6246">
                  <c:v>5</c:v>
                </c:pt>
                <c:pt idx="6247">
                  <c:v>2</c:v>
                </c:pt>
                <c:pt idx="6248">
                  <c:v>4</c:v>
                </c:pt>
                <c:pt idx="6249">
                  <c:v>4</c:v>
                </c:pt>
                <c:pt idx="6250">
                  <c:v>2</c:v>
                </c:pt>
                <c:pt idx="6251">
                  <c:v>3</c:v>
                </c:pt>
                <c:pt idx="6252">
                  <c:v>4</c:v>
                </c:pt>
                <c:pt idx="6253">
                  <c:v>3</c:v>
                </c:pt>
                <c:pt idx="6254">
                  <c:v>5</c:v>
                </c:pt>
                <c:pt idx="6255">
                  <c:v>2</c:v>
                </c:pt>
                <c:pt idx="6256">
                  <c:v>5</c:v>
                </c:pt>
                <c:pt idx="6257">
                  <c:v>2</c:v>
                </c:pt>
                <c:pt idx="6258">
                  <c:v>4</c:v>
                </c:pt>
                <c:pt idx="6259">
                  <c:v>4</c:v>
                </c:pt>
                <c:pt idx="6260">
                  <c:v>2</c:v>
                </c:pt>
                <c:pt idx="6261">
                  <c:v>5</c:v>
                </c:pt>
                <c:pt idx="6262">
                  <c:v>3</c:v>
                </c:pt>
                <c:pt idx="6263">
                  <c:v>3</c:v>
                </c:pt>
                <c:pt idx="6264">
                  <c:v>4</c:v>
                </c:pt>
                <c:pt idx="6265">
                  <c:v>5</c:v>
                </c:pt>
                <c:pt idx="6266">
                  <c:v>4</c:v>
                </c:pt>
                <c:pt idx="6267">
                  <c:v>3</c:v>
                </c:pt>
                <c:pt idx="6268">
                  <c:v>3</c:v>
                </c:pt>
                <c:pt idx="6269">
                  <c:v>3</c:v>
                </c:pt>
                <c:pt idx="6270">
                  <c:v>4</c:v>
                </c:pt>
                <c:pt idx="6271">
                  <c:v>3</c:v>
                </c:pt>
                <c:pt idx="6272">
                  <c:v>3</c:v>
                </c:pt>
                <c:pt idx="6273">
                  <c:v>3</c:v>
                </c:pt>
                <c:pt idx="6274">
                  <c:v>4</c:v>
                </c:pt>
                <c:pt idx="6275">
                  <c:v>4</c:v>
                </c:pt>
                <c:pt idx="6276">
                  <c:v>3</c:v>
                </c:pt>
                <c:pt idx="6277">
                  <c:v>2</c:v>
                </c:pt>
                <c:pt idx="6278">
                  <c:v>3</c:v>
                </c:pt>
                <c:pt idx="6279">
                  <c:v>4</c:v>
                </c:pt>
                <c:pt idx="6280">
                  <c:v>6</c:v>
                </c:pt>
                <c:pt idx="6281">
                  <c:v>3</c:v>
                </c:pt>
                <c:pt idx="6282">
                  <c:v>2</c:v>
                </c:pt>
                <c:pt idx="6283">
                  <c:v>4</c:v>
                </c:pt>
                <c:pt idx="6284">
                  <c:v>3</c:v>
                </c:pt>
                <c:pt idx="6285">
                  <c:v>3</c:v>
                </c:pt>
                <c:pt idx="6286">
                  <c:v>4</c:v>
                </c:pt>
                <c:pt idx="6287">
                  <c:v>4</c:v>
                </c:pt>
                <c:pt idx="6288">
                  <c:v>4</c:v>
                </c:pt>
                <c:pt idx="6289">
                  <c:v>4</c:v>
                </c:pt>
                <c:pt idx="6290">
                  <c:v>3</c:v>
                </c:pt>
                <c:pt idx="6291">
                  <c:v>5</c:v>
                </c:pt>
                <c:pt idx="6292">
                  <c:v>3</c:v>
                </c:pt>
                <c:pt idx="6293">
                  <c:v>3</c:v>
                </c:pt>
                <c:pt idx="6294">
                  <c:v>3</c:v>
                </c:pt>
                <c:pt idx="6295">
                  <c:v>3</c:v>
                </c:pt>
                <c:pt idx="6296">
                  <c:v>3</c:v>
                </c:pt>
                <c:pt idx="6297">
                  <c:v>3</c:v>
                </c:pt>
                <c:pt idx="6298">
                  <c:v>4</c:v>
                </c:pt>
                <c:pt idx="6299">
                  <c:v>4</c:v>
                </c:pt>
                <c:pt idx="6300">
                  <c:v>3</c:v>
                </c:pt>
                <c:pt idx="6301">
                  <c:v>3</c:v>
                </c:pt>
                <c:pt idx="6302">
                  <c:v>3</c:v>
                </c:pt>
                <c:pt idx="6303">
                  <c:v>6</c:v>
                </c:pt>
                <c:pt idx="6304">
                  <c:v>3</c:v>
                </c:pt>
                <c:pt idx="6305">
                  <c:v>3</c:v>
                </c:pt>
                <c:pt idx="6306">
                  <c:v>2</c:v>
                </c:pt>
                <c:pt idx="6307">
                  <c:v>3</c:v>
                </c:pt>
                <c:pt idx="6308">
                  <c:v>2</c:v>
                </c:pt>
                <c:pt idx="6309">
                  <c:v>4</c:v>
                </c:pt>
                <c:pt idx="6310">
                  <c:v>3</c:v>
                </c:pt>
                <c:pt idx="6311">
                  <c:v>4</c:v>
                </c:pt>
                <c:pt idx="6312">
                  <c:v>4</c:v>
                </c:pt>
                <c:pt idx="6313">
                  <c:v>3</c:v>
                </c:pt>
                <c:pt idx="6314">
                  <c:v>4</c:v>
                </c:pt>
                <c:pt idx="6315">
                  <c:v>3</c:v>
                </c:pt>
                <c:pt idx="6316">
                  <c:v>4</c:v>
                </c:pt>
                <c:pt idx="6317">
                  <c:v>3</c:v>
                </c:pt>
                <c:pt idx="6318">
                  <c:v>4</c:v>
                </c:pt>
                <c:pt idx="6319">
                  <c:v>4</c:v>
                </c:pt>
                <c:pt idx="6320">
                  <c:v>5</c:v>
                </c:pt>
                <c:pt idx="6321">
                  <c:v>5</c:v>
                </c:pt>
                <c:pt idx="6322">
                  <c:v>3</c:v>
                </c:pt>
                <c:pt idx="6323">
                  <c:v>3</c:v>
                </c:pt>
                <c:pt idx="6324">
                  <c:v>2</c:v>
                </c:pt>
                <c:pt idx="6325">
                  <c:v>3</c:v>
                </c:pt>
                <c:pt idx="6326">
                  <c:v>4</c:v>
                </c:pt>
                <c:pt idx="6327">
                  <c:v>3</c:v>
                </c:pt>
                <c:pt idx="6328">
                  <c:v>3</c:v>
                </c:pt>
                <c:pt idx="6329">
                  <c:v>3</c:v>
                </c:pt>
                <c:pt idx="6330">
                  <c:v>3</c:v>
                </c:pt>
                <c:pt idx="6331">
                  <c:v>4</c:v>
                </c:pt>
                <c:pt idx="6332">
                  <c:v>2</c:v>
                </c:pt>
                <c:pt idx="6333">
                  <c:v>3</c:v>
                </c:pt>
                <c:pt idx="6334">
                  <c:v>3</c:v>
                </c:pt>
                <c:pt idx="6335">
                  <c:v>4</c:v>
                </c:pt>
                <c:pt idx="6336">
                  <c:v>3</c:v>
                </c:pt>
                <c:pt idx="6337">
                  <c:v>3</c:v>
                </c:pt>
                <c:pt idx="6338">
                  <c:v>3</c:v>
                </c:pt>
                <c:pt idx="6339">
                  <c:v>5</c:v>
                </c:pt>
                <c:pt idx="6340">
                  <c:v>4</c:v>
                </c:pt>
                <c:pt idx="6341">
                  <c:v>3</c:v>
                </c:pt>
                <c:pt idx="6342">
                  <c:v>3</c:v>
                </c:pt>
                <c:pt idx="6343">
                  <c:v>3</c:v>
                </c:pt>
                <c:pt idx="6344">
                  <c:v>4</c:v>
                </c:pt>
                <c:pt idx="6345">
                  <c:v>2</c:v>
                </c:pt>
                <c:pt idx="6346">
                  <c:v>2</c:v>
                </c:pt>
                <c:pt idx="6347">
                  <c:v>4</c:v>
                </c:pt>
                <c:pt idx="6348">
                  <c:v>3</c:v>
                </c:pt>
                <c:pt idx="6349">
                  <c:v>4</c:v>
                </c:pt>
                <c:pt idx="6350">
                  <c:v>3</c:v>
                </c:pt>
                <c:pt idx="6351">
                  <c:v>3</c:v>
                </c:pt>
                <c:pt idx="6352">
                  <c:v>3</c:v>
                </c:pt>
                <c:pt idx="6353">
                  <c:v>4</c:v>
                </c:pt>
                <c:pt idx="6354">
                  <c:v>2</c:v>
                </c:pt>
                <c:pt idx="6355">
                  <c:v>4</c:v>
                </c:pt>
                <c:pt idx="6356">
                  <c:v>3</c:v>
                </c:pt>
                <c:pt idx="6357">
                  <c:v>4</c:v>
                </c:pt>
                <c:pt idx="6358">
                  <c:v>4</c:v>
                </c:pt>
                <c:pt idx="6359">
                  <c:v>4</c:v>
                </c:pt>
                <c:pt idx="6360">
                  <c:v>3</c:v>
                </c:pt>
                <c:pt idx="6361">
                  <c:v>4</c:v>
                </c:pt>
                <c:pt idx="6362">
                  <c:v>2</c:v>
                </c:pt>
                <c:pt idx="6363">
                  <c:v>3</c:v>
                </c:pt>
                <c:pt idx="6364">
                  <c:v>2</c:v>
                </c:pt>
                <c:pt idx="6365">
                  <c:v>3</c:v>
                </c:pt>
                <c:pt idx="6366">
                  <c:v>3</c:v>
                </c:pt>
                <c:pt idx="6367">
                  <c:v>4</c:v>
                </c:pt>
                <c:pt idx="6368">
                  <c:v>4</c:v>
                </c:pt>
                <c:pt idx="6369">
                  <c:v>2</c:v>
                </c:pt>
                <c:pt idx="6370">
                  <c:v>3</c:v>
                </c:pt>
                <c:pt idx="6371">
                  <c:v>5</c:v>
                </c:pt>
                <c:pt idx="6372">
                  <c:v>5</c:v>
                </c:pt>
                <c:pt idx="6373">
                  <c:v>5</c:v>
                </c:pt>
                <c:pt idx="6374">
                  <c:v>4</c:v>
                </c:pt>
                <c:pt idx="6375">
                  <c:v>3</c:v>
                </c:pt>
                <c:pt idx="6376">
                  <c:v>4</c:v>
                </c:pt>
                <c:pt idx="6377">
                  <c:v>6</c:v>
                </c:pt>
                <c:pt idx="6378">
                  <c:v>3</c:v>
                </c:pt>
                <c:pt idx="6379">
                  <c:v>2</c:v>
                </c:pt>
                <c:pt idx="6380">
                  <c:v>3</c:v>
                </c:pt>
                <c:pt idx="6381">
                  <c:v>4</c:v>
                </c:pt>
                <c:pt idx="6382">
                  <c:v>4</c:v>
                </c:pt>
                <c:pt idx="6383">
                  <c:v>5</c:v>
                </c:pt>
                <c:pt idx="6384">
                  <c:v>2</c:v>
                </c:pt>
                <c:pt idx="6385">
                  <c:v>5</c:v>
                </c:pt>
                <c:pt idx="6386">
                  <c:v>4</c:v>
                </c:pt>
                <c:pt idx="6387">
                  <c:v>2</c:v>
                </c:pt>
                <c:pt idx="6388">
                  <c:v>3</c:v>
                </c:pt>
                <c:pt idx="6389">
                  <c:v>5</c:v>
                </c:pt>
                <c:pt idx="6390">
                  <c:v>4</c:v>
                </c:pt>
                <c:pt idx="6391">
                  <c:v>2</c:v>
                </c:pt>
                <c:pt idx="6392">
                  <c:v>4</c:v>
                </c:pt>
                <c:pt idx="6393">
                  <c:v>2</c:v>
                </c:pt>
                <c:pt idx="6394">
                  <c:v>3</c:v>
                </c:pt>
                <c:pt idx="6395">
                  <c:v>2</c:v>
                </c:pt>
                <c:pt idx="6396">
                  <c:v>3</c:v>
                </c:pt>
                <c:pt idx="6397">
                  <c:v>3</c:v>
                </c:pt>
                <c:pt idx="6398">
                  <c:v>4</c:v>
                </c:pt>
                <c:pt idx="6399">
                  <c:v>2</c:v>
                </c:pt>
                <c:pt idx="6400">
                  <c:v>3</c:v>
                </c:pt>
                <c:pt idx="6401">
                  <c:v>3</c:v>
                </c:pt>
                <c:pt idx="6402">
                  <c:v>5</c:v>
                </c:pt>
                <c:pt idx="6403">
                  <c:v>3</c:v>
                </c:pt>
                <c:pt idx="6404">
                  <c:v>2</c:v>
                </c:pt>
                <c:pt idx="6405">
                  <c:v>2</c:v>
                </c:pt>
                <c:pt idx="6406">
                  <c:v>3</c:v>
                </c:pt>
                <c:pt idx="6407">
                  <c:v>3</c:v>
                </c:pt>
                <c:pt idx="6408">
                  <c:v>3</c:v>
                </c:pt>
                <c:pt idx="6409">
                  <c:v>3</c:v>
                </c:pt>
                <c:pt idx="6410">
                  <c:v>3</c:v>
                </c:pt>
                <c:pt idx="6411">
                  <c:v>3</c:v>
                </c:pt>
                <c:pt idx="6412">
                  <c:v>5</c:v>
                </c:pt>
                <c:pt idx="6413">
                  <c:v>3</c:v>
                </c:pt>
                <c:pt idx="6414">
                  <c:v>3</c:v>
                </c:pt>
                <c:pt idx="6415">
                  <c:v>3</c:v>
                </c:pt>
                <c:pt idx="6416">
                  <c:v>2</c:v>
                </c:pt>
                <c:pt idx="6417">
                  <c:v>4</c:v>
                </c:pt>
                <c:pt idx="6418">
                  <c:v>4</c:v>
                </c:pt>
                <c:pt idx="6419">
                  <c:v>4</c:v>
                </c:pt>
                <c:pt idx="6420">
                  <c:v>4</c:v>
                </c:pt>
                <c:pt idx="6421">
                  <c:v>4</c:v>
                </c:pt>
                <c:pt idx="6422">
                  <c:v>4</c:v>
                </c:pt>
                <c:pt idx="6423">
                  <c:v>4</c:v>
                </c:pt>
                <c:pt idx="6424">
                  <c:v>3</c:v>
                </c:pt>
                <c:pt idx="6425">
                  <c:v>5</c:v>
                </c:pt>
                <c:pt idx="6426">
                  <c:v>3</c:v>
                </c:pt>
                <c:pt idx="6427">
                  <c:v>3</c:v>
                </c:pt>
                <c:pt idx="6428">
                  <c:v>4</c:v>
                </c:pt>
                <c:pt idx="6429">
                  <c:v>3</c:v>
                </c:pt>
                <c:pt idx="6430">
                  <c:v>3</c:v>
                </c:pt>
                <c:pt idx="6431">
                  <c:v>3</c:v>
                </c:pt>
                <c:pt idx="6432">
                  <c:v>4</c:v>
                </c:pt>
                <c:pt idx="6433">
                  <c:v>3</c:v>
                </c:pt>
                <c:pt idx="6434">
                  <c:v>5</c:v>
                </c:pt>
                <c:pt idx="6435">
                  <c:v>5</c:v>
                </c:pt>
                <c:pt idx="6436">
                  <c:v>3</c:v>
                </c:pt>
                <c:pt idx="6437">
                  <c:v>3</c:v>
                </c:pt>
                <c:pt idx="6438">
                  <c:v>3</c:v>
                </c:pt>
                <c:pt idx="6439">
                  <c:v>3</c:v>
                </c:pt>
                <c:pt idx="6440">
                  <c:v>3</c:v>
                </c:pt>
                <c:pt idx="6441">
                  <c:v>3</c:v>
                </c:pt>
                <c:pt idx="6442">
                  <c:v>4</c:v>
                </c:pt>
                <c:pt idx="6443">
                  <c:v>3</c:v>
                </c:pt>
                <c:pt idx="6444">
                  <c:v>2</c:v>
                </c:pt>
                <c:pt idx="6445">
                  <c:v>4</c:v>
                </c:pt>
                <c:pt idx="6446">
                  <c:v>4</c:v>
                </c:pt>
                <c:pt idx="6447">
                  <c:v>3</c:v>
                </c:pt>
                <c:pt idx="6448">
                  <c:v>4</c:v>
                </c:pt>
                <c:pt idx="6449">
                  <c:v>3</c:v>
                </c:pt>
                <c:pt idx="6450">
                  <c:v>3</c:v>
                </c:pt>
                <c:pt idx="6451">
                  <c:v>4</c:v>
                </c:pt>
                <c:pt idx="6452">
                  <c:v>3</c:v>
                </c:pt>
                <c:pt idx="6453">
                  <c:v>4</c:v>
                </c:pt>
                <c:pt idx="6454">
                  <c:v>2</c:v>
                </c:pt>
                <c:pt idx="6455">
                  <c:v>4</c:v>
                </c:pt>
                <c:pt idx="6456">
                  <c:v>3</c:v>
                </c:pt>
                <c:pt idx="6457">
                  <c:v>4</c:v>
                </c:pt>
                <c:pt idx="6458">
                  <c:v>2</c:v>
                </c:pt>
                <c:pt idx="6459">
                  <c:v>3</c:v>
                </c:pt>
                <c:pt idx="6460">
                  <c:v>3</c:v>
                </c:pt>
                <c:pt idx="6461">
                  <c:v>2</c:v>
                </c:pt>
                <c:pt idx="6462">
                  <c:v>5</c:v>
                </c:pt>
                <c:pt idx="6463">
                  <c:v>3</c:v>
                </c:pt>
                <c:pt idx="6464">
                  <c:v>3</c:v>
                </c:pt>
                <c:pt idx="6465">
                  <c:v>5</c:v>
                </c:pt>
                <c:pt idx="6466">
                  <c:v>3</c:v>
                </c:pt>
                <c:pt idx="6467">
                  <c:v>5</c:v>
                </c:pt>
                <c:pt idx="6468">
                  <c:v>3</c:v>
                </c:pt>
                <c:pt idx="6469">
                  <c:v>3</c:v>
                </c:pt>
                <c:pt idx="6470">
                  <c:v>3</c:v>
                </c:pt>
                <c:pt idx="6471">
                  <c:v>3</c:v>
                </c:pt>
                <c:pt idx="6472">
                  <c:v>4</c:v>
                </c:pt>
                <c:pt idx="6473">
                  <c:v>3</c:v>
                </c:pt>
                <c:pt idx="6474">
                  <c:v>3</c:v>
                </c:pt>
                <c:pt idx="6475">
                  <c:v>4</c:v>
                </c:pt>
                <c:pt idx="6476">
                  <c:v>4</c:v>
                </c:pt>
                <c:pt idx="6477">
                  <c:v>4</c:v>
                </c:pt>
                <c:pt idx="6478">
                  <c:v>5</c:v>
                </c:pt>
                <c:pt idx="6479">
                  <c:v>3</c:v>
                </c:pt>
                <c:pt idx="6480">
                  <c:v>2</c:v>
                </c:pt>
                <c:pt idx="6481">
                  <c:v>4</c:v>
                </c:pt>
                <c:pt idx="6482">
                  <c:v>4</c:v>
                </c:pt>
                <c:pt idx="6483">
                  <c:v>4</c:v>
                </c:pt>
                <c:pt idx="6484">
                  <c:v>4</c:v>
                </c:pt>
                <c:pt idx="6485">
                  <c:v>3</c:v>
                </c:pt>
                <c:pt idx="6486">
                  <c:v>4</c:v>
                </c:pt>
                <c:pt idx="6487">
                  <c:v>5</c:v>
                </c:pt>
                <c:pt idx="6488">
                  <c:v>3</c:v>
                </c:pt>
                <c:pt idx="6489">
                  <c:v>2</c:v>
                </c:pt>
                <c:pt idx="6490">
                  <c:v>4</c:v>
                </c:pt>
                <c:pt idx="6491">
                  <c:v>2</c:v>
                </c:pt>
                <c:pt idx="6492">
                  <c:v>3</c:v>
                </c:pt>
                <c:pt idx="6493">
                  <c:v>4</c:v>
                </c:pt>
                <c:pt idx="6494">
                  <c:v>2</c:v>
                </c:pt>
                <c:pt idx="6495">
                  <c:v>4</c:v>
                </c:pt>
                <c:pt idx="6496">
                  <c:v>4</c:v>
                </c:pt>
                <c:pt idx="6497">
                  <c:v>4</c:v>
                </c:pt>
                <c:pt idx="6498">
                  <c:v>3</c:v>
                </c:pt>
                <c:pt idx="6499">
                  <c:v>3</c:v>
                </c:pt>
                <c:pt idx="6500">
                  <c:v>3</c:v>
                </c:pt>
                <c:pt idx="6501">
                  <c:v>4</c:v>
                </c:pt>
                <c:pt idx="6502">
                  <c:v>3</c:v>
                </c:pt>
                <c:pt idx="6503">
                  <c:v>3</c:v>
                </c:pt>
                <c:pt idx="6504">
                  <c:v>3</c:v>
                </c:pt>
                <c:pt idx="6505">
                  <c:v>3</c:v>
                </c:pt>
                <c:pt idx="6506">
                  <c:v>3</c:v>
                </c:pt>
                <c:pt idx="6507">
                  <c:v>4</c:v>
                </c:pt>
                <c:pt idx="6508">
                  <c:v>6</c:v>
                </c:pt>
                <c:pt idx="6509">
                  <c:v>4</c:v>
                </c:pt>
                <c:pt idx="6510">
                  <c:v>4</c:v>
                </c:pt>
                <c:pt idx="6511">
                  <c:v>3</c:v>
                </c:pt>
                <c:pt idx="6512">
                  <c:v>4</c:v>
                </c:pt>
                <c:pt idx="6513">
                  <c:v>3</c:v>
                </c:pt>
                <c:pt idx="6514">
                  <c:v>3</c:v>
                </c:pt>
                <c:pt idx="6515">
                  <c:v>3</c:v>
                </c:pt>
                <c:pt idx="6516">
                  <c:v>2</c:v>
                </c:pt>
                <c:pt idx="6517">
                  <c:v>4</c:v>
                </c:pt>
                <c:pt idx="6518">
                  <c:v>4</c:v>
                </c:pt>
                <c:pt idx="6519">
                  <c:v>3</c:v>
                </c:pt>
                <c:pt idx="6520">
                  <c:v>4</c:v>
                </c:pt>
                <c:pt idx="6521">
                  <c:v>3</c:v>
                </c:pt>
                <c:pt idx="6522">
                  <c:v>4</c:v>
                </c:pt>
                <c:pt idx="6523">
                  <c:v>3</c:v>
                </c:pt>
                <c:pt idx="6524">
                  <c:v>3</c:v>
                </c:pt>
                <c:pt idx="6525">
                  <c:v>2</c:v>
                </c:pt>
                <c:pt idx="6526">
                  <c:v>5</c:v>
                </c:pt>
                <c:pt idx="6527">
                  <c:v>2</c:v>
                </c:pt>
                <c:pt idx="6528">
                  <c:v>2</c:v>
                </c:pt>
                <c:pt idx="6529">
                  <c:v>5</c:v>
                </c:pt>
                <c:pt idx="6530">
                  <c:v>3</c:v>
                </c:pt>
                <c:pt idx="6531">
                  <c:v>4</c:v>
                </c:pt>
                <c:pt idx="6532">
                  <c:v>3</c:v>
                </c:pt>
                <c:pt idx="6533">
                  <c:v>3</c:v>
                </c:pt>
                <c:pt idx="6534">
                  <c:v>3</c:v>
                </c:pt>
                <c:pt idx="6535">
                  <c:v>3</c:v>
                </c:pt>
                <c:pt idx="6536">
                  <c:v>3</c:v>
                </c:pt>
                <c:pt idx="6537">
                  <c:v>3</c:v>
                </c:pt>
                <c:pt idx="6538">
                  <c:v>3</c:v>
                </c:pt>
                <c:pt idx="6539">
                  <c:v>4</c:v>
                </c:pt>
                <c:pt idx="6540">
                  <c:v>5</c:v>
                </c:pt>
                <c:pt idx="6541">
                  <c:v>4</c:v>
                </c:pt>
                <c:pt idx="6542">
                  <c:v>3</c:v>
                </c:pt>
                <c:pt idx="6543">
                  <c:v>4</c:v>
                </c:pt>
                <c:pt idx="6544">
                  <c:v>3</c:v>
                </c:pt>
                <c:pt idx="6545">
                  <c:v>4</c:v>
                </c:pt>
                <c:pt idx="6546">
                  <c:v>3</c:v>
                </c:pt>
                <c:pt idx="6547">
                  <c:v>3</c:v>
                </c:pt>
                <c:pt idx="6548">
                  <c:v>3</c:v>
                </c:pt>
                <c:pt idx="6549">
                  <c:v>4</c:v>
                </c:pt>
                <c:pt idx="6550">
                  <c:v>3</c:v>
                </c:pt>
                <c:pt idx="6551">
                  <c:v>3</c:v>
                </c:pt>
                <c:pt idx="6552">
                  <c:v>4</c:v>
                </c:pt>
                <c:pt idx="6553">
                  <c:v>4</c:v>
                </c:pt>
                <c:pt idx="6554">
                  <c:v>3</c:v>
                </c:pt>
                <c:pt idx="6555">
                  <c:v>3</c:v>
                </c:pt>
                <c:pt idx="6556">
                  <c:v>3</c:v>
                </c:pt>
                <c:pt idx="6557">
                  <c:v>2</c:v>
                </c:pt>
                <c:pt idx="6558">
                  <c:v>3</c:v>
                </c:pt>
                <c:pt idx="6559">
                  <c:v>4</c:v>
                </c:pt>
                <c:pt idx="6560">
                  <c:v>3</c:v>
                </c:pt>
                <c:pt idx="6561">
                  <c:v>4</c:v>
                </c:pt>
                <c:pt idx="6562">
                  <c:v>1</c:v>
                </c:pt>
                <c:pt idx="6563">
                  <c:v>4</c:v>
                </c:pt>
                <c:pt idx="6564">
                  <c:v>3</c:v>
                </c:pt>
                <c:pt idx="6565">
                  <c:v>4</c:v>
                </c:pt>
                <c:pt idx="6566">
                  <c:v>2</c:v>
                </c:pt>
                <c:pt idx="6567">
                  <c:v>3</c:v>
                </c:pt>
                <c:pt idx="6568">
                  <c:v>4</c:v>
                </c:pt>
                <c:pt idx="6569">
                  <c:v>4</c:v>
                </c:pt>
                <c:pt idx="6570">
                  <c:v>3</c:v>
                </c:pt>
                <c:pt idx="6571">
                  <c:v>4</c:v>
                </c:pt>
                <c:pt idx="6572">
                  <c:v>5</c:v>
                </c:pt>
                <c:pt idx="6573">
                  <c:v>3</c:v>
                </c:pt>
                <c:pt idx="6574">
                  <c:v>4</c:v>
                </c:pt>
                <c:pt idx="6575">
                  <c:v>3</c:v>
                </c:pt>
                <c:pt idx="6576">
                  <c:v>2</c:v>
                </c:pt>
                <c:pt idx="6577">
                  <c:v>3</c:v>
                </c:pt>
                <c:pt idx="6578">
                  <c:v>3</c:v>
                </c:pt>
                <c:pt idx="6579">
                  <c:v>5</c:v>
                </c:pt>
                <c:pt idx="6580">
                  <c:v>5</c:v>
                </c:pt>
                <c:pt idx="6581">
                  <c:v>3</c:v>
                </c:pt>
                <c:pt idx="6582">
                  <c:v>3</c:v>
                </c:pt>
                <c:pt idx="6583">
                  <c:v>4</c:v>
                </c:pt>
                <c:pt idx="6584">
                  <c:v>3</c:v>
                </c:pt>
                <c:pt idx="6585">
                  <c:v>3</c:v>
                </c:pt>
                <c:pt idx="6586">
                  <c:v>2</c:v>
                </c:pt>
                <c:pt idx="6587">
                  <c:v>3</c:v>
                </c:pt>
                <c:pt idx="6588">
                  <c:v>2</c:v>
                </c:pt>
                <c:pt idx="6589">
                  <c:v>3</c:v>
                </c:pt>
                <c:pt idx="6590">
                  <c:v>3</c:v>
                </c:pt>
                <c:pt idx="6591">
                  <c:v>3</c:v>
                </c:pt>
                <c:pt idx="6592">
                  <c:v>4</c:v>
                </c:pt>
                <c:pt idx="6593">
                  <c:v>4</c:v>
                </c:pt>
                <c:pt idx="6594">
                  <c:v>3</c:v>
                </c:pt>
                <c:pt idx="6595">
                  <c:v>3</c:v>
                </c:pt>
                <c:pt idx="6596">
                  <c:v>3</c:v>
                </c:pt>
                <c:pt idx="6597">
                  <c:v>3</c:v>
                </c:pt>
                <c:pt idx="6598">
                  <c:v>4</c:v>
                </c:pt>
                <c:pt idx="6599">
                  <c:v>2</c:v>
                </c:pt>
                <c:pt idx="6600">
                  <c:v>4</c:v>
                </c:pt>
                <c:pt idx="6601">
                  <c:v>3</c:v>
                </c:pt>
                <c:pt idx="6602">
                  <c:v>4</c:v>
                </c:pt>
                <c:pt idx="6603">
                  <c:v>4</c:v>
                </c:pt>
                <c:pt idx="6604">
                  <c:v>3</c:v>
                </c:pt>
                <c:pt idx="6605">
                  <c:v>3</c:v>
                </c:pt>
                <c:pt idx="6606">
                  <c:v>4</c:v>
                </c:pt>
                <c:pt idx="6607">
                  <c:v>4</c:v>
                </c:pt>
                <c:pt idx="6608">
                  <c:v>4</c:v>
                </c:pt>
                <c:pt idx="6609">
                  <c:v>5</c:v>
                </c:pt>
                <c:pt idx="6610">
                  <c:v>3</c:v>
                </c:pt>
                <c:pt idx="6611">
                  <c:v>4</c:v>
                </c:pt>
                <c:pt idx="6612">
                  <c:v>3</c:v>
                </c:pt>
                <c:pt idx="6613">
                  <c:v>4</c:v>
                </c:pt>
                <c:pt idx="6614">
                  <c:v>3</c:v>
                </c:pt>
                <c:pt idx="6615">
                  <c:v>3</c:v>
                </c:pt>
                <c:pt idx="6616">
                  <c:v>2</c:v>
                </c:pt>
                <c:pt idx="6617">
                  <c:v>4</c:v>
                </c:pt>
                <c:pt idx="6618">
                  <c:v>4</c:v>
                </c:pt>
                <c:pt idx="6619">
                  <c:v>4</c:v>
                </c:pt>
                <c:pt idx="6620">
                  <c:v>4</c:v>
                </c:pt>
                <c:pt idx="6621">
                  <c:v>3</c:v>
                </c:pt>
                <c:pt idx="6622">
                  <c:v>3</c:v>
                </c:pt>
                <c:pt idx="6623">
                  <c:v>3</c:v>
                </c:pt>
                <c:pt idx="6624">
                  <c:v>4</c:v>
                </c:pt>
                <c:pt idx="6625">
                  <c:v>3</c:v>
                </c:pt>
                <c:pt idx="6626">
                  <c:v>4</c:v>
                </c:pt>
                <c:pt idx="6627">
                  <c:v>3</c:v>
                </c:pt>
                <c:pt idx="6628">
                  <c:v>4</c:v>
                </c:pt>
                <c:pt idx="6629">
                  <c:v>3</c:v>
                </c:pt>
                <c:pt idx="6630">
                  <c:v>3</c:v>
                </c:pt>
                <c:pt idx="6631">
                  <c:v>3</c:v>
                </c:pt>
                <c:pt idx="6632">
                  <c:v>6</c:v>
                </c:pt>
                <c:pt idx="6633">
                  <c:v>4</c:v>
                </c:pt>
                <c:pt idx="6634">
                  <c:v>4</c:v>
                </c:pt>
                <c:pt idx="6635">
                  <c:v>3</c:v>
                </c:pt>
                <c:pt idx="6636">
                  <c:v>5</c:v>
                </c:pt>
                <c:pt idx="6637">
                  <c:v>2</c:v>
                </c:pt>
                <c:pt idx="6638">
                  <c:v>4</c:v>
                </c:pt>
                <c:pt idx="6639">
                  <c:v>3</c:v>
                </c:pt>
                <c:pt idx="6640">
                  <c:v>3</c:v>
                </c:pt>
                <c:pt idx="6641">
                  <c:v>4</c:v>
                </c:pt>
                <c:pt idx="6642">
                  <c:v>4</c:v>
                </c:pt>
                <c:pt idx="6643">
                  <c:v>4</c:v>
                </c:pt>
                <c:pt idx="6644">
                  <c:v>4</c:v>
                </c:pt>
                <c:pt idx="6645">
                  <c:v>2</c:v>
                </c:pt>
                <c:pt idx="6646">
                  <c:v>3</c:v>
                </c:pt>
                <c:pt idx="6647">
                  <c:v>3</c:v>
                </c:pt>
                <c:pt idx="6648">
                  <c:v>4</c:v>
                </c:pt>
                <c:pt idx="6649">
                  <c:v>4</c:v>
                </c:pt>
                <c:pt idx="6650">
                  <c:v>5</c:v>
                </c:pt>
                <c:pt idx="6651">
                  <c:v>2</c:v>
                </c:pt>
                <c:pt idx="6652">
                  <c:v>3</c:v>
                </c:pt>
                <c:pt idx="6653">
                  <c:v>3</c:v>
                </c:pt>
                <c:pt idx="6654">
                  <c:v>4</c:v>
                </c:pt>
                <c:pt idx="6655">
                  <c:v>3</c:v>
                </c:pt>
                <c:pt idx="6656">
                  <c:v>3</c:v>
                </c:pt>
                <c:pt idx="6657">
                  <c:v>2</c:v>
                </c:pt>
                <c:pt idx="6658">
                  <c:v>5</c:v>
                </c:pt>
                <c:pt idx="6659">
                  <c:v>3</c:v>
                </c:pt>
                <c:pt idx="6660">
                  <c:v>4</c:v>
                </c:pt>
                <c:pt idx="6661">
                  <c:v>3</c:v>
                </c:pt>
                <c:pt idx="6662">
                  <c:v>2</c:v>
                </c:pt>
                <c:pt idx="6663">
                  <c:v>4</c:v>
                </c:pt>
                <c:pt idx="6664">
                  <c:v>3</c:v>
                </c:pt>
                <c:pt idx="6665">
                  <c:v>2</c:v>
                </c:pt>
                <c:pt idx="6666">
                  <c:v>2</c:v>
                </c:pt>
                <c:pt idx="6667">
                  <c:v>4</c:v>
                </c:pt>
                <c:pt idx="6668">
                  <c:v>3</c:v>
                </c:pt>
                <c:pt idx="6669">
                  <c:v>4</c:v>
                </c:pt>
                <c:pt idx="6670">
                  <c:v>4</c:v>
                </c:pt>
                <c:pt idx="6671">
                  <c:v>5</c:v>
                </c:pt>
                <c:pt idx="6672">
                  <c:v>3</c:v>
                </c:pt>
                <c:pt idx="6673">
                  <c:v>3</c:v>
                </c:pt>
                <c:pt idx="6674">
                  <c:v>2</c:v>
                </c:pt>
                <c:pt idx="6675">
                  <c:v>5</c:v>
                </c:pt>
                <c:pt idx="6676">
                  <c:v>4</c:v>
                </c:pt>
                <c:pt idx="6677">
                  <c:v>3</c:v>
                </c:pt>
                <c:pt idx="6678">
                  <c:v>5</c:v>
                </c:pt>
                <c:pt idx="6679">
                  <c:v>4</c:v>
                </c:pt>
                <c:pt idx="6680">
                  <c:v>3</c:v>
                </c:pt>
                <c:pt idx="6681">
                  <c:v>3</c:v>
                </c:pt>
                <c:pt idx="6682">
                  <c:v>4</c:v>
                </c:pt>
                <c:pt idx="6683">
                  <c:v>3</c:v>
                </c:pt>
                <c:pt idx="6684">
                  <c:v>3</c:v>
                </c:pt>
                <c:pt idx="6685">
                  <c:v>3</c:v>
                </c:pt>
                <c:pt idx="6686">
                  <c:v>3</c:v>
                </c:pt>
                <c:pt idx="6687">
                  <c:v>3</c:v>
                </c:pt>
                <c:pt idx="6688">
                  <c:v>4</c:v>
                </c:pt>
                <c:pt idx="6689">
                  <c:v>3</c:v>
                </c:pt>
                <c:pt idx="6690">
                  <c:v>3</c:v>
                </c:pt>
                <c:pt idx="6691">
                  <c:v>2</c:v>
                </c:pt>
                <c:pt idx="6692">
                  <c:v>3</c:v>
                </c:pt>
                <c:pt idx="6693">
                  <c:v>3</c:v>
                </c:pt>
                <c:pt idx="6694">
                  <c:v>3</c:v>
                </c:pt>
                <c:pt idx="6695">
                  <c:v>4</c:v>
                </c:pt>
                <c:pt idx="6696">
                  <c:v>4</c:v>
                </c:pt>
                <c:pt idx="6697">
                  <c:v>4</c:v>
                </c:pt>
                <c:pt idx="6698">
                  <c:v>2</c:v>
                </c:pt>
                <c:pt idx="6699">
                  <c:v>3</c:v>
                </c:pt>
                <c:pt idx="6700">
                  <c:v>4</c:v>
                </c:pt>
                <c:pt idx="6701">
                  <c:v>4</c:v>
                </c:pt>
                <c:pt idx="6702">
                  <c:v>2</c:v>
                </c:pt>
                <c:pt idx="6703">
                  <c:v>4</c:v>
                </c:pt>
                <c:pt idx="6704">
                  <c:v>2</c:v>
                </c:pt>
                <c:pt idx="6705">
                  <c:v>5</c:v>
                </c:pt>
                <c:pt idx="6706">
                  <c:v>3</c:v>
                </c:pt>
                <c:pt idx="6707">
                  <c:v>4</c:v>
                </c:pt>
                <c:pt idx="6708">
                  <c:v>4</c:v>
                </c:pt>
                <c:pt idx="6709">
                  <c:v>2</c:v>
                </c:pt>
                <c:pt idx="6710">
                  <c:v>4</c:v>
                </c:pt>
                <c:pt idx="6711">
                  <c:v>3</c:v>
                </c:pt>
                <c:pt idx="6712">
                  <c:v>4</c:v>
                </c:pt>
                <c:pt idx="6713">
                  <c:v>4</c:v>
                </c:pt>
                <c:pt idx="6714">
                  <c:v>4</c:v>
                </c:pt>
                <c:pt idx="6715">
                  <c:v>4</c:v>
                </c:pt>
                <c:pt idx="6716">
                  <c:v>3</c:v>
                </c:pt>
                <c:pt idx="6717">
                  <c:v>3</c:v>
                </c:pt>
                <c:pt idx="6718">
                  <c:v>4</c:v>
                </c:pt>
                <c:pt idx="6719">
                  <c:v>2</c:v>
                </c:pt>
                <c:pt idx="6720">
                  <c:v>2</c:v>
                </c:pt>
                <c:pt idx="6721">
                  <c:v>4</c:v>
                </c:pt>
                <c:pt idx="6722">
                  <c:v>4</c:v>
                </c:pt>
                <c:pt idx="6723">
                  <c:v>4</c:v>
                </c:pt>
                <c:pt idx="6724">
                  <c:v>3</c:v>
                </c:pt>
                <c:pt idx="6725">
                  <c:v>3</c:v>
                </c:pt>
                <c:pt idx="6726">
                  <c:v>4</c:v>
                </c:pt>
                <c:pt idx="6727">
                  <c:v>4</c:v>
                </c:pt>
                <c:pt idx="6728">
                  <c:v>3</c:v>
                </c:pt>
                <c:pt idx="6729">
                  <c:v>4</c:v>
                </c:pt>
                <c:pt idx="6730">
                  <c:v>4</c:v>
                </c:pt>
                <c:pt idx="6731">
                  <c:v>3</c:v>
                </c:pt>
                <c:pt idx="6732">
                  <c:v>3</c:v>
                </c:pt>
                <c:pt idx="6733">
                  <c:v>2</c:v>
                </c:pt>
                <c:pt idx="6734">
                  <c:v>3</c:v>
                </c:pt>
                <c:pt idx="6735">
                  <c:v>4</c:v>
                </c:pt>
                <c:pt idx="6736">
                  <c:v>3</c:v>
                </c:pt>
                <c:pt idx="6737">
                  <c:v>3</c:v>
                </c:pt>
                <c:pt idx="6738">
                  <c:v>4</c:v>
                </c:pt>
                <c:pt idx="6739">
                  <c:v>3</c:v>
                </c:pt>
                <c:pt idx="6740">
                  <c:v>4</c:v>
                </c:pt>
                <c:pt idx="6741">
                  <c:v>2</c:v>
                </c:pt>
                <c:pt idx="6742">
                  <c:v>5</c:v>
                </c:pt>
                <c:pt idx="6743">
                  <c:v>3</c:v>
                </c:pt>
                <c:pt idx="6744">
                  <c:v>3</c:v>
                </c:pt>
                <c:pt idx="6745">
                  <c:v>3</c:v>
                </c:pt>
                <c:pt idx="6746">
                  <c:v>3</c:v>
                </c:pt>
                <c:pt idx="6747">
                  <c:v>3</c:v>
                </c:pt>
                <c:pt idx="6748">
                  <c:v>3</c:v>
                </c:pt>
                <c:pt idx="6749">
                  <c:v>4</c:v>
                </c:pt>
                <c:pt idx="6750">
                  <c:v>2</c:v>
                </c:pt>
                <c:pt idx="6751">
                  <c:v>2</c:v>
                </c:pt>
                <c:pt idx="6752">
                  <c:v>3</c:v>
                </c:pt>
                <c:pt idx="6753">
                  <c:v>4</c:v>
                </c:pt>
                <c:pt idx="6754">
                  <c:v>4</c:v>
                </c:pt>
                <c:pt idx="6755">
                  <c:v>4</c:v>
                </c:pt>
                <c:pt idx="6756">
                  <c:v>4</c:v>
                </c:pt>
                <c:pt idx="6757">
                  <c:v>6</c:v>
                </c:pt>
                <c:pt idx="6758">
                  <c:v>3</c:v>
                </c:pt>
                <c:pt idx="6759">
                  <c:v>4</c:v>
                </c:pt>
                <c:pt idx="6760">
                  <c:v>4</c:v>
                </c:pt>
                <c:pt idx="6761">
                  <c:v>3</c:v>
                </c:pt>
                <c:pt idx="6762">
                  <c:v>3</c:v>
                </c:pt>
                <c:pt idx="6763">
                  <c:v>4</c:v>
                </c:pt>
                <c:pt idx="6764">
                  <c:v>3</c:v>
                </c:pt>
                <c:pt idx="6765">
                  <c:v>2</c:v>
                </c:pt>
                <c:pt idx="6766">
                  <c:v>3</c:v>
                </c:pt>
                <c:pt idx="6767">
                  <c:v>4</c:v>
                </c:pt>
                <c:pt idx="6768">
                  <c:v>4</c:v>
                </c:pt>
                <c:pt idx="6769">
                  <c:v>5</c:v>
                </c:pt>
                <c:pt idx="6770">
                  <c:v>5</c:v>
                </c:pt>
                <c:pt idx="6771">
                  <c:v>5</c:v>
                </c:pt>
                <c:pt idx="6772">
                  <c:v>3</c:v>
                </c:pt>
                <c:pt idx="6773">
                  <c:v>4</c:v>
                </c:pt>
                <c:pt idx="6774">
                  <c:v>3</c:v>
                </c:pt>
                <c:pt idx="6775">
                  <c:v>6</c:v>
                </c:pt>
                <c:pt idx="6776">
                  <c:v>5</c:v>
                </c:pt>
                <c:pt idx="6777">
                  <c:v>3</c:v>
                </c:pt>
                <c:pt idx="6778">
                  <c:v>4</c:v>
                </c:pt>
                <c:pt idx="6779">
                  <c:v>1</c:v>
                </c:pt>
                <c:pt idx="6780">
                  <c:v>3</c:v>
                </c:pt>
                <c:pt idx="6781">
                  <c:v>2</c:v>
                </c:pt>
                <c:pt idx="6782">
                  <c:v>4</c:v>
                </c:pt>
                <c:pt idx="6783">
                  <c:v>3</c:v>
                </c:pt>
                <c:pt idx="6784">
                  <c:v>4</c:v>
                </c:pt>
                <c:pt idx="6785">
                  <c:v>4</c:v>
                </c:pt>
                <c:pt idx="6786">
                  <c:v>3</c:v>
                </c:pt>
                <c:pt idx="6787">
                  <c:v>3</c:v>
                </c:pt>
                <c:pt idx="6788">
                  <c:v>3</c:v>
                </c:pt>
                <c:pt idx="6789">
                  <c:v>3</c:v>
                </c:pt>
                <c:pt idx="6790">
                  <c:v>3</c:v>
                </c:pt>
                <c:pt idx="6791">
                  <c:v>3</c:v>
                </c:pt>
                <c:pt idx="6792">
                  <c:v>3</c:v>
                </c:pt>
                <c:pt idx="6793">
                  <c:v>5</c:v>
                </c:pt>
                <c:pt idx="6794">
                  <c:v>4</c:v>
                </c:pt>
                <c:pt idx="6795">
                  <c:v>5</c:v>
                </c:pt>
                <c:pt idx="6796">
                  <c:v>3</c:v>
                </c:pt>
                <c:pt idx="6797">
                  <c:v>4</c:v>
                </c:pt>
                <c:pt idx="6798">
                  <c:v>4</c:v>
                </c:pt>
                <c:pt idx="6799">
                  <c:v>3</c:v>
                </c:pt>
                <c:pt idx="6800">
                  <c:v>3</c:v>
                </c:pt>
                <c:pt idx="6801">
                  <c:v>3</c:v>
                </c:pt>
                <c:pt idx="6802">
                  <c:v>4</c:v>
                </c:pt>
                <c:pt idx="6803">
                  <c:v>2</c:v>
                </c:pt>
                <c:pt idx="6804">
                  <c:v>3</c:v>
                </c:pt>
                <c:pt idx="6805">
                  <c:v>3</c:v>
                </c:pt>
                <c:pt idx="6806">
                  <c:v>3</c:v>
                </c:pt>
                <c:pt idx="6807">
                  <c:v>3</c:v>
                </c:pt>
                <c:pt idx="6808">
                  <c:v>2</c:v>
                </c:pt>
                <c:pt idx="6809">
                  <c:v>3</c:v>
                </c:pt>
                <c:pt idx="6810">
                  <c:v>3</c:v>
                </c:pt>
                <c:pt idx="6811">
                  <c:v>2</c:v>
                </c:pt>
                <c:pt idx="6812">
                  <c:v>1</c:v>
                </c:pt>
                <c:pt idx="6813">
                  <c:v>3</c:v>
                </c:pt>
                <c:pt idx="6814">
                  <c:v>4</c:v>
                </c:pt>
                <c:pt idx="6815">
                  <c:v>3</c:v>
                </c:pt>
                <c:pt idx="6816">
                  <c:v>3</c:v>
                </c:pt>
                <c:pt idx="6817">
                  <c:v>5</c:v>
                </c:pt>
                <c:pt idx="6818">
                  <c:v>3</c:v>
                </c:pt>
                <c:pt idx="6819">
                  <c:v>4</c:v>
                </c:pt>
                <c:pt idx="6820">
                  <c:v>2</c:v>
                </c:pt>
                <c:pt idx="6821">
                  <c:v>2</c:v>
                </c:pt>
                <c:pt idx="6822">
                  <c:v>3</c:v>
                </c:pt>
                <c:pt idx="6823">
                  <c:v>3</c:v>
                </c:pt>
                <c:pt idx="6824">
                  <c:v>3</c:v>
                </c:pt>
                <c:pt idx="6825">
                  <c:v>3</c:v>
                </c:pt>
                <c:pt idx="6826">
                  <c:v>3</c:v>
                </c:pt>
                <c:pt idx="6827">
                  <c:v>2</c:v>
                </c:pt>
                <c:pt idx="6828">
                  <c:v>4</c:v>
                </c:pt>
                <c:pt idx="6829">
                  <c:v>4</c:v>
                </c:pt>
                <c:pt idx="6830">
                  <c:v>3</c:v>
                </c:pt>
                <c:pt idx="6831">
                  <c:v>4</c:v>
                </c:pt>
                <c:pt idx="6832">
                  <c:v>4</c:v>
                </c:pt>
                <c:pt idx="6833">
                  <c:v>4</c:v>
                </c:pt>
                <c:pt idx="6834">
                  <c:v>3</c:v>
                </c:pt>
                <c:pt idx="6835">
                  <c:v>3</c:v>
                </c:pt>
                <c:pt idx="6836">
                  <c:v>4</c:v>
                </c:pt>
                <c:pt idx="6837">
                  <c:v>3</c:v>
                </c:pt>
                <c:pt idx="6838">
                  <c:v>2</c:v>
                </c:pt>
                <c:pt idx="6839">
                  <c:v>4</c:v>
                </c:pt>
                <c:pt idx="6840">
                  <c:v>2</c:v>
                </c:pt>
                <c:pt idx="6841">
                  <c:v>5</c:v>
                </c:pt>
                <c:pt idx="6842">
                  <c:v>3</c:v>
                </c:pt>
                <c:pt idx="6843">
                  <c:v>3</c:v>
                </c:pt>
                <c:pt idx="6844">
                  <c:v>3</c:v>
                </c:pt>
                <c:pt idx="6845">
                  <c:v>4</c:v>
                </c:pt>
                <c:pt idx="6846">
                  <c:v>3</c:v>
                </c:pt>
                <c:pt idx="6847">
                  <c:v>4</c:v>
                </c:pt>
                <c:pt idx="6848">
                  <c:v>3</c:v>
                </c:pt>
                <c:pt idx="6849">
                  <c:v>3</c:v>
                </c:pt>
                <c:pt idx="6850">
                  <c:v>2</c:v>
                </c:pt>
                <c:pt idx="6851">
                  <c:v>4</c:v>
                </c:pt>
                <c:pt idx="6852">
                  <c:v>3</c:v>
                </c:pt>
                <c:pt idx="6853">
                  <c:v>4</c:v>
                </c:pt>
                <c:pt idx="6854">
                  <c:v>3</c:v>
                </c:pt>
                <c:pt idx="6855">
                  <c:v>4</c:v>
                </c:pt>
                <c:pt idx="6856">
                  <c:v>4</c:v>
                </c:pt>
                <c:pt idx="6857">
                  <c:v>3</c:v>
                </c:pt>
                <c:pt idx="6858">
                  <c:v>3</c:v>
                </c:pt>
                <c:pt idx="6859">
                  <c:v>3</c:v>
                </c:pt>
                <c:pt idx="6860">
                  <c:v>2</c:v>
                </c:pt>
                <c:pt idx="6861">
                  <c:v>2</c:v>
                </c:pt>
                <c:pt idx="6862">
                  <c:v>6</c:v>
                </c:pt>
                <c:pt idx="6863">
                  <c:v>4</c:v>
                </c:pt>
                <c:pt idx="6864">
                  <c:v>3</c:v>
                </c:pt>
                <c:pt idx="6865">
                  <c:v>2</c:v>
                </c:pt>
                <c:pt idx="6866">
                  <c:v>4</c:v>
                </c:pt>
                <c:pt idx="6867">
                  <c:v>3</c:v>
                </c:pt>
                <c:pt idx="6868">
                  <c:v>5</c:v>
                </c:pt>
                <c:pt idx="6869">
                  <c:v>4</c:v>
                </c:pt>
                <c:pt idx="6870">
                  <c:v>3</c:v>
                </c:pt>
                <c:pt idx="6871">
                  <c:v>3</c:v>
                </c:pt>
                <c:pt idx="6872">
                  <c:v>3</c:v>
                </c:pt>
                <c:pt idx="6873">
                  <c:v>6</c:v>
                </c:pt>
                <c:pt idx="6874">
                  <c:v>4</c:v>
                </c:pt>
                <c:pt idx="6875">
                  <c:v>4</c:v>
                </c:pt>
                <c:pt idx="6876">
                  <c:v>2</c:v>
                </c:pt>
                <c:pt idx="6877">
                  <c:v>3</c:v>
                </c:pt>
                <c:pt idx="6878">
                  <c:v>2</c:v>
                </c:pt>
                <c:pt idx="6879">
                  <c:v>3</c:v>
                </c:pt>
                <c:pt idx="6880">
                  <c:v>3</c:v>
                </c:pt>
                <c:pt idx="6881">
                  <c:v>3</c:v>
                </c:pt>
                <c:pt idx="6882">
                  <c:v>3</c:v>
                </c:pt>
                <c:pt idx="6883">
                  <c:v>2</c:v>
                </c:pt>
                <c:pt idx="6884">
                  <c:v>3</c:v>
                </c:pt>
                <c:pt idx="6885">
                  <c:v>3</c:v>
                </c:pt>
                <c:pt idx="6886">
                  <c:v>5</c:v>
                </c:pt>
                <c:pt idx="6887">
                  <c:v>3</c:v>
                </c:pt>
                <c:pt idx="6888">
                  <c:v>4</c:v>
                </c:pt>
                <c:pt idx="6889">
                  <c:v>3</c:v>
                </c:pt>
                <c:pt idx="6890">
                  <c:v>4</c:v>
                </c:pt>
                <c:pt idx="6891">
                  <c:v>3</c:v>
                </c:pt>
                <c:pt idx="6892">
                  <c:v>3</c:v>
                </c:pt>
                <c:pt idx="6893">
                  <c:v>3</c:v>
                </c:pt>
                <c:pt idx="6894">
                  <c:v>3</c:v>
                </c:pt>
                <c:pt idx="6895">
                  <c:v>3</c:v>
                </c:pt>
                <c:pt idx="6896">
                  <c:v>2</c:v>
                </c:pt>
                <c:pt idx="6897">
                  <c:v>4</c:v>
                </c:pt>
                <c:pt idx="6898">
                  <c:v>3</c:v>
                </c:pt>
                <c:pt idx="6899">
                  <c:v>3</c:v>
                </c:pt>
                <c:pt idx="6900">
                  <c:v>4</c:v>
                </c:pt>
                <c:pt idx="6901">
                  <c:v>3</c:v>
                </c:pt>
                <c:pt idx="6902">
                  <c:v>3</c:v>
                </c:pt>
                <c:pt idx="6903">
                  <c:v>3</c:v>
                </c:pt>
                <c:pt idx="6904">
                  <c:v>4</c:v>
                </c:pt>
                <c:pt idx="6905">
                  <c:v>3</c:v>
                </c:pt>
                <c:pt idx="6906">
                  <c:v>4</c:v>
                </c:pt>
                <c:pt idx="6907">
                  <c:v>3</c:v>
                </c:pt>
                <c:pt idx="6908">
                  <c:v>4</c:v>
                </c:pt>
                <c:pt idx="6909">
                  <c:v>3</c:v>
                </c:pt>
                <c:pt idx="6910">
                  <c:v>3</c:v>
                </c:pt>
                <c:pt idx="6911">
                  <c:v>4</c:v>
                </c:pt>
                <c:pt idx="6912">
                  <c:v>4</c:v>
                </c:pt>
                <c:pt idx="6913">
                  <c:v>4</c:v>
                </c:pt>
                <c:pt idx="6914">
                  <c:v>4</c:v>
                </c:pt>
                <c:pt idx="6915">
                  <c:v>3</c:v>
                </c:pt>
                <c:pt idx="6916">
                  <c:v>5</c:v>
                </c:pt>
                <c:pt idx="6917">
                  <c:v>2</c:v>
                </c:pt>
                <c:pt idx="6918">
                  <c:v>4</c:v>
                </c:pt>
                <c:pt idx="6919">
                  <c:v>3</c:v>
                </c:pt>
                <c:pt idx="6920">
                  <c:v>4</c:v>
                </c:pt>
                <c:pt idx="6921">
                  <c:v>2</c:v>
                </c:pt>
                <c:pt idx="6922">
                  <c:v>2</c:v>
                </c:pt>
                <c:pt idx="6923">
                  <c:v>3</c:v>
                </c:pt>
                <c:pt idx="6924">
                  <c:v>2</c:v>
                </c:pt>
                <c:pt idx="6925">
                  <c:v>3</c:v>
                </c:pt>
                <c:pt idx="6926">
                  <c:v>3</c:v>
                </c:pt>
                <c:pt idx="6927">
                  <c:v>3</c:v>
                </c:pt>
                <c:pt idx="6928">
                  <c:v>3</c:v>
                </c:pt>
                <c:pt idx="6929">
                  <c:v>4</c:v>
                </c:pt>
                <c:pt idx="6930">
                  <c:v>5</c:v>
                </c:pt>
                <c:pt idx="6931">
                  <c:v>3</c:v>
                </c:pt>
                <c:pt idx="6932">
                  <c:v>2</c:v>
                </c:pt>
                <c:pt idx="6933">
                  <c:v>4</c:v>
                </c:pt>
                <c:pt idx="6934">
                  <c:v>3</c:v>
                </c:pt>
                <c:pt idx="6935">
                  <c:v>2</c:v>
                </c:pt>
                <c:pt idx="6936">
                  <c:v>3</c:v>
                </c:pt>
                <c:pt idx="6937">
                  <c:v>3</c:v>
                </c:pt>
                <c:pt idx="6938">
                  <c:v>3</c:v>
                </c:pt>
                <c:pt idx="6939">
                  <c:v>4</c:v>
                </c:pt>
                <c:pt idx="6940">
                  <c:v>3</c:v>
                </c:pt>
                <c:pt idx="6941">
                  <c:v>2</c:v>
                </c:pt>
                <c:pt idx="6942">
                  <c:v>4</c:v>
                </c:pt>
                <c:pt idx="6943">
                  <c:v>3</c:v>
                </c:pt>
                <c:pt idx="6944">
                  <c:v>3</c:v>
                </c:pt>
                <c:pt idx="6945">
                  <c:v>3</c:v>
                </c:pt>
                <c:pt idx="6946">
                  <c:v>3</c:v>
                </c:pt>
                <c:pt idx="6947">
                  <c:v>3</c:v>
                </c:pt>
                <c:pt idx="6948">
                  <c:v>4</c:v>
                </c:pt>
                <c:pt idx="6949">
                  <c:v>3</c:v>
                </c:pt>
                <c:pt idx="6950">
                  <c:v>3</c:v>
                </c:pt>
                <c:pt idx="6951">
                  <c:v>3</c:v>
                </c:pt>
                <c:pt idx="6952">
                  <c:v>4</c:v>
                </c:pt>
                <c:pt idx="6953">
                  <c:v>2</c:v>
                </c:pt>
                <c:pt idx="6954">
                  <c:v>5</c:v>
                </c:pt>
                <c:pt idx="6955">
                  <c:v>4</c:v>
                </c:pt>
                <c:pt idx="6956">
                  <c:v>4</c:v>
                </c:pt>
                <c:pt idx="6957">
                  <c:v>2</c:v>
                </c:pt>
                <c:pt idx="6958">
                  <c:v>3</c:v>
                </c:pt>
                <c:pt idx="6959">
                  <c:v>5</c:v>
                </c:pt>
                <c:pt idx="6960">
                  <c:v>3</c:v>
                </c:pt>
                <c:pt idx="6961">
                  <c:v>3</c:v>
                </c:pt>
                <c:pt idx="6962">
                  <c:v>3</c:v>
                </c:pt>
                <c:pt idx="6963">
                  <c:v>3</c:v>
                </c:pt>
                <c:pt idx="6964">
                  <c:v>3</c:v>
                </c:pt>
                <c:pt idx="6965">
                  <c:v>3</c:v>
                </c:pt>
                <c:pt idx="6966">
                  <c:v>3</c:v>
                </c:pt>
                <c:pt idx="6967">
                  <c:v>4</c:v>
                </c:pt>
                <c:pt idx="6968">
                  <c:v>4</c:v>
                </c:pt>
                <c:pt idx="6969">
                  <c:v>2</c:v>
                </c:pt>
                <c:pt idx="6970">
                  <c:v>4</c:v>
                </c:pt>
                <c:pt idx="6971">
                  <c:v>4</c:v>
                </c:pt>
                <c:pt idx="6972">
                  <c:v>5</c:v>
                </c:pt>
                <c:pt idx="6973">
                  <c:v>4</c:v>
                </c:pt>
                <c:pt idx="6974">
                  <c:v>3</c:v>
                </c:pt>
                <c:pt idx="6975">
                  <c:v>4</c:v>
                </c:pt>
                <c:pt idx="6976">
                  <c:v>4</c:v>
                </c:pt>
                <c:pt idx="6977">
                  <c:v>3</c:v>
                </c:pt>
                <c:pt idx="6978">
                  <c:v>4</c:v>
                </c:pt>
                <c:pt idx="6979">
                  <c:v>3</c:v>
                </c:pt>
                <c:pt idx="6980">
                  <c:v>3</c:v>
                </c:pt>
                <c:pt idx="6981">
                  <c:v>3</c:v>
                </c:pt>
                <c:pt idx="6982">
                  <c:v>3</c:v>
                </c:pt>
                <c:pt idx="6983">
                  <c:v>3</c:v>
                </c:pt>
                <c:pt idx="6984">
                  <c:v>3</c:v>
                </c:pt>
                <c:pt idx="6985">
                  <c:v>3</c:v>
                </c:pt>
                <c:pt idx="6986">
                  <c:v>3</c:v>
                </c:pt>
                <c:pt idx="6987">
                  <c:v>2</c:v>
                </c:pt>
                <c:pt idx="6988">
                  <c:v>4</c:v>
                </c:pt>
                <c:pt idx="6989">
                  <c:v>3</c:v>
                </c:pt>
                <c:pt idx="6990">
                  <c:v>3</c:v>
                </c:pt>
                <c:pt idx="6991">
                  <c:v>5</c:v>
                </c:pt>
                <c:pt idx="6992">
                  <c:v>3</c:v>
                </c:pt>
                <c:pt idx="6993">
                  <c:v>3</c:v>
                </c:pt>
                <c:pt idx="6994">
                  <c:v>0</c:v>
                </c:pt>
                <c:pt idx="6995">
                  <c:v>3</c:v>
                </c:pt>
                <c:pt idx="6996">
                  <c:v>3</c:v>
                </c:pt>
                <c:pt idx="6997">
                  <c:v>3</c:v>
                </c:pt>
                <c:pt idx="6998">
                  <c:v>2</c:v>
                </c:pt>
                <c:pt idx="6999">
                  <c:v>3</c:v>
                </c:pt>
                <c:pt idx="7000">
                  <c:v>4</c:v>
                </c:pt>
                <c:pt idx="7001">
                  <c:v>4</c:v>
                </c:pt>
                <c:pt idx="7002">
                  <c:v>4</c:v>
                </c:pt>
                <c:pt idx="7003">
                  <c:v>4</c:v>
                </c:pt>
                <c:pt idx="7004">
                  <c:v>2</c:v>
                </c:pt>
                <c:pt idx="7005">
                  <c:v>4</c:v>
                </c:pt>
                <c:pt idx="7006">
                  <c:v>4</c:v>
                </c:pt>
                <c:pt idx="7007">
                  <c:v>3</c:v>
                </c:pt>
                <c:pt idx="7008">
                  <c:v>4</c:v>
                </c:pt>
                <c:pt idx="7009">
                  <c:v>3</c:v>
                </c:pt>
                <c:pt idx="7010">
                  <c:v>3</c:v>
                </c:pt>
                <c:pt idx="7011">
                  <c:v>4</c:v>
                </c:pt>
                <c:pt idx="7012">
                  <c:v>3</c:v>
                </c:pt>
                <c:pt idx="7013">
                  <c:v>3</c:v>
                </c:pt>
                <c:pt idx="7014">
                  <c:v>3</c:v>
                </c:pt>
                <c:pt idx="7015">
                  <c:v>4</c:v>
                </c:pt>
                <c:pt idx="7016">
                  <c:v>3</c:v>
                </c:pt>
                <c:pt idx="7017">
                  <c:v>1</c:v>
                </c:pt>
                <c:pt idx="7018">
                  <c:v>3</c:v>
                </c:pt>
                <c:pt idx="7019">
                  <c:v>5</c:v>
                </c:pt>
                <c:pt idx="7020">
                  <c:v>3</c:v>
                </c:pt>
                <c:pt idx="7021">
                  <c:v>4</c:v>
                </c:pt>
                <c:pt idx="7022">
                  <c:v>2</c:v>
                </c:pt>
                <c:pt idx="7023">
                  <c:v>7</c:v>
                </c:pt>
                <c:pt idx="7024">
                  <c:v>4</c:v>
                </c:pt>
                <c:pt idx="7025">
                  <c:v>5</c:v>
                </c:pt>
                <c:pt idx="7026">
                  <c:v>3</c:v>
                </c:pt>
                <c:pt idx="7027">
                  <c:v>3</c:v>
                </c:pt>
                <c:pt idx="7028">
                  <c:v>3</c:v>
                </c:pt>
                <c:pt idx="7029">
                  <c:v>3</c:v>
                </c:pt>
                <c:pt idx="7030">
                  <c:v>2</c:v>
                </c:pt>
                <c:pt idx="7031">
                  <c:v>4</c:v>
                </c:pt>
                <c:pt idx="7032">
                  <c:v>2</c:v>
                </c:pt>
                <c:pt idx="7033">
                  <c:v>3</c:v>
                </c:pt>
                <c:pt idx="7034">
                  <c:v>4</c:v>
                </c:pt>
                <c:pt idx="7035">
                  <c:v>5</c:v>
                </c:pt>
                <c:pt idx="7036">
                  <c:v>3</c:v>
                </c:pt>
                <c:pt idx="7037">
                  <c:v>3</c:v>
                </c:pt>
                <c:pt idx="7038">
                  <c:v>4</c:v>
                </c:pt>
                <c:pt idx="7039">
                  <c:v>3</c:v>
                </c:pt>
                <c:pt idx="7040">
                  <c:v>3</c:v>
                </c:pt>
                <c:pt idx="7041">
                  <c:v>3</c:v>
                </c:pt>
                <c:pt idx="7042">
                  <c:v>2</c:v>
                </c:pt>
                <c:pt idx="7043">
                  <c:v>3</c:v>
                </c:pt>
                <c:pt idx="7044">
                  <c:v>2</c:v>
                </c:pt>
                <c:pt idx="7045">
                  <c:v>3</c:v>
                </c:pt>
                <c:pt idx="7046">
                  <c:v>4</c:v>
                </c:pt>
                <c:pt idx="7047">
                  <c:v>3</c:v>
                </c:pt>
                <c:pt idx="7048">
                  <c:v>4</c:v>
                </c:pt>
                <c:pt idx="7049">
                  <c:v>4</c:v>
                </c:pt>
                <c:pt idx="7050">
                  <c:v>3</c:v>
                </c:pt>
                <c:pt idx="7051">
                  <c:v>3</c:v>
                </c:pt>
                <c:pt idx="7052">
                  <c:v>3</c:v>
                </c:pt>
                <c:pt idx="7053">
                  <c:v>4</c:v>
                </c:pt>
                <c:pt idx="7054">
                  <c:v>3</c:v>
                </c:pt>
                <c:pt idx="7055">
                  <c:v>3</c:v>
                </c:pt>
                <c:pt idx="7056">
                  <c:v>4</c:v>
                </c:pt>
                <c:pt idx="7057">
                  <c:v>4</c:v>
                </c:pt>
                <c:pt idx="7058">
                  <c:v>4</c:v>
                </c:pt>
                <c:pt idx="7059">
                  <c:v>4</c:v>
                </c:pt>
                <c:pt idx="7060">
                  <c:v>3</c:v>
                </c:pt>
                <c:pt idx="7061">
                  <c:v>3</c:v>
                </c:pt>
                <c:pt idx="7062">
                  <c:v>4</c:v>
                </c:pt>
                <c:pt idx="7063">
                  <c:v>5</c:v>
                </c:pt>
                <c:pt idx="7064">
                  <c:v>4</c:v>
                </c:pt>
                <c:pt idx="7065">
                  <c:v>4</c:v>
                </c:pt>
                <c:pt idx="7066">
                  <c:v>3</c:v>
                </c:pt>
                <c:pt idx="7067">
                  <c:v>3</c:v>
                </c:pt>
                <c:pt idx="7068">
                  <c:v>4</c:v>
                </c:pt>
                <c:pt idx="7069">
                  <c:v>4</c:v>
                </c:pt>
                <c:pt idx="7070">
                  <c:v>4</c:v>
                </c:pt>
                <c:pt idx="7071">
                  <c:v>3</c:v>
                </c:pt>
                <c:pt idx="7072">
                  <c:v>2</c:v>
                </c:pt>
                <c:pt idx="7073">
                  <c:v>3</c:v>
                </c:pt>
                <c:pt idx="7074">
                  <c:v>5</c:v>
                </c:pt>
                <c:pt idx="7075">
                  <c:v>3</c:v>
                </c:pt>
                <c:pt idx="7076">
                  <c:v>3</c:v>
                </c:pt>
                <c:pt idx="7077">
                  <c:v>4</c:v>
                </c:pt>
                <c:pt idx="7078">
                  <c:v>4</c:v>
                </c:pt>
                <c:pt idx="7079">
                  <c:v>3</c:v>
                </c:pt>
                <c:pt idx="7080">
                  <c:v>3</c:v>
                </c:pt>
                <c:pt idx="7081">
                  <c:v>5</c:v>
                </c:pt>
                <c:pt idx="7082">
                  <c:v>6</c:v>
                </c:pt>
                <c:pt idx="7083">
                  <c:v>5</c:v>
                </c:pt>
                <c:pt idx="7084">
                  <c:v>2</c:v>
                </c:pt>
                <c:pt idx="7085">
                  <c:v>3</c:v>
                </c:pt>
                <c:pt idx="7086">
                  <c:v>3</c:v>
                </c:pt>
                <c:pt idx="7087">
                  <c:v>3</c:v>
                </c:pt>
                <c:pt idx="7088">
                  <c:v>3</c:v>
                </c:pt>
                <c:pt idx="7089">
                  <c:v>3</c:v>
                </c:pt>
                <c:pt idx="7090">
                  <c:v>3</c:v>
                </c:pt>
                <c:pt idx="7091">
                  <c:v>2</c:v>
                </c:pt>
                <c:pt idx="7092">
                  <c:v>3</c:v>
                </c:pt>
                <c:pt idx="7093">
                  <c:v>3</c:v>
                </c:pt>
                <c:pt idx="7094">
                  <c:v>3</c:v>
                </c:pt>
                <c:pt idx="7095">
                  <c:v>3</c:v>
                </c:pt>
                <c:pt idx="7096">
                  <c:v>5</c:v>
                </c:pt>
                <c:pt idx="7097">
                  <c:v>4</c:v>
                </c:pt>
                <c:pt idx="7098">
                  <c:v>4</c:v>
                </c:pt>
                <c:pt idx="7099">
                  <c:v>2</c:v>
                </c:pt>
                <c:pt idx="7100">
                  <c:v>3</c:v>
                </c:pt>
                <c:pt idx="7101">
                  <c:v>2</c:v>
                </c:pt>
                <c:pt idx="7102">
                  <c:v>4</c:v>
                </c:pt>
                <c:pt idx="7103">
                  <c:v>2</c:v>
                </c:pt>
                <c:pt idx="7104">
                  <c:v>3</c:v>
                </c:pt>
                <c:pt idx="7105">
                  <c:v>2</c:v>
                </c:pt>
                <c:pt idx="7106">
                  <c:v>3</c:v>
                </c:pt>
                <c:pt idx="7107">
                  <c:v>3</c:v>
                </c:pt>
                <c:pt idx="7108">
                  <c:v>4</c:v>
                </c:pt>
                <c:pt idx="7109">
                  <c:v>3</c:v>
                </c:pt>
                <c:pt idx="7110">
                  <c:v>3</c:v>
                </c:pt>
                <c:pt idx="7111">
                  <c:v>3</c:v>
                </c:pt>
                <c:pt idx="7112">
                  <c:v>3</c:v>
                </c:pt>
                <c:pt idx="7113">
                  <c:v>4</c:v>
                </c:pt>
                <c:pt idx="7114">
                  <c:v>2</c:v>
                </c:pt>
                <c:pt idx="7115">
                  <c:v>4</c:v>
                </c:pt>
                <c:pt idx="7116">
                  <c:v>4</c:v>
                </c:pt>
                <c:pt idx="7117">
                  <c:v>3</c:v>
                </c:pt>
                <c:pt idx="7118">
                  <c:v>6</c:v>
                </c:pt>
                <c:pt idx="7119">
                  <c:v>3</c:v>
                </c:pt>
                <c:pt idx="7120">
                  <c:v>4</c:v>
                </c:pt>
                <c:pt idx="7121">
                  <c:v>3</c:v>
                </c:pt>
                <c:pt idx="7122">
                  <c:v>2</c:v>
                </c:pt>
                <c:pt idx="7123">
                  <c:v>4</c:v>
                </c:pt>
                <c:pt idx="7124">
                  <c:v>2</c:v>
                </c:pt>
                <c:pt idx="7125">
                  <c:v>3</c:v>
                </c:pt>
                <c:pt idx="7126">
                  <c:v>3</c:v>
                </c:pt>
                <c:pt idx="7127">
                  <c:v>5</c:v>
                </c:pt>
                <c:pt idx="7128">
                  <c:v>3</c:v>
                </c:pt>
                <c:pt idx="7129">
                  <c:v>4</c:v>
                </c:pt>
                <c:pt idx="7130">
                  <c:v>2</c:v>
                </c:pt>
                <c:pt idx="7131">
                  <c:v>3</c:v>
                </c:pt>
                <c:pt idx="7132">
                  <c:v>3</c:v>
                </c:pt>
                <c:pt idx="7133">
                  <c:v>2</c:v>
                </c:pt>
                <c:pt idx="7134">
                  <c:v>4</c:v>
                </c:pt>
                <c:pt idx="7135">
                  <c:v>3</c:v>
                </c:pt>
                <c:pt idx="7136">
                  <c:v>3</c:v>
                </c:pt>
                <c:pt idx="7137">
                  <c:v>5</c:v>
                </c:pt>
                <c:pt idx="7138">
                  <c:v>5</c:v>
                </c:pt>
                <c:pt idx="7139">
                  <c:v>2</c:v>
                </c:pt>
                <c:pt idx="7140">
                  <c:v>3</c:v>
                </c:pt>
                <c:pt idx="7141">
                  <c:v>4</c:v>
                </c:pt>
                <c:pt idx="7142">
                  <c:v>3</c:v>
                </c:pt>
                <c:pt idx="7143">
                  <c:v>4</c:v>
                </c:pt>
                <c:pt idx="7144">
                  <c:v>4</c:v>
                </c:pt>
                <c:pt idx="7145">
                  <c:v>4</c:v>
                </c:pt>
                <c:pt idx="7146">
                  <c:v>3</c:v>
                </c:pt>
                <c:pt idx="7147">
                  <c:v>2</c:v>
                </c:pt>
                <c:pt idx="7148">
                  <c:v>3</c:v>
                </c:pt>
                <c:pt idx="7149">
                  <c:v>6</c:v>
                </c:pt>
                <c:pt idx="7150">
                  <c:v>2</c:v>
                </c:pt>
                <c:pt idx="7151">
                  <c:v>3</c:v>
                </c:pt>
                <c:pt idx="7152">
                  <c:v>3</c:v>
                </c:pt>
                <c:pt idx="7153">
                  <c:v>4</c:v>
                </c:pt>
                <c:pt idx="7154">
                  <c:v>4</c:v>
                </c:pt>
                <c:pt idx="7155">
                  <c:v>4</c:v>
                </c:pt>
                <c:pt idx="7156">
                  <c:v>3</c:v>
                </c:pt>
                <c:pt idx="7157">
                  <c:v>2</c:v>
                </c:pt>
                <c:pt idx="7158">
                  <c:v>4</c:v>
                </c:pt>
                <c:pt idx="7159">
                  <c:v>4</c:v>
                </c:pt>
                <c:pt idx="7160">
                  <c:v>5</c:v>
                </c:pt>
                <c:pt idx="7161">
                  <c:v>3</c:v>
                </c:pt>
                <c:pt idx="7162">
                  <c:v>3</c:v>
                </c:pt>
                <c:pt idx="7163">
                  <c:v>3</c:v>
                </c:pt>
                <c:pt idx="7164">
                  <c:v>2</c:v>
                </c:pt>
                <c:pt idx="7165">
                  <c:v>4</c:v>
                </c:pt>
                <c:pt idx="7166">
                  <c:v>3</c:v>
                </c:pt>
                <c:pt idx="7167">
                  <c:v>2</c:v>
                </c:pt>
                <c:pt idx="7168">
                  <c:v>4</c:v>
                </c:pt>
                <c:pt idx="7169">
                  <c:v>3</c:v>
                </c:pt>
                <c:pt idx="7170">
                  <c:v>3</c:v>
                </c:pt>
                <c:pt idx="7171">
                  <c:v>4</c:v>
                </c:pt>
                <c:pt idx="7172">
                  <c:v>4</c:v>
                </c:pt>
                <c:pt idx="7173">
                  <c:v>3</c:v>
                </c:pt>
                <c:pt idx="7174">
                  <c:v>3</c:v>
                </c:pt>
                <c:pt idx="7175">
                  <c:v>3</c:v>
                </c:pt>
                <c:pt idx="7176">
                  <c:v>4</c:v>
                </c:pt>
                <c:pt idx="7177">
                  <c:v>2</c:v>
                </c:pt>
                <c:pt idx="7178">
                  <c:v>4</c:v>
                </c:pt>
                <c:pt idx="7179">
                  <c:v>4</c:v>
                </c:pt>
                <c:pt idx="7180">
                  <c:v>3</c:v>
                </c:pt>
                <c:pt idx="7181">
                  <c:v>3</c:v>
                </c:pt>
                <c:pt idx="7182">
                  <c:v>3</c:v>
                </c:pt>
                <c:pt idx="7183">
                  <c:v>4</c:v>
                </c:pt>
                <c:pt idx="7184">
                  <c:v>5</c:v>
                </c:pt>
                <c:pt idx="7185">
                  <c:v>3</c:v>
                </c:pt>
                <c:pt idx="7186">
                  <c:v>3</c:v>
                </c:pt>
                <c:pt idx="7187">
                  <c:v>3</c:v>
                </c:pt>
                <c:pt idx="7188">
                  <c:v>5</c:v>
                </c:pt>
                <c:pt idx="7189">
                  <c:v>3</c:v>
                </c:pt>
                <c:pt idx="7190">
                  <c:v>3</c:v>
                </c:pt>
                <c:pt idx="7191">
                  <c:v>7</c:v>
                </c:pt>
                <c:pt idx="7192">
                  <c:v>3</c:v>
                </c:pt>
                <c:pt idx="7193">
                  <c:v>4</c:v>
                </c:pt>
                <c:pt idx="7194">
                  <c:v>3</c:v>
                </c:pt>
                <c:pt idx="7195">
                  <c:v>3</c:v>
                </c:pt>
                <c:pt idx="7196">
                  <c:v>2</c:v>
                </c:pt>
                <c:pt idx="7197">
                  <c:v>2</c:v>
                </c:pt>
                <c:pt idx="7198">
                  <c:v>3</c:v>
                </c:pt>
                <c:pt idx="7199">
                  <c:v>3</c:v>
                </c:pt>
                <c:pt idx="7200">
                  <c:v>4</c:v>
                </c:pt>
                <c:pt idx="7201">
                  <c:v>3</c:v>
                </c:pt>
                <c:pt idx="7202">
                  <c:v>4</c:v>
                </c:pt>
                <c:pt idx="7203">
                  <c:v>4</c:v>
                </c:pt>
                <c:pt idx="7204">
                  <c:v>3</c:v>
                </c:pt>
                <c:pt idx="7205">
                  <c:v>4</c:v>
                </c:pt>
                <c:pt idx="7206">
                  <c:v>5</c:v>
                </c:pt>
                <c:pt idx="7207">
                  <c:v>5</c:v>
                </c:pt>
                <c:pt idx="7208">
                  <c:v>2</c:v>
                </c:pt>
                <c:pt idx="7209">
                  <c:v>4</c:v>
                </c:pt>
                <c:pt idx="7210">
                  <c:v>4</c:v>
                </c:pt>
                <c:pt idx="7211">
                  <c:v>3</c:v>
                </c:pt>
                <c:pt idx="7212">
                  <c:v>4</c:v>
                </c:pt>
                <c:pt idx="7213">
                  <c:v>2</c:v>
                </c:pt>
                <c:pt idx="7214">
                  <c:v>3</c:v>
                </c:pt>
                <c:pt idx="7215">
                  <c:v>4</c:v>
                </c:pt>
                <c:pt idx="7216">
                  <c:v>4</c:v>
                </c:pt>
                <c:pt idx="7217">
                  <c:v>4</c:v>
                </c:pt>
                <c:pt idx="7218">
                  <c:v>2</c:v>
                </c:pt>
                <c:pt idx="7219">
                  <c:v>4</c:v>
                </c:pt>
                <c:pt idx="7220">
                  <c:v>4</c:v>
                </c:pt>
                <c:pt idx="7221">
                  <c:v>4</c:v>
                </c:pt>
                <c:pt idx="7222">
                  <c:v>4</c:v>
                </c:pt>
                <c:pt idx="7223">
                  <c:v>4</c:v>
                </c:pt>
                <c:pt idx="7224">
                  <c:v>4</c:v>
                </c:pt>
                <c:pt idx="7225">
                  <c:v>4</c:v>
                </c:pt>
                <c:pt idx="7226">
                  <c:v>2</c:v>
                </c:pt>
                <c:pt idx="7227">
                  <c:v>3</c:v>
                </c:pt>
                <c:pt idx="7228">
                  <c:v>4</c:v>
                </c:pt>
                <c:pt idx="7229">
                  <c:v>3</c:v>
                </c:pt>
                <c:pt idx="7230">
                  <c:v>5</c:v>
                </c:pt>
                <c:pt idx="7231">
                  <c:v>4</c:v>
                </c:pt>
                <c:pt idx="7232">
                  <c:v>4</c:v>
                </c:pt>
                <c:pt idx="7233">
                  <c:v>3</c:v>
                </c:pt>
                <c:pt idx="7234">
                  <c:v>4</c:v>
                </c:pt>
                <c:pt idx="7235">
                  <c:v>5</c:v>
                </c:pt>
                <c:pt idx="7236">
                  <c:v>5</c:v>
                </c:pt>
                <c:pt idx="7237">
                  <c:v>4</c:v>
                </c:pt>
                <c:pt idx="7238">
                  <c:v>3</c:v>
                </c:pt>
                <c:pt idx="7239">
                  <c:v>5</c:v>
                </c:pt>
                <c:pt idx="7240">
                  <c:v>5</c:v>
                </c:pt>
                <c:pt idx="7241">
                  <c:v>4</c:v>
                </c:pt>
                <c:pt idx="7242">
                  <c:v>3</c:v>
                </c:pt>
                <c:pt idx="7243">
                  <c:v>4</c:v>
                </c:pt>
                <c:pt idx="7244">
                  <c:v>3</c:v>
                </c:pt>
                <c:pt idx="7245">
                  <c:v>2</c:v>
                </c:pt>
                <c:pt idx="7246">
                  <c:v>2</c:v>
                </c:pt>
                <c:pt idx="7247">
                  <c:v>4</c:v>
                </c:pt>
                <c:pt idx="7248">
                  <c:v>3</c:v>
                </c:pt>
                <c:pt idx="7249">
                  <c:v>3</c:v>
                </c:pt>
                <c:pt idx="7250">
                  <c:v>4</c:v>
                </c:pt>
                <c:pt idx="7251">
                  <c:v>3</c:v>
                </c:pt>
                <c:pt idx="7252">
                  <c:v>6</c:v>
                </c:pt>
                <c:pt idx="7253">
                  <c:v>4</c:v>
                </c:pt>
                <c:pt idx="7254">
                  <c:v>4</c:v>
                </c:pt>
                <c:pt idx="7255">
                  <c:v>2</c:v>
                </c:pt>
                <c:pt idx="7256">
                  <c:v>3</c:v>
                </c:pt>
                <c:pt idx="7257">
                  <c:v>3</c:v>
                </c:pt>
                <c:pt idx="7258">
                  <c:v>4</c:v>
                </c:pt>
                <c:pt idx="7259">
                  <c:v>3</c:v>
                </c:pt>
                <c:pt idx="7260">
                  <c:v>4</c:v>
                </c:pt>
                <c:pt idx="7261">
                  <c:v>1</c:v>
                </c:pt>
                <c:pt idx="7262">
                  <c:v>3</c:v>
                </c:pt>
                <c:pt idx="7263">
                  <c:v>3</c:v>
                </c:pt>
                <c:pt idx="7264">
                  <c:v>3</c:v>
                </c:pt>
                <c:pt idx="7265">
                  <c:v>3</c:v>
                </c:pt>
                <c:pt idx="7266">
                  <c:v>3</c:v>
                </c:pt>
                <c:pt idx="7267">
                  <c:v>4</c:v>
                </c:pt>
                <c:pt idx="7268">
                  <c:v>3</c:v>
                </c:pt>
                <c:pt idx="7269">
                  <c:v>4</c:v>
                </c:pt>
                <c:pt idx="7270">
                  <c:v>4</c:v>
                </c:pt>
                <c:pt idx="7271">
                  <c:v>3</c:v>
                </c:pt>
                <c:pt idx="7272">
                  <c:v>4</c:v>
                </c:pt>
                <c:pt idx="7273">
                  <c:v>2</c:v>
                </c:pt>
                <c:pt idx="7274">
                  <c:v>3</c:v>
                </c:pt>
                <c:pt idx="7275">
                  <c:v>3</c:v>
                </c:pt>
                <c:pt idx="7276">
                  <c:v>3</c:v>
                </c:pt>
                <c:pt idx="7277">
                  <c:v>3</c:v>
                </c:pt>
                <c:pt idx="7278">
                  <c:v>3</c:v>
                </c:pt>
                <c:pt idx="7279">
                  <c:v>2</c:v>
                </c:pt>
                <c:pt idx="7280">
                  <c:v>6</c:v>
                </c:pt>
                <c:pt idx="7281">
                  <c:v>3</c:v>
                </c:pt>
                <c:pt idx="7282">
                  <c:v>3</c:v>
                </c:pt>
                <c:pt idx="7283">
                  <c:v>4</c:v>
                </c:pt>
                <c:pt idx="7284">
                  <c:v>2</c:v>
                </c:pt>
                <c:pt idx="7285">
                  <c:v>4</c:v>
                </c:pt>
                <c:pt idx="7286">
                  <c:v>3</c:v>
                </c:pt>
                <c:pt idx="7287">
                  <c:v>2</c:v>
                </c:pt>
                <c:pt idx="7288">
                  <c:v>4</c:v>
                </c:pt>
                <c:pt idx="7289">
                  <c:v>3</c:v>
                </c:pt>
                <c:pt idx="7290">
                  <c:v>3</c:v>
                </c:pt>
                <c:pt idx="7291">
                  <c:v>3</c:v>
                </c:pt>
                <c:pt idx="7292">
                  <c:v>4</c:v>
                </c:pt>
                <c:pt idx="7293">
                  <c:v>3</c:v>
                </c:pt>
                <c:pt idx="7294">
                  <c:v>2</c:v>
                </c:pt>
                <c:pt idx="7295">
                  <c:v>4</c:v>
                </c:pt>
                <c:pt idx="7296">
                  <c:v>4</c:v>
                </c:pt>
                <c:pt idx="7297">
                  <c:v>4</c:v>
                </c:pt>
                <c:pt idx="7298">
                  <c:v>5</c:v>
                </c:pt>
                <c:pt idx="7299">
                  <c:v>3</c:v>
                </c:pt>
                <c:pt idx="7300">
                  <c:v>2</c:v>
                </c:pt>
                <c:pt idx="7301">
                  <c:v>3</c:v>
                </c:pt>
                <c:pt idx="7302">
                  <c:v>4</c:v>
                </c:pt>
                <c:pt idx="7303">
                  <c:v>4</c:v>
                </c:pt>
                <c:pt idx="7304">
                  <c:v>4</c:v>
                </c:pt>
                <c:pt idx="7305">
                  <c:v>4</c:v>
                </c:pt>
                <c:pt idx="7306">
                  <c:v>3</c:v>
                </c:pt>
                <c:pt idx="7307">
                  <c:v>4</c:v>
                </c:pt>
                <c:pt idx="7308">
                  <c:v>3</c:v>
                </c:pt>
                <c:pt idx="7309">
                  <c:v>2</c:v>
                </c:pt>
                <c:pt idx="7310">
                  <c:v>4</c:v>
                </c:pt>
                <c:pt idx="7311">
                  <c:v>4</c:v>
                </c:pt>
                <c:pt idx="7312">
                  <c:v>4</c:v>
                </c:pt>
                <c:pt idx="7313">
                  <c:v>3</c:v>
                </c:pt>
                <c:pt idx="7314">
                  <c:v>3</c:v>
                </c:pt>
                <c:pt idx="7315">
                  <c:v>4</c:v>
                </c:pt>
                <c:pt idx="7316">
                  <c:v>4</c:v>
                </c:pt>
                <c:pt idx="7317">
                  <c:v>4</c:v>
                </c:pt>
                <c:pt idx="7318">
                  <c:v>3</c:v>
                </c:pt>
                <c:pt idx="7319">
                  <c:v>2</c:v>
                </c:pt>
                <c:pt idx="7320">
                  <c:v>4</c:v>
                </c:pt>
                <c:pt idx="7321">
                  <c:v>3</c:v>
                </c:pt>
                <c:pt idx="7322">
                  <c:v>5</c:v>
                </c:pt>
                <c:pt idx="7323">
                  <c:v>4</c:v>
                </c:pt>
                <c:pt idx="7324">
                  <c:v>4</c:v>
                </c:pt>
                <c:pt idx="7325">
                  <c:v>2</c:v>
                </c:pt>
                <c:pt idx="7326">
                  <c:v>3</c:v>
                </c:pt>
                <c:pt idx="7327">
                  <c:v>2</c:v>
                </c:pt>
                <c:pt idx="7328">
                  <c:v>3</c:v>
                </c:pt>
                <c:pt idx="7329">
                  <c:v>3</c:v>
                </c:pt>
                <c:pt idx="7330">
                  <c:v>5</c:v>
                </c:pt>
                <c:pt idx="7331">
                  <c:v>2</c:v>
                </c:pt>
                <c:pt idx="7332">
                  <c:v>3</c:v>
                </c:pt>
                <c:pt idx="7333">
                  <c:v>3</c:v>
                </c:pt>
                <c:pt idx="7334">
                  <c:v>2</c:v>
                </c:pt>
                <c:pt idx="7335">
                  <c:v>3</c:v>
                </c:pt>
                <c:pt idx="7336">
                  <c:v>5</c:v>
                </c:pt>
                <c:pt idx="7337">
                  <c:v>4</c:v>
                </c:pt>
                <c:pt idx="7338">
                  <c:v>3</c:v>
                </c:pt>
                <c:pt idx="7339">
                  <c:v>3</c:v>
                </c:pt>
                <c:pt idx="7340">
                  <c:v>4</c:v>
                </c:pt>
                <c:pt idx="7341">
                  <c:v>5</c:v>
                </c:pt>
                <c:pt idx="7342">
                  <c:v>4</c:v>
                </c:pt>
                <c:pt idx="7343">
                  <c:v>4</c:v>
                </c:pt>
                <c:pt idx="7344">
                  <c:v>4</c:v>
                </c:pt>
                <c:pt idx="7345">
                  <c:v>3</c:v>
                </c:pt>
                <c:pt idx="7346">
                  <c:v>4</c:v>
                </c:pt>
                <c:pt idx="7347">
                  <c:v>3</c:v>
                </c:pt>
                <c:pt idx="7348">
                  <c:v>2</c:v>
                </c:pt>
                <c:pt idx="7349">
                  <c:v>3</c:v>
                </c:pt>
                <c:pt idx="7350">
                  <c:v>5</c:v>
                </c:pt>
                <c:pt idx="7351">
                  <c:v>4</c:v>
                </c:pt>
                <c:pt idx="7352">
                  <c:v>4</c:v>
                </c:pt>
                <c:pt idx="7353">
                  <c:v>3</c:v>
                </c:pt>
                <c:pt idx="7354">
                  <c:v>3</c:v>
                </c:pt>
                <c:pt idx="7355">
                  <c:v>5</c:v>
                </c:pt>
                <c:pt idx="7356">
                  <c:v>4</c:v>
                </c:pt>
                <c:pt idx="7357">
                  <c:v>3</c:v>
                </c:pt>
                <c:pt idx="7358">
                  <c:v>4</c:v>
                </c:pt>
                <c:pt idx="7359">
                  <c:v>5</c:v>
                </c:pt>
                <c:pt idx="7360">
                  <c:v>3</c:v>
                </c:pt>
                <c:pt idx="7361">
                  <c:v>3</c:v>
                </c:pt>
                <c:pt idx="7362">
                  <c:v>3</c:v>
                </c:pt>
                <c:pt idx="7363">
                  <c:v>3</c:v>
                </c:pt>
                <c:pt idx="7364">
                  <c:v>4</c:v>
                </c:pt>
                <c:pt idx="7365">
                  <c:v>3</c:v>
                </c:pt>
                <c:pt idx="7366">
                  <c:v>3</c:v>
                </c:pt>
                <c:pt idx="7367">
                  <c:v>3</c:v>
                </c:pt>
                <c:pt idx="7368">
                  <c:v>4</c:v>
                </c:pt>
                <c:pt idx="7369">
                  <c:v>3</c:v>
                </c:pt>
                <c:pt idx="7370">
                  <c:v>4</c:v>
                </c:pt>
                <c:pt idx="7371">
                  <c:v>2</c:v>
                </c:pt>
                <c:pt idx="7372">
                  <c:v>6</c:v>
                </c:pt>
                <c:pt idx="7373">
                  <c:v>3</c:v>
                </c:pt>
                <c:pt idx="7374">
                  <c:v>3</c:v>
                </c:pt>
                <c:pt idx="7375">
                  <c:v>1</c:v>
                </c:pt>
                <c:pt idx="7376">
                  <c:v>3</c:v>
                </c:pt>
                <c:pt idx="7377">
                  <c:v>3</c:v>
                </c:pt>
                <c:pt idx="7378">
                  <c:v>3</c:v>
                </c:pt>
                <c:pt idx="7379">
                  <c:v>3</c:v>
                </c:pt>
                <c:pt idx="7380">
                  <c:v>3</c:v>
                </c:pt>
                <c:pt idx="7381">
                  <c:v>3</c:v>
                </c:pt>
                <c:pt idx="7382">
                  <c:v>3</c:v>
                </c:pt>
                <c:pt idx="7383">
                  <c:v>4</c:v>
                </c:pt>
                <c:pt idx="7384">
                  <c:v>2</c:v>
                </c:pt>
                <c:pt idx="7385">
                  <c:v>3</c:v>
                </c:pt>
                <c:pt idx="7386">
                  <c:v>3</c:v>
                </c:pt>
                <c:pt idx="7387">
                  <c:v>4</c:v>
                </c:pt>
                <c:pt idx="7388">
                  <c:v>3</c:v>
                </c:pt>
                <c:pt idx="7389">
                  <c:v>3</c:v>
                </c:pt>
                <c:pt idx="7390">
                  <c:v>4</c:v>
                </c:pt>
                <c:pt idx="7391">
                  <c:v>4</c:v>
                </c:pt>
                <c:pt idx="7392">
                  <c:v>4</c:v>
                </c:pt>
                <c:pt idx="7393">
                  <c:v>4</c:v>
                </c:pt>
                <c:pt idx="7394">
                  <c:v>4</c:v>
                </c:pt>
                <c:pt idx="7395">
                  <c:v>3</c:v>
                </c:pt>
                <c:pt idx="7396">
                  <c:v>2</c:v>
                </c:pt>
                <c:pt idx="7397">
                  <c:v>4</c:v>
                </c:pt>
                <c:pt idx="7398">
                  <c:v>3</c:v>
                </c:pt>
                <c:pt idx="7399">
                  <c:v>4</c:v>
                </c:pt>
                <c:pt idx="7400">
                  <c:v>3</c:v>
                </c:pt>
                <c:pt idx="7401">
                  <c:v>3</c:v>
                </c:pt>
                <c:pt idx="7402">
                  <c:v>3</c:v>
                </c:pt>
                <c:pt idx="7403">
                  <c:v>3</c:v>
                </c:pt>
                <c:pt idx="7404">
                  <c:v>4</c:v>
                </c:pt>
                <c:pt idx="7405">
                  <c:v>4</c:v>
                </c:pt>
                <c:pt idx="7406">
                  <c:v>3</c:v>
                </c:pt>
                <c:pt idx="7407">
                  <c:v>4</c:v>
                </c:pt>
                <c:pt idx="7408">
                  <c:v>3</c:v>
                </c:pt>
                <c:pt idx="7409">
                  <c:v>4</c:v>
                </c:pt>
                <c:pt idx="7410">
                  <c:v>3</c:v>
                </c:pt>
                <c:pt idx="7411">
                  <c:v>3</c:v>
                </c:pt>
                <c:pt idx="7412">
                  <c:v>4</c:v>
                </c:pt>
                <c:pt idx="7413">
                  <c:v>4</c:v>
                </c:pt>
                <c:pt idx="7414">
                  <c:v>2</c:v>
                </c:pt>
                <c:pt idx="7415">
                  <c:v>6</c:v>
                </c:pt>
                <c:pt idx="7416">
                  <c:v>4</c:v>
                </c:pt>
                <c:pt idx="7417">
                  <c:v>4</c:v>
                </c:pt>
                <c:pt idx="7418">
                  <c:v>3</c:v>
                </c:pt>
                <c:pt idx="7419">
                  <c:v>5</c:v>
                </c:pt>
                <c:pt idx="7420">
                  <c:v>2</c:v>
                </c:pt>
                <c:pt idx="7421">
                  <c:v>3</c:v>
                </c:pt>
                <c:pt idx="7422">
                  <c:v>3</c:v>
                </c:pt>
                <c:pt idx="7423">
                  <c:v>4</c:v>
                </c:pt>
                <c:pt idx="7424">
                  <c:v>3</c:v>
                </c:pt>
                <c:pt idx="7425">
                  <c:v>4</c:v>
                </c:pt>
                <c:pt idx="7426">
                  <c:v>3</c:v>
                </c:pt>
                <c:pt idx="7427">
                  <c:v>4</c:v>
                </c:pt>
                <c:pt idx="7428">
                  <c:v>2</c:v>
                </c:pt>
                <c:pt idx="7429">
                  <c:v>3</c:v>
                </c:pt>
                <c:pt idx="7430">
                  <c:v>4</c:v>
                </c:pt>
                <c:pt idx="7431">
                  <c:v>3</c:v>
                </c:pt>
                <c:pt idx="7432">
                  <c:v>4</c:v>
                </c:pt>
                <c:pt idx="7433">
                  <c:v>5</c:v>
                </c:pt>
                <c:pt idx="7434">
                  <c:v>4</c:v>
                </c:pt>
                <c:pt idx="7435">
                  <c:v>3</c:v>
                </c:pt>
                <c:pt idx="7436">
                  <c:v>5</c:v>
                </c:pt>
                <c:pt idx="7437">
                  <c:v>4</c:v>
                </c:pt>
                <c:pt idx="7438">
                  <c:v>3</c:v>
                </c:pt>
                <c:pt idx="7439">
                  <c:v>3</c:v>
                </c:pt>
                <c:pt idx="7440">
                  <c:v>4</c:v>
                </c:pt>
                <c:pt idx="7441">
                  <c:v>3</c:v>
                </c:pt>
                <c:pt idx="7442">
                  <c:v>3</c:v>
                </c:pt>
                <c:pt idx="7443">
                  <c:v>3</c:v>
                </c:pt>
                <c:pt idx="7444">
                  <c:v>3</c:v>
                </c:pt>
                <c:pt idx="7445">
                  <c:v>3</c:v>
                </c:pt>
                <c:pt idx="7446">
                  <c:v>4</c:v>
                </c:pt>
                <c:pt idx="7447">
                  <c:v>3</c:v>
                </c:pt>
                <c:pt idx="7448">
                  <c:v>3</c:v>
                </c:pt>
                <c:pt idx="7449">
                  <c:v>3</c:v>
                </c:pt>
                <c:pt idx="7450">
                  <c:v>4</c:v>
                </c:pt>
                <c:pt idx="7451">
                  <c:v>3</c:v>
                </c:pt>
                <c:pt idx="7452">
                  <c:v>3</c:v>
                </c:pt>
                <c:pt idx="7453">
                  <c:v>3</c:v>
                </c:pt>
                <c:pt idx="7454">
                  <c:v>3</c:v>
                </c:pt>
                <c:pt idx="7455">
                  <c:v>4</c:v>
                </c:pt>
                <c:pt idx="7456">
                  <c:v>4</c:v>
                </c:pt>
                <c:pt idx="7457">
                  <c:v>3</c:v>
                </c:pt>
                <c:pt idx="7458">
                  <c:v>4</c:v>
                </c:pt>
                <c:pt idx="7459">
                  <c:v>4</c:v>
                </c:pt>
                <c:pt idx="7460">
                  <c:v>3</c:v>
                </c:pt>
                <c:pt idx="7461">
                  <c:v>5</c:v>
                </c:pt>
                <c:pt idx="7462">
                  <c:v>2</c:v>
                </c:pt>
                <c:pt idx="7463">
                  <c:v>3</c:v>
                </c:pt>
                <c:pt idx="7464">
                  <c:v>4</c:v>
                </c:pt>
                <c:pt idx="7465">
                  <c:v>4</c:v>
                </c:pt>
                <c:pt idx="7466">
                  <c:v>5</c:v>
                </c:pt>
                <c:pt idx="7467">
                  <c:v>4</c:v>
                </c:pt>
                <c:pt idx="7468">
                  <c:v>3</c:v>
                </c:pt>
                <c:pt idx="7469">
                  <c:v>4</c:v>
                </c:pt>
                <c:pt idx="7470">
                  <c:v>4</c:v>
                </c:pt>
                <c:pt idx="7471">
                  <c:v>4</c:v>
                </c:pt>
                <c:pt idx="7472">
                  <c:v>4</c:v>
                </c:pt>
                <c:pt idx="7473">
                  <c:v>3</c:v>
                </c:pt>
                <c:pt idx="7474">
                  <c:v>3</c:v>
                </c:pt>
                <c:pt idx="7475">
                  <c:v>3</c:v>
                </c:pt>
                <c:pt idx="7476">
                  <c:v>3</c:v>
                </c:pt>
                <c:pt idx="7477">
                  <c:v>3</c:v>
                </c:pt>
                <c:pt idx="7478">
                  <c:v>3</c:v>
                </c:pt>
                <c:pt idx="7479">
                  <c:v>3</c:v>
                </c:pt>
                <c:pt idx="7480">
                  <c:v>3</c:v>
                </c:pt>
                <c:pt idx="7481">
                  <c:v>3</c:v>
                </c:pt>
                <c:pt idx="7482">
                  <c:v>4</c:v>
                </c:pt>
                <c:pt idx="7483">
                  <c:v>3</c:v>
                </c:pt>
                <c:pt idx="7484">
                  <c:v>4</c:v>
                </c:pt>
                <c:pt idx="7485">
                  <c:v>4</c:v>
                </c:pt>
                <c:pt idx="7486">
                  <c:v>3</c:v>
                </c:pt>
                <c:pt idx="7487">
                  <c:v>3</c:v>
                </c:pt>
                <c:pt idx="7488">
                  <c:v>2</c:v>
                </c:pt>
                <c:pt idx="7489">
                  <c:v>4</c:v>
                </c:pt>
                <c:pt idx="7490">
                  <c:v>2</c:v>
                </c:pt>
                <c:pt idx="7491">
                  <c:v>3</c:v>
                </c:pt>
                <c:pt idx="7492">
                  <c:v>2</c:v>
                </c:pt>
                <c:pt idx="7493">
                  <c:v>4</c:v>
                </c:pt>
                <c:pt idx="7494">
                  <c:v>4</c:v>
                </c:pt>
                <c:pt idx="7495">
                  <c:v>5</c:v>
                </c:pt>
                <c:pt idx="7496">
                  <c:v>5</c:v>
                </c:pt>
                <c:pt idx="7497">
                  <c:v>2</c:v>
                </c:pt>
                <c:pt idx="7498">
                  <c:v>3</c:v>
                </c:pt>
                <c:pt idx="7499">
                  <c:v>2</c:v>
                </c:pt>
                <c:pt idx="7500">
                  <c:v>3</c:v>
                </c:pt>
                <c:pt idx="7501">
                  <c:v>5</c:v>
                </c:pt>
                <c:pt idx="7502">
                  <c:v>2</c:v>
                </c:pt>
                <c:pt idx="7503">
                  <c:v>5</c:v>
                </c:pt>
                <c:pt idx="7504">
                  <c:v>4</c:v>
                </c:pt>
                <c:pt idx="7505">
                  <c:v>3</c:v>
                </c:pt>
                <c:pt idx="7506">
                  <c:v>4</c:v>
                </c:pt>
                <c:pt idx="7507">
                  <c:v>3</c:v>
                </c:pt>
                <c:pt idx="7508">
                  <c:v>4</c:v>
                </c:pt>
                <c:pt idx="7509">
                  <c:v>3</c:v>
                </c:pt>
                <c:pt idx="7510">
                  <c:v>4</c:v>
                </c:pt>
                <c:pt idx="7511">
                  <c:v>3</c:v>
                </c:pt>
                <c:pt idx="7512">
                  <c:v>3</c:v>
                </c:pt>
                <c:pt idx="7513">
                  <c:v>3</c:v>
                </c:pt>
                <c:pt idx="7514">
                  <c:v>3</c:v>
                </c:pt>
                <c:pt idx="7515">
                  <c:v>3</c:v>
                </c:pt>
                <c:pt idx="7516">
                  <c:v>3</c:v>
                </c:pt>
                <c:pt idx="7517">
                  <c:v>4</c:v>
                </c:pt>
                <c:pt idx="7518">
                  <c:v>3</c:v>
                </c:pt>
                <c:pt idx="7519">
                  <c:v>3</c:v>
                </c:pt>
                <c:pt idx="7520">
                  <c:v>2</c:v>
                </c:pt>
                <c:pt idx="7521">
                  <c:v>2</c:v>
                </c:pt>
                <c:pt idx="7522">
                  <c:v>3</c:v>
                </c:pt>
                <c:pt idx="7523">
                  <c:v>3</c:v>
                </c:pt>
                <c:pt idx="7524">
                  <c:v>4</c:v>
                </c:pt>
                <c:pt idx="7525">
                  <c:v>3</c:v>
                </c:pt>
                <c:pt idx="7526">
                  <c:v>5</c:v>
                </c:pt>
                <c:pt idx="7527">
                  <c:v>2</c:v>
                </c:pt>
                <c:pt idx="7528">
                  <c:v>3</c:v>
                </c:pt>
                <c:pt idx="7529">
                  <c:v>4</c:v>
                </c:pt>
                <c:pt idx="7530">
                  <c:v>4</c:v>
                </c:pt>
                <c:pt idx="7531">
                  <c:v>4</c:v>
                </c:pt>
                <c:pt idx="7532">
                  <c:v>2</c:v>
                </c:pt>
                <c:pt idx="7533">
                  <c:v>2</c:v>
                </c:pt>
                <c:pt idx="7534">
                  <c:v>3</c:v>
                </c:pt>
                <c:pt idx="7535">
                  <c:v>3</c:v>
                </c:pt>
                <c:pt idx="7536">
                  <c:v>4</c:v>
                </c:pt>
                <c:pt idx="7537">
                  <c:v>4</c:v>
                </c:pt>
                <c:pt idx="7538">
                  <c:v>3</c:v>
                </c:pt>
                <c:pt idx="7539">
                  <c:v>4</c:v>
                </c:pt>
                <c:pt idx="7540">
                  <c:v>5</c:v>
                </c:pt>
                <c:pt idx="7541">
                  <c:v>5</c:v>
                </c:pt>
                <c:pt idx="7542">
                  <c:v>3</c:v>
                </c:pt>
                <c:pt idx="7543">
                  <c:v>2</c:v>
                </c:pt>
                <c:pt idx="7544">
                  <c:v>3</c:v>
                </c:pt>
                <c:pt idx="7545">
                  <c:v>4</c:v>
                </c:pt>
                <c:pt idx="7546">
                  <c:v>3</c:v>
                </c:pt>
                <c:pt idx="7547">
                  <c:v>2</c:v>
                </c:pt>
                <c:pt idx="7548">
                  <c:v>2</c:v>
                </c:pt>
                <c:pt idx="7549">
                  <c:v>3</c:v>
                </c:pt>
                <c:pt idx="7550">
                  <c:v>4</c:v>
                </c:pt>
                <c:pt idx="7551">
                  <c:v>3</c:v>
                </c:pt>
                <c:pt idx="7552">
                  <c:v>3</c:v>
                </c:pt>
                <c:pt idx="7553">
                  <c:v>4</c:v>
                </c:pt>
                <c:pt idx="7554">
                  <c:v>3</c:v>
                </c:pt>
                <c:pt idx="7555">
                  <c:v>4</c:v>
                </c:pt>
                <c:pt idx="7556">
                  <c:v>3</c:v>
                </c:pt>
                <c:pt idx="7557">
                  <c:v>3</c:v>
                </c:pt>
                <c:pt idx="7558">
                  <c:v>2</c:v>
                </c:pt>
                <c:pt idx="7559">
                  <c:v>3</c:v>
                </c:pt>
                <c:pt idx="7560">
                  <c:v>4</c:v>
                </c:pt>
                <c:pt idx="7561">
                  <c:v>3</c:v>
                </c:pt>
                <c:pt idx="7562">
                  <c:v>3</c:v>
                </c:pt>
                <c:pt idx="7563">
                  <c:v>5</c:v>
                </c:pt>
                <c:pt idx="7564">
                  <c:v>4</c:v>
                </c:pt>
                <c:pt idx="7565">
                  <c:v>3</c:v>
                </c:pt>
                <c:pt idx="7566">
                  <c:v>4</c:v>
                </c:pt>
                <c:pt idx="7567">
                  <c:v>3</c:v>
                </c:pt>
                <c:pt idx="7568">
                  <c:v>4</c:v>
                </c:pt>
                <c:pt idx="7569">
                  <c:v>3</c:v>
                </c:pt>
                <c:pt idx="7570">
                  <c:v>4</c:v>
                </c:pt>
                <c:pt idx="7571">
                  <c:v>3</c:v>
                </c:pt>
                <c:pt idx="7572">
                  <c:v>4</c:v>
                </c:pt>
                <c:pt idx="7573">
                  <c:v>3</c:v>
                </c:pt>
                <c:pt idx="7574">
                  <c:v>3</c:v>
                </c:pt>
                <c:pt idx="7575">
                  <c:v>2</c:v>
                </c:pt>
                <c:pt idx="7576">
                  <c:v>4</c:v>
                </c:pt>
                <c:pt idx="7577">
                  <c:v>4</c:v>
                </c:pt>
                <c:pt idx="7578">
                  <c:v>4</c:v>
                </c:pt>
                <c:pt idx="7579">
                  <c:v>4</c:v>
                </c:pt>
                <c:pt idx="7580">
                  <c:v>4</c:v>
                </c:pt>
                <c:pt idx="7581">
                  <c:v>5</c:v>
                </c:pt>
                <c:pt idx="7582">
                  <c:v>3</c:v>
                </c:pt>
                <c:pt idx="7583">
                  <c:v>4</c:v>
                </c:pt>
                <c:pt idx="7584">
                  <c:v>3</c:v>
                </c:pt>
                <c:pt idx="7585">
                  <c:v>4</c:v>
                </c:pt>
                <c:pt idx="7586">
                  <c:v>3</c:v>
                </c:pt>
                <c:pt idx="7587">
                  <c:v>4</c:v>
                </c:pt>
                <c:pt idx="7588">
                  <c:v>3</c:v>
                </c:pt>
                <c:pt idx="7589">
                  <c:v>2</c:v>
                </c:pt>
                <c:pt idx="7590">
                  <c:v>3</c:v>
                </c:pt>
                <c:pt idx="7591">
                  <c:v>4</c:v>
                </c:pt>
                <c:pt idx="7592">
                  <c:v>4</c:v>
                </c:pt>
                <c:pt idx="7593">
                  <c:v>5</c:v>
                </c:pt>
                <c:pt idx="7594">
                  <c:v>4</c:v>
                </c:pt>
                <c:pt idx="7595">
                  <c:v>3</c:v>
                </c:pt>
                <c:pt idx="7596">
                  <c:v>3</c:v>
                </c:pt>
                <c:pt idx="7597">
                  <c:v>3</c:v>
                </c:pt>
                <c:pt idx="7598">
                  <c:v>3</c:v>
                </c:pt>
                <c:pt idx="7599">
                  <c:v>4</c:v>
                </c:pt>
                <c:pt idx="7600">
                  <c:v>3</c:v>
                </c:pt>
                <c:pt idx="7601">
                  <c:v>4</c:v>
                </c:pt>
                <c:pt idx="7602">
                  <c:v>3</c:v>
                </c:pt>
                <c:pt idx="7603">
                  <c:v>3</c:v>
                </c:pt>
                <c:pt idx="7604">
                  <c:v>3</c:v>
                </c:pt>
                <c:pt idx="7605">
                  <c:v>4</c:v>
                </c:pt>
                <c:pt idx="7606">
                  <c:v>2</c:v>
                </c:pt>
                <c:pt idx="7607">
                  <c:v>3</c:v>
                </c:pt>
                <c:pt idx="7608">
                  <c:v>4</c:v>
                </c:pt>
                <c:pt idx="7609">
                  <c:v>3</c:v>
                </c:pt>
                <c:pt idx="7610">
                  <c:v>3</c:v>
                </c:pt>
                <c:pt idx="7611">
                  <c:v>4</c:v>
                </c:pt>
                <c:pt idx="7612">
                  <c:v>3</c:v>
                </c:pt>
                <c:pt idx="7613">
                  <c:v>2</c:v>
                </c:pt>
                <c:pt idx="7614">
                  <c:v>3</c:v>
                </c:pt>
                <c:pt idx="7615">
                  <c:v>3</c:v>
                </c:pt>
                <c:pt idx="7616">
                  <c:v>3</c:v>
                </c:pt>
                <c:pt idx="7617">
                  <c:v>3</c:v>
                </c:pt>
                <c:pt idx="7618">
                  <c:v>2</c:v>
                </c:pt>
                <c:pt idx="7619">
                  <c:v>1</c:v>
                </c:pt>
                <c:pt idx="7620">
                  <c:v>2</c:v>
                </c:pt>
                <c:pt idx="7621">
                  <c:v>3</c:v>
                </c:pt>
                <c:pt idx="7622">
                  <c:v>3</c:v>
                </c:pt>
                <c:pt idx="7623">
                  <c:v>3</c:v>
                </c:pt>
                <c:pt idx="7624">
                  <c:v>3</c:v>
                </c:pt>
                <c:pt idx="7625">
                  <c:v>2</c:v>
                </c:pt>
                <c:pt idx="7626">
                  <c:v>5</c:v>
                </c:pt>
                <c:pt idx="7627">
                  <c:v>2</c:v>
                </c:pt>
                <c:pt idx="7628">
                  <c:v>3</c:v>
                </c:pt>
                <c:pt idx="7629">
                  <c:v>3</c:v>
                </c:pt>
                <c:pt idx="7630">
                  <c:v>3</c:v>
                </c:pt>
                <c:pt idx="7631">
                  <c:v>4</c:v>
                </c:pt>
                <c:pt idx="7632">
                  <c:v>4</c:v>
                </c:pt>
                <c:pt idx="7633">
                  <c:v>3</c:v>
                </c:pt>
                <c:pt idx="7634">
                  <c:v>3</c:v>
                </c:pt>
                <c:pt idx="7635">
                  <c:v>2</c:v>
                </c:pt>
                <c:pt idx="7636">
                  <c:v>1</c:v>
                </c:pt>
                <c:pt idx="7637">
                  <c:v>3</c:v>
                </c:pt>
                <c:pt idx="7638">
                  <c:v>6</c:v>
                </c:pt>
                <c:pt idx="7639">
                  <c:v>3</c:v>
                </c:pt>
                <c:pt idx="7640">
                  <c:v>4</c:v>
                </c:pt>
                <c:pt idx="7641">
                  <c:v>3</c:v>
                </c:pt>
                <c:pt idx="7642">
                  <c:v>3</c:v>
                </c:pt>
                <c:pt idx="7643">
                  <c:v>3</c:v>
                </c:pt>
                <c:pt idx="7644">
                  <c:v>4</c:v>
                </c:pt>
                <c:pt idx="7645">
                  <c:v>2</c:v>
                </c:pt>
                <c:pt idx="7646">
                  <c:v>4</c:v>
                </c:pt>
                <c:pt idx="7647">
                  <c:v>5</c:v>
                </c:pt>
                <c:pt idx="7648">
                  <c:v>2</c:v>
                </c:pt>
                <c:pt idx="7649">
                  <c:v>4</c:v>
                </c:pt>
                <c:pt idx="7650">
                  <c:v>5</c:v>
                </c:pt>
                <c:pt idx="7651">
                  <c:v>6</c:v>
                </c:pt>
                <c:pt idx="7652">
                  <c:v>4</c:v>
                </c:pt>
                <c:pt idx="7653">
                  <c:v>3</c:v>
                </c:pt>
                <c:pt idx="7654">
                  <c:v>4</c:v>
                </c:pt>
                <c:pt idx="7655">
                  <c:v>4</c:v>
                </c:pt>
                <c:pt idx="7656">
                  <c:v>3</c:v>
                </c:pt>
                <c:pt idx="7657">
                  <c:v>3</c:v>
                </c:pt>
                <c:pt idx="7658">
                  <c:v>3</c:v>
                </c:pt>
                <c:pt idx="7659">
                  <c:v>3</c:v>
                </c:pt>
                <c:pt idx="7660">
                  <c:v>3</c:v>
                </c:pt>
                <c:pt idx="7661">
                  <c:v>3</c:v>
                </c:pt>
                <c:pt idx="7662">
                  <c:v>3</c:v>
                </c:pt>
                <c:pt idx="7663">
                  <c:v>5</c:v>
                </c:pt>
                <c:pt idx="7664">
                  <c:v>3</c:v>
                </c:pt>
                <c:pt idx="7665">
                  <c:v>3</c:v>
                </c:pt>
                <c:pt idx="7666">
                  <c:v>3</c:v>
                </c:pt>
                <c:pt idx="7667">
                  <c:v>3</c:v>
                </c:pt>
                <c:pt idx="7668">
                  <c:v>6</c:v>
                </c:pt>
                <c:pt idx="7669">
                  <c:v>5</c:v>
                </c:pt>
                <c:pt idx="7670">
                  <c:v>2</c:v>
                </c:pt>
                <c:pt idx="7671">
                  <c:v>3</c:v>
                </c:pt>
                <c:pt idx="7672">
                  <c:v>3</c:v>
                </c:pt>
                <c:pt idx="7673">
                  <c:v>3</c:v>
                </c:pt>
                <c:pt idx="7674">
                  <c:v>4</c:v>
                </c:pt>
                <c:pt idx="7675">
                  <c:v>5</c:v>
                </c:pt>
                <c:pt idx="7676">
                  <c:v>3</c:v>
                </c:pt>
                <c:pt idx="7677">
                  <c:v>4</c:v>
                </c:pt>
                <c:pt idx="7678">
                  <c:v>3</c:v>
                </c:pt>
                <c:pt idx="7679">
                  <c:v>3</c:v>
                </c:pt>
                <c:pt idx="7680">
                  <c:v>4</c:v>
                </c:pt>
                <c:pt idx="7681">
                  <c:v>6</c:v>
                </c:pt>
                <c:pt idx="7682">
                  <c:v>2</c:v>
                </c:pt>
                <c:pt idx="7683">
                  <c:v>3</c:v>
                </c:pt>
                <c:pt idx="7684">
                  <c:v>4</c:v>
                </c:pt>
                <c:pt idx="7685">
                  <c:v>3</c:v>
                </c:pt>
                <c:pt idx="7686">
                  <c:v>4</c:v>
                </c:pt>
                <c:pt idx="7687">
                  <c:v>3</c:v>
                </c:pt>
                <c:pt idx="7688">
                  <c:v>3</c:v>
                </c:pt>
                <c:pt idx="7689">
                  <c:v>3</c:v>
                </c:pt>
                <c:pt idx="7690">
                  <c:v>4</c:v>
                </c:pt>
                <c:pt idx="7691">
                  <c:v>4</c:v>
                </c:pt>
                <c:pt idx="7692">
                  <c:v>3</c:v>
                </c:pt>
                <c:pt idx="7693">
                  <c:v>5</c:v>
                </c:pt>
                <c:pt idx="7694">
                  <c:v>3</c:v>
                </c:pt>
                <c:pt idx="7695">
                  <c:v>3</c:v>
                </c:pt>
                <c:pt idx="7696">
                  <c:v>4</c:v>
                </c:pt>
                <c:pt idx="7697">
                  <c:v>4</c:v>
                </c:pt>
                <c:pt idx="7698">
                  <c:v>3</c:v>
                </c:pt>
                <c:pt idx="7699">
                  <c:v>2</c:v>
                </c:pt>
                <c:pt idx="7700">
                  <c:v>3</c:v>
                </c:pt>
                <c:pt idx="7701">
                  <c:v>3</c:v>
                </c:pt>
                <c:pt idx="7702">
                  <c:v>3</c:v>
                </c:pt>
                <c:pt idx="7703">
                  <c:v>3</c:v>
                </c:pt>
                <c:pt idx="7704">
                  <c:v>3</c:v>
                </c:pt>
                <c:pt idx="7705">
                  <c:v>4</c:v>
                </c:pt>
                <c:pt idx="7706">
                  <c:v>4</c:v>
                </c:pt>
                <c:pt idx="7707">
                  <c:v>3</c:v>
                </c:pt>
                <c:pt idx="7708">
                  <c:v>2</c:v>
                </c:pt>
                <c:pt idx="7709">
                  <c:v>4</c:v>
                </c:pt>
                <c:pt idx="7710">
                  <c:v>5</c:v>
                </c:pt>
                <c:pt idx="7711">
                  <c:v>3</c:v>
                </c:pt>
                <c:pt idx="7712">
                  <c:v>5</c:v>
                </c:pt>
                <c:pt idx="7713">
                  <c:v>3</c:v>
                </c:pt>
                <c:pt idx="7714">
                  <c:v>2</c:v>
                </c:pt>
                <c:pt idx="7715">
                  <c:v>2</c:v>
                </c:pt>
                <c:pt idx="7716">
                  <c:v>2</c:v>
                </c:pt>
                <c:pt idx="7717">
                  <c:v>4</c:v>
                </c:pt>
                <c:pt idx="7718">
                  <c:v>2</c:v>
                </c:pt>
                <c:pt idx="7719">
                  <c:v>3</c:v>
                </c:pt>
                <c:pt idx="7720">
                  <c:v>3</c:v>
                </c:pt>
                <c:pt idx="7721">
                  <c:v>3</c:v>
                </c:pt>
                <c:pt idx="7722">
                  <c:v>3</c:v>
                </c:pt>
                <c:pt idx="7723">
                  <c:v>6</c:v>
                </c:pt>
                <c:pt idx="7724">
                  <c:v>5</c:v>
                </c:pt>
                <c:pt idx="7725">
                  <c:v>1</c:v>
                </c:pt>
                <c:pt idx="7726">
                  <c:v>4</c:v>
                </c:pt>
                <c:pt idx="7727">
                  <c:v>3</c:v>
                </c:pt>
                <c:pt idx="7728">
                  <c:v>3</c:v>
                </c:pt>
                <c:pt idx="7729">
                  <c:v>2</c:v>
                </c:pt>
                <c:pt idx="7730">
                  <c:v>4</c:v>
                </c:pt>
                <c:pt idx="7731">
                  <c:v>4</c:v>
                </c:pt>
                <c:pt idx="7732">
                  <c:v>2</c:v>
                </c:pt>
                <c:pt idx="7733">
                  <c:v>4</c:v>
                </c:pt>
                <c:pt idx="7734">
                  <c:v>3</c:v>
                </c:pt>
                <c:pt idx="7735">
                  <c:v>2</c:v>
                </c:pt>
                <c:pt idx="7736">
                  <c:v>3</c:v>
                </c:pt>
                <c:pt idx="7737">
                  <c:v>3</c:v>
                </c:pt>
                <c:pt idx="7738">
                  <c:v>4</c:v>
                </c:pt>
                <c:pt idx="7739">
                  <c:v>5</c:v>
                </c:pt>
                <c:pt idx="7740">
                  <c:v>3</c:v>
                </c:pt>
                <c:pt idx="7741">
                  <c:v>3</c:v>
                </c:pt>
                <c:pt idx="7742">
                  <c:v>4</c:v>
                </c:pt>
                <c:pt idx="7743">
                  <c:v>3</c:v>
                </c:pt>
                <c:pt idx="7744">
                  <c:v>2</c:v>
                </c:pt>
                <c:pt idx="7745">
                  <c:v>4</c:v>
                </c:pt>
                <c:pt idx="7746">
                  <c:v>3</c:v>
                </c:pt>
                <c:pt idx="7747">
                  <c:v>3</c:v>
                </c:pt>
                <c:pt idx="7748">
                  <c:v>3</c:v>
                </c:pt>
                <c:pt idx="7749">
                  <c:v>3</c:v>
                </c:pt>
                <c:pt idx="7750">
                  <c:v>3</c:v>
                </c:pt>
                <c:pt idx="7751">
                  <c:v>4</c:v>
                </c:pt>
                <c:pt idx="7752">
                  <c:v>3</c:v>
                </c:pt>
                <c:pt idx="7753">
                  <c:v>3</c:v>
                </c:pt>
                <c:pt idx="7754">
                  <c:v>2</c:v>
                </c:pt>
                <c:pt idx="7755">
                  <c:v>3</c:v>
                </c:pt>
                <c:pt idx="7756">
                  <c:v>2</c:v>
                </c:pt>
                <c:pt idx="7757">
                  <c:v>3</c:v>
                </c:pt>
                <c:pt idx="7758">
                  <c:v>3</c:v>
                </c:pt>
                <c:pt idx="7759">
                  <c:v>4</c:v>
                </c:pt>
                <c:pt idx="7760">
                  <c:v>2</c:v>
                </c:pt>
                <c:pt idx="7761">
                  <c:v>2</c:v>
                </c:pt>
                <c:pt idx="7762">
                  <c:v>3</c:v>
                </c:pt>
                <c:pt idx="7763">
                  <c:v>3</c:v>
                </c:pt>
                <c:pt idx="7764">
                  <c:v>4</c:v>
                </c:pt>
                <c:pt idx="7765">
                  <c:v>4</c:v>
                </c:pt>
                <c:pt idx="7766">
                  <c:v>4</c:v>
                </c:pt>
                <c:pt idx="7767">
                  <c:v>2</c:v>
                </c:pt>
                <c:pt idx="7768">
                  <c:v>3</c:v>
                </c:pt>
                <c:pt idx="7769">
                  <c:v>4</c:v>
                </c:pt>
                <c:pt idx="7770">
                  <c:v>3</c:v>
                </c:pt>
                <c:pt idx="7771">
                  <c:v>2</c:v>
                </c:pt>
                <c:pt idx="7772">
                  <c:v>3</c:v>
                </c:pt>
                <c:pt idx="7773">
                  <c:v>3</c:v>
                </c:pt>
                <c:pt idx="7774">
                  <c:v>4</c:v>
                </c:pt>
                <c:pt idx="7775">
                  <c:v>4</c:v>
                </c:pt>
                <c:pt idx="7776">
                  <c:v>1</c:v>
                </c:pt>
                <c:pt idx="7777">
                  <c:v>3</c:v>
                </c:pt>
                <c:pt idx="7778">
                  <c:v>2</c:v>
                </c:pt>
                <c:pt idx="7779">
                  <c:v>3</c:v>
                </c:pt>
                <c:pt idx="7780">
                  <c:v>3</c:v>
                </c:pt>
                <c:pt idx="7781">
                  <c:v>4</c:v>
                </c:pt>
                <c:pt idx="7782">
                  <c:v>2</c:v>
                </c:pt>
                <c:pt idx="7783">
                  <c:v>2</c:v>
                </c:pt>
                <c:pt idx="7784">
                  <c:v>4</c:v>
                </c:pt>
                <c:pt idx="7785">
                  <c:v>2</c:v>
                </c:pt>
                <c:pt idx="7786">
                  <c:v>4</c:v>
                </c:pt>
                <c:pt idx="7787">
                  <c:v>2</c:v>
                </c:pt>
                <c:pt idx="7788">
                  <c:v>5</c:v>
                </c:pt>
                <c:pt idx="7789">
                  <c:v>4</c:v>
                </c:pt>
                <c:pt idx="7790">
                  <c:v>3</c:v>
                </c:pt>
                <c:pt idx="7791">
                  <c:v>2</c:v>
                </c:pt>
                <c:pt idx="7792">
                  <c:v>3</c:v>
                </c:pt>
                <c:pt idx="7793">
                  <c:v>3</c:v>
                </c:pt>
                <c:pt idx="7794">
                  <c:v>5</c:v>
                </c:pt>
                <c:pt idx="7795">
                  <c:v>3</c:v>
                </c:pt>
                <c:pt idx="7796">
                  <c:v>4</c:v>
                </c:pt>
                <c:pt idx="7797">
                  <c:v>4</c:v>
                </c:pt>
                <c:pt idx="7798">
                  <c:v>4</c:v>
                </c:pt>
                <c:pt idx="7799">
                  <c:v>4</c:v>
                </c:pt>
                <c:pt idx="7800">
                  <c:v>4</c:v>
                </c:pt>
                <c:pt idx="7801">
                  <c:v>3</c:v>
                </c:pt>
                <c:pt idx="7802">
                  <c:v>3</c:v>
                </c:pt>
                <c:pt idx="7803">
                  <c:v>2</c:v>
                </c:pt>
                <c:pt idx="7804">
                  <c:v>4</c:v>
                </c:pt>
                <c:pt idx="7805">
                  <c:v>3</c:v>
                </c:pt>
                <c:pt idx="7806">
                  <c:v>3</c:v>
                </c:pt>
                <c:pt idx="7807">
                  <c:v>4</c:v>
                </c:pt>
                <c:pt idx="7808">
                  <c:v>5</c:v>
                </c:pt>
                <c:pt idx="7809">
                  <c:v>3</c:v>
                </c:pt>
                <c:pt idx="7810">
                  <c:v>2</c:v>
                </c:pt>
                <c:pt idx="7811">
                  <c:v>3</c:v>
                </c:pt>
                <c:pt idx="7812">
                  <c:v>3</c:v>
                </c:pt>
                <c:pt idx="7813">
                  <c:v>4</c:v>
                </c:pt>
                <c:pt idx="7814">
                  <c:v>4</c:v>
                </c:pt>
                <c:pt idx="7815">
                  <c:v>5</c:v>
                </c:pt>
                <c:pt idx="7816">
                  <c:v>3</c:v>
                </c:pt>
                <c:pt idx="7817">
                  <c:v>3</c:v>
                </c:pt>
                <c:pt idx="7818">
                  <c:v>4</c:v>
                </c:pt>
                <c:pt idx="7819">
                  <c:v>2</c:v>
                </c:pt>
                <c:pt idx="7820">
                  <c:v>2</c:v>
                </c:pt>
                <c:pt idx="7821">
                  <c:v>5</c:v>
                </c:pt>
                <c:pt idx="7822">
                  <c:v>3</c:v>
                </c:pt>
                <c:pt idx="7823">
                  <c:v>4</c:v>
                </c:pt>
                <c:pt idx="7824">
                  <c:v>2</c:v>
                </c:pt>
                <c:pt idx="7825">
                  <c:v>4</c:v>
                </c:pt>
                <c:pt idx="7826">
                  <c:v>3</c:v>
                </c:pt>
                <c:pt idx="7827">
                  <c:v>4</c:v>
                </c:pt>
                <c:pt idx="7828">
                  <c:v>4</c:v>
                </c:pt>
                <c:pt idx="7829">
                  <c:v>3</c:v>
                </c:pt>
                <c:pt idx="7830">
                  <c:v>4</c:v>
                </c:pt>
                <c:pt idx="7831">
                  <c:v>3</c:v>
                </c:pt>
                <c:pt idx="7832">
                  <c:v>3</c:v>
                </c:pt>
                <c:pt idx="7833">
                  <c:v>3</c:v>
                </c:pt>
                <c:pt idx="7834">
                  <c:v>5</c:v>
                </c:pt>
                <c:pt idx="7835">
                  <c:v>4</c:v>
                </c:pt>
                <c:pt idx="7836">
                  <c:v>4</c:v>
                </c:pt>
                <c:pt idx="7837">
                  <c:v>4</c:v>
                </c:pt>
                <c:pt idx="7838">
                  <c:v>3</c:v>
                </c:pt>
                <c:pt idx="7839">
                  <c:v>4</c:v>
                </c:pt>
                <c:pt idx="7840">
                  <c:v>4</c:v>
                </c:pt>
                <c:pt idx="7841">
                  <c:v>4</c:v>
                </c:pt>
                <c:pt idx="7842">
                  <c:v>4</c:v>
                </c:pt>
                <c:pt idx="7843">
                  <c:v>2</c:v>
                </c:pt>
                <c:pt idx="7844">
                  <c:v>6</c:v>
                </c:pt>
                <c:pt idx="7845">
                  <c:v>4</c:v>
                </c:pt>
                <c:pt idx="7846">
                  <c:v>4</c:v>
                </c:pt>
                <c:pt idx="7847">
                  <c:v>3</c:v>
                </c:pt>
                <c:pt idx="7848">
                  <c:v>3</c:v>
                </c:pt>
                <c:pt idx="7849">
                  <c:v>3</c:v>
                </c:pt>
                <c:pt idx="7850">
                  <c:v>6</c:v>
                </c:pt>
                <c:pt idx="7851">
                  <c:v>2</c:v>
                </c:pt>
                <c:pt idx="7852">
                  <c:v>3</c:v>
                </c:pt>
                <c:pt idx="7853">
                  <c:v>2</c:v>
                </c:pt>
                <c:pt idx="7854">
                  <c:v>4</c:v>
                </c:pt>
                <c:pt idx="7855">
                  <c:v>2</c:v>
                </c:pt>
                <c:pt idx="7856">
                  <c:v>4</c:v>
                </c:pt>
                <c:pt idx="7857">
                  <c:v>2</c:v>
                </c:pt>
                <c:pt idx="7858">
                  <c:v>3</c:v>
                </c:pt>
                <c:pt idx="7859">
                  <c:v>3</c:v>
                </c:pt>
                <c:pt idx="7860">
                  <c:v>4</c:v>
                </c:pt>
                <c:pt idx="7861">
                  <c:v>2</c:v>
                </c:pt>
                <c:pt idx="7862">
                  <c:v>3</c:v>
                </c:pt>
                <c:pt idx="7863">
                  <c:v>3</c:v>
                </c:pt>
                <c:pt idx="7864">
                  <c:v>2</c:v>
                </c:pt>
                <c:pt idx="7865">
                  <c:v>3</c:v>
                </c:pt>
                <c:pt idx="7866">
                  <c:v>3</c:v>
                </c:pt>
                <c:pt idx="7867">
                  <c:v>4</c:v>
                </c:pt>
                <c:pt idx="7868">
                  <c:v>4</c:v>
                </c:pt>
                <c:pt idx="7869">
                  <c:v>3</c:v>
                </c:pt>
                <c:pt idx="7870">
                  <c:v>4</c:v>
                </c:pt>
                <c:pt idx="7871">
                  <c:v>3</c:v>
                </c:pt>
                <c:pt idx="7872">
                  <c:v>4</c:v>
                </c:pt>
                <c:pt idx="7873">
                  <c:v>3</c:v>
                </c:pt>
                <c:pt idx="7874">
                  <c:v>2</c:v>
                </c:pt>
                <c:pt idx="7875">
                  <c:v>3</c:v>
                </c:pt>
                <c:pt idx="7876">
                  <c:v>2</c:v>
                </c:pt>
                <c:pt idx="7877">
                  <c:v>4</c:v>
                </c:pt>
                <c:pt idx="7878">
                  <c:v>4</c:v>
                </c:pt>
                <c:pt idx="7879">
                  <c:v>3</c:v>
                </c:pt>
                <c:pt idx="7880">
                  <c:v>2</c:v>
                </c:pt>
                <c:pt idx="7881">
                  <c:v>3</c:v>
                </c:pt>
                <c:pt idx="7882">
                  <c:v>3</c:v>
                </c:pt>
                <c:pt idx="7883">
                  <c:v>4</c:v>
                </c:pt>
                <c:pt idx="7884">
                  <c:v>4</c:v>
                </c:pt>
                <c:pt idx="7885">
                  <c:v>3</c:v>
                </c:pt>
                <c:pt idx="7886">
                  <c:v>4</c:v>
                </c:pt>
                <c:pt idx="7887">
                  <c:v>5</c:v>
                </c:pt>
                <c:pt idx="7888">
                  <c:v>3</c:v>
                </c:pt>
                <c:pt idx="7889">
                  <c:v>4</c:v>
                </c:pt>
                <c:pt idx="7890">
                  <c:v>3</c:v>
                </c:pt>
                <c:pt idx="7891">
                  <c:v>5</c:v>
                </c:pt>
                <c:pt idx="7892">
                  <c:v>2</c:v>
                </c:pt>
                <c:pt idx="7893">
                  <c:v>3</c:v>
                </c:pt>
                <c:pt idx="7894">
                  <c:v>2</c:v>
                </c:pt>
                <c:pt idx="7895">
                  <c:v>3</c:v>
                </c:pt>
                <c:pt idx="7896">
                  <c:v>4</c:v>
                </c:pt>
                <c:pt idx="7897">
                  <c:v>3</c:v>
                </c:pt>
                <c:pt idx="7898">
                  <c:v>3</c:v>
                </c:pt>
                <c:pt idx="7899">
                  <c:v>3</c:v>
                </c:pt>
                <c:pt idx="7900">
                  <c:v>3</c:v>
                </c:pt>
                <c:pt idx="7901">
                  <c:v>3</c:v>
                </c:pt>
                <c:pt idx="7902">
                  <c:v>3</c:v>
                </c:pt>
                <c:pt idx="7903">
                  <c:v>3</c:v>
                </c:pt>
                <c:pt idx="7904">
                  <c:v>3</c:v>
                </c:pt>
                <c:pt idx="7905">
                  <c:v>3</c:v>
                </c:pt>
                <c:pt idx="7906">
                  <c:v>3</c:v>
                </c:pt>
                <c:pt idx="7907">
                  <c:v>6</c:v>
                </c:pt>
                <c:pt idx="7908">
                  <c:v>3</c:v>
                </c:pt>
                <c:pt idx="7909">
                  <c:v>3</c:v>
                </c:pt>
                <c:pt idx="7910">
                  <c:v>4</c:v>
                </c:pt>
                <c:pt idx="7911">
                  <c:v>3</c:v>
                </c:pt>
                <c:pt idx="7912">
                  <c:v>4</c:v>
                </c:pt>
                <c:pt idx="7913">
                  <c:v>4</c:v>
                </c:pt>
                <c:pt idx="7914">
                  <c:v>4</c:v>
                </c:pt>
                <c:pt idx="7915">
                  <c:v>3</c:v>
                </c:pt>
                <c:pt idx="7916">
                  <c:v>3</c:v>
                </c:pt>
                <c:pt idx="7917">
                  <c:v>4</c:v>
                </c:pt>
                <c:pt idx="7918">
                  <c:v>3</c:v>
                </c:pt>
                <c:pt idx="7919">
                  <c:v>5</c:v>
                </c:pt>
                <c:pt idx="7920">
                  <c:v>2</c:v>
                </c:pt>
                <c:pt idx="7921">
                  <c:v>4</c:v>
                </c:pt>
                <c:pt idx="7922">
                  <c:v>3</c:v>
                </c:pt>
                <c:pt idx="7923">
                  <c:v>3</c:v>
                </c:pt>
                <c:pt idx="7924">
                  <c:v>3</c:v>
                </c:pt>
                <c:pt idx="7925">
                  <c:v>4</c:v>
                </c:pt>
                <c:pt idx="7926">
                  <c:v>3</c:v>
                </c:pt>
                <c:pt idx="7927">
                  <c:v>4</c:v>
                </c:pt>
                <c:pt idx="7928">
                  <c:v>2</c:v>
                </c:pt>
                <c:pt idx="7929">
                  <c:v>4</c:v>
                </c:pt>
                <c:pt idx="7930">
                  <c:v>3</c:v>
                </c:pt>
                <c:pt idx="7931">
                  <c:v>3</c:v>
                </c:pt>
                <c:pt idx="7932">
                  <c:v>6</c:v>
                </c:pt>
                <c:pt idx="7933">
                  <c:v>4</c:v>
                </c:pt>
                <c:pt idx="7934">
                  <c:v>4</c:v>
                </c:pt>
                <c:pt idx="7935">
                  <c:v>3</c:v>
                </c:pt>
                <c:pt idx="7936">
                  <c:v>2</c:v>
                </c:pt>
                <c:pt idx="7937">
                  <c:v>3</c:v>
                </c:pt>
                <c:pt idx="7938">
                  <c:v>3</c:v>
                </c:pt>
                <c:pt idx="7939">
                  <c:v>3</c:v>
                </c:pt>
                <c:pt idx="7940">
                  <c:v>3</c:v>
                </c:pt>
                <c:pt idx="7941">
                  <c:v>3</c:v>
                </c:pt>
                <c:pt idx="7942">
                  <c:v>4</c:v>
                </c:pt>
                <c:pt idx="7943">
                  <c:v>3</c:v>
                </c:pt>
                <c:pt idx="7944">
                  <c:v>3</c:v>
                </c:pt>
                <c:pt idx="7945">
                  <c:v>3</c:v>
                </c:pt>
                <c:pt idx="7946">
                  <c:v>2</c:v>
                </c:pt>
                <c:pt idx="7947">
                  <c:v>3</c:v>
                </c:pt>
                <c:pt idx="7948">
                  <c:v>3</c:v>
                </c:pt>
                <c:pt idx="7949">
                  <c:v>1</c:v>
                </c:pt>
                <c:pt idx="7950">
                  <c:v>3</c:v>
                </c:pt>
                <c:pt idx="7951">
                  <c:v>4</c:v>
                </c:pt>
                <c:pt idx="7952">
                  <c:v>4</c:v>
                </c:pt>
                <c:pt idx="7953">
                  <c:v>3</c:v>
                </c:pt>
                <c:pt idx="7954">
                  <c:v>3</c:v>
                </c:pt>
                <c:pt idx="7955">
                  <c:v>4</c:v>
                </c:pt>
                <c:pt idx="7956">
                  <c:v>4</c:v>
                </c:pt>
                <c:pt idx="7957">
                  <c:v>3</c:v>
                </c:pt>
                <c:pt idx="7958">
                  <c:v>3</c:v>
                </c:pt>
                <c:pt idx="7959">
                  <c:v>2</c:v>
                </c:pt>
                <c:pt idx="7960">
                  <c:v>3</c:v>
                </c:pt>
                <c:pt idx="7961">
                  <c:v>4</c:v>
                </c:pt>
                <c:pt idx="7962">
                  <c:v>3</c:v>
                </c:pt>
                <c:pt idx="7963">
                  <c:v>4</c:v>
                </c:pt>
                <c:pt idx="7964">
                  <c:v>4</c:v>
                </c:pt>
                <c:pt idx="7965">
                  <c:v>3</c:v>
                </c:pt>
                <c:pt idx="7966">
                  <c:v>3</c:v>
                </c:pt>
                <c:pt idx="7967">
                  <c:v>2</c:v>
                </c:pt>
                <c:pt idx="7968">
                  <c:v>3</c:v>
                </c:pt>
                <c:pt idx="7969">
                  <c:v>3</c:v>
                </c:pt>
                <c:pt idx="7970">
                  <c:v>5</c:v>
                </c:pt>
                <c:pt idx="7971">
                  <c:v>2</c:v>
                </c:pt>
                <c:pt idx="7972">
                  <c:v>2</c:v>
                </c:pt>
                <c:pt idx="7973">
                  <c:v>2</c:v>
                </c:pt>
                <c:pt idx="7974">
                  <c:v>4</c:v>
                </c:pt>
                <c:pt idx="7975">
                  <c:v>4</c:v>
                </c:pt>
                <c:pt idx="7976">
                  <c:v>3</c:v>
                </c:pt>
                <c:pt idx="7977">
                  <c:v>2</c:v>
                </c:pt>
                <c:pt idx="7978">
                  <c:v>4</c:v>
                </c:pt>
                <c:pt idx="7979">
                  <c:v>4</c:v>
                </c:pt>
                <c:pt idx="7980">
                  <c:v>2</c:v>
                </c:pt>
                <c:pt idx="7981">
                  <c:v>3</c:v>
                </c:pt>
                <c:pt idx="7982">
                  <c:v>2</c:v>
                </c:pt>
                <c:pt idx="7983">
                  <c:v>4</c:v>
                </c:pt>
                <c:pt idx="7984">
                  <c:v>2</c:v>
                </c:pt>
                <c:pt idx="7985">
                  <c:v>4</c:v>
                </c:pt>
                <c:pt idx="7986">
                  <c:v>4</c:v>
                </c:pt>
                <c:pt idx="7987">
                  <c:v>4</c:v>
                </c:pt>
                <c:pt idx="7988">
                  <c:v>2</c:v>
                </c:pt>
                <c:pt idx="7989">
                  <c:v>3</c:v>
                </c:pt>
                <c:pt idx="7990">
                  <c:v>3</c:v>
                </c:pt>
                <c:pt idx="7991">
                  <c:v>3</c:v>
                </c:pt>
                <c:pt idx="7992">
                  <c:v>1</c:v>
                </c:pt>
                <c:pt idx="7993">
                  <c:v>3</c:v>
                </c:pt>
                <c:pt idx="7994">
                  <c:v>4</c:v>
                </c:pt>
                <c:pt idx="7995">
                  <c:v>4</c:v>
                </c:pt>
                <c:pt idx="7996">
                  <c:v>3</c:v>
                </c:pt>
                <c:pt idx="7997">
                  <c:v>2</c:v>
                </c:pt>
                <c:pt idx="7998">
                  <c:v>3</c:v>
                </c:pt>
                <c:pt idx="7999">
                  <c:v>2</c:v>
                </c:pt>
                <c:pt idx="8000">
                  <c:v>3</c:v>
                </c:pt>
                <c:pt idx="8001">
                  <c:v>3</c:v>
                </c:pt>
                <c:pt idx="8002">
                  <c:v>3</c:v>
                </c:pt>
                <c:pt idx="8003">
                  <c:v>4</c:v>
                </c:pt>
                <c:pt idx="8004">
                  <c:v>3</c:v>
                </c:pt>
                <c:pt idx="8005">
                  <c:v>3</c:v>
                </c:pt>
                <c:pt idx="8006">
                  <c:v>3</c:v>
                </c:pt>
                <c:pt idx="8007">
                  <c:v>5</c:v>
                </c:pt>
                <c:pt idx="8008">
                  <c:v>3</c:v>
                </c:pt>
                <c:pt idx="8009">
                  <c:v>4</c:v>
                </c:pt>
                <c:pt idx="8010">
                  <c:v>3</c:v>
                </c:pt>
                <c:pt idx="8011">
                  <c:v>4</c:v>
                </c:pt>
                <c:pt idx="8012">
                  <c:v>4</c:v>
                </c:pt>
                <c:pt idx="8013">
                  <c:v>2</c:v>
                </c:pt>
                <c:pt idx="8014">
                  <c:v>5</c:v>
                </c:pt>
                <c:pt idx="8015">
                  <c:v>3</c:v>
                </c:pt>
                <c:pt idx="8016">
                  <c:v>4</c:v>
                </c:pt>
                <c:pt idx="8017">
                  <c:v>3</c:v>
                </c:pt>
                <c:pt idx="8018">
                  <c:v>4</c:v>
                </c:pt>
                <c:pt idx="8019">
                  <c:v>4</c:v>
                </c:pt>
                <c:pt idx="8020">
                  <c:v>4</c:v>
                </c:pt>
                <c:pt idx="8021">
                  <c:v>4</c:v>
                </c:pt>
                <c:pt idx="8022">
                  <c:v>4</c:v>
                </c:pt>
                <c:pt idx="8023">
                  <c:v>4</c:v>
                </c:pt>
                <c:pt idx="8024">
                  <c:v>4</c:v>
                </c:pt>
                <c:pt idx="8025">
                  <c:v>4</c:v>
                </c:pt>
                <c:pt idx="8026">
                  <c:v>2</c:v>
                </c:pt>
                <c:pt idx="8027">
                  <c:v>2</c:v>
                </c:pt>
                <c:pt idx="8028">
                  <c:v>3</c:v>
                </c:pt>
                <c:pt idx="8029">
                  <c:v>4</c:v>
                </c:pt>
                <c:pt idx="8030">
                  <c:v>5</c:v>
                </c:pt>
                <c:pt idx="8031">
                  <c:v>3</c:v>
                </c:pt>
                <c:pt idx="8032">
                  <c:v>3</c:v>
                </c:pt>
                <c:pt idx="8033">
                  <c:v>3</c:v>
                </c:pt>
                <c:pt idx="8034">
                  <c:v>4</c:v>
                </c:pt>
                <c:pt idx="8035">
                  <c:v>2</c:v>
                </c:pt>
                <c:pt idx="8036">
                  <c:v>2</c:v>
                </c:pt>
                <c:pt idx="8037">
                  <c:v>5</c:v>
                </c:pt>
                <c:pt idx="8038">
                  <c:v>3</c:v>
                </c:pt>
                <c:pt idx="8039">
                  <c:v>2</c:v>
                </c:pt>
                <c:pt idx="8040">
                  <c:v>3</c:v>
                </c:pt>
                <c:pt idx="8041">
                  <c:v>3</c:v>
                </c:pt>
                <c:pt idx="8042">
                  <c:v>3</c:v>
                </c:pt>
                <c:pt idx="8043">
                  <c:v>3</c:v>
                </c:pt>
                <c:pt idx="8044">
                  <c:v>5</c:v>
                </c:pt>
                <c:pt idx="8045">
                  <c:v>3</c:v>
                </c:pt>
                <c:pt idx="8046">
                  <c:v>5</c:v>
                </c:pt>
                <c:pt idx="8047">
                  <c:v>3</c:v>
                </c:pt>
                <c:pt idx="8048">
                  <c:v>4</c:v>
                </c:pt>
                <c:pt idx="8049">
                  <c:v>4</c:v>
                </c:pt>
                <c:pt idx="8050">
                  <c:v>4</c:v>
                </c:pt>
                <c:pt idx="8051">
                  <c:v>5</c:v>
                </c:pt>
                <c:pt idx="8052">
                  <c:v>3</c:v>
                </c:pt>
                <c:pt idx="8053">
                  <c:v>4</c:v>
                </c:pt>
                <c:pt idx="8054">
                  <c:v>2</c:v>
                </c:pt>
                <c:pt idx="8055">
                  <c:v>3</c:v>
                </c:pt>
                <c:pt idx="8056">
                  <c:v>3</c:v>
                </c:pt>
                <c:pt idx="8057">
                  <c:v>2</c:v>
                </c:pt>
                <c:pt idx="8058">
                  <c:v>3</c:v>
                </c:pt>
                <c:pt idx="8059">
                  <c:v>4</c:v>
                </c:pt>
                <c:pt idx="8060">
                  <c:v>4</c:v>
                </c:pt>
                <c:pt idx="8061">
                  <c:v>3</c:v>
                </c:pt>
                <c:pt idx="8062">
                  <c:v>3</c:v>
                </c:pt>
                <c:pt idx="8063">
                  <c:v>5</c:v>
                </c:pt>
                <c:pt idx="8064">
                  <c:v>2</c:v>
                </c:pt>
                <c:pt idx="8065">
                  <c:v>3</c:v>
                </c:pt>
                <c:pt idx="8066">
                  <c:v>3</c:v>
                </c:pt>
                <c:pt idx="8067">
                  <c:v>2</c:v>
                </c:pt>
                <c:pt idx="8068">
                  <c:v>4</c:v>
                </c:pt>
                <c:pt idx="8069">
                  <c:v>2</c:v>
                </c:pt>
                <c:pt idx="8070">
                  <c:v>4</c:v>
                </c:pt>
                <c:pt idx="8071">
                  <c:v>3</c:v>
                </c:pt>
                <c:pt idx="8072">
                  <c:v>3</c:v>
                </c:pt>
                <c:pt idx="8073">
                  <c:v>3</c:v>
                </c:pt>
                <c:pt idx="8074">
                  <c:v>3</c:v>
                </c:pt>
                <c:pt idx="8075">
                  <c:v>4</c:v>
                </c:pt>
                <c:pt idx="8076">
                  <c:v>4</c:v>
                </c:pt>
                <c:pt idx="8077">
                  <c:v>4</c:v>
                </c:pt>
                <c:pt idx="8078">
                  <c:v>4</c:v>
                </c:pt>
                <c:pt idx="8079">
                  <c:v>4</c:v>
                </c:pt>
                <c:pt idx="8080">
                  <c:v>1</c:v>
                </c:pt>
                <c:pt idx="8081">
                  <c:v>4</c:v>
                </c:pt>
                <c:pt idx="8082">
                  <c:v>4</c:v>
                </c:pt>
                <c:pt idx="8083">
                  <c:v>3</c:v>
                </c:pt>
                <c:pt idx="8084">
                  <c:v>3</c:v>
                </c:pt>
                <c:pt idx="8085">
                  <c:v>4</c:v>
                </c:pt>
                <c:pt idx="8086">
                  <c:v>2</c:v>
                </c:pt>
                <c:pt idx="8087">
                  <c:v>4</c:v>
                </c:pt>
                <c:pt idx="8088">
                  <c:v>4</c:v>
                </c:pt>
                <c:pt idx="8089">
                  <c:v>3</c:v>
                </c:pt>
                <c:pt idx="8090">
                  <c:v>2</c:v>
                </c:pt>
                <c:pt idx="8091">
                  <c:v>2</c:v>
                </c:pt>
                <c:pt idx="8092">
                  <c:v>5</c:v>
                </c:pt>
                <c:pt idx="8093">
                  <c:v>3</c:v>
                </c:pt>
                <c:pt idx="8094">
                  <c:v>3</c:v>
                </c:pt>
                <c:pt idx="8095">
                  <c:v>3</c:v>
                </c:pt>
                <c:pt idx="8096">
                  <c:v>3</c:v>
                </c:pt>
                <c:pt idx="8097">
                  <c:v>3</c:v>
                </c:pt>
                <c:pt idx="8098">
                  <c:v>4</c:v>
                </c:pt>
                <c:pt idx="8099">
                  <c:v>3</c:v>
                </c:pt>
                <c:pt idx="8100">
                  <c:v>2</c:v>
                </c:pt>
                <c:pt idx="8101">
                  <c:v>4</c:v>
                </c:pt>
                <c:pt idx="8102">
                  <c:v>4</c:v>
                </c:pt>
                <c:pt idx="8103">
                  <c:v>2</c:v>
                </c:pt>
                <c:pt idx="8104">
                  <c:v>3</c:v>
                </c:pt>
                <c:pt idx="8105">
                  <c:v>2</c:v>
                </c:pt>
                <c:pt idx="8106">
                  <c:v>2</c:v>
                </c:pt>
                <c:pt idx="8107">
                  <c:v>3</c:v>
                </c:pt>
                <c:pt idx="8108">
                  <c:v>2</c:v>
                </c:pt>
                <c:pt idx="8109">
                  <c:v>6</c:v>
                </c:pt>
                <c:pt idx="8110">
                  <c:v>4</c:v>
                </c:pt>
                <c:pt idx="8111">
                  <c:v>3</c:v>
                </c:pt>
                <c:pt idx="8112">
                  <c:v>3</c:v>
                </c:pt>
                <c:pt idx="8113">
                  <c:v>2</c:v>
                </c:pt>
                <c:pt idx="8114">
                  <c:v>4</c:v>
                </c:pt>
                <c:pt idx="8115">
                  <c:v>4</c:v>
                </c:pt>
                <c:pt idx="8116">
                  <c:v>2</c:v>
                </c:pt>
                <c:pt idx="8117">
                  <c:v>3</c:v>
                </c:pt>
                <c:pt idx="8118">
                  <c:v>3</c:v>
                </c:pt>
                <c:pt idx="8119">
                  <c:v>2</c:v>
                </c:pt>
                <c:pt idx="8120">
                  <c:v>7</c:v>
                </c:pt>
                <c:pt idx="8121">
                  <c:v>2</c:v>
                </c:pt>
                <c:pt idx="8122">
                  <c:v>5</c:v>
                </c:pt>
                <c:pt idx="8123">
                  <c:v>3</c:v>
                </c:pt>
                <c:pt idx="8124">
                  <c:v>2</c:v>
                </c:pt>
                <c:pt idx="8125">
                  <c:v>3</c:v>
                </c:pt>
                <c:pt idx="8126">
                  <c:v>3</c:v>
                </c:pt>
                <c:pt idx="8127">
                  <c:v>4</c:v>
                </c:pt>
                <c:pt idx="8128">
                  <c:v>3</c:v>
                </c:pt>
                <c:pt idx="8129">
                  <c:v>3</c:v>
                </c:pt>
                <c:pt idx="8130">
                  <c:v>3</c:v>
                </c:pt>
                <c:pt idx="8131">
                  <c:v>2</c:v>
                </c:pt>
                <c:pt idx="8132">
                  <c:v>5</c:v>
                </c:pt>
                <c:pt idx="8133">
                  <c:v>1</c:v>
                </c:pt>
                <c:pt idx="8134">
                  <c:v>3</c:v>
                </c:pt>
                <c:pt idx="8135">
                  <c:v>2</c:v>
                </c:pt>
                <c:pt idx="8136">
                  <c:v>3</c:v>
                </c:pt>
                <c:pt idx="8137">
                  <c:v>3</c:v>
                </c:pt>
                <c:pt idx="8138">
                  <c:v>3</c:v>
                </c:pt>
                <c:pt idx="8139">
                  <c:v>5</c:v>
                </c:pt>
                <c:pt idx="8140">
                  <c:v>5</c:v>
                </c:pt>
                <c:pt idx="8141">
                  <c:v>2</c:v>
                </c:pt>
                <c:pt idx="8142">
                  <c:v>3</c:v>
                </c:pt>
                <c:pt idx="8143">
                  <c:v>3</c:v>
                </c:pt>
                <c:pt idx="8144">
                  <c:v>3</c:v>
                </c:pt>
                <c:pt idx="8145">
                  <c:v>2</c:v>
                </c:pt>
                <c:pt idx="8146">
                  <c:v>4</c:v>
                </c:pt>
                <c:pt idx="8147">
                  <c:v>2</c:v>
                </c:pt>
                <c:pt idx="8148">
                  <c:v>4</c:v>
                </c:pt>
                <c:pt idx="8149">
                  <c:v>3</c:v>
                </c:pt>
                <c:pt idx="8150">
                  <c:v>3</c:v>
                </c:pt>
                <c:pt idx="8151">
                  <c:v>3</c:v>
                </c:pt>
                <c:pt idx="8152">
                  <c:v>6</c:v>
                </c:pt>
                <c:pt idx="8153">
                  <c:v>3</c:v>
                </c:pt>
                <c:pt idx="8154">
                  <c:v>3</c:v>
                </c:pt>
                <c:pt idx="8155">
                  <c:v>4</c:v>
                </c:pt>
                <c:pt idx="8156">
                  <c:v>2</c:v>
                </c:pt>
                <c:pt idx="8157">
                  <c:v>3</c:v>
                </c:pt>
                <c:pt idx="8158">
                  <c:v>3</c:v>
                </c:pt>
                <c:pt idx="8159">
                  <c:v>3</c:v>
                </c:pt>
                <c:pt idx="8160">
                  <c:v>4</c:v>
                </c:pt>
                <c:pt idx="8161">
                  <c:v>2</c:v>
                </c:pt>
                <c:pt idx="8162">
                  <c:v>2</c:v>
                </c:pt>
                <c:pt idx="8163">
                  <c:v>2</c:v>
                </c:pt>
                <c:pt idx="8164">
                  <c:v>3</c:v>
                </c:pt>
                <c:pt idx="8165">
                  <c:v>1</c:v>
                </c:pt>
                <c:pt idx="8166">
                  <c:v>4</c:v>
                </c:pt>
                <c:pt idx="8167">
                  <c:v>3</c:v>
                </c:pt>
                <c:pt idx="8168">
                  <c:v>3</c:v>
                </c:pt>
                <c:pt idx="8169">
                  <c:v>2</c:v>
                </c:pt>
                <c:pt idx="8170">
                  <c:v>4</c:v>
                </c:pt>
                <c:pt idx="8171">
                  <c:v>2</c:v>
                </c:pt>
                <c:pt idx="8172">
                  <c:v>3</c:v>
                </c:pt>
                <c:pt idx="8173">
                  <c:v>3</c:v>
                </c:pt>
                <c:pt idx="8174">
                  <c:v>4</c:v>
                </c:pt>
                <c:pt idx="8175">
                  <c:v>4</c:v>
                </c:pt>
                <c:pt idx="8176">
                  <c:v>3</c:v>
                </c:pt>
                <c:pt idx="8177">
                  <c:v>4</c:v>
                </c:pt>
                <c:pt idx="8178">
                  <c:v>4</c:v>
                </c:pt>
                <c:pt idx="8179">
                  <c:v>3</c:v>
                </c:pt>
                <c:pt idx="8180">
                  <c:v>4</c:v>
                </c:pt>
                <c:pt idx="8181">
                  <c:v>2</c:v>
                </c:pt>
                <c:pt idx="8182">
                  <c:v>5</c:v>
                </c:pt>
                <c:pt idx="8183">
                  <c:v>3</c:v>
                </c:pt>
                <c:pt idx="8184">
                  <c:v>2</c:v>
                </c:pt>
                <c:pt idx="8185">
                  <c:v>3</c:v>
                </c:pt>
                <c:pt idx="8186">
                  <c:v>3</c:v>
                </c:pt>
                <c:pt idx="8187">
                  <c:v>3</c:v>
                </c:pt>
                <c:pt idx="8188">
                  <c:v>3</c:v>
                </c:pt>
                <c:pt idx="8189">
                  <c:v>5</c:v>
                </c:pt>
                <c:pt idx="8190">
                  <c:v>2</c:v>
                </c:pt>
                <c:pt idx="8191">
                  <c:v>4</c:v>
                </c:pt>
                <c:pt idx="8192">
                  <c:v>2</c:v>
                </c:pt>
                <c:pt idx="8193">
                  <c:v>3</c:v>
                </c:pt>
                <c:pt idx="8194">
                  <c:v>3</c:v>
                </c:pt>
                <c:pt idx="8195">
                  <c:v>4</c:v>
                </c:pt>
                <c:pt idx="8196">
                  <c:v>3</c:v>
                </c:pt>
                <c:pt idx="8197">
                  <c:v>3</c:v>
                </c:pt>
                <c:pt idx="8198">
                  <c:v>6</c:v>
                </c:pt>
                <c:pt idx="8199">
                  <c:v>3</c:v>
                </c:pt>
                <c:pt idx="8200">
                  <c:v>4</c:v>
                </c:pt>
                <c:pt idx="8201">
                  <c:v>3</c:v>
                </c:pt>
                <c:pt idx="8202">
                  <c:v>5</c:v>
                </c:pt>
                <c:pt idx="8203">
                  <c:v>3</c:v>
                </c:pt>
                <c:pt idx="8204">
                  <c:v>3</c:v>
                </c:pt>
                <c:pt idx="8205">
                  <c:v>2</c:v>
                </c:pt>
                <c:pt idx="8206">
                  <c:v>3</c:v>
                </c:pt>
                <c:pt idx="8207">
                  <c:v>4</c:v>
                </c:pt>
                <c:pt idx="8208">
                  <c:v>3</c:v>
                </c:pt>
                <c:pt idx="8209">
                  <c:v>3</c:v>
                </c:pt>
                <c:pt idx="8210">
                  <c:v>3</c:v>
                </c:pt>
                <c:pt idx="8211">
                  <c:v>2</c:v>
                </c:pt>
                <c:pt idx="8212">
                  <c:v>2</c:v>
                </c:pt>
                <c:pt idx="8213">
                  <c:v>1</c:v>
                </c:pt>
                <c:pt idx="8214">
                  <c:v>4</c:v>
                </c:pt>
                <c:pt idx="8215">
                  <c:v>3</c:v>
                </c:pt>
                <c:pt idx="8216">
                  <c:v>4</c:v>
                </c:pt>
                <c:pt idx="8217">
                  <c:v>3</c:v>
                </c:pt>
                <c:pt idx="8218">
                  <c:v>3</c:v>
                </c:pt>
                <c:pt idx="8219">
                  <c:v>5</c:v>
                </c:pt>
                <c:pt idx="8220">
                  <c:v>2</c:v>
                </c:pt>
                <c:pt idx="8221">
                  <c:v>5</c:v>
                </c:pt>
                <c:pt idx="8222">
                  <c:v>3</c:v>
                </c:pt>
                <c:pt idx="8223">
                  <c:v>5</c:v>
                </c:pt>
                <c:pt idx="8224">
                  <c:v>5</c:v>
                </c:pt>
                <c:pt idx="8225">
                  <c:v>3</c:v>
                </c:pt>
                <c:pt idx="8226">
                  <c:v>3</c:v>
                </c:pt>
                <c:pt idx="8227">
                  <c:v>3</c:v>
                </c:pt>
                <c:pt idx="8228">
                  <c:v>2</c:v>
                </c:pt>
                <c:pt idx="8229">
                  <c:v>4</c:v>
                </c:pt>
                <c:pt idx="8230">
                  <c:v>3</c:v>
                </c:pt>
                <c:pt idx="8231">
                  <c:v>3</c:v>
                </c:pt>
                <c:pt idx="8232">
                  <c:v>6</c:v>
                </c:pt>
                <c:pt idx="8233">
                  <c:v>4</c:v>
                </c:pt>
                <c:pt idx="8234">
                  <c:v>4</c:v>
                </c:pt>
                <c:pt idx="8235">
                  <c:v>4</c:v>
                </c:pt>
                <c:pt idx="8236">
                  <c:v>3</c:v>
                </c:pt>
                <c:pt idx="8237">
                  <c:v>4</c:v>
                </c:pt>
                <c:pt idx="8238">
                  <c:v>3</c:v>
                </c:pt>
                <c:pt idx="8239">
                  <c:v>3</c:v>
                </c:pt>
                <c:pt idx="8240">
                  <c:v>5</c:v>
                </c:pt>
                <c:pt idx="8241">
                  <c:v>3</c:v>
                </c:pt>
                <c:pt idx="8242">
                  <c:v>4</c:v>
                </c:pt>
                <c:pt idx="8243">
                  <c:v>4</c:v>
                </c:pt>
                <c:pt idx="8244">
                  <c:v>5</c:v>
                </c:pt>
                <c:pt idx="8245">
                  <c:v>3</c:v>
                </c:pt>
                <c:pt idx="8246">
                  <c:v>3</c:v>
                </c:pt>
                <c:pt idx="8247">
                  <c:v>2</c:v>
                </c:pt>
                <c:pt idx="8248">
                  <c:v>2</c:v>
                </c:pt>
                <c:pt idx="8249">
                  <c:v>5</c:v>
                </c:pt>
                <c:pt idx="8250">
                  <c:v>3</c:v>
                </c:pt>
                <c:pt idx="8251">
                  <c:v>3</c:v>
                </c:pt>
                <c:pt idx="8252">
                  <c:v>4</c:v>
                </c:pt>
                <c:pt idx="8253">
                  <c:v>2</c:v>
                </c:pt>
                <c:pt idx="8254">
                  <c:v>4</c:v>
                </c:pt>
                <c:pt idx="8255">
                  <c:v>3</c:v>
                </c:pt>
                <c:pt idx="8256">
                  <c:v>2</c:v>
                </c:pt>
                <c:pt idx="8257">
                  <c:v>3</c:v>
                </c:pt>
                <c:pt idx="8258">
                  <c:v>4</c:v>
                </c:pt>
                <c:pt idx="8259">
                  <c:v>4</c:v>
                </c:pt>
                <c:pt idx="8260">
                  <c:v>2</c:v>
                </c:pt>
                <c:pt idx="8261">
                  <c:v>3</c:v>
                </c:pt>
                <c:pt idx="8262">
                  <c:v>1</c:v>
                </c:pt>
                <c:pt idx="8263">
                  <c:v>3</c:v>
                </c:pt>
                <c:pt idx="8264">
                  <c:v>3</c:v>
                </c:pt>
                <c:pt idx="8265">
                  <c:v>2</c:v>
                </c:pt>
                <c:pt idx="8266">
                  <c:v>6</c:v>
                </c:pt>
                <c:pt idx="8267">
                  <c:v>3</c:v>
                </c:pt>
                <c:pt idx="8268">
                  <c:v>3</c:v>
                </c:pt>
                <c:pt idx="8269">
                  <c:v>3</c:v>
                </c:pt>
                <c:pt idx="8270">
                  <c:v>3</c:v>
                </c:pt>
                <c:pt idx="8271">
                  <c:v>2</c:v>
                </c:pt>
                <c:pt idx="8272">
                  <c:v>5</c:v>
                </c:pt>
                <c:pt idx="8273">
                  <c:v>3</c:v>
                </c:pt>
                <c:pt idx="8274">
                  <c:v>3</c:v>
                </c:pt>
                <c:pt idx="8275">
                  <c:v>3</c:v>
                </c:pt>
                <c:pt idx="8276">
                  <c:v>3</c:v>
                </c:pt>
                <c:pt idx="8277">
                  <c:v>3</c:v>
                </c:pt>
                <c:pt idx="8278">
                  <c:v>3</c:v>
                </c:pt>
                <c:pt idx="8279">
                  <c:v>6</c:v>
                </c:pt>
                <c:pt idx="8280">
                  <c:v>3</c:v>
                </c:pt>
                <c:pt idx="8281">
                  <c:v>4</c:v>
                </c:pt>
                <c:pt idx="8282">
                  <c:v>2</c:v>
                </c:pt>
                <c:pt idx="8283">
                  <c:v>2</c:v>
                </c:pt>
                <c:pt idx="8284">
                  <c:v>2</c:v>
                </c:pt>
                <c:pt idx="8285">
                  <c:v>3</c:v>
                </c:pt>
                <c:pt idx="8286">
                  <c:v>4</c:v>
                </c:pt>
                <c:pt idx="8287">
                  <c:v>3</c:v>
                </c:pt>
                <c:pt idx="8288">
                  <c:v>2</c:v>
                </c:pt>
                <c:pt idx="8289">
                  <c:v>2</c:v>
                </c:pt>
                <c:pt idx="8290">
                  <c:v>3</c:v>
                </c:pt>
                <c:pt idx="8291">
                  <c:v>3</c:v>
                </c:pt>
                <c:pt idx="8292">
                  <c:v>4</c:v>
                </c:pt>
                <c:pt idx="8293">
                  <c:v>3</c:v>
                </c:pt>
                <c:pt idx="8294">
                  <c:v>4</c:v>
                </c:pt>
                <c:pt idx="8295">
                  <c:v>3</c:v>
                </c:pt>
                <c:pt idx="8296">
                  <c:v>4</c:v>
                </c:pt>
                <c:pt idx="8297">
                  <c:v>4</c:v>
                </c:pt>
                <c:pt idx="8298">
                  <c:v>5</c:v>
                </c:pt>
                <c:pt idx="8299">
                  <c:v>3</c:v>
                </c:pt>
                <c:pt idx="8300">
                  <c:v>3</c:v>
                </c:pt>
                <c:pt idx="8301">
                  <c:v>3</c:v>
                </c:pt>
                <c:pt idx="8302">
                  <c:v>3</c:v>
                </c:pt>
                <c:pt idx="8303">
                  <c:v>3</c:v>
                </c:pt>
                <c:pt idx="8304">
                  <c:v>3</c:v>
                </c:pt>
                <c:pt idx="8305">
                  <c:v>5</c:v>
                </c:pt>
                <c:pt idx="8306">
                  <c:v>3</c:v>
                </c:pt>
                <c:pt idx="8307">
                  <c:v>3</c:v>
                </c:pt>
                <c:pt idx="8308">
                  <c:v>4</c:v>
                </c:pt>
                <c:pt idx="8309">
                  <c:v>3</c:v>
                </c:pt>
                <c:pt idx="8310">
                  <c:v>2</c:v>
                </c:pt>
                <c:pt idx="8311">
                  <c:v>5</c:v>
                </c:pt>
                <c:pt idx="8312">
                  <c:v>2</c:v>
                </c:pt>
                <c:pt idx="8313">
                  <c:v>3</c:v>
                </c:pt>
                <c:pt idx="8314">
                  <c:v>3</c:v>
                </c:pt>
                <c:pt idx="8315">
                  <c:v>4</c:v>
                </c:pt>
                <c:pt idx="8316">
                  <c:v>4</c:v>
                </c:pt>
                <c:pt idx="8317">
                  <c:v>3</c:v>
                </c:pt>
                <c:pt idx="8318">
                  <c:v>3</c:v>
                </c:pt>
                <c:pt idx="8319">
                  <c:v>3</c:v>
                </c:pt>
                <c:pt idx="8320">
                  <c:v>3</c:v>
                </c:pt>
                <c:pt idx="8321">
                  <c:v>3</c:v>
                </c:pt>
                <c:pt idx="8322">
                  <c:v>3</c:v>
                </c:pt>
                <c:pt idx="8323">
                  <c:v>3</c:v>
                </c:pt>
                <c:pt idx="8324">
                  <c:v>2</c:v>
                </c:pt>
                <c:pt idx="8325">
                  <c:v>2</c:v>
                </c:pt>
                <c:pt idx="8326">
                  <c:v>3</c:v>
                </c:pt>
                <c:pt idx="8327">
                  <c:v>4</c:v>
                </c:pt>
                <c:pt idx="8328">
                  <c:v>4</c:v>
                </c:pt>
                <c:pt idx="8329">
                  <c:v>4</c:v>
                </c:pt>
                <c:pt idx="8330">
                  <c:v>2</c:v>
                </c:pt>
                <c:pt idx="8331">
                  <c:v>4</c:v>
                </c:pt>
                <c:pt idx="8332">
                  <c:v>4</c:v>
                </c:pt>
                <c:pt idx="8333">
                  <c:v>4</c:v>
                </c:pt>
                <c:pt idx="8334">
                  <c:v>3</c:v>
                </c:pt>
                <c:pt idx="8335">
                  <c:v>3</c:v>
                </c:pt>
                <c:pt idx="8336">
                  <c:v>3</c:v>
                </c:pt>
                <c:pt idx="8337">
                  <c:v>5</c:v>
                </c:pt>
                <c:pt idx="8338">
                  <c:v>3</c:v>
                </c:pt>
                <c:pt idx="8339">
                  <c:v>3</c:v>
                </c:pt>
                <c:pt idx="8340">
                  <c:v>3</c:v>
                </c:pt>
                <c:pt idx="8341">
                  <c:v>3</c:v>
                </c:pt>
                <c:pt idx="8342">
                  <c:v>3</c:v>
                </c:pt>
                <c:pt idx="8343">
                  <c:v>2</c:v>
                </c:pt>
                <c:pt idx="8344">
                  <c:v>5</c:v>
                </c:pt>
                <c:pt idx="8345">
                  <c:v>3</c:v>
                </c:pt>
                <c:pt idx="8346">
                  <c:v>3</c:v>
                </c:pt>
                <c:pt idx="8347">
                  <c:v>4</c:v>
                </c:pt>
                <c:pt idx="8348">
                  <c:v>4</c:v>
                </c:pt>
                <c:pt idx="8349">
                  <c:v>3</c:v>
                </c:pt>
                <c:pt idx="8350">
                  <c:v>2</c:v>
                </c:pt>
                <c:pt idx="8351">
                  <c:v>4</c:v>
                </c:pt>
                <c:pt idx="8352">
                  <c:v>3</c:v>
                </c:pt>
                <c:pt idx="8353">
                  <c:v>3</c:v>
                </c:pt>
                <c:pt idx="8354">
                  <c:v>3</c:v>
                </c:pt>
                <c:pt idx="8355">
                  <c:v>2</c:v>
                </c:pt>
                <c:pt idx="8356">
                  <c:v>4</c:v>
                </c:pt>
                <c:pt idx="8357">
                  <c:v>2</c:v>
                </c:pt>
                <c:pt idx="8358">
                  <c:v>2</c:v>
                </c:pt>
                <c:pt idx="8359">
                  <c:v>4</c:v>
                </c:pt>
                <c:pt idx="8360">
                  <c:v>3</c:v>
                </c:pt>
                <c:pt idx="8361">
                  <c:v>3</c:v>
                </c:pt>
                <c:pt idx="8362">
                  <c:v>4</c:v>
                </c:pt>
                <c:pt idx="8363">
                  <c:v>3</c:v>
                </c:pt>
                <c:pt idx="8364">
                  <c:v>3</c:v>
                </c:pt>
                <c:pt idx="8365">
                  <c:v>4</c:v>
                </c:pt>
                <c:pt idx="8366">
                  <c:v>3</c:v>
                </c:pt>
                <c:pt idx="8367">
                  <c:v>4</c:v>
                </c:pt>
                <c:pt idx="8368">
                  <c:v>3</c:v>
                </c:pt>
                <c:pt idx="8369">
                  <c:v>3</c:v>
                </c:pt>
                <c:pt idx="8370">
                  <c:v>5</c:v>
                </c:pt>
                <c:pt idx="8371">
                  <c:v>3</c:v>
                </c:pt>
                <c:pt idx="8372">
                  <c:v>5</c:v>
                </c:pt>
                <c:pt idx="8373">
                  <c:v>2</c:v>
                </c:pt>
                <c:pt idx="8374">
                  <c:v>2</c:v>
                </c:pt>
                <c:pt idx="8375">
                  <c:v>3</c:v>
                </c:pt>
                <c:pt idx="8376">
                  <c:v>3</c:v>
                </c:pt>
                <c:pt idx="8377">
                  <c:v>2</c:v>
                </c:pt>
                <c:pt idx="8378">
                  <c:v>4</c:v>
                </c:pt>
                <c:pt idx="8379">
                  <c:v>3</c:v>
                </c:pt>
                <c:pt idx="8380">
                  <c:v>4</c:v>
                </c:pt>
                <c:pt idx="8381">
                  <c:v>3</c:v>
                </c:pt>
                <c:pt idx="8382">
                  <c:v>3</c:v>
                </c:pt>
                <c:pt idx="8383">
                  <c:v>3</c:v>
                </c:pt>
                <c:pt idx="8384">
                  <c:v>3</c:v>
                </c:pt>
                <c:pt idx="8385">
                  <c:v>6</c:v>
                </c:pt>
                <c:pt idx="8386">
                  <c:v>3</c:v>
                </c:pt>
                <c:pt idx="8387">
                  <c:v>3</c:v>
                </c:pt>
                <c:pt idx="8388">
                  <c:v>3</c:v>
                </c:pt>
                <c:pt idx="8389">
                  <c:v>3</c:v>
                </c:pt>
                <c:pt idx="8390">
                  <c:v>3</c:v>
                </c:pt>
                <c:pt idx="8391">
                  <c:v>3</c:v>
                </c:pt>
                <c:pt idx="8392">
                  <c:v>4</c:v>
                </c:pt>
                <c:pt idx="8393">
                  <c:v>3</c:v>
                </c:pt>
                <c:pt idx="8394">
                  <c:v>4</c:v>
                </c:pt>
                <c:pt idx="8395">
                  <c:v>2</c:v>
                </c:pt>
                <c:pt idx="8396">
                  <c:v>3</c:v>
                </c:pt>
                <c:pt idx="8397">
                  <c:v>3</c:v>
                </c:pt>
                <c:pt idx="8398">
                  <c:v>2</c:v>
                </c:pt>
                <c:pt idx="8399">
                  <c:v>4</c:v>
                </c:pt>
                <c:pt idx="8400">
                  <c:v>3</c:v>
                </c:pt>
                <c:pt idx="8401">
                  <c:v>4</c:v>
                </c:pt>
                <c:pt idx="8402">
                  <c:v>3</c:v>
                </c:pt>
                <c:pt idx="8403">
                  <c:v>3</c:v>
                </c:pt>
                <c:pt idx="8404">
                  <c:v>3</c:v>
                </c:pt>
                <c:pt idx="8405">
                  <c:v>4</c:v>
                </c:pt>
                <c:pt idx="8406">
                  <c:v>3</c:v>
                </c:pt>
                <c:pt idx="8407">
                  <c:v>4</c:v>
                </c:pt>
                <c:pt idx="8408">
                  <c:v>4</c:v>
                </c:pt>
                <c:pt idx="8409">
                  <c:v>4</c:v>
                </c:pt>
                <c:pt idx="8410">
                  <c:v>3</c:v>
                </c:pt>
                <c:pt idx="8411">
                  <c:v>3</c:v>
                </c:pt>
                <c:pt idx="8412">
                  <c:v>3</c:v>
                </c:pt>
                <c:pt idx="8413">
                  <c:v>4</c:v>
                </c:pt>
                <c:pt idx="8414">
                  <c:v>3</c:v>
                </c:pt>
                <c:pt idx="8415">
                  <c:v>4</c:v>
                </c:pt>
                <c:pt idx="8416">
                  <c:v>4</c:v>
                </c:pt>
                <c:pt idx="8417">
                  <c:v>3</c:v>
                </c:pt>
                <c:pt idx="8418">
                  <c:v>5</c:v>
                </c:pt>
                <c:pt idx="8419">
                  <c:v>4</c:v>
                </c:pt>
                <c:pt idx="8420">
                  <c:v>4</c:v>
                </c:pt>
                <c:pt idx="8421">
                  <c:v>5</c:v>
                </c:pt>
                <c:pt idx="8422">
                  <c:v>4</c:v>
                </c:pt>
                <c:pt idx="8423">
                  <c:v>3</c:v>
                </c:pt>
                <c:pt idx="8424">
                  <c:v>3</c:v>
                </c:pt>
                <c:pt idx="8425">
                  <c:v>5</c:v>
                </c:pt>
                <c:pt idx="8426">
                  <c:v>3</c:v>
                </c:pt>
                <c:pt idx="8427">
                  <c:v>4</c:v>
                </c:pt>
                <c:pt idx="8428">
                  <c:v>3</c:v>
                </c:pt>
                <c:pt idx="8429">
                  <c:v>4</c:v>
                </c:pt>
                <c:pt idx="8430">
                  <c:v>4</c:v>
                </c:pt>
                <c:pt idx="8431">
                  <c:v>2</c:v>
                </c:pt>
                <c:pt idx="8432">
                  <c:v>3</c:v>
                </c:pt>
                <c:pt idx="8433">
                  <c:v>3</c:v>
                </c:pt>
                <c:pt idx="8434">
                  <c:v>3</c:v>
                </c:pt>
                <c:pt idx="8435">
                  <c:v>2</c:v>
                </c:pt>
                <c:pt idx="8436">
                  <c:v>2</c:v>
                </c:pt>
                <c:pt idx="8437">
                  <c:v>3</c:v>
                </c:pt>
                <c:pt idx="8438">
                  <c:v>5</c:v>
                </c:pt>
                <c:pt idx="8439">
                  <c:v>3</c:v>
                </c:pt>
                <c:pt idx="8440">
                  <c:v>3</c:v>
                </c:pt>
                <c:pt idx="8441">
                  <c:v>3</c:v>
                </c:pt>
                <c:pt idx="8442">
                  <c:v>3</c:v>
                </c:pt>
                <c:pt idx="8443">
                  <c:v>4</c:v>
                </c:pt>
                <c:pt idx="8444">
                  <c:v>3</c:v>
                </c:pt>
                <c:pt idx="8445">
                  <c:v>1</c:v>
                </c:pt>
                <c:pt idx="8446">
                  <c:v>4</c:v>
                </c:pt>
                <c:pt idx="8447">
                  <c:v>3</c:v>
                </c:pt>
                <c:pt idx="8448">
                  <c:v>3</c:v>
                </c:pt>
                <c:pt idx="8449">
                  <c:v>3</c:v>
                </c:pt>
                <c:pt idx="8450">
                  <c:v>3</c:v>
                </c:pt>
                <c:pt idx="8451">
                  <c:v>5</c:v>
                </c:pt>
                <c:pt idx="8452">
                  <c:v>3</c:v>
                </c:pt>
                <c:pt idx="8453">
                  <c:v>5</c:v>
                </c:pt>
                <c:pt idx="8454">
                  <c:v>4</c:v>
                </c:pt>
                <c:pt idx="8455">
                  <c:v>3</c:v>
                </c:pt>
                <c:pt idx="8456">
                  <c:v>3</c:v>
                </c:pt>
                <c:pt idx="8457">
                  <c:v>2</c:v>
                </c:pt>
                <c:pt idx="8458">
                  <c:v>2</c:v>
                </c:pt>
                <c:pt idx="8459">
                  <c:v>3</c:v>
                </c:pt>
                <c:pt idx="8460">
                  <c:v>3</c:v>
                </c:pt>
                <c:pt idx="8461">
                  <c:v>2</c:v>
                </c:pt>
                <c:pt idx="8462">
                  <c:v>4</c:v>
                </c:pt>
                <c:pt idx="8463">
                  <c:v>3</c:v>
                </c:pt>
                <c:pt idx="8464">
                  <c:v>3</c:v>
                </c:pt>
                <c:pt idx="8465">
                  <c:v>3</c:v>
                </c:pt>
                <c:pt idx="8466">
                  <c:v>2</c:v>
                </c:pt>
                <c:pt idx="8467">
                  <c:v>3</c:v>
                </c:pt>
                <c:pt idx="8468">
                  <c:v>3</c:v>
                </c:pt>
                <c:pt idx="8469">
                  <c:v>3</c:v>
                </c:pt>
                <c:pt idx="8470">
                  <c:v>3</c:v>
                </c:pt>
                <c:pt idx="8471">
                  <c:v>3</c:v>
                </c:pt>
                <c:pt idx="8472">
                  <c:v>3</c:v>
                </c:pt>
                <c:pt idx="8473">
                  <c:v>4</c:v>
                </c:pt>
                <c:pt idx="8474">
                  <c:v>4</c:v>
                </c:pt>
                <c:pt idx="8475">
                  <c:v>3</c:v>
                </c:pt>
                <c:pt idx="8476">
                  <c:v>3</c:v>
                </c:pt>
                <c:pt idx="8477">
                  <c:v>0</c:v>
                </c:pt>
                <c:pt idx="8478">
                  <c:v>4</c:v>
                </c:pt>
                <c:pt idx="8479">
                  <c:v>4</c:v>
                </c:pt>
                <c:pt idx="8480">
                  <c:v>4</c:v>
                </c:pt>
                <c:pt idx="8481">
                  <c:v>3</c:v>
                </c:pt>
                <c:pt idx="8482">
                  <c:v>4</c:v>
                </c:pt>
                <c:pt idx="8483">
                  <c:v>4</c:v>
                </c:pt>
                <c:pt idx="8484">
                  <c:v>0</c:v>
                </c:pt>
                <c:pt idx="8485">
                  <c:v>3</c:v>
                </c:pt>
                <c:pt idx="8486">
                  <c:v>3</c:v>
                </c:pt>
                <c:pt idx="8487">
                  <c:v>5</c:v>
                </c:pt>
                <c:pt idx="8488">
                  <c:v>3</c:v>
                </c:pt>
                <c:pt idx="8489">
                  <c:v>5</c:v>
                </c:pt>
                <c:pt idx="8490">
                  <c:v>3</c:v>
                </c:pt>
                <c:pt idx="8491">
                  <c:v>3</c:v>
                </c:pt>
                <c:pt idx="8492">
                  <c:v>3</c:v>
                </c:pt>
                <c:pt idx="8493">
                  <c:v>4</c:v>
                </c:pt>
                <c:pt idx="8494">
                  <c:v>4</c:v>
                </c:pt>
                <c:pt idx="8495">
                  <c:v>2</c:v>
                </c:pt>
                <c:pt idx="8496">
                  <c:v>4</c:v>
                </c:pt>
                <c:pt idx="8497">
                  <c:v>3</c:v>
                </c:pt>
                <c:pt idx="8498">
                  <c:v>4</c:v>
                </c:pt>
                <c:pt idx="8499">
                  <c:v>3</c:v>
                </c:pt>
                <c:pt idx="8500">
                  <c:v>3</c:v>
                </c:pt>
                <c:pt idx="8501">
                  <c:v>4</c:v>
                </c:pt>
                <c:pt idx="8502">
                  <c:v>2</c:v>
                </c:pt>
                <c:pt idx="8503">
                  <c:v>4</c:v>
                </c:pt>
                <c:pt idx="8504">
                  <c:v>3</c:v>
                </c:pt>
                <c:pt idx="8505">
                  <c:v>3</c:v>
                </c:pt>
                <c:pt idx="8506">
                  <c:v>3</c:v>
                </c:pt>
                <c:pt idx="8507">
                  <c:v>3</c:v>
                </c:pt>
                <c:pt idx="8508">
                  <c:v>2</c:v>
                </c:pt>
                <c:pt idx="8509">
                  <c:v>3</c:v>
                </c:pt>
                <c:pt idx="8510">
                  <c:v>3</c:v>
                </c:pt>
                <c:pt idx="8511">
                  <c:v>4</c:v>
                </c:pt>
                <c:pt idx="8512">
                  <c:v>2</c:v>
                </c:pt>
                <c:pt idx="8513">
                  <c:v>4</c:v>
                </c:pt>
                <c:pt idx="8514">
                  <c:v>4</c:v>
                </c:pt>
                <c:pt idx="8515">
                  <c:v>5</c:v>
                </c:pt>
                <c:pt idx="8516">
                  <c:v>7</c:v>
                </c:pt>
                <c:pt idx="8517">
                  <c:v>3</c:v>
                </c:pt>
                <c:pt idx="8518">
                  <c:v>4</c:v>
                </c:pt>
                <c:pt idx="8519">
                  <c:v>2</c:v>
                </c:pt>
                <c:pt idx="8520">
                  <c:v>2</c:v>
                </c:pt>
                <c:pt idx="8521">
                  <c:v>5</c:v>
                </c:pt>
                <c:pt idx="8522">
                  <c:v>2</c:v>
                </c:pt>
                <c:pt idx="8523">
                  <c:v>3</c:v>
                </c:pt>
                <c:pt idx="8524">
                  <c:v>4</c:v>
                </c:pt>
                <c:pt idx="8525">
                  <c:v>3</c:v>
                </c:pt>
                <c:pt idx="8526">
                  <c:v>3</c:v>
                </c:pt>
                <c:pt idx="8527">
                  <c:v>4</c:v>
                </c:pt>
                <c:pt idx="8528">
                  <c:v>3</c:v>
                </c:pt>
                <c:pt idx="8529">
                  <c:v>3</c:v>
                </c:pt>
                <c:pt idx="8530">
                  <c:v>4</c:v>
                </c:pt>
                <c:pt idx="8531">
                  <c:v>3</c:v>
                </c:pt>
                <c:pt idx="8532">
                  <c:v>1</c:v>
                </c:pt>
                <c:pt idx="8533">
                  <c:v>1</c:v>
                </c:pt>
                <c:pt idx="8534">
                  <c:v>2</c:v>
                </c:pt>
                <c:pt idx="8535">
                  <c:v>3</c:v>
                </c:pt>
                <c:pt idx="8536">
                  <c:v>3</c:v>
                </c:pt>
                <c:pt idx="8537">
                  <c:v>4</c:v>
                </c:pt>
                <c:pt idx="8538">
                  <c:v>4</c:v>
                </c:pt>
                <c:pt idx="8539">
                  <c:v>3</c:v>
                </c:pt>
                <c:pt idx="8540">
                  <c:v>4</c:v>
                </c:pt>
                <c:pt idx="8541">
                  <c:v>3</c:v>
                </c:pt>
                <c:pt idx="8542">
                  <c:v>3</c:v>
                </c:pt>
                <c:pt idx="8543">
                  <c:v>3</c:v>
                </c:pt>
                <c:pt idx="8544">
                  <c:v>4</c:v>
                </c:pt>
                <c:pt idx="8545">
                  <c:v>4</c:v>
                </c:pt>
                <c:pt idx="8546">
                  <c:v>9</c:v>
                </c:pt>
                <c:pt idx="8547">
                  <c:v>3</c:v>
                </c:pt>
                <c:pt idx="8548">
                  <c:v>4</c:v>
                </c:pt>
                <c:pt idx="8549">
                  <c:v>3</c:v>
                </c:pt>
                <c:pt idx="8550">
                  <c:v>5</c:v>
                </c:pt>
                <c:pt idx="8551">
                  <c:v>4</c:v>
                </c:pt>
                <c:pt idx="8552">
                  <c:v>3</c:v>
                </c:pt>
                <c:pt idx="8553">
                  <c:v>2</c:v>
                </c:pt>
                <c:pt idx="8554">
                  <c:v>4</c:v>
                </c:pt>
                <c:pt idx="8555">
                  <c:v>4</c:v>
                </c:pt>
                <c:pt idx="8556">
                  <c:v>4</c:v>
                </c:pt>
                <c:pt idx="8557">
                  <c:v>4</c:v>
                </c:pt>
                <c:pt idx="8558">
                  <c:v>3</c:v>
                </c:pt>
                <c:pt idx="8559">
                  <c:v>3</c:v>
                </c:pt>
                <c:pt idx="8560">
                  <c:v>3</c:v>
                </c:pt>
                <c:pt idx="8561">
                  <c:v>3</c:v>
                </c:pt>
                <c:pt idx="8562">
                  <c:v>3</c:v>
                </c:pt>
                <c:pt idx="8563">
                  <c:v>3</c:v>
                </c:pt>
                <c:pt idx="8564">
                  <c:v>3</c:v>
                </c:pt>
                <c:pt idx="8565">
                  <c:v>4</c:v>
                </c:pt>
                <c:pt idx="8566">
                  <c:v>4</c:v>
                </c:pt>
                <c:pt idx="8567">
                  <c:v>3</c:v>
                </c:pt>
                <c:pt idx="8568">
                  <c:v>5</c:v>
                </c:pt>
                <c:pt idx="8569">
                  <c:v>2</c:v>
                </c:pt>
                <c:pt idx="8570">
                  <c:v>3</c:v>
                </c:pt>
                <c:pt idx="8571">
                  <c:v>4</c:v>
                </c:pt>
                <c:pt idx="8572">
                  <c:v>3</c:v>
                </c:pt>
                <c:pt idx="8573">
                  <c:v>4</c:v>
                </c:pt>
                <c:pt idx="8574">
                  <c:v>3</c:v>
                </c:pt>
                <c:pt idx="8575">
                  <c:v>4</c:v>
                </c:pt>
                <c:pt idx="8576">
                  <c:v>4</c:v>
                </c:pt>
                <c:pt idx="8577">
                  <c:v>2</c:v>
                </c:pt>
                <c:pt idx="8578">
                  <c:v>4</c:v>
                </c:pt>
                <c:pt idx="8579">
                  <c:v>4</c:v>
                </c:pt>
                <c:pt idx="8580">
                  <c:v>4</c:v>
                </c:pt>
                <c:pt idx="8581">
                  <c:v>4</c:v>
                </c:pt>
                <c:pt idx="8582">
                  <c:v>3</c:v>
                </c:pt>
                <c:pt idx="8583">
                  <c:v>2</c:v>
                </c:pt>
                <c:pt idx="8584">
                  <c:v>3</c:v>
                </c:pt>
                <c:pt idx="8585">
                  <c:v>4</c:v>
                </c:pt>
                <c:pt idx="8586">
                  <c:v>3</c:v>
                </c:pt>
                <c:pt idx="8587">
                  <c:v>3</c:v>
                </c:pt>
                <c:pt idx="8588">
                  <c:v>3</c:v>
                </c:pt>
                <c:pt idx="8589">
                  <c:v>4</c:v>
                </c:pt>
                <c:pt idx="8590">
                  <c:v>4</c:v>
                </c:pt>
                <c:pt idx="8591">
                  <c:v>4</c:v>
                </c:pt>
                <c:pt idx="8592">
                  <c:v>5</c:v>
                </c:pt>
                <c:pt idx="8593">
                  <c:v>3</c:v>
                </c:pt>
                <c:pt idx="8594">
                  <c:v>4</c:v>
                </c:pt>
                <c:pt idx="8595">
                  <c:v>2</c:v>
                </c:pt>
                <c:pt idx="8596">
                  <c:v>3</c:v>
                </c:pt>
                <c:pt idx="8597">
                  <c:v>3</c:v>
                </c:pt>
                <c:pt idx="8598">
                  <c:v>3</c:v>
                </c:pt>
                <c:pt idx="8599">
                  <c:v>4</c:v>
                </c:pt>
                <c:pt idx="8600">
                  <c:v>1</c:v>
                </c:pt>
                <c:pt idx="8601">
                  <c:v>4</c:v>
                </c:pt>
                <c:pt idx="8602">
                  <c:v>2</c:v>
                </c:pt>
                <c:pt idx="8603">
                  <c:v>4</c:v>
                </c:pt>
                <c:pt idx="8604">
                  <c:v>3</c:v>
                </c:pt>
                <c:pt idx="8605">
                  <c:v>4</c:v>
                </c:pt>
                <c:pt idx="8606">
                  <c:v>2</c:v>
                </c:pt>
                <c:pt idx="8607">
                  <c:v>3</c:v>
                </c:pt>
                <c:pt idx="8608">
                  <c:v>4</c:v>
                </c:pt>
                <c:pt idx="8609">
                  <c:v>2</c:v>
                </c:pt>
                <c:pt idx="8610">
                  <c:v>3</c:v>
                </c:pt>
                <c:pt idx="8611">
                  <c:v>2</c:v>
                </c:pt>
                <c:pt idx="8612">
                  <c:v>2</c:v>
                </c:pt>
                <c:pt idx="8613">
                  <c:v>4</c:v>
                </c:pt>
                <c:pt idx="8614">
                  <c:v>3</c:v>
                </c:pt>
                <c:pt idx="8615">
                  <c:v>3</c:v>
                </c:pt>
                <c:pt idx="8616">
                  <c:v>3</c:v>
                </c:pt>
                <c:pt idx="8617">
                  <c:v>5</c:v>
                </c:pt>
                <c:pt idx="8618">
                  <c:v>4</c:v>
                </c:pt>
                <c:pt idx="8619">
                  <c:v>1</c:v>
                </c:pt>
                <c:pt idx="8620">
                  <c:v>3</c:v>
                </c:pt>
                <c:pt idx="8621">
                  <c:v>5</c:v>
                </c:pt>
                <c:pt idx="8622">
                  <c:v>2</c:v>
                </c:pt>
                <c:pt idx="8623">
                  <c:v>1</c:v>
                </c:pt>
                <c:pt idx="8624">
                  <c:v>2</c:v>
                </c:pt>
                <c:pt idx="8625">
                  <c:v>5</c:v>
                </c:pt>
                <c:pt idx="8626">
                  <c:v>3</c:v>
                </c:pt>
                <c:pt idx="8627">
                  <c:v>3</c:v>
                </c:pt>
                <c:pt idx="8628">
                  <c:v>5</c:v>
                </c:pt>
                <c:pt idx="8629">
                  <c:v>7</c:v>
                </c:pt>
                <c:pt idx="8630">
                  <c:v>3</c:v>
                </c:pt>
                <c:pt idx="8631">
                  <c:v>3</c:v>
                </c:pt>
                <c:pt idx="8632">
                  <c:v>2</c:v>
                </c:pt>
                <c:pt idx="8633">
                  <c:v>2</c:v>
                </c:pt>
                <c:pt idx="8634">
                  <c:v>2</c:v>
                </c:pt>
                <c:pt idx="8635">
                  <c:v>4</c:v>
                </c:pt>
                <c:pt idx="8636">
                  <c:v>3</c:v>
                </c:pt>
                <c:pt idx="8637">
                  <c:v>3</c:v>
                </c:pt>
                <c:pt idx="8638">
                  <c:v>4</c:v>
                </c:pt>
                <c:pt idx="8639">
                  <c:v>3</c:v>
                </c:pt>
                <c:pt idx="8640">
                  <c:v>3</c:v>
                </c:pt>
                <c:pt idx="8641">
                  <c:v>5</c:v>
                </c:pt>
                <c:pt idx="8642">
                  <c:v>3</c:v>
                </c:pt>
                <c:pt idx="8643">
                  <c:v>2</c:v>
                </c:pt>
                <c:pt idx="8644">
                  <c:v>5</c:v>
                </c:pt>
                <c:pt idx="8645">
                  <c:v>4</c:v>
                </c:pt>
                <c:pt idx="8646">
                  <c:v>3</c:v>
                </c:pt>
                <c:pt idx="8647">
                  <c:v>3</c:v>
                </c:pt>
                <c:pt idx="8648">
                  <c:v>4</c:v>
                </c:pt>
                <c:pt idx="8649">
                  <c:v>2</c:v>
                </c:pt>
                <c:pt idx="8650">
                  <c:v>3</c:v>
                </c:pt>
                <c:pt idx="8651">
                  <c:v>3</c:v>
                </c:pt>
                <c:pt idx="8652">
                  <c:v>3</c:v>
                </c:pt>
                <c:pt idx="8653">
                  <c:v>3</c:v>
                </c:pt>
                <c:pt idx="8654">
                  <c:v>4</c:v>
                </c:pt>
                <c:pt idx="8655">
                  <c:v>4</c:v>
                </c:pt>
                <c:pt idx="8656">
                  <c:v>2</c:v>
                </c:pt>
                <c:pt idx="8657">
                  <c:v>3</c:v>
                </c:pt>
                <c:pt idx="8658">
                  <c:v>3</c:v>
                </c:pt>
                <c:pt idx="8659">
                  <c:v>2</c:v>
                </c:pt>
                <c:pt idx="8660">
                  <c:v>3</c:v>
                </c:pt>
                <c:pt idx="8661">
                  <c:v>2</c:v>
                </c:pt>
                <c:pt idx="8662">
                  <c:v>3</c:v>
                </c:pt>
                <c:pt idx="8663">
                  <c:v>4</c:v>
                </c:pt>
                <c:pt idx="8664">
                  <c:v>3</c:v>
                </c:pt>
                <c:pt idx="8665">
                  <c:v>3</c:v>
                </c:pt>
                <c:pt idx="8666">
                  <c:v>3</c:v>
                </c:pt>
                <c:pt idx="8667">
                  <c:v>3</c:v>
                </c:pt>
                <c:pt idx="8668">
                  <c:v>3</c:v>
                </c:pt>
                <c:pt idx="8669">
                  <c:v>3</c:v>
                </c:pt>
                <c:pt idx="8670">
                  <c:v>3</c:v>
                </c:pt>
                <c:pt idx="8671">
                  <c:v>5</c:v>
                </c:pt>
                <c:pt idx="8672">
                  <c:v>3</c:v>
                </c:pt>
                <c:pt idx="8673">
                  <c:v>4</c:v>
                </c:pt>
                <c:pt idx="8674">
                  <c:v>2</c:v>
                </c:pt>
                <c:pt idx="8675">
                  <c:v>5</c:v>
                </c:pt>
                <c:pt idx="8676">
                  <c:v>3</c:v>
                </c:pt>
                <c:pt idx="8677">
                  <c:v>2</c:v>
                </c:pt>
                <c:pt idx="8678">
                  <c:v>3</c:v>
                </c:pt>
                <c:pt idx="8679">
                  <c:v>4</c:v>
                </c:pt>
                <c:pt idx="8680">
                  <c:v>3</c:v>
                </c:pt>
                <c:pt idx="8681">
                  <c:v>3</c:v>
                </c:pt>
                <c:pt idx="8682">
                  <c:v>3</c:v>
                </c:pt>
                <c:pt idx="8683">
                  <c:v>3</c:v>
                </c:pt>
                <c:pt idx="8684">
                  <c:v>3</c:v>
                </c:pt>
                <c:pt idx="8685">
                  <c:v>3</c:v>
                </c:pt>
                <c:pt idx="8686">
                  <c:v>4</c:v>
                </c:pt>
                <c:pt idx="8687">
                  <c:v>3</c:v>
                </c:pt>
                <c:pt idx="8688">
                  <c:v>3</c:v>
                </c:pt>
                <c:pt idx="8689">
                  <c:v>3</c:v>
                </c:pt>
                <c:pt idx="8690">
                  <c:v>3</c:v>
                </c:pt>
                <c:pt idx="8691">
                  <c:v>3</c:v>
                </c:pt>
                <c:pt idx="8692">
                  <c:v>6</c:v>
                </c:pt>
                <c:pt idx="8693">
                  <c:v>4</c:v>
                </c:pt>
                <c:pt idx="8694">
                  <c:v>4</c:v>
                </c:pt>
                <c:pt idx="8695">
                  <c:v>4</c:v>
                </c:pt>
                <c:pt idx="8696">
                  <c:v>3</c:v>
                </c:pt>
                <c:pt idx="8697">
                  <c:v>4</c:v>
                </c:pt>
                <c:pt idx="8698">
                  <c:v>3</c:v>
                </c:pt>
                <c:pt idx="8699">
                  <c:v>2</c:v>
                </c:pt>
                <c:pt idx="8700">
                  <c:v>3</c:v>
                </c:pt>
                <c:pt idx="8701">
                  <c:v>3</c:v>
                </c:pt>
                <c:pt idx="8702">
                  <c:v>4</c:v>
                </c:pt>
                <c:pt idx="8703">
                  <c:v>3</c:v>
                </c:pt>
                <c:pt idx="8704">
                  <c:v>4</c:v>
                </c:pt>
                <c:pt idx="8705">
                  <c:v>4</c:v>
                </c:pt>
                <c:pt idx="8706">
                  <c:v>3</c:v>
                </c:pt>
                <c:pt idx="8707">
                  <c:v>4</c:v>
                </c:pt>
                <c:pt idx="8708">
                  <c:v>2</c:v>
                </c:pt>
                <c:pt idx="8709">
                  <c:v>4</c:v>
                </c:pt>
                <c:pt idx="8710">
                  <c:v>2</c:v>
                </c:pt>
                <c:pt idx="8711">
                  <c:v>3</c:v>
                </c:pt>
                <c:pt idx="8712">
                  <c:v>4</c:v>
                </c:pt>
                <c:pt idx="8713">
                  <c:v>2</c:v>
                </c:pt>
                <c:pt idx="8714">
                  <c:v>3</c:v>
                </c:pt>
                <c:pt idx="8715">
                  <c:v>2</c:v>
                </c:pt>
                <c:pt idx="8716">
                  <c:v>4</c:v>
                </c:pt>
                <c:pt idx="8717">
                  <c:v>5</c:v>
                </c:pt>
                <c:pt idx="8718">
                  <c:v>3</c:v>
                </c:pt>
                <c:pt idx="8719">
                  <c:v>4</c:v>
                </c:pt>
                <c:pt idx="8720">
                  <c:v>3</c:v>
                </c:pt>
                <c:pt idx="8721">
                  <c:v>2</c:v>
                </c:pt>
                <c:pt idx="8722">
                  <c:v>4</c:v>
                </c:pt>
                <c:pt idx="8723">
                  <c:v>3</c:v>
                </c:pt>
                <c:pt idx="8724">
                  <c:v>6</c:v>
                </c:pt>
                <c:pt idx="8725">
                  <c:v>3</c:v>
                </c:pt>
                <c:pt idx="8726">
                  <c:v>4</c:v>
                </c:pt>
                <c:pt idx="8727">
                  <c:v>3</c:v>
                </c:pt>
                <c:pt idx="8728">
                  <c:v>3</c:v>
                </c:pt>
                <c:pt idx="8729">
                  <c:v>3</c:v>
                </c:pt>
                <c:pt idx="8730">
                  <c:v>4</c:v>
                </c:pt>
                <c:pt idx="8731">
                  <c:v>2</c:v>
                </c:pt>
                <c:pt idx="8732">
                  <c:v>1</c:v>
                </c:pt>
                <c:pt idx="8733">
                  <c:v>4</c:v>
                </c:pt>
                <c:pt idx="8734">
                  <c:v>4</c:v>
                </c:pt>
                <c:pt idx="8735">
                  <c:v>3</c:v>
                </c:pt>
                <c:pt idx="8736">
                  <c:v>4</c:v>
                </c:pt>
                <c:pt idx="8737">
                  <c:v>3</c:v>
                </c:pt>
                <c:pt idx="8738">
                  <c:v>3</c:v>
                </c:pt>
                <c:pt idx="8739">
                  <c:v>3</c:v>
                </c:pt>
                <c:pt idx="8740">
                  <c:v>4</c:v>
                </c:pt>
                <c:pt idx="8741">
                  <c:v>3</c:v>
                </c:pt>
                <c:pt idx="8742">
                  <c:v>3</c:v>
                </c:pt>
                <c:pt idx="8743">
                  <c:v>3</c:v>
                </c:pt>
                <c:pt idx="8744">
                  <c:v>2</c:v>
                </c:pt>
                <c:pt idx="8745">
                  <c:v>4</c:v>
                </c:pt>
                <c:pt idx="8746">
                  <c:v>3</c:v>
                </c:pt>
                <c:pt idx="8747">
                  <c:v>3</c:v>
                </c:pt>
                <c:pt idx="8748">
                  <c:v>3</c:v>
                </c:pt>
                <c:pt idx="8749">
                  <c:v>3</c:v>
                </c:pt>
                <c:pt idx="8750">
                  <c:v>3</c:v>
                </c:pt>
                <c:pt idx="8751">
                  <c:v>3</c:v>
                </c:pt>
                <c:pt idx="8752">
                  <c:v>4</c:v>
                </c:pt>
                <c:pt idx="8753">
                  <c:v>3</c:v>
                </c:pt>
                <c:pt idx="8754">
                  <c:v>4</c:v>
                </c:pt>
                <c:pt idx="8755">
                  <c:v>2</c:v>
                </c:pt>
                <c:pt idx="8756">
                  <c:v>2</c:v>
                </c:pt>
                <c:pt idx="8757">
                  <c:v>11</c:v>
                </c:pt>
                <c:pt idx="8758">
                  <c:v>4</c:v>
                </c:pt>
                <c:pt idx="8759">
                  <c:v>3</c:v>
                </c:pt>
                <c:pt idx="8760">
                  <c:v>3</c:v>
                </c:pt>
                <c:pt idx="8761">
                  <c:v>3</c:v>
                </c:pt>
                <c:pt idx="8762">
                  <c:v>2</c:v>
                </c:pt>
                <c:pt idx="8763">
                  <c:v>5</c:v>
                </c:pt>
                <c:pt idx="8764">
                  <c:v>5</c:v>
                </c:pt>
                <c:pt idx="8765">
                  <c:v>3</c:v>
                </c:pt>
                <c:pt idx="8766">
                  <c:v>2</c:v>
                </c:pt>
                <c:pt idx="8767">
                  <c:v>4</c:v>
                </c:pt>
                <c:pt idx="8768">
                  <c:v>2</c:v>
                </c:pt>
                <c:pt idx="8769">
                  <c:v>2</c:v>
                </c:pt>
                <c:pt idx="8770">
                  <c:v>2</c:v>
                </c:pt>
                <c:pt idx="8771">
                  <c:v>4</c:v>
                </c:pt>
                <c:pt idx="8772">
                  <c:v>3</c:v>
                </c:pt>
                <c:pt idx="8773">
                  <c:v>3</c:v>
                </c:pt>
                <c:pt idx="8774">
                  <c:v>3</c:v>
                </c:pt>
                <c:pt idx="8775">
                  <c:v>2</c:v>
                </c:pt>
                <c:pt idx="8776">
                  <c:v>3</c:v>
                </c:pt>
                <c:pt idx="8777">
                  <c:v>4</c:v>
                </c:pt>
                <c:pt idx="8778">
                  <c:v>4</c:v>
                </c:pt>
                <c:pt idx="8779">
                  <c:v>4</c:v>
                </c:pt>
                <c:pt idx="8780">
                  <c:v>2</c:v>
                </c:pt>
                <c:pt idx="8781">
                  <c:v>4</c:v>
                </c:pt>
                <c:pt idx="8782">
                  <c:v>4</c:v>
                </c:pt>
                <c:pt idx="8783">
                  <c:v>4</c:v>
                </c:pt>
                <c:pt idx="8784">
                  <c:v>3</c:v>
                </c:pt>
                <c:pt idx="8785">
                  <c:v>3</c:v>
                </c:pt>
                <c:pt idx="8786">
                  <c:v>2</c:v>
                </c:pt>
                <c:pt idx="8787">
                  <c:v>3</c:v>
                </c:pt>
                <c:pt idx="8788">
                  <c:v>3</c:v>
                </c:pt>
                <c:pt idx="8789">
                  <c:v>3</c:v>
                </c:pt>
                <c:pt idx="8790">
                  <c:v>3</c:v>
                </c:pt>
                <c:pt idx="8791">
                  <c:v>3</c:v>
                </c:pt>
                <c:pt idx="8792">
                  <c:v>4</c:v>
                </c:pt>
                <c:pt idx="8793">
                  <c:v>3</c:v>
                </c:pt>
                <c:pt idx="8794">
                  <c:v>3</c:v>
                </c:pt>
                <c:pt idx="8795">
                  <c:v>2</c:v>
                </c:pt>
                <c:pt idx="8796">
                  <c:v>4</c:v>
                </c:pt>
                <c:pt idx="8797">
                  <c:v>4</c:v>
                </c:pt>
                <c:pt idx="8798">
                  <c:v>2</c:v>
                </c:pt>
                <c:pt idx="8799">
                  <c:v>4</c:v>
                </c:pt>
                <c:pt idx="8800">
                  <c:v>1</c:v>
                </c:pt>
                <c:pt idx="8801">
                  <c:v>4</c:v>
                </c:pt>
                <c:pt idx="8802">
                  <c:v>3</c:v>
                </c:pt>
                <c:pt idx="8803">
                  <c:v>3</c:v>
                </c:pt>
                <c:pt idx="8804">
                  <c:v>3</c:v>
                </c:pt>
                <c:pt idx="8805">
                  <c:v>4</c:v>
                </c:pt>
                <c:pt idx="8806">
                  <c:v>2</c:v>
                </c:pt>
                <c:pt idx="8807">
                  <c:v>4</c:v>
                </c:pt>
                <c:pt idx="8808">
                  <c:v>4</c:v>
                </c:pt>
                <c:pt idx="8809">
                  <c:v>3</c:v>
                </c:pt>
                <c:pt idx="8810">
                  <c:v>3</c:v>
                </c:pt>
                <c:pt idx="8811">
                  <c:v>3</c:v>
                </c:pt>
                <c:pt idx="8812">
                  <c:v>4</c:v>
                </c:pt>
                <c:pt idx="8813">
                  <c:v>5</c:v>
                </c:pt>
                <c:pt idx="8814">
                  <c:v>1</c:v>
                </c:pt>
                <c:pt idx="8815">
                  <c:v>4</c:v>
                </c:pt>
                <c:pt idx="8816">
                  <c:v>5</c:v>
                </c:pt>
                <c:pt idx="8817">
                  <c:v>4</c:v>
                </c:pt>
                <c:pt idx="8818">
                  <c:v>3</c:v>
                </c:pt>
                <c:pt idx="8819">
                  <c:v>5</c:v>
                </c:pt>
                <c:pt idx="8820">
                  <c:v>3</c:v>
                </c:pt>
                <c:pt idx="8821">
                  <c:v>3</c:v>
                </c:pt>
                <c:pt idx="8822">
                  <c:v>2</c:v>
                </c:pt>
                <c:pt idx="8823">
                  <c:v>2</c:v>
                </c:pt>
                <c:pt idx="8824">
                  <c:v>3</c:v>
                </c:pt>
                <c:pt idx="8825">
                  <c:v>3</c:v>
                </c:pt>
                <c:pt idx="8826">
                  <c:v>4</c:v>
                </c:pt>
                <c:pt idx="8827">
                  <c:v>3</c:v>
                </c:pt>
                <c:pt idx="8828">
                  <c:v>3</c:v>
                </c:pt>
                <c:pt idx="8829">
                  <c:v>4</c:v>
                </c:pt>
                <c:pt idx="8830">
                  <c:v>3</c:v>
                </c:pt>
                <c:pt idx="8831">
                  <c:v>2</c:v>
                </c:pt>
                <c:pt idx="8832">
                  <c:v>4</c:v>
                </c:pt>
                <c:pt idx="8833">
                  <c:v>4</c:v>
                </c:pt>
                <c:pt idx="8834">
                  <c:v>3</c:v>
                </c:pt>
                <c:pt idx="8835">
                  <c:v>4</c:v>
                </c:pt>
                <c:pt idx="8836">
                  <c:v>2</c:v>
                </c:pt>
                <c:pt idx="8837">
                  <c:v>5</c:v>
                </c:pt>
                <c:pt idx="8838">
                  <c:v>5</c:v>
                </c:pt>
                <c:pt idx="8839">
                  <c:v>4</c:v>
                </c:pt>
                <c:pt idx="8840">
                  <c:v>4</c:v>
                </c:pt>
                <c:pt idx="8841">
                  <c:v>3</c:v>
                </c:pt>
                <c:pt idx="8842">
                  <c:v>3</c:v>
                </c:pt>
                <c:pt idx="8843">
                  <c:v>2</c:v>
                </c:pt>
                <c:pt idx="8844">
                  <c:v>3</c:v>
                </c:pt>
                <c:pt idx="8845">
                  <c:v>4</c:v>
                </c:pt>
                <c:pt idx="8846">
                  <c:v>3</c:v>
                </c:pt>
                <c:pt idx="8847">
                  <c:v>3</c:v>
                </c:pt>
                <c:pt idx="8848">
                  <c:v>3</c:v>
                </c:pt>
                <c:pt idx="8849">
                  <c:v>3</c:v>
                </c:pt>
                <c:pt idx="8850">
                  <c:v>3</c:v>
                </c:pt>
                <c:pt idx="8851">
                  <c:v>3</c:v>
                </c:pt>
                <c:pt idx="8852">
                  <c:v>3</c:v>
                </c:pt>
                <c:pt idx="8853">
                  <c:v>3</c:v>
                </c:pt>
                <c:pt idx="8854">
                  <c:v>4</c:v>
                </c:pt>
                <c:pt idx="8855">
                  <c:v>3</c:v>
                </c:pt>
                <c:pt idx="8856">
                  <c:v>5</c:v>
                </c:pt>
                <c:pt idx="8857">
                  <c:v>2</c:v>
                </c:pt>
                <c:pt idx="8858">
                  <c:v>4</c:v>
                </c:pt>
                <c:pt idx="8859">
                  <c:v>5</c:v>
                </c:pt>
                <c:pt idx="8860">
                  <c:v>2</c:v>
                </c:pt>
                <c:pt idx="8861">
                  <c:v>3</c:v>
                </c:pt>
                <c:pt idx="8862">
                  <c:v>4</c:v>
                </c:pt>
                <c:pt idx="8863">
                  <c:v>4</c:v>
                </c:pt>
                <c:pt idx="8864">
                  <c:v>3</c:v>
                </c:pt>
                <c:pt idx="8865">
                  <c:v>3</c:v>
                </c:pt>
                <c:pt idx="8866">
                  <c:v>3</c:v>
                </c:pt>
                <c:pt idx="8867">
                  <c:v>2</c:v>
                </c:pt>
                <c:pt idx="8868">
                  <c:v>3</c:v>
                </c:pt>
                <c:pt idx="8869">
                  <c:v>4</c:v>
                </c:pt>
                <c:pt idx="8870">
                  <c:v>4</c:v>
                </c:pt>
                <c:pt idx="8871">
                  <c:v>4</c:v>
                </c:pt>
                <c:pt idx="8872">
                  <c:v>3</c:v>
                </c:pt>
                <c:pt idx="8873">
                  <c:v>3</c:v>
                </c:pt>
                <c:pt idx="8874">
                  <c:v>2</c:v>
                </c:pt>
                <c:pt idx="8875">
                  <c:v>2</c:v>
                </c:pt>
                <c:pt idx="8876">
                  <c:v>3</c:v>
                </c:pt>
                <c:pt idx="8877">
                  <c:v>3</c:v>
                </c:pt>
                <c:pt idx="8878">
                  <c:v>4</c:v>
                </c:pt>
                <c:pt idx="8879">
                  <c:v>3</c:v>
                </c:pt>
                <c:pt idx="8880">
                  <c:v>3</c:v>
                </c:pt>
                <c:pt idx="8881">
                  <c:v>3</c:v>
                </c:pt>
                <c:pt idx="8882">
                  <c:v>3</c:v>
                </c:pt>
                <c:pt idx="8883">
                  <c:v>3</c:v>
                </c:pt>
                <c:pt idx="8884">
                  <c:v>2</c:v>
                </c:pt>
                <c:pt idx="8885">
                  <c:v>3</c:v>
                </c:pt>
                <c:pt idx="8886">
                  <c:v>4</c:v>
                </c:pt>
                <c:pt idx="8887">
                  <c:v>5</c:v>
                </c:pt>
                <c:pt idx="8888">
                  <c:v>3</c:v>
                </c:pt>
                <c:pt idx="8889">
                  <c:v>5</c:v>
                </c:pt>
                <c:pt idx="8890">
                  <c:v>2</c:v>
                </c:pt>
                <c:pt idx="8891">
                  <c:v>4</c:v>
                </c:pt>
                <c:pt idx="8892">
                  <c:v>4</c:v>
                </c:pt>
                <c:pt idx="8893">
                  <c:v>3</c:v>
                </c:pt>
                <c:pt idx="8894">
                  <c:v>3</c:v>
                </c:pt>
                <c:pt idx="8895">
                  <c:v>3</c:v>
                </c:pt>
                <c:pt idx="8896">
                  <c:v>3</c:v>
                </c:pt>
                <c:pt idx="8897">
                  <c:v>3</c:v>
                </c:pt>
                <c:pt idx="8898">
                  <c:v>4</c:v>
                </c:pt>
                <c:pt idx="8899">
                  <c:v>3</c:v>
                </c:pt>
                <c:pt idx="8900">
                  <c:v>4</c:v>
                </c:pt>
                <c:pt idx="8901">
                  <c:v>4</c:v>
                </c:pt>
                <c:pt idx="8902">
                  <c:v>4</c:v>
                </c:pt>
                <c:pt idx="8903">
                  <c:v>4</c:v>
                </c:pt>
                <c:pt idx="8904">
                  <c:v>5</c:v>
                </c:pt>
                <c:pt idx="8905">
                  <c:v>5</c:v>
                </c:pt>
                <c:pt idx="8906">
                  <c:v>3</c:v>
                </c:pt>
                <c:pt idx="8907">
                  <c:v>4</c:v>
                </c:pt>
                <c:pt idx="8908">
                  <c:v>5</c:v>
                </c:pt>
                <c:pt idx="8909">
                  <c:v>3</c:v>
                </c:pt>
                <c:pt idx="8910">
                  <c:v>4</c:v>
                </c:pt>
                <c:pt idx="8911">
                  <c:v>3</c:v>
                </c:pt>
                <c:pt idx="8912">
                  <c:v>3</c:v>
                </c:pt>
                <c:pt idx="8913">
                  <c:v>3</c:v>
                </c:pt>
                <c:pt idx="8914">
                  <c:v>6</c:v>
                </c:pt>
                <c:pt idx="8915">
                  <c:v>3</c:v>
                </c:pt>
                <c:pt idx="8916">
                  <c:v>3</c:v>
                </c:pt>
                <c:pt idx="8917">
                  <c:v>3</c:v>
                </c:pt>
                <c:pt idx="8918">
                  <c:v>3</c:v>
                </c:pt>
                <c:pt idx="8919">
                  <c:v>3</c:v>
                </c:pt>
                <c:pt idx="8920">
                  <c:v>3</c:v>
                </c:pt>
                <c:pt idx="8921">
                  <c:v>2</c:v>
                </c:pt>
                <c:pt idx="8922">
                  <c:v>3</c:v>
                </c:pt>
                <c:pt idx="8923">
                  <c:v>3</c:v>
                </c:pt>
                <c:pt idx="8924">
                  <c:v>5</c:v>
                </c:pt>
                <c:pt idx="8925">
                  <c:v>3</c:v>
                </c:pt>
                <c:pt idx="8926">
                  <c:v>3</c:v>
                </c:pt>
                <c:pt idx="8927">
                  <c:v>4</c:v>
                </c:pt>
                <c:pt idx="8928">
                  <c:v>4</c:v>
                </c:pt>
                <c:pt idx="8929">
                  <c:v>3</c:v>
                </c:pt>
                <c:pt idx="8930">
                  <c:v>3</c:v>
                </c:pt>
                <c:pt idx="8931">
                  <c:v>3</c:v>
                </c:pt>
                <c:pt idx="8932">
                  <c:v>3</c:v>
                </c:pt>
                <c:pt idx="8933">
                  <c:v>4</c:v>
                </c:pt>
                <c:pt idx="8934">
                  <c:v>3</c:v>
                </c:pt>
                <c:pt idx="8935">
                  <c:v>3</c:v>
                </c:pt>
                <c:pt idx="8936">
                  <c:v>3</c:v>
                </c:pt>
                <c:pt idx="8937">
                  <c:v>3</c:v>
                </c:pt>
                <c:pt idx="8938">
                  <c:v>4</c:v>
                </c:pt>
                <c:pt idx="8939">
                  <c:v>4</c:v>
                </c:pt>
                <c:pt idx="8940">
                  <c:v>3</c:v>
                </c:pt>
                <c:pt idx="8941">
                  <c:v>4</c:v>
                </c:pt>
                <c:pt idx="8942">
                  <c:v>4</c:v>
                </c:pt>
                <c:pt idx="8943">
                  <c:v>4</c:v>
                </c:pt>
                <c:pt idx="8944">
                  <c:v>2</c:v>
                </c:pt>
                <c:pt idx="8945">
                  <c:v>2</c:v>
                </c:pt>
                <c:pt idx="8946">
                  <c:v>3</c:v>
                </c:pt>
                <c:pt idx="8947">
                  <c:v>3</c:v>
                </c:pt>
                <c:pt idx="8948">
                  <c:v>3</c:v>
                </c:pt>
                <c:pt idx="8949">
                  <c:v>3</c:v>
                </c:pt>
                <c:pt idx="8950">
                  <c:v>4</c:v>
                </c:pt>
                <c:pt idx="8951">
                  <c:v>3</c:v>
                </c:pt>
                <c:pt idx="8952">
                  <c:v>4</c:v>
                </c:pt>
                <c:pt idx="8953">
                  <c:v>4</c:v>
                </c:pt>
                <c:pt idx="8954">
                  <c:v>3</c:v>
                </c:pt>
                <c:pt idx="8955">
                  <c:v>1</c:v>
                </c:pt>
                <c:pt idx="8956">
                  <c:v>2</c:v>
                </c:pt>
                <c:pt idx="8957">
                  <c:v>4</c:v>
                </c:pt>
                <c:pt idx="8958">
                  <c:v>2</c:v>
                </c:pt>
                <c:pt idx="8959">
                  <c:v>5</c:v>
                </c:pt>
                <c:pt idx="8960">
                  <c:v>3</c:v>
                </c:pt>
                <c:pt idx="8961">
                  <c:v>4</c:v>
                </c:pt>
                <c:pt idx="8962">
                  <c:v>4</c:v>
                </c:pt>
                <c:pt idx="8963">
                  <c:v>3</c:v>
                </c:pt>
                <c:pt idx="8964">
                  <c:v>3</c:v>
                </c:pt>
                <c:pt idx="8965">
                  <c:v>3</c:v>
                </c:pt>
                <c:pt idx="8966">
                  <c:v>6</c:v>
                </c:pt>
                <c:pt idx="8967">
                  <c:v>3</c:v>
                </c:pt>
                <c:pt idx="8968">
                  <c:v>4</c:v>
                </c:pt>
                <c:pt idx="8969">
                  <c:v>3</c:v>
                </c:pt>
                <c:pt idx="8970">
                  <c:v>3</c:v>
                </c:pt>
                <c:pt idx="8971">
                  <c:v>3</c:v>
                </c:pt>
                <c:pt idx="8972">
                  <c:v>3</c:v>
                </c:pt>
                <c:pt idx="8973">
                  <c:v>3</c:v>
                </c:pt>
                <c:pt idx="8974">
                  <c:v>3</c:v>
                </c:pt>
                <c:pt idx="8975">
                  <c:v>4</c:v>
                </c:pt>
                <c:pt idx="8976">
                  <c:v>3</c:v>
                </c:pt>
                <c:pt idx="8977">
                  <c:v>3</c:v>
                </c:pt>
                <c:pt idx="8978">
                  <c:v>2</c:v>
                </c:pt>
                <c:pt idx="8979">
                  <c:v>2</c:v>
                </c:pt>
                <c:pt idx="8980">
                  <c:v>4</c:v>
                </c:pt>
                <c:pt idx="8981">
                  <c:v>5</c:v>
                </c:pt>
                <c:pt idx="8982">
                  <c:v>3</c:v>
                </c:pt>
                <c:pt idx="8983">
                  <c:v>3</c:v>
                </c:pt>
                <c:pt idx="8984">
                  <c:v>2</c:v>
                </c:pt>
                <c:pt idx="8985">
                  <c:v>4</c:v>
                </c:pt>
                <c:pt idx="8986">
                  <c:v>2</c:v>
                </c:pt>
                <c:pt idx="8987">
                  <c:v>4</c:v>
                </c:pt>
                <c:pt idx="8988">
                  <c:v>4</c:v>
                </c:pt>
                <c:pt idx="8989">
                  <c:v>3</c:v>
                </c:pt>
                <c:pt idx="8990">
                  <c:v>3</c:v>
                </c:pt>
                <c:pt idx="8991">
                  <c:v>3</c:v>
                </c:pt>
                <c:pt idx="8992">
                  <c:v>3</c:v>
                </c:pt>
                <c:pt idx="8993">
                  <c:v>3</c:v>
                </c:pt>
                <c:pt idx="8994">
                  <c:v>3</c:v>
                </c:pt>
                <c:pt idx="8995">
                  <c:v>3</c:v>
                </c:pt>
                <c:pt idx="8996">
                  <c:v>3</c:v>
                </c:pt>
                <c:pt idx="8997">
                  <c:v>3</c:v>
                </c:pt>
                <c:pt idx="8998">
                  <c:v>3</c:v>
                </c:pt>
                <c:pt idx="8999">
                  <c:v>3</c:v>
                </c:pt>
                <c:pt idx="9000">
                  <c:v>3</c:v>
                </c:pt>
                <c:pt idx="9001">
                  <c:v>3</c:v>
                </c:pt>
                <c:pt idx="9002">
                  <c:v>3</c:v>
                </c:pt>
                <c:pt idx="9003">
                  <c:v>3</c:v>
                </c:pt>
                <c:pt idx="9004">
                  <c:v>4</c:v>
                </c:pt>
                <c:pt idx="9005">
                  <c:v>2</c:v>
                </c:pt>
                <c:pt idx="9006">
                  <c:v>3</c:v>
                </c:pt>
                <c:pt idx="9007">
                  <c:v>3</c:v>
                </c:pt>
                <c:pt idx="9008">
                  <c:v>3</c:v>
                </c:pt>
                <c:pt idx="9009">
                  <c:v>4</c:v>
                </c:pt>
                <c:pt idx="9010">
                  <c:v>3</c:v>
                </c:pt>
                <c:pt idx="9011">
                  <c:v>5</c:v>
                </c:pt>
                <c:pt idx="9012">
                  <c:v>5</c:v>
                </c:pt>
                <c:pt idx="9013">
                  <c:v>4</c:v>
                </c:pt>
                <c:pt idx="9014">
                  <c:v>4</c:v>
                </c:pt>
                <c:pt idx="9015">
                  <c:v>3</c:v>
                </c:pt>
                <c:pt idx="9016">
                  <c:v>3</c:v>
                </c:pt>
                <c:pt idx="9017">
                  <c:v>3</c:v>
                </c:pt>
                <c:pt idx="9018">
                  <c:v>5</c:v>
                </c:pt>
                <c:pt idx="9019">
                  <c:v>3</c:v>
                </c:pt>
                <c:pt idx="9020">
                  <c:v>5</c:v>
                </c:pt>
                <c:pt idx="9021">
                  <c:v>3</c:v>
                </c:pt>
                <c:pt idx="9022">
                  <c:v>3</c:v>
                </c:pt>
                <c:pt idx="9023">
                  <c:v>4</c:v>
                </c:pt>
                <c:pt idx="9024">
                  <c:v>4</c:v>
                </c:pt>
                <c:pt idx="9025">
                  <c:v>3</c:v>
                </c:pt>
                <c:pt idx="9026">
                  <c:v>3</c:v>
                </c:pt>
                <c:pt idx="9027">
                  <c:v>5</c:v>
                </c:pt>
                <c:pt idx="9028">
                  <c:v>3</c:v>
                </c:pt>
                <c:pt idx="9029">
                  <c:v>3</c:v>
                </c:pt>
                <c:pt idx="9030">
                  <c:v>4</c:v>
                </c:pt>
                <c:pt idx="9031">
                  <c:v>2</c:v>
                </c:pt>
                <c:pt idx="9032">
                  <c:v>3</c:v>
                </c:pt>
                <c:pt idx="9033">
                  <c:v>3</c:v>
                </c:pt>
                <c:pt idx="9034">
                  <c:v>3</c:v>
                </c:pt>
                <c:pt idx="9035">
                  <c:v>5</c:v>
                </c:pt>
                <c:pt idx="9036">
                  <c:v>3</c:v>
                </c:pt>
                <c:pt idx="9037">
                  <c:v>1</c:v>
                </c:pt>
                <c:pt idx="9038">
                  <c:v>3</c:v>
                </c:pt>
                <c:pt idx="9039">
                  <c:v>3</c:v>
                </c:pt>
                <c:pt idx="9040">
                  <c:v>3</c:v>
                </c:pt>
                <c:pt idx="9041">
                  <c:v>3</c:v>
                </c:pt>
                <c:pt idx="9042">
                  <c:v>3</c:v>
                </c:pt>
                <c:pt idx="9043">
                  <c:v>5</c:v>
                </c:pt>
                <c:pt idx="9044">
                  <c:v>5</c:v>
                </c:pt>
                <c:pt idx="9045">
                  <c:v>4</c:v>
                </c:pt>
                <c:pt idx="9046">
                  <c:v>4</c:v>
                </c:pt>
                <c:pt idx="9047">
                  <c:v>2</c:v>
                </c:pt>
                <c:pt idx="9048">
                  <c:v>4</c:v>
                </c:pt>
                <c:pt idx="9049">
                  <c:v>3</c:v>
                </c:pt>
                <c:pt idx="9050">
                  <c:v>4</c:v>
                </c:pt>
                <c:pt idx="9051">
                  <c:v>2</c:v>
                </c:pt>
                <c:pt idx="9052">
                  <c:v>5</c:v>
                </c:pt>
                <c:pt idx="9053">
                  <c:v>4</c:v>
                </c:pt>
                <c:pt idx="9054">
                  <c:v>3</c:v>
                </c:pt>
                <c:pt idx="9055">
                  <c:v>5</c:v>
                </c:pt>
                <c:pt idx="9056">
                  <c:v>3</c:v>
                </c:pt>
                <c:pt idx="9057">
                  <c:v>3</c:v>
                </c:pt>
                <c:pt idx="9058">
                  <c:v>2</c:v>
                </c:pt>
                <c:pt idx="9059">
                  <c:v>4</c:v>
                </c:pt>
                <c:pt idx="9060">
                  <c:v>3</c:v>
                </c:pt>
                <c:pt idx="9061">
                  <c:v>4</c:v>
                </c:pt>
                <c:pt idx="9062">
                  <c:v>3</c:v>
                </c:pt>
                <c:pt idx="9063">
                  <c:v>5</c:v>
                </c:pt>
                <c:pt idx="9064">
                  <c:v>4</c:v>
                </c:pt>
                <c:pt idx="9065">
                  <c:v>3</c:v>
                </c:pt>
                <c:pt idx="9066">
                  <c:v>4</c:v>
                </c:pt>
                <c:pt idx="9067">
                  <c:v>4</c:v>
                </c:pt>
                <c:pt idx="9068">
                  <c:v>2</c:v>
                </c:pt>
                <c:pt idx="9069">
                  <c:v>5</c:v>
                </c:pt>
                <c:pt idx="9070">
                  <c:v>5</c:v>
                </c:pt>
                <c:pt idx="9071">
                  <c:v>3</c:v>
                </c:pt>
                <c:pt idx="9072">
                  <c:v>4</c:v>
                </c:pt>
                <c:pt idx="9073">
                  <c:v>3</c:v>
                </c:pt>
                <c:pt idx="9074">
                  <c:v>3</c:v>
                </c:pt>
                <c:pt idx="9075">
                  <c:v>3</c:v>
                </c:pt>
                <c:pt idx="9076">
                  <c:v>6</c:v>
                </c:pt>
                <c:pt idx="9077">
                  <c:v>8</c:v>
                </c:pt>
                <c:pt idx="9078">
                  <c:v>4</c:v>
                </c:pt>
                <c:pt idx="9079">
                  <c:v>3</c:v>
                </c:pt>
                <c:pt idx="9080">
                  <c:v>3</c:v>
                </c:pt>
                <c:pt idx="9081">
                  <c:v>4</c:v>
                </c:pt>
                <c:pt idx="9082">
                  <c:v>2</c:v>
                </c:pt>
                <c:pt idx="9083">
                  <c:v>3</c:v>
                </c:pt>
                <c:pt idx="9084">
                  <c:v>4</c:v>
                </c:pt>
                <c:pt idx="9085">
                  <c:v>3</c:v>
                </c:pt>
                <c:pt idx="9086">
                  <c:v>4</c:v>
                </c:pt>
                <c:pt idx="9087">
                  <c:v>3</c:v>
                </c:pt>
                <c:pt idx="9088">
                  <c:v>3</c:v>
                </c:pt>
                <c:pt idx="9089">
                  <c:v>4</c:v>
                </c:pt>
                <c:pt idx="9090">
                  <c:v>3</c:v>
                </c:pt>
                <c:pt idx="9091">
                  <c:v>4</c:v>
                </c:pt>
                <c:pt idx="9092">
                  <c:v>2</c:v>
                </c:pt>
                <c:pt idx="9093">
                  <c:v>3</c:v>
                </c:pt>
                <c:pt idx="9094">
                  <c:v>3</c:v>
                </c:pt>
                <c:pt idx="9095">
                  <c:v>4</c:v>
                </c:pt>
                <c:pt idx="9096">
                  <c:v>6</c:v>
                </c:pt>
                <c:pt idx="9097">
                  <c:v>3</c:v>
                </c:pt>
                <c:pt idx="9098">
                  <c:v>3</c:v>
                </c:pt>
                <c:pt idx="9099">
                  <c:v>4</c:v>
                </c:pt>
                <c:pt idx="9100">
                  <c:v>4</c:v>
                </c:pt>
                <c:pt idx="9101">
                  <c:v>4</c:v>
                </c:pt>
                <c:pt idx="9102">
                  <c:v>4</c:v>
                </c:pt>
                <c:pt idx="9103">
                  <c:v>3</c:v>
                </c:pt>
                <c:pt idx="9104">
                  <c:v>3</c:v>
                </c:pt>
                <c:pt idx="9105">
                  <c:v>4</c:v>
                </c:pt>
                <c:pt idx="9106">
                  <c:v>5</c:v>
                </c:pt>
                <c:pt idx="9107">
                  <c:v>3</c:v>
                </c:pt>
                <c:pt idx="9108">
                  <c:v>3</c:v>
                </c:pt>
                <c:pt idx="9109">
                  <c:v>2</c:v>
                </c:pt>
                <c:pt idx="9110">
                  <c:v>4</c:v>
                </c:pt>
                <c:pt idx="9111">
                  <c:v>3</c:v>
                </c:pt>
                <c:pt idx="9112">
                  <c:v>2</c:v>
                </c:pt>
                <c:pt idx="9113">
                  <c:v>3</c:v>
                </c:pt>
                <c:pt idx="9114">
                  <c:v>6</c:v>
                </c:pt>
                <c:pt idx="9115">
                  <c:v>6</c:v>
                </c:pt>
                <c:pt idx="9116">
                  <c:v>5</c:v>
                </c:pt>
                <c:pt idx="9117">
                  <c:v>5</c:v>
                </c:pt>
                <c:pt idx="9118">
                  <c:v>2</c:v>
                </c:pt>
                <c:pt idx="9119">
                  <c:v>4</c:v>
                </c:pt>
                <c:pt idx="9120">
                  <c:v>3</c:v>
                </c:pt>
                <c:pt idx="9121">
                  <c:v>3</c:v>
                </c:pt>
                <c:pt idx="9122">
                  <c:v>3</c:v>
                </c:pt>
                <c:pt idx="9123">
                  <c:v>3</c:v>
                </c:pt>
                <c:pt idx="9124">
                  <c:v>3</c:v>
                </c:pt>
                <c:pt idx="9125">
                  <c:v>3</c:v>
                </c:pt>
                <c:pt idx="9126">
                  <c:v>4</c:v>
                </c:pt>
                <c:pt idx="9127">
                  <c:v>3</c:v>
                </c:pt>
                <c:pt idx="9128">
                  <c:v>4</c:v>
                </c:pt>
                <c:pt idx="9129">
                  <c:v>5</c:v>
                </c:pt>
                <c:pt idx="9130">
                  <c:v>5</c:v>
                </c:pt>
                <c:pt idx="9131">
                  <c:v>1</c:v>
                </c:pt>
                <c:pt idx="9132">
                  <c:v>7</c:v>
                </c:pt>
                <c:pt idx="9133">
                  <c:v>5</c:v>
                </c:pt>
                <c:pt idx="9134">
                  <c:v>3</c:v>
                </c:pt>
                <c:pt idx="9135">
                  <c:v>4</c:v>
                </c:pt>
                <c:pt idx="9136">
                  <c:v>3</c:v>
                </c:pt>
                <c:pt idx="9137">
                  <c:v>4</c:v>
                </c:pt>
                <c:pt idx="9138">
                  <c:v>3</c:v>
                </c:pt>
                <c:pt idx="9139">
                  <c:v>4</c:v>
                </c:pt>
                <c:pt idx="9140">
                  <c:v>4</c:v>
                </c:pt>
                <c:pt idx="9141">
                  <c:v>5</c:v>
                </c:pt>
                <c:pt idx="9142">
                  <c:v>5</c:v>
                </c:pt>
                <c:pt idx="9143">
                  <c:v>3</c:v>
                </c:pt>
                <c:pt idx="9144">
                  <c:v>3</c:v>
                </c:pt>
                <c:pt idx="9145">
                  <c:v>2</c:v>
                </c:pt>
                <c:pt idx="9146">
                  <c:v>5</c:v>
                </c:pt>
                <c:pt idx="9147">
                  <c:v>6</c:v>
                </c:pt>
                <c:pt idx="9148">
                  <c:v>3</c:v>
                </c:pt>
                <c:pt idx="9149">
                  <c:v>4</c:v>
                </c:pt>
                <c:pt idx="9150">
                  <c:v>3</c:v>
                </c:pt>
                <c:pt idx="9151">
                  <c:v>3</c:v>
                </c:pt>
                <c:pt idx="9152">
                  <c:v>4</c:v>
                </c:pt>
                <c:pt idx="9153">
                  <c:v>4</c:v>
                </c:pt>
                <c:pt idx="9154">
                  <c:v>4</c:v>
                </c:pt>
                <c:pt idx="9155">
                  <c:v>3</c:v>
                </c:pt>
                <c:pt idx="9156">
                  <c:v>4</c:v>
                </c:pt>
                <c:pt idx="9157">
                  <c:v>4</c:v>
                </c:pt>
                <c:pt idx="9158">
                  <c:v>4</c:v>
                </c:pt>
                <c:pt idx="9159">
                  <c:v>3</c:v>
                </c:pt>
                <c:pt idx="9160">
                  <c:v>3</c:v>
                </c:pt>
                <c:pt idx="9161">
                  <c:v>4</c:v>
                </c:pt>
                <c:pt idx="9162">
                  <c:v>3</c:v>
                </c:pt>
                <c:pt idx="9163">
                  <c:v>3</c:v>
                </c:pt>
                <c:pt idx="9164">
                  <c:v>3</c:v>
                </c:pt>
                <c:pt idx="9165">
                  <c:v>2</c:v>
                </c:pt>
                <c:pt idx="9166">
                  <c:v>3</c:v>
                </c:pt>
                <c:pt idx="9167">
                  <c:v>4</c:v>
                </c:pt>
                <c:pt idx="9168">
                  <c:v>4</c:v>
                </c:pt>
                <c:pt idx="9169">
                  <c:v>3</c:v>
                </c:pt>
                <c:pt idx="9170">
                  <c:v>3</c:v>
                </c:pt>
                <c:pt idx="9171">
                  <c:v>4</c:v>
                </c:pt>
                <c:pt idx="9172">
                  <c:v>4</c:v>
                </c:pt>
                <c:pt idx="9173">
                  <c:v>2</c:v>
                </c:pt>
                <c:pt idx="9174">
                  <c:v>3</c:v>
                </c:pt>
                <c:pt idx="9175">
                  <c:v>3</c:v>
                </c:pt>
                <c:pt idx="9176">
                  <c:v>4</c:v>
                </c:pt>
                <c:pt idx="9177">
                  <c:v>2</c:v>
                </c:pt>
                <c:pt idx="9178">
                  <c:v>4</c:v>
                </c:pt>
                <c:pt idx="9179">
                  <c:v>4</c:v>
                </c:pt>
                <c:pt idx="9180">
                  <c:v>2</c:v>
                </c:pt>
                <c:pt idx="9181">
                  <c:v>4</c:v>
                </c:pt>
                <c:pt idx="9182">
                  <c:v>2</c:v>
                </c:pt>
                <c:pt idx="9183">
                  <c:v>3</c:v>
                </c:pt>
                <c:pt idx="9184">
                  <c:v>4</c:v>
                </c:pt>
                <c:pt idx="9185">
                  <c:v>2</c:v>
                </c:pt>
                <c:pt idx="9186">
                  <c:v>4</c:v>
                </c:pt>
                <c:pt idx="9187">
                  <c:v>3</c:v>
                </c:pt>
                <c:pt idx="9188">
                  <c:v>3</c:v>
                </c:pt>
                <c:pt idx="9189">
                  <c:v>2</c:v>
                </c:pt>
                <c:pt idx="9190">
                  <c:v>4</c:v>
                </c:pt>
                <c:pt idx="9191">
                  <c:v>1</c:v>
                </c:pt>
                <c:pt idx="9192">
                  <c:v>2</c:v>
                </c:pt>
                <c:pt idx="9193">
                  <c:v>4</c:v>
                </c:pt>
                <c:pt idx="9194">
                  <c:v>3</c:v>
                </c:pt>
                <c:pt idx="9195">
                  <c:v>3</c:v>
                </c:pt>
                <c:pt idx="9196">
                  <c:v>5</c:v>
                </c:pt>
                <c:pt idx="9197">
                  <c:v>3</c:v>
                </c:pt>
                <c:pt idx="9198">
                  <c:v>3</c:v>
                </c:pt>
                <c:pt idx="9199">
                  <c:v>3</c:v>
                </c:pt>
                <c:pt idx="9200">
                  <c:v>3</c:v>
                </c:pt>
                <c:pt idx="9201">
                  <c:v>3</c:v>
                </c:pt>
                <c:pt idx="9202">
                  <c:v>5</c:v>
                </c:pt>
                <c:pt idx="9203">
                  <c:v>3</c:v>
                </c:pt>
                <c:pt idx="9204">
                  <c:v>3</c:v>
                </c:pt>
                <c:pt idx="9205">
                  <c:v>3</c:v>
                </c:pt>
                <c:pt idx="9206">
                  <c:v>3</c:v>
                </c:pt>
                <c:pt idx="9207">
                  <c:v>2</c:v>
                </c:pt>
                <c:pt idx="9208">
                  <c:v>3</c:v>
                </c:pt>
                <c:pt idx="9209">
                  <c:v>3</c:v>
                </c:pt>
                <c:pt idx="9210">
                  <c:v>4</c:v>
                </c:pt>
                <c:pt idx="9211">
                  <c:v>3</c:v>
                </c:pt>
                <c:pt idx="9212">
                  <c:v>3</c:v>
                </c:pt>
                <c:pt idx="9213">
                  <c:v>4</c:v>
                </c:pt>
                <c:pt idx="9214">
                  <c:v>3</c:v>
                </c:pt>
                <c:pt idx="9215">
                  <c:v>4</c:v>
                </c:pt>
                <c:pt idx="9216">
                  <c:v>3</c:v>
                </c:pt>
                <c:pt idx="9217">
                  <c:v>4</c:v>
                </c:pt>
                <c:pt idx="9218">
                  <c:v>3</c:v>
                </c:pt>
                <c:pt idx="9219">
                  <c:v>3</c:v>
                </c:pt>
                <c:pt idx="9220">
                  <c:v>4</c:v>
                </c:pt>
                <c:pt idx="9221">
                  <c:v>5</c:v>
                </c:pt>
                <c:pt idx="9222">
                  <c:v>4</c:v>
                </c:pt>
                <c:pt idx="9223">
                  <c:v>3</c:v>
                </c:pt>
                <c:pt idx="9224">
                  <c:v>3</c:v>
                </c:pt>
                <c:pt idx="9225">
                  <c:v>3</c:v>
                </c:pt>
                <c:pt idx="9226">
                  <c:v>4</c:v>
                </c:pt>
                <c:pt idx="9227">
                  <c:v>4</c:v>
                </c:pt>
                <c:pt idx="9228">
                  <c:v>3</c:v>
                </c:pt>
                <c:pt idx="9229">
                  <c:v>5</c:v>
                </c:pt>
                <c:pt idx="9230">
                  <c:v>4</c:v>
                </c:pt>
                <c:pt idx="9231">
                  <c:v>3</c:v>
                </c:pt>
                <c:pt idx="9232">
                  <c:v>4</c:v>
                </c:pt>
                <c:pt idx="9233">
                  <c:v>4</c:v>
                </c:pt>
                <c:pt idx="9234">
                  <c:v>3</c:v>
                </c:pt>
                <c:pt idx="9235">
                  <c:v>3</c:v>
                </c:pt>
                <c:pt idx="9236">
                  <c:v>4</c:v>
                </c:pt>
                <c:pt idx="9237">
                  <c:v>2</c:v>
                </c:pt>
                <c:pt idx="9238">
                  <c:v>4</c:v>
                </c:pt>
                <c:pt idx="9239">
                  <c:v>4</c:v>
                </c:pt>
                <c:pt idx="9240">
                  <c:v>2</c:v>
                </c:pt>
                <c:pt idx="9241">
                  <c:v>4</c:v>
                </c:pt>
                <c:pt idx="9242">
                  <c:v>3</c:v>
                </c:pt>
                <c:pt idx="9243">
                  <c:v>2</c:v>
                </c:pt>
                <c:pt idx="9244">
                  <c:v>4</c:v>
                </c:pt>
                <c:pt idx="9245">
                  <c:v>4</c:v>
                </c:pt>
                <c:pt idx="9246">
                  <c:v>3</c:v>
                </c:pt>
                <c:pt idx="9247">
                  <c:v>6</c:v>
                </c:pt>
                <c:pt idx="9248">
                  <c:v>4</c:v>
                </c:pt>
                <c:pt idx="9249">
                  <c:v>3</c:v>
                </c:pt>
                <c:pt idx="9250">
                  <c:v>3</c:v>
                </c:pt>
                <c:pt idx="9251">
                  <c:v>4</c:v>
                </c:pt>
                <c:pt idx="9252">
                  <c:v>2</c:v>
                </c:pt>
                <c:pt idx="9253">
                  <c:v>4</c:v>
                </c:pt>
                <c:pt idx="9254">
                  <c:v>6</c:v>
                </c:pt>
                <c:pt idx="9255">
                  <c:v>3</c:v>
                </c:pt>
                <c:pt idx="9256">
                  <c:v>5</c:v>
                </c:pt>
                <c:pt idx="9257">
                  <c:v>2</c:v>
                </c:pt>
                <c:pt idx="9258">
                  <c:v>4</c:v>
                </c:pt>
                <c:pt idx="9259">
                  <c:v>3</c:v>
                </c:pt>
                <c:pt idx="9260">
                  <c:v>3</c:v>
                </c:pt>
                <c:pt idx="9261">
                  <c:v>3</c:v>
                </c:pt>
                <c:pt idx="9262">
                  <c:v>4</c:v>
                </c:pt>
                <c:pt idx="9263">
                  <c:v>4</c:v>
                </c:pt>
                <c:pt idx="9264">
                  <c:v>4</c:v>
                </c:pt>
                <c:pt idx="9265">
                  <c:v>3</c:v>
                </c:pt>
                <c:pt idx="9266">
                  <c:v>2</c:v>
                </c:pt>
                <c:pt idx="9267">
                  <c:v>5</c:v>
                </c:pt>
                <c:pt idx="9268">
                  <c:v>3</c:v>
                </c:pt>
                <c:pt idx="9269">
                  <c:v>3</c:v>
                </c:pt>
                <c:pt idx="9270">
                  <c:v>3</c:v>
                </c:pt>
                <c:pt idx="9271">
                  <c:v>4</c:v>
                </c:pt>
                <c:pt idx="9272">
                  <c:v>1</c:v>
                </c:pt>
                <c:pt idx="9273">
                  <c:v>4</c:v>
                </c:pt>
                <c:pt idx="9274">
                  <c:v>6</c:v>
                </c:pt>
                <c:pt idx="9275">
                  <c:v>2</c:v>
                </c:pt>
                <c:pt idx="9276">
                  <c:v>2</c:v>
                </c:pt>
                <c:pt idx="9277">
                  <c:v>3</c:v>
                </c:pt>
                <c:pt idx="9278">
                  <c:v>3</c:v>
                </c:pt>
                <c:pt idx="9279">
                  <c:v>2</c:v>
                </c:pt>
                <c:pt idx="9280">
                  <c:v>2</c:v>
                </c:pt>
                <c:pt idx="9281">
                  <c:v>3</c:v>
                </c:pt>
                <c:pt idx="9282">
                  <c:v>4</c:v>
                </c:pt>
                <c:pt idx="9283">
                  <c:v>2</c:v>
                </c:pt>
                <c:pt idx="9284">
                  <c:v>3</c:v>
                </c:pt>
                <c:pt idx="9285">
                  <c:v>4</c:v>
                </c:pt>
                <c:pt idx="9286">
                  <c:v>3</c:v>
                </c:pt>
                <c:pt idx="9287">
                  <c:v>2</c:v>
                </c:pt>
                <c:pt idx="9288">
                  <c:v>2</c:v>
                </c:pt>
                <c:pt idx="9289">
                  <c:v>3</c:v>
                </c:pt>
                <c:pt idx="9290">
                  <c:v>3</c:v>
                </c:pt>
                <c:pt idx="9291">
                  <c:v>3</c:v>
                </c:pt>
                <c:pt idx="9292">
                  <c:v>2</c:v>
                </c:pt>
                <c:pt idx="9293">
                  <c:v>3</c:v>
                </c:pt>
                <c:pt idx="9294">
                  <c:v>2</c:v>
                </c:pt>
                <c:pt idx="9295">
                  <c:v>3</c:v>
                </c:pt>
                <c:pt idx="9296">
                  <c:v>2</c:v>
                </c:pt>
                <c:pt idx="9297">
                  <c:v>5</c:v>
                </c:pt>
                <c:pt idx="9298">
                  <c:v>3</c:v>
                </c:pt>
                <c:pt idx="9299">
                  <c:v>4</c:v>
                </c:pt>
                <c:pt idx="9300">
                  <c:v>5</c:v>
                </c:pt>
                <c:pt idx="9301">
                  <c:v>4</c:v>
                </c:pt>
                <c:pt idx="9302">
                  <c:v>4</c:v>
                </c:pt>
                <c:pt idx="9303">
                  <c:v>3</c:v>
                </c:pt>
                <c:pt idx="9304">
                  <c:v>4</c:v>
                </c:pt>
                <c:pt idx="9305">
                  <c:v>4</c:v>
                </c:pt>
                <c:pt idx="9306">
                  <c:v>3</c:v>
                </c:pt>
                <c:pt idx="9307">
                  <c:v>3</c:v>
                </c:pt>
                <c:pt idx="9308">
                  <c:v>4</c:v>
                </c:pt>
                <c:pt idx="9309">
                  <c:v>5</c:v>
                </c:pt>
                <c:pt idx="9310">
                  <c:v>4</c:v>
                </c:pt>
                <c:pt idx="9311">
                  <c:v>3</c:v>
                </c:pt>
                <c:pt idx="9312">
                  <c:v>3</c:v>
                </c:pt>
                <c:pt idx="9313">
                  <c:v>4</c:v>
                </c:pt>
                <c:pt idx="9314">
                  <c:v>2</c:v>
                </c:pt>
                <c:pt idx="9315">
                  <c:v>3</c:v>
                </c:pt>
                <c:pt idx="9316">
                  <c:v>3</c:v>
                </c:pt>
                <c:pt idx="9317">
                  <c:v>3</c:v>
                </c:pt>
                <c:pt idx="9318">
                  <c:v>4</c:v>
                </c:pt>
                <c:pt idx="9319">
                  <c:v>2</c:v>
                </c:pt>
                <c:pt idx="9320">
                  <c:v>3</c:v>
                </c:pt>
                <c:pt idx="9321">
                  <c:v>2</c:v>
                </c:pt>
                <c:pt idx="9322">
                  <c:v>4</c:v>
                </c:pt>
                <c:pt idx="9323">
                  <c:v>3</c:v>
                </c:pt>
                <c:pt idx="9324">
                  <c:v>4</c:v>
                </c:pt>
                <c:pt idx="9325">
                  <c:v>4</c:v>
                </c:pt>
                <c:pt idx="9326">
                  <c:v>5</c:v>
                </c:pt>
                <c:pt idx="9327">
                  <c:v>3</c:v>
                </c:pt>
                <c:pt idx="9328">
                  <c:v>4</c:v>
                </c:pt>
                <c:pt idx="9329">
                  <c:v>4</c:v>
                </c:pt>
                <c:pt idx="9330">
                  <c:v>4</c:v>
                </c:pt>
                <c:pt idx="9331">
                  <c:v>4</c:v>
                </c:pt>
                <c:pt idx="9332">
                  <c:v>3</c:v>
                </c:pt>
                <c:pt idx="9333">
                  <c:v>4</c:v>
                </c:pt>
                <c:pt idx="9334">
                  <c:v>2</c:v>
                </c:pt>
                <c:pt idx="9335">
                  <c:v>3</c:v>
                </c:pt>
                <c:pt idx="9336">
                  <c:v>4</c:v>
                </c:pt>
                <c:pt idx="9337">
                  <c:v>3</c:v>
                </c:pt>
                <c:pt idx="9338">
                  <c:v>2</c:v>
                </c:pt>
                <c:pt idx="9339">
                  <c:v>2</c:v>
                </c:pt>
                <c:pt idx="9340">
                  <c:v>2</c:v>
                </c:pt>
                <c:pt idx="9341">
                  <c:v>3</c:v>
                </c:pt>
                <c:pt idx="9342">
                  <c:v>3</c:v>
                </c:pt>
                <c:pt idx="9343">
                  <c:v>2</c:v>
                </c:pt>
                <c:pt idx="9344">
                  <c:v>2</c:v>
                </c:pt>
                <c:pt idx="9345">
                  <c:v>6</c:v>
                </c:pt>
                <c:pt idx="9346">
                  <c:v>4</c:v>
                </c:pt>
                <c:pt idx="9347">
                  <c:v>2</c:v>
                </c:pt>
                <c:pt idx="9348">
                  <c:v>4</c:v>
                </c:pt>
                <c:pt idx="9349">
                  <c:v>3</c:v>
                </c:pt>
                <c:pt idx="9350">
                  <c:v>3</c:v>
                </c:pt>
                <c:pt idx="9351">
                  <c:v>4</c:v>
                </c:pt>
                <c:pt idx="9352">
                  <c:v>4</c:v>
                </c:pt>
                <c:pt idx="9353">
                  <c:v>2</c:v>
                </c:pt>
                <c:pt idx="9354">
                  <c:v>4</c:v>
                </c:pt>
                <c:pt idx="9355">
                  <c:v>3</c:v>
                </c:pt>
                <c:pt idx="9356">
                  <c:v>2</c:v>
                </c:pt>
                <c:pt idx="9357">
                  <c:v>4</c:v>
                </c:pt>
                <c:pt idx="9358">
                  <c:v>4</c:v>
                </c:pt>
                <c:pt idx="9359">
                  <c:v>4</c:v>
                </c:pt>
                <c:pt idx="9360">
                  <c:v>3</c:v>
                </c:pt>
                <c:pt idx="9361">
                  <c:v>3</c:v>
                </c:pt>
                <c:pt idx="9362">
                  <c:v>4</c:v>
                </c:pt>
                <c:pt idx="9363">
                  <c:v>3</c:v>
                </c:pt>
                <c:pt idx="9364">
                  <c:v>3</c:v>
                </c:pt>
                <c:pt idx="9365">
                  <c:v>5</c:v>
                </c:pt>
                <c:pt idx="9366">
                  <c:v>2</c:v>
                </c:pt>
                <c:pt idx="9367">
                  <c:v>2</c:v>
                </c:pt>
                <c:pt idx="9368">
                  <c:v>3</c:v>
                </c:pt>
                <c:pt idx="9369">
                  <c:v>3</c:v>
                </c:pt>
                <c:pt idx="9370">
                  <c:v>4</c:v>
                </c:pt>
                <c:pt idx="9371">
                  <c:v>3</c:v>
                </c:pt>
                <c:pt idx="9372">
                  <c:v>3</c:v>
                </c:pt>
                <c:pt idx="9373">
                  <c:v>3</c:v>
                </c:pt>
                <c:pt idx="9374">
                  <c:v>4</c:v>
                </c:pt>
                <c:pt idx="9375">
                  <c:v>5</c:v>
                </c:pt>
                <c:pt idx="9376">
                  <c:v>2</c:v>
                </c:pt>
                <c:pt idx="9377">
                  <c:v>2</c:v>
                </c:pt>
                <c:pt idx="9378">
                  <c:v>3</c:v>
                </c:pt>
                <c:pt idx="9379">
                  <c:v>4</c:v>
                </c:pt>
                <c:pt idx="9380">
                  <c:v>3</c:v>
                </c:pt>
                <c:pt idx="9381">
                  <c:v>4</c:v>
                </c:pt>
                <c:pt idx="9382">
                  <c:v>3</c:v>
                </c:pt>
                <c:pt idx="9383">
                  <c:v>4</c:v>
                </c:pt>
                <c:pt idx="9384">
                  <c:v>2</c:v>
                </c:pt>
                <c:pt idx="9385">
                  <c:v>3</c:v>
                </c:pt>
                <c:pt idx="9386">
                  <c:v>3</c:v>
                </c:pt>
                <c:pt idx="9387">
                  <c:v>3</c:v>
                </c:pt>
                <c:pt idx="9388">
                  <c:v>2</c:v>
                </c:pt>
                <c:pt idx="9389">
                  <c:v>3</c:v>
                </c:pt>
                <c:pt idx="9390">
                  <c:v>3</c:v>
                </c:pt>
                <c:pt idx="9391">
                  <c:v>3</c:v>
                </c:pt>
                <c:pt idx="9392">
                  <c:v>4</c:v>
                </c:pt>
                <c:pt idx="9393">
                  <c:v>4</c:v>
                </c:pt>
                <c:pt idx="9394">
                  <c:v>3</c:v>
                </c:pt>
                <c:pt idx="9395">
                  <c:v>3</c:v>
                </c:pt>
                <c:pt idx="9396">
                  <c:v>4</c:v>
                </c:pt>
                <c:pt idx="9397">
                  <c:v>2</c:v>
                </c:pt>
                <c:pt idx="9398">
                  <c:v>3</c:v>
                </c:pt>
                <c:pt idx="9399">
                  <c:v>4</c:v>
                </c:pt>
                <c:pt idx="9400">
                  <c:v>3</c:v>
                </c:pt>
                <c:pt idx="9401">
                  <c:v>3</c:v>
                </c:pt>
                <c:pt idx="9402">
                  <c:v>4</c:v>
                </c:pt>
                <c:pt idx="9403">
                  <c:v>3</c:v>
                </c:pt>
                <c:pt idx="9404">
                  <c:v>3</c:v>
                </c:pt>
                <c:pt idx="9405">
                  <c:v>3</c:v>
                </c:pt>
                <c:pt idx="9406">
                  <c:v>1</c:v>
                </c:pt>
                <c:pt idx="9407">
                  <c:v>3</c:v>
                </c:pt>
                <c:pt idx="9408">
                  <c:v>4</c:v>
                </c:pt>
                <c:pt idx="9409">
                  <c:v>4</c:v>
                </c:pt>
                <c:pt idx="9410">
                  <c:v>5</c:v>
                </c:pt>
                <c:pt idx="9411">
                  <c:v>4</c:v>
                </c:pt>
                <c:pt idx="9412">
                  <c:v>3</c:v>
                </c:pt>
                <c:pt idx="9413">
                  <c:v>3</c:v>
                </c:pt>
                <c:pt idx="9414">
                  <c:v>5</c:v>
                </c:pt>
                <c:pt idx="9415">
                  <c:v>4</c:v>
                </c:pt>
                <c:pt idx="9416">
                  <c:v>3</c:v>
                </c:pt>
                <c:pt idx="9417">
                  <c:v>3</c:v>
                </c:pt>
                <c:pt idx="9418">
                  <c:v>4</c:v>
                </c:pt>
                <c:pt idx="9419">
                  <c:v>2</c:v>
                </c:pt>
                <c:pt idx="9420">
                  <c:v>3</c:v>
                </c:pt>
                <c:pt idx="9421">
                  <c:v>3</c:v>
                </c:pt>
                <c:pt idx="9422">
                  <c:v>5</c:v>
                </c:pt>
                <c:pt idx="9423">
                  <c:v>3</c:v>
                </c:pt>
                <c:pt idx="9424">
                  <c:v>3</c:v>
                </c:pt>
                <c:pt idx="9425">
                  <c:v>4</c:v>
                </c:pt>
                <c:pt idx="9426">
                  <c:v>4</c:v>
                </c:pt>
                <c:pt idx="9427">
                  <c:v>3</c:v>
                </c:pt>
                <c:pt idx="9428">
                  <c:v>4</c:v>
                </c:pt>
                <c:pt idx="9429">
                  <c:v>2</c:v>
                </c:pt>
                <c:pt idx="9430">
                  <c:v>4</c:v>
                </c:pt>
                <c:pt idx="9431">
                  <c:v>2</c:v>
                </c:pt>
                <c:pt idx="9432">
                  <c:v>5</c:v>
                </c:pt>
                <c:pt idx="9433">
                  <c:v>3</c:v>
                </c:pt>
                <c:pt idx="9434">
                  <c:v>5</c:v>
                </c:pt>
                <c:pt idx="9435">
                  <c:v>3</c:v>
                </c:pt>
                <c:pt idx="9436">
                  <c:v>3</c:v>
                </c:pt>
                <c:pt idx="9437">
                  <c:v>3</c:v>
                </c:pt>
                <c:pt idx="9438">
                  <c:v>3</c:v>
                </c:pt>
                <c:pt idx="9439">
                  <c:v>3</c:v>
                </c:pt>
                <c:pt idx="9440">
                  <c:v>3</c:v>
                </c:pt>
                <c:pt idx="9441">
                  <c:v>4</c:v>
                </c:pt>
                <c:pt idx="9442">
                  <c:v>4</c:v>
                </c:pt>
                <c:pt idx="9443">
                  <c:v>2</c:v>
                </c:pt>
                <c:pt idx="9444">
                  <c:v>2</c:v>
                </c:pt>
                <c:pt idx="9445">
                  <c:v>3</c:v>
                </c:pt>
                <c:pt idx="9446">
                  <c:v>2</c:v>
                </c:pt>
                <c:pt idx="9447">
                  <c:v>3</c:v>
                </c:pt>
                <c:pt idx="9448">
                  <c:v>3</c:v>
                </c:pt>
                <c:pt idx="9449">
                  <c:v>4</c:v>
                </c:pt>
                <c:pt idx="9450">
                  <c:v>3</c:v>
                </c:pt>
                <c:pt idx="9451">
                  <c:v>3</c:v>
                </c:pt>
                <c:pt idx="9452">
                  <c:v>8</c:v>
                </c:pt>
                <c:pt idx="9453">
                  <c:v>4</c:v>
                </c:pt>
                <c:pt idx="9454">
                  <c:v>4</c:v>
                </c:pt>
                <c:pt idx="9455">
                  <c:v>2</c:v>
                </c:pt>
                <c:pt idx="9456">
                  <c:v>3</c:v>
                </c:pt>
                <c:pt idx="9457">
                  <c:v>1</c:v>
                </c:pt>
                <c:pt idx="9458">
                  <c:v>4</c:v>
                </c:pt>
                <c:pt idx="9459">
                  <c:v>5</c:v>
                </c:pt>
                <c:pt idx="9460">
                  <c:v>4</c:v>
                </c:pt>
                <c:pt idx="9461">
                  <c:v>3</c:v>
                </c:pt>
                <c:pt idx="9462">
                  <c:v>3</c:v>
                </c:pt>
                <c:pt idx="9463">
                  <c:v>2</c:v>
                </c:pt>
                <c:pt idx="9464">
                  <c:v>4</c:v>
                </c:pt>
                <c:pt idx="9465">
                  <c:v>4</c:v>
                </c:pt>
                <c:pt idx="9466">
                  <c:v>2</c:v>
                </c:pt>
                <c:pt idx="9467">
                  <c:v>3</c:v>
                </c:pt>
                <c:pt idx="9468">
                  <c:v>4</c:v>
                </c:pt>
                <c:pt idx="9469">
                  <c:v>4</c:v>
                </c:pt>
                <c:pt idx="9470">
                  <c:v>3</c:v>
                </c:pt>
                <c:pt idx="9471">
                  <c:v>2</c:v>
                </c:pt>
                <c:pt idx="9472">
                  <c:v>2</c:v>
                </c:pt>
                <c:pt idx="9473">
                  <c:v>4</c:v>
                </c:pt>
                <c:pt idx="9474">
                  <c:v>5</c:v>
                </c:pt>
                <c:pt idx="9475">
                  <c:v>3</c:v>
                </c:pt>
                <c:pt idx="9476">
                  <c:v>3</c:v>
                </c:pt>
                <c:pt idx="9477">
                  <c:v>3</c:v>
                </c:pt>
                <c:pt idx="9478">
                  <c:v>3</c:v>
                </c:pt>
                <c:pt idx="9479">
                  <c:v>2</c:v>
                </c:pt>
                <c:pt idx="9480">
                  <c:v>3</c:v>
                </c:pt>
                <c:pt idx="9481">
                  <c:v>3</c:v>
                </c:pt>
                <c:pt idx="9482">
                  <c:v>3</c:v>
                </c:pt>
                <c:pt idx="9483">
                  <c:v>2</c:v>
                </c:pt>
                <c:pt idx="9484">
                  <c:v>3</c:v>
                </c:pt>
                <c:pt idx="9485">
                  <c:v>4</c:v>
                </c:pt>
                <c:pt idx="9486">
                  <c:v>4</c:v>
                </c:pt>
                <c:pt idx="9487">
                  <c:v>4</c:v>
                </c:pt>
                <c:pt idx="9488">
                  <c:v>4</c:v>
                </c:pt>
                <c:pt idx="9489">
                  <c:v>5</c:v>
                </c:pt>
                <c:pt idx="9490">
                  <c:v>5</c:v>
                </c:pt>
                <c:pt idx="9491">
                  <c:v>2</c:v>
                </c:pt>
                <c:pt idx="9492">
                  <c:v>3</c:v>
                </c:pt>
                <c:pt idx="9493">
                  <c:v>4</c:v>
                </c:pt>
                <c:pt idx="9494">
                  <c:v>4</c:v>
                </c:pt>
                <c:pt idx="9495">
                  <c:v>2</c:v>
                </c:pt>
                <c:pt idx="9496">
                  <c:v>3</c:v>
                </c:pt>
                <c:pt idx="9497">
                  <c:v>3</c:v>
                </c:pt>
                <c:pt idx="9498">
                  <c:v>4</c:v>
                </c:pt>
                <c:pt idx="9499">
                  <c:v>3</c:v>
                </c:pt>
                <c:pt idx="9500">
                  <c:v>4</c:v>
                </c:pt>
                <c:pt idx="9501">
                  <c:v>6</c:v>
                </c:pt>
                <c:pt idx="9502">
                  <c:v>2</c:v>
                </c:pt>
                <c:pt idx="9503">
                  <c:v>4</c:v>
                </c:pt>
                <c:pt idx="9504">
                  <c:v>4</c:v>
                </c:pt>
                <c:pt idx="9505">
                  <c:v>4</c:v>
                </c:pt>
                <c:pt idx="9506">
                  <c:v>2</c:v>
                </c:pt>
                <c:pt idx="9507">
                  <c:v>2</c:v>
                </c:pt>
                <c:pt idx="9508">
                  <c:v>4</c:v>
                </c:pt>
                <c:pt idx="9509">
                  <c:v>4</c:v>
                </c:pt>
                <c:pt idx="9510">
                  <c:v>3</c:v>
                </c:pt>
                <c:pt idx="9511">
                  <c:v>3</c:v>
                </c:pt>
                <c:pt idx="9512">
                  <c:v>4</c:v>
                </c:pt>
                <c:pt idx="9513">
                  <c:v>4</c:v>
                </c:pt>
                <c:pt idx="9514">
                  <c:v>3</c:v>
                </c:pt>
                <c:pt idx="9515">
                  <c:v>4</c:v>
                </c:pt>
                <c:pt idx="9516">
                  <c:v>3</c:v>
                </c:pt>
                <c:pt idx="9517">
                  <c:v>5</c:v>
                </c:pt>
                <c:pt idx="9518">
                  <c:v>1</c:v>
                </c:pt>
                <c:pt idx="9519">
                  <c:v>5</c:v>
                </c:pt>
                <c:pt idx="9520">
                  <c:v>4</c:v>
                </c:pt>
                <c:pt idx="9521">
                  <c:v>2</c:v>
                </c:pt>
                <c:pt idx="9522">
                  <c:v>3</c:v>
                </c:pt>
                <c:pt idx="9523">
                  <c:v>3</c:v>
                </c:pt>
                <c:pt idx="9524">
                  <c:v>4</c:v>
                </c:pt>
                <c:pt idx="9525">
                  <c:v>4</c:v>
                </c:pt>
                <c:pt idx="9526">
                  <c:v>2</c:v>
                </c:pt>
                <c:pt idx="9527">
                  <c:v>3</c:v>
                </c:pt>
                <c:pt idx="9528">
                  <c:v>4</c:v>
                </c:pt>
                <c:pt idx="9529">
                  <c:v>3</c:v>
                </c:pt>
                <c:pt idx="9530">
                  <c:v>4</c:v>
                </c:pt>
                <c:pt idx="9531">
                  <c:v>4</c:v>
                </c:pt>
                <c:pt idx="9532">
                  <c:v>4</c:v>
                </c:pt>
                <c:pt idx="9533">
                  <c:v>3</c:v>
                </c:pt>
                <c:pt idx="9534">
                  <c:v>3</c:v>
                </c:pt>
                <c:pt idx="9535">
                  <c:v>3</c:v>
                </c:pt>
                <c:pt idx="9536">
                  <c:v>3</c:v>
                </c:pt>
                <c:pt idx="9537">
                  <c:v>4</c:v>
                </c:pt>
                <c:pt idx="9538">
                  <c:v>4</c:v>
                </c:pt>
                <c:pt idx="9539">
                  <c:v>4</c:v>
                </c:pt>
                <c:pt idx="9540">
                  <c:v>5</c:v>
                </c:pt>
                <c:pt idx="9541">
                  <c:v>4</c:v>
                </c:pt>
                <c:pt idx="9542">
                  <c:v>3</c:v>
                </c:pt>
                <c:pt idx="9543">
                  <c:v>4</c:v>
                </c:pt>
                <c:pt idx="9544">
                  <c:v>4</c:v>
                </c:pt>
                <c:pt idx="9545">
                  <c:v>1</c:v>
                </c:pt>
                <c:pt idx="9546">
                  <c:v>4</c:v>
                </c:pt>
                <c:pt idx="9547">
                  <c:v>3</c:v>
                </c:pt>
                <c:pt idx="9548">
                  <c:v>2</c:v>
                </c:pt>
                <c:pt idx="9549">
                  <c:v>2</c:v>
                </c:pt>
                <c:pt idx="9550">
                  <c:v>3</c:v>
                </c:pt>
                <c:pt idx="9551">
                  <c:v>4</c:v>
                </c:pt>
                <c:pt idx="9552">
                  <c:v>5</c:v>
                </c:pt>
                <c:pt idx="9553">
                  <c:v>5</c:v>
                </c:pt>
                <c:pt idx="9554">
                  <c:v>5</c:v>
                </c:pt>
                <c:pt idx="9555">
                  <c:v>2</c:v>
                </c:pt>
                <c:pt idx="9556">
                  <c:v>5</c:v>
                </c:pt>
                <c:pt idx="9557">
                  <c:v>2</c:v>
                </c:pt>
                <c:pt idx="9558">
                  <c:v>3</c:v>
                </c:pt>
                <c:pt idx="9559">
                  <c:v>3</c:v>
                </c:pt>
                <c:pt idx="9560">
                  <c:v>2</c:v>
                </c:pt>
                <c:pt idx="9561">
                  <c:v>4</c:v>
                </c:pt>
                <c:pt idx="9562">
                  <c:v>3</c:v>
                </c:pt>
                <c:pt idx="9563">
                  <c:v>1</c:v>
                </c:pt>
                <c:pt idx="9564">
                  <c:v>3</c:v>
                </c:pt>
                <c:pt idx="9565">
                  <c:v>2</c:v>
                </c:pt>
                <c:pt idx="9566">
                  <c:v>3</c:v>
                </c:pt>
                <c:pt idx="9567">
                  <c:v>3</c:v>
                </c:pt>
                <c:pt idx="9568">
                  <c:v>3</c:v>
                </c:pt>
                <c:pt idx="9569">
                  <c:v>2</c:v>
                </c:pt>
                <c:pt idx="9570">
                  <c:v>3</c:v>
                </c:pt>
                <c:pt idx="9571">
                  <c:v>3</c:v>
                </c:pt>
                <c:pt idx="9572">
                  <c:v>5</c:v>
                </c:pt>
                <c:pt idx="9573">
                  <c:v>4</c:v>
                </c:pt>
                <c:pt idx="9574">
                  <c:v>3</c:v>
                </c:pt>
                <c:pt idx="9575">
                  <c:v>2</c:v>
                </c:pt>
                <c:pt idx="9576">
                  <c:v>3</c:v>
                </c:pt>
                <c:pt idx="9577">
                  <c:v>6</c:v>
                </c:pt>
                <c:pt idx="9578">
                  <c:v>4</c:v>
                </c:pt>
                <c:pt idx="9579">
                  <c:v>3</c:v>
                </c:pt>
                <c:pt idx="9580">
                  <c:v>3</c:v>
                </c:pt>
                <c:pt idx="9581">
                  <c:v>3</c:v>
                </c:pt>
                <c:pt idx="9582">
                  <c:v>2</c:v>
                </c:pt>
                <c:pt idx="9583">
                  <c:v>3</c:v>
                </c:pt>
                <c:pt idx="9584">
                  <c:v>3</c:v>
                </c:pt>
                <c:pt idx="9585">
                  <c:v>4</c:v>
                </c:pt>
                <c:pt idx="9586">
                  <c:v>3</c:v>
                </c:pt>
                <c:pt idx="9587">
                  <c:v>5</c:v>
                </c:pt>
                <c:pt idx="9588">
                  <c:v>3</c:v>
                </c:pt>
                <c:pt idx="9589">
                  <c:v>2</c:v>
                </c:pt>
                <c:pt idx="9590">
                  <c:v>3</c:v>
                </c:pt>
                <c:pt idx="9591">
                  <c:v>4</c:v>
                </c:pt>
                <c:pt idx="9592">
                  <c:v>4</c:v>
                </c:pt>
                <c:pt idx="9593">
                  <c:v>2</c:v>
                </c:pt>
                <c:pt idx="9594">
                  <c:v>4</c:v>
                </c:pt>
                <c:pt idx="9595">
                  <c:v>3</c:v>
                </c:pt>
                <c:pt idx="9596">
                  <c:v>3</c:v>
                </c:pt>
                <c:pt idx="9597">
                  <c:v>3</c:v>
                </c:pt>
                <c:pt idx="9598">
                  <c:v>2</c:v>
                </c:pt>
                <c:pt idx="9599">
                  <c:v>4</c:v>
                </c:pt>
                <c:pt idx="9600">
                  <c:v>3</c:v>
                </c:pt>
                <c:pt idx="9601">
                  <c:v>5</c:v>
                </c:pt>
                <c:pt idx="9602">
                  <c:v>4</c:v>
                </c:pt>
                <c:pt idx="9603">
                  <c:v>4</c:v>
                </c:pt>
                <c:pt idx="9604">
                  <c:v>4</c:v>
                </c:pt>
                <c:pt idx="9605">
                  <c:v>3</c:v>
                </c:pt>
                <c:pt idx="9606">
                  <c:v>3</c:v>
                </c:pt>
                <c:pt idx="9607">
                  <c:v>3</c:v>
                </c:pt>
                <c:pt idx="9608">
                  <c:v>3</c:v>
                </c:pt>
                <c:pt idx="9609">
                  <c:v>5</c:v>
                </c:pt>
                <c:pt idx="9610">
                  <c:v>6</c:v>
                </c:pt>
                <c:pt idx="9611">
                  <c:v>2</c:v>
                </c:pt>
                <c:pt idx="9612">
                  <c:v>3</c:v>
                </c:pt>
                <c:pt idx="9613">
                  <c:v>6</c:v>
                </c:pt>
                <c:pt idx="9614">
                  <c:v>3</c:v>
                </c:pt>
                <c:pt idx="9615">
                  <c:v>3</c:v>
                </c:pt>
                <c:pt idx="9616">
                  <c:v>4</c:v>
                </c:pt>
                <c:pt idx="9617">
                  <c:v>3</c:v>
                </c:pt>
                <c:pt idx="9618">
                  <c:v>4</c:v>
                </c:pt>
                <c:pt idx="9619">
                  <c:v>4</c:v>
                </c:pt>
                <c:pt idx="9620">
                  <c:v>3</c:v>
                </c:pt>
                <c:pt idx="9621">
                  <c:v>4</c:v>
                </c:pt>
                <c:pt idx="9622">
                  <c:v>3</c:v>
                </c:pt>
                <c:pt idx="9623">
                  <c:v>2</c:v>
                </c:pt>
                <c:pt idx="9624">
                  <c:v>3</c:v>
                </c:pt>
                <c:pt idx="9625">
                  <c:v>4</c:v>
                </c:pt>
                <c:pt idx="9626">
                  <c:v>3</c:v>
                </c:pt>
                <c:pt idx="9627">
                  <c:v>4</c:v>
                </c:pt>
                <c:pt idx="9628">
                  <c:v>4</c:v>
                </c:pt>
                <c:pt idx="9629">
                  <c:v>4</c:v>
                </c:pt>
                <c:pt idx="9630">
                  <c:v>3</c:v>
                </c:pt>
                <c:pt idx="9631">
                  <c:v>3</c:v>
                </c:pt>
                <c:pt idx="9632">
                  <c:v>3</c:v>
                </c:pt>
                <c:pt idx="9633">
                  <c:v>3</c:v>
                </c:pt>
                <c:pt idx="9634">
                  <c:v>3</c:v>
                </c:pt>
                <c:pt idx="9635">
                  <c:v>3</c:v>
                </c:pt>
                <c:pt idx="9636">
                  <c:v>4</c:v>
                </c:pt>
                <c:pt idx="9637">
                  <c:v>3</c:v>
                </c:pt>
                <c:pt idx="9638">
                  <c:v>2</c:v>
                </c:pt>
                <c:pt idx="9639">
                  <c:v>3</c:v>
                </c:pt>
                <c:pt idx="9640">
                  <c:v>3</c:v>
                </c:pt>
                <c:pt idx="9641">
                  <c:v>2</c:v>
                </c:pt>
                <c:pt idx="9642">
                  <c:v>3</c:v>
                </c:pt>
                <c:pt idx="9643">
                  <c:v>3</c:v>
                </c:pt>
                <c:pt idx="9644">
                  <c:v>4</c:v>
                </c:pt>
                <c:pt idx="9645">
                  <c:v>4</c:v>
                </c:pt>
                <c:pt idx="9646">
                  <c:v>2</c:v>
                </c:pt>
                <c:pt idx="9647">
                  <c:v>3</c:v>
                </c:pt>
                <c:pt idx="9648">
                  <c:v>3</c:v>
                </c:pt>
                <c:pt idx="9649">
                  <c:v>2</c:v>
                </c:pt>
                <c:pt idx="9650">
                  <c:v>2</c:v>
                </c:pt>
                <c:pt idx="9651">
                  <c:v>4</c:v>
                </c:pt>
                <c:pt idx="9652">
                  <c:v>5</c:v>
                </c:pt>
                <c:pt idx="9653">
                  <c:v>4</c:v>
                </c:pt>
                <c:pt idx="9654">
                  <c:v>4</c:v>
                </c:pt>
                <c:pt idx="9655">
                  <c:v>3</c:v>
                </c:pt>
                <c:pt idx="9656">
                  <c:v>4</c:v>
                </c:pt>
                <c:pt idx="9657">
                  <c:v>4</c:v>
                </c:pt>
                <c:pt idx="9658">
                  <c:v>3</c:v>
                </c:pt>
                <c:pt idx="9659">
                  <c:v>7</c:v>
                </c:pt>
                <c:pt idx="9660">
                  <c:v>3</c:v>
                </c:pt>
                <c:pt idx="9661">
                  <c:v>4</c:v>
                </c:pt>
                <c:pt idx="9662">
                  <c:v>3</c:v>
                </c:pt>
                <c:pt idx="9663">
                  <c:v>3</c:v>
                </c:pt>
                <c:pt idx="9664">
                  <c:v>4</c:v>
                </c:pt>
                <c:pt idx="9665">
                  <c:v>3</c:v>
                </c:pt>
                <c:pt idx="9666">
                  <c:v>4</c:v>
                </c:pt>
                <c:pt idx="9667">
                  <c:v>4</c:v>
                </c:pt>
                <c:pt idx="9668">
                  <c:v>3</c:v>
                </c:pt>
                <c:pt idx="9669">
                  <c:v>4</c:v>
                </c:pt>
                <c:pt idx="9670">
                  <c:v>3</c:v>
                </c:pt>
                <c:pt idx="9671">
                  <c:v>3</c:v>
                </c:pt>
                <c:pt idx="9672">
                  <c:v>3</c:v>
                </c:pt>
                <c:pt idx="9673">
                  <c:v>2</c:v>
                </c:pt>
                <c:pt idx="9674">
                  <c:v>3</c:v>
                </c:pt>
                <c:pt idx="9675">
                  <c:v>4</c:v>
                </c:pt>
                <c:pt idx="9676">
                  <c:v>4</c:v>
                </c:pt>
                <c:pt idx="9677">
                  <c:v>4</c:v>
                </c:pt>
                <c:pt idx="9678">
                  <c:v>2</c:v>
                </c:pt>
                <c:pt idx="9679">
                  <c:v>3</c:v>
                </c:pt>
                <c:pt idx="9680">
                  <c:v>4</c:v>
                </c:pt>
                <c:pt idx="9681">
                  <c:v>5</c:v>
                </c:pt>
                <c:pt idx="9682">
                  <c:v>3</c:v>
                </c:pt>
                <c:pt idx="9683">
                  <c:v>2</c:v>
                </c:pt>
                <c:pt idx="9684">
                  <c:v>3</c:v>
                </c:pt>
                <c:pt idx="9685">
                  <c:v>5</c:v>
                </c:pt>
                <c:pt idx="9686">
                  <c:v>3</c:v>
                </c:pt>
                <c:pt idx="9687">
                  <c:v>4</c:v>
                </c:pt>
                <c:pt idx="9688">
                  <c:v>4</c:v>
                </c:pt>
                <c:pt idx="9689">
                  <c:v>3</c:v>
                </c:pt>
                <c:pt idx="9690">
                  <c:v>3</c:v>
                </c:pt>
                <c:pt idx="9691">
                  <c:v>4</c:v>
                </c:pt>
                <c:pt idx="9692">
                  <c:v>3</c:v>
                </c:pt>
                <c:pt idx="9693">
                  <c:v>4</c:v>
                </c:pt>
                <c:pt idx="9694">
                  <c:v>3</c:v>
                </c:pt>
                <c:pt idx="9695">
                  <c:v>4</c:v>
                </c:pt>
                <c:pt idx="9696">
                  <c:v>3</c:v>
                </c:pt>
                <c:pt idx="9697">
                  <c:v>2</c:v>
                </c:pt>
                <c:pt idx="9698">
                  <c:v>3</c:v>
                </c:pt>
                <c:pt idx="9699">
                  <c:v>2</c:v>
                </c:pt>
                <c:pt idx="9700">
                  <c:v>5</c:v>
                </c:pt>
                <c:pt idx="9701">
                  <c:v>2</c:v>
                </c:pt>
                <c:pt idx="9702">
                  <c:v>2</c:v>
                </c:pt>
                <c:pt idx="9703">
                  <c:v>5</c:v>
                </c:pt>
                <c:pt idx="9704">
                  <c:v>3</c:v>
                </c:pt>
                <c:pt idx="9705">
                  <c:v>4</c:v>
                </c:pt>
                <c:pt idx="9706">
                  <c:v>2</c:v>
                </c:pt>
                <c:pt idx="9707">
                  <c:v>3</c:v>
                </c:pt>
                <c:pt idx="9708">
                  <c:v>3</c:v>
                </c:pt>
                <c:pt idx="9709">
                  <c:v>4</c:v>
                </c:pt>
                <c:pt idx="9710">
                  <c:v>3</c:v>
                </c:pt>
                <c:pt idx="9711">
                  <c:v>4</c:v>
                </c:pt>
                <c:pt idx="9712">
                  <c:v>3</c:v>
                </c:pt>
                <c:pt idx="9713">
                  <c:v>3</c:v>
                </c:pt>
                <c:pt idx="9714">
                  <c:v>4</c:v>
                </c:pt>
                <c:pt idx="9715">
                  <c:v>3</c:v>
                </c:pt>
                <c:pt idx="9716">
                  <c:v>4</c:v>
                </c:pt>
                <c:pt idx="9717">
                  <c:v>2</c:v>
                </c:pt>
                <c:pt idx="9718">
                  <c:v>3</c:v>
                </c:pt>
                <c:pt idx="9719">
                  <c:v>3</c:v>
                </c:pt>
                <c:pt idx="9720">
                  <c:v>6</c:v>
                </c:pt>
                <c:pt idx="9721">
                  <c:v>6</c:v>
                </c:pt>
                <c:pt idx="9722">
                  <c:v>4</c:v>
                </c:pt>
                <c:pt idx="9723">
                  <c:v>4</c:v>
                </c:pt>
                <c:pt idx="9724">
                  <c:v>3</c:v>
                </c:pt>
                <c:pt idx="9725">
                  <c:v>4</c:v>
                </c:pt>
                <c:pt idx="9726">
                  <c:v>3</c:v>
                </c:pt>
                <c:pt idx="9727">
                  <c:v>4</c:v>
                </c:pt>
                <c:pt idx="9728">
                  <c:v>3</c:v>
                </c:pt>
                <c:pt idx="9729">
                  <c:v>3</c:v>
                </c:pt>
                <c:pt idx="9730">
                  <c:v>4</c:v>
                </c:pt>
                <c:pt idx="9731">
                  <c:v>3</c:v>
                </c:pt>
                <c:pt idx="9732">
                  <c:v>7</c:v>
                </c:pt>
                <c:pt idx="9733">
                  <c:v>3</c:v>
                </c:pt>
                <c:pt idx="9734">
                  <c:v>2</c:v>
                </c:pt>
                <c:pt idx="9735">
                  <c:v>3</c:v>
                </c:pt>
                <c:pt idx="9736">
                  <c:v>3</c:v>
                </c:pt>
                <c:pt idx="9737">
                  <c:v>4</c:v>
                </c:pt>
                <c:pt idx="9738">
                  <c:v>5</c:v>
                </c:pt>
                <c:pt idx="9739">
                  <c:v>3</c:v>
                </c:pt>
                <c:pt idx="9740">
                  <c:v>3</c:v>
                </c:pt>
                <c:pt idx="9741">
                  <c:v>4</c:v>
                </c:pt>
                <c:pt idx="9742">
                  <c:v>3</c:v>
                </c:pt>
                <c:pt idx="9743">
                  <c:v>3</c:v>
                </c:pt>
                <c:pt idx="9744">
                  <c:v>3</c:v>
                </c:pt>
                <c:pt idx="9745">
                  <c:v>3</c:v>
                </c:pt>
                <c:pt idx="9746">
                  <c:v>4</c:v>
                </c:pt>
                <c:pt idx="9747">
                  <c:v>3</c:v>
                </c:pt>
                <c:pt idx="9748">
                  <c:v>3</c:v>
                </c:pt>
                <c:pt idx="9749">
                  <c:v>4</c:v>
                </c:pt>
                <c:pt idx="9750">
                  <c:v>3</c:v>
                </c:pt>
                <c:pt idx="9751">
                  <c:v>2</c:v>
                </c:pt>
                <c:pt idx="9752">
                  <c:v>3</c:v>
                </c:pt>
                <c:pt idx="9753">
                  <c:v>4</c:v>
                </c:pt>
                <c:pt idx="9754">
                  <c:v>3</c:v>
                </c:pt>
                <c:pt idx="9755">
                  <c:v>4</c:v>
                </c:pt>
                <c:pt idx="9756">
                  <c:v>4</c:v>
                </c:pt>
                <c:pt idx="9757">
                  <c:v>3</c:v>
                </c:pt>
                <c:pt idx="9758">
                  <c:v>4</c:v>
                </c:pt>
                <c:pt idx="9759">
                  <c:v>3</c:v>
                </c:pt>
                <c:pt idx="9760">
                  <c:v>3</c:v>
                </c:pt>
                <c:pt idx="9761">
                  <c:v>3</c:v>
                </c:pt>
                <c:pt idx="9762">
                  <c:v>3</c:v>
                </c:pt>
                <c:pt idx="9763">
                  <c:v>3</c:v>
                </c:pt>
                <c:pt idx="9764">
                  <c:v>3</c:v>
                </c:pt>
                <c:pt idx="9765">
                  <c:v>3</c:v>
                </c:pt>
                <c:pt idx="9766">
                  <c:v>3</c:v>
                </c:pt>
                <c:pt idx="9767">
                  <c:v>3</c:v>
                </c:pt>
                <c:pt idx="9768">
                  <c:v>3</c:v>
                </c:pt>
                <c:pt idx="9769">
                  <c:v>4</c:v>
                </c:pt>
                <c:pt idx="9770">
                  <c:v>3</c:v>
                </c:pt>
                <c:pt idx="9771">
                  <c:v>4</c:v>
                </c:pt>
                <c:pt idx="9772">
                  <c:v>3</c:v>
                </c:pt>
                <c:pt idx="9773">
                  <c:v>0</c:v>
                </c:pt>
                <c:pt idx="9774">
                  <c:v>3</c:v>
                </c:pt>
                <c:pt idx="9775">
                  <c:v>3</c:v>
                </c:pt>
                <c:pt idx="9776">
                  <c:v>6</c:v>
                </c:pt>
                <c:pt idx="9777">
                  <c:v>3</c:v>
                </c:pt>
                <c:pt idx="9778">
                  <c:v>4</c:v>
                </c:pt>
                <c:pt idx="9779">
                  <c:v>3</c:v>
                </c:pt>
                <c:pt idx="9780">
                  <c:v>3</c:v>
                </c:pt>
                <c:pt idx="9781">
                  <c:v>3</c:v>
                </c:pt>
                <c:pt idx="9782">
                  <c:v>3</c:v>
                </c:pt>
                <c:pt idx="9783">
                  <c:v>3</c:v>
                </c:pt>
                <c:pt idx="9784">
                  <c:v>3</c:v>
                </c:pt>
                <c:pt idx="9785">
                  <c:v>6</c:v>
                </c:pt>
                <c:pt idx="9786">
                  <c:v>4</c:v>
                </c:pt>
                <c:pt idx="9787">
                  <c:v>3</c:v>
                </c:pt>
                <c:pt idx="9788">
                  <c:v>4</c:v>
                </c:pt>
                <c:pt idx="9789">
                  <c:v>3</c:v>
                </c:pt>
                <c:pt idx="9790">
                  <c:v>2</c:v>
                </c:pt>
                <c:pt idx="9791">
                  <c:v>3</c:v>
                </c:pt>
                <c:pt idx="9792">
                  <c:v>3</c:v>
                </c:pt>
                <c:pt idx="9793">
                  <c:v>3</c:v>
                </c:pt>
                <c:pt idx="9794">
                  <c:v>2</c:v>
                </c:pt>
                <c:pt idx="9795">
                  <c:v>3</c:v>
                </c:pt>
                <c:pt idx="9796">
                  <c:v>4</c:v>
                </c:pt>
                <c:pt idx="9797">
                  <c:v>3</c:v>
                </c:pt>
                <c:pt idx="9798">
                  <c:v>4</c:v>
                </c:pt>
                <c:pt idx="9799">
                  <c:v>3</c:v>
                </c:pt>
                <c:pt idx="9800">
                  <c:v>3</c:v>
                </c:pt>
                <c:pt idx="9801">
                  <c:v>3</c:v>
                </c:pt>
                <c:pt idx="9802">
                  <c:v>5</c:v>
                </c:pt>
                <c:pt idx="9803">
                  <c:v>3</c:v>
                </c:pt>
                <c:pt idx="9804">
                  <c:v>3</c:v>
                </c:pt>
                <c:pt idx="9805">
                  <c:v>3</c:v>
                </c:pt>
                <c:pt idx="9806">
                  <c:v>4</c:v>
                </c:pt>
                <c:pt idx="9807">
                  <c:v>4</c:v>
                </c:pt>
                <c:pt idx="9808">
                  <c:v>4</c:v>
                </c:pt>
                <c:pt idx="9809">
                  <c:v>3</c:v>
                </c:pt>
                <c:pt idx="9810">
                  <c:v>4</c:v>
                </c:pt>
                <c:pt idx="9811">
                  <c:v>4</c:v>
                </c:pt>
                <c:pt idx="9812">
                  <c:v>6</c:v>
                </c:pt>
                <c:pt idx="9813">
                  <c:v>4</c:v>
                </c:pt>
                <c:pt idx="9814">
                  <c:v>4</c:v>
                </c:pt>
                <c:pt idx="9815">
                  <c:v>3</c:v>
                </c:pt>
                <c:pt idx="9816">
                  <c:v>4</c:v>
                </c:pt>
                <c:pt idx="9817">
                  <c:v>3</c:v>
                </c:pt>
                <c:pt idx="9818">
                  <c:v>4</c:v>
                </c:pt>
                <c:pt idx="9819">
                  <c:v>3</c:v>
                </c:pt>
                <c:pt idx="9820">
                  <c:v>1</c:v>
                </c:pt>
                <c:pt idx="9821">
                  <c:v>1</c:v>
                </c:pt>
                <c:pt idx="9822">
                  <c:v>2</c:v>
                </c:pt>
                <c:pt idx="9823">
                  <c:v>4</c:v>
                </c:pt>
                <c:pt idx="9824">
                  <c:v>4</c:v>
                </c:pt>
                <c:pt idx="9825">
                  <c:v>4</c:v>
                </c:pt>
                <c:pt idx="9826">
                  <c:v>4</c:v>
                </c:pt>
                <c:pt idx="9827">
                  <c:v>4</c:v>
                </c:pt>
                <c:pt idx="9828">
                  <c:v>3</c:v>
                </c:pt>
                <c:pt idx="9829">
                  <c:v>3</c:v>
                </c:pt>
                <c:pt idx="9830">
                  <c:v>3</c:v>
                </c:pt>
                <c:pt idx="9831">
                  <c:v>2</c:v>
                </c:pt>
                <c:pt idx="9832">
                  <c:v>2</c:v>
                </c:pt>
                <c:pt idx="9833">
                  <c:v>2</c:v>
                </c:pt>
                <c:pt idx="9834">
                  <c:v>5</c:v>
                </c:pt>
                <c:pt idx="9835">
                  <c:v>4</c:v>
                </c:pt>
                <c:pt idx="9836">
                  <c:v>4</c:v>
                </c:pt>
                <c:pt idx="9837">
                  <c:v>3</c:v>
                </c:pt>
                <c:pt idx="9838">
                  <c:v>4</c:v>
                </c:pt>
                <c:pt idx="9839">
                  <c:v>4</c:v>
                </c:pt>
                <c:pt idx="9840">
                  <c:v>6</c:v>
                </c:pt>
                <c:pt idx="9841">
                  <c:v>3</c:v>
                </c:pt>
                <c:pt idx="9842">
                  <c:v>4</c:v>
                </c:pt>
                <c:pt idx="9843">
                  <c:v>4</c:v>
                </c:pt>
                <c:pt idx="9844">
                  <c:v>4</c:v>
                </c:pt>
                <c:pt idx="9845">
                  <c:v>3</c:v>
                </c:pt>
                <c:pt idx="9846">
                  <c:v>2</c:v>
                </c:pt>
                <c:pt idx="9847">
                  <c:v>5</c:v>
                </c:pt>
                <c:pt idx="9848">
                  <c:v>2</c:v>
                </c:pt>
                <c:pt idx="9849">
                  <c:v>4</c:v>
                </c:pt>
                <c:pt idx="9850">
                  <c:v>3</c:v>
                </c:pt>
                <c:pt idx="9851">
                  <c:v>4</c:v>
                </c:pt>
                <c:pt idx="9852">
                  <c:v>4</c:v>
                </c:pt>
                <c:pt idx="9853">
                  <c:v>2</c:v>
                </c:pt>
                <c:pt idx="9854">
                  <c:v>0</c:v>
                </c:pt>
                <c:pt idx="9855">
                  <c:v>5</c:v>
                </c:pt>
                <c:pt idx="9856">
                  <c:v>3</c:v>
                </c:pt>
                <c:pt idx="9857">
                  <c:v>3</c:v>
                </c:pt>
                <c:pt idx="9858">
                  <c:v>4</c:v>
                </c:pt>
                <c:pt idx="9859">
                  <c:v>5</c:v>
                </c:pt>
                <c:pt idx="9860">
                  <c:v>3</c:v>
                </c:pt>
                <c:pt idx="9861">
                  <c:v>4</c:v>
                </c:pt>
                <c:pt idx="9862">
                  <c:v>4</c:v>
                </c:pt>
                <c:pt idx="9863">
                  <c:v>3</c:v>
                </c:pt>
                <c:pt idx="9864">
                  <c:v>3</c:v>
                </c:pt>
                <c:pt idx="9865">
                  <c:v>3</c:v>
                </c:pt>
                <c:pt idx="9866">
                  <c:v>2</c:v>
                </c:pt>
                <c:pt idx="9867">
                  <c:v>3</c:v>
                </c:pt>
                <c:pt idx="9868">
                  <c:v>3</c:v>
                </c:pt>
                <c:pt idx="9869">
                  <c:v>3</c:v>
                </c:pt>
                <c:pt idx="9870">
                  <c:v>3</c:v>
                </c:pt>
                <c:pt idx="9871">
                  <c:v>2</c:v>
                </c:pt>
                <c:pt idx="9872">
                  <c:v>3</c:v>
                </c:pt>
                <c:pt idx="9873">
                  <c:v>4</c:v>
                </c:pt>
                <c:pt idx="9874">
                  <c:v>4</c:v>
                </c:pt>
                <c:pt idx="9875">
                  <c:v>3</c:v>
                </c:pt>
                <c:pt idx="9876">
                  <c:v>3</c:v>
                </c:pt>
                <c:pt idx="9877">
                  <c:v>3</c:v>
                </c:pt>
                <c:pt idx="9878">
                  <c:v>3</c:v>
                </c:pt>
                <c:pt idx="9879">
                  <c:v>4</c:v>
                </c:pt>
                <c:pt idx="9880">
                  <c:v>2</c:v>
                </c:pt>
                <c:pt idx="9881">
                  <c:v>4</c:v>
                </c:pt>
                <c:pt idx="9882">
                  <c:v>2</c:v>
                </c:pt>
                <c:pt idx="9883">
                  <c:v>2</c:v>
                </c:pt>
                <c:pt idx="9884">
                  <c:v>4</c:v>
                </c:pt>
                <c:pt idx="9885">
                  <c:v>2</c:v>
                </c:pt>
                <c:pt idx="9886">
                  <c:v>3</c:v>
                </c:pt>
                <c:pt idx="9887">
                  <c:v>3</c:v>
                </c:pt>
                <c:pt idx="9888">
                  <c:v>1</c:v>
                </c:pt>
                <c:pt idx="9889">
                  <c:v>3</c:v>
                </c:pt>
                <c:pt idx="9890">
                  <c:v>2</c:v>
                </c:pt>
                <c:pt idx="9891">
                  <c:v>3</c:v>
                </c:pt>
                <c:pt idx="9892">
                  <c:v>3</c:v>
                </c:pt>
                <c:pt idx="9893">
                  <c:v>3</c:v>
                </c:pt>
                <c:pt idx="9894">
                  <c:v>4</c:v>
                </c:pt>
                <c:pt idx="9895">
                  <c:v>4</c:v>
                </c:pt>
                <c:pt idx="9896">
                  <c:v>3</c:v>
                </c:pt>
                <c:pt idx="9897">
                  <c:v>3</c:v>
                </c:pt>
                <c:pt idx="9898">
                  <c:v>3</c:v>
                </c:pt>
                <c:pt idx="9899">
                  <c:v>5</c:v>
                </c:pt>
                <c:pt idx="9900">
                  <c:v>4</c:v>
                </c:pt>
                <c:pt idx="9901">
                  <c:v>3</c:v>
                </c:pt>
                <c:pt idx="9902">
                  <c:v>3</c:v>
                </c:pt>
                <c:pt idx="9903">
                  <c:v>5</c:v>
                </c:pt>
                <c:pt idx="9904">
                  <c:v>3</c:v>
                </c:pt>
                <c:pt idx="9905">
                  <c:v>2</c:v>
                </c:pt>
                <c:pt idx="9906">
                  <c:v>3</c:v>
                </c:pt>
                <c:pt idx="9907">
                  <c:v>4</c:v>
                </c:pt>
                <c:pt idx="9908">
                  <c:v>4</c:v>
                </c:pt>
                <c:pt idx="9909">
                  <c:v>4</c:v>
                </c:pt>
                <c:pt idx="9910">
                  <c:v>4</c:v>
                </c:pt>
                <c:pt idx="9911">
                  <c:v>3</c:v>
                </c:pt>
                <c:pt idx="9912">
                  <c:v>5</c:v>
                </c:pt>
                <c:pt idx="9913">
                  <c:v>2</c:v>
                </c:pt>
                <c:pt idx="9914">
                  <c:v>5</c:v>
                </c:pt>
                <c:pt idx="9915">
                  <c:v>3</c:v>
                </c:pt>
                <c:pt idx="9916">
                  <c:v>3</c:v>
                </c:pt>
                <c:pt idx="9917">
                  <c:v>2</c:v>
                </c:pt>
                <c:pt idx="9918">
                  <c:v>4</c:v>
                </c:pt>
                <c:pt idx="9919">
                  <c:v>3</c:v>
                </c:pt>
                <c:pt idx="9920">
                  <c:v>3</c:v>
                </c:pt>
                <c:pt idx="9921">
                  <c:v>4</c:v>
                </c:pt>
                <c:pt idx="9922">
                  <c:v>4</c:v>
                </c:pt>
                <c:pt idx="9923">
                  <c:v>3</c:v>
                </c:pt>
                <c:pt idx="9924">
                  <c:v>2</c:v>
                </c:pt>
                <c:pt idx="9925">
                  <c:v>4</c:v>
                </c:pt>
                <c:pt idx="9926">
                  <c:v>2</c:v>
                </c:pt>
                <c:pt idx="9927">
                  <c:v>4</c:v>
                </c:pt>
                <c:pt idx="9928">
                  <c:v>3</c:v>
                </c:pt>
                <c:pt idx="9929">
                  <c:v>3</c:v>
                </c:pt>
                <c:pt idx="9930">
                  <c:v>3</c:v>
                </c:pt>
                <c:pt idx="9931">
                  <c:v>4</c:v>
                </c:pt>
                <c:pt idx="9932">
                  <c:v>4</c:v>
                </c:pt>
                <c:pt idx="9933">
                  <c:v>3</c:v>
                </c:pt>
                <c:pt idx="9934">
                  <c:v>4</c:v>
                </c:pt>
                <c:pt idx="9935">
                  <c:v>4</c:v>
                </c:pt>
                <c:pt idx="9936">
                  <c:v>3</c:v>
                </c:pt>
                <c:pt idx="9937">
                  <c:v>3</c:v>
                </c:pt>
                <c:pt idx="9938">
                  <c:v>5</c:v>
                </c:pt>
                <c:pt idx="9939">
                  <c:v>6</c:v>
                </c:pt>
                <c:pt idx="9940">
                  <c:v>5</c:v>
                </c:pt>
                <c:pt idx="9941">
                  <c:v>3</c:v>
                </c:pt>
                <c:pt idx="9942">
                  <c:v>3</c:v>
                </c:pt>
                <c:pt idx="9943">
                  <c:v>2</c:v>
                </c:pt>
                <c:pt idx="9944">
                  <c:v>4</c:v>
                </c:pt>
                <c:pt idx="9945">
                  <c:v>6</c:v>
                </c:pt>
                <c:pt idx="9946">
                  <c:v>4</c:v>
                </c:pt>
                <c:pt idx="9947">
                  <c:v>4</c:v>
                </c:pt>
                <c:pt idx="9948">
                  <c:v>4</c:v>
                </c:pt>
                <c:pt idx="9949">
                  <c:v>3</c:v>
                </c:pt>
                <c:pt idx="9950">
                  <c:v>4</c:v>
                </c:pt>
                <c:pt idx="9951">
                  <c:v>3</c:v>
                </c:pt>
                <c:pt idx="9952">
                  <c:v>3</c:v>
                </c:pt>
                <c:pt idx="9953">
                  <c:v>3</c:v>
                </c:pt>
                <c:pt idx="9954">
                  <c:v>5</c:v>
                </c:pt>
                <c:pt idx="9955">
                  <c:v>1</c:v>
                </c:pt>
                <c:pt idx="9956">
                  <c:v>3</c:v>
                </c:pt>
                <c:pt idx="9957">
                  <c:v>2</c:v>
                </c:pt>
                <c:pt idx="9958">
                  <c:v>3</c:v>
                </c:pt>
                <c:pt idx="9959">
                  <c:v>3</c:v>
                </c:pt>
                <c:pt idx="9960">
                  <c:v>3</c:v>
                </c:pt>
                <c:pt idx="9961">
                  <c:v>4</c:v>
                </c:pt>
                <c:pt idx="9962">
                  <c:v>3</c:v>
                </c:pt>
                <c:pt idx="9963">
                  <c:v>3</c:v>
                </c:pt>
                <c:pt idx="9964">
                  <c:v>3</c:v>
                </c:pt>
                <c:pt idx="9965">
                  <c:v>3</c:v>
                </c:pt>
                <c:pt idx="9966">
                  <c:v>4</c:v>
                </c:pt>
                <c:pt idx="9967">
                  <c:v>5</c:v>
                </c:pt>
                <c:pt idx="9968">
                  <c:v>3</c:v>
                </c:pt>
                <c:pt idx="9969">
                  <c:v>4</c:v>
                </c:pt>
                <c:pt idx="9970">
                  <c:v>1</c:v>
                </c:pt>
                <c:pt idx="9971">
                  <c:v>2</c:v>
                </c:pt>
                <c:pt idx="9972">
                  <c:v>3</c:v>
                </c:pt>
                <c:pt idx="9973">
                  <c:v>3</c:v>
                </c:pt>
                <c:pt idx="9974">
                  <c:v>4</c:v>
                </c:pt>
                <c:pt idx="9975">
                  <c:v>3</c:v>
                </c:pt>
                <c:pt idx="9976">
                  <c:v>4</c:v>
                </c:pt>
                <c:pt idx="9977">
                  <c:v>4</c:v>
                </c:pt>
                <c:pt idx="9978">
                  <c:v>4</c:v>
                </c:pt>
                <c:pt idx="9979">
                  <c:v>3</c:v>
                </c:pt>
                <c:pt idx="9980">
                  <c:v>2</c:v>
                </c:pt>
                <c:pt idx="9981">
                  <c:v>3</c:v>
                </c:pt>
                <c:pt idx="9982">
                  <c:v>4</c:v>
                </c:pt>
                <c:pt idx="9983">
                  <c:v>3</c:v>
                </c:pt>
                <c:pt idx="9984">
                  <c:v>3</c:v>
                </c:pt>
                <c:pt idx="9985">
                  <c:v>4</c:v>
                </c:pt>
                <c:pt idx="9986">
                  <c:v>5</c:v>
                </c:pt>
                <c:pt idx="9987">
                  <c:v>5</c:v>
                </c:pt>
                <c:pt idx="9988">
                  <c:v>4</c:v>
                </c:pt>
                <c:pt idx="9989">
                  <c:v>4</c:v>
                </c:pt>
                <c:pt idx="9990">
                  <c:v>3</c:v>
                </c:pt>
                <c:pt idx="9991">
                  <c:v>3</c:v>
                </c:pt>
                <c:pt idx="9992">
                  <c:v>3</c:v>
                </c:pt>
                <c:pt idx="9993">
                  <c:v>4</c:v>
                </c:pt>
                <c:pt idx="9994">
                  <c:v>4</c:v>
                </c:pt>
                <c:pt idx="9995">
                  <c:v>2</c:v>
                </c:pt>
                <c:pt idx="9996">
                  <c:v>3</c:v>
                </c:pt>
                <c:pt idx="9997">
                  <c:v>4</c:v>
                </c:pt>
                <c:pt idx="9998">
                  <c:v>3</c:v>
                </c:pt>
                <c:pt idx="9999">
                  <c:v>3</c:v>
                </c:pt>
                <c:pt idx="10000">
                  <c:v>4</c:v>
                </c:pt>
                <c:pt idx="10001">
                  <c:v>5</c:v>
                </c:pt>
                <c:pt idx="10002">
                  <c:v>3</c:v>
                </c:pt>
                <c:pt idx="10003">
                  <c:v>4</c:v>
                </c:pt>
                <c:pt idx="10004">
                  <c:v>3</c:v>
                </c:pt>
                <c:pt idx="10005">
                  <c:v>4</c:v>
                </c:pt>
                <c:pt idx="10006">
                  <c:v>2</c:v>
                </c:pt>
                <c:pt idx="10007">
                  <c:v>4</c:v>
                </c:pt>
                <c:pt idx="10008">
                  <c:v>4</c:v>
                </c:pt>
                <c:pt idx="10009">
                  <c:v>3</c:v>
                </c:pt>
                <c:pt idx="10010">
                  <c:v>4</c:v>
                </c:pt>
                <c:pt idx="10011">
                  <c:v>2</c:v>
                </c:pt>
                <c:pt idx="10012">
                  <c:v>3</c:v>
                </c:pt>
                <c:pt idx="10013">
                  <c:v>3</c:v>
                </c:pt>
                <c:pt idx="10014">
                  <c:v>4</c:v>
                </c:pt>
                <c:pt idx="10015">
                  <c:v>3</c:v>
                </c:pt>
                <c:pt idx="10016">
                  <c:v>5</c:v>
                </c:pt>
                <c:pt idx="10017">
                  <c:v>6</c:v>
                </c:pt>
                <c:pt idx="10018">
                  <c:v>2</c:v>
                </c:pt>
                <c:pt idx="10019">
                  <c:v>3</c:v>
                </c:pt>
                <c:pt idx="10020">
                  <c:v>5</c:v>
                </c:pt>
                <c:pt idx="10021">
                  <c:v>3</c:v>
                </c:pt>
                <c:pt idx="10022">
                  <c:v>3</c:v>
                </c:pt>
                <c:pt idx="10023">
                  <c:v>3</c:v>
                </c:pt>
                <c:pt idx="10024">
                  <c:v>4</c:v>
                </c:pt>
                <c:pt idx="10025">
                  <c:v>6</c:v>
                </c:pt>
                <c:pt idx="10026">
                  <c:v>4</c:v>
                </c:pt>
                <c:pt idx="10027">
                  <c:v>3</c:v>
                </c:pt>
                <c:pt idx="10028">
                  <c:v>3</c:v>
                </c:pt>
                <c:pt idx="10029">
                  <c:v>3</c:v>
                </c:pt>
                <c:pt idx="10030">
                  <c:v>4</c:v>
                </c:pt>
                <c:pt idx="10031">
                  <c:v>3</c:v>
                </c:pt>
                <c:pt idx="10032">
                  <c:v>3</c:v>
                </c:pt>
                <c:pt idx="10033">
                  <c:v>4</c:v>
                </c:pt>
                <c:pt idx="10034">
                  <c:v>4</c:v>
                </c:pt>
                <c:pt idx="10035">
                  <c:v>4</c:v>
                </c:pt>
                <c:pt idx="10036">
                  <c:v>4</c:v>
                </c:pt>
                <c:pt idx="10037">
                  <c:v>3</c:v>
                </c:pt>
                <c:pt idx="10038">
                  <c:v>5</c:v>
                </c:pt>
                <c:pt idx="10039">
                  <c:v>4</c:v>
                </c:pt>
                <c:pt idx="10040">
                  <c:v>4</c:v>
                </c:pt>
                <c:pt idx="10041">
                  <c:v>2</c:v>
                </c:pt>
                <c:pt idx="10042">
                  <c:v>3</c:v>
                </c:pt>
                <c:pt idx="10043">
                  <c:v>4</c:v>
                </c:pt>
                <c:pt idx="10044">
                  <c:v>2</c:v>
                </c:pt>
                <c:pt idx="10045">
                  <c:v>3</c:v>
                </c:pt>
                <c:pt idx="10046">
                  <c:v>2</c:v>
                </c:pt>
                <c:pt idx="10047">
                  <c:v>2</c:v>
                </c:pt>
                <c:pt idx="10048">
                  <c:v>3</c:v>
                </c:pt>
                <c:pt idx="10049">
                  <c:v>4</c:v>
                </c:pt>
                <c:pt idx="10050">
                  <c:v>4</c:v>
                </c:pt>
                <c:pt idx="10051">
                  <c:v>4</c:v>
                </c:pt>
                <c:pt idx="10052">
                  <c:v>2</c:v>
                </c:pt>
                <c:pt idx="10053">
                  <c:v>3</c:v>
                </c:pt>
                <c:pt idx="10054">
                  <c:v>2</c:v>
                </c:pt>
                <c:pt idx="10055">
                  <c:v>3</c:v>
                </c:pt>
                <c:pt idx="10056">
                  <c:v>4</c:v>
                </c:pt>
                <c:pt idx="10057">
                  <c:v>3</c:v>
                </c:pt>
                <c:pt idx="10058">
                  <c:v>2</c:v>
                </c:pt>
                <c:pt idx="10059">
                  <c:v>4</c:v>
                </c:pt>
                <c:pt idx="10060">
                  <c:v>4</c:v>
                </c:pt>
                <c:pt idx="10061">
                  <c:v>4</c:v>
                </c:pt>
                <c:pt idx="10062">
                  <c:v>3</c:v>
                </c:pt>
                <c:pt idx="10063">
                  <c:v>3</c:v>
                </c:pt>
                <c:pt idx="10064">
                  <c:v>3</c:v>
                </c:pt>
                <c:pt idx="10065">
                  <c:v>2</c:v>
                </c:pt>
                <c:pt idx="10066">
                  <c:v>4</c:v>
                </c:pt>
                <c:pt idx="10067">
                  <c:v>3</c:v>
                </c:pt>
                <c:pt idx="10068">
                  <c:v>3</c:v>
                </c:pt>
                <c:pt idx="10069">
                  <c:v>3</c:v>
                </c:pt>
                <c:pt idx="10070">
                  <c:v>4</c:v>
                </c:pt>
                <c:pt idx="10071">
                  <c:v>4</c:v>
                </c:pt>
                <c:pt idx="10072">
                  <c:v>2</c:v>
                </c:pt>
                <c:pt idx="10073">
                  <c:v>3</c:v>
                </c:pt>
                <c:pt idx="10074">
                  <c:v>3</c:v>
                </c:pt>
                <c:pt idx="10075">
                  <c:v>4</c:v>
                </c:pt>
                <c:pt idx="10076">
                  <c:v>3</c:v>
                </c:pt>
                <c:pt idx="10077">
                  <c:v>3</c:v>
                </c:pt>
                <c:pt idx="10078">
                  <c:v>3</c:v>
                </c:pt>
                <c:pt idx="10079">
                  <c:v>4</c:v>
                </c:pt>
                <c:pt idx="10080">
                  <c:v>3</c:v>
                </c:pt>
                <c:pt idx="10081">
                  <c:v>5</c:v>
                </c:pt>
                <c:pt idx="10082">
                  <c:v>3</c:v>
                </c:pt>
                <c:pt idx="10083">
                  <c:v>3</c:v>
                </c:pt>
                <c:pt idx="10084">
                  <c:v>4</c:v>
                </c:pt>
                <c:pt idx="10085">
                  <c:v>5</c:v>
                </c:pt>
                <c:pt idx="10086">
                  <c:v>2</c:v>
                </c:pt>
                <c:pt idx="10087">
                  <c:v>3</c:v>
                </c:pt>
                <c:pt idx="10088">
                  <c:v>4</c:v>
                </c:pt>
                <c:pt idx="10089">
                  <c:v>3</c:v>
                </c:pt>
                <c:pt idx="10090">
                  <c:v>4</c:v>
                </c:pt>
                <c:pt idx="10091">
                  <c:v>3</c:v>
                </c:pt>
                <c:pt idx="10092">
                  <c:v>4</c:v>
                </c:pt>
                <c:pt idx="10093">
                  <c:v>3</c:v>
                </c:pt>
                <c:pt idx="10094">
                  <c:v>3</c:v>
                </c:pt>
                <c:pt idx="10095">
                  <c:v>2</c:v>
                </c:pt>
                <c:pt idx="10096">
                  <c:v>4</c:v>
                </c:pt>
                <c:pt idx="10097">
                  <c:v>4</c:v>
                </c:pt>
                <c:pt idx="10098">
                  <c:v>3</c:v>
                </c:pt>
                <c:pt idx="10099">
                  <c:v>5</c:v>
                </c:pt>
                <c:pt idx="10100">
                  <c:v>2</c:v>
                </c:pt>
                <c:pt idx="10101">
                  <c:v>2</c:v>
                </c:pt>
                <c:pt idx="10102">
                  <c:v>3</c:v>
                </c:pt>
                <c:pt idx="10103">
                  <c:v>4</c:v>
                </c:pt>
                <c:pt idx="10104">
                  <c:v>2</c:v>
                </c:pt>
                <c:pt idx="10105">
                  <c:v>2</c:v>
                </c:pt>
                <c:pt idx="10106">
                  <c:v>4</c:v>
                </c:pt>
                <c:pt idx="10107">
                  <c:v>3</c:v>
                </c:pt>
                <c:pt idx="10108">
                  <c:v>4</c:v>
                </c:pt>
                <c:pt idx="10109">
                  <c:v>3</c:v>
                </c:pt>
                <c:pt idx="10110">
                  <c:v>3</c:v>
                </c:pt>
                <c:pt idx="10111">
                  <c:v>3</c:v>
                </c:pt>
                <c:pt idx="10112">
                  <c:v>3</c:v>
                </c:pt>
                <c:pt idx="10113">
                  <c:v>4</c:v>
                </c:pt>
                <c:pt idx="10114">
                  <c:v>4</c:v>
                </c:pt>
                <c:pt idx="10115">
                  <c:v>5</c:v>
                </c:pt>
                <c:pt idx="10116">
                  <c:v>4</c:v>
                </c:pt>
                <c:pt idx="10117">
                  <c:v>3</c:v>
                </c:pt>
                <c:pt idx="10118">
                  <c:v>3</c:v>
                </c:pt>
                <c:pt idx="10119">
                  <c:v>3</c:v>
                </c:pt>
                <c:pt idx="10120">
                  <c:v>3</c:v>
                </c:pt>
                <c:pt idx="10121">
                  <c:v>4</c:v>
                </c:pt>
                <c:pt idx="10122">
                  <c:v>5</c:v>
                </c:pt>
                <c:pt idx="10123">
                  <c:v>3</c:v>
                </c:pt>
                <c:pt idx="10124">
                  <c:v>3</c:v>
                </c:pt>
                <c:pt idx="10125">
                  <c:v>4</c:v>
                </c:pt>
                <c:pt idx="10126">
                  <c:v>4</c:v>
                </c:pt>
                <c:pt idx="10127">
                  <c:v>4</c:v>
                </c:pt>
                <c:pt idx="10128">
                  <c:v>3</c:v>
                </c:pt>
                <c:pt idx="10129">
                  <c:v>4</c:v>
                </c:pt>
                <c:pt idx="10130">
                  <c:v>3</c:v>
                </c:pt>
                <c:pt idx="10131">
                  <c:v>3</c:v>
                </c:pt>
                <c:pt idx="10132">
                  <c:v>4</c:v>
                </c:pt>
                <c:pt idx="10133">
                  <c:v>3</c:v>
                </c:pt>
                <c:pt idx="10134">
                  <c:v>3</c:v>
                </c:pt>
                <c:pt idx="10135">
                  <c:v>2</c:v>
                </c:pt>
                <c:pt idx="10136">
                  <c:v>2</c:v>
                </c:pt>
                <c:pt idx="10137">
                  <c:v>4</c:v>
                </c:pt>
                <c:pt idx="10138">
                  <c:v>3</c:v>
                </c:pt>
                <c:pt idx="10139">
                  <c:v>3</c:v>
                </c:pt>
                <c:pt idx="10140">
                  <c:v>1</c:v>
                </c:pt>
                <c:pt idx="10141">
                  <c:v>3</c:v>
                </c:pt>
                <c:pt idx="10142">
                  <c:v>4</c:v>
                </c:pt>
                <c:pt idx="10143">
                  <c:v>3</c:v>
                </c:pt>
                <c:pt idx="10144">
                  <c:v>3</c:v>
                </c:pt>
                <c:pt idx="10145">
                  <c:v>3</c:v>
                </c:pt>
                <c:pt idx="10146">
                  <c:v>4</c:v>
                </c:pt>
                <c:pt idx="10147">
                  <c:v>3</c:v>
                </c:pt>
                <c:pt idx="10148">
                  <c:v>3</c:v>
                </c:pt>
                <c:pt idx="10149">
                  <c:v>3</c:v>
                </c:pt>
                <c:pt idx="10150">
                  <c:v>4</c:v>
                </c:pt>
                <c:pt idx="10151">
                  <c:v>3</c:v>
                </c:pt>
                <c:pt idx="10152">
                  <c:v>3</c:v>
                </c:pt>
                <c:pt idx="10153">
                  <c:v>2</c:v>
                </c:pt>
                <c:pt idx="10154">
                  <c:v>3</c:v>
                </c:pt>
                <c:pt idx="10155">
                  <c:v>4</c:v>
                </c:pt>
                <c:pt idx="10156">
                  <c:v>3</c:v>
                </c:pt>
                <c:pt idx="10157">
                  <c:v>5</c:v>
                </c:pt>
                <c:pt idx="10158">
                  <c:v>4</c:v>
                </c:pt>
                <c:pt idx="10159">
                  <c:v>4</c:v>
                </c:pt>
                <c:pt idx="10160">
                  <c:v>3</c:v>
                </c:pt>
                <c:pt idx="10161">
                  <c:v>4</c:v>
                </c:pt>
                <c:pt idx="10162">
                  <c:v>3</c:v>
                </c:pt>
                <c:pt idx="10163">
                  <c:v>5</c:v>
                </c:pt>
                <c:pt idx="10164">
                  <c:v>2</c:v>
                </c:pt>
                <c:pt idx="10165">
                  <c:v>3</c:v>
                </c:pt>
                <c:pt idx="10166">
                  <c:v>4</c:v>
                </c:pt>
                <c:pt idx="10167">
                  <c:v>3</c:v>
                </c:pt>
                <c:pt idx="10168">
                  <c:v>4</c:v>
                </c:pt>
                <c:pt idx="10169">
                  <c:v>2</c:v>
                </c:pt>
                <c:pt idx="10170">
                  <c:v>4</c:v>
                </c:pt>
                <c:pt idx="10171">
                  <c:v>4</c:v>
                </c:pt>
                <c:pt idx="10172">
                  <c:v>2</c:v>
                </c:pt>
                <c:pt idx="10173">
                  <c:v>4</c:v>
                </c:pt>
                <c:pt idx="10174">
                  <c:v>3</c:v>
                </c:pt>
                <c:pt idx="10175">
                  <c:v>4</c:v>
                </c:pt>
                <c:pt idx="10176">
                  <c:v>4</c:v>
                </c:pt>
                <c:pt idx="10177">
                  <c:v>3</c:v>
                </c:pt>
                <c:pt idx="10178">
                  <c:v>3</c:v>
                </c:pt>
                <c:pt idx="10179">
                  <c:v>4</c:v>
                </c:pt>
                <c:pt idx="10180">
                  <c:v>4</c:v>
                </c:pt>
                <c:pt idx="10181">
                  <c:v>5</c:v>
                </c:pt>
                <c:pt idx="10182">
                  <c:v>3</c:v>
                </c:pt>
                <c:pt idx="10183">
                  <c:v>3</c:v>
                </c:pt>
                <c:pt idx="10184">
                  <c:v>4</c:v>
                </c:pt>
                <c:pt idx="10185">
                  <c:v>3</c:v>
                </c:pt>
                <c:pt idx="10186">
                  <c:v>3</c:v>
                </c:pt>
                <c:pt idx="10187">
                  <c:v>3</c:v>
                </c:pt>
                <c:pt idx="10188">
                  <c:v>4</c:v>
                </c:pt>
                <c:pt idx="10189">
                  <c:v>3</c:v>
                </c:pt>
                <c:pt idx="10190">
                  <c:v>4</c:v>
                </c:pt>
                <c:pt idx="10191">
                  <c:v>4</c:v>
                </c:pt>
                <c:pt idx="10192">
                  <c:v>3</c:v>
                </c:pt>
                <c:pt idx="10193">
                  <c:v>3</c:v>
                </c:pt>
                <c:pt idx="10194">
                  <c:v>4</c:v>
                </c:pt>
                <c:pt idx="10195">
                  <c:v>5</c:v>
                </c:pt>
                <c:pt idx="10196">
                  <c:v>5</c:v>
                </c:pt>
                <c:pt idx="10197">
                  <c:v>3</c:v>
                </c:pt>
                <c:pt idx="10198">
                  <c:v>3</c:v>
                </c:pt>
                <c:pt idx="10199">
                  <c:v>4</c:v>
                </c:pt>
                <c:pt idx="10200">
                  <c:v>3</c:v>
                </c:pt>
                <c:pt idx="10201">
                  <c:v>2</c:v>
                </c:pt>
                <c:pt idx="10202">
                  <c:v>3</c:v>
                </c:pt>
                <c:pt idx="10203">
                  <c:v>3</c:v>
                </c:pt>
                <c:pt idx="10204">
                  <c:v>4</c:v>
                </c:pt>
                <c:pt idx="10205">
                  <c:v>2</c:v>
                </c:pt>
                <c:pt idx="10206">
                  <c:v>4</c:v>
                </c:pt>
                <c:pt idx="10207">
                  <c:v>3</c:v>
                </c:pt>
                <c:pt idx="10208">
                  <c:v>4</c:v>
                </c:pt>
                <c:pt idx="10209">
                  <c:v>3</c:v>
                </c:pt>
                <c:pt idx="10210">
                  <c:v>6</c:v>
                </c:pt>
                <c:pt idx="10211">
                  <c:v>4</c:v>
                </c:pt>
                <c:pt idx="10212">
                  <c:v>2</c:v>
                </c:pt>
                <c:pt idx="10213">
                  <c:v>4</c:v>
                </c:pt>
                <c:pt idx="10214">
                  <c:v>4</c:v>
                </c:pt>
                <c:pt idx="10215">
                  <c:v>2</c:v>
                </c:pt>
                <c:pt idx="10216">
                  <c:v>3</c:v>
                </c:pt>
                <c:pt idx="10217">
                  <c:v>4</c:v>
                </c:pt>
                <c:pt idx="10218">
                  <c:v>2</c:v>
                </c:pt>
                <c:pt idx="10219">
                  <c:v>4</c:v>
                </c:pt>
                <c:pt idx="10220">
                  <c:v>4</c:v>
                </c:pt>
                <c:pt idx="10221">
                  <c:v>4</c:v>
                </c:pt>
                <c:pt idx="10222">
                  <c:v>4</c:v>
                </c:pt>
                <c:pt idx="10223">
                  <c:v>4</c:v>
                </c:pt>
                <c:pt idx="10224">
                  <c:v>3</c:v>
                </c:pt>
                <c:pt idx="10225">
                  <c:v>3</c:v>
                </c:pt>
                <c:pt idx="10226">
                  <c:v>3</c:v>
                </c:pt>
                <c:pt idx="10227">
                  <c:v>3</c:v>
                </c:pt>
                <c:pt idx="10228">
                  <c:v>3</c:v>
                </c:pt>
                <c:pt idx="10229">
                  <c:v>4</c:v>
                </c:pt>
                <c:pt idx="10230">
                  <c:v>5</c:v>
                </c:pt>
                <c:pt idx="10231">
                  <c:v>3</c:v>
                </c:pt>
                <c:pt idx="10232">
                  <c:v>3</c:v>
                </c:pt>
                <c:pt idx="10233">
                  <c:v>3</c:v>
                </c:pt>
                <c:pt idx="10234">
                  <c:v>2</c:v>
                </c:pt>
                <c:pt idx="10235">
                  <c:v>3</c:v>
                </c:pt>
                <c:pt idx="10236">
                  <c:v>3</c:v>
                </c:pt>
                <c:pt idx="10237">
                  <c:v>3</c:v>
                </c:pt>
                <c:pt idx="10238">
                  <c:v>4</c:v>
                </c:pt>
                <c:pt idx="10239">
                  <c:v>3</c:v>
                </c:pt>
                <c:pt idx="10240">
                  <c:v>2</c:v>
                </c:pt>
                <c:pt idx="10241">
                  <c:v>4</c:v>
                </c:pt>
                <c:pt idx="10242">
                  <c:v>3</c:v>
                </c:pt>
                <c:pt idx="10243">
                  <c:v>4</c:v>
                </c:pt>
                <c:pt idx="10244">
                  <c:v>3</c:v>
                </c:pt>
                <c:pt idx="10245">
                  <c:v>3</c:v>
                </c:pt>
                <c:pt idx="10246">
                  <c:v>4</c:v>
                </c:pt>
                <c:pt idx="10247">
                  <c:v>3</c:v>
                </c:pt>
                <c:pt idx="10248">
                  <c:v>3</c:v>
                </c:pt>
                <c:pt idx="10249">
                  <c:v>2</c:v>
                </c:pt>
                <c:pt idx="10250">
                  <c:v>5</c:v>
                </c:pt>
                <c:pt idx="10251">
                  <c:v>3</c:v>
                </c:pt>
                <c:pt idx="10252">
                  <c:v>3</c:v>
                </c:pt>
                <c:pt idx="10253">
                  <c:v>2</c:v>
                </c:pt>
                <c:pt idx="10254">
                  <c:v>2</c:v>
                </c:pt>
                <c:pt idx="10255">
                  <c:v>4</c:v>
                </c:pt>
                <c:pt idx="10256">
                  <c:v>3</c:v>
                </c:pt>
                <c:pt idx="10257">
                  <c:v>3</c:v>
                </c:pt>
                <c:pt idx="10258">
                  <c:v>3</c:v>
                </c:pt>
                <c:pt idx="10259">
                  <c:v>3</c:v>
                </c:pt>
                <c:pt idx="10260">
                  <c:v>3</c:v>
                </c:pt>
                <c:pt idx="10261">
                  <c:v>3</c:v>
                </c:pt>
                <c:pt idx="10262">
                  <c:v>3</c:v>
                </c:pt>
                <c:pt idx="10263">
                  <c:v>5</c:v>
                </c:pt>
                <c:pt idx="10264">
                  <c:v>4</c:v>
                </c:pt>
                <c:pt idx="10265">
                  <c:v>4</c:v>
                </c:pt>
                <c:pt idx="10266">
                  <c:v>3</c:v>
                </c:pt>
                <c:pt idx="10267">
                  <c:v>4</c:v>
                </c:pt>
                <c:pt idx="10268">
                  <c:v>3</c:v>
                </c:pt>
                <c:pt idx="10269">
                  <c:v>4</c:v>
                </c:pt>
                <c:pt idx="10270">
                  <c:v>3</c:v>
                </c:pt>
                <c:pt idx="10271">
                  <c:v>4</c:v>
                </c:pt>
                <c:pt idx="10272">
                  <c:v>3</c:v>
                </c:pt>
                <c:pt idx="10273">
                  <c:v>3</c:v>
                </c:pt>
                <c:pt idx="10274">
                  <c:v>4</c:v>
                </c:pt>
                <c:pt idx="10275">
                  <c:v>7</c:v>
                </c:pt>
                <c:pt idx="10276">
                  <c:v>4</c:v>
                </c:pt>
                <c:pt idx="10277">
                  <c:v>5</c:v>
                </c:pt>
                <c:pt idx="10278">
                  <c:v>4</c:v>
                </c:pt>
                <c:pt idx="10279">
                  <c:v>3</c:v>
                </c:pt>
                <c:pt idx="10280">
                  <c:v>4</c:v>
                </c:pt>
                <c:pt idx="10281">
                  <c:v>4</c:v>
                </c:pt>
                <c:pt idx="10282">
                  <c:v>5</c:v>
                </c:pt>
                <c:pt idx="10283">
                  <c:v>5</c:v>
                </c:pt>
                <c:pt idx="10284">
                  <c:v>4</c:v>
                </c:pt>
                <c:pt idx="10285">
                  <c:v>4</c:v>
                </c:pt>
                <c:pt idx="10286">
                  <c:v>4</c:v>
                </c:pt>
                <c:pt idx="10287">
                  <c:v>2</c:v>
                </c:pt>
                <c:pt idx="10288">
                  <c:v>3</c:v>
                </c:pt>
                <c:pt idx="10289">
                  <c:v>5</c:v>
                </c:pt>
                <c:pt idx="10290">
                  <c:v>4</c:v>
                </c:pt>
                <c:pt idx="10291">
                  <c:v>3</c:v>
                </c:pt>
                <c:pt idx="10292">
                  <c:v>4</c:v>
                </c:pt>
                <c:pt idx="10293">
                  <c:v>3</c:v>
                </c:pt>
                <c:pt idx="10294">
                  <c:v>3</c:v>
                </c:pt>
                <c:pt idx="10295">
                  <c:v>4</c:v>
                </c:pt>
                <c:pt idx="10296">
                  <c:v>2</c:v>
                </c:pt>
                <c:pt idx="10297">
                  <c:v>2</c:v>
                </c:pt>
                <c:pt idx="10298">
                  <c:v>3</c:v>
                </c:pt>
                <c:pt idx="10299">
                  <c:v>2</c:v>
                </c:pt>
                <c:pt idx="10300">
                  <c:v>2</c:v>
                </c:pt>
                <c:pt idx="10301">
                  <c:v>3</c:v>
                </c:pt>
                <c:pt idx="10302">
                  <c:v>4</c:v>
                </c:pt>
                <c:pt idx="10303">
                  <c:v>2</c:v>
                </c:pt>
                <c:pt idx="10304">
                  <c:v>4</c:v>
                </c:pt>
                <c:pt idx="10305">
                  <c:v>3</c:v>
                </c:pt>
                <c:pt idx="10306">
                  <c:v>2</c:v>
                </c:pt>
                <c:pt idx="10307">
                  <c:v>4</c:v>
                </c:pt>
                <c:pt idx="10308">
                  <c:v>4</c:v>
                </c:pt>
                <c:pt idx="10309">
                  <c:v>4</c:v>
                </c:pt>
                <c:pt idx="10310">
                  <c:v>4</c:v>
                </c:pt>
                <c:pt idx="10311">
                  <c:v>3</c:v>
                </c:pt>
                <c:pt idx="10312">
                  <c:v>3</c:v>
                </c:pt>
                <c:pt idx="10313">
                  <c:v>2</c:v>
                </c:pt>
                <c:pt idx="10314">
                  <c:v>3</c:v>
                </c:pt>
                <c:pt idx="10315">
                  <c:v>5</c:v>
                </c:pt>
                <c:pt idx="10316">
                  <c:v>3</c:v>
                </c:pt>
                <c:pt idx="10317">
                  <c:v>3</c:v>
                </c:pt>
                <c:pt idx="10318">
                  <c:v>4</c:v>
                </c:pt>
                <c:pt idx="10319">
                  <c:v>4</c:v>
                </c:pt>
                <c:pt idx="10320">
                  <c:v>4</c:v>
                </c:pt>
                <c:pt idx="10321">
                  <c:v>4</c:v>
                </c:pt>
                <c:pt idx="10322">
                  <c:v>3</c:v>
                </c:pt>
                <c:pt idx="10323">
                  <c:v>3</c:v>
                </c:pt>
                <c:pt idx="10324">
                  <c:v>3</c:v>
                </c:pt>
                <c:pt idx="10325">
                  <c:v>4</c:v>
                </c:pt>
                <c:pt idx="10326">
                  <c:v>3</c:v>
                </c:pt>
                <c:pt idx="10327">
                  <c:v>3</c:v>
                </c:pt>
                <c:pt idx="10328">
                  <c:v>3</c:v>
                </c:pt>
                <c:pt idx="10329">
                  <c:v>4</c:v>
                </c:pt>
                <c:pt idx="10330">
                  <c:v>3</c:v>
                </c:pt>
                <c:pt idx="10331">
                  <c:v>2</c:v>
                </c:pt>
                <c:pt idx="10332">
                  <c:v>3</c:v>
                </c:pt>
                <c:pt idx="10333">
                  <c:v>4</c:v>
                </c:pt>
                <c:pt idx="10334">
                  <c:v>4</c:v>
                </c:pt>
                <c:pt idx="10335">
                  <c:v>4</c:v>
                </c:pt>
                <c:pt idx="10336">
                  <c:v>4</c:v>
                </c:pt>
                <c:pt idx="10337">
                  <c:v>4</c:v>
                </c:pt>
                <c:pt idx="10338">
                  <c:v>4</c:v>
                </c:pt>
                <c:pt idx="10339">
                  <c:v>5</c:v>
                </c:pt>
                <c:pt idx="10340">
                  <c:v>2</c:v>
                </c:pt>
                <c:pt idx="10341">
                  <c:v>4</c:v>
                </c:pt>
                <c:pt idx="10342">
                  <c:v>2</c:v>
                </c:pt>
                <c:pt idx="10343">
                  <c:v>4</c:v>
                </c:pt>
                <c:pt idx="10344">
                  <c:v>5</c:v>
                </c:pt>
                <c:pt idx="10345">
                  <c:v>3</c:v>
                </c:pt>
                <c:pt idx="10346">
                  <c:v>4</c:v>
                </c:pt>
                <c:pt idx="10347">
                  <c:v>3</c:v>
                </c:pt>
                <c:pt idx="10348">
                  <c:v>4</c:v>
                </c:pt>
                <c:pt idx="10349">
                  <c:v>2</c:v>
                </c:pt>
                <c:pt idx="10350">
                  <c:v>3</c:v>
                </c:pt>
                <c:pt idx="10351">
                  <c:v>4</c:v>
                </c:pt>
                <c:pt idx="10352">
                  <c:v>3</c:v>
                </c:pt>
                <c:pt idx="10353">
                  <c:v>3</c:v>
                </c:pt>
                <c:pt idx="10354">
                  <c:v>3</c:v>
                </c:pt>
                <c:pt idx="10355">
                  <c:v>5</c:v>
                </c:pt>
                <c:pt idx="10356">
                  <c:v>3</c:v>
                </c:pt>
                <c:pt idx="10357">
                  <c:v>5</c:v>
                </c:pt>
                <c:pt idx="10358">
                  <c:v>3</c:v>
                </c:pt>
                <c:pt idx="10359">
                  <c:v>3</c:v>
                </c:pt>
                <c:pt idx="10360">
                  <c:v>3</c:v>
                </c:pt>
                <c:pt idx="10361">
                  <c:v>4</c:v>
                </c:pt>
                <c:pt idx="10362">
                  <c:v>3</c:v>
                </c:pt>
                <c:pt idx="10363">
                  <c:v>4</c:v>
                </c:pt>
                <c:pt idx="10364">
                  <c:v>4</c:v>
                </c:pt>
                <c:pt idx="10365">
                  <c:v>3</c:v>
                </c:pt>
                <c:pt idx="10366">
                  <c:v>2</c:v>
                </c:pt>
                <c:pt idx="10367">
                  <c:v>3</c:v>
                </c:pt>
                <c:pt idx="10368">
                  <c:v>3</c:v>
                </c:pt>
                <c:pt idx="10369">
                  <c:v>2</c:v>
                </c:pt>
                <c:pt idx="10370">
                  <c:v>3</c:v>
                </c:pt>
                <c:pt idx="10371">
                  <c:v>2</c:v>
                </c:pt>
                <c:pt idx="10372">
                  <c:v>3</c:v>
                </c:pt>
                <c:pt idx="10373">
                  <c:v>5</c:v>
                </c:pt>
                <c:pt idx="10374">
                  <c:v>5</c:v>
                </c:pt>
                <c:pt idx="10375">
                  <c:v>3</c:v>
                </c:pt>
                <c:pt idx="10376">
                  <c:v>5</c:v>
                </c:pt>
                <c:pt idx="10377">
                  <c:v>3</c:v>
                </c:pt>
                <c:pt idx="10378">
                  <c:v>4</c:v>
                </c:pt>
                <c:pt idx="10379">
                  <c:v>4</c:v>
                </c:pt>
                <c:pt idx="10380">
                  <c:v>5</c:v>
                </c:pt>
                <c:pt idx="10381">
                  <c:v>3</c:v>
                </c:pt>
                <c:pt idx="10382">
                  <c:v>3</c:v>
                </c:pt>
                <c:pt idx="10383">
                  <c:v>3</c:v>
                </c:pt>
                <c:pt idx="10384">
                  <c:v>4</c:v>
                </c:pt>
                <c:pt idx="10385">
                  <c:v>4</c:v>
                </c:pt>
                <c:pt idx="10386">
                  <c:v>1</c:v>
                </c:pt>
                <c:pt idx="10387">
                  <c:v>3</c:v>
                </c:pt>
                <c:pt idx="10388">
                  <c:v>4</c:v>
                </c:pt>
                <c:pt idx="10389">
                  <c:v>3</c:v>
                </c:pt>
                <c:pt idx="10390">
                  <c:v>3</c:v>
                </c:pt>
                <c:pt idx="10391">
                  <c:v>4</c:v>
                </c:pt>
                <c:pt idx="10392">
                  <c:v>2</c:v>
                </c:pt>
                <c:pt idx="10393">
                  <c:v>4</c:v>
                </c:pt>
                <c:pt idx="10394">
                  <c:v>3</c:v>
                </c:pt>
                <c:pt idx="10395">
                  <c:v>4</c:v>
                </c:pt>
                <c:pt idx="10396">
                  <c:v>2</c:v>
                </c:pt>
                <c:pt idx="10397">
                  <c:v>3</c:v>
                </c:pt>
                <c:pt idx="10398">
                  <c:v>3</c:v>
                </c:pt>
                <c:pt idx="10399">
                  <c:v>3</c:v>
                </c:pt>
                <c:pt idx="10400">
                  <c:v>3</c:v>
                </c:pt>
                <c:pt idx="10401">
                  <c:v>3</c:v>
                </c:pt>
                <c:pt idx="10402">
                  <c:v>3</c:v>
                </c:pt>
                <c:pt idx="10403">
                  <c:v>4</c:v>
                </c:pt>
                <c:pt idx="10404">
                  <c:v>4</c:v>
                </c:pt>
                <c:pt idx="10405">
                  <c:v>4</c:v>
                </c:pt>
                <c:pt idx="10406">
                  <c:v>5</c:v>
                </c:pt>
                <c:pt idx="10407">
                  <c:v>5</c:v>
                </c:pt>
                <c:pt idx="10408">
                  <c:v>5</c:v>
                </c:pt>
                <c:pt idx="10409">
                  <c:v>2</c:v>
                </c:pt>
                <c:pt idx="10410">
                  <c:v>3</c:v>
                </c:pt>
                <c:pt idx="10411">
                  <c:v>2</c:v>
                </c:pt>
                <c:pt idx="10412">
                  <c:v>3</c:v>
                </c:pt>
                <c:pt idx="10413">
                  <c:v>4</c:v>
                </c:pt>
                <c:pt idx="10414">
                  <c:v>4</c:v>
                </c:pt>
                <c:pt idx="10415">
                  <c:v>3</c:v>
                </c:pt>
                <c:pt idx="10416">
                  <c:v>4</c:v>
                </c:pt>
                <c:pt idx="10417">
                  <c:v>4</c:v>
                </c:pt>
                <c:pt idx="10418">
                  <c:v>3</c:v>
                </c:pt>
                <c:pt idx="10419">
                  <c:v>3</c:v>
                </c:pt>
                <c:pt idx="10420">
                  <c:v>3</c:v>
                </c:pt>
                <c:pt idx="10421">
                  <c:v>5</c:v>
                </c:pt>
                <c:pt idx="10422">
                  <c:v>3</c:v>
                </c:pt>
                <c:pt idx="10423">
                  <c:v>4</c:v>
                </c:pt>
                <c:pt idx="10424">
                  <c:v>2</c:v>
                </c:pt>
                <c:pt idx="10425">
                  <c:v>3</c:v>
                </c:pt>
                <c:pt idx="10426">
                  <c:v>2</c:v>
                </c:pt>
                <c:pt idx="10427">
                  <c:v>3</c:v>
                </c:pt>
                <c:pt idx="10428">
                  <c:v>3</c:v>
                </c:pt>
                <c:pt idx="10429">
                  <c:v>3</c:v>
                </c:pt>
                <c:pt idx="10430">
                  <c:v>3</c:v>
                </c:pt>
                <c:pt idx="10431">
                  <c:v>3</c:v>
                </c:pt>
                <c:pt idx="10432">
                  <c:v>5</c:v>
                </c:pt>
                <c:pt idx="10433">
                  <c:v>4</c:v>
                </c:pt>
                <c:pt idx="10434">
                  <c:v>2</c:v>
                </c:pt>
                <c:pt idx="10435">
                  <c:v>3</c:v>
                </c:pt>
                <c:pt idx="10436">
                  <c:v>4</c:v>
                </c:pt>
                <c:pt idx="10437">
                  <c:v>3</c:v>
                </c:pt>
                <c:pt idx="10438">
                  <c:v>4</c:v>
                </c:pt>
                <c:pt idx="10439">
                  <c:v>4</c:v>
                </c:pt>
                <c:pt idx="10440">
                  <c:v>4</c:v>
                </c:pt>
                <c:pt idx="10441">
                  <c:v>4</c:v>
                </c:pt>
                <c:pt idx="10442">
                  <c:v>3</c:v>
                </c:pt>
                <c:pt idx="10443">
                  <c:v>5</c:v>
                </c:pt>
                <c:pt idx="10444">
                  <c:v>4</c:v>
                </c:pt>
                <c:pt idx="10445">
                  <c:v>3</c:v>
                </c:pt>
                <c:pt idx="10446">
                  <c:v>4</c:v>
                </c:pt>
                <c:pt idx="10447">
                  <c:v>3</c:v>
                </c:pt>
                <c:pt idx="10448">
                  <c:v>2</c:v>
                </c:pt>
                <c:pt idx="10449">
                  <c:v>3</c:v>
                </c:pt>
                <c:pt idx="10450">
                  <c:v>3</c:v>
                </c:pt>
                <c:pt idx="10451">
                  <c:v>3</c:v>
                </c:pt>
                <c:pt idx="10452">
                  <c:v>3</c:v>
                </c:pt>
                <c:pt idx="10453">
                  <c:v>5</c:v>
                </c:pt>
                <c:pt idx="10454">
                  <c:v>3</c:v>
                </c:pt>
                <c:pt idx="10455">
                  <c:v>4</c:v>
                </c:pt>
                <c:pt idx="10456">
                  <c:v>4</c:v>
                </c:pt>
                <c:pt idx="10457">
                  <c:v>3</c:v>
                </c:pt>
                <c:pt idx="10458">
                  <c:v>4</c:v>
                </c:pt>
                <c:pt idx="10459">
                  <c:v>4</c:v>
                </c:pt>
                <c:pt idx="10460">
                  <c:v>3</c:v>
                </c:pt>
                <c:pt idx="10461">
                  <c:v>2</c:v>
                </c:pt>
                <c:pt idx="10462">
                  <c:v>4</c:v>
                </c:pt>
                <c:pt idx="10463">
                  <c:v>3</c:v>
                </c:pt>
                <c:pt idx="10464">
                  <c:v>3</c:v>
                </c:pt>
                <c:pt idx="10465">
                  <c:v>3</c:v>
                </c:pt>
                <c:pt idx="10466">
                  <c:v>3</c:v>
                </c:pt>
                <c:pt idx="10467">
                  <c:v>4</c:v>
                </c:pt>
                <c:pt idx="10468">
                  <c:v>4</c:v>
                </c:pt>
                <c:pt idx="10469">
                  <c:v>4</c:v>
                </c:pt>
                <c:pt idx="10470">
                  <c:v>2</c:v>
                </c:pt>
                <c:pt idx="10471">
                  <c:v>3</c:v>
                </c:pt>
                <c:pt idx="10472">
                  <c:v>5</c:v>
                </c:pt>
                <c:pt idx="10473">
                  <c:v>4</c:v>
                </c:pt>
                <c:pt idx="10474">
                  <c:v>3</c:v>
                </c:pt>
                <c:pt idx="10475">
                  <c:v>2</c:v>
                </c:pt>
                <c:pt idx="10476">
                  <c:v>4</c:v>
                </c:pt>
                <c:pt idx="10477">
                  <c:v>3</c:v>
                </c:pt>
                <c:pt idx="10478">
                  <c:v>2</c:v>
                </c:pt>
                <c:pt idx="10479">
                  <c:v>4</c:v>
                </c:pt>
                <c:pt idx="10480">
                  <c:v>1</c:v>
                </c:pt>
                <c:pt idx="10481">
                  <c:v>1</c:v>
                </c:pt>
                <c:pt idx="10482">
                  <c:v>3</c:v>
                </c:pt>
                <c:pt idx="10483">
                  <c:v>3</c:v>
                </c:pt>
                <c:pt idx="10484">
                  <c:v>5</c:v>
                </c:pt>
                <c:pt idx="10485">
                  <c:v>2</c:v>
                </c:pt>
                <c:pt idx="10486">
                  <c:v>3</c:v>
                </c:pt>
                <c:pt idx="10487">
                  <c:v>2</c:v>
                </c:pt>
                <c:pt idx="10488">
                  <c:v>3</c:v>
                </c:pt>
                <c:pt idx="10489">
                  <c:v>3</c:v>
                </c:pt>
                <c:pt idx="10490">
                  <c:v>3</c:v>
                </c:pt>
                <c:pt idx="10491">
                  <c:v>2</c:v>
                </c:pt>
                <c:pt idx="10492">
                  <c:v>3</c:v>
                </c:pt>
                <c:pt idx="10493">
                  <c:v>2</c:v>
                </c:pt>
                <c:pt idx="10494">
                  <c:v>3</c:v>
                </c:pt>
                <c:pt idx="10495">
                  <c:v>3</c:v>
                </c:pt>
                <c:pt idx="10496">
                  <c:v>4</c:v>
                </c:pt>
                <c:pt idx="10497">
                  <c:v>4</c:v>
                </c:pt>
                <c:pt idx="10498">
                  <c:v>3</c:v>
                </c:pt>
                <c:pt idx="10499">
                  <c:v>4</c:v>
                </c:pt>
                <c:pt idx="10500">
                  <c:v>3</c:v>
                </c:pt>
                <c:pt idx="10501">
                  <c:v>3</c:v>
                </c:pt>
                <c:pt idx="10502">
                  <c:v>3</c:v>
                </c:pt>
                <c:pt idx="10503">
                  <c:v>3</c:v>
                </c:pt>
                <c:pt idx="10504">
                  <c:v>5</c:v>
                </c:pt>
                <c:pt idx="10505">
                  <c:v>3</c:v>
                </c:pt>
                <c:pt idx="10506">
                  <c:v>3</c:v>
                </c:pt>
                <c:pt idx="10507">
                  <c:v>4</c:v>
                </c:pt>
                <c:pt idx="10508">
                  <c:v>2</c:v>
                </c:pt>
                <c:pt idx="10509">
                  <c:v>3</c:v>
                </c:pt>
                <c:pt idx="10510">
                  <c:v>4</c:v>
                </c:pt>
                <c:pt idx="10511">
                  <c:v>4</c:v>
                </c:pt>
                <c:pt idx="10512">
                  <c:v>4</c:v>
                </c:pt>
                <c:pt idx="10513">
                  <c:v>4</c:v>
                </c:pt>
                <c:pt idx="10514">
                  <c:v>3</c:v>
                </c:pt>
                <c:pt idx="10515">
                  <c:v>4</c:v>
                </c:pt>
                <c:pt idx="10516">
                  <c:v>3</c:v>
                </c:pt>
                <c:pt idx="10517">
                  <c:v>3</c:v>
                </c:pt>
                <c:pt idx="10518">
                  <c:v>3</c:v>
                </c:pt>
                <c:pt idx="10519">
                  <c:v>2</c:v>
                </c:pt>
                <c:pt idx="10520">
                  <c:v>2</c:v>
                </c:pt>
                <c:pt idx="10521">
                  <c:v>2</c:v>
                </c:pt>
                <c:pt idx="10522">
                  <c:v>4</c:v>
                </c:pt>
                <c:pt idx="10523">
                  <c:v>3</c:v>
                </c:pt>
                <c:pt idx="10524">
                  <c:v>2</c:v>
                </c:pt>
                <c:pt idx="10525">
                  <c:v>5</c:v>
                </c:pt>
                <c:pt idx="10526">
                  <c:v>4</c:v>
                </c:pt>
                <c:pt idx="10527">
                  <c:v>3</c:v>
                </c:pt>
                <c:pt idx="10528">
                  <c:v>4</c:v>
                </c:pt>
                <c:pt idx="10529">
                  <c:v>3</c:v>
                </c:pt>
                <c:pt idx="10530">
                  <c:v>3</c:v>
                </c:pt>
                <c:pt idx="10531">
                  <c:v>3</c:v>
                </c:pt>
                <c:pt idx="10532">
                  <c:v>3</c:v>
                </c:pt>
                <c:pt idx="10533">
                  <c:v>2</c:v>
                </c:pt>
                <c:pt idx="10534">
                  <c:v>4</c:v>
                </c:pt>
                <c:pt idx="10535">
                  <c:v>2</c:v>
                </c:pt>
                <c:pt idx="10536">
                  <c:v>4</c:v>
                </c:pt>
                <c:pt idx="10537">
                  <c:v>3</c:v>
                </c:pt>
                <c:pt idx="10538">
                  <c:v>3</c:v>
                </c:pt>
                <c:pt idx="10539">
                  <c:v>4</c:v>
                </c:pt>
                <c:pt idx="10540">
                  <c:v>2</c:v>
                </c:pt>
                <c:pt idx="10541">
                  <c:v>4</c:v>
                </c:pt>
                <c:pt idx="10542">
                  <c:v>3</c:v>
                </c:pt>
                <c:pt idx="10543">
                  <c:v>2</c:v>
                </c:pt>
                <c:pt idx="10544">
                  <c:v>3</c:v>
                </c:pt>
                <c:pt idx="10545">
                  <c:v>4</c:v>
                </c:pt>
                <c:pt idx="10546">
                  <c:v>3</c:v>
                </c:pt>
                <c:pt idx="10547">
                  <c:v>4</c:v>
                </c:pt>
                <c:pt idx="10548">
                  <c:v>3</c:v>
                </c:pt>
                <c:pt idx="10549">
                  <c:v>3</c:v>
                </c:pt>
                <c:pt idx="10550">
                  <c:v>4</c:v>
                </c:pt>
                <c:pt idx="10551">
                  <c:v>2</c:v>
                </c:pt>
                <c:pt idx="10552">
                  <c:v>3</c:v>
                </c:pt>
                <c:pt idx="10553">
                  <c:v>5</c:v>
                </c:pt>
                <c:pt idx="10554">
                  <c:v>4</c:v>
                </c:pt>
                <c:pt idx="10555">
                  <c:v>3</c:v>
                </c:pt>
                <c:pt idx="10556">
                  <c:v>3</c:v>
                </c:pt>
                <c:pt idx="10557">
                  <c:v>4</c:v>
                </c:pt>
                <c:pt idx="10558">
                  <c:v>2</c:v>
                </c:pt>
                <c:pt idx="10559">
                  <c:v>3</c:v>
                </c:pt>
                <c:pt idx="10560">
                  <c:v>4</c:v>
                </c:pt>
                <c:pt idx="10561">
                  <c:v>4</c:v>
                </c:pt>
                <c:pt idx="10562">
                  <c:v>5</c:v>
                </c:pt>
                <c:pt idx="10563">
                  <c:v>5</c:v>
                </c:pt>
                <c:pt idx="10564">
                  <c:v>2</c:v>
                </c:pt>
                <c:pt idx="10565">
                  <c:v>3</c:v>
                </c:pt>
                <c:pt idx="10566">
                  <c:v>6</c:v>
                </c:pt>
                <c:pt idx="10567">
                  <c:v>3</c:v>
                </c:pt>
                <c:pt idx="10568">
                  <c:v>4</c:v>
                </c:pt>
                <c:pt idx="10569">
                  <c:v>4</c:v>
                </c:pt>
                <c:pt idx="10570">
                  <c:v>4</c:v>
                </c:pt>
                <c:pt idx="10571">
                  <c:v>2</c:v>
                </c:pt>
                <c:pt idx="10572">
                  <c:v>3</c:v>
                </c:pt>
                <c:pt idx="10573">
                  <c:v>4</c:v>
                </c:pt>
                <c:pt idx="10574">
                  <c:v>3</c:v>
                </c:pt>
                <c:pt idx="10575">
                  <c:v>3</c:v>
                </c:pt>
                <c:pt idx="10576">
                  <c:v>3</c:v>
                </c:pt>
                <c:pt idx="10577">
                  <c:v>5</c:v>
                </c:pt>
                <c:pt idx="10578">
                  <c:v>3</c:v>
                </c:pt>
                <c:pt idx="10579">
                  <c:v>3</c:v>
                </c:pt>
                <c:pt idx="10580">
                  <c:v>4</c:v>
                </c:pt>
                <c:pt idx="10581">
                  <c:v>2</c:v>
                </c:pt>
                <c:pt idx="10582">
                  <c:v>3</c:v>
                </c:pt>
                <c:pt idx="10583">
                  <c:v>3</c:v>
                </c:pt>
                <c:pt idx="10584">
                  <c:v>4</c:v>
                </c:pt>
                <c:pt idx="10585">
                  <c:v>2</c:v>
                </c:pt>
                <c:pt idx="10586">
                  <c:v>3</c:v>
                </c:pt>
                <c:pt idx="10587">
                  <c:v>4</c:v>
                </c:pt>
                <c:pt idx="10588">
                  <c:v>3</c:v>
                </c:pt>
                <c:pt idx="10589">
                  <c:v>2</c:v>
                </c:pt>
                <c:pt idx="10590">
                  <c:v>4</c:v>
                </c:pt>
                <c:pt idx="10591">
                  <c:v>4</c:v>
                </c:pt>
                <c:pt idx="10592">
                  <c:v>3</c:v>
                </c:pt>
                <c:pt idx="10593">
                  <c:v>5</c:v>
                </c:pt>
                <c:pt idx="10594">
                  <c:v>3</c:v>
                </c:pt>
                <c:pt idx="10595">
                  <c:v>3</c:v>
                </c:pt>
                <c:pt idx="10596">
                  <c:v>2</c:v>
                </c:pt>
                <c:pt idx="10597">
                  <c:v>4</c:v>
                </c:pt>
                <c:pt idx="10598">
                  <c:v>3</c:v>
                </c:pt>
                <c:pt idx="10599">
                  <c:v>2</c:v>
                </c:pt>
                <c:pt idx="10600">
                  <c:v>4</c:v>
                </c:pt>
                <c:pt idx="10601">
                  <c:v>4</c:v>
                </c:pt>
                <c:pt idx="10602">
                  <c:v>3</c:v>
                </c:pt>
                <c:pt idx="10603">
                  <c:v>3</c:v>
                </c:pt>
                <c:pt idx="10604">
                  <c:v>3</c:v>
                </c:pt>
                <c:pt idx="10605">
                  <c:v>3</c:v>
                </c:pt>
                <c:pt idx="10606">
                  <c:v>4</c:v>
                </c:pt>
                <c:pt idx="10607">
                  <c:v>6</c:v>
                </c:pt>
                <c:pt idx="10608">
                  <c:v>3</c:v>
                </c:pt>
                <c:pt idx="10609">
                  <c:v>5</c:v>
                </c:pt>
                <c:pt idx="10610">
                  <c:v>2</c:v>
                </c:pt>
                <c:pt idx="10611">
                  <c:v>2</c:v>
                </c:pt>
                <c:pt idx="10612">
                  <c:v>3</c:v>
                </c:pt>
                <c:pt idx="10613">
                  <c:v>3</c:v>
                </c:pt>
                <c:pt idx="10614">
                  <c:v>3</c:v>
                </c:pt>
                <c:pt idx="10615">
                  <c:v>3</c:v>
                </c:pt>
                <c:pt idx="10616">
                  <c:v>4</c:v>
                </c:pt>
                <c:pt idx="10617">
                  <c:v>4</c:v>
                </c:pt>
                <c:pt idx="10618">
                  <c:v>3</c:v>
                </c:pt>
                <c:pt idx="10619">
                  <c:v>4</c:v>
                </c:pt>
                <c:pt idx="10620">
                  <c:v>5</c:v>
                </c:pt>
                <c:pt idx="10621">
                  <c:v>4</c:v>
                </c:pt>
                <c:pt idx="10622">
                  <c:v>4</c:v>
                </c:pt>
                <c:pt idx="10623">
                  <c:v>4</c:v>
                </c:pt>
                <c:pt idx="10624">
                  <c:v>3</c:v>
                </c:pt>
                <c:pt idx="10625">
                  <c:v>4</c:v>
                </c:pt>
                <c:pt idx="10626">
                  <c:v>4</c:v>
                </c:pt>
                <c:pt idx="10627">
                  <c:v>3</c:v>
                </c:pt>
                <c:pt idx="10628">
                  <c:v>3</c:v>
                </c:pt>
                <c:pt idx="10629">
                  <c:v>3</c:v>
                </c:pt>
                <c:pt idx="10630">
                  <c:v>4</c:v>
                </c:pt>
                <c:pt idx="10631">
                  <c:v>3</c:v>
                </c:pt>
                <c:pt idx="10632">
                  <c:v>3</c:v>
                </c:pt>
                <c:pt idx="10633">
                  <c:v>4</c:v>
                </c:pt>
                <c:pt idx="10634">
                  <c:v>2</c:v>
                </c:pt>
                <c:pt idx="10635">
                  <c:v>3</c:v>
                </c:pt>
                <c:pt idx="10636">
                  <c:v>3</c:v>
                </c:pt>
                <c:pt idx="10637">
                  <c:v>3</c:v>
                </c:pt>
                <c:pt idx="10638">
                  <c:v>4</c:v>
                </c:pt>
                <c:pt idx="10639">
                  <c:v>4</c:v>
                </c:pt>
                <c:pt idx="10640">
                  <c:v>3</c:v>
                </c:pt>
                <c:pt idx="10641">
                  <c:v>3</c:v>
                </c:pt>
                <c:pt idx="10642">
                  <c:v>3</c:v>
                </c:pt>
                <c:pt idx="10643">
                  <c:v>3</c:v>
                </c:pt>
                <c:pt idx="10644">
                  <c:v>4</c:v>
                </c:pt>
                <c:pt idx="10645">
                  <c:v>3</c:v>
                </c:pt>
                <c:pt idx="10646">
                  <c:v>4</c:v>
                </c:pt>
                <c:pt idx="10647">
                  <c:v>3</c:v>
                </c:pt>
                <c:pt idx="10648">
                  <c:v>4</c:v>
                </c:pt>
                <c:pt idx="10649">
                  <c:v>3</c:v>
                </c:pt>
                <c:pt idx="10650">
                  <c:v>5</c:v>
                </c:pt>
                <c:pt idx="10651">
                  <c:v>2</c:v>
                </c:pt>
                <c:pt idx="10652">
                  <c:v>5</c:v>
                </c:pt>
                <c:pt idx="10653">
                  <c:v>3</c:v>
                </c:pt>
                <c:pt idx="10654">
                  <c:v>3</c:v>
                </c:pt>
                <c:pt idx="10655">
                  <c:v>2</c:v>
                </c:pt>
                <c:pt idx="10656">
                  <c:v>3</c:v>
                </c:pt>
                <c:pt idx="10657">
                  <c:v>3</c:v>
                </c:pt>
                <c:pt idx="10658">
                  <c:v>3</c:v>
                </c:pt>
                <c:pt idx="10659">
                  <c:v>3</c:v>
                </c:pt>
                <c:pt idx="10660">
                  <c:v>5</c:v>
                </c:pt>
                <c:pt idx="10661">
                  <c:v>2</c:v>
                </c:pt>
                <c:pt idx="10662">
                  <c:v>4</c:v>
                </c:pt>
                <c:pt idx="10663">
                  <c:v>4</c:v>
                </c:pt>
                <c:pt idx="10664">
                  <c:v>3</c:v>
                </c:pt>
                <c:pt idx="10665">
                  <c:v>4</c:v>
                </c:pt>
                <c:pt idx="10666">
                  <c:v>4</c:v>
                </c:pt>
                <c:pt idx="10667">
                  <c:v>4</c:v>
                </c:pt>
                <c:pt idx="10668">
                  <c:v>3</c:v>
                </c:pt>
                <c:pt idx="10669">
                  <c:v>4</c:v>
                </c:pt>
                <c:pt idx="10670">
                  <c:v>2</c:v>
                </c:pt>
                <c:pt idx="10671">
                  <c:v>5</c:v>
                </c:pt>
                <c:pt idx="10672">
                  <c:v>5</c:v>
                </c:pt>
                <c:pt idx="10673">
                  <c:v>3</c:v>
                </c:pt>
                <c:pt idx="10674">
                  <c:v>3</c:v>
                </c:pt>
                <c:pt idx="10675">
                  <c:v>4</c:v>
                </c:pt>
                <c:pt idx="10676">
                  <c:v>3</c:v>
                </c:pt>
                <c:pt idx="10677">
                  <c:v>3</c:v>
                </c:pt>
                <c:pt idx="10678">
                  <c:v>3</c:v>
                </c:pt>
                <c:pt idx="10679">
                  <c:v>3</c:v>
                </c:pt>
                <c:pt idx="10680">
                  <c:v>2</c:v>
                </c:pt>
                <c:pt idx="10681">
                  <c:v>4</c:v>
                </c:pt>
                <c:pt idx="10682">
                  <c:v>4</c:v>
                </c:pt>
                <c:pt idx="10683">
                  <c:v>3</c:v>
                </c:pt>
                <c:pt idx="10684">
                  <c:v>2</c:v>
                </c:pt>
                <c:pt idx="10685">
                  <c:v>3</c:v>
                </c:pt>
                <c:pt idx="10686">
                  <c:v>4</c:v>
                </c:pt>
                <c:pt idx="10687">
                  <c:v>3</c:v>
                </c:pt>
                <c:pt idx="10688">
                  <c:v>3</c:v>
                </c:pt>
                <c:pt idx="10689">
                  <c:v>4</c:v>
                </c:pt>
                <c:pt idx="10690">
                  <c:v>5</c:v>
                </c:pt>
                <c:pt idx="10691">
                  <c:v>4</c:v>
                </c:pt>
                <c:pt idx="10692">
                  <c:v>4</c:v>
                </c:pt>
                <c:pt idx="10693">
                  <c:v>3</c:v>
                </c:pt>
                <c:pt idx="10694">
                  <c:v>3</c:v>
                </c:pt>
                <c:pt idx="10695">
                  <c:v>3</c:v>
                </c:pt>
                <c:pt idx="10696">
                  <c:v>3</c:v>
                </c:pt>
                <c:pt idx="10697">
                  <c:v>4</c:v>
                </c:pt>
                <c:pt idx="10698">
                  <c:v>3</c:v>
                </c:pt>
                <c:pt idx="10699">
                  <c:v>4</c:v>
                </c:pt>
                <c:pt idx="10700">
                  <c:v>4</c:v>
                </c:pt>
                <c:pt idx="10701">
                  <c:v>4</c:v>
                </c:pt>
                <c:pt idx="10702">
                  <c:v>3</c:v>
                </c:pt>
                <c:pt idx="10703">
                  <c:v>3</c:v>
                </c:pt>
                <c:pt idx="10704">
                  <c:v>3</c:v>
                </c:pt>
                <c:pt idx="10705">
                  <c:v>3</c:v>
                </c:pt>
                <c:pt idx="10706">
                  <c:v>3</c:v>
                </c:pt>
                <c:pt idx="10707">
                  <c:v>3</c:v>
                </c:pt>
                <c:pt idx="10708">
                  <c:v>5</c:v>
                </c:pt>
                <c:pt idx="10709">
                  <c:v>3</c:v>
                </c:pt>
                <c:pt idx="10710">
                  <c:v>3</c:v>
                </c:pt>
                <c:pt idx="10711">
                  <c:v>3</c:v>
                </c:pt>
                <c:pt idx="10712">
                  <c:v>4</c:v>
                </c:pt>
                <c:pt idx="10713">
                  <c:v>4</c:v>
                </c:pt>
                <c:pt idx="10714">
                  <c:v>3</c:v>
                </c:pt>
                <c:pt idx="10715">
                  <c:v>5</c:v>
                </c:pt>
                <c:pt idx="10716">
                  <c:v>3</c:v>
                </c:pt>
                <c:pt idx="10717">
                  <c:v>2</c:v>
                </c:pt>
                <c:pt idx="10718">
                  <c:v>3</c:v>
                </c:pt>
                <c:pt idx="10719">
                  <c:v>3</c:v>
                </c:pt>
                <c:pt idx="10720">
                  <c:v>3</c:v>
                </c:pt>
                <c:pt idx="10721">
                  <c:v>2</c:v>
                </c:pt>
                <c:pt idx="10722">
                  <c:v>3</c:v>
                </c:pt>
                <c:pt idx="10723">
                  <c:v>3</c:v>
                </c:pt>
                <c:pt idx="10724">
                  <c:v>4</c:v>
                </c:pt>
                <c:pt idx="10725">
                  <c:v>2</c:v>
                </c:pt>
                <c:pt idx="10726">
                  <c:v>4</c:v>
                </c:pt>
                <c:pt idx="10727">
                  <c:v>3</c:v>
                </c:pt>
                <c:pt idx="10728">
                  <c:v>3</c:v>
                </c:pt>
                <c:pt idx="10729">
                  <c:v>4</c:v>
                </c:pt>
                <c:pt idx="10730">
                  <c:v>2</c:v>
                </c:pt>
                <c:pt idx="10731">
                  <c:v>3</c:v>
                </c:pt>
                <c:pt idx="10732">
                  <c:v>4</c:v>
                </c:pt>
                <c:pt idx="10733">
                  <c:v>4</c:v>
                </c:pt>
                <c:pt idx="10734">
                  <c:v>3</c:v>
                </c:pt>
                <c:pt idx="10735">
                  <c:v>3</c:v>
                </c:pt>
                <c:pt idx="10736">
                  <c:v>3</c:v>
                </c:pt>
                <c:pt idx="10737">
                  <c:v>4</c:v>
                </c:pt>
                <c:pt idx="10738">
                  <c:v>4</c:v>
                </c:pt>
                <c:pt idx="10739">
                  <c:v>3</c:v>
                </c:pt>
                <c:pt idx="10740">
                  <c:v>4</c:v>
                </c:pt>
                <c:pt idx="10741">
                  <c:v>3</c:v>
                </c:pt>
                <c:pt idx="10742">
                  <c:v>4</c:v>
                </c:pt>
                <c:pt idx="10743">
                  <c:v>4</c:v>
                </c:pt>
                <c:pt idx="10744">
                  <c:v>4</c:v>
                </c:pt>
                <c:pt idx="10745">
                  <c:v>3</c:v>
                </c:pt>
                <c:pt idx="10746">
                  <c:v>2</c:v>
                </c:pt>
                <c:pt idx="10747">
                  <c:v>3</c:v>
                </c:pt>
                <c:pt idx="10748">
                  <c:v>3</c:v>
                </c:pt>
                <c:pt idx="10749">
                  <c:v>4</c:v>
                </c:pt>
                <c:pt idx="10750">
                  <c:v>4</c:v>
                </c:pt>
                <c:pt idx="10751">
                  <c:v>4</c:v>
                </c:pt>
                <c:pt idx="10752">
                  <c:v>2</c:v>
                </c:pt>
                <c:pt idx="10753">
                  <c:v>3</c:v>
                </c:pt>
                <c:pt idx="10754">
                  <c:v>4</c:v>
                </c:pt>
                <c:pt idx="10755">
                  <c:v>3</c:v>
                </c:pt>
                <c:pt idx="10756">
                  <c:v>4</c:v>
                </c:pt>
                <c:pt idx="10757">
                  <c:v>5</c:v>
                </c:pt>
                <c:pt idx="10758">
                  <c:v>3</c:v>
                </c:pt>
                <c:pt idx="10759">
                  <c:v>2</c:v>
                </c:pt>
                <c:pt idx="10760">
                  <c:v>3</c:v>
                </c:pt>
                <c:pt idx="10761">
                  <c:v>2</c:v>
                </c:pt>
                <c:pt idx="10762">
                  <c:v>4</c:v>
                </c:pt>
                <c:pt idx="10763">
                  <c:v>4</c:v>
                </c:pt>
                <c:pt idx="10764">
                  <c:v>3</c:v>
                </c:pt>
                <c:pt idx="10765">
                  <c:v>4</c:v>
                </c:pt>
                <c:pt idx="10766">
                  <c:v>5</c:v>
                </c:pt>
                <c:pt idx="10767">
                  <c:v>3</c:v>
                </c:pt>
                <c:pt idx="10768">
                  <c:v>4</c:v>
                </c:pt>
                <c:pt idx="10769">
                  <c:v>3</c:v>
                </c:pt>
                <c:pt idx="10770">
                  <c:v>2</c:v>
                </c:pt>
                <c:pt idx="10771">
                  <c:v>3</c:v>
                </c:pt>
                <c:pt idx="10772">
                  <c:v>4</c:v>
                </c:pt>
                <c:pt idx="10773">
                  <c:v>5</c:v>
                </c:pt>
                <c:pt idx="10774">
                  <c:v>3</c:v>
                </c:pt>
                <c:pt idx="10775">
                  <c:v>4</c:v>
                </c:pt>
                <c:pt idx="10776">
                  <c:v>4</c:v>
                </c:pt>
                <c:pt idx="10777">
                  <c:v>3</c:v>
                </c:pt>
                <c:pt idx="10778">
                  <c:v>3</c:v>
                </c:pt>
                <c:pt idx="10779">
                  <c:v>3</c:v>
                </c:pt>
                <c:pt idx="10780">
                  <c:v>4</c:v>
                </c:pt>
                <c:pt idx="10781">
                  <c:v>4</c:v>
                </c:pt>
                <c:pt idx="10782">
                  <c:v>4</c:v>
                </c:pt>
                <c:pt idx="10783">
                  <c:v>3</c:v>
                </c:pt>
                <c:pt idx="10784">
                  <c:v>4</c:v>
                </c:pt>
                <c:pt idx="10785">
                  <c:v>3</c:v>
                </c:pt>
                <c:pt idx="10786">
                  <c:v>4</c:v>
                </c:pt>
                <c:pt idx="10787">
                  <c:v>7</c:v>
                </c:pt>
                <c:pt idx="10788">
                  <c:v>2</c:v>
                </c:pt>
                <c:pt idx="10789">
                  <c:v>4</c:v>
                </c:pt>
                <c:pt idx="10790">
                  <c:v>5</c:v>
                </c:pt>
                <c:pt idx="10791">
                  <c:v>1</c:v>
                </c:pt>
                <c:pt idx="10792">
                  <c:v>3</c:v>
                </c:pt>
                <c:pt idx="10793">
                  <c:v>3</c:v>
                </c:pt>
                <c:pt idx="10794">
                  <c:v>2</c:v>
                </c:pt>
                <c:pt idx="10795">
                  <c:v>3</c:v>
                </c:pt>
                <c:pt idx="10796">
                  <c:v>4</c:v>
                </c:pt>
                <c:pt idx="10797">
                  <c:v>2</c:v>
                </c:pt>
                <c:pt idx="10798">
                  <c:v>4</c:v>
                </c:pt>
                <c:pt idx="10799">
                  <c:v>4</c:v>
                </c:pt>
                <c:pt idx="10800">
                  <c:v>2</c:v>
                </c:pt>
                <c:pt idx="10801">
                  <c:v>3</c:v>
                </c:pt>
                <c:pt idx="10802">
                  <c:v>4</c:v>
                </c:pt>
                <c:pt idx="10803">
                  <c:v>3</c:v>
                </c:pt>
                <c:pt idx="10804">
                  <c:v>4</c:v>
                </c:pt>
                <c:pt idx="10805">
                  <c:v>4</c:v>
                </c:pt>
                <c:pt idx="10806">
                  <c:v>3</c:v>
                </c:pt>
                <c:pt idx="10807">
                  <c:v>3</c:v>
                </c:pt>
                <c:pt idx="10808">
                  <c:v>3</c:v>
                </c:pt>
                <c:pt idx="10809">
                  <c:v>3</c:v>
                </c:pt>
                <c:pt idx="10810">
                  <c:v>3</c:v>
                </c:pt>
                <c:pt idx="10811">
                  <c:v>3</c:v>
                </c:pt>
                <c:pt idx="10812">
                  <c:v>3</c:v>
                </c:pt>
                <c:pt idx="10813">
                  <c:v>3</c:v>
                </c:pt>
                <c:pt idx="10814">
                  <c:v>3</c:v>
                </c:pt>
                <c:pt idx="10815">
                  <c:v>5</c:v>
                </c:pt>
                <c:pt idx="10816">
                  <c:v>5</c:v>
                </c:pt>
                <c:pt idx="10817">
                  <c:v>4</c:v>
                </c:pt>
                <c:pt idx="10818">
                  <c:v>3</c:v>
                </c:pt>
                <c:pt idx="10819">
                  <c:v>2</c:v>
                </c:pt>
                <c:pt idx="10820">
                  <c:v>5</c:v>
                </c:pt>
                <c:pt idx="10821">
                  <c:v>5</c:v>
                </c:pt>
                <c:pt idx="10822">
                  <c:v>4</c:v>
                </c:pt>
                <c:pt idx="10823">
                  <c:v>4</c:v>
                </c:pt>
                <c:pt idx="10824">
                  <c:v>4</c:v>
                </c:pt>
                <c:pt idx="10825">
                  <c:v>3</c:v>
                </c:pt>
                <c:pt idx="10826">
                  <c:v>3</c:v>
                </c:pt>
                <c:pt idx="10827">
                  <c:v>3</c:v>
                </c:pt>
                <c:pt idx="10828">
                  <c:v>4</c:v>
                </c:pt>
                <c:pt idx="10829">
                  <c:v>3</c:v>
                </c:pt>
                <c:pt idx="10830">
                  <c:v>5</c:v>
                </c:pt>
                <c:pt idx="10831">
                  <c:v>3</c:v>
                </c:pt>
                <c:pt idx="10832">
                  <c:v>4</c:v>
                </c:pt>
                <c:pt idx="10833">
                  <c:v>4</c:v>
                </c:pt>
                <c:pt idx="10834">
                  <c:v>4</c:v>
                </c:pt>
                <c:pt idx="10835">
                  <c:v>5</c:v>
                </c:pt>
                <c:pt idx="10836">
                  <c:v>4</c:v>
                </c:pt>
                <c:pt idx="10837">
                  <c:v>4</c:v>
                </c:pt>
                <c:pt idx="10838">
                  <c:v>3</c:v>
                </c:pt>
                <c:pt idx="10839">
                  <c:v>3</c:v>
                </c:pt>
                <c:pt idx="10840">
                  <c:v>3</c:v>
                </c:pt>
                <c:pt idx="10841">
                  <c:v>3</c:v>
                </c:pt>
                <c:pt idx="10842">
                  <c:v>2</c:v>
                </c:pt>
                <c:pt idx="10843">
                  <c:v>3</c:v>
                </c:pt>
                <c:pt idx="10844">
                  <c:v>4</c:v>
                </c:pt>
                <c:pt idx="10845">
                  <c:v>2</c:v>
                </c:pt>
                <c:pt idx="10846">
                  <c:v>4</c:v>
                </c:pt>
                <c:pt idx="10847">
                  <c:v>3</c:v>
                </c:pt>
                <c:pt idx="10848">
                  <c:v>3</c:v>
                </c:pt>
                <c:pt idx="10849">
                  <c:v>3</c:v>
                </c:pt>
                <c:pt idx="10850">
                  <c:v>4</c:v>
                </c:pt>
                <c:pt idx="10851">
                  <c:v>3</c:v>
                </c:pt>
                <c:pt idx="10852">
                  <c:v>3</c:v>
                </c:pt>
                <c:pt idx="10853">
                  <c:v>4</c:v>
                </c:pt>
                <c:pt idx="10854">
                  <c:v>3</c:v>
                </c:pt>
                <c:pt idx="10855">
                  <c:v>3</c:v>
                </c:pt>
                <c:pt idx="10856">
                  <c:v>4</c:v>
                </c:pt>
                <c:pt idx="10857">
                  <c:v>3</c:v>
                </c:pt>
                <c:pt idx="10858">
                  <c:v>3</c:v>
                </c:pt>
                <c:pt idx="10859">
                  <c:v>3</c:v>
                </c:pt>
                <c:pt idx="10860">
                  <c:v>3</c:v>
                </c:pt>
                <c:pt idx="10861">
                  <c:v>2</c:v>
                </c:pt>
                <c:pt idx="10862">
                  <c:v>3</c:v>
                </c:pt>
                <c:pt idx="10863">
                  <c:v>3</c:v>
                </c:pt>
                <c:pt idx="10864">
                  <c:v>3</c:v>
                </c:pt>
                <c:pt idx="10865">
                  <c:v>3</c:v>
                </c:pt>
                <c:pt idx="10866">
                  <c:v>3</c:v>
                </c:pt>
                <c:pt idx="10867">
                  <c:v>4</c:v>
                </c:pt>
                <c:pt idx="10868">
                  <c:v>4</c:v>
                </c:pt>
                <c:pt idx="10869">
                  <c:v>5</c:v>
                </c:pt>
                <c:pt idx="10870">
                  <c:v>3</c:v>
                </c:pt>
                <c:pt idx="10871">
                  <c:v>4</c:v>
                </c:pt>
                <c:pt idx="10872">
                  <c:v>2</c:v>
                </c:pt>
                <c:pt idx="10873">
                  <c:v>4</c:v>
                </c:pt>
                <c:pt idx="10874">
                  <c:v>4</c:v>
                </c:pt>
                <c:pt idx="10875">
                  <c:v>3</c:v>
                </c:pt>
                <c:pt idx="10876">
                  <c:v>2</c:v>
                </c:pt>
                <c:pt idx="10877">
                  <c:v>3</c:v>
                </c:pt>
                <c:pt idx="10878">
                  <c:v>4</c:v>
                </c:pt>
                <c:pt idx="10879">
                  <c:v>3</c:v>
                </c:pt>
                <c:pt idx="10880">
                  <c:v>4</c:v>
                </c:pt>
                <c:pt idx="10881">
                  <c:v>3</c:v>
                </c:pt>
                <c:pt idx="10882">
                  <c:v>2</c:v>
                </c:pt>
                <c:pt idx="10883">
                  <c:v>3</c:v>
                </c:pt>
                <c:pt idx="10884">
                  <c:v>4</c:v>
                </c:pt>
                <c:pt idx="10885">
                  <c:v>4</c:v>
                </c:pt>
                <c:pt idx="10886">
                  <c:v>3</c:v>
                </c:pt>
                <c:pt idx="10887">
                  <c:v>3</c:v>
                </c:pt>
                <c:pt idx="10888">
                  <c:v>4</c:v>
                </c:pt>
                <c:pt idx="10889">
                  <c:v>4</c:v>
                </c:pt>
                <c:pt idx="10890">
                  <c:v>3</c:v>
                </c:pt>
                <c:pt idx="10891">
                  <c:v>3</c:v>
                </c:pt>
                <c:pt idx="10892">
                  <c:v>2</c:v>
                </c:pt>
                <c:pt idx="10893">
                  <c:v>3</c:v>
                </c:pt>
                <c:pt idx="10894">
                  <c:v>3</c:v>
                </c:pt>
                <c:pt idx="10895">
                  <c:v>3</c:v>
                </c:pt>
                <c:pt idx="10896">
                  <c:v>4</c:v>
                </c:pt>
                <c:pt idx="10897">
                  <c:v>3</c:v>
                </c:pt>
                <c:pt idx="10898">
                  <c:v>2</c:v>
                </c:pt>
                <c:pt idx="10899">
                  <c:v>3</c:v>
                </c:pt>
                <c:pt idx="10900">
                  <c:v>2</c:v>
                </c:pt>
                <c:pt idx="10901">
                  <c:v>4</c:v>
                </c:pt>
                <c:pt idx="10902">
                  <c:v>3</c:v>
                </c:pt>
                <c:pt idx="10903">
                  <c:v>4</c:v>
                </c:pt>
                <c:pt idx="10904">
                  <c:v>2</c:v>
                </c:pt>
                <c:pt idx="10905">
                  <c:v>3</c:v>
                </c:pt>
                <c:pt idx="10906">
                  <c:v>3</c:v>
                </c:pt>
                <c:pt idx="10907">
                  <c:v>4</c:v>
                </c:pt>
                <c:pt idx="10908">
                  <c:v>2</c:v>
                </c:pt>
                <c:pt idx="10909">
                  <c:v>2</c:v>
                </c:pt>
                <c:pt idx="10910">
                  <c:v>5</c:v>
                </c:pt>
                <c:pt idx="10911">
                  <c:v>3</c:v>
                </c:pt>
                <c:pt idx="10912">
                  <c:v>2</c:v>
                </c:pt>
                <c:pt idx="10913">
                  <c:v>4</c:v>
                </c:pt>
                <c:pt idx="10914">
                  <c:v>2</c:v>
                </c:pt>
                <c:pt idx="10915">
                  <c:v>5</c:v>
                </c:pt>
                <c:pt idx="10916">
                  <c:v>4</c:v>
                </c:pt>
                <c:pt idx="10917">
                  <c:v>4</c:v>
                </c:pt>
                <c:pt idx="10918">
                  <c:v>4</c:v>
                </c:pt>
                <c:pt idx="10919">
                  <c:v>3</c:v>
                </c:pt>
                <c:pt idx="10920">
                  <c:v>3</c:v>
                </c:pt>
                <c:pt idx="10921">
                  <c:v>4</c:v>
                </c:pt>
                <c:pt idx="10922">
                  <c:v>3</c:v>
                </c:pt>
                <c:pt idx="10923">
                  <c:v>2</c:v>
                </c:pt>
                <c:pt idx="10924">
                  <c:v>4</c:v>
                </c:pt>
                <c:pt idx="10925">
                  <c:v>4</c:v>
                </c:pt>
                <c:pt idx="10926">
                  <c:v>3</c:v>
                </c:pt>
                <c:pt idx="10927">
                  <c:v>5</c:v>
                </c:pt>
                <c:pt idx="10928">
                  <c:v>4</c:v>
                </c:pt>
                <c:pt idx="10929">
                  <c:v>3</c:v>
                </c:pt>
                <c:pt idx="10930">
                  <c:v>5</c:v>
                </c:pt>
                <c:pt idx="10931">
                  <c:v>3</c:v>
                </c:pt>
                <c:pt idx="10932">
                  <c:v>3</c:v>
                </c:pt>
                <c:pt idx="10933">
                  <c:v>3</c:v>
                </c:pt>
                <c:pt idx="10934">
                  <c:v>3</c:v>
                </c:pt>
                <c:pt idx="10935">
                  <c:v>4</c:v>
                </c:pt>
                <c:pt idx="10936">
                  <c:v>5</c:v>
                </c:pt>
                <c:pt idx="10937">
                  <c:v>4</c:v>
                </c:pt>
                <c:pt idx="10938">
                  <c:v>3</c:v>
                </c:pt>
                <c:pt idx="10939">
                  <c:v>3</c:v>
                </c:pt>
                <c:pt idx="10940">
                  <c:v>2</c:v>
                </c:pt>
                <c:pt idx="10941">
                  <c:v>2</c:v>
                </c:pt>
                <c:pt idx="10942">
                  <c:v>3</c:v>
                </c:pt>
                <c:pt idx="10943">
                  <c:v>2</c:v>
                </c:pt>
                <c:pt idx="10944">
                  <c:v>4</c:v>
                </c:pt>
                <c:pt idx="10945">
                  <c:v>2</c:v>
                </c:pt>
                <c:pt idx="10946">
                  <c:v>4</c:v>
                </c:pt>
                <c:pt idx="10947">
                  <c:v>3</c:v>
                </c:pt>
                <c:pt idx="10948">
                  <c:v>2</c:v>
                </c:pt>
                <c:pt idx="10949">
                  <c:v>4</c:v>
                </c:pt>
                <c:pt idx="10950">
                  <c:v>3</c:v>
                </c:pt>
                <c:pt idx="10951">
                  <c:v>5</c:v>
                </c:pt>
                <c:pt idx="10952">
                  <c:v>2</c:v>
                </c:pt>
                <c:pt idx="10953">
                  <c:v>2</c:v>
                </c:pt>
                <c:pt idx="10954">
                  <c:v>4</c:v>
                </c:pt>
                <c:pt idx="10955">
                  <c:v>3</c:v>
                </c:pt>
                <c:pt idx="10956">
                  <c:v>3</c:v>
                </c:pt>
                <c:pt idx="10957">
                  <c:v>3</c:v>
                </c:pt>
                <c:pt idx="10958">
                  <c:v>8</c:v>
                </c:pt>
                <c:pt idx="10959">
                  <c:v>3</c:v>
                </c:pt>
                <c:pt idx="10960">
                  <c:v>3</c:v>
                </c:pt>
                <c:pt idx="10961">
                  <c:v>3</c:v>
                </c:pt>
                <c:pt idx="10962">
                  <c:v>4</c:v>
                </c:pt>
                <c:pt idx="10963">
                  <c:v>6</c:v>
                </c:pt>
                <c:pt idx="10964">
                  <c:v>4</c:v>
                </c:pt>
                <c:pt idx="10965">
                  <c:v>2</c:v>
                </c:pt>
                <c:pt idx="10966">
                  <c:v>3</c:v>
                </c:pt>
                <c:pt idx="10967">
                  <c:v>3</c:v>
                </c:pt>
                <c:pt idx="10968">
                  <c:v>3</c:v>
                </c:pt>
                <c:pt idx="10969">
                  <c:v>4</c:v>
                </c:pt>
                <c:pt idx="10970">
                  <c:v>4</c:v>
                </c:pt>
                <c:pt idx="10971">
                  <c:v>3</c:v>
                </c:pt>
                <c:pt idx="10972">
                  <c:v>4</c:v>
                </c:pt>
                <c:pt idx="10973">
                  <c:v>2</c:v>
                </c:pt>
                <c:pt idx="10974">
                  <c:v>4</c:v>
                </c:pt>
                <c:pt idx="10975">
                  <c:v>4</c:v>
                </c:pt>
                <c:pt idx="10976">
                  <c:v>4</c:v>
                </c:pt>
                <c:pt idx="10977">
                  <c:v>4</c:v>
                </c:pt>
                <c:pt idx="10978">
                  <c:v>3</c:v>
                </c:pt>
                <c:pt idx="10979">
                  <c:v>4</c:v>
                </c:pt>
                <c:pt idx="10980">
                  <c:v>4</c:v>
                </c:pt>
                <c:pt idx="10981">
                  <c:v>4</c:v>
                </c:pt>
                <c:pt idx="10982">
                  <c:v>3</c:v>
                </c:pt>
                <c:pt idx="10983">
                  <c:v>4</c:v>
                </c:pt>
                <c:pt idx="10984">
                  <c:v>3</c:v>
                </c:pt>
                <c:pt idx="10985">
                  <c:v>3</c:v>
                </c:pt>
                <c:pt idx="10986">
                  <c:v>5</c:v>
                </c:pt>
                <c:pt idx="10987">
                  <c:v>3</c:v>
                </c:pt>
                <c:pt idx="10988">
                  <c:v>3</c:v>
                </c:pt>
                <c:pt idx="10989">
                  <c:v>4</c:v>
                </c:pt>
                <c:pt idx="10990">
                  <c:v>4</c:v>
                </c:pt>
                <c:pt idx="10991">
                  <c:v>2</c:v>
                </c:pt>
                <c:pt idx="10992">
                  <c:v>4</c:v>
                </c:pt>
                <c:pt idx="10993">
                  <c:v>6</c:v>
                </c:pt>
                <c:pt idx="10994">
                  <c:v>4</c:v>
                </c:pt>
                <c:pt idx="10995">
                  <c:v>3</c:v>
                </c:pt>
                <c:pt idx="10996">
                  <c:v>3</c:v>
                </c:pt>
                <c:pt idx="10997">
                  <c:v>3</c:v>
                </c:pt>
                <c:pt idx="10998">
                  <c:v>3</c:v>
                </c:pt>
                <c:pt idx="10999">
                  <c:v>4</c:v>
                </c:pt>
                <c:pt idx="11000">
                  <c:v>5</c:v>
                </c:pt>
                <c:pt idx="11001">
                  <c:v>3</c:v>
                </c:pt>
                <c:pt idx="11002">
                  <c:v>3</c:v>
                </c:pt>
                <c:pt idx="11003">
                  <c:v>3</c:v>
                </c:pt>
                <c:pt idx="11004">
                  <c:v>3</c:v>
                </c:pt>
                <c:pt idx="11005">
                  <c:v>3</c:v>
                </c:pt>
                <c:pt idx="11006">
                  <c:v>4</c:v>
                </c:pt>
                <c:pt idx="11007">
                  <c:v>3</c:v>
                </c:pt>
                <c:pt idx="11008">
                  <c:v>4</c:v>
                </c:pt>
                <c:pt idx="11009">
                  <c:v>4</c:v>
                </c:pt>
                <c:pt idx="11010">
                  <c:v>3</c:v>
                </c:pt>
                <c:pt idx="11011">
                  <c:v>3</c:v>
                </c:pt>
                <c:pt idx="11012">
                  <c:v>3</c:v>
                </c:pt>
                <c:pt idx="11013">
                  <c:v>6</c:v>
                </c:pt>
                <c:pt idx="11014">
                  <c:v>3</c:v>
                </c:pt>
                <c:pt idx="11015">
                  <c:v>3</c:v>
                </c:pt>
                <c:pt idx="11016">
                  <c:v>5</c:v>
                </c:pt>
                <c:pt idx="11017">
                  <c:v>3</c:v>
                </c:pt>
                <c:pt idx="11018">
                  <c:v>5</c:v>
                </c:pt>
                <c:pt idx="11019">
                  <c:v>3</c:v>
                </c:pt>
                <c:pt idx="11020">
                  <c:v>4</c:v>
                </c:pt>
                <c:pt idx="11021">
                  <c:v>2</c:v>
                </c:pt>
                <c:pt idx="11022">
                  <c:v>3</c:v>
                </c:pt>
                <c:pt idx="11023">
                  <c:v>3</c:v>
                </c:pt>
                <c:pt idx="11024">
                  <c:v>3</c:v>
                </c:pt>
                <c:pt idx="11025">
                  <c:v>4</c:v>
                </c:pt>
                <c:pt idx="11026">
                  <c:v>3</c:v>
                </c:pt>
                <c:pt idx="11027">
                  <c:v>3</c:v>
                </c:pt>
                <c:pt idx="11028">
                  <c:v>3</c:v>
                </c:pt>
                <c:pt idx="11029">
                  <c:v>2</c:v>
                </c:pt>
                <c:pt idx="11030">
                  <c:v>2</c:v>
                </c:pt>
                <c:pt idx="11031">
                  <c:v>2</c:v>
                </c:pt>
                <c:pt idx="11032">
                  <c:v>4</c:v>
                </c:pt>
                <c:pt idx="11033">
                  <c:v>3</c:v>
                </c:pt>
                <c:pt idx="11034">
                  <c:v>3</c:v>
                </c:pt>
                <c:pt idx="11035">
                  <c:v>4</c:v>
                </c:pt>
                <c:pt idx="11036">
                  <c:v>2</c:v>
                </c:pt>
                <c:pt idx="11037">
                  <c:v>4</c:v>
                </c:pt>
                <c:pt idx="11038">
                  <c:v>3</c:v>
                </c:pt>
                <c:pt idx="11039">
                  <c:v>4</c:v>
                </c:pt>
                <c:pt idx="11040">
                  <c:v>3</c:v>
                </c:pt>
                <c:pt idx="11041">
                  <c:v>4</c:v>
                </c:pt>
                <c:pt idx="11042">
                  <c:v>5</c:v>
                </c:pt>
                <c:pt idx="11043">
                  <c:v>4</c:v>
                </c:pt>
                <c:pt idx="11044">
                  <c:v>3</c:v>
                </c:pt>
                <c:pt idx="11045">
                  <c:v>4</c:v>
                </c:pt>
                <c:pt idx="11046">
                  <c:v>3</c:v>
                </c:pt>
                <c:pt idx="11047">
                  <c:v>4</c:v>
                </c:pt>
                <c:pt idx="11048">
                  <c:v>4</c:v>
                </c:pt>
                <c:pt idx="11049">
                  <c:v>4</c:v>
                </c:pt>
                <c:pt idx="11050">
                  <c:v>3</c:v>
                </c:pt>
                <c:pt idx="11051">
                  <c:v>3</c:v>
                </c:pt>
                <c:pt idx="11052">
                  <c:v>3</c:v>
                </c:pt>
                <c:pt idx="11053">
                  <c:v>6</c:v>
                </c:pt>
                <c:pt idx="11054">
                  <c:v>4</c:v>
                </c:pt>
                <c:pt idx="11055">
                  <c:v>2</c:v>
                </c:pt>
                <c:pt idx="11056">
                  <c:v>2</c:v>
                </c:pt>
                <c:pt idx="11057">
                  <c:v>3</c:v>
                </c:pt>
                <c:pt idx="11058">
                  <c:v>4</c:v>
                </c:pt>
                <c:pt idx="11059">
                  <c:v>4</c:v>
                </c:pt>
                <c:pt idx="11060">
                  <c:v>3</c:v>
                </c:pt>
                <c:pt idx="11061">
                  <c:v>2</c:v>
                </c:pt>
                <c:pt idx="11062">
                  <c:v>2</c:v>
                </c:pt>
                <c:pt idx="11063">
                  <c:v>4</c:v>
                </c:pt>
                <c:pt idx="11064">
                  <c:v>4</c:v>
                </c:pt>
                <c:pt idx="11065">
                  <c:v>3</c:v>
                </c:pt>
                <c:pt idx="11066">
                  <c:v>2</c:v>
                </c:pt>
                <c:pt idx="11067">
                  <c:v>2</c:v>
                </c:pt>
                <c:pt idx="11068">
                  <c:v>4</c:v>
                </c:pt>
                <c:pt idx="11069">
                  <c:v>2</c:v>
                </c:pt>
                <c:pt idx="11070">
                  <c:v>3</c:v>
                </c:pt>
                <c:pt idx="11071">
                  <c:v>3</c:v>
                </c:pt>
                <c:pt idx="11072">
                  <c:v>3</c:v>
                </c:pt>
                <c:pt idx="11073">
                  <c:v>4</c:v>
                </c:pt>
                <c:pt idx="11074">
                  <c:v>3</c:v>
                </c:pt>
                <c:pt idx="11075">
                  <c:v>3</c:v>
                </c:pt>
                <c:pt idx="11076">
                  <c:v>4</c:v>
                </c:pt>
                <c:pt idx="11077">
                  <c:v>3</c:v>
                </c:pt>
                <c:pt idx="11078">
                  <c:v>3</c:v>
                </c:pt>
                <c:pt idx="11079">
                  <c:v>4</c:v>
                </c:pt>
                <c:pt idx="11080">
                  <c:v>3</c:v>
                </c:pt>
                <c:pt idx="11081">
                  <c:v>4</c:v>
                </c:pt>
                <c:pt idx="11082">
                  <c:v>4</c:v>
                </c:pt>
                <c:pt idx="11083">
                  <c:v>3</c:v>
                </c:pt>
                <c:pt idx="11084">
                  <c:v>4</c:v>
                </c:pt>
                <c:pt idx="11085">
                  <c:v>4</c:v>
                </c:pt>
                <c:pt idx="11086">
                  <c:v>3</c:v>
                </c:pt>
                <c:pt idx="11087">
                  <c:v>3</c:v>
                </c:pt>
                <c:pt idx="11088">
                  <c:v>3</c:v>
                </c:pt>
                <c:pt idx="11089">
                  <c:v>5</c:v>
                </c:pt>
                <c:pt idx="11090">
                  <c:v>5</c:v>
                </c:pt>
                <c:pt idx="11091">
                  <c:v>3</c:v>
                </c:pt>
                <c:pt idx="11092">
                  <c:v>4</c:v>
                </c:pt>
                <c:pt idx="11093">
                  <c:v>5</c:v>
                </c:pt>
                <c:pt idx="11094">
                  <c:v>3</c:v>
                </c:pt>
                <c:pt idx="11095">
                  <c:v>3</c:v>
                </c:pt>
                <c:pt idx="11096">
                  <c:v>4</c:v>
                </c:pt>
                <c:pt idx="11097">
                  <c:v>2</c:v>
                </c:pt>
                <c:pt idx="11098">
                  <c:v>4</c:v>
                </c:pt>
                <c:pt idx="11099">
                  <c:v>3</c:v>
                </c:pt>
                <c:pt idx="11100">
                  <c:v>3</c:v>
                </c:pt>
                <c:pt idx="11101">
                  <c:v>4</c:v>
                </c:pt>
                <c:pt idx="11102">
                  <c:v>3</c:v>
                </c:pt>
                <c:pt idx="11103">
                  <c:v>4</c:v>
                </c:pt>
                <c:pt idx="11104">
                  <c:v>3</c:v>
                </c:pt>
                <c:pt idx="11105">
                  <c:v>4</c:v>
                </c:pt>
                <c:pt idx="11106">
                  <c:v>3</c:v>
                </c:pt>
                <c:pt idx="11107">
                  <c:v>4</c:v>
                </c:pt>
                <c:pt idx="11108">
                  <c:v>5</c:v>
                </c:pt>
                <c:pt idx="11109">
                  <c:v>3</c:v>
                </c:pt>
                <c:pt idx="11110">
                  <c:v>4</c:v>
                </c:pt>
                <c:pt idx="11111">
                  <c:v>3</c:v>
                </c:pt>
                <c:pt idx="11112">
                  <c:v>2</c:v>
                </c:pt>
                <c:pt idx="11113">
                  <c:v>4</c:v>
                </c:pt>
                <c:pt idx="11114">
                  <c:v>2</c:v>
                </c:pt>
                <c:pt idx="11115">
                  <c:v>3</c:v>
                </c:pt>
                <c:pt idx="11116">
                  <c:v>3</c:v>
                </c:pt>
                <c:pt idx="11117">
                  <c:v>4</c:v>
                </c:pt>
                <c:pt idx="11118">
                  <c:v>4</c:v>
                </c:pt>
                <c:pt idx="11119">
                  <c:v>4</c:v>
                </c:pt>
                <c:pt idx="11120">
                  <c:v>4</c:v>
                </c:pt>
                <c:pt idx="11121">
                  <c:v>3</c:v>
                </c:pt>
                <c:pt idx="11122">
                  <c:v>5</c:v>
                </c:pt>
                <c:pt idx="11123">
                  <c:v>4</c:v>
                </c:pt>
                <c:pt idx="11124">
                  <c:v>4</c:v>
                </c:pt>
                <c:pt idx="11125">
                  <c:v>3</c:v>
                </c:pt>
                <c:pt idx="11126">
                  <c:v>3</c:v>
                </c:pt>
                <c:pt idx="11127">
                  <c:v>3</c:v>
                </c:pt>
                <c:pt idx="11128">
                  <c:v>3</c:v>
                </c:pt>
                <c:pt idx="11129">
                  <c:v>3</c:v>
                </c:pt>
                <c:pt idx="11130">
                  <c:v>3</c:v>
                </c:pt>
                <c:pt idx="11131">
                  <c:v>3</c:v>
                </c:pt>
                <c:pt idx="11132">
                  <c:v>4</c:v>
                </c:pt>
                <c:pt idx="11133">
                  <c:v>3</c:v>
                </c:pt>
                <c:pt idx="11134">
                  <c:v>4</c:v>
                </c:pt>
                <c:pt idx="11135">
                  <c:v>3</c:v>
                </c:pt>
                <c:pt idx="11136">
                  <c:v>3</c:v>
                </c:pt>
                <c:pt idx="11137">
                  <c:v>4</c:v>
                </c:pt>
                <c:pt idx="11138">
                  <c:v>3</c:v>
                </c:pt>
                <c:pt idx="11139">
                  <c:v>6</c:v>
                </c:pt>
                <c:pt idx="11140">
                  <c:v>3</c:v>
                </c:pt>
                <c:pt idx="11141">
                  <c:v>4</c:v>
                </c:pt>
                <c:pt idx="11142">
                  <c:v>3</c:v>
                </c:pt>
                <c:pt idx="11143">
                  <c:v>3</c:v>
                </c:pt>
                <c:pt idx="11144">
                  <c:v>4</c:v>
                </c:pt>
                <c:pt idx="11145">
                  <c:v>4</c:v>
                </c:pt>
                <c:pt idx="11146">
                  <c:v>3</c:v>
                </c:pt>
                <c:pt idx="11147">
                  <c:v>2</c:v>
                </c:pt>
                <c:pt idx="11148">
                  <c:v>3</c:v>
                </c:pt>
                <c:pt idx="11149">
                  <c:v>5</c:v>
                </c:pt>
                <c:pt idx="11150">
                  <c:v>3</c:v>
                </c:pt>
                <c:pt idx="11151">
                  <c:v>3</c:v>
                </c:pt>
                <c:pt idx="11152">
                  <c:v>3</c:v>
                </c:pt>
                <c:pt idx="11153">
                  <c:v>3</c:v>
                </c:pt>
                <c:pt idx="11154">
                  <c:v>4</c:v>
                </c:pt>
                <c:pt idx="11155">
                  <c:v>3</c:v>
                </c:pt>
                <c:pt idx="11156">
                  <c:v>3</c:v>
                </c:pt>
                <c:pt idx="11157">
                  <c:v>3</c:v>
                </c:pt>
                <c:pt idx="11158">
                  <c:v>3</c:v>
                </c:pt>
                <c:pt idx="11159">
                  <c:v>4</c:v>
                </c:pt>
                <c:pt idx="11160">
                  <c:v>3</c:v>
                </c:pt>
                <c:pt idx="11161">
                  <c:v>3</c:v>
                </c:pt>
                <c:pt idx="11162">
                  <c:v>3</c:v>
                </c:pt>
                <c:pt idx="11163">
                  <c:v>4</c:v>
                </c:pt>
                <c:pt idx="11164">
                  <c:v>3</c:v>
                </c:pt>
                <c:pt idx="11165">
                  <c:v>3</c:v>
                </c:pt>
                <c:pt idx="11166">
                  <c:v>4</c:v>
                </c:pt>
                <c:pt idx="11167">
                  <c:v>5</c:v>
                </c:pt>
                <c:pt idx="11168">
                  <c:v>3</c:v>
                </c:pt>
                <c:pt idx="11169">
                  <c:v>3</c:v>
                </c:pt>
                <c:pt idx="11170">
                  <c:v>4</c:v>
                </c:pt>
                <c:pt idx="11171">
                  <c:v>3</c:v>
                </c:pt>
                <c:pt idx="11172">
                  <c:v>6</c:v>
                </c:pt>
                <c:pt idx="11173">
                  <c:v>3</c:v>
                </c:pt>
                <c:pt idx="11174">
                  <c:v>3</c:v>
                </c:pt>
                <c:pt idx="11175">
                  <c:v>4</c:v>
                </c:pt>
                <c:pt idx="11176">
                  <c:v>3</c:v>
                </c:pt>
                <c:pt idx="11177">
                  <c:v>3</c:v>
                </c:pt>
                <c:pt idx="11178">
                  <c:v>4</c:v>
                </c:pt>
                <c:pt idx="11179">
                  <c:v>4</c:v>
                </c:pt>
                <c:pt idx="11180">
                  <c:v>3</c:v>
                </c:pt>
                <c:pt idx="11181">
                  <c:v>4</c:v>
                </c:pt>
                <c:pt idx="11182">
                  <c:v>3</c:v>
                </c:pt>
                <c:pt idx="11183">
                  <c:v>3</c:v>
                </c:pt>
                <c:pt idx="11184">
                  <c:v>3</c:v>
                </c:pt>
                <c:pt idx="11185">
                  <c:v>4</c:v>
                </c:pt>
                <c:pt idx="11186">
                  <c:v>3</c:v>
                </c:pt>
                <c:pt idx="11187">
                  <c:v>3</c:v>
                </c:pt>
                <c:pt idx="11188">
                  <c:v>3</c:v>
                </c:pt>
                <c:pt idx="11189">
                  <c:v>4</c:v>
                </c:pt>
                <c:pt idx="11190">
                  <c:v>3</c:v>
                </c:pt>
                <c:pt idx="11191">
                  <c:v>3</c:v>
                </c:pt>
                <c:pt idx="11192">
                  <c:v>3</c:v>
                </c:pt>
                <c:pt idx="11193">
                  <c:v>3</c:v>
                </c:pt>
                <c:pt idx="11194">
                  <c:v>3</c:v>
                </c:pt>
                <c:pt idx="11195">
                  <c:v>3</c:v>
                </c:pt>
                <c:pt idx="11196">
                  <c:v>3</c:v>
                </c:pt>
                <c:pt idx="11197">
                  <c:v>3</c:v>
                </c:pt>
                <c:pt idx="11198">
                  <c:v>5</c:v>
                </c:pt>
                <c:pt idx="11199">
                  <c:v>3</c:v>
                </c:pt>
                <c:pt idx="11200">
                  <c:v>3</c:v>
                </c:pt>
                <c:pt idx="11201">
                  <c:v>3</c:v>
                </c:pt>
                <c:pt idx="11202">
                  <c:v>4</c:v>
                </c:pt>
                <c:pt idx="11203">
                  <c:v>4</c:v>
                </c:pt>
                <c:pt idx="11204">
                  <c:v>3</c:v>
                </c:pt>
                <c:pt idx="11205">
                  <c:v>3</c:v>
                </c:pt>
                <c:pt idx="11206">
                  <c:v>4</c:v>
                </c:pt>
                <c:pt idx="11207">
                  <c:v>4</c:v>
                </c:pt>
                <c:pt idx="11208">
                  <c:v>3</c:v>
                </c:pt>
                <c:pt idx="11209">
                  <c:v>4</c:v>
                </c:pt>
                <c:pt idx="11210">
                  <c:v>3</c:v>
                </c:pt>
                <c:pt idx="11211">
                  <c:v>3</c:v>
                </c:pt>
                <c:pt idx="11212">
                  <c:v>3</c:v>
                </c:pt>
                <c:pt idx="11213">
                  <c:v>3</c:v>
                </c:pt>
                <c:pt idx="11214">
                  <c:v>3</c:v>
                </c:pt>
                <c:pt idx="11215">
                  <c:v>5</c:v>
                </c:pt>
                <c:pt idx="11216">
                  <c:v>4</c:v>
                </c:pt>
                <c:pt idx="11217">
                  <c:v>3</c:v>
                </c:pt>
                <c:pt idx="11218">
                  <c:v>4</c:v>
                </c:pt>
                <c:pt idx="11219">
                  <c:v>2</c:v>
                </c:pt>
                <c:pt idx="11220">
                  <c:v>4</c:v>
                </c:pt>
                <c:pt idx="11221">
                  <c:v>4</c:v>
                </c:pt>
                <c:pt idx="11222">
                  <c:v>3</c:v>
                </c:pt>
                <c:pt idx="11223">
                  <c:v>3</c:v>
                </c:pt>
                <c:pt idx="11224">
                  <c:v>2</c:v>
                </c:pt>
                <c:pt idx="11225">
                  <c:v>4</c:v>
                </c:pt>
                <c:pt idx="11226">
                  <c:v>4</c:v>
                </c:pt>
                <c:pt idx="11227">
                  <c:v>3</c:v>
                </c:pt>
                <c:pt idx="11228">
                  <c:v>2</c:v>
                </c:pt>
                <c:pt idx="11229">
                  <c:v>2</c:v>
                </c:pt>
                <c:pt idx="11230">
                  <c:v>3</c:v>
                </c:pt>
                <c:pt idx="11231">
                  <c:v>4</c:v>
                </c:pt>
                <c:pt idx="11232">
                  <c:v>3</c:v>
                </c:pt>
                <c:pt idx="11233">
                  <c:v>3</c:v>
                </c:pt>
                <c:pt idx="11234">
                  <c:v>3</c:v>
                </c:pt>
                <c:pt idx="11235">
                  <c:v>3</c:v>
                </c:pt>
                <c:pt idx="11236">
                  <c:v>2</c:v>
                </c:pt>
                <c:pt idx="11237">
                  <c:v>4</c:v>
                </c:pt>
                <c:pt idx="11238">
                  <c:v>4</c:v>
                </c:pt>
                <c:pt idx="11239">
                  <c:v>3</c:v>
                </c:pt>
                <c:pt idx="11240">
                  <c:v>3</c:v>
                </c:pt>
                <c:pt idx="11241">
                  <c:v>4</c:v>
                </c:pt>
                <c:pt idx="11242">
                  <c:v>3</c:v>
                </c:pt>
                <c:pt idx="11243">
                  <c:v>3</c:v>
                </c:pt>
                <c:pt idx="11244">
                  <c:v>3</c:v>
                </c:pt>
                <c:pt idx="11245">
                  <c:v>3</c:v>
                </c:pt>
                <c:pt idx="11246">
                  <c:v>4</c:v>
                </c:pt>
                <c:pt idx="11247">
                  <c:v>3</c:v>
                </c:pt>
                <c:pt idx="11248">
                  <c:v>4</c:v>
                </c:pt>
                <c:pt idx="11249">
                  <c:v>3</c:v>
                </c:pt>
                <c:pt idx="11250">
                  <c:v>2</c:v>
                </c:pt>
                <c:pt idx="11251">
                  <c:v>3</c:v>
                </c:pt>
                <c:pt idx="11252">
                  <c:v>3</c:v>
                </c:pt>
                <c:pt idx="11253">
                  <c:v>3</c:v>
                </c:pt>
                <c:pt idx="11254">
                  <c:v>4</c:v>
                </c:pt>
                <c:pt idx="11255">
                  <c:v>2</c:v>
                </c:pt>
                <c:pt idx="11256">
                  <c:v>2</c:v>
                </c:pt>
                <c:pt idx="11257">
                  <c:v>4</c:v>
                </c:pt>
                <c:pt idx="11258">
                  <c:v>3</c:v>
                </c:pt>
                <c:pt idx="11259">
                  <c:v>4</c:v>
                </c:pt>
                <c:pt idx="11260">
                  <c:v>6</c:v>
                </c:pt>
                <c:pt idx="11261">
                  <c:v>3</c:v>
                </c:pt>
                <c:pt idx="11262">
                  <c:v>3</c:v>
                </c:pt>
                <c:pt idx="11263">
                  <c:v>3</c:v>
                </c:pt>
                <c:pt idx="11264">
                  <c:v>3</c:v>
                </c:pt>
                <c:pt idx="11265">
                  <c:v>3</c:v>
                </c:pt>
                <c:pt idx="11266">
                  <c:v>3</c:v>
                </c:pt>
                <c:pt idx="11267">
                  <c:v>3</c:v>
                </c:pt>
                <c:pt idx="11268">
                  <c:v>5</c:v>
                </c:pt>
                <c:pt idx="11269">
                  <c:v>3</c:v>
                </c:pt>
                <c:pt idx="11270">
                  <c:v>5</c:v>
                </c:pt>
                <c:pt idx="11271">
                  <c:v>5</c:v>
                </c:pt>
                <c:pt idx="11272">
                  <c:v>4</c:v>
                </c:pt>
                <c:pt idx="11273">
                  <c:v>2</c:v>
                </c:pt>
                <c:pt idx="11274">
                  <c:v>2</c:v>
                </c:pt>
                <c:pt idx="11275">
                  <c:v>3</c:v>
                </c:pt>
                <c:pt idx="11276">
                  <c:v>2</c:v>
                </c:pt>
                <c:pt idx="11277">
                  <c:v>5</c:v>
                </c:pt>
                <c:pt idx="11278">
                  <c:v>4</c:v>
                </c:pt>
                <c:pt idx="11279">
                  <c:v>5</c:v>
                </c:pt>
                <c:pt idx="11280">
                  <c:v>4</c:v>
                </c:pt>
                <c:pt idx="11281">
                  <c:v>4</c:v>
                </c:pt>
                <c:pt idx="11282">
                  <c:v>1</c:v>
                </c:pt>
                <c:pt idx="11283">
                  <c:v>3</c:v>
                </c:pt>
                <c:pt idx="11284">
                  <c:v>5</c:v>
                </c:pt>
                <c:pt idx="11285">
                  <c:v>3</c:v>
                </c:pt>
                <c:pt idx="11286">
                  <c:v>2</c:v>
                </c:pt>
                <c:pt idx="11287">
                  <c:v>3</c:v>
                </c:pt>
                <c:pt idx="11288">
                  <c:v>3</c:v>
                </c:pt>
                <c:pt idx="11289">
                  <c:v>3</c:v>
                </c:pt>
                <c:pt idx="11290">
                  <c:v>4</c:v>
                </c:pt>
                <c:pt idx="11291">
                  <c:v>3</c:v>
                </c:pt>
                <c:pt idx="11292">
                  <c:v>3</c:v>
                </c:pt>
                <c:pt idx="11293">
                  <c:v>4</c:v>
                </c:pt>
                <c:pt idx="11294">
                  <c:v>2</c:v>
                </c:pt>
                <c:pt idx="11295">
                  <c:v>4</c:v>
                </c:pt>
                <c:pt idx="11296">
                  <c:v>4</c:v>
                </c:pt>
                <c:pt idx="11297">
                  <c:v>3</c:v>
                </c:pt>
                <c:pt idx="11298">
                  <c:v>2</c:v>
                </c:pt>
                <c:pt idx="11299">
                  <c:v>4</c:v>
                </c:pt>
                <c:pt idx="11300">
                  <c:v>2</c:v>
                </c:pt>
                <c:pt idx="11301">
                  <c:v>3</c:v>
                </c:pt>
                <c:pt idx="11302">
                  <c:v>3</c:v>
                </c:pt>
                <c:pt idx="11303">
                  <c:v>4</c:v>
                </c:pt>
                <c:pt idx="11304">
                  <c:v>3</c:v>
                </c:pt>
                <c:pt idx="11305">
                  <c:v>3</c:v>
                </c:pt>
                <c:pt idx="11306">
                  <c:v>3</c:v>
                </c:pt>
                <c:pt idx="11307">
                  <c:v>4</c:v>
                </c:pt>
                <c:pt idx="11308">
                  <c:v>4</c:v>
                </c:pt>
                <c:pt idx="11309">
                  <c:v>3</c:v>
                </c:pt>
                <c:pt idx="11310">
                  <c:v>3</c:v>
                </c:pt>
                <c:pt idx="11311">
                  <c:v>3</c:v>
                </c:pt>
                <c:pt idx="11312">
                  <c:v>3</c:v>
                </c:pt>
                <c:pt idx="11313">
                  <c:v>2</c:v>
                </c:pt>
                <c:pt idx="11314">
                  <c:v>4</c:v>
                </c:pt>
                <c:pt idx="11315">
                  <c:v>4</c:v>
                </c:pt>
                <c:pt idx="11316">
                  <c:v>2</c:v>
                </c:pt>
                <c:pt idx="11317">
                  <c:v>2</c:v>
                </c:pt>
                <c:pt idx="11318">
                  <c:v>3</c:v>
                </c:pt>
                <c:pt idx="11319">
                  <c:v>4</c:v>
                </c:pt>
                <c:pt idx="11320">
                  <c:v>3</c:v>
                </c:pt>
                <c:pt idx="11321">
                  <c:v>3</c:v>
                </c:pt>
                <c:pt idx="11322">
                  <c:v>5</c:v>
                </c:pt>
                <c:pt idx="11323">
                  <c:v>4</c:v>
                </c:pt>
                <c:pt idx="11324">
                  <c:v>2</c:v>
                </c:pt>
                <c:pt idx="11325">
                  <c:v>3</c:v>
                </c:pt>
                <c:pt idx="11326">
                  <c:v>3</c:v>
                </c:pt>
                <c:pt idx="11327">
                  <c:v>3</c:v>
                </c:pt>
                <c:pt idx="11328">
                  <c:v>2</c:v>
                </c:pt>
                <c:pt idx="11329">
                  <c:v>4</c:v>
                </c:pt>
                <c:pt idx="11330">
                  <c:v>4</c:v>
                </c:pt>
                <c:pt idx="11331">
                  <c:v>3</c:v>
                </c:pt>
                <c:pt idx="11332">
                  <c:v>3</c:v>
                </c:pt>
                <c:pt idx="11333">
                  <c:v>3</c:v>
                </c:pt>
                <c:pt idx="11334">
                  <c:v>3</c:v>
                </c:pt>
                <c:pt idx="11335">
                  <c:v>4</c:v>
                </c:pt>
                <c:pt idx="11336">
                  <c:v>4</c:v>
                </c:pt>
                <c:pt idx="11337">
                  <c:v>3</c:v>
                </c:pt>
                <c:pt idx="11338">
                  <c:v>3</c:v>
                </c:pt>
                <c:pt idx="11339">
                  <c:v>2</c:v>
                </c:pt>
                <c:pt idx="11340">
                  <c:v>4</c:v>
                </c:pt>
                <c:pt idx="11341">
                  <c:v>4</c:v>
                </c:pt>
                <c:pt idx="11342">
                  <c:v>4</c:v>
                </c:pt>
                <c:pt idx="11343">
                  <c:v>4</c:v>
                </c:pt>
                <c:pt idx="11344">
                  <c:v>4</c:v>
                </c:pt>
                <c:pt idx="11345">
                  <c:v>3</c:v>
                </c:pt>
                <c:pt idx="11346">
                  <c:v>3</c:v>
                </c:pt>
                <c:pt idx="11347">
                  <c:v>4</c:v>
                </c:pt>
                <c:pt idx="11348">
                  <c:v>2</c:v>
                </c:pt>
                <c:pt idx="11349">
                  <c:v>4</c:v>
                </c:pt>
                <c:pt idx="11350">
                  <c:v>4</c:v>
                </c:pt>
                <c:pt idx="11351">
                  <c:v>4</c:v>
                </c:pt>
                <c:pt idx="11352">
                  <c:v>3</c:v>
                </c:pt>
                <c:pt idx="11353">
                  <c:v>2</c:v>
                </c:pt>
                <c:pt idx="11354">
                  <c:v>3</c:v>
                </c:pt>
                <c:pt idx="11355">
                  <c:v>3</c:v>
                </c:pt>
                <c:pt idx="11356">
                  <c:v>3</c:v>
                </c:pt>
                <c:pt idx="11357">
                  <c:v>3</c:v>
                </c:pt>
                <c:pt idx="11358">
                  <c:v>3</c:v>
                </c:pt>
                <c:pt idx="11359">
                  <c:v>4</c:v>
                </c:pt>
                <c:pt idx="11360">
                  <c:v>3</c:v>
                </c:pt>
                <c:pt idx="11361">
                  <c:v>4</c:v>
                </c:pt>
                <c:pt idx="11362">
                  <c:v>4</c:v>
                </c:pt>
                <c:pt idx="11363">
                  <c:v>4</c:v>
                </c:pt>
                <c:pt idx="11364">
                  <c:v>4</c:v>
                </c:pt>
                <c:pt idx="11365">
                  <c:v>6</c:v>
                </c:pt>
                <c:pt idx="11366">
                  <c:v>4</c:v>
                </c:pt>
                <c:pt idx="11367">
                  <c:v>2</c:v>
                </c:pt>
                <c:pt idx="11368">
                  <c:v>4</c:v>
                </c:pt>
                <c:pt idx="11369">
                  <c:v>3</c:v>
                </c:pt>
                <c:pt idx="11370">
                  <c:v>4</c:v>
                </c:pt>
                <c:pt idx="11371">
                  <c:v>3</c:v>
                </c:pt>
                <c:pt idx="11372">
                  <c:v>2</c:v>
                </c:pt>
                <c:pt idx="11373">
                  <c:v>3</c:v>
                </c:pt>
                <c:pt idx="11374">
                  <c:v>3</c:v>
                </c:pt>
                <c:pt idx="11375">
                  <c:v>3</c:v>
                </c:pt>
                <c:pt idx="11376">
                  <c:v>1</c:v>
                </c:pt>
                <c:pt idx="11377">
                  <c:v>3</c:v>
                </c:pt>
                <c:pt idx="11378">
                  <c:v>3</c:v>
                </c:pt>
                <c:pt idx="11379">
                  <c:v>4</c:v>
                </c:pt>
                <c:pt idx="11380">
                  <c:v>4</c:v>
                </c:pt>
                <c:pt idx="11381">
                  <c:v>3</c:v>
                </c:pt>
                <c:pt idx="11382">
                  <c:v>4</c:v>
                </c:pt>
                <c:pt idx="11383">
                  <c:v>3</c:v>
                </c:pt>
                <c:pt idx="11384">
                  <c:v>4</c:v>
                </c:pt>
                <c:pt idx="11385">
                  <c:v>4</c:v>
                </c:pt>
                <c:pt idx="11386">
                  <c:v>4</c:v>
                </c:pt>
                <c:pt idx="11387">
                  <c:v>3</c:v>
                </c:pt>
                <c:pt idx="11388">
                  <c:v>3</c:v>
                </c:pt>
                <c:pt idx="11389">
                  <c:v>3</c:v>
                </c:pt>
                <c:pt idx="11390">
                  <c:v>3</c:v>
                </c:pt>
                <c:pt idx="11391">
                  <c:v>3</c:v>
                </c:pt>
                <c:pt idx="11392">
                  <c:v>4</c:v>
                </c:pt>
                <c:pt idx="11393">
                  <c:v>3</c:v>
                </c:pt>
                <c:pt idx="11394">
                  <c:v>4</c:v>
                </c:pt>
                <c:pt idx="11395">
                  <c:v>4</c:v>
                </c:pt>
                <c:pt idx="11396">
                  <c:v>3</c:v>
                </c:pt>
                <c:pt idx="11397">
                  <c:v>3</c:v>
                </c:pt>
                <c:pt idx="11398">
                  <c:v>5</c:v>
                </c:pt>
                <c:pt idx="11399">
                  <c:v>4</c:v>
                </c:pt>
                <c:pt idx="11400">
                  <c:v>4</c:v>
                </c:pt>
                <c:pt idx="11401">
                  <c:v>3</c:v>
                </c:pt>
                <c:pt idx="11402">
                  <c:v>4</c:v>
                </c:pt>
                <c:pt idx="11403">
                  <c:v>4</c:v>
                </c:pt>
                <c:pt idx="11404">
                  <c:v>3</c:v>
                </c:pt>
                <c:pt idx="11405">
                  <c:v>4</c:v>
                </c:pt>
                <c:pt idx="11406">
                  <c:v>4</c:v>
                </c:pt>
                <c:pt idx="11407">
                  <c:v>3</c:v>
                </c:pt>
                <c:pt idx="11408">
                  <c:v>3</c:v>
                </c:pt>
                <c:pt idx="11409">
                  <c:v>4</c:v>
                </c:pt>
                <c:pt idx="11410">
                  <c:v>3</c:v>
                </c:pt>
                <c:pt idx="11411">
                  <c:v>3</c:v>
                </c:pt>
                <c:pt idx="11412">
                  <c:v>2</c:v>
                </c:pt>
                <c:pt idx="11413">
                  <c:v>3</c:v>
                </c:pt>
                <c:pt idx="11414">
                  <c:v>3</c:v>
                </c:pt>
                <c:pt idx="11415">
                  <c:v>4</c:v>
                </c:pt>
                <c:pt idx="11416">
                  <c:v>1</c:v>
                </c:pt>
                <c:pt idx="11417">
                  <c:v>3</c:v>
                </c:pt>
                <c:pt idx="11418">
                  <c:v>2</c:v>
                </c:pt>
                <c:pt idx="11419">
                  <c:v>2</c:v>
                </c:pt>
                <c:pt idx="11420">
                  <c:v>3</c:v>
                </c:pt>
                <c:pt idx="11421">
                  <c:v>3</c:v>
                </c:pt>
                <c:pt idx="11422">
                  <c:v>2</c:v>
                </c:pt>
                <c:pt idx="11423">
                  <c:v>3</c:v>
                </c:pt>
                <c:pt idx="11424">
                  <c:v>3</c:v>
                </c:pt>
                <c:pt idx="11425">
                  <c:v>2</c:v>
                </c:pt>
                <c:pt idx="11426">
                  <c:v>3</c:v>
                </c:pt>
                <c:pt idx="11427">
                  <c:v>3</c:v>
                </c:pt>
                <c:pt idx="11428">
                  <c:v>2</c:v>
                </c:pt>
                <c:pt idx="11429">
                  <c:v>3</c:v>
                </c:pt>
                <c:pt idx="11430">
                  <c:v>3</c:v>
                </c:pt>
                <c:pt idx="11431">
                  <c:v>4</c:v>
                </c:pt>
                <c:pt idx="11432">
                  <c:v>4</c:v>
                </c:pt>
                <c:pt idx="11433">
                  <c:v>3</c:v>
                </c:pt>
                <c:pt idx="11434">
                  <c:v>3</c:v>
                </c:pt>
                <c:pt idx="11435">
                  <c:v>3</c:v>
                </c:pt>
                <c:pt idx="11436">
                  <c:v>3</c:v>
                </c:pt>
                <c:pt idx="11437">
                  <c:v>3</c:v>
                </c:pt>
                <c:pt idx="11438">
                  <c:v>4</c:v>
                </c:pt>
                <c:pt idx="11439">
                  <c:v>5</c:v>
                </c:pt>
                <c:pt idx="11440">
                  <c:v>3</c:v>
                </c:pt>
                <c:pt idx="11441">
                  <c:v>5</c:v>
                </c:pt>
                <c:pt idx="11442">
                  <c:v>6</c:v>
                </c:pt>
                <c:pt idx="11443">
                  <c:v>2</c:v>
                </c:pt>
                <c:pt idx="11444">
                  <c:v>5</c:v>
                </c:pt>
                <c:pt idx="11445">
                  <c:v>4</c:v>
                </c:pt>
                <c:pt idx="11446">
                  <c:v>4</c:v>
                </c:pt>
                <c:pt idx="11447">
                  <c:v>4</c:v>
                </c:pt>
                <c:pt idx="11448">
                  <c:v>2</c:v>
                </c:pt>
                <c:pt idx="11449">
                  <c:v>4</c:v>
                </c:pt>
                <c:pt idx="11450">
                  <c:v>3</c:v>
                </c:pt>
                <c:pt idx="11451">
                  <c:v>4</c:v>
                </c:pt>
                <c:pt idx="11452">
                  <c:v>3</c:v>
                </c:pt>
                <c:pt idx="11453">
                  <c:v>5</c:v>
                </c:pt>
                <c:pt idx="11454">
                  <c:v>4</c:v>
                </c:pt>
                <c:pt idx="11455">
                  <c:v>3</c:v>
                </c:pt>
                <c:pt idx="11456">
                  <c:v>3</c:v>
                </c:pt>
                <c:pt idx="11457">
                  <c:v>3</c:v>
                </c:pt>
                <c:pt idx="11458">
                  <c:v>3</c:v>
                </c:pt>
                <c:pt idx="11459">
                  <c:v>3</c:v>
                </c:pt>
                <c:pt idx="11460">
                  <c:v>3</c:v>
                </c:pt>
                <c:pt idx="11461">
                  <c:v>3</c:v>
                </c:pt>
                <c:pt idx="11462">
                  <c:v>3</c:v>
                </c:pt>
                <c:pt idx="11463">
                  <c:v>3</c:v>
                </c:pt>
                <c:pt idx="11464">
                  <c:v>4</c:v>
                </c:pt>
                <c:pt idx="11465">
                  <c:v>4</c:v>
                </c:pt>
                <c:pt idx="11466">
                  <c:v>3</c:v>
                </c:pt>
                <c:pt idx="11467">
                  <c:v>4</c:v>
                </c:pt>
                <c:pt idx="11468">
                  <c:v>3</c:v>
                </c:pt>
                <c:pt idx="11469">
                  <c:v>4</c:v>
                </c:pt>
                <c:pt idx="11470">
                  <c:v>2</c:v>
                </c:pt>
                <c:pt idx="11471">
                  <c:v>5</c:v>
                </c:pt>
                <c:pt idx="11472">
                  <c:v>2</c:v>
                </c:pt>
                <c:pt idx="11473">
                  <c:v>2</c:v>
                </c:pt>
                <c:pt idx="11474">
                  <c:v>3</c:v>
                </c:pt>
                <c:pt idx="11475">
                  <c:v>3</c:v>
                </c:pt>
                <c:pt idx="11476">
                  <c:v>2</c:v>
                </c:pt>
                <c:pt idx="11477">
                  <c:v>3</c:v>
                </c:pt>
                <c:pt idx="11478">
                  <c:v>4</c:v>
                </c:pt>
                <c:pt idx="11479">
                  <c:v>4</c:v>
                </c:pt>
                <c:pt idx="11480">
                  <c:v>3</c:v>
                </c:pt>
                <c:pt idx="11481">
                  <c:v>3</c:v>
                </c:pt>
                <c:pt idx="11482">
                  <c:v>4</c:v>
                </c:pt>
                <c:pt idx="11483">
                  <c:v>5</c:v>
                </c:pt>
                <c:pt idx="11484">
                  <c:v>2</c:v>
                </c:pt>
                <c:pt idx="11485">
                  <c:v>4</c:v>
                </c:pt>
                <c:pt idx="11486">
                  <c:v>4</c:v>
                </c:pt>
                <c:pt idx="11487">
                  <c:v>3</c:v>
                </c:pt>
                <c:pt idx="11488">
                  <c:v>4</c:v>
                </c:pt>
                <c:pt idx="11489">
                  <c:v>4</c:v>
                </c:pt>
                <c:pt idx="11490">
                  <c:v>3</c:v>
                </c:pt>
                <c:pt idx="11491">
                  <c:v>3</c:v>
                </c:pt>
                <c:pt idx="11492">
                  <c:v>4</c:v>
                </c:pt>
                <c:pt idx="11493">
                  <c:v>2</c:v>
                </c:pt>
                <c:pt idx="11494">
                  <c:v>3</c:v>
                </c:pt>
                <c:pt idx="11495">
                  <c:v>2</c:v>
                </c:pt>
                <c:pt idx="11496">
                  <c:v>3</c:v>
                </c:pt>
                <c:pt idx="11497">
                  <c:v>3</c:v>
                </c:pt>
                <c:pt idx="11498">
                  <c:v>5</c:v>
                </c:pt>
                <c:pt idx="11499">
                  <c:v>4</c:v>
                </c:pt>
                <c:pt idx="11500">
                  <c:v>1</c:v>
                </c:pt>
                <c:pt idx="11501">
                  <c:v>3</c:v>
                </c:pt>
                <c:pt idx="11502">
                  <c:v>3</c:v>
                </c:pt>
                <c:pt idx="11503">
                  <c:v>4</c:v>
                </c:pt>
                <c:pt idx="11504">
                  <c:v>3</c:v>
                </c:pt>
                <c:pt idx="11505">
                  <c:v>1</c:v>
                </c:pt>
                <c:pt idx="11506">
                  <c:v>3</c:v>
                </c:pt>
                <c:pt idx="11507">
                  <c:v>3</c:v>
                </c:pt>
                <c:pt idx="11508">
                  <c:v>3</c:v>
                </c:pt>
                <c:pt idx="11509">
                  <c:v>2</c:v>
                </c:pt>
                <c:pt idx="11510">
                  <c:v>4</c:v>
                </c:pt>
                <c:pt idx="11511">
                  <c:v>3</c:v>
                </c:pt>
                <c:pt idx="11512">
                  <c:v>3</c:v>
                </c:pt>
                <c:pt idx="11513">
                  <c:v>3</c:v>
                </c:pt>
                <c:pt idx="11514">
                  <c:v>3</c:v>
                </c:pt>
                <c:pt idx="11515">
                  <c:v>4</c:v>
                </c:pt>
                <c:pt idx="11516">
                  <c:v>4</c:v>
                </c:pt>
                <c:pt idx="11517">
                  <c:v>4</c:v>
                </c:pt>
                <c:pt idx="11518">
                  <c:v>3</c:v>
                </c:pt>
                <c:pt idx="11519">
                  <c:v>3</c:v>
                </c:pt>
                <c:pt idx="11520">
                  <c:v>4</c:v>
                </c:pt>
                <c:pt idx="11521">
                  <c:v>2</c:v>
                </c:pt>
                <c:pt idx="11522">
                  <c:v>4</c:v>
                </c:pt>
                <c:pt idx="11523">
                  <c:v>5</c:v>
                </c:pt>
                <c:pt idx="11524">
                  <c:v>3</c:v>
                </c:pt>
                <c:pt idx="11525">
                  <c:v>3</c:v>
                </c:pt>
                <c:pt idx="11526">
                  <c:v>3</c:v>
                </c:pt>
                <c:pt idx="11527">
                  <c:v>2</c:v>
                </c:pt>
                <c:pt idx="11528">
                  <c:v>2</c:v>
                </c:pt>
                <c:pt idx="11529">
                  <c:v>3</c:v>
                </c:pt>
                <c:pt idx="11530">
                  <c:v>3</c:v>
                </c:pt>
                <c:pt idx="11531">
                  <c:v>4</c:v>
                </c:pt>
                <c:pt idx="11532">
                  <c:v>5</c:v>
                </c:pt>
                <c:pt idx="11533">
                  <c:v>3</c:v>
                </c:pt>
                <c:pt idx="11534">
                  <c:v>3</c:v>
                </c:pt>
                <c:pt idx="11535">
                  <c:v>3</c:v>
                </c:pt>
                <c:pt idx="11536">
                  <c:v>3</c:v>
                </c:pt>
                <c:pt idx="11537">
                  <c:v>2</c:v>
                </c:pt>
                <c:pt idx="11538">
                  <c:v>4</c:v>
                </c:pt>
                <c:pt idx="11539">
                  <c:v>3</c:v>
                </c:pt>
                <c:pt idx="11540">
                  <c:v>4</c:v>
                </c:pt>
                <c:pt idx="11541">
                  <c:v>3</c:v>
                </c:pt>
                <c:pt idx="11542">
                  <c:v>4</c:v>
                </c:pt>
                <c:pt idx="11543">
                  <c:v>4</c:v>
                </c:pt>
                <c:pt idx="11544">
                  <c:v>5</c:v>
                </c:pt>
                <c:pt idx="11545">
                  <c:v>3</c:v>
                </c:pt>
                <c:pt idx="11546">
                  <c:v>3</c:v>
                </c:pt>
                <c:pt idx="11547">
                  <c:v>3</c:v>
                </c:pt>
                <c:pt idx="11548">
                  <c:v>4</c:v>
                </c:pt>
                <c:pt idx="11549">
                  <c:v>3</c:v>
                </c:pt>
                <c:pt idx="11550">
                  <c:v>4</c:v>
                </c:pt>
                <c:pt idx="11551">
                  <c:v>4</c:v>
                </c:pt>
                <c:pt idx="11552">
                  <c:v>3</c:v>
                </c:pt>
                <c:pt idx="11553">
                  <c:v>3</c:v>
                </c:pt>
                <c:pt idx="11554">
                  <c:v>3</c:v>
                </c:pt>
                <c:pt idx="11555">
                  <c:v>5</c:v>
                </c:pt>
                <c:pt idx="11556">
                  <c:v>3</c:v>
                </c:pt>
                <c:pt idx="11557">
                  <c:v>3</c:v>
                </c:pt>
                <c:pt idx="11558">
                  <c:v>4</c:v>
                </c:pt>
                <c:pt idx="11559">
                  <c:v>3</c:v>
                </c:pt>
                <c:pt idx="11560">
                  <c:v>4</c:v>
                </c:pt>
                <c:pt idx="11561">
                  <c:v>3</c:v>
                </c:pt>
                <c:pt idx="11562">
                  <c:v>2</c:v>
                </c:pt>
                <c:pt idx="11563">
                  <c:v>3</c:v>
                </c:pt>
                <c:pt idx="11564">
                  <c:v>3</c:v>
                </c:pt>
                <c:pt idx="11565">
                  <c:v>3</c:v>
                </c:pt>
                <c:pt idx="11566">
                  <c:v>3</c:v>
                </c:pt>
                <c:pt idx="11567">
                  <c:v>3</c:v>
                </c:pt>
                <c:pt idx="11568">
                  <c:v>3</c:v>
                </c:pt>
                <c:pt idx="11569">
                  <c:v>2</c:v>
                </c:pt>
                <c:pt idx="11570">
                  <c:v>5</c:v>
                </c:pt>
                <c:pt idx="11571">
                  <c:v>3</c:v>
                </c:pt>
                <c:pt idx="11572">
                  <c:v>4</c:v>
                </c:pt>
                <c:pt idx="11573">
                  <c:v>5</c:v>
                </c:pt>
                <c:pt idx="11574">
                  <c:v>6</c:v>
                </c:pt>
                <c:pt idx="11575">
                  <c:v>3</c:v>
                </c:pt>
                <c:pt idx="11576">
                  <c:v>5</c:v>
                </c:pt>
                <c:pt idx="11577">
                  <c:v>4</c:v>
                </c:pt>
                <c:pt idx="11578">
                  <c:v>2</c:v>
                </c:pt>
                <c:pt idx="11579">
                  <c:v>3</c:v>
                </c:pt>
                <c:pt idx="11580">
                  <c:v>3</c:v>
                </c:pt>
                <c:pt idx="11581">
                  <c:v>4</c:v>
                </c:pt>
                <c:pt idx="11582">
                  <c:v>3</c:v>
                </c:pt>
                <c:pt idx="11583">
                  <c:v>2</c:v>
                </c:pt>
                <c:pt idx="11584">
                  <c:v>4</c:v>
                </c:pt>
                <c:pt idx="11585">
                  <c:v>3</c:v>
                </c:pt>
                <c:pt idx="11586">
                  <c:v>3</c:v>
                </c:pt>
                <c:pt idx="11587">
                  <c:v>3</c:v>
                </c:pt>
                <c:pt idx="11588">
                  <c:v>1</c:v>
                </c:pt>
                <c:pt idx="11589">
                  <c:v>4</c:v>
                </c:pt>
                <c:pt idx="11590">
                  <c:v>3</c:v>
                </c:pt>
                <c:pt idx="11591">
                  <c:v>4</c:v>
                </c:pt>
                <c:pt idx="11592">
                  <c:v>4</c:v>
                </c:pt>
                <c:pt idx="11593">
                  <c:v>3</c:v>
                </c:pt>
                <c:pt idx="11594">
                  <c:v>3</c:v>
                </c:pt>
                <c:pt idx="11595">
                  <c:v>3</c:v>
                </c:pt>
                <c:pt idx="11596">
                  <c:v>4</c:v>
                </c:pt>
                <c:pt idx="11597">
                  <c:v>3</c:v>
                </c:pt>
                <c:pt idx="11598">
                  <c:v>4</c:v>
                </c:pt>
                <c:pt idx="11599">
                  <c:v>4</c:v>
                </c:pt>
                <c:pt idx="11600">
                  <c:v>3</c:v>
                </c:pt>
                <c:pt idx="11601">
                  <c:v>4</c:v>
                </c:pt>
                <c:pt idx="11602">
                  <c:v>5</c:v>
                </c:pt>
                <c:pt idx="11603">
                  <c:v>3</c:v>
                </c:pt>
                <c:pt idx="11604">
                  <c:v>3</c:v>
                </c:pt>
                <c:pt idx="11605">
                  <c:v>4</c:v>
                </c:pt>
                <c:pt idx="11606">
                  <c:v>5</c:v>
                </c:pt>
                <c:pt idx="11607">
                  <c:v>3</c:v>
                </c:pt>
                <c:pt idx="11608">
                  <c:v>4</c:v>
                </c:pt>
                <c:pt idx="11609">
                  <c:v>6</c:v>
                </c:pt>
                <c:pt idx="11610">
                  <c:v>4</c:v>
                </c:pt>
                <c:pt idx="11611">
                  <c:v>4</c:v>
                </c:pt>
                <c:pt idx="11612">
                  <c:v>3</c:v>
                </c:pt>
                <c:pt idx="11613">
                  <c:v>2</c:v>
                </c:pt>
                <c:pt idx="11614">
                  <c:v>4</c:v>
                </c:pt>
                <c:pt idx="11615">
                  <c:v>4</c:v>
                </c:pt>
                <c:pt idx="11616">
                  <c:v>4</c:v>
                </c:pt>
                <c:pt idx="11617">
                  <c:v>4</c:v>
                </c:pt>
                <c:pt idx="11618">
                  <c:v>3</c:v>
                </c:pt>
                <c:pt idx="11619">
                  <c:v>2</c:v>
                </c:pt>
                <c:pt idx="11620">
                  <c:v>5</c:v>
                </c:pt>
                <c:pt idx="11621">
                  <c:v>4</c:v>
                </c:pt>
                <c:pt idx="11622">
                  <c:v>4</c:v>
                </c:pt>
                <c:pt idx="11623">
                  <c:v>2</c:v>
                </c:pt>
                <c:pt idx="11624">
                  <c:v>4</c:v>
                </c:pt>
                <c:pt idx="11625">
                  <c:v>4</c:v>
                </c:pt>
                <c:pt idx="11626">
                  <c:v>2</c:v>
                </c:pt>
                <c:pt idx="11627">
                  <c:v>3</c:v>
                </c:pt>
                <c:pt idx="11628">
                  <c:v>2</c:v>
                </c:pt>
                <c:pt idx="11629">
                  <c:v>3</c:v>
                </c:pt>
                <c:pt idx="11630">
                  <c:v>3</c:v>
                </c:pt>
                <c:pt idx="11631">
                  <c:v>5</c:v>
                </c:pt>
                <c:pt idx="11632">
                  <c:v>3</c:v>
                </c:pt>
                <c:pt idx="11633">
                  <c:v>3</c:v>
                </c:pt>
                <c:pt idx="11634">
                  <c:v>3</c:v>
                </c:pt>
                <c:pt idx="11635">
                  <c:v>4</c:v>
                </c:pt>
                <c:pt idx="11636">
                  <c:v>3</c:v>
                </c:pt>
                <c:pt idx="11637">
                  <c:v>3</c:v>
                </c:pt>
                <c:pt idx="11638">
                  <c:v>3</c:v>
                </c:pt>
                <c:pt idx="11639">
                  <c:v>3</c:v>
                </c:pt>
                <c:pt idx="11640">
                  <c:v>2</c:v>
                </c:pt>
                <c:pt idx="11641">
                  <c:v>2</c:v>
                </c:pt>
                <c:pt idx="11642">
                  <c:v>6</c:v>
                </c:pt>
                <c:pt idx="11643">
                  <c:v>3</c:v>
                </c:pt>
                <c:pt idx="11644">
                  <c:v>3</c:v>
                </c:pt>
                <c:pt idx="11645">
                  <c:v>3</c:v>
                </c:pt>
                <c:pt idx="11646">
                  <c:v>3</c:v>
                </c:pt>
                <c:pt idx="11647">
                  <c:v>3</c:v>
                </c:pt>
                <c:pt idx="11648">
                  <c:v>2</c:v>
                </c:pt>
                <c:pt idx="11649">
                  <c:v>4</c:v>
                </c:pt>
                <c:pt idx="11650">
                  <c:v>3</c:v>
                </c:pt>
                <c:pt idx="11651">
                  <c:v>2</c:v>
                </c:pt>
                <c:pt idx="11652">
                  <c:v>4</c:v>
                </c:pt>
                <c:pt idx="11653">
                  <c:v>3</c:v>
                </c:pt>
                <c:pt idx="11654">
                  <c:v>3</c:v>
                </c:pt>
                <c:pt idx="11655">
                  <c:v>3</c:v>
                </c:pt>
                <c:pt idx="11656">
                  <c:v>1</c:v>
                </c:pt>
                <c:pt idx="11657">
                  <c:v>3</c:v>
                </c:pt>
                <c:pt idx="11658">
                  <c:v>3</c:v>
                </c:pt>
                <c:pt idx="11659">
                  <c:v>3</c:v>
                </c:pt>
                <c:pt idx="11660">
                  <c:v>3</c:v>
                </c:pt>
                <c:pt idx="11661">
                  <c:v>4</c:v>
                </c:pt>
                <c:pt idx="11662">
                  <c:v>4</c:v>
                </c:pt>
                <c:pt idx="11663">
                  <c:v>5</c:v>
                </c:pt>
                <c:pt idx="11664">
                  <c:v>2</c:v>
                </c:pt>
                <c:pt idx="11665">
                  <c:v>3</c:v>
                </c:pt>
                <c:pt idx="11666">
                  <c:v>4</c:v>
                </c:pt>
                <c:pt idx="11667">
                  <c:v>4</c:v>
                </c:pt>
                <c:pt idx="11668">
                  <c:v>2</c:v>
                </c:pt>
                <c:pt idx="11669">
                  <c:v>3</c:v>
                </c:pt>
                <c:pt idx="11670">
                  <c:v>4</c:v>
                </c:pt>
                <c:pt idx="11671">
                  <c:v>5</c:v>
                </c:pt>
                <c:pt idx="11672">
                  <c:v>4</c:v>
                </c:pt>
                <c:pt idx="11673">
                  <c:v>5</c:v>
                </c:pt>
                <c:pt idx="11674">
                  <c:v>1</c:v>
                </c:pt>
                <c:pt idx="11675">
                  <c:v>3</c:v>
                </c:pt>
                <c:pt idx="11676">
                  <c:v>5</c:v>
                </c:pt>
                <c:pt idx="11677">
                  <c:v>3</c:v>
                </c:pt>
                <c:pt idx="11678">
                  <c:v>4</c:v>
                </c:pt>
                <c:pt idx="11679">
                  <c:v>4</c:v>
                </c:pt>
                <c:pt idx="11680">
                  <c:v>5</c:v>
                </c:pt>
                <c:pt idx="11681">
                  <c:v>4</c:v>
                </c:pt>
                <c:pt idx="11682">
                  <c:v>3</c:v>
                </c:pt>
                <c:pt idx="11683">
                  <c:v>2</c:v>
                </c:pt>
                <c:pt idx="11684">
                  <c:v>4</c:v>
                </c:pt>
                <c:pt idx="11685">
                  <c:v>6</c:v>
                </c:pt>
                <c:pt idx="11686">
                  <c:v>4</c:v>
                </c:pt>
                <c:pt idx="11687">
                  <c:v>3</c:v>
                </c:pt>
                <c:pt idx="11688">
                  <c:v>3</c:v>
                </c:pt>
                <c:pt idx="11689">
                  <c:v>2</c:v>
                </c:pt>
                <c:pt idx="11690">
                  <c:v>3</c:v>
                </c:pt>
                <c:pt idx="11691">
                  <c:v>2</c:v>
                </c:pt>
                <c:pt idx="11692">
                  <c:v>4</c:v>
                </c:pt>
                <c:pt idx="11693">
                  <c:v>4</c:v>
                </c:pt>
                <c:pt idx="11694">
                  <c:v>3</c:v>
                </c:pt>
                <c:pt idx="11695">
                  <c:v>4</c:v>
                </c:pt>
                <c:pt idx="11696">
                  <c:v>3</c:v>
                </c:pt>
                <c:pt idx="11697">
                  <c:v>4</c:v>
                </c:pt>
                <c:pt idx="11698">
                  <c:v>2</c:v>
                </c:pt>
                <c:pt idx="11699">
                  <c:v>2</c:v>
                </c:pt>
                <c:pt idx="11700">
                  <c:v>4</c:v>
                </c:pt>
                <c:pt idx="11701">
                  <c:v>3</c:v>
                </c:pt>
                <c:pt idx="11702">
                  <c:v>3</c:v>
                </c:pt>
                <c:pt idx="11703">
                  <c:v>3</c:v>
                </c:pt>
                <c:pt idx="11704">
                  <c:v>3</c:v>
                </c:pt>
                <c:pt idx="11705">
                  <c:v>4</c:v>
                </c:pt>
                <c:pt idx="11706">
                  <c:v>3</c:v>
                </c:pt>
                <c:pt idx="11707">
                  <c:v>4</c:v>
                </c:pt>
                <c:pt idx="11708">
                  <c:v>2</c:v>
                </c:pt>
                <c:pt idx="11709">
                  <c:v>4</c:v>
                </c:pt>
                <c:pt idx="11710">
                  <c:v>3</c:v>
                </c:pt>
                <c:pt idx="11711">
                  <c:v>3</c:v>
                </c:pt>
                <c:pt idx="11712">
                  <c:v>2</c:v>
                </c:pt>
                <c:pt idx="11713">
                  <c:v>3</c:v>
                </c:pt>
                <c:pt idx="11714">
                  <c:v>4</c:v>
                </c:pt>
                <c:pt idx="11715">
                  <c:v>2</c:v>
                </c:pt>
                <c:pt idx="11716">
                  <c:v>3</c:v>
                </c:pt>
                <c:pt idx="11717">
                  <c:v>2</c:v>
                </c:pt>
                <c:pt idx="11718">
                  <c:v>4</c:v>
                </c:pt>
                <c:pt idx="11719">
                  <c:v>4</c:v>
                </c:pt>
                <c:pt idx="11720">
                  <c:v>3</c:v>
                </c:pt>
                <c:pt idx="11721">
                  <c:v>3</c:v>
                </c:pt>
                <c:pt idx="11722">
                  <c:v>4</c:v>
                </c:pt>
                <c:pt idx="11723">
                  <c:v>4</c:v>
                </c:pt>
                <c:pt idx="11724">
                  <c:v>3</c:v>
                </c:pt>
                <c:pt idx="11725">
                  <c:v>3</c:v>
                </c:pt>
                <c:pt idx="11726">
                  <c:v>3</c:v>
                </c:pt>
                <c:pt idx="11727">
                  <c:v>4</c:v>
                </c:pt>
                <c:pt idx="11728">
                  <c:v>5</c:v>
                </c:pt>
                <c:pt idx="11729">
                  <c:v>4</c:v>
                </c:pt>
                <c:pt idx="11730">
                  <c:v>5</c:v>
                </c:pt>
                <c:pt idx="11731">
                  <c:v>3</c:v>
                </c:pt>
                <c:pt idx="11732">
                  <c:v>3</c:v>
                </c:pt>
                <c:pt idx="11733">
                  <c:v>2</c:v>
                </c:pt>
                <c:pt idx="11734">
                  <c:v>3</c:v>
                </c:pt>
                <c:pt idx="11735">
                  <c:v>6</c:v>
                </c:pt>
                <c:pt idx="11736">
                  <c:v>3</c:v>
                </c:pt>
                <c:pt idx="11737">
                  <c:v>3</c:v>
                </c:pt>
                <c:pt idx="11738">
                  <c:v>3</c:v>
                </c:pt>
                <c:pt idx="11739">
                  <c:v>1</c:v>
                </c:pt>
                <c:pt idx="11740">
                  <c:v>4</c:v>
                </c:pt>
                <c:pt idx="11741">
                  <c:v>3</c:v>
                </c:pt>
                <c:pt idx="11742">
                  <c:v>6</c:v>
                </c:pt>
                <c:pt idx="11743">
                  <c:v>3</c:v>
                </c:pt>
                <c:pt idx="11744">
                  <c:v>2</c:v>
                </c:pt>
                <c:pt idx="11745">
                  <c:v>3</c:v>
                </c:pt>
                <c:pt idx="11746">
                  <c:v>4</c:v>
                </c:pt>
                <c:pt idx="11747">
                  <c:v>4</c:v>
                </c:pt>
                <c:pt idx="11748">
                  <c:v>5</c:v>
                </c:pt>
                <c:pt idx="11749">
                  <c:v>3</c:v>
                </c:pt>
                <c:pt idx="11750">
                  <c:v>3</c:v>
                </c:pt>
                <c:pt idx="11751">
                  <c:v>3</c:v>
                </c:pt>
                <c:pt idx="11752">
                  <c:v>4</c:v>
                </c:pt>
                <c:pt idx="11753">
                  <c:v>4</c:v>
                </c:pt>
                <c:pt idx="11754">
                  <c:v>2</c:v>
                </c:pt>
                <c:pt idx="11755">
                  <c:v>3</c:v>
                </c:pt>
                <c:pt idx="11756">
                  <c:v>4</c:v>
                </c:pt>
                <c:pt idx="11757">
                  <c:v>4</c:v>
                </c:pt>
                <c:pt idx="11758">
                  <c:v>5</c:v>
                </c:pt>
                <c:pt idx="11759">
                  <c:v>2</c:v>
                </c:pt>
                <c:pt idx="11760">
                  <c:v>4</c:v>
                </c:pt>
                <c:pt idx="11761">
                  <c:v>3</c:v>
                </c:pt>
                <c:pt idx="11762">
                  <c:v>3</c:v>
                </c:pt>
                <c:pt idx="11763">
                  <c:v>5</c:v>
                </c:pt>
                <c:pt idx="11764">
                  <c:v>6</c:v>
                </c:pt>
                <c:pt idx="11765">
                  <c:v>5</c:v>
                </c:pt>
                <c:pt idx="11766">
                  <c:v>2</c:v>
                </c:pt>
                <c:pt idx="11767">
                  <c:v>5</c:v>
                </c:pt>
                <c:pt idx="11768">
                  <c:v>4</c:v>
                </c:pt>
                <c:pt idx="11769">
                  <c:v>3</c:v>
                </c:pt>
                <c:pt idx="11770">
                  <c:v>5</c:v>
                </c:pt>
                <c:pt idx="11771">
                  <c:v>4</c:v>
                </c:pt>
                <c:pt idx="11772">
                  <c:v>3</c:v>
                </c:pt>
                <c:pt idx="11773">
                  <c:v>2</c:v>
                </c:pt>
                <c:pt idx="11774">
                  <c:v>3</c:v>
                </c:pt>
                <c:pt idx="11775">
                  <c:v>3</c:v>
                </c:pt>
                <c:pt idx="11776">
                  <c:v>3</c:v>
                </c:pt>
                <c:pt idx="11777">
                  <c:v>3</c:v>
                </c:pt>
                <c:pt idx="11778">
                  <c:v>3</c:v>
                </c:pt>
                <c:pt idx="11779">
                  <c:v>3</c:v>
                </c:pt>
                <c:pt idx="11780">
                  <c:v>3</c:v>
                </c:pt>
                <c:pt idx="11781">
                  <c:v>3</c:v>
                </c:pt>
                <c:pt idx="11782">
                  <c:v>4</c:v>
                </c:pt>
                <c:pt idx="11783">
                  <c:v>3</c:v>
                </c:pt>
                <c:pt idx="11784">
                  <c:v>2</c:v>
                </c:pt>
                <c:pt idx="11785">
                  <c:v>4</c:v>
                </c:pt>
                <c:pt idx="11786">
                  <c:v>3</c:v>
                </c:pt>
                <c:pt idx="11787">
                  <c:v>4</c:v>
                </c:pt>
                <c:pt idx="11788">
                  <c:v>4</c:v>
                </c:pt>
                <c:pt idx="11789">
                  <c:v>3</c:v>
                </c:pt>
                <c:pt idx="11790">
                  <c:v>3</c:v>
                </c:pt>
                <c:pt idx="11791">
                  <c:v>3</c:v>
                </c:pt>
                <c:pt idx="11792">
                  <c:v>4</c:v>
                </c:pt>
                <c:pt idx="11793">
                  <c:v>3</c:v>
                </c:pt>
                <c:pt idx="11794">
                  <c:v>4</c:v>
                </c:pt>
                <c:pt idx="11795">
                  <c:v>3</c:v>
                </c:pt>
                <c:pt idx="11796">
                  <c:v>2</c:v>
                </c:pt>
                <c:pt idx="11797">
                  <c:v>5</c:v>
                </c:pt>
                <c:pt idx="11798">
                  <c:v>4</c:v>
                </c:pt>
                <c:pt idx="11799">
                  <c:v>4</c:v>
                </c:pt>
                <c:pt idx="11800">
                  <c:v>4</c:v>
                </c:pt>
                <c:pt idx="11801">
                  <c:v>2</c:v>
                </c:pt>
                <c:pt idx="11802">
                  <c:v>2</c:v>
                </c:pt>
                <c:pt idx="11803">
                  <c:v>3</c:v>
                </c:pt>
                <c:pt idx="11804">
                  <c:v>2</c:v>
                </c:pt>
                <c:pt idx="11805">
                  <c:v>4</c:v>
                </c:pt>
                <c:pt idx="11806">
                  <c:v>4</c:v>
                </c:pt>
                <c:pt idx="11807">
                  <c:v>5</c:v>
                </c:pt>
                <c:pt idx="11808">
                  <c:v>3</c:v>
                </c:pt>
                <c:pt idx="11809">
                  <c:v>3</c:v>
                </c:pt>
                <c:pt idx="11810">
                  <c:v>4</c:v>
                </c:pt>
                <c:pt idx="11811">
                  <c:v>3</c:v>
                </c:pt>
                <c:pt idx="11812">
                  <c:v>2</c:v>
                </c:pt>
                <c:pt idx="11813">
                  <c:v>4</c:v>
                </c:pt>
                <c:pt idx="11814">
                  <c:v>3</c:v>
                </c:pt>
                <c:pt idx="11815">
                  <c:v>5</c:v>
                </c:pt>
                <c:pt idx="11816">
                  <c:v>3</c:v>
                </c:pt>
                <c:pt idx="11817">
                  <c:v>3</c:v>
                </c:pt>
                <c:pt idx="11818">
                  <c:v>4</c:v>
                </c:pt>
                <c:pt idx="11819">
                  <c:v>3</c:v>
                </c:pt>
                <c:pt idx="11820">
                  <c:v>3</c:v>
                </c:pt>
                <c:pt idx="11821">
                  <c:v>2</c:v>
                </c:pt>
                <c:pt idx="11822">
                  <c:v>3</c:v>
                </c:pt>
                <c:pt idx="11823">
                  <c:v>3</c:v>
                </c:pt>
                <c:pt idx="11824">
                  <c:v>3</c:v>
                </c:pt>
                <c:pt idx="11825">
                  <c:v>4</c:v>
                </c:pt>
                <c:pt idx="11826">
                  <c:v>3</c:v>
                </c:pt>
                <c:pt idx="11827">
                  <c:v>2</c:v>
                </c:pt>
                <c:pt idx="11828">
                  <c:v>4</c:v>
                </c:pt>
                <c:pt idx="11829">
                  <c:v>4</c:v>
                </c:pt>
                <c:pt idx="11830">
                  <c:v>3</c:v>
                </c:pt>
                <c:pt idx="11831">
                  <c:v>4</c:v>
                </c:pt>
                <c:pt idx="11832">
                  <c:v>3</c:v>
                </c:pt>
                <c:pt idx="11833">
                  <c:v>3</c:v>
                </c:pt>
                <c:pt idx="11834">
                  <c:v>4</c:v>
                </c:pt>
                <c:pt idx="11835">
                  <c:v>4</c:v>
                </c:pt>
                <c:pt idx="11836">
                  <c:v>3</c:v>
                </c:pt>
                <c:pt idx="11837">
                  <c:v>5</c:v>
                </c:pt>
                <c:pt idx="11838">
                  <c:v>4</c:v>
                </c:pt>
                <c:pt idx="11839">
                  <c:v>3</c:v>
                </c:pt>
                <c:pt idx="11840">
                  <c:v>3</c:v>
                </c:pt>
                <c:pt idx="11841">
                  <c:v>4</c:v>
                </c:pt>
                <c:pt idx="11842">
                  <c:v>5</c:v>
                </c:pt>
                <c:pt idx="11843">
                  <c:v>4</c:v>
                </c:pt>
                <c:pt idx="11844">
                  <c:v>3</c:v>
                </c:pt>
                <c:pt idx="11845">
                  <c:v>4</c:v>
                </c:pt>
                <c:pt idx="11846">
                  <c:v>4</c:v>
                </c:pt>
                <c:pt idx="11847">
                  <c:v>4</c:v>
                </c:pt>
                <c:pt idx="11848">
                  <c:v>3</c:v>
                </c:pt>
                <c:pt idx="11849">
                  <c:v>4</c:v>
                </c:pt>
                <c:pt idx="11850">
                  <c:v>4</c:v>
                </c:pt>
                <c:pt idx="11851">
                  <c:v>4</c:v>
                </c:pt>
                <c:pt idx="11852">
                  <c:v>3</c:v>
                </c:pt>
                <c:pt idx="11853">
                  <c:v>3</c:v>
                </c:pt>
                <c:pt idx="11854">
                  <c:v>3</c:v>
                </c:pt>
                <c:pt idx="11855">
                  <c:v>3</c:v>
                </c:pt>
                <c:pt idx="11856">
                  <c:v>3</c:v>
                </c:pt>
                <c:pt idx="11857">
                  <c:v>3</c:v>
                </c:pt>
                <c:pt idx="11858">
                  <c:v>4</c:v>
                </c:pt>
                <c:pt idx="11859">
                  <c:v>2</c:v>
                </c:pt>
                <c:pt idx="11860">
                  <c:v>3</c:v>
                </c:pt>
                <c:pt idx="11861">
                  <c:v>3</c:v>
                </c:pt>
                <c:pt idx="11862">
                  <c:v>3</c:v>
                </c:pt>
                <c:pt idx="11863">
                  <c:v>3</c:v>
                </c:pt>
                <c:pt idx="11864">
                  <c:v>3</c:v>
                </c:pt>
                <c:pt idx="11865">
                  <c:v>4</c:v>
                </c:pt>
                <c:pt idx="11866">
                  <c:v>3</c:v>
                </c:pt>
                <c:pt idx="11867">
                  <c:v>2</c:v>
                </c:pt>
                <c:pt idx="11868">
                  <c:v>2</c:v>
                </c:pt>
                <c:pt idx="11869">
                  <c:v>4</c:v>
                </c:pt>
                <c:pt idx="11870">
                  <c:v>4</c:v>
                </c:pt>
                <c:pt idx="11871">
                  <c:v>4</c:v>
                </c:pt>
                <c:pt idx="11872">
                  <c:v>3</c:v>
                </c:pt>
                <c:pt idx="11873">
                  <c:v>5</c:v>
                </c:pt>
                <c:pt idx="11874">
                  <c:v>4</c:v>
                </c:pt>
                <c:pt idx="11875">
                  <c:v>4</c:v>
                </c:pt>
                <c:pt idx="11876">
                  <c:v>4</c:v>
                </c:pt>
                <c:pt idx="11877">
                  <c:v>3</c:v>
                </c:pt>
                <c:pt idx="11878">
                  <c:v>3</c:v>
                </c:pt>
                <c:pt idx="11879">
                  <c:v>3</c:v>
                </c:pt>
                <c:pt idx="11880">
                  <c:v>4</c:v>
                </c:pt>
                <c:pt idx="11881">
                  <c:v>4</c:v>
                </c:pt>
                <c:pt idx="11882">
                  <c:v>3</c:v>
                </c:pt>
                <c:pt idx="11883">
                  <c:v>5</c:v>
                </c:pt>
                <c:pt idx="11884">
                  <c:v>3</c:v>
                </c:pt>
                <c:pt idx="11885">
                  <c:v>3</c:v>
                </c:pt>
                <c:pt idx="11886">
                  <c:v>2</c:v>
                </c:pt>
                <c:pt idx="11887">
                  <c:v>2</c:v>
                </c:pt>
                <c:pt idx="11888">
                  <c:v>3</c:v>
                </c:pt>
                <c:pt idx="11889">
                  <c:v>2</c:v>
                </c:pt>
                <c:pt idx="11890">
                  <c:v>4</c:v>
                </c:pt>
                <c:pt idx="11891">
                  <c:v>4</c:v>
                </c:pt>
                <c:pt idx="11892">
                  <c:v>4</c:v>
                </c:pt>
                <c:pt idx="11893">
                  <c:v>5</c:v>
                </c:pt>
                <c:pt idx="11894">
                  <c:v>2</c:v>
                </c:pt>
                <c:pt idx="11895">
                  <c:v>4</c:v>
                </c:pt>
                <c:pt idx="11896">
                  <c:v>4</c:v>
                </c:pt>
                <c:pt idx="11897">
                  <c:v>3</c:v>
                </c:pt>
                <c:pt idx="11898">
                  <c:v>3</c:v>
                </c:pt>
                <c:pt idx="11899">
                  <c:v>3</c:v>
                </c:pt>
                <c:pt idx="11900">
                  <c:v>6</c:v>
                </c:pt>
                <c:pt idx="11901">
                  <c:v>2</c:v>
                </c:pt>
                <c:pt idx="11902">
                  <c:v>4</c:v>
                </c:pt>
                <c:pt idx="11903">
                  <c:v>3</c:v>
                </c:pt>
                <c:pt idx="11904">
                  <c:v>2</c:v>
                </c:pt>
                <c:pt idx="11905">
                  <c:v>4</c:v>
                </c:pt>
                <c:pt idx="11906">
                  <c:v>5</c:v>
                </c:pt>
                <c:pt idx="11907">
                  <c:v>4</c:v>
                </c:pt>
                <c:pt idx="11908">
                  <c:v>4</c:v>
                </c:pt>
                <c:pt idx="11909">
                  <c:v>5</c:v>
                </c:pt>
                <c:pt idx="11910">
                  <c:v>3</c:v>
                </c:pt>
                <c:pt idx="11911">
                  <c:v>3</c:v>
                </c:pt>
                <c:pt idx="11912">
                  <c:v>4</c:v>
                </c:pt>
                <c:pt idx="11913">
                  <c:v>4</c:v>
                </c:pt>
                <c:pt idx="11914">
                  <c:v>4</c:v>
                </c:pt>
                <c:pt idx="11915">
                  <c:v>4</c:v>
                </c:pt>
                <c:pt idx="11916">
                  <c:v>2</c:v>
                </c:pt>
                <c:pt idx="11917">
                  <c:v>4</c:v>
                </c:pt>
                <c:pt idx="11918">
                  <c:v>4</c:v>
                </c:pt>
                <c:pt idx="11919">
                  <c:v>3</c:v>
                </c:pt>
                <c:pt idx="11920">
                  <c:v>4</c:v>
                </c:pt>
                <c:pt idx="11921">
                  <c:v>1</c:v>
                </c:pt>
                <c:pt idx="11922">
                  <c:v>3</c:v>
                </c:pt>
                <c:pt idx="11923">
                  <c:v>3</c:v>
                </c:pt>
                <c:pt idx="11924">
                  <c:v>4</c:v>
                </c:pt>
                <c:pt idx="11925">
                  <c:v>3</c:v>
                </c:pt>
                <c:pt idx="11926">
                  <c:v>3</c:v>
                </c:pt>
                <c:pt idx="11927">
                  <c:v>5</c:v>
                </c:pt>
                <c:pt idx="11928">
                  <c:v>5</c:v>
                </c:pt>
                <c:pt idx="11929">
                  <c:v>4</c:v>
                </c:pt>
                <c:pt idx="11930">
                  <c:v>2</c:v>
                </c:pt>
                <c:pt idx="11931">
                  <c:v>3</c:v>
                </c:pt>
                <c:pt idx="11932">
                  <c:v>2</c:v>
                </c:pt>
                <c:pt idx="11933">
                  <c:v>4</c:v>
                </c:pt>
                <c:pt idx="11934">
                  <c:v>4</c:v>
                </c:pt>
                <c:pt idx="11935">
                  <c:v>3</c:v>
                </c:pt>
                <c:pt idx="11936">
                  <c:v>4</c:v>
                </c:pt>
                <c:pt idx="11937">
                  <c:v>4</c:v>
                </c:pt>
                <c:pt idx="11938">
                  <c:v>3</c:v>
                </c:pt>
                <c:pt idx="11939">
                  <c:v>4</c:v>
                </c:pt>
                <c:pt idx="11940">
                  <c:v>3</c:v>
                </c:pt>
                <c:pt idx="11941">
                  <c:v>4</c:v>
                </c:pt>
                <c:pt idx="11942">
                  <c:v>4</c:v>
                </c:pt>
                <c:pt idx="11943">
                  <c:v>3</c:v>
                </c:pt>
                <c:pt idx="11944">
                  <c:v>5</c:v>
                </c:pt>
                <c:pt idx="11945">
                  <c:v>4</c:v>
                </c:pt>
                <c:pt idx="11946">
                  <c:v>3</c:v>
                </c:pt>
                <c:pt idx="11947">
                  <c:v>4</c:v>
                </c:pt>
                <c:pt idx="11948">
                  <c:v>4</c:v>
                </c:pt>
                <c:pt idx="11949">
                  <c:v>3</c:v>
                </c:pt>
                <c:pt idx="11950">
                  <c:v>4</c:v>
                </c:pt>
                <c:pt idx="11951">
                  <c:v>2</c:v>
                </c:pt>
                <c:pt idx="11952">
                  <c:v>5</c:v>
                </c:pt>
                <c:pt idx="11953">
                  <c:v>4</c:v>
                </c:pt>
                <c:pt idx="11954">
                  <c:v>5</c:v>
                </c:pt>
                <c:pt idx="11955">
                  <c:v>4</c:v>
                </c:pt>
                <c:pt idx="11956">
                  <c:v>3</c:v>
                </c:pt>
                <c:pt idx="11957">
                  <c:v>2</c:v>
                </c:pt>
                <c:pt idx="11958">
                  <c:v>4</c:v>
                </c:pt>
                <c:pt idx="11959">
                  <c:v>3</c:v>
                </c:pt>
                <c:pt idx="11960">
                  <c:v>3</c:v>
                </c:pt>
                <c:pt idx="11961">
                  <c:v>3</c:v>
                </c:pt>
                <c:pt idx="11962">
                  <c:v>4</c:v>
                </c:pt>
                <c:pt idx="11963">
                  <c:v>4</c:v>
                </c:pt>
                <c:pt idx="11964">
                  <c:v>3</c:v>
                </c:pt>
                <c:pt idx="11965">
                  <c:v>3</c:v>
                </c:pt>
                <c:pt idx="11966">
                  <c:v>4</c:v>
                </c:pt>
                <c:pt idx="11967">
                  <c:v>2</c:v>
                </c:pt>
                <c:pt idx="11968">
                  <c:v>4</c:v>
                </c:pt>
                <c:pt idx="11969">
                  <c:v>3</c:v>
                </c:pt>
                <c:pt idx="11970">
                  <c:v>4</c:v>
                </c:pt>
                <c:pt idx="11971">
                  <c:v>4</c:v>
                </c:pt>
                <c:pt idx="11972">
                  <c:v>4</c:v>
                </c:pt>
                <c:pt idx="11973">
                  <c:v>4</c:v>
                </c:pt>
                <c:pt idx="11974">
                  <c:v>4</c:v>
                </c:pt>
                <c:pt idx="11975">
                  <c:v>5</c:v>
                </c:pt>
                <c:pt idx="11976">
                  <c:v>3</c:v>
                </c:pt>
                <c:pt idx="11977">
                  <c:v>2</c:v>
                </c:pt>
                <c:pt idx="11978">
                  <c:v>6</c:v>
                </c:pt>
                <c:pt idx="11979">
                  <c:v>3</c:v>
                </c:pt>
                <c:pt idx="11980">
                  <c:v>4</c:v>
                </c:pt>
                <c:pt idx="11981">
                  <c:v>4</c:v>
                </c:pt>
                <c:pt idx="11982">
                  <c:v>3</c:v>
                </c:pt>
                <c:pt idx="11983">
                  <c:v>4</c:v>
                </c:pt>
                <c:pt idx="11984">
                  <c:v>3</c:v>
                </c:pt>
                <c:pt idx="11985">
                  <c:v>5</c:v>
                </c:pt>
                <c:pt idx="11986">
                  <c:v>4</c:v>
                </c:pt>
                <c:pt idx="11987">
                  <c:v>3</c:v>
                </c:pt>
                <c:pt idx="11988">
                  <c:v>2</c:v>
                </c:pt>
                <c:pt idx="11989">
                  <c:v>5</c:v>
                </c:pt>
                <c:pt idx="11990">
                  <c:v>3</c:v>
                </c:pt>
                <c:pt idx="11991">
                  <c:v>4</c:v>
                </c:pt>
                <c:pt idx="11992">
                  <c:v>3</c:v>
                </c:pt>
                <c:pt idx="11993">
                  <c:v>3</c:v>
                </c:pt>
                <c:pt idx="11994">
                  <c:v>2</c:v>
                </c:pt>
                <c:pt idx="11995">
                  <c:v>3</c:v>
                </c:pt>
                <c:pt idx="11996">
                  <c:v>2</c:v>
                </c:pt>
                <c:pt idx="11997">
                  <c:v>4</c:v>
                </c:pt>
                <c:pt idx="11998">
                  <c:v>5</c:v>
                </c:pt>
                <c:pt idx="11999">
                  <c:v>4</c:v>
                </c:pt>
                <c:pt idx="12000">
                  <c:v>4</c:v>
                </c:pt>
                <c:pt idx="12001">
                  <c:v>4</c:v>
                </c:pt>
                <c:pt idx="12002">
                  <c:v>3</c:v>
                </c:pt>
                <c:pt idx="12003">
                  <c:v>3</c:v>
                </c:pt>
                <c:pt idx="12004">
                  <c:v>3</c:v>
                </c:pt>
                <c:pt idx="12005">
                  <c:v>4</c:v>
                </c:pt>
                <c:pt idx="12006">
                  <c:v>3</c:v>
                </c:pt>
                <c:pt idx="12007">
                  <c:v>3</c:v>
                </c:pt>
                <c:pt idx="12008">
                  <c:v>2</c:v>
                </c:pt>
                <c:pt idx="12009">
                  <c:v>4</c:v>
                </c:pt>
                <c:pt idx="12010">
                  <c:v>2</c:v>
                </c:pt>
                <c:pt idx="12011">
                  <c:v>4</c:v>
                </c:pt>
                <c:pt idx="12012">
                  <c:v>4</c:v>
                </c:pt>
                <c:pt idx="12013">
                  <c:v>3</c:v>
                </c:pt>
                <c:pt idx="12014">
                  <c:v>3</c:v>
                </c:pt>
                <c:pt idx="12015">
                  <c:v>3</c:v>
                </c:pt>
                <c:pt idx="12016">
                  <c:v>4</c:v>
                </c:pt>
                <c:pt idx="12017">
                  <c:v>7</c:v>
                </c:pt>
                <c:pt idx="12018">
                  <c:v>3</c:v>
                </c:pt>
                <c:pt idx="12019">
                  <c:v>3</c:v>
                </c:pt>
                <c:pt idx="12020">
                  <c:v>3</c:v>
                </c:pt>
                <c:pt idx="12021">
                  <c:v>3</c:v>
                </c:pt>
                <c:pt idx="12022">
                  <c:v>3</c:v>
                </c:pt>
                <c:pt idx="12023">
                  <c:v>3</c:v>
                </c:pt>
                <c:pt idx="12024">
                  <c:v>3</c:v>
                </c:pt>
                <c:pt idx="12025">
                  <c:v>4</c:v>
                </c:pt>
                <c:pt idx="12026">
                  <c:v>3</c:v>
                </c:pt>
                <c:pt idx="12027">
                  <c:v>3</c:v>
                </c:pt>
                <c:pt idx="12028">
                  <c:v>3</c:v>
                </c:pt>
                <c:pt idx="12029">
                  <c:v>3</c:v>
                </c:pt>
                <c:pt idx="12030">
                  <c:v>3</c:v>
                </c:pt>
                <c:pt idx="12031">
                  <c:v>3</c:v>
                </c:pt>
                <c:pt idx="12032">
                  <c:v>3</c:v>
                </c:pt>
                <c:pt idx="12033">
                  <c:v>4</c:v>
                </c:pt>
                <c:pt idx="12034">
                  <c:v>2</c:v>
                </c:pt>
                <c:pt idx="12035">
                  <c:v>2</c:v>
                </c:pt>
                <c:pt idx="12036">
                  <c:v>4</c:v>
                </c:pt>
                <c:pt idx="12037">
                  <c:v>4</c:v>
                </c:pt>
                <c:pt idx="12038">
                  <c:v>3</c:v>
                </c:pt>
                <c:pt idx="12039">
                  <c:v>3</c:v>
                </c:pt>
                <c:pt idx="12040">
                  <c:v>3</c:v>
                </c:pt>
                <c:pt idx="12041">
                  <c:v>4</c:v>
                </c:pt>
                <c:pt idx="12042">
                  <c:v>4</c:v>
                </c:pt>
                <c:pt idx="12043">
                  <c:v>4</c:v>
                </c:pt>
                <c:pt idx="12044">
                  <c:v>3</c:v>
                </c:pt>
                <c:pt idx="12045">
                  <c:v>3</c:v>
                </c:pt>
                <c:pt idx="12046">
                  <c:v>2</c:v>
                </c:pt>
                <c:pt idx="12047">
                  <c:v>3</c:v>
                </c:pt>
                <c:pt idx="12048">
                  <c:v>4</c:v>
                </c:pt>
                <c:pt idx="12049">
                  <c:v>3</c:v>
                </c:pt>
                <c:pt idx="12050">
                  <c:v>3</c:v>
                </c:pt>
                <c:pt idx="12051">
                  <c:v>3</c:v>
                </c:pt>
                <c:pt idx="12052">
                  <c:v>3</c:v>
                </c:pt>
                <c:pt idx="12053">
                  <c:v>5</c:v>
                </c:pt>
                <c:pt idx="12054">
                  <c:v>2</c:v>
                </c:pt>
                <c:pt idx="12055">
                  <c:v>4</c:v>
                </c:pt>
                <c:pt idx="12056">
                  <c:v>3</c:v>
                </c:pt>
                <c:pt idx="12057">
                  <c:v>4</c:v>
                </c:pt>
                <c:pt idx="12058">
                  <c:v>2</c:v>
                </c:pt>
                <c:pt idx="12059">
                  <c:v>3</c:v>
                </c:pt>
                <c:pt idx="12060">
                  <c:v>3</c:v>
                </c:pt>
                <c:pt idx="12061">
                  <c:v>3</c:v>
                </c:pt>
                <c:pt idx="12062">
                  <c:v>3</c:v>
                </c:pt>
                <c:pt idx="12063">
                  <c:v>4</c:v>
                </c:pt>
                <c:pt idx="12064">
                  <c:v>3</c:v>
                </c:pt>
                <c:pt idx="12065">
                  <c:v>4</c:v>
                </c:pt>
                <c:pt idx="12066">
                  <c:v>4</c:v>
                </c:pt>
                <c:pt idx="12067">
                  <c:v>5</c:v>
                </c:pt>
                <c:pt idx="12068">
                  <c:v>4</c:v>
                </c:pt>
                <c:pt idx="12069">
                  <c:v>2</c:v>
                </c:pt>
                <c:pt idx="12070">
                  <c:v>3</c:v>
                </c:pt>
                <c:pt idx="12071">
                  <c:v>3</c:v>
                </c:pt>
                <c:pt idx="12072">
                  <c:v>3</c:v>
                </c:pt>
                <c:pt idx="12073">
                  <c:v>3</c:v>
                </c:pt>
                <c:pt idx="12074">
                  <c:v>3</c:v>
                </c:pt>
                <c:pt idx="12075">
                  <c:v>1</c:v>
                </c:pt>
                <c:pt idx="12076">
                  <c:v>4</c:v>
                </c:pt>
                <c:pt idx="12077">
                  <c:v>3</c:v>
                </c:pt>
                <c:pt idx="12078">
                  <c:v>4</c:v>
                </c:pt>
                <c:pt idx="12079">
                  <c:v>3</c:v>
                </c:pt>
                <c:pt idx="12080">
                  <c:v>4</c:v>
                </c:pt>
                <c:pt idx="12081">
                  <c:v>2</c:v>
                </c:pt>
                <c:pt idx="12082">
                  <c:v>3</c:v>
                </c:pt>
                <c:pt idx="12083">
                  <c:v>5</c:v>
                </c:pt>
                <c:pt idx="12084">
                  <c:v>3</c:v>
                </c:pt>
                <c:pt idx="12085">
                  <c:v>4</c:v>
                </c:pt>
                <c:pt idx="12086">
                  <c:v>4</c:v>
                </c:pt>
                <c:pt idx="12087">
                  <c:v>4</c:v>
                </c:pt>
                <c:pt idx="12088">
                  <c:v>4</c:v>
                </c:pt>
                <c:pt idx="12089">
                  <c:v>3</c:v>
                </c:pt>
                <c:pt idx="12090">
                  <c:v>3</c:v>
                </c:pt>
                <c:pt idx="12091">
                  <c:v>3</c:v>
                </c:pt>
                <c:pt idx="12092">
                  <c:v>2</c:v>
                </c:pt>
                <c:pt idx="12093">
                  <c:v>2</c:v>
                </c:pt>
                <c:pt idx="12094">
                  <c:v>4</c:v>
                </c:pt>
                <c:pt idx="12095">
                  <c:v>4</c:v>
                </c:pt>
                <c:pt idx="12096">
                  <c:v>4</c:v>
                </c:pt>
                <c:pt idx="12097">
                  <c:v>4</c:v>
                </c:pt>
                <c:pt idx="12098">
                  <c:v>3</c:v>
                </c:pt>
                <c:pt idx="12099">
                  <c:v>4</c:v>
                </c:pt>
                <c:pt idx="12100">
                  <c:v>5</c:v>
                </c:pt>
                <c:pt idx="12101">
                  <c:v>2</c:v>
                </c:pt>
                <c:pt idx="12102">
                  <c:v>2</c:v>
                </c:pt>
                <c:pt idx="12103">
                  <c:v>3</c:v>
                </c:pt>
                <c:pt idx="12104">
                  <c:v>5</c:v>
                </c:pt>
                <c:pt idx="12105">
                  <c:v>3</c:v>
                </c:pt>
                <c:pt idx="12106">
                  <c:v>2</c:v>
                </c:pt>
                <c:pt idx="12107">
                  <c:v>3</c:v>
                </c:pt>
                <c:pt idx="12108">
                  <c:v>3</c:v>
                </c:pt>
                <c:pt idx="12109">
                  <c:v>3</c:v>
                </c:pt>
                <c:pt idx="12110">
                  <c:v>3</c:v>
                </c:pt>
                <c:pt idx="12111">
                  <c:v>3</c:v>
                </c:pt>
                <c:pt idx="12112">
                  <c:v>3</c:v>
                </c:pt>
                <c:pt idx="12113">
                  <c:v>3</c:v>
                </c:pt>
                <c:pt idx="12114">
                  <c:v>3</c:v>
                </c:pt>
                <c:pt idx="12115">
                  <c:v>4</c:v>
                </c:pt>
                <c:pt idx="12116">
                  <c:v>3</c:v>
                </c:pt>
                <c:pt idx="12117">
                  <c:v>2</c:v>
                </c:pt>
                <c:pt idx="12118">
                  <c:v>3</c:v>
                </c:pt>
                <c:pt idx="12119">
                  <c:v>3</c:v>
                </c:pt>
                <c:pt idx="12120">
                  <c:v>6</c:v>
                </c:pt>
                <c:pt idx="12121">
                  <c:v>3</c:v>
                </c:pt>
                <c:pt idx="12122">
                  <c:v>3</c:v>
                </c:pt>
                <c:pt idx="12123">
                  <c:v>4</c:v>
                </c:pt>
                <c:pt idx="12124">
                  <c:v>3</c:v>
                </c:pt>
                <c:pt idx="12125">
                  <c:v>4</c:v>
                </c:pt>
                <c:pt idx="12126">
                  <c:v>5</c:v>
                </c:pt>
                <c:pt idx="12127">
                  <c:v>3</c:v>
                </c:pt>
                <c:pt idx="12128">
                  <c:v>4</c:v>
                </c:pt>
                <c:pt idx="12129">
                  <c:v>4</c:v>
                </c:pt>
                <c:pt idx="12130">
                  <c:v>2</c:v>
                </c:pt>
                <c:pt idx="12131">
                  <c:v>3</c:v>
                </c:pt>
                <c:pt idx="12132">
                  <c:v>3</c:v>
                </c:pt>
                <c:pt idx="12133">
                  <c:v>4</c:v>
                </c:pt>
                <c:pt idx="12134">
                  <c:v>3</c:v>
                </c:pt>
                <c:pt idx="12135">
                  <c:v>1</c:v>
                </c:pt>
                <c:pt idx="12136">
                  <c:v>5</c:v>
                </c:pt>
                <c:pt idx="12137">
                  <c:v>4</c:v>
                </c:pt>
                <c:pt idx="12138">
                  <c:v>3</c:v>
                </c:pt>
                <c:pt idx="12139">
                  <c:v>3</c:v>
                </c:pt>
                <c:pt idx="12140">
                  <c:v>4</c:v>
                </c:pt>
                <c:pt idx="12141">
                  <c:v>3</c:v>
                </c:pt>
                <c:pt idx="12142">
                  <c:v>4</c:v>
                </c:pt>
                <c:pt idx="12143">
                  <c:v>4</c:v>
                </c:pt>
                <c:pt idx="12144">
                  <c:v>5</c:v>
                </c:pt>
                <c:pt idx="12145">
                  <c:v>4</c:v>
                </c:pt>
                <c:pt idx="12146">
                  <c:v>3</c:v>
                </c:pt>
                <c:pt idx="12147">
                  <c:v>3</c:v>
                </c:pt>
                <c:pt idx="12148">
                  <c:v>4</c:v>
                </c:pt>
                <c:pt idx="12149">
                  <c:v>4</c:v>
                </c:pt>
                <c:pt idx="12150">
                  <c:v>2</c:v>
                </c:pt>
                <c:pt idx="12151">
                  <c:v>4</c:v>
                </c:pt>
                <c:pt idx="12152">
                  <c:v>3</c:v>
                </c:pt>
                <c:pt idx="12153">
                  <c:v>4</c:v>
                </c:pt>
                <c:pt idx="12154">
                  <c:v>4</c:v>
                </c:pt>
                <c:pt idx="12155">
                  <c:v>5</c:v>
                </c:pt>
                <c:pt idx="12156">
                  <c:v>2</c:v>
                </c:pt>
                <c:pt idx="12157">
                  <c:v>3</c:v>
                </c:pt>
                <c:pt idx="12158">
                  <c:v>3</c:v>
                </c:pt>
                <c:pt idx="12159">
                  <c:v>3</c:v>
                </c:pt>
                <c:pt idx="12160">
                  <c:v>3</c:v>
                </c:pt>
                <c:pt idx="12161">
                  <c:v>3</c:v>
                </c:pt>
                <c:pt idx="12162">
                  <c:v>4</c:v>
                </c:pt>
                <c:pt idx="12163">
                  <c:v>3</c:v>
                </c:pt>
                <c:pt idx="12164">
                  <c:v>2</c:v>
                </c:pt>
                <c:pt idx="12165">
                  <c:v>2</c:v>
                </c:pt>
                <c:pt idx="12166">
                  <c:v>4</c:v>
                </c:pt>
                <c:pt idx="12167">
                  <c:v>2</c:v>
                </c:pt>
                <c:pt idx="12168">
                  <c:v>3</c:v>
                </c:pt>
                <c:pt idx="12169">
                  <c:v>3</c:v>
                </c:pt>
                <c:pt idx="12170">
                  <c:v>3</c:v>
                </c:pt>
                <c:pt idx="12171">
                  <c:v>3</c:v>
                </c:pt>
                <c:pt idx="12172">
                  <c:v>3</c:v>
                </c:pt>
                <c:pt idx="12173">
                  <c:v>4</c:v>
                </c:pt>
                <c:pt idx="12174">
                  <c:v>4</c:v>
                </c:pt>
                <c:pt idx="12175">
                  <c:v>3</c:v>
                </c:pt>
                <c:pt idx="12176">
                  <c:v>3</c:v>
                </c:pt>
                <c:pt idx="12177">
                  <c:v>3</c:v>
                </c:pt>
                <c:pt idx="12178">
                  <c:v>3</c:v>
                </c:pt>
                <c:pt idx="12179">
                  <c:v>3</c:v>
                </c:pt>
                <c:pt idx="12180">
                  <c:v>3</c:v>
                </c:pt>
                <c:pt idx="12181">
                  <c:v>4</c:v>
                </c:pt>
                <c:pt idx="12182">
                  <c:v>3</c:v>
                </c:pt>
                <c:pt idx="12183">
                  <c:v>3</c:v>
                </c:pt>
                <c:pt idx="12184">
                  <c:v>3</c:v>
                </c:pt>
                <c:pt idx="12185">
                  <c:v>4</c:v>
                </c:pt>
                <c:pt idx="12186">
                  <c:v>4</c:v>
                </c:pt>
                <c:pt idx="12187">
                  <c:v>5</c:v>
                </c:pt>
                <c:pt idx="12188">
                  <c:v>4</c:v>
                </c:pt>
                <c:pt idx="12189">
                  <c:v>3</c:v>
                </c:pt>
                <c:pt idx="12190">
                  <c:v>3</c:v>
                </c:pt>
                <c:pt idx="12191">
                  <c:v>4</c:v>
                </c:pt>
                <c:pt idx="12192">
                  <c:v>3</c:v>
                </c:pt>
                <c:pt idx="12193">
                  <c:v>3</c:v>
                </c:pt>
                <c:pt idx="12194">
                  <c:v>3</c:v>
                </c:pt>
                <c:pt idx="12195">
                  <c:v>4</c:v>
                </c:pt>
                <c:pt idx="12196">
                  <c:v>4</c:v>
                </c:pt>
                <c:pt idx="12197">
                  <c:v>3</c:v>
                </c:pt>
                <c:pt idx="12198">
                  <c:v>3</c:v>
                </c:pt>
                <c:pt idx="12199">
                  <c:v>3</c:v>
                </c:pt>
                <c:pt idx="12200">
                  <c:v>3</c:v>
                </c:pt>
                <c:pt idx="12201">
                  <c:v>3</c:v>
                </c:pt>
                <c:pt idx="12202">
                  <c:v>5</c:v>
                </c:pt>
                <c:pt idx="12203">
                  <c:v>4</c:v>
                </c:pt>
                <c:pt idx="12204">
                  <c:v>5</c:v>
                </c:pt>
                <c:pt idx="12205">
                  <c:v>3</c:v>
                </c:pt>
                <c:pt idx="12206">
                  <c:v>3</c:v>
                </c:pt>
                <c:pt idx="12207">
                  <c:v>3</c:v>
                </c:pt>
                <c:pt idx="12208">
                  <c:v>1</c:v>
                </c:pt>
                <c:pt idx="12209">
                  <c:v>1</c:v>
                </c:pt>
                <c:pt idx="12210">
                  <c:v>4</c:v>
                </c:pt>
                <c:pt idx="12211">
                  <c:v>4</c:v>
                </c:pt>
                <c:pt idx="12212">
                  <c:v>4</c:v>
                </c:pt>
                <c:pt idx="12213">
                  <c:v>3</c:v>
                </c:pt>
                <c:pt idx="12214">
                  <c:v>2</c:v>
                </c:pt>
                <c:pt idx="12215">
                  <c:v>3</c:v>
                </c:pt>
                <c:pt idx="12216">
                  <c:v>2</c:v>
                </c:pt>
                <c:pt idx="12217">
                  <c:v>4</c:v>
                </c:pt>
                <c:pt idx="12218">
                  <c:v>3</c:v>
                </c:pt>
                <c:pt idx="12219">
                  <c:v>4</c:v>
                </c:pt>
                <c:pt idx="12220">
                  <c:v>4</c:v>
                </c:pt>
                <c:pt idx="12221">
                  <c:v>3</c:v>
                </c:pt>
                <c:pt idx="12222">
                  <c:v>4</c:v>
                </c:pt>
                <c:pt idx="12223">
                  <c:v>2</c:v>
                </c:pt>
                <c:pt idx="12224">
                  <c:v>3</c:v>
                </c:pt>
                <c:pt idx="12225">
                  <c:v>5</c:v>
                </c:pt>
                <c:pt idx="12226">
                  <c:v>4</c:v>
                </c:pt>
                <c:pt idx="12227">
                  <c:v>3</c:v>
                </c:pt>
                <c:pt idx="12228">
                  <c:v>4</c:v>
                </c:pt>
                <c:pt idx="12229">
                  <c:v>4</c:v>
                </c:pt>
                <c:pt idx="12230">
                  <c:v>3</c:v>
                </c:pt>
                <c:pt idx="12231">
                  <c:v>3</c:v>
                </c:pt>
                <c:pt idx="12232">
                  <c:v>2</c:v>
                </c:pt>
                <c:pt idx="12233">
                  <c:v>3</c:v>
                </c:pt>
                <c:pt idx="12234">
                  <c:v>3</c:v>
                </c:pt>
                <c:pt idx="12235">
                  <c:v>4</c:v>
                </c:pt>
                <c:pt idx="12236">
                  <c:v>4</c:v>
                </c:pt>
                <c:pt idx="12237">
                  <c:v>4</c:v>
                </c:pt>
                <c:pt idx="12238">
                  <c:v>3</c:v>
                </c:pt>
                <c:pt idx="12239">
                  <c:v>4</c:v>
                </c:pt>
                <c:pt idx="12240">
                  <c:v>3</c:v>
                </c:pt>
                <c:pt idx="12241">
                  <c:v>3</c:v>
                </c:pt>
                <c:pt idx="12242">
                  <c:v>3</c:v>
                </c:pt>
                <c:pt idx="12243">
                  <c:v>3</c:v>
                </c:pt>
                <c:pt idx="12244">
                  <c:v>4</c:v>
                </c:pt>
                <c:pt idx="12245">
                  <c:v>2</c:v>
                </c:pt>
                <c:pt idx="12246">
                  <c:v>2</c:v>
                </c:pt>
                <c:pt idx="12247">
                  <c:v>3</c:v>
                </c:pt>
                <c:pt idx="12248">
                  <c:v>3</c:v>
                </c:pt>
                <c:pt idx="12249">
                  <c:v>3</c:v>
                </c:pt>
                <c:pt idx="12250">
                  <c:v>3</c:v>
                </c:pt>
                <c:pt idx="12251">
                  <c:v>3</c:v>
                </c:pt>
                <c:pt idx="12252">
                  <c:v>3</c:v>
                </c:pt>
                <c:pt idx="12253">
                  <c:v>3</c:v>
                </c:pt>
                <c:pt idx="12254">
                  <c:v>4</c:v>
                </c:pt>
                <c:pt idx="12255">
                  <c:v>4</c:v>
                </c:pt>
                <c:pt idx="12256">
                  <c:v>4</c:v>
                </c:pt>
                <c:pt idx="12257">
                  <c:v>3</c:v>
                </c:pt>
                <c:pt idx="12258">
                  <c:v>3</c:v>
                </c:pt>
                <c:pt idx="12259">
                  <c:v>3</c:v>
                </c:pt>
                <c:pt idx="12260">
                  <c:v>4</c:v>
                </c:pt>
                <c:pt idx="12261">
                  <c:v>3</c:v>
                </c:pt>
                <c:pt idx="12262">
                  <c:v>3</c:v>
                </c:pt>
                <c:pt idx="12263">
                  <c:v>3</c:v>
                </c:pt>
                <c:pt idx="12264">
                  <c:v>4</c:v>
                </c:pt>
                <c:pt idx="12265">
                  <c:v>4</c:v>
                </c:pt>
                <c:pt idx="12266">
                  <c:v>4</c:v>
                </c:pt>
                <c:pt idx="12267">
                  <c:v>4</c:v>
                </c:pt>
                <c:pt idx="12268">
                  <c:v>3</c:v>
                </c:pt>
                <c:pt idx="12269">
                  <c:v>3</c:v>
                </c:pt>
                <c:pt idx="12270">
                  <c:v>5</c:v>
                </c:pt>
                <c:pt idx="12271">
                  <c:v>4</c:v>
                </c:pt>
                <c:pt idx="12272">
                  <c:v>4</c:v>
                </c:pt>
                <c:pt idx="12273">
                  <c:v>5</c:v>
                </c:pt>
                <c:pt idx="12274">
                  <c:v>3</c:v>
                </c:pt>
                <c:pt idx="12275">
                  <c:v>3</c:v>
                </c:pt>
                <c:pt idx="12276">
                  <c:v>3</c:v>
                </c:pt>
                <c:pt idx="12277">
                  <c:v>4</c:v>
                </c:pt>
                <c:pt idx="12278">
                  <c:v>3</c:v>
                </c:pt>
                <c:pt idx="12279">
                  <c:v>4</c:v>
                </c:pt>
                <c:pt idx="12280">
                  <c:v>5</c:v>
                </c:pt>
                <c:pt idx="12281">
                  <c:v>4</c:v>
                </c:pt>
                <c:pt idx="12282">
                  <c:v>3</c:v>
                </c:pt>
                <c:pt idx="12283">
                  <c:v>5</c:v>
                </c:pt>
                <c:pt idx="12284">
                  <c:v>4</c:v>
                </c:pt>
                <c:pt idx="12285">
                  <c:v>4</c:v>
                </c:pt>
                <c:pt idx="12286">
                  <c:v>3</c:v>
                </c:pt>
                <c:pt idx="12287">
                  <c:v>4</c:v>
                </c:pt>
                <c:pt idx="12288">
                  <c:v>3</c:v>
                </c:pt>
                <c:pt idx="12289">
                  <c:v>2</c:v>
                </c:pt>
                <c:pt idx="12290">
                  <c:v>4</c:v>
                </c:pt>
                <c:pt idx="12291">
                  <c:v>2</c:v>
                </c:pt>
                <c:pt idx="12292">
                  <c:v>3</c:v>
                </c:pt>
                <c:pt idx="12293">
                  <c:v>3</c:v>
                </c:pt>
                <c:pt idx="12294">
                  <c:v>3</c:v>
                </c:pt>
                <c:pt idx="12295">
                  <c:v>5</c:v>
                </c:pt>
                <c:pt idx="12296">
                  <c:v>3</c:v>
                </c:pt>
                <c:pt idx="12297">
                  <c:v>3</c:v>
                </c:pt>
                <c:pt idx="12298">
                  <c:v>4</c:v>
                </c:pt>
                <c:pt idx="12299">
                  <c:v>2</c:v>
                </c:pt>
                <c:pt idx="12300">
                  <c:v>4</c:v>
                </c:pt>
                <c:pt idx="12301">
                  <c:v>2</c:v>
                </c:pt>
                <c:pt idx="12302">
                  <c:v>4</c:v>
                </c:pt>
                <c:pt idx="12303">
                  <c:v>3</c:v>
                </c:pt>
                <c:pt idx="12304">
                  <c:v>4</c:v>
                </c:pt>
                <c:pt idx="12305">
                  <c:v>3</c:v>
                </c:pt>
                <c:pt idx="12306">
                  <c:v>3</c:v>
                </c:pt>
                <c:pt idx="12307">
                  <c:v>3</c:v>
                </c:pt>
                <c:pt idx="12308">
                  <c:v>4</c:v>
                </c:pt>
                <c:pt idx="12309">
                  <c:v>5</c:v>
                </c:pt>
                <c:pt idx="12310">
                  <c:v>6</c:v>
                </c:pt>
                <c:pt idx="12311">
                  <c:v>1</c:v>
                </c:pt>
                <c:pt idx="12312">
                  <c:v>3</c:v>
                </c:pt>
                <c:pt idx="12313">
                  <c:v>3</c:v>
                </c:pt>
                <c:pt idx="12314">
                  <c:v>5</c:v>
                </c:pt>
                <c:pt idx="12315">
                  <c:v>4</c:v>
                </c:pt>
                <c:pt idx="12316">
                  <c:v>4</c:v>
                </c:pt>
                <c:pt idx="12317">
                  <c:v>2</c:v>
                </c:pt>
                <c:pt idx="12318">
                  <c:v>3</c:v>
                </c:pt>
                <c:pt idx="12319">
                  <c:v>4</c:v>
                </c:pt>
                <c:pt idx="12320">
                  <c:v>3</c:v>
                </c:pt>
                <c:pt idx="12321">
                  <c:v>4</c:v>
                </c:pt>
                <c:pt idx="12322">
                  <c:v>2</c:v>
                </c:pt>
                <c:pt idx="12323">
                  <c:v>2</c:v>
                </c:pt>
                <c:pt idx="12324">
                  <c:v>3</c:v>
                </c:pt>
                <c:pt idx="12325">
                  <c:v>4</c:v>
                </c:pt>
                <c:pt idx="12326">
                  <c:v>4</c:v>
                </c:pt>
                <c:pt idx="12327">
                  <c:v>3</c:v>
                </c:pt>
                <c:pt idx="12328">
                  <c:v>4</c:v>
                </c:pt>
                <c:pt idx="12329">
                  <c:v>5</c:v>
                </c:pt>
                <c:pt idx="12330">
                  <c:v>2</c:v>
                </c:pt>
                <c:pt idx="12331">
                  <c:v>3</c:v>
                </c:pt>
                <c:pt idx="12332">
                  <c:v>3</c:v>
                </c:pt>
                <c:pt idx="12333">
                  <c:v>3</c:v>
                </c:pt>
                <c:pt idx="12334">
                  <c:v>3</c:v>
                </c:pt>
                <c:pt idx="12335">
                  <c:v>4</c:v>
                </c:pt>
                <c:pt idx="12336">
                  <c:v>3</c:v>
                </c:pt>
                <c:pt idx="12337">
                  <c:v>4</c:v>
                </c:pt>
                <c:pt idx="12338">
                  <c:v>6</c:v>
                </c:pt>
                <c:pt idx="12339">
                  <c:v>6</c:v>
                </c:pt>
                <c:pt idx="12340">
                  <c:v>3</c:v>
                </c:pt>
                <c:pt idx="12341">
                  <c:v>3</c:v>
                </c:pt>
                <c:pt idx="12342">
                  <c:v>3</c:v>
                </c:pt>
                <c:pt idx="12343">
                  <c:v>4</c:v>
                </c:pt>
                <c:pt idx="12344">
                  <c:v>2</c:v>
                </c:pt>
                <c:pt idx="12345">
                  <c:v>4</c:v>
                </c:pt>
                <c:pt idx="12346">
                  <c:v>3</c:v>
                </c:pt>
                <c:pt idx="12347">
                  <c:v>4</c:v>
                </c:pt>
                <c:pt idx="12348">
                  <c:v>3</c:v>
                </c:pt>
                <c:pt idx="12349">
                  <c:v>4</c:v>
                </c:pt>
                <c:pt idx="12350">
                  <c:v>4</c:v>
                </c:pt>
                <c:pt idx="12351">
                  <c:v>5</c:v>
                </c:pt>
                <c:pt idx="12352">
                  <c:v>5</c:v>
                </c:pt>
                <c:pt idx="12353">
                  <c:v>3</c:v>
                </c:pt>
                <c:pt idx="12354">
                  <c:v>3</c:v>
                </c:pt>
                <c:pt idx="12355">
                  <c:v>4</c:v>
                </c:pt>
                <c:pt idx="12356">
                  <c:v>3</c:v>
                </c:pt>
                <c:pt idx="12357">
                  <c:v>2</c:v>
                </c:pt>
                <c:pt idx="12358">
                  <c:v>4</c:v>
                </c:pt>
                <c:pt idx="12359">
                  <c:v>3</c:v>
                </c:pt>
                <c:pt idx="12360">
                  <c:v>3</c:v>
                </c:pt>
                <c:pt idx="12361">
                  <c:v>3</c:v>
                </c:pt>
                <c:pt idx="12362">
                  <c:v>2</c:v>
                </c:pt>
                <c:pt idx="12363">
                  <c:v>3</c:v>
                </c:pt>
                <c:pt idx="12364">
                  <c:v>4</c:v>
                </c:pt>
                <c:pt idx="12365">
                  <c:v>4</c:v>
                </c:pt>
                <c:pt idx="12366">
                  <c:v>3</c:v>
                </c:pt>
                <c:pt idx="12367">
                  <c:v>3</c:v>
                </c:pt>
                <c:pt idx="12368">
                  <c:v>4</c:v>
                </c:pt>
                <c:pt idx="12369">
                  <c:v>4</c:v>
                </c:pt>
                <c:pt idx="12370">
                  <c:v>5</c:v>
                </c:pt>
                <c:pt idx="12371">
                  <c:v>3</c:v>
                </c:pt>
                <c:pt idx="12372">
                  <c:v>2</c:v>
                </c:pt>
                <c:pt idx="12373">
                  <c:v>3</c:v>
                </c:pt>
                <c:pt idx="12374">
                  <c:v>6</c:v>
                </c:pt>
                <c:pt idx="12375">
                  <c:v>4</c:v>
                </c:pt>
                <c:pt idx="12376">
                  <c:v>4</c:v>
                </c:pt>
                <c:pt idx="12377">
                  <c:v>3</c:v>
                </c:pt>
                <c:pt idx="12378">
                  <c:v>3</c:v>
                </c:pt>
                <c:pt idx="12379">
                  <c:v>4</c:v>
                </c:pt>
                <c:pt idx="12380">
                  <c:v>2</c:v>
                </c:pt>
                <c:pt idx="12381">
                  <c:v>3</c:v>
                </c:pt>
                <c:pt idx="12382">
                  <c:v>3</c:v>
                </c:pt>
                <c:pt idx="12383">
                  <c:v>3</c:v>
                </c:pt>
                <c:pt idx="12384">
                  <c:v>2</c:v>
                </c:pt>
                <c:pt idx="12385">
                  <c:v>3</c:v>
                </c:pt>
                <c:pt idx="12386">
                  <c:v>5</c:v>
                </c:pt>
                <c:pt idx="12387">
                  <c:v>4</c:v>
                </c:pt>
                <c:pt idx="12388">
                  <c:v>3</c:v>
                </c:pt>
                <c:pt idx="12389">
                  <c:v>3</c:v>
                </c:pt>
                <c:pt idx="12390">
                  <c:v>2</c:v>
                </c:pt>
                <c:pt idx="12391">
                  <c:v>4</c:v>
                </c:pt>
                <c:pt idx="12392">
                  <c:v>2</c:v>
                </c:pt>
                <c:pt idx="12393">
                  <c:v>4</c:v>
                </c:pt>
                <c:pt idx="12394">
                  <c:v>3</c:v>
                </c:pt>
                <c:pt idx="12395">
                  <c:v>4</c:v>
                </c:pt>
                <c:pt idx="12396">
                  <c:v>3</c:v>
                </c:pt>
                <c:pt idx="12397">
                  <c:v>3</c:v>
                </c:pt>
                <c:pt idx="12398">
                  <c:v>4</c:v>
                </c:pt>
                <c:pt idx="12399">
                  <c:v>4</c:v>
                </c:pt>
                <c:pt idx="12400">
                  <c:v>3</c:v>
                </c:pt>
                <c:pt idx="12401">
                  <c:v>3</c:v>
                </c:pt>
                <c:pt idx="12402">
                  <c:v>3</c:v>
                </c:pt>
                <c:pt idx="12403">
                  <c:v>2</c:v>
                </c:pt>
                <c:pt idx="12404">
                  <c:v>3</c:v>
                </c:pt>
                <c:pt idx="12405">
                  <c:v>2</c:v>
                </c:pt>
                <c:pt idx="12406">
                  <c:v>3</c:v>
                </c:pt>
                <c:pt idx="12407">
                  <c:v>2</c:v>
                </c:pt>
                <c:pt idx="12408">
                  <c:v>3</c:v>
                </c:pt>
                <c:pt idx="12409">
                  <c:v>4</c:v>
                </c:pt>
                <c:pt idx="12410">
                  <c:v>5</c:v>
                </c:pt>
                <c:pt idx="12411">
                  <c:v>4</c:v>
                </c:pt>
                <c:pt idx="12412">
                  <c:v>4</c:v>
                </c:pt>
                <c:pt idx="12413">
                  <c:v>4</c:v>
                </c:pt>
                <c:pt idx="12414">
                  <c:v>4</c:v>
                </c:pt>
                <c:pt idx="12415">
                  <c:v>2</c:v>
                </c:pt>
                <c:pt idx="12416">
                  <c:v>3</c:v>
                </c:pt>
                <c:pt idx="12417">
                  <c:v>1</c:v>
                </c:pt>
                <c:pt idx="12418">
                  <c:v>1</c:v>
                </c:pt>
                <c:pt idx="12419">
                  <c:v>3</c:v>
                </c:pt>
                <c:pt idx="12420">
                  <c:v>3</c:v>
                </c:pt>
                <c:pt idx="12421">
                  <c:v>3</c:v>
                </c:pt>
                <c:pt idx="12422">
                  <c:v>5</c:v>
                </c:pt>
                <c:pt idx="12423">
                  <c:v>4</c:v>
                </c:pt>
                <c:pt idx="12424">
                  <c:v>3</c:v>
                </c:pt>
                <c:pt idx="12425">
                  <c:v>3</c:v>
                </c:pt>
                <c:pt idx="12426">
                  <c:v>3</c:v>
                </c:pt>
                <c:pt idx="12427">
                  <c:v>3</c:v>
                </c:pt>
                <c:pt idx="12428">
                  <c:v>3</c:v>
                </c:pt>
                <c:pt idx="12429">
                  <c:v>5</c:v>
                </c:pt>
                <c:pt idx="12430">
                  <c:v>3</c:v>
                </c:pt>
                <c:pt idx="12431">
                  <c:v>3</c:v>
                </c:pt>
                <c:pt idx="12432">
                  <c:v>3</c:v>
                </c:pt>
                <c:pt idx="12433">
                  <c:v>5</c:v>
                </c:pt>
                <c:pt idx="12434">
                  <c:v>3</c:v>
                </c:pt>
                <c:pt idx="12435">
                  <c:v>3</c:v>
                </c:pt>
                <c:pt idx="12436">
                  <c:v>4</c:v>
                </c:pt>
                <c:pt idx="12437">
                  <c:v>4</c:v>
                </c:pt>
                <c:pt idx="12438">
                  <c:v>3</c:v>
                </c:pt>
                <c:pt idx="12439">
                  <c:v>4</c:v>
                </c:pt>
                <c:pt idx="12440">
                  <c:v>3</c:v>
                </c:pt>
                <c:pt idx="12441">
                  <c:v>3</c:v>
                </c:pt>
                <c:pt idx="12442">
                  <c:v>3</c:v>
                </c:pt>
                <c:pt idx="12443">
                  <c:v>3</c:v>
                </c:pt>
                <c:pt idx="12444">
                  <c:v>4</c:v>
                </c:pt>
                <c:pt idx="12445">
                  <c:v>3</c:v>
                </c:pt>
                <c:pt idx="12446">
                  <c:v>4</c:v>
                </c:pt>
                <c:pt idx="12447">
                  <c:v>4</c:v>
                </c:pt>
                <c:pt idx="12448">
                  <c:v>2</c:v>
                </c:pt>
                <c:pt idx="12449">
                  <c:v>4</c:v>
                </c:pt>
                <c:pt idx="12450">
                  <c:v>3</c:v>
                </c:pt>
                <c:pt idx="12451">
                  <c:v>3</c:v>
                </c:pt>
                <c:pt idx="12452">
                  <c:v>4</c:v>
                </c:pt>
                <c:pt idx="12453">
                  <c:v>2</c:v>
                </c:pt>
                <c:pt idx="12454">
                  <c:v>2</c:v>
                </c:pt>
                <c:pt idx="12455">
                  <c:v>5</c:v>
                </c:pt>
                <c:pt idx="12456">
                  <c:v>3</c:v>
                </c:pt>
                <c:pt idx="12457">
                  <c:v>4</c:v>
                </c:pt>
                <c:pt idx="12458">
                  <c:v>4</c:v>
                </c:pt>
                <c:pt idx="12459">
                  <c:v>6</c:v>
                </c:pt>
                <c:pt idx="12460">
                  <c:v>2</c:v>
                </c:pt>
                <c:pt idx="12461">
                  <c:v>5</c:v>
                </c:pt>
                <c:pt idx="12462">
                  <c:v>4</c:v>
                </c:pt>
                <c:pt idx="12463">
                  <c:v>2</c:v>
                </c:pt>
                <c:pt idx="12464">
                  <c:v>3</c:v>
                </c:pt>
                <c:pt idx="12465">
                  <c:v>2</c:v>
                </c:pt>
                <c:pt idx="12466">
                  <c:v>4</c:v>
                </c:pt>
                <c:pt idx="12467">
                  <c:v>4</c:v>
                </c:pt>
                <c:pt idx="12468">
                  <c:v>5</c:v>
                </c:pt>
                <c:pt idx="12469">
                  <c:v>4</c:v>
                </c:pt>
                <c:pt idx="12470">
                  <c:v>3</c:v>
                </c:pt>
                <c:pt idx="12471">
                  <c:v>3</c:v>
                </c:pt>
                <c:pt idx="12472">
                  <c:v>4</c:v>
                </c:pt>
                <c:pt idx="12473">
                  <c:v>3</c:v>
                </c:pt>
                <c:pt idx="12474">
                  <c:v>3</c:v>
                </c:pt>
                <c:pt idx="12475">
                  <c:v>4</c:v>
                </c:pt>
                <c:pt idx="12476">
                  <c:v>3</c:v>
                </c:pt>
                <c:pt idx="12477">
                  <c:v>3</c:v>
                </c:pt>
                <c:pt idx="12478">
                  <c:v>3</c:v>
                </c:pt>
                <c:pt idx="12479">
                  <c:v>3</c:v>
                </c:pt>
                <c:pt idx="12480">
                  <c:v>3</c:v>
                </c:pt>
                <c:pt idx="12481">
                  <c:v>5</c:v>
                </c:pt>
                <c:pt idx="12482">
                  <c:v>4</c:v>
                </c:pt>
                <c:pt idx="12483">
                  <c:v>3</c:v>
                </c:pt>
                <c:pt idx="12484">
                  <c:v>1</c:v>
                </c:pt>
                <c:pt idx="12485">
                  <c:v>3</c:v>
                </c:pt>
                <c:pt idx="12486">
                  <c:v>3</c:v>
                </c:pt>
                <c:pt idx="12487">
                  <c:v>5</c:v>
                </c:pt>
                <c:pt idx="12488">
                  <c:v>4</c:v>
                </c:pt>
                <c:pt idx="12489">
                  <c:v>2</c:v>
                </c:pt>
                <c:pt idx="12490">
                  <c:v>3</c:v>
                </c:pt>
                <c:pt idx="12491">
                  <c:v>4</c:v>
                </c:pt>
                <c:pt idx="12492">
                  <c:v>4</c:v>
                </c:pt>
                <c:pt idx="12493">
                  <c:v>3</c:v>
                </c:pt>
                <c:pt idx="12494">
                  <c:v>3</c:v>
                </c:pt>
                <c:pt idx="12495">
                  <c:v>5</c:v>
                </c:pt>
                <c:pt idx="12496">
                  <c:v>2</c:v>
                </c:pt>
                <c:pt idx="12497">
                  <c:v>4</c:v>
                </c:pt>
                <c:pt idx="12498">
                  <c:v>4</c:v>
                </c:pt>
                <c:pt idx="12499">
                  <c:v>3</c:v>
                </c:pt>
                <c:pt idx="12500">
                  <c:v>3</c:v>
                </c:pt>
                <c:pt idx="12501">
                  <c:v>3</c:v>
                </c:pt>
                <c:pt idx="12502">
                  <c:v>4</c:v>
                </c:pt>
                <c:pt idx="12503">
                  <c:v>4</c:v>
                </c:pt>
                <c:pt idx="12504">
                  <c:v>3</c:v>
                </c:pt>
                <c:pt idx="12505">
                  <c:v>3</c:v>
                </c:pt>
                <c:pt idx="12506">
                  <c:v>3</c:v>
                </c:pt>
                <c:pt idx="12507">
                  <c:v>5</c:v>
                </c:pt>
                <c:pt idx="12508">
                  <c:v>3</c:v>
                </c:pt>
                <c:pt idx="12509">
                  <c:v>4</c:v>
                </c:pt>
                <c:pt idx="12510">
                  <c:v>3</c:v>
                </c:pt>
                <c:pt idx="12511">
                  <c:v>4</c:v>
                </c:pt>
                <c:pt idx="12512">
                  <c:v>3</c:v>
                </c:pt>
                <c:pt idx="12513">
                  <c:v>3</c:v>
                </c:pt>
                <c:pt idx="12514">
                  <c:v>2</c:v>
                </c:pt>
                <c:pt idx="12515">
                  <c:v>5</c:v>
                </c:pt>
                <c:pt idx="12516">
                  <c:v>2</c:v>
                </c:pt>
                <c:pt idx="12517">
                  <c:v>3</c:v>
                </c:pt>
                <c:pt idx="12518">
                  <c:v>4</c:v>
                </c:pt>
                <c:pt idx="12519">
                  <c:v>3</c:v>
                </c:pt>
                <c:pt idx="12520">
                  <c:v>5</c:v>
                </c:pt>
                <c:pt idx="12521">
                  <c:v>3</c:v>
                </c:pt>
                <c:pt idx="12522">
                  <c:v>4</c:v>
                </c:pt>
                <c:pt idx="12523">
                  <c:v>4</c:v>
                </c:pt>
                <c:pt idx="12524">
                  <c:v>3</c:v>
                </c:pt>
                <c:pt idx="12525">
                  <c:v>3</c:v>
                </c:pt>
                <c:pt idx="12526">
                  <c:v>3</c:v>
                </c:pt>
                <c:pt idx="12527">
                  <c:v>3</c:v>
                </c:pt>
                <c:pt idx="12528">
                  <c:v>3</c:v>
                </c:pt>
                <c:pt idx="12529">
                  <c:v>2</c:v>
                </c:pt>
                <c:pt idx="12530">
                  <c:v>4</c:v>
                </c:pt>
                <c:pt idx="12531">
                  <c:v>3</c:v>
                </c:pt>
                <c:pt idx="12532">
                  <c:v>3</c:v>
                </c:pt>
                <c:pt idx="12533">
                  <c:v>3</c:v>
                </c:pt>
                <c:pt idx="12534">
                  <c:v>2</c:v>
                </c:pt>
                <c:pt idx="12535">
                  <c:v>4</c:v>
                </c:pt>
                <c:pt idx="12536">
                  <c:v>4</c:v>
                </c:pt>
                <c:pt idx="12537">
                  <c:v>3</c:v>
                </c:pt>
                <c:pt idx="12538">
                  <c:v>4</c:v>
                </c:pt>
                <c:pt idx="12539">
                  <c:v>3</c:v>
                </c:pt>
                <c:pt idx="12540">
                  <c:v>3</c:v>
                </c:pt>
                <c:pt idx="12541">
                  <c:v>3</c:v>
                </c:pt>
                <c:pt idx="12542">
                  <c:v>4</c:v>
                </c:pt>
                <c:pt idx="12543">
                  <c:v>3</c:v>
                </c:pt>
                <c:pt idx="12544">
                  <c:v>2</c:v>
                </c:pt>
                <c:pt idx="12545">
                  <c:v>3</c:v>
                </c:pt>
                <c:pt idx="12546">
                  <c:v>2</c:v>
                </c:pt>
                <c:pt idx="12547">
                  <c:v>2</c:v>
                </c:pt>
                <c:pt idx="12548">
                  <c:v>3</c:v>
                </c:pt>
                <c:pt idx="12549">
                  <c:v>4</c:v>
                </c:pt>
                <c:pt idx="12550">
                  <c:v>3</c:v>
                </c:pt>
                <c:pt idx="12551">
                  <c:v>2</c:v>
                </c:pt>
                <c:pt idx="12552">
                  <c:v>2</c:v>
                </c:pt>
                <c:pt idx="12553">
                  <c:v>3</c:v>
                </c:pt>
                <c:pt idx="12554">
                  <c:v>3</c:v>
                </c:pt>
                <c:pt idx="12555">
                  <c:v>3</c:v>
                </c:pt>
                <c:pt idx="12556">
                  <c:v>3</c:v>
                </c:pt>
                <c:pt idx="12557">
                  <c:v>4</c:v>
                </c:pt>
                <c:pt idx="12558">
                  <c:v>2</c:v>
                </c:pt>
                <c:pt idx="12559">
                  <c:v>3</c:v>
                </c:pt>
                <c:pt idx="12560">
                  <c:v>3</c:v>
                </c:pt>
                <c:pt idx="12561">
                  <c:v>4</c:v>
                </c:pt>
                <c:pt idx="12562">
                  <c:v>4</c:v>
                </c:pt>
                <c:pt idx="12563">
                  <c:v>4</c:v>
                </c:pt>
                <c:pt idx="12564">
                  <c:v>4</c:v>
                </c:pt>
                <c:pt idx="12565">
                  <c:v>2</c:v>
                </c:pt>
                <c:pt idx="12566">
                  <c:v>2</c:v>
                </c:pt>
                <c:pt idx="12567">
                  <c:v>4</c:v>
                </c:pt>
                <c:pt idx="12568">
                  <c:v>4</c:v>
                </c:pt>
                <c:pt idx="12569">
                  <c:v>3</c:v>
                </c:pt>
                <c:pt idx="12570">
                  <c:v>1</c:v>
                </c:pt>
                <c:pt idx="12571">
                  <c:v>4</c:v>
                </c:pt>
                <c:pt idx="12572">
                  <c:v>3</c:v>
                </c:pt>
                <c:pt idx="12573">
                  <c:v>4</c:v>
                </c:pt>
                <c:pt idx="12574">
                  <c:v>3</c:v>
                </c:pt>
                <c:pt idx="12575">
                  <c:v>3</c:v>
                </c:pt>
                <c:pt idx="12576">
                  <c:v>3</c:v>
                </c:pt>
                <c:pt idx="12577">
                  <c:v>4</c:v>
                </c:pt>
                <c:pt idx="12578">
                  <c:v>1</c:v>
                </c:pt>
                <c:pt idx="12579">
                  <c:v>2</c:v>
                </c:pt>
                <c:pt idx="12580">
                  <c:v>4</c:v>
                </c:pt>
                <c:pt idx="12581">
                  <c:v>2</c:v>
                </c:pt>
                <c:pt idx="12582">
                  <c:v>2</c:v>
                </c:pt>
                <c:pt idx="12583">
                  <c:v>4</c:v>
                </c:pt>
                <c:pt idx="12584">
                  <c:v>5</c:v>
                </c:pt>
                <c:pt idx="12585">
                  <c:v>3</c:v>
                </c:pt>
                <c:pt idx="12586">
                  <c:v>5</c:v>
                </c:pt>
                <c:pt idx="12587">
                  <c:v>2</c:v>
                </c:pt>
                <c:pt idx="12588">
                  <c:v>2</c:v>
                </c:pt>
                <c:pt idx="12589">
                  <c:v>5</c:v>
                </c:pt>
                <c:pt idx="12590">
                  <c:v>3</c:v>
                </c:pt>
                <c:pt idx="12591">
                  <c:v>4</c:v>
                </c:pt>
                <c:pt idx="12592">
                  <c:v>4</c:v>
                </c:pt>
                <c:pt idx="12593">
                  <c:v>5</c:v>
                </c:pt>
                <c:pt idx="12594">
                  <c:v>4</c:v>
                </c:pt>
                <c:pt idx="12595">
                  <c:v>4</c:v>
                </c:pt>
                <c:pt idx="12596">
                  <c:v>3</c:v>
                </c:pt>
                <c:pt idx="12597">
                  <c:v>4</c:v>
                </c:pt>
                <c:pt idx="12598">
                  <c:v>3</c:v>
                </c:pt>
                <c:pt idx="12599">
                  <c:v>2</c:v>
                </c:pt>
                <c:pt idx="12600">
                  <c:v>3</c:v>
                </c:pt>
                <c:pt idx="12601">
                  <c:v>3</c:v>
                </c:pt>
                <c:pt idx="12602">
                  <c:v>3</c:v>
                </c:pt>
                <c:pt idx="12603">
                  <c:v>3</c:v>
                </c:pt>
                <c:pt idx="12604">
                  <c:v>4</c:v>
                </c:pt>
                <c:pt idx="12605">
                  <c:v>7</c:v>
                </c:pt>
                <c:pt idx="12606">
                  <c:v>3</c:v>
                </c:pt>
                <c:pt idx="12607">
                  <c:v>4</c:v>
                </c:pt>
                <c:pt idx="12608">
                  <c:v>7</c:v>
                </c:pt>
                <c:pt idx="12609">
                  <c:v>5</c:v>
                </c:pt>
                <c:pt idx="12610">
                  <c:v>3</c:v>
                </c:pt>
                <c:pt idx="12611">
                  <c:v>2</c:v>
                </c:pt>
                <c:pt idx="12612">
                  <c:v>3</c:v>
                </c:pt>
                <c:pt idx="12613">
                  <c:v>3</c:v>
                </c:pt>
                <c:pt idx="12614">
                  <c:v>4</c:v>
                </c:pt>
                <c:pt idx="12615">
                  <c:v>3</c:v>
                </c:pt>
                <c:pt idx="12616">
                  <c:v>2</c:v>
                </c:pt>
                <c:pt idx="12617">
                  <c:v>3</c:v>
                </c:pt>
                <c:pt idx="12618">
                  <c:v>4</c:v>
                </c:pt>
                <c:pt idx="12619">
                  <c:v>3</c:v>
                </c:pt>
                <c:pt idx="12620">
                  <c:v>4</c:v>
                </c:pt>
                <c:pt idx="12621">
                  <c:v>3</c:v>
                </c:pt>
                <c:pt idx="12622">
                  <c:v>3</c:v>
                </c:pt>
                <c:pt idx="12623">
                  <c:v>4</c:v>
                </c:pt>
                <c:pt idx="12624">
                  <c:v>3</c:v>
                </c:pt>
                <c:pt idx="12625">
                  <c:v>3</c:v>
                </c:pt>
                <c:pt idx="12626">
                  <c:v>2</c:v>
                </c:pt>
                <c:pt idx="12627">
                  <c:v>4</c:v>
                </c:pt>
                <c:pt idx="12628">
                  <c:v>4</c:v>
                </c:pt>
                <c:pt idx="12629">
                  <c:v>4</c:v>
                </c:pt>
                <c:pt idx="12630">
                  <c:v>3</c:v>
                </c:pt>
                <c:pt idx="12631">
                  <c:v>5</c:v>
                </c:pt>
                <c:pt idx="12632">
                  <c:v>4</c:v>
                </c:pt>
                <c:pt idx="12633">
                  <c:v>2</c:v>
                </c:pt>
                <c:pt idx="12634">
                  <c:v>3</c:v>
                </c:pt>
                <c:pt idx="12635">
                  <c:v>3</c:v>
                </c:pt>
                <c:pt idx="12636">
                  <c:v>3</c:v>
                </c:pt>
                <c:pt idx="12637">
                  <c:v>4</c:v>
                </c:pt>
                <c:pt idx="12638">
                  <c:v>4</c:v>
                </c:pt>
                <c:pt idx="12639">
                  <c:v>3</c:v>
                </c:pt>
                <c:pt idx="12640">
                  <c:v>3</c:v>
                </c:pt>
                <c:pt idx="12641">
                  <c:v>4</c:v>
                </c:pt>
                <c:pt idx="12642">
                  <c:v>2</c:v>
                </c:pt>
                <c:pt idx="12643">
                  <c:v>3</c:v>
                </c:pt>
                <c:pt idx="12644">
                  <c:v>3</c:v>
                </c:pt>
                <c:pt idx="12645">
                  <c:v>3</c:v>
                </c:pt>
                <c:pt idx="12646">
                  <c:v>4</c:v>
                </c:pt>
                <c:pt idx="12647">
                  <c:v>4</c:v>
                </c:pt>
                <c:pt idx="12648">
                  <c:v>5</c:v>
                </c:pt>
                <c:pt idx="12649">
                  <c:v>2</c:v>
                </c:pt>
                <c:pt idx="12650">
                  <c:v>4</c:v>
                </c:pt>
                <c:pt idx="12651">
                  <c:v>4</c:v>
                </c:pt>
                <c:pt idx="12652">
                  <c:v>3</c:v>
                </c:pt>
                <c:pt idx="12653">
                  <c:v>0</c:v>
                </c:pt>
                <c:pt idx="12654">
                  <c:v>2</c:v>
                </c:pt>
                <c:pt idx="12655">
                  <c:v>4</c:v>
                </c:pt>
                <c:pt idx="12656">
                  <c:v>3</c:v>
                </c:pt>
                <c:pt idx="12657">
                  <c:v>4</c:v>
                </c:pt>
                <c:pt idx="12658">
                  <c:v>3</c:v>
                </c:pt>
                <c:pt idx="12659">
                  <c:v>3</c:v>
                </c:pt>
                <c:pt idx="12660">
                  <c:v>4</c:v>
                </c:pt>
                <c:pt idx="12661">
                  <c:v>4</c:v>
                </c:pt>
                <c:pt idx="12662">
                  <c:v>2</c:v>
                </c:pt>
                <c:pt idx="12663">
                  <c:v>3</c:v>
                </c:pt>
                <c:pt idx="12664">
                  <c:v>4</c:v>
                </c:pt>
                <c:pt idx="12665">
                  <c:v>4</c:v>
                </c:pt>
                <c:pt idx="12666">
                  <c:v>3</c:v>
                </c:pt>
                <c:pt idx="12667">
                  <c:v>4</c:v>
                </c:pt>
                <c:pt idx="12668">
                  <c:v>3</c:v>
                </c:pt>
                <c:pt idx="12669">
                  <c:v>4</c:v>
                </c:pt>
                <c:pt idx="12670">
                  <c:v>3</c:v>
                </c:pt>
                <c:pt idx="12671">
                  <c:v>2</c:v>
                </c:pt>
                <c:pt idx="12672">
                  <c:v>3</c:v>
                </c:pt>
                <c:pt idx="12673">
                  <c:v>2</c:v>
                </c:pt>
                <c:pt idx="12674">
                  <c:v>3</c:v>
                </c:pt>
                <c:pt idx="12675">
                  <c:v>4</c:v>
                </c:pt>
                <c:pt idx="12676">
                  <c:v>4</c:v>
                </c:pt>
                <c:pt idx="12677">
                  <c:v>3</c:v>
                </c:pt>
                <c:pt idx="12678">
                  <c:v>3</c:v>
                </c:pt>
                <c:pt idx="12679">
                  <c:v>4</c:v>
                </c:pt>
                <c:pt idx="12680">
                  <c:v>3</c:v>
                </c:pt>
                <c:pt idx="12681">
                  <c:v>3</c:v>
                </c:pt>
                <c:pt idx="12682">
                  <c:v>5</c:v>
                </c:pt>
                <c:pt idx="12683">
                  <c:v>4</c:v>
                </c:pt>
                <c:pt idx="12684">
                  <c:v>3</c:v>
                </c:pt>
                <c:pt idx="12685">
                  <c:v>2</c:v>
                </c:pt>
                <c:pt idx="12686">
                  <c:v>4</c:v>
                </c:pt>
                <c:pt idx="12687">
                  <c:v>3</c:v>
                </c:pt>
                <c:pt idx="12688">
                  <c:v>3</c:v>
                </c:pt>
                <c:pt idx="12689">
                  <c:v>4</c:v>
                </c:pt>
                <c:pt idx="12690">
                  <c:v>3</c:v>
                </c:pt>
                <c:pt idx="12691">
                  <c:v>4</c:v>
                </c:pt>
                <c:pt idx="12692">
                  <c:v>4</c:v>
                </c:pt>
                <c:pt idx="12693">
                  <c:v>3</c:v>
                </c:pt>
                <c:pt idx="12694">
                  <c:v>4</c:v>
                </c:pt>
                <c:pt idx="12695">
                  <c:v>3</c:v>
                </c:pt>
                <c:pt idx="12696">
                  <c:v>4</c:v>
                </c:pt>
                <c:pt idx="12697">
                  <c:v>3</c:v>
                </c:pt>
                <c:pt idx="12698">
                  <c:v>3</c:v>
                </c:pt>
                <c:pt idx="12699">
                  <c:v>3</c:v>
                </c:pt>
                <c:pt idx="12700">
                  <c:v>3</c:v>
                </c:pt>
                <c:pt idx="12701">
                  <c:v>2</c:v>
                </c:pt>
                <c:pt idx="12702">
                  <c:v>3</c:v>
                </c:pt>
                <c:pt idx="12703">
                  <c:v>2</c:v>
                </c:pt>
                <c:pt idx="12704">
                  <c:v>4</c:v>
                </c:pt>
                <c:pt idx="12705">
                  <c:v>4</c:v>
                </c:pt>
                <c:pt idx="12706">
                  <c:v>5</c:v>
                </c:pt>
                <c:pt idx="12707">
                  <c:v>2</c:v>
                </c:pt>
                <c:pt idx="12708">
                  <c:v>3</c:v>
                </c:pt>
                <c:pt idx="12709">
                  <c:v>2</c:v>
                </c:pt>
                <c:pt idx="12710">
                  <c:v>2</c:v>
                </c:pt>
                <c:pt idx="12711">
                  <c:v>4</c:v>
                </c:pt>
                <c:pt idx="12712">
                  <c:v>4</c:v>
                </c:pt>
                <c:pt idx="12713">
                  <c:v>5</c:v>
                </c:pt>
                <c:pt idx="12714">
                  <c:v>5</c:v>
                </c:pt>
                <c:pt idx="12715">
                  <c:v>2</c:v>
                </c:pt>
                <c:pt idx="12716">
                  <c:v>3</c:v>
                </c:pt>
                <c:pt idx="12717">
                  <c:v>3</c:v>
                </c:pt>
                <c:pt idx="12718">
                  <c:v>4</c:v>
                </c:pt>
                <c:pt idx="12719">
                  <c:v>4</c:v>
                </c:pt>
                <c:pt idx="12720">
                  <c:v>3</c:v>
                </c:pt>
                <c:pt idx="12721">
                  <c:v>5</c:v>
                </c:pt>
                <c:pt idx="12722">
                  <c:v>3</c:v>
                </c:pt>
                <c:pt idx="12723">
                  <c:v>2</c:v>
                </c:pt>
                <c:pt idx="12724">
                  <c:v>3</c:v>
                </c:pt>
                <c:pt idx="12725">
                  <c:v>3</c:v>
                </c:pt>
                <c:pt idx="12726">
                  <c:v>4</c:v>
                </c:pt>
                <c:pt idx="12727">
                  <c:v>4</c:v>
                </c:pt>
                <c:pt idx="12728">
                  <c:v>3</c:v>
                </c:pt>
                <c:pt idx="12729">
                  <c:v>4</c:v>
                </c:pt>
                <c:pt idx="12730">
                  <c:v>4</c:v>
                </c:pt>
                <c:pt idx="12731">
                  <c:v>2</c:v>
                </c:pt>
                <c:pt idx="12732">
                  <c:v>3</c:v>
                </c:pt>
                <c:pt idx="12733">
                  <c:v>4</c:v>
                </c:pt>
                <c:pt idx="12734">
                  <c:v>2</c:v>
                </c:pt>
                <c:pt idx="12735">
                  <c:v>4</c:v>
                </c:pt>
                <c:pt idx="12736">
                  <c:v>2</c:v>
                </c:pt>
                <c:pt idx="12737">
                  <c:v>3</c:v>
                </c:pt>
                <c:pt idx="12738">
                  <c:v>4</c:v>
                </c:pt>
                <c:pt idx="12739">
                  <c:v>5</c:v>
                </c:pt>
                <c:pt idx="12740">
                  <c:v>4</c:v>
                </c:pt>
                <c:pt idx="12741">
                  <c:v>3</c:v>
                </c:pt>
                <c:pt idx="12742">
                  <c:v>3</c:v>
                </c:pt>
                <c:pt idx="12743">
                  <c:v>3</c:v>
                </c:pt>
                <c:pt idx="12744">
                  <c:v>5</c:v>
                </c:pt>
                <c:pt idx="12745">
                  <c:v>4</c:v>
                </c:pt>
                <c:pt idx="12746">
                  <c:v>4</c:v>
                </c:pt>
                <c:pt idx="12747">
                  <c:v>3</c:v>
                </c:pt>
                <c:pt idx="12748">
                  <c:v>4</c:v>
                </c:pt>
                <c:pt idx="12749">
                  <c:v>3</c:v>
                </c:pt>
                <c:pt idx="12750">
                  <c:v>4</c:v>
                </c:pt>
                <c:pt idx="12751">
                  <c:v>3</c:v>
                </c:pt>
                <c:pt idx="12752">
                  <c:v>4</c:v>
                </c:pt>
                <c:pt idx="12753">
                  <c:v>4</c:v>
                </c:pt>
                <c:pt idx="12754">
                  <c:v>3</c:v>
                </c:pt>
                <c:pt idx="12755">
                  <c:v>3</c:v>
                </c:pt>
                <c:pt idx="12756">
                  <c:v>4</c:v>
                </c:pt>
                <c:pt idx="12757">
                  <c:v>2</c:v>
                </c:pt>
                <c:pt idx="12758">
                  <c:v>4</c:v>
                </c:pt>
                <c:pt idx="12759">
                  <c:v>3</c:v>
                </c:pt>
                <c:pt idx="12760">
                  <c:v>3</c:v>
                </c:pt>
                <c:pt idx="12761">
                  <c:v>3</c:v>
                </c:pt>
                <c:pt idx="12762">
                  <c:v>3</c:v>
                </c:pt>
                <c:pt idx="12763">
                  <c:v>4</c:v>
                </c:pt>
                <c:pt idx="12764">
                  <c:v>4</c:v>
                </c:pt>
                <c:pt idx="12765">
                  <c:v>7</c:v>
                </c:pt>
                <c:pt idx="12766">
                  <c:v>2</c:v>
                </c:pt>
                <c:pt idx="12767">
                  <c:v>4</c:v>
                </c:pt>
                <c:pt idx="12768">
                  <c:v>4</c:v>
                </c:pt>
                <c:pt idx="12769">
                  <c:v>1</c:v>
                </c:pt>
                <c:pt idx="12770">
                  <c:v>4</c:v>
                </c:pt>
                <c:pt idx="12771">
                  <c:v>4</c:v>
                </c:pt>
                <c:pt idx="12772">
                  <c:v>3</c:v>
                </c:pt>
                <c:pt idx="12773">
                  <c:v>4</c:v>
                </c:pt>
                <c:pt idx="12774">
                  <c:v>4</c:v>
                </c:pt>
                <c:pt idx="12775">
                  <c:v>3</c:v>
                </c:pt>
                <c:pt idx="12776">
                  <c:v>2</c:v>
                </c:pt>
                <c:pt idx="12777">
                  <c:v>7</c:v>
                </c:pt>
                <c:pt idx="12778">
                  <c:v>4</c:v>
                </c:pt>
                <c:pt idx="12779">
                  <c:v>4</c:v>
                </c:pt>
                <c:pt idx="12780">
                  <c:v>2</c:v>
                </c:pt>
                <c:pt idx="12781">
                  <c:v>3</c:v>
                </c:pt>
                <c:pt idx="12782">
                  <c:v>4</c:v>
                </c:pt>
                <c:pt idx="12783">
                  <c:v>3</c:v>
                </c:pt>
                <c:pt idx="12784">
                  <c:v>4</c:v>
                </c:pt>
                <c:pt idx="12785">
                  <c:v>3</c:v>
                </c:pt>
                <c:pt idx="12786">
                  <c:v>4</c:v>
                </c:pt>
                <c:pt idx="12787">
                  <c:v>2</c:v>
                </c:pt>
                <c:pt idx="12788">
                  <c:v>3</c:v>
                </c:pt>
                <c:pt idx="12789">
                  <c:v>4</c:v>
                </c:pt>
                <c:pt idx="12790">
                  <c:v>3</c:v>
                </c:pt>
                <c:pt idx="12791">
                  <c:v>2</c:v>
                </c:pt>
                <c:pt idx="12792">
                  <c:v>3</c:v>
                </c:pt>
                <c:pt idx="12793">
                  <c:v>3</c:v>
                </c:pt>
                <c:pt idx="12794">
                  <c:v>3</c:v>
                </c:pt>
                <c:pt idx="12795">
                  <c:v>4</c:v>
                </c:pt>
                <c:pt idx="12796">
                  <c:v>3</c:v>
                </c:pt>
                <c:pt idx="12797">
                  <c:v>1</c:v>
                </c:pt>
                <c:pt idx="12798">
                  <c:v>4</c:v>
                </c:pt>
                <c:pt idx="12799">
                  <c:v>4</c:v>
                </c:pt>
                <c:pt idx="12800">
                  <c:v>4</c:v>
                </c:pt>
                <c:pt idx="12801">
                  <c:v>3</c:v>
                </c:pt>
                <c:pt idx="12802">
                  <c:v>5</c:v>
                </c:pt>
                <c:pt idx="12803">
                  <c:v>2</c:v>
                </c:pt>
                <c:pt idx="12804">
                  <c:v>2</c:v>
                </c:pt>
                <c:pt idx="12805">
                  <c:v>2</c:v>
                </c:pt>
                <c:pt idx="12806">
                  <c:v>4</c:v>
                </c:pt>
                <c:pt idx="12807">
                  <c:v>2</c:v>
                </c:pt>
                <c:pt idx="12808">
                  <c:v>3</c:v>
                </c:pt>
                <c:pt idx="12809">
                  <c:v>4</c:v>
                </c:pt>
                <c:pt idx="12810">
                  <c:v>5</c:v>
                </c:pt>
                <c:pt idx="12811">
                  <c:v>4</c:v>
                </c:pt>
                <c:pt idx="12812">
                  <c:v>3</c:v>
                </c:pt>
                <c:pt idx="12813">
                  <c:v>3</c:v>
                </c:pt>
                <c:pt idx="12814">
                  <c:v>3</c:v>
                </c:pt>
                <c:pt idx="12815">
                  <c:v>3</c:v>
                </c:pt>
                <c:pt idx="12816">
                  <c:v>5</c:v>
                </c:pt>
                <c:pt idx="12817">
                  <c:v>3</c:v>
                </c:pt>
                <c:pt idx="12818">
                  <c:v>6</c:v>
                </c:pt>
                <c:pt idx="12819">
                  <c:v>3</c:v>
                </c:pt>
                <c:pt idx="12820">
                  <c:v>4</c:v>
                </c:pt>
                <c:pt idx="12821">
                  <c:v>3</c:v>
                </c:pt>
                <c:pt idx="12822">
                  <c:v>2</c:v>
                </c:pt>
                <c:pt idx="12823">
                  <c:v>2</c:v>
                </c:pt>
                <c:pt idx="12824">
                  <c:v>1</c:v>
                </c:pt>
                <c:pt idx="12825">
                  <c:v>3</c:v>
                </c:pt>
                <c:pt idx="12826">
                  <c:v>4</c:v>
                </c:pt>
                <c:pt idx="12827">
                  <c:v>4</c:v>
                </c:pt>
                <c:pt idx="12828">
                  <c:v>4</c:v>
                </c:pt>
                <c:pt idx="12829">
                  <c:v>4</c:v>
                </c:pt>
                <c:pt idx="12830">
                  <c:v>1</c:v>
                </c:pt>
                <c:pt idx="12831">
                  <c:v>4</c:v>
                </c:pt>
                <c:pt idx="12832">
                  <c:v>3</c:v>
                </c:pt>
                <c:pt idx="12833">
                  <c:v>3</c:v>
                </c:pt>
                <c:pt idx="12834">
                  <c:v>3</c:v>
                </c:pt>
                <c:pt idx="12835">
                  <c:v>2</c:v>
                </c:pt>
                <c:pt idx="12836">
                  <c:v>1</c:v>
                </c:pt>
                <c:pt idx="12837">
                  <c:v>3</c:v>
                </c:pt>
                <c:pt idx="12838">
                  <c:v>3</c:v>
                </c:pt>
                <c:pt idx="12839">
                  <c:v>3</c:v>
                </c:pt>
                <c:pt idx="12840">
                  <c:v>3</c:v>
                </c:pt>
                <c:pt idx="12841">
                  <c:v>3</c:v>
                </c:pt>
                <c:pt idx="12842">
                  <c:v>3</c:v>
                </c:pt>
                <c:pt idx="12843">
                  <c:v>3</c:v>
                </c:pt>
                <c:pt idx="12844">
                  <c:v>4</c:v>
                </c:pt>
                <c:pt idx="12845">
                  <c:v>3</c:v>
                </c:pt>
                <c:pt idx="12846">
                  <c:v>4</c:v>
                </c:pt>
                <c:pt idx="12847">
                  <c:v>3</c:v>
                </c:pt>
                <c:pt idx="12848">
                  <c:v>3</c:v>
                </c:pt>
                <c:pt idx="12849">
                  <c:v>2</c:v>
                </c:pt>
                <c:pt idx="12850">
                  <c:v>3</c:v>
                </c:pt>
                <c:pt idx="12851">
                  <c:v>5</c:v>
                </c:pt>
                <c:pt idx="12852">
                  <c:v>4</c:v>
                </c:pt>
                <c:pt idx="12853">
                  <c:v>4</c:v>
                </c:pt>
                <c:pt idx="12854">
                  <c:v>4</c:v>
                </c:pt>
                <c:pt idx="12855">
                  <c:v>3</c:v>
                </c:pt>
                <c:pt idx="12856">
                  <c:v>3</c:v>
                </c:pt>
                <c:pt idx="12857">
                  <c:v>3</c:v>
                </c:pt>
                <c:pt idx="12858">
                  <c:v>3</c:v>
                </c:pt>
                <c:pt idx="12859">
                  <c:v>4</c:v>
                </c:pt>
                <c:pt idx="12860">
                  <c:v>4</c:v>
                </c:pt>
                <c:pt idx="12861">
                  <c:v>3</c:v>
                </c:pt>
                <c:pt idx="12862">
                  <c:v>4</c:v>
                </c:pt>
                <c:pt idx="12863">
                  <c:v>3</c:v>
                </c:pt>
                <c:pt idx="12864">
                  <c:v>2</c:v>
                </c:pt>
                <c:pt idx="12865">
                  <c:v>3</c:v>
                </c:pt>
                <c:pt idx="12866">
                  <c:v>3</c:v>
                </c:pt>
                <c:pt idx="12867">
                  <c:v>3</c:v>
                </c:pt>
                <c:pt idx="12868">
                  <c:v>3</c:v>
                </c:pt>
                <c:pt idx="12869">
                  <c:v>2</c:v>
                </c:pt>
                <c:pt idx="12870">
                  <c:v>2</c:v>
                </c:pt>
                <c:pt idx="12871">
                  <c:v>5</c:v>
                </c:pt>
                <c:pt idx="12872">
                  <c:v>6</c:v>
                </c:pt>
                <c:pt idx="12873">
                  <c:v>4</c:v>
                </c:pt>
                <c:pt idx="12874">
                  <c:v>3</c:v>
                </c:pt>
                <c:pt idx="12875">
                  <c:v>4</c:v>
                </c:pt>
                <c:pt idx="12876">
                  <c:v>3</c:v>
                </c:pt>
                <c:pt idx="12877">
                  <c:v>4</c:v>
                </c:pt>
                <c:pt idx="12878">
                  <c:v>3</c:v>
                </c:pt>
                <c:pt idx="12879">
                  <c:v>3</c:v>
                </c:pt>
                <c:pt idx="12880">
                  <c:v>3</c:v>
                </c:pt>
                <c:pt idx="12881">
                  <c:v>3</c:v>
                </c:pt>
                <c:pt idx="12882">
                  <c:v>3</c:v>
                </c:pt>
                <c:pt idx="12883">
                  <c:v>4</c:v>
                </c:pt>
                <c:pt idx="12884">
                  <c:v>4</c:v>
                </c:pt>
                <c:pt idx="12885">
                  <c:v>8</c:v>
                </c:pt>
                <c:pt idx="12886">
                  <c:v>3</c:v>
                </c:pt>
                <c:pt idx="12887">
                  <c:v>3</c:v>
                </c:pt>
                <c:pt idx="12888">
                  <c:v>2</c:v>
                </c:pt>
                <c:pt idx="12889">
                  <c:v>3</c:v>
                </c:pt>
                <c:pt idx="12890">
                  <c:v>3</c:v>
                </c:pt>
                <c:pt idx="12891">
                  <c:v>5</c:v>
                </c:pt>
                <c:pt idx="12892">
                  <c:v>2</c:v>
                </c:pt>
                <c:pt idx="12893">
                  <c:v>5</c:v>
                </c:pt>
                <c:pt idx="12894">
                  <c:v>2</c:v>
                </c:pt>
                <c:pt idx="12895">
                  <c:v>5</c:v>
                </c:pt>
                <c:pt idx="12896">
                  <c:v>2</c:v>
                </c:pt>
                <c:pt idx="12897">
                  <c:v>3</c:v>
                </c:pt>
                <c:pt idx="12898">
                  <c:v>3</c:v>
                </c:pt>
                <c:pt idx="12899">
                  <c:v>3</c:v>
                </c:pt>
                <c:pt idx="12900">
                  <c:v>4</c:v>
                </c:pt>
                <c:pt idx="12901">
                  <c:v>3</c:v>
                </c:pt>
                <c:pt idx="12902">
                  <c:v>4</c:v>
                </c:pt>
                <c:pt idx="12903">
                  <c:v>3</c:v>
                </c:pt>
                <c:pt idx="12904">
                  <c:v>2</c:v>
                </c:pt>
                <c:pt idx="12905">
                  <c:v>4</c:v>
                </c:pt>
                <c:pt idx="12906">
                  <c:v>4</c:v>
                </c:pt>
                <c:pt idx="12907">
                  <c:v>6</c:v>
                </c:pt>
                <c:pt idx="12908">
                  <c:v>3</c:v>
                </c:pt>
                <c:pt idx="12909">
                  <c:v>4</c:v>
                </c:pt>
                <c:pt idx="12910">
                  <c:v>2</c:v>
                </c:pt>
                <c:pt idx="12911">
                  <c:v>4</c:v>
                </c:pt>
                <c:pt idx="12912">
                  <c:v>5</c:v>
                </c:pt>
                <c:pt idx="12913">
                  <c:v>5</c:v>
                </c:pt>
                <c:pt idx="12914">
                  <c:v>4</c:v>
                </c:pt>
                <c:pt idx="12915">
                  <c:v>3</c:v>
                </c:pt>
                <c:pt idx="12916">
                  <c:v>4</c:v>
                </c:pt>
                <c:pt idx="12917">
                  <c:v>3</c:v>
                </c:pt>
                <c:pt idx="12918">
                  <c:v>5</c:v>
                </c:pt>
                <c:pt idx="12919">
                  <c:v>3</c:v>
                </c:pt>
                <c:pt idx="12920">
                  <c:v>3</c:v>
                </c:pt>
                <c:pt idx="12921">
                  <c:v>3</c:v>
                </c:pt>
                <c:pt idx="12922">
                  <c:v>3</c:v>
                </c:pt>
                <c:pt idx="12923">
                  <c:v>4</c:v>
                </c:pt>
                <c:pt idx="12924">
                  <c:v>4</c:v>
                </c:pt>
                <c:pt idx="12925">
                  <c:v>4</c:v>
                </c:pt>
                <c:pt idx="12926">
                  <c:v>3</c:v>
                </c:pt>
                <c:pt idx="12927">
                  <c:v>4</c:v>
                </c:pt>
                <c:pt idx="12928">
                  <c:v>3</c:v>
                </c:pt>
                <c:pt idx="12929">
                  <c:v>3</c:v>
                </c:pt>
                <c:pt idx="12930">
                  <c:v>3</c:v>
                </c:pt>
                <c:pt idx="12931">
                  <c:v>3</c:v>
                </c:pt>
                <c:pt idx="12932">
                  <c:v>2</c:v>
                </c:pt>
                <c:pt idx="12933">
                  <c:v>3</c:v>
                </c:pt>
                <c:pt idx="12934">
                  <c:v>2</c:v>
                </c:pt>
                <c:pt idx="12935">
                  <c:v>3</c:v>
                </c:pt>
                <c:pt idx="12936">
                  <c:v>4</c:v>
                </c:pt>
                <c:pt idx="12937">
                  <c:v>4</c:v>
                </c:pt>
                <c:pt idx="12938">
                  <c:v>3</c:v>
                </c:pt>
                <c:pt idx="12939">
                  <c:v>2</c:v>
                </c:pt>
                <c:pt idx="12940">
                  <c:v>4</c:v>
                </c:pt>
                <c:pt idx="12941">
                  <c:v>4</c:v>
                </c:pt>
                <c:pt idx="12942">
                  <c:v>4</c:v>
                </c:pt>
                <c:pt idx="12943">
                  <c:v>5</c:v>
                </c:pt>
                <c:pt idx="12944">
                  <c:v>3</c:v>
                </c:pt>
                <c:pt idx="12945">
                  <c:v>3</c:v>
                </c:pt>
                <c:pt idx="12946">
                  <c:v>2</c:v>
                </c:pt>
                <c:pt idx="12947">
                  <c:v>3</c:v>
                </c:pt>
                <c:pt idx="12948">
                  <c:v>4</c:v>
                </c:pt>
                <c:pt idx="12949">
                  <c:v>4</c:v>
                </c:pt>
                <c:pt idx="12950">
                  <c:v>3</c:v>
                </c:pt>
                <c:pt idx="12951">
                  <c:v>3</c:v>
                </c:pt>
                <c:pt idx="12952">
                  <c:v>3</c:v>
                </c:pt>
                <c:pt idx="12953">
                  <c:v>4</c:v>
                </c:pt>
                <c:pt idx="12954">
                  <c:v>3</c:v>
                </c:pt>
                <c:pt idx="12955">
                  <c:v>3</c:v>
                </c:pt>
                <c:pt idx="12956">
                  <c:v>3</c:v>
                </c:pt>
                <c:pt idx="12957">
                  <c:v>3</c:v>
                </c:pt>
                <c:pt idx="12958">
                  <c:v>4</c:v>
                </c:pt>
                <c:pt idx="12959">
                  <c:v>2</c:v>
                </c:pt>
                <c:pt idx="12960">
                  <c:v>4</c:v>
                </c:pt>
                <c:pt idx="12961">
                  <c:v>4</c:v>
                </c:pt>
                <c:pt idx="12962">
                  <c:v>3</c:v>
                </c:pt>
                <c:pt idx="12963">
                  <c:v>3</c:v>
                </c:pt>
                <c:pt idx="12964">
                  <c:v>3</c:v>
                </c:pt>
                <c:pt idx="12965">
                  <c:v>3</c:v>
                </c:pt>
                <c:pt idx="12966">
                  <c:v>4</c:v>
                </c:pt>
                <c:pt idx="12967">
                  <c:v>3</c:v>
                </c:pt>
                <c:pt idx="12968">
                  <c:v>4</c:v>
                </c:pt>
                <c:pt idx="12969">
                  <c:v>3</c:v>
                </c:pt>
                <c:pt idx="12970">
                  <c:v>5</c:v>
                </c:pt>
                <c:pt idx="12971">
                  <c:v>3</c:v>
                </c:pt>
                <c:pt idx="12972">
                  <c:v>3</c:v>
                </c:pt>
                <c:pt idx="12973">
                  <c:v>4</c:v>
                </c:pt>
                <c:pt idx="12974">
                  <c:v>4</c:v>
                </c:pt>
                <c:pt idx="12975">
                  <c:v>2</c:v>
                </c:pt>
                <c:pt idx="12976">
                  <c:v>5</c:v>
                </c:pt>
                <c:pt idx="12977">
                  <c:v>3</c:v>
                </c:pt>
                <c:pt idx="12978">
                  <c:v>2</c:v>
                </c:pt>
                <c:pt idx="12979">
                  <c:v>4</c:v>
                </c:pt>
                <c:pt idx="12980">
                  <c:v>2</c:v>
                </c:pt>
                <c:pt idx="12981">
                  <c:v>5</c:v>
                </c:pt>
                <c:pt idx="12982">
                  <c:v>4</c:v>
                </c:pt>
                <c:pt idx="12983">
                  <c:v>3</c:v>
                </c:pt>
                <c:pt idx="12984">
                  <c:v>3</c:v>
                </c:pt>
                <c:pt idx="12985">
                  <c:v>5</c:v>
                </c:pt>
                <c:pt idx="12986">
                  <c:v>3</c:v>
                </c:pt>
                <c:pt idx="12987">
                  <c:v>3</c:v>
                </c:pt>
                <c:pt idx="12988">
                  <c:v>2</c:v>
                </c:pt>
                <c:pt idx="12989">
                  <c:v>3</c:v>
                </c:pt>
                <c:pt idx="12990">
                  <c:v>4</c:v>
                </c:pt>
                <c:pt idx="12991">
                  <c:v>3</c:v>
                </c:pt>
                <c:pt idx="12992">
                  <c:v>3</c:v>
                </c:pt>
                <c:pt idx="12993">
                  <c:v>3</c:v>
                </c:pt>
                <c:pt idx="12994">
                  <c:v>4</c:v>
                </c:pt>
                <c:pt idx="12995">
                  <c:v>3</c:v>
                </c:pt>
                <c:pt idx="12996">
                  <c:v>5</c:v>
                </c:pt>
                <c:pt idx="12997">
                  <c:v>3</c:v>
                </c:pt>
                <c:pt idx="12998">
                  <c:v>4</c:v>
                </c:pt>
                <c:pt idx="12999">
                  <c:v>4</c:v>
                </c:pt>
                <c:pt idx="13000">
                  <c:v>3</c:v>
                </c:pt>
                <c:pt idx="13001">
                  <c:v>3</c:v>
                </c:pt>
                <c:pt idx="13002">
                  <c:v>4</c:v>
                </c:pt>
                <c:pt idx="13003">
                  <c:v>3</c:v>
                </c:pt>
                <c:pt idx="13004">
                  <c:v>2</c:v>
                </c:pt>
                <c:pt idx="13005">
                  <c:v>3</c:v>
                </c:pt>
                <c:pt idx="13006">
                  <c:v>3</c:v>
                </c:pt>
                <c:pt idx="13007">
                  <c:v>4</c:v>
                </c:pt>
                <c:pt idx="13008">
                  <c:v>3</c:v>
                </c:pt>
                <c:pt idx="13009">
                  <c:v>3</c:v>
                </c:pt>
                <c:pt idx="13010">
                  <c:v>3</c:v>
                </c:pt>
                <c:pt idx="13011">
                  <c:v>4</c:v>
                </c:pt>
                <c:pt idx="13012">
                  <c:v>5</c:v>
                </c:pt>
                <c:pt idx="13013">
                  <c:v>2</c:v>
                </c:pt>
                <c:pt idx="13014">
                  <c:v>2</c:v>
                </c:pt>
                <c:pt idx="13015">
                  <c:v>4</c:v>
                </c:pt>
                <c:pt idx="13016">
                  <c:v>3</c:v>
                </c:pt>
                <c:pt idx="13017">
                  <c:v>3</c:v>
                </c:pt>
                <c:pt idx="13018">
                  <c:v>3</c:v>
                </c:pt>
                <c:pt idx="13019">
                  <c:v>3</c:v>
                </c:pt>
                <c:pt idx="13020">
                  <c:v>4</c:v>
                </c:pt>
                <c:pt idx="13021">
                  <c:v>4</c:v>
                </c:pt>
                <c:pt idx="13022">
                  <c:v>3</c:v>
                </c:pt>
                <c:pt idx="13023">
                  <c:v>3</c:v>
                </c:pt>
                <c:pt idx="13024">
                  <c:v>3</c:v>
                </c:pt>
                <c:pt idx="13025">
                  <c:v>3</c:v>
                </c:pt>
                <c:pt idx="13026">
                  <c:v>3</c:v>
                </c:pt>
                <c:pt idx="13027">
                  <c:v>3</c:v>
                </c:pt>
                <c:pt idx="13028">
                  <c:v>2</c:v>
                </c:pt>
                <c:pt idx="13029">
                  <c:v>4</c:v>
                </c:pt>
                <c:pt idx="13030">
                  <c:v>3</c:v>
                </c:pt>
                <c:pt idx="13031">
                  <c:v>3</c:v>
                </c:pt>
                <c:pt idx="13032">
                  <c:v>4</c:v>
                </c:pt>
                <c:pt idx="13033">
                  <c:v>2</c:v>
                </c:pt>
                <c:pt idx="13034">
                  <c:v>3</c:v>
                </c:pt>
                <c:pt idx="13035">
                  <c:v>3</c:v>
                </c:pt>
                <c:pt idx="13036">
                  <c:v>3</c:v>
                </c:pt>
                <c:pt idx="13037">
                  <c:v>3</c:v>
                </c:pt>
                <c:pt idx="13038">
                  <c:v>4</c:v>
                </c:pt>
                <c:pt idx="13039">
                  <c:v>4</c:v>
                </c:pt>
                <c:pt idx="13040">
                  <c:v>3</c:v>
                </c:pt>
                <c:pt idx="13041">
                  <c:v>2</c:v>
                </c:pt>
                <c:pt idx="13042">
                  <c:v>3</c:v>
                </c:pt>
                <c:pt idx="13043">
                  <c:v>2</c:v>
                </c:pt>
                <c:pt idx="13044">
                  <c:v>2</c:v>
                </c:pt>
                <c:pt idx="13045">
                  <c:v>3</c:v>
                </c:pt>
                <c:pt idx="13046">
                  <c:v>4</c:v>
                </c:pt>
                <c:pt idx="13047">
                  <c:v>5</c:v>
                </c:pt>
                <c:pt idx="13048">
                  <c:v>4</c:v>
                </c:pt>
                <c:pt idx="13049">
                  <c:v>4</c:v>
                </c:pt>
                <c:pt idx="13050">
                  <c:v>4</c:v>
                </c:pt>
                <c:pt idx="13051">
                  <c:v>3</c:v>
                </c:pt>
                <c:pt idx="13052">
                  <c:v>5</c:v>
                </c:pt>
                <c:pt idx="13053">
                  <c:v>2</c:v>
                </c:pt>
                <c:pt idx="13054">
                  <c:v>3</c:v>
                </c:pt>
                <c:pt idx="13055">
                  <c:v>4</c:v>
                </c:pt>
                <c:pt idx="13056">
                  <c:v>4</c:v>
                </c:pt>
                <c:pt idx="13057">
                  <c:v>1</c:v>
                </c:pt>
                <c:pt idx="13058">
                  <c:v>3</c:v>
                </c:pt>
                <c:pt idx="13059">
                  <c:v>3</c:v>
                </c:pt>
                <c:pt idx="13060">
                  <c:v>5</c:v>
                </c:pt>
                <c:pt idx="13061">
                  <c:v>4</c:v>
                </c:pt>
                <c:pt idx="13062">
                  <c:v>3</c:v>
                </c:pt>
                <c:pt idx="13063">
                  <c:v>3</c:v>
                </c:pt>
                <c:pt idx="13064">
                  <c:v>5</c:v>
                </c:pt>
                <c:pt idx="13065">
                  <c:v>5</c:v>
                </c:pt>
                <c:pt idx="13066">
                  <c:v>4</c:v>
                </c:pt>
                <c:pt idx="13067">
                  <c:v>3</c:v>
                </c:pt>
                <c:pt idx="13068">
                  <c:v>4</c:v>
                </c:pt>
                <c:pt idx="13069">
                  <c:v>4</c:v>
                </c:pt>
                <c:pt idx="13070">
                  <c:v>4</c:v>
                </c:pt>
                <c:pt idx="13071">
                  <c:v>3</c:v>
                </c:pt>
                <c:pt idx="13072">
                  <c:v>2</c:v>
                </c:pt>
                <c:pt idx="13073">
                  <c:v>4</c:v>
                </c:pt>
                <c:pt idx="13074">
                  <c:v>4</c:v>
                </c:pt>
                <c:pt idx="13075">
                  <c:v>3</c:v>
                </c:pt>
                <c:pt idx="13076">
                  <c:v>3</c:v>
                </c:pt>
                <c:pt idx="13077">
                  <c:v>3</c:v>
                </c:pt>
                <c:pt idx="13078">
                  <c:v>3</c:v>
                </c:pt>
                <c:pt idx="13079">
                  <c:v>3</c:v>
                </c:pt>
                <c:pt idx="13080">
                  <c:v>4</c:v>
                </c:pt>
                <c:pt idx="13081">
                  <c:v>3</c:v>
                </c:pt>
                <c:pt idx="13082">
                  <c:v>2</c:v>
                </c:pt>
                <c:pt idx="13083">
                  <c:v>5</c:v>
                </c:pt>
                <c:pt idx="13084">
                  <c:v>3</c:v>
                </c:pt>
                <c:pt idx="13085">
                  <c:v>3</c:v>
                </c:pt>
                <c:pt idx="13086">
                  <c:v>4</c:v>
                </c:pt>
                <c:pt idx="13087">
                  <c:v>5</c:v>
                </c:pt>
                <c:pt idx="13088">
                  <c:v>4</c:v>
                </c:pt>
                <c:pt idx="13089">
                  <c:v>3</c:v>
                </c:pt>
                <c:pt idx="13090">
                  <c:v>4</c:v>
                </c:pt>
                <c:pt idx="13091">
                  <c:v>3</c:v>
                </c:pt>
                <c:pt idx="13092">
                  <c:v>3</c:v>
                </c:pt>
                <c:pt idx="13093">
                  <c:v>3</c:v>
                </c:pt>
                <c:pt idx="13094">
                  <c:v>2</c:v>
                </c:pt>
                <c:pt idx="13095">
                  <c:v>4</c:v>
                </c:pt>
                <c:pt idx="13096">
                  <c:v>3</c:v>
                </c:pt>
                <c:pt idx="13097">
                  <c:v>4</c:v>
                </c:pt>
                <c:pt idx="13098">
                  <c:v>3</c:v>
                </c:pt>
                <c:pt idx="13099">
                  <c:v>3</c:v>
                </c:pt>
                <c:pt idx="13100">
                  <c:v>4</c:v>
                </c:pt>
                <c:pt idx="13101">
                  <c:v>2</c:v>
                </c:pt>
                <c:pt idx="13102">
                  <c:v>4</c:v>
                </c:pt>
                <c:pt idx="13103">
                  <c:v>3</c:v>
                </c:pt>
                <c:pt idx="13104">
                  <c:v>3</c:v>
                </c:pt>
                <c:pt idx="13105">
                  <c:v>3</c:v>
                </c:pt>
                <c:pt idx="13106">
                  <c:v>3</c:v>
                </c:pt>
                <c:pt idx="13107">
                  <c:v>3</c:v>
                </c:pt>
                <c:pt idx="13108">
                  <c:v>3</c:v>
                </c:pt>
                <c:pt idx="13109">
                  <c:v>4</c:v>
                </c:pt>
                <c:pt idx="13110">
                  <c:v>4</c:v>
                </c:pt>
                <c:pt idx="13111">
                  <c:v>3</c:v>
                </c:pt>
                <c:pt idx="13112">
                  <c:v>3</c:v>
                </c:pt>
                <c:pt idx="13113">
                  <c:v>5</c:v>
                </c:pt>
                <c:pt idx="13114">
                  <c:v>2</c:v>
                </c:pt>
                <c:pt idx="13115">
                  <c:v>2</c:v>
                </c:pt>
                <c:pt idx="13116">
                  <c:v>4</c:v>
                </c:pt>
                <c:pt idx="13117">
                  <c:v>3</c:v>
                </c:pt>
                <c:pt idx="13118">
                  <c:v>4</c:v>
                </c:pt>
                <c:pt idx="13119">
                  <c:v>6</c:v>
                </c:pt>
                <c:pt idx="13120">
                  <c:v>7</c:v>
                </c:pt>
                <c:pt idx="13121">
                  <c:v>3</c:v>
                </c:pt>
                <c:pt idx="13122">
                  <c:v>3</c:v>
                </c:pt>
                <c:pt idx="13123">
                  <c:v>5</c:v>
                </c:pt>
                <c:pt idx="13124">
                  <c:v>4</c:v>
                </c:pt>
                <c:pt idx="13125">
                  <c:v>3</c:v>
                </c:pt>
                <c:pt idx="13126">
                  <c:v>5</c:v>
                </c:pt>
                <c:pt idx="13127">
                  <c:v>2</c:v>
                </c:pt>
                <c:pt idx="13128">
                  <c:v>3</c:v>
                </c:pt>
                <c:pt idx="13129">
                  <c:v>2</c:v>
                </c:pt>
                <c:pt idx="13130">
                  <c:v>4</c:v>
                </c:pt>
                <c:pt idx="13131">
                  <c:v>4</c:v>
                </c:pt>
                <c:pt idx="13132">
                  <c:v>3</c:v>
                </c:pt>
                <c:pt idx="13133">
                  <c:v>4</c:v>
                </c:pt>
                <c:pt idx="13134">
                  <c:v>4</c:v>
                </c:pt>
                <c:pt idx="13135">
                  <c:v>4</c:v>
                </c:pt>
                <c:pt idx="13136">
                  <c:v>2</c:v>
                </c:pt>
                <c:pt idx="13137">
                  <c:v>3</c:v>
                </c:pt>
                <c:pt idx="13138">
                  <c:v>4</c:v>
                </c:pt>
                <c:pt idx="13139">
                  <c:v>4</c:v>
                </c:pt>
                <c:pt idx="13140">
                  <c:v>4</c:v>
                </c:pt>
                <c:pt idx="13141">
                  <c:v>3</c:v>
                </c:pt>
                <c:pt idx="13142">
                  <c:v>4</c:v>
                </c:pt>
                <c:pt idx="13143">
                  <c:v>5</c:v>
                </c:pt>
                <c:pt idx="13144">
                  <c:v>2</c:v>
                </c:pt>
                <c:pt idx="13145">
                  <c:v>3</c:v>
                </c:pt>
                <c:pt idx="13146">
                  <c:v>4</c:v>
                </c:pt>
                <c:pt idx="13147">
                  <c:v>3</c:v>
                </c:pt>
                <c:pt idx="13148">
                  <c:v>6</c:v>
                </c:pt>
                <c:pt idx="13149">
                  <c:v>3</c:v>
                </c:pt>
                <c:pt idx="13150">
                  <c:v>4</c:v>
                </c:pt>
                <c:pt idx="13151">
                  <c:v>3</c:v>
                </c:pt>
                <c:pt idx="13152">
                  <c:v>4</c:v>
                </c:pt>
                <c:pt idx="13153">
                  <c:v>4</c:v>
                </c:pt>
                <c:pt idx="13154">
                  <c:v>3</c:v>
                </c:pt>
                <c:pt idx="13155">
                  <c:v>5</c:v>
                </c:pt>
                <c:pt idx="13156">
                  <c:v>4</c:v>
                </c:pt>
                <c:pt idx="13157">
                  <c:v>5</c:v>
                </c:pt>
                <c:pt idx="13158">
                  <c:v>3</c:v>
                </c:pt>
                <c:pt idx="13159">
                  <c:v>2</c:v>
                </c:pt>
                <c:pt idx="13160">
                  <c:v>2</c:v>
                </c:pt>
                <c:pt idx="13161">
                  <c:v>4</c:v>
                </c:pt>
                <c:pt idx="13162">
                  <c:v>3</c:v>
                </c:pt>
                <c:pt idx="13163">
                  <c:v>4</c:v>
                </c:pt>
                <c:pt idx="13164">
                  <c:v>2</c:v>
                </c:pt>
                <c:pt idx="13165">
                  <c:v>3</c:v>
                </c:pt>
                <c:pt idx="13166">
                  <c:v>3</c:v>
                </c:pt>
                <c:pt idx="13167">
                  <c:v>3</c:v>
                </c:pt>
                <c:pt idx="13168">
                  <c:v>3</c:v>
                </c:pt>
                <c:pt idx="13169">
                  <c:v>3</c:v>
                </c:pt>
                <c:pt idx="13170">
                  <c:v>3</c:v>
                </c:pt>
                <c:pt idx="13171">
                  <c:v>3</c:v>
                </c:pt>
                <c:pt idx="13172">
                  <c:v>3</c:v>
                </c:pt>
                <c:pt idx="13173">
                  <c:v>4</c:v>
                </c:pt>
                <c:pt idx="13174">
                  <c:v>4</c:v>
                </c:pt>
                <c:pt idx="13175">
                  <c:v>3</c:v>
                </c:pt>
                <c:pt idx="13176">
                  <c:v>3</c:v>
                </c:pt>
                <c:pt idx="13177">
                  <c:v>3</c:v>
                </c:pt>
                <c:pt idx="13178">
                  <c:v>3</c:v>
                </c:pt>
                <c:pt idx="13179">
                  <c:v>3</c:v>
                </c:pt>
                <c:pt idx="13180">
                  <c:v>3</c:v>
                </c:pt>
                <c:pt idx="13181">
                  <c:v>5</c:v>
                </c:pt>
                <c:pt idx="13182">
                  <c:v>3</c:v>
                </c:pt>
                <c:pt idx="13183">
                  <c:v>4</c:v>
                </c:pt>
                <c:pt idx="13184">
                  <c:v>4</c:v>
                </c:pt>
                <c:pt idx="13185">
                  <c:v>3</c:v>
                </c:pt>
                <c:pt idx="13186">
                  <c:v>3</c:v>
                </c:pt>
                <c:pt idx="13187">
                  <c:v>4</c:v>
                </c:pt>
                <c:pt idx="13188">
                  <c:v>3</c:v>
                </c:pt>
                <c:pt idx="13189">
                  <c:v>4</c:v>
                </c:pt>
                <c:pt idx="13190">
                  <c:v>2</c:v>
                </c:pt>
                <c:pt idx="13191">
                  <c:v>4</c:v>
                </c:pt>
                <c:pt idx="13192">
                  <c:v>4</c:v>
                </c:pt>
                <c:pt idx="13193">
                  <c:v>4</c:v>
                </c:pt>
                <c:pt idx="13194">
                  <c:v>4</c:v>
                </c:pt>
                <c:pt idx="13195">
                  <c:v>3</c:v>
                </c:pt>
                <c:pt idx="13196">
                  <c:v>5</c:v>
                </c:pt>
                <c:pt idx="13197">
                  <c:v>4</c:v>
                </c:pt>
                <c:pt idx="13198">
                  <c:v>2</c:v>
                </c:pt>
                <c:pt idx="13199">
                  <c:v>4</c:v>
                </c:pt>
                <c:pt idx="13200">
                  <c:v>4</c:v>
                </c:pt>
                <c:pt idx="13201">
                  <c:v>4</c:v>
                </c:pt>
                <c:pt idx="13202">
                  <c:v>2</c:v>
                </c:pt>
                <c:pt idx="13203">
                  <c:v>4</c:v>
                </c:pt>
                <c:pt idx="13204">
                  <c:v>3</c:v>
                </c:pt>
                <c:pt idx="13205">
                  <c:v>4</c:v>
                </c:pt>
                <c:pt idx="13206">
                  <c:v>2</c:v>
                </c:pt>
                <c:pt idx="13207">
                  <c:v>3</c:v>
                </c:pt>
                <c:pt idx="13208">
                  <c:v>2</c:v>
                </c:pt>
                <c:pt idx="13209">
                  <c:v>2</c:v>
                </c:pt>
                <c:pt idx="13210">
                  <c:v>4</c:v>
                </c:pt>
                <c:pt idx="13211">
                  <c:v>3</c:v>
                </c:pt>
                <c:pt idx="13212">
                  <c:v>3</c:v>
                </c:pt>
                <c:pt idx="13213">
                  <c:v>4</c:v>
                </c:pt>
                <c:pt idx="13214">
                  <c:v>3</c:v>
                </c:pt>
                <c:pt idx="13215">
                  <c:v>3</c:v>
                </c:pt>
                <c:pt idx="13216">
                  <c:v>3</c:v>
                </c:pt>
                <c:pt idx="13217">
                  <c:v>5</c:v>
                </c:pt>
                <c:pt idx="13218">
                  <c:v>3</c:v>
                </c:pt>
                <c:pt idx="13219">
                  <c:v>5</c:v>
                </c:pt>
                <c:pt idx="13220">
                  <c:v>3</c:v>
                </c:pt>
                <c:pt idx="13221">
                  <c:v>4</c:v>
                </c:pt>
                <c:pt idx="13222">
                  <c:v>3</c:v>
                </c:pt>
                <c:pt idx="13223">
                  <c:v>2</c:v>
                </c:pt>
                <c:pt idx="13224">
                  <c:v>3</c:v>
                </c:pt>
                <c:pt idx="13225">
                  <c:v>4</c:v>
                </c:pt>
                <c:pt idx="13226">
                  <c:v>4</c:v>
                </c:pt>
                <c:pt idx="13227">
                  <c:v>4</c:v>
                </c:pt>
                <c:pt idx="13228">
                  <c:v>4</c:v>
                </c:pt>
                <c:pt idx="13229">
                  <c:v>3</c:v>
                </c:pt>
                <c:pt idx="13230">
                  <c:v>3</c:v>
                </c:pt>
                <c:pt idx="13231">
                  <c:v>2</c:v>
                </c:pt>
                <c:pt idx="13232">
                  <c:v>3</c:v>
                </c:pt>
                <c:pt idx="13233">
                  <c:v>5</c:v>
                </c:pt>
                <c:pt idx="13234">
                  <c:v>4</c:v>
                </c:pt>
                <c:pt idx="13235">
                  <c:v>4</c:v>
                </c:pt>
                <c:pt idx="13236">
                  <c:v>3</c:v>
                </c:pt>
                <c:pt idx="13237">
                  <c:v>3</c:v>
                </c:pt>
                <c:pt idx="13238">
                  <c:v>4</c:v>
                </c:pt>
                <c:pt idx="13239">
                  <c:v>2</c:v>
                </c:pt>
                <c:pt idx="13240">
                  <c:v>2</c:v>
                </c:pt>
                <c:pt idx="13241">
                  <c:v>3</c:v>
                </c:pt>
                <c:pt idx="13242">
                  <c:v>2</c:v>
                </c:pt>
                <c:pt idx="13243">
                  <c:v>3</c:v>
                </c:pt>
                <c:pt idx="13244">
                  <c:v>3</c:v>
                </c:pt>
                <c:pt idx="13245">
                  <c:v>4</c:v>
                </c:pt>
                <c:pt idx="13246">
                  <c:v>3</c:v>
                </c:pt>
                <c:pt idx="13247">
                  <c:v>3</c:v>
                </c:pt>
                <c:pt idx="13248">
                  <c:v>4</c:v>
                </c:pt>
                <c:pt idx="13249">
                  <c:v>3</c:v>
                </c:pt>
                <c:pt idx="13250">
                  <c:v>3</c:v>
                </c:pt>
                <c:pt idx="13251">
                  <c:v>5</c:v>
                </c:pt>
                <c:pt idx="13252">
                  <c:v>3</c:v>
                </c:pt>
                <c:pt idx="13253">
                  <c:v>3</c:v>
                </c:pt>
                <c:pt idx="13254">
                  <c:v>4</c:v>
                </c:pt>
                <c:pt idx="13255">
                  <c:v>5</c:v>
                </c:pt>
                <c:pt idx="13256">
                  <c:v>4</c:v>
                </c:pt>
                <c:pt idx="13257">
                  <c:v>3</c:v>
                </c:pt>
                <c:pt idx="13258">
                  <c:v>3</c:v>
                </c:pt>
                <c:pt idx="13259">
                  <c:v>3</c:v>
                </c:pt>
                <c:pt idx="13260">
                  <c:v>3</c:v>
                </c:pt>
                <c:pt idx="13261">
                  <c:v>2</c:v>
                </c:pt>
                <c:pt idx="13262">
                  <c:v>5</c:v>
                </c:pt>
                <c:pt idx="13263">
                  <c:v>3</c:v>
                </c:pt>
                <c:pt idx="13264">
                  <c:v>3</c:v>
                </c:pt>
                <c:pt idx="13265">
                  <c:v>3</c:v>
                </c:pt>
                <c:pt idx="13266">
                  <c:v>3</c:v>
                </c:pt>
                <c:pt idx="13267">
                  <c:v>4</c:v>
                </c:pt>
                <c:pt idx="13268">
                  <c:v>3</c:v>
                </c:pt>
                <c:pt idx="13269">
                  <c:v>2</c:v>
                </c:pt>
                <c:pt idx="13270">
                  <c:v>3</c:v>
                </c:pt>
                <c:pt idx="13271">
                  <c:v>4</c:v>
                </c:pt>
                <c:pt idx="13272">
                  <c:v>3</c:v>
                </c:pt>
                <c:pt idx="13273">
                  <c:v>3</c:v>
                </c:pt>
                <c:pt idx="13274">
                  <c:v>4</c:v>
                </c:pt>
                <c:pt idx="13275">
                  <c:v>4</c:v>
                </c:pt>
                <c:pt idx="13276">
                  <c:v>4</c:v>
                </c:pt>
                <c:pt idx="13277">
                  <c:v>3</c:v>
                </c:pt>
                <c:pt idx="13278">
                  <c:v>3</c:v>
                </c:pt>
                <c:pt idx="13279">
                  <c:v>3</c:v>
                </c:pt>
                <c:pt idx="13280">
                  <c:v>4</c:v>
                </c:pt>
                <c:pt idx="13281">
                  <c:v>2</c:v>
                </c:pt>
                <c:pt idx="13282">
                  <c:v>2</c:v>
                </c:pt>
                <c:pt idx="13283">
                  <c:v>4</c:v>
                </c:pt>
                <c:pt idx="13284">
                  <c:v>2</c:v>
                </c:pt>
                <c:pt idx="13285">
                  <c:v>3</c:v>
                </c:pt>
                <c:pt idx="13286">
                  <c:v>4</c:v>
                </c:pt>
                <c:pt idx="13287">
                  <c:v>3</c:v>
                </c:pt>
                <c:pt idx="13288">
                  <c:v>3</c:v>
                </c:pt>
                <c:pt idx="13289">
                  <c:v>3</c:v>
                </c:pt>
                <c:pt idx="13290">
                  <c:v>3</c:v>
                </c:pt>
                <c:pt idx="13291">
                  <c:v>3</c:v>
                </c:pt>
                <c:pt idx="13292">
                  <c:v>3</c:v>
                </c:pt>
                <c:pt idx="13293">
                  <c:v>4</c:v>
                </c:pt>
                <c:pt idx="13294">
                  <c:v>4</c:v>
                </c:pt>
                <c:pt idx="13295">
                  <c:v>4</c:v>
                </c:pt>
                <c:pt idx="13296">
                  <c:v>3</c:v>
                </c:pt>
                <c:pt idx="13297">
                  <c:v>3</c:v>
                </c:pt>
                <c:pt idx="13298">
                  <c:v>4</c:v>
                </c:pt>
                <c:pt idx="13299">
                  <c:v>4</c:v>
                </c:pt>
                <c:pt idx="13300">
                  <c:v>4</c:v>
                </c:pt>
                <c:pt idx="13301">
                  <c:v>3</c:v>
                </c:pt>
                <c:pt idx="13302">
                  <c:v>3</c:v>
                </c:pt>
                <c:pt idx="13303">
                  <c:v>5</c:v>
                </c:pt>
                <c:pt idx="13304">
                  <c:v>4</c:v>
                </c:pt>
                <c:pt idx="13305">
                  <c:v>2</c:v>
                </c:pt>
                <c:pt idx="13306">
                  <c:v>4</c:v>
                </c:pt>
                <c:pt idx="13307">
                  <c:v>3</c:v>
                </c:pt>
                <c:pt idx="13308">
                  <c:v>3</c:v>
                </c:pt>
                <c:pt idx="13309">
                  <c:v>2</c:v>
                </c:pt>
                <c:pt idx="13310">
                  <c:v>2</c:v>
                </c:pt>
                <c:pt idx="13311">
                  <c:v>4</c:v>
                </c:pt>
                <c:pt idx="13312">
                  <c:v>2</c:v>
                </c:pt>
                <c:pt idx="13313">
                  <c:v>3</c:v>
                </c:pt>
                <c:pt idx="13314">
                  <c:v>10</c:v>
                </c:pt>
                <c:pt idx="13315">
                  <c:v>3</c:v>
                </c:pt>
                <c:pt idx="13316">
                  <c:v>4</c:v>
                </c:pt>
                <c:pt idx="13317">
                  <c:v>2</c:v>
                </c:pt>
                <c:pt idx="13318">
                  <c:v>4</c:v>
                </c:pt>
                <c:pt idx="13319">
                  <c:v>5</c:v>
                </c:pt>
                <c:pt idx="13320">
                  <c:v>3</c:v>
                </c:pt>
                <c:pt idx="13321">
                  <c:v>3</c:v>
                </c:pt>
                <c:pt idx="13322">
                  <c:v>3</c:v>
                </c:pt>
                <c:pt idx="13323">
                  <c:v>2</c:v>
                </c:pt>
                <c:pt idx="13324">
                  <c:v>4</c:v>
                </c:pt>
                <c:pt idx="13325">
                  <c:v>3</c:v>
                </c:pt>
                <c:pt idx="13326">
                  <c:v>3</c:v>
                </c:pt>
                <c:pt idx="13327">
                  <c:v>3</c:v>
                </c:pt>
                <c:pt idx="13328">
                  <c:v>4</c:v>
                </c:pt>
                <c:pt idx="13329">
                  <c:v>1</c:v>
                </c:pt>
                <c:pt idx="13330">
                  <c:v>2</c:v>
                </c:pt>
                <c:pt idx="13331">
                  <c:v>3</c:v>
                </c:pt>
                <c:pt idx="13332">
                  <c:v>3</c:v>
                </c:pt>
                <c:pt idx="13333">
                  <c:v>3</c:v>
                </c:pt>
                <c:pt idx="13334">
                  <c:v>3</c:v>
                </c:pt>
                <c:pt idx="13335">
                  <c:v>3</c:v>
                </c:pt>
                <c:pt idx="13336">
                  <c:v>3</c:v>
                </c:pt>
                <c:pt idx="13337">
                  <c:v>3</c:v>
                </c:pt>
                <c:pt idx="13338">
                  <c:v>3</c:v>
                </c:pt>
                <c:pt idx="13339">
                  <c:v>3</c:v>
                </c:pt>
                <c:pt idx="13340">
                  <c:v>3</c:v>
                </c:pt>
                <c:pt idx="13341">
                  <c:v>3</c:v>
                </c:pt>
                <c:pt idx="13342">
                  <c:v>3</c:v>
                </c:pt>
                <c:pt idx="13343">
                  <c:v>3</c:v>
                </c:pt>
                <c:pt idx="13344">
                  <c:v>3</c:v>
                </c:pt>
                <c:pt idx="13345">
                  <c:v>4</c:v>
                </c:pt>
                <c:pt idx="13346">
                  <c:v>3</c:v>
                </c:pt>
                <c:pt idx="13347">
                  <c:v>4</c:v>
                </c:pt>
                <c:pt idx="13348">
                  <c:v>3</c:v>
                </c:pt>
                <c:pt idx="13349">
                  <c:v>2</c:v>
                </c:pt>
                <c:pt idx="13350">
                  <c:v>4</c:v>
                </c:pt>
                <c:pt idx="13351">
                  <c:v>3</c:v>
                </c:pt>
                <c:pt idx="13352">
                  <c:v>3</c:v>
                </c:pt>
                <c:pt idx="13353">
                  <c:v>3</c:v>
                </c:pt>
                <c:pt idx="13354">
                  <c:v>3</c:v>
                </c:pt>
                <c:pt idx="13355">
                  <c:v>4</c:v>
                </c:pt>
                <c:pt idx="13356">
                  <c:v>2</c:v>
                </c:pt>
                <c:pt idx="13357">
                  <c:v>4</c:v>
                </c:pt>
                <c:pt idx="13358">
                  <c:v>3</c:v>
                </c:pt>
                <c:pt idx="13359">
                  <c:v>4</c:v>
                </c:pt>
                <c:pt idx="13360">
                  <c:v>3</c:v>
                </c:pt>
                <c:pt idx="13361">
                  <c:v>3</c:v>
                </c:pt>
                <c:pt idx="13362">
                  <c:v>3</c:v>
                </c:pt>
                <c:pt idx="13363">
                  <c:v>3</c:v>
                </c:pt>
                <c:pt idx="13364">
                  <c:v>3</c:v>
                </c:pt>
                <c:pt idx="13365">
                  <c:v>2</c:v>
                </c:pt>
                <c:pt idx="13366">
                  <c:v>4</c:v>
                </c:pt>
                <c:pt idx="13367">
                  <c:v>4</c:v>
                </c:pt>
                <c:pt idx="13368">
                  <c:v>3</c:v>
                </c:pt>
                <c:pt idx="13369">
                  <c:v>2</c:v>
                </c:pt>
                <c:pt idx="13370">
                  <c:v>3</c:v>
                </c:pt>
                <c:pt idx="13371">
                  <c:v>4</c:v>
                </c:pt>
                <c:pt idx="13372">
                  <c:v>2</c:v>
                </c:pt>
                <c:pt idx="13373">
                  <c:v>3</c:v>
                </c:pt>
                <c:pt idx="13374">
                  <c:v>3</c:v>
                </c:pt>
                <c:pt idx="13375">
                  <c:v>3</c:v>
                </c:pt>
                <c:pt idx="13376">
                  <c:v>3</c:v>
                </c:pt>
                <c:pt idx="13377">
                  <c:v>6</c:v>
                </c:pt>
                <c:pt idx="13378">
                  <c:v>4</c:v>
                </c:pt>
                <c:pt idx="13379">
                  <c:v>3</c:v>
                </c:pt>
                <c:pt idx="13380">
                  <c:v>3</c:v>
                </c:pt>
                <c:pt idx="13381">
                  <c:v>2</c:v>
                </c:pt>
                <c:pt idx="13382">
                  <c:v>3</c:v>
                </c:pt>
                <c:pt idx="13383">
                  <c:v>3</c:v>
                </c:pt>
                <c:pt idx="13384">
                  <c:v>3</c:v>
                </c:pt>
                <c:pt idx="13385">
                  <c:v>4</c:v>
                </c:pt>
                <c:pt idx="13386">
                  <c:v>3</c:v>
                </c:pt>
                <c:pt idx="13387">
                  <c:v>3</c:v>
                </c:pt>
                <c:pt idx="13388">
                  <c:v>3</c:v>
                </c:pt>
                <c:pt idx="13389">
                  <c:v>4</c:v>
                </c:pt>
                <c:pt idx="13390">
                  <c:v>3</c:v>
                </c:pt>
                <c:pt idx="13391">
                  <c:v>3</c:v>
                </c:pt>
                <c:pt idx="13392">
                  <c:v>3</c:v>
                </c:pt>
                <c:pt idx="13393">
                  <c:v>2</c:v>
                </c:pt>
                <c:pt idx="13394">
                  <c:v>3</c:v>
                </c:pt>
                <c:pt idx="13395">
                  <c:v>3</c:v>
                </c:pt>
                <c:pt idx="13396">
                  <c:v>4</c:v>
                </c:pt>
                <c:pt idx="13397">
                  <c:v>4</c:v>
                </c:pt>
                <c:pt idx="13398">
                  <c:v>3</c:v>
                </c:pt>
                <c:pt idx="13399">
                  <c:v>4</c:v>
                </c:pt>
                <c:pt idx="13400">
                  <c:v>4</c:v>
                </c:pt>
                <c:pt idx="13401">
                  <c:v>3</c:v>
                </c:pt>
                <c:pt idx="13402">
                  <c:v>4</c:v>
                </c:pt>
                <c:pt idx="13403">
                  <c:v>4</c:v>
                </c:pt>
                <c:pt idx="13404">
                  <c:v>3</c:v>
                </c:pt>
                <c:pt idx="13405">
                  <c:v>3</c:v>
                </c:pt>
                <c:pt idx="13406">
                  <c:v>4</c:v>
                </c:pt>
                <c:pt idx="13407">
                  <c:v>4</c:v>
                </c:pt>
                <c:pt idx="13408">
                  <c:v>4</c:v>
                </c:pt>
                <c:pt idx="13409">
                  <c:v>3</c:v>
                </c:pt>
                <c:pt idx="13410">
                  <c:v>2</c:v>
                </c:pt>
                <c:pt idx="13411">
                  <c:v>5</c:v>
                </c:pt>
                <c:pt idx="13412">
                  <c:v>4</c:v>
                </c:pt>
                <c:pt idx="13413">
                  <c:v>2</c:v>
                </c:pt>
                <c:pt idx="13414">
                  <c:v>3</c:v>
                </c:pt>
                <c:pt idx="13415">
                  <c:v>4</c:v>
                </c:pt>
                <c:pt idx="13416">
                  <c:v>4</c:v>
                </c:pt>
                <c:pt idx="13417">
                  <c:v>3</c:v>
                </c:pt>
                <c:pt idx="13418">
                  <c:v>4</c:v>
                </c:pt>
                <c:pt idx="13419">
                  <c:v>2</c:v>
                </c:pt>
                <c:pt idx="13420">
                  <c:v>3</c:v>
                </c:pt>
                <c:pt idx="13421">
                  <c:v>4</c:v>
                </c:pt>
                <c:pt idx="13422">
                  <c:v>2</c:v>
                </c:pt>
                <c:pt idx="13423">
                  <c:v>3</c:v>
                </c:pt>
                <c:pt idx="13424">
                  <c:v>4</c:v>
                </c:pt>
                <c:pt idx="13425">
                  <c:v>5</c:v>
                </c:pt>
                <c:pt idx="13426">
                  <c:v>3</c:v>
                </c:pt>
                <c:pt idx="13427">
                  <c:v>4</c:v>
                </c:pt>
                <c:pt idx="13428">
                  <c:v>3</c:v>
                </c:pt>
                <c:pt idx="13429">
                  <c:v>3</c:v>
                </c:pt>
                <c:pt idx="13430">
                  <c:v>3</c:v>
                </c:pt>
                <c:pt idx="13431">
                  <c:v>2</c:v>
                </c:pt>
                <c:pt idx="13432">
                  <c:v>3</c:v>
                </c:pt>
                <c:pt idx="13433">
                  <c:v>4</c:v>
                </c:pt>
                <c:pt idx="13434">
                  <c:v>3</c:v>
                </c:pt>
                <c:pt idx="13435">
                  <c:v>5</c:v>
                </c:pt>
                <c:pt idx="13436">
                  <c:v>2</c:v>
                </c:pt>
                <c:pt idx="13437">
                  <c:v>4</c:v>
                </c:pt>
                <c:pt idx="13438">
                  <c:v>3</c:v>
                </c:pt>
                <c:pt idx="13439">
                  <c:v>3</c:v>
                </c:pt>
                <c:pt idx="13440">
                  <c:v>3</c:v>
                </c:pt>
                <c:pt idx="13441">
                  <c:v>3</c:v>
                </c:pt>
                <c:pt idx="13442">
                  <c:v>4</c:v>
                </c:pt>
                <c:pt idx="13443">
                  <c:v>2</c:v>
                </c:pt>
                <c:pt idx="13444">
                  <c:v>3</c:v>
                </c:pt>
                <c:pt idx="13445">
                  <c:v>2</c:v>
                </c:pt>
                <c:pt idx="13446">
                  <c:v>3</c:v>
                </c:pt>
                <c:pt idx="13447">
                  <c:v>4</c:v>
                </c:pt>
                <c:pt idx="13448">
                  <c:v>4</c:v>
                </c:pt>
                <c:pt idx="13449">
                  <c:v>4</c:v>
                </c:pt>
                <c:pt idx="13450">
                  <c:v>2</c:v>
                </c:pt>
                <c:pt idx="13451">
                  <c:v>4</c:v>
                </c:pt>
                <c:pt idx="13452">
                  <c:v>3</c:v>
                </c:pt>
                <c:pt idx="13453">
                  <c:v>4</c:v>
                </c:pt>
                <c:pt idx="13454">
                  <c:v>3</c:v>
                </c:pt>
                <c:pt idx="13455">
                  <c:v>6</c:v>
                </c:pt>
                <c:pt idx="13456">
                  <c:v>4</c:v>
                </c:pt>
                <c:pt idx="13457">
                  <c:v>3</c:v>
                </c:pt>
                <c:pt idx="13458">
                  <c:v>6</c:v>
                </c:pt>
                <c:pt idx="13459">
                  <c:v>4</c:v>
                </c:pt>
                <c:pt idx="13460">
                  <c:v>4</c:v>
                </c:pt>
                <c:pt idx="13461">
                  <c:v>3</c:v>
                </c:pt>
                <c:pt idx="13462">
                  <c:v>4</c:v>
                </c:pt>
                <c:pt idx="13463">
                  <c:v>4</c:v>
                </c:pt>
                <c:pt idx="13464">
                  <c:v>3</c:v>
                </c:pt>
                <c:pt idx="13465">
                  <c:v>5</c:v>
                </c:pt>
                <c:pt idx="13466">
                  <c:v>4</c:v>
                </c:pt>
                <c:pt idx="13467">
                  <c:v>3</c:v>
                </c:pt>
                <c:pt idx="13468">
                  <c:v>4</c:v>
                </c:pt>
                <c:pt idx="13469">
                  <c:v>3</c:v>
                </c:pt>
                <c:pt idx="13470">
                  <c:v>3</c:v>
                </c:pt>
                <c:pt idx="13471">
                  <c:v>4</c:v>
                </c:pt>
                <c:pt idx="13472">
                  <c:v>3</c:v>
                </c:pt>
                <c:pt idx="13473">
                  <c:v>2</c:v>
                </c:pt>
                <c:pt idx="13474">
                  <c:v>4</c:v>
                </c:pt>
                <c:pt idx="13475">
                  <c:v>3</c:v>
                </c:pt>
                <c:pt idx="13476">
                  <c:v>3</c:v>
                </c:pt>
                <c:pt idx="13477">
                  <c:v>2</c:v>
                </c:pt>
                <c:pt idx="13478">
                  <c:v>4</c:v>
                </c:pt>
                <c:pt idx="13479">
                  <c:v>3</c:v>
                </c:pt>
                <c:pt idx="13480">
                  <c:v>2</c:v>
                </c:pt>
                <c:pt idx="13481">
                  <c:v>4</c:v>
                </c:pt>
                <c:pt idx="13482">
                  <c:v>2</c:v>
                </c:pt>
                <c:pt idx="13483">
                  <c:v>2</c:v>
                </c:pt>
                <c:pt idx="13484">
                  <c:v>3</c:v>
                </c:pt>
                <c:pt idx="13485">
                  <c:v>3</c:v>
                </c:pt>
                <c:pt idx="13486">
                  <c:v>4</c:v>
                </c:pt>
                <c:pt idx="13487">
                  <c:v>3</c:v>
                </c:pt>
                <c:pt idx="13488">
                  <c:v>4</c:v>
                </c:pt>
                <c:pt idx="13489">
                  <c:v>3</c:v>
                </c:pt>
                <c:pt idx="13490">
                  <c:v>3</c:v>
                </c:pt>
                <c:pt idx="13491">
                  <c:v>4</c:v>
                </c:pt>
                <c:pt idx="13492">
                  <c:v>4</c:v>
                </c:pt>
                <c:pt idx="13493">
                  <c:v>4</c:v>
                </c:pt>
                <c:pt idx="13494">
                  <c:v>3</c:v>
                </c:pt>
                <c:pt idx="13495">
                  <c:v>4</c:v>
                </c:pt>
                <c:pt idx="13496">
                  <c:v>6</c:v>
                </c:pt>
                <c:pt idx="13497">
                  <c:v>3</c:v>
                </c:pt>
                <c:pt idx="13498">
                  <c:v>2</c:v>
                </c:pt>
                <c:pt idx="13499">
                  <c:v>4</c:v>
                </c:pt>
                <c:pt idx="13500">
                  <c:v>3</c:v>
                </c:pt>
                <c:pt idx="13501">
                  <c:v>4</c:v>
                </c:pt>
                <c:pt idx="13502">
                  <c:v>3</c:v>
                </c:pt>
                <c:pt idx="13503">
                  <c:v>4</c:v>
                </c:pt>
                <c:pt idx="13504">
                  <c:v>3</c:v>
                </c:pt>
                <c:pt idx="13505">
                  <c:v>2</c:v>
                </c:pt>
                <c:pt idx="13506">
                  <c:v>4</c:v>
                </c:pt>
                <c:pt idx="13507">
                  <c:v>3</c:v>
                </c:pt>
                <c:pt idx="13508">
                  <c:v>4</c:v>
                </c:pt>
                <c:pt idx="13509">
                  <c:v>4</c:v>
                </c:pt>
                <c:pt idx="13510">
                  <c:v>3</c:v>
                </c:pt>
                <c:pt idx="13511">
                  <c:v>3</c:v>
                </c:pt>
                <c:pt idx="13512">
                  <c:v>4</c:v>
                </c:pt>
                <c:pt idx="13513">
                  <c:v>3</c:v>
                </c:pt>
                <c:pt idx="13514">
                  <c:v>5</c:v>
                </c:pt>
                <c:pt idx="13515">
                  <c:v>2</c:v>
                </c:pt>
                <c:pt idx="13516">
                  <c:v>4</c:v>
                </c:pt>
                <c:pt idx="13517">
                  <c:v>4</c:v>
                </c:pt>
                <c:pt idx="13518">
                  <c:v>1</c:v>
                </c:pt>
                <c:pt idx="13519">
                  <c:v>4</c:v>
                </c:pt>
                <c:pt idx="13520">
                  <c:v>3</c:v>
                </c:pt>
                <c:pt idx="13521">
                  <c:v>4</c:v>
                </c:pt>
                <c:pt idx="13522">
                  <c:v>5</c:v>
                </c:pt>
                <c:pt idx="13523">
                  <c:v>3</c:v>
                </c:pt>
                <c:pt idx="13524">
                  <c:v>2</c:v>
                </c:pt>
                <c:pt idx="13525">
                  <c:v>2</c:v>
                </c:pt>
                <c:pt idx="13526">
                  <c:v>3</c:v>
                </c:pt>
                <c:pt idx="13527">
                  <c:v>4</c:v>
                </c:pt>
                <c:pt idx="13528">
                  <c:v>5</c:v>
                </c:pt>
                <c:pt idx="13529">
                  <c:v>3</c:v>
                </c:pt>
                <c:pt idx="13530">
                  <c:v>4</c:v>
                </c:pt>
                <c:pt idx="13531">
                  <c:v>3</c:v>
                </c:pt>
                <c:pt idx="13532">
                  <c:v>3</c:v>
                </c:pt>
                <c:pt idx="13533">
                  <c:v>4</c:v>
                </c:pt>
                <c:pt idx="13534">
                  <c:v>3</c:v>
                </c:pt>
                <c:pt idx="13535">
                  <c:v>3</c:v>
                </c:pt>
                <c:pt idx="13536">
                  <c:v>3</c:v>
                </c:pt>
                <c:pt idx="13537">
                  <c:v>2</c:v>
                </c:pt>
                <c:pt idx="13538">
                  <c:v>4</c:v>
                </c:pt>
                <c:pt idx="13539">
                  <c:v>3</c:v>
                </c:pt>
                <c:pt idx="13540">
                  <c:v>4</c:v>
                </c:pt>
                <c:pt idx="13541">
                  <c:v>4</c:v>
                </c:pt>
                <c:pt idx="13542">
                  <c:v>3</c:v>
                </c:pt>
                <c:pt idx="13543">
                  <c:v>5</c:v>
                </c:pt>
                <c:pt idx="13544">
                  <c:v>2</c:v>
                </c:pt>
                <c:pt idx="13545">
                  <c:v>4</c:v>
                </c:pt>
                <c:pt idx="13546">
                  <c:v>4</c:v>
                </c:pt>
                <c:pt idx="13547">
                  <c:v>3</c:v>
                </c:pt>
                <c:pt idx="13548">
                  <c:v>3</c:v>
                </c:pt>
                <c:pt idx="13549">
                  <c:v>5</c:v>
                </c:pt>
                <c:pt idx="13550">
                  <c:v>3</c:v>
                </c:pt>
                <c:pt idx="13551">
                  <c:v>3</c:v>
                </c:pt>
                <c:pt idx="13552">
                  <c:v>3</c:v>
                </c:pt>
                <c:pt idx="13553">
                  <c:v>3</c:v>
                </c:pt>
                <c:pt idx="13554">
                  <c:v>3</c:v>
                </c:pt>
                <c:pt idx="13555">
                  <c:v>3</c:v>
                </c:pt>
                <c:pt idx="13556">
                  <c:v>3</c:v>
                </c:pt>
                <c:pt idx="13557">
                  <c:v>3</c:v>
                </c:pt>
                <c:pt idx="13558">
                  <c:v>3</c:v>
                </c:pt>
                <c:pt idx="13559">
                  <c:v>3</c:v>
                </c:pt>
                <c:pt idx="13560">
                  <c:v>3</c:v>
                </c:pt>
                <c:pt idx="13561">
                  <c:v>3</c:v>
                </c:pt>
                <c:pt idx="13562">
                  <c:v>3</c:v>
                </c:pt>
                <c:pt idx="13563">
                  <c:v>4</c:v>
                </c:pt>
                <c:pt idx="13564">
                  <c:v>3</c:v>
                </c:pt>
                <c:pt idx="13565">
                  <c:v>3</c:v>
                </c:pt>
                <c:pt idx="13566">
                  <c:v>4</c:v>
                </c:pt>
                <c:pt idx="13567">
                  <c:v>3</c:v>
                </c:pt>
                <c:pt idx="13568">
                  <c:v>3</c:v>
                </c:pt>
                <c:pt idx="13569">
                  <c:v>3</c:v>
                </c:pt>
                <c:pt idx="13570">
                  <c:v>4</c:v>
                </c:pt>
                <c:pt idx="13571">
                  <c:v>4</c:v>
                </c:pt>
                <c:pt idx="13572">
                  <c:v>2</c:v>
                </c:pt>
                <c:pt idx="13573">
                  <c:v>4</c:v>
                </c:pt>
                <c:pt idx="13574">
                  <c:v>4</c:v>
                </c:pt>
                <c:pt idx="13575">
                  <c:v>3</c:v>
                </c:pt>
                <c:pt idx="13576">
                  <c:v>1</c:v>
                </c:pt>
                <c:pt idx="13577">
                  <c:v>3</c:v>
                </c:pt>
                <c:pt idx="13578">
                  <c:v>4</c:v>
                </c:pt>
                <c:pt idx="13579">
                  <c:v>5</c:v>
                </c:pt>
                <c:pt idx="13580">
                  <c:v>4</c:v>
                </c:pt>
                <c:pt idx="13581">
                  <c:v>3</c:v>
                </c:pt>
                <c:pt idx="13582">
                  <c:v>3</c:v>
                </c:pt>
                <c:pt idx="13583">
                  <c:v>3</c:v>
                </c:pt>
                <c:pt idx="13584">
                  <c:v>4</c:v>
                </c:pt>
                <c:pt idx="13585">
                  <c:v>5</c:v>
                </c:pt>
                <c:pt idx="13586">
                  <c:v>3</c:v>
                </c:pt>
                <c:pt idx="13587">
                  <c:v>3</c:v>
                </c:pt>
                <c:pt idx="13588">
                  <c:v>2</c:v>
                </c:pt>
                <c:pt idx="13589">
                  <c:v>2</c:v>
                </c:pt>
                <c:pt idx="13590">
                  <c:v>3</c:v>
                </c:pt>
                <c:pt idx="13591">
                  <c:v>4</c:v>
                </c:pt>
                <c:pt idx="13592">
                  <c:v>3</c:v>
                </c:pt>
                <c:pt idx="13593">
                  <c:v>4</c:v>
                </c:pt>
                <c:pt idx="13594">
                  <c:v>3</c:v>
                </c:pt>
                <c:pt idx="13595">
                  <c:v>3</c:v>
                </c:pt>
                <c:pt idx="13596">
                  <c:v>2</c:v>
                </c:pt>
                <c:pt idx="13597">
                  <c:v>4</c:v>
                </c:pt>
                <c:pt idx="13598">
                  <c:v>4</c:v>
                </c:pt>
                <c:pt idx="13599">
                  <c:v>4</c:v>
                </c:pt>
                <c:pt idx="13600">
                  <c:v>4</c:v>
                </c:pt>
                <c:pt idx="13601">
                  <c:v>2</c:v>
                </c:pt>
                <c:pt idx="13602">
                  <c:v>5</c:v>
                </c:pt>
                <c:pt idx="13603">
                  <c:v>3</c:v>
                </c:pt>
                <c:pt idx="13604">
                  <c:v>4</c:v>
                </c:pt>
                <c:pt idx="13605">
                  <c:v>3</c:v>
                </c:pt>
                <c:pt idx="13606">
                  <c:v>5</c:v>
                </c:pt>
                <c:pt idx="13607">
                  <c:v>4</c:v>
                </c:pt>
                <c:pt idx="13608">
                  <c:v>3</c:v>
                </c:pt>
                <c:pt idx="13609">
                  <c:v>4</c:v>
                </c:pt>
                <c:pt idx="13610">
                  <c:v>2</c:v>
                </c:pt>
                <c:pt idx="13611">
                  <c:v>3</c:v>
                </c:pt>
                <c:pt idx="13612">
                  <c:v>4</c:v>
                </c:pt>
                <c:pt idx="13613">
                  <c:v>4</c:v>
                </c:pt>
                <c:pt idx="13614">
                  <c:v>4</c:v>
                </c:pt>
                <c:pt idx="13615">
                  <c:v>3</c:v>
                </c:pt>
                <c:pt idx="13616">
                  <c:v>3</c:v>
                </c:pt>
                <c:pt idx="13617">
                  <c:v>2</c:v>
                </c:pt>
                <c:pt idx="13618">
                  <c:v>2</c:v>
                </c:pt>
                <c:pt idx="13619">
                  <c:v>4</c:v>
                </c:pt>
                <c:pt idx="13620">
                  <c:v>3</c:v>
                </c:pt>
                <c:pt idx="13621">
                  <c:v>3</c:v>
                </c:pt>
                <c:pt idx="13622">
                  <c:v>4</c:v>
                </c:pt>
                <c:pt idx="13623">
                  <c:v>3</c:v>
                </c:pt>
                <c:pt idx="13624">
                  <c:v>2</c:v>
                </c:pt>
                <c:pt idx="13625">
                  <c:v>3</c:v>
                </c:pt>
                <c:pt idx="13626">
                  <c:v>4</c:v>
                </c:pt>
                <c:pt idx="13627">
                  <c:v>4</c:v>
                </c:pt>
                <c:pt idx="13628">
                  <c:v>2</c:v>
                </c:pt>
                <c:pt idx="13629">
                  <c:v>2</c:v>
                </c:pt>
                <c:pt idx="13630">
                  <c:v>2</c:v>
                </c:pt>
                <c:pt idx="13631">
                  <c:v>3</c:v>
                </c:pt>
                <c:pt idx="13632">
                  <c:v>4</c:v>
                </c:pt>
                <c:pt idx="13633">
                  <c:v>3</c:v>
                </c:pt>
                <c:pt idx="13634">
                  <c:v>4</c:v>
                </c:pt>
                <c:pt idx="13635">
                  <c:v>3</c:v>
                </c:pt>
                <c:pt idx="13636">
                  <c:v>4</c:v>
                </c:pt>
                <c:pt idx="13637">
                  <c:v>4</c:v>
                </c:pt>
                <c:pt idx="13638">
                  <c:v>5</c:v>
                </c:pt>
                <c:pt idx="13639">
                  <c:v>3</c:v>
                </c:pt>
                <c:pt idx="13640">
                  <c:v>3</c:v>
                </c:pt>
                <c:pt idx="13641">
                  <c:v>3</c:v>
                </c:pt>
                <c:pt idx="13642">
                  <c:v>6</c:v>
                </c:pt>
                <c:pt idx="13643">
                  <c:v>4</c:v>
                </c:pt>
                <c:pt idx="13644">
                  <c:v>2</c:v>
                </c:pt>
                <c:pt idx="13645">
                  <c:v>4</c:v>
                </c:pt>
                <c:pt idx="13646">
                  <c:v>3</c:v>
                </c:pt>
                <c:pt idx="13647">
                  <c:v>4</c:v>
                </c:pt>
                <c:pt idx="13648">
                  <c:v>3</c:v>
                </c:pt>
                <c:pt idx="13649">
                  <c:v>3</c:v>
                </c:pt>
                <c:pt idx="13650">
                  <c:v>4</c:v>
                </c:pt>
                <c:pt idx="13651">
                  <c:v>3</c:v>
                </c:pt>
                <c:pt idx="13652">
                  <c:v>2</c:v>
                </c:pt>
                <c:pt idx="13653">
                  <c:v>4</c:v>
                </c:pt>
                <c:pt idx="13654">
                  <c:v>3</c:v>
                </c:pt>
                <c:pt idx="13655">
                  <c:v>3</c:v>
                </c:pt>
                <c:pt idx="13656">
                  <c:v>3</c:v>
                </c:pt>
                <c:pt idx="13657">
                  <c:v>2</c:v>
                </c:pt>
                <c:pt idx="13658">
                  <c:v>2</c:v>
                </c:pt>
                <c:pt idx="13659">
                  <c:v>3</c:v>
                </c:pt>
                <c:pt idx="13660">
                  <c:v>3</c:v>
                </c:pt>
                <c:pt idx="13661">
                  <c:v>4</c:v>
                </c:pt>
                <c:pt idx="13662">
                  <c:v>5</c:v>
                </c:pt>
                <c:pt idx="13663">
                  <c:v>4</c:v>
                </c:pt>
                <c:pt idx="13664">
                  <c:v>3</c:v>
                </c:pt>
                <c:pt idx="13665">
                  <c:v>4</c:v>
                </c:pt>
                <c:pt idx="13666">
                  <c:v>5</c:v>
                </c:pt>
                <c:pt idx="13667">
                  <c:v>3</c:v>
                </c:pt>
                <c:pt idx="13668">
                  <c:v>3</c:v>
                </c:pt>
                <c:pt idx="13669">
                  <c:v>4</c:v>
                </c:pt>
                <c:pt idx="13670">
                  <c:v>3</c:v>
                </c:pt>
                <c:pt idx="13671">
                  <c:v>5</c:v>
                </c:pt>
                <c:pt idx="13672">
                  <c:v>4</c:v>
                </c:pt>
                <c:pt idx="13673">
                  <c:v>2</c:v>
                </c:pt>
                <c:pt idx="13674">
                  <c:v>3</c:v>
                </c:pt>
                <c:pt idx="13675">
                  <c:v>4</c:v>
                </c:pt>
                <c:pt idx="13676">
                  <c:v>3</c:v>
                </c:pt>
                <c:pt idx="13677">
                  <c:v>1</c:v>
                </c:pt>
                <c:pt idx="13678">
                  <c:v>5</c:v>
                </c:pt>
                <c:pt idx="13679">
                  <c:v>3</c:v>
                </c:pt>
                <c:pt idx="13680">
                  <c:v>5</c:v>
                </c:pt>
                <c:pt idx="13681">
                  <c:v>4</c:v>
                </c:pt>
                <c:pt idx="13682">
                  <c:v>4</c:v>
                </c:pt>
                <c:pt idx="13683">
                  <c:v>5</c:v>
                </c:pt>
                <c:pt idx="13684">
                  <c:v>4</c:v>
                </c:pt>
                <c:pt idx="13685">
                  <c:v>3</c:v>
                </c:pt>
                <c:pt idx="13686">
                  <c:v>3</c:v>
                </c:pt>
                <c:pt idx="13687">
                  <c:v>4</c:v>
                </c:pt>
                <c:pt idx="13688">
                  <c:v>2</c:v>
                </c:pt>
                <c:pt idx="13689">
                  <c:v>3</c:v>
                </c:pt>
                <c:pt idx="13690">
                  <c:v>4</c:v>
                </c:pt>
                <c:pt idx="13691">
                  <c:v>3</c:v>
                </c:pt>
                <c:pt idx="13692">
                  <c:v>3</c:v>
                </c:pt>
                <c:pt idx="13693">
                  <c:v>3</c:v>
                </c:pt>
                <c:pt idx="13694">
                  <c:v>2</c:v>
                </c:pt>
                <c:pt idx="13695">
                  <c:v>4</c:v>
                </c:pt>
                <c:pt idx="13696">
                  <c:v>3</c:v>
                </c:pt>
                <c:pt idx="13697">
                  <c:v>5</c:v>
                </c:pt>
                <c:pt idx="13698">
                  <c:v>3</c:v>
                </c:pt>
                <c:pt idx="13699">
                  <c:v>4</c:v>
                </c:pt>
                <c:pt idx="13700">
                  <c:v>4</c:v>
                </c:pt>
                <c:pt idx="13701">
                  <c:v>4</c:v>
                </c:pt>
                <c:pt idx="13702">
                  <c:v>2</c:v>
                </c:pt>
                <c:pt idx="13703">
                  <c:v>3</c:v>
                </c:pt>
                <c:pt idx="13704">
                  <c:v>3</c:v>
                </c:pt>
                <c:pt idx="13705">
                  <c:v>2</c:v>
                </c:pt>
                <c:pt idx="13706">
                  <c:v>2</c:v>
                </c:pt>
                <c:pt idx="13707">
                  <c:v>3</c:v>
                </c:pt>
                <c:pt idx="13708">
                  <c:v>4</c:v>
                </c:pt>
                <c:pt idx="13709">
                  <c:v>3</c:v>
                </c:pt>
                <c:pt idx="13710">
                  <c:v>4</c:v>
                </c:pt>
                <c:pt idx="13711">
                  <c:v>3</c:v>
                </c:pt>
                <c:pt idx="13712">
                  <c:v>4</c:v>
                </c:pt>
                <c:pt idx="13713">
                  <c:v>4</c:v>
                </c:pt>
                <c:pt idx="13714">
                  <c:v>4</c:v>
                </c:pt>
                <c:pt idx="13715">
                  <c:v>5</c:v>
                </c:pt>
                <c:pt idx="13716">
                  <c:v>3</c:v>
                </c:pt>
                <c:pt idx="13717">
                  <c:v>5</c:v>
                </c:pt>
                <c:pt idx="13718">
                  <c:v>4</c:v>
                </c:pt>
                <c:pt idx="13719">
                  <c:v>4</c:v>
                </c:pt>
                <c:pt idx="13720">
                  <c:v>3</c:v>
                </c:pt>
                <c:pt idx="13721">
                  <c:v>4</c:v>
                </c:pt>
                <c:pt idx="13722">
                  <c:v>5</c:v>
                </c:pt>
                <c:pt idx="13723">
                  <c:v>3</c:v>
                </c:pt>
                <c:pt idx="13724">
                  <c:v>2</c:v>
                </c:pt>
                <c:pt idx="13725">
                  <c:v>3</c:v>
                </c:pt>
                <c:pt idx="13726">
                  <c:v>3</c:v>
                </c:pt>
                <c:pt idx="13727">
                  <c:v>3</c:v>
                </c:pt>
                <c:pt idx="13728">
                  <c:v>4</c:v>
                </c:pt>
                <c:pt idx="13729">
                  <c:v>4</c:v>
                </c:pt>
                <c:pt idx="13730">
                  <c:v>2</c:v>
                </c:pt>
                <c:pt idx="13731">
                  <c:v>3</c:v>
                </c:pt>
                <c:pt idx="13732">
                  <c:v>2</c:v>
                </c:pt>
                <c:pt idx="13733">
                  <c:v>3</c:v>
                </c:pt>
                <c:pt idx="13734">
                  <c:v>5</c:v>
                </c:pt>
                <c:pt idx="13735">
                  <c:v>5</c:v>
                </c:pt>
                <c:pt idx="13736">
                  <c:v>3</c:v>
                </c:pt>
                <c:pt idx="13737">
                  <c:v>4</c:v>
                </c:pt>
                <c:pt idx="13738">
                  <c:v>3</c:v>
                </c:pt>
                <c:pt idx="13739">
                  <c:v>3</c:v>
                </c:pt>
                <c:pt idx="13740">
                  <c:v>4</c:v>
                </c:pt>
                <c:pt idx="13741">
                  <c:v>3</c:v>
                </c:pt>
                <c:pt idx="13742">
                  <c:v>3</c:v>
                </c:pt>
                <c:pt idx="13743">
                  <c:v>5</c:v>
                </c:pt>
                <c:pt idx="13744">
                  <c:v>2</c:v>
                </c:pt>
                <c:pt idx="13745">
                  <c:v>4</c:v>
                </c:pt>
                <c:pt idx="13746">
                  <c:v>4</c:v>
                </c:pt>
                <c:pt idx="13747">
                  <c:v>3</c:v>
                </c:pt>
                <c:pt idx="13748">
                  <c:v>3</c:v>
                </c:pt>
                <c:pt idx="13749">
                  <c:v>4</c:v>
                </c:pt>
                <c:pt idx="13750">
                  <c:v>3</c:v>
                </c:pt>
                <c:pt idx="13751">
                  <c:v>3</c:v>
                </c:pt>
                <c:pt idx="13752">
                  <c:v>3</c:v>
                </c:pt>
                <c:pt idx="13753">
                  <c:v>3</c:v>
                </c:pt>
                <c:pt idx="13754">
                  <c:v>3</c:v>
                </c:pt>
                <c:pt idx="13755">
                  <c:v>3</c:v>
                </c:pt>
                <c:pt idx="13756">
                  <c:v>3</c:v>
                </c:pt>
                <c:pt idx="13757">
                  <c:v>3</c:v>
                </c:pt>
                <c:pt idx="13758">
                  <c:v>3</c:v>
                </c:pt>
                <c:pt idx="13759">
                  <c:v>3</c:v>
                </c:pt>
                <c:pt idx="13760">
                  <c:v>4</c:v>
                </c:pt>
                <c:pt idx="13761">
                  <c:v>2</c:v>
                </c:pt>
                <c:pt idx="13762">
                  <c:v>3</c:v>
                </c:pt>
                <c:pt idx="13763">
                  <c:v>4</c:v>
                </c:pt>
                <c:pt idx="13764">
                  <c:v>3</c:v>
                </c:pt>
                <c:pt idx="13765">
                  <c:v>2</c:v>
                </c:pt>
                <c:pt idx="13766">
                  <c:v>3</c:v>
                </c:pt>
                <c:pt idx="13767">
                  <c:v>3</c:v>
                </c:pt>
                <c:pt idx="13768">
                  <c:v>5</c:v>
                </c:pt>
                <c:pt idx="13769">
                  <c:v>4</c:v>
                </c:pt>
                <c:pt idx="13770">
                  <c:v>4</c:v>
                </c:pt>
                <c:pt idx="13771">
                  <c:v>4</c:v>
                </c:pt>
                <c:pt idx="13772">
                  <c:v>2</c:v>
                </c:pt>
                <c:pt idx="13773">
                  <c:v>3</c:v>
                </c:pt>
                <c:pt idx="13774">
                  <c:v>4</c:v>
                </c:pt>
                <c:pt idx="13775">
                  <c:v>4</c:v>
                </c:pt>
                <c:pt idx="13776">
                  <c:v>3</c:v>
                </c:pt>
                <c:pt idx="13777">
                  <c:v>2</c:v>
                </c:pt>
                <c:pt idx="13778">
                  <c:v>5</c:v>
                </c:pt>
                <c:pt idx="13779">
                  <c:v>3</c:v>
                </c:pt>
                <c:pt idx="13780">
                  <c:v>4</c:v>
                </c:pt>
                <c:pt idx="13781">
                  <c:v>6</c:v>
                </c:pt>
                <c:pt idx="13782">
                  <c:v>2</c:v>
                </c:pt>
                <c:pt idx="13783">
                  <c:v>4</c:v>
                </c:pt>
                <c:pt idx="13784">
                  <c:v>3</c:v>
                </c:pt>
                <c:pt idx="13785">
                  <c:v>5</c:v>
                </c:pt>
                <c:pt idx="13786">
                  <c:v>2</c:v>
                </c:pt>
                <c:pt idx="13787">
                  <c:v>3</c:v>
                </c:pt>
                <c:pt idx="13788">
                  <c:v>3</c:v>
                </c:pt>
                <c:pt idx="13789">
                  <c:v>3</c:v>
                </c:pt>
                <c:pt idx="13790">
                  <c:v>4</c:v>
                </c:pt>
                <c:pt idx="13791">
                  <c:v>2</c:v>
                </c:pt>
                <c:pt idx="13792">
                  <c:v>3</c:v>
                </c:pt>
                <c:pt idx="13793">
                  <c:v>3</c:v>
                </c:pt>
                <c:pt idx="13794">
                  <c:v>2</c:v>
                </c:pt>
                <c:pt idx="13795">
                  <c:v>3</c:v>
                </c:pt>
                <c:pt idx="13796">
                  <c:v>3</c:v>
                </c:pt>
                <c:pt idx="13797">
                  <c:v>4</c:v>
                </c:pt>
                <c:pt idx="13798">
                  <c:v>2</c:v>
                </c:pt>
                <c:pt idx="13799">
                  <c:v>3</c:v>
                </c:pt>
                <c:pt idx="13800">
                  <c:v>4</c:v>
                </c:pt>
                <c:pt idx="13801">
                  <c:v>3</c:v>
                </c:pt>
                <c:pt idx="13802">
                  <c:v>3</c:v>
                </c:pt>
                <c:pt idx="13803">
                  <c:v>3</c:v>
                </c:pt>
                <c:pt idx="13804">
                  <c:v>3</c:v>
                </c:pt>
                <c:pt idx="13805">
                  <c:v>2</c:v>
                </c:pt>
                <c:pt idx="13806">
                  <c:v>3</c:v>
                </c:pt>
                <c:pt idx="13807">
                  <c:v>4</c:v>
                </c:pt>
                <c:pt idx="13808">
                  <c:v>4</c:v>
                </c:pt>
                <c:pt idx="13809">
                  <c:v>3</c:v>
                </c:pt>
                <c:pt idx="13810">
                  <c:v>4</c:v>
                </c:pt>
                <c:pt idx="13811">
                  <c:v>3</c:v>
                </c:pt>
                <c:pt idx="13812">
                  <c:v>3</c:v>
                </c:pt>
                <c:pt idx="13813">
                  <c:v>3</c:v>
                </c:pt>
                <c:pt idx="13814">
                  <c:v>4</c:v>
                </c:pt>
                <c:pt idx="13815">
                  <c:v>2</c:v>
                </c:pt>
                <c:pt idx="13816">
                  <c:v>3</c:v>
                </c:pt>
                <c:pt idx="13817">
                  <c:v>3</c:v>
                </c:pt>
                <c:pt idx="13818">
                  <c:v>3</c:v>
                </c:pt>
                <c:pt idx="13819">
                  <c:v>3</c:v>
                </c:pt>
                <c:pt idx="13820">
                  <c:v>2</c:v>
                </c:pt>
                <c:pt idx="13821">
                  <c:v>4</c:v>
                </c:pt>
                <c:pt idx="13822">
                  <c:v>3</c:v>
                </c:pt>
                <c:pt idx="13823">
                  <c:v>5</c:v>
                </c:pt>
                <c:pt idx="13824">
                  <c:v>4</c:v>
                </c:pt>
                <c:pt idx="13825">
                  <c:v>5</c:v>
                </c:pt>
                <c:pt idx="13826">
                  <c:v>2</c:v>
                </c:pt>
                <c:pt idx="13827">
                  <c:v>4</c:v>
                </c:pt>
                <c:pt idx="13828">
                  <c:v>4</c:v>
                </c:pt>
                <c:pt idx="13829">
                  <c:v>3</c:v>
                </c:pt>
                <c:pt idx="13830">
                  <c:v>2</c:v>
                </c:pt>
                <c:pt idx="13831">
                  <c:v>3</c:v>
                </c:pt>
                <c:pt idx="13832">
                  <c:v>2</c:v>
                </c:pt>
                <c:pt idx="13833">
                  <c:v>3</c:v>
                </c:pt>
                <c:pt idx="13834">
                  <c:v>4</c:v>
                </c:pt>
                <c:pt idx="13835">
                  <c:v>3</c:v>
                </c:pt>
                <c:pt idx="13836">
                  <c:v>3</c:v>
                </c:pt>
                <c:pt idx="13837">
                  <c:v>5</c:v>
                </c:pt>
                <c:pt idx="13838">
                  <c:v>3</c:v>
                </c:pt>
                <c:pt idx="13839">
                  <c:v>3</c:v>
                </c:pt>
                <c:pt idx="13840">
                  <c:v>3</c:v>
                </c:pt>
                <c:pt idx="13841">
                  <c:v>4</c:v>
                </c:pt>
                <c:pt idx="13842">
                  <c:v>3</c:v>
                </c:pt>
                <c:pt idx="13843">
                  <c:v>1</c:v>
                </c:pt>
                <c:pt idx="13844">
                  <c:v>4</c:v>
                </c:pt>
                <c:pt idx="13845">
                  <c:v>3</c:v>
                </c:pt>
                <c:pt idx="13846">
                  <c:v>3</c:v>
                </c:pt>
                <c:pt idx="13847">
                  <c:v>4</c:v>
                </c:pt>
                <c:pt idx="13848">
                  <c:v>6</c:v>
                </c:pt>
                <c:pt idx="13849">
                  <c:v>3</c:v>
                </c:pt>
                <c:pt idx="13850">
                  <c:v>3</c:v>
                </c:pt>
                <c:pt idx="13851">
                  <c:v>5</c:v>
                </c:pt>
                <c:pt idx="13852">
                  <c:v>3</c:v>
                </c:pt>
                <c:pt idx="13853">
                  <c:v>3</c:v>
                </c:pt>
                <c:pt idx="13854">
                  <c:v>4</c:v>
                </c:pt>
                <c:pt idx="13855">
                  <c:v>4</c:v>
                </c:pt>
                <c:pt idx="13856">
                  <c:v>3</c:v>
                </c:pt>
                <c:pt idx="13857">
                  <c:v>3</c:v>
                </c:pt>
                <c:pt idx="13858">
                  <c:v>5</c:v>
                </c:pt>
                <c:pt idx="13859">
                  <c:v>3</c:v>
                </c:pt>
                <c:pt idx="13860">
                  <c:v>3</c:v>
                </c:pt>
                <c:pt idx="13861">
                  <c:v>4</c:v>
                </c:pt>
                <c:pt idx="13862">
                  <c:v>4</c:v>
                </c:pt>
                <c:pt idx="13863">
                  <c:v>3</c:v>
                </c:pt>
                <c:pt idx="13864">
                  <c:v>4</c:v>
                </c:pt>
                <c:pt idx="13865">
                  <c:v>3</c:v>
                </c:pt>
                <c:pt idx="13866">
                  <c:v>4</c:v>
                </c:pt>
                <c:pt idx="13867">
                  <c:v>4</c:v>
                </c:pt>
                <c:pt idx="13868">
                  <c:v>3</c:v>
                </c:pt>
                <c:pt idx="13869">
                  <c:v>5</c:v>
                </c:pt>
                <c:pt idx="13870">
                  <c:v>6</c:v>
                </c:pt>
                <c:pt idx="13871">
                  <c:v>3</c:v>
                </c:pt>
                <c:pt idx="13872">
                  <c:v>3</c:v>
                </c:pt>
                <c:pt idx="13873">
                  <c:v>5</c:v>
                </c:pt>
                <c:pt idx="13874">
                  <c:v>3</c:v>
                </c:pt>
                <c:pt idx="13875">
                  <c:v>3</c:v>
                </c:pt>
                <c:pt idx="13876">
                  <c:v>3</c:v>
                </c:pt>
                <c:pt idx="13877">
                  <c:v>4</c:v>
                </c:pt>
                <c:pt idx="13878">
                  <c:v>3</c:v>
                </c:pt>
                <c:pt idx="13879">
                  <c:v>3</c:v>
                </c:pt>
                <c:pt idx="13880">
                  <c:v>3</c:v>
                </c:pt>
                <c:pt idx="13881">
                  <c:v>3</c:v>
                </c:pt>
                <c:pt idx="13882">
                  <c:v>4</c:v>
                </c:pt>
                <c:pt idx="13883">
                  <c:v>4</c:v>
                </c:pt>
                <c:pt idx="13884">
                  <c:v>3</c:v>
                </c:pt>
                <c:pt idx="13885">
                  <c:v>3</c:v>
                </c:pt>
                <c:pt idx="13886">
                  <c:v>3</c:v>
                </c:pt>
                <c:pt idx="13887">
                  <c:v>2</c:v>
                </c:pt>
                <c:pt idx="13888">
                  <c:v>4</c:v>
                </c:pt>
                <c:pt idx="13889">
                  <c:v>3</c:v>
                </c:pt>
                <c:pt idx="13890">
                  <c:v>4</c:v>
                </c:pt>
                <c:pt idx="13891">
                  <c:v>3</c:v>
                </c:pt>
                <c:pt idx="13892">
                  <c:v>3</c:v>
                </c:pt>
                <c:pt idx="13893">
                  <c:v>4</c:v>
                </c:pt>
                <c:pt idx="13894">
                  <c:v>3</c:v>
                </c:pt>
                <c:pt idx="13895">
                  <c:v>3</c:v>
                </c:pt>
                <c:pt idx="13896">
                  <c:v>3</c:v>
                </c:pt>
                <c:pt idx="13897">
                  <c:v>3</c:v>
                </c:pt>
                <c:pt idx="13898">
                  <c:v>4</c:v>
                </c:pt>
                <c:pt idx="13899">
                  <c:v>3</c:v>
                </c:pt>
                <c:pt idx="13900">
                  <c:v>4</c:v>
                </c:pt>
                <c:pt idx="13901">
                  <c:v>3</c:v>
                </c:pt>
                <c:pt idx="13902">
                  <c:v>4</c:v>
                </c:pt>
                <c:pt idx="13903">
                  <c:v>3</c:v>
                </c:pt>
                <c:pt idx="13904">
                  <c:v>2</c:v>
                </c:pt>
                <c:pt idx="13905">
                  <c:v>3</c:v>
                </c:pt>
                <c:pt idx="13906">
                  <c:v>3</c:v>
                </c:pt>
                <c:pt idx="13907">
                  <c:v>5</c:v>
                </c:pt>
                <c:pt idx="13908">
                  <c:v>3</c:v>
                </c:pt>
                <c:pt idx="13909">
                  <c:v>4</c:v>
                </c:pt>
                <c:pt idx="13910">
                  <c:v>4</c:v>
                </c:pt>
                <c:pt idx="13911">
                  <c:v>3</c:v>
                </c:pt>
                <c:pt idx="13912">
                  <c:v>3</c:v>
                </c:pt>
                <c:pt idx="13913">
                  <c:v>3</c:v>
                </c:pt>
                <c:pt idx="13914">
                  <c:v>3</c:v>
                </c:pt>
                <c:pt idx="13915">
                  <c:v>3</c:v>
                </c:pt>
                <c:pt idx="13916">
                  <c:v>5</c:v>
                </c:pt>
                <c:pt idx="13917">
                  <c:v>3</c:v>
                </c:pt>
                <c:pt idx="13918">
                  <c:v>2</c:v>
                </c:pt>
                <c:pt idx="13919">
                  <c:v>4</c:v>
                </c:pt>
                <c:pt idx="13920">
                  <c:v>3</c:v>
                </c:pt>
                <c:pt idx="13921">
                  <c:v>3</c:v>
                </c:pt>
                <c:pt idx="13922">
                  <c:v>5</c:v>
                </c:pt>
                <c:pt idx="13923">
                  <c:v>5</c:v>
                </c:pt>
                <c:pt idx="13924">
                  <c:v>3</c:v>
                </c:pt>
                <c:pt idx="13925">
                  <c:v>3</c:v>
                </c:pt>
                <c:pt idx="13926">
                  <c:v>3</c:v>
                </c:pt>
                <c:pt idx="13927">
                  <c:v>3</c:v>
                </c:pt>
                <c:pt idx="13928">
                  <c:v>4</c:v>
                </c:pt>
                <c:pt idx="13929">
                  <c:v>2</c:v>
                </c:pt>
                <c:pt idx="13930">
                  <c:v>3</c:v>
                </c:pt>
                <c:pt idx="13931">
                  <c:v>4</c:v>
                </c:pt>
                <c:pt idx="13932">
                  <c:v>3</c:v>
                </c:pt>
                <c:pt idx="13933">
                  <c:v>5</c:v>
                </c:pt>
                <c:pt idx="13934">
                  <c:v>3</c:v>
                </c:pt>
                <c:pt idx="13935">
                  <c:v>2</c:v>
                </c:pt>
                <c:pt idx="13936">
                  <c:v>3</c:v>
                </c:pt>
                <c:pt idx="13937">
                  <c:v>3</c:v>
                </c:pt>
                <c:pt idx="13938">
                  <c:v>3</c:v>
                </c:pt>
                <c:pt idx="13939">
                  <c:v>2</c:v>
                </c:pt>
                <c:pt idx="13940">
                  <c:v>5</c:v>
                </c:pt>
                <c:pt idx="13941">
                  <c:v>4</c:v>
                </c:pt>
                <c:pt idx="13942">
                  <c:v>3</c:v>
                </c:pt>
                <c:pt idx="13943">
                  <c:v>4</c:v>
                </c:pt>
                <c:pt idx="13944">
                  <c:v>2</c:v>
                </c:pt>
                <c:pt idx="13945">
                  <c:v>4</c:v>
                </c:pt>
                <c:pt idx="13946">
                  <c:v>4</c:v>
                </c:pt>
                <c:pt idx="13947">
                  <c:v>4</c:v>
                </c:pt>
                <c:pt idx="13948">
                  <c:v>4</c:v>
                </c:pt>
                <c:pt idx="13949">
                  <c:v>3</c:v>
                </c:pt>
                <c:pt idx="13950">
                  <c:v>3</c:v>
                </c:pt>
                <c:pt idx="13951">
                  <c:v>3</c:v>
                </c:pt>
                <c:pt idx="13952">
                  <c:v>3</c:v>
                </c:pt>
                <c:pt idx="13953">
                  <c:v>4</c:v>
                </c:pt>
                <c:pt idx="13954">
                  <c:v>6</c:v>
                </c:pt>
                <c:pt idx="13955">
                  <c:v>4</c:v>
                </c:pt>
                <c:pt idx="13956">
                  <c:v>5</c:v>
                </c:pt>
                <c:pt idx="13957">
                  <c:v>3</c:v>
                </c:pt>
                <c:pt idx="13958">
                  <c:v>3</c:v>
                </c:pt>
                <c:pt idx="13959">
                  <c:v>4</c:v>
                </c:pt>
                <c:pt idx="13960">
                  <c:v>4</c:v>
                </c:pt>
                <c:pt idx="13961">
                  <c:v>3</c:v>
                </c:pt>
                <c:pt idx="13962">
                  <c:v>3</c:v>
                </c:pt>
                <c:pt idx="13963">
                  <c:v>2</c:v>
                </c:pt>
                <c:pt idx="13964">
                  <c:v>2</c:v>
                </c:pt>
                <c:pt idx="13965">
                  <c:v>3</c:v>
                </c:pt>
                <c:pt idx="13966">
                  <c:v>3</c:v>
                </c:pt>
                <c:pt idx="13967">
                  <c:v>4</c:v>
                </c:pt>
                <c:pt idx="13968">
                  <c:v>2</c:v>
                </c:pt>
                <c:pt idx="13969">
                  <c:v>4</c:v>
                </c:pt>
                <c:pt idx="13970">
                  <c:v>4</c:v>
                </c:pt>
                <c:pt idx="13971">
                  <c:v>4</c:v>
                </c:pt>
                <c:pt idx="13972">
                  <c:v>4</c:v>
                </c:pt>
                <c:pt idx="13973">
                  <c:v>2</c:v>
                </c:pt>
                <c:pt idx="13974">
                  <c:v>4</c:v>
                </c:pt>
                <c:pt idx="13975">
                  <c:v>3</c:v>
                </c:pt>
                <c:pt idx="13976">
                  <c:v>4</c:v>
                </c:pt>
                <c:pt idx="13977">
                  <c:v>3</c:v>
                </c:pt>
                <c:pt idx="13978">
                  <c:v>3</c:v>
                </c:pt>
                <c:pt idx="13979">
                  <c:v>3</c:v>
                </c:pt>
                <c:pt idx="13980">
                  <c:v>3</c:v>
                </c:pt>
                <c:pt idx="13981">
                  <c:v>3</c:v>
                </c:pt>
                <c:pt idx="13982">
                  <c:v>5</c:v>
                </c:pt>
                <c:pt idx="13983">
                  <c:v>2</c:v>
                </c:pt>
                <c:pt idx="13984">
                  <c:v>5</c:v>
                </c:pt>
                <c:pt idx="13985">
                  <c:v>3</c:v>
                </c:pt>
                <c:pt idx="13986">
                  <c:v>3</c:v>
                </c:pt>
                <c:pt idx="13987">
                  <c:v>2</c:v>
                </c:pt>
                <c:pt idx="13988">
                  <c:v>4</c:v>
                </c:pt>
                <c:pt idx="13989">
                  <c:v>2</c:v>
                </c:pt>
                <c:pt idx="13990">
                  <c:v>4</c:v>
                </c:pt>
                <c:pt idx="13991">
                  <c:v>3</c:v>
                </c:pt>
                <c:pt idx="13992">
                  <c:v>2</c:v>
                </c:pt>
                <c:pt idx="13993">
                  <c:v>4</c:v>
                </c:pt>
                <c:pt idx="13994">
                  <c:v>2</c:v>
                </c:pt>
                <c:pt idx="13995">
                  <c:v>2</c:v>
                </c:pt>
                <c:pt idx="13996">
                  <c:v>2</c:v>
                </c:pt>
                <c:pt idx="13997">
                  <c:v>4</c:v>
                </c:pt>
                <c:pt idx="13998">
                  <c:v>4</c:v>
                </c:pt>
                <c:pt idx="13999">
                  <c:v>3</c:v>
                </c:pt>
                <c:pt idx="14000">
                  <c:v>2</c:v>
                </c:pt>
                <c:pt idx="14001">
                  <c:v>2</c:v>
                </c:pt>
                <c:pt idx="14002">
                  <c:v>3</c:v>
                </c:pt>
                <c:pt idx="14003">
                  <c:v>3</c:v>
                </c:pt>
                <c:pt idx="14004">
                  <c:v>3</c:v>
                </c:pt>
                <c:pt idx="14005">
                  <c:v>3</c:v>
                </c:pt>
                <c:pt idx="14006">
                  <c:v>4</c:v>
                </c:pt>
                <c:pt idx="14007">
                  <c:v>4</c:v>
                </c:pt>
                <c:pt idx="14008">
                  <c:v>2</c:v>
                </c:pt>
                <c:pt idx="14009">
                  <c:v>3</c:v>
                </c:pt>
                <c:pt idx="14010">
                  <c:v>3</c:v>
                </c:pt>
                <c:pt idx="14011">
                  <c:v>4</c:v>
                </c:pt>
                <c:pt idx="14012">
                  <c:v>3</c:v>
                </c:pt>
                <c:pt idx="14013">
                  <c:v>4</c:v>
                </c:pt>
                <c:pt idx="14014">
                  <c:v>3</c:v>
                </c:pt>
                <c:pt idx="14015">
                  <c:v>3</c:v>
                </c:pt>
                <c:pt idx="14016">
                  <c:v>3</c:v>
                </c:pt>
                <c:pt idx="14017">
                  <c:v>2</c:v>
                </c:pt>
                <c:pt idx="14018">
                  <c:v>2</c:v>
                </c:pt>
                <c:pt idx="14019">
                  <c:v>2</c:v>
                </c:pt>
                <c:pt idx="14020">
                  <c:v>3</c:v>
                </c:pt>
                <c:pt idx="14021">
                  <c:v>2</c:v>
                </c:pt>
                <c:pt idx="14022">
                  <c:v>3</c:v>
                </c:pt>
                <c:pt idx="14023">
                  <c:v>3</c:v>
                </c:pt>
                <c:pt idx="14024">
                  <c:v>3</c:v>
                </c:pt>
                <c:pt idx="14025">
                  <c:v>4</c:v>
                </c:pt>
                <c:pt idx="14026">
                  <c:v>3</c:v>
                </c:pt>
                <c:pt idx="14027">
                  <c:v>3</c:v>
                </c:pt>
                <c:pt idx="14028">
                  <c:v>3</c:v>
                </c:pt>
                <c:pt idx="14029">
                  <c:v>3</c:v>
                </c:pt>
                <c:pt idx="14030">
                  <c:v>7</c:v>
                </c:pt>
                <c:pt idx="14031">
                  <c:v>3</c:v>
                </c:pt>
                <c:pt idx="14032">
                  <c:v>4</c:v>
                </c:pt>
                <c:pt idx="14033">
                  <c:v>4</c:v>
                </c:pt>
                <c:pt idx="14034">
                  <c:v>4</c:v>
                </c:pt>
                <c:pt idx="14035">
                  <c:v>4</c:v>
                </c:pt>
                <c:pt idx="14036">
                  <c:v>3</c:v>
                </c:pt>
                <c:pt idx="14037">
                  <c:v>4</c:v>
                </c:pt>
                <c:pt idx="14038">
                  <c:v>2</c:v>
                </c:pt>
                <c:pt idx="14039">
                  <c:v>4</c:v>
                </c:pt>
                <c:pt idx="14040">
                  <c:v>4</c:v>
                </c:pt>
                <c:pt idx="14041">
                  <c:v>3</c:v>
                </c:pt>
                <c:pt idx="14042">
                  <c:v>2</c:v>
                </c:pt>
                <c:pt idx="14043">
                  <c:v>5</c:v>
                </c:pt>
                <c:pt idx="14044">
                  <c:v>4</c:v>
                </c:pt>
                <c:pt idx="14045">
                  <c:v>2</c:v>
                </c:pt>
                <c:pt idx="14046">
                  <c:v>3</c:v>
                </c:pt>
                <c:pt idx="14047">
                  <c:v>3</c:v>
                </c:pt>
                <c:pt idx="14048">
                  <c:v>3</c:v>
                </c:pt>
                <c:pt idx="14049">
                  <c:v>3</c:v>
                </c:pt>
                <c:pt idx="14050">
                  <c:v>4</c:v>
                </c:pt>
                <c:pt idx="14051">
                  <c:v>2</c:v>
                </c:pt>
                <c:pt idx="14052">
                  <c:v>4</c:v>
                </c:pt>
                <c:pt idx="14053">
                  <c:v>3</c:v>
                </c:pt>
                <c:pt idx="14054">
                  <c:v>2</c:v>
                </c:pt>
                <c:pt idx="14055">
                  <c:v>1</c:v>
                </c:pt>
                <c:pt idx="14056">
                  <c:v>2</c:v>
                </c:pt>
                <c:pt idx="14057">
                  <c:v>3</c:v>
                </c:pt>
                <c:pt idx="14058">
                  <c:v>3</c:v>
                </c:pt>
                <c:pt idx="14059">
                  <c:v>3</c:v>
                </c:pt>
                <c:pt idx="14060">
                  <c:v>4</c:v>
                </c:pt>
                <c:pt idx="14061">
                  <c:v>3</c:v>
                </c:pt>
                <c:pt idx="14062">
                  <c:v>4</c:v>
                </c:pt>
                <c:pt idx="14063">
                  <c:v>4</c:v>
                </c:pt>
                <c:pt idx="14064">
                  <c:v>5</c:v>
                </c:pt>
                <c:pt idx="14065">
                  <c:v>5</c:v>
                </c:pt>
                <c:pt idx="14066">
                  <c:v>3</c:v>
                </c:pt>
                <c:pt idx="14067">
                  <c:v>3</c:v>
                </c:pt>
                <c:pt idx="14068">
                  <c:v>4</c:v>
                </c:pt>
                <c:pt idx="14069">
                  <c:v>3</c:v>
                </c:pt>
                <c:pt idx="14070">
                  <c:v>5</c:v>
                </c:pt>
                <c:pt idx="14071">
                  <c:v>4</c:v>
                </c:pt>
                <c:pt idx="14072">
                  <c:v>3</c:v>
                </c:pt>
                <c:pt idx="14073">
                  <c:v>4</c:v>
                </c:pt>
                <c:pt idx="14074">
                  <c:v>3</c:v>
                </c:pt>
                <c:pt idx="14075">
                  <c:v>3</c:v>
                </c:pt>
                <c:pt idx="14076">
                  <c:v>3</c:v>
                </c:pt>
                <c:pt idx="14077">
                  <c:v>4</c:v>
                </c:pt>
                <c:pt idx="14078">
                  <c:v>4</c:v>
                </c:pt>
                <c:pt idx="14079">
                  <c:v>4</c:v>
                </c:pt>
                <c:pt idx="14080">
                  <c:v>4</c:v>
                </c:pt>
                <c:pt idx="14081">
                  <c:v>3</c:v>
                </c:pt>
                <c:pt idx="14082">
                  <c:v>4</c:v>
                </c:pt>
                <c:pt idx="14083">
                  <c:v>5</c:v>
                </c:pt>
                <c:pt idx="14084">
                  <c:v>3</c:v>
                </c:pt>
                <c:pt idx="14085">
                  <c:v>3</c:v>
                </c:pt>
                <c:pt idx="14086">
                  <c:v>4</c:v>
                </c:pt>
                <c:pt idx="14087">
                  <c:v>2</c:v>
                </c:pt>
                <c:pt idx="14088">
                  <c:v>3</c:v>
                </c:pt>
                <c:pt idx="14089">
                  <c:v>2</c:v>
                </c:pt>
                <c:pt idx="14090">
                  <c:v>4</c:v>
                </c:pt>
                <c:pt idx="14091">
                  <c:v>2</c:v>
                </c:pt>
                <c:pt idx="14092">
                  <c:v>4</c:v>
                </c:pt>
                <c:pt idx="14093">
                  <c:v>4</c:v>
                </c:pt>
                <c:pt idx="14094">
                  <c:v>3</c:v>
                </c:pt>
                <c:pt idx="14095">
                  <c:v>2</c:v>
                </c:pt>
                <c:pt idx="14096">
                  <c:v>6</c:v>
                </c:pt>
                <c:pt idx="14097">
                  <c:v>3</c:v>
                </c:pt>
                <c:pt idx="14098">
                  <c:v>2</c:v>
                </c:pt>
                <c:pt idx="14099">
                  <c:v>4</c:v>
                </c:pt>
                <c:pt idx="14100">
                  <c:v>2</c:v>
                </c:pt>
                <c:pt idx="14101">
                  <c:v>3</c:v>
                </c:pt>
                <c:pt idx="14102">
                  <c:v>4</c:v>
                </c:pt>
                <c:pt idx="14103">
                  <c:v>2</c:v>
                </c:pt>
                <c:pt idx="14104">
                  <c:v>3</c:v>
                </c:pt>
                <c:pt idx="14105">
                  <c:v>3</c:v>
                </c:pt>
                <c:pt idx="14106">
                  <c:v>5</c:v>
                </c:pt>
                <c:pt idx="14107">
                  <c:v>3</c:v>
                </c:pt>
                <c:pt idx="14108">
                  <c:v>2</c:v>
                </c:pt>
                <c:pt idx="14109">
                  <c:v>3</c:v>
                </c:pt>
                <c:pt idx="14110">
                  <c:v>3</c:v>
                </c:pt>
                <c:pt idx="14111">
                  <c:v>4</c:v>
                </c:pt>
                <c:pt idx="14112">
                  <c:v>2</c:v>
                </c:pt>
                <c:pt idx="14113">
                  <c:v>2</c:v>
                </c:pt>
                <c:pt idx="14114">
                  <c:v>2</c:v>
                </c:pt>
                <c:pt idx="14115">
                  <c:v>2</c:v>
                </c:pt>
                <c:pt idx="14116">
                  <c:v>3</c:v>
                </c:pt>
                <c:pt idx="14117">
                  <c:v>4</c:v>
                </c:pt>
                <c:pt idx="14118">
                  <c:v>5</c:v>
                </c:pt>
                <c:pt idx="14119">
                  <c:v>3</c:v>
                </c:pt>
                <c:pt idx="14120">
                  <c:v>3</c:v>
                </c:pt>
                <c:pt idx="14121">
                  <c:v>3</c:v>
                </c:pt>
                <c:pt idx="14122">
                  <c:v>2</c:v>
                </c:pt>
                <c:pt idx="14123">
                  <c:v>3</c:v>
                </c:pt>
                <c:pt idx="14124">
                  <c:v>2</c:v>
                </c:pt>
                <c:pt idx="14125">
                  <c:v>3</c:v>
                </c:pt>
                <c:pt idx="14126">
                  <c:v>3</c:v>
                </c:pt>
                <c:pt idx="14127">
                  <c:v>5</c:v>
                </c:pt>
                <c:pt idx="14128">
                  <c:v>4</c:v>
                </c:pt>
                <c:pt idx="14129">
                  <c:v>2</c:v>
                </c:pt>
                <c:pt idx="14130">
                  <c:v>2</c:v>
                </c:pt>
                <c:pt idx="14131">
                  <c:v>4</c:v>
                </c:pt>
                <c:pt idx="14132">
                  <c:v>3</c:v>
                </c:pt>
                <c:pt idx="14133">
                  <c:v>4</c:v>
                </c:pt>
                <c:pt idx="14134">
                  <c:v>3</c:v>
                </c:pt>
                <c:pt idx="14135">
                  <c:v>3</c:v>
                </c:pt>
                <c:pt idx="14136">
                  <c:v>4</c:v>
                </c:pt>
                <c:pt idx="14137">
                  <c:v>4</c:v>
                </c:pt>
                <c:pt idx="14138">
                  <c:v>4</c:v>
                </c:pt>
                <c:pt idx="14139">
                  <c:v>3</c:v>
                </c:pt>
                <c:pt idx="14140">
                  <c:v>2</c:v>
                </c:pt>
                <c:pt idx="14141">
                  <c:v>4</c:v>
                </c:pt>
                <c:pt idx="14142">
                  <c:v>3</c:v>
                </c:pt>
                <c:pt idx="14143">
                  <c:v>4</c:v>
                </c:pt>
                <c:pt idx="14144">
                  <c:v>4</c:v>
                </c:pt>
                <c:pt idx="14145">
                  <c:v>3</c:v>
                </c:pt>
                <c:pt idx="14146">
                  <c:v>4</c:v>
                </c:pt>
                <c:pt idx="14147">
                  <c:v>5</c:v>
                </c:pt>
                <c:pt idx="14148">
                  <c:v>4</c:v>
                </c:pt>
                <c:pt idx="14149">
                  <c:v>4</c:v>
                </c:pt>
                <c:pt idx="14150">
                  <c:v>2</c:v>
                </c:pt>
                <c:pt idx="14151">
                  <c:v>3</c:v>
                </c:pt>
                <c:pt idx="14152">
                  <c:v>3</c:v>
                </c:pt>
                <c:pt idx="14153">
                  <c:v>4</c:v>
                </c:pt>
                <c:pt idx="14154">
                  <c:v>3</c:v>
                </c:pt>
                <c:pt idx="14155">
                  <c:v>3</c:v>
                </c:pt>
                <c:pt idx="14156">
                  <c:v>2</c:v>
                </c:pt>
                <c:pt idx="14157">
                  <c:v>4</c:v>
                </c:pt>
                <c:pt idx="14158">
                  <c:v>5</c:v>
                </c:pt>
                <c:pt idx="14159">
                  <c:v>3</c:v>
                </c:pt>
                <c:pt idx="14160">
                  <c:v>3</c:v>
                </c:pt>
                <c:pt idx="14161">
                  <c:v>5</c:v>
                </c:pt>
                <c:pt idx="14162">
                  <c:v>3</c:v>
                </c:pt>
                <c:pt idx="14163">
                  <c:v>3</c:v>
                </c:pt>
                <c:pt idx="14164">
                  <c:v>5</c:v>
                </c:pt>
                <c:pt idx="14165">
                  <c:v>4</c:v>
                </c:pt>
                <c:pt idx="14166">
                  <c:v>5</c:v>
                </c:pt>
                <c:pt idx="14167">
                  <c:v>4</c:v>
                </c:pt>
                <c:pt idx="14168">
                  <c:v>3</c:v>
                </c:pt>
                <c:pt idx="14169">
                  <c:v>4</c:v>
                </c:pt>
                <c:pt idx="14170">
                  <c:v>3</c:v>
                </c:pt>
                <c:pt idx="14171">
                  <c:v>3</c:v>
                </c:pt>
                <c:pt idx="14172">
                  <c:v>3</c:v>
                </c:pt>
                <c:pt idx="14173">
                  <c:v>3</c:v>
                </c:pt>
                <c:pt idx="14174">
                  <c:v>3</c:v>
                </c:pt>
                <c:pt idx="14175">
                  <c:v>3</c:v>
                </c:pt>
                <c:pt idx="14176">
                  <c:v>3</c:v>
                </c:pt>
                <c:pt idx="14177">
                  <c:v>3</c:v>
                </c:pt>
                <c:pt idx="14178">
                  <c:v>4</c:v>
                </c:pt>
                <c:pt idx="14179">
                  <c:v>2</c:v>
                </c:pt>
                <c:pt idx="14180">
                  <c:v>2</c:v>
                </c:pt>
                <c:pt idx="14181">
                  <c:v>4</c:v>
                </c:pt>
                <c:pt idx="14182">
                  <c:v>3</c:v>
                </c:pt>
                <c:pt idx="14183">
                  <c:v>2</c:v>
                </c:pt>
                <c:pt idx="14184">
                  <c:v>4</c:v>
                </c:pt>
                <c:pt idx="14185">
                  <c:v>3</c:v>
                </c:pt>
                <c:pt idx="14186">
                  <c:v>1</c:v>
                </c:pt>
                <c:pt idx="14187">
                  <c:v>3</c:v>
                </c:pt>
                <c:pt idx="14188">
                  <c:v>3</c:v>
                </c:pt>
                <c:pt idx="14189">
                  <c:v>2</c:v>
                </c:pt>
                <c:pt idx="14190">
                  <c:v>2</c:v>
                </c:pt>
                <c:pt idx="14191">
                  <c:v>3</c:v>
                </c:pt>
                <c:pt idx="14192">
                  <c:v>3</c:v>
                </c:pt>
                <c:pt idx="14193">
                  <c:v>4</c:v>
                </c:pt>
                <c:pt idx="14194">
                  <c:v>3</c:v>
                </c:pt>
                <c:pt idx="14195">
                  <c:v>4</c:v>
                </c:pt>
                <c:pt idx="14196">
                  <c:v>5</c:v>
                </c:pt>
                <c:pt idx="14197">
                  <c:v>3</c:v>
                </c:pt>
                <c:pt idx="14198">
                  <c:v>4</c:v>
                </c:pt>
                <c:pt idx="14199">
                  <c:v>3</c:v>
                </c:pt>
                <c:pt idx="14200">
                  <c:v>3</c:v>
                </c:pt>
                <c:pt idx="14201">
                  <c:v>7</c:v>
                </c:pt>
                <c:pt idx="14202">
                  <c:v>3</c:v>
                </c:pt>
                <c:pt idx="14203">
                  <c:v>3</c:v>
                </c:pt>
                <c:pt idx="14204">
                  <c:v>4</c:v>
                </c:pt>
                <c:pt idx="14205">
                  <c:v>5</c:v>
                </c:pt>
                <c:pt idx="14206">
                  <c:v>4</c:v>
                </c:pt>
                <c:pt idx="14207">
                  <c:v>4</c:v>
                </c:pt>
                <c:pt idx="14208">
                  <c:v>4</c:v>
                </c:pt>
                <c:pt idx="14209">
                  <c:v>2</c:v>
                </c:pt>
                <c:pt idx="14210">
                  <c:v>3</c:v>
                </c:pt>
                <c:pt idx="14211">
                  <c:v>4</c:v>
                </c:pt>
                <c:pt idx="14212">
                  <c:v>3</c:v>
                </c:pt>
                <c:pt idx="14213">
                  <c:v>2</c:v>
                </c:pt>
                <c:pt idx="14214">
                  <c:v>3</c:v>
                </c:pt>
                <c:pt idx="14215">
                  <c:v>5</c:v>
                </c:pt>
                <c:pt idx="14216">
                  <c:v>5</c:v>
                </c:pt>
                <c:pt idx="14217">
                  <c:v>3</c:v>
                </c:pt>
                <c:pt idx="14218">
                  <c:v>3</c:v>
                </c:pt>
                <c:pt idx="14219">
                  <c:v>4</c:v>
                </c:pt>
                <c:pt idx="14220">
                  <c:v>5</c:v>
                </c:pt>
                <c:pt idx="14221">
                  <c:v>5</c:v>
                </c:pt>
                <c:pt idx="14222">
                  <c:v>3</c:v>
                </c:pt>
                <c:pt idx="14223">
                  <c:v>4</c:v>
                </c:pt>
                <c:pt idx="14224">
                  <c:v>4</c:v>
                </c:pt>
                <c:pt idx="14225">
                  <c:v>2</c:v>
                </c:pt>
                <c:pt idx="14226">
                  <c:v>4</c:v>
                </c:pt>
                <c:pt idx="14227">
                  <c:v>5</c:v>
                </c:pt>
                <c:pt idx="14228">
                  <c:v>3</c:v>
                </c:pt>
                <c:pt idx="14229">
                  <c:v>3</c:v>
                </c:pt>
                <c:pt idx="14230">
                  <c:v>5</c:v>
                </c:pt>
                <c:pt idx="14231">
                  <c:v>4</c:v>
                </c:pt>
                <c:pt idx="14232">
                  <c:v>5</c:v>
                </c:pt>
                <c:pt idx="14233">
                  <c:v>4</c:v>
                </c:pt>
                <c:pt idx="14234">
                  <c:v>3</c:v>
                </c:pt>
                <c:pt idx="14235">
                  <c:v>3</c:v>
                </c:pt>
                <c:pt idx="14236">
                  <c:v>4</c:v>
                </c:pt>
                <c:pt idx="14237">
                  <c:v>3</c:v>
                </c:pt>
                <c:pt idx="14238">
                  <c:v>4</c:v>
                </c:pt>
                <c:pt idx="14239">
                  <c:v>3</c:v>
                </c:pt>
                <c:pt idx="14240">
                  <c:v>4</c:v>
                </c:pt>
                <c:pt idx="14241">
                  <c:v>2</c:v>
                </c:pt>
                <c:pt idx="14242">
                  <c:v>5</c:v>
                </c:pt>
                <c:pt idx="14243">
                  <c:v>3</c:v>
                </c:pt>
                <c:pt idx="14244">
                  <c:v>3</c:v>
                </c:pt>
                <c:pt idx="14245">
                  <c:v>4</c:v>
                </c:pt>
                <c:pt idx="14246">
                  <c:v>3</c:v>
                </c:pt>
                <c:pt idx="14247">
                  <c:v>4</c:v>
                </c:pt>
                <c:pt idx="14248">
                  <c:v>3</c:v>
                </c:pt>
                <c:pt idx="14249">
                  <c:v>4</c:v>
                </c:pt>
                <c:pt idx="14250">
                  <c:v>2</c:v>
                </c:pt>
                <c:pt idx="14251">
                  <c:v>3</c:v>
                </c:pt>
                <c:pt idx="14252">
                  <c:v>3</c:v>
                </c:pt>
                <c:pt idx="14253">
                  <c:v>4</c:v>
                </c:pt>
                <c:pt idx="14254">
                  <c:v>4</c:v>
                </c:pt>
                <c:pt idx="14255">
                  <c:v>6</c:v>
                </c:pt>
                <c:pt idx="14256">
                  <c:v>3</c:v>
                </c:pt>
                <c:pt idx="14257">
                  <c:v>3</c:v>
                </c:pt>
                <c:pt idx="14258">
                  <c:v>4</c:v>
                </c:pt>
                <c:pt idx="14259">
                  <c:v>3</c:v>
                </c:pt>
                <c:pt idx="14260">
                  <c:v>3</c:v>
                </c:pt>
                <c:pt idx="14261">
                  <c:v>4</c:v>
                </c:pt>
                <c:pt idx="14262">
                  <c:v>4</c:v>
                </c:pt>
                <c:pt idx="14263">
                  <c:v>3</c:v>
                </c:pt>
                <c:pt idx="14264">
                  <c:v>4</c:v>
                </c:pt>
                <c:pt idx="14265">
                  <c:v>3</c:v>
                </c:pt>
                <c:pt idx="14266">
                  <c:v>4</c:v>
                </c:pt>
                <c:pt idx="14267">
                  <c:v>4</c:v>
                </c:pt>
                <c:pt idx="14268">
                  <c:v>2</c:v>
                </c:pt>
                <c:pt idx="14269">
                  <c:v>3</c:v>
                </c:pt>
                <c:pt idx="14270">
                  <c:v>3</c:v>
                </c:pt>
                <c:pt idx="14271">
                  <c:v>3</c:v>
                </c:pt>
                <c:pt idx="14272">
                  <c:v>3</c:v>
                </c:pt>
                <c:pt idx="14273">
                  <c:v>3</c:v>
                </c:pt>
                <c:pt idx="14274">
                  <c:v>3</c:v>
                </c:pt>
                <c:pt idx="14275">
                  <c:v>5</c:v>
                </c:pt>
                <c:pt idx="14276">
                  <c:v>3</c:v>
                </c:pt>
                <c:pt idx="14277">
                  <c:v>3</c:v>
                </c:pt>
                <c:pt idx="14278">
                  <c:v>3</c:v>
                </c:pt>
                <c:pt idx="14279">
                  <c:v>3</c:v>
                </c:pt>
                <c:pt idx="14280">
                  <c:v>3</c:v>
                </c:pt>
                <c:pt idx="14281">
                  <c:v>3</c:v>
                </c:pt>
                <c:pt idx="14282">
                  <c:v>3</c:v>
                </c:pt>
                <c:pt idx="14283">
                  <c:v>3</c:v>
                </c:pt>
                <c:pt idx="14284">
                  <c:v>2</c:v>
                </c:pt>
                <c:pt idx="14285">
                  <c:v>3</c:v>
                </c:pt>
                <c:pt idx="14286">
                  <c:v>6</c:v>
                </c:pt>
                <c:pt idx="14287">
                  <c:v>3</c:v>
                </c:pt>
                <c:pt idx="14288">
                  <c:v>4</c:v>
                </c:pt>
                <c:pt idx="14289">
                  <c:v>4</c:v>
                </c:pt>
                <c:pt idx="14290">
                  <c:v>4</c:v>
                </c:pt>
                <c:pt idx="14291">
                  <c:v>4</c:v>
                </c:pt>
                <c:pt idx="14292">
                  <c:v>2</c:v>
                </c:pt>
                <c:pt idx="14293">
                  <c:v>3</c:v>
                </c:pt>
                <c:pt idx="14294">
                  <c:v>3</c:v>
                </c:pt>
                <c:pt idx="14295">
                  <c:v>3</c:v>
                </c:pt>
                <c:pt idx="14296">
                  <c:v>4</c:v>
                </c:pt>
                <c:pt idx="14297">
                  <c:v>4</c:v>
                </c:pt>
                <c:pt idx="14298">
                  <c:v>3</c:v>
                </c:pt>
                <c:pt idx="14299">
                  <c:v>3</c:v>
                </c:pt>
                <c:pt idx="14300">
                  <c:v>3</c:v>
                </c:pt>
                <c:pt idx="14301">
                  <c:v>4</c:v>
                </c:pt>
                <c:pt idx="14302">
                  <c:v>3</c:v>
                </c:pt>
                <c:pt idx="14303">
                  <c:v>4</c:v>
                </c:pt>
                <c:pt idx="14304">
                  <c:v>2</c:v>
                </c:pt>
                <c:pt idx="14305">
                  <c:v>3</c:v>
                </c:pt>
                <c:pt idx="14306">
                  <c:v>2</c:v>
                </c:pt>
                <c:pt idx="14307">
                  <c:v>3</c:v>
                </c:pt>
                <c:pt idx="14308">
                  <c:v>3</c:v>
                </c:pt>
                <c:pt idx="14309">
                  <c:v>3</c:v>
                </c:pt>
                <c:pt idx="14310">
                  <c:v>3</c:v>
                </c:pt>
                <c:pt idx="14311">
                  <c:v>3</c:v>
                </c:pt>
                <c:pt idx="14312">
                  <c:v>4</c:v>
                </c:pt>
                <c:pt idx="14313">
                  <c:v>3</c:v>
                </c:pt>
                <c:pt idx="14314">
                  <c:v>4</c:v>
                </c:pt>
                <c:pt idx="14315">
                  <c:v>3</c:v>
                </c:pt>
                <c:pt idx="14316">
                  <c:v>3</c:v>
                </c:pt>
                <c:pt idx="14317">
                  <c:v>2</c:v>
                </c:pt>
                <c:pt idx="14318">
                  <c:v>2</c:v>
                </c:pt>
                <c:pt idx="14319">
                  <c:v>2</c:v>
                </c:pt>
                <c:pt idx="14320">
                  <c:v>4</c:v>
                </c:pt>
                <c:pt idx="14321">
                  <c:v>4</c:v>
                </c:pt>
                <c:pt idx="14322">
                  <c:v>5</c:v>
                </c:pt>
                <c:pt idx="14323">
                  <c:v>2</c:v>
                </c:pt>
                <c:pt idx="14324">
                  <c:v>5</c:v>
                </c:pt>
                <c:pt idx="14325">
                  <c:v>2</c:v>
                </c:pt>
                <c:pt idx="14326">
                  <c:v>3</c:v>
                </c:pt>
                <c:pt idx="14327">
                  <c:v>3</c:v>
                </c:pt>
                <c:pt idx="14328">
                  <c:v>3</c:v>
                </c:pt>
                <c:pt idx="14329">
                  <c:v>4</c:v>
                </c:pt>
                <c:pt idx="14330">
                  <c:v>4</c:v>
                </c:pt>
                <c:pt idx="14331">
                  <c:v>3</c:v>
                </c:pt>
                <c:pt idx="14332">
                  <c:v>4</c:v>
                </c:pt>
                <c:pt idx="14333">
                  <c:v>3</c:v>
                </c:pt>
                <c:pt idx="14334">
                  <c:v>4</c:v>
                </c:pt>
                <c:pt idx="14335">
                  <c:v>3</c:v>
                </c:pt>
                <c:pt idx="14336">
                  <c:v>5</c:v>
                </c:pt>
                <c:pt idx="14337">
                  <c:v>4</c:v>
                </c:pt>
                <c:pt idx="14338">
                  <c:v>3</c:v>
                </c:pt>
                <c:pt idx="14339">
                  <c:v>3</c:v>
                </c:pt>
                <c:pt idx="14340">
                  <c:v>3</c:v>
                </c:pt>
                <c:pt idx="14341">
                  <c:v>4</c:v>
                </c:pt>
                <c:pt idx="14342">
                  <c:v>4</c:v>
                </c:pt>
                <c:pt idx="14343">
                  <c:v>4</c:v>
                </c:pt>
                <c:pt idx="14344">
                  <c:v>4</c:v>
                </c:pt>
                <c:pt idx="14345">
                  <c:v>1</c:v>
                </c:pt>
                <c:pt idx="14346">
                  <c:v>3</c:v>
                </c:pt>
                <c:pt idx="14347">
                  <c:v>4</c:v>
                </c:pt>
                <c:pt idx="14348">
                  <c:v>3</c:v>
                </c:pt>
                <c:pt idx="14349">
                  <c:v>3</c:v>
                </c:pt>
                <c:pt idx="14350">
                  <c:v>5</c:v>
                </c:pt>
                <c:pt idx="14351">
                  <c:v>3</c:v>
                </c:pt>
                <c:pt idx="14352">
                  <c:v>4</c:v>
                </c:pt>
                <c:pt idx="14353">
                  <c:v>1</c:v>
                </c:pt>
                <c:pt idx="14354">
                  <c:v>4</c:v>
                </c:pt>
                <c:pt idx="14355">
                  <c:v>2</c:v>
                </c:pt>
                <c:pt idx="14356">
                  <c:v>5</c:v>
                </c:pt>
                <c:pt idx="14357">
                  <c:v>3</c:v>
                </c:pt>
                <c:pt idx="14358">
                  <c:v>3</c:v>
                </c:pt>
                <c:pt idx="14359">
                  <c:v>3</c:v>
                </c:pt>
                <c:pt idx="14360">
                  <c:v>4</c:v>
                </c:pt>
                <c:pt idx="14361">
                  <c:v>4</c:v>
                </c:pt>
                <c:pt idx="14362">
                  <c:v>4</c:v>
                </c:pt>
                <c:pt idx="14363">
                  <c:v>3</c:v>
                </c:pt>
                <c:pt idx="14364">
                  <c:v>3</c:v>
                </c:pt>
                <c:pt idx="14365">
                  <c:v>3</c:v>
                </c:pt>
                <c:pt idx="14366">
                  <c:v>1</c:v>
                </c:pt>
                <c:pt idx="14367">
                  <c:v>1</c:v>
                </c:pt>
                <c:pt idx="14368">
                  <c:v>3</c:v>
                </c:pt>
                <c:pt idx="14369">
                  <c:v>3</c:v>
                </c:pt>
                <c:pt idx="14370">
                  <c:v>3</c:v>
                </c:pt>
                <c:pt idx="14371">
                  <c:v>3</c:v>
                </c:pt>
                <c:pt idx="14372">
                  <c:v>3</c:v>
                </c:pt>
                <c:pt idx="14373">
                  <c:v>2</c:v>
                </c:pt>
                <c:pt idx="14374">
                  <c:v>2</c:v>
                </c:pt>
                <c:pt idx="14375">
                  <c:v>3</c:v>
                </c:pt>
                <c:pt idx="14376">
                  <c:v>2</c:v>
                </c:pt>
                <c:pt idx="14377">
                  <c:v>3</c:v>
                </c:pt>
                <c:pt idx="14378">
                  <c:v>3</c:v>
                </c:pt>
                <c:pt idx="14379">
                  <c:v>3</c:v>
                </c:pt>
                <c:pt idx="14380">
                  <c:v>3</c:v>
                </c:pt>
                <c:pt idx="14381">
                  <c:v>2</c:v>
                </c:pt>
                <c:pt idx="14382">
                  <c:v>4</c:v>
                </c:pt>
                <c:pt idx="14383">
                  <c:v>2</c:v>
                </c:pt>
                <c:pt idx="14384">
                  <c:v>4</c:v>
                </c:pt>
                <c:pt idx="14385">
                  <c:v>3</c:v>
                </c:pt>
                <c:pt idx="14386">
                  <c:v>1</c:v>
                </c:pt>
                <c:pt idx="14387">
                  <c:v>4</c:v>
                </c:pt>
                <c:pt idx="14388">
                  <c:v>3</c:v>
                </c:pt>
                <c:pt idx="14389">
                  <c:v>4</c:v>
                </c:pt>
                <c:pt idx="14390">
                  <c:v>3</c:v>
                </c:pt>
                <c:pt idx="14391">
                  <c:v>3</c:v>
                </c:pt>
                <c:pt idx="14392">
                  <c:v>3</c:v>
                </c:pt>
                <c:pt idx="14393">
                  <c:v>3</c:v>
                </c:pt>
                <c:pt idx="14394">
                  <c:v>2</c:v>
                </c:pt>
                <c:pt idx="14395">
                  <c:v>3</c:v>
                </c:pt>
                <c:pt idx="14396">
                  <c:v>4</c:v>
                </c:pt>
                <c:pt idx="14397">
                  <c:v>3</c:v>
                </c:pt>
                <c:pt idx="14398">
                  <c:v>5</c:v>
                </c:pt>
                <c:pt idx="14399">
                  <c:v>3</c:v>
                </c:pt>
                <c:pt idx="14400">
                  <c:v>3</c:v>
                </c:pt>
                <c:pt idx="14401">
                  <c:v>4</c:v>
                </c:pt>
                <c:pt idx="14402">
                  <c:v>5</c:v>
                </c:pt>
                <c:pt idx="14403">
                  <c:v>4</c:v>
                </c:pt>
                <c:pt idx="14404">
                  <c:v>3</c:v>
                </c:pt>
                <c:pt idx="14405">
                  <c:v>3</c:v>
                </c:pt>
                <c:pt idx="14406">
                  <c:v>6</c:v>
                </c:pt>
                <c:pt idx="14407">
                  <c:v>4</c:v>
                </c:pt>
                <c:pt idx="14408">
                  <c:v>2</c:v>
                </c:pt>
                <c:pt idx="14409">
                  <c:v>4</c:v>
                </c:pt>
                <c:pt idx="14410">
                  <c:v>4</c:v>
                </c:pt>
                <c:pt idx="14411">
                  <c:v>2</c:v>
                </c:pt>
                <c:pt idx="14412">
                  <c:v>4</c:v>
                </c:pt>
                <c:pt idx="14413">
                  <c:v>4</c:v>
                </c:pt>
                <c:pt idx="14414">
                  <c:v>3</c:v>
                </c:pt>
                <c:pt idx="14415">
                  <c:v>2</c:v>
                </c:pt>
                <c:pt idx="14416">
                  <c:v>3</c:v>
                </c:pt>
                <c:pt idx="14417">
                  <c:v>3</c:v>
                </c:pt>
                <c:pt idx="14418">
                  <c:v>3</c:v>
                </c:pt>
                <c:pt idx="14419">
                  <c:v>4</c:v>
                </c:pt>
                <c:pt idx="14420">
                  <c:v>3</c:v>
                </c:pt>
                <c:pt idx="14421">
                  <c:v>3</c:v>
                </c:pt>
                <c:pt idx="14422">
                  <c:v>3</c:v>
                </c:pt>
                <c:pt idx="14423">
                  <c:v>0</c:v>
                </c:pt>
                <c:pt idx="14424">
                  <c:v>3</c:v>
                </c:pt>
                <c:pt idx="14425">
                  <c:v>3</c:v>
                </c:pt>
                <c:pt idx="14426">
                  <c:v>3</c:v>
                </c:pt>
                <c:pt idx="14427">
                  <c:v>3</c:v>
                </c:pt>
                <c:pt idx="14428">
                  <c:v>4</c:v>
                </c:pt>
                <c:pt idx="14429">
                  <c:v>3</c:v>
                </c:pt>
                <c:pt idx="14430">
                  <c:v>4</c:v>
                </c:pt>
                <c:pt idx="14431">
                  <c:v>3</c:v>
                </c:pt>
                <c:pt idx="14432">
                  <c:v>3</c:v>
                </c:pt>
                <c:pt idx="14433">
                  <c:v>3</c:v>
                </c:pt>
                <c:pt idx="14434">
                  <c:v>4</c:v>
                </c:pt>
                <c:pt idx="14435">
                  <c:v>2</c:v>
                </c:pt>
                <c:pt idx="14436">
                  <c:v>4</c:v>
                </c:pt>
                <c:pt idx="14437">
                  <c:v>3</c:v>
                </c:pt>
                <c:pt idx="14438">
                  <c:v>2</c:v>
                </c:pt>
                <c:pt idx="14439">
                  <c:v>3</c:v>
                </c:pt>
                <c:pt idx="14440">
                  <c:v>2</c:v>
                </c:pt>
                <c:pt idx="14441">
                  <c:v>3</c:v>
                </c:pt>
                <c:pt idx="14442">
                  <c:v>4</c:v>
                </c:pt>
                <c:pt idx="14443">
                  <c:v>2</c:v>
                </c:pt>
                <c:pt idx="14444">
                  <c:v>5</c:v>
                </c:pt>
                <c:pt idx="14445">
                  <c:v>4</c:v>
                </c:pt>
                <c:pt idx="14446">
                  <c:v>2</c:v>
                </c:pt>
                <c:pt idx="14447">
                  <c:v>3</c:v>
                </c:pt>
                <c:pt idx="14448">
                  <c:v>3</c:v>
                </c:pt>
                <c:pt idx="14449">
                  <c:v>4</c:v>
                </c:pt>
                <c:pt idx="14450">
                  <c:v>1</c:v>
                </c:pt>
                <c:pt idx="14451">
                  <c:v>3</c:v>
                </c:pt>
                <c:pt idx="14452">
                  <c:v>3</c:v>
                </c:pt>
                <c:pt idx="14453">
                  <c:v>3</c:v>
                </c:pt>
                <c:pt idx="14454">
                  <c:v>2</c:v>
                </c:pt>
                <c:pt idx="14455">
                  <c:v>5</c:v>
                </c:pt>
                <c:pt idx="14456">
                  <c:v>4</c:v>
                </c:pt>
                <c:pt idx="14457">
                  <c:v>3</c:v>
                </c:pt>
                <c:pt idx="14458">
                  <c:v>3</c:v>
                </c:pt>
                <c:pt idx="14459">
                  <c:v>3</c:v>
                </c:pt>
                <c:pt idx="14460">
                  <c:v>4</c:v>
                </c:pt>
                <c:pt idx="14461">
                  <c:v>4</c:v>
                </c:pt>
                <c:pt idx="14462">
                  <c:v>3</c:v>
                </c:pt>
                <c:pt idx="14463">
                  <c:v>5</c:v>
                </c:pt>
                <c:pt idx="14464">
                  <c:v>2</c:v>
                </c:pt>
                <c:pt idx="14465">
                  <c:v>4</c:v>
                </c:pt>
                <c:pt idx="14466">
                  <c:v>1</c:v>
                </c:pt>
                <c:pt idx="14467">
                  <c:v>4</c:v>
                </c:pt>
                <c:pt idx="14468">
                  <c:v>4</c:v>
                </c:pt>
                <c:pt idx="14469">
                  <c:v>4</c:v>
                </c:pt>
                <c:pt idx="14470">
                  <c:v>5</c:v>
                </c:pt>
                <c:pt idx="14471">
                  <c:v>2</c:v>
                </c:pt>
                <c:pt idx="14472">
                  <c:v>2</c:v>
                </c:pt>
                <c:pt idx="14473">
                  <c:v>2</c:v>
                </c:pt>
                <c:pt idx="14474">
                  <c:v>3</c:v>
                </c:pt>
                <c:pt idx="14475">
                  <c:v>3</c:v>
                </c:pt>
                <c:pt idx="14476">
                  <c:v>3</c:v>
                </c:pt>
                <c:pt idx="14477">
                  <c:v>3</c:v>
                </c:pt>
                <c:pt idx="14478">
                  <c:v>3</c:v>
                </c:pt>
                <c:pt idx="14479">
                  <c:v>5</c:v>
                </c:pt>
                <c:pt idx="14480">
                  <c:v>3</c:v>
                </c:pt>
                <c:pt idx="14481">
                  <c:v>3</c:v>
                </c:pt>
                <c:pt idx="14482">
                  <c:v>2</c:v>
                </c:pt>
                <c:pt idx="14483">
                  <c:v>4</c:v>
                </c:pt>
                <c:pt idx="14484">
                  <c:v>3</c:v>
                </c:pt>
                <c:pt idx="14485">
                  <c:v>3</c:v>
                </c:pt>
                <c:pt idx="14486">
                  <c:v>2</c:v>
                </c:pt>
                <c:pt idx="14487">
                  <c:v>3</c:v>
                </c:pt>
                <c:pt idx="14488">
                  <c:v>2</c:v>
                </c:pt>
                <c:pt idx="14489">
                  <c:v>2</c:v>
                </c:pt>
                <c:pt idx="14490">
                  <c:v>4</c:v>
                </c:pt>
                <c:pt idx="14491">
                  <c:v>4</c:v>
                </c:pt>
                <c:pt idx="14492">
                  <c:v>2</c:v>
                </c:pt>
                <c:pt idx="14493">
                  <c:v>4</c:v>
                </c:pt>
                <c:pt idx="14494">
                  <c:v>3</c:v>
                </c:pt>
                <c:pt idx="14495">
                  <c:v>3</c:v>
                </c:pt>
                <c:pt idx="14496">
                  <c:v>5</c:v>
                </c:pt>
                <c:pt idx="14497">
                  <c:v>3</c:v>
                </c:pt>
                <c:pt idx="14498">
                  <c:v>2</c:v>
                </c:pt>
                <c:pt idx="14499">
                  <c:v>3</c:v>
                </c:pt>
                <c:pt idx="14500">
                  <c:v>2</c:v>
                </c:pt>
                <c:pt idx="14501">
                  <c:v>3</c:v>
                </c:pt>
                <c:pt idx="14502">
                  <c:v>5</c:v>
                </c:pt>
                <c:pt idx="14503">
                  <c:v>5</c:v>
                </c:pt>
                <c:pt idx="14504">
                  <c:v>4</c:v>
                </c:pt>
                <c:pt idx="14505">
                  <c:v>5</c:v>
                </c:pt>
                <c:pt idx="14506">
                  <c:v>5</c:v>
                </c:pt>
                <c:pt idx="14507">
                  <c:v>4</c:v>
                </c:pt>
                <c:pt idx="14508">
                  <c:v>3</c:v>
                </c:pt>
                <c:pt idx="14509">
                  <c:v>2</c:v>
                </c:pt>
                <c:pt idx="14510">
                  <c:v>3</c:v>
                </c:pt>
                <c:pt idx="14511">
                  <c:v>4</c:v>
                </c:pt>
                <c:pt idx="14512">
                  <c:v>2</c:v>
                </c:pt>
                <c:pt idx="14513">
                  <c:v>6</c:v>
                </c:pt>
                <c:pt idx="14514">
                  <c:v>4</c:v>
                </c:pt>
                <c:pt idx="14515">
                  <c:v>2</c:v>
                </c:pt>
                <c:pt idx="14516">
                  <c:v>3</c:v>
                </c:pt>
                <c:pt idx="14517">
                  <c:v>3</c:v>
                </c:pt>
                <c:pt idx="14518">
                  <c:v>3</c:v>
                </c:pt>
                <c:pt idx="14519">
                  <c:v>3</c:v>
                </c:pt>
                <c:pt idx="14520">
                  <c:v>4</c:v>
                </c:pt>
                <c:pt idx="14521">
                  <c:v>3</c:v>
                </c:pt>
                <c:pt idx="14522">
                  <c:v>2</c:v>
                </c:pt>
                <c:pt idx="14523">
                  <c:v>2</c:v>
                </c:pt>
                <c:pt idx="14524">
                  <c:v>4</c:v>
                </c:pt>
                <c:pt idx="14525">
                  <c:v>3</c:v>
                </c:pt>
                <c:pt idx="14526">
                  <c:v>3</c:v>
                </c:pt>
                <c:pt idx="14527">
                  <c:v>3</c:v>
                </c:pt>
                <c:pt idx="14528">
                  <c:v>5</c:v>
                </c:pt>
                <c:pt idx="14529">
                  <c:v>4</c:v>
                </c:pt>
                <c:pt idx="14530">
                  <c:v>3</c:v>
                </c:pt>
                <c:pt idx="14531">
                  <c:v>3</c:v>
                </c:pt>
                <c:pt idx="14532">
                  <c:v>3</c:v>
                </c:pt>
                <c:pt idx="14533">
                  <c:v>3</c:v>
                </c:pt>
                <c:pt idx="14534">
                  <c:v>4</c:v>
                </c:pt>
                <c:pt idx="14535">
                  <c:v>4</c:v>
                </c:pt>
                <c:pt idx="14536">
                  <c:v>3</c:v>
                </c:pt>
                <c:pt idx="14537">
                  <c:v>3</c:v>
                </c:pt>
                <c:pt idx="14538">
                  <c:v>3</c:v>
                </c:pt>
                <c:pt idx="14539">
                  <c:v>2</c:v>
                </c:pt>
                <c:pt idx="14540">
                  <c:v>3</c:v>
                </c:pt>
                <c:pt idx="14541">
                  <c:v>4</c:v>
                </c:pt>
                <c:pt idx="14542">
                  <c:v>4</c:v>
                </c:pt>
                <c:pt idx="14543">
                  <c:v>3</c:v>
                </c:pt>
                <c:pt idx="14544">
                  <c:v>4</c:v>
                </c:pt>
                <c:pt idx="14545">
                  <c:v>3</c:v>
                </c:pt>
                <c:pt idx="14546">
                  <c:v>3</c:v>
                </c:pt>
                <c:pt idx="14547">
                  <c:v>4</c:v>
                </c:pt>
                <c:pt idx="14548">
                  <c:v>3</c:v>
                </c:pt>
                <c:pt idx="14549">
                  <c:v>4</c:v>
                </c:pt>
                <c:pt idx="14550">
                  <c:v>3</c:v>
                </c:pt>
                <c:pt idx="14551">
                  <c:v>4</c:v>
                </c:pt>
                <c:pt idx="14552">
                  <c:v>3</c:v>
                </c:pt>
                <c:pt idx="14553">
                  <c:v>5</c:v>
                </c:pt>
                <c:pt idx="14554">
                  <c:v>4</c:v>
                </c:pt>
                <c:pt idx="14555">
                  <c:v>3</c:v>
                </c:pt>
                <c:pt idx="14556">
                  <c:v>5</c:v>
                </c:pt>
                <c:pt idx="14557">
                  <c:v>3</c:v>
                </c:pt>
                <c:pt idx="14558">
                  <c:v>3</c:v>
                </c:pt>
                <c:pt idx="14559">
                  <c:v>4</c:v>
                </c:pt>
                <c:pt idx="14560">
                  <c:v>4</c:v>
                </c:pt>
                <c:pt idx="14561">
                  <c:v>3</c:v>
                </c:pt>
                <c:pt idx="14562">
                  <c:v>3</c:v>
                </c:pt>
                <c:pt idx="14563">
                  <c:v>4</c:v>
                </c:pt>
                <c:pt idx="14564">
                  <c:v>4</c:v>
                </c:pt>
                <c:pt idx="14565">
                  <c:v>5</c:v>
                </c:pt>
                <c:pt idx="14566">
                  <c:v>2</c:v>
                </c:pt>
                <c:pt idx="14567">
                  <c:v>3</c:v>
                </c:pt>
                <c:pt idx="14568">
                  <c:v>3</c:v>
                </c:pt>
                <c:pt idx="14569">
                  <c:v>3</c:v>
                </c:pt>
                <c:pt idx="14570">
                  <c:v>4</c:v>
                </c:pt>
                <c:pt idx="14571">
                  <c:v>4</c:v>
                </c:pt>
                <c:pt idx="14572">
                  <c:v>2</c:v>
                </c:pt>
                <c:pt idx="14573">
                  <c:v>3</c:v>
                </c:pt>
                <c:pt idx="14574">
                  <c:v>3</c:v>
                </c:pt>
                <c:pt idx="14575">
                  <c:v>3</c:v>
                </c:pt>
                <c:pt idx="14576">
                  <c:v>4</c:v>
                </c:pt>
                <c:pt idx="14577">
                  <c:v>3</c:v>
                </c:pt>
                <c:pt idx="14578">
                  <c:v>3</c:v>
                </c:pt>
                <c:pt idx="14579">
                  <c:v>3</c:v>
                </c:pt>
                <c:pt idx="14580">
                  <c:v>4</c:v>
                </c:pt>
                <c:pt idx="14581">
                  <c:v>2</c:v>
                </c:pt>
                <c:pt idx="14582">
                  <c:v>3</c:v>
                </c:pt>
                <c:pt idx="14583">
                  <c:v>3</c:v>
                </c:pt>
                <c:pt idx="14584">
                  <c:v>3</c:v>
                </c:pt>
                <c:pt idx="14585">
                  <c:v>4</c:v>
                </c:pt>
                <c:pt idx="14586">
                  <c:v>2</c:v>
                </c:pt>
                <c:pt idx="14587">
                  <c:v>3</c:v>
                </c:pt>
                <c:pt idx="14588">
                  <c:v>3</c:v>
                </c:pt>
                <c:pt idx="14589">
                  <c:v>4</c:v>
                </c:pt>
                <c:pt idx="14590">
                  <c:v>4</c:v>
                </c:pt>
                <c:pt idx="14591">
                  <c:v>2</c:v>
                </c:pt>
                <c:pt idx="14592">
                  <c:v>4</c:v>
                </c:pt>
                <c:pt idx="14593">
                  <c:v>3</c:v>
                </c:pt>
                <c:pt idx="14594">
                  <c:v>5</c:v>
                </c:pt>
                <c:pt idx="14595">
                  <c:v>3</c:v>
                </c:pt>
                <c:pt idx="14596">
                  <c:v>4</c:v>
                </c:pt>
                <c:pt idx="14597">
                  <c:v>3</c:v>
                </c:pt>
                <c:pt idx="14598">
                  <c:v>3</c:v>
                </c:pt>
                <c:pt idx="14599">
                  <c:v>2</c:v>
                </c:pt>
                <c:pt idx="14600">
                  <c:v>3</c:v>
                </c:pt>
                <c:pt idx="14601">
                  <c:v>4</c:v>
                </c:pt>
                <c:pt idx="14602">
                  <c:v>3</c:v>
                </c:pt>
                <c:pt idx="14603">
                  <c:v>2</c:v>
                </c:pt>
                <c:pt idx="14604">
                  <c:v>4</c:v>
                </c:pt>
                <c:pt idx="14605">
                  <c:v>4</c:v>
                </c:pt>
                <c:pt idx="14606">
                  <c:v>3</c:v>
                </c:pt>
                <c:pt idx="14607">
                  <c:v>4</c:v>
                </c:pt>
                <c:pt idx="14608">
                  <c:v>4</c:v>
                </c:pt>
                <c:pt idx="14609">
                  <c:v>3</c:v>
                </c:pt>
                <c:pt idx="14610">
                  <c:v>4</c:v>
                </c:pt>
                <c:pt idx="14611">
                  <c:v>3</c:v>
                </c:pt>
                <c:pt idx="14612">
                  <c:v>3</c:v>
                </c:pt>
                <c:pt idx="14613">
                  <c:v>3</c:v>
                </c:pt>
                <c:pt idx="14614">
                  <c:v>4</c:v>
                </c:pt>
                <c:pt idx="14615">
                  <c:v>3</c:v>
                </c:pt>
                <c:pt idx="14616">
                  <c:v>4</c:v>
                </c:pt>
                <c:pt idx="14617">
                  <c:v>2</c:v>
                </c:pt>
                <c:pt idx="14618">
                  <c:v>3</c:v>
                </c:pt>
                <c:pt idx="14619">
                  <c:v>3</c:v>
                </c:pt>
                <c:pt idx="14620">
                  <c:v>4</c:v>
                </c:pt>
                <c:pt idx="14621">
                  <c:v>3</c:v>
                </c:pt>
                <c:pt idx="14622">
                  <c:v>4</c:v>
                </c:pt>
                <c:pt idx="14623">
                  <c:v>3</c:v>
                </c:pt>
                <c:pt idx="14624">
                  <c:v>3</c:v>
                </c:pt>
                <c:pt idx="14625">
                  <c:v>3</c:v>
                </c:pt>
                <c:pt idx="14626">
                  <c:v>3</c:v>
                </c:pt>
                <c:pt idx="14627">
                  <c:v>3</c:v>
                </c:pt>
                <c:pt idx="14628">
                  <c:v>3</c:v>
                </c:pt>
                <c:pt idx="14629">
                  <c:v>4</c:v>
                </c:pt>
                <c:pt idx="14630">
                  <c:v>4</c:v>
                </c:pt>
                <c:pt idx="14631">
                  <c:v>2</c:v>
                </c:pt>
                <c:pt idx="14632">
                  <c:v>4</c:v>
                </c:pt>
                <c:pt idx="14633">
                  <c:v>3</c:v>
                </c:pt>
                <c:pt idx="14634">
                  <c:v>5</c:v>
                </c:pt>
                <c:pt idx="14635">
                  <c:v>4</c:v>
                </c:pt>
                <c:pt idx="14636">
                  <c:v>4</c:v>
                </c:pt>
                <c:pt idx="14637">
                  <c:v>3</c:v>
                </c:pt>
                <c:pt idx="14638">
                  <c:v>6</c:v>
                </c:pt>
                <c:pt idx="14639">
                  <c:v>2</c:v>
                </c:pt>
                <c:pt idx="14640">
                  <c:v>3</c:v>
                </c:pt>
                <c:pt idx="14641">
                  <c:v>4</c:v>
                </c:pt>
                <c:pt idx="14642">
                  <c:v>4</c:v>
                </c:pt>
                <c:pt idx="14643">
                  <c:v>4</c:v>
                </c:pt>
                <c:pt idx="14644">
                  <c:v>3</c:v>
                </c:pt>
                <c:pt idx="14645">
                  <c:v>3</c:v>
                </c:pt>
                <c:pt idx="14646">
                  <c:v>3</c:v>
                </c:pt>
                <c:pt idx="14647">
                  <c:v>5</c:v>
                </c:pt>
                <c:pt idx="14648">
                  <c:v>3</c:v>
                </c:pt>
                <c:pt idx="14649">
                  <c:v>4</c:v>
                </c:pt>
                <c:pt idx="14650">
                  <c:v>4</c:v>
                </c:pt>
                <c:pt idx="14651">
                  <c:v>4</c:v>
                </c:pt>
                <c:pt idx="14652">
                  <c:v>4</c:v>
                </c:pt>
                <c:pt idx="14653">
                  <c:v>4</c:v>
                </c:pt>
                <c:pt idx="14654">
                  <c:v>5</c:v>
                </c:pt>
                <c:pt idx="14655">
                  <c:v>3</c:v>
                </c:pt>
                <c:pt idx="14656">
                  <c:v>4</c:v>
                </c:pt>
                <c:pt idx="14657">
                  <c:v>3</c:v>
                </c:pt>
                <c:pt idx="14658">
                  <c:v>4</c:v>
                </c:pt>
                <c:pt idx="14659">
                  <c:v>3</c:v>
                </c:pt>
                <c:pt idx="14660">
                  <c:v>4</c:v>
                </c:pt>
                <c:pt idx="14661">
                  <c:v>4</c:v>
                </c:pt>
                <c:pt idx="14662">
                  <c:v>6</c:v>
                </c:pt>
                <c:pt idx="14663">
                  <c:v>3</c:v>
                </c:pt>
                <c:pt idx="14664">
                  <c:v>4</c:v>
                </c:pt>
                <c:pt idx="14665">
                  <c:v>3</c:v>
                </c:pt>
                <c:pt idx="14666">
                  <c:v>3</c:v>
                </c:pt>
                <c:pt idx="14667">
                  <c:v>3</c:v>
                </c:pt>
                <c:pt idx="14668">
                  <c:v>3</c:v>
                </c:pt>
                <c:pt idx="14669">
                  <c:v>4</c:v>
                </c:pt>
                <c:pt idx="14670">
                  <c:v>3</c:v>
                </c:pt>
                <c:pt idx="14671">
                  <c:v>3</c:v>
                </c:pt>
                <c:pt idx="14672">
                  <c:v>3</c:v>
                </c:pt>
                <c:pt idx="14673">
                  <c:v>3</c:v>
                </c:pt>
                <c:pt idx="14674">
                  <c:v>5</c:v>
                </c:pt>
                <c:pt idx="14675">
                  <c:v>3</c:v>
                </c:pt>
                <c:pt idx="14676">
                  <c:v>3</c:v>
                </c:pt>
                <c:pt idx="14677">
                  <c:v>4</c:v>
                </c:pt>
                <c:pt idx="14678">
                  <c:v>2</c:v>
                </c:pt>
                <c:pt idx="14679">
                  <c:v>3</c:v>
                </c:pt>
                <c:pt idx="14680">
                  <c:v>3</c:v>
                </c:pt>
                <c:pt idx="14681">
                  <c:v>5</c:v>
                </c:pt>
                <c:pt idx="14682">
                  <c:v>2</c:v>
                </c:pt>
                <c:pt idx="14683">
                  <c:v>3</c:v>
                </c:pt>
                <c:pt idx="14684">
                  <c:v>3</c:v>
                </c:pt>
                <c:pt idx="14685">
                  <c:v>4</c:v>
                </c:pt>
                <c:pt idx="14686">
                  <c:v>3</c:v>
                </c:pt>
                <c:pt idx="14687">
                  <c:v>3</c:v>
                </c:pt>
                <c:pt idx="14688">
                  <c:v>4</c:v>
                </c:pt>
                <c:pt idx="14689">
                  <c:v>2</c:v>
                </c:pt>
                <c:pt idx="14690">
                  <c:v>3</c:v>
                </c:pt>
                <c:pt idx="14691">
                  <c:v>3</c:v>
                </c:pt>
                <c:pt idx="14692">
                  <c:v>3</c:v>
                </c:pt>
                <c:pt idx="14693">
                  <c:v>4</c:v>
                </c:pt>
                <c:pt idx="14694">
                  <c:v>3</c:v>
                </c:pt>
                <c:pt idx="14695">
                  <c:v>2</c:v>
                </c:pt>
                <c:pt idx="14696">
                  <c:v>3</c:v>
                </c:pt>
                <c:pt idx="14697">
                  <c:v>4</c:v>
                </c:pt>
                <c:pt idx="14698">
                  <c:v>2</c:v>
                </c:pt>
                <c:pt idx="14699">
                  <c:v>3</c:v>
                </c:pt>
                <c:pt idx="14700">
                  <c:v>4</c:v>
                </c:pt>
                <c:pt idx="14701">
                  <c:v>3</c:v>
                </c:pt>
                <c:pt idx="14702">
                  <c:v>2</c:v>
                </c:pt>
                <c:pt idx="14703">
                  <c:v>5</c:v>
                </c:pt>
                <c:pt idx="14704">
                  <c:v>3</c:v>
                </c:pt>
                <c:pt idx="14705">
                  <c:v>4</c:v>
                </c:pt>
                <c:pt idx="14706">
                  <c:v>6</c:v>
                </c:pt>
                <c:pt idx="14707">
                  <c:v>5</c:v>
                </c:pt>
                <c:pt idx="14708">
                  <c:v>3</c:v>
                </c:pt>
                <c:pt idx="14709">
                  <c:v>3</c:v>
                </c:pt>
                <c:pt idx="14710">
                  <c:v>3</c:v>
                </c:pt>
                <c:pt idx="14711">
                  <c:v>3</c:v>
                </c:pt>
                <c:pt idx="14712">
                  <c:v>4</c:v>
                </c:pt>
                <c:pt idx="14713">
                  <c:v>4</c:v>
                </c:pt>
                <c:pt idx="14714">
                  <c:v>3</c:v>
                </c:pt>
                <c:pt idx="14715">
                  <c:v>5</c:v>
                </c:pt>
                <c:pt idx="14716">
                  <c:v>4</c:v>
                </c:pt>
                <c:pt idx="14717">
                  <c:v>3</c:v>
                </c:pt>
                <c:pt idx="14718">
                  <c:v>3</c:v>
                </c:pt>
                <c:pt idx="14719">
                  <c:v>4</c:v>
                </c:pt>
                <c:pt idx="14720">
                  <c:v>4</c:v>
                </c:pt>
                <c:pt idx="14721">
                  <c:v>3</c:v>
                </c:pt>
                <c:pt idx="14722">
                  <c:v>2</c:v>
                </c:pt>
                <c:pt idx="14723">
                  <c:v>4</c:v>
                </c:pt>
                <c:pt idx="14724">
                  <c:v>4</c:v>
                </c:pt>
                <c:pt idx="14725">
                  <c:v>3</c:v>
                </c:pt>
                <c:pt idx="14726">
                  <c:v>2</c:v>
                </c:pt>
                <c:pt idx="14727">
                  <c:v>4</c:v>
                </c:pt>
                <c:pt idx="14728">
                  <c:v>2</c:v>
                </c:pt>
                <c:pt idx="14729">
                  <c:v>3</c:v>
                </c:pt>
                <c:pt idx="14730">
                  <c:v>3</c:v>
                </c:pt>
                <c:pt idx="14731">
                  <c:v>4</c:v>
                </c:pt>
                <c:pt idx="14732">
                  <c:v>4</c:v>
                </c:pt>
                <c:pt idx="14733">
                  <c:v>2</c:v>
                </c:pt>
                <c:pt idx="14734">
                  <c:v>5</c:v>
                </c:pt>
                <c:pt idx="14735">
                  <c:v>4</c:v>
                </c:pt>
                <c:pt idx="14736">
                  <c:v>2</c:v>
                </c:pt>
                <c:pt idx="14737">
                  <c:v>2</c:v>
                </c:pt>
                <c:pt idx="14738">
                  <c:v>2</c:v>
                </c:pt>
                <c:pt idx="14739">
                  <c:v>3</c:v>
                </c:pt>
                <c:pt idx="14740">
                  <c:v>4</c:v>
                </c:pt>
                <c:pt idx="14741">
                  <c:v>2</c:v>
                </c:pt>
                <c:pt idx="14742">
                  <c:v>4</c:v>
                </c:pt>
                <c:pt idx="14743">
                  <c:v>4</c:v>
                </c:pt>
                <c:pt idx="14744">
                  <c:v>3</c:v>
                </c:pt>
                <c:pt idx="14745">
                  <c:v>4</c:v>
                </c:pt>
                <c:pt idx="14746">
                  <c:v>2</c:v>
                </c:pt>
                <c:pt idx="14747">
                  <c:v>4</c:v>
                </c:pt>
                <c:pt idx="14748">
                  <c:v>3</c:v>
                </c:pt>
                <c:pt idx="14749">
                  <c:v>2</c:v>
                </c:pt>
                <c:pt idx="14750">
                  <c:v>3</c:v>
                </c:pt>
                <c:pt idx="14751">
                  <c:v>4</c:v>
                </c:pt>
                <c:pt idx="14752">
                  <c:v>5</c:v>
                </c:pt>
                <c:pt idx="14753">
                  <c:v>4</c:v>
                </c:pt>
                <c:pt idx="14754">
                  <c:v>4</c:v>
                </c:pt>
                <c:pt idx="14755">
                  <c:v>4</c:v>
                </c:pt>
                <c:pt idx="14756">
                  <c:v>3</c:v>
                </c:pt>
                <c:pt idx="14757">
                  <c:v>3</c:v>
                </c:pt>
                <c:pt idx="14758">
                  <c:v>4</c:v>
                </c:pt>
                <c:pt idx="14759">
                  <c:v>3</c:v>
                </c:pt>
                <c:pt idx="14760">
                  <c:v>3</c:v>
                </c:pt>
                <c:pt idx="14761">
                  <c:v>4</c:v>
                </c:pt>
                <c:pt idx="14762">
                  <c:v>3</c:v>
                </c:pt>
                <c:pt idx="14763">
                  <c:v>3</c:v>
                </c:pt>
                <c:pt idx="14764">
                  <c:v>5</c:v>
                </c:pt>
                <c:pt idx="14765">
                  <c:v>3</c:v>
                </c:pt>
                <c:pt idx="14766">
                  <c:v>3</c:v>
                </c:pt>
                <c:pt idx="14767">
                  <c:v>2</c:v>
                </c:pt>
                <c:pt idx="14768">
                  <c:v>2</c:v>
                </c:pt>
                <c:pt idx="14769">
                  <c:v>3</c:v>
                </c:pt>
                <c:pt idx="14770">
                  <c:v>2</c:v>
                </c:pt>
                <c:pt idx="14771">
                  <c:v>2</c:v>
                </c:pt>
                <c:pt idx="14772">
                  <c:v>4</c:v>
                </c:pt>
                <c:pt idx="14773">
                  <c:v>2</c:v>
                </c:pt>
                <c:pt idx="14774">
                  <c:v>4</c:v>
                </c:pt>
                <c:pt idx="14775">
                  <c:v>4</c:v>
                </c:pt>
                <c:pt idx="14776">
                  <c:v>3</c:v>
                </c:pt>
                <c:pt idx="14777">
                  <c:v>4</c:v>
                </c:pt>
                <c:pt idx="14778">
                  <c:v>4</c:v>
                </c:pt>
                <c:pt idx="14779">
                  <c:v>3</c:v>
                </c:pt>
                <c:pt idx="14780">
                  <c:v>4</c:v>
                </c:pt>
                <c:pt idx="14781">
                  <c:v>3</c:v>
                </c:pt>
                <c:pt idx="14782">
                  <c:v>5</c:v>
                </c:pt>
                <c:pt idx="14783">
                  <c:v>2</c:v>
                </c:pt>
                <c:pt idx="14784">
                  <c:v>3</c:v>
                </c:pt>
                <c:pt idx="14785">
                  <c:v>2</c:v>
                </c:pt>
                <c:pt idx="14786">
                  <c:v>3</c:v>
                </c:pt>
                <c:pt idx="14787">
                  <c:v>3</c:v>
                </c:pt>
                <c:pt idx="14788">
                  <c:v>4</c:v>
                </c:pt>
                <c:pt idx="14789">
                  <c:v>3</c:v>
                </c:pt>
                <c:pt idx="14790">
                  <c:v>4</c:v>
                </c:pt>
                <c:pt idx="14791">
                  <c:v>3</c:v>
                </c:pt>
                <c:pt idx="14792">
                  <c:v>3</c:v>
                </c:pt>
                <c:pt idx="14793">
                  <c:v>4</c:v>
                </c:pt>
                <c:pt idx="14794">
                  <c:v>3</c:v>
                </c:pt>
                <c:pt idx="14795">
                  <c:v>2</c:v>
                </c:pt>
                <c:pt idx="14796">
                  <c:v>3</c:v>
                </c:pt>
                <c:pt idx="14797">
                  <c:v>4</c:v>
                </c:pt>
                <c:pt idx="14798">
                  <c:v>3</c:v>
                </c:pt>
                <c:pt idx="14799">
                  <c:v>3</c:v>
                </c:pt>
                <c:pt idx="14800">
                  <c:v>2</c:v>
                </c:pt>
                <c:pt idx="14801">
                  <c:v>3</c:v>
                </c:pt>
                <c:pt idx="14802">
                  <c:v>5</c:v>
                </c:pt>
                <c:pt idx="14803">
                  <c:v>3</c:v>
                </c:pt>
                <c:pt idx="14804">
                  <c:v>3</c:v>
                </c:pt>
                <c:pt idx="14805">
                  <c:v>3</c:v>
                </c:pt>
                <c:pt idx="14806">
                  <c:v>3</c:v>
                </c:pt>
                <c:pt idx="14807">
                  <c:v>3</c:v>
                </c:pt>
                <c:pt idx="14808">
                  <c:v>4</c:v>
                </c:pt>
                <c:pt idx="14809">
                  <c:v>4</c:v>
                </c:pt>
                <c:pt idx="14810">
                  <c:v>3</c:v>
                </c:pt>
                <c:pt idx="14811">
                  <c:v>4</c:v>
                </c:pt>
                <c:pt idx="14812">
                  <c:v>3</c:v>
                </c:pt>
                <c:pt idx="14813">
                  <c:v>3</c:v>
                </c:pt>
                <c:pt idx="14814">
                  <c:v>3</c:v>
                </c:pt>
                <c:pt idx="14815">
                  <c:v>3</c:v>
                </c:pt>
                <c:pt idx="14816">
                  <c:v>5</c:v>
                </c:pt>
                <c:pt idx="14817">
                  <c:v>4</c:v>
                </c:pt>
                <c:pt idx="14818">
                  <c:v>3</c:v>
                </c:pt>
                <c:pt idx="14819">
                  <c:v>4</c:v>
                </c:pt>
                <c:pt idx="14820">
                  <c:v>2</c:v>
                </c:pt>
                <c:pt idx="14821">
                  <c:v>4</c:v>
                </c:pt>
                <c:pt idx="14822">
                  <c:v>3</c:v>
                </c:pt>
                <c:pt idx="14823">
                  <c:v>3</c:v>
                </c:pt>
                <c:pt idx="14824">
                  <c:v>3</c:v>
                </c:pt>
                <c:pt idx="14825">
                  <c:v>3</c:v>
                </c:pt>
                <c:pt idx="14826">
                  <c:v>2</c:v>
                </c:pt>
                <c:pt idx="14827">
                  <c:v>2</c:v>
                </c:pt>
                <c:pt idx="14828">
                  <c:v>3</c:v>
                </c:pt>
                <c:pt idx="14829">
                  <c:v>3</c:v>
                </c:pt>
                <c:pt idx="14830">
                  <c:v>4</c:v>
                </c:pt>
                <c:pt idx="14831">
                  <c:v>3</c:v>
                </c:pt>
                <c:pt idx="14832">
                  <c:v>3</c:v>
                </c:pt>
                <c:pt idx="14833">
                  <c:v>2</c:v>
                </c:pt>
                <c:pt idx="14834">
                  <c:v>3</c:v>
                </c:pt>
                <c:pt idx="14835">
                  <c:v>3</c:v>
                </c:pt>
                <c:pt idx="14836">
                  <c:v>3</c:v>
                </c:pt>
                <c:pt idx="14837">
                  <c:v>5</c:v>
                </c:pt>
                <c:pt idx="14838">
                  <c:v>5</c:v>
                </c:pt>
                <c:pt idx="14839">
                  <c:v>3</c:v>
                </c:pt>
                <c:pt idx="14840">
                  <c:v>4</c:v>
                </c:pt>
                <c:pt idx="14841">
                  <c:v>3</c:v>
                </c:pt>
                <c:pt idx="14842">
                  <c:v>5</c:v>
                </c:pt>
                <c:pt idx="14843">
                  <c:v>4</c:v>
                </c:pt>
                <c:pt idx="14844">
                  <c:v>3</c:v>
                </c:pt>
                <c:pt idx="14845">
                  <c:v>2</c:v>
                </c:pt>
                <c:pt idx="14846">
                  <c:v>5</c:v>
                </c:pt>
                <c:pt idx="14847">
                  <c:v>5</c:v>
                </c:pt>
                <c:pt idx="14848">
                  <c:v>4</c:v>
                </c:pt>
                <c:pt idx="14849">
                  <c:v>2</c:v>
                </c:pt>
                <c:pt idx="14850">
                  <c:v>2</c:v>
                </c:pt>
                <c:pt idx="14851">
                  <c:v>4</c:v>
                </c:pt>
                <c:pt idx="14852">
                  <c:v>2</c:v>
                </c:pt>
                <c:pt idx="14853">
                  <c:v>3</c:v>
                </c:pt>
                <c:pt idx="14854">
                  <c:v>3</c:v>
                </c:pt>
                <c:pt idx="14855">
                  <c:v>3</c:v>
                </c:pt>
                <c:pt idx="14856">
                  <c:v>3</c:v>
                </c:pt>
                <c:pt idx="14857">
                  <c:v>3</c:v>
                </c:pt>
                <c:pt idx="14858">
                  <c:v>1</c:v>
                </c:pt>
                <c:pt idx="14859">
                  <c:v>5</c:v>
                </c:pt>
                <c:pt idx="14860">
                  <c:v>3</c:v>
                </c:pt>
                <c:pt idx="14861">
                  <c:v>3</c:v>
                </c:pt>
                <c:pt idx="14862">
                  <c:v>3</c:v>
                </c:pt>
                <c:pt idx="14863">
                  <c:v>4</c:v>
                </c:pt>
                <c:pt idx="14864">
                  <c:v>4</c:v>
                </c:pt>
                <c:pt idx="14865">
                  <c:v>6</c:v>
                </c:pt>
                <c:pt idx="14866">
                  <c:v>4</c:v>
                </c:pt>
                <c:pt idx="14867">
                  <c:v>3</c:v>
                </c:pt>
                <c:pt idx="14868">
                  <c:v>4</c:v>
                </c:pt>
                <c:pt idx="14869">
                  <c:v>3</c:v>
                </c:pt>
                <c:pt idx="14870">
                  <c:v>3</c:v>
                </c:pt>
                <c:pt idx="14871">
                  <c:v>3</c:v>
                </c:pt>
                <c:pt idx="14872">
                  <c:v>5</c:v>
                </c:pt>
                <c:pt idx="14873">
                  <c:v>3</c:v>
                </c:pt>
                <c:pt idx="14874">
                  <c:v>4</c:v>
                </c:pt>
                <c:pt idx="14875">
                  <c:v>4</c:v>
                </c:pt>
                <c:pt idx="14876">
                  <c:v>4</c:v>
                </c:pt>
                <c:pt idx="14877">
                  <c:v>4</c:v>
                </c:pt>
                <c:pt idx="14878">
                  <c:v>3</c:v>
                </c:pt>
                <c:pt idx="14879">
                  <c:v>3</c:v>
                </c:pt>
                <c:pt idx="14880">
                  <c:v>4</c:v>
                </c:pt>
                <c:pt idx="14881">
                  <c:v>4</c:v>
                </c:pt>
                <c:pt idx="14882">
                  <c:v>4</c:v>
                </c:pt>
                <c:pt idx="14883">
                  <c:v>3</c:v>
                </c:pt>
                <c:pt idx="14884">
                  <c:v>2</c:v>
                </c:pt>
                <c:pt idx="14885">
                  <c:v>3</c:v>
                </c:pt>
                <c:pt idx="14886">
                  <c:v>5</c:v>
                </c:pt>
                <c:pt idx="14887">
                  <c:v>3</c:v>
                </c:pt>
                <c:pt idx="14888">
                  <c:v>3</c:v>
                </c:pt>
                <c:pt idx="14889">
                  <c:v>5</c:v>
                </c:pt>
                <c:pt idx="14890">
                  <c:v>3</c:v>
                </c:pt>
                <c:pt idx="14891">
                  <c:v>4</c:v>
                </c:pt>
                <c:pt idx="14892">
                  <c:v>2</c:v>
                </c:pt>
                <c:pt idx="14893">
                  <c:v>3</c:v>
                </c:pt>
                <c:pt idx="14894">
                  <c:v>5</c:v>
                </c:pt>
                <c:pt idx="14895">
                  <c:v>3</c:v>
                </c:pt>
                <c:pt idx="14896">
                  <c:v>3</c:v>
                </c:pt>
                <c:pt idx="14897">
                  <c:v>4</c:v>
                </c:pt>
                <c:pt idx="14898">
                  <c:v>4</c:v>
                </c:pt>
                <c:pt idx="14899">
                  <c:v>4</c:v>
                </c:pt>
                <c:pt idx="14900">
                  <c:v>3</c:v>
                </c:pt>
                <c:pt idx="14901">
                  <c:v>2</c:v>
                </c:pt>
                <c:pt idx="14902">
                  <c:v>5</c:v>
                </c:pt>
                <c:pt idx="14903">
                  <c:v>3</c:v>
                </c:pt>
                <c:pt idx="14904">
                  <c:v>3</c:v>
                </c:pt>
                <c:pt idx="14905">
                  <c:v>3</c:v>
                </c:pt>
                <c:pt idx="14906">
                  <c:v>3</c:v>
                </c:pt>
                <c:pt idx="14907">
                  <c:v>3</c:v>
                </c:pt>
                <c:pt idx="14908">
                  <c:v>3</c:v>
                </c:pt>
                <c:pt idx="14909">
                  <c:v>4</c:v>
                </c:pt>
                <c:pt idx="14910">
                  <c:v>3</c:v>
                </c:pt>
                <c:pt idx="14911">
                  <c:v>4</c:v>
                </c:pt>
                <c:pt idx="14912">
                  <c:v>3</c:v>
                </c:pt>
                <c:pt idx="14913">
                  <c:v>4</c:v>
                </c:pt>
                <c:pt idx="14914">
                  <c:v>3</c:v>
                </c:pt>
                <c:pt idx="14915">
                  <c:v>7</c:v>
                </c:pt>
                <c:pt idx="14916">
                  <c:v>4</c:v>
                </c:pt>
                <c:pt idx="14917">
                  <c:v>2</c:v>
                </c:pt>
                <c:pt idx="14918">
                  <c:v>5</c:v>
                </c:pt>
                <c:pt idx="14919">
                  <c:v>3</c:v>
                </c:pt>
                <c:pt idx="14920">
                  <c:v>3</c:v>
                </c:pt>
                <c:pt idx="14921">
                  <c:v>3</c:v>
                </c:pt>
                <c:pt idx="14922">
                  <c:v>4</c:v>
                </c:pt>
                <c:pt idx="14923">
                  <c:v>4</c:v>
                </c:pt>
                <c:pt idx="14924">
                  <c:v>3</c:v>
                </c:pt>
                <c:pt idx="14925">
                  <c:v>4</c:v>
                </c:pt>
                <c:pt idx="14926">
                  <c:v>3</c:v>
                </c:pt>
                <c:pt idx="14927">
                  <c:v>3</c:v>
                </c:pt>
                <c:pt idx="14928">
                  <c:v>3</c:v>
                </c:pt>
                <c:pt idx="14929">
                  <c:v>4</c:v>
                </c:pt>
                <c:pt idx="14930">
                  <c:v>4</c:v>
                </c:pt>
                <c:pt idx="14931">
                  <c:v>2</c:v>
                </c:pt>
                <c:pt idx="14932">
                  <c:v>4</c:v>
                </c:pt>
                <c:pt idx="14933">
                  <c:v>3</c:v>
                </c:pt>
                <c:pt idx="14934">
                  <c:v>2</c:v>
                </c:pt>
                <c:pt idx="14935">
                  <c:v>2</c:v>
                </c:pt>
                <c:pt idx="14936">
                  <c:v>3</c:v>
                </c:pt>
                <c:pt idx="14937">
                  <c:v>2</c:v>
                </c:pt>
                <c:pt idx="14938">
                  <c:v>4</c:v>
                </c:pt>
                <c:pt idx="14939">
                  <c:v>4</c:v>
                </c:pt>
                <c:pt idx="14940">
                  <c:v>5</c:v>
                </c:pt>
                <c:pt idx="14941">
                  <c:v>2</c:v>
                </c:pt>
                <c:pt idx="14942">
                  <c:v>3</c:v>
                </c:pt>
                <c:pt idx="14943">
                  <c:v>3</c:v>
                </c:pt>
                <c:pt idx="14944">
                  <c:v>4</c:v>
                </c:pt>
                <c:pt idx="14945">
                  <c:v>4</c:v>
                </c:pt>
                <c:pt idx="14946">
                  <c:v>4</c:v>
                </c:pt>
                <c:pt idx="14947">
                  <c:v>3</c:v>
                </c:pt>
                <c:pt idx="14948">
                  <c:v>3</c:v>
                </c:pt>
                <c:pt idx="14949">
                  <c:v>4</c:v>
                </c:pt>
                <c:pt idx="14950">
                  <c:v>3</c:v>
                </c:pt>
                <c:pt idx="14951">
                  <c:v>4</c:v>
                </c:pt>
                <c:pt idx="14952">
                  <c:v>2</c:v>
                </c:pt>
                <c:pt idx="14953">
                  <c:v>5</c:v>
                </c:pt>
                <c:pt idx="14954">
                  <c:v>3</c:v>
                </c:pt>
                <c:pt idx="14955">
                  <c:v>5</c:v>
                </c:pt>
                <c:pt idx="14956">
                  <c:v>3</c:v>
                </c:pt>
                <c:pt idx="14957">
                  <c:v>2</c:v>
                </c:pt>
                <c:pt idx="14958">
                  <c:v>4</c:v>
                </c:pt>
                <c:pt idx="14959">
                  <c:v>4</c:v>
                </c:pt>
                <c:pt idx="14960">
                  <c:v>4</c:v>
                </c:pt>
                <c:pt idx="14961">
                  <c:v>4</c:v>
                </c:pt>
                <c:pt idx="14962">
                  <c:v>4</c:v>
                </c:pt>
                <c:pt idx="14963">
                  <c:v>4</c:v>
                </c:pt>
                <c:pt idx="14964">
                  <c:v>2</c:v>
                </c:pt>
                <c:pt idx="14965">
                  <c:v>3</c:v>
                </c:pt>
                <c:pt idx="14966">
                  <c:v>4</c:v>
                </c:pt>
                <c:pt idx="14967">
                  <c:v>3</c:v>
                </c:pt>
                <c:pt idx="14968">
                  <c:v>3</c:v>
                </c:pt>
                <c:pt idx="14969">
                  <c:v>4</c:v>
                </c:pt>
                <c:pt idx="14970">
                  <c:v>3</c:v>
                </c:pt>
                <c:pt idx="14971">
                  <c:v>4</c:v>
                </c:pt>
                <c:pt idx="14972">
                  <c:v>5</c:v>
                </c:pt>
                <c:pt idx="14973">
                  <c:v>3</c:v>
                </c:pt>
                <c:pt idx="14974">
                  <c:v>3</c:v>
                </c:pt>
                <c:pt idx="14975">
                  <c:v>4</c:v>
                </c:pt>
                <c:pt idx="14976">
                  <c:v>2</c:v>
                </c:pt>
                <c:pt idx="14977">
                  <c:v>3</c:v>
                </c:pt>
                <c:pt idx="14978">
                  <c:v>3</c:v>
                </c:pt>
                <c:pt idx="14979">
                  <c:v>4</c:v>
                </c:pt>
                <c:pt idx="14980">
                  <c:v>5</c:v>
                </c:pt>
                <c:pt idx="14981">
                  <c:v>3</c:v>
                </c:pt>
                <c:pt idx="14982">
                  <c:v>3</c:v>
                </c:pt>
                <c:pt idx="14983">
                  <c:v>3</c:v>
                </c:pt>
                <c:pt idx="14984">
                  <c:v>5</c:v>
                </c:pt>
                <c:pt idx="14985">
                  <c:v>4</c:v>
                </c:pt>
                <c:pt idx="14986">
                  <c:v>3</c:v>
                </c:pt>
                <c:pt idx="14987">
                  <c:v>6</c:v>
                </c:pt>
                <c:pt idx="14988">
                  <c:v>3</c:v>
                </c:pt>
                <c:pt idx="14989">
                  <c:v>4</c:v>
                </c:pt>
                <c:pt idx="14990">
                  <c:v>3</c:v>
                </c:pt>
                <c:pt idx="14991">
                  <c:v>4</c:v>
                </c:pt>
                <c:pt idx="14992">
                  <c:v>4</c:v>
                </c:pt>
                <c:pt idx="14993">
                  <c:v>4</c:v>
                </c:pt>
                <c:pt idx="14994">
                  <c:v>4</c:v>
                </c:pt>
                <c:pt idx="14995">
                  <c:v>5</c:v>
                </c:pt>
                <c:pt idx="14996">
                  <c:v>4</c:v>
                </c:pt>
                <c:pt idx="14997">
                  <c:v>4</c:v>
                </c:pt>
                <c:pt idx="14998">
                  <c:v>3</c:v>
                </c:pt>
                <c:pt idx="14999">
                  <c:v>2</c:v>
                </c:pt>
                <c:pt idx="15000">
                  <c:v>2</c:v>
                </c:pt>
                <c:pt idx="15001">
                  <c:v>3</c:v>
                </c:pt>
                <c:pt idx="15002">
                  <c:v>3</c:v>
                </c:pt>
                <c:pt idx="15003">
                  <c:v>2</c:v>
                </c:pt>
                <c:pt idx="15004">
                  <c:v>3</c:v>
                </c:pt>
                <c:pt idx="15005">
                  <c:v>4</c:v>
                </c:pt>
                <c:pt idx="15006">
                  <c:v>3</c:v>
                </c:pt>
                <c:pt idx="15007">
                  <c:v>3</c:v>
                </c:pt>
                <c:pt idx="15008">
                  <c:v>3</c:v>
                </c:pt>
                <c:pt idx="15009">
                  <c:v>4</c:v>
                </c:pt>
                <c:pt idx="15010">
                  <c:v>4</c:v>
                </c:pt>
                <c:pt idx="15011">
                  <c:v>5</c:v>
                </c:pt>
                <c:pt idx="15012">
                  <c:v>4</c:v>
                </c:pt>
                <c:pt idx="15013">
                  <c:v>4</c:v>
                </c:pt>
                <c:pt idx="15014">
                  <c:v>4</c:v>
                </c:pt>
                <c:pt idx="15015">
                  <c:v>4</c:v>
                </c:pt>
                <c:pt idx="15016">
                  <c:v>3</c:v>
                </c:pt>
                <c:pt idx="15017">
                  <c:v>3</c:v>
                </c:pt>
                <c:pt idx="15018">
                  <c:v>3</c:v>
                </c:pt>
                <c:pt idx="15019">
                  <c:v>4</c:v>
                </c:pt>
                <c:pt idx="15020">
                  <c:v>2</c:v>
                </c:pt>
                <c:pt idx="15021">
                  <c:v>2</c:v>
                </c:pt>
                <c:pt idx="15022">
                  <c:v>7</c:v>
                </c:pt>
                <c:pt idx="15023">
                  <c:v>4</c:v>
                </c:pt>
                <c:pt idx="15024">
                  <c:v>4</c:v>
                </c:pt>
                <c:pt idx="15025">
                  <c:v>3</c:v>
                </c:pt>
                <c:pt idx="15026">
                  <c:v>2</c:v>
                </c:pt>
                <c:pt idx="15027">
                  <c:v>3</c:v>
                </c:pt>
                <c:pt idx="15028">
                  <c:v>3</c:v>
                </c:pt>
                <c:pt idx="15029">
                  <c:v>3</c:v>
                </c:pt>
                <c:pt idx="15030">
                  <c:v>3</c:v>
                </c:pt>
                <c:pt idx="15031">
                  <c:v>4</c:v>
                </c:pt>
                <c:pt idx="15032">
                  <c:v>3</c:v>
                </c:pt>
                <c:pt idx="15033">
                  <c:v>4</c:v>
                </c:pt>
                <c:pt idx="15034">
                  <c:v>2</c:v>
                </c:pt>
                <c:pt idx="15035">
                  <c:v>3</c:v>
                </c:pt>
                <c:pt idx="15036">
                  <c:v>3</c:v>
                </c:pt>
                <c:pt idx="15037">
                  <c:v>3</c:v>
                </c:pt>
                <c:pt idx="15038">
                  <c:v>3</c:v>
                </c:pt>
                <c:pt idx="15039">
                  <c:v>3</c:v>
                </c:pt>
                <c:pt idx="15040">
                  <c:v>2</c:v>
                </c:pt>
                <c:pt idx="15041">
                  <c:v>3</c:v>
                </c:pt>
                <c:pt idx="15042">
                  <c:v>4</c:v>
                </c:pt>
                <c:pt idx="15043">
                  <c:v>3</c:v>
                </c:pt>
                <c:pt idx="15044">
                  <c:v>2</c:v>
                </c:pt>
                <c:pt idx="15045">
                  <c:v>4</c:v>
                </c:pt>
                <c:pt idx="15046">
                  <c:v>4</c:v>
                </c:pt>
                <c:pt idx="15047">
                  <c:v>4</c:v>
                </c:pt>
                <c:pt idx="15048">
                  <c:v>3</c:v>
                </c:pt>
                <c:pt idx="15049">
                  <c:v>4</c:v>
                </c:pt>
                <c:pt idx="15050">
                  <c:v>4</c:v>
                </c:pt>
                <c:pt idx="15051">
                  <c:v>6</c:v>
                </c:pt>
                <c:pt idx="15052">
                  <c:v>4</c:v>
                </c:pt>
                <c:pt idx="15053">
                  <c:v>3</c:v>
                </c:pt>
                <c:pt idx="15054">
                  <c:v>3</c:v>
                </c:pt>
                <c:pt idx="15055">
                  <c:v>4</c:v>
                </c:pt>
                <c:pt idx="15056">
                  <c:v>4</c:v>
                </c:pt>
                <c:pt idx="15057">
                  <c:v>3</c:v>
                </c:pt>
                <c:pt idx="15058">
                  <c:v>3</c:v>
                </c:pt>
                <c:pt idx="15059">
                  <c:v>3</c:v>
                </c:pt>
                <c:pt idx="15060">
                  <c:v>5</c:v>
                </c:pt>
                <c:pt idx="15061">
                  <c:v>5</c:v>
                </c:pt>
                <c:pt idx="15062">
                  <c:v>3</c:v>
                </c:pt>
                <c:pt idx="15063">
                  <c:v>4</c:v>
                </c:pt>
                <c:pt idx="15064">
                  <c:v>4</c:v>
                </c:pt>
                <c:pt idx="15065">
                  <c:v>3</c:v>
                </c:pt>
                <c:pt idx="15066">
                  <c:v>4</c:v>
                </c:pt>
                <c:pt idx="15067">
                  <c:v>4</c:v>
                </c:pt>
                <c:pt idx="15068">
                  <c:v>3</c:v>
                </c:pt>
                <c:pt idx="15069">
                  <c:v>4</c:v>
                </c:pt>
                <c:pt idx="15070">
                  <c:v>8</c:v>
                </c:pt>
                <c:pt idx="15071">
                  <c:v>3</c:v>
                </c:pt>
                <c:pt idx="15072">
                  <c:v>4</c:v>
                </c:pt>
                <c:pt idx="15073">
                  <c:v>5</c:v>
                </c:pt>
                <c:pt idx="15074">
                  <c:v>4</c:v>
                </c:pt>
                <c:pt idx="15075">
                  <c:v>4</c:v>
                </c:pt>
                <c:pt idx="15076">
                  <c:v>4</c:v>
                </c:pt>
                <c:pt idx="15077">
                  <c:v>5</c:v>
                </c:pt>
                <c:pt idx="15078">
                  <c:v>3</c:v>
                </c:pt>
                <c:pt idx="15079">
                  <c:v>5</c:v>
                </c:pt>
                <c:pt idx="15080">
                  <c:v>3</c:v>
                </c:pt>
                <c:pt idx="15081">
                  <c:v>3</c:v>
                </c:pt>
                <c:pt idx="15082">
                  <c:v>3</c:v>
                </c:pt>
                <c:pt idx="15083">
                  <c:v>3</c:v>
                </c:pt>
                <c:pt idx="15084">
                  <c:v>3</c:v>
                </c:pt>
                <c:pt idx="15085">
                  <c:v>4</c:v>
                </c:pt>
                <c:pt idx="15086">
                  <c:v>5</c:v>
                </c:pt>
                <c:pt idx="15087">
                  <c:v>2</c:v>
                </c:pt>
                <c:pt idx="15088">
                  <c:v>3</c:v>
                </c:pt>
                <c:pt idx="15089">
                  <c:v>3</c:v>
                </c:pt>
                <c:pt idx="15090">
                  <c:v>3</c:v>
                </c:pt>
                <c:pt idx="15091">
                  <c:v>2</c:v>
                </c:pt>
                <c:pt idx="15092">
                  <c:v>4</c:v>
                </c:pt>
                <c:pt idx="15093">
                  <c:v>4</c:v>
                </c:pt>
                <c:pt idx="15094">
                  <c:v>4</c:v>
                </c:pt>
                <c:pt idx="15095">
                  <c:v>4</c:v>
                </c:pt>
                <c:pt idx="15096">
                  <c:v>2</c:v>
                </c:pt>
                <c:pt idx="15097">
                  <c:v>3</c:v>
                </c:pt>
                <c:pt idx="15098">
                  <c:v>4</c:v>
                </c:pt>
                <c:pt idx="15099">
                  <c:v>3</c:v>
                </c:pt>
                <c:pt idx="15100">
                  <c:v>3</c:v>
                </c:pt>
                <c:pt idx="15101">
                  <c:v>4</c:v>
                </c:pt>
                <c:pt idx="15102">
                  <c:v>4</c:v>
                </c:pt>
                <c:pt idx="15103">
                  <c:v>4</c:v>
                </c:pt>
                <c:pt idx="15104">
                  <c:v>3</c:v>
                </c:pt>
                <c:pt idx="15105">
                  <c:v>3</c:v>
                </c:pt>
                <c:pt idx="15106">
                  <c:v>3</c:v>
                </c:pt>
                <c:pt idx="15107">
                  <c:v>3</c:v>
                </c:pt>
                <c:pt idx="15108">
                  <c:v>4</c:v>
                </c:pt>
                <c:pt idx="15109">
                  <c:v>4</c:v>
                </c:pt>
                <c:pt idx="15110">
                  <c:v>3</c:v>
                </c:pt>
                <c:pt idx="15111">
                  <c:v>3</c:v>
                </c:pt>
                <c:pt idx="15112">
                  <c:v>3</c:v>
                </c:pt>
                <c:pt idx="15113">
                  <c:v>3</c:v>
                </c:pt>
                <c:pt idx="15114">
                  <c:v>4</c:v>
                </c:pt>
                <c:pt idx="15115">
                  <c:v>6</c:v>
                </c:pt>
                <c:pt idx="15116">
                  <c:v>4</c:v>
                </c:pt>
                <c:pt idx="15117">
                  <c:v>3</c:v>
                </c:pt>
                <c:pt idx="15118">
                  <c:v>3</c:v>
                </c:pt>
                <c:pt idx="15119">
                  <c:v>3</c:v>
                </c:pt>
                <c:pt idx="15120">
                  <c:v>3</c:v>
                </c:pt>
                <c:pt idx="15121">
                  <c:v>4</c:v>
                </c:pt>
                <c:pt idx="15122">
                  <c:v>4</c:v>
                </c:pt>
                <c:pt idx="15123">
                  <c:v>2</c:v>
                </c:pt>
                <c:pt idx="15124">
                  <c:v>3</c:v>
                </c:pt>
                <c:pt idx="15125">
                  <c:v>4</c:v>
                </c:pt>
                <c:pt idx="15126">
                  <c:v>3</c:v>
                </c:pt>
                <c:pt idx="15127">
                  <c:v>2</c:v>
                </c:pt>
                <c:pt idx="15128">
                  <c:v>4</c:v>
                </c:pt>
                <c:pt idx="15129">
                  <c:v>4</c:v>
                </c:pt>
                <c:pt idx="15130">
                  <c:v>4</c:v>
                </c:pt>
                <c:pt idx="15131">
                  <c:v>3</c:v>
                </c:pt>
                <c:pt idx="15132">
                  <c:v>4</c:v>
                </c:pt>
                <c:pt idx="15133">
                  <c:v>2</c:v>
                </c:pt>
                <c:pt idx="15134">
                  <c:v>6</c:v>
                </c:pt>
                <c:pt idx="15135">
                  <c:v>3</c:v>
                </c:pt>
                <c:pt idx="15136">
                  <c:v>5</c:v>
                </c:pt>
                <c:pt idx="15137">
                  <c:v>2</c:v>
                </c:pt>
                <c:pt idx="15138">
                  <c:v>3</c:v>
                </c:pt>
                <c:pt idx="15139">
                  <c:v>3</c:v>
                </c:pt>
                <c:pt idx="15140">
                  <c:v>3</c:v>
                </c:pt>
                <c:pt idx="15141">
                  <c:v>4</c:v>
                </c:pt>
                <c:pt idx="15142">
                  <c:v>3</c:v>
                </c:pt>
                <c:pt idx="15143">
                  <c:v>5</c:v>
                </c:pt>
                <c:pt idx="15144">
                  <c:v>3</c:v>
                </c:pt>
                <c:pt idx="15145">
                  <c:v>2</c:v>
                </c:pt>
                <c:pt idx="15146">
                  <c:v>3</c:v>
                </c:pt>
                <c:pt idx="15147">
                  <c:v>3</c:v>
                </c:pt>
                <c:pt idx="15148">
                  <c:v>3</c:v>
                </c:pt>
                <c:pt idx="15149">
                  <c:v>5</c:v>
                </c:pt>
                <c:pt idx="15150">
                  <c:v>4</c:v>
                </c:pt>
                <c:pt idx="15151">
                  <c:v>3</c:v>
                </c:pt>
                <c:pt idx="15152">
                  <c:v>4</c:v>
                </c:pt>
                <c:pt idx="15153">
                  <c:v>3</c:v>
                </c:pt>
                <c:pt idx="15154">
                  <c:v>4</c:v>
                </c:pt>
                <c:pt idx="15155">
                  <c:v>3</c:v>
                </c:pt>
                <c:pt idx="15156">
                  <c:v>3</c:v>
                </c:pt>
                <c:pt idx="15157">
                  <c:v>3</c:v>
                </c:pt>
                <c:pt idx="15158">
                  <c:v>4</c:v>
                </c:pt>
                <c:pt idx="15159">
                  <c:v>3</c:v>
                </c:pt>
                <c:pt idx="15160">
                  <c:v>4</c:v>
                </c:pt>
                <c:pt idx="15161">
                  <c:v>10</c:v>
                </c:pt>
                <c:pt idx="15162">
                  <c:v>2</c:v>
                </c:pt>
                <c:pt idx="15163">
                  <c:v>4</c:v>
                </c:pt>
                <c:pt idx="15164">
                  <c:v>3</c:v>
                </c:pt>
                <c:pt idx="15165">
                  <c:v>3</c:v>
                </c:pt>
                <c:pt idx="15166">
                  <c:v>4</c:v>
                </c:pt>
                <c:pt idx="15167">
                  <c:v>3</c:v>
                </c:pt>
                <c:pt idx="15168">
                  <c:v>1</c:v>
                </c:pt>
                <c:pt idx="15169">
                  <c:v>5</c:v>
                </c:pt>
                <c:pt idx="15170">
                  <c:v>3</c:v>
                </c:pt>
                <c:pt idx="15171">
                  <c:v>4</c:v>
                </c:pt>
                <c:pt idx="15172">
                  <c:v>3</c:v>
                </c:pt>
                <c:pt idx="15173">
                  <c:v>3</c:v>
                </c:pt>
                <c:pt idx="15174">
                  <c:v>2</c:v>
                </c:pt>
                <c:pt idx="15175">
                  <c:v>2</c:v>
                </c:pt>
                <c:pt idx="15176">
                  <c:v>2</c:v>
                </c:pt>
                <c:pt idx="15177">
                  <c:v>3</c:v>
                </c:pt>
                <c:pt idx="15178">
                  <c:v>5</c:v>
                </c:pt>
                <c:pt idx="15179">
                  <c:v>3</c:v>
                </c:pt>
                <c:pt idx="15180">
                  <c:v>4</c:v>
                </c:pt>
                <c:pt idx="15181">
                  <c:v>3</c:v>
                </c:pt>
                <c:pt idx="15182">
                  <c:v>3</c:v>
                </c:pt>
                <c:pt idx="15183">
                  <c:v>2</c:v>
                </c:pt>
                <c:pt idx="15184">
                  <c:v>3</c:v>
                </c:pt>
                <c:pt idx="15185">
                  <c:v>5</c:v>
                </c:pt>
                <c:pt idx="15186">
                  <c:v>4</c:v>
                </c:pt>
                <c:pt idx="15187">
                  <c:v>4</c:v>
                </c:pt>
                <c:pt idx="15188">
                  <c:v>3</c:v>
                </c:pt>
                <c:pt idx="15189">
                  <c:v>3</c:v>
                </c:pt>
                <c:pt idx="15190">
                  <c:v>2</c:v>
                </c:pt>
                <c:pt idx="15191">
                  <c:v>4</c:v>
                </c:pt>
                <c:pt idx="15192">
                  <c:v>4</c:v>
                </c:pt>
                <c:pt idx="15193">
                  <c:v>3</c:v>
                </c:pt>
                <c:pt idx="15194">
                  <c:v>3</c:v>
                </c:pt>
                <c:pt idx="15195">
                  <c:v>3</c:v>
                </c:pt>
                <c:pt idx="15196">
                  <c:v>3</c:v>
                </c:pt>
                <c:pt idx="15197">
                  <c:v>4</c:v>
                </c:pt>
                <c:pt idx="15198">
                  <c:v>4</c:v>
                </c:pt>
                <c:pt idx="15199">
                  <c:v>3</c:v>
                </c:pt>
                <c:pt idx="15200">
                  <c:v>3</c:v>
                </c:pt>
                <c:pt idx="15201">
                  <c:v>3</c:v>
                </c:pt>
                <c:pt idx="15202">
                  <c:v>4</c:v>
                </c:pt>
                <c:pt idx="15203">
                  <c:v>3</c:v>
                </c:pt>
                <c:pt idx="15204">
                  <c:v>4</c:v>
                </c:pt>
                <c:pt idx="15205">
                  <c:v>2</c:v>
                </c:pt>
                <c:pt idx="15206">
                  <c:v>2</c:v>
                </c:pt>
                <c:pt idx="15207">
                  <c:v>4</c:v>
                </c:pt>
                <c:pt idx="15208">
                  <c:v>3</c:v>
                </c:pt>
                <c:pt idx="15209">
                  <c:v>4</c:v>
                </c:pt>
                <c:pt idx="15210">
                  <c:v>3</c:v>
                </c:pt>
                <c:pt idx="15211">
                  <c:v>3</c:v>
                </c:pt>
                <c:pt idx="15212">
                  <c:v>2</c:v>
                </c:pt>
                <c:pt idx="15213">
                  <c:v>4</c:v>
                </c:pt>
                <c:pt idx="15214">
                  <c:v>3</c:v>
                </c:pt>
                <c:pt idx="15215">
                  <c:v>2</c:v>
                </c:pt>
                <c:pt idx="15216">
                  <c:v>4</c:v>
                </c:pt>
                <c:pt idx="15217">
                  <c:v>2</c:v>
                </c:pt>
                <c:pt idx="15218">
                  <c:v>4</c:v>
                </c:pt>
                <c:pt idx="15219">
                  <c:v>3</c:v>
                </c:pt>
                <c:pt idx="15220">
                  <c:v>4</c:v>
                </c:pt>
                <c:pt idx="15221">
                  <c:v>3</c:v>
                </c:pt>
                <c:pt idx="15222">
                  <c:v>6</c:v>
                </c:pt>
                <c:pt idx="15223">
                  <c:v>2</c:v>
                </c:pt>
                <c:pt idx="15224">
                  <c:v>4</c:v>
                </c:pt>
                <c:pt idx="15225">
                  <c:v>4</c:v>
                </c:pt>
                <c:pt idx="15226">
                  <c:v>3</c:v>
                </c:pt>
                <c:pt idx="15227">
                  <c:v>4</c:v>
                </c:pt>
                <c:pt idx="15228">
                  <c:v>3</c:v>
                </c:pt>
                <c:pt idx="15229">
                  <c:v>4</c:v>
                </c:pt>
                <c:pt idx="15230">
                  <c:v>3</c:v>
                </c:pt>
                <c:pt idx="15231">
                  <c:v>2</c:v>
                </c:pt>
                <c:pt idx="15232">
                  <c:v>3</c:v>
                </c:pt>
                <c:pt idx="15233">
                  <c:v>4</c:v>
                </c:pt>
                <c:pt idx="15234">
                  <c:v>3</c:v>
                </c:pt>
                <c:pt idx="15235">
                  <c:v>3</c:v>
                </c:pt>
                <c:pt idx="15236">
                  <c:v>3</c:v>
                </c:pt>
                <c:pt idx="15237">
                  <c:v>3</c:v>
                </c:pt>
                <c:pt idx="15238">
                  <c:v>4</c:v>
                </c:pt>
                <c:pt idx="15239">
                  <c:v>2</c:v>
                </c:pt>
                <c:pt idx="15240">
                  <c:v>4</c:v>
                </c:pt>
                <c:pt idx="15241">
                  <c:v>3</c:v>
                </c:pt>
                <c:pt idx="15242">
                  <c:v>4</c:v>
                </c:pt>
                <c:pt idx="15243">
                  <c:v>4</c:v>
                </c:pt>
                <c:pt idx="15244">
                  <c:v>3</c:v>
                </c:pt>
                <c:pt idx="15245">
                  <c:v>3</c:v>
                </c:pt>
                <c:pt idx="15246">
                  <c:v>7</c:v>
                </c:pt>
                <c:pt idx="15247">
                  <c:v>3</c:v>
                </c:pt>
                <c:pt idx="15248">
                  <c:v>1</c:v>
                </c:pt>
                <c:pt idx="15249">
                  <c:v>3</c:v>
                </c:pt>
                <c:pt idx="15250">
                  <c:v>3</c:v>
                </c:pt>
                <c:pt idx="15251">
                  <c:v>4</c:v>
                </c:pt>
                <c:pt idx="15252">
                  <c:v>4</c:v>
                </c:pt>
                <c:pt idx="15253">
                  <c:v>4</c:v>
                </c:pt>
                <c:pt idx="15254">
                  <c:v>4</c:v>
                </c:pt>
                <c:pt idx="15255">
                  <c:v>4</c:v>
                </c:pt>
                <c:pt idx="15256">
                  <c:v>3</c:v>
                </c:pt>
                <c:pt idx="15257">
                  <c:v>3</c:v>
                </c:pt>
                <c:pt idx="15258">
                  <c:v>5</c:v>
                </c:pt>
                <c:pt idx="15259">
                  <c:v>4</c:v>
                </c:pt>
                <c:pt idx="15260">
                  <c:v>3</c:v>
                </c:pt>
                <c:pt idx="15261">
                  <c:v>3</c:v>
                </c:pt>
                <c:pt idx="15262">
                  <c:v>4</c:v>
                </c:pt>
                <c:pt idx="15263">
                  <c:v>4</c:v>
                </c:pt>
                <c:pt idx="15264">
                  <c:v>5</c:v>
                </c:pt>
                <c:pt idx="15265">
                  <c:v>2</c:v>
                </c:pt>
                <c:pt idx="15266">
                  <c:v>4</c:v>
                </c:pt>
                <c:pt idx="15267">
                  <c:v>3</c:v>
                </c:pt>
                <c:pt idx="15268">
                  <c:v>3</c:v>
                </c:pt>
                <c:pt idx="15269">
                  <c:v>3</c:v>
                </c:pt>
                <c:pt idx="15270">
                  <c:v>2</c:v>
                </c:pt>
                <c:pt idx="15271">
                  <c:v>4</c:v>
                </c:pt>
                <c:pt idx="15272">
                  <c:v>3</c:v>
                </c:pt>
                <c:pt idx="15273">
                  <c:v>3</c:v>
                </c:pt>
                <c:pt idx="15274">
                  <c:v>3</c:v>
                </c:pt>
                <c:pt idx="15275">
                  <c:v>4</c:v>
                </c:pt>
                <c:pt idx="15276">
                  <c:v>4</c:v>
                </c:pt>
                <c:pt idx="15277">
                  <c:v>4</c:v>
                </c:pt>
                <c:pt idx="15278">
                  <c:v>4</c:v>
                </c:pt>
                <c:pt idx="15279">
                  <c:v>4</c:v>
                </c:pt>
                <c:pt idx="15280">
                  <c:v>3</c:v>
                </c:pt>
                <c:pt idx="15281">
                  <c:v>3</c:v>
                </c:pt>
                <c:pt idx="15282">
                  <c:v>3</c:v>
                </c:pt>
                <c:pt idx="15283">
                  <c:v>5</c:v>
                </c:pt>
                <c:pt idx="15284">
                  <c:v>3</c:v>
                </c:pt>
                <c:pt idx="15285">
                  <c:v>4</c:v>
                </c:pt>
                <c:pt idx="15286">
                  <c:v>4</c:v>
                </c:pt>
                <c:pt idx="15287">
                  <c:v>2</c:v>
                </c:pt>
                <c:pt idx="15288">
                  <c:v>3</c:v>
                </c:pt>
                <c:pt idx="15289">
                  <c:v>3</c:v>
                </c:pt>
                <c:pt idx="15290">
                  <c:v>3</c:v>
                </c:pt>
                <c:pt idx="15291">
                  <c:v>3</c:v>
                </c:pt>
                <c:pt idx="15292">
                  <c:v>2</c:v>
                </c:pt>
                <c:pt idx="15293">
                  <c:v>2</c:v>
                </c:pt>
                <c:pt idx="15294">
                  <c:v>4</c:v>
                </c:pt>
                <c:pt idx="15295">
                  <c:v>3</c:v>
                </c:pt>
                <c:pt idx="15296">
                  <c:v>3</c:v>
                </c:pt>
                <c:pt idx="15297">
                  <c:v>3</c:v>
                </c:pt>
                <c:pt idx="15298">
                  <c:v>3</c:v>
                </c:pt>
                <c:pt idx="15299">
                  <c:v>3</c:v>
                </c:pt>
                <c:pt idx="15300">
                  <c:v>3</c:v>
                </c:pt>
                <c:pt idx="15301">
                  <c:v>5</c:v>
                </c:pt>
                <c:pt idx="15302">
                  <c:v>4</c:v>
                </c:pt>
                <c:pt idx="15303">
                  <c:v>3</c:v>
                </c:pt>
                <c:pt idx="15304">
                  <c:v>3</c:v>
                </c:pt>
                <c:pt idx="15305">
                  <c:v>5</c:v>
                </c:pt>
                <c:pt idx="15306">
                  <c:v>4</c:v>
                </c:pt>
                <c:pt idx="15307">
                  <c:v>3</c:v>
                </c:pt>
                <c:pt idx="15308">
                  <c:v>2</c:v>
                </c:pt>
                <c:pt idx="15309">
                  <c:v>2</c:v>
                </c:pt>
                <c:pt idx="15310">
                  <c:v>3</c:v>
                </c:pt>
                <c:pt idx="15311">
                  <c:v>3</c:v>
                </c:pt>
                <c:pt idx="15312">
                  <c:v>3</c:v>
                </c:pt>
                <c:pt idx="15313">
                  <c:v>4</c:v>
                </c:pt>
                <c:pt idx="15314">
                  <c:v>3</c:v>
                </c:pt>
                <c:pt idx="15315">
                  <c:v>5</c:v>
                </c:pt>
                <c:pt idx="15316">
                  <c:v>3</c:v>
                </c:pt>
                <c:pt idx="15317">
                  <c:v>3</c:v>
                </c:pt>
                <c:pt idx="15318">
                  <c:v>3</c:v>
                </c:pt>
                <c:pt idx="15319">
                  <c:v>4</c:v>
                </c:pt>
                <c:pt idx="15320">
                  <c:v>3</c:v>
                </c:pt>
                <c:pt idx="15321">
                  <c:v>3</c:v>
                </c:pt>
                <c:pt idx="15322">
                  <c:v>3</c:v>
                </c:pt>
                <c:pt idx="15323">
                  <c:v>2</c:v>
                </c:pt>
                <c:pt idx="15324">
                  <c:v>5</c:v>
                </c:pt>
                <c:pt idx="15325">
                  <c:v>3</c:v>
                </c:pt>
                <c:pt idx="15326">
                  <c:v>4</c:v>
                </c:pt>
                <c:pt idx="15327">
                  <c:v>4</c:v>
                </c:pt>
                <c:pt idx="15328">
                  <c:v>5</c:v>
                </c:pt>
                <c:pt idx="15329">
                  <c:v>2</c:v>
                </c:pt>
                <c:pt idx="15330">
                  <c:v>4</c:v>
                </c:pt>
                <c:pt idx="15331">
                  <c:v>3</c:v>
                </c:pt>
                <c:pt idx="15332">
                  <c:v>4</c:v>
                </c:pt>
                <c:pt idx="15333">
                  <c:v>5</c:v>
                </c:pt>
                <c:pt idx="15334">
                  <c:v>3</c:v>
                </c:pt>
                <c:pt idx="15335">
                  <c:v>4</c:v>
                </c:pt>
                <c:pt idx="15336">
                  <c:v>3</c:v>
                </c:pt>
                <c:pt idx="15337">
                  <c:v>2</c:v>
                </c:pt>
                <c:pt idx="15338">
                  <c:v>2</c:v>
                </c:pt>
                <c:pt idx="15339">
                  <c:v>4</c:v>
                </c:pt>
                <c:pt idx="15340">
                  <c:v>4</c:v>
                </c:pt>
                <c:pt idx="15341">
                  <c:v>3</c:v>
                </c:pt>
                <c:pt idx="15342">
                  <c:v>3</c:v>
                </c:pt>
                <c:pt idx="15343">
                  <c:v>3</c:v>
                </c:pt>
                <c:pt idx="15344">
                  <c:v>3</c:v>
                </c:pt>
                <c:pt idx="15345">
                  <c:v>4</c:v>
                </c:pt>
                <c:pt idx="15346">
                  <c:v>3</c:v>
                </c:pt>
                <c:pt idx="15347">
                  <c:v>4</c:v>
                </c:pt>
                <c:pt idx="15348">
                  <c:v>4</c:v>
                </c:pt>
                <c:pt idx="15349">
                  <c:v>4</c:v>
                </c:pt>
                <c:pt idx="15350">
                  <c:v>6</c:v>
                </c:pt>
                <c:pt idx="15351">
                  <c:v>2</c:v>
                </c:pt>
                <c:pt idx="15352">
                  <c:v>4</c:v>
                </c:pt>
                <c:pt idx="15353">
                  <c:v>4</c:v>
                </c:pt>
                <c:pt idx="15354">
                  <c:v>3</c:v>
                </c:pt>
                <c:pt idx="15355">
                  <c:v>3</c:v>
                </c:pt>
                <c:pt idx="15356">
                  <c:v>4</c:v>
                </c:pt>
                <c:pt idx="15357">
                  <c:v>4</c:v>
                </c:pt>
                <c:pt idx="15358">
                  <c:v>2</c:v>
                </c:pt>
                <c:pt idx="15359">
                  <c:v>3</c:v>
                </c:pt>
                <c:pt idx="15360">
                  <c:v>4</c:v>
                </c:pt>
                <c:pt idx="15361">
                  <c:v>4</c:v>
                </c:pt>
                <c:pt idx="15362">
                  <c:v>3</c:v>
                </c:pt>
                <c:pt idx="15363">
                  <c:v>3</c:v>
                </c:pt>
                <c:pt idx="15364">
                  <c:v>3</c:v>
                </c:pt>
                <c:pt idx="15365">
                  <c:v>3</c:v>
                </c:pt>
                <c:pt idx="15366">
                  <c:v>3</c:v>
                </c:pt>
                <c:pt idx="15367">
                  <c:v>4</c:v>
                </c:pt>
                <c:pt idx="15368">
                  <c:v>3</c:v>
                </c:pt>
                <c:pt idx="15369">
                  <c:v>4</c:v>
                </c:pt>
                <c:pt idx="15370">
                  <c:v>4</c:v>
                </c:pt>
                <c:pt idx="15371">
                  <c:v>2</c:v>
                </c:pt>
                <c:pt idx="15372">
                  <c:v>3</c:v>
                </c:pt>
                <c:pt idx="15373">
                  <c:v>3</c:v>
                </c:pt>
                <c:pt idx="15374">
                  <c:v>3</c:v>
                </c:pt>
                <c:pt idx="15375">
                  <c:v>4</c:v>
                </c:pt>
                <c:pt idx="15376">
                  <c:v>4</c:v>
                </c:pt>
                <c:pt idx="15377">
                  <c:v>4</c:v>
                </c:pt>
                <c:pt idx="15378">
                  <c:v>3</c:v>
                </c:pt>
                <c:pt idx="15379">
                  <c:v>3</c:v>
                </c:pt>
                <c:pt idx="15380">
                  <c:v>4</c:v>
                </c:pt>
                <c:pt idx="15381">
                  <c:v>1</c:v>
                </c:pt>
                <c:pt idx="15382">
                  <c:v>5</c:v>
                </c:pt>
                <c:pt idx="15383">
                  <c:v>4</c:v>
                </c:pt>
                <c:pt idx="15384">
                  <c:v>3</c:v>
                </c:pt>
                <c:pt idx="15385">
                  <c:v>3</c:v>
                </c:pt>
                <c:pt idx="15386">
                  <c:v>4</c:v>
                </c:pt>
                <c:pt idx="15387">
                  <c:v>3</c:v>
                </c:pt>
                <c:pt idx="15388">
                  <c:v>3</c:v>
                </c:pt>
                <c:pt idx="15389">
                  <c:v>5</c:v>
                </c:pt>
                <c:pt idx="15390">
                  <c:v>2</c:v>
                </c:pt>
                <c:pt idx="15391">
                  <c:v>4</c:v>
                </c:pt>
                <c:pt idx="15392">
                  <c:v>3</c:v>
                </c:pt>
                <c:pt idx="15393">
                  <c:v>3</c:v>
                </c:pt>
                <c:pt idx="15394">
                  <c:v>4</c:v>
                </c:pt>
                <c:pt idx="15395">
                  <c:v>3</c:v>
                </c:pt>
                <c:pt idx="15396">
                  <c:v>4</c:v>
                </c:pt>
                <c:pt idx="15397">
                  <c:v>6</c:v>
                </c:pt>
                <c:pt idx="15398">
                  <c:v>4</c:v>
                </c:pt>
                <c:pt idx="15399">
                  <c:v>3</c:v>
                </c:pt>
                <c:pt idx="15400">
                  <c:v>3</c:v>
                </c:pt>
                <c:pt idx="15401">
                  <c:v>3</c:v>
                </c:pt>
                <c:pt idx="15402">
                  <c:v>3</c:v>
                </c:pt>
                <c:pt idx="15403">
                  <c:v>2</c:v>
                </c:pt>
                <c:pt idx="15404">
                  <c:v>4</c:v>
                </c:pt>
                <c:pt idx="15405">
                  <c:v>4</c:v>
                </c:pt>
                <c:pt idx="15406">
                  <c:v>3</c:v>
                </c:pt>
                <c:pt idx="15407">
                  <c:v>4</c:v>
                </c:pt>
                <c:pt idx="15408">
                  <c:v>4</c:v>
                </c:pt>
                <c:pt idx="15409">
                  <c:v>2</c:v>
                </c:pt>
                <c:pt idx="15410">
                  <c:v>3</c:v>
                </c:pt>
                <c:pt idx="15411">
                  <c:v>3</c:v>
                </c:pt>
                <c:pt idx="15412">
                  <c:v>3</c:v>
                </c:pt>
                <c:pt idx="15413">
                  <c:v>5</c:v>
                </c:pt>
                <c:pt idx="15414">
                  <c:v>3</c:v>
                </c:pt>
                <c:pt idx="15415">
                  <c:v>3</c:v>
                </c:pt>
                <c:pt idx="15416">
                  <c:v>3</c:v>
                </c:pt>
                <c:pt idx="15417">
                  <c:v>3</c:v>
                </c:pt>
                <c:pt idx="15418">
                  <c:v>2</c:v>
                </c:pt>
                <c:pt idx="15419">
                  <c:v>4</c:v>
                </c:pt>
                <c:pt idx="15420">
                  <c:v>4</c:v>
                </c:pt>
                <c:pt idx="15421">
                  <c:v>4</c:v>
                </c:pt>
                <c:pt idx="15422">
                  <c:v>4</c:v>
                </c:pt>
                <c:pt idx="15423">
                  <c:v>3</c:v>
                </c:pt>
                <c:pt idx="15424">
                  <c:v>2</c:v>
                </c:pt>
                <c:pt idx="15425">
                  <c:v>3</c:v>
                </c:pt>
                <c:pt idx="15426">
                  <c:v>4</c:v>
                </c:pt>
                <c:pt idx="15427">
                  <c:v>3</c:v>
                </c:pt>
                <c:pt idx="15428">
                  <c:v>4</c:v>
                </c:pt>
                <c:pt idx="15429">
                  <c:v>3</c:v>
                </c:pt>
                <c:pt idx="15430">
                  <c:v>4</c:v>
                </c:pt>
                <c:pt idx="15431">
                  <c:v>3</c:v>
                </c:pt>
                <c:pt idx="15432">
                  <c:v>4</c:v>
                </c:pt>
                <c:pt idx="15433">
                  <c:v>4</c:v>
                </c:pt>
                <c:pt idx="15434">
                  <c:v>4</c:v>
                </c:pt>
                <c:pt idx="15435">
                  <c:v>2</c:v>
                </c:pt>
                <c:pt idx="15436">
                  <c:v>4</c:v>
                </c:pt>
                <c:pt idx="15437">
                  <c:v>3</c:v>
                </c:pt>
                <c:pt idx="15438">
                  <c:v>4</c:v>
                </c:pt>
                <c:pt idx="15439">
                  <c:v>2</c:v>
                </c:pt>
                <c:pt idx="15440">
                  <c:v>4</c:v>
                </c:pt>
                <c:pt idx="15441">
                  <c:v>4</c:v>
                </c:pt>
                <c:pt idx="15442">
                  <c:v>4</c:v>
                </c:pt>
                <c:pt idx="15443">
                  <c:v>4</c:v>
                </c:pt>
                <c:pt idx="15444">
                  <c:v>4</c:v>
                </c:pt>
                <c:pt idx="15445">
                  <c:v>4</c:v>
                </c:pt>
                <c:pt idx="15446">
                  <c:v>4</c:v>
                </c:pt>
                <c:pt idx="15447">
                  <c:v>2</c:v>
                </c:pt>
                <c:pt idx="15448">
                  <c:v>4</c:v>
                </c:pt>
                <c:pt idx="15449">
                  <c:v>4</c:v>
                </c:pt>
                <c:pt idx="15450">
                  <c:v>3</c:v>
                </c:pt>
                <c:pt idx="15451">
                  <c:v>4</c:v>
                </c:pt>
                <c:pt idx="15452">
                  <c:v>2</c:v>
                </c:pt>
                <c:pt idx="15453">
                  <c:v>2</c:v>
                </c:pt>
                <c:pt idx="15454">
                  <c:v>3</c:v>
                </c:pt>
                <c:pt idx="15455">
                  <c:v>3</c:v>
                </c:pt>
                <c:pt idx="15456">
                  <c:v>2</c:v>
                </c:pt>
                <c:pt idx="15457">
                  <c:v>2</c:v>
                </c:pt>
                <c:pt idx="15458">
                  <c:v>3</c:v>
                </c:pt>
                <c:pt idx="15459">
                  <c:v>4</c:v>
                </c:pt>
                <c:pt idx="15460">
                  <c:v>5</c:v>
                </c:pt>
                <c:pt idx="15461">
                  <c:v>3</c:v>
                </c:pt>
                <c:pt idx="15462">
                  <c:v>2</c:v>
                </c:pt>
                <c:pt idx="15463">
                  <c:v>3</c:v>
                </c:pt>
                <c:pt idx="15464">
                  <c:v>2</c:v>
                </c:pt>
                <c:pt idx="15465">
                  <c:v>4</c:v>
                </c:pt>
                <c:pt idx="15466">
                  <c:v>4</c:v>
                </c:pt>
                <c:pt idx="15467">
                  <c:v>4</c:v>
                </c:pt>
                <c:pt idx="15468">
                  <c:v>2</c:v>
                </c:pt>
                <c:pt idx="15469">
                  <c:v>2</c:v>
                </c:pt>
                <c:pt idx="15470">
                  <c:v>3</c:v>
                </c:pt>
                <c:pt idx="15471">
                  <c:v>2</c:v>
                </c:pt>
                <c:pt idx="15472">
                  <c:v>3</c:v>
                </c:pt>
                <c:pt idx="15473">
                  <c:v>4</c:v>
                </c:pt>
                <c:pt idx="15474">
                  <c:v>3</c:v>
                </c:pt>
                <c:pt idx="15475">
                  <c:v>2</c:v>
                </c:pt>
                <c:pt idx="15476">
                  <c:v>4</c:v>
                </c:pt>
                <c:pt idx="15477">
                  <c:v>3</c:v>
                </c:pt>
                <c:pt idx="15478">
                  <c:v>4</c:v>
                </c:pt>
                <c:pt idx="15479">
                  <c:v>3</c:v>
                </c:pt>
                <c:pt idx="15480">
                  <c:v>4</c:v>
                </c:pt>
                <c:pt idx="15481">
                  <c:v>3</c:v>
                </c:pt>
                <c:pt idx="15482">
                  <c:v>4</c:v>
                </c:pt>
                <c:pt idx="15483">
                  <c:v>4</c:v>
                </c:pt>
                <c:pt idx="15484">
                  <c:v>4</c:v>
                </c:pt>
                <c:pt idx="15485">
                  <c:v>3</c:v>
                </c:pt>
                <c:pt idx="15486">
                  <c:v>4</c:v>
                </c:pt>
                <c:pt idx="15487">
                  <c:v>4</c:v>
                </c:pt>
                <c:pt idx="15488">
                  <c:v>3</c:v>
                </c:pt>
                <c:pt idx="15489">
                  <c:v>4</c:v>
                </c:pt>
                <c:pt idx="15490">
                  <c:v>2</c:v>
                </c:pt>
                <c:pt idx="15491">
                  <c:v>3</c:v>
                </c:pt>
                <c:pt idx="15492">
                  <c:v>3</c:v>
                </c:pt>
                <c:pt idx="15493">
                  <c:v>6</c:v>
                </c:pt>
                <c:pt idx="15494">
                  <c:v>4</c:v>
                </c:pt>
                <c:pt idx="15495">
                  <c:v>4</c:v>
                </c:pt>
                <c:pt idx="15496">
                  <c:v>3</c:v>
                </c:pt>
                <c:pt idx="15497">
                  <c:v>4</c:v>
                </c:pt>
                <c:pt idx="15498">
                  <c:v>2</c:v>
                </c:pt>
                <c:pt idx="15499">
                  <c:v>3</c:v>
                </c:pt>
                <c:pt idx="15500">
                  <c:v>2</c:v>
                </c:pt>
                <c:pt idx="15501">
                  <c:v>4</c:v>
                </c:pt>
                <c:pt idx="15502">
                  <c:v>3</c:v>
                </c:pt>
                <c:pt idx="15503">
                  <c:v>4</c:v>
                </c:pt>
                <c:pt idx="15504">
                  <c:v>3</c:v>
                </c:pt>
                <c:pt idx="15505">
                  <c:v>4</c:v>
                </c:pt>
                <c:pt idx="15506">
                  <c:v>3</c:v>
                </c:pt>
                <c:pt idx="15507">
                  <c:v>4</c:v>
                </c:pt>
                <c:pt idx="15508">
                  <c:v>3</c:v>
                </c:pt>
                <c:pt idx="15509">
                  <c:v>2</c:v>
                </c:pt>
                <c:pt idx="15510">
                  <c:v>4</c:v>
                </c:pt>
                <c:pt idx="15511">
                  <c:v>3</c:v>
                </c:pt>
                <c:pt idx="15512">
                  <c:v>5</c:v>
                </c:pt>
                <c:pt idx="15513">
                  <c:v>2</c:v>
                </c:pt>
                <c:pt idx="15514">
                  <c:v>3</c:v>
                </c:pt>
                <c:pt idx="15515">
                  <c:v>4</c:v>
                </c:pt>
                <c:pt idx="15516">
                  <c:v>2</c:v>
                </c:pt>
                <c:pt idx="15517">
                  <c:v>4</c:v>
                </c:pt>
                <c:pt idx="15518">
                  <c:v>4</c:v>
                </c:pt>
                <c:pt idx="15519">
                  <c:v>2</c:v>
                </c:pt>
                <c:pt idx="15520">
                  <c:v>4</c:v>
                </c:pt>
                <c:pt idx="15521">
                  <c:v>7</c:v>
                </c:pt>
                <c:pt idx="15522">
                  <c:v>4</c:v>
                </c:pt>
                <c:pt idx="15523">
                  <c:v>2</c:v>
                </c:pt>
                <c:pt idx="15524">
                  <c:v>3</c:v>
                </c:pt>
                <c:pt idx="15525">
                  <c:v>4</c:v>
                </c:pt>
                <c:pt idx="15526">
                  <c:v>4</c:v>
                </c:pt>
                <c:pt idx="15527">
                  <c:v>3</c:v>
                </c:pt>
                <c:pt idx="15528">
                  <c:v>3</c:v>
                </c:pt>
                <c:pt idx="15529">
                  <c:v>4</c:v>
                </c:pt>
                <c:pt idx="15530">
                  <c:v>4</c:v>
                </c:pt>
                <c:pt idx="15531">
                  <c:v>3</c:v>
                </c:pt>
                <c:pt idx="15532">
                  <c:v>4</c:v>
                </c:pt>
                <c:pt idx="15533">
                  <c:v>3</c:v>
                </c:pt>
                <c:pt idx="15534">
                  <c:v>3</c:v>
                </c:pt>
                <c:pt idx="15535">
                  <c:v>4</c:v>
                </c:pt>
                <c:pt idx="15536">
                  <c:v>2</c:v>
                </c:pt>
                <c:pt idx="15537">
                  <c:v>3</c:v>
                </c:pt>
                <c:pt idx="15538">
                  <c:v>3</c:v>
                </c:pt>
                <c:pt idx="15539">
                  <c:v>3</c:v>
                </c:pt>
                <c:pt idx="15540">
                  <c:v>2</c:v>
                </c:pt>
                <c:pt idx="15541">
                  <c:v>4</c:v>
                </c:pt>
                <c:pt idx="15542">
                  <c:v>4</c:v>
                </c:pt>
                <c:pt idx="15543">
                  <c:v>3</c:v>
                </c:pt>
                <c:pt idx="15544">
                  <c:v>4</c:v>
                </c:pt>
                <c:pt idx="15545">
                  <c:v>3</c:v>
                </c:pt>
                <c:pt idx="15546">
                  <c:v>3</c:v>
                </c:pt>
                <c:pt idx="15547">
                  <c:v>3</c:v>
                </c:pt>
                <c:pt idx="15548">
                  <c:v>4</c:v>
                </c:pt>
                <c:pt idx="15549">
                  <c:v>4</c:v>
                </c:pt>
                <c:pt idx="15550">
                  <c:v>4</c:v>
                </c:pt>
                <c:pt idx="15551">
                  <c:v>5</c:v>
                </c:pt>
                <c:pt idx="15552">
                  <c:v>2</c:v>
                </c:pt>
                <c:pt idx="15553">
                  <c:v>4</c:v>
                </c:pt>
                <c:pt idx="15554">
                  <c:v>3</c:v>
                </c:pt>
                <c:pt idx="15555">
                  <c:v>3</c:v>
                </c:pt>
                <c:pt idx="15556">
                  <c:v>3</c:v>
                </c:pt>
                <c:pt idx="15557">
                  <c:v>3</c:v>
                </c:pt>
                <c:pt idx="15558">
                  <c:v>3</c:v>
                </c:pt>
                <c:pt idx="15559">
                  <c:v>5</c:v>
                </c:pt>
                <c:pt idx="15560">
                  <c:v>5</c:v>
                </c:pt>
                <c:pt idx="15561">
                  <c:v>4</c:v>
                </c:pt>
                <c:pt idx="15562">
                  <c:v>4</c:v>
                </c:pt>
                <c:pt idx="15563">
                  <c:v>3</c:v>
                </c:pt>
                <c:pt idx="15564">
                  <c:v>3</c:v>
                </c:pt>
                <c:pt idx="15565">
                  <c:v>3</c:v>
                </c:pt>
                <c:pt idx="15566">
                  <c:v>3</c:v>
                </c:pt>
                <c:pt idx="15567">
                  <c:v>3</c:v>
                </c:pt>
                <c:pt idx="15568">
                  <c:v>3</c:v>
                </c:pt>
                <c:pt idx="15569">
                  <c:v>3</c:v>
                </c:pt>
                <c:pt idx="15570">
                  <c:v>4</c:v>
                </c:pt>
                <c:pt idx="15571">
                  <c:v>4</c:v>
                </c:pt>
                <c:pt idx="15572">
                  <c:v>3</c:v>
                </c:pt>
                <c:pt idx="15573">
                  <c:v>4</c:v>
                </c:pt>
                <c:pt idx="15574">
                  <c:v>6</c:v>
                </c:pt>
                <c:pt idx="15575">
                  <c:v>4</c:v>
                </c:pt>
                <c:pt idx="15576">
                  <c:v>3</c:v>
                </c:pt>
                <c:pt idx="15577">
                  <c:v>3</c:v>
                </c:pt>
                <c:pt idx="15578">
                  <c:v>4</c:v>
                </c:pt>
                <c:pt idx="15579">
                  <c:v>4</c:v>
                </c:pt>
                <c:pt idx="15580">
                  <c:v>4</c:v>
                </c:pt>
                <c:pt idx="15581">
                  <c:v>4</c:v>
                </c:pt>
                <c:pt idx="15582">
                  <c:v>3</c:v>
                </c:pt>
                <c:pt idx="15583">
                  <c:v>4</c:v>
                </c:pt>
                <c:pt idx="15584">
                  <c:v>3</c:v>
                </c:pt>
                <c:pt idx="15585">
                  <c:v>5</c:v>
                </c:pt>
                <c:pt idx="15586">
                  <c:v>4</c:v>
                </c:pt>
                <c:pt idx="15587">
                  <c:v>5</c:v>
                </c:pt>
                <c:pt idx="15588">
                  <c:v>2</c:v>
                </c:pt>
                <c:pt idx="15589">
                  <c:v>3</c:v>
                </c:pt>
                <c:pt idx="15590">
                  <c:v>3</c:v>
                </c:pt>
                <c:pt idx="15591">
                  <c:v>4</c:v>
                </c:pt>
                <c:pt idx="15592">
                  <c:v>5</c:v>
                </c:pt>
                <c:pt idx="15593">
                  <c:v>4</c:v>
                </c:pt>
                <c:pt idx="15594">
                  <c:v>5</c:v>
                </c:pt>
                <c:pt idx="15595">
                  <c:v>3</c:v>
                </c:pt>
                <c:pt idx="15596">
                  <c:v>4</c:v>
                </c:pt>
                <c:pt idx="15597">
                  <c:v>3</c:v>
                </c:pt>
                <c:pt idx="15598">
                  <c:v>5</c:v>
                </c:pt>
                <c:pt idx="15599">
                  <c:v>4</c:v>
                </c:pt>
                <c:pt idx="15600">
                  <c:v>4</c:v>
                </c:pt>
                <c:pt idx="15601">
                  <c:v>3</c:v>
                </c:pt>
                <c:pt idx="15602">
                  <c:v>5</c:v>
                </c:pt>
                <c:pt idx="15603">
                  <c:v>3</c:v>
                </c:pt>
                <c:pt idx="15604">
                  <c:v>3</c:v>
                </c:pt>
                <c:pt idx="15605">
                  <c:v>2</c:v>
                </c:pt>
                <c:pt idx="15606">
                  <c:v>4</c:v>
                </c:pt>
                <c:pt idx="15607">
                  <c:v>3</c:v>
                </c:pt>
                <c:pt idx="15608">
                  <c:v>3</c:v>
                </c:pt>
                <c:pt idx="15609">
                  <c:v>3</c:v>
                </c:pt>
                <c:pt idx="15610">
                  <c:v>3</c:v>
                </c:pt>
                <c:pt idx="15611">
                  <c:v>4</c:v>
                </c:pt>
                <c:pt idx="15612">
                  <c:v>3</c:v>
                </c:pt>
                <c:pt idx="15613">
                  <c:v>2</c:v>
                </c:pt>
                <c:pt idx="15614">
                  <c:v>4</c:v>
                </c:pt>
                <c:pt idx="15615">
                  <c:v>2</c:v>
                </c:pt>
                <c:pt idx="15616">
                  <c:v>3</c:v>
                </c:pt>
                <c:pt idx="15617">
                  <c:v>6</c:v>
                </c:pt>
                <c:pt idx="15618">
                  <c:v>4</c:v>
                </c:pt>
                <c:pt idx="15619">
                  <c:v>3</c:v>
                </c:pt>
                <c:pt idx="15620">
                  <c:v>2</c:v>
                </c:pt>
                <c:pt idx="15621">
                  <c:v>3</c:v>
                </c:pt>
                <c:pt idx="15622">
                  <c:v>4</c:v>
                </c:pt>
                <c:pt idx="15623">
                  <c:v>3</c:v>
                </c:pt>
                <c:pt idx="15624">
                  <c:v>3</c:v>
                </c:pt>
                <c:pt idx="15625">
                  <c:v>5</c:v>
                </c:pt>
                <c:pt idx="15626">
                  <c:v>5</c:v>
                </c:pt>
                <c:pt idx="15627">
                  <c:v>4</c:v>
                </c:pt>
                <c:pt idx="15628">
                  <c:v>4</c:v>
                </c:pt>
                <c:pt idx="15629">
                  <c:v>4</c:v>
                </c:pt>
                <c:pt idx="15630">
                  <c:v>3</c:v>
                </c:pt>
                <c:pt idx="15631">
                  <c:v>4</c:v>
                </c:pt>
                <c:pt idx="15632">
                  <c:v>4</c:v>
                </c:pt>
                <c:pt idx="15633">
                  <c:v>4</c:v>
                </c:pt>
                <c:pt idx="15634">
                  <c:v>5</c:v>
                </c:pt>
                <c:pt idx="15635">
                  <c:v>3</c:v>
                </c:pt>
                <c:pt idx="15636">
                  <c:v>5</c:v>
                </c:pt>
                <c:pt idx="15637">
                  <c:v>4</c:v>
                </c:pt>
                <c:pt idx="15638">
                  <c:v>3</c:v>
                </c:pt>
                <c:pt idx="15639">
                  <c:v>4</c:v>
                </c:pt>
                <c:pt idx="15640">
                  <c:v>2</c:v>
                </c:pt>
                <c:pt idx="15641">
                  <c:v>4</c:v>
                </c:pt>
                <c:pt idx="15642">
                  <c:v>3</c:v>
                </c:pt>
                <c:pt idx="15643">
                  <c:v>2</c:v>
                </c:pt>
                <c:pt idx="15644">
                  <c:v>4</c:v>
                </c:pt>
                <c:pt idx="15645">
                  <c:v>3</c:v>
                </c:pt>
                <c:pt idx="15646">
                  <c:v>4</c:v>
                </c:pt>
                <c:pt idx="15647">
                  <c:v>3</c:v>
                </c:pt>
                <c:pt idx="15648">
                  <c:v>3</c:v>
                </c:pt>
                <c:pt idx="15649">
                  <c:v>4</c:v>
                </c:pt>
                <c:pt idx="15650">
                  <c:v>3</c:v>
                </c:pt>
                <c:pt idx="15651">
                  <c:v>3</c:v>
                </c:pt>
                <c:pt idx="15652">
                  <c:v>4</c:v>
                </c:pt>
                <c:pt idx="15653">
                  <c:v>3</c:v>
                </c:pt>
                <c:pt idx="15654">
                  <c:v>4</c:v>
                </c:pt>
                <c:pt idx="15655">
                  <c:v>3</c:v>
                </c:pt>
                <c:pt idx="15656">
                  <c:v>5</c:v>
                </c:pt>
                <c:pt idx="15657">
                  <c:v>5</c:v>
                </c:pt>
                <c:pt idx="15658">
                  <c:v>3</c:v>
                </c:pt>
                <c:pt idx="15659">
                  <c:v>3</c:v>
                </c:pt>
                <c:pt idx="15660">
                  <c:v>4</c:v>
                </c:pt>
                <c:pt idx="15661">
                  <c:v>4</c:v>
                </c:pt>
                <c:pt idx="15662">
                  <c:v>3</c:v>
                </c:pt>
                <c:pt idx="15663">
                  <c:v>3</c:v>
                </c:pt>
                <c:pt idx="15664">
                  <c:v>3</c:v>
                </c:pt>
                <c:pt idx="15665">
                  <c:v>3</c:v>
                </c:pt>
                <c:pt idx="15666">
                  <c:v>4</c:v>
                </c:pt>
                <c:pt idx="15667">
                  <c:v>4</c:v>
                </c:pt>
                <c:pt idx="15668">
                  <c:v>5</c:v>
                </c:pt>
                <c:pt idx="15669">
                  <c:v>2</c:v>
                </c:pt>
                <c:pt idx="15670">
                  <c:v>8</c:v>
                </c:pt>
                <c:pt idx="15671">
                  <c:v>3</c:v>
                </c:pt>
                <c:pt idx="15672">
                  <c:v>4</c:v>
                </c:pt>
                <c:pt idx="15673">
                  <c:v>3</c:v>
                </c:pt>
                <c:pt idx="15674">
                  <c:v>3</c:v>
                </c:pt>
                <c:pt idx="15675">
                  <c:v>3</c:v>
                </c:pt>
                <c:pt idx="15676">
                  <c:v>3</c:v>
                </c:pt>
                <c:pt idx="15677">
                  <c:v>3</c:v>
                </c:pt>
                <c:pt idx="15678">
                  <c:v>3</c:v>
                </c:pt>
                <c:pt idx="15679">
                  <c:v>4</c:v>
                </c:pt>
                <c:pt idx="15680">
                  <c:v>3</c:v>
                </c:pt>
                <c:pt idx="15681">
                  <c:v>3</c:v>
                </c:pt>
                <c:pt idx="15682">
                  <c:v>2</c:v>
                </c:pt>
                <c:pt idx="15683">
                  <c:v>4</c:v>
                </c:pt>
                <c:pt idx="15684">
                  <c:v>4</c:v>
                </c:pt>
                <c:pt idx="15685">
                  <c:v>3</c:v>
                </c:pt>
                <c:pt idx="15686">
                  <c:v>5</c:v>
                </c:pt>
                <c:pt idx="15687">
                  <c:v>3</c:v>
                </c:pt>
                <c:pt idx="15688">
                  <c:v>4</c:v>
                </c:pt>
                <c:pt idx="15689">
                  <c:v>3</c:v>
                </c:pt>
                <c:pt idx="15690">
                  <c:v>2</c:v>
                </c:pt>
                <c:pt idx="15691">
                  <c:v>5</c:v>
                </c:pt>
                <c:pt idx="15692">
                  <c:v>3</c:v>
                </c:pt>
                <c:pt idx="15693">
                  <c:v>3</c:v>
                </c:pt>
                <c:pt idx="15694">
                  <c:v>4</c:v>
                </c:pt>
                <c:pt idx="15695">
                  <c:v>3</c:v>
                </c:pt>
                <c:pt idx="15696">
                  <c:v>3</c:v>
                </c:pt>
                <c:pt idx="15697">
                  <c:v>3</c:v>
                </c:pt>
                <c:pt idx="15698">
                  <c:v>5</c:v>
                </c:pt>
                <c:pt idx="15699">
                  <c:v>3</c:v>
                </c:pt>
                <c:pt idx="15700">
                  <c:v>3</c:v>
                </c:pt>
                <c:pt idx="15701">
                  <c:v>3</c:v>
                </c:pt>
                <c:pt idx="15702">
                  <c:v>4</c:v>
                </c:pt>
                <c:pt idx="15703">
                  <c:v>4</c:v>
                </c:pt>
                <c:pt idx="15704">
                  <c:v>4</c:v>
                </c:pt>
                <c:pt idx="15705">
                  <c:v>3</c:v>
                </c:pt>
                <c:pt idx="15706">
                  <c:v>3</c:v>
                </c:pt>
                <c:pt idx="15707">
                  <c:v>3</c:v>
                </c:pt>
                <c:pt idx="15708">
                  <c:v>3</c:v>
                </c:pt>
                <c:pt idx="15709">
                  <c:v>3</c:v>
                </c:pt>
                <c:pt idx="15710">
                  <c:v>2</c:v>
                </c:pt>
                <c:pt idx="15711">
                  <c:v>3</c:v>
                </c:pt>
                <c:pt idx="15712">
                  <c:v>2</c:v>
                </c:pt>
                <c:pt idx="15713">
                  <c:v>3</c:v>
                </c:pt>
                <c:pt idx="15714">
                  <c:v>3</c:v>
                </c:pt>
                <c:pt idx="15715">
                  <c:v>3</c:v>
                </c:pt>
                <c:pt idx="15716">
                  <c:v>2</c:v>
                </c:pt>
                <c:pt idx="15717">
                  <c:v>3</c:v>
                </c:pt>
                <c:pt idx="15718">
                  <c:v>3</c:v>
                </c:pt>
                <c:pt idx="15719">
                  <c:v>4</c:v>
                </c:pt>
                <c:pt idx="15720">
                  <c:v>4</c:v>
                </c:pt>
                <c:pt idx="15721">
                  <c:v>4</c:v>
                </c:pt>
                <c:pt idx="15722">
                  <c:v>5</c:v>
                </c:pt>
                <c:pt idx="15723">
                  <c:v>4</c:v>
                </c:pt>
                <c:pt idx="15724">
                  <c:v>4</c:v>
                </c:pt>
                <c:pt idx="15725">
                  <c:v>3</c:v>
                </c:pt>
                <c:pt idx="15726">
                  <c:v>4</c:v>
                </c:pt>
                <c:pt idx="15727">
                  <c:v>6</c:v>
                </c:pt>
                <c:pt idx="15728">
                  <c:v>4</c:v>
                </c:pt>
                <c:pt idx="15729">
                  <c:v>4</c:v>
                </c:pt>
                <c:pt idx="15730">
                  <c:v>3</c:v>
                </c:pt>
                <c:pt idx="15731">
                  <c:v>4</c:v>
                </c:pt>
                <c:pt idx="15732">
                  <c:v>4</c:v>
                </c:pt>
                <c:pt idx="15733">
                  <c:v>4</c:v>
                </c:pt>
                <c:pt idx="15734">
                  <c:v>3</c:v>
                </c:pt>
                <c:pt idx="15735">
                  <c:v>3</c:v>
                </c:pt>
                <c:pt idx="15736">
                  <c:v>4</c:v>
                </c:pt>
                <c:pt idx="15737">
                  <c:v>2</c:v>
                </c:pt>
                <c:pt idx="15738">
                  <c:v>3</c:v>
                </c:pt>
                <c:pt idx="15739">
                  <c:v>3</c:v>
                </c:pt>
                <c:pt idx="15740">
                  <c:v>3</c:v>
                </c:pt>
                <c:pt idx="15741">
                  <c:v>3</c:v>
                </c:pt>
                <c:pt idx="15742">
                  <c:v>3</c:v>
                </c:pt>
                <c:pt idx="15743">
                  <c:v>4</c:v>
                </c:pt>
                <c:pt idx="15744">
                  <c:v>3</c:v>
                </c:pt>
                <c:pt idx="15745">
                  <c:v>4</c:v>
                </c:pt>
                <c:pt idx="15746">
                  <c:v>3</c:v>
                </c:pt>
                <c:pt idx="15747">
                  <c:v>3</c:v>
                </c:pt>
                <c:pt idx="15748">
                  <c:v>4</c:v>
                </c:pt>
                <c:pt idx="15749">
                  <c:v>3</c:v>
                </c:pt>
                <c:pt idx="15750">
                  <c:v>3</c:v>
                </c:pt>
                <c:pt idx="15751">
                  <c:v>7</c:v>
                </c:pt>
                <c:pt idx="15752">
                  <c:v>3</c:v>
                </c:pt>
                <c:pt idx="15753">
                  <c:v>4</c:v>
                </c:pt>
                <c:pt idx="15754">
                  <c:v>4</c:v>
                </c:pt>
                <c:pt idx="15755">
                  <c:v>4</c:v>
                </c:pt>
                <c:pt idx="15756">
                  <c:v>3</c:v>
                </c:pt>
                <c:pt idx="15757">
                  <c:v>2</c:v>
                </c:pt>
                <c:pt idx="15758">
                  <c:v>4</c:v>
                </c:pt>
                <c:pt idx="15759">
                  <c:v>4</c:v>
                </c:pt>
                <c:pt idx="15760">
                  <c:v>4</c:v>
                </c:pt>
                <c:pt idx="15761">
                  <c:v>3</c:v>
                </c:pt>
                <c:pt idx="15762">
                  <c:v>2</c:v>
                </c:pt>
                <c:pt idx="15763">
                  <c:v>5</c:v>
                </c:pt>
                <c:pt idx="15764">
                  <c:v>3</c:v>
                </c:pt>
                <c:pt idx="15765">
                  <c:v>5</c:v>
                </c:pt>
                <c:pt idx="15766">
                  <c:v>4</c:v>
                </c:pt>
                <c:pt idx="15767">
                  <c:v>4</c:v>
                </c:pt>
                <c:pt idx="15768">
                  <c:v>4</c:v>
                </c:pt>
                <c:pt idx="15769">
                  <c:v>3</c:v>
                </c:pt>
                <c:pt idx="15770">
                  <c:v>3</c:v>
                </c:pt>
                <c:pt idx="15771">
                  <c:v>3</c:v>
                </c:pt>
                <c:pt idx="15772">
                  <c:v>5</c:v>
                </c:pt>
                <c:pt idx="15773">
                  <c:v>4</c:v>
                </c:pt>
                <c:pt idx="15774">
                  <c:v>5</c:v>
                </c:pt>
                <c:pt idx="15775">
                  <c:v>3</c:v>
                </c:pt>
                <c:pt idx="15776">
                  <c:v>2</c:v>
                </c:pt>
                <c:pt idx="15777">
                  <c:v>2</c:v>
                </c:pt>
                <c:pt idx="15778">
                  <c:v>3</c:v>
                </c:pt>
                <c:pt idx="15779">
                  <c:v>4</c:v>
                </c:pt>
                <c:pt idx="15780">
                  <c:v>4</c:v>
                </c:pt>
                <c:pt idx="15781">
                  <c:v>3</c:v>
                </c:pt>
                <c:pt idx="15782">
                  <c:v>3</c:v>
                </c:pt>
                <c:pt idx="15783">
                  <c:v>4</c:v>
                </c:pt>
                <c:pt idx="15784">
                  <c:v>4</c:v>
                </c:pt>
                <c:pt idx="15785">
                  <c:v>4</c:v>
                </c:pt>
                <c:pt idx="15786">
                  <c:v>4</c:v>
                </c:pt>
                <c:pt idx="15787">
                  <c:v>3</c:v>
                </c:pt>
                <c:pt idx="15788">
                  <c:v>3</c:v>
                </c:pt>
                <c:pt idx="15789">
                  <c:v>2</c:v>
                </c:pt>
                <c:pt idx="15790">
                  <c:v>3</c:v>
                </c:pt>
                <c:pt idx="15791">
                  <c:v>2</c:v>
                </c:pt>
                <c:pt idx="15792">
                  <c:v>3</c:v>
                </c:pt>
                <c:pt idx="15793">
                  <c:v>6</c:v>
                </c:pt>
                <c:pt idx="15794">
                  <c:v>3</c:v>
                </c:pt>
                <c:pt idx="15795">
                  <c:v>4</c:v>
                </c:pt>
                <c:pt idx="15796">
                  <c:v>4</c:v>
                </c:pt>
                <c:pt idx="15797">
                  <c:v>4</c:v>
                </c:pt>
                <c:pt idx="15798">
                  <c:v>4</c:v>
                </c:pt>
                <c:pt idx="15799">
                  <c:v>4</c:v>
                </c:pt>
                <c:pt idx="15800">
                  <c:v>2</c:v>
                </c:pt>
                <c:pt idx="15801">
                  <c:v>4</c:v>
                </c:pt>
                <c:pt idx="15802">
                  <c:v>4</c:v>
                </c:pt>
                <c:pt idx="15803">
                  <c:v>2</c:v>
                </c:pt>
                <c:pt idx="15804">
                  <c:v>3</c:v>
                </c:pt>
                <c:pt idx="15805">
                  <c:v>3</c:v>
                </c:pt>
                <c:pt idx="15806">
                  <c:v>1</c:v>
                </c:pt>
                <c:pt idx="15807">
                  <c:v>4</c:v>
                </c:pt>
                <c:pt idx="15808">
                  <c:v>4</c:v>
                </c:pt>
                <c:pt idx="15809">
                  <c:v>4</c:v>
                </c:pt>
                <c:pt idx="15810">
                  <c:v>5</c:v>
                </c:pt>
                <c:pt idx="15811">
                  <c:v>5</c:v>
                </c:pt>
                <c:pt idx="15812">
                  <c:v>4</c:v>
                </c:pt>
                <c:pt idx="15813">
                  <c:v>4</c:v>
                </c:pt>
                <c:pt idx="15814">
                  <c:v>3</c:v>
                </c:pt>
                <c:pt idx="15815">
                  <c:v>3</c:v>
                </c:pt>
                <c:pt idx="15816">
                  <c:v>2</c:v>
                </c:pt>
                <c:pt idx="15817">
                  <c:v>4</c:v>
                </c:pt>
                <c:pt idx="15818">
                  <c:v>4</c:v>
                </c:pt>
                <c:pt idx="15819">
                  <c:v>3</c:v>
                </c:pt>
                <c:pt idx="15820">
                  <c:v>4</c:v>
                </c:pt>
                <c:pt idx="15821">
                  <c:v>4</c:v>
                </c:pt>
                <c:pt idx="15822">
                  <c:v>3</c:v>
                </c:pt>
                <c:pt idx="15823">
                  <c:v>3</c:v>
                </c:pt>
                <c:pt idx="15824">
                  <c:v>5</c:v>
                </c:pt>
                <c:pt idx="15825">
                  <c:v>4</c:v>
                </c:pt>
                <c:pt idx="15826">
                  <c:v>3</c:v>
                </c:pt>
                <c:pt idx="15827">
                  <c:v>4</c:v>
                </c:pt>
                <c:pt idx="15828">
                  <c:v>4</c:v>
                </c:pt>
                <c:pt idx="15829">
                  <c:v>3</c:v>
                </c:pt>
                <c:pt idx="15830">
                  <c:v>3</c:v>
                </c:pt>
                <c:pt idx="15831">
                  <c:v>4</c:v>
                </c:pt>
                <c:pt idx="15832">
                  <c:v>4</c:v>
                </c:pt>
                <c:pt idx="15833">
                  <c:v>3</c:v>
                </c:pt>
                <c:pt idx="15834">
                  <c:v>4</c:v>
                </c:pt>
                <c:pt idx="15835">
                  <c:v>4</c:v>
                </c:pt>
                <c:pt idx="15836">
                  <c:v>4</c:v>
                </c:pt>
                <c:pt idx="15837">
                  <c:v>4</c:v>
                </c:pt>
                <c:pt idx="15838">
                  <c:v>2</c:v>
                </c:pt>
                <c:pt idx="15839">
                  <c:v>3</c:v>
                </c:pt>
                <c:pt idx="15840">
                  <c:v>4</c:v>
                </c:pt>
                <c:pt idx="15841">
                  <c:v>6</c:v>
                </c:pt>
                <c:pt idx="15842">
                  <c:v>3</c:v>
                </c:pt>
                <c:pt idx="15843">
                  <c:v>4</c:v>
                </c:pt>
                <c:pt idx="15844">
                  <c:v>3</c:v>
                </c:pt>
                <c:pt idx="15845">
                  <c:v>3</c:v>
                </c:pt>
                <c:pt idx="15846">
                  <c:v>2</c:v>
                </c:pt>
                <c:pt idx="15847">
                  <c:v>4</c:v>
                </c:pt>
                <c:pt idx="15848">
                  <c:v>5</c:v>
                </c:pt>
                <c:pt idx="15849">
                  <c:v>4</c:v>
                </c:pt>
                <c:pt idx="15850">
                  <c:v>4</c:v>
                </c:pt>
                <c:pt idx="15851">
                  <c:v>3</c:v>
                </c:pt>
                <c:pt idx="15852">
                  <c:v>3</c:v>
                </c:pt>
                <c:pt idx="15853">
                  <c:v>2</c:v>
                </c:pt>
                <c:pt idx="15854">
                  <c:v>3</c:v>
                </c:pt>
                <c:pt idx="15855">
                  <c:v>3</c:v>
                </c:pt>
                <c:pt idx="15856">
                  <c:v>3</c:v>
                </c:pt>
                <c:pt idx="15857">
                  <c:v>4</c:v>
                </c:pt>
                <c:pt idx="15858">
                  <c:v>3</c:v>
                </c:pt>
                <c:pt idx="15859">
                  <c:v>2</c:v>
                </c:pt>
                <c:pt idx="15860">
                  <c:v>3</c:v>
                </c:pt>
                <c:pt idx="15861">
                  <c:v>3</c:v>
                </c:pt>
                <c:pt idx="15862">
                  <c:v>3</c:v>
                </c:pt>
                <c:pt idx="15863">
                  <c:v>2</c:v>
                </c:pt>
                <c:pt idx="15864">
                  <c:v>2</c:v>
                </c:pt>
                <c:pt idx="15865">
                  <c:v>3</c:v>
                </c:pt>
                <c:pt idx="15866">
                  <c:v>3</c:v>
                </c:pt>
                <c:pt idx="15867">
                  <c:v>1</c:v>
                </c:pt>
                <c:pt idx="15868">
                  <c:v>4</c:v>
                </c:pt>
                <c:pt idx="15869">
                  <c:v>3</c:v>
                </c:pt>
                <c:pt idx="15870">
                  <c:v>33</c:v>
                </c:pt>
                <c:pt idx="15871">
                  <c:v>3</c:v>
                </c:pt>
                <c:pt idx="15872">
                  <c:v>2</c:v>
                </c:pt>
                <c:pt idx="15873">
                  <c:v>4</c:v>
                </c:pt>
                <c:pt idx="15874">
                  <c:v>3</c:v>
                </c:pt>
                <c:pt idx="15875">
                  <c:v>2</c:v>
                </c:pt>
                <c:pt idx="15876">
                  <c:v>2</c:v>
                </c:pt>
                <c:pt idx="15877">
                  <c:v>4</c:v>
                </c:pt>
                <c:pt idx="15878">
                  <c:v>3</c:v>
                </c:pt>
                <c:pt idx="15879">
                  <c:v>3</c:v>
                </c:pt>
                <c:pt idx="15880">
                  <c:v>2</c:v>
                </c:pt>
                <c:pt idx="15881">
                  <c:v>3</c:v>
                </c:pt>
                <c:pt idx="15882">
                  <c:v>4</c:v>
                </c:pt>
                <c:pt idx="15883">
                  <c:v>3</c:v>
                </c:pt>
                <c:pt idx="15884">
                  <c:v>4</c:v>
                </c:pt>
                <c:pt idx="15885">
                  <c:v>4</c:v>
                </c:pt>
                <c:pt idx="15886">
                  <c:v>2</c:v>
                </c:pt>
                <c:pt idx="15887">
                  <c:v>3</c:v>
                </c:pt>
                <c:pt idx="15888">
                  <c:v>4</c:v>
                </c:pt>
                <c:pt idx="15889">
                  <c:v>4</c:v>
                </c:pt>
                <c:pt idx="15890">
                  <c:v>5</c:v>
                </c:pt>
                <c:pt idx="15891">
                  <c:v>3</c:v>
                </c:pt>
                <c:pt idx="15892">
                  <c:v>4</c:v>
                </c:pt>
                <c:pt idx="15893">
                  <c:v>4</c:v>
                </c:pt>
                <c:pt idx="15894">
                  <c:v>2</c:v>
                </c:pt>
                <c:pt idx="15895">
                  <c:v>6</c:v>
                </c:pt>
                <c:pt idx="15896">
                  <c:v>3</c:v>
                </c:pt>
                <c:pt idx="15897">
                  <c:v>4</c:v>
                </c:pt>
                <c:pt idx="15898">
                  <c:v>3</c:v>
                </c:pt>
                <c:pt idx="15899">
                  <c:v>3</c:v>
                </c:pt>
                <c:pt idx="15900">
                  <c:v>3</c:v>
                </c:pt>
                <c:pt idx="15901">
                  <c:v>3</c:v>
                </c:pt>
                <c:pt idx="15902">
                  <c:v>4</c:v>
                </c:pt>
                <c:pt idx="15903">
                  <c:v>3</c:v>
                </c:pt>
                <c:pt idx="15904">
                  <c:v>4</c:v>
                </c:pt>
                <c:pt idx="15905">
                  <c:v>4</c:v>
                </c:pt>
                <c:pt idx="15906">
                  <c:v>4</c:v>
                </c:pt>
                <c:pt idx="15907">
                  <c:v>3</c:v>
                </c:pt>
                <c:pt idx="15908">
                  <c:v>3</c:v>
                </c:pt>
                <c:pt idx="15909">
                  <c:v>3</c:v>
                </c:pt>
                <c:pt idx="15910">
                  <c:v>3</c:v>
                </c:pt>
                <c:pt idx="15911">
                  <c:v>3</c:v>
                </c:pt>
                <c:pt idx="15912">
                  <c:v>4</c:v>
                </c:pt>
                <c:pt idx="15913">
                  <c:v>3</c:v>
                </c:pt>
                <c:pt idx="15914">
                  <c:v>2</c:v>
                </c:pt>
                <c:pt idx="15915">
                  <c:v>5</c:v>
                </c:pt>
                <c:pt idx="15916">
                  <c:v>4</c:v>
                </c:pt>
                <c:pt idx="15917">
                  <c:v>4</c:v>
                </c:pt>
                <c:pt idx="15918">
                  <c:v>4</c:v>
                </c:pt>
                <c:pt idx="15919">
                  <c:v>3</c:v>
                </c:pt>
                <c:pt idx="15920">
                  <c:v>2</c:v>
                </c:pt>
                <c:pt idx="15921">
                  <c:v>2</c:v>
                </c:pt>
                <c:pt idx="15922">
                  <c:v>3</c:v>
                </c:pt>
                <c:pt idx="15923">
                  <c:v>4</c:v>
                </c:pt>
                <c:pt idx="15924">
                  <c:v>3</c:v>
                </c:pt>
                <c:pt idx="15925">
                  <c:v>3</c:v>
                </c:pt>
                <c:pt idx="15926">
                  <c:v>3</c:v>
                </c:pt>
                <c:pt idx="15927">
                  <c:v>3</c:v>
                </c:pt>
                <c:pt idx="15928">
                  <c:v>2</c:v>
                </c:pt>
                <c:pt idx="15929">
                  <c:v>3</c:v>
                </c:pt>
                <c:pt idx="15930">
                  <c:v>3</c:v>
                </c:pt>
                <c:pt idx="15931">
                  <c:v>3</c:v>
                </c:pt>
                <c:pt idx="15932">
                  <c:v>4</c:v>
                </c:pt>
                <c:pt idx="15933">
                  <c:v>3</c:v>
                </c:pt>
                <c:pt idx="15934">
                  <c:v>3</c:v>
                </c:pt>
                <c:pt idx="15935">
                  <c:v>3</c:v>
                </c:pt>
                <c:pt idx="15936">
                  <c:v>3</c:v>
                </c:pt>
                <c:pt idx="15937">
                  <c:v>3</c:v>
                </c:pt>
                <c:pt idx="15938">
                  <c:v>3</c:v>
                </c:pt>
                <c:pt idx="15939">
                  <c:v>3</c:v>
                </c:pt>
                <c:pt idx="15940">
                  <c:v>3</c:v>
                </c:pt>
                <c:pt idx="15941">
                  <c:v>4</c:v>
                </c:pt>
                <c:pt idx="15942">
                  <c:v>4</c:v>
                </c:pt>
                <c:pt idx="15943">
                  <c:v>3</c:v>
                </c:pt>
                <c:pt idx="15944">
                  <c:v>4</c:v>
                </c:pt>
                <c:pt idx="15945">
                  <c:v>4</c:v>
                </c:pt>
                <c:pt idx="15946">
                  <c:v>4</c:v>
                </c:pt>
                <c:pt idx="15947">
                  <c:v>4</c:v>
                </c:pt>
                <c:pt idx="15948">
                  <c:v>5</c:v>
                </c:pt>
                <c:pt idx="15949">
                  <c:v>2</c:v>
                </c:pt>
                <c:pt idx="15950">
                  <c:v>3</c:v>
                </c:pt>
                <c:pt idx="15951">
                  <c:v>3</c:v>
                </c:pt>
                <c:pt idx="15952">
                  <c:v>3</c:v>
                </c:pt>
                <c:pt idx="15953">
                  <c:v>3</c:v>
                </c:pt>
                <c:pt idx="15954">
                  <c:v>3</c:v>
                </c:pt>
                <c:pt idx="15955">
                  <c:v>2</c:v>
                </c:pt>
                <c:pt idx="15956">
                  <c:v>4</c:v>
                </c:pt>
                <c:pt idx="15957">
                  <c:v>3</c:v>
                </c:pt>
                <c:pt idx="15958">
                  <c:v>4</c:v>
                </c:pt>
                <c:pt idx="15959">
                  <c:v>2</c:v>
                </c:pt>
                <c:pt idx="15960">
                  <c:v>4</c:v>
                </c:pt>
                <c:pt idx="15961">
                  <c:v>3</c:v>
                </c:pt>
                <c:pt idx="15962">
                  <c:v>4</c:v>
                </c:pt>
                <c:pt idx="15963">
                  <c:v>5</c:v>
                </c:pt>
                <c:pt idx="15964">
                  <c:v>4</c:v>
                </c:pt>
                <c:pt idx="15965">
                  <c:v>3</c:v>
                </c:pt>
                <c:pt idx="15966">
                  <c:v>4</c:v>
                </c:pt>
                <c:pt idx="15967">
                  <c:v>4</c:v>
                </c:pt>
                <c:pt idx="15968">
                  <c:v>3</c:v>
                </c:pt>
                <c:pt idx="15969">
                  <c:v>3</c:v>
                </c:pt>
                <c:pt idx="15970">
                  <c:v>4</c:v>
                </c:pt>
                <c:pt idx="15971">
                  <c:v>5</c:v>
                </c:pt>
                <c:pt idx="15972">
                  <c:v>3</c:v>
                </c:pt>
                <c:pt idx="15973">
                  <c:v>3</c:v>
                </c:pt>
                <c:pt idx="15974">
                  <c:v>4</c:v>
                </c:pt>
                <c:pt idx="15975">
                  <c:v>3</c:v>
                </c:pt>
                <c:pt idx="15976">
                  <c:v>3</c:v>
                </c:pt>
                <c:pt idx="15977">
                  <c:v>5</c:v>
                </c:pt>
                <c:pt idx="15978">
                  <c:v>4</c:v>
                </c:pt>
                <c:pt idx="15979">
                  <c:v>2</c:v>
                </c:pt>
                <c:pt idx="15980">
                  <c:v>3</c:v>
                </c:pt>
                <c:pt idx="15981">
                  <c:v>3</c:v>
                </c:pt>
                <c:pt idx="15982">
                  <c:v>4</c:v>
                </c:pt>
                <c:pt idx="15983">
                  <c:v>3</c:v>
                </c:pt>
                <c:pt idx="15984">
                  <c:v>3</c:v>
                </c:pt>
                <c:pt idx="15985">
                  <c:v>2</c:v>
                </c:pt>
                <c:pt idx="15986">
                  <c:v>2</c:v>
                </c:pt>
                <c:pt idx="15987">
                  <c:v>5</c:v>
                </c:pt>
                <c:pt idx="15988">
                  <c:v>3</c:v>
                </c:pt>
                <c:pt idx="15989">
                  <c:v>3</c:v>
                </c:pt>
                <c:pt idx="15990">
                  <c:v>3</c:v>
                </c:pt>
                <c:pt idx="15991">
                  <c:v>3</c:v>
                </c:pt>
                <c:pt idx="15992">
                  <c:v>4</c:v>
                </c:pt>
                <c:pt idx="15993">
                  <c:v>4</c:v>
                </c:pt>
                <c:pt idx="15994">
                  <c:v>5</c:v>
                </c:pt>
                <c:pt idx="15995">
                  <c:v>3</c:v>
                </c:pt>
                <c:pt idx="15996">
                  <c:v>2</c:v>
                </c:pt>
                <c:pt idx="15997">
                  <c:v>3</c:v>
                </c:pt>
                <c:pt idx="15998">
                  <c:v>2</c:v>
                </c:pt>
                <c:pt idx="15999">
                  <c:v>4</c:v>
                </c:pt>
                <c:pt idx="16000">
                  <c:v>3</c:v>
                </c:pt>
                <c:pt idx="16001">
                  <c:v>3</c:v>
                </c:pt>
                <c:pt idx="16002">
                  <c:v>4</c:v>
                </c:pt>
                <c:pt idx="16003">
                  <c:v>4</c:v>
                </c:pt>
                <c:pt idx="16004">
                  <c:v>5</c:v>
                </c:pt>
                <c:pt idx="16005">
                  <c:v>3</c:v>
                </c:pt>
                <c:pt idx="16006">
                  <c:v>3</c:v>
                </c:pt>
                <c:pt idx="16007">
                  <c:v>3</c:v>
                </c:pt>
                <c:pt idx="16008">
                  <c:v>3</c:v>
                </c:pt>
                <c:pt idx="16009">
                  <c:v>4</c:v>
                </c:pt>
                <c:pt idx="16010">
                  <c:v>4</c:v>
                </c:pt>
                <c:pt idx="16011">
                  <c:v>3</c:v>
                </c:pt>
                <c:pt idx="16012">
                  <c:v>3</c:v>
                </c:pt>
                <c:pt idx="16013">
                  <c:v>3</c:v>
                </c:pt>
                <c:pt idx="16014">
                  <c:v>3</c:v>
                </c:pt>
                <c:pt idx="16015">
                  <c:v>3</c:v>
                </c:pt>
                <c:pt idx="16016">
                  <c:v>6</c:v>
                </c:pt>
                <c:pt idx="16017">
                  <c:v>4</c:v>
                </c:pt>
                <c:pt idx="16018">
                  <c:v>5</c:v>
                </c:pt>
                <c:pt idx="16019">
                  <c:v>3</c:v>
                </c:pt>
                <c:pt idx="16020">
                  <c:v>4</c:v>
                </c:pt>
                <c:pt idx="16021">
                  <c:v>3</c:v>
                </c:pt>
                <c:pt idx="16022">
                  <c:v>4</c:v>
                </c:pt>
                <c:pt idx="16023">
                  <c:v>3</c:v>
                </c:pt>
                <c:pt idx="16024">
                  <c:v>2</c:v>
                </c:pt>
                <c:pt idx="16025">
                  <c:v>4</c:v>
                </c:pt>
                <c:pt idx="16026">
                  <c:v>5</c:v>
                </c:pt>
                <c:pt idx="16027">
                  <c:v>3</c:v>
                </c:pt>
                <c:pt idx="16028">
                  <c:v>3</c:v>
                </c:pt>
                <c:pt idx="16029">
                  <c:v>4</c:v>
                </c:pt>
                <c:pt idx="16030">
                  <c:v>3</c:v>
                </c:pt>
                <c:pt idx="16031">
                  <c:v>4</c:v>
                </c:pt>
                <c:pt idx="16032">
                  <c:v>3</c:v>
                </c:pt>
                <c:pt idx="16033">
                  <c:v>2</c:v>
                </c:pt>
                <c:pt idx="16034">
                  <c:v>3</c:v>
                </c:pt>
                <c:pt idx="16035">
                  <c:v>3</c:v>
                </c:pt>
                <c:pt idx="16036">
                  <c:v>4</c:v>
                </c:pt>
                <c:pt idx="16037">
                  <c:v>3</c:v>
                </c:pt>
                <c:pt idx="16038">
                  <c:v>5</c:v>
                </c:pt>
                <c:pt idx="16039">
                  <c:v>3</c:v>
                </c:pt>
                <c:pt idx="16040">
                  <c:v>2</c:v>
                </c:pt>
                <c:pt idx="16041">
                  <c:v>3</c:v>
                </c:pt>
                <c:pt idx="16042">
                  <c:v>3</c:v>
                </c:pt>
                <c:pt idx="16043">
                  <c:v>4</c:v>
                </c:pt>
                <c:pt idx="16044">
                  <c:v>5</c:v>
                </c:pt>
                <c:pt idx="16045">
                  <c:v>2</c:v>
                </c:pt>
                <c:pt idx="16046">
                  <c:v>3</c:v>
                </c:pt>
                <c:pt idx="16047">
                  <c:v>3</c:v>
                </c:pt>
                <c:pt idx="16048">
                  <c:v>3</c:v>
                </c:pt>
                <c:pt idx="16049">
                  <c:v>3</c:v>
                </c:pt>
                <c:pt idx="16050">
                  <c:v>3</c:v>
                </c:pt>
                <c:pt idx="16051">
                  <c:v>3</c:v>
                </c:pt>
                <c:pt idx="16052">
                  <c:v>3</c:v>
                </c:pt>
                <c:pt idx="16053">
                  <c:v>4</c:v>
                </c:pt>
                <c:pt idx="16054">
                  <c:v>3</c:v>
                </c:pt>
                <c:pt idx="16055">
                  <c:v>4</c:v>
                </c:pt>
                <c:pt idx="16056">
                  <c:v>3</c:v>
                </c:pt>
                <c:pt idx="16057">
                  <c:v>3</c:v>
                </c:pt>
                <c:pt idx="16058">
                  <c:v>4</c:v>
                </c:pt>
                <c:pt idx="16059">
                  <c:v>5</c:v>
                </c:pt>
                <c:pt idx="16060">
                  <c:v>3</c:v>
                </c:pt>
                <c:pt idx="16061">
                  <c:v>3</c:v>
                </c:pt>
                <c:pt idx="16062">
                  <c:v>3</c:v>
                </c:pt>
                <c:pt idx="16063">
                  <c:v>4</c:v>
                </c:pt>
                <c:pt idx="16064">
                  <c:v>4</c:v>
                </c:pt>
                <c:pt idx="16065">
                  <c:v>4</c:v>
                </c:pt>
                <c:pt idx="16066">
                  <c:v>2</c:v>
                </c:pt>
                <c:pt idx="16067">
                  <c:v>3</c:v>
                </c:pt>
                <c:pt idx="16068">
                  <c:v>5</c:v>
                </c:pt>
                <c:pt idx="16069">
                  <c:v>4</c:v>
                </c:pt>
                <c:pt idx="16070">
                  <c:v>3</c:v>
                </c:pt>
                <c:pt idx="16071">
                  <c:v>4</c:v>
                </c:pt>
                <c:pt idx="16072">
                  <c:v>3</c:v>
                </c:pt>
                <c:pt idx="16073">
                  <c:v>3</c:v>
                </c:pt>
                <c:pt idx="16074">
                  <c:v>4</c:v>
                </c:pt>
                <c:pt idx="16075">
                  <c:v>2</c:v>
                </c:pt>
                <c:pt idx="16076">
                  <c:v>3</c:v>
                </c:pt>
                <c:pt idx="16077">
                  <c:v>3</c:v>
                </c:pt>
                <c:pt idx="16078">
                  <c:v>4</c:v>
                </c:pt>
                <c:pt idx="16079">
                  <c:v>4</c:v>
                </c:pt>
                <c:pt idx="16080">
                  <c:v>2</c:v>
                </c:pt>
                <c:pt idx="16081">
                  <c:v>4</c:v>
                </c:pt>
                <c:pt idx="16082">
                  <c:v>3</c:v>
                </c:pt>
                <c:pt idx="16083">
                  <c:v>3</c:v>
                </c:pt>
                <c:pt idx="16084">
                  <c:v>3</c:v>
                </c:pt>
                <c:pt idx="16085">
                  <c:v>3</c:v>
                </c:pt>
                <c:pt idx="16086">
                  <c:v>2</c:v>
                </c:pt>
                <c:pt idx="16087">
                  <c:v>3</c:v>
                </c:pt>
                <c:pt idx="16088">
                  <c:v>6</c:v>
                </c:pt>
                <c:pt idx="16089">
                  <c:v>4</c:v>
                </c:pt>
                <c:pt idx="16090">
                  <c:v>3</c:v>
                </c:pt>
                <c:pt idx="16091">
                  <c:v>4</c:v>
                </c:pt>
                <c:pt idx="16092">
                  <c:v>4</c:v>
                </c:pt>
                <c:pt idx="16093">
                  <c:v>4</c:v>
                </c:pt>
                <c:pt idx="16094">
                  <c:v>3</c:v>
                </c:pt>
                <c:pt idx="16095">
                  <c:v>5</c:v>
                </c:pt>
                <c:pt idx="16096">
                  <c:v>5</c:v>
                </c:pt>
                <c:pt idx="16097">
                  <c:v>3</c:v>
                </c:pt>
                <c:pt idx="16098">
                  <c:v>4</c:v>
                </c:pt>
                <c:pt idx="16099">
                  <c:v>4</c:v>
                </c:pt>
                <c:pt idx="16100">
                  <c:v>3</c:v>
                </c:pt>
                <c:pt idx="16101">
                  <c:v>4</c:v>
                </c:pt>
                <c:pt idx="16102">
                  <c:v>4</c:v>
                </c:pt>
                <c:pt idx="16103">
                  <c:v>3</c:v>
                </c:pt>
                <c:pt idx="16104">
                  <c:v>4</c:v>
                </c:pt>
                <c:pt idx="16105">
                  <c:v>4</c:v>
                </c:pt>
                <c:pt idx="16106">
                  <c:v>2</c:v>
                </c:pt>
                <c:pt idx="16107">
                  <c:v>4</c:v>
                </c:pt>
                <c:pt idx="16108">
                  <c:v>3</c:v>
                </c:pt>
                <c:pt idx="16109">
                  <c:v>4</c:v>
                </c:pt>
                <c:pt idx="16110">
                  <c:v>3</c:v>
                </c:pt>
                <c:pt idx="16111">
                  <c:v>4</c:v>
                </c:pt>
                <c:pt idx="16112">
                  <c:v>2</c:v>
                </c:pt>
                <c:pt idx="16113">
                  <c:v>4</c:v>
                </c:pt>
                <c:pt idx="16114">
                  <c:v>3</c:v>
                </c:pt>
                <c:pt idx="16115">
                  <c:v>3</c:v>
                </c:pt>
                <c:pt idx="16116">
                  <c:v>4</c:v>
                </c:pt>
                <c:pt idx="16117">
                  <c:v>2</c:v>
                </c:pt>
                <c:pt idx="16118">
                  <c:v>4</c:v>
                </c:pt>
                <c:pt idx="16119">
                  <c:v>3</c:v>
                </c:pt>
                <c:pt idx="16120">
                  <c:v>5</c:v>
                </c:pt>
                <c:pt idx="16121">
                  <c:v>4</c:v>
                </c:pt>
                <c:pt idx="16122">
                  <c:v>3</c:v>
                </c:pt>
                <c:pt idx="16123">
                  <c:v>3</c:v>
                </c:pt>
                <c:pt idx="16124">
                  <c:v>4</c:v>
                </c:pt>
                <c:pt idx="16125">
                  <c:v>3</c:v>
                </c:pt>
                <c:pt idx="16126">
                  <c:v>4</c:v>
                </c:pt>
                <c:pt idx="16127">
                  <c:v>4</c:v>
                </c:pt>
                <c:pt idx="16128">
                  <c:v>4</c:v>
                </c:pt>
                <c:pt idx="16129">
                  <c:v>5</c:v>
                </c:pt>
                <c:pt idx="16130">
                  <c:v>3</c:v>
                </c:pt>
                <c:pt idx="16131">
                  <c:v>5</c:v>
                </c:pt>
                <c:pt idx="16132">
                  <c:v>2</c:v>
                </c:pt>
                <c:pt idx="16133">
                  <c:v>3</c:v>
                </c:pt>
                <c:pt idx="16134">
                  <c:v>3</c:v>
                </c:pt>
                <c:pt idx="16135">
                  <c:v>4</c:v>
                </c:pt>
                <c:pt idx="16136">
                  <c:v>3</c:v>
                </c:pt>
                <c:pt idx="16137">
                  <c:v>4</c:v>
                </c:pt>
                <c:pt idx="16138">
                  <c:v>3</c:v>
                </c:pt>
                <c:pt idx="16139">
                  <c:v>2</c:v>
                </c:pt>
                <c:pt idx="16140">
                  <c:v>3</c:v>
                </c:pt>
                <c:pt idx="16141">
                  <c:v>5</c:v>
                </c:pt>
                <c:pt idx="16142">
                  <c:v>3</c:v>
                </c:pt>
                <c:pt idx="16143">
                  <c:v>3</c:v>
                </c:pt>
                <c:pt idx="16144">
                  <c:v>4</c:v>
                </c:pt>
                <c:pt idx="16145">
                  <c:v>3</c:v>
                </c:pt>
                <c:pt idx="16146">
                  <c:v>3</c:v>
                </c:pt>
                <c:pt idx="16147">
                  <c:v>5</c:v>
                </c:pt>
                <c:pt idx="16148">
                  <c:v>3</c:v>
                </c:pt>
                <c:pt idx="16149">
                  <c:v>3</c:v>
                </c:pt>
                <c:pt idx="16150">
                  <c:v>3</c:v>
                </c:pt>
                <c:pt idx="16151">
                  <c:v>3</c:v>
                </c:pt>
                <c:pt idx="16152">
                  <c:v>3</c:v>
                </c:pt>
                <c:pt idx="16153">
                  <c:v>2</c:v>
                </c:pt>
                <c:pt idx="16154">
                  <c:v>4</c:v>
                </c:pt>
                <c:pt idx="16155">
                  <c:v>4</c:v>
                </c:pt>
                <c:pt idx="16156">
                  <c:v>2</c:v>
                </c:pt>
                <c:pt idx="16157">
                  <c:v>5</c:v>
                </c:pt>
                <c:pt idx="16158">
                  <c:v>5</c:v>
                </c:pt>
                <c:pt idx="16159">
                  <c:v>3</c:v>
                </c:pt>
                <c:pt idx="16160">
                  <c:v>2</c:v>
                </c:pt>
                <c:pt idx="16161">
                  <c:v>3</c:v>
                </c:pt>
                <c:pt idx="16162">
                  <c:v>3</c:v>
                </c:pt>
                <c:pt idx="16163">
                  <c:v>3</c:v>
                </c:pt>
                <c:pt idx="16164">
                  <c:v>4</c:v>
                </c:pt>
                <c:pt idx="16165">
                  <c:v>2</c:v>
                </c:pt>
                <c:pt idx="16166">
                  <c:v>4</c:v>
                </c:pt>
                <c:pt idx="16167">
                  <c:v>4</c:v>
                </c:pt>
                <c:pt idx="16168">
                  <c:v>3</c:v>
                </c:pt>
                <c:pt idx="16169">
                  <c:v>4</c:v>
                </c:pt>
                <c:pt idx="16170">
                  <c:v>3</c:v>
                </c:pt>
                <c:pt idx="16171">
                  <c:v>4</c:v>
                </c:pt>
                <c:pt idx="16172">
                  <c:v>4</c:v>
                </c:pt>
                <c:pt idx="16173">
                  <c:v>3</c:v>
                </c:pt>
                <c:pt idx="16174">
                  <c:v>5</c:v>
                </c:pt>
                <c:pt idx="16175">
                  <c:v>5</c:v>
                </c:pt>
                <c:pt idx="16176">
                  <c:v>3</c:v>
                </c:pt>
                <c:pt idx="16177">
                  <c:v>3</c:v>
                </c:pt>
                <c:pt idx="16178">
                  <c:v>4</c:v>
                </c:pt>
                <c:pt idx="16179">
                  <c:v>3</c:v>
                </c:pt>
                <c:pt idx="16180">
                  <c:v>3</c:v>
                </c:pt>
                <c:pt idx="16181">
                  <c:v>3</c:v>
                </c:pt>
                <c:pt idx="16182">
                  <c:v>2</c:v>
                </c:pt>
                <c:pt idx="16183">
                  <c:v>4</c:v>
                </c:pt>
                <c:pt idx="16184">
                  <c:v>5</c:v>
                </c:pt>
                <c:pt idx="16185">
                  <c:v>3</c:v>
                </c:pt>
                <c:pt idx="16186">
                  <c:v>3</c:v>
                </c:pt>
                <c:pt idx="16187">
                  <c:v>4</c:v>
                </c:pt>
                <c:pt idx="16188">
                  <c:v>3</c:v>
                </c:pt>
                <c:pt idx="16189">
                  <c:v>3</c:v>
                </c:pt>
                <c:pt idx="16190">
                  <c:v>3</c:v>
                </c:pt>
                <c:pt idx="16191">
                  <c:v>2</c:v>
                </c:pt>
                <c:pt idx="16192">
                  <c:v>3</c:v>
                </c:pt>
                <c:pt idx="16193">
                  <c:v>4</c:v>
                </c:pt>
                <c:pt idx="16194">
                  <c:v>3</c:v>
                </c:pt>
                <c:pt idx="16195">
                  <c:v>4</c:v>
                </c:pt>
                <c:pt idx="16196">
                  <c:v>5</c:v>
                </c:pt>
                <c:pt idx="16197">
                  <c:v>4</c:v>
                </c:pt>
                <c:pt idx="16198">
                  <c:v>2</c:v>
                </c:pt>
                <c:pt idx="16199">
                  <c:v>3</c:v>
                </c:pt>
                <c:pt idx="16200">
                  <c:v>4</c:v>
                </c:pt>
                <c:pt idx="16201">
                  <c:v>2</c:v>
                </c:pt>
                <c:pt idx="16202">
                  <c:v>3</c:v>
                </c:pt>
                <c:pt idx="16203">
                  <c:v>3</c:v>
                </c:pt>
                <c:pt idx="16204">
                  <c:v>3</c:v>
                </c:pt>
                <c:pt idx="16205">
                  <c:v>4</c:v>
                </c:pt>
                <c:pt idx="16206">
                  <c:v>4</c:v>
                </c:pt>
                <c:pt idx="16207">
                  <c:v>4</c:v>
                </c:pt>
                <c:pt idx="16208">
                  <c:v>4</c:v>
                </c:pt>
                <c:pt idx="16209">
                  <c:v>3</c:v>
                </c:pt>
                <c:pt idx="16210">
                  <c:v>3</c:v>
                </c:pt>
                <c:pt idx="16211">
                  <c:v>4</c:v>
                </c:pt>
                <c:pt idx="16212">
                  <c:v>3</c:v>
                </c:pt>
                <c:pt idx="16213">
                  <c:v>5</c:v>
                </c:pt>
                <c:pt idx="16214">
                  <c:v>3</c:v>
                </c:pt>
                <c:pt idx="16215">
                  <c:v>3</c:v>
                </c:pt>
                <c:pt idx="16216">
                  <c:v>3</c:v>
                </c:pt>
                <c:pt idx="16217">
                  <c:v>2</c:v>
                </c:pt>
                <c:pt idx="16218">
                  <c:v>3</c:v>
                </c:pt>
                <c:pt idx="16219">
                  <c:v>3</c:v>
                </c:pt>
                <c:pt idx="16220">
                  <c:v>3</c:v>
                </c:pt>
                <c:pt idx="16221">
                  <c:v>4</c:v>
                </c:pt>
                <c:pt idx="16222">
                  <c:v>3</c:v>
                </c:pt>
                <c:pt idx="16223">
                  <c:v>5</c:v>
                </c:pt>
                <c:pt idx="16224">
                  <c:v>3</c:v>
                </c:pt>
                <c:pt idx="16225">
                  <c:v>2</c:v>
                </c:pt>
                <c:pt idx="16226">
                  <c:v>4</c:v>
                </c:pt>
                <c:pt idx="16227">
                  <c:v>3</c:v>
                </c:pt>
                <c:pt idx="16228">
                  <c:v>3</c:v>
                </c:pt>
                <c:pt idx="16229">
                  <c:v>5</c:v>
                </c:pt>
                <c:pt idx="16230">
                  <c:v>4</c:v>
                </c:pt>
                <c:pt idx="16231">
                  <c:v>4</c:v>
                </c:pt>
                <c:pt idx="16232">
                  <c:v>3</c:v>
                </c:pt>
                <c:pt idx="16233">
                  <c:v>4</c:v>
                </c:pt>
                <c:pt idx="16234">
                  <c:v>3</c:v>
                </c:pt>
                <c:pt idx="16235">
                  <c:v>4</c:v>
                </c:pt>
                <c:pt idx="16236">
                  <c:v>3</c:v>
                </c:pt>
                <c:pt idx="16237">
                  <c:v>2</c:v>
                </c:pt>
                <c:pt idx="16238">
                  <c:v>4</c:v>
                </c:pt>
                <c:pt idx="16239">
                  <c:v>4</c:v>
                </c:pt>
                <c:pt idx="16240">
                  <c:v>4</c:v>
                </c:pt>
                <c:pt idx="16241">
                  <c:v>4</c:v>
                </c:pt>
                <c:pt idx="16242">
                  <c:v>4</c:v>
                </c:pt>
                <c:pt idx="16243">
                  <c:v>3</c:v>
                </c:pt>
                <c:pt idx="16244">
                  <c:v>5</c:v>
                </c:pt>
                <c:pt idx="16245">
                  <c:v>3</c:v>
                </c:pt>
                <c:pt idx="16246">
                  <c:v>3</c:v>
                </c:pt>
                <c:pt idx="16247">
                  <c:v>4</c:v>
                </c:pt>
                <c:pt idx="16248">
                  <c:v>3</c:v>
                </c:pt>
                <c:pt idx="16249">
                  <c:v>4</c:v>
                </c:pt>
                <c:pt idx="16250">
                  <c:v>4</c:v>
                </c:pt>
                <c:pt idx="16251">
                  <c:v>3</c:v>
                </c:pt>
                <c:pt idx="16252">
                  <c:v>3</c:v>
                </c:pt>
                <c:pt idx="16253">
                  <c:v>5</c:v>
                </c:pt>
                <c:pt idx="16254">
                  <c:v>3</c:v>
                </c:pt>
                <c:pt idx="16255">
                  <c:v>3</c:v>
                </c:pt>
                <c:pt idx="16256">
                  <c:v>3</c:v>
                </c:pt>
                <c:pt idx="16257">
                  <c:v>4</c:v>
                </c:pt>
                <c:pt idx="16258">
                  <c:v>4</c:v>
                </c:pt>
                <c:pt idx="16259">
                  <c:v>2</c:v>
                </c:pt>
                <c:pt idx="16260">
                  <c:v>4</c:v>
                </c:pt>
                <c:pt idx="16261">
                  <c:v>3</c:v>
                </c:pt>
                <c:pt idx="16262">
                  <c:v>4</c:v>
                </c:pt>
                <c:pt idx="16263">
                  <c:v>3</c:v>
                </c:pt>
                <c:pt idx="16264">
                  <c:v>3</c:v>
                </c:pt>
                <c:pt idx="16265">
                  <c:v>5</c:v>
                </c:pt>
                <c:pt idx="16266">
                  <c:v>4</c:v>
                </c:pt>
                <c:pt idx="16267">
                  <c:v>4</c:v>
                </c:pt>
                <c:pt idx="16268">
                  <c:v>4</c:v>
                </c:pt>
                <c:pt idx="16269">
                  <c:v>2</c:v>
                </c:pt>
                <c:pt idx="16270">
                  <c:v>4</c:v>
                </c:pt>
                <c:pt idx="16271">
                  <c:v>3</c:v>
                </c:pt>
                <c:pt idx="16272">
                  <c:v>4</c:v>
                </c:pt>
                <c:pt idx="16273">
                  <c:v>2</c:v>
                </c:pt>
                <c:pt idx="16274">
                  <c:v>2</c:v>
                </c:pt>
                <c:pt idx="16275">
                  <c:v>4</c:v>
                </c:pt>
                <c:pt idx="16276">
                  <c:v>4</c:v>
                </c:pt>
                <c:pt idx="16277">
                  <c:v>3</c:v>
                </c:pt>
                <c:pt idx="16278">
                  <c:v>2</c:v>
                </c:pt>
                <c:pt idx="16279">
                  <c:v>3</c:v>
                </c:pt>
                <c:pt idx="16280">
                  <c:v>4</c:v>
                </c:pt>
                <c:pt idx="16281">
                  <c:v>4</c:v>
                </c:pt>
                <c:pt idx="16282">
                  <c:v>4</c:v>
                </c:pt>
                <c:pt idx="16283">
                  <c:v>3</c:v>
                </c:pt>
                <c:pt idx="16284">
                  <c:v>2</c:v>
                </c:pt>
                <c:pt idx="16285">
                  <c:v>4</c:v>
                </c:pt>
                <c:pt idx="16286">
                  <c:v>3</c:v>
                </c:pt>
                <c:pt idx="16287">
                  <c:v>3</c:v>
                </c:pt>
                <c:pt idx="16288">
                  <c:v>3</c:v>
                </c:pt>
                <c:pt idx="16289">
                  <c:v>3</c:v>
                </c:pt>
                <c:pt idx="16290">
                  <c:v>4</c:v>
                </c:pt>
                <c:pt idx="16291">
                  <c:v>3</c:v>
                </c:pt>
                <c:pt idx="16292">
                  <c:v>4</c:v>
                </c:pt>
                <c:pt idx="16293">
                  <c:v>3</c:v>
                </c:pt>
                <c:pt idx="16294">
                  <c:v>5</c:v>
                </c:pt>
                <c:pt idx="16295">
                  <c:v>3</c:v>
                </c:pt>
                <c:pt idx="16296">
                  <c:v>3</c:v>
                </c:pt>
                <c:pt idx="16297">
                  <c:v>4</c:v>
                </c:pt>
                <c:pt idx="16298">
                  <c:v>6</c:v>
                </c:pt>
                <c:pt idx="16299">
                  <c:v>4</c:v>
                </c:pt>
                <c:pt idx="16300">
                  <c:v>4</c:v>
                </c:pt>
                <c:pt idx="16301">
                  <c:v>3</c:v>
                </c:pt>
                <c:pt idx="16302">
                  <c:v>4</c:v>
                </c:pt>
                <c:pt idx="16303">
                  <c:v>3</c:v>
                </c:pt>
                <c:pt idx="16304">
                  <c:v>4</c:v>
                </c:pt>
                <c:pt idx="16305">
                  <c:v>4</c:v>
                </c:pt>
                <c:pt idx="16306">
                  <c:v>3</c:v>
                </c:pt>
                <c:pt idx="16307">
                  <c:v>3</c:v>
                </c:pt>
                <c:pt idx="16308">
                  <c:v>3</c:v>
                </c:pt>
                <c:pt idx="16309">
                  <c:v>4</c:v>
                </c:pt>
                <c:pt idx="16310">
                  <c:v>5</c:v>
                </c:pt>
                <c:pt idx="16311">
                  <c:v>3</c:v>
                </c:pt>
                <c:pt idx="16312">
                  <c:v>2</c:v>
                </c:pt>
                <c:pt idx="16313">
                  <c:v>7</c:v>
                </c:pt>
                <c:pt idx="16314">
                  <c:v>3</c:v>
                </c:pt>
                <c:pt idx="16315">
                  <c:v>3</c:v>
                </c:pt>
                <c:pt idx="16316">
                  <c:v>3</c:v>
                </c:pt>
                <c:pt idx="16317">
                  <c:v>4</c:v>
                </c:pt>
                <c:pt idx="16318">
                  <c:v>3</c:v>
                </c:pt>
                <c:pt idx="16319">
                  <c:v>2</c:v>
                </c:pt>
                <c:pt idx="16320">
                  <c:v>3</c:v>
                </c:pt>
                <c:pt idx="16321">
                  <c:v>3</c:v>
                </c:pt>
                <c:pt idx="16322">
                  <c:v>3</c:v>
                </c:pt>
                <c:pt idx="16323">
                  <c:v>3</c:v>
                </c:pt>
                <c:pt idx="16324">
                  <c:v>4</c:v>
                </c:pt>
                <c:pt idx="16325">
                  <c:v>4</c:v>
                </c:pt>
                <c:pt idx="16326">
                  <c:v>3</c:v>
                </c:pt>
                <c:pt idx="16327">
                  <c:v>4</c:v>
                </c:pt>
                <c:pt idx="16328">
                  <c:v>3</c:v>
                </c:pt>
                <c:pt idx="16329">
                  <c:v>3</c:v>
                </c:pt>
                <c:pt idx="16330">
                  <c:v>4</c:v>
                </c:pt>
                <c:pt idx="16331">
                  <c:v>4</c:v>
                </c:pt>
                <c:pt idx="16332">
                  <c:v>3</c:v>
                </c:pt>
                <c:pt idx="16333">
                  <c:v>2</c:v>
                </c:pt>
                <c:pt idx="16334">
                  <c:v>4</c:v>
                </c:pt>
                <c:pt idx="16335">
                  <c:v>4</c:v>
                </c:pt>
                <c:pt idx="16336">
                  <c:v>3</c:v>
                </c:pt>
                <c:pt idx="16337">
                  <c:v>3</c:v>
                </c:pt>
                <c:pt idx="16338">
                  <c:v>3</c:v>
                </c:pt>
                <c:pt idx="16339">
                  <c:v>2</c:v>
                </c:pt>
                <c:pt idx="16340">
                  <c:v>2</c:v>
                </c:pt>
                <c:pt idx="16341">
                  <c:v>5</c:v>
                </c:pt>
                <c:pt idx="16342">
                  <c:v>3</c:v>
                </c:pt>
                <c:pt idx="16343">
                  <c:v>4</c:v>
                </c:pt>
                <c:pt idx="16344">
                  <c:v>4</c:v>
                </c:pt>
                <c:pt idx="16345">
                  <c:v>5</c:v>
                </c:pt>
                <c:pt idx="16346">
                  <c:v>3</c:v>
                </c:pt>
                <c:pt idx="16347">
                  <c:v>3</c:v>
                </c:pt>
                <c:pt idx="16348">
                  <c:v>3</c:v>
                </c:pt>
                <c:pt idx="16349">
                  <c:v>4</c:v>
                </c:pt>
                <c:pt idx="16350">
                  <c:v>3</c:v>
                </c:pt>
                <c:pt idx="16351">
                  <c:v>2</c:v>
                </c:pt>
                <c:pt idx="16352">
                  <c:v>4</c:v>
                </c:pt>
                <c:pt idx="16353">
                  <c:v>3</c:v>
                </c:pt>
                <c:pt idx="16354">
                  <c:v>3</c:v>
                </c:pt>
                <c:pt idx="16355">
                  <c:v>3</c:v>
                </c:pt>
                <c:pt idx="16356">
                  <c:v>3</c:v>
                </c:pt>
                <c:pt idx="16357">
                  <c:v>2</c:v>
                </c:pt>
                <c:pt idx="16358">
                  <c:v>6</c:v>
                </c:pt>
                <c:pt idx="16359">
                  <c:v>4</c:v>
                </c:pt>
                <c:pt idx="16360">
                  <c:v>4</c:v>
                </c:pt>
                <c:pt idx="16361">
                  <c:v>3</c:v>
                </c:pt>
                <c:pt idx="16362">
                  <c:v>4</c:v>
                </c:pt>
                <c:pt idx="16363">
                  <c:v>2</c:v>
                </c:pt>
                <c:pt idx="16364">
                  <c:v>4</c:v>
                </c:pt>
                <c:pt idx="16365">
                  <c:v>3</c:v>
                </c:pt>
                <c:pt idx="16366">
                  <c:v>2</c:v>
                </c:pt>
                <c:pt idx="16367">
                  <c:v>4</c:v>
                </c:pt>
                <c:pt idx="16368">
                  <c:v>3</c:v>
                </c:pt>
                <c:pt idx="16369">
                  <c:v>2</c:v>
                </c:pt>
                <c:pt idx="16370">
                  <c:v>3</c:v>
                </c:pt>
                <c:pt idx="16371">
                  <c:v>3</c:v>
                </c:pt>
                <c:pt idx="16372">
                  <c:v>4</c:v>
                </c:pt>
                <c:pt idx="16373">
                  <c:v>3</c:v>
                </c:pt>
                <c:pt idx="16374">
                  <c:v>5</c:v>
                </c:pt>
                <c:pt idx="16375">
                  <c:v>2</c:v>
                </c:pt>
                <c:pt idx="16376">
                  <c:v>4</c:v>
                </c:pt>
                <c:pt idx="16377">
                  <c:v>4</c:v>
                </c:pt>
                <c:pt idx="16378">
                  <c:v>3</c:v>
                </c:pt>
                <c:pt idx="16379">
                  <c:v>3</c:v>
                </c:pt>
                <c:pt idx="16380">
                  <c:v>3</c:v>
                </c:pt>
                <c:pt idx="16381">
                  <c:v>1</c:v>
                </c:pt>
                <c:pt idx="16382">
                  <c:v>3</c:v>
                </c:pt>
                <c:pt idx="16383">
                  <c:v>3</c:v>
                </c:pt>
                <c:pt idx="16384">
                  <c:v>2</c:v>
                </c:pt>
                <c:pt idx="16385">
                  <c:v>3</c:v>
                </c:pt>
                <c:pt idx="16386">
                  <c:v>4</c:v>
                </c:pt>
                <c:pt idx="16387">
                  <c:v>4</c:v>
                </c:pt>
                <c:pt idx="16388">
                  <c:v>4</c:v>
                </c:pt>
                <c:pt idx="16389">
                  <c:v>4</c:v>
                </c:pt>
                <c:pt idx="16390">
                  <c:v>5</c:v>
                </c:pt>
                <c:pt idx="16391">
                  <c:v>2</c:v>
                </c:pt>
                <c:pt idx="16392">
                  <c:v>3</c:v>
                </c:pt>
                <c:pt idx="16393">
                  <c:v>4</c:v>
                </c:pt>
                <c:pt idx="16394">
                  <c:v>3</c:v>
                </c:pt>
                <c:pt idx="16395">
                  <c:v>3</c:v>
                </c:pt>
                <c:pt idx="16396">
                  <c:v>3</c:v>
                </c:pt>
                <c:pt idx="16397">
                  <c:v>2</c:v>
                </c:pt>
                <c:pt idx="16398">
                  <c:v>3</c:v>
                </c:pt>
                <c:pt idx="16399">
                  <c:v>3</c:v>
                </c:pt>
                <c:pt idx="16400">
                  <c:v>4</c:v>
                </c:pt>
                <c:pt idx="16401">
                  <c:v>3</c:v>
                </c:pt>
                <c:pt idx="16402">
                  <c:v>5</c:v>
                </c:pt>
                <c:pt idx="16403">
                  <c:v>3</c:v>
                </c:pt>
                <c:pt idx="16404">
                  <c:v>3</c:v>
                </c:pt>
                <c:pt idx="16405">
                  <c:v>3</c:v>
                </c:pt>
                <c:pt idx="16406">
                  <c:v>4</c:v>
                </c:pt>
                <c:pt idx="16407">
                  <c:v>3</c:v>
                </c:pt>
                <c:pt idx="16408">
                  <c:v>4</c:v>
                </c:pt>
                <c:pt idx="16409">
                  <c:v>2</c:v>
                </c:pt>
                <c:pt idx="16410">
                  <c:v>4</c:v>
                </c:pt>
                <c:pt idx="16411">
                  <c:v>5</c:v>
                </c:pt>
                <c:pt idx="16412">
                  <c:v>5</c:v>
                </c:pt>
                <c:pt idx="16413">
                  <c:v>4</c:v>
                </c:pt>
                <c:pt idx="16414">
                  <c:v>5</c:v>
                </c:pt>
                <c:pt idx="16415">
                  <c:v>4</c:v>
                </c:pt>
                <c:pt idx="16416">
                  <c:v>4</c:v>
                </c:pt>
                <c:pt idx="16417">
                  <c:v>3</c:v>
                </c:pt>
                <c:pt idx="16418">
                  <c:v>4</c:v>
                </c:pt>
                <c:pt idx="16419">
                  <c:v>3</c:v>
                </c:pt>
                <c:pt idx="16420">
                  <c:v>2</c:v>
                </c:pt>
                <c:pt idx="16421">
                  <c:v>4</c:v>
                </c:pt>
                <c:pt idx="16422">
                  <c:v>5</c:v>
                </c:pt>
                <c:pt idx="16423">
                  <c:v>4</c:v>
                </c:pt>
                <c:pt idx="16424">
                  <c:v>2</c:v>
                </c:pt>
                <c:pt idx="16425">
                  <c:v>1</c:v>
                </c:pt>
                <c:pt idx="16426">
                  <c:v>4</c:v>
                </c:pt>
                <c:pt idx="16427">
                  <c:v>4</c:v>
                </c:pt>
                <c:pt idx="16428">
                  <c:v>3</c:v>
                </c:pt>
                <c:pt idx="16429">
                  <c:v>4</c:v>
                </c:pt>
                <c:pt idx="16430">
                  <c:v>6</c:v>
                </c:pt>
                <c:pt idx="16431">
                  <c:v>3</c:v>
                </c:pt>
                <c:pt idx="16432">
                  <c:v>4</c:v>
                </c:pt>
                <c:pt idx="16433">
                  <c:v>3</c:v>
                </c:pt>
                <c:pt idx="16434">
                  <c:v>3</c:v>
                </c:pt>
                <c:pt idx="16435">
                  <c:v>3</c:v>
                </c:pt>
                <c:pt idx="16436">
                  <c:v>3</c:v>
                </c:pt>
                <c:pt idx="16437">
                  <c:v>2</c:v>
                </c:pt>
                <c:pt idx="16438">
                  <c:v>3</c:v>
                </c:pt>
                <c:pt idx="16439">
                  <c:v>5</c:v>
                </c:pt>
                <c:pt idx="16440">
                  <c:v>4</c:v>
                </c:pt>
                <c:pt idx="16441">
                  <c:v>3</c:v>
                </c:pt>
                <c:pt idx="16442">
                  <c:v>3</c:v>
                </c:pt>
                <c:pt idx="16443">
                  <c:v>2</c:v>
                </c:pt>
                <c:pt idx="16444">
                  <c:v>3</c:v>
                </c:pt>
                <c:pt idx="16445">
                  <c:v>4</c:v>
                </c:pt>
                <c:pt idx="16446">
                  <c:v>4</c:v>
                </c:pt>
                <c:pt idx="16447">
                  <c:v>3</c:v>
                </c:pt>
                <c:pt idx="16448">
                  <c:v>4</c:v>
                </c:pt>
                <c:pt idx="16449">
                  <c:v>4</c:v>
                </c:pt>
                <c:pt idx="16450">
                  <c:v>4</c:v>
                </c:pt>
                <c:pt idx="16451">
                  <c:v>4</c:v>
                </c:pt>
                <c:pt idx="16452">
                  <c:v>3</c:v>
                </c:pt>
                <c:pt idx="16453">
                  <c:v>4</c:v>
                </c:pt>
                <c:pt idx="16454">
                  <c:v>4</c:v>
                </c:pt>
                <c:pt idx="16455">
                  <c:v>2</c:v>
                </c:pt>
                <c:pt idx="16456">
                  <c:v>3</c:v>
                </c:pt>
                <c:pt idx="16457">
                  <c:v>3</c:v>
                </c:pt>
                <c:pt idx="16458">
                  <c:v>3</c:v>
                </c:pt>
                <c:pt idx="16459">
                  <c:v>4</c:v>
                </c:pt>
                <c:pt idx="16460">
                  <c:v>2</c:v>
                </c:pt>
                <c:pt idx="16461">
                  <c:v>3</c:v>
                </c:pt>
                <c:pt idx="16462">
                  <c:v>3</c:v>
                </c:pt>
                <c:pt idx="16463">
                  <c:v>2</c:v>
                </c:pt>
                <c:pt idx="16464">
                  <c:v>4</c:v>
                </c:pt>
                <c:pt idx="16465">
                  <c:v>4</c:v>
                </c:pt>
                <c:pt idx="16466">
                  <c:v>4</c:v>
                </c:pt>
                <c:pt idx="16467">
                  <c:v>2</c:v>
                </c:pt>
                <c:pt idx="16468">
                  <c:v>3</c:v>
                </c:pt>
                <c:pt idx="16469">
                  <c:v>2</c:v>
                </c:pt>
                <c:pt idx="16470">
                  <c:v>4</c:v>
                </c:pt>
                <c:pt idx="16471">
                  <c:v>3</c:v>
                </c:pt>
                <c:pt idx="16472">
                  <c:v>5</c:v>
                </c:pt>
                <c:pt idx="16473">
                  <c:v>4</c:v>
                </c:pt>
                <c:pt idx="16474">
                  <c:v>3</c:v>
                </c:pt>
                <c:pt idx="16475">
                  <c:v>3</c:v>
                </c:pt>
                <c:pt idx="16476">
                  <c:v>4</c:v>
                </c:pt>
                <c:pt idx="16477">
                  <c:v>5</c:v>
                </c:pt>
                <c:pt idx="16478">
                  <c:v>3</c:v>
                </c:pt>
                <c:pt idx="16479">
                  <c:v>3</c:v>
                </c:pt>
                <c:pt idx="16480">
                  <c:v>3</c:v>
                </c:pt>
                <c:pt idx="16481">
                  <c:v>3</c:v>
                </c:pt>
                <c:pt idx="16482">
                  <c:v>2</c:v>
                </c:pt>
                <c:pt idx="16483">
                  <c:v>4</c:v>
                </c:pt>
                <c:pt idx="16484">
                  <c:v>4</c:v>
                </c:pt>
                <c:pt idx="16485">
                  <c:v>2</c:v>
                </c:pt>
                <c:pt idx="16486">
                  <c:v>3</c:v>
                </c:pt>
                <c:pt idx="16487">
                  <c:v>3</c:v>
                </c:pt>
                <c:pt idx="16488">
                  <c:v>5</c:v>
                </c:pt>
                <c:pt idx="16489">
                  <c:v>3</c:v>
                </c:pt>
                <c:pt idx="16490">
                  <c:v>2</c:v>
                </c:pt>
                <c:pt idx="16491">
                  <c:v>3</c:v>
                </c:pt>
                <c:pt idx="16492">
                  <c:v>4</c:v>
                </c:pt>
                <c:pt idx="16493">
                  <c:v>4</c:v>
                </c:pt>
                <c:pt idx="16494">
                  <c:v>3</c:v>
                </c:pt>
                <c:pt idx="16495">
                  <c:v>4</c:v>
                </c:pt>
                <c:pt idx="16496">
                  <c:v>4</c:v>
                </c:pt>
                <c:pt idx="16497">
                  <c:v>3</c:v>
                </c:pt>
                <c:pt idx="16498">
                  <c:v>3</c:v>
                </c:pt>
                <c:pt idx="16499">
                  <c:v>2</c:v>
                </c:pt>
                <c:pt idx="16500">
                  <c:v>2</c:v>
                </c:pt>
                <c:pt idx="16501">
                  <c:v>2</c:v>
                </c:pt>
                <c:pt idx="16502">
                  <c:v>2</c:v>
                </c:pt>
                <c:pt idx="16503">
                  <c:v>3</c:v>
                </c:pt>
                <c:pt idx="16504">
                  <c:v>2</c:v>
                </c:pt>
                <c:pt idx="16505">
                  <c:v>4</c:v>
                </c:pt>
                <c:pt idx="16506">
                  <c:v>3</c:v>
                </c:pt>
                <c:pt idx="16507">
                  <c:v>2</c:v>
                </c:pt>
                <c:pt idx="16508">
                  <c:v>4</c:v>
                </c:pt>
                <c:pt idx="16509">
                  <c:v>2</c:v>
                </c:pt>
                <c:pt idx="16510">
                  <c:v>2</c:v>
                </c:pt>
                <c:pt idx="16511">
                  <c:v>4</c:v>
                </c:pt>
                <c:pt idx="16512">
                  <c:v>3</c:v>
                </c:pt>
                <c:pt idx="16513">
                  <c:v>3</c:v>
                </c:pt>
                <c:pt idx="16514">
                  <c:v>4</c:v>
                </c:pt>
                <c:pt idx="16515">
                  <c:v>4</c:v>
                </c:pt>
                <c:pt idx="16516">
                  <c:v>4</c:v>
                </c:pt>
                <c:pt idx="16517">
                  <c:v>3</c:v>
                </c:pt>
                <c:pt idx="16518">
                  <c:v>2</c:v>
                </c:pt>
                <c:pt idx="16519">
                  <c:v>4</c:v>
                </c:pt>
                <c:pt idx="16520">
                  <c:v>3</c:v>
                </c:pt>
                <c:pt idx="16521">
                  <c:v>3</c:v>
                </c:pt>
                <c:pt idx="16522">
                  <c:v>2</c:v>
                </c:pt>
                <c:pt idx="16523">
                  <c:v>3</c:v>
                </c:pt>
                <c:pt idx="16524">
                  <c:v>5</c:v>
                </c:pt>
                <c:pt idx="16525">
                  <c:v>4</c:v>
                </c:pt>
                <c:pt idx="16526">
                  <c:v>3</c:v>
                </c:pt>
                <c:pt idx="16527">
                  <c:v>4</c:v>
                </c:pt>
                <c:pt idx="16528">
                  <c:v>3</c:v>
                </c:pt>
                <c:pt idx="16529">
                  <c:v>4</c:v>
                </c:pt>
                <c:pt idx="16530">
                  <c:v>1</c:v>
                </c:pt>
                <c:pt idx="16531">
                  <c:v>4</c:v>
                </c:pt>
                <c:pt idx="16532">
                  <c:v>3</c:v>
                </c:pt>
                <c:pt idx="16533">
                  <c:v>3</c:v>
                </c:pt>
                <c:pt idx="16534">
                  <c:v>3</c:v>
                </c:pt>
                <c:pt idx="16535">
                  <c:v>4</c:v>
                </c:pt>
                <c:pt idx="16536">
                  <c:v>2</c:v>
                </c:pt>
                <c:pt idx="16537">
                  <c:v>2</c:v>
                </c:pt>
                <c:pt idx="16538">
                  <c:v>2</c:v>
                </c:pt>
                <c:pt idx="16539">
                  <c:v>3</c:v>
                </c:pt>
                <c:pt idx="16540">
                  <c:v>4</c:v>
                </c:pt>
                <c:pt idx="16541">
                  <c:v>3</c:v>
                </c:pt>
                <c:pt idx="16542">
                  <c:v>4</c:v>
                </c:pt>
                <c:pt idx="16543">
                  <c:v>4</c:v>
                </c:pt>
                <c:pt idx="16544">
                  <c:v>4</c:v>
                </c:pt>
                <c:pt idx="16545">
                  <c:v>3</c:v>
                </c:pt>
                <c:pt idx="16546">
                  <c:v>3</c:v>
                </c:pt>
                <c:pt idx="16547">
                  <c:v>3</c:v>
                </c:pt>
                <c:pt idx="16548">
                  <c:v>3</c:v>
                </c:pt>
                <c:pt idx="16549">
                  <c:v>5</c:v>
                </c:pt>
                <c:pt idx="16550">
                  <c:v>3</c:v>
                </c:pt>
                <c:pt idx="16551">
                  <c:v>2</c:v>
                </c:pt>
                <c:pt idx="16552">
                  <c:v>3</c:v>
                </c:pt>
                <c:pt idx="16553">
                  <c:v>4</c:v>
                </c:pt>
                <c:pt idx="16554">
                  <c:v>6</c:v>
                </c:pt>
                <c:pt idx="16555">
                  <c:v>2</c:v>
                </c:pt>
                <c:pt idx="16556">
                  <c:v>2</c:v>
                </c:pt>
                <c:pt idx="16557">
                  <c:v>4</c:v>
                </c:pt>
                <c:pt idx="16558">
                  <c:v>4</c:v>
                </c:pt>
                <c:pt idx="16559">
                  <c:v>3</c:v>
                </c:pt>
                <c:pt idx="16560">
                  <c:v>5</c:v>
                </c:pt>
                <c:pt idx="16561">
                  <c:v>2</c:v>
                </c:pt>
                <c:pt idx="16562">
                  <c:v>3</c:v>
                </c:pt>
                <c:pt idx="16563">
                  <c:v>4</c:v>
                </c:pt>
                <c:pt idx="16564">
                  <c:v>3</c:v>
                </c:pt>
                <c:pt idx="16565">
                  <c:v>3</c:v>
                </c:pt>
                <c:pt idx="16566">
                  <c:v>3</c:v>
                </c:pt>
                <c:pt idx="16567">
                  <c:v>3</c:v>
                </c:pt>
                <c:pt idx="16568">
                  <c:v>4</c:v>
                </c:pt>
                <c:pt idx="16569">
                  <c:v>3</c:v>
                </c:pt>
                <c:pt idx="16570">
                  <c:v>4</c:v>
                </c:pt>
                <c:pt idx="16571">
                  <c:v>4</c:v>
                </c:pt>
                <c:pt idx="16572">
                  <c:v>3</c:v>
                </c:pt>
                <c:pt idx="16573">
                  <c:v>3</c:v>
                </c:pt>
                <c:pt idx="16574">
                  <c:v>2</c:v>
                </c:pt>
                <c:pt idx="16575">
                  <c:v>4</c:v>
                </c:pt>
                <c:pt idx="16576">
                  <c:v>4</c:v>
                </c:pt>
                <c:pt idx="16577">
                  <c:v>3</c:v>
                </c:pt>
                <c:pt idx="16578">
                  <c:v>3</c:v>
                </c:pt>
                <c:pt idx="16579">
                  <c:v>5</c:v>
                </c:pt>
                <c:pt idx="16580">
                  <c:v>5</c:v>
                </c:pt>
                <c:pt idx="16581">
                  <c:v>3</c:v>
                </c:pt>
                <c:pt idx="16582">
                  <c:v>4</c:v>
                </c:pt>
                <c:pt idx="16583">
                  <c:v>3</c:v>
                </c:pt>
                <c:pt idx="16584">
                  <c:v>3</c:v>
                </c:pt>
                <c:pt idx="16585">
                  <c:v>4</c:v>
                </c:pt>
                <c:pt idx="16586">
                  <c:v>3</c:v>
                </c:pt>
                <c:pt idx="16587">
                  <c:v>4</c:v>
                </c:pt>
                <c:pt idx="16588">
                  <c:v>4</c:v>
                </c:pt>
                <c:pt idx="16589">
                  <c:v>2</c:v>
                </c:pt>
                <c:pt idx="16590">
                  <c:v>4</c:v>
                </c:pt>
                <c:pt idx="16591">
                  <c:v>4</c:v>
                </c:pt>
                <c:pt idx="16592">
                  <c:v>3</c:v>
                </c:pt>
                <c:pt idx="16593">
                  <c:v>6</c:v>
                </c:pt>
                <c:pt idx="16594">
                  <c:v>4</c:v>
                </c:pt>
                <c:pt idx="16595">
                  <c:v>3</c:v>
                </c:pt>
                <c:pt idx="16596">
                  <c:v>3</c:v>
                </c:pt>
                <c:pt idx="16597">
                  <c:v>4</c:v>
                </c:pt>
                <c:pt idx="16598">
                  <c:v>4</c:v>
                </c:pt>
                <c:pt idx="16599">
                  <c:v>4</c:v>
                </c:pt>
                <c:pt idx="16600">
                  <c:v>3</c:v>
                </c:pt>
                <c:pt idx="16601">
                  <c:v>3</c:v>
                </c:pt>
                <c:pt idx="16602">
                  <c:v>2</c:v>
                </c:pt>
                <c:pt idx="16603">
                  <c:v>2</c:v>
                </c:pt>
                <c:pt idx="16604">
                  <c:v>3</c:v>
                </c:pt>
                <c:pt idx="16605">
                  <c:v>4</c:v>
                </c:pt>
                <c:pt idx="16606">
                  <c:v>3</c:v>
                </c:pt>
                <c:pt idx="16607">
                  <c:v>5</c:v>
                </c:pt>
                <c:pt idx="16608">
                  <c:v>2</c:v>
                </c:pt>
                <c:pt idx="16609">
                  <c:v>4</c:v>
                </c:pt>
                <c:pt idx="16610">
                  <c:v>3</c:v>
                </c:pt>
                <c:pt idx="16611">
                  <c:v>4</c:v>
                </c:pt>
                <c:pt idx="16612">
                  <c:v>3</c:v>
                </c:pt>
                <c:pt idx="16613">
                  <c:v>3</c:v>
                </c:pt>
                <c:pt idx="16614">
                  <c:v>5</c:v>
                </c:pt>
                <c:pt idx="16615">
                  <c:v>5</c:v>
                </c:pt>
                <c:pt idx="16616">
                  <c:v>4</c:v>
                </c:pt>
                <c:pt idx="16617">
                  <c:v>5</c:v>
                </c:pt>
                <c:pt idx="16618">
                  <c:v>4</c:v>
                </c:pt>
                <c:pt idx="16619">
                  <c:v>2</c:v>
                </c:pt>
                <c:pt idx="16620">
                  <c:v>3</c:v>
                </c:pt>
                <c:pt idx="16621">
                  <c:v>3</c:v>
                </c:pt>
                <c:pt idx="16622">
                  <c:v>3</c:v>
                </c:pt>
                <c:pt idx="16623">
                  <c:v>4</c:v>
                </c:pt>
                <c:pt idx="16624">
                  <c:v>5</c:v>
                </c:pt>
                <c:pt idx="16625">
                  <c:v>5</c:v>
                </c:pt>
                <c:pt idx="16626">
                  <c:v>3</c:v>
                </c:pt>
                <c:pt idx="16627">
                  <c:v>4</c:v>
                </c:pt>
                <c:pt idx="16628">
                  <c:v>2</c:v>
                </c:pt>
                <c:pt idx="16629">
                  <c:v>5</c:v>
                </c:pt>
                <c:pt idx="16630">
                  <c:v>3</c:v>
                </c:pt>
                <c:pt idx="16631">
                  <c:v>5</c:v>
                </c:pt>
                <c:pt idx="16632">
                  <c:v>3</c:v>
                </c:pt>
                <c:pt idx="16633">
                  <c:v>3</c:v>
                </c:pt>
                <c:pt idx="16634">
                  <c:v>3</c:v>
                </c:pt>
                <c:pt idx="16635">
                  <c:v>4</c:v>
                </c:pt>
                <c:pt idx="16636">
                  <c:v>5</c:v>
                </c:pt>
                <c:pt idx="16637">
                  <c:v>3</c:v>
                </c:pt>
                <c:pt idx="16638">
                  <c:v>2</c:v>
                </c:pt>
                <c:pt idx="16639">
                  <c:v>3</c:v>
                </c:pt>
                <c:pt idx="16640">
                  <c:v>3</c:v>
                </c:pt>
                <c:pt idx="16641">
                  <c:v>3</c:v>
                </c:pt>
                <c:pt idx="16642">
                  <c:v>3</c:v>
                </c:pt>
                <c:pt idx="16643">
                  <c:v>3</c:v>
                </c:pt>
                <c:pt idx="16644">
                  <c:v>3</c:v>
                </c:pt>
                <c:pt idx="16645">
                  <c:v>3</c:v>
                </c:pt>
                <c:pt idx="16646">
                  <c:v>3</c:v>
                </c:pt>
                <c:pt idx="16647">
                  <c:v>4</c:v>
                </c:pt>
                <c:pt idx="16648">
                  <c:v>3</c:v>
                </c:pt>
                <c:pt idx="16649">
                  <c:v>3</c:v>
                </c:pt>
                <c:pt idx="16650">
                  <c:v>2</c:v>
                </c:pt>
                <c:pt idx="16651">
                  <c:v>3</c:v>
                </c:pt>
                <c:pt idx="16652">
                  <c:v>4</c:v>
                </c:pt>
                <c:pt idx="16653">
                  <c:v>4</c:v>
                </c:pt>
                <c:pt idx="16654">
                  <c:v>3</c:v>
                </c:pt>
                <c:pt idx="16655">
                  <c:v>3</c:v>
                </c:pt>
                <c:pt idx="16656">
                  <c:v>4</c:v>
                </c:pt>
                <c:pt idx="16657">
                  <c:v>3</c:v>
                </c:pt>
                <c:pt idx="16658">
                  <c:v>3</c:v>
                </c:pt>
                <c:pt idx="16659">
                  <c:v>3</c:v>
                </c:pt>
                <c:pt idx="16660">
                  <c:v>2</c:v>
                </c:pt>
                <c:pt idx="16661">
                  <c:v>3</c:v>
                </c:pt>
                <c:pt idx="16662">
                  <c:v>2</c:v>
                </c:pt>
                <c:pt idx="16663">
                  <c:v>3</c:v>
                </c:pt>
                <c:pt idx="16664">
                  <c:v>3</c:v>
                </c:pt>
                <c:pt idx="16665">
                  <c:v>2</c:v>
                </c:pt>
                <c:pt idx="16666">
                  <c:v>4</c:v>
                </c:pt>
                <c:pt idx="16667">
                  <c:v>3</c:v>
                </c:pt>
                <c:pt idx="16668">
                  <c:v>4</c:v>
                </c:pt>
                <c:pt idx="16669">
                  <c:v>4</c:v>
                </c:pt>
                <c:pt idx="16670">
                  <c:v>4</c:v>
                </c:pt>
                <c:pt idx="16671">
                  <c:v>5</c:v>
                </c:pt>
                <c:pt idx="16672">
                  <c:v>5</c:v>
                </c:pt>
                <c:pt idx="16673">
                  <c:v>4</c:v>
                </c:pt>
                <c:pt idx="16674">
                  <c:v>2</c:v>
                </c:pt>
                <c:pt idx="16675">
                  <c:v>3</c:v>
                </c:pt>
                <c:pt idx="16676">
                  <c:v>3</c:v>
                </c:pt>
                <c:pt idx="16677">
                  <c:v>3</c:v>
                </c:pt>
                <c:pt idx="16678">
                  <c:v>2</c:v>
                </c:pt>
                <c:pt idx="16679">
                  <c:v>3</c:v>
                </c:pt>
                <c:pt idx="16680">
                  <c:v>1</c:v>
                </c:pt>
                <c:pt idx="16681">
                  <c:v>4</c:v>
                </c:pt>
                <c:pt idx="16682">
                  <c:v>4</c:v>
                </c:pt>
                <c:pt idx="16683">
                  <c:v>4</c:v>
                </c:pt>
                <c:pt idx="16684">
                  <c:v>4</c:v>
                </c:pt>
                <c:pt idx="16685">
                  <c:v>3</c:v>
                </c:pt>
                <c:pt idx="16686">
                  <c:v>3</c:v>
                </c:pt>
                <c:pt idx="16687">
                  <c:v>4</c:v>
                </c:pt>
                <c:pt idx="16688">
                  <c:v>4</c:v>
                </c:pt>
                <c:pt idx="16689">
                  <c:v>4</c:v>
                </c:pt>
                <c:pt idx="16690">
                  <c:v>3</c:v>
                </c:pt>
                <c:pt idx="16691">
                  <c:v>3</c:v>
                </c:pt>
                <c:pt idx="16692">
                  <c:v>3</c:v>
                </c:pt>
                <c:pt idx="16693">
                  <c:v>3</c:v>
                </c:pt>
                <c:pt idx="16694">
                  <c:v>3</c:v>
                </c:pt>
                <c:pt idx="16695">
                  <c:v>4</c:v>
                </c:pt>
                <c:pt idx="16696">
                  <c:v>3</c:v>
                </c:pt>
                <c:pt idx="16697">
                  <c:v>3</c:v>
                </c:pt>
                <c:pt idx="16698">
                  <c:v>4</c:v>
                </c:pt>
                <c:pt idx="16699">
                  <c:v>3</c:v>
                </c:pt>
                <c:pt idx="16700">
                  <c:v>4</c:v>
                </c:pt>
                <c:pt idx="16701">
                  <c:v>5</c:v>
                </c:pt>
                <c:pt idx="16702">
                  <c:v>4</c:v>
                </c:pt>
                <c:pt idx="16703">
                  <c:v>2</c:v>
                </c:pt>
                <c:pt idx="16704">
                  <c:v>4</c:v>
                </c:pt>
                <c:pt idx="16705">
                  <c:v>4</c:v>
                </c:pt>
                <c:pt idx="16706">
                  <c:v>2</c:v>
                </c:pt>
                <c:pt idx="16707">
                  <c:v>2</c:v>
                </c:pt>
                <c:pt idx="16708">
                  <c:v>3</c:v>
                </c:pt>
                <c:pt idx="16709">
                  <c:v>3</c:v>
                </c:pt>
                <c:pt idx="16710">
                  <c:v>3</c:v>
                </c:pt>
                <c:pt idx="16711">
                  <c:v>3</c:v>
                </c:pt>
                <c:pt idx="16712">
                  <c:v>4</c:v>
                </c:pt>
                <c:pt idx="16713">
                  <c:v>4</c:v>
                </c:pt>
                <c:pt idx="16714">
                  <c:v>2</c:v>
                </c:pt>
                <c:pt idx="16715">
                  <c:v>4</c:v>
                </c:pt>
                <c:pt idx="16716">
                  <c:v>3</c:v>
                </c:pt>
                <c:pt idx="16717">
                  <c:v>4</c:v>
                </c:pt>
                <c:pt idx="16718">
                  <c:v>4</c:v>
                </c:pt>
                <c:pt idx="16719">
                  <c:v>3</c:v>
                </c:pt>
                <c:pt idx="16720">
                  <c:v>6</c:v>
                </c:pt>
                <c:pt idx="16721">
                  <c:v>4</c:v>
                </c:pt>
                <c:pt idx="16722">
                  <c:v>4</c:v>
                </c:pt>
                <c:pt idx="16723">
                  <c:v>2</c:v>
                </c:pt>
                <c:pt idx="16724">
                  <c:v>3</c:v>
                </c:pt>
                <c:pt idx="16725">
                  <c:v>3</c:v>
                </c:pt>
                <c:pt idx="16726">
                  <c:v>5</c:v>
                </c:pt>
                <c:pt idx="16727">
                  <c:v>3</c:v>
                </c:pt>
                <c:pt idx="16728">
                  <c:v>4</c:v>
                </c:pt>
                <c:pt idx="16729">
                  <c:v>5</c:v>
                </c:pt>
                <c:pt idx="16730">
                  <c:v>2</c:v>
                </c:pt>
                <c:pt idx="16731">
                  <c:v>3</c:v>
                </c:pt>
                <c:pt idx="16732">
                  <c:v>3</c:v>
                </c:pt>
                <c:pt idx="16733">
                  <c:v>4</c:v>
                </c:pt>
                <c:pt idx="16734">
                  <c:v>4</c:v>
                </c:pt>
                <c:pt idx="16735">
                  <c:v>3</c:v>
                </c:pt>
                <c:pt idx="16736">
                  <c:v>7</c:v>
                </c:pt>
                <c:pt idx="16737">
                  <c:v>5</c:v>
                </c:pt>
                <c:pt idx="16738">
                  <c:v>3</c:v>
                </c:pt>
                <c:pt idx="16739">
                  <c:v>3</c:v>
                </c:pt>
                <c:pt idx="16740">
                  <c:v>3</c:v>
                </c:pt>
                <c:pt idx="16741">
                  <c:v>4</c:v>
                </c:pt>
                <c:pt idx="16742">
                  <c:v>4</c:v>
                </c:pt>
                <c:pt idx="16743">
                  <c:v>3</c:v>
                </c:pt>
                <c:pt idx="16744">
                  <c:v>2</c:v>
                </c:pt>
                <c:pt idx="16745">
                  <c:v>3</c:v>
                </c:pt>
                <c:pt idx="16746">
                  <c:v>4</c:v>
                </c:pt>
                <c:pt idx="16747">
                  <c:v>5</c:v>
                </c:pt>
                <c:pt idx="16748">
                  <c:v>2</c:v>
                </c:pt>
                <c:pt idx="16749">
                  <c:v>4</c:v>
                </c:pt>
                <c:pt idx="16750">
                  <c:v>4</c:v>
                </c:pt>
                <c:pt idx="16751">
                  <c:v>2</c:v>
                </c:pt>
                <c:pt idx="16752">
                  <c:v>3</c:v>
                </c:pt>
                <c:pt idx="16753">
                  <c:v>3</c:v>
                </c:pt>
                <c:pt idx="16754">
                  <c:v>3</c:v>
                </c:pt>
                <c:pt idx="16755">
                  <c:v>4</c:v>
                </c:pt>
                <c:pt idx="16756">
                  <c:v>3</c:v>
                </c:pt>
                <c:pt idx="16757">
                  <c:v>3</c:v>
                </c:pt>
                <c:pt idx="16758">
                  <c:v>3</c:v>
                </c:pt>
                <c:pt idx="16759">
                  <c:v>4</c:v>
                </c:pt>
                <c:pt idx="16760">
                  <c:v>4</c:v>
                </c:pt>
                <c:pt idx="16761">
                  <c:v>3</c:v>
                </c:pt>
                <c:pt idx="16762">
                  <c:v>4</c:v>
                </c:pt>
                <c:pt idx="16763">
                  <c:v>3</c:v>
                </c:pt>
                <c:pt idx="16764">
                  <c:v>4</c:v>
                </c:pt>
                <c:pt idx="16765">
                  <c:v>3</c:v>
                </c:pt>
                <c:pt idx="16766">
                  <c:v>3</c:v>
                </c:pt>
                <c:pt idx="16767">
                  <c:v>3</c:v>
                </c:pt>
                <c:pt idx="16768">
                  <c:v>3</c:v>
                </c:pt>
                <c:pt idx="16769">
                  <c:v>3</c:v>
                </c:pt>
                <c:pt idx="16770">
                  <c:v>3</c:v>
                </c:pt>
                <c:pt idx="16771">
                  <c:v>5</c:v>
                </c:pt>
                <c:pt idx="16772">
                  <c:v>3</c:v>
                </c:pt>
                <c:pt idx="16773">
                  <c:v>5</c:v>
                </c:pt>
                <c:pt idx="16774">
                  <c:v>3</c:v>
                </c:pt>
                <c:pt idx="16775">
                  <c:v>2</c:v>
                </c:pt>
                <c:pt idx="16776">
                  <c:v>3</c:v>
                </c:pt>
                <c:pt idx="16777">
                  <c:v>2</c:v>
                </c:pt>
                <c:pt idx="16778">
                  <c:v>4</c:v>
                </c:pt>
                <c:pt idx="16779">
                  <c:v>4</c:v>
                </c:pt>
                <c:pt idx="16780">
                  <c:v>3</c:v>
                </c:pt>
                <c:pt idx="16781">
                  <c:v>2</c:v>
                </c:pt>
                <c:pt idx="16782">
                  <c:v>3</c:v>
                </c:pt>
                <c:pt idx="16783">
                  <c:v>2</c:v>
                </c:pt>
                <c:pt idx="16784">
                  <c:v>3</c:v>
                </c:pt>
                <c:pt idx="16785">
                  <c:v>3</c:v>
                </c:pt>
                <c:pt idx="16786">
                  <c:v>4</c:v>
                </c:pt>
                <c:pt idx="16787">
                  <c:v>3</c:v>
                </c:pt>
                <c:pt idx="16788">
                  <c:v>3</c:v>
                </c:pt>
                <c:pt idx="16789">
                  <c:v>3</c:v>
                </c:pt>
                <c:pt idx="16790">
                  <c:v>4</c:v>
                </c:pt>
                <c:pt idx="16791">
                  <c:v>3</c:v>
                </c:pt>
                <c:pt idx="16792">
                  <c:v>3</c:v>
                </c:pt>
                <c:pt idx="16793">
                  <c:v>4</c:v>
                </c:pt>
                <c:pt idx="16794">
                  <c:v>3</c:v>
                </c:pt>
                <c:pt idx="16795">
                  <c:v>3</c:v>
                </c:pt>
                <c:pt idx="16796">
                  <c:v>3</c:v>
                </c:pt>
                <c:pt idx="16797">
                  <c:v>3</c:v>
                </c:pt>
                <c:pt idx="16798">
                  <c:v>4</c:v>
                </c:pt>
                <c:pt idx="16799">
                  <c:v>4</c:v>
                </c:pt>
                <c:pt idx="16800">
                  <c:v>3</c:v>
                </c:pt>
                <c:pt idx="16801">
                  <c:v>2</c:v>
                </c:pt>
                <c:pt idx="16802">
                  <c:v>4</c:v>
                </c:pt>
                <c:pt idx="16803">
                  <c:v>6</c:v>
                </c:pt>
                <c:pt idx="16804">
                  <c:v>4</c:v>
                </c:pt>
                <c:pt idx="16805">
                  <c:v>4</c:v>
                </c:pt>
                <c:pt idx="16806">
                  <c:v>3</c:v>
                </c:pt>
                <c:pt idx="16807">
                  <c:v>2</c:v>
                </c:pt>
                <c:pt idx="16808">
                  <c:v>4</c:v>
                </c:pt>
                <c:pt idx="16809">
                  <c:v>4</c:v>
                </c:pt>
                <c:pt idx="16810">
                  <c:v>4</c:v>
                </c:pt>
                <c:pt idx="16811">
                  <c:v>2</c:v>
                </c:pt>
                <c:pt idx="16812">
                  <c:v>4</c:v>
                </c:pt>
                <c:pt idx="16813">
                  <c:v>4</c:v>
                </c:pt>
                <c:pt idx="16814">
                  <c:v>2</c:v>
                </c:pt>
                <c:pt idx="16815">
                  <c:v>2</c:v>
                </c:pt>
                <c:pt idx="16816">
                  <c:v>3</c:v>
                </c:pt>
                <c:pt idx="16817">
                  <c:v>4</c:v>
                </c:pt>
                <c:pt idx="16818">
                  <c:v>3</c:v>
                </c:pt>
                <c:pt idx="16819">
                  <c:v>2</c:v>
                </c:pt>
                <c:pt idx="16820">
                  <c:v>3</c:v>
                </c:pt>
                <c:pt idx="16821">
                  <c:v>3</c:v>
                </c:pt>
                <c:pt idx="16822">
                  <c:v>5</c:v>
                </c:pt>
                <c:pt idx="16823">
                  <c:v>5</c:v>
                </c:pt>
                <c:pt idx="16824">
                  <c:v>3</c:v>
                </c:pt>
                <c:pt idx="16825">
                  <c:v>4</c:v>
                </c:pt>
                <c:pt idx="16826">
                  <c:v>3</c:v>
                </c:pt>
                <c:pt idx="16827">
                  <c:v>4</c:v>
                </c:pt>
                <c:pt idx="16828">
                  <c:v>2</c:v>
                </c:pt>
                <c:pt idx="16829">
                  <c:v>1</c:v>
                </c:pt>
                <c:pt idx="16830">
                  <c:v>4</c:v>
                </c:pt>
                <c:pt idx="16831">
                  <c:v>4</c:v>
                </c:pt>
                <c:pt idx="16832">
                  <c:v>3</c:v>
                </c:pt>
                <c:pt idx="16833">
                  <c:v>3</c:v>
                </c:pt>
                <c:pt idx="16834">
                  <c:v>2</c:v>
                </c:pt>
                <c:pt idx="16835">
                  <c:v>4</c:v>
                </c:pt>
                <c:pt idx="16836">
                  <c:v>4</c:v>
                </c:pt>
                <c:pt idx="16837">
                  <c:v>4</c:v>
                </c:pt>
                <c:pt idx="16838">
                  <c:v>3</c:v>
                </c:pt>
                <c:pt idx="16839">
                  <c:v>4</c:v>
                </c:pt>
                <c:pt idx="16840">
                  <c:v>2</c:v>
                </c:pt>
                <c:pt idx="16841">
                  <c:v>5</c:v>
                </c:pt>
                <c:pt idx="16842">
                  <c:v>1</c:v>
                </c:pt>
                <c:pt idx="16843">
                  <c:v>3</c:v>
                </c:pt>
                <c:pt idx="16844">
                  <c:v>9</c:v>
                </c:pt>
                <c:pt idx="16845">
                  <c:v>4</c:v>
                </c:pt>
                <c:pt idx="16846">
                  <c:v>3</c:v>
                </c:pt>
                <c:pt idx="16847">
                  <c:v>5</c:v>
                </c:pt>
                <c:pt idx="16848">
                  <c:v>3</c:v>
                </c:pt>
                <c:pt idx="16849">
                  <c:v>3</c:v>
                </c:pt>
                <c:pt idx="16850">
                  <c:v>3</c:v>
                </c:pt>
                <c:pt idx="16851">
                  <c:v>4</c:v>
                </c:pt>
                <c:pt idx="16852">
                  <c:v>3</c:v>
                </c:pt>
                <c:pt idx="16853">
                  <c:v>4</c:v>
                </c:pt>
                <c:pt idx="16854">
                  <c:v>4</c:v>
                </c:pt>
                <c:pt idx="16855">
                  <c:v>3</c:v>
                </c:pt>
                <c:pt idx="16856">
                  <c:v>2</c:v>
                </c:pt>
                <c:pt idx="16857">
                  <c:v>2</c:v>
                </c:pt>
                <c:pt idx="16858">
                  <c:v>3</c:v>
                </c:pt>
                <c:pt idx="16859">
                  <c:v>3</c:v>
                </c:pt>
                <c:pt idx="16860">
                  <c:v>4</c:v>
                </c:pt>
                <c:pt idx="16861">
                  <c:v>4</c:v>
                </c:pt>
                <c:pt idx="16862">
                  <c:v>4</c:v>
                </c:pt>
                <c:pt idx="16863">
                  <c:v>2</c:v>
                </c:pt>
                <c:pt idx="16864">
                  <c:v>3</c:v>
                </c:pt>
                <c:pt idx="16865">
                  <c:v>2</c:v>
                </c:pt>
                <c:pt idx="16866">
                  <c:v>1</c:v>
                </c:pt>
                <c:pt idx="16867">
                  <c:v>3</c:v>
                </c:pt>
                <c:pt idx="16868">
                  <c:v>4</c:v>
                </c:pt>
                <c:pt idx="16869">
                  <c:v>4</c:v>
                </c:pt>
                <c:pt idx="16870">
                  <c:v>4</c:v>
                </c:pt>
                <c:pt idx="16871">
                  <c:v>3</c:v>
                </c:pt>
                <c:pt idx="16872">
                  <c:v>3</c:v>
                </c:pt>
                <c:pt idx="16873">
                  <c:v>4</c:v>
                </c:pt>
                <c:pt idx="16874">
                  <c:v>4</c:v>
                </c:pt>
                <c:pt idx="16875">
                  <c:v>3</c:v>
                </c:pt>
                <c:pt idx="16876">
                  <c:v>2</c:v>
                </c:pt>
                <c:pt idx="16877">
                  <c:v>3</c:v>
                </c:pt>
                <c:pt idx="16878">
                  <c:v>5</c:v>
                </c:pt>
                <c:pt idx="16879">
                  <c:v>4</c:v>
                </c:pt>
                <c:pt idx="16880">
                  <c:v>3</c:v>
                </c:pt>
                <c:pt idx="16881">
                  <c:v>2</c:v>
                </c:pt>
                <c:pt idx="16882">
                  <c:v>3</c:v>
                </c:pt>
                <c:pt idx="16883">
                  <c:v>4</c:v>
                </c:pt>
                <c:pt idx="16884">
                  <c:v>3</c:v>
                </c:pt>
                <c:pt idx="16885">
                  <c:v>3</c:v>
                </c:pt>
                <c:pt idx="16886">
                  <c:v>3</c:v>
                </c:pt>
                <c:pt idx="16887">
                  <c:v>3</c:v>
                </c:pt>
                <c:pt idx="16888">
                  <c:v>5</c:v>
                </c:pt>
                <c:pt idx="16889">
                  <c:v>6</c:v>
                </c:pt>
                <c:pt idx="16890">
                  <c:v>3</c:v>
                </c:pt>
                <c:pt idx="16891">
                  <c:v>3</c:v>
                </c:pt>
                <c:pt idx="16892">
                  <c:v>2</c:v>
                </c:pt>
                <c:pt idx="16893">
                  <c:v>3</c:v>
                </c:pt>
                <c:pt idx="16894">
                  <c:v>4</c:v>
                </c:pt>
                <c:pt idx="16895">
                  <c:v>4</c:v>
                </c:pt>
                <c:pt idx="16896">
                  <c:v>4</c:v>
                </c:pt>
                <c:pt idx="16897">
                  <c:v>4</c:v>
                </c:pt>
                <c:pt idx="16898">
                  <c:v>3</c:v>
                </c:pt>
                <c:pt idx="16899">
                  <c:v>4</c:v>
                </c:pt>
                <c:pt idx="16900">
                  <c:v>2</c:v>
                </c:pt>
                <c:pt idx="16901">
                  <c:v>3</c:v>
                </c:pt>
                <c:pt idx="16902">
                  <c:v>5</c:v>
                </c:pt>
                <c:pt idx="16903">
                  <c:v>4</c:v>
                </c:pt>
                <c:pt idx="16904">
                  <c:v>3</c:v>
                </c:pt>
                <c:pt idx="16905">
                  <c:v>2</c:v>
                </c:pt>
                <c:pt idx="16906">
                  <c:v>2</c:v>
                </c:pt>
                <c:pt idx="16907">
                  <c:v>2</c:v>
                </c:pt>
                <c:pt idx="16908">
                  <c:v>3</c:v>
                </c:pt>
                <c:pt idx="16909">
                  <c:v>3</c:v>
                </c:pt>
                <c:pt idx="16910">
                  <c:v>4</c:v>
                </c:pt>
                <c:pt idx="16911">
                  <c:v>2</c:v>
                </c:pt>
                <c:pt idx="16912">
                  <c:v>3</c:v>
                </c:pt>
                <c:pt idx="16913">
                  <c:v>4</c:v>
                </c:pt>
                <c:pt idx="16914">
                  <c:v>3</c:v>
                </c:pt>
                <c:pt idx="16915">
                  <c:v>3</c:v>
                </c:pt>
                <c:pt idx="16916">
                  <c:v>3</c:v>
                </c:pt>
                <c:pt idx="16917">
                  <c:v>4</c:v>
                </c:pt>
                <c:pt idx="16918">
                  <c:v>5</c:v>
                </c:pt>
                <c:pt idx="16919">
                  <c:v>4</c:v>
                </c:pt>
                <c:pt idx="16920">
                  <c:v>3</c:v>
                </c:pt>
                <c:pt idx="16921">
                  <c:v>2</c:v>
                </c:pt>
                <c:pt idx="16922">
                  <c:v>3</c:v>
                </c:pt>
                <c:pt idx="16923">
                  <c:v>3</c:v>
                </c:pt>
                <c:pt idx="16924">
                  <c:v>4</c:v>
                </c:pt>
                <c:pt idx="16925">
                  <c:v>3</c:v>
                </c:pt>
                <c:pt idx="16926">
                  <c:v>3</c:v>
                </c:pt>
                <c:pt idx="16927">
                  <c:v>4</c:v>
                </c:pt>
                <c:pt idx="16928">
                  <c:v>4</c:v>
                </c:pt>
                <c:pt idx="16929">
                  <c:v>5</c:v>
                </c:pt>
                <c:pt idx="16930">
                  <c:v>3</c:v>
                </c:pt>
                <c:pt idx="16931">
                  <c:v>5</c:v>
                </c:pt>
                <c:pt idx="16932">
                  <c:v>2</c:v>
                </c:pt>
                <c:pt idx="16933">
                  <c:v>4</c:v>
                </c:pt>
                <c:pt idx="16934">
                  <c:v>3</c:v>
                </c:pt>
                <c:pt idx="16935">
                  <c:v>2</c:v>
                </c:pt>
                <c:pt idx="16936">
                  <c:v>3</c:v>
                </c:pt>
                <c:pt idx="16937">
                  <c:v>3</c:v>
                </c:pt>
                <c:pt idx="16938">
                  <c:v>3</c:v>
                </c:pt>
                <c:pt idx="16939">
                  <c:v>2</c:v>
                </c:pt>
                <c:pt idx="16940">
                  <c:v>3</c:v>
                </c:pt>
                <c:pt idx="16941">
                  <c:v>3</c:v>
                </c:pt>
                <c:pt idx="16942">
                  <c:v>4</c:v>
                </c:pt>
                <c:pt idx="16943">
                  <c:v>4</c:v>
                </c:pt>
                <c:pt idx="16944">
                  <c:v>4</c:v>
                </c:pt>
                <c:pt idx="16945">
                  <c:v>4</c:v>
                </c:pt>
                <c:pt idx="16946">
                  <c:v>4</c:v>
                </c:pt>
                <c:pt idx="16947">
                  <c:v>3</c:v>
                </c:pt>
                <c:pt idx="16948">
                  <c:v>3</c:v>
                </c:pt>
                <c:pt idx="16949">
                  <c:v>2</c:v>
                </c:pt>
                <c:pt idx="16950">
                  <c:v>4</c:v>
                </c:pt>
                <c:pt idx="16951">
                  <c:v>5</c:v>
                </c:pt>
                <c:pt idx="16952">
                  <c:v>1</c:v>
                </c:pt>
                <c:pt idx="16953">
                  <c:v>3</c:v>
                </c:pt>
                <c:pt idx="16954">
                  <c:v>3</c:v>
                </c:pt>
                <c:pt idx="16955">
                  <c:v>3</c:v>
                </c:pt>
                <c:pt idx="16956">
                  <c:v>4</c:v>
                </c:pt>
                <c:pt idx="16957">
                  <c:v>3</c:v>
                </c:pt>
                <c:pt idx="16958">
                  <c:v>2</c:v>
                </c:pt>
                <c:pt idx="16959">
                  <c:v>3</c:v>
                </c:pt>
                <c:pt idx="16960">
                  <c:v>4</c:v>
                </c:pt>
                <c:pt idx="16961">
                  <c:v>4</c:v>
                </c:pt>
                <c:pt idx="16962">
                  <c:v>3</c:v>
                </c:pt>
                <c:pt idx="16963">
                  <c:v>4</c:v>
                </c:pt>
                <c:pt idx="16964">
                  <c:v>3</c:v>
                </c:pt>
                <c:pt idx="16965">
                  <c:v>3</c:v>
                </c:pt>
                <c:pt idx="16966">
                  <c:v>3</c:v>
                </c:pt>
                <c:pt idx="16967">
                  <c:v>3</c:v>
                </c:pt>
                <c:pt idx="16968">
                  <c:v>3</c:v>
                </c:pt>
                <c:pt idx="16969">
                  <c:v>5</c:v>
                </c:pt>
                <c:pt idx="16970">
                  <c:v>3</c:v>
                </c:pt>
                <c:pt idx="16971">
                  <c:v>3</c:v>
                </c:pt>
                <c:pt idx="16972">
                  <c:v>3</c:v>
                </c:pt>
                <c:pt idx="16973">
                  <c:v>5</c:v>
                </c:pt>
                <c:pt idx="16974">
                  <c:v>3</c:v>
                </c:pt>
                <c:pt idx="16975">
                  <c:v>4</c:v>
                </c:pt>
                <c:pt idx="16976">
                  <c:v>4</c:v>
                </c:pt>
                <c:pt idx="16977">
                  <c:v>3</c:v>
                </c:pt>
                <c:pt idx="16978">
                  <c:v>3</c:v>
                </c:pt>
                <c:pt idx="16979">
                  <c:v>2</c:v>
                </c:pt>
                <c:pt idx="16980">
                  <c:v>3</c:v>
                </c:pt>
                <c:pt idx="16981">
                  <c:v>3</c:v>
                </c:pt>
                <c:pt idx="16982">
                  <c:v>3</c:v>
                </c:pt>
                <c:pt idx="16983">
                  <c:v>3</c:v>
                </c:pt>
                <c:pt idx="16984">
                  <c:v>3</c:v>
                </c:pt>
                <c:pt idx="16985">
                  <c:v>4</c:v>
                </c:pt>
                <c:pt idx="16986">
                  <c:v>4</c:v>
                </c:pt>
                <c:pt idx="16987">
                  <c:v>3</c:v>
                </c:pt>
                <c:pt idx="16988">
                  <c:v>3</c:v>
                </c:pt>
                <c:pt idx="16989">
                  <c:v>4</c:v>
                </c:pt>
                <c:pt idx="16990">
                  <c:v>3</c:v>
                </c:pt>
                <c:pt idx="16991">
                  <c:v>4</c:v>
                </c:pt>
                <c:pt idx="16992">
                  <c:v>5</c:v>
                </c:pt>
                <c:pt idx="16993">
                  <c:v>3</c:v>
                </c:pt>
                <c:pt idx="16994">
                  <c:v>4</c:v>
                </c:pt>
                <c:pt idx="16995">
                  <c:v>3</c:v>
                </c:pt>
                <c:pt idx="16996">
                  <c:v>3</c:v>
                </c:pt>
                <c:pt idx="16997">
                  <c:v>4</c:v>
                </c:pt>
                <c:pt idx="16998">
                  <c:v>4</c:v>
                </c:pt>
                <c:pt idx="16999">
                  <c:v>3</c:v>
                </c:pt>
                <c:pt idx="17000">
                  <c:v>3</c:v>
                </c:pt>
                <c:pt idx="17001">
                  <c:v>4</c:v>
                </c:pt>
                <c:pt idx="17002">
                  <c:v>4</c:v>
                </c:pt>
                <c:pt idx="17003">
                  <c:v>4</c:v>
                </c:pt>
                <c:pt idx="17004">
                  <c:v>3</c:v>
                </c:pt>
                <c:pt idx="17005">
                  <c:v>4</c:v>
                </c:pt>
                <c:pt idx="17006">
                  <c:v>3</c:v>
                </c:pt>
                <c:pt idx="17007">
                  <c:v>2</c:v>
                </c:pt>
                <c:pt idx="17008">
                  <c:v>4</c:v>
                </c:pt>
                <c:pt idx="17009">
                  <c:v>5</c:v>
                </c:pt>
                <c:pt idx="17010">
                  <c:v>3</c:v>
                </c:pt>
                <c:pt idx="17011">
                  <c:v>4</c:v>
                </c:pt>
                <c:pt idx="17012">
                  <c:v>4</c:v>
                </c:pt>
                <c:pt idx="17013">
                  <c:v>5</c:v>
                </c:pt>
                <c:pt idx="17014">
                  <c:v>3</c:v>
                </c:pt>
                <c:pt idx="17015">
                  <c:v>3</c:v>
                </c:pt>
                <c:pt idx="17016">
                  <c:v>5</c:v>
                </c:pt>
                <c:pt idx="17017">
                  <c:v>2</c:v>
                </c:pt>
                <c:pt idx="17018">
                  <c:v>3</c:v>
                </c:pt>
                <c:pt idx="17019">
                  <c:v>3</c:v>
                </c:pt>
                <c:pt idx="17020">
                  <c:v>3</c:v>
                </c:pt>
                <c:pt idx="17021">
                  <c:v>3</c:v>
                </c:pt>
                <c:pt idx="17022">
                  <c:v>4</c:v>
                </c:pt>
                <c:pt idx="17023">
                  <c:v>3</c:v>
                </c:pt>
                <c:pt idx="17024">
                  <c:v>3</c:v>
                </c:pt>
                <c:pt idx="17025">
                  <c:v>4</c:v>
                </c:pt>
                <c:pt idx="17026">
                  <c:v>3</c:v>
                </c:pt>
                <c:pt idx="17027">
                  <c:v>4</c:v>
                </c:pt>
                <c:pt idx="17028">
                  <c:v>2</c:v>
                </c:pt>
                <c:pt idx="17029">
                  <c:v>3</c:v>
                </c:pt>
                <c:pt idx="17030">
                  <c:v>4</c:v>
                </c:pt>
                <c:pt idx="17031">
                  <c:v>3</c:v>
                </c:pt>
                <c:pt idx="17032">
                  <c:v>4</c:v>
                </c:pt>
                <c:pt idx="17033">
                  <c:v>3</c:v>
                </c:pt>
                <c:pt idx="17034">
                  <c:v>2</c:v>
                </c:pt>
                <c:pt idx="17035">
                  <c:v>3</c:v>
                </c:pt>
                <c:pt idx="17036">
                  <c:v>5</c:v>
                </c:pt>
                <c:pt idx="17037">
                  <c:v>3</c:v>
                </c:pt>
                <c:pt idx="17038">
                  <c:v>4</c:v>
                </c:pt>
                <c:pt idx="17039">
                  <c:v>4</c:v>
                </c:pt>
                <c:pt idx="17040">
                  <c:v>4</c:v>
                </c:pt>
                <c:pt idx="17041">
                  <c:v>3</c:v>
                </c:pt>
                <c:pt idx="17042">
                  <c:v>3</c:v>
                </c:pt>
                <c:pt idx="17043">
                  <c:v>4</c:v>
                </c:pt>
                <c:pt idx="17044">
                  <c:v>3</c:v>
                </c:pt>
                <c:pt idx="17045">
                  <c:v>3</c:v>
                </c:pt>
                <c:pt idx="17046">
                  <c:v>4</c:v>
                </c:pt>
                <c:pt idx="17047">
                  <c:v>4</c:v>
                </c:pt>
                <c:pt idx="17048">
                  <c:v>3</c:v>
                </c:pt>
                <c:pt idx="17049">
                  <c:v>3</c:v>
                </c:pt>
                <c:pt idx="17050">
                  <c:v>4</c:v>
                </c:pt>
                <c:pt idx="17051">
                  <c:v>3</c:v>
                </c:pt>
                <c:pt idx="17052">
                  <c:v>3</c:v>
                </c:pt>
                <c:pt idx="17053">
                  <c:v>2</c:v>
                </c:pt>
                <c:pt idx="17054">
                  <c:v>4</c:v>
                </c:pt>
                <c:pt idx="17055">
                  <c:v>4</c:v>
                </c:pt>
                <c:pt idx="17056">
                  <c:v>3</c:v>
                </c:pt>
                <c:pt idx="17057">
                  <c:v>4</c:v>
                </c:pt>
                <c:pt idx="17058">
                  <c:v>3</c:v>
                </c:pt>
                <c:pt idx="17059">
                  <c:v>3</c:v>
                </c:pt>
                <c:pt idx="17060">
                  <c:v>5</c:v>
                </c:pt>
                <c:pt idx="17061">
                  <c:v>3</c:v>
                </c:pt>
                <c:pt idx="17062">
                  <c:v>4</c:v>
                </c:pt>
                <c:pt idx="17063">
                  <c:v>2</c:v>
                </c:pt>
                <c:pt idx="17064">
                  <c:v>3</c:v>
                </c:pt>
                <c:pt idx="17065">
                  <c:v>3</c:v>
                </c:pt>
                <c:pt idx="17066">
                  <c:v>3</c:v>
                </c:pt>
                <c:pt idx="17067">
                  <c:v>3</c:v>
                </c:pt>
                <c:pt idx="17068">
                  <c:v>5</c:v>
                </c:pt>
                <c:pt idx="17069">
                  <c:v>3</c:v>
                </c:pt>
                <c:pt idx="17070">
                  <c:v>3</c:v>
                </c:pt>
                <c:pt idx="17071">
                  <c:v>3</c:v>
                </c:pt>
                <c:pt idx="17072">
                  <c:v>3</c:v>
                </c:pt>
                <c:pt idx="17073">
                  <c:v>3</c:v>
                </c:pt>
                <c:pt idx="17074">
                  <c:v>3</c:v>
                </c:pt>
                <c:pt idx="17075">
                  <c:v>3</c:v>
                </c:pt>
                <c:pt idx="17076">
                  <c:v>4</c:v>
                </c:pt>
                <c:pt idx="17077">
                  <c:v>3</c:v>
                </c:pt>
                <c:pt idx="17078">
                  <c:v>3</c:v>
                </c:pt>
                <c:pt idx="17079">
                  <c:v>4</c:v>
                </c:pt>
                <c:pt idx="17080">
                  <c:v>3</c:v>
                </c:pt>
                <c:pt idx="17081">
                  <c:v>2</c:v>
                </c:pt>
                <c:pt idx="17082">
                  <c:v>2</c:v>
                </c:pt>
                <c:pt idx="17083">
                  <c:v>3</c:v>
                </c:pt>
                <c:pt idx="17084">
                  <c:v>4</c:v>
                </c:pt>
                <c:pt idx="17085">
                  <c:v>3</c:v>
                </c:pt>
                <c:pt idx="17086">
                  <c:v>4</c:v>
                </c:pt>
                <c:pt idx="17087">
                  <c:v>6</c:v>
                </c:pt>
                <c:pt idx="17088">
                  <c:v>4</c:v>
                </c:pt>
                <c:pt idx="17089">
                  <c:v>3</c:v>
                </c:pt>
                <c:pt idx="17090">
                  <c:v>3</c:v>
                </c:pt>
                <c:pt idx="17091">
                  <c:v>2</c:v>
                </c:pt>
                <c:pt idx="17092">
                  <c:v>5</c:v>
                </c:pt>
                <c:pt idx="17093">
                  <c:v>4</c:v>
                </c:pt>
                <c:pt idx="17094">
                  <c:v>4</c:v>
                </c:pt>
                <c:pt idx="17095">
                  <c:v>5</c:v>
                </c:pt>
                <c:pt idx="17096">
                  <c:v>3</c:v>
                </c:pt>
                <c:pt idx="17097">
                  <c:v>4</c:v>
                </c:pt>
                <c:pt idx="17098">
                  <c:v>3</c:v>
                </c:pt>
                <c:pt idx="17099">
                  <c:v>4</c:v>
                </c:pt>
                <c:pt idx="17100">
                  <c:v>2</c:v>
                </c:pt>
                <c:pt idx="17101">
                  <c:v>3</c:v>
                </c:pt>
                <c:pt idx="17102">
                  <c:v>3</c:v>
                </c:pt>
                <c:pt idx="17103">
                  <c:v>3</c:v>
                </c:pt>
                <c:pt idx="17104">
                  <c:v>6</c:v>
                </c:pt>
                <c:pt idx="17105">
                  <c:v>3</c:v>
                </c:pt>
                <c:pt idx="17106">
                  <c:v>3</c:v>
                </c:pt>
                <c:pt idx="17107">
                  <c:v>4</c:v>
                </c:pt>
                <c:pt idx="17108">
                  <c:v>4</c:v>
                </c:pt>
                <c:pt idx="17109">
                  <c:v>3</c:v>
                </c:pt>
                <c:pt idx="17110">
                  <c:v>4</c:v>
                </c:pt>
                <c:pt idx="17111">
                  <c:v>3</c:v>
                </c:pt>
                <c:pt idx="17112">
                  <c:v>5</c:v>
                </c:pt>
                <c:pt idx="17113">
                  <c:v>4</c:v>
                </c:pt>
                <c:pt idx="17114">
                  <c:v>3</c:v>
                </c:pt>
                <c:pt idx="17115">
                  <c:v>3</c:v>
                </c:pt>
                <c:pt idx="17116">
                  <c:v>3</c:v>
                </c:pt>
                <c:pt idx="17117">
                  <c:v>3</c:v>
                </c:pt>
                <c:pt idx="17118">
                  <c:v>4</c:v>
                </c:pt>
                <c:pt idx="17119">
                  <c:v>2</c:v>
                </c:pt>
                <c:pt idx="17120">
                  <c:v>4</c:v>
                </c:pt>
                <c:pt idx="17121">
                  <c:v>3</c:v>
                </c:pt>
                <c:pt idx="17122">
                  <c:v>5</c:v>
                </c:pt>
                <c:pt idx="17123">
                  <c:v>2</c:v>
                </c:pt>
                <c:pt idx="17124">
                  <c:v>4</c:v>
                </c:pt>
                <c:pt idx="17125">
                  <c:v>3</c:v>
                </c:pt>
                <c:pt idx="17126">
                  <c:v>3</c:v>
                </c:pt>
                <c:pt idx="17127">
                  <c:v>3</c:v>
                </c:pt>
                <c:pt idx="17128">
                  <c:v>2</c:v>
                </c:pt>
                <c:pt idx="17129">
                  <c:v>3</c:v>
                </c:pt>
                <c:pt idx="17130">
                  <c:v>2</c:v>
                </c:pt>
                <c:pt idx="17131">
                  <c:v>4</c:v>
                </c:pt>
                <c:pt idx="17132">
                  <c:v>4</c:v>
                </c:pt>
                <c:pt idx="17133">
                  <c:v>3</c:v>
                </c:pt>
                <c:pt idx="17134">
                  <c:v>3</c:v>
                </c:pt>
                <c:pt idx="17135">
                  <c:v>2</c:v>
                </c:pt>
                <c:pt idx="17136">
                  <c:v>3</c:v>
                </c:pt>
                <c:pt idx="17137">
                  <c:v>3</c:v>
                </c:pt>
                <c:pt idx="17138">
                  <c:v>2</c:v>
                </c:pt>
                <c:pt idx="17139">
                  <c:v>4</c:v>
                </c:pt>
                <c:pt idx="17140">
                  <c:v>3</c:v>
                </c:pt>
                <c:pt idx="17141">
                  <c:v>3</c:v>
                </c:pt>
                <c:pt idx="17142">
                  <c:v>4</c:v>
                </c:pt>
                <c:pt idx="17143">
                  <c:v>4</c:v>
                </c:pt>
                <c:pt idx="17144">
                  <c:v>3</c:v>
                </c:pt>
                <c:pt idx="17145">
                  <c:v>3</c:v>
                </c:pt>
                <c:pt idx="17146">
                  <c:v>3</c:v>
                </c:pt>
                <c:pt idx="17147">
                  <c:v>4</c:v>
                </c:pt>
                <c:pt idx="17148">
                  <c:v>3</c:v>
                </c:pt>
                <c:pt idx="17149">
                  <c:v>3</c:v>
                </c:pt>
                <c:pt idx="17150">
                  <c:v>4</c:v>
                </c:pt>
                <c:pt idx="17151">
                  <c:v>4</c:v>
                </c:pt>
                <c:pt idx="17152">
                  <c:v>3</c:v>
                </c:pt>
                <c:pt idx="17153">
                  <c:v>4</c:v>
                </c:pt>
                <c:pt idx="17154">
                  <c:v>2</c:v>
                </c:pt>
                <c:pt idx="17155">
                  <c:v>4</c:v>
                </c:pt>
                <c:pt idx="17156">
                  <c:v>3</c:v>
                </c:pt>
                <c:pt idx="17157">
                  <c:v>2</c:v>
                </c:pt>
                <c:pt idx="17158">
                  <c:v>3</c:v>
                </c:pt>
                <c:pt idx="17159">
                  <c:v>4</c:v>
                </c:pt>
                <c:pt idx="17160">
                  <c:v>4</c:v>
                </c:pt>
                <c:pt idx="17161">
                  <c:v>4</c:v>
                </c:pt>
                <c:pt idx="17162">
                  <c:v>3</c:v>
                </c:pt>
                <c:pt idx="17163">
                  <c:v>2</c:v>
                </c:pt>
                <c:pt idx="17164">
                  <c:v>4</c:v>
                </c:pt>
                <c:pt idx="17165">
                  <c:v>3</c:v>
                </c:pt>
                <c:pt idx="17166">
                  <c:v>3</c:v>
                </c:pt>
                <c:pt idx="17167">
                  <c:v>4</c:v>
                </c:pt>
                <c:pt idx="17168">
                  <c:v>3</c:v>
                </c:pt>
                <c:pt idx="17169">
                  <c:v>3</c:v>
                </c:pt>
                <c:pt idx="17170">
                  <c:v>4</c:v>
                </c:pt>
                <c:pt idx="17171">
                  <c:v>3</c:v>
                </c:pt>
                <c:pt idx="17172">
                  <c:v>3</c:v>
                </c:pt>
                <c:pt idx="17173">
                  <c:v>6</c:v>
                </c:pt>
                <c:pt idx="17174">
                  <c:v>2</c:v>
                </c:pt>
                <c:pt idx="17175">
                  <c:v>4</c:v>
                </c:pt>
                <c:pt idx="17176">
                  <c:v>4</c:v>
                </c:pt>
                <c:pt idx="17177">
                  <c:v>3</c:v>
                </c:pt>
                <c:pt idx="17178">
                  <c:v>3</c:v>
                </c:pt>
                <c:pt idx="17179">
                  <c:v>4</c:v>
                </c:pt>
                <c:pt idx="17180">
                  <c:v>4</c:v>
                </c:pt>
                <c:pt idx="17181">
                  <c:v>4</c:v>
                </c:pt>
                <c:pt idx="17182">
                  <c:v>3</c:v>
                </c:pt>
                <c:pt idx="17183">
                  <c:v>5</c:v>
                </c:pt>
                <c:pt idx="17184">
                  <c:v>3</c:v>
                </c:pt>
                <c:pt idx="17185">
                  <c:v>3</c:v>
                </c:pt>
                <c:pt idx="17186">
                  <c:v>3</c:v>
                </c:pt>
                <c:pt idx="17187">
                  <c:v>3</c:v>
                </c:pt>
                <c:pt idx="17188">
                  <c:v>4</c:v>
                </c:pt>
                <c:pt idx="17189">
                  <c:v>4</c:v>
                </c:pt>
                <c:pt idx="17190">
                  <c:v>3</c:v>
                </c:pt>
                <c:pt idx="17191">
                  <c:v>4</c:v>
                </c:pt>
                <c:pt idx="17192">
                  <c:v>3</c:v>
                </c:pt>
                <c:pt idx="17193">
                  <c:v>3</c:v>
                </c:pt>
                <c:pt idx="17194">
                  <c:v>2</c:v>
                </c:pt>
                <c:pt idx="17195">
                  <c:v>3</c:v>
                </c:pt>
                <c:pt idx="17196">
                  <c:v>3</c:v>
                </c:pt>
                <c:pt idx="17197">
                  <c:v>3</c:v>
                </c:pt>
                <c:pt idx="17198">
                  <c:v>3</c:v>
                </c:pt>
                <c:pt idx="17199">
                  <c:v>3</c:v>
                </c:pt>
                <c:pt idx="17200">
                  <c:v>5</c:v>
                </c:pt>
                <c:pt idx="17201">
                  <c:v>5</c:v>
                </c:pt>
                <c:pt idx="17202">
                  <c:v>3</c:v>
                </c:pt>
                <c:pt idx="17203">
                  <c:v>4</c:v>
                </c:pt>
                <c:pt idx="17204">
                  <c:v>3</c:v>
                </c:pt>
                <c:pt idx="17205">
                  <c:v>3</c:v>
                </c:pt>
                <c:pt idx="17206">
                  <c:v>4</c:v>
                </c:pt>
                <c:pt idx="17207">
                  <c:v>5</c:v>
                </c:pt>
                <c:pt idx="17208">
                  <c:v>3</c:v>
                </c:pt>
                <c:pt idx="17209">
                  <c:v>5</c:v>
                </c:pt>
                <c:pt idx="17210">
                  <c:v>5</c:v>
                </c:pt>
                <c:pt idx="17211">
                  <c:v>4</c:v>
                </c:pt>
                <c:pt idx="17212">
                  <c:v>3</c:v>
                </c:pt>
                <c:pt idx="17213">
                  <c:v>3</c:v>
                </c:pt>
                <c:pt idx="17214">
                  <c:v>3</c:v>
                </c:pt>
                <c:pt idx="17215">
                  <c:v>4</c:v>
                </c:pt>
                <c:pt idx="17216">
                  <c:v>3</c:v>
                </c:pt>
                <c:pt idx="17217">
                  <c:v>3</c:v>
                </c:pt>
                <c:pt idx="17218">
                  <c:v>3</c:v>
                </c:pt>
                <c:pt idx="17219">
                  <c:v>4</c:v>
                </c:pt>
                <c:pt idx="17220">
                  <c:v>3</c:v>
                </c:pt>
                <c:pt idx="17221">
                  <c:v>4</c:v>
                </c:pt>
                <c:pt idx="17222">
                  <c:v>3</c:v>
                </c:pt>
                <c:pt idx="17223">
                  <c:v>4</c:v>
                </c:pt>
                <c:pt idx="17224">
                  <c:v>3</c:v>
                </c:pt>
                <c:pt idx="17225">
                  <c:v>3</c:v>
                </c:pt>
                <c:pt idx="17226">
                  <c:v>3</c:v>
                </c:pt>
                <c:pt idx="17227">
                  <c:v>2</c:v>
                </c:pt>
                <c:pt idx="17228">
                  <c:v>4</c:v>
                </c:pt>
                <c:pt idx="17229">
                  <c:v>3</c:v>
                </c:pt>
                <c:pt idx="17230">
                  <c:v>4</c:v>
                </c:pt>
                <c:pt idx="17231">
                  <c:v>4</c:v>
                </c:pt>
                <c:pt idx="17232">
                  <c:v>2</c:v>
                </c:pt>
                <c:pt idx="17233">
                  <c:v>3</c:v>
                </c:pt>
                <c:pt idx="17234">
                  <c:v>3</c:v>
                </c:pt>
                <c:pt idx="17235">
                  <c:v>8</c:v>
                </c:pt>
                <c:pt idx="17236">
                  <c:v>4</c:v>
                </c:pt>
                <c:pt idx="17237">
                  <c:v>5</c:v>
                </c:pt>
                <c:pt idx="17238">
                  <c:v>2</c:v>
                </c:pt>
                <c:pt idx="17239">
                  <c:v>3</c:v>
                </c:pt>
                <c:pt idx="17240">
                  <c:v>4</c:v>
                </c:pt>
                <c:pt idx="17241">
                  <c:v>3</c:v>
                </c:pt>
                <c:pt idx="17242">
                  <c:v>3</c:v>
                </c:pt>
                <c:pt idx="17243">
                  <c:v>2</c:v>
                </c:pt>
                <c:pt idx="17244">
                  <c:v>4</c:v>
                </c:pt>
                <c:pt idx="17245">
                  <c:v>5</c:v>
                </c:pt>
                <c:pt idx="17246">
                  <c:v>3</c:v>
                </c:pt>
                <c:pt idx="17247">
                  <c:v>4</c:v>
                </c:pt>
                <c:pt idx="17248">
                  <c:v>3</c:v>
                </c:pt>
                <c:pt idx="17249">
                  <c:v>3</c:v>
                </c:pt>
                <c:pt idx="17250">
                  <c:v>5</c:v>
                </c:pt>
                <c:pt idx="17251">
                  <c:v>4</c:v>
                </c:pt>
                <c:pt idx="17252">
                  <c:v>5</c:v>
                </c:pt>
                <c:pt idx="17253">
                  <c:v>4</c:v>
                </c:pt>
                <c:pt idx="17254">
                  <c:v>2</c:v>
                </c:pt>
                <c:pt idx="17255">
                  <c:v>4</c:v>
                </c:pt>
                <c:pt idx="17256">
                  <c:v>4</c:v>
                </c:pt>
                <c:pt idx="17257">
                  <c:v>4</c:v>
                </c:pt>
                <c:pt idx="17258">
                  <c:v>3</c:v>
                </c:pt>
                <c:pt idx="17259">
                  <c:v>4</c:v>
                </c:pt>
                <c:pt idx="17260">
                  <c:v>3</c:v>
                </c:pt>
                <c:pt idx="17261">
                  <c:v>4</c:v>
                </c:pt>
                <c:pt idx="17262">
                  <c:v>3</c:v>
                </c:pt>
                <c:pt idx="17263">
                  <c:v>3</c:v>
                </c:pt>
                <c:pt idx="17264">
                  <c:v>3</c:v>
                </c:pt>
                <c:pt idx="17265">
                  <c:v>3</c:v>
                </c:pt>
                <c:pt idx="17266">
                  <c:v>4</c:v>
                </c:pt>
                <c:pt idx="17267">
                  <c:v>3</c:v>
                </c:pt>
                <c:pt idx="17268">
                  <c:v>4</c:v>
                </c:pt>
                <c:pt idx="17269">
                  <c:v>3</c:v>
                </c:pt>
                <c:pt idx="17270">
                  <c:v>3</c:v>
                </c:pt>
                <c:pt idx="17271">
                  <c:v>3</c:v>
                </c:pt>
                <c:pt idx="17272">
                  <c:v>2</c:v>
                </c:pt>
                <c:pt idx="17273">
                  <c:v>4</c:v>
                </c:pt>
                <c:pt idx="17274">
                  <c:v>3</c:v>
                </c:pt>
                <c:pt idx="17275">
                  <c:v>3</c:v>
                </c:pt>
                <c:pt idx="17276">
                  <c:v>4</c:v>
                </c:pt>
                <c:pt idx="17277">
                  <c:v>3</c:v>
                </c:pt>
                <c:pt idx="17278">
                  <c:v>3</c:v>
                </c:pt>
                <c:pt idx="17279">
                  <c:v>2</c:v>
                </c:pt>
                <c:pt idx="17280">
                  <c:v>5</c:v>
                </c:pt>
                <c:pt idx="17281">
                  <c:v>5</c:v>
                </c:pt>
                <c:pt idx="17282">
                  <c:v>4</c:v>
                </c:pt>
                <c:pt idx="17283">
                  <c:v>2</c:v>
                </c:pt>
                <c:pt idx="17284">
                  <c:v>4</c:v>
                </c:pt>
                <c:pt idx="17285">
                  <c:v>4</c:v>
                </c:pt>
                <c:pt idx="17286">
                  <c:v>5</c:v>
                </c:pt>
                <c:pt idx="17287">
                  <c:v>3</c:v>
                </c:pt>
                <c:pt idx="17288">
                  <c:v>3</c:v>
                </c:pt>
                <c:pt idx="17289">
                  <c:v>4</c:v>
                </c:pt>
                <c:pt idx="17290">
                  <c:v>4</c:v>
                </c:pt>
                <c:pt idx="17291">
                  <c:v>4</c:v>
                </c:pt>
                <c:pt idx="17292">
                  <c:v>3</c:v>
                </c:pt>
                <c:pt idx="17293">
                  <c:v>3</c:v>
                </c:pt>
                <c:pt idx="17294">
                  <c:v>4</c:v>
                </c:pt>
                <c:pt idx="17295">
                  <c:v>4</c:v>
                </c:pt>
                <c:pt idx="17296">
                  <c:v>1</c:v>
                </c:pt>
                <c:pt idx="17297">
                  <c:v>4</c:v>
                </c:pt>
                <c:pt idx="17298">
                  <c:v>4</c:v>
                </c:pt>
                <c:pt idx="17299">
                  <c:v>2</c:v>
                </c:pt>
                <c:pt idx="17300">
                  <c:v>3</c:v>
                </c:pt>
                <c:pt idx="17301">
                  <c:v>4</c:v>
                </c:pt>
                <c:pt idx="17302">
                  <c:v>2</c:v>
                </c:pt>
                <c:pt idx="17303">
                  <c:v>3</c:v>
                </c:pt>
                <c:pt idx="17304">
                  <c:v>2</c:v>
                </c:pt>
                <c:pt idx="17305">
                  <c:v>4</c:v>
                </c:pt>
                <c:pt idx="17306">
                  <c:v>4</c:v>
                </c:pt>
                <c:pt idx="17307">
                  <c:v>3</c:v>
                </c:pt>
                <c:pt idx="17308">
                  <c:v>4</c:v>
                </c:pt>
                <c:pt idx="17309">
                  <c:v>3</c:v>
                </c:pt>
                <c:pt idx="17310">
                  <c:v>4</c:v>
                </c:pt>
                <c:pt idx="17311">
                  <c:v>2</c:v>
                </c:pt>
                <c:pt idx="17312">
                  <c:v>3</c:v>
                </c:pt>
                <c:pt idx="17313">
                  <c:v>3</c:v>
                </c:pt>
                <c:pt idx="17314">
                  <c:v>2</c:v>
                </c:pt>
                <c:pt idx="17315">
                  <c:v>4</c:v>
                </c:pt>
                <c:pt idx="17316">
                  <c:v>3</c:v>
                </c:pt>
                <c:pt idx="17317">
                  <c:v>4</c:v>
                </c:pt>
                <c:pt idx="17318">
                  <c:v>2</c:v>
                </c:pt>
                <c:pt idx="17319">
                  <c:v>2</c:v>
                </c:pt>
                <c:pt idx="17320">
                  <c:v>3</c:v>
                </c:pt>
                <c:pt idx="17321">
                  <c:v>3</c:v>
                </c:pt>
                <c:pt idx="17322">
                  <c:v>3</c:v>
                </c:pt>
                <c:pt idx="17323">
                  <c:v>4</c:v>
                </c:pt>
                <c:pt idx="17324">
                  <c:v>5</c:v>
                </c:pt>
                <c:pt idx="17325">
                  <c:v>3</c:v>
                </c:pt>
                <c:pt idx="17326">
                  <c:v>3</c:v>
                </c:pt>
                <c:pt idx="17327">
                  <c:v>4</c:v>
                </c:pt>
                <c:pt idx="17328">
                  <c:v>3</c:v>
                </c:pt>
                <c:pt idx="17329">
                  <c:v>3</c:v>
                </c:pt>
                <c:pt idx="17330">
                  <c:v>3</c:v>
                </c:pt>
                <c:pt idx="17331">
                  <c:v>4</c:v>
                </c:pt>
                <c:pt idx="17332">
                  <c:v>4</c:v>
                </c:pt>
                <c:pt idx="17333">
                  <c:v>3</c:v>
                </c:pt>
                <c:pt idx="17334">
                  <c:v>4</c:v>
                </c:pt>
                <c:pt idx="17335">
                  <c:v>7</c:v>
                </c:pt>
                <c:pt idx="17336">
                  <c:v>5</c:v>
                </c:pt>
                <c:pt idx="17337">
                  <c:v>3</c:v>
                </c:pt>
                <c:pt idx="17338">
                  <c:v>3</c:v>
                </c:pt>
                <c:pt idx="17339">
                  <c:v>3</c:v>
                </c:pt>
                <c:pt idx="17340">
                  <c:v>3</c:v>
                </c:pt>
                <c:pt idx="17341">
                  <c:v>5</c:v>
                </c:pt>
                <c:pt idx="17342">
                  <c:v>2</c:v>
                </c:pt>
                <c:pt idx="17343">
                  <c:v>3</c:v>
                </c:pt>
                <c:pt idx="17344">
                  <c:v>4</c:v>
                </c:pt>
                <c:pt idx="17345">
                  <c:v>3</c:v>
                </c:pt>
                <c:pt idx="17346">
                  <c:v>4</c:v>
                </c:pt>
                <c:pt idx="17347">
                  <c:v>4</c:v>
                </c:pt>
                <c:pt idx="17348">
                  <c:v>2</c:v>
                </c:pt>
                <c:pt idx="17349">
                  <c:v>5</c:v>
                </c:pt>
                <c:pt idx="17350">
                  <c:v>4</c:v>
                </c:pt>
                <c:pt idx="17351">
                  <c:v>3</c:v>
                </c:pt>
                <c:pt idx="17352">
                  <c:v>4</c:v>
                </c:pt>
                <c:pt idx="17353">
                  <c:v>4</c:v>
                </c:pt>
                <c:pt idx="17354">
                  <c:v>3</c:v>
                </c:pt>
                <c:pt idx="17355">
                  <c:v>5</c:v>
                </c:pt>
                <c:pt idx="17356">
                  <c:v>4</c:v>
                </c:pt>
                <c:pt idx="17357">
                  <c:v>2</c:v>
                </c:pt>
                <c:pt idx="17358">
                  <c:v>3</c:v>
                </c:pt>
                <c:pt idx="17359">
                  <c:v>4</c:v>
                </c:pt>
                <c:pt idx="17360">
                  <c:v>4</c:v>
                </c:pt>
                <c:pt idx="17361">
                  <c:v>3</c:v>
                </c:pt>
                <c:pt idx="17362">
                  <c:v>3</c:v>
                </c:pt>
                <c:pt idx="17363">
                  <c:v>2</c:v>
                </c:pt>
                <c:pt idx="17364">
                  <c:v>3</c:v>
                </c:pt>
                <c:pt idx="17365">
                  <c:v>3</c:v>
                </c:pt>
                <c:pt idx="17366">
                  <c:v>4</c:v>
                </c:pt>
                <c:pt idx="17367">
                  <c:v>4</c:v>
                </c:pt>
                <c:pt idx="17368">
                  <c:v>4</c:v>
                </c:pt>
                <c:pt idx="17369">
                  <c:v>3</c:v>
                </c:pt>
                <c:pt idx="17370">
                  <c:v>3</c:v>
                </c:pt>
                <c:pt idx="17371">
                  <c:v>4</c:v>
                </c:pt>
                <c:pt idx="17372">
                  <c:v>4</c:v>
                </c:pt>
                <c:pt idx="17373">
                  <c:v>3</c:v>
                </c:pt>
                <c:pt idx="17374">
                  <c:v>3</c:v>
                </c:pt>
                <c:pt idx="17375">
                  <c:v>2</c:v>
                </c:pt>
                <c:pt idx="17376">
                  <c:v>3</c:v>
                </c:pt>
                <c:pt idx="17377">
                  <c:v>2</c:v>
                </c:pt>
                <c:pt idx="17378">
                  <c:v>3</c:v>
                </c:pt>
                <c:pt idx="17379">
                  <c:v>3</c:v>
                </c:pt>
                <c:pt idx="17380">
                  <c:v>3</c:v>
                </c:pt>
                <c:pt idx="17381">
                  <c:v>4</c:v>
                </c:pt>
                <c:pt idx="17382">
                  <c:v>4</c:v>
                </c:pt>
                <c:pt idx="17383">
                  <c:v>2</c:v>
                </c:pt>
                <c:pt idx="17384">
                  <c:v>2</c:v>
                </c:pt>
                <c:pt idx="17385">
                  <c:v>6</c:v>
                </c:pt>
                <c:pt idx="17386">
                  <c:v>3</c:v>
                </c:pt>
                <c:pt idx="17387">
                  <c:v>3</c:v>
                </c:pt>
                <c:pt idx="17388">
                  <c:v>3</c:v>
                </c:pt>
                <c:pt idx="17389">
                  <c:v>3</c:v>
                </c:pt>
                <c:pt idx="17390">
                  <c:v>2</c:v>
                </c:pt>
                <c:pt idx="17391">
                  <c:v>4</c:v>
                </c:pt>
                <c:pt idx="17392">
                  <c:v>3</c:v>
                </c:pt>
                <c:pt idx="17393">
                  <c:v>3</c:v>
                </c:pt>
                <c:pt idx="17394">
                  <c:v>1</c:v>
                </c:pt>
                <c:pt idx="17395">
                  <c:v>4</c:v>
                </c:pt>
                <c:pt idx="17396">
                  <c:v>3</c:v>
                </c:pt>
                <c:pt idx="17397">
                  <c:v>3</c:v>
                </c:pt>
                <c:pt idx="17398">
                  <c:v>3</c:v>
                </c:pt>
                <c:pt idx="17399">
                  <c:v>3</c:v>
                </c:pt>
                <c:pt idx="17400">
                  <c:v>3</c:v>
                </c:pt>
                <c:pt idx="17401">
                  <c:v>4</c:v>
                </c:pt>
                <c:pt idx="17402">
                  <c:v>3</c:v>
                </c:pt>
                <c:pt idx="17403">
                  <c:v>3</c:v>
                </c:pt>
                <c:pt idx="17404">
                  <c:v>3</c:v>
                </c:pt>
                <c:pt idx="17405">
                  <c:v>3</c:v>
                </c:pt>
                <c:pt idx="17406">
                  <c:v>4</c:v>
                </c:pt>
                <c:pt idx="17407">
                  <c:v>5</c:v>
                </c:pt>
                <c:pt idx="17408">
                  <c:v>3</c:v>
                </c:pt>
                <c:pt idx="17409">
                  <c:v>3</c:v>
                </c:pt>
                <c:pt idx="17410">
                  <c:v>3</c:v>
                </c:pt>
                <c:pt idx="17411">
                  <c:v>3</c:v>
                </c:pt>
                <c:pt idx="17412">
                  <c:v>4</c:v>
                </c:pt>
                <c:pt idx="17413">
                  <c:v>4</c:v>
                </c:pt>
                <c:pt idx="17414">
                  <c:v>4</c:v>
                </c:pt>
                <c:pt idx="17415">
                  <c:v>3</c:v>
                </c:pt>
                <c:pt idx="17416">
                  <c:v>3</c:v>
                </c:pt>
                <c:pt idx="17417">
                  <c:v>5</c:v>
                </c:pt>
                <c:pt idx="17418">
                  <c:v>1</c:v>
                </c:pt>
                <c:pt idx="17419">
                  <c:v>3</c:v>
                </c:pt>
                <c:pt idx="17420">
                  <c:v>2</c:v>
                </c:pt>
                <c:pt idx="17421">
                  <c:v>2</c:v>
                </c:pt>
                <c:pt idx="17422">
                  <c:v>4</c:v>
                </c:pt>
                <c:pt idx="17423">
                  <c:v>4</c:v>
                </c:pt>
                <c:pt idx="17424">
                  <c:v>3</c:v>
                </c:pt>
                <c:pt idx="17425">
                  <c:v>2</c:v>
                </c:pt>
                <c:pt idx="17426">
                  <c:v>4</c:v>
                </c:pt>
                <c:pt idx="17427">
                  <c:v>3</c:v>
                </c:pt>
                <c:pt idx="17428">
                  <c:v>3</c:v>
                </c:pt>
                <c:pt idx="17429">
                  <c:v>3</c:v>
                </c:pt>
                <c:pt idx="17430">
                  <c:v>4</c:v>
                </c:pt>
                <c:pt idx="17431">
                  <c:v>3</c:v>
                </c:pt>
                <c:pt idx="17432">
                  <c:v>3</c:v>
                </c:pt>
                <c:pt idx="17433">
                  <c:v>3</c:v>
                </c:pt>
                <c:pt idx="17434">
                  <c:v>2</c:v>
                </c:pt>
                <c:pt idx="17435">
                  <c:v>3</c:v>
                </c:pt>
                <c:pt idx="17436">
                  <c:v>3</c:v>
                </c:pt>
                <c:pt idx="17437">
                  <c:v>3</c:v>
                </c:pt>
                <c:pt idx="17438">
                  <c:v>2</c:v>
                </c:pt>
                <c:pt idx="17439">
                  <c:v>3</c:v>
                </c:pt>
                <c:pt idx="17440">
                  <c:v>4</c:v>
                </c:pt>
                <c:pt idx="17441">
                  <c:v>3</c:v>
                </c:pt>
                <c:pt idx="17442">
                  <c:v>3</c:v>
                </c:pt>
                <c:pt idx="17443">
                  <c:v>3</c:v>
                </c:pt>
                <c:pt idx="17444">
                  <c:v>5</c:v>
                </c:pt>
                <c:pt idx="17445">
                  <c:v>5</c:v>
                </c:pt>
                <c:pt idx="17446">
                  <c:v>2</c:v>
                </c:pt>
                <c:pt idx="17447">
                  <c:v>4</c:v>
                </c:pt>
                <c:pt idx="17448">
                  <c:v>4</c:v>
                </c:pt>
                <c:pt idx="17449">
                  <c:v>4</c:v>
                </c:pt>
                <c:pt idx="17450">
                  <c:v>5</c:v>
                </c:pt>
                <c:pt idx="17451">
                  <c:v>4</c:v>
                </c:pt>
                <c:pt idx="17452">
                  <c:v>3</c:v>
                </c:pt>
                <c:pt idx="17453">
                  <c:v>6</c:v>
                </c:pt>
                <c:pt idx="17454">
                  <c:v>3</c:v>
                </c:pt>
                <c:pt idx="17455">
                  <c:v>4</c:v>
                </c:pt>
                <c:pt idx="17456">
                  <c:v>3</c:v>
                </c:pt>
                <c:pt idx="17457">
                  <c:v>3</c:v>
                </c:pt>
                <c:pt idx="17458">
                  <c:v>4</c:v>
                </c:pt>
                <c:pt idx="17459">
                  <c:v>5</c:v>
                </c:pt>
                <c:pt idx="17460">
                  <c:v>3</c:v>
                </c:pt>
                <c:pt idx="17461">
                  <c:v>3</c:v>
                </c:pt>
                <c:pt idx="17462">
                  <c:v>2</c:v>
                </c:pt>
                <c:pt idx="17463">
                  <c:v>4</c:v>
                </c:pt>
                <c:pt idx="17464">
                  <c:v>3</c:v>
                </c:pt>
                <c:pt idx="17465">
                  <c:v>4</c:v>
                </c:pt>
                <c:pt idx="17466">
                  <c:v>3</c:v>
                </c:pt>
                <c:pt idx="17467">
                  <c:v>4</c:v>
                </c:pt>
                <c:pt idx="17468">
                  <c:v>3</c:v>
                </c:pt>
                <c:pt idx="17469">
                  <c:v>3</c:v>
                </c:pt>
                <c:pt idx="17470">
                  <c:v>5</c:v>
                </c:pt>
                <c:pt idx="17471">
                  <c:v>5</c:v>
                </c:pt>
                <c:pt idx="17472">
                  <c:v>4</c:v>
                </c:pt>
                <c:pt idx="17473">
                  <c:v>3</c:v>
                </c:pt>
                <c:pt idx="17474">
                  <c:v>3</c:v>
                </c:pt>
                <c:pt idx="17475">
                  <c:v>4</c:v>
                </c:pt>
                <c:pt idx="17476">
                  <c:v>5</c:v>
                </c:pt>
                <c:pt idx="17477">
                  <c:v>4</c:v>
                </c:pt>
                <c:pt idx="17478">
                  <c:v>3</c:v>
                </c:pt>
                <c:pt idx="17479">
                  <c:v>2</c:v>
                </c:pt>
                <c:pt idx="17480">
                  <c:v>3</c:v>
                </c:pt>
                <c:pt idx="17481">
                  <c:v>4</c:v>
                </c:pt>
                <c:pt idx="17482">
                  <c:v>3</c:v>
                </c:pt>
                <c:pt idx="17483">
                  <c:v>3</c:v>
                </c:pt>
                <c:pt idx="17484">
                  <c:v>2</c:v>
                </c:pt>
                <c:pt idx="17485">
                  <c:v>4</c:v>
                </c:pt>
                <c:pt idx="17486">
                  <c:v>3</c:v>
                </c:pt>
                <c:pt idx="17487">
                  <c:v>3</c:v>
                </c:pt>
                <c:pt idx="17488">
                  <c:v>3</c:v>
                </c:pt>
                <c:pt idx="17489">
                  <c:v>4</c:v>
                </c:pt>
                <c:pt idx="17490">
                  <c:v>3</c:v>
                </c:pt>
                <c:pt idx="17491">
                  <c:v>2</c:v>
                </c:pt>
                <c:pt idx="17492">
                  <c:v>6</c:v>
                </c:pt>
                <c:pt idx="17493">
                  <c:v>3</c:v>
                </c:pt>
                <c:pt idx="17494">
                  <c:v>4</c:v>
                </c:pt>
                <c:pt idx="17495">
                  <c:v>3</c:v>
                </c:pt>
                <c:pt idx="17496">
                  <c:v>3</c:v>
                </c:pt>
                <c:pt idx="17497">
                  <c:v>3</c:v>
                </c:pt>
                <c:pt idx="17498">
                  <c:v>4</c:v>
                </c:pt>
                <c:pt idx="17499">
                  <c:v>3</c:v>
                </c:pt>
                <c:pt idx="17500">
                  <c:v>2</c:v>
                </c:pt>
                <c:pt idx="17501">
                  <c:v>3</c:v>
                </c:pt>
                <c:pt idx="17502">
                  <c:v>3</c:v>
                </c:pt>
                <c:pt idx="17503">
                  <c:v>3</c:v>
                </c:pt>
                <c:pt idx="17504">
                  <c:v>3</c:v>
                </c:pt>
                <c:pt idx="17505">
                  <c:v>4</c:v>
                </c:pt>
                <c:pt idx="17506">
                  <c:v>3</c:v>
                </c:pt>
                <c:pt idx="17507">
                  <c:v>4</c:v>
                </c:pt>
                <c:pt idx="17508">
                  <c:v>3</c:v>
                </c:pt>
                <c:pt idx="17509">
                  <c:v>2</c:v>
                </c:pt>
                <c:pt idx="17510">
                  <c:v>3</c:v>
                </c:pt>
                <c:pt idx="17511">
                  <c:v>4</c:v>
                </c:pt>
                <c:pt idx="17512">
                  <c:v>3</c:v>
                </c:pt>
                <c:pt idx="17513">
                  <c:v>4</c:v>
                </c:pt>
                <c:pt idx="17514">
                  <c:v>2</c:v>
                </c:pt>
                <c:pt idx="17515">
                  <c:v>4</c:v>
                </c:pt>
                <c:pt idx="17516">
                  <c:v>4</c:v>
                </c:pt>
                <c:pt idx="17517">
                  <c:v>3</c:v>
                </c:pt>
                <c:pt idx="17518">
                  <c:v>2</c:v>
                </c:pt>
                <c:pt idx="17519">
                  <c:v>2</c:v>
                </c:pt>
                <c:pt idx="17520">
                  <c:v>3</c:v>
                </c:pt>
                <c:pt idx="17521">
                  <c:v>4</c:v>
                </c:pt>
                <c:pt idx="17522">
                  <c:v>2</c:v>
                </c:pt>
                <c:pt idx="17523">
                  <c:v>3</c:v>
                </c:pt>
                <c:pt idx="17524">
                  <c:v>2</c:v>
                </c:pt>
                <c:pt idx="17525">
                  <c:v>4</c:v>
                </c:pt>
                <c:pt idx="17526">
                  <c:v>4</c:v>
                </c:pt>
                <c:pt idx="17527">
                  <c:v>3</c:v>
                </c:pt>
                <c:pt idx="17528">
                  <c:v>2</c:v>
                </c:pt>
                <c:pt idx="17529">
                  <c:v>4</c:v>
                </c:pt>
                <c:pt idx="17530">
                  <c:v>4</c:v>
                </c:pt>
                <c:pt idx="17531">
                  <c:v>3</c:v>
                </c:pt>
                <c:pt idx="17532">
                  <c:v>4</c:v>
                </c:pt>
                <c:pt idx="17533">
                  <c:v>3</c:v>
                </c:pt>
                <c:pt idx="17534">
                  <c:v>5</c:v>
                </c:pt>
                <c:pt idx="17535">
                  <c:v>4</c:v>
                </c:pt>
                <c:pt idx="17536">
                  <c:v>3</c:v>
                </c:pt>
                <c:pt idx="17537">
                  <c:v>4</c:v>
                </c:pt>
                <c:pt idx="17538">
                  <c:v>4</c:v>
                </c:pt>
                <c:pt idx="17539">
                  <c:v>4</c:v>
                </c:pt>
                <c:pt idx="17540">
                  <c:v>4</c:v>
                </c:pt>
                <c:pt idx="17541">
                  <c:v>5</c:v>
                </c:pt>
                <c:pt idx="17542">
                  <c:v>3</c:v>
                </c:pt>
                <c:pt idx="17543">
                  <c:v>3</c:v>
                </c:pt>
                <c:pt idx="17544">
                  <c:v>4</c:v>
                </c:pt>
                <c:pt idx="17545">
                  <c:v>3</c:v>
                </c:pt>
                <c:pt idx="17546">
                  <c:v>4</c:v>
                </c:pt>
                <c:pt idx="17547">
                  <c:v>4</c:v>
                </c:pt>
                <c:pt idx="17548">
                  <c:v>4</c:v>
                </c:pt>
                <c:pt idx="17549">
                  <c:v>2</c:v>
                </c:pt>
                <c:pt idx="17550">
                  <c:v>3</c:v>
                </c:pt>
                <c:pt idx="17551">
                  <c:v>4</c:v>
                </c:pt>
                <c:pt idx="17552">
                  <c:v>3</c:v>
                </c:pt>
                <c:pt idx="17553">
                  <c:v>4</c:v>
                </c:pt>
                <c:pt idx="17554">
                  <c:v>3</c:v>
                </c:pt>
                <c:pt idx="17555">
                  <c:v>3</c:v>
                </c:pt>
                <c:pt idx="17556">
                  <c:v>4</c:v>
                </c:pt>
                <c:pt idx="17557">
                  <c:v>2</c:v>
                </c:pt>
                <c:pt idx="17558">
                  <c:v>3</c:v>
                </c:pt>
                <c:pt idx="17559">
                  <c:v>3</c:v>
                </c:pt>
                <c:pt idx="17560">
                  <c:v>3</c:v>
                </c:pt>
                <c:pt idx="17561">
                  <c:v>4</c:v>
                </c:pt>
                <c:pt idx="17562">
                  <c:v>2</c:v>
                </c:pt>
                <c:pt idx="17563">
                  <c:v>3</c:v>
                </c:pt>
                <c:pt idx="17564">
                  <c:v>2</c:v>
                </c:pt>
                <c:pt idx="17565">
                  <c:v>5</c:v>
                </c:pt>
                <c:pt idx="17566">
                  <c:v>5</c:v>
                </c:pt>
                <c:pt idx="17567">
                  <c:v>3</c:v>
                </c:pt>
                <c:pt idx="17568">
                  <c:v>4</c:v>
                </c:pt>
                <c:pt idx="17569">
                  <c:v>3</c:v>
                </c:pt>
                <c:pt idx="17570">
                  <c:v>4</c:v>
                </c:pt>
                <c:pt idx="17571">
                  <c:v>2</c:v>
                </c:pt>
                <c:pt idx="17572">
                  <c:v>4</c:v>
                </c:pt>
                <c:pt idx="17573">
                  <c:v>2</c:v>
                </c:pt>
                <c:pt idx="17574">
                  <c:v>3</c:v>
                </c:pt>
                <c:pt idx="17575">
                  <c:v>4</c:v>
                </c:pt>
                <c:pt idx="17576">
                  <c:v>1</c:v>
                </c:pt>
                <c:pt idx="17577">
                  <c:v>3</c:v>
                </c:pt>
                <c:pt idx="17578">
                  <c:v>2</c:v>
                </c:pt>
                <c:pt idx="17579">
                  <c:v>3</c:v>
                </c:pt>
                <c:pt idx="17580">
                  <c:v>2</c:v>
                </c:pt>
                <c:pt idx="17581">
                  <c:v>2</c:v>
                </c:pt>
                <c:pt idx="17582">
                  <c:v>3</c:v>
                </c:pt>
                <c:pt idx="17583">
                  <c:v>2</c:v>
                </c:pt>
                <c:pt idx="17584">
                  <c:v>2</c:v>
                </c:pt>
                <c:pt idx="17585">
                  <c:v>4</c:v>
                </c:pt>
                <c:pt idx="17586">
                  <c:v>4</c:v>
                </c:pt>
                <c:pt idx="17587">
                  <c:v>2</c:v>
                </c:pt>
                <c:pt idx="17588">
                  <c:v>4</c:v>
                </c:pt>
                <c:pt idx="17589">
                  <c:v>4</c:v>
                </c:pt>
                <c:pt idx="17590">
                  <c:v>4</c:v>
                </c:pt>
                <c:pt idx="17591">
                  <c:v>3</c:v>
                </c:pt>
                <c:pt idx="17592">
                  <c:v>2</c:v>
                </c:pt>
                <c:pt idx="17593">
                  <c:v>4</c:v>
                </c:pt>
                <c:pt idx="17594">
                  <c:v>3</c:v>
                </c:pt>
                <c:pt idx="17595">
                  <c:v>3</c:v>
                </c:pt>
                <c:pt idx="17596">
                  <c:v>4</c:v>
                </c:pt>
                <c:pt idx="17597">
                  <c:v>2</c:v>
                </c:pt>
                <c:pt idx="17598">
                  <c:v>2</c:v>
                </c:pt>
                <c:pt idx="17599">
                  <c:v>3</c:v>
                </c:pt>
                <c:pt idx="17600">
                  <c:v>5</c:v>
                </c:pt>
                <c:pt idx="17601">
                  <c:v>5</c:v>
                </c:pt>
                <c:pt idx="17602">
                  <c:v>3</c:v>
                </c:pt>
                <c:pt idx="17603">
                  <c:v>3</c:v>
                </c:pt>
                <c:pt idx="17604">
                  <c:v>3</c:v>
                </c:pt>
                <c:pt idx="17605">
                  <c:v>3</c:v>
                </c:pt>
                <c:pt idx="17606">
                  <c:v>4</c:v>
                </c:pt>
                <c:pt idx="17607">
                  <c:v>4</c:v>
                </c:pt>
                <c:pt idx="17608">
                  <c:v>4</c:v>
                </c:pt>
                <c:pt idx="17609">
                  <c:v>4</c:v>
                </c:pt>
                <c:pt idx="17610">
                  <c:v>3</c:v>
                </c:pt>
                <c:pt idx="17611">
                  <c:v>3</c:v>
                </c:pt>
                <c:pt idx="17612">
                  <c:v>3</c:v>
                </c:pt>
                <c:pt idx="17613">
                  <c:v>3</c:v>
                </c:pt>
                <c:pt idx="17614">
                  <c:v>3</c:v>
                </c:pt>
                <c:pt idx="17615">
                  <c:v>3</c:v>
                </c:pt>
                <c:pt idx="17616">
                  <c:v>3</c:v>
                </c:pt>
                <c:pt idx="17617">
                  <c:v>3</c:v>
                </c:pt>
                <c:pt idx="17618">
                  <c:v>3</c:v>
                </c:pt>
                <c:pt idx="17619">
                  <c:v>3</c:v>
                </c:pt>
                <c:pt idx="17620">
                  <c:v>3</c:v>
                </c:pt>
                <c:pt idx="17621">
                  <c:v>2</c:v>
                </c:pt>
                <c:pt idx="17622">
                  <c:v>3</c:v>
                </c:pt>
                <c:pt idx="17623">
                  <c:v>2</c:v>
                </c:pt>
                <c:pt idx="17624">
                  <c:v>3</c:v>
                </c:pt>
                <c:pt idx="17625">
                  <c:v>2</c:v>
                </c:pt>
                <c:pt idx="17626">
                  <c:v>3</c:v>
                </c:pt>
                <c:pt idx="17627">
                  <c:v>3</c:v>
                </c:pt>
                <c:pt idx="17628">
                  <c:v>3</c:v>
                </c:pt>
                <c:pt idx="17629">
                  <c:v>4</c:v>
                </c:pt>
                <c:pt idx="17630">
                  <c:v>4</c:v>
                </c:pt>
                <c:pt idx="17631">
                  <c:v>2</c:v>
                </c:pt>
                <c:pt idx="17632">
                  <c:v>4</c:v>
                </c:pt>
                <c:pt idx="17633">
                  <c:v>2</c:v>
                </c:pt>
                <c:pt idx="17634">
                  <c:v>4</c:v>
                </c:pt>
                <c:pt idx="17635">
                  <c:v>4</c:v>
                </c:pt>
                <c:pt idx="17636">
                  <c:v>3</c:v>
                </c:pt>
                <c:pt idx="17637">
                  <c:v>4</c:v>
                </c:pt>
                <c:pt idx="17638">
                  <c:v>5</c:v>
                </c:pt>
                <c:pt idx="17639">
                  <c:v>3</c:v>
                </c:pt>
                <c:pt idx="17640">
                  <c:v>4</c:v>
                </c:pt>
                <c:pt idx="17641">
                  <c:v>3</c:v>
                </c:pt>
                <c:pt idx="17642">
                  <c:v>2</c:v>
                </c:pt>
                <c:pt idx="17643">
                  <c:v>3</c:v>
                </c:pt>
                <c:pt idx="17644">
                  <c:v>2</c:v>
                </c:pt>
                <c:pt idx="17645">
                  <c:v>3</c:v>
                </c:pt>
                <c:pt idx="17646">
                  <c:v>4</c:v>
                </c:pt>
                <c:pt idx="17647">
                  <c:v>3</c:v>
                </c:pt>
                <c:pt idx="17648">
                  <c:v>4</c:v>
                </c:pt>
                <c:pt idx="17649">
                  <c:v>4</c:v>
                </c:pt>
                <c:pt idx="17650">
                  <c:v>3</c:v>
                </c:pt>
                <c:pt idx="17651">
                  <c:v>3</c:v>
                </c:pt>
                <c:pt idx="17652">
                  <c:v>5</c:v>
                </c:pt>
                <c:pt idx="17653">
                  <c:v>3</c:v>
                </c:pt>
                <c:pt idx="17654">
                  <c:v>3</c:v>
                </c:pt>
                <c:pt idx="17655">
                  <c:v>3</c:v>
                </c:pt>
                <c:pt idx="17656">
                  <c:v>3</c:v>
                </c:pt>
                <c:pt idx="17657">
                  <c:v>3</c:v>
                </c:pt>
                <c:pt idx="17658">
                  <c:v>3</c:v>
                </c:pt>
                <c:pt idx="17659">
                  <c:v>2</c:v>
                </c:pt>
                <c:pt idx="17660">
                  <c:v>3</c:v>
                </c:pt>
                <c:pt idx="17661">
                  <c:v>4</c:v>
                </c:pt>
                <c:pt idx="17662">
                  <c:v>2</c:v>
                </c:pt>
                <c:pt idx="17663">
                  <c:v>5</c:v>
                </c:pt>
                <c:pt idx="17664">
                  <c:v>3</c:v>
                </c:pt>
                <c:pt idx="17665">
                  <c:v>3</c:v>
                </c:pt>
                <c:pt idx="17666">
                  <c:v>3</c:v>
                </c:pt>
                <c:pt idx="17667">
                  <c:v>3</c:v>
                </c:pt>
                <c:pt idx="17668">
                  <c:v>3</c:v>
                </c:pt>
                <c:pt idx="17669">
                  <c:v>3</c:v>
                </c:pt>
                <c:pt idx="17670">
                  <c:v>4</c:v>
                </c:pt>
                <c:pt idx="17671">
                  <c:v>3</c:v>
                </c:pt>
                <c:pt idx="17672">
                  <c:v>3</c:v>
                </c:pt>
                <c:pt idx="17673">
                  <c:v>2</c:v>
                </c:pt>
                <c:pt idx="17674">
                  <c:v>2</c:v>
                </c:pt>
                <c:pt idx="17675">
                  <c:v>2</c:v>
                </c:pt>
                <c:pt idx="17676">
                  <c:v>4</c:v>
                </c:pt>
                <c:pt idx="17677">
                  <c:v>3</c:v>
                </c:pt>
                <c:pt idx="17678">
                  <c:v>3</c:v>
                </c:pt>
                <c:pt idx="17679">
                  <c:v>6</c:v>
                </c:pt>
                <c:pt idx="17680">
                  <c:v>2</c:v>
                </c:pt>
                <c:pt idx="17681">
                  <c:v>4</c:v>
                </c:pt>
                <c:pt idx="17682">
                  <c:v>3</c:v>
                </c:pt>
                <c:pt idx="17683">
                  <c:v>3</c:v>
                </c:pt>
                <c:pt idx="17684">
                  <c:v>3</c:v>
                </c:pt>
                <c:pt idx="17685">
                  <c:v>4</c:v>
                </c:pt>
                <c:pt idx="17686">
                  <c:v>4</c:v>
                </c:pt>
                <c:pt idx="17687">
                  <c:v>3</c:v>
                </c:pt>
                <c:pt idx="17688">
                  <c:v>4</c:v>
                </c:pt>
                <c:pt idx="17689">
                  <c:v>5</c:v>
                </c:pt>
                <c:pt idx="17690">
                  <c:v>4</c:v>
                </c:pt>
                <c:pt idx="17691">
                  <c:v>3</c:v>
                </c:pt>
                <c:pt idx="17692">
                  <c:v>4</c:v>
                </c:pt>
                <c:pt idx="17693">
                  <c:v>3</c:v>
                </c:pt>
                <c:pt idx="17694">
                  <c:v>3</c:v>
                </c:pt>
                <c:pt idx="17695">
                  <c:v>4</c:v>
                </c:pt>
                <c:pt idx="17696">
                  <c:v>3</c:v>
                </c:pt>
                <c:pt idx="17697">
                  <c:v>4</c:v>
                </c:pt>
                <c:pt idx="17698">
                  <c:v>3</c:v>
                </c:pt>
                <c:pt idx="17699">
                  <c:v>3</c:v>
                </c:pt>
                <c:pt idx="17700">
                  <c:v>3</c:v>
                </c:pt>
                <c:pt idx="17701">
                  <c:v>3</c:v>
                </c:pt>
                <c:pt idx="17702">
                  <c:v>3</c:v>
                </c:pt>
                <c:pt idx="17703">
                  <c:v>3</c:v>
                </c:pt>
                <c:pt idx="17704">
                  <c:v>2</c:v>
                </c:pt>
                <c:pt idx="17705">
                  <c:v>3</c:v>
                </c:pt>
                <c:pt idx="17706">
                  <c:v>4</c:v>
                </c:pt>
                <c:pt idx="17707">
                  <c:v>5</c:v>
                </c:pt>
                <c:pt idx="17708">
                  <c:v>4</c:v>
                </c:pt>
                <c:pt idx="17709">
                  <c:v>3</c:v>
                </c:pt>
                <c:pt idx="17710">
                  <c:v>3</c:v>
                </c:pt>
                <c:pt idx="17711">
                  <c:v>3</c:v>
                </c:pt>
                <c:pt idx="17712">
                  <c:v>3</c:v>
                </c:pt>
                <c:pt idx="17713">
                  <c:v>3</c:v>
                </c:pt>
                <c:pt idx="17714">
                  <c:v>3</c:v>
                </c:pt>
                <c:pt idx="17715">
                  <c:v>3</c:v>
                </c:pt>
                <c:pt idx="17716">
                  <c:v>4</c:v>
                </c:pt>
                <c:pt idx="17717">
                  <c:v>3</c:v>
                </c:pt>
                <c:pt idx="17718">
                  <c:v>3</c:v>
                </c:pt>
                <c:pt idx="17719">
                  <c:v>3</c:v>
                </c:pt>
                <c:pt idx="17720">
                  <c:v>5</c:v>
                </c:pt>
                <c:pt idx="17721">
                  <c:v>3</c:v>
                </c:pt>
                <c:pt idx="17722">
                  <c:v>3</c:v>
                </c:pt>
                <c:pt idx="17723">
                  <c:v>3</c:v>
                </c:pt>
                <c:pt idx="17724">
                  <c:v>3</c:v>
                </c:pt>
                <c:pt idx="17725">
                  <c:v>2</c:v>
                </c:pt>
                <c:pt idx="17726">
                  <c:v>4</c:v>
                </c:pt>
                <c:pt idx="17727">
                  <c:v>3</c:v>
                </c:pt>
                <c:pt idx="17728">
                  <c:v>4</c:v>
                </c:pt>
                <c:pt idx="17729">
                  <c:v>2</c:v>
                </c:pt>
                <c:pt idx="17730">
                  <c:v>2</c:v>
                </c:pt>
                <c:pt idx="17731">
                  <c:v>3</c:v>
                </c:pt>
                <c:pt idx="17732">
                  <c:v>4</c:v>
                </c:pt>
                <c:pt idx="17733">
                  <c:v>2</c:v>
                </c:pt>
                <c:pt idx="17734">
                  <c:v>4</c:v>
                </c:pt>
                <c:pt idx="17735">
                  <c:v>2</c:v>
                </c:pt>
                <c:pt idx="17736">
                  <c:v>3</c:v>
                </c:pt>
                <c:pt idx="17737">
                  <c:v>4</c:v>
                </c:pt>
                <c:pt idx="17738">
                  <c:v>3</c:v>
                </c:pt>
                <c:pt idx="17739">
                  <c:v>2</c:v>
                </c:pt>
                <c:pt idx="17740">
                  <c:v>2</c:v>
                </c:pt>
                <c:pt idx="17741">
                  <c:v>4</c:v>
                </c:pt>
                <c:pt idx="17742">
                  <c:v>3</c:v>
                </c:pt>
                <c:pt idx="17743">
                  <c:v>4</c:v>
                </c:pt>
                <c:pt idx="17744">
                  <c:v>5</c:v>
                </c:pt>
                <c:pt idx="17745">
                  <c:v>3</c:v>
                </c:pt>
                <c:pt idx="17746">
                  <c:v>4</c:v>
                </c:pt>
                <c:pt idx="17747">
                  <c:v>3</c:v>
                </c:pt>
                <c:pt idx="17748">
                  <c:v>4</c:v>
                </c:pt>
                <c:pt idx="17749">
                  <c:v>2</c:v>
                </c:pt>
                <c:pt idx="17750">
                  <c:v>4</c:v>
                </c:pt>
                <c:pt idx="17751">
                  <c:v>3</c:v>
                </c:pt>
                <c:pt idx="17752">
                  <c:v>4</c:v>
                </c:pt>
                <c:pt idx="17753">
                  <c:v>4</c:v>
                </c:pt>
                <c:pt idx="17754">
                  <c:v>3</c:v>
                </c:pt>
                <c:pt idx="17755">
                  <c:v>3</c:v>
                </c:pt>
                <c:pt idx="17756">
                  <c:v>4</c:v>
                </c:pt>
                <c:pt idx="17757">
                  <c:v>4</c:v>
                </c:pt>
                <c:pt idx="17758">
                  <c:v>3</c:v>
                </c:pt>
                <c:pt idx="17759">
                  <c:v>2</c:v>
                </c:pt>
                <c:pt idx="17760">
                  <c:v>4</c:v>
                </c:pt>
                <c:pt idx="17761">
                  <c:v>4</c:v>
                </c:pt>
                <c:pt idx="17762">
                  <c:v>3</c:v>
                </c:pt>
                <c:pt idx="17763">
                  <c:v>4</c:v>
                </c:pt>
                <c:pt idx="17764">
                  <c:v>4</c:v>
                </c:pt>
                <c:pt idx="17765">
                  <c:v>2</c:v>
                </c:pt>
                <c:pt idx="17766">
                  <c:v>2</c:v>
                </c:pt>
                <c:pt idx="17767">
                  <c:v>4</c:v>
                </c:pt>
                <c:pt idx="17768">
                  <c:v>4</c:v>
                </c:pt>
                <c:pt idx="17769">
                  <c:v>5</c:v>
                </c:pt>
                <c:pt idx="17770">
                  <c:v>4</c:v>
                </c:pt>
                <c:pt idx="17771">
                  <c:v>2</c:v>
                </c:pt>
                <c:pt idx="17772">
                  <c:v>3</c:v>
                </c:pt>
                <c:pt idx="17773">
                  <c:v>2</c:v>
                </c:pt>
                <c:pt idx="17774">
                  <c:v>3</c:v>
                </c:pt>
                <c:pt idx="17775">
                  <c:v>5</c:v>
                </c:pt>
                <c:pt idx="17776">
                  <c:v>3</c:v>
                </c:pt>
                <c:pt idx="17777">
                  <c:v>2</c:v>
                </c:pt>
                <c:pt idx="17778">
                  <c:v>3</c:v>
                </c:pt>
                <c:pt idx="17779">
                  <c:v>4</c:v>
                </c:pt>
                <c:pt idx="17780">
                  <c:v>3</c:v>
                </c:pt>
                <c:pt idx="17781">
                  <c:v>2</c:v>
                </c:pt>
                <c:pt idx="17782">
                  <c:v>2</c:v>
                </c:pt>
                <c:pt idx="17783">
                  <c:v>3</c:v>
                </c:pt>
                <c:pt idx="17784">
                  <c:v>3</c:v>
                </c:pt>
                <c:pt idx="17785">
                  <c:v>3</c:v>
                </c:pt>
                <c:pt idx="17786">
                  <c:v>5</c:v>
                </c:pt>
                <c:pt idx="17787">
                  <c:v>3</c:v>
                </c:pt>
                <c:pt idx="17788">
                  <c:v>4</c:v>
                </c:pt>
                <c:pt idx="17789">
                  <c:v>2</c:v>
                </c:pt>
                <c:pt idx="17790">
                  <c:v>3</c:v>
                </c:pt>
                <c:pt idx="17791">
                  <c:v>4</c:v>
                </c:pt>
                <c:pt idx="17792">
                  <c:v>4</c:v>
                </c:pt>
                <c:pt idx="17793">
                  <c:v>3</c:v>
                </c:pt>
                <c:pt idx="17794">
                  <c:v>3</c:v>
                </c:pt>
                <c:pt idx="17795">
                  <c:v>3</c:v>
                </c:pt>
                <c:pt idx="17796">
                  <c:v>4</c:v>
                </c:pt>
                <c:pt idx="17797">
                  <c:v>4</c:v>
                </c:pt>
                <c:pt idx="17798">
                  <c:v>3</c:v>
                </c:pt>
                <c:pt idx="17799">
                  <c:v>4</c:v>
                </c:pt>
                <c:pt idx="17800">
                  <c:v>2</c:v>
                </c:pt>
                <c:pt idx="17801">
                  <c:v>2</c:v>
                </c:pt>
                <c:pt idx="17802">
                  <c:v>4</c:v>
                </c:pt>
                <c:pt idx="17803">
                  <c:v>3</c:v>
                </c:pt>
                <c:pt idx="17804">
                  <c:v>1</c:v>
                </c:pt>
                <c:pt idx="17805">
                  <c:v>3</c:v>
                </c:pt>
                <c:pt idx="17806">
                  <c:v>3</c:v>
                </c:pt>
                <c:pt idx="17807">
                  <c:v>2</c:v>
                </c:pt>
                <c:pt idx="17808">
                  <c:v>2</c:v>
                </c:pt>
                <c:pt idx="17809">
                  <c:v>4</c:v>
                </c:pt>
                <c:pt idx="17810">
                  <c:v>3</c:v>
                </c:pt>
                <c:pt idx="17811">
                  <c:v>3</c:v>
                </c:pt>
                <c:pt idx="17812">
                  <c:v>4</c:v>
                </c:pt>
                <c:pt idx="17813">
                  <c:v>3</c:v>
                </c:pt>
                <c:pt idx="17814">
                  <c:v>3</c:v>
                </c:pt>
                <c:pt idx="17815">
                  <c:v>4</c:v>
                </c:pt>
                <c:pt idx="17816">
                  <c:v>4</c:v>
                </c:pt>
                <c:pt idx="17817">
                  <c:v>3</c:v>
                </c:pt>
                <c:pt idx="17818">
                  <c:v>3</c:v>
                </c:pt>
                <c:pt idx="17819">
                  <c:v>2</c:v>
                </c:pt>
                <c:pt idx="17820">
                  <c:v>3</c:v>
                </c:pt>
                <c:pt idx="17821">
                  <c:v>2</c:v>
                </c:pt>
                <c:pt idx="17822">
                  <c:v>4</c:v>
                </c:pt>
                <c:pt idx="17823">
                  <c:v>3</c:v>
                </c:pt>
                <c:pt idx="17824">
                  <c:v>3</c:v>
                </c:pt>
                <c:pt idx="17825">
                  <c:v>3</c:v>
                </c:pt>
                <c:pt idx="17826">
                  <c:v>3</c:v>
                </c:pt>
                <c:pt idx="17827">
                  <c:v>4</c:v>
                </c:pt>
                <c:pt idx="17828">
                  <c:v>4</c:v>
                </c:pt>
                <c:pt idx="17829">
                  <c:v>3</c:v>
                </c:pt>
                <c:pt idx="17830">
                  <c:v>3</c:v>
                </c:pt>
                <c:pt idx="17831">
                  <c:v>3</c:v>
                </c:pt>
                <c:pt idx="17832">
                  <c:v>3</c:v>
                </c:pt>
                <c:pt idx="17833">
                  <c:v>4</c:v>
                </c:pt>
                <c:pt idx="17834">
                  <c:v>4</c:v>
                </c:pt>
                <c:pt idx="17835">
                  <c:v>4</c:v>
                </c:pt>
                <c:pt idx="17836">
                  <c:v>3</c:v>
                </c:pt>
                <c:pt idx="17837">
                  <c:v>4</c:v>
                </c:pt>
                <c:pt idx="17838">
                  <c:v>4</c:v>
                </c:pt>
                <c:pt idx="17839">
                  <c:v>4</c:v>
                </c:pt>
                <c:pt idx="17840">
                  <c:v>3</c:v>
                </c:pt>
                <c:pt idx="17841">
                  <c:v>2</c:v>
                </c:pt>
                <c:pt idx="17842">
                  <c:v>3</c:v>
                </c:pt>
                <c:pt idx="17843">
                  <c:v>2</c:v>
                </c:pt>
                <c:pt idx="17844">
                  <c:v>4</c:v>
                </c:pt>
                <c:pt idx="17845">
                  <c:v>2</c:v>
                </c:pt>
                <c:pt idx="17846">
                  <c:v>4</c:v>
                </c:pt>
                <c:pt idx="17847">
                  <c:v>4</c:v>
                </c:pt>
                <c:pt idx="17848">
                  <c:v>3</c:v>
                </c:pt>
                <c:pt idx="17849">
                  <c:v>4</c:v>
                </c:pt>
                <c:pt idx="17850">
                  <c:v>4</c:v>
                </c:pt>
                <c:pt idx="17851">
                  <c:v>3</c:v>
                </c:pt>
                <c:pt idx="17852">
                  <c:v>3</c:v>
                </c:pt>
                <c:pt idx="17853">
                  <c:v>4</c:v>
                </c:pt>
                <c:pt idx="17854">
                  <c:v>5</c:v>
                </c:pt>
                <c:pt idx="17855">
                  <c:v>4</c:v>
                </c:pt>
                <c:pt idx="17856">
                  <c:v>3</c:v>
                </c:pt>
                <c:pt idx="17857">
                  <c:v>3</c:v>
                </c:pt>
                <c:pt idx="17858">
                  <c:v>5</c:v>
                </c:pt>
                <c:pt idx="17859">
                  <c:v>3</c:v>
                </c:pt>
                <c:pt idx="17860">
                  <c:v>4</c:v>
                </c:pt>
                <c:pt idx="17861">
                  <c:v>2</c:v>
                </c:pt>
                <c:pt idx="17862">
                  <c:v>3</c:v>
                </c:pt>
                <c:pt idx="17863">
                  <c:v>4</c:v>
                </c:pt>
                <c:pt idx="17864">
                  <c:v>3</c:v>
                </c:pt>
                <c:pt idx="17865">
                  <c:v>5</c:v>
                </c:pt>
                <c:pt idx="17866">
                  <c:v>3</c:v>
                </c:pt>
                <c:pt idx="17867">
                  <c:v>4</c:v>
                </c:pt>
                <c:pt idx="17868">
                  <c:v>1</c:v>
                </c:pt>
                <c:pt idx="17869">
                  <c:v>4</c:v>
                </c:pt>
                <c:pt idx="17870">
                  <c:v>3</c:v>
                </c:pt>
                <c:pt idx="17871">
                  <c:v>4</c:v>
                </c:pt>
                <c:pt idx="17872">
                  <c:v>5</c:v>
                </c:pt>
                <c:pt idx="17873">
                  <c:v>3</c:v>
                </c:pt>
                <c:pt idx="17874">
                  <c:v>3</c:v>
                </c:pt>
                <c:pt idx="17875">
                  <c:v>6</c:v>
                </c:pt>
                <c:pt idx="17876">
                  <c:v>4</c:v>
                </c:pt>
                <c:pt idx="17877">
                  <c:v>3</c:v>
                </c:pt>
                <c:pt idx="17878">
                  <c:v>3</c:v>
                </c:pt>
                <c:pt idx="17879">
                  <c:v>5</c:v>
                </c:pt>
                <c:pt idx="17880">
                  <c:v>2</c:v>
                </c:pt>
                <c:pt idx="17881">
                  <c:v>3</c:v>
                </c:pt>
                <c:pt idx="17882">
                  <c:v>4</c:v>
                </c:pt>
                <c:pt idx="17883">
                  <c:v>2</c:v>
                </c:pt>
                <c:pt idx="17884">
                  <c:v>2</c:v>
                </c:pt>
                <c:pt idx="17885">
                  <c:v>4</c:v>
                </c:pt>
                <c:pt idx="17886">
                  <c:v>2</c:v>
                </c:pt>
                <c:pt idx="17887">
                  <c:v>2</c:v>
                </c:pt>
                <c:pt idx="17888">
                  <c:v>3</c:v>
                </c:pt>
                <c:pt idx="17889">
                  <c:v>3</c:v>
                </c:pt>
                <c:pt idx="17890">
                  <c:v>3</c:v>
                </c:pt>
                <c:pt idx="17891">
                  <c:v>5</c:v>
                </c:pt>
                <c:pt idx="17892">
                  <c:v>3</c:v>
                </c:pt>
                <c:pt idx="17893">
                  <c:v>3</c:v>
                </c:pt>
                <c:pt idx="17894">
                  <c:v>4</c:v>
                </c:pt>
                <c:pt idx="17895">
                  <c:v>6</c:v>
                </c:pt>
                <c:pt idx="17896">
                  <c:v>2</c:v>
                </c:pt>
                <c:pt idx="17897">
                  <c:v>4</c:v>
                </c:pt>
                <c:pt idx="17898">
                  <c:v>2</c:v>
                </c:pt>
                <c:pt idx="17899">
                  <c:v>4</c:v>
                </c:pt>
                <c:pt idx="17900">
                  <c:v>3</c:v>
                </c:pt>
                <c:pt idx="17901">
                  <c:v>3</c:v>
                </c:pt>
                <c:pt idx="17902">
                  <c:v>4</c:v>
                </c:pt>
                <c:pt idx="17903">
                  <c:v>4</c:v>
                </c:pt>
                <c:pt idx="17904">
                  <c:v>4</c:v>
                </c:pt>
                <c:pt idx="17905">
                  <c:v>2</c:v>
                </c:pt>
                <c:pt idx="17906">
                  <c:v>3</c:v>
                </c:pt>
                <c:pt idx="17907">
                  <c:v>1</c:v>
                </c:pt>
                <c:pt idx="17908">
                  <c:v>2</c:v>
                </c:pt>
                <c:pt idx="17909">
                  <c:v>2</c:v>
                </c:pt>
                <c:pt idx="17910">
                  <c:v>3</c:v>
                </c:pt>
                <c:pt idx="17911">
                  <c:v>4</c:v>
                </c:pt>
                <c:pt idx="17912">
                  <c:v>2</c:v>
                </c:pt>
                <c:pt idx="17913">
                  <c:v>3</c:v>
                </c:pt>
                <c:pt idx="17914">
                  <c:v>3</c:v>
                </c:pt>
                <c:pt idx="17915">
                  <c:v>3</c:v>
                </c:pt>
                <c:pt idx="17916">
                  <c:v>3</c:v>
                </c:pt>
                <c:pt idx="17917">
                  <c:v>3</c:v>
                </c:pt>
                <c:pt idx="17918">
                  <c:v>2</c:v>
                </c:pt>
                <c:pt idx="17919">
                  <c:v>3</c:v>
                </c:pt>
                <c:pt idx="17920">
                  <c:v>4</c:v>
                </c:pt>
                <c:pt idx="17921">
                  <c:v>4</c:v>
                </c:pt>
                <c:pt idx="17922">
                  <c:v>2</c:v>
                </c:pt>
                <c:pt idx="17923">
                  <c:v>3</c:v>
                </c:pt>
                <c:pt idx="17924">
                  <c:v>4</c:v>
                </c:pt>
                <c:pt idx="17925">
                  <c:v>4</c:v>
                </c:pt>
                <c:pt idx="17926">
                  <c:v>2</c:v>
                </c:pt>
                <c:pt idx="17927">
                  <c:v>3</c:v>
                </c:pt>
                <c:pt idx="17928">
                  <c:v>3</c:v>
                </c:pt>
                <c:pt idx="17929">
                  <c:v>3</c:v>
                </c:pt>
                <c:pt idx="17930">
                  <c:v>3</c:v>
                </c:pt>
                <c:pt idx="17931">
                  <c:v>2</c:v>
                </c:pt>
                <c:pt idx="17932">
                  <c:v>4</c:v>
                </c:pt>
                <c:pt idx="17933">
                  <c:v>4</c:v>
                </c:pt>
                <c:pt idx="17934">
                  <c:v>3</c:v>
                </c:pt>
                <c:pt idx="17935">
                  <c:v>3</c:v>
                </c:pt>
                <c:pt idx="17936">
                  <c:v>4</c:v>
                </c:pt>
                <c:pt idx="17937">
                  <c:v>4</c:v>
                </c:pt>
                <c:pt idx="17938">
                  <c:v>5</c:v>
                </c:pt>
                <c:pt idx="17939">
                  <c:v>3</c:v>
                </c:pt>
                <c:pt idx="17940">
                  <c:v>4</c:v>
                </c:pt>
                <c:pt idx="17941">
                  <c:v>4</c:v>
                </c:pt>
                <c:pt idx="17942">
                  <c:v>4</c:v>
                </c:pt>
                <c:pt idx="17943">
                  <c:v>2</c:v>
                </c:pt>
                <c:pt idx="17944">
                  <c:v>3</c:v>
                </c:pt>
                <c:pt idx="17945">
                  <c:v>3</c:v>
                </c:pt>
                <c:pt idx="17946">
                  <c:v>2</c:v>
                </c:pt>
                <c:pt idx="17947">
                  <c:v>3</c:v>
                </c:pt>
                <c:pt idx="17948">
                  <c:v>2</c:v>
                </c:pt>
                <c:pt idx="17949">
                  <c:v>4</c:v>
                </c:pt>
                <c:pt idx="17950">
                  <c:v>3</c:v>
                </c:pt>
                <c:pt idx="17951">
                  <c:v>4</c:v>
                </c:pt>
                <c:pt idx="17952">
                  <c:v>3</c:v>
                </c:pt>
                <c:pt idx="17953">
                  <c:v>4</c:v>
                </c:pt>
                <c:pt idx="17954">
                  <c:v>3</c:v>
                </c:pt>
                <c:pt idx="17955">
                  <c:v>2</c:v>
                </c:pt>
                <c:pt idx="17956">
                  <c:v>4</c:v>
                </c:pt>
                <c:pt idx="17957">
                  <c:v>4</c:v>
                </c:pt>
                <c:pt idx="17958">
                  <c:v>4</c:v>
                </c:pt>
                <c:pt idx="17959">
                  <c:v>3</c:v>
                </c:pt>
                <c:pt idx="17960">
                  <c:v>6</c:v>
                </c:pt>
                <c:pt idx="17961">
                  <c:v>4</c:v>
                </c:pt>
                <c:pt idx="17962">
                  <c:v>5</c:v>
                </c:pt>
                <c:pt idx="17963">
                  <c:v>3</c:v>
                </c:pt>
                <c:pt idx="17964">
                  <c:v>3</c:v>
                </c:pt>
                <c:pt idx="17965">
                  <c:v>2</c:v>
                </c:pt>
                <c:pt idx="17966">
                  <c:v>3</c:v>
                </c:pt>
                <c:pt idx="17967">
                  <c:v>3</c:v>
                </c:pt>
                <c:pt idx="17968">
                  <c:v>3</c:v>
                </c:pt>
                <c:pt idx="17969">
                  <c:v>3</c:v>
                </c:pt>
                <c:pt idx="17970">
                  <c:v>4</c:v>
                </c:pt>
                <c:pt idx="17971">
                  <c:v>5</c:v>
                </c:pt>
                <c:pt idx="17972">
                  <c:v>3</c:v>
                </c:pt>
                <c:pt idx="17973">
                  <c:v>4</c:v>
                </c:pt>
                <c:pt idx="17974">
                  <c:v>3</c:v>
                </c:pt>
                <c:pt idx="17975">
                  <c:v>3</c:v>
                </c:pt>
                <c:pt idx="17976">
                  <c:v>3</c:v>
                </c:pt>
                <c:pt idx="17977">
                  <c:v>4</c:v>
                </c:pt>
                <c:pt idx="17978">
                  <c:v>3</c:v>
                </c:pt>
                <c:pt idx="17979">
                  <c:v>3</c:v>
                </c:pt>
                <c:pt idx="17980">
                  <c:v>4</c:v>
                </c:pt>
                <c:pt idx="17981">
                  <c:v>3</c:v>
                </c:pt>
                <c:pt idx="17982">
                  <c:v>3</c:v>
                </c:pt>
                <c:pt idx="17983">
                  <c:v>3</c:v>
                </c:pt>
                <c:pt idx="17984">
                  <c:v>1</c:v>
                </c:pt>
                <c:pt idx="17985">
                  <c:v>4</c:v>
                </c:pt>
                <c:pt idx="17986">
                  <c:v>4</c:v>
                </c:pt>
                <c:pt idx="17987">
                  <c:v>4</c:v>
                </c:pt>
                <c:pt idx="17988">
                  <c:v>3</c:v>
                </c:pt>
                <c:pt idx="17989">
                  <c:v>4</c:v>
                </c:pt>
                <c:pt idx="17990">
                  <c:v>3</c:v>
                </c:pt>
                <c:pt idx="17991">
                  <c:v>3</c:v>
                </c:pt>
                <c:pt idx="17992">
                  <c:v>2</c:v>
                </c:pt>
                <c:pt idx="17993">
                  <c:v>3</c:v>
                </c:pt>
                <c:pt idx="17994">
                  <c:v>2</c:v>
                </c:pt>
                <c:pt idx="17995">
                  <c:v>5</c:v>
                </c:pt>
                <c:pt idx="17996">
                  <c:v>2</c:v>
                </c:pt>
                <c:pt idx="17997">
                  <c:v>3</c:v>
                </c:pt>
                <c:pt idx="17998">
                  <c:v>2</c:v>
                </c:pt>
                <c:pt idx="17999">
                  <c:v>3</c:v>
                </c:pt>
                <c:pt idx="18000">
                  <c:v>3</c:v>
                </c:pt>
                <c:pt idx="18001">
                  <c:v>3</c:v>
                </c:pt>
                <c:pt idx="18002">
                  <c:v>3</c:v>
                </c:pt>
                <c:pt idx="18003">
                  <c:v>3</c:v>
                </c:pt>
                <c:pt idx="18004">
                  <c:v>5</c:v>
                </c:pt>
                <c:pt idx="18005">
                  <c:v>4</c:v>
                </c:pt>
                <c:pt idx="18006">
                  <c:v>3</c:v>
                </c:pt>
                <c:pt idx="18007">
                  <c:v>3</c:v>
                </c:pt>
                <c:pt idx="18008">
                  <c:v>3</c:v>
                </c:pt>
                <c:pt idx="18009">
                  <c:v>3</c:v>
                </c:pt>
                <c:pt idx="18010">
                  <c:v>3</c:v>
                </c:pt>
                <c:pt idx="18011">
                  <c:v>3</c:v>
                </c:pt>
                <c:pt idx="18012">
                  <c:v>4</c:v>
                </c:pt>
                <c:pt idx="18013">
                  <c:v>3</c:v>
                </c:pt>
                <c:pt idx="18014">
                  <c:v>3</c:v>
                </c:pt>
                <c:pt idx="18015">
                  <c:v>4</c:v>
                </c:pt>
                <c:pt idx="18016">
                  <c:v>3</c:v>
                </c:pt>
                <c:pt idx="18017">
                  <c:v>4</c:v>
                </c:pt>
                <c:pt idx="18018">
                  <c:v>3</c:v>
                </c:pt>
                <c:pt idx="18019">
                  <c:v>3</c:v>
                </c:pt>
                <c:pt idx="18020">
                  <c:v>3</c:v>
                </c:pt>
                <c:pt idx="18021">
                  <c:v>6</c:v>
                </c:pt>
                <c:pt idx="18022">
                  <c:v>3</c:v>
                </c:pt>
                <c:pt idx="18023">
                  <c:v>3</c:v>
                </c:pt>
                <c:pt idx="18024">
                  <c:v>4</c:v>
                </c:pt>
                <c:pt idx="18025">
                  <c:v>5</c:v>
                </c:pt>
                <c:pt idx="18026">
                  <c:v>3</c:v>
                </c:pt>
                <c:pt idx="18027">
                  <c:v>2</c:v>
                </c:pt>
                <c:pt idx="18028">
                  <c:v>4</c:v>
                </c:pt>
                <c:pt idx="18029">
                  <c:v>4</c:v>
                </c:pt>
                <c:pt idx="18030">
                  <c:v>2</c:v>
                </c:pt>
                <c:pt idx="18031">
                  <c:v>4</c:v>
                </c:pt>
                <c:pt idx="18032">
                  <c:v>3</c:v>
                </c:pt>
                <c:pt idx="18033">
                  <c:v>4</c:v>
                </c:pt>
                <c:pt idx="18034">
                  <c:v>4</c:v>
                </c:pt>
                <c:pt idx="18035">
                  <c:v>3</c:v>
                </c:pt>
                <c:pt idx="18036">
                  <c:v>4</c:v>
                </c:pt>
                <c:pt idx="18037">
                  <c:v>2</c:v>
                </c:pt>
                <c:pt idx="18038">
                  <c:v>3</c:v>
                </c:pt>
                <c:pt idx="18039">
                  <c:v>4</c:v>
                </c:pt>
                <c:pt idx="18040">
                  <c:v>4</c:v>
                </c:pt>
                <c:pt idx="18041">
                  <c:v>3</c:v>
                </c:pt>
                <c:pt idx="18042">
                  <c:v>3</c:v>
                </c:pt>
                <c:pt idx="18043">
                  <c:v>2</c:v>
                </c:pt>
                <c:pt idx="18044">
                  <c:v>3</c:v>
                </c:pt>
                <c:pt idx="18045">
                  <c:v>5</c:v>
                </c:pt>
                <c:pt idx="18046">
                  <c:v>3</c:v>
                </c:pt>
                <c:pt idx="18047">
                  <c:v>3</c:v>
                </c:pt>
                <c:pt idx="18048">
                  <c:v>2</c:v>
                </c:pt>
                <c:pt idx="18049">
                  <c:v>2</c:v>
                </c:pt>
                <c:pt idx="18050">
                  <c:v>4</c:v>
                </c:pt>
                <c:pt idx="18051">
                  <c:v>5</c:v>
                </c:pt>
                <c:pt idx="18052">
                  <c:v>1</c:v>
                </c:pt>
                <c:pt idx="18053">
                  <c:v>2</c:v>
                </c:pt>
                <c:pt idx="18054">
                  <c:v>4</c:v>
                </c:pt>
                <c:pt idx="18055">
                  <c:v>3</c:v>
                </c:pt>
                <c:pt idx="18056">
                  <c:v>4</c:v>
                </c:pt>
                <c:pt idx="18057">
                  <c:v>4</c:v>
                </c:pt>
                <c:pt idx="18058">
                  <c:v>2</c:v>
                </c:pt>
                <c:pt idx="18059">
                  <c:v>1</c:v>
                </c:pt>
                <c:pt idx="18060">
                  <c:v>2</c:v>
                </c:pt>
                <c:pt idx="18061">
                  <c:v>5</c:v>
                </c:pt>
                <c:pt idx="18062">
                  <c:v>3</c:v>
                </c:pt>
                <c:pt idx="18063">
                  <c:v>4</c:v>
                </c:pt>
                <c:pt idx="18064">
                  <c:v>3</c:v>
                </c:pt>
                <c:pt idx="18065">
                  <c:v>4</c:v>
                </c:pt>
                <c:pt idx="18066">
                  <c:v>3</c:v>
                </c:pt>
                <c:pt idx="18067">
                  <c:v>4</c:v>
                </c:pt>
                <c:pt idx="18068">
                  <c:v>3</c:v>
                </c:pt>
                <c:pt idx="18069">
                  <c:v>4</c:v>
                </c:pt>
                <c:pt idx="18070">
                  <c:v>2</c:v>
                </c:pt>
                <c:pt idx="18071">
                  <c:v>3</c:v>
                </c:pt>
                <c:pt idx="18072">
                  <c:v>2</c:v>
                </c:pt>
                <c:pt idx="18073">
                  <c:v>5</c:v>
                </c:pt>
                <c:pt idx="18074">
                  <c:v>4</c:v>
                </c:pt>
                <c:pt idx="18075">
                  <c:v>2</c:v>
                </c:pt>
                <c:pt idx="18076">
                  <c:v>3</c:v>
                </c:pt>
                <c:pt idx="18077">
                  <c:v>2</c:v>
                </c:pt>
                <c:pt idx="18078">
                  <c:v>3</c:v>
                </c:pt>
                <c:pt idx="18079">
                  <c:v>4</c:v>
                </c:pt>
                <c:pt idx="18080">
                  <c:v>4</c:v>
                </c:pt>
                <c:pt idx="18081">
                  <c:v>4</c:v>
                </c:pt>
                <c:pt idx="18082">
                  <c:v>3</c:v>
                </c:pt>
                <c:pt idx="18083">
                  <c:v>3</c:v>
                </c:pt>
                <c:pt idx="18084">
                  <c:v>4</c:v>
                </c:pt>
                <c:pt idx="18085">
                  <c:v>3</c:v>
                </c:pt>
                <c:pt idx="18086">
                  <c:v>3</c:v>
                </c:pt>
                <c:pt idx="18087">
                  <c:v>4</c:v>
                </c:pt>
                <c:pt idx="18088">
                  <c:v>4</c:v>
                </c:pt>
                <c:pt idx="18089">
                  <c:v>3</c:v>
                </c:pt>
                <c:pt idx="18090">
                  <c:v>2</c:v>
                </c:pt>
                <c:pt idx="18091">
                  <c:v>3</c:v>
                </c:pt>
                <c:pt idx="18092">
                  <c:v>2</c:v>
                </c:pt>
                <c:pt idx="18093">
                  <c:v>3</c:v>
                </c:pt>
                <c:pt idx="18094">
                  <c:v>4</c:v>
                </c:pt>
                <c:pt idx="18095">
                  <c:v>3</c:v>
                </c:pt>
                <c:pt idx="18096">
                  <c:v>3</c:v>
                </c:pt>
                <c:pt idx="18097">
                  <c:v>3</c:v>
                </c:pt>
                <c:pt idx="18098">
                  <c:v>4</c:v>
                </c:pt>
                <c:pt idx="18099">
                  <c:v>2</c:v>
                </c:pt>
                <c:pt idx="18100">
                  <c:v>3</c:v>
                </c:pt>
                <c:pt idx="18101">
                  <c:v>5</c:v>
                </c:pt>
                <c:pt idx="18102">
                  <c:v>3</c:v>
                </c:pt>
                <c:pt idx="18103">
                  <c:v>4</c:v>
                </c:pt>
                <c:pt idx="18104">
                  <c:v>2</c:v>
                </c:pt>
                <c:pt idx="18105">
                  <c:v>3</c:v>
                </c:pt>
                <c:pt idx="18106">
                  <c:v>3</c:v>
                </c:pt>
                <c:pt idx="18107">
                  <c:v>3</c:v>
                </c:pt>
                <c:pt idx="18108">
                  <c:v>3</c:v>
                </c:pt>
                <c:pt idx="18109">
                  <c:v>4</c:v>
                </c:pt>
                <c:pt idx="18110">
                  <c:v>3</c:v>
                </c:pt>
                <c:pt idx="18111">
                  <c:v>5</c:v>
                </c:pt>
                <c:pt idx="18112">
                  <c:v>3</c:v>
                </c:pt>
                <c:pt idx="18113">
                  <c:v>4</c:v>
                </c:pt>
                <c:pt idx="18114">
                  <c:v>4</c:v>
                </c:pt>
                <c:pt idx="18115">
                  <c:v>2</c:v>
                </c:pt>
                <c:pt idx="18116">
                  <c:v>3</c:v>
                </c:pt>
                <c:pt idx="18117">
                  <c:v>3</c:v>
                </c:pt>
                <c:pt idx="18118">
                  <c:v>3</c:v>
                </c:pt>
                <c:pt idx="18119">
                  <c:v>4</c:v>
                </c:pt>
                <c:pt idx="18120">
                  <c:v>3</c:v>
                </c:pt>
                <c:pt idx="18121">
                  <c:v>4</c:v>
                </c:pt>
                <c:pt idx="18122">
                  <c:v>4</c:v>
                </c:pt>
                <c:pt idx="18123">
                  <c:v>3</c:v>
                </c:pt>
                <c:pt idx="18124">
                  <c:v>3</c:v>
                </c:pt>
                <c:pt idx="18125">
                  <c:v>3</c:v>
                </c:pt>
                <c:pt idx="18126">
                  <c:v>3</c:v>
                </c:pt>
                <c:pt idx="18127">
                  <c:v>2</c:v>
                </c:pt>
                <c:pt idx="18128">
                  <c:v>3</c:v>
                </c:pt>
                <c:pt idx="18129">
                  <c:v>3</c:v>
                </c:pt>
                <c:pt idx="18130">
                  <c:v>3</c:v>
                </c:pt>
                <c:pt idx="18131">
                  <c:v>3</c:v>
                </c:pt>
                <c:pt idx="18132">
                  <c:v>3</c:v>
                </c:pt>
                <c:pt idx="18133">
                  <c:v>3</c:v>
                </c:pt>
                <c:pt idx="18134">
                  <c:v>4</c:v>
                </c:pt>
                <c:pt idx="18135">
                  <c:v>3</c:v>
                </c:pt>
                <c:pt idx="18136">
                  <c:v>3</c:v>
                </c:pt>
                <c:pt idx="18137">
                  <c:v>3</c:v>
                </c:pt>
                <c:pt idx="18138">
                  <c:v>4</c:v>
                </c:pt>
                <c:pt idx="18139">
                  <c:v>4</c:v>
                </c:pt>
                <c:pt idx="18140">
                  <c:v>4</c:v>
                </c:pt>
                <c:pt idx="18141">
                  <c:v>3</c:v>
                </c:pt>
                <c:pt idx="18142">
                  <c:v>3</c:v>
                </c:pt>
                <c:pt idx="18143">
                  <c:v>3</c:v>
                </c:pt>
                <c:pt idx="18144">
                  <c:v>4</c:v>
                </c:pt>
                <c:pt idx="18145">
                  <c:v>3</c:v>
                </c:pt>
                <c:pt idx="18146">
                  <c:v>5</c:v>
                </c:pt>
                <c:pt idx="18147">
                  <c:v>3</c:v>
                </c:pt>
                <c:pt idx="18148">
                  <c:v>3</c:v>
                </c:pt>
                <c:pt idx="18149">
                  <c:v>3</c:v>
                </c:pt>
                <c:pt idx="18150">
                  <c:v>4</c:v>
                </c:pt>
                <c:pt idx="18151">
                  <c:v>3</c:v>
                </c:pt>
                <c:pt idx="18152">
                  <c:v>4</c:v>
                </c:pt>
                <c:pt idx="18153">
                  <c:v>3</c:v>
                </c:pt>
                <c:pt idx="18154">
                  <c:v>4</c:v>
                </c:pt>
                <c:pt idx="18155">
                  <c:v>6</c:v>
                </c:pt>
                <c:pt idx="18156">
                  <c:v>3</c:v>
                </c:pt>
                <c:pt idx="18157">
                  <c:v>5</c:v>
                </c:pt>
                <c:pt idx="18158">
                  <c:v>4</c:v>
                </c:pt>
                <c:pt idx="18159">
                  <c:v>4</c:v>
                </c:pt>
                <c:pt idx="18160">
                  <c:v>4</c:v>
                </c:pt>
                <c:pt idx="18161">
                  <c:v>3</c:v>
                </c:pt>
                <c:pt idx="18162">
                  <c:v>4</c:v>
                </c:pt>
                <c:pt idx="18163">
                  <c:v>5</c:v>
                </c:pt>
                <c:pt idx="18164">
                  <c:v>1</c:v>
                </c:pt>
                <c:pt idx="18165">
                  <c:v>1</c:v>
                </c:pt>
                <c:pt idx="18166">
                  <c:v>2</c:v>
                </c:pt>
                <c:pt idx="18167">
                  <c:v>3</c:v>
                </c:pt>
                <c:pt idx="18168">
                  <c:v>3</c:v>
                </c:pt>
                <c:pt idx="18169">
                  <c:v>5</c:v>
                </c:pt>
                <c:pt idx="18170">
                  <c:v>1</c:v>
                </c:pt>
                <c:pt idx="18171">
                  <c:v>3</c:v>
                </c:pt>
                <c:pt idx="18172">
                  <c:v>3</c:v>
                </c:pt>
                <c:pt idx="18173">
                  <c:v>3</c:v>
                </c:pt>
                <c:pt idx="18174">
                  <c:v>3</c:v>
                </c:pt>
                <c:pt idx="18175">
                  <c:v>4</c:v>
                </c:pt>
                <c:pt idx="18176">
                  <c:v>2</c:v>
                </c:pt>
                <c:pt idx="18177">
                  <c:v>3</c:v>
                </c:pt>
                <c:pt idx="18178">
                  <c:v>3</c:v>
                </c:pt>
                <c:pt idx="18179">
                  <c:v>4</c:v>
                </c:pt>
                <c:pt idx="18180">
                  <c:v>3</c:v>
                </c:pt>
                <c:pt idx="18181">
                  <c:v>3</c:v>
                </c:pt>
                <c:pt idx="18182">
                  <c:v>6</c:v>
                </c:pt>
                <c:pt idx="18183">
                  <c:v>4</c:v>
                </c:pt>
                <c:pt idx="18184">
                  <c:v>3</c:v>
                </c:pt>
                <c:pt idx="18185">
                  <c:v>4</c:v>
                </c:pt>
                <c:pt idx="18186">
                  <c:v>3</c:v>
                </c:pt>
                <c:pt idx="18187">
                  <c:v>4</c:v>
                </c:pt>
                <c:pt idx="18188">
                  <c:v>3</c:v>
                </c:pt>
                <c:pt idx="18189">
                  <c:v>5</c:v>
                </c:pt>
                <c:pt idx="18190">
                  <c:v>3</c:v>
                </c:pt>
                <c:pt idx="18191">
                  <c:v>3</c:v>
                </c:pt>
                <c:pt idx="18192">
                  <c:v>4</c:v>
                </c:pt>
                <c:pt idx="18193">
                  <c:v>3</c:v>
                </c:pt>
                <c:pt idx="18194">
                  <c:v>2</c:v>
                </c:pt>
                <c:pt idx="18195">
                  <c:v>5</c:v>
                </c:pt>
                <c:pt idx="18196">
                  <c:v>5</c:v>
                </c:pt>
                <c:pt idx="18197">
                  <c:v>2</c:v>
                </c:pt>
                <c:pt idx="18198">
                  <c:v>3</c:v>
                </c:pt>
                <c:pt idx="18199">
                  <c:v>3</c:v>
                </c:pt>
                <c:pt idx="18200">
                  <c:v>5</c:v>
                </c:pt>
                <c:pt idx="18201">
                  <c:v>3</c:v>
                </c:pt>
                <c:pt idx="18202">
                  <c:v>3</c:v>
                </c:pt>
                <c:pt idx="18203">
                  <c:v>2</c:v>
                </c:pt>
                <c:pt idx="18204">
                  <c:v>3</c:v>
                </c:pt>
                <c:pt idx="18205">
                  <c:v>3</c:v>
                </c:pt>
                <c:pt idx="18206">
                  <c:v>5</c:v>
                </c:pt>
                <c:pt idx="18207">
                  <c:v>3</c:v>
                </c:pt>
                <c:pt idx="18208">
                  <c:v>3</c:v>
                </c:pt>
                <c:pt idx="18209">
                  <c:v>4</c:v>
                </c:pt>
                <c:pt idx="18210">
                  <c:v>3</c:v>
                </c:pt>
                <c:pt idx="18211">
                  <c:v>3</c:v>
                </c:pt>
                <c:pt idx="18212">
                  <c:v>4</c:v>
                </c:pt>
                <c:pt idx="18213">
                  <c:v>3</c:v>
                </c:pt>
                <c:pt idx="18214">
                  <c:v>3</c:v>
                </c:pt>
                <c:pt idx="18215">
                  <c:v>3</c:v>
                </c:pt>
                <c:pt idx="18216">
                  <c:v>5</c:v>
                </c:pt>
                <c:pt idx="18217">
                  <c:v>4</c:v>
                </c:pt>
                <c:pt idx="18218">
                  <c:v>3</c:v>
                </c:pt>
                <c:pt idx="18219">
                  <c:v>4</c:v>
                </c:pt>
                <c:pt idx="18220">
                  <c:v>3</c:v>
                </c:pt>
                <c:pt idx="18221">
                  <c:v>3</c:v>
                </c:pt>
                <c:pt idx="18222">
                  <c:v>3</c:v>
                </c:pt>
                <c:pt idx="18223">
                  <c:v>2</c:v>
                </c:pt>
                <c:pt idx="18224">
                  <c:v>3</c:v>
                </c:pt>
                <c:pt idx="18225">
                  <c:v>4</c:v>
                </c:pt>
                <c:pt idx="18226">
                  <c:v>3</c:v>
                </c:pt>
                <c:pt idx="18227">
                  <c:v>3</c:v>
                </c:pt>
                <c:pt idx="18228">
                  <c:v>2</c:v>
                </c:pt>
                <c:pt idx="18229">
                  <c:v>5</c:v>
                </c:pt>
                <c:pt idx="18230">
                  <c:v>4</c:v>
                </c:pt>
                <c:pt idx="18231">
                  <c:v>3</c:v>
                </c:pt>
                <c:pt idx="18232">
                  <c:v>4</c:v>
                </c:pt>
                <c:pt idx="18233">
                  <c:v>3</c:v>
                </c:pt>
                <c:pt idx="18234">
                  <c:v>3</c:v>
                </c:pt>
                <c:pt idx="18235">
                  <c:v>3</c:v>
                </c:pt>
                <c:pt idx="18236">
                  <c:v>3</c:v>
                </c:pt>
                <c:pt idx="18237">
                  <c:v>3</c:v>
                </c:pt>
                <c:pt idx="18238">
                  <c:v>4</c:v>
                </c:pt>
                <c:pt idx="18239">
                  <c:v>3</c:v>
                </c:pt>
                <c:pt idx="18240">
                  <c:v>4</c:v>
                </c:pt>
                <c:pt idx="18241">
                  <c:v>3</c:v>
                </c:pt>
                <c:pt idx="18242">
                  <c:v>2</c:v>
                </c:pt>
                <c:pt idx="18243">
                  <c:v>3</c:v>
                </c:pt>
                <c:pt idx="18244">
                  <c:v>2</c:v>
                </c:pt>
                <c:pt idx="18245">
                  <c:v>3</c:v>
                </c:pt>
                <c:pt idx="18246">
                  <c:v>3</c:v>
                </c:pt>
                <c:pt idx="18247">
                  <c:v>3</c:v>
                </c:pt>
                <c:pt idx="18248">
                  <c:v>3</c:v>
                </c:pt>
                <c:pt idx="18249">
                  <c:v>4</c:v>
                </c:pt>
                <c:pt idx="18250">
                  <c:v>3</c:v>
                </c:pt>
                <c:pt idx="18251">
                  <c:v>3</c:v>
                </c:pt>
                <c:pt idx="18252">
                  <c:v>3</c:v>
                </c:pt>
                <c:pt idx="18253">
                  <c:v>3</c:v>
                </c:pt>
                <c:pt idx="18254">
                  <c:v>3</c:v>
                </c:pt>
                <c:pt idx="18255">
                  <c:v>3</c:v>
                </c:pt>
                <c:pt idx="18256">
                  <c:v>3</c:v>
                </c:pt>
                <c:pt idx="18257">
                  <c:v>3</c:v>
                </c:pt>
                <c:pt idx="18258">
                  <c:v>4</c:v>
                </c:pt>
                <c:pt idx="18259">
                  <c:v>4</c:v>
                </c:pt>
                <c:pt idx="18260">
                  <c:v>6</c:v>
                </c:pt>
                <c:pt idx="18261">
                  <c:v>4</c:v>
                </c:pt>
                <c:pt idx="18262">
                  <c:v>4</c:v>
                </c:pt>
                <c:pt idx="18263">
                  <c:v>2</c:v>
                </c:pt>
                <c:pt idx="18264">
                  <c:v>2</c:v>
                </c:pt>
                <c:pt idx="18265">
                  <c:v>3</c:v>
                </c:pt>
                <c:pt idx="18266">
                  <c:v>5</c:v>
                </c:pt>
                <c:pt idx="18267">
                  <c:v>4</c:v>
                </c:pt>
                <c:pt idx="18268">
                  <c:v>3</c:v>
                </c:pt>
                <c:pt idx="18269">
                  <c:v>2</c:v>
                </c:pt>
                <c:pt idx="18270">
                  <c:v>2</c:v>
                </c:pt>
                <c:pt idx="18271">
                  <c:v>2</c:v>
                </c:pt>
                <c:pt idx="18272">
                  <c:v>4</c:v>
                </c:pt>
                <c:pt idx="18273">
                  <c:v>4</c:v>
                </c:pt>
                <c:pt idx="18274">
                  <c:v>5</c:v>
                </c:pt>
                <c:pt idx="18275">
                  <c:v>1</c:v>
                </c:pt>
                <c:pt idx="18276">
                  <c:v>4</c:v>
                </c:pt>
                <c:pt idx="18277">
                  <c:v>4</c:v>
                </c:pt>
                <c:pt idx="18278">
                  <c:v>4</c:v>
                </c:pt>
                <c:pt idx="18279">
                  <c:v>3</c:v>
                </c:pt>
                <c:pt idx="18280">
                  <c:v>3</c:v>
                </c:pt>
                <c:pt idx="18281">
                  <c:v>3</c:v>
                </c:pt>
                <c:pt idx="18282">
                  <c:v>3</c:v>
                </c:pt>
                <c:pt idx="18283">
                  <c:v>2</c:v>
                </c:pt>
                <c:pt idx="18284">
                  <c:v>3</c:v>
                </c:pt>
                <c:pt idx="18285">
                  <c:v>4</c:v>
                </c:pt>
                <c:pt idx="18286">
                  <c:v>3</c:v>
                </c:pt>
                <c:pt idx="18287">
                  <c:v>4</c:v>
                </c:pt>
                <c:pt idx="18288">
                  <c:v>4</c:v>
                </c:pt>
                <c:pt idx="18289">
                  <c:v>3</c:v>
                </c:pt>
                <c:pt idx="18290">
                  <c:v>5</c:v>
                </c:pt>
                <c:pt idx="18291">
                  <c:v>4</c:v>
                </c:pt>
                <c:pt idx="18292">
                  <c:v>3</c:v>
                </c:pt>
                <c:pt idx="18293">
                  <c:v>2</c:v>
                </c:pt>
                <c:pt idx="18294">
                  <c:v>3</c:v>
                </c:pt>
                <c:pt idx="18295">
                  <c:v>3</c:v>
                </c:pt>
                <c:pt idx="18296">
                  <c:v>2</c:v>
                </c:pt>
                <c:pt idx="18297">
                  <c:v>3</c:v>
                </c:pt>
                <c:pt idx="18298">
                  <c:v>3</c:v>
                </c:pt>
                <c:pt idx="18299">
                  <c:v>2</c:v>
                </c:pt>
                <c:pt idx="18300">
                  <c:v>5</c:v>
                </c:pt>
                <c:pt idx="18301">
                  <c:v>3</c:v>
                </c:pt>
                <c:pt idx="18302">
                  <c:v>5</c:v>
                </c:pt>
                <c:pt idx="18303">
                  <c:v>4</c:v>
                </c:pt>
                <c:pt idx="18304">
                  <c:v>5</c:v>
                </c:pt>
                <c:pt idx="18305">
                  <c:v>4</c:v>
                </c:pt>
                <c:pt idx="18306">
                  <c:v>4</c:v>
                </c:pt>
                <c:pt idx="18307">
                  <c:v>6</c:v>
                </c:pt>
                <c:pt idx="18308">
                  <c:v>1</c:v>
                </c:pt>
                <c:pt idx="18309">
                  <c:v>4</c:v>
                </c:pt>
                <c:pt idx="18310">
                  <c:v>3</c:v>
                </c:pt>
                <c:pt idx="18311">
                  <c:v>2</c:v>
                </c:pt>
                <c:pt idx="18312">
                  <c:v>4</c:v>
                </c:pt>
                <c:pt idx="18313">
                  <c:v>3</c:v>
                </c:pt>
                <c:pt idx="18314">
                  <c:v>4</c:v>
                </c:pt>
                <c:pt idx="18315">
                  <c:v>4</c:v>
                </c:pt>
                <c:pt idx="18316">
                  <c:v>4</c:v>
                </c:pt>
                <c:pt idx="18317">
                  <c:v>3</c:v>
                </c:pt>
                <c:pt idx="18318">
                  <c:v>4</c:v>
                </c:pt>
                <c:pt idx="18319">
                  <c:v>5</c:v>
                </c:pt>
                <c:pt idx="18320">
                  <c:v>3</c:v>
                </c:pt>
                <c:pt idx="18321">
                  <c:v>2</c:v>
                </c:pt>
                <c:pt idx="18322">
                  <c:v>4</c:v>
                </c:pt>
                <c:pt idx="18323">
                  <c:v>3</c:v>
                </c:pt>
                <c:pt idx="18324">
                  <c:v>4</c:v>
                </c:pt>
                <c:pt idx="18325">
                  <c:v>3</c:v>
                </c:pt>
                <c:pt idx="18326">
                  <c:v>3</c:v>
                </c:pt>
                <c:pt idx="18327">
                  <c:v>3</c:v>
                </c:pt>
                <c:pt idx="18328">
                  <c:v>4</c:v>
                </c:pt>
                <c:pt idx="18329">
                  <c:v>3</c:v>
                </c:pt>
                <c:pt idx="18330">
                  <c:v>4</c:v>
                </c:pt>
                <c:pt idx="18331">
                  <c:v>4</c:v>
                </c:pt>
                <c:pt idx="18332">
                  <c:v>3</c:v>
                </c:pt>
                <c:pt idx="18333">
                  <c:v>4</c:v>
                </c:pt>
                <c:pt idx="18334">
                  <c:v>5</c:v>
                </c:pt>
                <c:pt idx="18335">
                  <c:v>3</c:v>
                </c:pt>
                <c:pt idx="18336">
                  <c:v>4</c:v>
                </c:pt>
                <c:pt idx="18337">
                  <c:v>5</c:v>
                </c:pt>
                <c:pt idx="18338">
                  <c:v>2</c:v>
                </c:pt>
                <c:pt idx="18339">
                  <c:v>3</c:v>
                </c:pt>
                <c:pt idx="18340">
                  <c:v>2</c:v>
                </c:pt>
                <c:pt idx="18341">
                  <c:v>5</c:v>
                </c:pt>
                <c:pt idx="18342">
                  <c:v>4</c:v>
                </c:pt>
                <c:pt idx="18343">
                  <c:v>4</c:v>
                </c:pt>
                <c:pt idx="18344">
                  <c:v>3</c:v>
                </c:pt>
                <c:pt idx="18345">
                  <c:v>3</c:v>
                </c:pt>
                <c:pt idx="18346">
                  <c:v>3</c:v>
                </c:pt>
                <c:pt idx="18347">
                  <c:v>3</c:v>
                </c:pt>
                <c:pt idx="18348">
                  <c:v>4</c:v>
                </c:pt>
                <c:pt idx="18349">
                  <c:v>4</c:v>
                </c:pt>
                <c:pt idx="18350">
                  <c:v>3</c:v>
                </c:pt>
                <c:pt idx="18351">
                  <c:v>3</c:v>
                </c:pt>
                <c:pt idx="18352">
                  <c:v>3</c:v>
                </c:pt>
                <c:pt idx="18353">
                  <c:v>5</c:v>
                </c:pt>
                <c:pt idx="18354">
                  <c:v>4</c:v>
                </c:pt>
                <c:pt idx="18355">
                  <c:v>3</c:v>
                </c:pt>
                <c:pt idx="18356">
                  <c:v>4</c:v>
                </c:pt>
                <c:pt idx="18357">
                  <c:v>3</c:v>
                </c:pt>
                <c:pt idx="18358">
                  <c:v>5</c:v>
                </c:pt>
                <c:pt idx="18359">
                  <c:v>4</c:v>
                </c:pt>
                <c:pt idx="18360">
                  <c:v>3</c:v>
                </c:pt>
                <c:pt idx="18361">
                  <c:v>2</c:v>
                </c:pt>
                <c:pt idx="18362">
                  <c:v>2</c:v>
                </c:pt>
                <c:pt idx="18363">
                  <c:v>4</c:v>
                </c:pt>
                <c:pt idx="18364">
                  <c:v>3</c:v>
                </c:pt>
                <c:pt idx="18365">
                  <c:v>3</c:v>
                </c:pt>
                <c:pt idx="18366">
                  <c:v>5</c:v>
                </c:pt>
                <c:pt idx="18367">
                  <c:v>4</c:v>
                </c:pt>
                <c:pt idx="18368">
                  <c:v>3</c:v>
                </c:pt>
                <c:pt idx="18369">
                  <c:v>5</c:v>
                </c:pt>
                <c:pt idx="18370">
                  <c:v>4</c:v>
                </c:pt>
                <c:pt idx="18371">
                  <c:v>2</c:v>
                </c:pt>
                <c:pt idx="18372">
                  <c:v>2</c:v>
                </c:pt>
                <c:pt idx="18373">
                  <c:v>4</c:v>
                </c:pt>
                <c:pt idx="18374">
                  <c:v>3</c:v>
                </c:pt>
                <c:pt idx="18375">
                  <c:v>4</c:v>
                </c:pt>
                <c:pt idx="18376">
                  <c:v>2</c:v>
                </c:pt>
                <c:pt idx="18377">
                  <c:v>3</c:v>
                </c:pt>
                <c:pt idx="18378">
                  <c:v>3</c:v>
                </c:pt>
                <c:pt idx="18379">
                  <c:v>0</c:v>
                </c:pt>
                <c:pt idx="18380">
                  <c:v>2</c:v>
                </c:pt>
                <c:pt idx="18381">
                  <c:v>3</c:v>
                </c:pt>
                <c:pt idx="18382">
                  <c:v>3</c:v>
                </c:pt>
                <c:pt idx="18383">
                  <c:v>3</c:v>
                </c:pt>
                <c:pt idx="18384">
                  <c:v>3</c:v>
                </c:pt>
                <c:pt idx="18385">
                  <c:v>3</c:v>
                </c:pt>
                <c:pt idx="18386">
                  <c:v>3</c:v>
                </c:pt>
                <c:pt idx="18387">
                  <c:v>3</c:v>
                </c:pt>
                <c:pt idx="18388">
                  <c:v>2</c:v>
                </c:pt>
                <c:pt idx="18389">
                  <c:v>4</c:v>
                </c:pt>
                <c:pt idx="18390">
                  <c:v>3</c:v>
                </c:pt>
                <c:pt idx="18391">
                  <c:v>3</c:v>
                </c:pt>
                <c:pt idx="18392">
                  <c:v>4</c:v>
                </c:pt>
                <c:pt idx="18393">
                  <c:v>3</c:v>
                </c:pt>
                <c:pt idx="18394">
                  <c:v>3</c:v>
                </c:pt>
                <c:pt idx="18395">
                  <c:v>4</c:v>
                </c:pt>
                <c:pt idx="18396">
                  <c:v>4</c:v>
                </c:pt>
                <c:pt idx="18397">
                  <c:v>3</c:v>
                </c:pt>
                <c:pt idx="18398">
                  <c:v>3</c:v>
                </c:pt>
                <c:pt idx="18399">
                  <c:v>3</c:v>
                </c:pt>
                <c:pt idx="18400">
                  <c:v>4</c:v>
                </c:pt>
                <c:pt idx="18401">
                  <c:v>2</c:v>
                </c:pt>
                <c:pt idx="18402">
                  <c:v>4</c:v>
                </c:pt>
                <c:pt idx="18403">
                  <c:v>4</c:v>
                </c:pt>
                <c:pt idx="18404">
                  <c:v>3</c:v>
                </c:pt>
                <c:pt idx="18405">
                  <c:v>4</c:v>
                </c:pt>
                <c:pt idx="18406">
                  <c:v>4</c:v>
                </c:pt>
                <c:pt idx="18407">
                  <c:v>2</c:v>
                </c:pt>
                <c:pt idx="18408">
                  <c:v>3</c:v>
                </c:pt>
                <c:pt idx="18409">
                  <c:v>6</c:v>
                </c:pt>
                <c:pt idx="18410">
                  <c:v>2</c:v>
                </c:pt>
                <c:pt idx="18411">
                  <c:v>4</c:v>
                </c:pt>
                <c:pt idx="18412">
                  <c:v>4</c:v>
                </c:pt>
                <c:pt idx="18413">
                  <c:v>4</c:v>
                </c:pt>
                <c:pt idx="18414">
                  <c:v>4</c:v>
                </c:pt>
                <c:pt idx="18415">
                  <c:v>3</c:v>
                </c:pt>
                <c:pt idx="18416">
                  <c:v>3</c:v>
                </c:pt>
                <c:pt idx="18417">
                  <c:v>4</c:v>
                </c:pt>
                <c:pt idx="18418">
                  <c:v>5</c:v>
                </c:pt>
                <c:pt idx="18419">
                  <c:v>3</c:v>
                </c:pt>
                <c:pt idx="18420">
                  <c:v>3</c:v>
                </c:pt>
                <c:pt idx="18421">
                  <c:v>2</c:v>
                </c:pt>
                <c:pt idx="18422">
                  <c:v>3</c:v>
                </c:pt>
                <c:pt idx="18423">
                  <c:v>4</c:v>
                </c:pt>
                <c:pt idx="18424">
                  <c:v>2</c:v>
                </c:pt>
                <c:pt idx="18425">
                  <c:v>5</c:v>
                </c:pt>
                <c:pt idx="18426">
                  <c:v>4</c:v>
                </c:pt>
                <c:pt idx="18427">
                  <c:v>4</c:v>
                </c:pt>
                <c:pt idx="18428">
                  <c:v>3</c:v>
                </c:pt>
                <c:pt idx="18429">
                  <c:v>3</c:v>
                </c:pt>
                <c:pt idx="18430">
                  <c:v>3</c:v>
                </c:pt>
                <c:pt idx="18431">
                  <c:v>3</c:v>
                </c:pt>
                <c:pt idx="18432">
                  <c:v>4</c:v>
                </c:pt>
                <c:pt idx="18433">
                  <c:v>3</c:v>
                </c:pt>
                <c:pt idx="18434">
                  <c:v>5</c:v>
                </c:pt>
                <c:pt idx="18435">
                  <c:v>3</c:v>
                </c:pt>
                <c:pt idx="18436">
                  <c:v>3</c:v>
                </c:pt>
                <c:pt idx="18437">
                  <c:v>4</c:v>
                </c:pt>
                <c:pt idx="18438">
                  <c:v>4</c:v>
                </c:pt>
                <c:pt idx="18439">
                  <c:v>2</c:v>
                </c:pt>
                <c:pt idx="18440">
                  <c:v>3</c:v>
                </c:pt>
                <c:pt idx="18441">
                  <c:v>3</c:v>
                </c:pt>
                <c:pt idx="18442">
                  <c:v>5</c:v>
                </c:pt>
                <c:pt idx="18443">
                  <c:v>9</c:v>
                </c:pt>
                <c:pt idx="18444">
                  <c:v>2</c:v>
                </c:pt>
                <c:pt idx="18445">
                  <c:v>3</c:v>
                </c:pt>
                <c:pt idx="18446">
                  <c:v>3</c:v>
                </c:pt>
                <c:pt idx="18447">
                  <c:v>4</c:v>
                </c:pt>
                <c:pt idx="18448">
                  <c:v>3</c:v>
                </c:pt>
                <c:pt idx="18449">
                  <c:v>3</c:v>
                </c:pt>
                <c:pt idx="18450">
                  <c:v>3</c:v>
                </c:pt>
                <c:pt idx="18451">
                  <c:v>4</c:v>
                </c:pt>
                <c:pt idx="18452">
                  <c:v>3</c:v>
                </c:pt>
                <c:pt idx="18453">
                  <c:v>2</c:v>
                </c:pt>
                <c:pt idx="18454">
                  <c:v>4</c:v>
                </c:pt>
                <c:pt idx="18455">
                  <c:v>4</c:v>
                </c:pt>
                <c:pt idx="18456">
                  <c:v>3</c:v>
                </c:pt>
                <c:pt idx="18457">
                  <c:v>3</c:v>
                </c:pt>
                <c:pt idx="18458">
                  <c:v>3</c:v>
                </c:pt>
                <c:pt idx="18459">
                  <c:v>4</c:v>
                </c:pt>
                <c:pt idx="18460">
                  <c:v>7</c:v>
                </c:pt>
                <c:pt idx="18461">
                  <c:v>5</c:v>
                </c:pt>
                <c:pt idx="18462">
                  <c:v>3</c:v>
                </c:pt>
                <c:pt idx="18463">
                  <c:v>3</c:v>
                </c:pt>
                <c:pt idx="18464">
                  <c:v>2</c:v>
                </c:pt>
                <c:pt idx="18465">
                  <c:v>3</c:v>
                </c:pt>
                <c:pt idx="18466">
                  <c:v>2</c:v>
                </c:pt>
                <c:pt idx="18467">
                  <c:v>3</c:v>
                </c:pt>
                <c:pt idx="18468">
                  <c:v>2</c:v>
                </c:pt>
                <c:pt idx="18469">
                  <c:v>2</c:v>
                </c:pt>
                <c:pt idx="18470">
                  <c:v>2</c:v>
                </c:pt>
                <c:pt idx="18471">
                  <c:v>4</c:v>
                </c:pt>
                <c:pt idx="18472">
                  <c:v>3</c:v>
                </c:pt>
                <c:pt idx="18473">
                  <c:v>5</c:v>
                </c:pt>
                <c:pt idx="18474">
                  <c:v>2</c:v>
                </c:pt>
                <c:pt idx="18475">
                  <c:v>3</c:v>
                </c:pt>
                <c:pt idx="18476">
                  <c:v>3</c:v>
                </c:pt>
                <c:pt idx="18477">
                  <c:v>8</c:v>
                </c:pt>
                <c:pt idx="18478">
                  <c:v>2</c:v>
                </c:pt>
                <c:pt idx="18479">
                  <c:v>3</c:v>
                </c:pt>
                <c:pt idx="18480">
                  <c:v>3</c:v>
                </c:pt>
                <c:pt idx="18481">
                  <c:v>2</c:v>
                </c:pt>
                <c:pt idx="18482">
                  <c:v>5</c:v>
                </c:pt>
                <c:pt idx="18483">
                  <c:v>4</c:v>
                </c:pt>
                <c:pt idx="18484">
                  <c:v>4</c:v>
                </c:pt>
                <c:pt idx="18485">
                  <c:v>3</c:v>
                </c:pt>
                <c:pt idx="18486">
                  <c:v>1</c:v>
                </c:pt>
                <c:pt idx="18487">
                  <c:v>3</c:v>
                </c:pt>
                <c:pt idx="18488">
                  <c:v>3</c:v>
                </c:pt>
                <c:pt idx="18489">
                  <c:v>3</c:v>
                </c:pt>
                <c:pt idx="18490">
                  <c:v>3</c:v>
                </c:pt>
                <c:pt idx="18491">
                  <c:v>3</c:v>
                </c:pt>
                <c:pt idx="18492">
                  <c:v>3</c:v>
                </c:pt>
                <c:pt idx="18493">
                  <c:v>2</c:v>
                </c:pt>
                <c:pt idx="18494">
                  <c:v>3</c:v>
                </c:pt>
                <c:pt idx="18495">
                  <c:v>4</c:v>
                </c:pt>
                <c:pt idx="18496">
                  <c:v>3</c:v>
                </c:pt>
                <c:pt idx="18497">
                  <c:v>3</c:v>
                </c:pt>
                <c:pt idx="18498">
                  <c:v>3</c:v>
                </c:pt>
                <c:pt idx="18499">
                  <c:v>3</c:v>
                </c:pt>
                <c:pt idx="18500">
                  <c:v>2</c:v>
                </c:pt>
                <c:pt idx="18501">
                  <c:v>3</c:v>
                </c:pt>
                <c:pt idx="18502">
                  <c:v>3</c:v>
                </c:pt>
                <c:pt idx="18503">
                  <c:v>3</c:v>
                </c:pt>
                <c:pt idx="18504">
                  <c:v>3</c:v>
                </c:pt>
                <c:pt idx="18505">
                  <c:v>4</c:v>
                </c:pt>
                <c:pt idx="18506">
                  <c:v>3</c:v>
                </c:pt>
                <c:pt idx="18507">
                  <c:v>3</c:v>
                </c:pt>
                <c:pt idx="18508">
                  <c:v>2</c:v>
                </c:pt>
                <c:pt idx="18509">
                  <c:v>3</c:v>
                </c:pt>
                <c:pt idx="18510">
                  <c:v>3</c:v>
                </c:pt>
                <c:pt idx="18511">
                  <c:v>4</c:v>
                </c:pt>
                <c:pt idx="18512">
                  <c:v>4</c:v>
                </c:pt>
                <c:pt idx="18513">
                  <c:v>3</c:v>
                </c:pt>
                <c:pt idx="18514">
                  <c:v>4</c:v>
                </c:pt>
                <c:pt idx="18515">
                  <c:v>4</c:v>
                </c:pt>
                <c:pt idx="18516">
                  <c:v>3</c:v>
                </c:pt>
                <c:pt idx="18517">
                  <c:v>3</c:v>
                </c:pt>
                <c:pt idx="18518">
                  <c:v>3</c:v>
                </c:pt>
                <c:pt idx="18519">
                  <c:v>3</c:v>
                </c:pt>
                <c:pt idx="18520">
                  <c:v>4</c:v>
                </c:pt>
                <c:pt idx="18521">
                  <c:v>4</c:v>
                </c:pt>
                <c:pt idx="18522">
                  <c:v>4</c:v>
                </c:pt>
                <c:pt idx="18523">
                  <c:v>3</c:v>
                </c:pt>
                <c:pt idx="18524">
                  <c:v>3</c:v>
                </c:pt>
                <c:pt idx="18525">
                  <c:v>4</c:v>
                </c:pt>
                <c:pt idx="18526">
                  <c:v>3</c:v>
                </c:pt>
                <c:pt idx="18527">
                  <c:v>5</c:v>
                </c:pt>
                <c:pt idx="18528">
                  <c:v>4</c:v>
                </c:pt>
                <c:pt idx="18529">
                  <c:v>4</c:v>
                </c:pt>
                <c:pt idx="18530">
                  <c:v>3</c:v>
                </c:pt>
                <c:pt idx="18531">
                  <c:v>4</c:v>
                </c:pt>
                <c:pt idx="18532">
                  <c:v>4</c:v>
                </c:pt>
                <c:pt idx="18533">
                  <c:v>4</c:v>
                </c:pt>
                <c:pt idx="18534">
                  <c:v>2</c:v>
                </c:pt>
                <c:pt idx="18535">
                  <c:v>4</c:v>
                </c:pt>
                <c:pt idx="18536">
                  <c:v>2</c:v>
                </c:pt>
                <c:pt idx="18537">
                  <c:v>3</c:v>
                </c:pt>
                <c:pt idx="18538">
                  <c:v>3</c:v>
                </c:pt>
                <c:pt idx="18539">
                  <c:v>3</c:v>
                </c:pt>
                <c:pt idx="18540">
                  <c:v>2</c:v>
                </c:pt>
                <c:pt idx="18541">
                  <c:v>3</c:v>
                </c:pt>
                <c:pt idx="18542">
                  <c:v>5</c:v>
                </c:pt>
                <c:pt idx="18543">
                  <c:v>3</c:v>
                </c:pt>
                <c:pt idx="18544">
                  <c:v>3</c:v>
                </c:pt>
                <c:pt idx="18545">
                  <c:v>3</c:v>
                </c:pt>
                <c:pt idx="18546">
                  <c:v>3</c:v>
                </c:pt>
                <c:pt idx="18547">
                  <c:v>2</c:v>
                </c:pt>
                <c:pt idx="18548">
                  <c:v>4</c:v>
                </c:pt>
                <c:pt idx="18549">
                  <c:v>4</c:v>
                </c:pt>
                <c:pt idx="18550">
                  <c:v>4</c:v>
                </c:pt>
                <c:pt idx="18551">
                  <c:v>3</c:v>
                </c:pt>
                <c:pt idx="18552">
                  <c:v>5</c:v>
                </c:pt>
                <c:pt idx="18553">
                  <c:v>3</c:v>
                </c:pt>
                <c:pt idx="18554">
                  <c:v>4</c:v>
                </c:pt>
                <c:pt idx="18555">
                  <c:v>5</c:v>
                </c:pt>
                <c:pt idx="18556">
                  <c:v>4</c:v>
                </c:pt>
                <c:pt idx="18557">
                  <c:v>4</c:v>
                </c:pt>
                <c:pt idx="18558">
                  <c:v>3</c:v>
                </c:pt>
                <c:pt idx="18559">
                  <c:v>2</c:v>
                </c:pt>
                <c:pt idx="18560">
                  <c:v>2</c:v>
                </c:pt>
                <c:pt idx="18561">
                  <c:v>3</c:v>
                </c:pt>
                <c:pt idx="18562">
                  <c:v>3</c:v>
                </c:pt>
                <c:pt idx="18563">
                  <c:v>4</c:v>
                </c:pt>
                <c:pt idx="18564">
                  <c:v>4</c:v>
                </c:pt>
                <c:pt idx="18565">
                  <c:v>4</c:v>
                </c:pt>
                <c:pt idx="18566">
                  <c:v>3</c:v>
                </c:pt>
                <c:pt idx="18567">
                  <c:v>3</c:v>
                </c:pt>
                <c:pt idx="18568">
                  <c:v>4</c:v>
                </c:pt>
                <c:pt idx="18569">
                  <c:v>4</c:v>
                </c:pt>
                <c:pt idx="18570">
                  <c:v>3</c:v>
                </c:pt>
                <c:pt idx="18571">
                  <c:v>2</c:v>
                </c:pt>
                <c:pt idx="18572">
                  <c:v>3</c:v>
                </c:pt>
                <c:pt idx="18573">
                  <c:v>3</c:v>
                </c:pt>
                <c:pt idx="18574">
                  <c:v>2</c:v>
                </c:pt>
                <c:pt idx="18575">
                  <c:v>4</c:v>
                </c:pt>
                <c:pt idx="18576">
                  <c:v>3</c:v>
                </c:pt>
                <c:pt idx="18577">
                  <c:v>3</c:v>
                </c:pt>
                <c:pt idx="18578">
                  <c:v>2</c:v>
                </c:pt>
                <c:pt idx="18579">
                  <c:v>3</c:v>
                </c:pt>
                <c:pt idx="18580">
                  <c:v>3</c:v>
                </c:pt>
                <c:pt idx="18581">
                  <c:v>3</c:v>
                </c:pt>
                <c:pt idx="18582">
                  <c:v>5</c:v>
                </c:pt>
                <c:pt idx="18583">
                  <c:v>3</c:v>
                </c:pt>
                <c:pt idx="18584">
                  <c:v>4</c:v>
                </c:pt>
                <c:pt idx="18585">
                  <c:v>3</c:v>
                </c:pt>
                <c:pt idx="18586">
                  <c:v>4</c:v>
                </c:pt>
                <c:pt idx="18587">
                  <c:v>3</c:v>
                </c:pt>
                <c:pt idx="18588">
                  <c:v>3</c:v>
                </c:pt>
                <c:pt idx="18589">
                  <c:v>3</c:v>
                </c:pt>
                <c:pt idx="18590">
                  <c:v>3</c:v>
                </c:pt>
                <c:pt idx="18591">
                  <c:v>4</c:v>
                </c:pt>
                <c:pt idx="18592">
                  <c:v>4</c:v>
                </c:pt>
                <c:pt idx="18593">
                  <c:v>3</c:v>
                </c:pt>
                <c:pt idx="18594">
                  <c:v>5</c:v>
                </c:pt>
                <c:pt idx="18595">
                  <c:v>2</c:v>
                </c:pt>
                <c:pt idx="18596">
                  <c:v>4</c:v>
                </c:pt>
                <c:pt idx="18597">
                  <c:v>1</c:v>
                </c:pt>
                <c:pt idx="18598">
                  <c:v>3</c:v>
                </c:pt>
                <c:pt idx="18599">
                  <c:v>2</c:v>
                </c:pt>
                <c:pt idx="18600">
                  <c:v>3</c:v>
                </c:pt>
                <c:pt idx="18601">
                  <c:v>2</c:v>
                </c:pt>
                <c:pt idx="18602">
                  <c:v>5</c:v>
                </c:pt>
                <c:pt idx="18603">
                  <c:v>4</c:v>
                </c:pt>
                <c:pt idx="18604">
                  <c:v>4</c:v>
                </c:pt>
                <c:pt idx="18605">
                  <c:v>2</c:v>
                </c:pt>
                <c:pt idx="18606">
                  <c:v>4</c:v>
                </c:pt>
                <c:pt idx="18607">
                  <c:v>4</c:v>
                </c:pt>
                <c:pt idx="18608">
                  <c:v>3</c:v>
                </c:pt>
                <c:pt idx="18609">
                  <c:v>4</c:v>
                </c:pt>
                <c:pt idx="18610">
                  <c:v>2</c:v>
                </c:pt>
                <c:pt idx="18611">
                  <c:v>4</c:v>
                </c:pt>
                <c:pt idx="18612">
                  <c:v>3</c:v>
                </c:pt>
                <c:pt idx="18613">
                  <c:v>5</c:v>
                </c:pt>
                <c:pt idx="18614">
                  <c:v>3</c:v>
                </c:pt>
                <c:pt idx="18615">
                  <c:v>4</c:v>
                </c:pt>
                <c:pt idx="18616">
                  <c:v>4</c:v>
                </c:pt>
                <c:pt idx="18617">
                  <c:v>4</c:v>
                </c:pt>
                <c:pt idx="18618">
                  <c:v>2</c:v>
                </c:pt>
                <c:pt idx="18619">
                  <c:v>4</c:v>
                </c:pt>
                <c:pt idx="18620">
                  <c:v>4</c:v>
                </c:pt>
                <c:pt idx="18621">
                  <c:v>5</c:v>
                </c:pt>
                <c:pt idx="18622">
                  <c:v>4</c:v>
                </c:pt>
                <c:pt idx="18623">
                  <c:v>4</c:v>
                </c:pt>
                <c:pt idx="18624">
                  <c:v>3</c:v>
                </c:pt>
                <c:pt idx="18625">
                  <c:v>4</c:v>
                </c:pt>
                <c:pt idx="18626">
                  <c:v>4</c:v>
                </c:pt>
                <c:pt idx="18627">
                  <c:v>3</c:v>
                </c:pt>
                <c:pt idx="18628">
                  <c:v>4</c:v>
                </c:pt>
                <c:pt idx="18629">
                  <c:v>2</c:v>
                </c:pt>
                <c:pt idx="18630">
                  <c:v>2</c:v>
                </c:pt>
                <c:pt idx="18631">
                  <c:v>4</c:v>
                </c:pt>
                <c:pt idx="18632">
                  <c:v>4</c:v>
                </c:pt>
                <c:pt idx="18633">
                  <c:v>3</c:v>
                </c:pt>
                <c:pt idx="18634">
                  <c:v>3</c:v>
                </c:pt>
                <c:pt idx="18635">
                  <c:v>2</c:v>
                </c:pt>
                <c:pt idx="18636">
                  <c:v>4</c:v>
                </c:pt>
                <c:pt idx="18637">
                  <c:v>3</c:v>
                </c:pt>
                <c:pt idx="18638">
                  <c:v>2</c:v>
                </c:pt>
                <c:pt idx="18639">
                  <c:v>3</c:v>
                </c:pt>
                <c:pt idx="18640">
                  <c:v>3</c:v>
                </c:pt>
                <c:pt idx="18641">
                  <c:v>3</c:v>
                </c:pt>
                <c:pt idx="18642">
                  <c:v>5</c:v>
                </c:pt>
                <c:pt idx="18643">
                  <c:v>4</c:v>
                </c:pt>
                <c:pt idx="18644">
                  <c:v>4</c:v>
                </c:pt>
                <c:pt idx="18645">
                  <c:v>1</c:v>
                </c:pt>
                <c:pt idx="18646">
                  <c:v>3</c:v>
                </c:pt>
                <c:pt idx="18647">
                  <c:v>4</c:v>
                </c:pt>
                <c:pt idx="18648">
                  <c:v>4</c:v>
                </c:pt>
                <c:pt idx="18649">
                  <c:v>3</c:v>
                </c:pt>
                <c:pt idx="18650">
                  <c:v>4</c:v>
                </c:pt>
                <c:pt idx="18651">
                  <c:v>3</c:v>
                </c:pt>
                <c:pt idx="18652">
                  <c:v>2</c:v>
                </c:pt>
                <c:pt idx="18653">
                  <c:v>5</c:v>
                </c:pt>
                <c:pt idx="18654">
                  <c:v>3</c:v>
                </c:pt>
                <c:pt idx="18655">
                  <c:v>3</c:v>
                </c:pt>
                <c:pt idx="18656">
                  <c:v>6</c:v>
                </c:pt>
                <c:pt idx="18657">
                  <c:v>3</c:v>
                </c:pt>
                <c:pt idx="18658">
                  <c:v>4</c:v>
                </c:pt>
                <c:pt idx="18659">
                  <c:v>2</c:v>
                </c:pt>
                <c:pt idx="18660">
                  <c:v>3</c:v>
                </c:pt>
                <c:pt idx="18661">
                  <c:v>3</c:v>
                </c:pt>
                <c:pt idx="18662">
                  <c:v>3</c:v>
                </c:pt>
                <c:pt idx="18663">
                  <c:v>4</c:v>
                </c:pt>
                <c:pt idx="18664">
                  <c:v>3</c:v>
                </c:pt>
                <c:pt idx="18665">
                  <c:v>4</c:v>
                </c:pt>
                <c:pt idx="18666">
                  <c:v>3</c:v>
                </c:pt>
                <c:pt idx="18667">
                  <c:v>3</c:v>
                </c:pt>
                <c:pt idx="18668">
                  <c:v>4</c:v>
                </c:pt>
                <c:pt idx="18669">
                  <c:v>3</c:v>
                </c:pt>
                <c:pt idx="18670">
                  <c:v>5</c:v>
                </c:pt>
                <c:pt idx="18671">
                  <c:v>3</c:v>
                </c:pt>
                <c:pt idx="18672">
                  <c:v>3</c:v>
                </c:pt>
                <c:pt idx="18673">
                  <c:v>3</c:v>
                </c:pt>
                <c:pt idx="18674">
                  <c:v>3</c:v>
                </c:pt>
                <c:pt idx="18675">
                  <c:v>2</c:v>
                </c:pt>
                <c:pt idx="18676">
                  <c:v>3</c:v>
                </c:pt>
                <c:pt idx="18677">
                  <c:v>5</c:v>
                </c:pt>
                <c:pt idx="18678">
                  <c:v>4</c:v>
                </c:pt>
                <c:pt idx="18679">
                  <c:v>3</c:v>
                </c:pt>
                <c:pt idx="18680">
                  <c:v>3</c:v>
                </c:pt>
                <c:pt idx="18681">
                  <c:v>3</c:v>
                </c:pt>
                <c:pt idx="18682">
                  <c:v>3</c:v>
                </c:pt>
                <c:pt idx="18683">
                  <c:v>3</c:v>
                </c:pt>
                <c:pt idx="18684">
                  <c:v>4</c:v>
                </c:pt>
                <c:pt idx="18685">
                  <c:v>3</c:v>
                </c:pt>
                <c:pt idx="18686">
                  <c:v>3</c:v>
                </c:pt>
                <c:pt idx="18687">
                  <c:v>4</c:v>
                </c:pt>
                <c:pt idx="18688">
                  <c:v>4</c:v>
                </c:pt>
                <c:pt idx="18689">
                  <c:v>2</c:v>
                </c:pt>
                <c:pt idx="18690">
                  <c:v>5</c:v>
                </c:pt>
                <c:pt idx="18691">
                  <c:v>4</c:v>
                </c:pt>
                <c:pt idx="18692">
                  <c:v>4</c:v>
                </c:pt>
                <c:pt idx="18693">
                  <c:v>3</c:v>
                </c:pt>
                <c:pt idx="18694">
                  <c:v>4</c:v>
                </c:pt>
                <c:pt idx="18695">
                  <c:v>4</c:v>
                </c:pt>
                <c:pt idx="18696">
                  <c:v>4</c:v>
                </c:pt>
                <c:pt idx="18697">
                  <c:v>3</c:v>
                </c:pt>
                <c:pt idx="18698">
                  <c:v>3</c:v>
                </c:pt>
                <c:pt idx="18699">
                  <c:v>5</c:v>
                </c:pt>
                <c:pt idx="18700">
                  <c:v>4</c:v>
                </c:pt>
                <c:pt idx="18701">
                  <c:v>4</c:v>
                </c:pt>
                <c:pt idx="18702">
                  <c:v>4</c:v>
                </c:pt>
                <c:pt idx="18703">
                  <c:v>6</c:v>
                </c:pt>
                <c:pt idx="18704">
                  <c:v>6</c:v>
                </c:pt>
                <c:pt idx="18705">
                  <c:v>4</c:v>
                </c:pt>
                <c:pt idx="18706">
                  <c:v>4</c:v>
                </c:pt>
                <c:pt idx="18707">
                  <c:v>3</c:v>
                </c:pt>
                <c:pt idx="18708">
                  <c:v>4</c:v>
                </c:pt>
                <c:pt idx="18709">
                  <c:v>3</c:v>
                </c:pt>
                <c:pt idx="18710">
                  <c:v>3</c:v>
                </c:pt>
                <c:pt idx="18711">
                  <c:v>3</c:v>
                </c:pt>
                <c:pt idx="18712">
                  <c:v>3</c:v>
                </c:pt>
                <c:pt idx="18713">
                  <c:v>3</c:v>
                </c:pt>
                <c:pt idx="18714">
                  <c:v>5</c:v>
                </c:pt>
                <c:pt idx="18715">
                  <c:v>3</c:v>
                </c:pt>
                <c:pt idx="18716">
                  <c:v>3</c:v>
                </c:pt>
                <c:pt idx="18717">
                  <c:v>2</c:v>
                </c:pt>
                <c:pt idx="18718">
                  <c:v>4</c:v>
                </c:pt>
                <c:pt idx="18719">
                  <c:v>4</c:v>
                </c:pt>
                <c:pt idx="18720">
                  <c:v>2</c:v>
                </c:pt>
                <c:pt idx="18721">
                  <c:v>5</c:v>
                </c:pt>
                <c:pt idx="18722">
                  <c:v>4</c:v>
                </c:pt>
                <c:pt idx="18723">
                  <c:v>3</c:v>
                </c:pt>
                <c:pt idx="18724">
                  <c:v>2</c:v>
                </c:pt>
                <c:pt idx="18725">
                  <c:v>3</c:v>
                </c:pt>
                <c:pt idx="18726">
                  <c:v>5</c:v>
                </c:pt>
                <c:pt idx="18727">
                  <c:v>2</c:v>
                </c:pt>
                <c:pt idx="18728">
                  <c:v>3</c:v>
                </c:pt>
                <c:pt idx="18729">
                  <c:v>3</c:v>
                </c:pt>
                <c:pt idx="18730">
                  <c:v>3</c:v>
                </c:pt>
                <c:pt idx="18731">
                  <c:v>4</c:v>
                </c:pt>
                <c:pt idx="18732">
                  <c:v>5</c:v>
                </c:pt>
                <c:pt idx="18733">
                  <c:v>4</c:v>
                </c:pt>
                <c:pt idx="18734">
                  <c:v>2</c:v>
                </c:pt>
                <c:pt idx="18735">
                  <c:v>5</c:v>
                </c:pt>
                <c:pt idx="18736">
                  <c:v>2</c:v>
                </c:pt>
                <c:pt idx="18737">
                  <c:v>5</c:v>
                </c:pt>
                <c:pt idx="18738">
                  <c:v>2</c:v>
                </c:pt>
                <c:pt idx="18739">
                  <c:v>4</c:v>
                </c:pt>
                <c:pt idx="18740">
                  <c:v>3</c:v>
                </c:pt>
                <c:pt idx="18741">
                  <c:v>2</c:v>
                </c:pt>
                <c:pt idx="18742">
                  <c:v>3</c:v>
                </c:pt>
                <c:pt idx="18743">
                  <c:v>4</c:v>
                </c:pt>
                <c:pt idx="18744">
                  <c:v>4</c:v>
                </c:pt>
                <c:pt idx="18745">
                  <c:v>3</c:v>
                </c:pt>
                <c:pt idx="18746">
                  <c:v>5</c:v>
                </c:pt>
                <c:pt idx="18747">
                  <c:v>3</c:v>
                </c:pt>
                <c:pt idx="18748">
                  <c:v>3</c:v>
                </c:pt>
                <c:pt idx="18749">
                  <c:v>3</c:v>
                </c:pt>
                <c:pt idx="18750">
                  <c:v>3</c:v>
                </c:pt>
                <c:pt idx="18751">
                  <c:v>3</c:v>
                </c:pt>
                <c:pt idx="18752">
                  <c:v>3</c:v>
                </c:pt>
                <c:pt idx="18753">
                  <c:v>3</c:v>
                </c:pt>
                <c:pt idx="18754">
                  <c:v>2</c:v>
                </c:pt>
                <c:pt idx="18755">
                  <c:v>3</c:v>
                </c:pt>
                <c:pt idx="18756">
                  <c:v>4</c:v>
                </c:pt>
                <c:pt idx="18757">
                  <c:v>3</c:v>
                </c:pt>
                <c:pt idx="18758">
                  <c:v>3</c:v>
                </c:pt>
                <c:pt idx="18759">
                  <c:v>2</c:v>
                </c:pt>
                <c:pt idx="18760">
                  <c:v>3</c:v>
                </c:pt>
                <c:pt idx="18761">
                  <c:v>3</c:v>
                </c:pt>
                <c:pt idx="18762">
                  <c:v>3</c:v>
                </c:pt>
                <c:pt idx="18763">
                  <c:v>3</c:v>
                </c:pt>
                <c:pt idx="18764">
                  <c:v>3</c:v>
                </c:pt>
                <c:pt idx="18765">
                  <c:v>2</c:v>
                </c:pt>
                <c:pt idx="18766">
                  <c:v>3</c:v>
                </c:pt>
                <c:pt idx="18767">
                  <c:v>3</c:v>
                </c:pt>
                <c:pt idx="18768">
                  <c:v>3</c:v>
                </c:pt>
                <c:pt idx="18769">
                  <c:v>4</c:v>
                </c:pt>
                <c:pt idx="18770">
                  <c:v>3</c:v>
                </c:pt>
                <c:pt idx="18771">
                  <c:v>3</c:v>
                </c:pt>
                <c:pt idx="18772">
                  <c:v>2</c:v>
                </c:pt>
                <c:pt idx="18773">
                  <c:v>3</c:v>
                </c:pt>
                <c:pt idx="18774">
                  <c:v>3</c:v>
                </c:pt>
                <c:pt idx="18775">
                  <c:v>4</c:v>
                </c:pt>
                <c:pt idx="18776">
                  <c:v>5</c:v>
                </c:pt>
                <c:pt idx="18777">
                  <c:v>4</c:v>
                </c:pt>
                <c:pt idx="18778">
                  <c:v>2</c:v>
                </c:pt>
                <c:pt idx="18779">
                  <c:v>3</c:v>
                </c:pt>
                <c:pt idx="18780">
                  <c:v>1</c:v>
                </c:pt>
                <c:pt idx="18781">
                  <c:v>3</c:v>
                </c:pt>
                <c:pt idx="18782">
                  <c:v>5</c:v>
                </c:pt>
                <c:pt idx="18783">
                  <c:v>3</c:v>
                </c:pt>
                <c:pt idx="18784">
                  <c:v>2</c:v>
                </c:pt>
                <c:pt idx="18785">
                  <c:v>3</c:v>
                </c:pt>
                <c:pt idx="18786">
                  <c:v>2</c:v>
                </c:pt>
                <c:pt idx="18787">
                  <c:v>4</c:v>
                </c:pt>
                <c:pt idx="18788">
                  <c:v>5</c:v>
                </c:pt>
                <c:pt idx="18789">
                  <c:v>3</c:v>
                </c:pt>
                <c:pt idx="18790">
                  <c:v>4</c:v>
                </c:pt>
                <c:pt idx="18791">
                  <c:v>3</c:v>
                </c:pt>
                <c:pt idx="18792">
                  <c:v>3</c:v>
                </c:pt>
                <c:pt idx="18793">
                  <c:v>5</c:v>
                </c:pt>
                <c:pt idx="18794">
                  <c:v>3</c:v>
                </c:pt>
                <c:pt idx="18795">
                  <c:v>4</c:v>
                </c:pt>
                <c:pt idx="18796">
                  <c:v>3</c:v>
                </c:pt>
                <c:pt idx="18797">
                  <c:v>4</c:v>
                </c:pt>
                <c:pt idx="18798">
                  <c:v>3</c:v>
                </c:pt>
                <c:pt idx="18799">
                  <c:v>5</c:v>
                </c:pt>
                <c:pt idx="18800">
                  <c:v>5</c:v>
                </c:pt>
                <c:pt idx="18801">
                  <c:v>2</c:v>
                </c:pt>
                <c:pt idx="18802">
                  <c:v>4</c:v>
                </c:pt>
                <c:pt idx="18803">
                  <c:v>3</c:v>
                </c:pt>
                <c:pt idx="18804">
                  <c:v>4</c:v>
                </c:pt>
                <c:pt idx="18805">
                  <c:v>3</c:v>
                </c:pt>
                <c:pt idx="18806">
                  <c:v>4</c:v>
                </c:pt>
                <c:pt idx="18807">
                  <c:v>3</c:v>
                </c:pt>
                <c:pt idx="18808">
                  <c:v>3</c:v>
                </c:pt>
                <c:pt idx="18809">
                  <c:v>3</c:v>
                </c:pt>
                <c:pt idx="18810">
                  <c:v>3</c:v>
                </c:pt>
                <c:pt idx="18811">
                  <c:v>2</c:v>
                </c:pt>
                <c:pt idx="18812">
                  <c:v>3</c:v>
                </c:pt>
                <c:pt idx="18813">
                  <c:v>4</c:v>
                </c:pt>
                <c:pt idx="18814">
                  <c:v>4</c:v>
                </c:pt>
                <c:pt idx="18815">
                  <c:v>4</c:v>
                </c:pt>
                <c:pt idx="18816">
                  <c:v>3</c:v>
                </c:pt>
                <c:pt idx="18817">
                  <c:v>3</c:v>
                </c:pt>
                <c:pt idx="18818">
                  <c:v>3</c:v>
                </c:pt>
                <c:pt idx="18819">
                  <c:v>5</c:v>
                </c:pt>
                <c:pt idx="18820">
                  <c:v>3</c:v>
                </c:pt>
                <c:pt idx="18821">
                  <c:v>3</c:v>
                </c:pt>
                <c:pt idx="18822">
                  <c:v>2</c:v>
                </c:pt>
                <c:pt idx="18823">
                  <c:v>7</c:v>
                </c:pt>
                <c:pt idx="18824">
                  <c:v>4</c:v>
                </c:pt>
                <c:pt idx="18825">
                  <c:v>3</c:v>
                </c:pt>
                <c:pt idx="18826">
                  <c:v>3</c:v>
                </c:pt>
                <c:pt idx="18827">
                  <c:v>3</c:v>
                </c:pt>
                <c:pt idx="18828">
                  <c:v>3</c:v>
                </c:pt>
                <c:pt idx="18829">
                  <c:v>5</c:v>
                </c:pt>
                <c:pt idx="18830">
                  <c:v>4</c:v>
                </c:pt>
                <c:pt idx="18831">
                  <c:v>4</c:v>
                </c:pt>
                <c:pt idx="18832">
                  <c:v>3</c:v>
                </c:pt>
                <c:pt idx="18833">
                  <c:v>2</c:v>
                </c:pt>
                <c:pt idx="18834">
                  <c:v>4</c:v>
                </c:pt>
                <c:pt idx="18835">
                  <c:v>4</c:v>
                </c:pt>
                <c:pt idx="18836">
                  <c:v>3</c:v>
                </c:pt>
                <c:pt idx="18837">
                  <c:v>3</c:v>
                </c:pt>
                <c:pt idx="18838">
                  <c:v>3</c:v>
                </c:pt>
                <c:pt idx="18839">
                  <c:v>4</c:v>
                </c:pt>
                <c:pt idx="18840">
                  <c:v>3</c:v>
                </c:pt>
                <c:pt idx="18841">
                  <c:v>2</c:v>
                </c:pt>
                <c:pt idx="18842">
                  <c:v>2</c:v>
                </c:pt>
                <c:pt idx="18843">
                  <c:v>2</c:v>
                </c:pt>
                <c:pt idx="18844">
                  <c:v>3</c:v>
                </c:pt>
                <c:pt idx="18845">
                  <c:v>5</c:v>
                </c:pt>
                <c:pt idx="18846">
                  <c:v>4</c:v>
                </c:pt>
                <c:pt idx="18847">
                  <c:v>3</c:v>
                </c:pt>
                <c:pt idx="18848">
                  <c:v>3</c:v>
                </c:pt>
                <c:pt idx="18849">
                  <c:v>4</c:v>
                </c:pt>
                <c:pt idx="18850">
                  <c:v>2</c:v>
                </c:pt>
                <c:pt idx="18851">
                  <c:v>4</c:v>
                </c:pt>
                <c:pt idx="18852">
                  <c:v>3</c:v>
                </c:pt>
                <c:pt idx="18853">
                  <c:v>3</c:v>
                </c:pt>
                <c:pt idx="18854">
                  <c:v>3</c:v>
                </c:pt>
                <c:pt idx="18855">
                  <c:v>2</c:v>
                </c:pt>
                <c:pt idx="18856">
                  <c:v>2</c:v>
                </c:pt>
                <c:pt idx="18857">
                  <c:v>5</c:v>
                </c:pt>
                <c:pt idx="18858">
                  <c:v>1</c:v>
                </c:pt>
                <c:pt idx="18859">
                  <c:v>4</c:v>
                </c:pt>
                <c:pt idx="18860">
                  <c:v>4</c:v>
                </c:pt>
                <c:pt idx="18861">
                  <c:v>4</c:v>
                </c:pt>
                <c:pt idx="18862">
                  <c:v>4</c:v>
                </c:pt>
                <c:pt idx="18863">
                  <c:v>3</c:v>
                </c:pt>
                <c:pt idx="18864">
                  <c:v>4</c:v>
                </c:pt>
                <c:pt idx="18865">
                  <c:v>2</c:v>
                </c:pt>
                <c:pt idx="18866">
                  <c:v>5</c:v>
                </c:pt>
                <c:pt idx="18867">
                  <c:v>4</c:v>
                </c:pt>
                <c:pt idx="18868">
                  <c:v>6</c:v>
                </c:pt>
                <c:pt idx="18869">
                  <c:v>2</c:v>
                </c:pt>
                <c:pt idx="18870">
                  <c:v>3</c:v>
                </c:pt>
                <c:pt idx="18871">
                  <c:v>3</c:v>
                </c:pt>
                <c:pt idx="18872">
                  <c:v>4</c:v>
                </c:pt>
                <c:pt idx="18873">
                  <c:v>3</c:v>
                </c:pt>
                <c:pt idx="18874">
                  <c:v>3</c:v>
                </c:pt>
                <c:pt idx="18875">
                  <c:v>4</c:v>
                </c:pt>
                <c:pt idx="18876">
                  <c:v>3</c:v>
                </c:pt>
                <c:pt idx="18877">
                  <c:v>3</c:v>
                </c:pt>
                <c:pt idx="18878">
                  <c:v>5</c:v>
                </c:pt>
                <c:pt idx="18879">
                  <c:v>4</c:v>
                </c:pt>
                <c:pt idx="18880">
                  <c:v>3</c:v>
                </c:pt>
                <c:pt idx="18881">
                  <c:v>3</c:v>
                </c:pt>
                <c:pt idx="18882">
                  <c:v>6</c:v>
                </c:pt>
                <c:pt idx="18883">
                  <c:v>3</c:v>
                </c:pt>
                <c:pt idx="18884">
                  <c:v>3</c:v>
                </c:pt>
                <c:pt idx="18885">
                  <c:v>3</c:v>
                </c:pt>
                <c:pt idx="18886">
                  <c:v>4</c:v>
                </c:pt>
                <c:pt idx="18887">
                  <c:v>4</c:v>
                </c:pt>
                <c:pt idx="18888">
                  <c:v>3</c:v>
                </c:pt>
                <c:pt idx="18889">
                  <c:v>5</c:v>
                </c:pt>
                <c:pt idx="18890">
                  <c:v>4</c:v>
                </c:pt>
                <c:pt idx="18891">
                  <c:v>3</c:v>
                </c:pt>
                <c:pt idx="18892">
                  <c:v>4</c:v>
                </c:pt>
                <c:pt idx="18893">
                  <c:v>3</c:v>
                </c:pt>
                <c:pt idx="18894">
                  <c:v>4</c:v>
                </c:pt>
                <c:pt idx="18895">
                  <c:v>3</c:v>
                </c:pt>
                <c:pt idx="18896">
                  <c:v>3</c:v>
                </c:pt>
                <c:pt idx="18897">
                  <c:v>3</c:v>
                </c:pt>
                <c:pt idx="18898">
                  <c:v>4</c:v>
                </c:pt>
                <c:pt idx="18899">
                  <c:v>4</c:v>
                </c:pt>
                <c:pt idx="18900">
                  <c:v>3</c:v>
                </c:pt>
                <c:pt idx="18901">
                  <c:v>3</c:v>
                </c:pt>
                <c:pt idx="18902">
                  <c:v>3</c:v>
                </c:pt>
                <c:pt idx="18903">
                  <c:v>1</c:v>
                </c:pt>
                <c:pt idx="18904">
                  <c:v>4</c:v>
                </c:pt>
                <c:pt idx="18905">
                  <c:v>3</c:v>
                </c:pt>
                <c:pt idx="18906">
                  <c:v>4</c:v>
                </c:pt>
                <c:pt idx="18907">
                  <c:v>4</c:v>
                </c:pt>
                <c:pt idx="18908">
                  <c:v>3</c:v>
                </c:pt>
                <c:pt idx="18909">
                  <c:v>3</c:v>
                </c:pt>
                <c:pt idx="18910">
                  <c:v>4</c:v>
                </c:pt>
                <c:pt idx="18911">
                  <c:v>3</c:v>
                </c:pt>
                <c:pt idx="18912">
                  <c:v>4</c:v>
                </c:pt>
                <c:pt idx="18913">
                  <c:v>3</c:v>
                </c:pt>
                <c:pt idx="18914">
                  <c:v>3</c:v>
                </c:pt>
                <c:pt idx="18915">
                  <c:v>3</c:v>
                </c:pt>
                <c:pt idx="18916">
                  <c:v>3</c:v>
                </c:pt>
                <c:pt idx="18917">
                  <c:v>3</c:v>
                </c:pt>
                <c:pt idx="18918">
                  <c:v>4</c:v>
                </c:pt>
                <c:pt idx="18919">
                  <c:v>4</c:v>
                </c:pt>
                <c:pt idx="18920">
                  <c:v>3</c:v>
                </c:pt>
                <c:pt idx="18921">
                  <c:v>5</c:v>
                </c:pt>
                <c:pt idx="18922">
                  <c:v>3</c:v>
                </c:pt>
                <c:pt idx="18923">
                  <c:v>4</c:v>
                </c:pt>
                <c:pt idx="18924">
                  <c:v>3</c:v>
                </c:pt>
                <c:pt idx="18925">
                  <c:v>2</c:v>
                </c:pt>
                <c:pt idx="18926">
                  <c:v>4</c:v>
                </c:pt>
                <c:pt idx="18927">
                  <c:v>2</c:v>
                </c:pt>
                <c:pt idx="18928">
                  <c:v>4</c:v>
                </c:pt>
                <c:pt idx="18929">
                  <c:v>4</c:v>
                </c:pt>
                <c:pt idx="18930">
                  <c:v>3</c:v>
                </c:pt>
                <c:pt idx="18931">
                  <c:v>4</c:v>
                </c:pt>
                <c:pt idx="18932">
                  <c:v>4</c:v>
                </c:pt>
                <c:pt idx="18933">
                  <c:v>3</c:v>
                </c:pt>
                <c:pt idx="18934">
                  <c:v>4</c:v>
                </c:pt>
                <c:pt idx="18935">
                  <c:v>3</c:v>
                </c:pt>
                <c:pt idx="18936">
                  <c:v>4</c:v>
                </c:pt>
                <c:pt idx="18937">
                  <c:v>3</c:v>
                </c:pt>
                <c:pt idx="18938">
                  <c:v>2</c:v>
                </c:pt>
                <c:pt idx="18939">
                  <c:v>3</c:v>
                </c:pt>
                <c:pt idx="18940">
                  <c:v>3</c:v>
                </c:pt>
                <c:pt idx="18941">
                  <c:v>4</c:v>
                </c:pt>
                <c:pt idx="18942">
                  <c:v>2</c:v>
                </c:pt>
                <c:pt idx="18943">
                  <c:v>3</c:v>
                </c:pt>
                <c:pt idx="18944">
                  <c:v>3</c:v>
                </c:pt>
                <c:pt idx="18945">
                  <c:v>4</c:v>
                </c:pt>
                <c:pt idx="18946">
                  <c:v>3</c:v>
                </c:pt>
                <c:pt idx="18947">
                  <c:v>3</c:v>
                </c:pt>
                <c:pt idx="18948">
                  <c:v>3</c:v>
                </c:pt>
                <c:pt idx="18949">
                  <c:v>3</c:v>
                </c:pt>
                <c:pt idx="18950">
                  <c:v>4</c:v>
                </c:pt>
                <c:pt idx="18951">
                  <c:v>4</c:v>
                </c:pt>
                <c:pt idx="18952">
                  <c:v>3</c:v>
                </c:pt>
                <c:pt idx="18953">
                  <c:v>3</c:v>
                </c:pt>
                <c:pt idx="18954">
                  <c:v>3</c:v>
                </c:pt>
                <c:pt idx="18955">
                  <c:v>5</c:v>
                </c:pt>
                <c:pt idx="18956">
                  <c:v>4</c:v>
                </c:pt>
                <c:pt idx="18957">
                  <c:v>4</c:v>
                </c:pt>
                <c:pt idx="18958">
                  <c:v>3</c:v>
                </c:pt>
                <c:pt idx="18959">
                  <c:v>1</c:v>
                </c:pt>
                <c:pt idx="18960">
                  <c:v>2</c:v>
                </c:pt>
                <c:pt idx="18961">
                  <c:v>3</c:v>
                </c:pt>
                <c:pt idx="18962">
                  <c:v>3</c:v>
                </c:pt>
                <c:pt idx="18963">
                  <c:v>3</c:v>
                </c:pt>
                <c:pt idx="18964">
                  <c:v>6</c:v>
                </c:pt>
                <c:pt idx="18965">
                  <c:v>4</c:v>
                </c:pt>
                <c:pt idx="18966">
                  <c:v>4</c:v>
                </c:pt>
                <c:pt idx="18967">
                  <c:v>3</c:v>
                </c:pt>
                <c:pt idx="18968">
                  <c:v>4</c:v>
                </c:pt>
                <c:pt idx="18969">
                  <c:v>2</c:v>
                </c:pt>
                <c:pt idx="18970">
                  <c:v>3</c:v>
                </c:pt>
                <c:pt idx="18971">
                  <c:v>3</c:v>
                </c:pt>
                <c:pt idx="18972">
                  <c:v>2</c:v>
                </c:pt>
                <c:pt idx="18973">
                  <c:v>3</c:v>
                </c:pt>
                <c:pt idx="18974">
                  <c:v>5</c:v>
                </c:pt>
                <c:pt idx="18975">
                  <c:v>7</c:v>
                </c:pt>
                <c:pt idx="18976">
                  <c:v>3</c:v>
                </c:pt>
                <c:pt idx="18977">
                  <c:v>4</c:v>
                </c:pt>
                <c:pt idx="18978">
                  <c:v>3</c:v>
                </c:pt>
                <c:pt idx="18979">
                  <c:v>3</c:v>
                </c:pt>
                <c:pt idx="18980">
                  <c:v>4</c:v>
                </c:pt>
                <c:pt idx="18981">
                  <c:v>3</c:v>
                </c:pt>
                <c:pt idx="18982">
                  <c:v>4</c:v>
                </c:pt>
                <c:pt idx="18983">
                  <c:v>3</c:v>
                </c:pt>
                <c:pt idx="18984">
                  <c:v>4</c:v>
                </c:pt>
                <c:pt idx="18985">
                  <c:v>3</c:v>
                </c:pt>
                <c:pt idx="18986">
                  <c:v>3</c:v>
                </c:pt>
                <c:pt idx="18987">
                  <c:v>3</c:v>
                </c:pt>
                <c:pt idx="18988">
                  <c:v>3</c:v>
                </c:pt>
                <c:pt idx="18989">
                  <c:v>5</c:v>
                </c:pt>
                <c:pt idx="18990">
                  <c:v>2</c:v>
                </c:pt>
                <c:pt idx="18991">
                  <c:v>2</c:v>
                </c:pt>
                <c:pt idx="18992">
                  <c:v>2</c:v>
                </c:pt>
                <c:pt idx="18993">
                  <c:v>4</c:v>
                </c:pt>
                <c:pt idx="18994">
                  <c:v>3</c:v>
                </c:pt>
                <c:pt idx="18995">
                  <c:v>3</c:v>
                </c:pt>
                <c:pt idx="18996">
                  <c:v>4</c:v>
                </c:pt>
                <c:pt idx="18997">
                  <c:v>3</c:v>
                </c:pt>
                <c:pt idx="18998">
                  <c:v>3</c:v>
                </c:pt>
                <c:pt idx="18999">
                  <c:v>3</c:v>
                </c:pt>
                <c:pt idx="19000">
                  <c:v>5</c:v>
                </c:pt>
                <c:pt idx="19001">
                  <c:v>4</c:v>
                </c:pt>
                <c:pt idx="19002">
                  <c:v>2</c:v>
                </c:pt>
                <c:pt idx="19003">
                  <c:v>3</c:v>
                </c:pt>
                <c:pt idx="19004">
                  <c:v>3</c:v>
                </c:pt>
                <c:pt idx="19005">
                  <c:v>2</c:v>
                </c:pt>
                <c:pt idx="19006">
                  <c:v>2</c:v>
                </c:pt>
                <c:pt idx="19007">
                  <c:v>4</c:v>
                </c:pt>
                <c:pt idx="19008">
                  <c:v>4</c:v>
                </c:pt>
                <c:pt idx="19009">
                  <c:v>2</c:v>
                </c:pt>
                <c:pt idx="19010">
                  <c:v>6</c:v>
                </c:pt>
                <c:pt idx="19011">
                  <c:v>3</c:v>
                </c:pt>
                <c:pt idx="19012">
                  <c:v>2</c:v>
                </c:pt>
                <c:pt idx="19013">
                  <c:v>3</c:v>
                </c:pt>
                <c:pt idx="19014">
                  <c:v>3</c:v>
                </c:pt>
                <c:pt idx="19015">
                  <c:v>2</c:v>
                </c:pt>
                <c:pt idx="19016">
                  <c:v>3</c:v>
                </c:pt>
                <c:pt idx="19017">
                  <c:v>3</c:v>
                </c:pt>
                <c:pt idx="19018">
                  <c:v>3</c:v>
                </c:pt>
                <c:pt idx="19019">
                  <c:v>3</c:v>
                </c:pt>
                <c:pt idx="19020">
                  <c:v>3</c:v>
                </c:pt>
                <c:pt idx="19021">
                  <c:v>3</c:v>
                </c:pt>
                <c:pt idx="19022">
                  <c:v>3</c:v>
                </c:pt>
                <c:pt idx="19023">
                  <c:v>3</c:v>
                </c:pt>
                <c:pt idx="19024">
                  <c:v>4</c:v>
                </c:pt>
                <c:pt idx="19025">
                  <c:v>2</c:v>
                </c:pt>
                <c:pt idx="19026">
                  <c:v>4</c:v>
                </c:pt>
                <c:pt idx="19027">
                  <c:v>3</c:v>
                </c:pt>
                <c:pt idx="19028">
                  <c:v>2</c:v>
                </c:pt>
                <c:pt idx="19029">
                  <c:v>4</c:v>
                </c:pt>
                <c:pt idx="19030">
                  <c:v>2</c:v>
                </c:pt>
                <c:pt idx="19031">
                  <c:v>3</c:v>
                </c:pt>
                <c:pt idx="19032">
                  <c:v>4</c:v>
                </c:pt>
                <c:pt idx="19033">
                  <c:v>4</c:v>
                </c:pt>
                <c:pt idx="19034">
                  <c:v>3</c:v>
                </c:pt>
                <c:pt idx="19035">
                  <c:v>4</c:v>
                </c:pt>
                <c:pt idx="19036">
                  <c:v>2</c:v>
                </c:pt>
                <c:pt idx="19037">
                  <c:v>5</c:v>
                </c:pt>
                <c:pt idx="19038">
                  <c:v>3</c:v>
                </c:pt>
                <c:pt idx="19039">
                  <c:v>3</c:v>
                </c:pt>
                <c:pt idx="19040">
                  <c:v>4</c:v>
                </c:pt>
                <c:pt idx="19041">
                  <c:v>4</c:v>
                </c:pt>
                <c:pt idx="19042">
                  <c:v>3</c:v>
                </c:pt>
                <c:pt idx="19043">
                  <c:v>4</c:v>
                </c:pt>
                <c:pt idx="19044">
                  <c:v>4</c:v>
                </c:pt>
                <c:pt idx="19045">
                  <c:v>4</c:v>
                </c:pt>
                <c:pt idx="19046">
                  <c:v>3</c:v>
                </c:pt>
                <c:pt idx="19047">
                  <c:v>3</c:v>
                </c:pt>
                <c:pt idx="19048">
                  <c:v>2</c:v>
                </c:pt>
                <c:pt idx="19049">
                  <c:v>3</c:v>
                </c:pt>
                <c:pt idx="19050">
                  <c:v>3</c:v>
                </c:pt>
                <c:pt idx="19051">
                  <c:v>3</c:v>
                </c:pt>
                <c:pt idx="19052">
                  <c:v>4</c:v>
                </c:pt>
                <c:pt idx="19053">
                  <c:v>4</c:v>
                </c:pt>
                <c:pt idx="19054">
                  <c:v>2</c:v>
                </c:pt>
                <c:pt idx="19055">
                  <c:v>4</c:v>
                </c:pt>
                <c:pt idx="19056">
                  <c:v>4</c:v>
                </c:pt>
                <c:pt idx="19057">
                  <c:v>4</c:v>
                </c:pt>
                <c:pt idx="19058">
                  <c:v>3</c:v>
                </c:pt>
                <c:pt idx="19059">
                  <c:v>4</c:v>
                </c:pt>
                <c:pt idx="19060">
                  <c:v>3</c:v>
                </c:pt>
                <c:pt idx="19061">
                  <c:v>2</c:v>
                </c:pt>
                <c:pt idx="19062">
                  <c:v>3</c:v>
                </c:pt>
                <c:pt idx="19063">
                  <c:v>3</c:v>
                </c:pt>
                <c:pt idx="19064">
                  <c:v>3</c:v>
                </c:pt>
                <c:pt idx="19065">
                  <c:v>6</c:v>
                </c:pt>
                <c:pt idx="19066">
                  <c:v>4</c:v>
                </c:pt>
                <c:pt idx="19067">
                  <c:v>3</c:v>
                </c:pt>
                <c:pt idx="19068">
                  <c:v>4</c:v>
                </c:pt>
                <c:pt idx="19069">
                  <c:v>3</c:v>
                </c:pt>
                <c:pt idx="19070">
                  <c:v>3</c:v>
                </c:pt>
                <c:pt idx="19071">
                  <c:v>3</c:v>
                </c:pt>
                <c:pt idx="19072">
                  <c:v>3</c:v>
                </c:pt>
                <c:pt idx="19073">
                  <c:v>2</c:v>
                </c:pt>
                <c:pt idx="19074">
                  <c:v>3</c:v>
                </c:pt>
                <c:pt idx="19075">
                  <c:v>3</c:v>
                </c:pt>
                <c:pt idx="19076">
                  <c:v>3</c:v>
                </c:pt>
                <c:pt idx="19077">
                  <c:v>2</c:v>
                </c:pt>
                <c:pt idx="19078">
                  <c:v>5</c:v>
                </c:pt>
                <c:pt idx="19079">
                  <c:v>2</c:v>
                </c:pt>
                <c:pt idx="19080">
                  <c:v>4</c:v>
                </c:pt>
                <c:pt idx="19081">
                  <c:v>4</c:v>
                </c:pt>
                <c:pt idx="19082">
                  <c:v>3</c:v>
                </c:pt>
                <c:pt idx="19083">
                  <c:v>2</c:v>
                </c:pt>
                <c:pt idx="19084">
                  <c:v>4</c:v>
                </c:pt>
                <c:pt idx="19085">
                  <c:v>4</c:v>
                </c:pt>
                <c:pt idx="19086">
                  <c:v>5</c:v>
                </c:pt>
                <c:pt idx="19087">
                  <c:v>3</c:v>
                </c:pt>
                <c:pt idx="19088">
                  <c:v>4</c:v>
                </c:pt>
                <c:pt idx="19089">
                  <c:v>3</c:v>
                </c:pt>
                <c:pt idx="19090">
                  <c:v>2</c:v>
                </c:pt>
                <c:pt idx="19091">
                  <c:v>5</c:v>
                </c:pt>
                <c:pt idx="19092">
                  <c:v>2</c:v>
                </c:pt>
                <c:pt idx="19093">
                  <c:v>3</c:v>
                </c:pt>
                <c:pt idx="19094">
                  <c:v>5</c:v>
                </c:pt>
                <c:pt idx="19095">
                  <c:v>3</c:v>
                </c:pt>
                <c:pt idx="19096">
                  <c:v>3</c:v>
                </c:pt>
                <c:pt idx="19097">
                  <c:v>4</c:v>
                </c:pt>
                <c:pt idx="19098">
                  <c:v>2</c:v>
                </c:pt>
                <c:pt idx="19099">
                  <c:v>3</c:v>
                </c:pt>
                <c:pt idx="19100">
                  <c:v>3</c:v>
                </c:pt>
                <c:pt idx="19101">
                  <c:v>4</c:v>
                </c:pt>
                <c:pt idx="19102">
                  <c:v>4</c:v>
                </c:pt>
                <c:pt idx="19103">
                  <c:v>3</c:v>
                </c:pt>
                <c:pt idx="19104">
                  <c:v>2</c:v>
                </c:pt>
                <c:pt idx="19105">
                  <c:v>3</c:v>
                </c:pt>
                <c:pt idx="19106">
                  <c:v>4</c:v>
                </c:pt>
                <c:pt idx="19107">
                  <c:v>5</c:v>
                </c:pt>
                <c:pt idx="19108">
                  <c:v>4</c:v>
                </c:pt>
                <c:pt idx="19109">
                  <c:v>6</c:v>
                </c:pt>
                <c:pt idx="19110">
                  <c:v>4</c:v>
                </c:pt>
                <c:pt idx="19111">
                  <c:v>3</c:v>
                </c:pt>
                <c:pt idx="19112">
                  <c:v>4</c:v>
                </c:pt>
                <c:pt idx="19113">
                  <c:v>3</c:v>
                </c:pt>
                <c:pt idx="19114">
                  <c:v>3</c:v>
                </c:pt>
                <c:pt idx="19115">
                  <c:v>3</c:v>
                </c:pt>
                <c:pt idx="19116">
                  <c:v>2</c:v>
                </c:pt>
                <c:pt idx="19117">
                  <c:v>4</c:v>
                </c:pt>
                <c:pt idx="19118">
                  <c:v>2</c:v>
                </c:pt>
                <c:pt idx="19119">
                  <c:v>4</c:v>
                </c:pt>
                <c:pt idx="19120">
                  <c:v>2</c:v>
                </c:pt>
                <c:pt idx="19121">
                  <c:v>3</c:v>
                </c:pt>
                <c:pt idx="19122">
                  <c:v>3</c:v>
                </c:pt>
                <c:pt idx="19123">
                  <c:v>4</c:v>
                </c:pt>
                <c:pt idx="19124">
                  <c:v>3</c:v>
                </c:pt>
                <c:pt idx="19125">
                  <c:v>4</c:v>
                </c:pt>
                <c:pt idx="19126">
                  <c:v>2</c:v>
                </c:pt>
                <c:pt idx="19127">
                  <c:v>3</c:v>
                </c:pt>
                <c:pt idx="19128">
                  <c:v>3</c:v>
                </c:pt>
                <c:pt idx="19129">
                  <c:v>3</c:v>
                </c:pt>
                <c:pt idx="19130">
                  <c:v>4</c:v>
                </c:pt>
                <c:pt idx="19131">
                  <c:v>2</c:v>
                </c:pt>
                <c:pt idx="19132">
                  <c:v>4</c:v>
                </c:pt>
                <c:pt idx="19133">
                  <c:v>5</c:v>
                </c:pt>
                <c:pt idx="19134">
                  <c:v>3</c:v>
                </c:pt>
                <c:pt idx="19135">
                  <c:v>5</c:v>
                </c:pt>
                <c:pt idx="19136">
                  <c:v>4</c:v>
                </c:pt>
                <c:pt idx="19137">
                  <c:v>4</c:v>
                </c:pt>
                <c:pt idx="19138">
                  <c:v>2</c:v>
                </c:pt>
                <c:pt idx="19139">
                  <c:v>4</c:v>
                </c:pt>
                <c:pt idx="19140">
                  <c:v>3</c:v>
                </c:pt>
                <c:pt idx="19141">
                  <c:v>3</c:v>
                </c:pt>
                <c:pt idx="19142">
                  <c:v>4</c:v>
                </c:pt>
                <c:pt idx="19143">
                  <c:v>3</c:v>
                </c:pt>
                <c:pt idx="19144">
                  <c:v>5</c:v>
                </c:pt>
                <c:pt idx="19145">
                  <c:v>3</c:v>
                </c:pt>
                <c:pt idx="19146">
                  <c:v>3</c:v>
                </c:pt>
                <c:pt idx="19147">
                  <c:v>3</c:v>
                </c:pt>
                <c:pt idx="19148">
                  <c:v>5</c:v>
                </c:pt>
                <c:pt idx="19149">
                  <c:v>3</c:v>
                </c:pt>
                <c:pt idx="19150">
                  <c:v>2</c:v>
                </c:pt>
                <c:pt idx="19151">
                  <c:v>3</c:v>
                </c:pt>
                <c:pt idx="19152">
                  <c:v>4</c:v>
                </c:pt>
                <c:pt idx="19153">
                  <c:v>4</c:v>
                </c:pt>
                <c:pt idx="19154">
                  <c:v>4</c:v>
                </c:pt>
                <c:pt idx="19155">
                  <c:v>5</c:v>
                </c:pt>
                <c:pt idx="19156">
                  <c:v>4</c:v>
                </c:pt>
                <c:pt idx="19157">
                  <c:v>1</c:v>
                </c:pt>
                <c:pt idx="19158">
                  <c:v>3</c:v>
                </c:pt>
                <c:pt idx="19159">
                  <c:v>3</c:v>
                </c:pt>
                <c:pt idx="19160">
                  <c:v>4</c:v>
                </c:pt>
                <c:pt idx="19161">
                  <c:v>3</c:v>
                </c:pt>
                <c:pt idx="19162">
                  <c:v>3</c:v>
                </c:pt>
                <c:pt idx="19163">
                  <c:v>3</c:v>
                </c:pt>
                <c:pt idx="19164">
                  <c:v>3</c:v>
                </c:pt>
                <c:pt idx="19165">
                  <c:v>3</c:v>
                </c:pt>
                <c:pt idx="19166">
                  <c:v>4</c:v>
                </c:pt>
                <c:pt idx="19167">
                  <c:v>3</c:v>
                </c:pt>
                <c:pt idx="19168">
                  <c:v>3</c:v>
                </c:pt>
                <c:pt idx="19169">
                  <c:v>5</c:v>
                </c:pt>
                <c:pt idx="19170">
                  <c:v>2</c:v>
                </c:pt>
                <c:pt idx="19171">
                  <c:v>3</c:v>
                </c:pt>
                <c:pt idx="19172">
                  <c:v>2</c:v>
                </c:pt>
                <c:pt idx="19173">
                  <c:v>3</c:v>
                </c:pt>
                <c:pt idx="19174">
                  <c:v>3</c:v>
                </c:pt>
                <c:pt idx="19175">
                  <c:v>4</c:v>
                </c:pt>
                <c:pt idx="19176">
                  <c:v>4</c:v>
                </c:pt>
                <c:pt idx="19177">
                  <c:v>4</c:v>
                </c:pt>
                <c:pt idx="19178">
                  <c:v>3</c:v>
                </c:pt>
                <c:pt idx="19179">
                  <c:v>4</c:v>
                </c:pt>
                <c:pt idx="19180">
                  <c:v>3</c:v>
                </c:pt>
                <c:pt idx="19181">
                  <c:v>3</c:v>
                </c:pt>
                <c:pt idx="19182">
                  <c:v>4</c:v>
                </c:pt>
                <c:pt idx="19183">
                  <c:v>3</c:v>
                </c:pt>
                <c:pt idx="19184">
                  <c:v>4</c:v>
                </c:pt>
                <c:pt idx="19185">
                  <c:v>2</c:v>
                </c:pt>
                <c:pt idx="19186">
                  <c:v>4</c:v>
                </c:pt>
                <c:pt idx="19187">
                  <c:v>2</c:v>
                </c:pt>
                <c:pt idx="19188">
                  <c:v>5</c:v>
                </c:pt>
                <c:pt idx="19189">
                  <c:v>3</c:v>
                </c:pt>
                <c:pt idx="19190">
                  <c:v>5</c:v>
                </c:pt>
                <c:pt idx="19191">
                  <c:v>4</c:v>
                </c:pt>
                <c:pt idx="19192">
                  <c:v>3</c:v>
                </c:pt>
                <c:pt idx="19193">
                  <c:v>3</c:v>
                </c:pt>
                <c:pt idx="19194">
                  <c:v>4</c:v>
                </c:pt>
                <c:pt idx="19195">
                  <c:v>2</c:v>
                </c:pt>
                <c:pt idx="19196">
                  <c:v>3</c:v>
                </c:pt>
                <c:pt idx="19197">
                  <c:v>4</c:v>
                </c:pt>
                <c:pt idx="19198">
                  <c:v>3</c:v>
                </c:pt>
                <c:pt idx="19199">
                  <c:v>3</c:v>
                </c:pt>
                <c:pt idx="19200">
                  <c:v>3</c:v>
                </c:pt>
                <c:pt idx="19201">
                  <c:v>4</c:v>
                </c:pt>
                <c:pt idx="19202">
                  <c:v>3</c:v>
                </c:pt>
                <c:pt idx="19203">
                  <c:v>3</c:v>
                </c:pt>
                <c:pt idx="19204">
                  <c:v>4</c:v>
                </c:pt>
                <c:pt idx="19205">
                  <c:v>3</c:v>
                </c:pt>
                <c:pt idx="19206">
                  <c:v>4</c:v>
                </c:pt>
                <c:pt idx="19207">
                  <c:v>3</c:v>
                </c:pt>
                <c:pt idx="19208">
                  <c:v>6</c:v>
                </c:pt>
                <c:pt idx="19209">
                  <c:v>5</c:v>
                </c:pt>
                <c:pt idx="19210">
                  <c:v>5</c:v>
                </c:pt>
                <c:pt idx="19211">
                  <c:v>3</c:v>
                </c:pt>
                <c:pt idx="19212">
                  <c:v>2</c:v>
                </c:pt>
                <c:pt idx="19213">
                  <c:v>3</c:v>
                </c:pt>
                <c:pt idx="19214">
                  <c:v>5</c:v>
                </c:pt>
                <c:pt idx="19215">
                  <c:v>5</c:v>
                </c:pt>
                <c:pt idx="19216">
                  <c:v>4</c:v>
                </c:pt>
                <c:pt idx="19217">
                  <c:v>3</c:v>
                </c:pt>
                <c:pt idx="19218">
                  <c:v>3</c:v>
                </c:pt>
                <c:pt idx="19219">
                  <c:v>3</c:v>
                </c:pt>
                <c:pt idx="19220">
                  <c:v>4</c:v>
                </c:pt>
                <c:pt idx="19221">
                  <c:v>3</c:v>
                </c:pt>
                <c:pt idx="19222">
                  <c:v>4</c:v>
                </c:pt>
                <c:pt idx="19223">
                  <c:v>5</c:v>
                </c:pt>
                <c:pt idx="19224">
                  <c:v>3</c:v>
                </c:pt>
                <c:pt idx="19225">
                  <c:v>1</c:v>
                </c:pt>
                <c:pt idx="19226">
                  <c:v>4</c:v>
                </c:pt>
                <c:pt idx="19227">
                  <c:v>4</c:v>
                </c:pt>
                <c:pt idx="19228">
                  <c:v>3</c:v>
                </c:pt>
                <c:pt idx="19229">
                  <c:v>3</c:v>
                </c:pt>
                <c:pt idx="19230">
                  <c:v>3</c:v>
                </c:pt>
                <c:pt idx="19231">
                  <c:v>4</c:v>
                </c:pt>
                <c:pt idx="19232">
                  <c:v>3</c:v>
                </c:pt>
                <c:pt idx="19233">
                  <c:v>5</c:v>
                </c:pt>
                <c:pt idx="19234">
                  <c:v>3</c:v>
                </c:pt>
                <c:pt idx="19235">
                  <c:v>3</c:v>
                </c:pt>
                <c:pt idx="19236">
                  <c:v>4</c:v>
                </c:pt>
                <c:pt idx="19237">
                  <c:v>2</c:v>
                </c:pt>
                <c:pt idx="19238">
                  <c:v>3</c:v>
                </c:pt>
                <c:pt idx="19239">
                  <c:v>3</c:v>
                </c:pt>
                <c:pt idx="19240">
                  <c:v>4</c:v>
                </c:pt>
                <c:pt idx="19241">
                  <c:v>4</c:v>
                </c:pt>
                <c:pt idx="19242">
                  <c:v>4</c:v>
                </c:pt>
                <c:pt idx="19243">
                  <c:v>4</c:v>
                </c:pt>
                <c:pt idx="19244">
                  <c:v>4</c:v>
                </c:pt>
                <c:pt idx="19245">
                  <c:v>3</c:v>
                </c:pt>
                <c:pt idx="19246">
                  <c:v>3</c:v>
                </c:pt>
                <c:pt idx="19247">
                  <c:v>3</c:v>
                </c:pt>
                <c:pt idx="19248">
                  <c:v>4</c:v>
                </c:pt>
                <c:pt idx="19249">
                  <c:v>2</c:v>
                </c:pt>
                <c:pt idx="19250">
                  <c:v>3</c:v>
                </c:pt>
                <c:pt idx="19251">
                  <c:v>5</c:v>
                </c:pt>
                <c:pt idx="19252">
                  <c:v>3</c:v>
                </c:pt>
                <c:pt idx="19253">
                  <c:v>3</c:v>
                </c:pt>
                <c:pt idx="19254">
                  <c:v>10</c:v>
                </c:pt>
                <c:pt idx="19255">
                  <c:v>3</c:v>
                </c:pt>
                <c:pt idx="19256">
                  <c:v>3</c:v>
                </c:pt>
                <c:pt idx="19257">
                  <c:v>5</c:v>
                </c:pt>
                <c:pt idx="19258">
                  <c:v>3</c:v>
                </c:pt>
                <c:pt idx="19259">
                  <c:v>3</c:v>
                </c:pt>
                <c:pt idx="19260">
                  <c:v>4</c:v>
                </c:pt>
                <c:pt idx="19261">
                  <c:v>3</c:v>
                </c:pt>
                <c:pt idx="19262">
                  <c:v>6</c:v>
                </c:pt>
                <c:pt idx="19263">
                  <c:v>4</c:v>
                </c:pt>
                <c:pt idx="19264">
                  <c:v>3</c:v>
                </c:pt>
                <c:pt idx="19265">
                  <c:v>2</c:v>
                </c:pt>
                <c:pt idx="19266">
                  <c:v>2</c:v>
                </c:pt>
                <c:pt idx="19267">
                  <c:v>3</c:v>
                </c:pt>
                <c:pt idx="19268">
                  <c:v>3</c:v>
                </c:pt>
                <c:pt idx="19269">
                  <c:v>4</c:v>
                </c:pt>
                <c:pt idx="19270">
                  <c:v>4</c:v>
                </c:pt>
                <c:pt idx="19271">
                  <c:v>3</c:v>
                </c:pt>
                <c:pt idx="19272">
                  <c:v>4</c:v>
                </c:pt>
                <c:pt idx="19273">
                  <c:v>1</c:v>
                </c:pt>
                <c:pt idx="19274">
                  <c:v>3</c:v>
                </c:pt>
                <c:pt idx="19275">
                  <c:v>4</c:v>
                </c:pt>
                <c:pt idx="19276">
                  <c:v>4</c:v>
                </c:pt>
                <c:pt idx="19277">
                  <c:v>4</c:v>
                </c:pt>
                <c:pt idx="19278">
                  <c:v>3</c:v>
                </c:pt>
                <c:pt idx="19279">
                  <c:v>2</c:v>
                </c:pt>
                <c:pt idx="19280">
                  <c:v>4</c:v>
                </c:pt>
                <c:pt idx="19281">
                  <c:v>4</c:v>
                </c:pt>
                <c:pt idx="19282">
                  <c:v>3</c:v>
                </c:pt>
                <c:pt idx="19283">
                  <c:v>2</c:v>
                </c:pt>
                <c:pt idx="19284">
                  <c:v>3</c:v>
                </c:pt>
                <c:pt idx="19285">
                  <c:v>2</c:v>
                </c:pt>
                <c:pt idx="19286">
                  <c:v>2</c:v>
                </c:pt>
                <c:pt idx="19287">
                  <c:v>2</c:v>
                </c:pt>
                <c:pt idx="19288">
                  <c:v>3</c:v>
                </c:pt>
                <c:pt idx="19289">
                  <c:v>3</c:v>
                </c:pt>
                <c:pt idx="19290">
                  <c:v>3</c:v>
                </c:pt>
                <c:pt idx="19291">
                  <c:v>3</c:v>
                </c:pt>
                <c:pt idx="19292">
                  <c:v>4</c:v>
                </c:pt>
                <c:pt idx="19293">
                  <c:v>3</c:v>
                </c:pt>
                <c:pt idx="19294">
                  <c:v>3</c:v>
                </c:pt>
                <c:pt idx="19295">
                  <c:v>3</c:v>
                </c:pt>
                <c:pt idx="19296">
                  <c:v>3</c:v>
                </c:pt>
                <c:pt idx="19297">
                  <c:v>4</c:v>
                </c:pt>
                <c:pt idx="19298">
                  <c:v>4</c:v>
                </c:pt>
                <c:pt idx="19299">
                  <c:v>3</c:v>
                </c:pt>
                <c:pt idx="19300">
                  <c:v>3</c:v>
                </c:pt>
                <c:pt idx="19301">
                  <c:v>3</c:v>
                </c:pt>
                <c:pt idx="19302">
                  <c:v>8</c:v>
                </c:pt>
                <c:pt idx="19303">
                  <c:v>3</c:v>
                </c:pt>
                <c:pt idx="19304">
                  <c:v>3</c:v>
                </c:pt>
                <c:pt idx="19305">
                  <c:v>3</c:v>
                </c:pt>
                <c:pt idx="19306">
                  <c:v>3</c:v>
                </c:pt>
                <c:pt idx="19307">
                  <c:v>3</c:v>
                </c:pt>
                <c:pt idx="19308">
                  <c:v>3</c:v>
                </c:pt>
                <c:pt idx="19309">
                  <c:v>3</c:v>
                </c:pt>
                <c:pt idx="19310">
                  <c:v>4</c:v>
                </c:pt>
                <c:pt idx="19311">
                  <c:v>3</c:v>
                </c:pt>
                <c:pt idx="19312">
                  <c:v>3</c:v>
                </c:pt>
                <c:pt idx="19313">
                  <c:v>4</c:v>
                </c:pt>
                <c:pt idx="19314">
                  <c:v>3</c:v>
                </c:pt>
                <c:pt idx="19315">
                  <c:v>4</c:v>
                </c:pt>
                <c:pt idx="19316">
                  <c:v>3</c:v>
                </c:pt>
                <c:pt idx="19317">
                  <c:v>3</c:v>
                </c:pt>
                <c:pt idx="19318">
                  <c:v>4</c:v>
                </c:pt>
                <c:pt idx="19319">
                  <c:v>4</c:v>
                </c:pt>
                <c:pt idx="19320">
                  <c:v>3</c:v>
                </c:pt>
                <c:pt idx="19321">
                  <c:v>2</c:v>
                </c:pt>
                <c:pt idx="19322">
                  <c:v>4</c:v>
                </c:pt>
                <c:pt idx="19323">
                  <c:v>3</c:v>
                </c:pt>
                <c:pt idx="19324">
                  <c:v>3</c:v>
                </c:pt>
                <c:pt idx="19325">
                  <c:v>3</c:v>
                </c:pt>
                <c:pt idx="19326">
                  <c:v>3</c:v>
                </c:pt>
                <c:pt idx="19327">
                  <c:v>7</c:v>
                </c:pt>
                <c:pt idx="19328">
                  <c:v>4</c:v>
                </c:pt>
                <c:pt idx="19329">
                  <c:v>4</c:v>
                </c:pt>
                <c:pt idx="19330">
                  <c:v>4</c:v>
                </c:pt>
                <c:pt idx="19331">
                  <c:v>4</c:v>
                </c:pt>
                <c:pt idx="19332">
                  <c:v>3</c:v>
                </c:pt>
                <c:pt idx="19333">
                  <c:v>3</c:v>
                </c:pt>
                <c:pt idx="19334">
                  <c:v>3</c:v>
                </c:pt>
                <c:pt idx="19335">
                  <c:v>2</c:v>
                </c:pt>
                <c:pt idx="19336">
                  <c:v>2</c:v>
                </c:pt>
                <c:pt idx="19337">
                  <c:v>3</c:v>
                </c:pt>
                <c:pt idx="19338">
                  <c:v>4</c:v>
                </c:pt>
                <c:pt idx="19339">
                  <c:v>2</c:v>
                </c:pt>
                <c:pt idx="19340">
                  <c:v>4</c:v>
                </c:pt>
                <c:pt idx="19341">
                  <c:v>4</c:v>
                </c:pt>
                <c:pt idx="19342">
                  <c:v>3</c:v>
                </c:pt>
                <c:pt idx="19343">
                  <c:v>3</c:v>
                </c:pt>
                <c:pt idx="19344">
                  <c:v>2</c:v>
                </c:pt>
                <c:pt idx="19345">
                  <c:v>3</c:v>
                </c:pt>
                <c:pt idx="19346">
                  <c:v>3</c:v>
                </c:pt>
                <c:pt idx="19347">
                  <c:v>4</c:v>
                </c:pt>
                <c:pt idx="19348">
                  <c:v>3</c:v>
                </c:pt>
                <c:pt idx="19349">
                  <c:v>4</c:v>
                </c:pt>
                <c:pt idx="19350">
                  <c:v>3</c:v>
                </c:pt>
                <c:pt idx="19351">
                  <c:v>4</c:v>
                </c:pt>
                <c:pt idx="19352">
                  <c:v>4</c:v>
                </c:pt>
                <c:pt idx="19353">
                  <c:v>3</c:v>
                </c:pt>
                <c:pt idx="19354">
                  <c:v>3</c:v>
                </c:pt>
                <c:pt idx="19355">
                  <c:v>4</c:v>
                </c:pt>
                <c:pt idx="19356">
                  <c:v>4</c:v>
                </c:pt>
                <c:pt idx="19357">
                  <c:v>5</c:v>
                </c:pt>
                <c:pt idx="19358">
                  <c:v>4</c:v>
                </c:pt>
                <c:pt idx="19359">
                  <c:v>3</c:v>
                </c:pt>
                <c:pt idx="19360">
                  <c:v>4</c:v>
                </c:pt>
                <c:pt idx="19361">
                  <c:v>3</c:v>
                </c:pt>
                <c:pt idx="19362">
                  <c:v>4</c:v>
                </c:pt>
                <c:pt idx="19363">
                  <c:v>4</c:v>
                </c:pt>
                <c:pt idx="19364">
                  <c:v>3</c:v>
                </c:pt>
                <c:pt idx="19365">
                  <c:v>4</c:v>
                </c:pt>
                <c:pt idx="19366">
                  <c:v>3</c:v>
                </c:pt>
                <c:pt idx="19367">
                  <c:v>3</c:v>
                </c:pt>
                <c:pt idx="19368">
                  <c:v>2</c:v>
                </c:pt>
                <c:pt idx="19369">
                  <c:v>3</c:v>
                </c:pt>
                <c:pt idx="19370">
                  <c:v>4</c:v>
                </c:pt>
                <c:pt idx="19371">
                  <c:v>3</c:v>
                </c:pt>
                <c:pt idx="19372">
                  <c:v>3</c:v>
                </c:pt>
                <c:pt idx="19373">
                  <c:v>4</c:v>
                </c:pt>
                <c:pt idx="19374">
                  <c:v>4</c:v>
                </c:pt>
                <c:pt idx="19375">
                  <c:v>4</c:v>
                </c:pt>
                <c:pt idx="19376">
                  <c:v>4</c:v>
                </c:pt>
                <c:pt idx="19377">
                  <c:v>3</c:v>
                </c:pt>
                <c:pt idx="19378">
                  <c:v>4</c:v>
                </c:pt>
                <c:pt idx="19379">
                  <c:v>4</c:v>
                </c:pt>
                <c:pt idx="19380">
                  <c:v>4</c:v>
                </c:pt>
                <c:pt idx="19381">
                  <c:v>3</c:v>
                </c:pt>
                <c:pt idx="19382">
                  <c:v>3</c:v>
                </c:pt>
                <c:pt idx="19383">
                  <c:v>4</c:v>
                </c:pt>
                <c:pt idx="19384">
                  <c:v>3</c:v>
                </c:pt>
                <c:pt idx="19385">
                  <c:v>3</c:v>
                </c:pt>
                <c:pt idx="19386">
                  <c:v>3</c:v>
                </c:pt>
                <c:pt idx="19387">
                  <c:v>4</c:v>
                </c:pt>
                <c:pt idx="19388">
                  <c:v>3</c:v>
                </c:pt>
                <c:pt idx="19389">
                  <c:v>3</c:v>
                </c:pt>
                <c:pt idx="19390">
                  <c:v>4</c:v>
                </c:pt>
                <c:pt idx="19391">
                  <c:v>3</c:v>
                </c:pt>
                <c:pt idx="19392">
                  <c:v>3</c:v>
                </c:pt>
                <c:pt idx="19393">
                  <c:v>4</c:v>
                </c:pt>
                <c:pt idx="19394">
                  <c:v>3</c:v>
                </c:pt>
                <c:pt idx="19395">
                  <c:v>4</c:v>
                </c:pt>
                <c:pt idx="19396">
                  <c:v>4</c:v>
                </c:pt>
                <c:pt idx="19397">
                  <c:v>4</c:v>
                </c:pt>
                <c:pt idx="19398">
                  <c:v>3</c:v>
                </c:pt>
                <c:pt idx="19399">
                  <c:v>3</c:v>
                </c:pt>
                <c:pt idx="19400">
                  <c:v>4</c:v>
                </c:pt>
                <c:pt idx="19401">
                  <c:v>3</c:v>
                </c:pt>
                <c:pt idx="19402">
                  <c:v>5</c:v>
                </c:pt>
                <c:pt idx="19403">
                  <c:v>4</c:v>
                </c:pt>
                <c:pt idx="19404">
                  <c:v>2</c:v>
                </c:pt>
                <c:pt idx="19405">
                  <c:v>3</c:v>
                </c:pt>
                <c:pt idx="19406">
                  <c:v>3</c:v>
                </c:pt>
                <c:pt idx="19407">
                  <c:v>4</c:v>
                </c:pt>
                <c:pt idx="19408">
                  <c:v>3</c:v>
                </c:pt>
                <c:pt idx="19409">
                  <c:v>4</c:v>
                </c:pt>
                <c:pt idx="19410">
                  <c:v>3</c:v>
                </c:pt>
                <c:pt idx="19411">
                  <c:v>3</c:v>
                </c:pt>
                <c:pt idx="19412">
                  <c:v>2</c:v>
                </c:pt>
                <c:pt idx="19413">
                  <c:v>2</c:v>
                </c:pt>
                <c:pt idx="19414">
                  <c:v>2</c:v>
                </c:pt>
                <c:pt idx="19415">
                  <c:v>4</c:v>
                </c:pt>
                <c:pt idx="19416">
                  <c:v>3</c:v>
                </c:pt>
                <c:pt idx="19417">
                  <c:v>1</c:v>
                </c:pt>
                <c:pt idx="19418">
                  <c:v>4</c:v>
                </c:pt>
                <c:pt idx="19419">
                  <c:v>2</c:v>
                </c:pt>
                <c:pt idx="19420">
                  <c:v>4</c:v>
                </c:pt>
                <c:pt idx="19421">
                  <c:v>4</c:v>
                </c:pt>
                <c:pt idx="19422">
                  <c:v>3</c:v>
                </c:pt>
                <c:pt idx="19423">
                  <c:v>4</c:v>
                </c:pt>
                <c:pt idx="19424">
                  <c:v>3</c:v>
                </c:pt>
                <c:pt idx="19425">
                  <c:v>5</c:v>
                </c:pt>
                <c:pt idx="19426">
                  <c:v>3</c:v>
                </c:pt>
                <c:pt idx="19427">
                  <c:v>4</c:v>
                </c:pt>
                <c:pt idx="19428">
                  <c:v>3</c:v>
                </c:pt>
                <c:pt idx="19429">
                  <c:v>3</c:v>
                </c:pt>
                <c:pt idx="19430">
                  <c:v>3</c:v>
                </c:pt>
                <c:pt idx="19431">
                  <c:v>5</c:v>
                </c:pt>
                <c:pt idx="19432">
                  <c:v>4</c:v>
                </c:pt>
                <c:pt idx="19433">
                  <c:v>4</c:v>
                </c:pt>
                <c:pt idx="19434">
                  <c:v>6</c:v>
                </c:pt>
                <c:pt idx="19435">
                  <c:v>4</c:v>
                </c:pt>
                <c:pt idx="19436">
                  <c:v>3</c:v>
                </c:pt>
                <c:pt idx="19437">
                  <c:v>4</c:v>
                </c:pt>
                <c:pt idx="19438">
                  <c:v>2</c:v>
                </c:pt>
                <c:pt idx="19439">
                  <c:v>2</c:v>
                </c:pt>
                <c:pt idx="19440">
                  <c:v>3</c:v>
                </c:pt>
                <c:pt idx="19441">
                  <c:v>4</c:v>
                </c:pt>
                <c:pt idx="19442">
                  <c:v>4</c:v>
                </c:pt>
                <c:pt idx="19443">
                  <c:v>3</c:v>
                </c:pt>
                <c:pt idx="19444">
                  <c:v>4</c:v>
                </c:pt>
                <c:pt idx="19445">
                  <c:v>2</c:v>
                </c:pt>
                <c:pt idx="19446">
                  <c:v>4</c:v>
                </c:pt>
                <c:pt idx="19447">
                  <c:v>2</c:v>
                </c:pt>
                <c:pt idx="19448">
                  <c:v>3</c:v>
                </c:pt>
                <c:pt idx="19449">
                  <c:v>3</c:v>
                </c:pt>
                <c:pt idx="19450">
                  <c:v>3</c:v>
                </c:pt>
                <c:pt idx="19451">
                  <c:v>3</c:v>
                </c:pt>
                <c:pt idx="19452">
                  <c:v>0</c:v>
                </c:pt>
                <c:pt idx="19453">
                  <c:v>3</c:v>
                </c:pt>
                <c:pt idx="19454">
                  <c:v>2</c:v>
                </c:pt>
                <c:pt idx="19455">
                  <c:v>3</c:v>
                </c:pt>
                <c:pt idx="19456">
                  <c:v>3</c:v>
                </c:pt>
                <c:pt idx="19457">
                  <c:v>3</c:v>
                </c:pt>
                <c:pt idx="19458">
                  <c:v>4</c:v>
                </c:pt>
                <c:pt idx="19459">
                  <c:v>2</c:v>
                </c:pt>
                <c:pt idx="19460">
                  <c:v>3</c:v>
                </c:pt>
                <c:pt idx="19461">
                  <c:v>6</c:v>
                </c:pt>
                <c:pt idx="19462">
                  <c:v>3</c:v>
                </c:pt>
                <c:pt idx="19463">
                  <c:v>3</c:v>
                </c:pt>
                <c:pt idx="19464">
                  <c:v>5</c:v>
                </c:pt>
                <c:pt idx="19465">
                  <c:v>4</c:v>
                </c:pt>
                <c:pt idx="19466">
                  <c:v>5</c:v>
                </c:pt>
                <c:pt idx="19467">
                  <c:v>4</c:v>
                </c:pt>
                <c:pt idx="19468">
                  <c:v>4</c:v>
                </c:pt>
                <c:pt idx="19469">
                  <c:v>4</c:v>
                </c:pt>
                <c:pt idx="19470">
                  <c:v>3</c:v>
                </c:pt>
                <c:pt idx="19471">
                  <c:v>5</c:v>
                </c:pt>
                <c:pt idx="19472">
                  <c:v>3</c:v>
                </c:pt>
                <c:pt idx="19473">
                  <c:v>3</c:v>
                </c:pt>
                <c:pt idx="19474">
                  <c:v>4</c:v>
                </c:pt>
                <c:pt idx="19475">
                  <c:v>5</c:v>
                </c:pt>
                <c:pt idx="19476">
                  <c:v>4</c:v>
                </c:pt>
                <c:pt idx="19477">
                  <c:v>5</c:v>
                </c:pt>
                <c:pt idx="19478">
                  <c:v>4</c:v>
                </c:pt>
                <c:pt idx="19479">
                  <c:v>4</c:v>
                </c:pt>
                <c:pt idx="19480">
                  <c:v>2</c:v>
                </c:pt>
                <c:pt idx="19481">
                  <c:v>3</c:v>
                </c:pt>
                <c:pt idx="19482">
                  <c:v>3</c:v>
                </c:pt>
                <c:pt idx="19483">
                  <c:v>5</c:v>
                </c:pt>
                <c:pt idx="19484">
                  <c:v>4</c:v>
                </c:pt>
                <c:pt idx="19485">
                  <c:v>3</c:v>
                </c:pt>
                <c:pt idx="19486">
                  <c:v>3</c:v>
                </c:pt>
                <c:pt idx="19487">
                  <c:v>3</c:v>
                </c:pt>
                <c:pt idx="19488">
                  <c:v>4</c:v>
                </c:pt>
                <c:pt idx="19489">
                  <c:v>2</c:v>
                </c:pt>
                <c:pt idx="19490">
                  <c:v>4</c:v>
                </c:pt>
                <c:pt idx="19491">
                  <c:v>3</c:v>
                </c:pt>
                <c:pt idx="19492">
                  <c:v>4</c:v>
                </c:pt>
                <c:pt idx="19493">
                  <c:v>3</c:v>
                </c:pt>
                <c:pt idx="19494">
                  <c:v>3</c:v>
                </c:pt>
                <c:pt idx="19495">
                  <c:v>2</c:v>
                </c:pt>
                <c:pt idx="19496">
                  <c:v>3</c:v>
                </c:pt>
                <c:pt idx="19497">
                  <c:v>2</c:v>
                </c:pt>
                <c:pt idx="19498">
                  <c:v>3</c:v>
                </c:pt>
                <c:pt idx="19499">
                  <c:v>3</c:v>
                </c:pt>
                <c:pt idx="19500">
                  <c:v>3</c:v>
                </c:pt>
                <c:pt idx="19501">
                  <c:v>2</c:v>
                </c:pt>
                <c:pt idx="19502">
                  <c:v>5</c:v>
                </c:pt>
                <c:pt idx="19503">
                  <c:v>4</c:v>
                </c:pt>
                <c:pt idx="19504">
                  <c:v>5</c:v>
                </c:pt>
                <c:pt idx="19505">
                  <c:v>4</c:v>
                </c:pt>
                <c:pt idx="19506">
                  <c:v>4</c:v>
                </c:pt>
                <c:pt idx="19507">
                  <c:v>4</c:v>
                </c:pt>
                <c:pt idx="19508">
                  <c:v>5</c:v>
                </c:pt>
                <c:pt idx="19509">
                  <c:v>3</c:v>
                </c:pt>
                <c:pt idx="19510">
                  <c:v>3</c:v>
                </c:pt>
                <c:pt idx="19511">
                  <c:v>4</c:v>
                </c:pt>
                <c:pt idx="19512">
                  <c:v>2</c:v>
                </c:pt>
                <c:pt idx="19513">
                  <c:v>3</c:v>
                </c:pt>
                <c:pt idx="19514">
                  <c:v>5</c:v>
                </c:pt>
                <c:pt idx="19515">
                  <c:v>3</c:v>
                </c:pt>
                <c:pt idx="19516">
                  <c:v>3</c:v>
                </c:pt>
                <c:pt idx="19517">
                  <c:v>2</c:v>
                </c:pt>
                <c:pt idx="19518">
                  <c:v>4</c:v>
                </c:pt>
                <c:pt idx="19519">
                  <c:v>3</c:v>
                </c:pt>
                <c:pt idx="19520">
                  <c:v>3</c:v>
                </c:pt>
                <c:pt idx="19521">
                  <c:v>3</c:v>
                </c:pt>
                <c:pt idx="19522">
                  <c:v>4</c:v>
                </c:pt>
                <c:pt idx="19523">
                  <c:v>3</c:v>
                </c:pt>
                <c:pt idx="19524">
                  <c:v>3</c:v>
                </c:pt>
                <c:pt idx="19525">
                  <c:v>4</c:v>
                </c:pt>
                <c:pt idx="19526">
                  <c:v>4</c:v>
                </c:pt>
                <c:pt idx="19527">
                  <c:v>4</c:v>
                </c:pt>
                <c:pt idx="19528">
                  <c:v>5</c:v>
                </c:pt>
                <c:pt idx="19529">
                  <c:v>4</c:v>
                </c:pt>
                <c:pt idx="19530">
                  <c:v>4</c:v>
                </c:pt>
                <c:pt idx="19531">
                  <c:v>4</c:v>
                </c:pt>
                <c:pt idx="19532">
                  <c:v>3</c:v>
                </c:pt>
                <c:pt idx="19533">
                  <c:v>2</c:v>
                </c:pt>
                <c:pt idx="19534">
                  <c:v>4</c:v>
                </c:pt>
                <c:pt idx="19535">
                  <c:v>4</c:v>
                </c:pt>
                <c:pt idx="19536">
                  <c:v>3</c:v>
                </c:pt>
                <c:pt idx="19537">
                  <c:v>4</c:v>
                </c:pt>
                <c:pt idx="19538">
                  <c:v>3</c:v>
                </c:pt>
                <c:pt idx="19539">
                  <c:v>1</c:v>
                </c:pt>
                <c:pt idx="19540">
                  <c:v>3</c:v>
                </c:pt>
                <c:pt idx="19541">
                  <c:v>2</c:v>
                </c:pt>
                <c:pt idx="19542">
                  <c:v>3</c:v>
                </c:pt>
                <c:pt idx="19543">
                  <c:v>2</c:v>
                </c:pt>
                <c:pt idx="19544">
                  <c:v>3</c:v>
                </c:pt>
                <c:pt idx="19545">
                  <c:v>2</c:v>
                </c:pt>
                <c:pt idx="19546">
                  <c:v>2</c:v>
                </c:pt>
                <c:pt idx="19547">
                  <c:v>4</c:v>
                </c:pt>
                <c:pt idx="19548">
                  <c:v>5</c:v>
                </c:pt>
                <c:pt idx="19549">
                  <c:v>4</c:v>
                </c:pt>
                <c:pt idx="19550">
                  <c:v>3</c:v>
                </c:pt>
                <c:pt idx="19551">
                  <c:v>3</c:v>
                </c:pt>
                <c:pt idx="19552">
                  <c:v>4</c:v>
                </c:pt>
                <c:pt idx="19553">
                  <c:v>4</c:v>
                </c:pt>
                <c:pt idx="19554">
                  <c:v>3</c:v>
                </c:pt>
                <c:pt idx="19555">
                  <c:v>4</c:v>
                </c:pt>
                <c:pt idx="19556">
                  <c:v>4</c:v>
                </c:pt>
                <c:pt idx="19557">
                  <c:v>3</c:v>
                </c:pt>
                <c:pt idx="19558">
                  <c:v>4</c:v>
                </c:pt>
                <c:pt idx="19559">
                  <c:v>3</c:v>
                </c:pt>
                <c:pt idx="19560">
                  <c:v>4</c:v>
                </c:pt>
                <c:pt idx="19561">
                  <c:v>4</c:v>
                </c:pt>
                <c:pt idx="19562">
                  <c:v>4</c:v>
                </c:pt>
                <c:pt idx="19563">
                  <c:v>4</c:v>
                </c:pt>
                <c:pt idx="19564">
                  <c:v>4</c:v>
                </c:pt>
                <c:pt idx="19565">
                  <c:v>3</c:v>
                </c:pt>
                <c:pt idx="19566">
                  <c:v>4</c:v>
                </c:pt>
                <c:pt idx="19567">
                  <c:v>4</c:v>
                </c:pt>
                <c:pt idx="19568">
                  <c:v>6</c:v>
                </c:pt>
                <c:pt idx="19569">
                  <c:v>4</c:v>
                </c:pt>
                <c:pt idx="19570">
                  <c:v>3</c:v>
                </c:pt>
                <c:pt idx="19571">
                  <c:v>4</c:v>
                </c:pt>
                <c:pt idx="19572">
                  <c:v>3</c:v>
                </c:pt>
                <c:pt idx="19573">
                  <c:v>3</c:v>
                </c:pt>
                <c:pt idx="19574">
                  <c:v>2</c:v>
                </c:pt>
                <c:pt idx="19575">
                  <c:v>3</c:v>
                </c:pt>
                <c:pt idx="19576">
                  <c:v>4</c:v>
                </c:pt>
                <c:pt idx="19577">
                  <c:v>3</c:v>
                </c:pt>
                <c:pt idx="19578">
                  <c:v>2</c:v>
                </c:pt>
                <c:pt idx="19579">
                  <c:v>3</c:v>
                </c:pt>
                <c:pt idx="19580">
                  <c:v>4</c:v>
                </c:pt>
                <c:pt idx="19581">
                  <c:v>3</c:v>
                </c:pt>
                <c:pt idx="19582">
                  <c:v>2</c:v>
                </c:pt>
                <c:pt idx="19583">
                  <c:v>4</c:v>
                </c:pt>
                <c:pt idx="19584">
                  <c:v>2</c:v>
                </c:pt>
                <c:pt idx="19585">
                  <c:v>2</c:v>
                </c:pt>
                <c:pt idx="19586">
                  <c:v>2</c:v>
                </c:pt>
                <c:pt idx="19587">
                  <c:v>3</c:v>
                </c:pt>
                <c:pt idx="19588">
                  <c:v>3</c:v>
                </c:pt>
                <c:pt idx="19589">
                  <c:v>3</c:v>
                </c:pt>
                <c:pt idx="19590">
                  <c:v>4</c:v>
                </c:pt>
                <c:pt idx="19591">
                  <c:v>2</c:v>
                </c:pt>
                <c:pt idx="19592">
                  <c:v>4</c:v>
                </c:pt>
                <c:pt idx="19593">
                  <c:v>3</c:v>
                </c:pt>
                <c:pt idx="19594">
                  <c:v>4</c:v>
                </c:pt>
                <c:pt idx="19595">
                  <c:v>3</c:v>
                </c:pt>
                <c:pt idx="19596">
                  <c:v>3</c:v>
                </c:pt>
                <c:pt idx="19597">
                  <c:v>3</c:v>
                </c:pt>
                <c:pt idx="19598">
                  <c:v>3</c:v>
                </c:pt>
                <c:pt idx="19599">
                  <c:v>3</c:v>
                </c:pt>
                <c:pt idx="19600">
                  <c:v>2</c:v>
                </c:pt>
                <c:pt idx="19601">
                  <c:v>3</c:v>
                </c:pt>
                <c:pt idx="19602">
                  <c:v>4</c:v>
                </c:pt>
                <c:pt idx="19603">
                  <c:v>3</c:v>
                </c:pt>
                <c:pt idx="19604">
                  <c:v>3</c:v>
                </c:pt>
                <c:pt idx="19605">
                  <c:v>3</c:v>
                </c:pt>
                <c:pt idx="19606">
                  <c:v>3</c:v>
                </c:pt>
                <c:pt idx="19607">
                  <c:v>4</c:v>
                </c:pt>
                <c:pt idx="19608">
                  <c:v>3</c:v>
                </c:pt>
                <c:pt idx="19609">
                  <c:v>3</c:v>
                </c:pt>
                <c:pt idx="19610">
                  <c:v>3</c:v>
                </c:pt>
                <c:pt idx="19611">
                  <c:v>5</c:v>
                </c:pt>
                <c:pt idx="19612">
                  <c:v>3</c:v>
                </c:pt>
                <c:pt idx="19613">
                  <c:v>4</c:v>
                </c:pt>
                <c:pt idx="19614">
                  <c:v>3</c:v>
                </c:pt>
                <c:pt idx="19615">
                  <c:v>3</c:v>
                </c:pt>
                <c:pt idx="19616">
                  <c:v>4</c:v>
                </c:pt>
                <c:pt idx="19617">
                  <c:v>3</c:v>
                </c:pt>
                <c:pt idx="19618">
                  <c:v>2</c:v>
                </c:pt>
                <c:pt idx="19619">
                  <c:v>4</c:v>
                </c:pt>
                <c:pt idx="19620">
                  <c:v>5</c:v>
                </c:pt>
                <c:pt idx="19621">
                  <c:v>3</c:v>
                </c:pt>
                <c:pt idx="19622">
                  <c:v>3</c:v>
                </c:pt>
                <c:pt idx="19623">
                  <c:v>3</c:v>
                </c:pt>
                <c:pt idx="19624">
                  <c:v>3</c:v>
                </c:pt>
                <c:pt idx="19625">
                  <c:v>5</c:v>
                </c:pt>
                <c:pt idx="19626">
                  <c:v>5</c:v>
                </c:pt>
                <c:pt idx="19627">
                  <c:v>3</c:v>
                </c:pt>
                <c:pt idx="19628">
                  <c:v>2</c:v>
                </c:pt>
                <c:pt idx="19629">
                  <c:v>4</c:v>
                </c:pt>
                <c:pt idx="19630">
                  <c:v>4</c:v>
                </c:pt>
                <c:pt idx="19631">
                  <c:v>3</c:v>
                </c:pt>
                <c:pt idx="19632">
                  <c:v>3</c:v>
                </c:pt>
                <c:pt idx="19633">
                  <c:v>3</c:v>
                </c:pt>
                <c:pt idx="19634">
                  <c:v>4</c:v>
                </c:pt>
                <c:pt idx="19635">
                  <c:v>4</c:v>
                </c:pt>
                <c:pt idx="19636">
                  <c:v>3</c:v>
                </c:pt>
                <c:pt idx="19637">
                  <c:v>4</c:v>
                </c:pt>
                <c:pt idx="19638">
                  <c:v>5</c:v>
                </c:pt>
                <c:pt idx="19639">
                  <c:v>3</c:v>
                </c:pt>
                <c:pt idx="19640">
                  <c:v>3</c:v>
                </c:pt>
                <c:pt idx="19641">
                  <c:v>3</c:v>
                </c:pt>
                <c:pt idx="19642">
                  <c:v>4</c:v>
                </c:pt>
                <c:pt idx="19643">
                  <c:v>4</c:v>
                </c:pt>
                <c:pt idx="19644">
                  <c:v>3</c:v>
                </c:pt>
                <c:pt idx="19645">
                  <c:v>3</c:v>
                </c:pt>
                <c:pt idx="19646">
                  <c:v>3</c:v>
                </c:pt>
                <c:pt idx="19647">
                  <c:v>5</c:v>
                </c:pt>
                <c:pt idx="19648">
                  <c:v>2</c:v>
                </c:pt>
                <c:pt idx="19649">
                  <c:v>4</c:v>
                </c:pt>
                <c:pt idx="19650">
                  <c:v>3</c:v>
                </c:pt>
                <c:pt idx="19651">
                  <c:v>4</c:v>
                </c:pt>
                <c:pt idx="19652">
                  <c:v>3</c:v>
                </c:pt>
                <c:pt idx="19653">
                  <c:v>5</c:v>
                </c:pt>
                <c:pt idx="19654">
                  <c:v>3</c:v>
                </c:pt>
                <c:pt idx="19655">
                  <c:v>3</c:v>
                </c:pt>
                <c:pt idx="19656">
                  <c:v>6</c:v>
                </c:pt>
                <c:pt idx="19657">
                  <c:v>4</c:v>
                </c:pt>
                <c:pt idx="19658">
                  <c:v>4</c:v>
                </c:pt>
                <c:pt idx="19659">
                  <c:v>3</c:v>
                </c:pt>
                <c:pt idx="19660">
                  <c:v>2</c:v>
                </c:pt>
                <c:pt idx="19661">
                  <c:v>3</c:v>
                </c:pt>
                <c:pt idx="19662">
                  <c:v>3</c:v>
                </c:pt>
                <c:pt idx="19663">
                  <c:v>4</c:v>
                </c:pt>
                <c:pt idx="19664">
                  <c:v>4</c:v>
                </c:pt>
                <c:pt idx="19665">
                  <c:v>3</c:v>
                </c:pt>
                <c:pt idx="19666">
                  <c:v>4</c:v>
                </c:pt>
                <c:pt idx="19667">
                  <c:v>4</c:v>
                </c:pt>
                <c:pt idx="19668">
                  <c:v>3</c:v>
                </c:pt>
                <c:pt idx="19669">
                  <c:v>3</c:v>
                </c:pt>
                <c:pt idx="19670">
                  <c:v>5</c:v>
                </c:pt>
                <c:pt idx="19671">
                  <c:v>4</c:v>
                </c:pt>
                <c:pt idx="19672">
                  <c:v>4</c:v>
                </c:pt>
                <c:pt idx="19673">
                  <c:v>3</c:v>
                </c:pt>
                <c:pt idx="19674">
                  <c:v>2</c:v>
                </c:pt>
                <c:pt idx="19675">
                  <c:v>3</c:v>
                </c:pt>
                <c:pt idx="19676">
                  <c:v>4</c:v>
                </c:pt>
                <c:pt idx="19677">
                  <c:v>5</c:v>
                </c:pt>
                <c:pt idx="19678">
                  <c:v>3</c:v>
                </c:pt>
                <c:pt idx="19679">
                  <c:v>5</c:v>
                </c:pt>
                <c:pt idx="19680">
                  <c:v>3</c:v>
                </c:pt>
                <c:pt idx="19681">
                  <c:v>4</c:v>
                </c:pt>
                <c:pt idx="19682">
                  <c:v>4</c:v>
                </c:pt>
                <c:pt idx="19683">
                  <c:v>5</c:v>
                </c:pt>
                <c:pt idx="19684">
                  <c:v>3</c:v>
                </c:pt>
                <c:pt idx="19685">
                  <c:v>4</c:v>
                </c:pt>
                <c:pt idx="19686">
                  <c:v>6</c:v>
                </c:pt>
                <c:pt idx="19687">
                  <c:v>2</c:v>
                </c:pt>
                <c:pt idx="19688">
                  <c:v>2</c:v>
                </c:pt>
                <c:pt idx="19689">
                  <c:v>4</c:v>
                </c:pt>
                <c:pt idx="19690">
                  <c:v>2</c:v>
                </c:pt>
                <c:pt idx="19691">
                  <c:v>4</c:v>
                </c:pt>
                <c:pt idx="19692">
                  <c:v>3</c:v>
                </c:pt>
                <c:pt idx="19693">
                  <c:v>4</c:v>
                </c:pt>
                <c:pt idx="19694">
                  <c:v>4</c:v>
                </c:pt>
                <c:pt idx="19695">
                  <c:v>3</c:v>
                </c:pt>
                <c:pt idx="19696">
                  <c:v>4</c:v>
                </c:pt>
                <c:pt idx="19697">
                  <c:v>3</c:v>
                </c:pt>
                <c:pt idx="19698">
                  <c:v>5</c:v>
                </c:pt>
                <c:pt idx="19699">
                  <c:v>4</c:v>
                </c:pt>
                <c:pt idx="19700">
                  <c:v>2</c:v>
                </c:pt>
                <c:pt idx="19701">
                  <c:v>2</c:v>
                </c:pt>
                <c:pt idx="19702">
                  <c:v>4</c:v>
                </c:pt>
                <c:pt idx="19703">
                  <c:v>4</c:v>
                </c:pt>
                <c:pt idx="19704">
                  <c:v>3</c:v>
                </c:pt>
                <c:pt idx="19705">
                  <c:v>2</c:v>
                </c:pt>
                <c:pt idx="19706">
                  <c:v>3</c:v>
                </c:pt>
                <c:pt idx="19707">
                  <c:v>3</c:v>
                </c:pt>
                <c:pt idx="19708">
                  <c:v>5</c:v>
                </c:pt>
                <c:pt idx="19709">
                  <c:v>6</c:v>
                </c:pt>
                <c:pt idx="19710">
                  <c:v>4</c:v>
                </c:pt>
                <c:pt idx="19711">
                  <c:v>3</c:v>
                </c:pt>
                <c:pt idx="19712">
                  <c:v>3</c:v>
                </c:pt>
                <c:pt idx="19713">
                  <c:v>2</c:v>
                </c:pt>
                <c:pt idx="19714">
                  <c:v>4</c:v>
                </c:pt>
                <c:pt idx="19715">
                  <c:v>2</c:v>
                </c:pt>
                <c:pt idx="19716">
                  <c:v>3</c:v>
                </c:pt>
                <c:pt idx="19717">
                  <c:v>3</c:v>
                </c:pt>
                <c:pt idx="19718">
                  <c:v>4</c:v>
                </c:pt>
                <c:pt idx="19719">
                  <c:v>4</c:v>
                </c:pt>
                <c:pt idx="19720">
                  <c:v>3</c:v>
                </c:pt>
                <c:pt idx="19721">
                  <c:v>5</c:v>
                </c:pt>
                <c:pt idx="19722">
                  <c:v>4</c:v>
                </c:pt>
                <c:pt idx="19723">
                  <c:v>3</c:v>
                </c:pt>
                <c:pt idx="19724">
                  <c:v>4</c:v>
                </c:pt>
                <c:pt idx="19725">
                  <c:v>5</c:v>
                </c:pt>
                <c:pt idx="19726">
                  <c:v>5</c:v>
                </c:pt>
                <c:pt idx="19727">
                  <c:v>2</c:v>
                </c:pt>
                <c:pt idx="19728">
                  <c:v>3</c:v>
                </c:pt>
                <c:pt idx="19729">
                  <c:v>3</c:v>
                </c:pt>
                <c:pt idx="19730">
                  <c:v>3</c:v>
                </c:pt>
                <c:pt idx="19731">
                  <c:v>4</c:v>
                </c:pt>
                <c:pt idx="19732">
                  <c:v>2</c:v>
                </c:pt>
                <c:pt idx="19733">
                  <c:v>3</c:v>
                </c:pt>
                <c:pt idx="19734">
                  <c:v>3</c:v>
                </c:pt>
                <c:pt idx="19735">
                  <c:v>4</c:v>
                </c:pt>
                <c:pt idx="19736">
                  <c:v>3</c:v>
                </c:pt>
                <c:pt idx="19737">
                  <c:v>3</c:v>
                </c:pt>
                <c:pt idx="19738">
                  <c:v>2</c:v>
                </c:pt>
                <c:pt idx="19739">
                  <c:v>3</c:v>
                </c:pt>
                <c:pt idx="19740">
                  <c:v>4</c:v>
                </c:pt>
                <c:pt idx="19741">
                  <c:v>3</c:v>
                </c:pt>
                <c:pt idx="19742">
                  <c:v>2</c:v>
                </c:pt>
                <c:pt idx="19743">
                  <c:v>4</c:v>
                </c:pt>
                <c:pt idx="19744">
                  <c:v>4</c:v>
                </c:pt>
                <c:pt idx="19745">
                  <c:v>4</c:v>
                </c:pt>
                <c:pt idx="19746">
                  <c:v>4</c:v>
                </c:pt>
                <c:pt idx="19747">
                  <c:v>3</c:v>
                </c:pt>
                <c:pt idx="19748">
                  <c:v>4</c:v>
                </c:pt>
                <c:pt idx="19749">
                  <c:v>2</c:v>
                </c:pt>
                <c:pt idx="19750">
                  <c:v>3</c:v>
                </c:pt>
                <c:pt idx="19751">
                  <c:v>5</c:v>
                </c:pt>
                <c:pt idx="19752">
                  <c:v>4</c:v>
                </c:pt>
                <c:pt idx="19753">
                  <c:v>4</c:v>
                </c:pt>
                <c:pt idx="19754">
                  <c:v>4</c:v>
                </c:pt>
                <c:pt idx="19755">
                  <c:v>5</c:v>
                </c:pt>
                <c:pt idx="19756">
                  <c:v>4</c:v>
                </c:pt>
                <c:pt idx="19757">
                  <c:v>3</c:v>
                </c:pt>
                <c:pt idx="19758">
                  <c:v>3</c:v>
                </c:pt>
                <c:pt idx="19759">
                  <c:v>4</c:v>
                </c:pt>
                <c:pt idx="19760">
                  <c:v>4</c:v>
                </c:pt>
                <c:pt idx="19761">
                  <c:v>3</c:v>
                </c:pt>
                <c:pt idx="19762">
                  <c:v>4</c:v>
                </c:pt>
                <c:pt idx="19763">
                  <c:v>4</c:v>
                </c:pt>
                <c:pt idx="19764">
                  <c:v>4</c:v>
                </c:pt>
                <c:pt idx="19765">
                  <c:v>2</c:v>
                </c:pt>
                <c:pt idx="19766">
                  <c:v>4</c:v>
                </c:pt>
                <c:pt idx="19767">
                  <c:v>3</c:v>
                </c:pt>
                <c:pt idx="19768">
                  <c:v>4</c:v>
                </c:pt>
                <c:pt idx="19769">
                  <c:v>3</c:v>
                </c:pt>
                <c:pt idx="19770">
                  <c:v>5</c:v>
                </c:pt>
                <c:pt idx="19771">
                  <c:v>3</c:v>
                </c:pt>
                <c:pt idx="19772">
                  <c:v>3</c:v>
                </c:pt>
                <c:pt idx="19773">
                  <c:v>3</c:v>
                </c:pt>
                <c:pt idx="19774">
                  <c:v>4</c:v>
                </c:pt>
                <c:pt idx="19775">
                  <c:v>4</c:v>
                </c:pt>
                <c:pt idx="19776">
                  <c:v>3</c:v>
                </c:pt>
                <c:pt idx="19777">
                  <c:v>5</c:v>
                </c:pt>
                <c:pt idx="19778">
                  <c:v>3</c:v>
                </c:pt>
                <c:pt idx="19779">
                  <c:v>4</c:v>
                </c:pt>
                <c:pt idx="19780">
                  <c:v>3</c:v>
                </c:pt>
                <c:pt idx="19781">
                  <c:v>5</c:v>
                </c:pt>
                <c:pt idx="19782">
                  <c:v>3</c:v>
                </c:pt>
                <c:pt idx="19783">
                  <c:v>3</c:v>
                </c:pt>
                <c:pt idx="19784">
                  <c:v>3</c:v>
                </c:pt>
                <c:pt idx="19785">
                  <c:v>4</c:v>
                </c:pt>
                <c:pt idx="19786">
                  <c:v>3</c:v>
                </c:pt>
                <c:pt idx="19787">
                  <c:v>2</c:v>
                </c:pt>
                <c:pt idx="19788">
                  <c:v>4</c:v>
                </c:pt>
                <c:pt idx="19789">
                  <c:v>5</c:v>
                </c:pt>
                <c:pt idx="19790">
                  <c:v>4</c:v>
                </c:pt>
                <c:pt idx="19791">
                  <c:v>2</c:v>
                </c:pt>
                <c:pt idx="19792">
                  <c:v>3</c:v>
                </c:pt>
                <c:pt idx="19793">
                  <c:v>6</c:v>
                </c:pt>
                <c:pt idx="19794">
                  <c:v>3</c:v>
                </c:pt>
                <c:pt idx="19795">
                  <c:v>2</c:v>
                </c:pt>
                <c:pt idx="19796">
                  <c:v>3</c:v>
                </c:pt>
                <c:pt idx="19797">
                  <c:v>3</c:v>
                </c:pt>
                <c:pt idx="19798">
                  <c:v>3</c:v>
                </c:pt>
                <c:pt idx="19799">
                  <c:v>4</c:v>
                </c:pt>
                <c:pt idx="19800">
                  <c:v>3</c:v>
                </c:pt>
                <c:pt idx="19801">
                  <c:v>2</c:v>
                </c:pt>
                <c:pt idx="19802">
                  <c:v>4</c:v>
                </c:pt>
                <c:pt idx="19803">
                  <c:v>4</c:v>
                </c:pt>
                <c:pt idx="19804">
                  <c:v>3</c:v>
                </c:pt>
                <c:pt idx="19805">
                  <c:v>3</c:v>
                </c:pt>
                <c:pt idx="19806">
                  <c:v>4</c:v>
                </c:pt>
                <c:pt idx="19807">
                  <c:v>3</c:v>
                </c:pt>
                <c:pt idx="19808">
                  <c:v>3</c:v>
                </c:pt>
                <c:pt idx="19809">
                  <c:v>4</c:v>
                </c:pt>
                <c:pt idx="19810">
                  <c:v>3</c:v>
                </c:pt>
                <c:pt idx="19811">
                  <c:v>4</c:v>
                </c:pt>
                <c:pt idx="19812">
                  <c:v>3</c:v>
                </c:pt>
                <c:pt idx="19813">
                  <c:v>3</c:v>
                </c:pt>
                <c:pt idx="19814">
                  <c:v>5</c:v>
                </c:pt>
                <c:pt idx="19815">
                  <c:v>3</c:v>
                </c:pt>
                <c:pt idx="19816">
                  <c:v>4</c:v>
                </c:pt>
                <c:pt idx="19817">
                  <c:v>2</c:v>
                </c:pt>
                <c:pt idx="19818">
                  <c:v>5</c:v>
                </c:pt>
                <c:pt idx="19819">
                  <c:v>4</c:v>
                </c:pt>
                <c:pt idx="19820">
                  <c:v>3</c:v>
                </c:pt>
                <c:pt idx="19821">
                  <c:v>4</c:v>
                </c:pt>
                <c:pt idx="19822">
                  <c:v>3</c:v>
                </c:pt>
                <c:pt idx="19823">
                  <c:v>4</c:v>
                </c:pt>
                <c:pt idx="19824">
                  <c:v>3</c:v>
                </c:pt>
                <c:pt idx="19825">
                  <c:v>5</c:v>
                </c:pt>
                <c:pt idx="19826">
                  <c:v>3</c:v>
                </c:pt>
                <c:pt idx="19827">
                  <c:v>4</c:v>
                </c:pt>
                <c:pt idx="19828">
                  <c:v>4</c:v>
                </c:pt>
                <c:pt idx="19829">
                  <c:v>4</c:v>
                </c:pt>
                <c:pt idx="19830">
                  <c:v>3</c:v>
                </c:pt>
                <c:pt idx="19831">
                  <c:v>4</c:v>
                </c:pt>
                <c:pt idx="19832">
                  <c:v>4</c:v>
                </c:pt>
                <c:pt idx="19833">
                  <c:v>4</c:v>
                </c:pt>
                <c:pt idx="19834">
                  <c:v>3</c:v>
                </c:pt>
                <c:pt idx="19835">
                  <c:v>2</c:v>
                </c:pt>
                <c:pt idx="19836">
                  <c:v>3</c:v>
                </c:pt>
                <c:pt idx="19837">
                  <c:v>5</c:v>
                </c:pt>
                <c:pt idx="19838">
                  <c:v>3</c:v>
                </c:pt>
                <c:pt idx="19839">
                  <c:v>5</c:v>
                </c:pt>
                <c:pt idx="19840">
                  <c:v>4</c:v>
                </c:pt>
                <c:pt idx="19841">
                  <c:v>4</c:v>
                </c:pt>
                <c:pt idx="19842">
                  <c:v>4</c:v>
                </c:pt>
                <c:pt idx="19843">
                  <c:v>5</c:v>
                </c:pt>
                <c:pt idx="19844">
                  <c:v>4</c:v>
                </c:pt>
                <c:pt idx="19845">
                  <c:v>3</c:v>
                </c:pt>
                <c:pt idx="19846">
                  <c:v>3</c:v>
                </c:pt>
                <c:pt idx="19847">
                  <c:v>4</c:v>
                </c:pt>
                <c:pt idx="19848">
                  <c:v>5</c:v>
                </c:pt>
                <c:pt idx="19849">
                  <c:v>4</c:v>
                </c:pt>
                <c:pt idx="19850">
                  <c:v>4</c:v>
                </c:pt>
                <c:pt idx="19851">
                  <c:v>3</c:v>
                </c:pt>
                <c:pt idx="19852">
                  <c:v>4</c:v>
                </c:pt>
                <c:pt idx="19853">
                  <c:v>3</c:v>
                </c:pt>
                <c:pt idx="19854">
                  <c:v>3</c:v>
                </c:pt>
                <c:pt idx="19855">
                  <c:v>3</c:v>
                </c:pt>
                <c:pt idx="19856">
                  <c:v>4</c:v>
                </c:pt>
                <c:pt idx="19857">
                  <c:v>4</c:v>
                </c:pt>
                <c:pt idx="19858">
                  <c:v>4</c:v>
                </c:pt>
                <c:pt idx="19859">
                  <c:v>4</c:v>
                </c:pt>
                <c:pt idx="19860">
                  <c:v>4</c:v>
                </c:pt>
                <c:pt idx="19861">
                  <c:v>3</c:v>
                </c:pt>
                <c:pt idx="19862">
                  <c:v>3</c:v>
                </c:pt>
                <c:pt idx="19863">
                  <c:v>3</c:v>
                </c:pt>
                <c:pt idx="19864">
                  <c:v>4</c:v>
                </c:pt>
                <c:pt idx="19865">
                  <c:v>3</c:v>
                </c:pt>
                <c:pt idx="19866">
                  <c:v>3</c:v>
                </c:pt>
                <c:pt idx="19867">
                  <c:v>3</c:v>
                </c:pt>
                <c:pt idx="19868">
                  <c:v>3</c:v>
                </c:pt>
                <c:pt idx="19869">
                  <c:v>4</c:v>
                </c:pt>
                <c:pt idx="19870">
                  <c:v>4</c:v>
                </c:pt>
                <c:pt idx="19871">
                  <c:v>3</c:v>
                </c:pt>
                <c:pt idx="19872">
                  <c:v>2</c:v>
                </c:pt>
                <c:pt idx="19873">
                  <c:v>3</c:v>
                </c:pt>
                <c:pt idx="19874">
                  <c:v>3</c:v>
                </c:pt>
                <c:pt idx="19875">
                  <c:v>3</c:v>
                </c:pt>
                <c:pt idx="19876">
                  <c:v>5</c:v>
                </c:pt>
                <c:pt idx="19877">
                  <c:v>3</c:v>
                </c:pt>
                <c:pt idx="19878">
                  <c:v>4</c:v>
                </c:pt>
                <c:pt idx="19879">
                  <c:v>4</c:v>
                </c:pt>
                <c:pt idx="19880">
                  <c:v>3</c:v>
                </c:pt>
                <c:pt idx="19881">
                  <c:v>4</c:v>
                </c:pt>
                <c:pt idx="19882">
                  <c:v>2</c:v>
                </c:pt>
                <c:pt idx="19883">
                  <c:v>3</c:v>
                </c:pt>
                <c:pt idx="19884">
                  <c:v>3</c:v>
                </c:pt>
                <c:pt idx="19885">
                  <c:v>1</c:v>
                </c:pt>
                <c:pt idx="19886">
                  <c:v>4</c:v>
                </c:pt>
                <c:pt idx="19887">
                  <c:v>4</c:v>
                </c:pt>
                <c:pt idx="19888">
                  <c:v>2</c:v>
                </c:pt>
                <c:pt idx="19889">
                  <c:v>3</c:v>
                </c:pt>
                <c:pt idx="19890">
                  <c:v>5</c:v>
                </c:pt>
                <c:pt idx="19891">
                  <c:v>4</c:v>
                </c:pt>
                <c:pt idx="19892">
                  <c:v>4</c:v>
                </c:pt>
                <c:pt idx="19893">
                  <c:v>3</c:v>
                </c:pt>
                <c:pt idx="19894">
                  <c:v>3</c:v>
                </c:pt>
                <c:pt idx="19895">
                  <c:v>4</c:v>
                </c:pt>
                <c:pt idx="19896">
                  <c:v>4</c:v>
                </c:pt>
                <c:pt idx="19897">
                  <c:v>3</c:v>
                </c:pt>
                <c:pt idx="19898">
                  <c:v>4</c:v>
                </c:pt>
                <c:pt idx="19899">
                  <c:v>3</c:v>
                </c:pt>
                <c:pt idx="19900">
                  <c:v>4</c:v>
                </c:pt>
                <c:pt idx="19901">
                  <c:v>3</c:v>
                </c:pt>
                <c:pt idx="19902">
                  <c:v>3</c:v>
                </c:pt>
                <c:pt idx="19903">
                  <c:v>3</c:v>
                </c:pt>
                <c:pt idx="19904">
                  <c:v>3</c:v>
                </c:pt>
                <c:pt idx="19905">
                  <c:v>4</c:v>
                </c:pt>
                <c:pt idx="19906">
                  <c:v>3</c:v>
                </c:pt>
                <c:pt idx="19907">
                  <c:v>5</c:v>
                </c:pt>
                <c:pt idx="19908">
                  <c:v>4</c:v>
                </c:pt>
                <c:pt idx="19909">
                  <c:v>3</c:v>
                </c:pt>
                <c:pt idx="19910">
                  <c:v>3</c:v>
                </c:pt>
                <c:pt idx="19911">
                  <c:v>4</c:v>
                </c:pt>
                <c:pt idx="19912">
                  <c:v>2</c:v>
                </c:pt>
                <c:pt idx="19913">
                  <c:v>4</c:v>
                </c:pt>
                <c:pt idx="19914">
                  <c:v>3</c:v>
                </c:pt>
                <c:pt idx="19915">
                  <c:v>3</c:v>
                </c:pt>
                <c:pt idx="19916">
                  <c:v>5</c:v>
                </c:pt>
                <c:pt idx="19917">
                  <c:v>4</c:v>
                </c:pt>
                <c:pt idx="19918">
                  <c:v>4</c:v>
                </c:pt>
                <c:pt idx="19919">
                  <c:v>3</c:v>
                </c:pt>
                <c:pt idx="19920">
                  <c:v>4</c:v>
                </c:pt>
                <c:pt idx="19921">
                  <c:v>3</c:v>
                </c:pt>
                <c:pt idx="19922">
                  <c:v>2</c:v>
                </c:pt>
                <c:pt idx="19923">
                  <c:v>3</c:v>
                </c:pt>
                <c:pt idx="19924">
                  <c:v>3</c:v>
                </c:pt>
                <c:pt idx="19925">
                  <c:v>2</c:v>
                </c:pt>
                <c:pt idx="19926">
                  <c:v>3</c:v>
                </c:pt>
                <c:pt idx="19927">
                  <c:v>2</c:v>
                </c:pt>
                <c:pt idx="19928">
                  <c:v>4</c:v>
                </c:pt>
                <c:pt idx="19929">
                  <c:v>3</c:v>
                </c:pt>
                <c:pt idx="19930">
                  <c:v>2</c:v>
                </c:pt>
                <c:pt idx="19931">
                  <c:v>3</c:v>
                </c:pt>
                <c:pt idx="19932">
                  <c:v>4</c:v>
                </c:pt>
                <c:pt idx="19933">
                  <c:v>2</c:v>
                </c:pt>
                <c:pt idx="19934">
                  <c:v>3</c:v>
                </c:pt>
                <c:pt idx="19935">
                  <c:v>3</c:v>
                </c:pt>
                <c:pt idx="19936">
                  <c:v>3</c:v>
                </c:pt>
                <c:pt idx="19937">
                  <c:v>4</c:v>
                </c:pt>
                <c:pt idx="19938">
                  <c:v>4</c:v>
                </c:pt>
                <c:pt idx="19939">
                  <c:v>2</c:v>
                </c:pt>
                <c:pt idx="19940">
                  <c:v>5</c:v>
                </c:pt>
                <c:pt idx="19941">
                  <c:v>5</c:v>
                </c:pt>
                <c:pt idx="19942">
                  <c:v>4</c:v>
                </c:pt>
                <c:pt idx="19943">
                  <c:v>3</c:v>
                </c:pt>
                <c:pt idx="19944">
                  <c:v>3</c:v>
                </c:pt>
                <c:pt idx="19945">
                  <c:v>4</c:v>
                </c:pt>
                <c:pt idx="19946">
                  <c:v>5</c:v>
                </c:pt>
                <c:pt idx="19947">
                  <c:v>4</c:v>
                </c:pt>
                <c:pt idx="19948">
                  <c:v>4</c:v>
                </c:pt>
                <c:pt idx="19949">
                  <c:v>2</c:v>
                </c:pt>
                <c:pt idx="19950">
                  <c:v>4</c:v>
                </c:pt>
                <c:pt idx="19951">
                  <c:v>3</c:v>
                </c:pt>
                <c:pt idx="19952">
                  <c:v>3</c:v>
                </c:pt>
                <c:pt idx="19953">
                  <c:v>3</c:v>
                </c:pt>
                <c:pt idx="19954">
                  <c:v>4</c:v>
                </c:pt>
                <c:pt idx="19955">
                  <c:v>4</c:v>
                </c:pt>
                <c:pt idx="19956">
                  <c:v>5</c:v>
                </c:pt>
                <c:pt idx="19957">
                  <c:v>2</c:v>
                </c:pt>
                <c:pt idx="19958">
                  <c:v>3</c:v>
                </c:pt>
                <c:pt idx="19959">
                  <c:v>3</c:v>
                </c:pt>
                <c:pt idx="19960">
                  <c:v>3</c:v>
                </c:pt>
                <c:pt idx="19961">
                  <c:v>5</c:v>
                </c:pt>
                <c:pt idx="19962">
                  <c:v>4</c:v>
                </c:pt>
                <c:pt idx="19963">
                  <c:v>4</c:v>
                </c:pt>
                <c:pt idx="19964">
                  <c:v>3</c:v>
                </c:pt>
                <c:pt idx="19965">
                  <c:v>3</c:v>
                </c:pt>
                <c:pt idx="19966">
                  <c:v>4</c:v>
                </c:pt>
                <c:pt idx="19967">
                  <c:v>4</c:v>
                </c:pt>
                <c:pt idx="19968">
                  <c:v>4</c:v>
                </c:pt>
                <c:pt idx="19969">
                  <c:v>2</c:v>
                </c:pt>
                <c:pt idx="19970">
                  <c:v>3</c:v>
                </c:pt>
                <c:pt idx="19971">
                  <c:v>3</c:v>
                </c:pt>
                <c:pt idx="19972">
                  <c:v>4</c:v>
                </c:pt>
                <c:pt idx="19973">
                  <c:v>3</c:v>
                </c:pt>
                <c:pt idx="19974">
                  <c:v>4</c:v>
                </c:pt>
                <c:pt idx="19975">
                  <c:v>3</c:v>
                </c:pt>
                <c:pt idx="19976">
                  <c:v>2</c:v>
                </c:pt>
                <c:pt idx="19977">
                  <c:v>4</c:v>
                </c:pt>
                <c:pt idx="19978">
                  <c:v>3</c:v>
                </c:pt>
                <c:pt idx="19979">
                  <c:v>4</c:v>
                </c:pt>
                <c:pt idx="19980">
                  <c:v>3</c:v>
                </c:pt>
                <c:pt idx="19981">
                  <c:v>4</c:v>
                </c:pt>
                <c:pt idx="19982">
                  <c:v>2</c:v>
                </c:pt>
                <c:pt idx="19983">
                  <c:v>2</c:v>
                </c:pt>
                <c:pt idx="19984">
                  <c:v>3</c:v>
                </c:pt>
                <c:pt idx="19985">
                  <c:v>3</c:v>
                </c:pt>
                <c:pt idx="19986">
                  <c:v>4</c:v>
                </c:pt>
                <c:pt idx="19987">
                  <c:v>5</c:v>
                </c:pt>
                <c:pt idx="19988">
                  <c:v>4</c:v>
                </c:pt>
                <c:pt idx="19989">
                  <c:v>4</c:v>
                </c:pt>
                <c:pt idx="19990">
                  <c:v>3</c:v>
                </c:pt>
                <c:pt idx="19991">
                  <c:v>3</c:v>
                </c:pt>
                <c:pt idx="19992">
                  <c:v>3</c:v>
                </c:pt>
                <c:pt idx="19993">
                  <c:v>2</c:v>
                </c:pt>
                <c:pt idx="19994">
                  <c:v>3</c:v>
                </c:pt>
                <c:pt idx="19995">
                  <c:v>5</c:v>
                </c:pt>
                <c:pt idx="19996">
                  <c:v>3</c:v>
                </c:pt>
                <c:pt idx="19997">
                  <c:v>3</c:v>
                </c:pt>
                <c:pt idx="19998">
                  <c:v>2</c:v>
                </c:pt>
                <c:pt idx="19999">
                  <c:v>4</c:v>
                </c:pt>
                <c:pt idx="20000">
                  <c:v>3</c:v>
                </c:pt>
                <c:pt idx="20001">
                  <c:v>3</c:v>
                </c:pt>
                <c:pt idx="20002">
                  <c:v>3</c:v>
                </c:pt>
                <c:pt idx="20003">
                  <c:v>3</c:v>
                </c:pt>
                <c:pt idx="20004">
                  <c:v>5</c:v>
                </c:pt>
                <c:pt idx="20005">
                  <c:v>4</c:v>
                </c:pt>
                <c:pt idx="20006">
                  <c:v>3</c:v>
                </c:pt>
                <c:pt idx="20007">
                  <c:v>2</c:v>
                </c:pt>
                <c:pt idx="20008">
                  <c:v>3</c:v>
                </c:pt>
                <c:pt idx="20009">
                  <c:v>3</c:v>
                </c:pt>
                <c:pt idx="20010">
                  <c:v>5</c:v>
                </c:pt>
                <c:pt idx="20011">
                  <c:v>2</c:v>
                </c:pt>
                <c:pt idx="20012">
                  <c:v>3</c:v>
                </c:pt>
                <c:pt idx="20013">
                  <c:v>2</c:v>
                </c:pt>
                <c:pt idx="20014">
                  <c:v>4</c:v>
                </c:pt>
                <c:pt idx="20015">
                  <c:v>3</c:v>
                </c:pt>
                <c:pt idx="20016">
                  <c:v>4</c:v>
                </c:pt>
                <c:pt idx="20017">
                  <c:v>1</c:v>
                </c:pt>
                <c:pt idx="20018">
                  <c:v>2</c:v>
                </c:pt>
                <c:pt idx="20019">
                  <c:v>5</c:v>
                </c:pt>
                <c:pt idx="20020">
                  <c:v>3</c:v>
                </c:pt>
                <c:pt idx="20021">
                  <c:v>3</c:v>
                </c:pt>
                <c:pt idx="20022">
                  <c:v>3</c:v>
                </c:pt>
                <c:pt idx="20023">
                  <c:v>3</c:v>
                </c:pt>
                <c:pt idx="20024">
                  <c:v>3</c:v>
                </c:pt>
                <c:pt idx="20025">
                  <c:v>4</c:v>
                </c:pt>
                <c:pt idx="20026">
                  <c:v>3</c:v>
                </c:pt>
                <c:pt idx="20027">
                  <c:v>4</c:v>
                </c:pt>
                <c:pt idx="20028">
                  <c:v>5</c:v>
                </c:pt>
                <c:pt idx="20029">
                  <c:v>2</c:v>
                </c:pt>
                <c:pt idx="20030">
                  <c:v>4</c:v>
                </c:pt>
                <c:pt idx="20031">
                  <c:v>3</c:v>
                </c:pt>
                <c:pt idx="20032">
                  <c:v>4</c:v>
                </c:pt>
                <c:pt idx="20033">
                  <c:v>4</c:v>
                </c:pt>
                <c:pt idx="20034">
                  <c:v>4</c:v>
                </c:pt>
                <c:pt idx="20035">
                  <c:v>3</c:v>
                </c:pt>
                <c:pt idx="20036">
                  <c:v>3</c:v>
                </c:pt>
                <c:pt idx="20037">
                  <c:v>3</c:v>
                </c:pt>
                <c:pt idx="20038">
                  <c:v>2</c:v>
                </c:pt>
                <c:pt idx="20039">
                  <c:v>4</c:v>
                </c:pt>
                <c:pt idx="20040">
                  <c:v>3</c:v>
                </c:pt>
                <c:pt idx="20041">
                  <c:v>3</c:v>
                </c:pt>
                <c:pt idx="20042">
                  <c:v>4</c:v>
                </c:pt>
                <c:pt idx="20043">
                  <c:v>5</c:v>
                </c:pt>
                <c:pt idx="20044">
                  <c:v>4</c:v>
                </c:pt>
                <c:pt idx="20045">
                  <c:v>3</c:v>
                </c:pt>
                <c:pt idx="20046">
                  <c:v>3</c:v>
                </c:pt>
                <c:pt idx="20047">
                  <c:v>3</c:v>
                </c:pt>
                <c:pt idx="20048">
                  <c:v>4</c:v>
                </c:pt>
                <c:pt idx="20049">
                  <c:v>4</c:v>
                </c:pt>
                <c:pt idx="20050">
                  <c:v>4</c:v>
                </c:pt>
                <c:pt idx="20051">
                  <c:v>4</c:v>
                </c:pt>
                <c:pt idx="20052">
                  <c:v>3</c:v>
                </c:pt>
                <c:pt idx="20053">
                  <c:v>3</c:v>
                </c:pt>
                <c:pt idx="20054">
                  <c:v>3</c:v>
                </c:pt>
                <c:pt idx="20055">
                  <c:v>4</c:v>
                </c:pt>
                <c:pt idx="20056">
                  <c:v>3</c:v>
                </c:pt>
                <c:pt idx="20057">
                  <c:v>3</c:v>
                </c:pt>
                <c:pt idx="20058">
                  <c:v>2</c:v>
                </c:pt>
                <c:pt idx="20059">
                  <c:v>3</c:v>
                </c:pt>
                <c:pt idx="20060">
                  <c:v>4</c:v>
                </c:pt>
                <c:pt idx="20061">
                  <c:v>3</c:v>
                </c:pt>
                <c:pt idx="20062">
                  <c:v>3</c:v>
                </c:pt>
                <c:pt idx="20063">
                  <c:v>4</c:v>
                </c:pt>
                <c:pt idx="20064">
                  <c:v>3</c:v>
                </c:pt>
                <c:pt idx="20065">
                  <c:v>3</c:v>
                </c:pt>
                <c:pt idx="20066">
                  <c:v>4</c:v>
                </c:pt>
                <c:pt idx="20067">
                  <c:v>4</c:v>
                </c:pt>
                <c:pt idx="20068">
                  <c:v>3</c:v>
                </c:pt>
                <c:pt idx="20069">
                  <c:v>4</c:v>
                </c:pt>
                <c:pt idx="20070">
                  <c:v>3</c:v>
                </c:pt>
                <c:pt idx="20071">
                  <c:v>4</c:v>
                </c:pt>
                <c:pt idx="20072">
                  <c:v>3</c:v>
                </c:pt>
                <c:pt idx="20073">
                  <c:v>3</c:v>
                </c:pt>
                <c:pt idx="20074">
                  <c:v>3</c:v>
                </c:pt>
                <c:pt idx="20075">
                  <c:v>4</c:v>
                </c:pt>
                <c:pt idx="20076">
                  <c:v>3</c:v>
                </c:pt>
                <c:pt idx="20077">
                  <c:v>4</c:v>
                </c:pt>
                <c:pt idx="20078">
                  <c:v>4</c:v>
                </c:pt>
                <c:pt idx="20079">
                  <c:v>4</c:v>
                </c:pt>
                <c:pt idx="20080">
                  <c:v>4</c:v>
                </c:pt>
                <c:pt idx="20081">
                  <c:v>3</c:v>
                </c:pt>
                <c:pt idx="20082">
                  <c:v>3</c:v>
                </c:pt>
                <c:pt idx="20083">
                  <c:v>4</c:v>
                </c:pt>
                <c:pt idx="20084">
                  <c:v>4</c:v>
                </c:pt>
                <c:pt idx="20085">
                  <c:v>4</c:v>
                </c:pt>
                <c:pt idx="20086">
                  <c:v>2</c:v>
                </c:pt>
                <c:pt idx="20087">
                  <c:v>4</c:v>
                </c:pt>
                <c:pt idx="20088">
                  <c:v>3</c:v>
                </c:pt>
                <c:pt idx="20089">
                  <c:v>4</c:v>
                </c:pt>
                <c:pt idx="20090">
                  <c:v>4</c:v>
                </c:pt>
                <c:pt idx="20091">
                  <c:v>4</c:v>
                </c:pt>
                <c:pt idx="20092">
                  <c:v>4</c:v>
                </c:pt>
                <c:pt idx="20093">
                  <c:v>2</c:v>
                </c:pt>
                <c:pt idx="20094">
                  <c:v>4</c:v>
                </c:pt>
                <c:pt idx="20095">
                  <c:v>3</c:v>
                </c:pt>
                <c:pt idx="20096">
                  <c:v>5</c:v>
                </c:pt>
                <c:pt idx="20097">
                  <c:v>3</c:v>
                </c:pt>
                <c:pt idx="20098">
                  <c:v>4</c:v>
                </c:pt>
                <c:pt idx="20099">
                  <c:v>3</c:v>
                </c:pt>
                <c:pt idx="20100">
                  <c:v>4</c:v>
                </c:pt>
                <c:pt idx="20101">
                  <c:v>4</c:v>
                </c:pt>
                <c:pt idx="20102">
                  <c:v>4</c:v>
                </c:pt>
                <c:pt idx="20103">
                  <c:v>4</c:v>
                </c:pt>
                <c:pt idx="20104">
                  <c:v>4</c:v>
                </c:pt>
                <c:pt idx="20105">
                  <c:v>3</c:v>
                </c:pt>
                <c:pt idx="20106">
                  <c:v>3</c:v>
                </c:pt>
                <c:pt idx="20107">
                  <c:v>3</c:v>
                </c:pt>
                <c:pt idx="20108">
                  <c:v>4</c:v>
                </c:pt>
                <c:pt idx="20109">
                  <c:v>2</c:v>
                </c:pt>
                <c:pt idx="20110">
                  <c:v>3</c:v>
                </c:pt>
                <c:pt idx="20111">
                  <c:v>3</c:v>
                </c:pt>
                <c:pt idx="20112">
                  <c:v>3</c:v>
                </c:pt>
                <c:pt idx="20113">
                  <c:v>3</c:v>
                </c:pt>
                <c:pt idx="20114">
                  <c:v>4</c:v>
                </c:pt>
                <c:pt idx="20115">
                  <c:v>5</c:v>
                </c:pt>
                <c:pt idx="20116">
                  <c:v>2</c:v>
                </c:pt>
                <c:pt idx="20117">
                  <c:v>4</c:v>
                </c:pt>
                <c:pt idx="20118">
                  <c:v>2</c:v>
                </c:pt>
                <c:pt idx="20119">
                  <c:v>3</c:v>
                </c:pt>
                <c:pt idx="20120">
                  <c:v>3</c:v>
                </c:pt>
                <c:pt idx="20121">
                  <c:v>4</c:v>
                </c:pt>
                <c:pt idx="20122">
                  <c:v>4</c:v>
                </c:pt>
                <c:pt idx="20123">
                  <c:v>3</c:v>
                </c:pt>
                <c:pt idx="20124">
                  <c:v>2</c:v>
                </c:pt>
                <c:pt idx="20125">
                  <c:v>4</c:v>
                </c:pt>
                <c:pt idx="20126">
                  <c:v>4</c:v>
                </c:pt>
                <c:pt idx="20127">
                  <c:v>4</c:v>
                </c:pt>
                <c:pt idx="20128">
                  <c:v>3</c:v>
                </c:pt>
                <c:pt idx="20129">
                  <c:v>4</c:v>
                </c:pt>
                <c:pt idx="20130">
                  <c:v>3</c:v>
                </c:pt>
                <c:pt idx="20131">
                  <c:v>4</c:v>
                </c:pt>
                <c:pt idx="20132">
                  <c:v>3</c:v>
                </c:pt>
                <c:pt idx="20133">
                  <c:v>4</c:v>
                </c:pt>
                <c:pt idx="20134">
                  <c:v>2</c:v>
                </c:pt>
                <c:pt idx="20135">
                  <c:v>3</c:v>
                </c:pt>
                <c:pt idx="20136">
                  <c:v>4</c:v>
                </c:pt>
                <c:pt idx="20137">
                  <c:v>3</c:v>
                </c:pt>
                <c:pt idx="20138">
                  <c:v>4</c:v>
                </c:pt>
                <c:pt idx="20139">
                  <c:v>3</c:v>
                </c:pt>
                <c:pt idx="20140">
                  <c:v>3</c:v>
                </c:pt>
                <c:pt idx="20141">
                  <c:v>3</c:v>
                </c:pt>
                <c:pt idx="20142">
                  <c:v>4</c:v>
                </c:pt>
                <c:pt idx="20143">
                  <c:v>4</c:v>
                </c:pt>
                <c:pt idx="20144">
                  <c:v>3</c:v>
                </c:pt>
                <c:pt idx="20145">
                  <c:v>5</c:v>
                </c:pt>
                <c:pt idx="20146">
                  <c:v>3</c:v>
                </c:pt>
                <c:pt idx="20147">
                  <c:v>3</c:v>
                </c:pt>
                <c:pt idx="20148">
                  <c:v>5</c:v>
                </c:pt>
                <c:pt idx="20149">
                  <c:v>3</c:v>
                </c:pt>
                <c:pt idx="20150">
                  <c:v>2</c:v>
                </c:pt>
                <c:pt idx="20151">
                  <c:v>3</c:v>
                </c:pt>
                <c:pt idx="20152">
                  <c:v>4</c:v>
                </c:pt>
                <c:pt idx="20153">
                  <c:v>4</c:v>
                </c:pt>
                <c:pt idx="20154">
                  <c:v>5</c:v>
                </c:pt>
                <c:pt idx="20155">
                  <c:v>2</c:v>
                </c:pt>
                <c:pt idx="20156">
                  <c:v>3</c:v>
                </c:pt>
                <c:pt idx="20157">
                  <c:v>5</c:v>
                </c:pt>
                <c:pt idx="20158">
                  <c:v>2</c:v>
                </c:pt>
                <c:pt idx="20159">
                  <c:v>4</c:v>
                </c:pt>
                <c:pt idx="20160">
                  <c:v>2</c:v>
                </c:pt>
                <c:pt idx="20161">
                  <c:v>5</c:v>
                </c:pt>
                <c:pt idx="20162">
                  <c:v>4</c:v>
                </c:pt>
                <c:pt idx="20163">
                  <c:v>4</c:v>
                </c:pt>
                <c:pt idx="20164">
                  <c:v>3</c:v>
                </c:pt>
                <c:pt idx="20165">
                  <c:v>5</c:v>
                </c:pt>
                <c:pt idx="20166">
                  <c:v>4</c:v>
                </c:pt>
                <c:pt idx="20167">
                  <c:v>4</c:v>
                </c:pt>
                <c:pt idx="20168">
                  <c:v>4</c:v>
                </c:pt>
                <c:pt idx="20169">
                  <c:v>4</c:v>
                </c:pt>
                <c:pt idx="20170">
                  <c:v>4</c:v>
                </c:pt>
                <c:pt idx="20171">
                  <c:v>3</c:v>
                </c:pt>
                <c:pt idx="20172">
                  <c:v>3</c:v>
                </c:pt>
                <c:pt idx="20173">
                  <c:v>4</c:v>
                </c:pt>
                <c:pt idx="20174">
                  <c:v>4</c:v>
                </c:pt>
                <c:pt idx="20175">
                  <c:v>4</c:v>
                </c:pt>
                <c:pt idx="20176">
                  <c:v>3</c:v>
                </c:pt>
                <c:pt idx="20177">
                  <c:v>3</c:v>
                </c:pt>
                <c:pt idx="20178">
                  <c:v>5</c:v>
                </c:pt>
                <c:pt idx="20179">
                  <c:v>3</c:v>
                </c:pt>
                <c:pt idx="20180">
                  <c:v>4</c:v>
                </c:pt>
                <c:pt idx="20181">
                  <c:v>4</c:v>
                </c:pt>
                <c:pt idx="20182">
                  <c:v>3</c:v>
                </c:pt>
                <c:pt idx="20183">
                  <c:v>3</c:v>
                </c:pt>
                <c:pt idx="20184">
                  <c:v>3</c:v>
                </c:pt>
                <c:pt idx="20185">
                  <c:v>4</c:v>
                </c:pt>
                <c:pt idx="20186">
                  <c:v>4</c:v>
                </c:pt>
                <c:pt idx="20187">
                  <c:v>2</c:v>
                </c:pt>
                <c:pt idx="20188">
                  <c:v>3</c:v>
                </c:pt>
                <c:pt idx="20189">
                  <c:v>4</c:v>
                </c:pt>
                <c:pt idx="20190">
                  <c:v>2</c:v>
                </c:pt>
                <c:pt idx="20191">
                  <c:v>5</c:v>
                </c:pt>
                <c:pt idx="20192">
                  <c:v>3</c:v>
                </c:pt>
                <c:pt idx="20193">
                  <c:v>3</c:v>
                </c:pt>
                <c:pt idx="20194">
                  <c:v>4</c:v>
                </c:pt>
                <c:pt idx="20195">
                  <c:v>4</c:v>
                </c:pt>
                <c:pt idx="20196">
                  <c:v>4</c:v>
                </c:pt>
                <c:pt idx="20197">
                  <c:v>4</c:v>
                </c:pt>
                <c:pt idx="20198">
                  <c:v>4</c:v>
                </c:pt>
                <c:pt idx="20199">
                  <c:v>5</c:v>
                </c:pt>
                <c:pt idx="20200">
                  <c:v>2</c:v>
                </c:pt>
                <c:pt idx="20201">
                  <c:v>2</c:v>
                </c:pt>
                <c:pt idx="20202">
                  <c:v>3</c:v>
                </c:pt>
                <c:pt idx="20203">
                  <c:v>4</c:v>
                </c:pt>
                <c:pt idx="20204">
                  <c:v>4</c:v>
                </c:pt>
                <c:pt idx="20205">
                  <c:v>4</c:v>
                </c:pt>
                <c:pt idx="20206">
                  <c:v>5</c:v>
                </c:pt>
                <c:pt idx="20207">
                  <c:v>4</c:v>
                </c:pt>
                <c:pt idx="20208">
                  <c:v>4</c:v>
                </c:pt>
                <c:pt idx="20209">
                  <c:v>2</c:v>
                </c:pt>
                <c:pt idx="20210">
                  <c:v>4</c:v>
                </c:pt>
                <c:pt idx="20211">
                  <c:v>5</c:v>
                </c:pt>
                <c:pt idx="20212">
                  <c:v>4</c:v>
                </c:pt>
                <c:pt idx="20213">
                  <c:v>3</c:v>
                </c:pt>
                <c:pt idx="20214">
                  <c:v>5</c:v>
                </c:pt>
                <c:pt idx="20215">
                  <c:v>5</c:v>
                </c:pt>
                <c:pt idx="20216">
                  <c:v>4</c:v>
                </c:pt>
                <c:pt idx="20217">
                  <c:v>3</c:v>
                </c:pt>
                <c:pt idx="20218">
                  <c:v>4</c:v>
                </c:pt>
                <c:pt idx="20219">
                  <c:v>3</c:v>
                </c:pt>
                <c:pt idx="20220">
                  <c:v>2</c:v>
                </c:pt>
                <c:pt idx="20221">
                  <c:v>3</c:v>
                </c:pt>
                <c:pt idx="20222">
                  <c:v>3</c:v>
                </c:pt>
                <c:pt idx="20223">
                  <c:v>3</c:v>
                </c:pt>
                <c:pt idx="20224">
                  <c:v>5</c:v>
                </c:pt>
                <c:pt idx="20225">
                  <c:v>4</c:v>
                </c:pt>
                <c:pt idx="20226">
                  <c:v>4</c:v>
                </c:pt>
                <c:pt idx="20227">
                  <c:v>3</c:v>
                </c:pt>
                <c:pt idx="20228">
                  <c:v>5</c:v>
                </c:pt>
                <c:pt idx="20229">
                  <c:v>3</c:v>
                </c:pt>
                <c:pt idx="20230">
                  <c:v>3</c:v>
                </c:pt>
                <c:pt idx="20231">
                  <c:v>3</c:v>
                </c:pt>
                <c:pt idx="20232">
                  <c:v>5</c:v>
                </c:pt>
                <c:pt idx="20233">
                  <c:v>4</c:v>
                </c:pt>
                <c:pt idx="20234">
                  <c:v>4</c:v>
                </c:pt>
                <c:pt idx="20235">
                  <c:v>3</c:v>
                </c:pt>
                <c:pt idx="20236">
                  <c:v>4</c:v>
                </c:pt>
                <c:pt idx="20237">
                  <c:v>3</c:v>
                </c:pt>
                <c:pt idx="20238">
                  <c:v>3</c:v>
                </c:pt>
                <c:pt idx="20239">
                  <c:v>5</c:v>
                </c:pt>
                <c:pt idx="20240">
                  <c:v>2</c:v>
                </c:pt>
                <c:pt idx="20241">
                  <c:v>3</c:v>
                </c:pt>
                <c:pt idx="20242">
                  <c:v>4</c:v>
                </c:pt>
                <c:pt idx="20243">
                  <c:v>4</c:v>
                </c:pt>
                <c:pt idx="20244">
                  <c:v>4</c:v>
                </c:pt>
                <c:pt idx="20245">
                  <c:v>4</c:v>
                </c:pt>
                <c:pt idx="20246">
                  <c:v>2</c:v>
                </c:pt>
                <c:pt idx="20247">
                  <c:v>4</c:v>
                </c:pt>
                <c:pt idx="20248">
                  <c:v>3</c:v>
                </c:pt>
                <c:pt idx="20249">
                  <c:v>3</c:v>
                </c:pt>
                <c:pt idx="20250">
                  <c:v>2</c:v>
                </c:pt>
                <c:pt idx="20251">
                  <c:v>5</c:v>
                </c:pt>
                <c:pt idx="20252">
                  <c:v>3</c:v>
                </c:pt>
                <c:pt idx="20253">
                  <c:v>3</c:v>
                </c:pt>
                <c:pt idx="20254">
                  <c:v>2</c:v>
                </c:pt>
                <c:pt idx="20255">
                  <c:v>4</c:v>
                </c:pt>
                <c:pt idx="20256">
                  <c:v>3</c:v>
                </c:pt>
                <c:pt idx="20257">
                  <c:v>4</c:v>
                </c:pt>
                <c:pt idx="20258">
                  <c:v>4</c:v>
                </c:pt>
                <c:pt idx="20259">
                  <c:v>3</c:v>
                </c:pt>
                <c:pt idx="20260">
                  <c:v>4</c:v>
                </c:pt>
                <c:pt idx="20261">
                  <c:v>5</c:v>
                </c:pt>
                <c:pt idx="20262">
                  <c:v>4</c:v>
                </c:pt>
                <c:pt idx="20263">
                  <c:v>3</c:v>
                </c:pt>
                <c:pt idx="20264">
                  <c:v>4</c:v>
                </c:pt>
                <c:pt idx="20265">
                  <c:v>4</c:v>
                </c:pt>
                <c:pt idx="20266">
                  <c:v>2</c:v>
                </c:pt>
                <c:pt idx="20267">
                  <c:v>4</c:v>
                </c:pt>
                <c:pt idx="20268">
                  <c:v>3</c:v>
                </c:pt>
                <c:pt idx="20269">
                  <c:v>3</c:v>
                </c:pt>
                <c:pt idx="20270">
                  <c:v>3</c:v>
                </c:pt>
                <c:pt idx="20271">
                  <c:v>4</c:v>
                </c:pt>
                <c:pt idx="20272">
                  <c:v>3</c:v>
                </c:pt>
                <c:pt idx="20273">
                  <c:v>2</c:v>
                </c:pt>
                <c:pt idx="20274">
                  <c:v>3</c:v>
                </c:pt>
                <c:pt idx="20275">
                  <c:v>5</c:v>
                </c:pt>
                <c:pt idx="20276">
                  <c:v>2</c:v>
                </c:pt>
                <c:pt idx="20277">
                  <c:v>3</c:v>
                </c:pt>
                <c:pt idx="20278">
                  <c:v>4</c:v>
                </c:pt>
                <c:pt idx="20279">
                  <c:v>4</c:v>
                </c:pt>
                <c:pt idx="20280">
                  <c:v>4</c:v>
                </c:pt>
                <c:pt idx="20281">
                  <c:v>4</c:v>
                </c:pt>
                <c:pt idx="20282">
                  <c:v>4</c:v>
                </c:pt>
                <c:pt idx="20283">
                  <c:v>4</c:v>
                </c:pt>
                <c:pt idx="20284">
                  <c:v>4</c:v>
                </c:pt>
                <c:pt idx="20285">
                  <c:v>4</c:v>
                </c:pt>
                <c:pt idx="20286">
                  <c:v>3</c:v>
                </c:pt>
                <c:pt idx="20287">
                  <c:v>4</c:v>
                </c:pt>
                <c:pt idx="20288">
                  <c:v>4</c:v>
                </c:pt>
                <c:pt idx="20289">
                  <c:v>3</c:v>
                </c:pt>
                <c:pt idx="20290">
                  <c:v>5</c:v>
                </c:pt>
                <c:pt idx="20291">
                  <c:v>4</c:v>
                </c:pt>
                <c:pt idx="20292">
                  <c:v>4</c:v>
                </c:pt>
                <c:pt idx="20293">
                  <c:v>2</c:v>
                </c:pt>
                <c:pt idx="20294">
                  <c:v>3</c:v>
                </c:pt>
                <c:pt idx="20295">
                  <c:v>4</c:v>
                </c:pt>
                <c:pt idx="20296">
                  <c:v>4</c:v>
                </c:pt>
                <c:pt idx="20297">
                  <c:v>3</c:v>
                </c:pt>
                <c:pt idx="20298">
                  <c:v>3</c:v>
                </c:pt>
                <c:pt idx="20299">
                  <c:v>3</c:v>
                </c:pt>
                <c:pt idx="20300">
                  <c:v>2</c:v>
                </c:pt>
                <c:pt idx="20301">
                  <c:v>4</c:v>
                </c:pt>
                <c:pt idx="20302">
                  <c:v>4</c:v>
                </c:pt>
                <c:pt idx="20303">
                  <c:v>3</c:v>
                </c:pt>
                <c:pt idx="20304">
                  <c:v>2</c:v>
                </c:pt>
                <c:pt idx="20305">
                  <c:v>4</c:v>
                </c:pt>
                <c:pt idx="20306">
                  <c:v>3</c:v>
                </c:pt>
                <c:pt idx="20307">
                  <c:v>3</c:v>
                </c:pt>
                <c:pt idx="20308">
                  <c:v>2</c:v>
                </c:pt>
                <c:pt idx="20309">
                  <c:v>4</c:v>
                </c:pt>
                <c:pt idx="20310">
                  <c:v>4</c:v>
                </c:pt>
                <c:pt idx="20311">
                  <c:v>3</c:v>
                </c:pt>
                <c:pt idx="20312">
                  <c:v>3</c:v>
                </c:pt>
                <c:pt idx="20313">
                  <c:v>3</c:v>
                </c:pt>
                <c:pt idx="20314">
                  <c:v>4</c:v>
                </c:pt>
                <c:pt idx="20315">
                  <c:v>4</c:v>
                </c:pt>
                <c:pt idx="20316">
                  <c:v>3</c:v>
                </c:pt>
                <c:pt idx="20317">
                  <c:v>3</c:v>
                </c:pt>
                <c:pt idx="20318">
                  <c:v>4</c:v>
                </c:pt>
                <c:pt idx="20319">
                  <c:v>3</c:v>
                </c:pt>
                <c:pt idx="20320">
                  <c:v>3</c:v>
                </c:pt>
                <c:pt idx="20321">
                  <c:v>3</c:v>
                </c:pt>
                <c:pt idx="20322">
                  <c:v>5</c:v>
                </c:pt>
                <c:pt idx="20323">
                  <c:v>3</c:v>
                </c:pt>
                <c:pt idx="20324">
                  <c:v>3</c:v>
                </c:pt>
                <c:pt idx="20325">
                  <c:v>3</c:v>
                </c:pt>
                <c:pt idx="20326">
                  <c:v>6</c:v>
                </c:pt>
                <c:pt idx="20327">
                  <c:v>3</c:v>
                </c:pt>
                <c:pt idx="20328">
                  <c:v>3</c:v>
                </c:pt>
                <c:pt idx="20329">
                  <c:v>3</c:v>
                </c:pt>
                <c:pt idx="20330">
                  <c:v>4</c:v>
                </c:pt>
                <c:pt idx="20331">
                  <c:v>4</c:v>
                </c:pt>
                <c:pt idx="20332">
                  <c:v>3</c:v>
                </c:pt>
                <c:pt idx="20333">
                  <c:v>3</c:v>
                </c:pt>
                <c:pt idx="20334">
                  <c:v>3</c:v>
                </c:pt>
                <c:pt idx="20335">
                  <c:v>2</c:v>
                </c:pt>
                <c:pt idx="20336">
                  <c:v>3</c:v>
                </c:pt>
                <c:pt idx="20337">
                  <c:v>3</c:v>
                </c:pt>
                <c:pt idx="20338">
                  <c:v>2</c:v>
                </c:pt>
                <c:pt idx="20339">
                  <c:v>4</c:v>
                </c:pt>
                <c:pt idx="20340">
                  <c:v>4</c:v>
                </c:pt>
                <c:pt idx="20341">
                  <c:v>4</c:v>
                </c:pt>
                <c:pt idx="20342">
                  <c:v>5</c:v>
                </c:pt>
                <c:pt idx="20343">
                  <c:v>4</c:v>
                </c:pt>
                <c:pt idx="20344">
                  <c:v>5</c:v>
                </c:pt>
                <c:pt idx="20345">
                  <c:v>4</c:v>
                </c:pt>
                <c:pt idx="20346">
                  <c:v>4</c:v>
                </c:pt>
                <c:pt idx="20347">
                  <c:v>2</c:v>
                </c:pt>
                <c:pt idx="20348">
                  <c:v>3</c:v>
                </c:pt>
                <c:pt idx="20349">
                  <c:v>4</c:v>
                </c:pt>
                <c:pt idx="20350">
                  <c:v>3</c:v>
                </c:pt>
                <c:pt idx="20351">
                  <c:v>2</c:v>
                </c:pt>
                <c:pt idx="20352">
                  <c:v>3</c:v>
                </c:pt>
                <c:pt idx="20353">
                  <c:v>3</c:v>
                </c:pt>
                <c:pt idx="20354">
                  <c:v>3</c:v>
                </c:pt>
                <c:pt idx="20355">
                  <c:v>3</c:v>
                </c:pt>
                <c:pt idx="20356">
                  <c:v>2</c:v>
                </c:pt>
                <c:pt idx="20357">
                  <c:v>4</c:v>
                </c:pt>
                <c:pt idx="20358">
                  <c:v>4</c:v>
                </c:pt>
                <c:pt idx="20359">
                  <c:v>4</c:v>
                </c:pt>
                <c:pt idx="20360">
                  <c:v>3</c:v>
                </c:pt>
                <c:pt idx="20361">
                  <c:v>3</c:v>
                </c:pt>
                <c:pt idx="20362">
                  <c:v>5</c:v>
                </c:pt>
                <c:pt idx="20363">
                  <c:v>4</c:v>
                </c:pt>
                <c:pt idx="20364">
                  <c:v>3</c:v>
                </c:pt>
                <c:pt idx="20365">
                  <c:v>3</c:v>
                </c:pt>
                <c:pt idx="20366">
                  <c:v>4</c:v>
                </c:pt>
                <c:pt idx="20367">
                  <c:v>3</c:v>
                </c:pt>
                <c:pt idx="20368">
                  <c:v>4</c:v>
                </c:pt>
                <c:pt idx="20369">
                  <c:v>4</c:v>
                </c:pt>
                <c:pt idx="20370">
                  <c:v>4</c:v>
                </c:pt>
                <c:pt idx="20371">
                  <c:v>4</c:v>
                </c:pt>
                <c:pt idx="20372">
                  <c:v>2</c:v>
                </c:pt>
                <c:pt idx="20373">
                  <c:v>5</c:v>
                </c:pt>
                <c:pt idx="20374">
                  <c:v>3</c:v>
                </c:pt>
                <c:pt idx="20375">
                  <c:v>3</c:v>
                </c:pt>
                <c:pt idx="20376">
                  <c:v>5</c:v>
                </c:pt>
                <c:pt idx="20377">
                  <c:v>3</c:v>
                </c:pt>
                <c:pt idx="20378">
                  <c:v>5</c:v>
                </c:pt>
                <c:pt idx="20379">
                  <c:v>4</c:v>
                </c:pt>
                <c:pt idx="20380">
                  <c:v>3</c:v>
                </c:pt>
                <c:pt idx="20381">
                  <c:v>4</c:v>
                </c:pt>
                <c:pt idx="20382">
                  <c:v>3</c:v>
                </c:pt>
                <c:pt idx="20383">
                  <c:v>3</c:v>
                </c:pt>
                <c:pt idx="20384">
                  <c:v>3</c:v>
                </c:pt>
                <c:pt idx="20385">
                  <c:v>3</c:v>
                </c:pt>
                <c:pt idx="20386">
                  <c:v>3</c:v>
                </c:pt>
                <c:pt idx="20387">
                  <c:v>3</c:v>
                </c:pt>
                <c:pt idx="20388">
                  <c:v>2</c:v>
                </c:pt>
                <c:pt idx="20389">
                  <c:v>2</c:v>
                </c:pt>
                <c:pt idx="20390">
                  <c:v>3</c:v>
                </c:pt>
                <c:pt idx="20391">
                  <c:v>4</c:v>
                </c:pt>
                <c:pt idx="20392">
                  <c:v>4</c:v>
                </c:pt>
                <c:pt idx="20393">
                  <c:v>6</c:v>
                </c:pt>
                <c:pt idx="20394">
                  <c:v>3</c:v>
                </c:pt>
                <c:pt idx="20395">
                  <c:v>2</c:v>
                </c:pt>
                <c:pt idx="20396">
                  <c:v>5</c:v>
                </c:pt>
                <c:pt idx="20397">
                  <c:v>5</c:v>
                </c:pt>
                <c:pt idx="20398">
                  <c:v>3</c:v>
                </c:pt>
                <c:pt idx="20399">
                  <c:v>5</c:v>
                </c:pt>
                <c:pt idx="20400">
                  <c:v>2</c:v>
                </c:pt>
                <c:pt idx="20401">
                  <c:v>3</c:v>
                </c:pt>
                <c:pt idx="20402">
                  <c:v>3</c:v>
                </c:pt>
                <c:pt idx="20403">
                  <c:v>3</c:v>
                </c:pt>
                <c:pt idx="20404">
                  <c:v>4</c:v>
                </c:pt>
                <c:pt idx="20405">
                  <c:v>3</c:v>
                </c:pt>
                <c:pt idx="20406">
                  <c:v>4</c:v>
                </c:pt>
                <c:pt idx="20407">
                  <c:v>5</c:v>
                </c:pt>
                <c:pt idx="20408">
                  <c:v>2</c:v>
                </c:pt>
                <c:pt idx="20409">
                  <c:v>3</c:v>
                </c:pt>
                <c:pt idx="20410">
                  <c:v>2</c:v>
                </c:pt>
                <c:pt idx="20411">
                  <c:v>4</c:v>
                </c:pt>
                <c:pt idx="20412">
                  <c:v>3</c:v>
                </c:pt>
                <c:pt idx="20413">
                  <c:v>3</c:v>
                </c:pt>
                <c:pt idx="20414">
                  <c:v>4</c:v>
                </c:pt>
                <c:pt idx="20415">
                  <c:v>3</c:v>
                </c:pt>
                <c:pt idx="20416">
                  <c:v>3</c:v>
                </c:pt>
                <c:pt idx="20417">
                  <c:v>4</c:v>
                </c:pt>
                <c:pt idx="20418">
                  <c:v>4</c:v>
                </c:pt>
                <c:pt idx="20419">
                  <c:v>3</c:v>
                </c:pt>
                <c:pt idx="20420">
                  <c:v>3</c:v>
                </c:pt>
                <c:pt idx="20421">
                  <c:v>4</c:v>
                </c:pt>
                <c:pt idx="20422">
                  <c:v>4</c:v>
                </c:pt>
                <c:pt idx="20423">
                  <c:v>4</c:v>
                </c:pt>
                <c:pt idx="20424">
                  <c:v>3</c:v>
                </c:pt>
                <c:pt idx="20425">
                  <c:v>4</c:v>
                </c:pt>
                <c:pt idx="20426">
                  <c:v>4</c:v>
                </c:pt>
                <c:pt idx="20427">
                  <c:v>4</c:v>
                </c:pt>
                <c:pt idx="20428">
                  <c:v>4</c:v>
                </c:pt>
                <c:pt idx="20429">
                  <c:v>4</c:v>
                </c:pt>
                <c:pt idx="20430">
                  <c:v>5</c:v>
                </c:pt>
                <c:pt idx="20431">
                  <c:v>3</c:v>
                </c:pt>
                <c:pt idx="20432">
                  <c:v>2</c:v>
                </c:pt>
                <c:pt idx="20433">
                  <c:v>3</c:v>
                </c:pt>
                <c:pt idx="20434">
                  <c:v>5</c:v>
                </c:pt>
                <c:pt idx="20435">
                  <c:v>5</c:v>
                </c:pt>
                <c:pt idx="20436">
                  <c:v>4</c:v>
                </c:pt>
                <c:pt idx="20437">
                  <c:v>3</c:v>
                </c:pt>
                <c:pt idx="20438">
                  <c:v>4</c:v>
                </c:pt>
                <c:pt idx="20439">
                  <c:v>4</c:v>
                </c:pt>
                <c:pt idx="20440">
                  <c:v>2</c:v>
                </c:pt>
                <c:pt idx="20441">
                  <c:v>5</c:v>
                </c:pt>
                <c:pt idx="20442">
                  <c:v>3</c:v>
                </c:pt>
                <c:pt idx="20443">
                  <c:v>3</c:v>
                </c:pt>
                <c:pt idx="20444">
                  <c:v>4</c:v>
                </c:pt>
                <c:pt idx="20445">
                  <c:v>3</c:v>
                </c:pt>
                <c:pt idx="20446">
                  <c:v>2</c:v>
                </c:pt>
                <c:pt idx="20447">
                  <c:v>3</c:v>
                </c:pt>
                <c:pt idx="20448">
                  <c:v>2</c:v>
                </c:pt>
                <c:pt idx="20449">
                  <c:v>3</c:v>
                </c:pt>
                <c:pt idx="20450">
                  <c:v>4</c:v>
                </c:pt>
                <c:pt idx="20451">
                  <c:v>5</c:v>
                </c:pt>
                <c:pt idx="20452">
                  <c:v>4</c:v>
                </c:pt>
                <c:pt idx="20453">
                  <c:v>3</c:v>
                </c:pt>
                <c:pt idx="20454">
                  <c:v>2</c:v>
                </c:pt>
                <c:pt idx="20455">
                  <c:v>4</c:v>
                </c:pt>
                <c:pt idx="20456">
                  <c:v>3</c:v>
                </c:pt>
                <c:pt idx="20457">
                  <c:v>3</c:v>
                </c:pt>
                <c:pt idx="20458">
                  <c:v>4</c:v>
                </c:pt>
                <c:pt idx="20459">
                  <c:v>3</c:v>
                </c:pt>
                <c:pt idx="20460">
                  <c:v>5</c:v>
                </c:pt>
                <c:pt idx="20461">
                  <c:v>3</c:v>
                </c:pt>
                <c:pt idx="20462">
                  <c:v>2</c:v>
                </c:pt>
                <c:pt idx="20463">
                  <c:v>3</c:v>
                </c:pt>
                <c:pt idx="20464">
                  <c:v>4</c:v>
                </c:pt>
                <c:pt idx="20465">
                  <c:v>4</c:v>
                </c:pt>
                <c:pt idx="20466">
                  <c:v>4</c:v>
                </c:pt>
                <c:pt idx="20467">
                  <c:v>4</c:v>
                </c:pt>
                <c:pt idx="20468">
                  <c:v>4</c:v>
                </c:pt>
                <c:pt idx="20469">
                  <c:v>2</c:v>
                </c:pt>
                <c:pt idx="20470">
                  <c:v>3</c:v>
                </c:pt>
                <c:pt idx="20471">
                  <c:v>4</c:v>
                </c:pt>
                <c:pt idx="20472">
                  <c:v>5</c:v>
                </c:pt>
                <c:pt idx="20473">
                  <c:v>4</c:v>
                </c:pt>
                <c:pt idx="20474">
                  <c:v>3</c:v>
                </c:pt>
                <c:pt idx="20475">
                  <c:v>3</c:v>
                </c:pt>
                <c:pt idx="20476">
                  <c:v>3</c:v>
                </c:pt>
                <c:pt idx="20477">
                  <c:v>3</c:v>
                </c:pt>
                <c:pt idx="20478">
                  <c:v>3</c:v>
                </c:pt>
                <c:pt idx="20479">
                  <c:v>2</c:v>
                </c:pt>
                <c:pt idx="20480">
                  <c:v>3</c:v>
                </c:pt>
                <c:pt idx="20481">
                  <c:v>4</c:v>
                </c:pt>
                <c:pt idx="20482">
                  <c:v>3</c:v>
                </c:pt>
                <c:pt idx="20483">
                  <c:v>3</c:v>
                </c:pt>
                <c:pt idx="20484">
                  <c:v>4</c:v>
                </c:pt>
                <c:pt idx="20485">
                  <c:v>4</c:v>
                </c:pt>
                <c:pt idx="20486">
                  <c:v>4</c:v>
                </c:pt>
                <c:pt idx="20487">
                  <c:v>4</c:v>
                </c:pt>
                <c:pt idx="20488">
                  <c:v>5</c:v>
                </c:pt>
                <c:pt idx="20489">
                  <c:v>4</c:v>
                </c:pt>
                <c:pt idx="20490">
                  <c:v>3</c:v>
                </c:pt>
                <c:pt idx="20491">
                  <c:v>4</c:v>
                </c:pt>
                <c:pt idx="20492">
                  <c:v>2</c:v>
                </c:pt>
                <c:pt idx="20493">
                  <c:v>4</c:v>
                </c:pt>
                <c:pt idx="20494">
                  <c:v>4</c:v>
                </c:pt>
                <c:pt idx="20495">
                  <c:v>2</c:v>
                </c:pt>
                <c:pt idx="20496">
                  <c:v>4</c:v>
                </c:pt>
                <c:pt idx="20497">
                  <c:v>3</c:v>
                </c:pt>
                <c:pt idx="20498">
                  <c:v>3</c:v>
                </c:pt>
                <c:pt idx="20499">
                  <c:v>4</c:v>
                </c:pt>
                <c:pt idx="20500">
                  <c:v>4</c:v>
                </c:pt>
                <c:pt idx="20501">
                  <c:v>4</c:v>
                </c:pt>
                <c:pt idx="20502">
                  <c:v>4</c:v>
                </c:pt>
                <c:pt idx="20503">
                  <c:v>3</c:v>
                </c:pt>
                <c:pt idx="20504">
                  <c:v>4</c:v>
                </c:pt>
                <c:pt idx="20505">
                  <c:v>3</c:v>
                </c:pt>
                <c:pt idx="20506">
                  <c:v>2</c:v>
                </c:pt>
                <c:pt idx="20507">
                  <c:v>3</c:v>
                </c:pt>
                <c:pt idx="20508">
                  <c:v>2</c:v>
                </c:pt>
                <c:pt idx="20509">
                  <c:v>4</c:v>
                </c:pt>
                <c:pt idx="20510">
                  <c:v>3</c:v>
                </c:pt>
                <c:pt idx="20511">
                  <c:v>3</c:v>
                </c:pt>
                <c:pt idx="20512">
                  <c:v>4</c:v>
                </c:pt>
                <c:pt idx="20513">
                  <c:v>3</c:v>
                </c:pt>
                <c:pt idx="20514">
                  <c:v>3</c:v>
                </c:pt>
                <c:pt idx="20515">
                  <c:v>5</c:v>
                </c:pt>
                <c:pt idx="20516">
                  <c:v>2</c:v>
                </c:pt>
                <c:pt idx="20517">
                  <c:v>3</c:v>
                </c:pt>
                <c:pt idx="20518">
                  <c:v>6</c:v>
                </c:pt>
                <c:pt idx="20519">
                  <c:v>2</c:v>
                </c:pt>
                <c:pt idx="20520">
                  <c:v>5</c:v>
                </c:pt>
                <c:pt idx="20521">
                  <c:v>2</c:v>
                </c:pt>
                <c:pt idx="20522">
                  <c:v>4</c:v>
                </c:pt>
                <c:pt idx="20523">
                  <c:v>2</c:v>
                </c:pt>
                <c:pt idx="20524">
                  <c:v>3</c:v>
                </c:pt>
                <c:pt idx="20525">
                  <c:v>4</c:v>
                </c:pt>
                <c:pt idx="20526">
                  <c:v>3</c:v>
                </c:pt>
                <c:pt idx="20527">
                  <c:v>4</c:v>
                </c:pt>
                <c:pt idx="20528">
                  <c:v>2</c:v>
                </c:pt>
                <c:pt idx="20529">
                  <c:v>2</c:v>
                </c:pt>
                <c:pt idx="20530">
                  <c:v>4</c:v>
                </c:pt>
                <c:pt idx="20531">
                  <c:v>3</c:v>
                </c:pt>
                <c:pt idx="20532">
                  <c:v>3</c:v>
                </c:pt>
                <c:pt idx="20533">
                  <c:v>3</c:v>
                </c:pt>
                <c:pt idx="20534">
                  <c:v>4</c:v>
                </c:pt>
                <c:pt idx="20535">
                  <c:v>4</c:v>
                </c:pt>
                <c:pt idx="20536">
                  <c:v>2</c:v>
                </c:pt>
                <c:pt idx="20537">
                  <c:v>3</c:v>
                </c:pt>
                <c:pt idx="20538">
                  <c:v>3</c:v>
                </c:pt>
                <c:pt idx="20539">
                  <c:v>3</c:v>
                </c:pt>
                <c:pt idx="20540">
                  <c:v>3</c:v>
                </c:pt>
                <c:pt idx="20541">
                  <c:v>3</c:v>
                </c:pt>
                <c:pt idx="20542">
                  <c:v>4</c:v>
                </c:pt>
                <c:pt idx="20543">
                  <c:v>3</c:v>
                </c:pt>
                <c:pt idx="20544">
                  <c:v>3</c:v>
                </c:pt>
                <c:pt idx="20545">
                  <c:v>2</c:v>
                </c:pt>
                <c:pt idx="20546">
                  <c:v>3</c:v>
                </c:pt>
                <c:pt idx="20547">
                  <c:v>3</c:v>
                </c:pt>
                <c:pt idx="20548">
                  <c:v>3</c:v>
                </c:pt>
                <c:pt idx="20549">
                  <c:v>4</c:v>
                </c:pt>
                <c:pt idx="20550">
                  <c:v>3</c:v>
                </c:pt>
                <c:pt idx="20551">
                  <c:v>2</c:v>
                </c:pt>
                <c:pt idx="20552">
                  <c:v>5</c:v>
                </c:pt>
                <c:pt idx="20553">
                  <c:v>4</c:v>
                </c:pt>
                <c:pt idx="20554">
                  <c:v>3</c:v>
                </c:pt>
                <c:pt idx="20555">
                  <c:v>4</c:v>
                </c:pt>
                <c:pt idx="20556">
                  <c:v>2</c:v>
                </c:pt>
                <c:pt idx="20557">
                  <c:v>2</c:v>
                </c:pt>
                <c:pt idx="20558">
                  <c:v>4</c:v>
                </c:pt>
                <c:pt idx="20559">
                  <c:v>2</c:v>
                </c:pt>
                <c:pt idx="20560">
                  <c:v>4</c:v>
                </c:pt>
                <c:pt idx="20561">
                  <c:v>4</c:v>
                </c:pt>
                <c:pt idx="20562">
                  <c:v>3</c:v>
                </c:pt>
                <c:pt idx="20563">
                  <c:v>5</c:v>
                </c:pt>
                <c:pt idx="20564">
                  <c:v>3</c:v>
                </c:pt>
                <c:pt idx="20565">
                  <c:v>3</c:v>
                </c:pt>
                <c:pt idx="20566">
                  <c:v>3</c:v>
                </c:pt>
                <c:pt idx="20567">
                  <c:v>2</c:v>
                </c:pt>
                <c:pt idx="20568">
                  <c:v>3</c:v>
                </c:pt>
                <c:pt idx="20569">
                  <c:v>5</c:v>
                </c:pt>
                <c:pt idx="20570">
                  <c:v>2</c:v>
                </c:pt>
                <c:pt idx="20571">
                  <c:v>3</c:v>
                </c:pt>
                <c:pt idx="20572">
                  <c:v>4</c:v>
                </c:pt>
                <c:pt idx="20573">
                  <c:v>4</c:v>
                </c:pt>
                <c:pt idx="20574">
                  <c:v>2</c:v>
                </c:pt>
                <c:pt idx="20575">
                  <c:v>4</c:v>
                </c:pt>
                <c:pt idx="20576">
                  <c:v>3</c:v>
                </c:pt>
                <c:pt idx="20577">
                  <c:v>3</c:v>
                </c:pt>
                <c:pt idx="20578">
                  <c:v>6</c:v>
                </c:pt>
                <c:pt idx="20579">
                  <c:v>3</c:v>
                </c:pt>
                <c:pt idx="20580">
                  <c:v>2</c:v>
                </c:pt>
                <c:pt idx="20581">
                  <c:v>3</c:v>
                </c:pt>
                <c:pt idx="20582">
                  <c:v>3</c:v>
                </c:pt>
                <c:pt idx="20583">
                  <c:v>4</c:v>
                </c:pt>
                <c:pt idx="20584">
                  <c:v>4</c:v>
                </c:pt>
                <c:pt idx="20585">
                  <c:v>4</c:v>
                </c:pt>
                <c:pt idx="20586">
                  <c:v>2</c:v>
                </c:pt>
                <c:pt idx="20587">
                  <c:v>4</c:v>
                </c:pt>
                <c:pt idx="20588">
                  <c:v>3</c:v>
                </c:pt>
                <c:pt idx="20589">
                  <c:v>4</c:v>
                </c:pt>
                <c:pt idx="20590">
                  <c:v>4</c:v>
                </c:pt>
                <c:pt idx="20591">
                  <c:v>3</c:v>
                </c:pt>
                <c:pt idx="20592">
                  <c:v>4</c:v>
                </c:pt>
                <c:pt idx="20593">
                  <c:v>5</c:v>
                </c:pt>
                <c:pt idx="20594">
                  <c:v>3</c:v>
                </c:pt>
                <c:pt idx="20595">
                  <c:v>4</c:v>
                </c:pt>
                <c:pt idx="20596">
                  <c:v>4</c:v>
                </c:pt>
                <c:pt idx="20597">
                  <c:v>3</c:v>
                </c:pt>
                <c:pt idx="20598">
                  <c:v>4</c:v>
                </c:pt>
                <c:pt idx="20599">
                  <c:v>3</c:v>
                </c:pt>
                <c:pt idx="20600">
                  <c:v>4</c:v>
                </c:pt>
                <c:pt idx="20601">
                  <c:v>3</c:v>
                </c:pt>
                <c:pt idx="20602">
                  <c:v>4</c:v>
                </c:pt>
                <c:pt idx="20603">
                  <c:v>3</c:v>
                </c:pt>
                <c:pt idx="20604">
                  <c:v>2</c:v>
                </c:pt>
                <c:pt idx="20605">
                  <c:v>4</c:v>
                </c:pt>
                <c:pt idx="20606">
                  <c:v>4</c:v>
                </c:pt>
                <c:pt idx="20607">
                  <c:v>5</c:v>
                </c:pt>
                <c:pt idx="20608">
                  <c:v>4</c:v>
                </c:pt>
                <c:pt idx="20609">
                  <c:v>4</c:v>
                </c:pt>
                <c:pt idx="20610">
                  <c:v>3</c:v>
                </c:pt>
                <c:pt idx="20611">
                  <c:v>3</c:v>
                </c:pt>
                <c:pt idx="20612">
                  <c:v>2</c:v>
                </c:pt>
                <c:pt idx="20613">
                  <c:v>2</c:v>
                </c:pt>
                <c:pt idx="20614">
                  <c:v>2</c:v>
                </c:pt>
                <c:pt idx="20615">
                  <c:v>3</c:v>
                </c:pt>
                <c:pt idx="20616">
                  <c:v>4</c:v>
                </c:pt>
                <c:pt idx="20617">
                  <c:v>3</c:v>
                </c:pt>
                <c:pt idx="20618">
                  <c:v>2</c:v>
                </c:pt>
                <c:pt idx="20619">
                  <c:v>4</c:v>
                </c:pt>
                <c:pt idx="20620">
                  <c:v>4</c:v>
                </c:pt>
                <c:pt idx="20621">
                  <c:v>3</c:v>
                </c:pt>
                <c:pt idx="20622">
                  <c:v>5</c:v>
                </c:pt>
                <c:pt idx="20623">
                  <c:v>5</c:v>
                </c:pt>
                <c:pt idx="20624">
                  <c:v>3</c:v>
                </c:pt>
                <c:pt idx="20625">
                  <c:v>4</c:v>
                </c:pt>
                <c:pt idx="20626">
                  <c:v>3</c:v>
                </c:pt>
                <c:pt idx="20627">
                  <c:v>5</c:v>
                </c:pt>
                <c:pt idx="20628">
                  <c:v>3</c:v>
                </c:pt>
                <c:pt idx="20629">
                  <c:v>3</c:v>
                </c:pt>
                <c:pt idx="20630">
                  <c:v>3</c:v>
                </c:pt>
                <c:pt idx="20631">
                  <c:v>4</c:v>
                </c:pt>
                <c:pt idx="20632">
                  <c:v>3</c:v>
                </c:pt>
                <c:pt idx="20633">
                  <c:v>5</c:v>
                </c:pt>
                <c:pt idx="20634">
                  <c:v>3</c:v>
                </c:pt>
                <c:pt idx="20635">
                  <c:v>4</c:v>
                </c:pt>
                <c:pt idx="20636">
                  <c:v>4</c:v>
                </c:pt>
                <c:pt idx="20637">
                  <c:v>2</c:v>
                </c:pt>
                <c:pt idx="20638">
                  <c:v>3</c:v>
                </c:pt>
                <c:pt idx="20639">
                  <c:v>4</c:v>
                </c:pt>
                <c:pt idx="20640">
                  <c:v>4</c:v>
                </c:pt>
                <c:pt idx="20641">
                  <c:v>4</c:v>
                </c:pt>
                <c:pt idx="20642">
                  <c:v>3</c:v>
                </c:pt>
                <c:pt idx="20643">
                  <c:v>4</c:v>
                </c:pt>
                <c:pt idx="20644">
                  <c:v>4</c:v>
                </c:pt>
                <c:pt idx="20645">
                  <c:v>3</c:v>
                </c:pt>
                <c:pt idx="20646">
                  <c:v>4</c:v>
                </c:pt>
                <c:pt idx="20647">
                  <c:v>3</c:v>
                </c:pt>
                <c:pt idx="20648">
                  <c:v>4</c:v>
                </c:pt>
                <c:pt idx="20649">
                  <c:v>2</c:v>
                </c:pt>
                <c:pt idx="20650">
                  <c:v>3</c:v>
                </c:pt>
                <c:pt idx="20651">
                  <c:v>5</c:v>
                </c:pt>
                <c:pt idx="20652">
                  <c:v>5</c:v>
                </c:pt>
                <c:pt idx="20653">
                  <c:v>3</c:v>
                </c:pt>
                <c:pt idx="20654">
                  <c:v>3</c:v>
                </c:pt>
                <c:pt idx="20655">
                  <c:v>6</c:v>
                </c:pt>
                <c:pt idx="20656">
                  <c:v>4</c:v>
                </c:pt>
                <c:pt idx="20657">
                  <c:v>3</c:v>
                </c:pt>
                <c:pt idx="20658">
                  <c:v>3</c:v>
                </c:pt>
                <c:pt idx="20659">
                  <c:v>3</c:v>
                </c:pt>
                <c:pt idx="20660">
                  <c:v>3</c:v>
                </c:pt>
                <c:pt idx="20661">
                  <c:v>4</c:v>
                </c:pt>
                <c:pt idx="20662">
                  <c:v>3</c:v>
                </c:pt>
                <c:pt idx="20663">
                  <c:v>4</c:v>
                </c:pt>
                <c:pt idx="20664">
                  <c:v>5</c:v>
                </c:pt>
                <c:pt idx="20665">
                  <c:v>2</c:v>
                </c:pt>
                <c:pt idx="20666">
                  <c:v>3</c:v>
                </c:pt>
                <c:pt idx="20667">
                  <c:v>3</c:v>
                </c:pt>
                <c:pt idx="20668">
                  <c:v>3</c:v>
                </c:pt>
                <c:pt idx="20669">
                  <c:v>4</c:v>
                </c:pt>
                <c:pt idx="20670">
                  <c:v>4</c:v>
                </c:pt>
                <c:pt idx="20671">
                  <c:v>3</c:v>
                </c:pt>
                <c:pt idx="20672">
                  <c:v>4</c:v>
                </c:pt>
                <c:pt idx="20673">
                  <c:v>2</c:v>
                </c:pt>
                <c:pt idx="20674">
                  <c:v>4</c:v>
                </c:pt>
                <c:pt idx="20675">
                  <c:v>4</c:v>
                </c:pt>
                <c:pt idx="20676">
                  <c:v>4</c:v>
                </c:pt>
                <c:pt idx="20677">
                  <c:v>3</c:v>
                </c:pt>
                <c:pt idx="20678">
                  <c:v>2</c:v>
                </c:pt>
                <c:pt idx="20679">
                  <c:v>4</c:v>
                </c:pt>
                <c:pt idx="20680">
                  <c:v>4</c:v>
                </c:pt>
                <c:pt idx="20681">
                  <c:v>5</c:v>
                </c:pt>
                <c:pt idx="20682">
                  <c:v>4</c:v>
                </c:pt>
                <c:pt idx="20683">
                  <c:v>4</c:v>
                </c:pt>
                <c:pt idx="20684">
                  <c:v>3</c:v>
                </c:pt>
                <c:pt idx="20685">
                  <c:v>4</c:v>
                </c:pt>
                <c:pt idx="20686">
                  <c:v>3</c:v>
                </c:pt>
                <c:pt idx="20687">
                  <c:v>3</c:v>
                </c:pt>
                <c:pt idx="20688">
                  <c:v>2</c:v>
                </c:pt>
                <c:pt idx="20689">
                  <c:v>3</c:v>
                </c:pt>
                <c:pt idx="20690">
                  <c:v>4</c:v>
                </c:pt>
                <c:pt idx="20691">
                  <c:v>2</c:v>
                </c:pt>
                <c:pt idx="20692">
                  <c:v>3</c:v>
                </c:pt>
                <c:pt idx="20693">
                  <c:v>3</c:v>
                </c:pt>
                <c:pt idx="20694">
                  <c:v>4</c:v>
                </c:pt>
                <c:pt idx="20695">
                  <c:v>4</c:v>
                </c:pt>
                <c:pt idx="20696">
                  <c:v>3</c:v>
                </c:pt>
                <c:pt idx="20697">
                  <c:v>4</c:v>
                </c:pt>
                <c:pt idx="20698">
                  <c:v>4</c:v>
                </c:pt>
                <c:pt idx="20699">
                  <c:v>4</c:v>
                </c:pt>
                <c:pt idx="20700">
                  <c:v>4</c:v>
                </c:pt>
                <c:pt idx="20701">
                  <c:v>2</c:v>
                </c:pt>
                <c:pt idx="20702">
                  <c:v>3</c:v>
                </c:pt>
                <c:pt idx="20703">
                  <c:v>3</c:v>
                </c:pt>
                <c:pt idx="20704">
                  <c:v>4</c:v>
                </c:pt>
                <c:pt idx="20705">
                  <c:v>2</c:v>
                </c:pt>
                <c:pt idx="20706">
                  <c:v>2</c:v>
                </c:pt>
                <c:pt idx="20707">
                  <c:v>5</c:v>
                </c:pt>
                <c:pt idx="20708">
                  <c:v>4</c:v>
                </c:pt>
                <c:pt idx="20709">
                  <c:v>4</c:v>
                </c:pt>
                <c:pt idx="20710">
                  <c:v>4</c:v>
                </c:pt>
                <c:pt idx="20711">
                  <c:v>3</c:v>
                </c:pt>
                <c:pt idx="20712">
                  <c:v>4</c:v>
                </c:pt>
                <c:pt idx="20713">
                  <c:v>3</c:v>
                </c:pt>
                <c:pt idx="20714">
                  <c:v>4</c:v>
                </c:pt>
                <c:pt idx="20715">
                  <c:v>3</c:v>
                </c:pt>
                <c:pt idx="20716">
                  <c:v>3</c:v>
                </c:pt>
                <c:pt idx="20717">
                  <c:v>3</c:v>
                </c:pt>
                <c:pt idx="20718">
                  <c:v>3</c:v>
                </c:pt>
                <c:pt idx="20719">
                  <c:v>5</c:v>
                </c:pt>
                <c:pt idx="20720">
                  <c:v>3</c:v>
                </c:pt>
                <c:pt idx="20721">
                  <c:v>4</c:v>
                </c:pt>
                <c:pt idx="20722">
                  <c:v>3</c:v>
                </c:pt>
                <c:pt idx="20723">
                  <c:v>3</c:v>
                </c:pt>
                <c:pt idx="20724">
                  <c:v>3</c:v>
                </c:pt>
                <c:pt idx="20725">
                  <c:v>3</c:v>
                </c:pt>
                <c:pt idx="20726">
                  <c:v>4</c:v>
                </c:pt>
                <c:pt idx="20727">
                  <c:v>3</c:v>
                </c:pt>
                <c:pt idx="20728">
                  <c:v>4</c:v>
                </c:pt>
                <c:pt idx="20729">
                  <c:v>4</c:v>
                </c:pt>
                <c:pt idx="20730">
                  <c:v>5</c:v>
                </c:pt>
                <c:pt idx="20731">
                  <c:v>2</c:v>
                </c:pt>
                <c:pt idx="20732">
                  <c:v>4</c:v>
                </c:pt>
                <c:pt idx="20733">
                  <c:v>4</c:v>
                </c:pt>
                <c:pt idx="20734">
                  <c:v>4</c:v>
                </c:pt>
                <c:pt idx="20735">
                  <c:v>3</c:v>
                </c:pt>
                <c:pt idx="20736">
                  <c:v>3</c:v>
                </c:pt>
                <c:pt idx="20737">
                  <c:v>3</c:v>
                </c:pt>
                <c:pt idx="20738">
                  <c:v>5</c:v>
                </c:pt>
                <c:pt idx="20739">
                  <c:v>3</c:v>
                </c:pt>
                <c:pt idx="20740">
                  <c:v>3</c:v>
                </c:pt>
                <c:pt idx="20741">
                  <c:v>3</c:v>
                </c:pt>
                <c:pt idx="20742">
                  <c:v>3</c:v>
                </c:pt>
                <c:pt idx="20743">
                  <c:v>3</c:v>
                </c:pt>
                <c:pt idx="20744">
                  <c:v>2</c:v>
                </c:pt>
                <c:pt idx="20745">
                  <c:v>3</c:v>
                </c:pt>
                <c:pt idx="20746">
                  <c:v>3</c:v>
                </c:pt>
                <c:pt idx="20747">
                  <c:v>2</c:v>
                </c:pt>
                <c:pt idx="20748">
                  <c:v>3</c:v>
                </c:pt>
                <c:pt idx="20749">
                  <c:v>2</c:v>
                </c:pt>
                <c:pt idx="20750">
                  <c:v>2</c:v>
                </c:pt>
                <c:pt idx="20751">
                  <c:v>5</c:v>
                </c:pt>
                <c:pt idx="20752">
                  <c:v>3</c:v>
                </c:pt>
                <c:pt idx="20753">
                  <c:v>4</c:v>
                </c:pt>
                <c:pt idx="20754">
                  <c:v>4</c:v>
                </c:pt>
                <c:pt idx="20755">
                  <c:v>3</c:v>
                </c:pt>
                <c:pt idx="20756">
                  <c:v>2</c:v>
                </c:pt>
                <c:pt idx="20757">
                  <c:v>3</c:v>
                </c:pt>
                <c:pt idx="20758">
                  <c:v>5</c:v>
                </c:pt>
                <c:pt idx="20759">
                  <c:v>5</c:v>
                </c:pt>
                <c:pt idx="20760">
                  <c:v>4</c:v>
                </c:pt>
                <c:pt idx="20761">
                  <c:v>3</c:v>
                </c:pt>
                <c:pt idx="20762">
                  <c:v>5</c:v>
                </c:pt>
                <c:pt idx="20763">
                  <c:v>4</c:v>
                </c:pt>
                <c:pt idx="20764">
                  <c:v>4</c:v>
                </c:pt>
                <c:pt idx="20765">
                  <c:v>5</c:v>
                </c:pt>
                <c:pt idx="20766">
                  <c:v>4</c:v>
                </c:pt>
                <c:pt idx="20767">
                  <c:v>4</c:v>
                </c:pt>
                <c:pt idx="20768">
                  <c:v>4</c:v>
                </c:pt>
                <c:pt idx="20769">
                  <c:v>4</c:v>
                </c:pt>
                <c:pt idx="20770">
                  <c:v>5</c:v>
                </c:pt>
                <c:pt idx="20771">
                  <c:v>3</c:v>
                </c:pt>
                <c:pt idx="20772">
                  <c:v>3</c:v>
                </c:pt>
                <c:pt idx="20773">
                  <c:v>3</c:v>
                </c:pt>
                <c:pt idx="20774">
                  <c:v>3</c:v>
                </c:pt>
                <c:pt idx="20775">
                  <c:v>4</c:v>
                </c:pt>
                <c:pt idx="20776">
                  <c:v>4</c:v>
                </c:pt>
                <c:pt idx="20777">
                  <c:v>3</c:v>
                </c:pt>
                <c:pt idx="20778">
                  <c:v>3</c:v>
                </c:pt>
                <c:pt idx="20779">
                  <c:v>4</c:v>
                </c:pt>
                <c:pt idx="20780">
                  <c:v>4</c:v>
                </c:pt>
                <c:pt idx="20781">
                  <c:v>2</c:v>
                </c:pt>
                <c:pt idx="20782">
                  <c:v>4</c:v>
                </c:pt>
                <c:pt idx="20783">
                  <c:v>4</c:v>
                </c:pt>
                <c:pt idx="20784">
                  <c:v>3</c:v>
                </c:pt>
                <c:pt idx="20785">
                  <c:v>4</c:v>
                </c:pt>
                <c:pt idx="20786">
                  <c:v>2</c:v>
                </c:pt>
                <c:pt idx="20787">
                  <c:v>4</c:v>
                </c:pt>
                <c:pt idx="20788">
                  <c:v>3</c:v>
                </c:pt>
                <c:pt idx="20789">
                  <c:v>4</c:v>
                </c:pt>
                <c:pt idx="20790">
                  <c:v>4</c:v>
                </c:pt>
                <c:pt idx="20791">
                  <c:v>4</c:v>
                </c:pt>
                <c:pt idx="20792">
                  <c:v>2</c:v>
                </c:pt>
                <c:pt idx="20793">
                  <c:v>3</c:v>
                </c:pt>
                <c:pt idx="20794">
                  <c:v>4</c:v>
                </c:pt>
                <c:pt idx="20795">
                  <c:v>2</c:v>
                </c:pt>
                <c:pt idx="20796">
                  <c:v>3</c:v>
                </c:pt>
                <c:pt idx="20797">
                  <c:v>2</c:v>
                </c:pt>
                <c:pt idx="20798">
                  <c:v>3</c:v>
                </c:pt>
                <c:pt idx="20799">
                  <c:v>3</c:v>
                </c:pt>
                <c:pt idx="20800">
                  <c:v>3</c:v>
                </c:pt>
                <c:pt idx="20801">
                  <c:v>3</c:v>
                </c:pt>
                <c:pt idx="20802">
                  <c:v>4</c:v>
                </c:pt>
                <c:pt idx="20803">
                  <c:v>4</c:v>
                </c:pt>
                <c:pt idx="20804">
                  <c:v>5</c:v>
                </c:pt>
                <c:pt idx="20805">
                  <c:v>3</c:v>
                </c:pt>
                <c:pt idx="20806">
                  <c:v>3</c:v>
                </c:pt>
                <c:pt idx="20807">
                  <c:v>4</c:v>
                </c:pt>
                <c:pt idx="20808">
                  <c:v>3</c:v>
                </c:pt>
                <c:pt idx="20809">
                  <c:v>4</c:v>
                </c:pt>
                <c:pt idx="20810">
                  <c:v>4</c:v>
                </c:pt>
                <c:pt idx="20811">
                  <c:v>3</c:v>
                </c:pt>
                <c:pt idx="20812">
                  <c:v>3</c:v>
                </c:pt>
                <c:pt idx="20813">
                  <c:v>3</c:v>
                </c:pt>
                <c:pt idx="20814">
                  <c:v>3</c:v>
                </c:pt>
                <c:pt idx="20815">
                  <c:v>4</c:v>
                </c:pt>
                <c:pt idx="20816">
                  <c:v>5</c:v>
                </c:pt>
                <c:pt idx="20817">
                  <c:v>2</c:v>
                </c:pt>
                <c:pt idx="20818">
                  <c:v>3</c:v>
                </c:pt>
                <c:pt idx="20819">
                  <c:v>3</c:v>
                </c:pt>
                <c:pt idx="20820">
                  <c:v>2</c:v>
                </c:pt>
                <c:pt idx="20821">
                  <c:v>5</c:v>
                </c:pt>
                <c:pt idx="20822">
                  <c:v>5</c:v>
                </c:pt>
                <c:pt idx="20823">
                  <c:v>4</c:v>
                </c:pt>
                <c:pt idx="20824">
                  <c:v>5</c:v>
                </c:pt>
                <c:pt idx="20825">
                  <c:v>3</c:v>
                </c:pt>
                <c:pt idx="20826">
                  <c:v>3</c:v>
                </c:pt>
                <c:pt idx="20827">
                  <c:v>4</c:v>
                </c:pt>
                <c:pt idx="20828">
                  <c:v>4</c:v>
                </c:pt>
                <c:pt idx="20829">
                  <c:v>4</c:v>
                </c:pt>
                <c:pt idx="20830">
                  <c:v>5</c:v>
                </c:pt>
                <c:pt idx="20831">
                  <c:v>3</c:v>
                </c:pt>
                <c:pt idx="20832">
                  <c:v>3</c:v>
                </c:pt>
                <c:pt idx="20833">
                  <c:v>4</c:v>
                </c:pt>
                <c:pt idx="20834">
                  <c:v>3</c:v>
                </c:pt>
                <c:pt idx="20835">
                  <c:v>3</c:v>
                </c:pt>
                <c:pt idx="20836">
                  <c:v>4</c:v>
                </c:pt>
                <c:pt idx="20837">
                  <c:v>4</c:v>
                </c:pt>
                <c:pt idx="20838">
                  <c:v>6</c:v>
                </c:pt>
                <c:pt idx="20839">
                  <c:v>2</c:v>
                </c:pt>
                <c:pt idx="20840">
                  <c:v>5</c:v>
                </c:pt>
                <c:pt idx="20841">
                  <c:v>4</c:v>
                </c:pt>
                <c:pt idx="20842">
                  <c:v>3</c:v>
                </c:pt>
                <c:pt idx="20843">
                  <c:v>4</c:v>
                </c:pt>
                <c:pt idx="20844">
                  <c:v>2</c:v>
                </c:pt>
                <c:pt idx="20845">
                  <c:v>3</c:v>
                </c:pt>
                <c:pt idx="20846">
                  <c:v>3</c:v>
                </c:pt>
                <c:pt idx="20847">
                  <c:v>5</c:v>
                </c:pt>
                <c:pt idx="20848">
                  <c:v>4</c:v>
                </c:pt>
                <c:pt idx="20849">
                  <c:v>4</c:v>
                </c:pt>
                <c:pt idx="20850">
                  <c:v>3</c:v>
                </c:pt>
                <c:pt idx="20851">
                  <c:v>4</c:v>
                </c:pt>
                <c:pt idx="20852">
                  <c:v>4</c:v>
                </c:pt>
                <c:pt idx="20853">
                  <c:v>1</c:v>
                </c:pt>
                <c:pt idx="20854">
                  <c:v>2</c:v>
                </c:pt>
                <c:pt idx="20855">
                  <c:v>3</c:v>
                </c:pt>
                <c:pt idx="20856">
                  <c:v>4</c:v>
                </c:pt>
                <c:pt idx="20857">
                  <c:v>5</c:v>
                </c:pt>
                <c:pt idx="20858">
                  <c:v>2</c:v>
                </c:pt>
                <c:pt idx="20859">
                  <c:v>3</c:v>
                </c:pt>
                <c:pt idx="20860">
                  <c:v>2</c:v>
                </c:pt>
                <c:pt idx="20861">
                  <c:v>3</c:v>
                </c:pt>
                <c:pt idx="20862">
                  <c:v>3</c:v>
                </c:pt>
                <c:pt idx="20863">
                  <c:v>2</c:v>
                </c:pt>
                <c:pt idx="20864">
                  <c:v>4</c:v>
                </c:pt>
                <c:pt idx="20865">
                  <c:v>4</c:v>
                </c:pt>
                <c:pt idx="20866">
                  <c:v>5</c:v>
                </c:pt>
                <c:pt idx="20867">
                  <c:v>3</c:v>
                </c:pt>
                <c:pt idx="20868">
                  <c:v>2</c:v>
                </c:pt>
                <c:pt idx="20869">
                  <c:v>3</c:v>
                </c:pt>
                <c:pt idx="20870">
                  <c:v>3</c:v>
                </c:pt>
                <c:pt idx="20871">
                  <c:v>3</c:v>
                </c:pt>
                <c:pt idx="20872">
                  <c:v>4</c:v>
                </c:pt>
                <c:pt idx="20873">
                  <c:v>6</c:v>
                </c:pt>
                <c:pt idx="20874">
                  <c:v>4</c:v>
                </c:pt>
                <c:pt idx="20875">
                  <c:v>5</c:v>
                </c:pt>
                <c:pt idx="20876">
                  <c:v>4</c:v>
                </c:pt>
                <c:pt idx="20877">
                  <c:v>4</c:v>
                </c:pt>
                <c:pt idx="20878">
                  <c:v>3</c:v>
                </c:pt>
                <c:pt idx="20879">
                  <c:v>4</c:v>
                </c:pt>
                <c:pt idx="20880">
                  <c:v>3</c:v>
                </c:pt>
                <c:pt idx="20881">
                  <c:v>4</c:v>
                </c:pt>
                <c:pt idx="20882">
                  <c:v>4</c:v>
                </c:pt>
                <c:pt idx="20883">
                  <c:v>3</c:v>
                </c:pt>
                <c:pt idx="20884">
                  <c:v>5</c:v>
                </c:pt>
                <c:pt idx="20885">
                  <c:v>2</c:v>
                </c:pt>
                <c:pt idx="20886">
                  <c:v>4</c:v>
                </c:pt>
                <c:pt idx="20887">
                  <c:v>5</c:v>
                </c:pt>
                <c:pt idx="20888">
                  <c:v>2</c:v>
                </c:pt>
                <c:pt idx="20889">
                  <c:v>4</c:v>
                </c:pt>
                <c:pt idx="20890">
                  <c:v>5</c:v>
                </c:pt>
                <c:pt idx="20891">
                  <c:v>3</c:v>
                </c:pt>
                <c:pt idx="20892">
                  <c:v>4</c:v>
                </c:pt>
                <c:pt idx="20893">
                  <c:v>3</c:v>
                </c:pt>
                <c:pt idx="20894">
                  <c:v>3</c:v>
                </c:pt>
                <c:pt idx="20895">
                  <c:v>4</c:v>
                </c:pt>
                <c:pt idx="20896">
                  <c:v>3</c:v>
                </c:pt>
                <c:pt idx="20897">
                  <c:v>5</c:v>
                </c:pt>
                <c:pt idx="20898">
                  <c:v>4</c:v>
                </c:pt>
                <c:pt idx="20899">
                  <c:v>3</c:v>
                </c:pt>
                <c:pt idx="20900">
                  <c:v>3</c:v>
                </c:pt>
                <c:pt idx="20901">
                  <c:v>3</c:v>
                </c:pt>
                <c:pt idx="20902">
                  <c:v>3</c:v>
                </c:pt>
                <c:pt idx="20903">
                  <c:v>4</c:v>
                </c:pt>
                <c:pt idx="20904">
                  <c:v>4</c:v>
                </c:pt>
                <c:pt idx="20905">
                  <c:v>4</c:v>
                </c:pt>
                <c:pt idx="20906">
                  <c:v>3</c:v>
                </c:pt>
                <c:pt idx="20907">
                  <c:v>2</c:v>
                </c:pt>
                <c:pt idx="20908">
                  <c:v>4</c:v>
                </c:pt>
                <c:pt idx="20909">
                  <c:v>4</c:v>
                </c:pt>
                <c:pt idx="20910">
                  <c:v>4</c:v>
                </c:pt>
                <c:pt idx="20911">
                  <c:v>3</c:v>
                </c:pt>
                <c:pt idx="20912">
                  <c:v>4</c:v>
                </c:pt>
                <c:pt idx="20913">
                  <c:v>3</c:v>
                </c:pt>
                <c:pt idx="20914">
                  <c:v>3</c:v>
                </c:pt>
                <c:pt idx="20915">
                  <c:v>3</c:v>
                </c:pt>
                <c:pt idx="20916">
                  <c:v>2</c:v>
                </c:pt>
                <c:pt idx="20917">
                  <c:v>3</c:v>
                </c:pt>
                <c:pt idx="20918">
                  <c:v>2</c:v>
                </c:pt>
                <c:pt idx="20919">
                  <c:v>3</c:v>
                </c:pt>
                <c:pt idx="20920">
                  <c:v>4</c:v>
                </c:pt>
                <c:pt idx="20921">
                  <c:v>4</c:v>
                </c:pt>
                <c:pt idx="20922">
                  <c:v>2</c:v>
                </c:pt>
                <c:pt idx="20923">
                  <c:v>4</c:v>
                </c:pt>
                <c:pt idx="20924">
                  <c:v>3</c:v>
                </c:pt>
                <c:pt idx="20925">
                  <c:v>3</c:v>
                </c:pt>
                <c:pt idx="20926">
                  <c:v>3</c:v>
                </c:pt>
                <c:pt idx="20927">
                  <c:v>5</c:v>
                </c:pt>
                <c:pt idx="20928">
                  <c:v>4</c:v>
                </c:pt>
                <c:pt idx="20929">
                  <c:v>3</c:v>
                </c:pt>
                <c:pt idx="20930">
                  <c:v>3</c:v>
                </c:pt>
                <c:pt idx="20931">
                  <c:v>3</c:v>
                </c:pt>
                <c:pt idx="20932">
                  <c:v>4</c:v>
                </c:pt>
                <c:pt idx="20933">
                  <c:v>3</c:v>
                </c:pt>
                <c:pt idx="20934">
                  <c:v>4</c:v>
                </c:pt>
                <c:pt idx="20935">
                  <c:v>3</c:v>
                </c:pt>
                <c:pt idx="20936">
                  <c:v>5</c:v>
                </c:pt>
                <c:pt idx="20937">
                  <c:v>3</c:v>
                </c:pt>
                <c:pt idx="20938">
                  <c:v>2</c:v>
                </c:pt>
                <c:pt idx="20939">
                  <c:v>4</c:v>
                </c:pt>
                <c:pt idx="20940">
                  <c:v>4</c:v>
                </c:pt>
                <c:pt idx="20941">
                  <c:v>3</c:v>
                </c:pt>
                <c:pt idx="20942">
                  <c:v>3</c:v>
                </c:pt>
                <c:pt idx="20943">
                  <c:v>3</c:v>
                </c:pt>
                <c:pt idx="20944">
                  <c:v>5</c:v>
                </c:pt>
                <c:pt idx="20945">
                  <c:v>5</c:v>
                </c:pt>
                <c:pt idx="20946">
                  <c:v>4</c:v>
                </c:pt>
                <c:pt idx="20947">
                  <c:v>3</c:v>
                </c:pt>
                <c:pt idx="20948">
                  <c:v>3</c:v>
                </c:pt>
                <c:pt idx="20949">
                  <c:v>3</c:v>
                </c:pt>
                <c:pt idx="20950">
                  <c:v>3</c:v>
                </c:pt>
                <c:pt idx="20951">
                  <c:v>2</c:v>
                </c:pt>
                <c:pt idx="20952">
                  <c:v>3</c:v>
                </c:pt>
                <c:pt idx="20953">
                  <c:v>3</c:v>
                </c:pt>
                <c:pt idx="20954">
                  <c:v>3</c:v>
                </c:pt>
                <c:pt idx="20955">
                  <c:v>2</c:v>
                </c:pt>
                <c:pt idx="20956">
                  <c:v>3</c:v>
                </c:pt>
                <c:pt idx="20957">
                  <c:v>4</c:v>
                </c:pt>
                <c:pt idx="20958">
                  <c:v>4</c:v>
                </c:pt>
                <c:pt idx="20959">
                  <c:v>4</c:v>
                </c:pt>
                <c:pt idx="20960">
                  <c:v>3</c:v>
                </c:pt>
                <c:pt idx="20961">
                  <c:v>3</c:v>
                </c:pt>
                <c:pt idx="20962">
                  <c:v>2</c:v>
                </c:pt>
                <c:pt idx="20963">
                  <c:v>3</c:v>
                </c:pt>
                <c:pt idx="20964">
                  <c:v>4</c:v>
                </c:pt>
                <c:pt idx="20965">
                  <c:v>3</c:v>
                </c:pt>
                <c:pt idx="20966">
                  <c:v>4</c:v>
                </c:pt>
                <c:pt idx="20967">
                  <c:v>4</c:v>
                </c:pt>
                <c:pt idx="20968">
                  <c:v>3</c:v>
                </c:pt>
                <c:pt idx="20969">
                  <c:v>2</c:v>
                </c:pt>
                <c:pt idx="20970">
                  <c:v>3</c:v>
                </c:pt>
                <c:pt idx="20971">
                  <c:v>4</c:v>
                </c:pt>
                <c:pt idx="20972">
                  <c:v>3</c:v>
                </c:pt>
                <c:pt idx="20973">
                  <c:v>4</c:v>
                </c:pt>
                <c:pt idx="20974">
                  <c:v>3</c:v>
                </c:pt>
                <c:pt idx="20975">
                  <c:v>4</c:v>
                </c:pt>
                <c:pt idx="20976">
                  <c:v>3</c:v>
                </c:pt>
                <c:pt idx="20977">
                  <c:v>3</c:v>
                </c:pt>
                <c:pt idx="20978">
                  <c:v>3</c:v>
                </c:pt>
                <c:pt idx="20979">
                  <c:v>2</c:v>
                </c:pt>
                <c:pt idx="20980">
                  <c:v>3</c:v>
                </c:pt>
                <c:pt idx="20981">
                  <c:v>3</c:v>
                </c:pt>
                <c:pt idx="20982">
                  <c:v>5</c:v>
                </c:pt>
                <c:pt idx="20983">
                  <c:v>4</c:v>
                </c:pt>
                <c:pt idx="20984">
                  <c:v>6</c:v>
                </c:pt>
                <c:pt idx="20985">
                  <c:v>3</c:v>
                </c:pt>
                <c:pt idx="20986">
                  <c:v>2</c:v>
                </c:pt>
                <c:pt idx="20987">
                  <c:v>5</c:v>
                </c:pt>
                <c:pt idx="20988">
                  <c:v>4</c:v>
                </c:pt>
                <c:pt idx="20989">
                  <c:v>5</c:v>
                </c:pt>
                <c:pt idx="20990">
                  <c:v>2</c:v>
                </c:pt>
                <c:pt idx="20991">
                  <c:v>3</c:v>
                </c:pt>
                <c:pt idx="20992">
                  <c:v>3</c:v>
                </c:pt>
                <c:pt idx="20993">
                  <c:v>3</c:v>
                </c:pt>
                <c:pt idx="20994">
                  <c:v>2</c:v>
                </c:pt>
                <c:pt idx="20995">
                  <c:v>3</c:v>
                </c:pt>
                <c:pt idx="20996">
                  <c:v>4</c:v>
                </c:pt>
                <c:pt idx="20997">
                  <c:v>3</c:v>
                </c:pt>
                <c:pt idx="20998">
                  <c:v>4</c:v>
                </c:pt>
                <c:pt idx="20999">
                  <c:v>4</c:v>
                </c:pt>
                <c:pt idx="21000">
                  <c:v>3</c:v>
                </c:pt>
                <c:pt idx="21001">
                  <c:v>4</c:v>
                </c:pt>
                <c:pt idx="21002">
                  <c:v>2</c:v>
                </c:pt>
                <c:pt idx="21003">
                  <c:v>3</c:v>
                </c:pt>
                <c:pt idx="21004">
                  <c:v>3</c:v>
                </c:pt>
                <c:pt idx="21005">
                  <c:v>3</c:v>
                </c:pt>
                <c:pt idx="21006">
                  <c:v>3</c:v>
                </c:pt>
                <c:pt idx="21007">
                  <c:v>3</c:v>
                </c:pt>
                <c:pt idx="21008">
                  <c:v>3</c:v>
                </c:pt>
                <c:pt idx="21009">
                  <c:v>4</c:v>
                </c:pt>
                <c:pt idx="21010">
                  <c:v>3</c:v>
                </c:pt>
                <c:pt idx="21011">
                  <c:v>5</c:v>
                </c:pt>
                <c:pt idx="21012">
                  <c:v>3</c:v>
                </c:pt>
                <c:pt idx="21013">
                  <c:v>4</c:v>
                </c:pt>
                <c:pt idx="21014">
                  <c:v>3</c:v>
                </c:pt>
                <c:pt idx="21015">
                  <c:v>2</c:v>
                </c:pt>
                <c:pt idx="21016">
                  <c:v>3</c:v>
                </c:pt>
                <c:pt idx="21017">
                  <c:v>3</c:v>
                </c:pt>
                <c:pt idx="21018">
                  <c:v>3</c:v>
                </c:pt>
                <c:pt idx="21019">
                  <c:v>2</c:v>
                </c:pt>
                <c:pt idx="21020">
                  <c:v>2</c:v>
                </c:pt>
                <c:pt idx="21021">
                  <c:v>3</c:v>
                </c:pt>
                <c:pt idx="21022">
                  <c:v>3</c:v>
                </c:pt>
                <c:pt idx="21023">
                  <c:v>2</c:v>
                </c:pt>
                <c:pt idx="21024">
                  <c:v>5</c:v>
                </c:pt>
                <c:pt idx="21025">
                  <c:v>3</c:v>
                </c:pt>
                <c:pt idx="21026">
                  <c:v>4</c:v>
                </c:pt>
                <c:pt idx="21027">
                  <c:v>4</c:v>
                </c:pt>
                <c:pt idx="21028">
                  <c:v>3</c:v>
                </c:pt>
                <c:pt idx="21029">
                  <c:v>4</c:v>
                </c:pt>
                <c:pt idx="21030">
                  <c:v>4</c:v>
                </c:pt>
                <c:pt idx="21031">
                  <c:v>3</c:v>
                </c:pt>
                <c:pt idx="21032">
                  <c:v>2</c:v>
                </c:pt>
                <c:pt idx="21033">
                  <c:v>5</c:v>
                </c:pt>
                <c:pt idx="21034">
                  <c:v>4</c:v>
                </c:pt>
                <c:pt idx="21035">
                  <c:v>5</c:v>
                </c:pt>
                <c:pt idx="21036">
                  <c:v>4</c:v>
                </c:pt>
                <c:pt idx="21037">
                  <c:v>4</c:v>
                </c:pt>
                <c:pt idx="21038">
                  <c:v>2</c:v>
                </c:pt>
                <c:pt idx="21039">
                  <c:v>5</c:v>
                </c:pt>
                <c:pt idx="21040">
                  <c:v>5</c:v>
                </c:pt>
                <c:pt idx="21041">
                  <c:v>4</c:v>
                </c:pt>
                <c:pt idx="21042">
                  <c:v>4</c:v>
                </c:pt>
                <c:pt idx="21043">
                  <c:v>1</c:v>
                </c:pt>
                <c:pt idx="21044">
                  <c:v>2</c:v>
                </c:pt>
                <c:pt idx="21045">
                  <c:v>4</c:v>
                </c:pt>
                <c:pt idx="21046">
                  <c:v>3</c:v>
                </c:pt>
                <c:pt idx="21047">
                  <c:v>4</c:v>
                </c:pt>
                <c:pt idx="21048">
                  <c:v>4</c:v>
                </c:pt>
                <c:pt idx="21049">
                  <c:v>4</c:v>
                </c:pt>
                <c:pt idx="21050">
                  <c:v>5</c:v>
                </c:pt>
                <c:pt idx="21051">
                  <c:v>3</c:v>
                </c:pt>
                <c:pt idx="21052">
                  <c:v>5</c:v>
                </c:pt>
                <c:pt idx="21053">
                  <c:v>3</c:v>
                </c:pt>
                <c:pt idx="21054">
                  <c:v>4</c:v>
                </c:pt>
                <c:pt idx="21055">
                  <c:v>4</c:v>
                </c:pt>
                <c:pt idx="21056">
                  <c:v>4</c:v>
                </c:pt>
                <c:pt idx="21057">
                  <c:v>4</c:v>
                </c:pt>
                <c:pt idx="21058">
                  <c:v>3</c:v>
                </c:pt>
                <c:pt idx="21059">
                  <c:v>5</c:v>
                </c:pt>
                <c:pt idx="21060">
                  <c:v>4</c:v>
                </c:pt>
                <c:pt idx="21061">
                  <c:v>3</c:v>
                </c:pt>
                <c:pt idx="21062">
                  <c:v>5</c:v>
                </c:pt>
                <c:pt idx="21063">
                  <c:v>4</c:v>
                </c:pt>
                <c:pt idx="21064">
                  <c:v>5</c:v>
                </c:pt>
                <c:pt idx="21065">
                  <c:v>2</c:v>
                </c:pt>
                <c:pt idx="21066">
                  <c:v>4</c:v>
                </c:pt>
                <c:pt idx="21067">
                  <c:v>3</c:v>
                </c:pt>
                <c:pt idx="21068">
                  <c:v>4</c:v>
                </c:pt>
                <c:pt idx="21069">
                  <c:v>4</c:v>
                </c:pt>
                <c:pt idx="21070">
                  <c:v>3</c:v>
                </c:pt>
                <c:pt idx="21071">
                  <c:v>3</c:v>
                </c:pt>
                <c:pt idx="21072">
                  <c:v>5</c:v>
                </c:pt>
                <c:pt idx="21073">
                  <c:v>4</c:v>
                </c:pt>
                <c:pt idx="21074">
                  <c:v>3</c:v>
                </c:pt>
                <c:pt idx="21075">
                  <c:v>3</c:v>
                </c:pt>
                <c:pt idx="21076">
                  <c:v>4</c:v>
                </c:pt>
                <c:pt idx="21077">
                  <c:v>4</c:v>
                </c:pt>
                <c:pt idx="21078">
                  <c:v>4</c:v>
                </c:pt>
                <c:pt idx="21079">
                  <c:v>3</c:v>
                </c:pt>
                <c:pt idx="21080">
                  <c:v>3</c:v>
                </c:pt>
                <c:pt idx="21081">
                  <c:v>5</c:v>
                </c:pt>
                <c:pt idx="21082">
                  <c:v>4</c:v>
                </c:pt>
                <c:pt idx="21083">
                  <c:v>3</c:v>
                </c:pt>
                <c:pt idx="21084">
                  <c:v>4</c:v>
                </c:pt>
                <c:pt idx="21085">
                  <c:v>6</c:v>
                </c:pt>
                <c:pt idx="21086">
                  <c:v>3</c:v>
                </c:pt>
                <c:pt idx="21087">
                  <c:v>2</c:v>
                </c:pt>
                <c:pt idx="21088">
                  <c:v>4</c:v>
                </c:pt>
                <c:pt idx="21089">
                  <c:v>4</c:v>
                </c:pt>
                <c:pt idx="21090">
                  <c:v>3</c:v>
                </c:pt>
                <c:pt idx="21091">
                  <c:v>4</c:v>
                </c:pt>
                <c:pt idx="21092">
                  <c:v>3</c:v>
                </c:pt>
                <c:pt idx="21093">
                  <c:v>3</c:v>
                </c:pt>
                <c:pt idx="21094">
                  <c:v>3</c:v>
                </c:pt>
                <c:pt idx="21095">
                  <c:v>4</c:v>
                </c:pt>
                <c:pt idx="21096">
                  <c:v>4</c:v>
                </c:pt>
                <c:pt idx="21097">
                  <c:v>4</c:v>
                </c:pt>
                <c:pt idx="21098">
                  <c:v>3</c:v>
                </c:pt>
                <c:pt idx="21099">
                  <c:v>3</c:v>
                </c:pt>
                <c:pt idx="21100">
                  <c:v>4</c:v>
                </c:pt>
                <c:pt idx="21101">
                  <c:v>3</c:v>
                </c:pt>
                <c:pt idx="21102">
                  <c:v>4</c:v>
                </c:pt>
                <c:pt idx="21103">
                  <c:v>5</c:v>
                </c:pt>
                <c:pt idx="21104">
                  <c:v>3</c:v>
                </c:pt>
                <c:pt idx="21105">
                  <c:v>4</c:v>
                </c:pt>
                <c:pt idx="21106">
                  <c:v>2</c:v>
                </c:pt>
                <c:pt idx="21107">
                  <c:v>4</c:v>
                </c:pt>
                <c:pt idx="21108">
                  <c:v>3</c:v>
                </c:pt>
                <c:pt idx="21109">
                  <c:v>2</c:v>
                </c:pt>
                <c:pt idx="21110">
                  <c:v>2</c:v>
                </c:pt>
                <c:pt idx="21111">
                  <c:v>5</c:v>
                </c:pt>
                <c:pt idx="21112">
                  <c:v>3</c:v>
                </c:pt>
                <c:pt idx="21113">
                  <c:v>3</c:v>
                </c:pt>
                <c:pt idx="21114">
                  <c:v>4</c:v>
                </c:pt>
                <c:pt idx="21115">
                  <c:v>4</c:v>
                </c:pt>
                <c:pt idx="21116">
                  <c:v>3</c:v>
                </c:pt>
                <c:pt idx="21117">
                  <c:v>3</c:v>
                </c:pt>
                <c:pt idx="21118">
                  <c:v>3</c:v>
                </c:pt>
                <c:pt idx="21119">
                  <c:v>5</c:v>
                </c:pt>
                <c:pt idx="21120">
                  <c:v>5</c:v>
                </c:pt>
                <c:pt idx="21121">
                  <c:v>4</c:v>
                </c:pt>
                <c:pt idx="21122">
                  <c:v>4</c:v>
                </c:pt>
                <c:pt idx="21123">
                  <c:v>4</c:v>
                </c:pt>
                <c:pt idx="21124">
                  <c:v>3</c:v>
                </c:pt>
                <c:pt idx="21125">
                  <c:v>5</c:v>
                </c:pt>
                <c:pt idx="21126">
                  <c:v>3</c:v>
                </c:pt>
                <c:pt idx="21127">
                  <c:v>3</c:v>
                </c:pt>
                <c:pt idx="21128">
                  <c:v>4</c:v>
                </c:pt>
                <c:pt idx="21129">
                  <c:v>3</c:v>
                </c:pt>
                <c:pt idx="21130">
                  <c:v>4</c:v>
                </c:pt>
                <c:pt idx="21131">
                  <c:v>4</c:v>
                </c:pt>
                <c:pt idx="21132">
                  <c:v>4</c:v>
                </c:pt>
                <c:pt idx="21133">
                  <c:v>3</c:v>
                </c:pt>
                <c:pt idx="21134">
                  <c:v>3</c:v>
                </c:pt>
                <c:pt idx="21135">
                  <c:v>3</c:v>
                </c:pt>
                <c:pt idx="21136">
                  <c:v>3</c:v>
                </c:pt>
                <c:pt idx="21137">
                  <c:v>2</c:v>
                </c:pt>
                <c:pt idx="21138">
                  <c:v>4</c:v>
                </c:pt>
                <c:pt idx="21139">
                  <c:v>2</c:v>
                </c:pt>
                <c:pt idx="21140">
                  <c:v>3</c:v>
                </c:pt>
                <c:pt idx="21141">
                  <c:v>5</c:v>
                </c:pt>
                <c:pt idx="21142">
                  <c:v>2</c:v>
                </c:pt>
                <c:pt idx="21143">
                  <c:v>4</c:v>
                </c:pt>
                <c:pt idx="21144">
                  <c:v>5</c:v>
                </c:pt>
                <c:pt idx="21145">
                  <c:v>4</c:v>
                </c:pt>
                <c:pt idx="21146">
                  <c:v>5</c:v>
                </c:pt>
                <c:pt idx="21147">
                  <c:v>3</c:v>
                </c:pt>
                <c:pt idx="21148">
                  <c:v>5</c:v>
                </c:pt>
                <c:pt idx="21149">
                  <c:v>5</c:v>
                </c:pt>
                <c:pt idx="21150">
                  <c:v>4</c:v>
                </c:pt>
                <c:pt idx="21151">
                  <c:v>2</c:v>
                </c:pt>
                <c:pt idx="21152">
                  <c:v>3</c:v>
                </c:pt>
                <c:pt idx="21153">
                  <c:v>4</c:v>
                </c:pt>
                <c:pt idx="21154">
                  <c:v>4</c:v>
                </c:pt>
                <c:pt idx="21155">
                  <c:v>4</c:v>
                </c:pt>
                <c:pt idx="21156">
                  <c:v>2</c:v>
                </c:pt>
                <c:pt idx="21157">
                  <c:v>3</c:v>
                </c:pt>
                <c:pt idx="21158">
                  <c:v>3</c:v>
                </c:pt>
                <c:pt idx="21159">
                  <c:v>3</c:v>
                </c:pt>
                <c:pt idx="21160">
                  <c:v>3</c:v>
                </c:pt>
                <c:pt idx="21161">
                  <c:v>3</c:v>
                </c:pt>
                <c:pt idx="21162">
                  <c:v>4</c:v>
                </c:pt>
                <c:pt idx="21163">
                  <c:v>4</c:v>
                </c:pt>
                <c:pt idx="21164">
                  <c:v>3</c:v>
                </c:pt>
                <c:pt idx="21165">
                  <c:v>3</c:v>
                </c:pt>
                <c:pt idx="21166">
                  <c:v>4</c:v>
                </c:pt>
                <c:pt idx="21167">
                  <c:v>3</c:v>
                </c:pt>
                <c:pt idx="21168">
                  <c:v>3</c:v>
                </c:pt>
                <c:pt idx="21169">
                  <c:v>4</c:v>
                </c:pt>
                <c:pt idx="21170">
                  <c:v>4</c:v>
                </c:pt>
                <c:pt idx="21171">
                  <c:v>5</c:v>
                </c:pt>
                <c:pt idx="21172">
                  <c:v>4</c:v>
                </c:pt>
                <c:pt idx="21173">
                  <c:v>4</c:v>
                </c:pt>
                <c:pt idx="21174">
                  <c:v>4</c:v>
                </c:pt>
                <c:pt idx="21175">
                  <c:v>4</c:v>
                </c:pt>
                <c:pt idx="21176">
                  <c:v>3</c:v>
                </c:pt>
                <c:pt idx="21177">
                  <c:v>3</c:v>
                </c:pt>
                <c:pt idx="21178">
                  <c:v>4</c:v>
                </c:pt>
                <c:pt idx="21179">
                  <c:v>4</c:v>
                </c:pt>
                <c:pt idx="21180">
                  <c:v>3</c:v>
                </c:pt>
                <c:pt idx="21181">
                  <c:v>4</c:v>
                </c:pt>
                <c:pt idx="21182">
                  <c:v>3</c:v>
                </c:pt>
                <c:pt idx="21183">
                  <c:v>2</c:v>
                </c:pt>
                <c:pt idx="21184">
                  <c:v>3</c:v>
                </c:pt>
                <c:pt idx="21185">
                  <c:v>3</c:v>
                </c:pt>
                <c:pt idx="21186">
                  <c:v>6</c:v>
                </c:pt>
                <c:pt idx="21187">
                  <c:v>3</c:v>
                </c:pt>
                <c:pt idx="21188">
                  <c:v>3</c:v>
                </c:pt>
                <c:pt idx="21189">
                  <c:v>4</c:v>
                </c:pt>
                <c:pt idx="21190">
                  <c:v>5</c:v>
                </c:pt>
                <c:pt idx="21191">
                  <c:v>2</c:v>
                </c:pt>
                <c:pt idx="21192">
                  <c:v>3</c:v>
                </c:pt>
                <c:pt idx="21193">
                  <c:v>3</c:v>
                </c:pt>
                <c:pt idx="21194">
                  <c:v>4</c:v>
                </c:pt>
                <c:pt idx="21195">
                  <c:v>3</c:v>
                </c:pt>
                <c:pt idx="21196">
                  <c:v>4</c:v>
                </c:pt>
                <c:pt idx="21197">
                  <c:v>3</c:v>
                </c:pt>
                <c:pt idx="21198">
                  <c:v>3</c:v>
                </c:pt>
                <c:pt idx="21199">
                  <c:v>3</c:v>
                </c:pt>
                <c:pt idx="21200">
                  <c:v>3</c:v>
                </c:pt>
                <c:pt idx="21201">
                  <c:v>3</c:v>
                </c:pt>
                <c:pt idx="21202">
                  <c:v>4</c:v>
                </c:pt>
                <c:pt idx="21203">
                  <c:v>2</c:v>
                </c:pt>
                <c:pt idx="21204">
                  <c:v>4</c:v>
                </c:pt>
                <c:pt idx="21205">
                  <c:v>3</c:v>
                </c:pt>
                <c:pt idx="21206">
                  <c:v>4</c:v>
                </c:pt>
                <c:pt idx="21207">
                  <c:v>4</c:v>
                </c:pt>
                <c:pt idx="21208">
                  <c:v>4</c:v>
                </c:pt>
                <c:pt idx="21209">
                  <c:v>4</c:v>
                </c:pt>
                <c:pt idx="21210">
                  <c:v>2</c:v>
                </c:pt>
                <c:pt idx="21211">
                  <c:v>3</c:v>
                </c:pt>
                <c:pt idx="21212">
                  <c:v>3</c:v>
                </c:pt>
                <c:pt idx="21213">
                  <c:v>3</c:v>
                </c:pt>
                <c:pt idx="21214">
                  <c:v>5</c:v>
                </c:pt>
                <c:pt idx="21215">
                  <c:v>3</c:v>
                </c:pt>
                <c:pt idx="21216">
                  <c:v>3</c:v>
                </c:pt>
                <c:pt idx="21217">
                  <c:v>4</c:v>
                </c:pt>
                <c:pt idx="21218">
                  <c:v>3</c:v>
                </c:pt>
                <c:pt idx="21219">
                  <c:v>4</c:v>
                </c:pt>
                <c:pt idx="21220">
                  <c:v>3</c:v>
                </c:pt>
                <c:pt idx="21221">
                  <c:v>3</c:v>
                </c:pt>
                <c:pt idx="21222">
                  <c:v>2</c:v>
                </c:pt>
                <c:pt idx="21223">
                  <c:v>4</c:v>
                </c:pt>
                <c:pt idx="21224">
                  <c:v>3</c:v>
                </c:pt>
                <c:pt idx="21225">
                  <c:v>3</c:v>
                </c:pt>
                <c:pt idx="21226">
                  <c:v>1</c:v>
                </c:pt>
                <c:pt idx="21227">
                  <c:v>4</c:v>
                </c:pt>
                <c:pt idx="21228">
                  <c:v>3</c:v>
                </c:pt>
                <c:pt idx="21229">
                  <c:v>4</c:v>
                </c:pt>
                <c:pt idx="21230">
                  <c:v>3</c:v>
                </c:pt>
                <c:pt idx="21231">
                  <c:v>4</c:v>
                </c:pt>
                <c:pt idx="21232">
                  <c:v>3</c:v>
                </c:pt>
                <c:pt idx="21233">
                  <c:v>5</c:v>
                </c:pt>
                <c:pt idx="21234">
                  <c:v>5</c:v>
                </c:pt>
                <c:pt idx="21235">
                  <c:v>4</c:v>
                </c:pt>
                <c:pt idx="21236">
                  <c:v>4</c:v>
                </c:pt>
                <c:pt idx="21237">
                  <c:v>5</c:v>
                </c:pt>
                <c:pt idx="21238">
                  <c:v>3</c:v>
                </c:pt>
                <c:pt idx="21239">
                  <c:v>4</c:v>
                </c:pt>
                <c:pt idx="21240">
                  <c:v>1</c:v>
                </c:pt>
                <c:pt idx="21241">
                  <c:v>3</c:v>
                </c:pt>
                <c:pt idx="21242">
                  <c:v>4</c:v>
                </c:pt>
                <c:pt idx="21243">
                  <c:v>4</c:v>
                </c:pt>
                <c:pt idx="21244">
                  <c:v>4</c:v>
                </c:pt>
                <c:pt idx="21245">
                  <c:v>4</c:v>
                </c:pt>
                <c:pt idx="21246">
                  <c:v>4</c:v>
                </c:pt>
                <c:pt idx="21247">
                  <c:v>2</c:v>
                </c:pt>
                <c:pt idx="21248">
                  <c:v>3</c:v>
                </c:pt>
                <c:pt idx="21249">
                  <c:v>3</c:v>
                </c:pt>
                <c:pt idx="21250">
                  <c:v>3</c:v>
                </c:pt>
                <c:pt idx="21251">
                  <c:v>4</c:v>
                </c:pt>
                <c:pt idx="21252">
                  <c:v>4</c:v>
                </c:pt>
                <c:pt idx="21253">
                  <c:v>3</c:v>
                </c:pt>
                <c:pt idx="21254">
                  <c:v>4</c:v>
                </c:pt>
                <c:pt idx="21255">
                  <c:v>4</c:v>
                </c:pt>
                <c:pt idx="21256">
                  <c:v>3</c:v>
                </c:pt>
                <c:pt idx="21257">
                  <c:v>5</c:v>
                </c:pt>
                <c:pt idx="21258">
                  <c:v>5</c:v>
                </c:pt>
                <c:pt idx="21259">
                  <c:v>4</c:v>
                </c:pt>
                <c:pt idx="21260">
                  <c:v>4</c:v>
                </c:pt>
                <c:pt idx="21261">
                  <c:v>4</c:v>
                </c:pt>
                <c:pt idx="21262">
                  <c:v>2</c:v>
                </c:pt>
                <c:pt idx="21263">
                  <c:v>4</c:v>
                </c:pt>
                <c:pt idx="21264">
                  <c:v>3</c:v>
                </c:pt>
                <c:pt idx="21265">
                  <c:v>3</c:v>
                </c:pt>
                <c:pt idx="21266">
                  <c:v>4</c:v>
                </c:pt>
                <c:pt idx="21267">
                  <c:v>4</c:v>
                </c:pt>
                <c:pt idx="21268">
                  <c:v>4</c:v>
                </c:pt>
                <c:pt idx="21269">
                  <c:v>5</c:v>
                </c:pt>
                <c:pt idx="21270">
                  <c:v>3</c:v>
                </c:pt>
                <c:pt idx="21271">
                  <c:v>3</c:v>
                </c:pt>
                <c:pt idx="21272">
                  <c:v>4</c:v>
                </c:pt>
                <c:pt idx="21273">
                  <c:v>3</c:v>
                </c:pt>
                <c:pt idx="21274">
                  <c:v>3</c:v>
                </c:pt>
                <c:pt idx="21275">
                  <c:v>2</c:v>
                </c:pt>
                <c:pt idx="21276">
                  <c:v>4</c:v>
                </c:pt>
                <c:pt idx="21277">
                  <c:v>2</c:v>
                </c:pt>
                <c:pt idx="21278">
                  <c:v>4</c:v>
                </c:pt>
                <c:pt idx="21279">
                  <c:v>2</c:v>
                </c:pt>
                <c:pt idx="21280">
                  <c:v>3</c:v>
                </c:pt>
                <c:pt idx="21281">
                  <c:v>3</c:v>
                </c:pt>
                <c:pt idx="21282">
                  <c:v>4</c:v>
                </c:pt>
                <c:pt idx="21283">
                  <c:v>4</c:v>
                </c:pt>
                <c:pt idx="21284">
                  <c:v>3</c:v>
                </c:pt>
                <c:pt idx="21285">
                  <c:v>2</c:v>
                </c:pt>
                <c:pt idx="21286">
                  <c:v>4</c:v>
                </c:pt>
                <c:pt idx="21287">
                  <c:v>4</c:v>
                </c:pt>
                <c:pt idx="21288">
                  <c:v>3</c:v>
                </c:pt>
                <c:pt idx="21289">
                  <c:v>5</c:v>
                </c:pt>
                <c:pt idx="21290">
                  <c:v>4</c:v>
                </c:pt>
                <c:pt idx="21291">
                  <c:v>3</c:v>
                </c:pt>
                <c:pt idx="21292">
                  <c:v>3</c:v>
                </c:pt>
                <c:pt idx="21293">
                  <c:v>2</c:v>
                </c:pt>
                <c:pt idx="21294">
                  <c:v>5</c:v>
                </c:pt>
                <c:pt idx="21295">
                  <c:v>4</c:v>
                </c:pt>
                <c:pt idx="21296">
                  <c:v>3</c:v>
                </c:pt>
                <c:pt idx="21297">
                  <c:v>5</c:v>
                </c:pt>
                <c:pt idx="21298">
                  <c:v>4</c:v>
                </c:pt>
                <c:pt idx="21299">
                  <c:v>3</c:v>
                </c:pt>
                <c:pt idx="21300">
                  <c:v>2</c:v>
                </c:pt>
                <c:pt idx="21301">
                  <c:v>5</c:v>
                </c:pt>
                <c:pt idx="21302">
                  <c:v>4</c:v>
                </c:pt>
                <c:pt idx="21303">
                  <c:v>3</c:v>
                </c:pt>
                <c:pt idx="21304">
                  <c:v>3</c:v>
                </c:pt>
                <c:pt idx="21305">
                  <c:v>3</c:v>
                </c:pt>
                <c:pt idx="21306">
                  <c:v>3</c:v>
                </c:pt>
                <c:pt idx="21307">
                  <c:v>2</c:v>
                </c:pt>
                <c:pt idx="21308">
                  <c:v>4</c:v>
                </c:pt>
                <c:pt idx="21309">
                  <c:v>2</c:v>
                </c:pt>
                <c:pt idx="21310">
                  <c:v>4</c:v>
                </c:pt>
                <c:pt idx="21311">
                  <c:v>3</c:v>
                </c:pt>
                <c:pt idx="21312">
                  <c:v>4</c:v>
                </c:pt>
                <c:pt idx="21313">
                  <c:v>3</c:v>
                </c:pt>
                <c:pt idx="21314">
                  <c:v>4</c:v>
                </c:pt>
                <c:pt idx="21315">
                  <c:v>3</c:v>
                </c:pt>
                <c:pt idx="21316">
                  <c:v>4</c:v>
                </c:pt>
                <c:pt idx="21317">
                  <c:v>2</c:v>
                </c:pt>
                <c:pt idx="21318">
                  <c:v>5</c:v>
                </c:pt>
                <c:pt idx="21319">
                  <c:v>3</c:v>
                </c:pt>
                <c:pt idx="21320">
                  <c:v>4</c:v>
                </c:pt>
                <c:pt idx="21321">
                  <c:v>4</c:v>
                </c:pt>
                <c:pt idx="21322">
                  <c:v>5</c:v>
                </c:pt>
                <c:pt idx="21323">
                  <c:v>3</c:v>
                </c:pt>
                <c:pt idx="21324">
                  <c:v>4</c:v>
                </c:pt>
                <c:pt idx="21325">
                  <c:v>3</c:v>
                </c:pt>
                <c:pt idx="21326">
                  <c:v>1</c:v>
                </c:pt>
                <c:pt idx="21327">
                  <c:v>4</c:v>
                </c:pt>
                <c:pt idx="21328">
                  <c:v>4</c:v>
                </c:pt>
                <c:pt idx="21329">
                  <c:v>3</c:v>
                </c:pt>
                <c:pt idx="21330">
                  <c:v>4</c:v>
                </c:pt>
                <c:pt idx="21331">
                  <c:v>4</c:v>
                </c:pt>
                <c:pt idx="21332">
                  <c:v>1</c:v>
                </c:pt>
                <c:pt idx="21333">
                  <c:v>4</c:v>
                </c:pt>
                <c:pt idx="21334">
                  <c:v>2</c:v>
                </c:pt>
                <c:pt idx="21335">
                  <c:v>2</c:v>
                </c:pt>
                <c:pt idx="21336">
                  <c:v>4</c:v>
                </c:pt>
                <c:pt idx="21337">
                  <c:v>3</c:v>
                </c:pt>
                <c:pt idx="21338">
                  <c:v>3</c:v>
                </c:pt>
                <c:pt idx="21339">
                  <c:v>2</c:v>
                </c:pt>
                <c:pt idx="21340">
                  <c:v>3</c:v>
                </c:pt>
                <c:pt idx="21341">
                  <c:v>5</c:v>
                </c:pt>
                <c:pt idx="21342">
                  <c:v>4</c:v>
                </c:pt>
                <c:pt idx="21343">
                  <c:v>3</c:v>
                </c:pt>
                <c:pt idx="21344">
                  <c:v>5</c:v>
                </c:pt>
                <c:pt idx="21345">
                  <c:v>3</c:v>
                </c:pt>
                <c:pt idx="21346">
                  <c:v>4</c:v>
                </c:pt>
                <c:pt idx="21347">
                  <c:v>3</c:v>
                </c:pt>
                <c:pt idx="21348">
                  <c:v>4</c:v>
                </c:pt>
                <c:pt idx="21349">
                  <c:v>3</c:v>
                </c:pt>
                <c:pt idx="21350">
                  <c:v>3</c:v>
                </c:pt>
                <c:pt idx="21351">
                  <c:v>2</c:v>
                </c:pt>
                <c:pt idx="21352">
                  <c:v>2</c:v>
                </c:pt>
                <c:pt idx="21353">
                  <c:v>3</c:v>
                </c:pt>
                <c:pt idx="21354">
                  <c:v>4</c:v>
                </c:pt>
                <c:pt idx="21355">
                  <c:v>4</c:v>
                </c:pt>
                <c:pt idx="21356">
                  <c:v>4</c:v>
                </c:pt>
                <c:pt idx="21357">
                  <c:v>5</c:v>
                </c:pt>
                <c:pt idx="21358">
                  <c:v>4</c:v>
                </c:pt>
                <c:pt idx="21359">
                  <c:v>5</c:v>
                </c:pt>
                <c:pt idx="21360">
                  <c:v>3</c:v>
                </c:pt>
                <c:pt idx="21361">
                  <c:v>3</c:v>
                </c:pt>
                <c:pt idx="21362">
                  <c:v>3</c:v>
                </c:pt>
                <c:pt idx="21363">
                  <c:v>4</c:v>
                </c:pt>
                <c:pt idx="21364">
                  <c:v>3</c:v>
                </c:pt>
                <c:pt idx="21365">
                  <c:v>3</c:v>
                </c:pt>
                <c:pt idx="21366">
                  <c:v>2</c:v>
                </c:pt>
                <c:pt idx="21367">
                  <c:v>3</c:v>
                </c:pt>
                <c:pt idx="21368">
                  <c:v>4</c:v>
                </c:pt>
                <c:pt idx="21369">
                  <c:v>4</c:v>
                </c:pt>
                <c:pt idx="21370">
                  <c:v>3</c:v>
                </c:pt>
                <c:pt idx="21371">
                  <c:v>3</c:v>
                </c:pt>
                <c:pt idx="21372">
                  <c:v>5</c:v>
                </c:pt>
                <c:pt idx="21373">
                  <c:v>4</c:v>
                </c:pt>
                <c:pt idx="21374">
                  <c:v>5</c:v>
                </c:pt>
                <c:pt idx="21375">
                  <c:v>6</c:v>
                </c:pt>
                <c:pt idx="21376">
                  <c:v>3</c:v>
                </c:pt>
                <c:pt idx="21377">
                  <c:v>2</c:v>
                </c:pt>
                <c:pt idx="21378">
                  <c:v>3</c:v>
                </c:pt>
                <c:pt idx="21379">
                  <c:v>3</c:v>
                </c:pt>
                <c:pt idx="21380">
                  <c:v>4</c:v>
                </c:pt>
                <c:pt idx="21381">
                  <c:v>2</c:v>
                </c:pt>
                <c:pt idx="21382">
                  <c:v>4</c:v>
                </c:pt>
                <c:pt idx="21383">
                  <c:v>4</c:v>
                </c:pt>
                <c:pt idx="21384">
                  <c:v>3</c:v>
                </c:pt>
                <c:pt idx="21385">
                  <c:v>4</c:v>
                </c:pt>
                <c:pt idx="21386">
                  <c:v>3</c:v>
                </c:pt>
                <c:pt idx="21387">
                  <c:v>3</c:v>
                </c:pt>
                <c:pt idx="21388">
                  <c:v>3</c:v>
                </c:pt>
                <c:pt idx="21389">
                  <c:v>4</c:v>
                </c:pt>
                <c:pt idx="21390">
                  <c:v>3</c:v>
                </c:pt>
                <c:pt idx="21391">
                  <c:v>3</c:v>
                </c:pt>
                <c:pt idx="21392">
                  <c:v>3</c:v>
                </c:pt>
                <c:pt idx="21393">
                  <c:v>3</c:v>
                </c:pt>
                <c:pt idx="21394">
                  <c:v>4</c:v>
                </c:pt>
                <c:pt idx="21395">
                  <c:v>3</c:v>
                </c:pt>
                <c:pt idx="21396">
                  <c:v>4</c:v>
                </c:pt>
                <c:pt idx="21397">
                  <c:v>2</c:v>
                </c:pt>
                <c:pt idx="21398">
                  <c:v>4</c:v>
                </c:pt>
                <c:pt idx="21399">
                  <c:v>4</c:v>
                </c:pt>
                <c:pt idx="21400">
                  <c:v>3</c:v>
                </c:pt>
                <c:pt idx="21401">
                  <c:v>2</c:v>
                </c:pt>
                <c:pt idx="21402">
                  <c:v>2</c:v>
                </c:pt>
                <c:pt idx="21403">
                  <c:v>4</c:v>
                </c:pt>
                <c:pt idx="21404">
                  <c:v>3</c:v>
                </c:pt>
                <c:pt idx="21405">
                  <c:v>4</c:v>
                </c:pt>
                <c:pt idx="21406">
                  <c:v>3</c:v>
                </c:pt>
                <c:pt idx="21407">
                  <c:v>3</c:v>
                </c:pt>
                <c:pt idx="21408">
                  <c:v>4</c:v>
                </c:pt>
                <c:pt idx="21409">
                  <c:v>3</c:v>
                </c:pt>
                <c:pt idx="21410">
                  <c:v>4</c:v>
                </c:pt>
                <c:pt idx="21411">
                  <c:v>3</c:v>
                </c:pt>
                <c:pt idx="21412">
                  <c:v>5</c:v>
                </c:pt>
                <c:pt idx="21413">
                  <c:v>4</c:v>
                </c:pt>
                <c:pt idx="21414">
                  <c:v>3</c:v>
                </c:pt>
                <c:pt idx="21415">
                  <c:v>4</c:v>
                </c:pt>
                <c:pt idx="21416">
                  <c:v>3</c:v>
                </c:pt>
                <c:pt idx="21417">
                  <c:v>3</c:v>
                </c:pt>
                <c:pt idx="21418">
                  <c:v>4</c:v>
                </c:pt>
                <c:pt idx="21419">
                  <c:v>2</c:v>
                </c:pt>
                <c:pt idx="21420">
                  <c:v>3</c:v>
                </c:pt>
                <c:pt idx="21421">
                  <c:v>3</c:v>
                </c:pt>
                <c:pt idx="21422">
                  <c:v>3</c:v>
                </c:pt>
                <c:pt idx="21423">
                  <c:v>5</c:v>
                </c:pt>
                <c:pt idx="21424">
                  <c:v>5</c:v>
                </c:pt>
                <c:pt idx="21425">
                  <c:v>4</c:v>
                </c:pt>
                <c:pt idx="21426">
                  <c:v>4</c:v>
                </c:pt>
                <c:pt idx="21427">
                  <c:v>4</c:v>
                </c:pt>
                <c:pt idx="21428">
                  <c:v>3</c:v>
                </c:pt>
                <c:pt idx="21429">
                  <c:v>3</c:v>
                </c:pt>
                <c:pt idx="21430">
                  <c:v>3</c:v>
                </c:pt>
                <c:pt idx="21431">
                  <c:v>4</c:v>
                </c:pt>
                <c:pt idx="21432">
                  <c:v>4</c:v>
                </c:pt>
                <c:pt idx="21433">
                  <c:v>3</c:v>
                </c:pt>
                <c:pt idx="21434">
                  <c:v>2</c:v>
                </c:pt>
                <c:pt idx="21435">
                  <c:v>5</c:v>
                </c:pt>
                <c:pt idx="21436">
                  <c:v>3</c:v>
                </c:pt>
                <c:pt idx="21437">
                  <c:v>3</c:v>
                </c:pt>
                <c:pt idx="21438">
                  <c:v>3</c:v>
                </c:pt>
                <c:pt idx="21439">
                  <c:v>3</c:v>
                </c:pt>
                <c:pt idx="21440">
                  <c:v>3</c:v>
                </c:pt>
                <c:pt idx="21441">
                  <c:v>4</c:v>
                </c:pt>
                <c:pt idx="21442">
                  <c:v>3</c:v>
                </c:pt>
                <c:pt idx="21443">
                  <c:v>1</c:v>
                </c:pt>
                <c:pt idx="21444">
                  <c:v>3</c:v>
                </c:pt>
                <c:pt idx="21445">
                  <c:v>4</c:v>
                </c:pt>
                <c:pt idx="21446">
                  <c:v>3</c:v>
                </c:pt>
                <c:pt idx="21447">
                  <c:v>3</c:v>
                </c:pt>
                <c:pt idx="21448">
                  <c:v>3</c:v>
                </c:pt>
                <c:pt idx="21449">
                  <c:v>4</c:v>
                </c:pt>
                <c:pt idx="21450">
                  <c:v>4</c:v>
                </c:pt>
                <c:pt idx="21451">
                  <c:v>3</c:v>
                </c:pt>
                <c:pt idx="21452">
                  <c:v>3</c:v>
                </c:pt>
                <c:pt idx="21453">
                  <c:v>2</c:v>
                </c:pt>
                <c:pt idx="21454">
                  <c:v>3</c:v>
                </c:pt>
                <c:pt idx="21455">
                  <c:v>3</c:v>
                </c:pt>
                <c:pt idx="21456">
                  <c:v>2</c:v>
                </c:pt>
                <c:pt idx="21457">
                  <c:v>3</c:v>
                </c:pt>
                <c:pt idx="21458">
                  <c:v>5</c:v>
                </c:pt>
                <c:pt idx="21459">
                  <c:v>3</c:v>
                </c:pt>
                <c:pt idx="21460">
                  <c:v>4</c:v>
                </c:pt>
                <c:pt idx="21461">
                  <c:v>5</c:v>
                </c:pt>
                <c:pt idx="21462">
                  <c:v>3</c:v>
                </c:pt>
                <c:pt idx="21463">
                  <c:v>4</c:v>
                </c:pt>
                <c:pt idx="21464">
                  <c:v>4</c:v>
                </c:pt>
                <c:pt idx="21465">
                  <c:v>5</c:v>
                </c:pt>
                <c:pt idx="21466">
                  <c:v>3</c:v>
                </c:pt>
                <c:pt idx="21467">
                  <c:v>5</c:v>
                </c:pt>
                <c:pt idx="21468">
                  <c:v>4</c:v>
                </c:pt>
                <c:pt idx="21469">
                  <c:v>4</c:v>
                </c:pt>
                <c:pt idx="21470">
                  <c:v>3</c:v>
                </c:pt>
                <c:pt idx="21471">
                  <c:v>4</c:v>
                </c:pt>
                <c:pt idx="21472">
                  <c:v>3</c:v>
                </c:pt>
                <c:pt idx="21473">
                  <c:v>4</c:v>
                </c:pt>
                <c:pt idx="21474">
                  <c:v>5</c:v>
                </c:pt>
                <c:pt idx="21475">
                  <c:v>3</c:v>
                </c:pt>
                <c:pt idx="21476">
                  <c:v>3</c:v>
                </c:pt>
                <c:pt idx="21477">
                  <c:v>4</c:v>
                </c:pt>
                <c:pt idx="21478">
                  <c:v>3</c:v>
                </c:pt>
                <c:pt idx="21479">
                  <c:v>5</c:v>
                </c:pt>
                <c:pt idx="21480">
                  <c:v>2</c:v>
                </c:pt>
                <c:pt idx="21481">
                  <c:v>3</c:v>
                </c:pt>
                <c:pt idx="21482">
                  <c:v>5</c:v>
                </c:pt>
                <c:pt idx="21483">
                  <c:v>3</c:v>
                </c:pt>
                <c:pt idx="21484">
                  <c:v>4</c:v>
                </c:pt>
                <c:pt idx="21485">
                  <c:v>5</c:v>
                </c:pt>
                <c:pt idx="21486">
                  <c:v>4</c:v>
                </c:pt>
                <c:pt idx="21487">
                  <c:v>4</c:v>
                </c:pt>
                <c:pt idx="21488">
                  <c:v>5</c:v>
                </c:pt>
                <c:pt idx="21489">
                  <c:v>2</c:v>
                </c:pt>
                <c:pt idx="21490">
                  <c:v>3</c:v>
                </c:pt>
                <c:pt idx="21491">
                  <c:v>3</c:v>
                </c:pt>
                <c:pt idx="21492">
                  <c:v>3</c:v>
                </c:pt>
                <c:pt idx="21493">
                  <c:v>3</c:v>
                </c:pt>
                <c:pt idx="21494">
                  <c:v>3</c:v>
                </c:pt>
                <c:pt idx="21495">
                  <c:v>5</c:v>
                </c:pt>
                <c:pt idx="21496">
                  <c:v>4</c:v>
                </c:pt>
                <c:pt idx="21497">
                  <c:v>3</c:v>
                </c:pt>
                <c:pt idx="21498">
                  <c:v>3</c:v>
                </c:pt>
                <c:pt idx="21499">
                  <c:v>5</c:v>
                </c:pt>
                <c:pt idx="21500">
                  <c:v>3</c:v>
                </c:pt>
                <c:pt idx="21501">
                  <c:v>5</c:v>
                </c:pt>
                <c:pt idx="21502">
                  <c:v>3</c:v>
                </c:pt>
                <c:pt idx="21503">
                  <c:v>4</c:v>
                </c:pt>
                <c:pt idx="21504">
                  <c:v>2</c:v>
                </c:pt>
                <c:pt idx="21505">
                  <c:v>3</c:v>
                </c:pt>
                <c:pt idx="21506">
                  <c:v>5</c:v>
                </c:pt>
                <c:pt idx="21507">
                  <c:v>3</c:v>
                </c:pt>
                <c:pt idx="21508">
                  <c:v>3</c:v>
                </c:pt>
                <c:pt idx="21509">
                  <c:v>2</c:v>
                </c:pt>
                <c:pt idx="21510">
                  <c:v>3</c:v>
                </c:pt>
                <c:pt idx="21511">
                  <c:v>4</c:v>
                </c:pt>
                <c:pt idx="21512">
                  <c:v>2</c:v>
                </c:pt>
                <c:pt idx="21513">
                  <c:v>4</c:v>
                </c:pt>
                <c:pt idx="21514">
                  <c:v>4</c:v>
                </c:pt>
                <c:pt idx="21515">
                  <c:v>4</c:v>
                </c:pt>
                <c:pt idx="21516">
                  <c:v>3</c:v>
                </c:pt>
                <c:pt idx="21517">
                  <c:v>3</c:v>
                </c:pt>
                <c:pt idx="21518">
                  <c:v>3</c:v>
                </c:pt>
                <c:pt idx="21519">
                  <c:v>1</c:v>
                </c:pt>
                <c:pt idx="21520">
                  <c:v>4</c:v>
                </c:pt>
                <c:pt idx="21521">
                  <c:v>5</c:v>
                </c:pt>
                <c:pt idx="21522">
                  <c:v>6</c:v>
                </c:pt>
                <c:pt idx="21523">
                  <c:v>4</c:v>
                </c:pt>
                <c:pt idx="21524">
                  <c:v>4</c:v>
                </c:pt>
                <c:pt idx="21525">
                  <c:v>4</c:v>
                </c:pt>
                <c:pt idx="21526">
                  <c:v>3</c:v>
                </c:pt>
                <c:pt idx="21527">
                  <c:v>4</c:v>
                </c:pt>
                <c:pt idx="21528">
                  <c:v>3</c:v>
                </c:pt>
                <c:pt idx="21529">
                  <c:v>3</c:v>
                </c:pt>
                <c:pt idx="21530">
                  <c:v>4</c:v>
                </c:pt>
                <c:pt idx="21531">
                  <c:v>3</c:v>
                </c:pt>
                <c:pt idx="21532">
                  <c:v>4</c:v>
                </c:pt>
                <c:pt idx="21533">
                  <c:v>3</c:v>
                </c:pt>
                <c:pt idx="21534">
                  <c:v>3</c:v>
                </c:pt>
                <c:pt idx="21535">
                  <c:v>4</c:v>
                </c:pt>
                <c:pt idx="21536">
                  <c:v>2</c:v>
                </c:pt>
                <c:pt idx="21537">
                  <c:v>4</c:v>
                </c:pt>
                <c:pt idx="21538">
                  <c:v>3</c:v>
                </c:pt>
                <c:pt idx="21539">
                  <c:v>3</c:v>
                </c:pt>
                <c:pt idx="21540">
                  <c:v>5</c:v>
                </c:pt>
                <c:pt idx="21541">
                  <c:v>3</c:v>
                </c:pt>
                <c:pt idx="21542">
                  <c:v>4</c:v>
                </c:pt>
                <c:pt idx="21543">
                  <c:v>3</c:v>
                </c:pt>
                <c:pt idx="21544">
                  <c:v>3</c:v>
                </c:pt>
                <c:pt idx="21545">
                  <c:v>4</c:v>
                </c:pt>
                <c:pt idx="21546">
                  <c:v>3</c:v>
                </c:pt>
                <c:pt idx="21547">
                  <c:v>2</c:v>
                </c:pt>
                <c:pt idx="21548">
                  <c:v>2</c:v>
                </c:pt>
                <c:pt idx="21549">
                  <c:v>3</c:v>
                </c:pt>
                <c:pt idx="21550">
                  <c:v>3</c:v>
                </c:pt>
                <c:pt idx="21551">
                  <c:v>5</c:v>
                </c:pt>
                <c:pt idx="21552">
                  <c:v>1</c:v>
                </c:pt>
                <c:pt idx="21553">
                  <c:v>3</c:v>
                </c:pt>
                <c:pt idx="21554">
                  <c:v>3</c:v>
                </c:pt>
                <c:pt idx="21555">
                  <c:v>3</c:v>
                </c:pt>
                <c:pt idx="21556">
                  <c:v>2</c:v>
                </c:pt>
                <c:pt idx="21557">
                  <c:v>3</c:v>
                </c:pt>
                <c:pt idx="21558">
                  <c:v>3</c:v>
                </c:pt>
                <c:pt idx="21559">
                  <c:v>2</c:v>
                </c:pt>
                <c:pt idx="21560">
                  <c:v>5</c:v>
                </c:pt>
                <c:pt idx="21561">
                  <c:v>5</c:v>
                </c:pt>
                <c:pt idx="21562">
                  <c:v>4</c:v>
                </c:pt>
                <c:pt idx="21563">
                  <c:v>4</c:v>
                </c:pt>
                <c:pt idx="21564">
                  <c:v>5</c:v>
                </c:pt>
                <c:pt idx="21565">
                  <c:v>4</c:v>
                </c:pt>
                <c:pt idx="21566">
                  <c:v>4</c:v>
                </c:pt>
                <c:pt idx="21567">
                  <c:v>3</c:v>
                </c:pt>
                <c:pt idx="21568">
                  <c:v>4</c:v>
                </c:pt>
                <c:pt idx="21569">
                  <c:v>2</c:v>
                </c:pt>
                <c:pt idx="21570">
                  <c:v>3</c:v>
                </c:pt>
                <c:pt idx="21571">
                  <c:v>4</c:v>
                </c:pt>
                <c:pt idx="21572">
                  <c:v>3</c:v>
                </c:pt>
                <c:pt idx="21573">
                  <c:v>4</c:v>
                </c:pt>
                <c:pt idx="21574">
                  <c:v>3</c:v>
                </c:pt>
                <c:pt idx="21575">
                  <c:v>3</c:v>
                </c:pt>
                <c:pt idx="21576">
                  <c:v>5</c:v>
                </c:pt>
                <c:pt idx="21577">
                  <c:v>4</c:v>
                </c:pt>
                <c:pt idx="21578">
                  <c:v>2</c:v>
                </c:pt>
                <c:pt idx="21579">
                  <c:v>3</c:v>
                </c:pt>
                <c:pt idx="21580">
                  <c:v>3</c:v>
                </c:pt>
                <c:pt idx="21581">
                  <c:v>3</c:v>
                </c:pt>
                <c:pt idx="21582">
                  <c:v>3</c:v>
                </c:pt>
                <c:pt idx="21583">
                  <c:v>2</c:v>
                </c:pt>
                <c:pt idx="21584">
                  <c:v>3</c:v>
                </c:pt>
                <c:pt idx="21585">
                  <c:v>3</c:v>
                </c:pt>
                <c:pt idx="21586">
                  <c:v>2</c:v>
                </c:pt>
                <c:pt idx="21587">
                  <c:v>3</c:v>
                </c:pt>
                <c:pt idx="21588">
                  <c:v>2</c:v>
                </c:pt>
                <c:pt idx="21589">
                  <c:v>3</c:v>
                </c:pt>
                <c:pt idx="21590">
                  <c:v>4</c:v>
                </c:pt>
                <c:pt idx="21591">
                  <c:v>4</c:v>
                </c:pt>
                <c:pt idx="21592">
                  <c:v>3</c:v>
                </c:pt>
                <c:pt idx="21593">
                  <c:v>5</c:v>
                </c:pt>
                <c:pt idx="21594">
                  <c:v>4</c:v>
                </c:pt>
                <c:pt idx="21595">
                  <c:v>2</c:v>
                </c:pt>
                <c:pt idx="21596">
                  <c:v>5</c:v>
                </c:pt>
                <c:pt idx="21597">
                  <c:v>4</c:v>
                </c:pt>
                <c:pt idx="21598">
                  <c:v>4</c:v>
                </c:pt>
                <c:pt idx="21599">
                  <c:v>4</c:v>
                </c:pt>
                <c:pt idx="21600">
                  <c:v>5</c:v>
                </c:pt>
                <c:pt idx="21601">
                  <c:v>3</c:v>
                </c:pt>
                <c:pt idx="21602">
                  <c:v>3</c:v>
                </c:pt>
                <c:pt idx="21603">
                  <c:v>3</c:v>
                </c:pt>
                <c:pt idx="21604">
                  <c:v>3</c:v>
                </c:pt>
                <c:pt idx="21605">
                  <c:v>4</c:v>
                </c:pt>
                <c:pt idx="21606">
                  <c:v>4</c:v>
                </c:pt>
                <c:pt idx="21607">
                  <c:v>3</c:v>
                </c:pt>
                <c:pt idx="21608">
                  <c:v>3</c:v>
                </c:pt>
                <c:pt idx="21609">
                  <c:v>4</c:v>
                </c:pt>
                <c:pt idx="21610">
                  <c:v>2</c:v>
                </c:pt>
                <c:pt idx="21611">
                  <c:v>3</c:v>
                </c:pt>
                <c:pt idx="21612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C48-4C50-B8B8-1A1227C944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2871648"/>
        <c:axId val="1222872128"/>
      </c:scatterChart>
      <c:valAx>
        <c:axId val="1222871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2872128"/>
        <c:crosses val="autoZero"/>
        <c:crossBetween val="midCat"/>
      </c:valAx>
      <c:valAx>
        <c:axId val="122287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Bedroom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2871648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Price wrt Bathroom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'Numerical Data'!$C$1</c:f>
              <c:strCache>
                <c:ptCount val="1"/>
                <c:pt idx="0">
                  <c:v>bathrooms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'Numerical Data'!$A$2:$A$21614</c:f>
              <c:numCache>
                <c:formatCode>General</c:formatCode>
                <c:ptCount val="21613"/>
                <c:pt idx="0">
                  <c:v>221900</c:v>
                </c:pt>
                <c:pt idx="1">
                  <c:v>538000</c:v>
                </c:pt>
                <c:pt idx="2">
                  <c:v>180000</c:v>
                </c:pt>
                <c:pt idx="3">
                  <c:v>604000</c:v>
                </c:pt>
                <c:pt idx="4">
                  <c:v>510000</c:v>
                </c:pt>
                <c:pt idx="5" formatCode="0.00E+00">
                  <c:v>1225000</c:v>
                </c:pt>
                <c:pt idx="6">
                  <c:v>257500</c:v>
                </c:pt>
                <c:pt idx="7">
                  <c:v>291850</c:v>
                </c:pt>
                <c:pt idx="8">
                  <c:v>229500</c:v>
                </c:pt>
                <c:pt idx="9">
                  <c:v>323000</c:v>
                </c:pt>
                <c:pt idx="10">
                  <c:v>662500</c:v>
                </c:pt>
                <c:pt idx="11">
                  <c:v>468000</c:v>
                </c:pt>
                <c:pt idx="12">
                  <c:v>310000</c:v>
                </c:pt>
                <c:pt idx="13">
                  <c:v>400000</c:v>
                </c:pt>
                <c:pt idx="14">
                  <c:v>530000</c:v>
                </c:pt>
                <c:pt idx="15">
                  <c:v>650000</c:v>
                </c:pt>
                <c:pt idx="16">
                  <c:v>395000</c:v>
                </c:pt>
                <c:pt idx="17">
                  <c:v>485000</c:v>
                </c:pt>
                <c:pt idx="18">
                  <c:v>189000</c:v>
                </c:pt>
                <c:pt idx="19">
                  <c:v>230000</c:v>
                </c:pt>
                <c:pt idx="20">
                  <c:v>385000</c:v>
                </c:pt>
                <c:pt idx="21" formatCode="0.00E+00">
                  <c:v>2000000</c:v>
                </c:pt>
                <c:pt idx="22">
                  <c:v>285000</c:v>
                </c:pt>
                <c:pt idx="23">
                  <c:v>252700</c:v>
                </c:pt>
                <c:pt idx="24">
                  <c:v>329000</c:v>
                </c:pt>
                <c:pt idx="25">
                  <c:v>233000</c:v>
                </c:pt>
                <c:pt idx="26">
                  <c:v>937000</c:v>
                </c:pt>
                <c:pt idx="27">
                  <c:v>667000</c:v>
                </c:pt>
                <c:pt idx="28">
                  <c:v>438000</c:v>
                </c:pt>
                <c:pt idx="29">
                  <c:v>719000</c:v>
                </c:pt>
                <c:pt idx="30">
                  <c:v>580500</c:v>
                </c:pt>
                <c:pt idx="31">
                  <c:v>280000</c:v>
                </c:pt>
                <c:pt idx="32">
                  <c:v>687500</c:v>
                </c:pt>
                <c:pt idx="33">
                  <c:v>535000</c:v>
                </c:pt>
                <c:pt idx="34">
                  <c:v>322500</c:v>
                </c:pt>
                <c:pt idx="35">
                  <c:v>696000</c:v>
                </c:pt>
                <c:pt idx="36">
                  <c:v>550000</c:v>
                </c:pt>
                <c:pt idx="37">
                  <c:v>640000</c:v>
                </c:pt>
                <c:pt idx="38">
                  <c:v>240000</c:v>
                </c:pt>
                <c:pt idx="39">
                  <c:v>605000</c:v>
                </c:pt>
                <c:pt idx="40">
                  <c:v>625000</c:v>
                </c:pt>
                <c:pt idx="41">
                  <c:v>775000</c:v>
                </c:pt>
                <c:pt idx="42">
                  <c:v>861990</c:v>
                </c:pt>
                <c:pt idx="43">
                  <c:v>685000</c:v>
                </c:pt>
                <c:pt idx="44">
                  <c:v>309000</c:v>
                </c:pt>
                <c:pt idx="45">
                  <c:v>488000</c:v>
                </c:pt>
                <c:pt idx="46">
                  <c:v>210490</c:v>
                </c:pt>
                <c:pt idx="47">
                  <c:v>785000</c:v>
                </c:pt>
                <c:pt idx="48">
                  <c:v>450000</c:v>
                </c:pt>
                <c:pt idx="49" formatCode="0.00E+00">
                  <c:v>1350000</c:v>
                </c:pt>
                <c:pt idx="50">
                  <c:v>228000</c:v>
                </c:pt>
                <c:pt idx="51">
                  <c:v>345000</c:v>
                </c:pt>
                <c:pt idx="52">
                  <c:v>600000</c:v>
                </c:pt>
                <c:pt idx="53">
                  <c:v>585000</c:v>
                </c:pt>
                <c:pt idx="54">
                  <c:v>920000</c:v>
                </c:pt>
                <c:pt idx="55">
                  <c:v>885000</c:v>
                </c:pt>
                <c:pt idx="56">
                  <c:v>292500</c:v>
                </c:pt>
                <c:pt idx="57">
                  <c:v>301000</c:v>
                </c:pt>
                <c:pt idx="58">
                  <c:v>951000</c:v>
                </c:pt>
                <c:pt idx="59">
                  <c:v>430000</c:v>
                </c:pt>
                <c:pt idx="60">
                  <c:v>650000</c:v>
                </c:pt>
                <c:pt idx="61">
                  <c:v>289000</c:v>
                </c:pt>
                <c:pt idx="62">
                  <c:v>505000</c:v>
                </c:pt>
                <c:pt idx="63">
                  <c:v>549000</c:v>
                </c:pt>
                <c:pt idx="64">
                  <c:v>425000</c:v>
                </c:pt>
                <c:pt idx="65">
                  <c:v>317625</c:v>
                </c:pt>
                <c:pt idx="66">
                  <c:v>975000</c:v>
                </c:pt>
                <c:pt idx="67">
                  <c:v>287000</c:v>
                </c:pt>
                <c:pt idx="68">
                  <c:v>204000</c:v>
                </c:pt>
                <c:pt idx="69" formatCode="0.00E+00">
                  <c:v>1325000</c:v>
                </c:pt>
                <c:pt idx="70" formatCode="0.00E+00">
                  <c:v>1040000</c:v>
                </c:pt>
                <c:pt idx="71">
                  <c:v>325000</c:v>
                </c:pt>
                <c:pt idx="72">
                  <c:v>571000</c:v>
                </c:pt>
                <c:pt idx="73">
                  <c:v>360000</c:v>
                </c:pt>
                <c:pt idx="74">
                  <c:v>349000</c:v>
                </c:pt>
                <c:pt idx="75">
                  <c:v>832500</c:v>
                </c:pt>
                <c:pt idx="76">
                  <c:v>380000</c:v>
                </c:pt>
                <c:pt idx="77">
                  <c:v>480000</c:v>
                </c:pt>
                <c:pt idx="78">
                  <c:v>410000</c:v>
                </c:pt>
                <c:pt idx="79">
                  <c:v>720000</c:v>
                </c:pt>
                <c:pt idx="80">
                  <c:v>390000</c:v>
                </c:pt>
                <c:pt idx="81">
                  <c:v>360000</c:v>
                </c:pt>
                <c:pt idx="82">
                  <c:v>355000</c:v>
                </c:pt>
                <c:pt idx="83">
                  <c:v>356000</c:v>
                </c:pt>
                <c:pt idx="84">
                  <c:v>315000</c:v>
                </c:pt>
                <c:pt idx="85">
                  <c:v>940000</c:v>
                </c:pt>
                <c:pt idx="86">
                  <c:v>305000</c:v>
                </c:pt>
                <c:pt idx="87">
                  <c:v>461000</c:v>
                </c:pt>
                <c:pt idx="88">
                  <c:v>215000</c:v>
                </c:pt>
                <c:pt idx="89">
                  <c:v>335000</c:v>
                </c:pt>
                <c:pt idx="90">
                  <c:v>243500</c:v>
                </c:pt>
                <c:pt idx="91" formatCode="0.00E+00">
                  <c:v>1099880</c:v>
                </c:pt>
                <c:pt idx="92">
                  <c:v>153000</c:v>
                </c:pt>
                <c:pt idx="93">
                  <c:v>430000</c:v>
                </c:pt>
                <c:pt idx="94">
                  <c:v>700000</c:v>
                </c:pt>
                <c:pt idx="95">
                  <c:v>905000</c:v>
                </c:pt>
                <c:pt idx="96">
                  <c:v>247500</c:v>
                </c:pt>
                <c:pt idx="97">
                  <c:v>199000</c:v>
                </c:pt>
                <c:pt idx="98">
                  <c:v>314000</c:v>
                </c:pt>
                <c:pt idx="99">
                  <c:v>437500</c:v>
                </c:pt>
                <c:pt idx="100">
                  <c:v>850830</c:v>
                </c:pt>
                <c:pt idx="101">
                  <c:v>555000</c:v>
                </c:pt>
                <c:pt idx="102">
                  <c:v>699950</c:v>
                </c:pt>
                <c:pt idx="103" formatCode="0.00E+00">
                  <c:v>1088000</c:v>
                </c:pt>
                <c:pt idx="104">
                  <c:v>290000</c:v>
                </c:pt>
                <c:pt idx="105">
                  <c:v>375000</c:v>
                </c:pt>
                <c:pt idx="106">
                  <c:v>460000</c:v>
                </c:pt>
                <c:pt idx="107">
                  <c:v>188500</c:v>
                </c:pt>
                <c:pt idx="108">
                  <c:v>680000</c:v>
                </c:pt>
                <c:pt idx="109">
                  <c:v>470000</c:v>
                </c:pt>
                <c:pt idx="110">
                  <c:v>597750</c:v>
                </c:pt>
                <c:pt idx="111">
                  <c:v>570000</c:v>
                </c:pt>
                <c:pt idx="112">
                  <c:v>272500</c:v>
                </c:pt>
                <c:pt idx="113">
                  <c:v>329950</c:v>
                </c:pt>
                <c:pt idx="114">
                  <c:v>480000</c:v>
                </c:pt>
                <c:pt idx="115">
                  <c:v>740500</c:v>
                </c:pt>
                <c:pt idx="116">
                  <c:v>518500</c:v>
                </c:pt>
                <c:pt idx="117">
                  <c:v>205425</c:v>
                </c:pt>
                <c:pt idx="118">
                  <c:v>171800</c:v>
                </c:pt>
                <c:pt idx="119">
                  <c:v>535000</c:v>
                </c:pt>
                <c:pt idx="120">
                  <c:v>660000</c:v>
                </c:pt>
                <c:pt idx="121">
                  <c:v>391500</c:v>
                </c:pt>
                <c:pt idx="122">
                  <c:v>395000</c:v>
                </c:pt>
                <c:pt idx="123">
                  <c:v>445000</c:v>
                </c:pt>
                <c:pt idx="124">
                  <c:v>770000</c:v>
                </c:pt>
                <c:pt idx="125" formatCode="0.00E+00">
                  <c:v>1450000</c:v>
                </c:pt>
                <c:pt idx="126">
                  <c:v>445000</c:v>
                </c:pt>
                <c:pt idx="127">
                  <c:v>260000</c:v>
                </c:pt>
                <c:pt idx="128">
                  <c:v>822500</c:v>
                </c:pt>
                <c:pt idx="129">
                  <c:v>430000</c:v>
                </c:pt>
                <c:pt idx="130">
                  <c:v>212000</c:v>
                </c:pt>
                <c:pt idx="131">
                  <c:v>660500</c:v>
                </c:pt>
                <c:pt idx="132">
                  <c:v>784000</c:v>
                </c:pt>
                <c:pt idx="133">
                  <c:v>453246</c:v>
                </c:pt>
                <c:pt idx="134">
                  <c:v>675000</c:v>
                </c:pt>
                <c:pt idx="135">
                  <c:v>199000</c:v>
                </c:pt>
                <c:pt idx="136">
                  <c:v>220000</c:v>
                </c:pt>
                <c:pt idx="137">
                  <c:v>452000</c:v>
                </c:pt>
                <c:pt idx="138">
                  <c:v>382500</c:v>
                </c:pt>
                <c:pt idx="139">
                  <c:v>519950</c:v>
                </c:pt>
                <c:pt idx="140">
                  <c:v>665000</c:v>
                </c:pt>
                <c:pt idx="141">
                  <c:v>527700</c:v>
                </c:pt>
                <c:pt idx="142">
                  <c:v>205000</c:v>
                </c:pt>
                <c:pt idx="143">
                  <c:v>420000</c:v>
                </c:pt>
                <c:pt idx="144">
                  <c:v>500000</c:v>
                </c:pt>
                <c:pt idx="145">
                  <c:v>921500</c:v>
                </c:pt>
                <c:pt idx="146">
                  <c:v>890000</c:v>
                </c:pt>
                <c:pt idx="147">
                  <c:v>430000</c:v>
                </c:pt>
                <c:pt idx="148">
                  <c:v>258000</c:v>
                </c:pt>
                <c:pt idx="149">
                  <c:v>511000</c:v>
                </c:pt>
                <c:pt idx="150">
                  <c:v>532170</c:v>
                </c:pt>
                <c:pt idx="151">
                  <c:v>560000</c:v>
                </c:pt>
                <c:pt idx="152">
                  <c:v>282950</c:v>
                </c:pt>
                <c:pt idx="153" formatCode="0.00E+00">
                  <c:v>2250000</c:v>
                </c:pt>
                <c:pt idx="154">
                  <c:v>350000</c:v>
                </c:pt>
                <c:pt idx="155">
                  <c:v>215000</c:v>
                </c:pt>
                <c:pt idx="156">
                  <c:v>650000</c:v>
                </c:pt>
                <c:pt idx="157">
                  <c:v>320000</c:v>
                </c:pt>
                <c:pt idx="158">
                  <c:v>247000</c:v>
                </c:pt>
                <c:pt idx="159">
                  <c:v>320000</c:v>
                </c:pt>
                <c:pt idx="160">
                  <c:v>255000</c:v>
                </c:pt>
                <c:pt idx="161">
                  <c:v>438000</c:v>
                </c:pt>
                <c:pt idx="162">
                  <c:v>900000</c:v>
                </c:pt>
                <c:pt idx="163">
                  <c:v>441000</c:v>
                </c:pt>
                <c:pt idx="164">
                  <c:v>420000</c:v>
                </c:pt>
                <c:pt idx="165">
                  <c:v>370000</c:v>
                </c:pt>
                <c:pt idx="166">
                  <c:v>269950</c:v>
                </c:pt>
                <c:pt idx="167">
                  <c:v>807100</c:v>
                </c:pt>
                <c:pt idx="168">
                  <c:v>653000</c:v>
                </c:pt>
                <c:pt idx="169">
                  <c:v>371500</c:v>
                </c:pt>
                <c:pt idx="170">
                  <c:v>284000</c:v>
                </c:pt>
                <c:pt idx="171">
                  <c:v>272000</c:v>
                </c:pt>
                <c:pt idx="172">
                  <c:v>313000</c:v>
                </c:pt>
                <c:pt idx="173">
                  <c:v>917500</c:v>
                </c:pt>
                <c:pt idx="174">
                  <c:v>673000</c:v>
                </c:pt>
                <c:pt idx="175">
                  <c:v>425000</c:v>
                </c:pt>
                <c:pt idx="176">
                  <c:v>399950</c:v>
                </c:pt>
                <c:pt idx="177">
                  <c:v>385000</c:v>
                </c:pt>
                <c:pt idx="178">
                  <c:v>269950</c:v>
                </c:pt>
                <c:pt idx="179">
                  <c:v>330000</c:v>
                </c:pt>
                <c:pt idx="180">
                  <c:v>260000</c:v>
                </c:pt>
                <c:pt idx="181">
                  <c:v>470000</c:v>
                </c:pt>
                <c:pt idx="182">
                  <c:v>589000</c:v>
                </c:pt>
                <c:pt idx="183">
                  <c:v>163500</c:v>
                </c:pt>
                <c:pt idx="184">
                  <c:v>835000</c:v>
                </c:pt>
                <c:pt idx="185" formatCode="0.00E+00">
                  <c:v>1095000</c:v>
                </c:pt>
                <c:pt idx="186">
                  <c:v>269000</c:v>
                </c:pt>
                <c:pt idx="187">
                  <c:v>560000</c:v>
                </c:pt>
                <c:pt idx="188">
                  <c:v>615000</c:v>
                </c:pt>
                <c:pt idx="189">
                  <c:v>585188</c:v>
                </c:pt>
                <c:pt idx="190">
                  <c:v>305000</c:v>
                </c:pt>
                <c:pt idx="191">
                  <c:v>166950</c:v>
                </c:pt>
                <c:pt idx="192">
                  <c:v>799000</c:v>
                </c:pt>
                <c:pt idx="193">
                  <c:v>400000</c:v>
                </c:pt>
                <c:pt idx="194">
                  <c:v>230000</c:v>
                </c:pt>
                <c:pt idx="195">
                  <c:v>256883</c:v>
                </c:pt>
                <c:pt idx="196">
                  <c:v>423000</c:v>
                </c:pt>
                <c:pt idx="197">
                  <c:v>465000</c:v>
                </c:pt>
                <c:pt idx="198">
                  <c:v>440000</c:v>
                </c:pt>
                <c:pt idx="199">
                  <c:v>385000</c:v>
                </c:pt>
                <c:pt idx="200">
                  <c:v>210000</c:v>
                </c:pt>
                <c:pt idx="201">
                  <c:v>297000</c:v>
                </c:pt>
                <c:pt idx="202">
                  <c:v>470000</c:v>
                </c:pt>
                <c:pt idx="203">
                  <c:v>226500</c:v>
                </c:pt>
                <c:pt idx="204">
                  <c:v>274250</c:v>
                </c:pt>
                <c:pt idx="205">
                  <c:v>840000</c:v>
                </c:pt>
                <c:pt idx="206">
                  <c:v>677900</c:v>
                </c:pt>
                <c:pt idx="207">
                  <c:v>425000</c:v>
                </c:pt>
                <c:pt idx="208">
                  <c:v>180250</c:v>
                </c:pt>
                <c:pt idx="209">
                  <c:v>464000</c:v>
                </c:pt>
                <c:pt idx="210">
                  <c:v>320000</c:v>
                </c:pt>
                <c:pt idx="211">
                  <c:v>625504</c:v>
                </c:pt>
                <c:pt idx="212">
                  <c:v>592500</c:v>
                </c:pt>
                <c:pt idx="213">
                  <c:v>465000</c:v>
                </c:pt>
                <c:pt idx="214">
                  <c:v>477000</c:v>
                </c:pt>
                <c:pt idx="215">
                  <c:v>280000</c:v>
                </c:pt>
                <c:pt idx="216" formatCode="0.00E+00">
                  <c:v>1505000</c:v>
                </c:pt>
                <c:pt idx="217">
                  <c:v>445838</c:v>
                </c:pt>
                <c:pt idx="218" formatCode="0.00E+00">
                  <c:v>1072000</c:v>
                </c:pt>
                <c:pt idx="219">
                  <c:v>467000</c:v>
                </c:pt>
                <c:pt idx="220">
                  <c:v>686000</c:v>
                </c:pt>
                <c:pt idx="221">
                  <c:v>279950</c:v>
                </c:pt>
                <c:pt idx="222">
                  <c:v>527000</c:v>
                </c:pt>
                <c:pt idx="223">
                  <c:v>325000</c:v>
                </c:pt>
                <c:pt idx="224">
                  <c:v>328000</c:v>
                </c:pt>
                <c:pt idx="225">
                  <c:v>390000</c:v>
                </c:pt>
                <c:pt idx="226">
                  <c:v>479950</c:v>
                </c:pt>
                <c:pt idx="227">
                  <c:v>264950</c:v>
                </c:pt>
                <c:pt idx="228">
                  <c:v>235000</c:v>
                </c:pt>
                <c:pt idx="229">
                  <c:v>516500</c:v>
                </c:pt>
                <c:pt idx="230">
                  <c:v>655000</c:v>
                </c:pt>
                <c:pt idx="231">
                  <c:v>500000</c:v>
                </c:pt>
                <c:pt idx="232">
                  <c:v>315000</c:v>
                </c:pt>
                <c:pt idx="233">
                  <c:v>213000</c:v>
                </c:pt>
                <c:pt idx="234">
                  <c:v>475000</c:v>
                </c:pt>
                <c:pt idx="235" formatCode="0.00E+00">
                  <c:v>1025000</c:v>
                </c:pt>
                <c:pt idx="236">
                  <c:v>416000</c:v>
                </c:pt>
                <c:pt idx="237">
                  <c:v>410000</c:v>
                </c:pt>
                <c:pt idx="238">
                  <c:v>800000</c:v>
                </c:pt>
                <c:pt idx="239">
                  <c:v>472000</c:v>
                </c:pt>
                <c:pt idx="240">
                  <c:v>225000</c:v>
                </c:pt>
                <c:pt idx="241">
                  <c:v>210000</c:v>
                </c:pt>
                <c:pt idx="242">
                  <c:v>455000</c:v>
                </c:pt>
                <c:pt idx="243">
                  <c:v>225000</c:v>
                </c:pt>
                <c:pt idx="244">
                  <c:v>480000</c:v>
                </c:pt>
                <c:pt idx="245">
                  <c:v>363000</c:v>
                </c:pt>
                <c:pt idx="246" formatCode="0.00E+00">
                  <c:v>2400000</c:v>
                </c:pt>
                <c:pt idx="247">
                  <c:v>181000</c:v>
                </c:pt>
                <c:pt idx="248">
                  <c:v>250000</c:v>
                </c:pt>
                <c:pt idx="249">
                  <c:v>481000</c:v>
                </c:pt>
                <c:pt idx="250">
                  <c:v>260000</c:v>
                </c:pt>
                <c:pt idx="251">
                  <c:v>455000</c:v>
                </c:pt>
                <c:pt idx="252">
                  <c:v>415000</c:v>
                </c:pt>
                <c:pt idx="253">
                  <c:v>349500</c:v>
                </c:pt>
                <c:pt idx="254">
                  <c:v>245000</c:v>
                </c:pt>
                <c:pt idx="255">
                  <c:v>592500</c:v>
                </c:pt>
                <c:pt idx="256">
                  <c:v>385000</c:v>
                </c:pt>
                <c:pt idx="257">
                  <c:v>315000</c:v>
                </c:pt>
                <c:pt idx="258">
                  <c:v>255000</c:v>
                </c:pt>
                <c:pt idx="259">
                  <c:v>693000</c:v>
                </c:pt>
                <c:pt idx="260">
                  <c:v>780000</c:v>
                </c:pt>
                <c:pt idx="261">
                  <c:v>237000</c:v>
                </c:pt>
                <c:pt idx="262">
                  <c:v>525000</c:v>
                </c:pt>
                <c:pt idx="263">
                  <c:v>425000</c:v>
                </c:pt>
                <c:pt idx="264">
                  <c:v>369900</c:v>
                </c:pt>
                <c:pt idx="265">
                  <c:v>290000</c:v>
                </c:pt>
                <c:pt idx="266">
                  <c:v>285000</c:v>
                </c:pt>
                <c:pt idx="267">
                  <c:v>415000</c:v>
                </c:pt>
                <c:pt idx="268">
                  <c:v>272500</c:v>
                </c:pt>
                <c:pt idx="269" formatCode="0.00E+00">
                  <c:v>2900000</c:v>
                </c:pt>
                <c:pt idx="270" formatCode="0.00E+00">
                  <c:v>1365000</c:v>
                </c:pt>
                <c:pt idx="271">
                  <c:v>436000</c:v>
                </c:pt>
                <c:pt idx="272">
                  <c:v>210000</c:v>
                </c:pt>
                <c:pt idx="273">
                  <c:v>236000</c:v>
                </c:pt>
                <c:pt idx="274">
                  <c:v>331000</c:v>
                </c:pt>
                <c:pt idx="275">
                  <c:v>365000</c:v>
                </c:pt>
                <c:pt idx="276">
                  <c:v>450000</c:v>
                </c:pt>
                <c:pt idx="277">
                  <c:v>770000</c:v>
                </c:pt>
                <c:pt idx="278">
                  <c:v>455000</c:v>
                </c:pt>
                <c:pt idx="279">
                  <c:v>405000</c:v>
                </c:pt>
                <c:pt idx="280">
                  <c:v>304900</c:v>
                </c:pt>
                <c:pt idx="281">
                  <c:v>170000</c:v>
                </c:pt>
                <c:pt idx="282" formatCode="0.00E+00">
                  <c:v>2050000</c:v>
                </c:pt>
                <c:pt idx="283">
                  <c:v>780000</c:v>
                </c:pt>
                <c:pt idx="284">
                  <c:v>330000</c:v>
                </c:pt>
                <c:pt idx="285">
                  <c:v>370000</c:v>
                </c:pt>
                <c:pt idx="286">
                  <c:v>467000</c:v>
                </c:pt>
                <c:pt idx="287">
                  <c:v>405000</c:v>
                </c:pt>
                <c:pt idx="288">
                  <c:v>675000</c:v>
                </c:pt>
                <c:pt idx="289">
                  <c:v>500000</c:v>
                </c:pt>
                <c:pt idx="290">
                  <c:v>389999</c:v>
                </c:pt>
                <c:pt idx="291">
                  <c:v>630000</c:v>
                </c:pt>
                <c:pt idx="292">
                  <c:v>360000</c:v>
                </c:pt>
                <c:pt idx="293">
                  <c:v>580000</c:v>
                </c:pt>
                <c:pt idx="294">
                  <c:v>550000</c:v>
                </c:pt>
                <c:pt idx="295">
                  <c:v>879000</c:v>
                </c:pt>
                <c:pt idx="296">
                  <c:v>265000</c:v>
                </c:pt>
                <c:pt idx="297">
                  <c:v>446500</c:v>
                </c:pt>
                <c:pt idx="298">
                  <c:v>404000</c:v>
                </c:pt>
                <c:pt idx="299">
                  <c:v>267500</c:v>
                </c:pt>
                <c:pt idx="300" formatCode="0.00E+00">
                  <c:v>3075000</c:v>
                </c:pt>
                <c:pt idx="301">
                  <c:v>335000</c:v>
                </c:pt>
                <c:pt idx="302">
                  <c:v>576000</c:v>
                </c:pt>
                <c:pt idx="303">
                  <c:v>208633</c:v>
                </c:pt>
                <c:pt idx="304">
                  <c:v>315000</c:v>
                </c:pt>
                <c:pt idx="305">
                  <c:v>725000</c:v>
                </c:pt>
                <c:pt idx="306">
                  <c:v>550000</c:v>
                </c:pt>
                <c:pt idx="307">
                  <c:v>610750</c:v>
                </c:pt>
                <c:pt idx="308">
                  <c:v>550700</c:v>
                </c:pt>
                <c:pt idx="309">
                  <c:v>665000</c:v>
                </c:pt>
                <c:pt idx="310">
                  <c:v>834000</c:v>
                </c:pt>
                <c:pt idx="311">
                  <c:v>201000</c:v>
                </c:pt>
                <c:pt idx="312" formatCode="0.00E+00">
                  <c:v>2384000</c:v>
                </c:pt>
                <c:pt idx="313" formatCode="0.00E+00">
                  <c:v>1384000</c:v>
                </c:pt>
                <c:pt idx="314" formatCode="0.00E+00">
                  <c:v>1400000</c:v>
                </c:pt>
                <c:pt idx="315">
                  <c:v>305000</c:v>
                </c:pt>
                <c:pt idx="316">
                  <c:v>487000</c:v>
                </c:pt>
                <c:pt idx="317">
                  <c:v>390000</c:v>
                </c:pt>
                <c:pt idx="318">
                  <c:v>548000</c:v>
                </c:pt>
                <c:pt idx="319">
                  <c:v>268750</c:v>
                </c:pt>
                <c:pt idx="320">
                  <c:v>819900</c:v>
                </c:pt>
                <c:pt idx="321">
                  <c:v>520000</c:v>
                </c:pt>
                <c:pt idx="322">
                  <c:v>230000</c:v>
                </c:pt>
                <c:pt idx="323">
                  <c:v>240000</c:v>
                </c:pt>
                <c:pt idx="324">
                  <c:v>232000</c:v>
                </c:pt>
                <c:pt idx="325">
                  <c:v>240500</c:v>
                </c:pt>
                <c:pt idx="326">
                  <c:v>274975</c:v>
                </c:pt>
                <c:pt idx="327">
                  <c:v>740000</c:v>
                </c:pt>
                <c:pt idx="328">
                  <c:v>186375</c:v>
                </c:pt>
                <c:pt idx="329">
                  <c:v>790000</c:v>
                </c:pt>
                <c:pt idx="330">
                  <c:v>880000</c:v>
                </c:pt>
                <c:pt idx="331">
                  <c:v>279000</c:v>
                </c:pt>
                <c:pt idx="332">
                  <c:v>295000</c:v>
                </c:pt>
                <c:pt idx="333">
                  <c:v>640000</c:v>
                </c:pt>
                <c:pt idx="334">
                  <c:v>940000</c:v>
                </c:pt>
                <c:pt idx="335">
                  <c:v>260000</c:v>
                </c:pt>
                <c:pt idx="336">
                  <c:v>559900</c:v>
                </c:pt>
                <c:pt idx="337">
                  <c:v>791500</c:v>
                </c:pt>
                <c:pt idx="338">
                  <c:v>265000</c:v>
                </c:pt>
                <c:pt idx="339">
                  <c:v>245000</c:v>
                </c:pt>
                <c:pt idx="340">
                  <c:v>485000</c:v>
                </c:pt>
                <c:pt idx="341">
                  <c:v>684000</c:v>
                </c:pt>
                <c:pt idx="342">
                  <c:v>425000</c:v>
                </c:pt>
                <c:pt idx="343">
                  <c:v>309600</c:v>
                </c:pt>
                <c:pt idx="344">
                  <c:v>552250</c:v>
                </c:pt>
                <c:pt idx="345">
                  <c:v>165000</c:v>
                </c:pt>
                <c:pt idx="346">
                  <c:v>239900</c:v>
                </c:pt>
                <c:pt idx="347">
                  <c:v>320000</c:v>
                </c:pt>
                <c:pt idx="348">
                  <c:v>206600</c:v>
                </c:pt>
                <c:pt idx="349">
                  <c:v>387000</c:v>
                </c:pt>
                <c:pt idx="350">
                  <c:v>299000</c:v>
                </c:pt>
                <c:pt idx="351">
                  <c:v>855000</c:v>
                </c:pt>
                <c:pt idx="352">
                  <c:v>315000</c:v>
                </c:pt>
                <c:pt idx="353">
                  <c:v>437500</c:v>
                </c:pt>
                <c:pt idx="354">
                  <c:v>252000</c:v>
                </c:pt>
                <c:pt idx="355">
                  <c:v>375000</c:v>
                </c:pt>
                <c:pt idx="356">
                  <c:v>300000</c:v>
                </c:pt>
                <c:pt idx="357">
                  <c:v>420000</c:v>
                </c:pt>
                <c:pt idx="358">
                  <c:v>900000</c:v>
                </c:pt>
                <c:pt idx="359">
                  <c:v>679900</c:v>
                </c:pt>
                <c:pt idx="360">
                  <c:v>463000</c:v>
                </c:pt>
                <c:pt idx="361">
                  <c:v>380000</c:v>
                </c:pt>
                <c:pt idx="362">
                  <c:v>329500</c:v>
                </c:pt>
                <c:pt idx="363">
                  <c:v>604950</c:v>
                </c:pt>
                <c:pt idx="364">
                  <c:v>795000</c:v>
                </c:pt>
                <c:pt idx="365">
                  <c:v>465000</c:v>
                </c:pt>
                <c:pt idx="366">
                  <c:v>673000</c:v>
                </c:pt>
                <c:pt idx="367">
                  <c:v>810000</c:v>
                </c:pt>
                <c:pt idx="368">
                  <c:v>785000</c:v>
                </c:pt>
                <c:pt idx="369">
                  <c:v>338000</c:v>
                </c:pt>
                <c:pt idx="370">
                  <c:v>280000</c:v>
                </c:pt>
                <c:pt idx="371">
                  <c:v>315000</c:v>
                </c:pt>
                <c:pt idx="372">
                  <c:v>530000</c:v>
                </c:pt>
                <c:pt idx="373">
                  <c:v>380000</c:v>
                </c:pt>
                <c:pt idx="374">
                  <c:v>297000</c:v>
                </c:pt>
                <c:pt idx="375">
                  <c:v>730000</c:v>
                </c:pt>
                <c:pt idx="376">
                  <c:v>450000</c:v>
                </c:pt>
                <c:pt idx="377">
                  <c:v>275000</c:v>
                </c:pt>
                <c:pt idx="378">
                  <c:v>595000</c:v>
                </c:pt>
                <c:pt idx="379">
                  <c:v>435000</c:v>
                </c:pt>
                <c:pt idx="380">
                  <c:v>270000</c:v>
                </c:pt>
                <c:pt idx="381">
                  <c:v>950000</c:v>
                </c:pt>
                <c:pt idx="382">
                  <c:v>389000</c:v>
                </c:pt>
                <c:pt idx="383">
                  <c:v>560000</c:v>
                </c:pt>
                <c:pt idx="384" formatCode="0.00E+00">
                  <c:v>1350000</c:v>
                </c:pt>
                <c:pt idx="385">
                  <c:v>799000</c:v>
                </c:pt>
                <c:pt idx="386">
                  <c:v>365500</c:v>
                </c:pt>
                <c:pt idx="387">
                  <c:v>252350</c:v>
                </c:pt>
                <c:pt idx="388">
                  <c:v>403950</c:v>
                </c:pt>
                <c:pt idx="389">
                  <c:v>385000</c:v>
                </c:pt>
                <c:pt idx="390">
                  <c:v>345000</c:v>
                </c:pt>
                <c:pt idx="391">
                  <c:v>490000</c:v>
                </c:pt>
                <c:pt idx="392">
                  <c:v>330000</c:v>
                </c:pt>
                <c:pt idx="393">
                  <c:v>927000</c:v>
                </c:pt>
                <c:pt idx="394" formatCode="0.00E+00">
                  <c:v>1118000</c:v>
                </c:pt>
                <c:pt idx="395">
                  <c:v>330000</c:v>
                </c:pt>
                <c:pt idx="396">
                  <c:v>530000</c:v>
                </c:pt>
                <c:pt idx="397">
                  <c:v>365000</c:v>
                </c:pt>
                <c:pt idx="398">
                  <c:v>378750</c:v>
                </c:pt>
                <c:pt idx="399">
                  <c:v>269900</c:v>
                </c:pt>
                <c:pt idx="400">
                  <c:v>557000</c:v>
                </c:pt>
                <c:pt idx="401">
                  <c:v>360000</c:v>
                </c:pt>
                <c:pt idx="402">
                  <c:v>352000</c:v>
                </c:pt>
                <c:pt idx="403">
                  <c:v>437000</c:v>
                </c:pt>
                <c:pt idx="404">
                  <c:v>322500</c:v>
                </c:pt>
                <c:pt idx="405">
                  <c:v>650000</c:v>
                </c:pt>
                <c:pt idx="406">
                  <c:v>450000</c:v>
                </c:pt>
                <c:pt idx="407">
                  <c:v>278500</c:v>
                </c:pt>
                <c:pt idx="408">
                  <c:v>364950</c:v>
                </c:pt>
                <c:pt idx="409">
                  <c:v>840000</c:v>
                </c:pt>
                <c:pt idx="410">
                  <c:v>268000</c:v>
                </c:pt>
                <c:pt idx="411">
                  <c:v>517534</c:v>
                </c:pt>
                <c:pt idx="412">
                  <c:v>632925</c:v>
                </c:pt>
                <c:pt idx="413">
                  <c:v>577500</c:v>
                </c:pt>
                <c:pt idx="414">
                  <c:v>339000</c:v>
                </c:pt>
                <c:pt idx="415">
                  <c:v>570000</c:v>
                </c:pt>
                <c:pt idx="416">
                  <c:v>563500</c:v>
                </c:pt>
                <c:pt idx="417">
                  <c:v>423000</c:v>
                </c:pt>
                <c:pt idx="418">
                  <c:v>355000</c:v>
                </c:pt>
                <c:pt idx="419" formatCode="0.00E+00">
                  <c:v>1550000</c:v>
                </c:pt>
                <c:pt idx="420">
                  <c:v>482000</c:v>
                </c:pt>
                <c:pt idx="421">
                  <c:v>625000</c:v>
                </c:pt>
                <c:pt idx="422">
                  <c:v>538000</c:v>
                </c:pt>
                <c:pt idx="423">
                  <c:v>380000</c:v>
                </c:pt>
                <c:pt idx="424">
                  <c:v>375000</c:v>
                </c:pt>
                <c:pt idx="425">
                  <c:v>245000</c:v>
                </c:pt>
                <c:pt idx="426">
                  <c:v>310000</c:v>
                </c:pt>
                <c:pt idx="427" formatCode="0.00E+00">
                  <c:v>1300000</c:v>
                </c:pt>
                <c:pt idx="428">
                  <c:v>397000</c:v>
                </c:pt>
                <c:pt idx="429">
                  <c:v>365000</c:v>
                </c:pt>
                <c:pt idx="430">
                  <c:v>328500</c:v>
                </c:pt>
                <c:pt idx="431">
                  <c:v>988000</c:v>
                </c:pt>
                <c:pt idx="432" formatCode="0.00E+00">
                  <c:v>1000000</c:v>
                </c:pt>
                <c:pt idx="433">
                  <c:v>237000</c:v>
                </c:pt>
                <c:pt idx="434">
                  <c:v>525000</c:v>
                </c:pt>
                <c:pt idx="435">
                  <c:v>749000</c:v>
                </c:pt>
                <c:pt idx="436">
                  <c:v>722500</c:v>
                </c:pt>
                <c:pt idx="437">
                  <c:v>843000</c:v>
                </c:pt>
                <c:pt idx="438">
                  <c:v>438000</c:v>
                </c:pt>
                <c:pt idx="439">
                  <c:v>578000</c:v>
                </c:pt>
                <c:pt idx="440">
                  <c:v>227950</c:v>
                </c:pt>
                <c:pt idx="441">
                  <c:v>196000</c:v>
                </c:pt>
                <c:pt idx="442">
                  <c:v>641000</c:v>
                </c:pt>
                <c:pt idx="443">
                  <c:v>350000</c:v>
                </c:pt>
                <c:pt idx="444">
                  <c:v>205000</c:v>
                </c:pt>
                <c:pt idx="445">
                  <c:v>400000</c:v>
                </c:pt>
                <c:pt idx="446" formatCode="0.00E+00">
                  <c:v>1030000</c:v>
                </c:pt>
                <c:pt idx="447">
                  <c:v>505000</c:v>
                </c:pt>
                <c:pt idx="448">
                  <c:v>475000</c:v>
                </c:pt>
                <c:pt idx="449">
                  <c:v>520000</c:v>
                </c:pt>
                <c:pt idx="450" formatCode="0.00E+00">
                  <c:v>1450000</c:v>
                </c:pt>
                <c:pt idx="451">
                  <c:v>333500</c:v>
                </c:pt>
                <c:pt idx="452">
                  <c:v>232000</c:v>
                </c:pt>
                <c:pt idx="453">
                  <c:v>691100</c:v>
                </c:pt>
                <c:pt idx="454">
                  <c:v>811000</c:v>
                </c:pt>
                <c:pt idx="455">
                  <c:v>551000</c:v>
                </c:pt>
                <c:pt idx="456">
                  <c:v>496500</c:v>
                </c:pt>
                <c:pt idx="457">
                  <c:v>705000</c:v>
                </c:pt>
                <c:pt idx="458">
                  <c:v>578000</c:v>
                </c:pt>
                <c:pt idx="459">
                  <c:v>255000</c:v>
                </c:pt>
                <c:pt idx="460" formatCode="0.00E+00">
                  <c:v>1050000</c:v>
                </c:pt>
                <c:pt idx="461">
                  <c:v>348000</c:v>
                </c:pt>
                <c:pt idx="462">
                  <c:v>230000</c:v>
                </c:pt>
                <c:pt idx="463">
                  <c:v>359500</c:v>
                </c:pt>
                <c:pt idx="464">
                  <c:v>330000</c:v>
                </c:pt>
                <c:pt idx="465">
                  <c:v>80000</c:v>
                </c:pt>
                <c:pt idx="466">
                  <c:v>465000</c:v>
                </c:pt>
                <c:pt idx="467">
                  <c:v>325000</c:v>
                </c:pt>
                <c:pt idx="468">
                  <c:v>340500</c:v>
                </c:pt>
                <c:pt idx="469">
                  <c:v>342500</c:v>
                </c:pt>
                <c:pt idx="470">
                  <c:v>290900</c:v>
                </c:pt>
                <c:pt idx="471">
                  <c:v>868700</c:v>
                </c:pt>
                <c:pt idx="472" formatCode="0.00E+00">
                  <c:v>1199000</c:v>
                </c:pt>
                <c:pt idx="473" formatCode="0.00E+00">
                  <c:v>1150000</c:v>
                </c:pt>
                <c:pt idx="474">
                  <c:v>859900</c:v>
                </c:pt>
                <c:pt idx="475">
                  <c:v>520000</c:v>
                </c:pt>
                <c:pt idx="476">
                  <c:v>460000</c:v>
                </c:pt>
                <c:pt idx="477">
                  <c:v>438924</c:v>
                </c:pt>
                <c:pt idx="478">
                  <c:v>315000</c:v>
                </c:pt>
                <c:pt idx="479">
                  <c:v>590000</c:v>
                </c:pt>
                <c:pt idx="480">
                  <c:v>378500</c:v>
                </c:pt>
                <c:pt idx="481">
                  <c:v>328500</c:v>
                </c:pt>
                <c:pt idx="482">
                  <c:v>849950</c:v>
                </c:pt>
                <c:pt idx="483">
                  <c:v>525000</c:v>
                </c:pt>
                <c:pt idx="484" formatCode="0.00E+00">
                  <c:v>1385000</c:v>
                </c:pt>
                <c:pt idx="485">
                  <c:v>295000</c:v>
                </c:pt>
                <c:pt idx="486" formatCode="0.00E+00">
                  <c:v>1067000</c:v>
                </c:pt>
                <c:pt idx="487">
                  <c:v>207950</c:v>
                </c:pt>
                <c:pt idx="488">
                  <c:v>699900</c:v>
                </c:pt>
                <c:pt idx="489" formatCode="0.00E+00">
                  <c:v>1280000</c:v>
                </c:pt>
                <c:pt idx="490">
                  <c:v>452000</c:v>
                </c:pt>
                <c:pt idx="491">
                  <c:v>370000</c:v>
                </c:pt>
                <c:pt idx="492">
                  <c:v>232000</c:v>
                </c:pt>
                <c:pt idx="493">
                  <c:v>669950</c:v>
                </c:pt>
                <c:pt idx="494">
                  <c:v>397500</c:v>
                </c:pt>
                <c:pt idx="495">
                  <c:v>490000</c:v>
                </c:pt>
                <c:pt idx="496">
                  <c:v>725000</c:v>
                </c:pt>
                <c:pt idx="497">
                  <c:v>299000</c:v>
                </c:pt>
                <c:pt idx="498">
                  <c:v>625000</c:v>
                </c:pt>
                <c:pt idx="499">
                  <c:v>437500</c:v>
                </c:pt>
                <c:pt idx="500">
                  <c:v>650000</c:v>
                </c:pt>
                <c:pt idx="501">
                  <c:v>475000</c:v>
                </c:pt>
                <c:pt idx="502">
                  <c:v>342000</c:v>
                </c:pt>
                <c:pt idx="503" formatCode="0.00E+00">
                  <c:v>1197350</c:v>
                </c:pt>
                <c:pt idx="504">
                  <c:v>280000</c:v>
                </c:pt>
                <c:pt idx="505">
                  <c:v>240000</c:v>
                </c:pt>
                <c:pt idx="506">
                  <c:v>529000</c:v>
                </c:pt>
                <c:pt idx="507">
                  <c:v>442000</c:v>
                </c:pt>
                <c:pt idx="508">
                  <c:v>615000</c:v>
                </c:pt>
                <c:pt idx="509" formatCode="0.00E+00">
                  <c:v>1485000</c:v>
                </c:pt>
                <c:pt idx="510">
                  <c:v>585000</c:v>
                </c:pt>
                <c:pt idx="511">
                  <c:v>480000</c:v>
                </c:pt>
                <c:pt idx="512" formatCode="0.00E+00">
                  <c:v>1095000</c:v>
                </c:pt>
                <c:pt idx="513">
                  <c:v>290000</c:v>
                </c:pt>
                <c:pt idx="514">
                  <c:v>615000</c:v>
                </c:pt>
                <c:pt idx="515">
                  <c:v>300000</c:v>
                </c:pt>
                <c:pt idx="516">
                  <c:v>308000</c:v>
                </c:pt>
                <c:pt idx="517">
                  <c:v>750000</c:v>
                </c:pt>
                <c:pt idx="518" formatCode="0.00E+00">
                  <c:v>2250000</c:v>
                </c:pt>
                <c:pt idx="519">
                  <c:v>890000</c:v>
                </c:pt>
                <c:pt idx="520">
                  <c:v>288000</c:v>
                </c:pt>
                <c:pt idx="521">
                  <c:v>190000</c:v>
                </c:pt>
                <c:pt idx="522">
                  <c:v>515000</c:v>
                </c:pt>
                <c:pt idx="523">
                  <c:v>235000</c:v>
                </c:pt>
                <c:pt idx="524">
                  <c:v>275000</c:v>
                </c:pt>
                <c:pt idx="525">
                  <c:v>727500</c:v>
                </c:pt>
                <c:pt idx="526">
                  <c:v>650000</c:v>
                </c:pt>
                <c:pt idx="527" formatCode="0.00E+00">
                  <c:v>1600000</c:v>
                </c:pt>
                <c:pt idx="528">
                  <c:v>365000</c:v>
                </c:pt>
                <c:pt idx="529">
                  <c:v>662000</c:v>
                </c:pt>
                <c:pt idx="530">
                  <c:v>270500</c:v>
                </c:pt>
                <c:pt idx="531">
                  <c:v>200000</c:v>
                </c:pt>
                <c:pt idx="532">
                  <c:v>970000</c:v>
                </c:pt>
                <c:pt idx="533">
                  <c:v>160000</c:v>
                </c:pt>
                <c:pt idx="534">
                  <c:v>204000</c:v>
                </c:pt>
                <c:pt idx="535">
                  <c:v>358000</c:v>
                </c:pt>
                <c:pt idx="536">
                  <c:v>452000</c:v>
                </c:pt>
                <c:pt idx="537">
                  <c:v>595000</c:v>
                </c:pt>
                <c:pt idx="538">
                  <c:v>249000</c:v>
                </c:pt>
                <c:pt idx="539">
                  <c:v>346900</c:v>
                </c:pt>
                <c:pt idx="540" formatCode="0.00E+00">
                  <c:v>2125000</c:v>
                </c:pt>
                <c:pt idx="541">
                  <c:v>280000</c:v>
                </c:pt>
                <c:pt idx="542">
                  <c:v>318888</c:v>
                </c:pt>
                <c:pt idx="543">
                  <c:v>530000</c:v>
                </c:pt>
                <c:pt idx="544">
                  <c:v>375000</c:v>
                </c:pt>
                <c:pt idx="545">
                  <c:v>910000</c:v>
                </c:pt>
                <c:pt idx="546">
                  <c:v>782000</c:v>
                </c:pt>
                <c:pt idx="547">
                  <c:v>259950</c:v>
                </c:pt>
                <c:pt idx="548">
                  <c:v>315000</c:v>
                </c:pt>
                <c:pt idx="549">
                  <c:v>215000</c:v>
                </c:pt>
                <c:pt idx="550">
                  <c:v>705000</c:v>
                </c:pt>
                <c:pt idx="551" formatCode="0.00E+00">
                  <c:v>1450000</c:v>
                </c:pt>
                <c:pt idx="552">
                  <c:v>451000</c:v>
                </c:pt>
                <c:pt idx="553">
                  <c:v>261000</c:v>
                </c:pt>
                <c:pt idx="554">
                  <c:v>396000</c:v>
                </c:pt>
                <c:pt idx="555">
                  <c:v>725000</c:v>
                </c:pt>
                <c:pt idx="556" formatCode="0.00E+00">
                  <c:v>1950000</c:v>
                </c:pt>
                <c:pt idx="557">
                  <c:v>238000</c:v>
                </c:pt>
                <c:pt idx="558">
                  <c:v>750000</c:v>
                </c:pt>
                <c:pt idx="559">
                  <c:v>331500</c:v>
                </c:pt>
                <c:pt idx="560">
                  <c:v>460000</c:v>
                </c:pt>
                <c:pt idx="561">
                  <c:v>404950</c:v>
                </c:pt>
                <c:pt idx="562">
                  <c:v>880000</c:v>
                </c:pt>
                <c:pt idx="563">
                  <c:v>863000</c:v>
                </c:pt>
                <c:pt idx="564">
                  <c:v>638700</c:v>
                </c:pt>
                <c:pt idx="565">
                  <c:v>435000</c:v>
                </c:pt>
                <c:pt idx="566">
                  <c:v>260000</c:v>
                </c:pt>
                <c:pt idx="567">
                  <c:v>671500</c:v>
                </c:pt>
                <c:pt idx="568">
                  <c:v>610000</c:v>
                </c:pt>
                <c:pt idx="569">
                  <c:v>405000</c:v>
                </c:pt>
                <c:pt idx="570">
                  <c:v>338900</c:v>
                </c:pt>
                <c:pt idx="571">
                  <c:v>720000</c:v>
                </c:pt>
                <c:pt idx="572">
                  <c:v>442000</c:v>
                </c:pt>
                <c:pt idx="573">
                  <c:v>650000</c:v>
                </c:pt>
                <c:pt idx="574">
                  <c:v>263500</c:v>
                </c:pt>
                <c:pt idx="575">
                  <c:v>300000</c:v>
                </c:pt>
                <c:pt idx="576">
                  <c:v>266000</c:v>
                </c:pt>
                <c:pt idx="577">
                  <c:v>930000</c:v>
                </c:pt>
                <c:pt idx="578">
                  <c:v>530000</c:v>
                </c:pt>
                <c:pt idx="579">
                  <c:v>180000</c:v>
                </c:pt>
                <c:pt idx="580">
                  <c:v>619000</c:v>
                </c:pt>
                <c:pt idx="581">
                  <c:v>264000</c:v>
                </c:pt>
                <c:pt idx="582">
                  <c:v>730000</c:v>
                </c:pt>
                <c:pt idx="583">
                  <c:v>439000</c:v>
                </c:pt>
                <c:pt idx="584">
                  <c:v>268500</c:v>
                </c:pt>
                <c:pt idx="585">
                  <c:v>330000</c:v>
                </c:pt>
                <c:pt idx="586">
                  <c:v>640000</c:v>
                </c:pt>
                <c:pt idx="587">
                  <c:v>900000</c:v>
                </c:pt>
                <c:pt idx="588">
                  <c:v>370000</c:v>
                </c:pt>
                <c:pt idx="589">
                  <c:v>685000</c:v>
                </c:pt>
                <c:pt idx="590">
                  <c:v>505000</c:v>
                </c:pt>
                <c:pt idx="591">
                  <c:v>265000</c:v>
                </c:pt>
                <c:pt idx="592">
                  <c:v>290000</c:v>
                </c:pt>
                <c:pt idx="593">
                  <c:v>296000</c:v>
                </c:pt>
                <c:pt idx="594">
                  <c:v>360000</c:v>
                </c:pt>
                <c:pt idx="595">
                  <c:v>240500</c:v>
                </c:pt>
                <c:pt idx="596">
                  <c:v>372500</c:v>
                </c:pt>
                <c:pt idx="597">
                  <c:v>595000</c:v>
                </c:pt>
                <c:pt idx="598">
                  <c:v>515000</c:v>
                </c:pt>
                <c:pt idx="599" formatCode="0.00E+00">
                  <c:v>1220000</c:v>
                </c:pt>
                <c:pt idx="600">
                  <c:v>507000</c:v>
                </c:pt>
                <c:pt idx="601">
                  <c:v>399950</c:v>
                </c:pt>
                <c:pt idx="602">
                  <c:v>185000</c:v>
                </c:pt>
                <c:pt idx="603">
                  <c:v>460000</c:v>
                </c:pt>
                <c:pt idx="604">
                  <c:v>435500</c:v>
                </c:pt>
                <c:pt idx="605">
                  <c:v>469000</c:v>
                </c:pt>
                <c:pt idx="606">
                  <c:v>531000</c:v>
                </c:pt>
                <c:pt idx="607">
                  <c:v>443500</c:v>
                </c:pt>
                <c:pt idx="608">
                  <c:v>223000</c:v>
                </c:pt>
                <c:pt idx="609">
                  <c:v>590000</c:v>
                </c:pt>
                <c:pt idx="610">
                  <c:v>340000</c:v>
                </c:pt>
                <c:pt idx="611">
                  <c:v>650000</c:v>
                </c:pt>
                <c:pt idx="612">
                  <c:v>533600</c:v>
                </c:pt>
                <c:pt idx="613">
                  <c:v>695000</c:v>
                </c:pt>
                <c:pt idx="614">
                  <c:v>242000</c:v>
                </c:pt>
                <c:pt idx="615">
                  <c:v>425000</c:v>
                </c:pt>
                <c:pt idx="616">
                  <c:v>525000</c:v>
                </c:pt>
                <c:pt idx="617">
                  <c:v>485000</c:v>
                </c:pt>
                <c:pt idx="618">
                  <c:v>175000</c:v>
                </c:pt>
                <c:pt idx="619">
                  <c:v>210000</c:v>
                </c:pt>
                <c:pt idx="620">
                  <c:v>260000</c:v>
                </c:pt>
                <c:pt idx="621">
                  <c:v>577000</c:v>
                </c:pt>
                <c:pt idx="622">
                  <c:v>200000</c:v>
                </c:pt>
                <c:pt idx="623">
                  <c:v>605000</c:v>
                </c:pt>
                <c:pt idx="624">
                  <c:v>325000</c:v>
                </c:pt>
                <c:pt idx="625">
                  <c:v>289500</c:v>
                </c:pt>
                <c:pt idx="626">
                  <c:v>559950</c:v>
                </c:pt>
                <c:pt idx="627" formatCode="0.00E+00">
                  <c:v>1042500</c:v>
                </c:pt>
                <c:pt idx="628">
                  <c:v>543500</c:v>
                </c:pt>
                <c:pt idx="629">
                  <c:v>480000</c:v>
                </c:pt>
                <c:pt idx="630">
                  <c:v>218000</c:v>
                </c:pt>
                <c:pt idx="631">
                  <c:v>565000</c:v>
                </c:pt>
                <c:pt idx="632">
                  <c:v>426700</c:v>
                </c:pt>
                <c:pt idx="633">
                  <c:v>650000</c:v>
                </c:pt>
                <c:pt idx="634">
                  <c:v>542000</c:v>
                </c:pt>
                <c:pt idx="635">
                  <c:v>415000</c:v>
                </c:pt>
                <c:pt idx="636">
                  <c:v>214000</c:v>
                </c:pt>
                <c:pt idx="637">
                  <c:v>245000</c:v>
                </c:pt>
                <c:pt idx="638">
                  <c:v>314500</c:v>
                </c:pt>
                <c:pt idx="639" formatCode="0.00E+00">
                  <c:v>1120000</c:v>
                </c:pt>
                <c:pt idx="640">
                  <c:v>378000</c:v>
                </c:pt>
                <c:pt idx="641">
                  <c:v>305000</c:v>
                </c:pt>
                <c:pt idx="642">
                  <c:v>595000</c:v>
                </c:pt>
                <c:pt idx="643">
                  <c:v>729500</c:v>
                </c:pt>
                <c:pt idx="644">
                  <c:v>430000</c:v>
                </c:pt>
                <c:pt idx="645">
                  <c:v>240000</c:v>
                </c:pt>
                <c:pt idx="646">
                  <c:v>545000</c:v>
                </c:pt>
                <c:pt idx="647">
                  <c:v>530000</c:v>
                </c:pt>
                <c:pt idx="648">
                  <c:v>157000</c:v>
                </c:pt>
                <c:pt idx="649">
                  <c:v>425000</c:v>
                </c:pt>
                <c:pt idx="650">
                  <c:v>220000</c:v>
                </c:pt>
                <c:pt idx="651">
                  <c:v>521000</c:v>
                </c:pt>
                <c:pt idx="652">
                  <c:v>325000</c:v>
                </c:pt>
                <c:pt idx="653">
                  <c:v>597500</c:v>
                </c:pt>
                <c:pt idx="654">
                  <c:v>337000</c:v>
                </c:pt>
                <c:pt idx="655" formatCode="0.00E+00">
                  <c:v>1000000</c:v>
                </c:pt>
                <c:pt idx="656" formatCode="0.00E+00">
                  <c:v>3070000</c:v>
                </c:pt>
                <c:pt idx="657">
                  <c:v>495000</c:v>
                </c:pt>
                <c:pt idx="658">
                  <c:v>748000</c:v>
                </c:pt>
                <c:pt idx="659">
                  <c:v>888000</c:v>
                </c:pt>
                <c:pt idx="660">
                  <c:v>269900</c:v>
                </c:pt>
                <c:pt idx="661">
                  <c:v>496500</c:v>
                </c:pt>
                <c:pt idx="662">
                  <c:v>475000</c:v>
                </c:pt>
                <c:pt idx="663">
                  <c:v>312000</c:v>
                </c:pt>
                <c:pt idx="664">
                  <c:v>323000</c:v>
                </c:pt>
                <c:pt idx="665">
                  <c:v>331000</c:v>
                </c:pt>
                <c:pt idx="666">
                  <c:v>306000</c:v>
                </c:pt>
                <c:pt idx="667">
                  <c:v>655000</c:v>
                </c:pt>
                <c:pt idx="668">
                  <c:v>290000</c:v>
                </c:pt>
                <c:pt idx="669" formatCode="0.00E+00">
                  <c:v>1250000</c:v>
                </c:pt>
                <c:pt idx="670">
                  <c:v>460000</c:v>
                </c:pt>
                <c:pt idx="671">
                  <c:v>435000</c:v>
                </c:pt>
                <c:pt idx="672">
                  <c:v>664000</c:v>
                </c:pt>
                <c:pt idx="673">
                  <c:v>865000</c:v>
                </c:pt>
                <c:pt idx="674">
                  <c:v>385000</c:v>
                </c:pt>
                <c:pt idx="675">
                  <c:v>497000</c:v>
                </c:pt>
                <c:pt idx="676">
                  <c:v>280000</c:v>
                </c:pt>
                <c:pt idx="677">
                  <c:v>188000</c:v>
                </c:pt>
                <c:pt idx="678">
                  <c:v>478500</c:v>
                </c:pt>
                <c:pt idx="679" formatCode="0.00E+00">
                  <c:v>1145000</c:v>
                </c:pt>
                <c:pt idx="680">
                  <c:v>222000</c:v>
                </c:pt>
                <c:pt idx="681">
                  <c:v>799000</c:v>
                </c:pt>
                <c:pt idx="682">
                  <c:v>609900</c:v>
                </c:pt>
                <c:pt idx="683">
                  <c:v>413000</c:v>
                </c:pt>
                <c:pt idx="684">
                  <c:v>400000</c:v>
                </c:pt>
                <c:pt idx="685">
                  <c:v>802541</c:v>
                </c:pt>
                <c:pt idx="686">
                  <c:v>320000</c:v>
                </c:pt>
                <c:pt idx="687">
                  <c:v>507000</c:v>
                </c:pt>
                <c:pt idx="688">
                  <c:v>387500</c:v>
                </c:pt>
                <c:pt idx="689">
                  <c:v>396000</c:v>
                </c:pt>
                <c:pt idx="690">
                  <c:v>373000</c:v>
                </c:pt>
                <c:pt idx="691" formatCode="0.00E+00">
                  <c:v>1484900</c:v>
                </c:pt>
                <c:pt idx="692">
                  <c:v>359900</c:v>
                </c:pt>
                <c:pt idx="693">
                  <c:v>410000</c:v>
                </c:pt>
                <c:pt idx="694">
                  <c:v>690000</c:v>
                </c:pt>
                <c:pt idx="695">
                  <c:v>245000</c:v>
                </c:pt>
                <c:pt idx="696">
                  <c:v>700000</c:v>
                </c:pt>
                <c:pt idx="697">
                  <c:v>268000</c:v>
                </c:pt>
                <c:pt idx="698">
                  <c:v>225000</c:v>
                </c:pt>
                <c:pt idx="699">
                  <c:v>980000</c:v>
                </c:pt>
                <c:pt idx="700">
                  <c:v>795000</c:v>
                </c:pt>
                <c:pt idx="701">
                  <c:v>195000</c:v>
                </c:pt>
                <c:pt idx="702">
                  <c:v>480000</c:v>
                </c:pt>
                <c:pt idx="703">
                  <c:v>485000</c:v>
                </c:pt>
                <c:pt idx="704">
                  <c:v>130000</c:v>
                </c:pt>
                <c:pt idx="705">
                  <c:v>325000</c:v>
                </c:pt>
                <c:pt idx="706">
                  <c:v>440000</c:v>
                </c:pt>
                <c:pt idx="707">
                  <c:v>550000</c:v>
                </c:pt>
                <c:pt idx="708">
                  <c:v>310000</c:v>
                </c:pt>
                <c:pt idx="709">
                  <c:v>530000</c:v>
                </c:pt>
                <c:pt idx="710">
                  <c:v>390000</c:v>
                </c:pt>
                <c:pt idx="711">
                  <c:v>243000</c:v>
                </c:pt>
                <c:pt idx="712">
                  <c:v>639000</c:v>
                </c:pt>
                <c:pt idx="713">
                  <c:v>215000</c:v>
                </c:pt>
                <c:pt idx="714">
                  <c:v>405000</c:v>
                </c:pt>
                <c:pt idx="715">
                  <c:v>250000</c:v>
                </c:pt>
                <c:pt idx="716">
                  <c:v>405500</c:v>
                </c:pt>
                <c:pt idx="717">
                  <c:v>452000</c:v>
                </c:pt>
                <c:pt idx="718">
                  <c:v>730000</c:v>
                </c:pt>
                <c:pt idx="719">
                  <c:v>267000</c:v>
                </c:pt>
                <c:pt idx="720">
                  <c:v>289950</c:v>
                </c:pt>
                <c:pt idx="721">
                  <c:v>565000</c:v>
                </c:pt>
                <c:pt idx="722" formatCode="0.00E+00">
                  <c:v>1578000</c:v>
                </c:pt>
                <c:pt idx="723">
                  <c:v>636000</c:v>
                </c:pt>
                <c:pt idx="724">
                  <c:v>350000</c:v>
                </c:pt>
                <c:pt idx="725">
                  <c:v>320000</c:v>
                </c:pt>
                <c:pt idx="726">
                  <c:v>210000</c:v>
                </c:pt>
                <c:pt idx="727">
                  <c:v>245000</c:v>
                </c:pt>
                <c:pt idx="728">
                  <c:v>328000</c:v>
                </c:pt>
                <c:pt idx="729">
                  <c:v>985000</c:v>
                </c:pt>
                <c:pt idx="730">
                  <c:v>501000</c:v>
                </c:pt>
                <c:pt idx="731">
                  <c:v>315000</c:v>
                </c:pt>
                <c:pt idx="732">
                  <c:v>403000</c:v>
                </c:pt>
                <c:pt idx="733">
                  <c:v>550000</c:v>
                </c:pt>
                <c:pt idx="734">
                  <c:v>347500</c:v>
                </c:pt>
                <c:pt idx="735">
                  <c:v>365000</c:v>
                </c:pt>
                <c:pt idx="736">
                  <c:v>588000</c:v>
                </c:pt>
                <c:pt idx="737">
                  <c:v>605000</c:v>
                </c:pt>
                <c:pt idx="738" formatCode="0.00E+00">
                  <c:v>1300000</c:v>
                </c:pt>
                <c:pt idx="739">
                  <c:v>233000</c:v>
                </c:pt>
                <c:pt idx="740">
                  <c:v>360000</c:v>
                </c:pt>
                <c:pt idx="741">
                  <c:v>459000</c:v>
                </c:pt>
                <c:pt idx="742">
                  <c:v>740000</c:v>
                </c:pt>
                <c:pt idx="743">
                  <c:v>305000</c:v>
                </c:pt>
                <c:pt idx="744">
                  <c:v>395000</c:v>
                </c:pt>
                <c:pt idx="745">
                  <c:v>560000</c:v>
                </c:pt>
                <c:pt idx="746">
                  <c:v>650000</c:v>
                </c:pt>
                <c:pt idx="747">
                  <c:v>449950</c:v>
                </c:pt>
                <c:pt idx="748">
                  <c:v>517500</c:v>
                </c:pt>
                <c:pt idx="749">
                  <c:v>435000</c:v>
                </c:pt>
                <c:pt idx="750">
                  <c:v>329999</c:v>
                </c:pt>
                <c:pt idx="751">
                  <c:v>950000</c:v>
                </c:pt>
                <c:pt idx="752">
                  <c:v>447000</c:v>
                </c:pt>
                <c:pt idx="753">
                  <c:v>699800</c:v>
                </c:pt>
                <c:pt idx="754">
                  <c:v>850000</c:v>
                </c:pt>
                <c:pt idx="755">
                  <c:v>316500</c:v>
                </c:pt>
                <c:pt idx="756">
                  <c:v>942500</c:v>
                </c:pt>
                <c:pt idx="757" formatCode="0.00E+00">
                  <c:v>1310000</c:v>
                </c:pt>
                <c:pt idx="758">
                  <c:v>856600</c:v>
                </c:pt>
                <c:pt idx="759">
                  <c:v>405600</c:v>
                </c:pt>
                <c:pt idx="760">
                  <c:v>565000</c:v>
                </c:pt>
                <c:pt idx="761">
                  <c:v>400000</c:v>
                </c:pt>
                <c:pt idx="762">
                  <c:v>330000</c:v>
                </c:pt>
                <c:pt idx="763">
                  <c:v>374950</c:v>
                </c:pt>
                <c:pt idx="764">
                  <c:v>405300</c:v>
                </c:pt>
                <c:pt idx="765">
                  <c:v>560000</c:v>
                </c:pt>
                <c:pt idx="766">
                  <c:v>824000</c:v>
                </c:pt>
                <c:pt idx="767">
                  <c:v>260000</c:v>
                </c:pt>
                <c:pt idx="768">
                  <c:v>760000</c:v>
                </c:pt>
                <c:pt idx="769">
                  <c:v>405000</c:v>
                </c:pt>
                <c:pt idx="770">
                  <c:v>429900</c:v>
                </c:pt>
                <c:pt idx="771">
                  <c:v>341500</c:v>
                </c:pt>
                <c:pt idx="772">
                  <c:v>465250</c:v>
                </c:pt>
                <c:pt idx="773">
                  <c:v>450000</c:v>
                </c:pt>
                <c:pt idx="774">
                  <c:v>390000</c:v>
                </c:pt>
                <c:pt idx="775">
                  <c:v>420000</c:v>
                </c:pt>
                <c:pt idx="776">
                  <c:v>269950</c:v>
                </c:pt>
                <c:pt idx="777">
                  <c:v>493000</c:v>
                </c:pt>
                <c:pt idx="778">
                  <c:v>370000</c:v>
                </c:pt>
                <c:pt idx="779" formatCode="0.00E+00">
                  <c:v>2250000</c:v>
                </c:pt>
                <c:pt idx="780">
                  <c:v>305000</c:v>
                </c:pt>
                <c:pt idx="781">
                  <c:v>400000</c:v>
                </c:pt>
                <c:pt idx="782">
                  <c:v>320000</c:v>
                </c:pt>
                <c:pt idx="783">
                  <c:v>715000</c:v>
                </c:pt>
                <c:pt idx="784">
                  <c:v>650000</c:v>
                </c:pt>
                <c:pt idx="785">
                  <c:v>218000</c:v>
                </c:pt>
                <c:pt idx="786">
                  <c:v>500000</c:v>
                </c:pt>
                <c:pt idx="787">
                  <c:v>460000</c:v>
                </c:pt>
                <c:pt idx="788">
                  <c:v>232500</c:v>
                </c:pt>
                <c:pt idx="789">
                  <c:v>408200</c:v>
                </c:pt>
                <c:pt idx="790">
                  <c:v>522000</c:v>
                </c:pt>
                <c:pt idx="791">
                  <c:v>675000</c:v>
                </c:pt>
                <c:pt idx="792" formatCode="0.00E+00">
                  <c:v>1355000</c:v>
                </c:pt>
                <c:pt idx="793">
                  <c:v>249950</c:v>
                </c:pt>
                <c:pt idx="794">
                  <c:v>210000</c:v>
                </c:pt>
                <c:pt idx="795">
                  <c:v>429950</c:v>
                </c:pt>
                <c:pt idx="796">
                  <c:v>737500</c:v>
                </c:pt>
                <c:pt idx="797">
                  <c:v>710000</c:v>
                </c:pt>
                <c:pt idx="798">
                  <c:v>470000</c:v>
                </c:pt>
                <c:pt idx="799" formatCode="0.00E+00">
                  <c:v>1100000</c:v>
                </c:pt>
                <c:pt idx="800">
                  <c:v>650000</c:v>
                </c:pt>
                <c:pt idx="801" formatCode="0.00E+00">
                  <c:v>1216000</c:v>
                </c:pt>
                <c:pt idx="802">
                  <c:v>422120</c:v>
                </c:pt>
                <c:pt idx="803">
                  <c:v>625000</c:v>
                </c:pt>
                <c:pt idx="804">
                  <c:v>385200</c:v>
                </c:pt>
                <c:pt idx="805">
                  <c:v>500000</c:v>
                </c:pt>
                <c:pt idx="806">
                  <c:v>308000</c:v>
                </c:pt>
                <c:pt idx="807">
                  <c:v>565000</c:v>
                </c:pt>
                <c:pt idx="808">
                  <c:v>581000</c:v>
                </c:pt>
                <c:pt idx="809">
                  <c:v>361000</c:v>
                </c:pt>
                <c:pt idx="810">
                  <c:v>345000</c:v>
                </c:pt>
                <c:pt idx="811">
                  <c:v>419000</c:v>
                </c:pt>
                <c:pt idx="812">
                  <c:v>347000</c:v>
                </c:pt>
                <c:pt idx="813">
                  <c:v>625000</c:v>
                </c:pt>
                <c:pt idx="814" formatCode="0.00E+00">
                  <c:v>2400000</c:v>
                </c:pt>
                <c:pt idx="815">
                  <c:v>379000</c:v>
                </c:pt>
                <c:pt idx="816">
                  <c:v>310000</c:v>
                </c:pt>
                <c:pt idx="817">
                  <c:v>250000</c:v>
                </c:pt>
                <c:pt idx="818">
                  <c:v>682000</c:v>
                </c:pt>
                <c:pt idx="819">
                  <c:v>246500</c:v>
                </c:pt>
                <c:pt idx="820">
                  <c:v>325000</c:v>
                </c:pt>
                <c:pt idx="821">
                  <c:v>310950</c:v>
                </c:pt>
                <c:pt idx="822" formatCode="0.00E+00">
                  <c:v>1100000</c:v>
                </c:pt>
                <c:pt idx="823">
                  <c:v>287500</c:v>
                </c:pt>
                <c:pt idx="824">
                  <c:v>431000</c:v>
                </c:pt>
                <c:pt idx="825">
                  <c:v>226000</c:v>
                </c:pt>
                <c:pt idx="826">
                  <c:v>825000</c:v>
                </c:pt>
                <c:pt idx="827">
                  <c:v>175000</c:v>
                </c:pt>
                <c:pt idx="828">
                  <c:v>465750</c:v>
                </c:pt>
                <c:pt idx="829">
                  <c:v>659000</c:v>
                </c:pt>
                <c:pt idx="830">
                  <c:v>595000</c:v>
                </c:pt>
                <c:pt idx="831">
                  <c:v>350000</c:v>
                </c:pt>
                <c:pt idx="832">
                  <c:v>270000</c:v>
                </c:pt>
                <c:pt idx="833">
                  <c:v>662500</c:v>
                </c:pt>
                <c:pt idx="834">
                  <c:v>249900</c:v>
                </c:pt>
                <c:pt idx="835">
                  <c:v>324500</c:v>
                </c:pt>
                <c:pt idx="836">
                  <c:v>430000</c:v>
                </c:pt>
                <c:pt idx="837">
                  <c:v>419950</c:v>
                </c:pt>
                <c:pt idx="838">
                  <c:v>285000</c:v>
                </c:pt>
                <c:pt idx="839">
                  <c:v>332000</c:v>
                </c:pt>
                <c:pt idx="840">
                  <c:v>282000</c:v>
                </c:pt>
                <c:pt idx="841">
                  <c:v>320000</c:v>
                </c:pt>
                <c:pt idx="842">
                  <c:v>428750</c:v>
                </c:pt>
                <c:pt idx="843">
                  <c:v>330000</c:v>
                </c:pt>
                <c:pt idx="844">
                  <c:v>456500</c:v>
                </c:pt>
                <c:pt idx="845">
                  <c:v>352000</c:v>
                </c:pt>
                <c:pt idx="846">
                  <c:v>664000</c:v>
                </c:pt>
                <c:pt idx="847">
                  <c:v>628000</c:v>
                </c:pt>
                <c:pt idx="848">
                  <c:v>512000</c:v>
                </c:pt>
                <c:pt idx="849">
                  <c:v>254000</c:v>
                </c:pt>
                <c:pt idx="850">
                  <c:v>535800</c:v>
                </c:pt>
                <c:pt idx="851">
                  <c:v>287653</c:v>
                </c:pt>
                <c:pt idx="852">
                  <c:v>438000</c:v>
                </c:pt>
                <c:pt idx="853">
                  <c:v>450000</c:v>
                </c:pt>
                <c:pt idx="854">
                  <c:v>327000</c:v>
                </c:pt>
                <c:pt idx="855">
                  <c:v>370500</c:v>
                </c:pt>
                <c:pt idx="856">
                  <c:v>265000</c:v>
                </c:pt>
                <c:pt idx="857">
                  <c:v>450000</c:v>
                </c:pt>
                <c:pt idx="858">
                  <c:v>425000</c:v>
                </c:pt>
                <c:pt idx="859">
                  <c:v>166600</c:v>
                </c:pt>
                <c:pt idx="860">
                  <c:v>245000</c:v>
                </c:pt>
                <c:pt idx="861">
                  <c:v>565000</c:v>
                </c:pt>
                <c:pt idx="862">
                  <c:v>539900</c:v>
                </c:pt>
                <c:pt idx="863">
                  <c:v>910000</c:v>
                </c:pt>
                <c:pt idx="864">
                  <c:v>280000</c:v>
                </c:pt>
                <c:pt idx="865">
                  <c:v>275000</c:v>
                </c:pt>
                <c:pt idx="866">
                  <c:v>467000</c:v>
                </c:pt>
                <c:pt idx="867">
                  <c:v>457500</c:v>
                </c:pt>
                <c:pt idx="868">
                  <c:v>381156</c:v>
                </c:pt>
                <c:pt idx="869">
                  <c:v>289999</c:v>
                </c:pt>
                <c:pt idx="870">
                  <c:v>642450</c:v>
                </c:pt>
                <c:pt idx="871">
                  <c:v>469950</c:v>
                </c:pt>
                <c:pt idx="872">
                  <c:v>795000</c:v>
                </c:pt>
                <c:pt idx="873">
                  <c:v>785000</c:v>
                </c:pt>
                <c:pt idx="874">
                  <c:v>860000</c:v>
                </c:pt>
                <c:pt idx="875" formatCode="0.00E+00">
                  <c:v>1095000</c:v>
                </c:pt>
                <c:pt idx="876">
                  <c:v>147500</c:v>
                </c:pt>
                <c:pt idx="877">
                  <c:v>390000</c:v>
                </c:pt>
                <c:pt idx="878">
                  <c:v>229000</c:v>
                </c:pt>
                <c:pt idx="879">
                  <c:v>185000</c:v>
                </c:pt>
                <c:pt idx="880">
                  <c:v>414900</c:v>
                </c:pt>
                <c:pt idx="881">
                  <c:v>200000</c:v>
                </c:pt>
                <c:pt idx="882">
                  <c:v>225000</c:v>
                </c:pt>
                <c:pt idx="883">
                  <c:v>720000</c:v>
                </c:pt>
                <c:pt idx="884">
                  <c:v>930000</c:v>
                </c:pt>
                <c:pt idx="885" formatCode="0.00E+00">
                  <c:v>1270000</c:v>
                </c:pt>
                <c:pt idx="886">
                  <c:v>700000</c:v>
                </c:pt>
                <c:pt idx="887">
                  <c:v>466000</c:v>
                </c:pt>
                <c:pt idx="888">
                  <c:v>374000</c:v>
                </c:pt>
                <c:pt idx="889">
                  <c:v>480000</c:v>
                </c:pt>
                <c:pt idx="890">
                  <c:v>740000</c:v>
                </c:pt>
                <c:pt idx="891" formatCode="0.00E+00">
                  <c:v>1010000</c:v>
                </c:pt>
                <c:pt idx="892">
                  <c:v>395000</c:v>
                </c:pt>
                <c:pt idx="893">
                  <c:v>340000</c:v>
                </c:pt>
                <c:pt idx="894">
                  <c:v>209000</c:v>
                </c:pt>
                <c:pt idx="895">
                  <c:v>431650</c:v>
                </c:pt>
                <c:pt idx="896">
                  <c:v>980000</c:v>
                </c:pt>
                <c:pt idx="897">
                  <c:v>660000</c:v>
                </c:pt>
                <c:pt idx="898">
                  <c:v>730000</c:v>
                </c:pt>
                <c:pt idx="899">
                  <c:v>291500</c:v>
                </c:pt>
                <c:pt idx="900">
                  <c:v>905000</c:v>
                </c:pt>
                <c:pt idx="901">
                  <c:v>800000</c:v>
                </c:pt>
                <c:pt idx="902">
                  <c:v>839900</c:v>
                </c:pt>
                <c:pt idx="903">
                  <c:v>200000</c:v>
                </c:pt>
                <c:pt idx="904">
                  <c:v>300000</c:v>
                </c:pt>
                <c:pt idx="905">
                  <c:v>530000</c:v>
                </c:pt>
                <c:pt idx="906">
                  <c:v>314950</c:v>
                </c:pt>
                <c:pt idx="907">
                  <c:v>255000</c:v>
                </c:pt>
                <c:pt idx="908">
                  <c:v>550000</c:v>
                </c:pt>
                <c:pt idx="909">
                  <c:v>435000</c:v>
                </c:pt>
                <c:pt idx="910">
                  <c:v>234000</c:v>
                </c:pt>
                <c:pt idx="911">
                  <c:v>615000</c:v>
                </c:pt>
                <c:pt idx="912">
                  <c:v>205000</c:v>
                </c:pt>
                <c:pt idx="913">
                  <c:v>384000</c:v>
                </c:pt>
                <c:pt idx="914">
                  <c:v>324000</c:v>
                </c:pt>
                <c:pt idx="915">
                  <c:v>645000</c:v>
                </c:pt>
                <c:pt idx="916">
                  <c:v>570000</c:v>
                </c:pt>
                <c:pt idx="917">
                  <c:v>324000</c:v>
                </c:pt>
                <c:pt idx="918">
                  <c:v>270000</c:v>
                </c:pt>
                <c:pt idx="919">
                  <c:v>290000</c:v>
                </c:pt>
                <c:pt idx="920">
                  <c:v>250000</c:v>
                </c:pt>
                <c:pt idx="921">
                  <c:v>342000</c:v>
                </c:pt>
                <c:pt idx="922">
                  <c:v>255000</c:v>
                </c:pt>
                <c:pt idx="923">
                  <c:v>800000</c:v>
                </c:pt>
                <c:pt idx="924">
                  <c:v>451000</c:v>
                </c:pt>
                <c:pt idx="925">
                  <c:v>990000</c:v>
                </c:pt>
                <c:pt idx="926">
                  <c:v>288400</c:v>
                </c:pt>
                <c:pt idx="927">
                  <c:v>420000</c:v>
                </c:pt>
                <c:pt idx="928">
                  <c:v>359000</c:v>
                </c:pt>
                <c:pt idx="929">
                  <c:v>390000</c:v>
                </c:pt>
                <c:pt idx="930">
                  <c:v>300000</c:v>
                </c:pt>
                <c:pt idx="931">
                  <c:v>545000</c:v>
                </c:pt>
                <c:pt idx="932">
                  <c:v>288349</c:v>
                </c:pt>
                <c:pt idx="933">
                  <c:v>299900</c:v>
                </c:pt>
                <c:pt idx="934">
                  <c:v>891000</c:v>
                </c:pt>
                <c:pt idx="935" formatCode="0.00E+00">
                  <c:v>1200000</c:v>
                </c:pt>
                <c:pt idx="936">
                  <c:v>378000</c:v>
                </c:pt>
                <c:pt idx="937">
                  <c:v>299995</c:v>
                </c:pt>
                <c:pt idx="938">
                  <c:v>253000</c:v>
                </c:pt>
                <c:pt idx="939">
                  <c:v>350000</c:v>
                </c:pt>
                <c:pt idx="940">
                  <c:v>565000</c:v>
                </c:pt>
                <c:pt idx="941">
                  <c:v>315000</c:v>
                </c:pt>
                <c:pt idx="942">
                  <c:v>570000</c:v>
                </c:pt>
                <c:pt idx="943">
                  <c:v>971000</c:v>
                </c:pt>
                <c:pt idx="944">
                  <c:v>915000</c:v>
                </c:pt>
                <c:pt idx="945">
                  <c:v>419000</c:v>
                </c:pt>
                <c:pt idx="946">
                  <c:v>260000</c:v>
                </c:pt>
                <c:pt idx="947" formatCode="0.00E+00">
                  <c:v>1321500</c:v>
                </c:pt>
                <c:pt idx="948">
                  <c:v>369950</c:v>
                </c:pt>
                <c:pt idx="949" formatCode="0.00E+00">
                  <c:v>1029900</c:v>
                </c:pt>
                <c:pt idx="950">
                  <c:v>435000</c:v>
                </c:pt>
                <c:pt idx="951">
                  <c:v>601000</c:v>
                </c:pt>
                <c:pt idx="952">
                  <c:v>460500</c:v>
                </c:pt>
                <c:pt idx="953">
                  <c:v>720000</c:v>
                </c:pt>
                <c:pt idx="954">
                  <c:v>851000</c:v>
                </c:pt>
                <c:pt idx="955">
                  <c:v>550000</c:v>
                </c:pt>
                <c:pt idx="956">
                  <c:v>700000</c:v>
                </c:pt>
                <c:pt idx="957">
                  <c:v>323000</c:v>
                </c:pt>
                <c:pt idx="958">
                  <c:v>345500</c:v>
                </c:pt>
                <c:pt idx="959">
                  <c:v>378000</c:v>
                </c:pt>
                <c:pt idx="960">
                  <c:v>650000</c:v>
                </c:pt>
                <c:pt idx="961">
                  <c:v>385000</c:v>
                </c:pt>
                <c:pt idx="962">
                  <c:v>425000</c:v>
                </c:pt>
                <c:pt idx="963">
                  <c:v>210000</c:v>
                </c:pt>
                <c:pt idx="964">
                  <c:v>630000</c:v>
                </c:pt>
                <c:pt idx="965">
                  <c:v>335000</c:v>
                </c:pt>
                <c:pt idx="966">
                  <c:v>196500</c:v>
                </c:pt>
                <c:pt idx="967">
                  <c:v>582800</c:v>
                </c:pt>
                <c:pt idx="968">
                  <c:v>440000</c:v>
                </c:pt>
                <c:pt idx="969">
                  <c:v>752500</c:v>
                </c:pt>
                <c:pt idx="970">
                  <c:v>532500</c:v>
                </c:pt>
                <c:pt idx="971">
                  <c:v>265000</c:v>
                </c:pt>
                <c:pt idx="972">
                  <c:v>397500</c:v>
                </c:pt>
                <c:pt idx="973">
                  <c:v>524250</c:v>
                </c:pt>
                <c:pt idx="974">
                  <c:v>765000</c:v>
                </c:pt>
                <c:pt idx="975">
                  <c:v>648000</c:v>
                </c:pt>
                <c:pt idx="976">
                  <c:v>469500</c:v>
                </c:pt>
                <c:pt idx="977">
                  <c:v>237500</c:v>
                </c:pt>
                <c:pt idx="978">
                  <c:v>216000</c:v>
                </c:pt>
                <c:pt idx="979">
                  <c:v>427200</c:v>
                </c:pt>
                <c:pt idx="980">
                  <c:v>280000</c:v>
                </c:pt>
                <c:pt idx="981">
                  <c:v>718000</c:v>
                </c:pt>
                <c:pt idx="982">
                  <c:v>420000</c:v>
                </c:pt>
                <c:pt idx="983">
                  <c:v>379000</c:v>
                </c:pt>
                <c:pt idx="984">
                  <c:v>326100</c:v>
                </c:pt>
                <c:pt idx="985">
                  <c:v>535000</c:v>
                </c:pt>
                <c:pt idx="986">
                  <c:v>283000</c:v>
                </c:pt>
                <c:pt idx="987">
                  <c:v>260000</c:v>
                </c:pt>
                <c:pt idx="988">
                  <c:v>399000</c:v>
                </c:pt>
                <c:pt idx="989">
                  <c:v>484950</c:v>
                </c:pt>
                <c:pt idx="990">
                  <c:v>640000</c:v>
                </c:pt>
                <c:pt idx="991">
                  <c:v>585000</c:v>
                </c:pt>
                <c:pt idx="992">
                  <c:v>645000</c:v>
                </c:pt>
                <c:pt idx="993">
                  <c:v>253000</c:v>
                </c:pt>
                <c:pt idx="994">
                  <c:v>178500</c:v>
                </c:pt>
                <c:pt idx="995">
                  <c:v>291000</c:v>
                </c:pt>
                <c:pt idx="996">
                  <c:v>199950</c:v>
                </c:pt>
                <c:pt idx="997">
                  <c:v>553500</c:v>
                </c:pt>
                <c:pt idx="998">
                  <c:v>189950</c:v>
                </c:pt>
                <c:pt idx="999">
                  <c:v>289000</c:v>
                </c:pt>
                <c:pt idx="1000">
                  <c:v>700000</c:v>
                </c:pt>
                <c:pt idx="1001">
                  <c:v>270000</c:v>
                </c:pt>
                <c:pt idx="1002">
                  <c:v>258000</c:v>
                </c:pt>
                <c:pt idx="1003">
                  <c:v>530000</c:v>
                </c:pt>
                <c:pt idx="1004">
                  <c:v>245000</c:v>
                </c:pt>
                <c:pt idx="1005">
                  <c:v>563000</c:v>
                </c:pt>
                <c:pt idx="1006">
                  <c:v>515000</c:v>
                </c:pt>
                <c:pt idx="1007">
                  <c:v>325000</c:v>
                </c:pt>
                <c:pt idx="1008">
                  <c:v>540000</c:v>
                </c:pt>
                <c:pt idx="1009">
                  <c:v>280300</c:v>
                </c:pt>
                <c:pt idx="1010">
                  <c:v>460000</c:v>
                </c:pt>
                <c:pt idx="1011">
                  <c:v>475000</c:v>
                </c:pt>
                <c:pt idx="1012">
                  <c:v>900000</c:v>
                </c:pt>
                <c:pt idx="1013">
                  <c:v>538200</c:v>
                </c:pt>
                <c:pt idx="1014">
                  <c:v>429000</c:v>
                </c:pt>
                <c:pt idx="1015">
                  <c:v>164808</c:v>
                </c:pt>
                <c:pt idx="1016">
                  <c:v>520000</c:v>
                </c:pt>
                <c:pt idx="1017">
                  <c:v>475000</c:v>
                </c:pt>
                <c:pt idx="1018">
                  <c:v>283000</c:v>
                </c:pt>
                <c:pt idx="1019">
                  <c:v>321500</c:v>
                </c:pt>
                <c:pt idx="1020">
                  <c:v>840000</c:v>
                </c:pt>
                <c:pt idx="1021">
                  <c:v>287000</c:v>
                </c:pt>
                <c:pt idx="1022">
                  <c:v>375000</c:v>
                </c:pt>
                <c:pt idx="1023">
                  <c:v>349500</c:v>
                </c:pt>
                <c:pt idx="1024">
                  <c:v>446450</c:v>
                </c:pt>
                <c:pt idx="1025">
                  <c:v>315000</c:v>
                </c:pt>
                <c:pt idx="1026">
                  <c:v>271310</c:v>
                </c:pt>
                <c:pt idx="1027">
                  <c:v>315000</c:v>
                </c:pt>
                <c:pt idx="1028">
                  <c:v>245000</c:v>
                </c:pt>
                <c:pt idx="1029">
                  <c:v>543115</c:v>
                </c:pt>
                <c:pt idx="1030">
                  <c:v>900000</c:v>
                </c:pt>
                <c:pt idx="1031" formatCode="0.00E+00">
                  <c:v>2450000</c:v>
                </c:pt>
                <c:pt idx="1032">
                  <c:v>554000</c:v>
                </c:pt>
                <c:pt idx="1033">
                  <c:v>249900</c:v>
                </c:pt>
                <c:pt idx="1034">
                  <c:v>768000</c:v>
                </c:pt>
                <c:pt idx="1035">
                  <c:v>980000</c:v>
                </c:pt>
                <c:pt idx="1036">
                  <c:v>395000</c:v>
                </c:pt>
                <c:pt idx="1037">
                  <c:v>415000</c:v>
                </c:pt>
                <c:pt idx="1038">
                  <c:v>380000</c:v>
                </c:pt>
                <c:pt idx="1039">
                  <c:v>566000</c:v>
                </c:pt>
                <c:pt idx="1040">
                  <c:v>218500</c:v>
                </c:pt>
                <c:pt idx="1041">
                  <c:v>550000</c:v>
                </c:pt>
                <c:pt idx="1042">
                  <c:v>512031</c:v>
                </c:pt>
                <c:pt idx="1043">
                  <c:v>197500</c:v>
                </c:pt>
                <c:pt idx="1044">
                  <c:v>470000</c:v>
                </c:pt>
                <c:pt idx="1045">
                  <c:v>590000</c:v>
                </c:pt>
                <c:pt idx="1046">
                  <c:v>465000</c:v>
                </c:pt>
                <c:pt idx="1047">
                  <c:v>499000</c:v>
                </c:pt>
                <c:pt idx="1048">
                  <c:v>515000</c:v>
                </c:pt>
                <c:pt idx="1049">
                  <c:v>716500</c:v>
                </c:pt>
                <c:pt idx="1050">
                  <c:v>410000</c:v>
                </c:pt>
                <c:pt idx="1051">
                  <c:v>850000</c:v>
                </c:pt>
                <c:pt idx="1052" formatCode="0.00E+00">
                  <c:v>1050000</c:v>
                </c:pt>
                <c:pt idx="1053">
                  <c:v>648000</c:v>
                </c:pt>
                <c:pt idx="1054">
                  <c:v>620000</c:v>
                </c:pt>
                <c:pt idx="1055">
                  <c:v>935000</c:v>
                </c:pt>
                <c:pt idx="1056">
                  <c:v>379000</c:v>
                </c:pt>
                <c:pt idx="1057">
                  <c:v>699000</c:v>
                </c:pt>
                <c:pt idx="1058">
                  <c:v>528000</c:v>
                </c:pt>
                <c:pt idx="1059">
                  <c:v>425000</c:v>
                </c:pt>
                <c:pt idx="1060">
                  <c:v>249500</c:v>
                </c:pt>
                <c:pt idx="1061" formatCode="0.00E+00">
                  <c:v>1035480</c:v>
                </c:pt>
                <c:pt idx="1062">
                  <c:v>790000</c:v>
                </c:pt>
                <c:pt idx="1063">
                  <c:v>399950</c:v>
                </c:pt>
                <c:pt idx="1064">
                  <c:v>275000</c:v>
                </c:pt>
                <c:pt idx="1065">
                  <c:v>550000</c:v>
                </c:pt>
                <c:pt idx="1066">
                  <c:v>140000</c:v>
                </c:pt>
                <c:pt idx="1067">
                  <c:v>250000</c:v>
                </c:pt>
                <c:pt idx="1068">
                  <c:v>318000</c:v>
                </c:pt>
                <c:pt idx="1069">
                  <c:v>505000</c:v>
                </c:pt>
                <c:pt idx="1070">
                  <c:v>470500</c:v>
                </c:pt>
                <c:pt idx="1071">
                  <c:v>360000</c:v>
                </c:pt>
                <c:pt idx="1072" formatCode="0.00E+00">
                  <c:v>1242500</c:v>
                </c:pt>
                <c:pt idx="1073">
                  <c:v>986000</c:v>
                </c:pt>
                <c:pt idx="1074">
                  <c:v>515000</c:v>
                </c:pt>
                <c:pt idx="1075">
                  <c:v>320000</c:v>
                </c:pt>
                <c:pt idx="1076">
                  <c:v>310000</c:v>
                </c:pt>
                <c:pt idx="1077">
                  <c:v>356700</c:v>
                </c:pt>
                <c:pt idx="1078">
                  <c:v>775000</c:v>
                </c:pt>
                <c:pt idx="1079">
                  <c:v>325000</c:v>
                </c:pt>
                <c:pt idx="1080">
                  <c:v>208000</c:v>
                </c:pt>
                <c:pt idx="1081">
                  <c:v>825000</c:v>
                </c:pt>
                <c:pt idx="1082">
                  <c:v>515000</c:v>
                </c:pt>
                <c:pt idx="1083">
                  <c:v>490000</c:v>
                </c:pt>
                <c:pt idx="1084">
                  <c:v>675000</c:v>
                </c:pt>
                <c:pt idx="1085">
                  <c:v>360000</c:v>
                </c:pt>
                <c:pt idx="1086">
                  <c:v>550000</c:v>
                </c:pt>
                <c:pt idx="1087">
                  <c:v>225000</c:v>
                </c:pt>
                <c:pt idx="1088">
                  <c:v>500000</c:v>
                </c:pt>
                <c:pt idx="1089">
                  <c:v>385000</c:v>
                </c:pt>
                <c:pt idx="1090">
                  <c:v>837700</c:v>
                </c:pt>
                <c:pt idx="1091">
                  <c:v>448000</c:v>
                </c:pt>
                <c:pt idx="1092">
                  <c:v>730000</c:v>
                </c:pt>
                <c:pt idx="1093">
                  <c:v>575000</c:v>
                </c:pt>
                <c:pt idx="1094">
                  <c:v>430000</c:v>
                </c:pt>
                <c:pt idx="1095">
                  <c:v>435000</c:v>
                </c:pt>
                <c:pt idx="1096">
                  <c:v>241000</c:v>
                </c:pt>
                <c:pt idx="1097">
                  <c:v>453500</c:v>
                </c:pt>
                <c:pt idx="1098">
                  <c:v>285000</c:v>
                </c:pt>
                <c:pt idx="1099">
                  <c:v>151000</c:v>
                </c:pt>
                <c:pt idx="1100" formatCode="0.00E+00">
                  <c:v>1570000</c:v>
                </c:pt>
                <c:pt idx="1101">
                  <c:v>631000</c:v>
                </c:pt>
                <c:pt idx="1102">
                  <c:v>285000</c:v>
                </c:pt>
                <c:pt idx="1103">
                  <c:v>195000</c:v>
                </c:pt>
                <c:pt idx="1104">
                  <c:v>817500</c:v>
                </c:pt>
                <c:pt idx="1105">
                  <c:v>550000</c:v>
                </c:pt>
                <c:pt idx="1106" formatCode="0.00E+00">
                  <c:v>1127000</c:v>
                </c:pt>
                <c:pt idx="1107">
                  <c:v>609850</c:v>
                </c:pt>
                <c:pt idx="1108">
                  <c:v>200000</c:v>
                </c:pt>
                <c:pt idx="1109">
                  <c:v>367000</c:v>
                </c:pt>
                <c:pt idx="1110">
                  <c:v>285167</c:v>
                </c:pt>
                <c:pt idx="1111">
                  <c:v>275000</c:v>
                </c:pt>
                <c:pt idx="1112">
                  <c:v>350900</c:v>
                </c:pt>
                <c:pt idx="1113">
                  <c:v>660000</c:v>
                </c:pt>
                <c:pt idx="1114">
                  <c:v>525000</c:v>
                </c:pt>
                <c:pt idx="1115">
                  <c:v>262000</c:v>
                </c:pt>
                <c:pt idx="1116">
                  <c:v>690000</c:v>
                </c:pt>
                <c:pt idx="1117">
                  <c:v>624000</c:v>
                </c:pt>
                <c:pt idx="1118">
                  <c:v>353000</c:v>
                </c:pt>
                <c:pt idx="1119">
                  <c:v>552500</c:v>
                </c:pt>
                <c:pt idx="1120">
                  <c:v>224500</c:v>
                </c:pt>
                <c:pt idx="1121">
                  <c:v>239000</c:v>
                </c:pt>
                <c:pt idx="1122">
                  <c:v>975000</c:v>
                </c:pt>
                <c:pt idx="1123" formatCode="0.00E+00">
                  <c:v>1200000</c:v>
                </c:pt>
                <c:pt idx="1124">
                  <c:v>505000</c:v>
                </c:pt>
                <c:pt idx="1125">
                  <c:v>302000</c:v>
                </c:pt>
                <c:pt idx="1126">
                  <c:v>170000</c:v>
                </c:pt>
                <c:pt idx="1127">
                  <c:v>195000</c:v>
                </c:pt>
                <c:pt idx="1128">
                  <c:v>272000</c:v>
                </c:pt>
                <c:pt idx="1129">
                  <c:v>369000</c:v>
                </c:pt>
                <c:pt idx="1130">
                  <c:v>332500</c:v>
                </c:pt>
                <c:pt idx="1131">
                  <c:v>515000</c:v>
                </c:pt>
                <c:pt idx="1132">
                  <c:v>269000</c:v>
                </c:pt>
                <c:pt idx="1133" formatCode="0.00E+00">
                  <c:v>1278000</c:v>
                </c:pt>
                <c:pt idx="1134">
                  <c:v>303000</c:v>
                </c:pt>
                <c:pt idx="1135">
                  <c:v>420000</c:v>
                </c:pt>
                <c:pt idx="1136">
                  <c:v>400000</c:v>
                </c:pt>
                <c:pt idx="1137">
                  <c:v>225000</c:v>
                </c:pt>
                <c:pt idx="1138">
                  <c:v>219000</c:v>
                </c:pt>
                <c:pt idx="1139">
                  <c:v>605000</c:v>
                </c:pt>
                <c:pt idx="1140">
                  <c:v>625000</c:v>
                </c:pt>
                <c:pt idx="1141">
                  <c:v>380000</c:v>
                </c:pt>
                <c:pt idx="1142">
                  <c:v>620000</c:v>
                </c:pt>
                <c:pt idx="1143">
                  <c:v>687500</c:v>
                </c:pt>
                <c:pt idx="1144">
                  <c:v>225500</c:v>
                </c:pt>
                <c:pt idx="1145">
                  <c:v>252500</c:v>
                </c:pt>
                <c:pt idx="1146">
                  <c:v>510000</c:v>
                </c:pt>
                <c:pt idx="1147">
                  <c:v>510000</c:v>
                </c:pt>
                <c:pt idx="1148">
                  <c:v>725000</c:v>
                </c:pt>
                <c:pt idx="1149">
                  <c:v>75000</c:v>
                </c:pt>
                <c:pt idx="1150">
                  <c:v>492000</c:v>
                </c:pt>
                <c:pt idx="1151">
                  <c:v>425000</c:v>
                </c:pt>
                <c:pt idx="1152" formatCode="0.00E+00">
                  <c:v>1955000</c:v>
                </c:pt>
                <c:pt idx="1153">
                  <c:v>298900</c:v>
                </c:pt>
                <c:pt idx="1154">
                  <c:v>699000</c:v>
                </c:pt>
                <c:pt idx="1155">
                  <c:v>310000</c:v>
                </c:pt>
                <c:pt idx="1156">
                  <c:v>350000</c:v>
                </c:pt>
                <c:pt idx="1157">
                  <c:v>790000</c:v>
                </c:pt>
                <c:pt idx="1158">
                  <c:v>305000</c:v>
                </c:pt>
                <c:pt idx="1159">
                  <c:v>315000</c:v>
                </c:pt>
                <c:pt idx="1160">
                  <c:v>267500</c:v>
                </c:pt>
                <c:pt idx="1161" formatCode="0.00E+00">
                  <c:v>1750000</c:v>
                </c:pt>
                <c:pt idx="1162">
                  <c:v>435000</c:v>
                </c:pt>
                <c:pt idx="1163">
                  <c:v>482500</c:v>
                </c:pt>
                <c:pt idx="1164" formatCode="0.00E+00">
                  <c:v>5110800</c:v>
                </c:pt>
                <c:pt idx="1165">
                  <c:v>439995</c:v>
                </c:pt>
                <c:pt idx="1166">
                  <c:v>460000</c:v>
                </c:pt>
                <c:pt idx="1167">
                  <c:v>194000</c:v>
                </c:pt>
                <c:pt idx="1168">
                  <c:v>290000</c:v>
                </c:pt>
                <c:pt idx="1169">
                  <c:v>274700</c:v>
                </c:pt>
                <c:pt idx="1170">
                  <c:v>900000</c:v>
                </c:pt>
                <c:pt idx="1171" formatCode="0.00E+00">
                  <c:v>1150000</c:v>
                </c:pt>
                <c:pt idx="1172">
                  <c:v>605000</c:v>
                </c:pt>
                <c:pt idx="1173">
                  <c:v>359000</c:v>
                </c:pt>
                <c:pt idx="1174">
                  <c:v>850000</c:v>
                </c:pt>
                <c:pt idx="1175">
                  <c:v>505000</c:v>
                </c:pt>
                <c:pt idx="1176">
                  <c:v>565000</c:v>
                </c:pt>
                <c:pt idx="1177">
                  <c:v>585000</c:v>
                </c:pt>
                <c:pt idx="1178">
                  <c:v>328000</c:v>
                </c:pt>
                <c:pt idx="1179">
                  <c:v>749950</c:v>
                </c:pt>
                <c:pt idx="1180">
                  <c:v>826000</c:v>
                </c:pt>
                <c:pt idx="1181">
                  <c:v>535000</c:v>
                </c:pt>
                <c:pt idx="1182">
                  <c:v>925000</c:v>
                </c:pt>
                <c:pt idx="1183">
                  <c:v>875000</c:v>
                </c:pt>
                <c:pt idx="1184">
                  <c:v>902000</c:v>
                </c:pt>
                <c:pt idx="1185">
                  <c:v>423000</c:v>
                </c:pt>
                <c:pt idx="1186">
                  <c:v>235000</c:v>
                </c:pt>
                <c:pt idx="1187">
                  <c:v>545000</c:v>
                </c:pt>
                <c:pt idx="1188">
                  <c:v>343000</c:v>
                </c:pt>
                <c:pt idx="1189">
                  <c:v>334950</c:v>
                </c:pt>
                <c:pt idx="1190">
                  <c:v>405000</c:v>
                </c:pt>
                <c:pt idx="1191">
                  <c:v>220000</c:v>
                </c:pt>
                <c:pt idx="1192">
                  <c:v>173000</c:v>
                </c:pt>
                <c:pt idx="1193">
                  <c:v>655000</c:v>
                </c:pt>
                <c:pt idx="1194">
                  <c:v>406000</c:v>
                </c:pt>
                <c:pt idx="1195">
                  <c:v>632000</c:v>
                </c:pt>
                <c:pt idx="1196">
                  <c:v>357000</c:v>
                </c:pt>
                <c:pt idx="1197">
                  <c:v>361000</c:v>
                </c:pt>
                <c:pt idx="1198">
                  <c:v>277000</c:v>
                </c:pt>
                <c:pt idx="1199">
                  <c:v>630000</c:v>
                </c:pt>
                <c:pt idx="1200">
                  <c:v>254000</c:v>
                </c:pt>
                <c:pt idx="1201">
                  <c:v>472800</c:v>
                </c:pt>
                <c:pt idx="1202">
                  <c:v>263000</c:v>
                </c:pt>
                <c:pt idx="1203">
                  <c:v>510000</c:v>
                </c:pt>
                <c:pt idx="1204">
                  <c:v>179950</c:v>
                </c:pt>
                <c:pt idx="1205">
                  <c:v>525000</c:v>
                </c:pt>
                <c:pt idx="1206">
                  <c:v>479000</c:v>
                </c:pt>
                <c:pt idx="1207">
                  <c:v>651000</c:v>
                </c:pt>
                <c:pt idx="1208">
                  <c:v>949000</c:v>
                </c:pt>
                <c:pt idx="1209">
                  <c:v>392400</c:v>
                </c:pt>
                <c:pt idx="1210">
                  <c:v>585000</c:v>
                </c:pt>
                <c:pt idx="1211">
                  <c:v>460000</c:v>
                </c:pt>
                <c:pt idx="1212">
                  <c:v>470000</c:v>
                </c:pt>
                <c:pt idx="1213">
                  <c:v>245000</c:v>
                </c:pt>
                <c:pt idx="1214">
                  <c:v>500000</c:v>
                </c:pt>
                <c:pt idx="1215">
                  <c:v>455000</c:v>
                </c:pt>
                <c:pt idx="1216">
                  <c:v>485500</c:v>
                </c:pt>
                <c:pt idx="1217" formatCode="0.00E+00">
                  <c:v>1875000</c:v>
                </c:pt>
                <c:pt idx="1218">
                  <c:v>100000</c:v>
                </c:pt>
                <c:pt idx="1219">
                  <c:v>307000</c:v>
                </c:pt>
                <c:pt idx="1220">
                  <c:v>475000</c:v>
                </c:pt>
                <c:pt idx="1221">
                  <c:v>330000</c:v>
                </c:pt>
                <c:pt idx="1222">
                  <c:v>130000</c:v>
                </c:pt>
                <c:pt idx="1223">
                  <c:v>320000</c:v>
                </c:pt>
                <c:pt idx="1224">
                  <c:v>735000</c:v>
                </c:pt>
                <c:pt idx="1225">
                  <c:v>365000</c:v>
                </c:pt>
                <c:pt idx="1226">
                  <c:v>234000</c:v>
                </c:pt>
                <c:pt idx="1227">
                  <c:v>211000</c:v>
                </c:pt>
                <c:pt idx="1228">
                  <c:v>680000</c:v>
                </c:pt>
                <c:pt idx="1229">
                  <c:v>457000</c:v>
                </c:pt>
                <c:pt idx="1230">
                  <c:v>349000</c:v>
                </c:pt>
                <c:pt idx="1231">
                  <c:v>360000</c:v>
                </c:pt>
                <c:pt idx="1232">
                  <c:v>350000</c:v>
                </c:pt>
                <c:pt idx="1233">
                  <c:v>208000</c:v>
                </c:pt>
                <c:pt idx="1234">
                  <c:v>250275</c:v>
                </c:pt>
                <c:pt idx="1235">
                  <c:v>435000</c:v>
                </c:pt>
                <c:pt idx="1236">
                  <c:v>270000</c:v>
                </c:pt>
                <c:pt idx="1237">
                  <c:v>438000</c:v>
                </c:pt>
                <c:pt idx="1238">
                  <c:v>659000</c:v>
                </c:pt>
                <c:pt idx="1239">
                  <c:v>645000</c:v>
                </c:pt>
                <c:pt idx="1240">
                  <c:v>685100</c:v>
                </c:pt>
                <c:pt idx="1241">
                  <c:v>350000</c:v>
                </c:pt>
                <c:pt idx="1242">
                  <c:v>375000</c:v>
                </c:pt>
                <c:pt idx="1243">
                  <c:v>170000</c:v>
                </c:pt>
                <c:pt idx="1244">
                  <c:v>880000</c:v>
                </c:pt>
                <c:pt idx="1245">
                  <c:v>410500</c:v>
                </c:pt>
                <c:pt idx="1246">
                  <c:v>780000</c:v>
                </c:pt>
                <c:pt idx="1247" formatCode="0.00E+00">
                  <c:v>1225000</c:v>
                </c:pt>
                <c:pt idx="1248">
                  <c:v>449000</c:v>
                </c:pt>
                <c:pt idx="1249">
                  <c:v>546000</c:v>
                </c:pt>
                <c:pt idx="1250">
                  <c:v>317000</c:v>
                </c:pt>
                <c:pt idx="1251">
                  <c:v>276900</c:v>
                </c:pt>
                <c:pt idx="1252">
                  <c:v>399000</c:v>
                </c:pt>
                <c:pt idx="1253">
                  <c:v>495000</c:v>
                </c:pt>
                <c:pt idx="1254">
                  <c:v>258000</c:v>
                </c:pt>
                <c:pt idx="1255">
                  <c:v>600000</c:v>
                </c:pt>
                <c:pt idx="1256">
                  <c:v>265000</c:v>
                </c:pt>
                <c:pt idx="1257">
                  <c:v>321000</c:v>
                </c:pt>
                <c:pt idx="1258">
                  <c:v>682000</c:v>
                </c:pt>
                <c:pt idx="1259">
                  <c:v>295700</c:v>
                </c:pt>
                <c:pt idx="1260">
                  <c:v>609000</c:v>
                </c:pt>
                <c:pt idx="1261">
                  <c:v>995000</c:v>
                </c:pt>
                <c:pt idx="1262">
                  <c:v>530000</c:v>
                </c:pt>
                <c:pt idx="1263">
                  <c:v>614000</c:v>
                </c:pt>
                <c:pt idx="1264">
                  <c:v>390000</c:v>
                </c:pt>
                <c:pt idx="1265">
                  <c:v>467000</c:v>
                </c:pt>
                <c:pt idx="1266">
                  <c:v>484000</c:v>
                </c:pt>
                <c:pt idx="1267">
                  <c:v>340000</c:v>
                </c:pt>
                <c:pt idx="1268">
                  <c:v>302495</c:v>
                </c:pt>
                <c:pt idx="1269">
                  <c:v>532500</c:v>
                </c:pt>
                <c:pt idx="1270">
                  <c:v>441500</c:v>
                </c:pt>
                <c:pt idx="1271">
                  <c:v>470000</c:v>
                </c:pt>
                <c:pt idx="1272" formatCode="0.00E+00">
                  <c:v>2300000</c:v>
                </c:pt>
                <c:pt idx="1273">
                  <c:v>590000</c:v>
                </c:pt>
                <c:pt idx="1274">
                  <c:v>320000</c:v>
                </c:pt>
                <c:pt idx="1275">
                  <c:v>363000</c:v>
                </c:pt>
                <c:pt idx="1276">
                  <c:v>747500</c:v>
                </c:pt>
                <c:pt idx="1277">
                  <c:v>750000</c:v>
                </c:pt>
                <c:pt idx="1278">
                  <c:v>831000</c:v>
                </c:pt>
                <c:pt idx="1279">
                  <c:v>403000</c:v>
                </c:pt>
                <c:pt idx="1280">
                  <c:v>445000</c:v>
                </c:pt>
                <c:pt idx="1281">
                  <c:v>345000</c:v>
                </c:pt>
                <c:pt idx="1282" formatCode="0.00E+00">
                  <c:v>2260000</c:v>
                </c:pt>
                <c:pt idx="1283">
                  <c:v>371025</c:v>
                </c:pt>
                <c:pt idx="1284">
                  <c:v>355000</c:v>
                </c:pt>
                <c:pt idx="1285">
                  <c:v>270000</c:v>
                </c:pt>
                <c:pt idx="1286">
                  <c:v>425000</c:v>
                </c:pt>
                <c:pt idx="1287">
                  <c:v>364808</c:v>
                </c:pt>
                <c:pt idx="1288">
                  <c:v>320000</c:v>
                </c:pt>
                <c:pt idx="1289">
                  <c:v>325000</c:v>
                </c:pt>
                <c:pt idx="1290">
                  <c:v>350000</c:v>
                </c:pt>
                <c:pt idx="1291">
                  <c:v>170000</c:v>
                </c:pt>
                <c:pt idx="1292">
                  <c:v>255000</c:v>
                </c:pt>
                <c:pt idx="1293">
                  <c:v>550000</c:v>
                </c:pt>
                <c:pt idx="1294">
                  <c:v>835000</c:v>
                </c:pt>
                <c:pt idx="1295">
                  <c:v>420000</c:v>
                </c:pt>
                <c:pt idx="1296">
                  <c:v>925000</c:v>
                </c:pt>
                <c:pt idx="1297">
                  <c:v>389250</c:v>
                </c:pt>
                <c:pt idx="1298">
                  <c:v>748000</c:v>
                </c:pt>
                <c:pt idx="1299">
                  <c:v>284000</c:v>
                </c:pt>
                <c:pt idx="1300">
                  <c:v>588000</c:v>
                </c:pt>
                <c:pt idx="1301">
                  <c:v>372500</c:v>
                </c:pt>
                <c:pt idx="1302">
                  <c:v>285000</c:v>
                </c:pt>
                <c:pt idx="1303">
                  <c:v>360000</c:v>
                </c:pt>
                <c:pt idx="1304">
                  <c:v>275000</c:v>
                </c:pt>
                <c:pt idx="1305">
                  <c:v>428000</c:v>
                </c:pt>
                <c:pt idx="1306">
                  <c:v>847000</c:v>
                </c:pt>
                <c:pt idx="1307">
                  <c:v>316000</c:v>
                </c:pt>
                <c:pt idx="1308">
                  <c:v>375000</c:v>
                </c:pt>
                <c:pt idx="1309">
                  <c:v>533000</c:v>
                </c:pt>
                <c:pt idx="1310">
                  <c:v>556000</c:v>
                </c:pt>
                <c:pt idx="1311">
                  <c:v>225000</c:v>
                </c:pt>
                <c:pt idx="1312">
                  <c:v>537250</c:v>
                </c:pt>
                <c:pt idx="1313">
                  <c:v>255000</c:v>
                </c:pt>
                <c:pt idx="1314">
                  <c:v>530000</c:v>
                </c:pt>
                <c:pt idx="1315" formatCode="0.00E+00">
                  <c:v>5300000</c:v>
                </c:pt>
                <c:pt idx="1316">
                  <c:v>595000</c:v>
                </c:pt>
                <c:pt idx="1317">
                  <c:v>548000</c:v>
                </c:pt>
                <c:pt idx="1318">
                  <c:v>234975</c:v>
                </c:pt>
                <c:pt idx="1319">
                  <c:v>600000</c:v>
                </c:pt>
                <c:pt idx="1320">
                  <c:v>432000</c:v>
                </c:pt>
                <c:pt idx="1321">
                  <c:v>455000</c:v>
                </c:pt>
                <c:pt idx="1322">
                  <c:v>279950</c:v>
                </c:pt>
                <c:pt idx="1323">
                  <c:v>267500</c:v>
                </c:pt>
                <c:pt idx="1324">
                  <c:v>620000</c:v>
                </c:pt>
                <c:pt idx="1325">
                  <c:v>110000</c:v>
                </c:pt>
                <c:pt idx="1326">
                  <c:v>625000</c:v>
                </c:pt>
                <c:pt idx="1327">
                  <c:v>389000</c:v>
                </c:pt>
                <c:pt idx="1328" formatCode="0.00E+00">
                  <c:v>1200000</c:v>
                </c:pt>
                <c:pt idx="1329">
                  <c:v>788500</c:v>
                </c:pt>
                <c:pt idx="1330">
                  <c:v>567000</c:v>
                </c:pt>
                <c:pt idx="1331">
                  <c:v>515000</c:v>
                </c:pt>
                <c:pt idx="1332">
                  <c:v>605000</c:v>
                </c:pt>
                <c:pt idx="1333">
                  <c:v>430000</c:v>
                </c:pt>
                <c:pt idx="1334">
                  <c:v>805000</c:v>
                </c:pt>
                <c:pt idx="1335">
                  <c:v>567500</c:v>
                </c:pt>
                <c:pt idx="1336">
                  <c:v>647500</c:v>
                </c:pt>
                <c:pt idx="1337">
                  <c:v>495000</c:v>
                </c:pt>
                <c:pt idx="1338">
                  <c:v>825000</c:v>
                </c:pt>
                <c:pt idx="1339">
                  <c:v>435000</c:v>
                </c:pt>
                <c:pt idx="1340">
                  <c:v>445950</c:v>
                </c:pt>
                <c:pt idx="1341">
                  <c:v>960000</c:v>
                </c:pt>
                <c:pt idx="1342">
                  <c:v>780000</c:v>
                </c:pt>
                <c:pt idx="1343">
                  <c:v>274500</c:v>
                </c:pt>
                <c:pt idx="1344">
                  <c:v>729953</c:v>
                </c:pt>
                <c:pt idx="1345">
                  <c:v>464950</c:v>
                </c:pt>
                <c:pt idx="1346">
                  <c:v>620000</c:v>
                </c:pt>
                <c:pt idx="1347">
                  <c:v>735000</c:v>
                </c:pt>
                <c:pt idx="1348">
                  <c:v>450000</c:v>
                </c:pt>
                <c:pt idx="1349">
                  <c:v>450000</c:v>
                </c:pt>
                <c:pt idx="1350">
                  <c:v>842500</c:v>
                </c:pt>
                <c:pt idx="1351">
                  <c:v>360000</c:v>
                </c:pt>
                <c:pt idx="1352">
                  <c:v>585000</c:v>
                </c:pt>
                <c:pt idx="1353">
                  <c:v>461000</c:v>
                </c:pt>
                <c:pt idx="1354">
                  <c:v>345000</c:v>
                </c:pt>
                <c:pt idx="1355" formatCode="0.00E+00">
                  <c:v>1075000</c:v>
                </c:pt>
                <c:pt idx="1356">
                  <c:v>643000</c:v>
                </c:pt>
                <c:pt idx="1357">
                  <c:v>690000</c:v>
                </c:pt>
                <c:pt idx="1358">
                  <c:v>282000</c:v>
                </c:pt>
                <c:pt idx="1359">
                  <c:v>549000</c:v>
                </c:pt>
                <c:pt idx="1360">
                  <c:v>815000</c:v>
                </c:pt>
                <c:pt idx="1361" formatCode="0.00E+00">
                  <c:v>2200000</c:v>
                </c:pt>
                <c:pt idx="1362">
                  <c:v>700000</c:v>
                </c:pt>
                <c:pt idx="1363">
                  <c:v>933399</c:v>
                </c:pt>
                <c:pt idx="1364">
                  <c:v>290000</c:v>
                </c:pt>
                <c:pt idx="1365">
                  <c:v>372000</c:v>
                </c:pt>
                <c:pt idx="1366">
                  <c:v>450000</c:v>
                </c:pt>
                <c:pt idx="1367">
                  <c:v>303700</c:v>
                </c:pt>
                <c:pt idx="1368">
                  <c:v>672000</c:v>
                </c:pt>
                <c:pt idx="1369">
                  <c:v>334000</c:v>
                </c:pt>
                <c:pt idx="1370">
                  <c:v>260000</c:v>
                </c:pt>
                <c:pt idx="1371">
                  <c:v>749950</c:v>
                </c:pt>
                <c:pt idx="1372">
                  <c:v>330000</c:v>
                </c:pt>
                <c:pt idx="1373">
                  <c:v>830000</c:v>
                </c:pt>
                <c:pt idx="1374" formatCode="0.00E+00">
                  <c:v>1131000</c:v>
                </c:pt>
                <c:pt idx="1375">
                  <c:v>320000</c:v>
                </c:pt>
                <c:pt idx="1376">
                  <c:v>260000</c:v>
                </c:pt>
                <c:pt idx="1377">
                  <c:v>225000</c:v>
                </c:pt>
                <c:pt idx="1378">
                  <c:v>279200</c:v>
                </c:pt>
                <c:pt idx="1379">
                  <c:v>520000</c:v>
                </c:pt>
                <c:pt idx="1380">
                  <c:v>505000</c:v>
                </c:pt>
                <c:pt idx="1381">
                  <c:v>234000</c:v>
                </c:pt>
                <c:pt idx="1382">
                  <c:v>503000</c:v>
                </c:pt>
                <c:pt idx="1383">
                  <c:v>606000</c:v>
                </c:pt>
                <c:pt idx="1384">
                  <c:v>433500</c:v>
                </c:pt>
                <c:pt idx="1385">
                  <c:v>250000</c:v>
                </c:pt>
                <c:pt idx="1386">
                  <c:v>719000</c:v>
                </c:pt>
                <c:pt idx="1387">
                  <c:v>381000</c:v>
                </c:pt>
                <c:pt idx="1388">
                  <c:v>267000</c:v>
                </c:pt>
                <c:pt idx="1389">
                  <c:v>275000</c:v>
                </c:pt>
                <c:pt idx="1390">
                  <c:v>651000</c:v>
                </c:pt>
                <c:pt idx="1391">
                  <c:v>439000</c:v>
                </c:pt>
                <c:pt idx="1392">
                  <c:v>325000</c:v>
                </c:pt>
                <c:pt idx="1393">
                  <c:v>490000</c:v>
                </c:pt>
                <c:pt idx="1394">
                  <c:v>519900</c:v>
                </c:pt>
                <c:pt idx="1395">
                  <c:v>545000</c:v>
                </c:pt>
                <c:pt idx="1396" formatCode="0.00E+00">
                  <c:v>1062500</c:v>
                </c:pt>
                <c:pt idx="1397">
                  <c:v>542000</c:v>
                </c:pt>
                <c:pt idx="1398">
                  <c:v>465000</c:v>
                </c:pt>
                <c:pt idx="1399">
                  <c:v>408000</c:v>
                </c:pt>
                <c:pt idx="1400">
                  <c:v>292000</c:v>
                </c:pt>
                <c:pt idx="1401">
                  <c:v>253000</c:v>
                </c:pt>
                <c:pt idx="1402">
                  <c:v>280000</c:v>
                </c:pt>
                <c:pt idx="1403">
                  <c:v>658588</c:v>
                </c:pt>
                <c:pt idx="1404">
                  <c:v>635000</c:v>
                </c:pt>
                <c:pt idx="1405">
                  <c:v>439000</c:v>
                </c:pt>
                <c:pt idx="1406">
                  <c:v>300000</c:v>
                </c:pt>
                <c:pt idx="1407">
                  <c:v>345000</c:v>
                </c:pt>
                <c:pt idx="1408">
                  <c:v>283500</c:v>
                </c:pt>
                <c:pt idx="1409">
                  <c:v>425000</c:v>
                </c:pt>
                <c:pt idx="1410">
                  <c:v>685000</c:v>
                </c:pt>
                <c:pt idx="1411">
                  <c:v>750000</c:v>
                </c:pt>
                <c:pt idx="1412">
                  <c:v>245000</c:v>
                </c:pt>
                <c:pt idx="1413">
                  <c:v>585444</c:v>
                </c:pt>
                <c:pt idx="1414">
                  <c:v>706000</c:v>
                </c:pt>
                <c:pt idx="1415">
                  <c:v>445000</c:v>
                </c:pt>
                <c:pt idx="1416">
                  <c:v>241000</c:v>
                </c:pt>
                <c:pt idx="1417" formatCode="0.00E+00">
                  <c:v>1175000</c:v>
                </c:pt>
                <c:pt idx="1418">
                  <c:v>530000</c:v>
                </c:pt>
                <c:pt idx="1419">
                  <c:v>350000</c:v>
                </c:pt>
                <c:pt idx="1420" formatCode="0.00E+00">
                  <c:v>1700000</c:v>
                </c:pt>
                <c:pt idx="1421">
                  <c:v>389000</c:v>
                </c:pt>
                <c:pt idx="1422">
                  <c:v>799000</c:v>
                </c:pt>
                <c:pt idx="1423" formatCode="0.00E+00">
                  <c:v>1400000</c:v>
                </c:pt>
                <c:pt idx="1424">
                  <c:v>340895</c:v>
                </c:pt>
                <c:pt idx="1425">
                  <c:v>780000</c:v>
                </c:pt>
                <c:pt idx="1426">
                  <c:v>350000</c:v>
                </c:pt>
                <c:pt idx="1427">
                  <c:v>470000</c:v>
                </c:pt>
                <c:pt idx="1428">
                  <c:v>914600</c:v>
                </c:pt>
                <c:pt idx="1429">
                  <c:v>354000</c:v>
                </c:pt>
                <c:pt idx="1430">
                  <c:v>470000</c:v>
                </c:pt>
                <c:pt idx="1431">
                  <c:v>715000</c:v>
                </c:pt>
                <c:pt idx="1432">
                  <c:v>265000</c:v>
                </c:pt>
                <c:pt idx="1433" formatCode="0.00E+00">
                  <c:v>2537000</c:v>
                </c:pt>
                <c:pt idx="1434">
                  <c:v>640000</c:v>
                </c:pt>
                <c:pt idx="1435">
                  <c:v>290000</c:v>
                </c:pt>
                <c:pt idx="1436">
                  <c:v>480000</c:v>
                </c:pt>
                <c:pt idx="1437">
                  <c:v>535000</c:v>
                </c:pt>
                <c:pt idx="1438">
                  <c:v>907000</c:v>
                </c:pt>
                <c:pt idx="1439">
                  <c:v>459000</c:v>
                </c:pt>
                <c:pt idx="1440" formatCode="0.00E+00">
                  <c:v>1355000</c:v>
                </c:pt>
                <c:pt idx="1441">
                  <c:v>264950</c:v>
                </c:pt>
                <c:pt idx="1442">
                  <c:v>352950</c:v>
                </c:pt>
                <c:pt idx="1443">
                  <c:v>491500</c:v>
                </c:pt>
                <c:pt idx="1444" formatCode="0.00E+00">
                  <c:v>1229000</c:v>
                </c:pt>
                <c:pt idx="1445">
                  <c:v>369500</c:v>
                </c:pt>
                <c:pt idx="1446">
                  <c:v>566000</c:v>
                </c:pt>
                <c:pt idx="1447">
                  <c:v>290000</c:v>
                </c:pt>
                <c:pt idx="1448" formatCode="0.00E+00">
                  <c:v>5350000</c:v>
                </c:pt>
                <c:pt idx="1449">
                  <c:v>180000</c:v>
                </c:pt>
                <c:pt idx="1450">
                  <c:v>215000</c:v>
                </c:pt>
                <c:pt idx="1451">
                  <c:v>302000</c:v>
                </c:pt>
                <c:pt idx="1452">
                  <c:v>352500</c:v>
                </c:pt>
                <c:pt idx="1453">
                  <c:v>235867</c:v>
                </c:pt>
                <c:pt idx="1454">
                  <c:v>500000</c:v>
                </c:pt>
                <c:pt idx="1455">
                  <c:v>382000</c:v>
                </c:pt>
                <c:pt idx="1456">
                  <c:v>515000</c:v>
                </c:pt>
                <c:pt idx="1457">
                  <c:v>250000</c:v>
                </c:pt>
                <c:pt idx="1458">
                  <c:v>672500</c:v>
                </c:pt>
                <c:pt idx="1459">
                  <c:v>755000</c:v>
                </c:pt>
                <c:pt idx="1460">
                  <c:v>707500</c:v>
                </c:pt>
                <c:pt idx="1461">
                  <c:v>459000</c:v>
                </c:pt>
                <c:pt idx="1462">
                  <c:v>140000</c:v>
                </c:pt>
                <c:pt idx="1463">
                  <c:v>495000</c:v>
                </c:pt>
                <c:pt idx="1464">
                  <c:v>757000</c:v>
                </c:pt>
                <c:pt idx="1465">
                  <c:v>765000</c:v>
                </c:pt>
                <c:pt idx="1466">
                  <c:v>359000</c:v>
                </c:pt>
                <c:pt idx="1467">
                  <c:v>440000</c:v>
                </c:pt>
                <c:pt idx="1468">
                  <c:v>400000</c:v>
                </c:pt>
                <c:pt idx="1469">
                  <c:v>652000</c:v>
                </c:pt>
                <c:pt idx="1470">
                  <c:v>260000</c:v>
                </c:pt>
                <c:pt idx="1471" formatCode="0.00E+00">
                  <c:v>1328000</c:v>
                </c:pt>
                <c:pt idx="1472">
                  <c:v>519500</c:v>
                </c:pt>
                <c:pt idx="1473">
                  <c:v>650000</c:v>
                </c:pt>
                <c:pt idx="1474">
                  <c:v>280000</c:v>
                </c:pt>
                <c:pt idx="1475">
                  <c:v>515000</c:v>
                </c:pt>
                <c:pt idx="1476">
                  <c:v>400000</c:v>
                </c:pt>
                <c:pt idx="1477">
                  <c:v>652100</c:v>
                </c:pt>
                <c:pt idx="1478">
                  <c:v>235000</c:v>
                </c:pt>
                <c:pt idx="1479">
                  <c:v>701000</c:v>
                </c:pt>
                <c:pt idx="1480">
                  <c:v>640000</c:v>
                </c:pt>
                <c:pt idx="1481">
                  <c:v>455800</c:v>
                </c:pt>
                <c:pt idx="1482">
                  <c:v>504750</c:v>
                </c:pt>
                <c:pt idx="1483">
                  <c:v>483000</c:v>
                </c:pt>
                <c:pt idx="1484">
                  <c:v>530000</c:v>
                </c:pt>
                <c:pt idx="1485">
                  <c:v>250000</c:v>
                </c:pt>
                <c:pt idx="1486">
                  <c:v>229950</c:v>
                </c:pt>
                <c:pt idx="1487">
                  <c:v>884744</c:v>
                </c:pt>
                <c:pt idx="1488">
                  <c:v>514000</c:v>
                </c:pt>
                <c:pt idx="1489">
                  <c:v>532000</c:v>
                </c:pt>
                <c:pt idx="1490">
                  <c:v>423000</c:v>
                </c:pt>
                <c:pt idx="1491">
                  <c:v>420000</c:v>
                </c:pt>
                <c:pt idx="1492">
                  <c:v>521000</c:v>
                </c:pt>
                <c:pt idx="1493">
                  <c:v>577000</c:v>
                </c:pt>
                <c:pt idx="1494">
                  <c:v>425000</c:v>
                </c:pt>
                <c:pt idx="1495">
                  <c:v>495000</c:v>
                </c:pt>
                <c:pt idx="1496">
                  <c:v>340000</c:v>
                </c:pt>
                <c:pt idx="1497">
                  <c:v>499950</c:v>
                </c:pt>
                <c:pt idx="1498" formatCode="0.00E+00">
                  <c:v>1218000</c:v>
                </c:pt>
                <c:pt idx="1499">
                  <c:v>720000</c:v>
                </c:pt>
                <c:pt idx="1500">
                  <c:v>249000</c:v>
                </c:pt>
                <c:pt idx="1501">
                  <c:v>206135</c:v>
                </c:pt>
                <c:pt idx="1502">
                  <c:v>300000</c:v>
                </c:pt>
                <c:pt idx="1503">
                  <c:v>612000</c:v>
                </c:pt>
                <c:pt idx="1504" formatCode="0.00E+00">
                  <c:v>1102030</c:v>
                </c:pt>
                <c:pt idx="1505">
                  <c:v>230000</c:v>
                </c:pt>
                <c:pt idx="1506">
                  <c:v>850000</c:v>
                </c:pt>
                <c:pt idx="1507">
                  <c:v>355000</c:v>
                </c:pt>
                <c:pt idx="1508">
                  <c:v>442000</c:v>
                </c:pt>
                <c:pt idx="1509">
                  <c:v>399000</c:v>
                </c:pt>
                <c:pt idx="1510">
                  <c:v>360000</c:v>
                </c:pt>
                <c:pt idx="1511">
                  <c:v>390000</c:v>
                </c:pt>
                <c:pt idx="1512">
                  <c:v>413000</c:v>
                </c:pt>
                <c:pt idx="1513">
                  <c:v>190000</c:v>
                </c:pt>
                <c:pt idx="1514">
                  <c:v>432900</c:v>
                </c:pt>
                <c:pt idx="1515">
                  <c:v>621138</c:v>
                </c:pt>
                <c:pt idx="1516">
                  <c:v>270000</c:v>
                </c:pt>
                <c:pt idx="1517">
                  <c:v>610000</c:v>
                </c:pt>
                <c:pt idx="1518">
                  <c:v>500000</c:v>
                </c:pt>
                <c:pt idx="1519">
                  <c:v>715000</c:v>
                </c:pt>
                <c:pt idx="1520">
                  <c:v>264000</c:v>
                </c:pt>
                <c:pt idx="1521">
                  <c:v>550000</c:v>
                </c:pt>
                <c:pt idx="1522">
                  <c:v>337000</c:v>
                </c:pt>
                <c:pt idx="1523">
                  <c:v>170000</c:v>
                </c:pt>
                <c:pt idx="1524">
                  <c:v>405000</c:v>
                </c:pt>
                <c:pt idx="1525">
                  <c:v>775000</c:v>
                </c:pt>
                <c:pt idx="1526">
                  <c:v>425000</c:v>
                </c:pt>
                <c:pt idx="1527">
                  <c:v>713000</c:v>
                </c:pt>
                <c:pt idx="1528">
                  <c:v>555000</c:v>
                </c:pt>
                <c:pt idx="1529">
                  <c:v>810000</c:v>
                </c:pt>
                <c:pt idx="1530" formatCode="0.00E+00">
                  <c:v>1250000</c:v>
                </c:pt>
                <c:pt idx="1531">
                  <c:v>819000</c:v>
                </c:pt>
                <c:pt idx="1532">
                  <c:v>409900</c:v>
                </c:pt>
                <c:pt idx="1533">
                  <c:v>935000</c:v>
                </c:pt>
                <c:pt idx="1534">
                  <c:v>657500</c:v>
                </c:pt>
                <c:pt idx="1535">
                  <c:v>900000</c:v>
                </c:pt>
                <c:pt idx="1536">
                  <c:v>932800</c:v>
                </c:pt>
                <c:pt idx="1537">
                  <c:v>391000</c:v>
                </c:pt>
                <c:pt idx="1538">
                  <c:v>420000</c:v>
                </c:pt>
                <c:pt idx="1539" formatCode="0.00E+00">
                  <c:v>1300000</c:v>
                </c:pt>
                <c:pt idx="1540">
                  <c:v>415000</c:v>
                </c:pt>
                <c:pt idx="1541">
                  <c:v>350000</c:v>
                </c:pt>
                <c:pt idx="1542">
                  <c:v>375000</c:v>
                </c:pt>
                <c:pt idx="1543">
                  <c:v>860000</c:v>
                </c:pt>
                <c:pt idx="1544">
                  <c:v>495000</c:v>
                </c:pt>
                <c:pt idx="1545">
                  <c:v>250000</c:v>
                </c:pt>
                <c:pt idx="1546">
                  <c:v>365000</c:v>
                </c:pt>
                <c:pt idx="1547">
                  <c:v>503000</c:v>
                </c:pt>
                <c:pt idx="1548">
                  <c:v>150000</c:v>
                </c:pt>
                <c:pt idx="1549">
                  <c:v>450000</c:v>
                </c:pt>
                <c:pt idx="1550">
                  <c:v>355000</c:v>
                </c:pt>
                <c:pt idx="1551">
                  <c:v>245000</c:v>
                </c:pt>
                <c:pt idx="1552">
                  <c:v>265900</c:v>
                </c:pt>
                <c:pt idx="1553">
                  <c:v>299000</c:v>
                </c:pt>
                <c:pt idx="1554">
                  <c:v>957500</c:v>
                </c:pt>
                <c:pt idx="1555">
                  <c:v>343000</c:v>
                </c:pt>
                <c:pt idx="1556">
                  <c:v>307500</c:v>
                </c:pt>
                <c:pt idx="1557">
                  <c:v>937500</c:v>
                </c:pt>
                <c:pt idx="1558">
                  <c:v>610000</c:v>
                </c:pt>
                <c:pt idx="1559">
                  <c:v>720000</c:v>
                </c:pt>
                <c:pt idx="1560">
                  <c:v>610000</c:v>
                </c:pt>
                <c:pt idx="1561">
                  <c:v>434500</c:v>
                </c:pt>
                <c:pt idx="1562">
                  <c:v>602500</c:v>
                </c:pt>
                <c:pt idx="1563">
                  <c:v>607010</c:v>
                </c:pt>
                <c:pt idx="1564">
                  <c:v>610000</c:v>
                </c:pt>
                <c:pt idx="1565">
                  <c:v>828500</c:v>
                </c:pt>
                <c:pt idx="1566">
                  <c:v>199990</c:v>
                </c:pt>
                <c:pt idx="1567">
                  <c:v>294000</c:v>
                </c:pt>
                <c:pt idx="1568">
                  <c:v>789500</c:v>
                </c:pt>
                <c:pt idx="1569">
                  <c:v>797000</c:v>
                </c:pt>
                <c:pt idx="1570">
                  <c:v>539950</c:v>
                </c:pt>
                <c:pt idx="1571">
                  <c:v>284950</c:v>
                </c:pt>
                <c:pt idx="1572">
                  <c:v>776500</c:v>
                </c:pt>
                <c:pt idx="1573">
                  <c:v>525000</c:v>
                </c:pt>
                <c:pt idx="1574">
                  <c:v>303000</c:v>
                </c:pt>
                <c:pt idx="1575">
                  <c:v>722080</c:v>
                </c:pt>
                <c:pt idx="1576">
                  <c:v>140000</c:v>
                </c:pt>
                <c:pt idx="1577">
                  <c:v>235000</c:v>
                </c:pt>
                <c:pt idx="1578">
                  <c:v>440000</c:v>
                </c:pt>
                <c:pt idx="1579">
                  <c:v>605000</c:v>
                </c:pt>
                <c:pt idx="1580">
                  <c:v>380000</c:v>
                </c:pt>
                <c:pt idx="1581">
                  <c:v>352000</c:v>
                </c:pt>
                <c:pt idx="1582">
                  <c:v>420000</c:v>
                </c:pt>
                <c:pt idx="1583" formatCode="0.00E+00">
                  <c:v>1175000</c:v>
                </c:pt>
                <c:pt idx="1584" formatCode="0.00E+00">
                  <c:v>1375000</c:v>
                </c:pt>
                <c:pt idx="1585">
                  <c:v>300000</c:v>
                </c:pt>
                <c:pt idx="1586" formatCode="0.00E+00">
                  <c:v>1150000</c:v>
                </c:pt>
                <c:pt idx="1587">
                  <c:v>453500</c:v>
                </c:pt>
                <c:pt idx="1588">
                  <c:v>443500</c:v>
                </c:pt>
                <c:pt idx="1589">
                  <c:v>332000</c:v>
                </c:pt>
                <c:pt idx="1590">
                  <c:v>655000</c:v>
                </c:pt>
                <c:pt idx="1591">
                  <c:v>475000</c:v>
                </c:pt>
                <c:pt idx="1592">
                  <c:v>372500</c:v>
                </c:pt>
                <c:pt idx="1593" formatCode="0.00E+00">
                  <c:v>1050000</c:v>
                </c:pt>
                <c:pt idx="1594">
                  <c:v>500000</c:v>
                </c:pt>
                <c:pt idx="1595">
                  <c:v>900000</c:v>
                </c:pt>
                <c:pt idx="1596">
                  <c:v>327500</c:v>
                </c:pt>
                <c:pt idx="1597">
                  <c:v>390000</c:v>
                </c:pt>
                <c:pt idx="1598">
                  <c:v>451101</c:v>
                </c:pt>
                <c:pt idx="1599">
                  <c:v>455000</c:v>
                </c:pt>
                <c:pt idx="1600">
                  <c:v>650000</c:v>
                </c:pt>
                <c:pt idx="1601">
                  <c:v>895000</c:v>
                </c:pt>
                <c:pt idx="1602">
                  <c:v>800000</c:v>
                </c:pt>
                <c:pt idx="1603">
                  <c:v>703770</c:v>
                </c:pt>
                <c:pt idx="1604">
                  <c:v>249950</c:v>
                </c:pt>
                <c:pt idx="1605">
                  <c:v>512000</c:v>
                </c:pt>
                <c:pt idx="1606">
                  <c:v>780000</c:v>
                </c:pt>
                <c:pt idx="1607">
                  <c:v>336000</c:v>
                </c:pt>
                <c:pt idx="1608">
                  <c:v>285000</c:v>
                </c:pt>
                <c:pt idx="1609">
                  <c:v>229900</c:v>
                </c:pt>
                <c:pt idx="1610">
                  <c:v>667500</c:v>
                </c:pt>
                <c:pt idx="1611">
                  <c:v>378000</c:v>
                </c:pt>
                <c:pt idx="1612">
                  <c:v>454000</c:v>
                </c:pt>
                <c:pt idx="1613">
                  <c:v>537500</c:v>
                </c:pt>
                <c:pt idx="1614">
                  <c:v>425000</c:v>
                </c:pt>
                <c:pt idx="1615">
                  <c:v>290000</c:v>
                </c:pt>
                <c:pt idx="1616">
                  <c:v>349500</c:v>
                </c:pt>
                <c:pt idx="1617">
                  <c:v>370000</c:v>
                </c:pt>
                <c:pt idx="1618">
                  <c:v>549500</c:v>
                </c:pt>
                <c:pt idx="1619">
                  <c:v>245000</c:v>
                </c:pt>
                <c:pt idx="1620">
                  <c:v>208000</c:v>
                </c:pt>
                <c:pt idx="1621">
                  <c:v>248000</c:v>
                </c:pt>
                <c:pt idx="1622">
                  <c:v>610000</c:v>
                </c:pt>
                <c:pt idx="1623">
                  <c:v>550000</c:v>
                </c:pt>
                <c:pt idx="1624">
                  <c:v>750000</c:v>
                </c:pt>
                <c:pt idx="1625">
                  <c:v>192000</c:v>
                </c:pt>
                <c:pt idx="1626">
                  <c:v>169317</c:v>
                </c:pt>
                <c:pt idx="1627" formatCode="0.00E+00">
                  <c:v>1198000</c:v>
                </c:pt>
                <c:pt idx="1628">
                  <c:v>880000</c:v>
                </c:pt>
                <c:pt idx="1629">
                  <c:v>210000</c:v>
                </c:pt>
                <c:pt idx="1630">
                  <c:v>180500</c:v>
                </c:pt>
                <c:pt idx="1631">
                  <c:v>540000</c:v>
                </c:pt>
                <c:pt idx="1632">
                  <c:v>520000</c:v>
                </c:pt>
                <c:pt idx="1633">
                  <c:v>177500</c:v>
                </c:pt>
                <c:pt idx="1634">
                  <c:v>415000</c:v>
                </c:pt>
                <c:pt idx="1635">
                  <c:v>495000</c:v>
                </c:pt>
                <c:pt idx="1636">
                  <c:v>325000</c:v>
                </c:pt>
                <c:pt idx="1637">
                  <c:v>440000</c:v>
                </c:pt>
                <c:pt idx="1638">
                  <c:v>411000</c:v>
                </c:pt>
                <c:pt idx="1639">
                  <c:v>810000</c:v>
                </c:pt>
                <c:pt idx="1640">
                  <c:v>561750</c:v>
                </c:pt>
                <c:pt idx="1641">
                  <c:v>835100</c:v>
                </c:pt>
                <c:pt idx="1642">
                  <c:v>450000</c:v>
                </c:pt>
                <c:pt idx="1643">
                  <c:v>238000</c:v>
                </c:pt>
                <c:pt idx="1644">
                  <c:v>299000</c:v>
                </c:pt>
                <c:pt idx="1645">
                  <c:v>570000</c:v>
                </c:pt>
                <c:pt idx="1646">
                  <c:v>340000</c:v>
                </c:pt>
                <c:pt idx="1647">
                  <c:v>450000</c:v>
                </c:pt>
                <c:pt idx="1648">
                  <c:v>272750</c:v>
                </c:pt>
                <c:pt idx="1649">
                  <c:v>520000</c:v>
                </c:pt>
                <c:pt idx="1650">
                  <c:v>284950</c:v>
                </c:pt>
                <c:pt idx="1651">
                  <c:v>255000</c:v>
                </c:pt>
                <c:pt idx="1652">
                  <c:v>231500</c:v>
                </c:pt>
                <c:pt idx="1653">
                  <c:v>415000</c:v>
                </c:pt>
                <c:pt idx="1654">
                  <c:v>330000</c:v>
                </c:pt>
                <c:pt idx="1655">
                  <c:v>365000</c:v>
                </c:pt>
                <c:pt idx="1656">
                  <c:v>425000</c:v>
                </c:pt>
                <c:pt idx="1657">
                  <c:v>400000</c:v>
                </c:pt>
                <c:pt idx="1658">
                  <c:v>335000</c:v>
                </c:pt>
                <c:pt idx="1659">
                  <c:v>342000</c:v>
                </c:pt>
                <c:pt idx="1660">
                  <c:v>490000</c:v>
                </c:pt>
                <c:pt idx="1661">
                  <c:v>331500</c:v>
                </c:pt>
                <c:pt idx="1662">
                  <c:v>960000</c:v>
                </c:pt>
                <c:pt idx="1663">
                  <c:v>720500</c:v>
                </c:pt>
                <c:pt idx="1664">
                  <c:v>830000</c:v>
                </c:pt>
                <c:pt idx="1665">
                  <c:v>662990</c:v>
                </c:pt>
                <c:pt idx="1666">
                  <c:v>220000</c:v>
                </c:pt>
                <c:pt idx="1667">
                  <c:v>349950</c:v>
                </c:pt>
                <c:pt idx="1668">
                  <c:v>550000</c:v>
                </c:pt>
                <c:pt idx="1669">
                  <c:v>396000</c:v>
                </c:pt>
                <c:pt idx="1670">
                  <c:v>635000</c:v>
                </c:pt>
                <c:pt idx="1671">
                  <c:v>293000</c:v>
                </c:pt>
                <c:pt idx="1672">
                  <c:v>339000</c:v>
                </c:pt>
                <c:pt idx="1673">
                  <c:v>285000</c:v>
                </c:pt>
                <c:pt idx="1674">
                  <c:v>775000</c:v>
                </c:pt>
                <c:pt idx="1675">
                  <c:v>224000</c:v>
                </c:pt>
                <c:pt idx="1676" formatCode="0.00E+00">
                  <c:v>2250000</c:v>
                </c:pt>
                <c:pt idx="1677">
                  <c:v>165050</c:v>
                </c:pt>
                <c:pt idx="1678">
                  <c:v>275000</c:v>
                </c:pt>
                <c:pt idx="1679">
                  <c:v>445000</c:v>
                </c:pt>
                <c:pt idx="1680">
                  <c:v>510000</c:v>
                </c:pt>
                <c:pt idx="1681" formatCode="0.00E+00">
                  <c:v>1230000</c:v>
                </c:pt>
                <c:pt idx="1682">
                  <c:v>390000</c:v>
                </c:pt>
                <c:pt idx="1683">
                  <c:v>460000</c:v>
                </c:pt>
                <c:pt idx="1684">
                  <c:v>700000</c:v>
                </c:pt>
                <c:pt idx="1685">
                  <c:v>874150</c:v>
                </c:pt>
                <c:pt idx="1686">
                  <c:v>470000</c:v>
                </c:pt>
                <c:pt idx="1687">
                  <c:v>374000</c:v>
                </c:pt>
                <c:pt idx="1688">
                  <c:v>510000</c:v>
                </c:pt>
                <c:pt idx="1689">
                  <c:v>467000</c:v>
                </c:pt>
                <c:pt idx="1690">
                  <c:v>576000</c:v>
                </c:pt>
                <c:pt idx="1691">
                  <c:v>196440</c:v>
                </c:pt>
                <c:pt idx="1692">
                  <c:v>825000</c:v>
                </c:pt>
                <c:pt idx="1693">
                  <c:v>281000</c:v>
                </c:pt>
                <c:pt idx="1694">
                  <c:v>326000</c:v>
                </c:pt>
                <c:pt idx="1695">
                  <c:v>340000</c:v>
                </c:pt>
                <c:pt idx="1696">
                  <c:v>440000</c:v>
                </c:pt>
                <c:pt idx="1697">
                  <c:v>749000</c:v>
                </c:pt>
                <c:pt idx="1698">
                  <c:v>340000</c:v>
                </c:pt>
                <c:pt idx="1699">
                  <c:v>561000</c:v>
                </c:pt>
                <c:pt idx="1700">
                  <c:v>270000</c:v>
                </c:pt>
                <c:pt idx="1701">
                  <c:v>600000</c:v>
                </c:pt>
                <c:pt idx="1702">
                  <c:v>219900</c:v>
                </c:pt>
                <c:pt idx="1703">
                  <c:v>617000</c:v>
                </c:pt>
                <c:pt idx="1704">
                  <c:v>469000</c:v>
                </c:pt>
                <c:pt idx="1705">
                  <c:v>229000</c:v>
                </c:pt>
                <c:pt idx="1706" formatCode="0.00E+00">
                  <c:v>1265000</c:v>
                </c:pt>
                <c:pt idx="1707">
                  <c:v>365000</c:v>
                </c:pt>
                <c:pt idx="1708">
                  <c:v>429000</c:v>
                </c:pt>
                <c:pt idx="1709">
                  <c:v>550000</c:v>
                </c:pt>
                <c:pt idx="1710">
                  <c:v>453000</c:v>
                </c:pt>
                <c:pt idx="1711">
                  <c:v>187500</c:v>
                </c:pt>
                <c:pt idx="1712">
                  <c:v>520500</c:v>
                </c:pt>
                <c:pt idx="1713">
                  <c:v>300000</c:v>
                </c:pt>
                <c:pt idx="1714">
                  <c:v>799000</c:v>
                </c:pt>
                <c:pt idx="1715">
                  <c:v>338000</c:v>
                </c:pt>
                <c:pt idx="1716">
                  <c:v>800000</c:v>
                </c:pt>
                <c:pt idx="1717">
                  <c:v>360000</c:v>
                </c:pt>
                <c:pt idx="1718">
                  <c:v>442500</c:v>
                </c:pt>
                <c:pt idx="1719">
                  <c:v>700000</c:v>
                </c:pt>
                <c:pt idx="1720">
                  <c:v>830000</c:v>
                </c:pt>
                <c:pt idx="1721">
                  <c:v>360400</c:v>
                </c:pt>
                <c:pt idx="1722">
                  <c:v>345000</c:v>
                </c:pt>
                <c:pt idx="1723">
                  <c:v>300000</c:v>
                </c:pt>
                <c:pt idx="1724">
                  <c:v>350000</c:v>
                </c:pt>
                <c:pt idx="1725">
                  <c:v>368000</c:v>
                </c:pt>
                <c:pt idx="1726">
                  <c:v>264000</c:v>
                </c:pt>
                <c:pt idx="1727">
                  <c:v>435000</c:v>
                </c:pt>
                <c:pt idx="1728">
                  <c:v>200000</c:v>
                </c:pt>
                <c:pt idx="1729">
                  <c:v>620000</c:v>
                </c:pt>
                <c:pt idx="1730" formatCode="0.00E+00">
                  <c:v>1679000</c:v>
                </c:pt>
                <c:pt idx="1731">
                  <c:v>337000</c:v>
                </c:pt>
                <c:pt idx="1732" formatCode="0.00E+00">
                  <c:v>1928000</c:v>
                </c:pt>
                <c:pt idx="1733">
                  <c:v>544500</c:v>
                </c:pt>
                <c:pt idx="1734">
                  <c:v>252000</c:v>
                </c:pt>
                <c:pt idx="1735">
                  <c:v>445000</c:v>
                </c:pt>
                <c:pt idx="1736">
                  <c:v>379500</c:v>
                </c:pt>
                <c:pt idx="1737">
                  <c:v>189950</c:v>
                </c:pt>
                <c:pt idx="1738">
                  <c:v>469000</c:v>
                </c:pt>
                <c:pt idx="1739">
                  <c:v>600000</c:v>
                </c:pt>
                <c:pt idx="1740">
                  <c:v>785000</c:v>
                </c:pt>
                <c:pt idx="1741">
                  <c:v>372000</c:v>
                </c:pt>
                <c:pt idx="1742">
                  <c:v>445000</c:v>
                </c:pt>
                <c:pt idx="1743">
                  <c:v>508000</c:v>
                </c:pt>
                <c:pt idx="1744">
                  <c:v>780000</c:v>
                </c:pt>
                <c:pt idx="1745">
                  <c:v>541100</c:v>
                </c:pt>
                <c:pt idx="1746">
                  <c:v>729000</c:v>
                </c:pt>
                <c:pt idx="1747">
                  <c:v>397000</c:v>
                </c:pt>
                <c:pt idx="1748">
                  <c:v>451555</c:v>
                </c:pt>
                <c:pt idx="1749">
                  <c:v>300000</c:v>
                </c:pt>
                <c:pt idx="1750">
                  <c:v>416000</c:v>
                </c:pt>
                <c:pt idx="1751">
                  <c:v>490000</c:v>
                </c:pt>
                <c:pt idx="1752">
                  <c:v>480000</c:v>
                </c:pt>
                <c:pt idx="1753">
                  <c:v>368000</c:v>
                </c:pt>
                <c:pt idx="1754" formatCode="0.00E+00">
                  <c:v>1038000</c:v>
                </c:pt>
                <c:pt idx="1755">
                  <c:v>545000</c:v>
                </c:pt>
                <c:pt idx="1756">
                  <c:v>850000</c:v>
                </c:pt>
                <c:pt idx="1757">
                  <c:v>550000</c:v>
                </c:pt>
                <c:pt idx="1758">
                  <c:v>600000</c:v>
                </c:pt>
                <c:pt idx="1759">
                  <c:v>535000</c:v>
                </c:pt>
                <c:pt idx="1760">
                  <c:v>599950</c:v>
                </c:pt>
                <c:pt idx="1761">
                  <c:v>531000</c:v>
                </c:pt>
                <c:pt idx="1762">
                  <c:v>530000</c:v>
                </c:pt>
                <c:pt idx="1763">
                  <c:v>597326</c:v>
                </c:pt>
                <c:pt idx="1764">
                  <c:v>805000</c:v>
                </c:pt>
                <c:pt idx="1765">
                  <c:v>390000</c:v>
                </c:pt>
                <c:pt idx="1766">
                  <c:v>487250</c:v>
                </c:pt>
                <c:pt idx="1767">
                  <c:v>301000</c:v>
                </c:pt>
                <c:pt idx="1768" formatCode="0.00E+00">
                  <c:v>1175000</c:v>
                </c:pt>
                <c:pt idx="1769">
                  <c:v>299000</c:v>
                </c:pt>
                <c:pt idx="1770" formatCode="0.00E+00">
                  <c:v>2350000</c:v>
                </c:pt>
                <c:pt idx="1771">
                  <c:v>400000</c:v>
                </c:pt>
                <c:pt idx="1772">
                  <c:v>467500</c:v>
                </c:pt>
                <c:pt idx="1773">
                  <c:v>305000</c:v>
                </c:pt>
                <c:pt idx="1774">
                  <c:v>210000</c:v>
                </c:pt>
                <c:pt idx="1775">
                  <c:v>300000</c:v>
                </c:pt>
                <c:pt idx="1776">
                  <c:v>327500</c:v>
                </c:pt>
                <c:pt idx="1777">
                  <c:v>269000</c:v>
                </c:pt>
                <c:pt idx="1778">
                  <c:v>975000</c:v>
                </c:pt>
                <c:pt idx="1779">
                  <c:v>355000</c:v>
                </c:pt>
                <c:pt idx="1780">
                  <c:v>712000</c:v>
                </c:pt>
                <c:pt idx="1781">
                  <c:v>883000</c:v>
                </c:pt>
                <c:pt idx="1782">
                  <c:v>190000</c:v>
                </c:pt>
                <c:pt idx="1783">
                  <c:v>443000</c:v>
                </c:pt>
                <c:pt idx="1784">
                  <c:v>920000</c:v>
                </c:pt>
                <c:pt idx="1785">
                  <c:v>285000</c:v>
                </c:pt>
                <c:pt idx="1786">
                  <c:v>901000</c:v>
                </c:pt>
                <c:pt idx="1787">
                  <c:v>552500</c:v>
                </c:pt>
                <c:pt idx="1788">
                  <c:v>256000</c:v>
                </c:pt>
                <c:pt idx="1789">
                  <c:v>341000</c:v>
                </c:pt>
                <c:pt idx="1790">
                  <c:v>279000</c:v>
                </c:pt>
                <c:pt idx="1791">
                  <c:v>686000</c:v>
                </c:pt>
                <c:pt idx="1792">
                  <c:v>225000</c:v>
                </c:pt>
                <c:pt idx="1793">
                  <c:v>215500</c:v>
                </c:pt>
                <c:pt idx="1794">
                  <c:v>950000</c:v>
                </c:pt>
                <c:pt idx="1795">
                  <c:v>503000</c:v>
                </c:pt>
                <c:pt idx="1796">
                  <c:v>780000</c:v>
                </c:pt>
                <c:pt idx="1797">
                  <c:v>212000</c:v>
                </c:pt>
                <c:pt idx="1798">
                  <c:v>580000</c:v>
                </c:pt>
                <c:pt idx="1799">
                  <c:v>465000</c:v>
                </c:pt>
                <c:pt idx="1800">
                  <c:v>206000</c:v>
                </c:pt>
                <c:pt idx="1801">
                  <c:v>615000</c:v>
                </c:pt>
                <c:pt idx="1802">
                  <c:v>519000</c:v>
                </c:pt>
                <c:pt idx="1803" formatCode="0.00E+00">
                  <c:v>1135000</c:v>
                </c:pt>
                <c:pt idx="1804">
                  <c:v>330000</c:v>
                </c:pt>
                <c:pt idx="1805">
                  <c:v>240000</c:v>
                </c:pt>
                <c:pt idx="1806">
                  <c:v>574000</c:v>
                </c:pt>
                <c:pt idx="1807">
                  <c:v>930000</c:v>
                </c:pt>
                <c:pt idx="1808">
                  <c:v>850000</c:v>
                </c:pt>
                <c:pt idx="1809">
                  <c:v>415000</c:v>
                </c:pt>
                <c:pt idx="1810">
                  <c:v>480000</c:v>
                </c:pt>
                <c:pt idx="1811">
                  <c:v>300000</c:v>
                </c:pt>
                <c:pt idx="1812">
                  <c:v>439000</c:v>
                </c:pt>
                <c:pt idx="1813">
                  <c:v>450000</c:v>
                </c:pt>
                <c:pt idx="1814">
                  <c:v>589000</c:v>
                </c:pt>
                <c:pt idx="1815">
                  <c:v>477000</c:v>
                </c:pt>
                <c:pt idx="1816">
                  <c:v>587500</c:v>
                </c:pt>
                <c:pt idx="1817" formatCode="0.00E+00">
                  <c:v>1315000</c:v>
                </c:pt>
                <c:pt idx="1818" formatCode="0.00E+00">
                  <c:v>1430000</c:v>
                </c:pt>
                <c:pt idx="1819">
                  <c:v>700000</c:v>
                </c:pt>
                <c:pt idx="1820">
                  <c:v>275000</c:v>
                </c:pt>
                <c:pt idx="1821">
                  <c:v>367500</c:v>
                </c:pt>
                <c:pt idx="1822">
                  <c:v>453250</c:v>
                </c:pt>
                <c:pt idx="1823">
                  <c:v>607000</c:v>
                </c:pt>
                <c:pt idx="1824">
                  <c:v>255000</c:v>
                </c:pt>
                <c:pt idx="1825">
                  <c:v>501000</c:v>
                </c:pt>
                <c:pt idx="1826">
                  <c:v>450000</c:v>
                </c:pt>
                <c:pt idx="1827">
                  <c:v>360000</c:v>
                </c:pt>
                <c:pt idx="1828">
                  <c:v>460000</c:v>
                </c:pt>
                <c:pt idx="1829">
                  <c:v>753000</c:v>
                </c:pt>
                <c:pt idx="1830">
                  <c:v>389950</c:v>
                </c:pt>
                <c:pt idx="1831">
                  <c:v>469000</c:v>
                </c:pt>
                <c:pt idx="1832">
                  <c:v>550000</c:v>
                </c:pt>
                <c:pt idx="1833">
                  <c:v>565000</c:v>
                </c:pt>
                <c:pt idx="1834">
                  <c:v>189650</c:v>
                </c:pt>
                <c:pt idx="1835" formatCode="0.00E+00">
                  <c:v>1525000</c:v>
                </c:pt>
                <c:pt idx="1836">
                  <c:v>260000</c:v>
                </c:pt>
                <c:pt idx="1837">
                  <c:v>243000</c:v>
                </c:pt>
                <c:pt idx="1838" formatCode="0.00E+00">
                  <c:v>1100000</c:v>
                </c:pt>
                <c:pt idx="1839">
                  <c:v>249000</c:v>
                </c:pt>
                <c:pt idx="1840">
                  <c:v>720000</c:v>
                </c:pt>
                <c:pt idx="1841">
                  <c:v>905000</c:v>
                </c:pt>
                <c:pt idx="1842">
                  <c:v>824500</c:v>
                </c:pt>
                <c:pt idx="1843">
                  <c:v>762500</c:v>
                </c:pt>
                <c:pt idx="1844">
                  <c:v>580000</c:v>
                </c:pt>
                <c:pt idx="1845">
                  <c:v>380000</c:v>
                </c:pt>
                <c:pt idx="1846">
                  <c:v>805000</c:v>
                </c:pt>
                <c:pt idx="1847">
                  <c:v>520000</c:v>
                </c:pt>
                <c:pt idx="1848" formatCode="0.00E+00">
                  <c:v>1569500</c:v>
                </c:pt>
                <c:pt idx="1849">
                  <c:v>175000</c:v>
                </c:pt>
                <c:pt idx="1850">
                  <c:v>353500</c:v>
                </c:pt>
                <c:pt idx="1851">
                  <c:v>500000</c:v>
                </c:pt>
                <c:pt idx="1852">
                  <c:v>386500</c:v>
                </c:pt>
                <c:pt idx="1853">
                  <c:v>210000</c:v>
                </c:pt>
                <c:pt idx="1854">
                  <c:v>439500</c:v>
                </c:pt>
                <c:pt idx="1855">
                  <c:v>315000</c:v>
                </c:pt>
                <c:pt idx="1856">
                  <c:v>339000</c:v>
                </c:pt>
                <c:pt idx="1857">
                  <c:v>655000</c:v>
                </c:pt>
                <c:pt idx="1858">
                  <c:v>740000</c:v>
                </c:pt>
                <c:pt idx="1859">
                  <c:v>685000</c:v>
                </c:pt>
                <c:pt idx="1860">
                  <c:v>550000</c:v>
                </c:pt>
                <c:pt idx="1861">
                  <c:v>405000</c:v>
                </c:pt>
                <c:pt idx="1862">
                  <c:v>765000</c:v>
                </c:pt>
                <c:pt idx="1863">
                  <c:v>625000</c:v>
                </c:pt>
                <c:pt idx="1864">
                  <c:v>207000</c:v>
                </c:pt>
                <c:pt idx="1865">
                  <c:v>370000</c:v>
                </c:pt>
                <c:pt idx="1866">
                  <c:v>475000</c:v>
                </c:pt>
                <c:pt idx="1867">
                  <c:v>365000</c:v>
                </c:pt>
                <c:pt idx="1868">
                  <c:v>411800</c:v>
                </c:pt>
                <c:pt idx="1869">
                  <c:v>668000</c:v>
                </c:pt>
                <c:pt idx="1870">
                  <c:v>618000</c:v>
                </c:pt>
                <c:pt idx="1871">
                  <c:v>247500</c:v>
                </c:pt>
                <c:pt idx="1872">
                  <c:v>345000</c:v>
                </c:pt>
                <c:pt idx="1873">
                  <c:v>616300</c:v>
                </c:pt>
                <c:pt idx="1874">
                  <c:v>348000</c:v>
                </c:pt>
                <c:pt idx="1875">
                  <c:v>425000</c:v>
                </c:pt>
                <c:pt idx="1876">
                  <c:v>850000</c:v>
                </c:pt>
                <c:pt idx="1877">
                  <c:v>820000</c:v>
                </c:pt>
                <c:pt idx="1878">
                  <c:v>832000</c:v>
                </c:pt>
                <c:pt idx="1879">
                  <c:v>835000</c:v>
                </c:pt>
                <c:pt idx="1880">
                  <c:v>350000</c:v>
                </c:pt>
                <c:pt idx="1881">
                  <c:v>349000</c:v>
                </c:pt>
                <c:pt idx="1882" formatCode="0.00E+00">
                  <c:v>1125000</c:v>
                </c:pt>
                <c:pt idx="1883">
                  <c:v>320000</c:v>
                </c:pt>
                <c:pt idx="1884">
                  <c:v>150000</c:v>
                </c:pt>
                <c:pt idx="1885">
                  <c:v>340000</c:v>
                </c:pt>
                <c:pt idx="1886">
                  <c:v>785500</c:v>
                </c:pt>
                <c:pt idx="1887">
                  <c:v>410500</c:v>
                </c:pt>
                <c:pt idx="1888">
                  <c:v>580000</c:v>
                </c:pt>
                <c:pt idx="1889">
                  <c:v>345000</c:v>
                </c:pt>
                <c:pt idx="1890">
                  <c:v>550000</c:v>
                </c:pt>
                <c:pt idx="1891">
                  <c:v>449500</c:v>
                </c:pt>
                <c:pt idx="1892">
                  <c:v>300000</c:v>
                </c:pt>
                <c:pt idx="1893">
                  <c:v>915000</c:v>
                </c:pt>
                <c:pt idx="1894" formatCode="0.00E+00">
                  <c:v>1575000</c:v>
                </c:pt>
                <c:pt idx="1895">
                  <c:v>599000</c:v>
                </c:pt>
                <c:pt idx="1896">
                  <c:v>755000</c:v>
                </c:pt>
                <c:pt idx="1897">
                  <c:v>400000</c:v>
                </c:pt>
                <c:pt idx="1898">
                  <c:v>133000</c:v>
                </c:pt>
                <c:pt idx="1899">
                  <c:v>330000</c:v>
                </c:pt>
                <c:pt idx="1900">
                  <c:v>330000</c:v>
                </c:pt>
                <c:pt idx="1901">
                  <c:v>375000</c:v>
                </c:pt>
                <c:pt idx="1902">
                  <c:v>485000</c:v>
                </c:pt>
                <c:pt idx="1903">
                  <c:v>470000</c:v>
                </c:pt>
                <c:pt idx="1904" formatCode="0.00E+00">
                  <c:v>1045000</c:v>
                </c:pt>
                <c:pt idx="1905">
                  <c:v>548800</c:v>
                </c:pt>
                <c:pt idx="1906">
                  <c:v>315000</c:v>
                </c:pt>
                <c:pt idx="1907">
                  <c:v>590000</c:v>
                </c:pt>
                <c:pt idx="1908">
                  <c:v>439950</c:v>
                </c:pt>
                <c:pt idx="1909">
                  <c:v>325000</c:v>
                </c:pt>
                <c:pt idx="1910">
                  <c:v>400000</c:v>
                </c:pt>
                <c:pt idx="1911">
                  <c:v>685000</c:v>
                </c:pt>
                <c:pt idx="1912">
                  <c:v>339950</c:v>
                </c:pt>
                <c:pt idx="1913">
                  <c:v>315000</c:v>
                </c:pt>
                <c:pt idx="1914">
                  <c:v>411753</c:v>
                </c:pt>
                <c:pt idx="1915">
                  <c:v>577000</c:v>
                </c:pt>
                <c:pt idx="1916">
                  <c:v>500000</c:v>
                </c:pt>
                <c:pt idx="1917">
                  <c:v>210000</c:v>
                </c:pt>
                <c:pt idx="1918">
                  <c:v>640000</c:v>
                </c:pt>
                <c:pt idx="1919">
                  <c:v>460000</c:v>
                </c:pt>
                <c:pt idx="1920">
                  <c:v>265000</c:v>
                </c:pt>
                <c:pt idx="1921">
                  <c:v>740000</c:v>
                </c:pt>
                <c:pt idx="1922">
                  <c:v>230000</c:v>
                </c:pt>
                <c:pt idx="1923">
                  <c:v>315000</c:v>
                </c:pt>
                <c:pt idx="1924">
                  <c:v>432000</c:v>
                </c:pt>
                <c:pt idx="1925">
                  <c:v>467000</c:v>
                </c:pt>
                <c:pt idx="1926">
                  <c:v>255000</c:v>
                </c:pt>
                <c:pt idx="1927">
                  <c:v>316500</c:v>
                </c:pt>
                <c:pt idx="1928">
                  <c:v>190000</c:v>
                </c:pt>
                <c:pt idx="1929">
                  <c:v>490000</c:v>
                </c:pt>
                <c:pt idx="1930">
                  <c:v>378000</c:v>
                </c:pt>
                <c:pt idx="1931">
                  <c:v>598800</c:v>
                </c:pt>
                <c:pt idx="1932">
                  <c:v>333800</c:v>
                </c:pt>
                <c:pt idx="1933">
                  <c:v>690000</c:v>
                </c:pt>
                <c:pt idx="1934">
                  <c:v>320000</c:v>
                </c:pt>
                <c:pt idx="1935" formatCode="0.00E+00">
                  <c:v>1249000</c:v>
                </c:pt>
                <c:pt idx="1936">
                  <c:v>335000</c:v>
                </c:pt>
                <c:pt idx="1937">
                  <c:v>840000</c:v>
                </c:pt>
                <c:pt idx="1938">
                  <c:v>608250</c:v>
                </c:pt>
                <c:pt idx="1939">
                  <c:v>550000</c:v>
                </c:pt>
                <c:pt idx="1940">
                  <c:v>240000</c:v>
                </c:pt>
                <c:pt idx="1941">
                  <c:v>998000</c:v>
                </c:pt>
                <c:pt idx="1942">
                  <c:v>275000</c:v>
                </c:pt>
                <c:pt idx="1943">
                  <c:v>284200</c:v>
                </c:pt>
                <c:pt idx="1944" formatCode="0.00E+00">
                  <c:v>1715000</c:v>
                </c:pt>
                <c:pt idx="1945" formatCode="0.00E+00">
                  <c:v>2400000</c:v>
                </c:pt>
                <c:pt idx="1946">
                  <c:v>930800</c:v>
                </c:pt>
                <c:pt idx="1947">
                  <c:v>930000</c:v>
                </c:pt>
                <c:pt idx="1948">
                  <c:v>215000</c:v>
                </c:pt>
                <c:pt idx="1949">
                  <c:v>480000</c:v>
                </c:pt>
                <c:pt idx="1950">
                  <c:v>483945</c:v>
                </c:pt>
                <c:pt idx="1951">
                  <c:v>347000</c:v>
                </c:pt>
                <c:pt idx="1952">
                  <c:v>232500</c:v>
                </c:pt>
                <c:pt idx="1953">
                  <c:v>390000</c:v>
                </c:pt>
                <c:pt idx="1954">
                  <c:v>550000</c:v>
                </c:pt>
                <c:pt idx="1955">
                  <c:v>590000</c:v>
                </c:pt>
                <c:pt idx="1956">
                  <c:v>420850</c:v>
                </c:pt>
                <c:pt idx="1957">
                  <c:v>345000</c:v>
                </c:pt>
                <c:pt idx="1958">
                  <c:v>429800</c:v>
                </c:pt>
                <c:pt idx="1959">
                  <c:v>302000</c:v>
                </c:pt>
                <c:pt idx="1960">
                  <c:v>800000</c:v>
                </c:pt>
                <c:pt idx="1961">
                  <c:v>250000</c:v>
                </c:pt>
                <c:pt idx="1962">
                  <c:v>605000</c:v>
                </c:pt>
                <c:pt idx="1963">
                  <c:v>412000</c:v>
                </c:pt>
                <c:pt idx="1964">
                  <c:v>252000</c:v>
                </c:pt>
                <c:pt idx="1965">
                  <c:v>375000</c:v>
                </c:pt>
                <c:pt idx="1966">
                  <c:v>725000</c:v>
                </c:pt>
                <c:pt idx="1967">
                  <c:v>471750</c:v>
                </c:pt>
                <c:pt idx="1968">
                  <c:v>490000</c:v>
                </c:pt>
                <c:pt idx="1969">
                  <c:v>439000</c:v>
                </c:pt>
                <c:pt idx="1970">
                  <c:v>355000</c:v>
                </c:pt>
                <c:pt idx="1971">
                  <c:v>250000</c:v>
                </c:pt>
                <c:pt idx="1972">
                  <c:v>780000</c:v>
                </c:pt>
                <c:pt idx="1973">
                  <c:v>409000</c:v>
                </c:pt>
                <c:pt idx="1974">
                  <c:v>420000</c:v>
                </c:pt>
                <c:pt idx="1975">
                  <c:v>200000</c:v>
                </c:pt>
                <c:pt idx="1976">
                  <c:v>830000</c:v>
                </c:pt>
                <c:pt idx="1977">
                  <c:v>695000</c:v>
                </c:pt>
                <c:pt idx="1978">
                  <c:v>815000</c:v>
                </c:pt>
                <c:pt idx="1979">
                  <c:v>210000</c:v>
                </c:pt>
                <c:pt idx="1980">
                  <c:v>635000</c:v>
                </c:pt>
                <c:pt idx="1981">
                  <c:v>562500</c:v>
                </c:pt>
                <c:pt idx="1982">
                  <c:v>402500</c:v>
                </c:pt>
                <c:pt idx="1983">
                  <c:v>555000</c:v>
                </c:pt>
                <c:pt idx="1984">
                  <c:v>310000</c:v>
                </c:pt>
                <c:pt idx="1985">
                  <c:v>500000</c:v>
                </c:pt>
                <c:pt idx="1986">
                  <c:v>430000</c:v>
                </c:pt>
                <c:pt idx="1987" formatCode="0.00E+00">
                  <c:v>1600000</c:v>
                </c:pt>
                <c:pt idx="1988">
                  <c:v>627500</c:v>
                </c:pt>
                <c:pt idx="1989">
                  <c:v>335000</c:v>
                </c:pt>
                <c:pt idx="1990">
                  <c:v>962000</c:v>
                </c:pt>
                <c:pt idx="1991">
                  <c:v>299000</c:v>
                </c:pt>
                <c:pt idx="1992">
                  <c:v>399950</c:v>
                </c:pt>
                <c:pt idx="1993">
                  <c:v>322000</c:v>
                </c:pt>
                <c:pt idx="1994">
                  <c:v>430000</c:v>
                </c:pt>
                <c:pt idx="1995">
                  <c:v>307000</c:v>
                </c:pt>
                <c:pt idx="1996">
                  <c:v>194000</c:v>
                </c:pt>
                <c:pt idx="1997">
                  <c:v>180000</c:v>
                </c:pt>
                <c:pt idx="1998">
                  <c:v>465000</c:v>
                </c:pt>
                <c:pt idx="1999">
                  <c:v>722500</c:v>
                </c:pt>
                <c:pt idx="2000">
                  <c:v>470450</c:v>
                </c:pt>
                <c:pt idx="2001">
                  <c:v>280000</c:v>
                </c:pt>
                <c:pt idx="2002">
                  <c:v>176250</c:v>
                </c:pt>
                <c:pt idx="2003">
                  <c:v>560000</c:v>
                </c:pt>
                <c:pt idx="2004">
                  <c:v>830000</c:v>
                </c:pt>
                <c:pt idx="2005">
                  <c:v>276900</c:v>
                </c:pt>
                <c:pt idx="2006">
                  <c:v>625000</c:v>
                </c:pt>
                <c:pt idx="2007" formatCode="0.00E+00">
                  <c:v>1015000</c:v>
                </c:pt>
                <c:pt idx="2008">
                  <c:v>463500</c:v>
                </c:pt>
                <c:pt idx="2009">
                  <c:v>485000</c:v>
                </c:pt>
                <c:pt idx="2010">
                  <c:v>272000</c:v>
                </c:pt>
                <c:pt idx="2011">
                  <c:v>305000</c:v>
                </c:pt>
                <c:pt idx="2012">
                  <c:v>760000</c:v>
                </c:pt>
                <c:pt idx="2013">
                  <c:v>387500</c:v>
                </c:pt>
                <c:pt idx="2014">
                  <c:v>352000</c:v>
                </c:pt>
                <c:pt idx="2015">
                  <c:v>507000</c:v>
                </c:pt>
                <c:pt idx="2016">
                  <c:v>156000</c:v>
                </c:pt>
                <c:pt idx="2017">
                  <c:v>580000</c:v>
                </c:pt>
                <c:pt idx="2018">
                  <c:v>630000</c:v>
                </c:pt>
                <c:pt idx="2019">
                  <c:v>275000</c:v>
                </c:pt>
                <c:pt idx="2020">
                  <c:v>835000</c:v>
                </c:pt>
                <c:pt idx="2021">
                  <c:v>340000</c:v>
                </c:pt>
                <c:pt idx="2022">
                  <c:v>329350</c:v>
                </c:pt>
                <c:pt idx="2023" formatCode="0.00E+00">
                  <c:v>1480000</c:v>
                </c:pt>
                <c:pt idx="2024">
                  <c:v>475000</c:v>
                </c:pt>
                <c:pt idx="2025">
                  <c:v>719950</c:v>
                </c:pt>
                <c:pt idx="2026">
                  <c:v>235000</c:v>
                </c:pt>
                <c:pt idx="2027">
                  <c:v>875000</c:v>
                </c:pt>
                <c:pt idx="2028">
                  <c:v>380000</c:v>
                </c:pt>
                <c:pt idx="2029">
                  <c:v>325000</c:v>
                </c:pt>
                <c:pt idx="2030">
                  <c:v>475000</c:v>
                </c:pt>
                <c:pt idx="2031">
                  <c:v>152900</c:v>
                </c:pt>
                <c:pt idx="2032">
                  <c:v>210000</c:v>
                </c:pt>
                <c:pt idx="2033">
                  <c:v>350000</c:v>
                </c:pt>
                <c:pt idx="2034">
                  <c:v>505000</c:v>
                </c:pt>
                <c:pt idx="2035">
                  <c:v>464900</c:v>
                </c:pt>
                <c:pt idx="2036">
                  <c:v>650000</c:v>
                </c:pt>
                <c:pt idx="2037">
                  <c:v>369950</c:v>
                </c:pt>
                <c:pt idx="2038">
                  <c:v>250000</c:v>
                </c:pt>
                <c:pt idx="2039">
                  <c:v>320000</c:v>
                </c:pt>
                <c:pt idx="2040" formatCode="0.00E+00">
                  <c:v>2532000</c:v>
                </c:pt>
                <c:pt idx="2041">
                  <c:v>340000</c:v>
                </c:pt>
                <c:pt idx="2042">
                  <c:v>440000</c:v>
                </c:pt>
                <c:pt idx="2043">
                  <c:v>219950</c:v>
                </c:pt>
                <c:pt idx="2044">
                  <c:v>940000</c:v>
                </c:pt>
                <c:pt idx="2045">
                  <c:v>399950</c:v>
                </c:pt>
                <c:pt idx="2046" formatCode="0.00E+00">
                  <c:v>1568000</c:v>
                </c:pt>
                <c:pt idx="2047">
                  <c:v>528000</c:v>
                </c:pt>
                <c:pt idx="2048">
                  <c:v>545000</c:v>
                </c:pt>
                <c:pt idx="2049">
                  <c:v>575000</c:v>
                </c:pt>
                <c:pt idx="2050">
                  <c:v>235000</c:v>
                </c:pt>
                <c:pt idx="2051">
                  <c:v>272000</c:v>
                </c:pt>
                <c:pt idx="2052">
                  <c:v>380000</c:v>
                </c:pt>
                <c:pt idx="2053">
                  <c:v>195000</c:v>
                </c:pt>
                <c:pt idx="2054">
                  <c:v>297000</c:v>
                </c:pt>
                <c:pt idx="2055">
                  <c:v>349000</c:v>
                </c:pt>
                <c:pt idx="2056">
                  <c:v>320000</c:v>
                </c:pt>
                <c:pt idx="2057">
                  <c:v>319990</c:v>
                </c:pt>
                <c:pt idx="2058">
                  <c:v>439900</c:v>
                </c:pt>
                <c:pt idx="2059">
                  <c:v>429000</c:v>
                </c:pt>
                <c:pt idx="2060">
                  <c:v>272500</c:v>
                </c:pt>
                <c:pt idx="2061">
                  <c:v>400000</c:v>
                </c:pt>
                <c:pt idx="2062">
                  <c:v>462000</c:v>
                </c:pt>
                <c:pt idx="2063">
                  <c:v>510000</c:v>
                </c:pt>
                <c:pt idx="2064">
                  <c:v>550000</c:v>
                </c:pt>
                <c:pt idx="2065">
                  <c:v>150000</c:v>
                </c:pt>
                <c:pt idx="2066">
                  <c:v>460000</c:v>
                </c:pt>
                <c:pt idx="2067">
                  <c:v>632500</c:v>
                </c:pt>
                <c:pt idx="2068">
                  <c:v>361000</c:v>
                </c:pt>
                <c:pt idx="2069">
                  <c:v>437000</c:v>
                </c:pt>
                <c:pt idx="2070">
                  <c:v>370000</c:v>
                </c:pt>
                <c:pt idx="2071">
                  <c:v>884250</c:v>
                </c:pt>
                <c:pt idx="2072">
                  <c:v>225000</c:v>
                </c:pt>
                <c:pt idx="2073">
                  <c:v>235000</c:v>
                </c:pt>
                <c:pt idx="2074">
                  <c:v>767500</c:v>
                </c:pt>
                <c:pt idx="2075" formatCode="0.00E+00">
                  <c:v>1200000</c:v>
                </c:pt>
                <c:pt idx="2076">
                  <c:v>715000</c:v>
                </c:pt>
                <c:pt idx="2077">
                  <c:v>417000</c:v>
                </c:pt>
                <c:pt idx="2078">
                  <c:v>199000</c:v>
                </c:pt>
                <c:pt idx="2079">
                  <c:v>875000</c:v>
                </c:pt>
                <c:pt idx="2080">
                  <c:v>545000</c:v>
                </c:pt>
                <c:pt idx="2081">
                  <c:v>192500</c:v>
                </c:pt>
                <c:pt idx="2082">
                  <c:v>822500</c:v>
                </c:pt>
                <c:pt idx="2083">
                  <c:v>800000</c:v>
                </c:pt>
                <c:pt idx="2084" formatCode="0.00E+00">
                  <c:v>1250000</c:v>
                </c:pt>
                <c:pt idx="2085" formatCode="0.00E+00">
                  <c:v>3850000</c:v>
                </c:pt>
                <c:pt idx="2086">
                  <c:v>295000</c:v>
                </c:pt>
                <c:pt idx="2087">
                  <c:v>419000</c:v>
                </c:pt>
                <c:pt idx="2088" formatCode="0.00E+00">
                  <c:v>1195000</c:v>
                </c:pt>
                <c:pt idx="2089">
                  <c:v>750000</c:v>
                </c:pt>
                <c:pt idx="2090">
                  <c:v>502000</c:v>
                </c:pt>
                <c:pt idx="2091" formatCode="0.00E+00">
                  <c:v>1025000</c:v>
                </c:pt>
                <c:pt idx="2092">
                  <c:v>398500</c:v>
                </c:pt>
                <c:pt idx="2093">
                  <c:v>700000</c:v>
                </c:pt>
                <c:pt idx="2094">
                  <c:v>248000</c:v>
                </c:pt>
                <c:pt idx="2095">
                  <c:v>800000</c:v>
                </c:pt>
                <c:pt idx="2096">
                  <c:v>383000</c:v>
                </c:pt>
                <c:pt idx="2097">
                  <c:v>688000</c:v>
                </c:pt>
                <c:pt idx="2098">
                  <c:v>521000</c:v>
                </c:pt>
                <c:pt idx="2099">
                  <c:v>365000</c:v>
                </c:pt>
                <c:pt idx="2100">
                  <c:v>491000</c:v>
                </c:pt>
                <c:pt idx="2101">
                  <c:v>643000</c:v>
                </c:pt>
                <c:pt idx="2102">
                  <c:v>279000</c:v>
                </c:pt>
                <c:pt idx="2103">
                  <c:v>583500</c:v>
                </c:pt>
                <c:pt idx="2104">
                  <c:v>310000</c:v>
                </c:pt>
                <c:pt idx="2105">
                  <c:v>310000</c:v>
                </c:pt>
                <c:pt idx="2106">
                  <c:v>280000</c:v>
                </c:pt>
                <c:pt idx="2107">
                  <c:v>272000</c:v>
                </c:pt>
                <c:pt idx="2108">
                  <c:v>870000</c:v>
                </c:pt>
                <c:pt idx="2109">
                  <c:v>307000</c:v>
                </c:pt>
                <c:pt idx="2110">
                  <c:v>490000</c:v>
                </c:pt>
                <c:pt idx="2111">
                  <c:v>399950</c:v>
                </c:pt>
                <c:pt idx="2112" formatCode="0.00E+00">
                  <c:v>1635000</c:v>
                </c:pt>
                <c:pt idx="2113">
                  <c:v>989000</c:v>
                </c:pt>
                <c:pt idx="2114">
                  <c:v>264950</c:v>
                </c:pt>
                <c:pt idx="2115">
                  <c:v>491500</c:v>
                </c:pt>
                <c:pt idx="2116">
                  <c:v>345000</c:v>
                </c:pt>
                <c:pt idx="2117">
                  <c:v>339900</c:v>
                </c:pt>
                <c:pt idx="2118">
                  <c:v>852000</c:v>
                </c:pt>
                <c:pt idx="2119">
                  <c:v>585000</c:v>
                </c:pt>
                <c:pt idx="2120">
                  <c:v>723000</c:v>
                </c:pt>
                <c:pt idx="2121">
                  <c:v>594000</c:v>
                </c:pt>
                <c:pt idx="2122">
                  <c:v>405000</c:v>
                </c:pt>
                <c:pt idx="2123">
                  <c:v>725500</c:v>
                </c:pt>
                <c:pt idx="2124">
                  <c:v>800000</c:v>
                </c:pt>
                <c:pt idx="2125" formatCode="0.00E+00">
                  <c:v>1325000</c:v>
                </c:pt>
                <c:pt idx="2126">
                  <c:v>180500</c:v>
                </c:pt>
                <c:pt idx="2127">
                  <c:v>325000</c:v>
                </c:pt>
                <c:pt idx="2128">
                  <c:v>235000</c:v>
                </c:pt>
                <c:pt idx="2129">
                  <c:v>330000</c:v>
                </c:pt>
                <c:pt idx="2130">
                  <c:v>678500</c:v>
                </c:pt>
                <c:pt idx="2131">
                  <c:v>463000</c:v>
                </c:pt>
                <c:pt idx="2132">
                  <c:v>250000</c:v>
                </c:pt>
                <c:pt idx="2133">
                  <c:v>655000</c:v>
                </c:pt>
                <c:pt idx="2134">
                  <c:v>239900</c:v>
                </c:pt>
                <c:pt idx="2135">
                  <c:v>185000</c:v>
                </c:pt>
                <c:pt idx="2136" formatCode="0.00E+00">
                  <c:v>1735000</c:v>
                </c:pt>
                <c:pt idx="2137">
                  <c:v>251700</c:v>
                </c:pt>
                <c:pt idx="2138">
                  <c:v>400000</c:v>
                </c:pt>
                <c:pt idx="2139">
                  <c:v>735000</c:v>
                </c:pt>
                <c:pt idx="2140" formatCode="0.00E+00">
                  <c:v>1700000</c:v>
                </c:pt>
                <c:pt idx="2141">
                  <c:v>82500</c:v>
                </c:pt>
                <c:pt idx="2142">
                  <c:v>765000</c:v>
                </c:pt>
                <c:pt idx="2143">
                  <c:v>292500</c:v>
                </c:pt>
                <c:pt idx="2144">
                  <c:v>270000</c:v>
                </c:pt>
                <c:pt idx="2145">
                  <c:v>415000</c:v>
                </c:pt>
                <c:pt idx="2146">
                  <c:v>950000</c:v>
                </c:pt>
                <c:pt idx="2147">
                  <c:v>353000</c:v>
                </c:pt>
                <c:pt idx="2148">
                  <c:v>670950</c:v>
                </c:pt>
                <c:pt idx="2149">
                  <c:v>280950</c:v>
                </c:pt>
                <c:pt idx="2150">
                  <c:v>585000</c:v>
                </c:pt>
                <c:pt idx="2151">
                  <c:v>525000</c:v>
                </c:pt>
                <c:pt idx="2152">
                  <c:v>605000</c:v>
                </c:pt>
                <c:pt idx="2153" formatCode="0.00E+00">
                  <c:v>1010000</c:v>
                </c:pt>
                <c:pt idx="2154">
                  <c:v>245990</c:v>
                </c:pt>
                <c:pt idx="2155">
                  <c:v>535000</c:v>
                </c:pt>
                <c:pt idx="2156">
                  <c:v>410000</c:v>
                </c:pt>
                <c:pt idx="2157">
                  <c:v>550000</c:v>
                </c:pt>
                <c:pt idx="2158">
                  <c:v>665000</c:v>
                </c:pt>
                <c:pt idx="2159">
                  <c:v>455000</c:v>
                </c:pt>
                <c:pt idx="2160">
                  <c:v>440000</c:v>
                </c:pt>
                <c:pt idx="2161">
                  <c:v>332000</c:v>
                </c:pt>
                <c:pt idx="2162">
                  <c:v>280000</c:v>
                </c:pt>
                <c:pt idx="2163">
                  <c:v>570000</c:v>
                </c:pt>
                <c:pt idx="2164">
                  <c:v>250000</c:v>
                </c:pt>
                <c:pt idx="2165">
                  <c:v>238000</c:v>
                </c:pt>
                <c:pt idx="2166">
                  <c:v>265000</c:v>
                </c:pt>
                <c:pt idx="2167">
                  <c:v>306000</c:v>
                </c:pt>
                <c:pt idx="2168">
                  <c:v>345000</c:v>
                </c:pt>
                <c:pt idx="2169">
                  <c:v>765000</c:v>
                </c:pt>
                <c:pt idx="2170">
                  <c:v>346300</c:v>
                </c:pt>
                <c:pt idx="2171">
                  <c:v>342500</c:v>
                </c:pt>
                <c:pt idx="2172">
                  <c:v>501000</c:v>
                </c:pt>
                <c:pt idx="2173">
                  <c:v>270000</c:v>
                </c:pt>
                <c:pt idx="2174">
                  <c:v>638000</c:v>
                </c:pt>
                <c:pt idx="2175">
                  <c:v>460000</c:v>
                </c:pt>
                <c:pt idx="2176">
                  <c:v>760000</c:v>
                </c:pt>
                <c:pt idx="2177" formatCode="0.00E+00">
                  <c:v>1085000</c:v>
                </c:pt>
                <c:pt idx="2178">
                  <c:v>234000</c:v>
                </c:pt>
                <c:pt idx="2179" formatCode="0.00E+00">
                  <c:v>1650000</c:v>
                </c:pt>
                <c:pt idx="2180">
                  <c:v>488000</c:v>
                </c:pt>
                <c:pt idx="2181" formatCode="0.00E+00">
                  <c:v>1550000</c:v>
                </c:pt>
                <c:pt idx="2182">
                  <c:v>499000</c:v>
                </c:pt>
                <c:pt idx="2183">
                  <c:v>150000</c:v>
                </c:pt>
                <c:pt idx="2184">
                  <c:v>333000</c:v>
                </c:pt>
                <c:pt idx="2185">
                  <c:v>700000</c:v>
                </c:pt>
                <c:pt idx="2186">
                  <c:v>275000</c:v>
                </c:pt>
                <c:pt idx="2187">
                  <c:v>330000</c:v>
                </c:pt>
                <c:pt idx="2188">
                  <c:v>360000</c:v>
                </c:pt>
                <c:pt idx="2189">
                  <c:v>467000</c:v>
                </c:pt>
                <c:pt idx="2190">
                  <c:v>568000</c:v>
                </c:pt>
                <c:pt idx="2191">
                  <c:v>605000</c:v>
                </c:pt>
                <c:pt idx="2192">
                  <c:v>750000</c:v>
                </c:pt>
                <c:pt idx="2193">
                  <c:v>760000</c:v>
                </c:pt>
                <c:pt idx="2194">
                  <c:v>265000</c:v>
                </c:pt>
                <c:pt idx="2195">
                  <c:v>490000</c:v>
                </c:pt>
                <c:pt idx="2196">
                  <c:v>360000</c:v>
                </c:pt>
                <c:pt idx="2197">
                  <c:v>311750</c:v>
                </c:pt>
                <c:pt idx="2198">
                  <c:v>399000</c:v>
                </c:pt>
                <c:pt idx="2199">
                  <c:v>347000</c:v>
                </c:pt>
                <c:pt idx="2200" formatCode="0.00E+00">
                  <c:v>1680000</c:v>
                </c:pt>
                <c:pt idx="2201">
                  <c:v>585000</c:v>
                </c:pt>
                <c:pt idx="2202">
                  <c:v>340000</c:v>
                </c:pt>
                <c:pt idx="2203">
                  <c:v>612000</c:v>
                </c:pt>
                <c:pt idx="2204">
                  <c:v>230000</c:v>
                </c:pt>
                <c:pt idx="2205">
                  <c:v>604000</c:v>
                </c:pt>
                <c:pt idx="2206">
                  <c:v>250000</c:v>
                </c:pt>
                <c:pt idx="2207">
                  <c:v>258500</c:v>
                </c:pt>
                <c:pt idx="2208">
                  <c:v>783000</c:v>
                </c:pt>
                <c:pt idx="2209" formatCode="0.00E+00">
                  <c:v>1050000</c:v>
                </c:pt>
                <c:pt idx="2210">
                  <c:v>760000</c:v>
                </c:pt>
                <c:pt idx="2211">
                  <c:v>276000</c:v>
                </c:pt>
                <c:pt idx="2212">
                  <c:v>550000</c:v>
                </c:pt>
                <c:pt idx="2213">
                  <c:v>398000</c:v>
                </c:pt>
                <c:pt idx="2214">
                  <c:v>775000</c:v>
                </c:pt>
                <c:pt idx="2215" formatCode="0.00E+00">
                  <c:v>1027500</c:v>
                </c:pt>
                <c:pt idx="2216">
                  <c:v>327000</c:v>
                </c:pt>
                <c:pt idx="2217">
                  <c:v>564500</c:v>
                </c:pt>
                <c:pt idx="2218">
                  <c:v>782000</c:v>
                </c:pt>
                <c:pt idx="2219">
                  <c:v>398000</c:v>
                </c:pt>
                <c:pt idx="2220">
                  <c:v>257000</c:v>
                </c:pt>
                <c:pt idx="2221">
                  <c:v>235000</c:v>
                </c:pt>
                <c:pt idx="2222">
                  <c:v>453000</c:v>
                </c:pt>
                <c:pt idx="2223">
                  <c:v>535000</c:v>
                </c:pt>
                <c:pt idx="2224">
                  <c:v>275000</c:v>
                </c:pt>
                <c:pt idx="2225">
                  <c:v>665000</c:v>
                </c:pt>
                <c:pt idx="2226">
                  <c:v>670000</c:v>
                </c:pt>
                <c:pt idx="2227">
                  <c:v>465000</c:v>
                </c:pt>
                <c:pt idx="2228">
                  <c:v>210000</c:v>
                </c:pt>
                <c:pt idx="2229">
                  <c:v>265000</c:v>
                </c:pt>
                <c:pt idx="2230">
                  <c:v>426000</c:v>
                </c:pt>
                <c:pt idx="2231">
                  <c:v>529219</c:v>
                </c:pt>
                <c:pt idx="2232">
                  <c:v>600000</c:v>
                </c:pt>
                <c:pt idx="2233">
                  <c:v>875000</c:v>
                </c:pt>
                <c:pt idx="2234">
                  <c:v>608000</c:v>
                </c:pt>
                <c:pt idx="2235">
                  <c:v>220000</c:v>
                </c:pt>
                <c:pt idx="2236" formatCode="0.00E+00">
                  <c:v>1760000</c:v>
                </c:pt>
                <c:pt idx="2237">
                  <c:v>295450</c:v>
                </c:pt>
                <c:pt idx="2238">
                  <c:v>315000</c:v>
                </c:pt>
                <c:pt idx="2239">
                  <c:v>205000</c:v>
                </c:pt>
                <c:pt idx="2240">
                  <c:v>310000</c:v>
                </c:pt>
                <c:pt idx="2241" formatCode="0.00E+00">
                  <c:v>1000000</c:v>
                </c:pt>
                <c:pt idx="2242">
                  <c:v>525000</c:v>
                </c:pt>
                <c:pt idx="2243">
                  <c:v>284000</c:v>
                </c:pt>
                <c:pt idx="2244">
                  <c:v>510000</c:v>
                </c:pt>
                <c:pt idx="2245">
                  <c:v>405000</c:v>
                </c:pt>
                <c:pt idx="2246">
                  <c:v>509950</c:v>
                </c:pt>
                <c:pt idx="2247">
                  <c:v>600000</c:v>
                </c:pt>
                <c:pt idx="2248">
                  <c:v>990000</c:v>
                </c:pt>
                <c:pt idx="2249">
                  <c:v>280005</c:v>
                </c:pt>
                <c:pt idx="2250">
                  <c:v>700000</c:v>
                </c:pt>
                <c:pt idx="2251">
                  <c:v>330000</c:v>
                </c:pt>
                <c:pt idx="2252">
                  <c:v>340000</c:v>
                </c:pt>
                <c:pt idx="2253">
                  <c:v>468000</c:v>
                </c:pt>
                <c:pt idx="2254" formatCode="0.00E+00">
                  <c:v>1339000</c:v>
                </c:pt>
                <c:pt idx="2255">
                  <c:v>515000</c:v>
                </c:pt>
                <c:pt idx="2256">
                  <c:v>245000</c:v>
                </c:pt>
                <c:pt idx="2257">
                  <c:v>265000</c:v>
                </c:pt>
                <c:pt idx="2258">
                  <c:v>372400</c:v>
                </c:pt>
                <c:pt idx="2259">
                  <c:v>390000</c:v>
                </c:pt>
                <c:pt idx="2260">
                  <c:v>208000</c:v>
                </c:pt>
                <c:pt idx="2261">
                  <c:v>273000</c:v>
                </c:pt>
                <c:pt idx="2262">
                  <c:v>455000</c:v>
                </c:pt>
                <c:pt idx="2263">
                  <c:v>270000</c:v>
                </c:pt>
                <c:pt idx="2264">
                  <c:v>618000</c:v>
                </c:pt>
                <c:pt idx="2265">
                  <c:v>213550</c:v>
                </c:pt>
                <c:pt idx="2266">
                  <c:v>210000</c:v>
                </c:pt>
                <c:pt idx="2267" formatCode="0.00E+00">
                  <c:v>2750000</c:v>
                </c:pt>
                <c:pt idx="2268">
                  <c:v>403500</c:v>
                </c:pt>
                <c:pt idx="2269">
                  <c:v>235000</c:v>
                </c:pt>
                <c:pt idx="2270">
                  <c:v>287500</c:v>
                </c:pt>
                <c:pt idx="2271">
                  <c:v>546800</c:v>
                </c:pt>
                <c:pt idx="2272">
                  <c:v>183000</c:v>
                </c:pt>
                <c:pt idx="2273">
                  <c:v>560000</c:v>
                </c:pt>
                <c:pt idx="2274">
                  <c:v>299500</c:v>
                </c:pt>
                <c:pt idx="2275">
                  <c:v>610000</c:v>
                </c:pt>
                <c:pt idx="2276">
                  <c:v>288350</c:v>
                </c:pt>
                <c:pt idx="2277">
                  <c:v>500000</c:v>
                </c:pt>
                <c:pt idx="2278">
                  <c:v>625000</c:v>
                </c:pt>
                <c:pt idx="2279">
                  <c:v>418000</c:v>
                </c:pt>
                <c:pt idx="2280">
                  <c:v>660000</c:v>
                </c:pt>
                <c:pt idx="2281">
                  <c:v>775000</c:v>
                </c:pt>
                <c:pt idx="2282">
                  <c:v>429500</c:v>
                </c:pt>
                <c:pt idx="2283">
                  <c:v>569000</c:v>
                </c:pt>
                <c:pt idx="2284">
                  <c:v>250000</c:v>
                </c:pt>
                <c:pt idx="2285">
                  <c:v>225000</c:v>
                </c:pt>
                <c:pt idx="2286">
                  <c:v>530000</c:v>
                </c:pt>
                <c:pt idx="2287">
                  <c:v>306000</c:v>
                </c:pt>
                <c:pt idx="2288">
                  <c:v>517100</c:v>
                </c:pt>
                <c:pt idx="2289">
                  <c:v>354950</c:v>
                </c:pt>
                <c:pt idx="2290">
                  <c:v>348000</c:v>
                </c:pt>
                <c:pt idx="2291">
                  <c:v>522250</c:v>
                </c:pt>
                <c:pt idx="2292">
                  <c:v>275000</c:v>
                </c:pt>
                <c:pt idx="2293">
                  <c:v>390000</c:v>
                </c:pt>
                <c:pt idx="2294">
                  <c:v>260000</c:v>
                </c:pt>
                <c:pt idx="2295">
                  <c:v>585000</c:v>
                </c:pt>
                <c:pt idx="2296">
                  <c:v>605000</c:v>
                </c:pt>
                <c:pt idx="2297">
                  <c:v>342000</c:v>
                </c:pt>
                <c:pt idx="2298">
                  <c:v>900000</c:v>
                </c:pt>
                <c:pt idx="2299">
                  <c:v>252000</c:v>
                </c:pt>
                <c:pt idx="2300">
                  <c:v>357000</c:v>
                </c:pt>
                <c:pt idx="2301">
                  <c:v>370000</c:v>
                </c:pt>
                <c:pt idx="2302">
                  <c:v>322500</c:v>
                </c:pt>
                <c:pt idx="2303">
                  <c:v>210000</c:v>
                </c:pt>
                <c:pt idx="2304">
                  <c:v>290000</c:v>
                </c:pt>
                <c:pt idx="2305">
                  <c:v>860000</c:v>
                </c:pt>
                <c:pt idx="2306">
                  <c:v>302000</c:v>
                </c:pt>
                <c:pt idx="2307">
                  <c:v>369160</c:v>
                </c:pt>
                <c:pt idx="2308" formatCode="0.00E+00">
                  <c:v>1185000</c:v>
                </c:pt>
                <c:pt idx="2309">
                  <c:v>993000</c:v>
                </c:pt>
                <c:pt idx="2310">
                  <c:v>380000</c:v>
                </c:pt>
                <c:pt idx="2311">
                  <c:v>635000</c:v>
                </c:pt>
                <c:pt idx="2312">
                  <c:v>260000</c:v>
                </c:pt>
                <c:pt idx="2313">
                  <c:v>243000</c:v>
                </c:pt>
                <c:pt idx="2314" formatCode="0.00E+00">
                  <c:v>1400000</c:v>
                </c:pt>
                <c:pt idx="2315">
                  <c:v>665000</c:v>
                </c:pt>
                <c:pt idx="2316">
                  <c:v>898000</c:v>
                </c:pt>
                <c:pt idx="2317">
                  <c:v>583000</c:v>
                </c:pt>
                <c:pt idx="2318">
                  <c:v>429000</c:v>
                </c:pt>
                <c:pt idx="2319">
                  <c:v>471000</c:v>
                </c:pt>
                <c:pt idx="2320" formatCode="0.00E+00">
                  <c:v>1810000</c:v>
                </c:pt>
                <c:pt idx="2321">
                  <c:v>739500</c:v>
                </c:pt>
                <c:pt idx="2322">
                  <c:v>450000</c:v>
                </c:pt>
                <c:pt idx="2323">
                  <c:v>552500</c:v>
                </c:pt>
                <c:pt idx="2324">
                  <c:v>437000</c:v>
                </c:pt>
                <c:pt idx="2325">
                  <c:v>270000</c:v>
                </c:pt>
                <c:pt idx="2326">
                  <c:v>226740</c:v>
                </c:pt>
                <c:pt idx="2327">
                  <c:v>446500</c:v>
                </c:pt>
                <c:pt idx="2328">
                  <c:v>283000</c:v>
                </c:pt>
                <c:pt idx="2329">
                  <c:v>445000</c:v>
                </c:pt>
                <c:pt idx="2330">
                  <c:v>250000</c:v>
                </c:pt>
                <c:pt idx="2331">
                  <c:v>307000</c:v>
                </c:pt>
                <c:pt idx="2332">
                  <c:v>315000</c:v>
                </c:pt>
                <c:pt idx="2333">
                  <c:v>555000</c:v>
                </c:pt>
                <c:pt idx="2334">
                  <c:v>264900</c:v>
                </c:pt>
                <c:pt idx="2335">
                  <c:v>510000</c:v>
                </c:pt>
                <c:pt idx="2336">
                  <c:v>328000</c:v>
                </c:pt>
                <c:pt idx="2337">
                  <c:v>358000</c:v>
                </c:pt>
                <c:pt idx="2338">
                  <c:v>325000</c:v>
                </c:pt>
                <c:pt idx="2339" formatCode="0.00E+00">
                  <c:v>1365000</c:v>
                </c:pt>
                <c:pt idx="2340">
                  <c:v>230000</c:v>
                </c:pt>
                <c:pt idx="2341">
                  <c:v>545000</c:v>
                </c:pt>
                <c:pt idx="2342">
                  <c:v>705380</c:v>
                </c:pt>
                <c:pt idx="2343">
                  <c:v>459000</c:v>
                </c:pt>
                <c:pt idx="2344">
                  <c:v>815000</c:v>
                </c:pt>
                <c:pt idx="2345">
                  <c:v>495000</c:v>
                </c:pt>
                <c:pt idx="2346">
                  <c:v>520000</c:v>
                </c:pt>
                <c:pt idx="2347">
                  <c:v>430000</c:v>
                </c:pt>
                <c:pt idx="2348">
                  <c:v>255000</c:v>
                </c:pt>
                <c:pt idx="2349">
                  <c:v>588000</c:v>
                </c:pt>
                <c:pt idx="2350">
                  <c:v>350000</c:v>
                </c:pt>
                <c:pt idx="2351">
                  <c:v>625000</c:v>
                </c:pt>
                <c:pt idx="2352">
                  <c:v>172500</c:v>
                </c:pt>
                <c:pt idx="2353">
                  <c:v>554000</c:v>
                </c:pt>
                <c:pt idx="2354">
                  <c:v>775000</c:v>
                </c:pt>
                <c:pt idx="2355" formatCode="0.00E+00">
                  <c:v>1187500</c:v>
                </c:pt>
                <c:pt idx="2356">
                  <c:v>618000</c:v>
                </c:pt>
                <c:pt idx="2357">
                  <c:v>305000</c:v>
                </c:pt>
                <c:pt idx="2358">
                  <c:v>232000</c:v>
                </c:pt>
                <c:pt idx="2359">
                  <c:v>262000</c:v>
                </c:pt>
                <c:pt idx="2360">
                  <c:v>234000</c:v>
                </c:pt>
                <c:pt idx="2361">
                  <c:v>500000</c:v>
                </c:pt>
                <c:pt idx="2362">
                  <c:v>278000</c:v>
                </c:pt>
                <c:pt idx="2363">
                  <c:v>230000</c:v>
                </c:pt>
                <c:pt idx="2364">
                  <c:v>500000</c:v>
                </c:pt>
                <c:pt idx="2365">
                  <c:v>366500</c:v>
                </c:pt>
                <c:pt idx="2366">
                  <c:v>665000</c:v>
                </c:pt>
                <c:pt idx="2367" formatCode="0.00E+00">
                  <c:v>1101000</c:v>
                </c:pt>
                <c:pt idx="2368">
                  <c:v>575000</c:v>
                </c:pt>
                <c:pt idx="2369">
                  <c:v>674750</c:v>
                </c:pt>
                <c:pt idx="2370">
                  <c:v>719000</c:v>
                </c:pt>
                <c:pt idx="2371">
                  <c:v>482000</c:v>
                </c:pt>
                <c:pt idx="2372">
                  <c:v>254000</c:v>
                </c:pt>
                <c:pt idx="2373">
                  <c:v>443725</c:v>
                </c:pt>
                <c:pt idx="2374">
                  <c:v>575000</c:v>
                </c:pt>
                <c:pt idx="2375">
                  <c:v>469000</c:v>
                </c:pt>
                <c:pt idx="2376">
                  <c:v>175000</c:v>
                </c:pt>
                <c:pt idx="2377">
                  <c:v>437000</c:v>
                </c:pt>
                <c:pt idx="2378">
                  <c:v>550000</c:v>
                </c:pt>
                <c:pt idx="2379">
                  <c:v>172040</c:v>
                </c:pt>
                <c:pt idx="2380">
                  <c:v>363000</c:v>
                </c:pt>
                <c:pt idx="2381">
                  <c:v>282000</c:v>
                </c:pt>
                <c:pt idx="2382">
                  <c:v>400000</c:v>
                </c:pt>
                <c:pt idx="2383">
                  <c:v>650000</c:v>
                </c:pt>
                <c:pt idx="2384">
                  <c:v>365000</c:v>
                </c:pt>
                <c:pt idx="2385">
                  <c:v>269950</c:v>
                </c:pt>
                <c:pt idx="2386">
                  <c:v>260000</c:v>
                </c:pt>
                <c:pt idx="2387">
                  <c:v>193000</c:v>
                </c:pt>
                <c:pt idx="2388">
                  <c:v>340000</c:v>
                </c:pt>
                <c:pt idx="2389">
                  <c:v>900000</c:v>
                </c:pt>
                <c:pt idx="2390">
                  <c:v>371000</c:v>
                </c:pt>
                <c:pt idx="2391">
                  <c:v>592000</c:v>
                </c:pt>
                <c:pt idx="2392">
                  <c:v>300000</c:v>
                </c:pt>
                <c:pt idx="2393">
                  <c:v>449950</c:v>
                </c:pt>
                <c:pt idx="2394">
                  <c:v>299500</c:v>
                </c:pt>
                <c:pt idx="2395">
                  <c:v>995000</c:v>
                </c:pt>
                <c:pt idx="2396">
                  <c:v>335000</c:v>
                </c:pt>
                <c:pt idx="2397">
                  <c:v>280000</c:v>
                </c:pt>
                <c:pt idx="2398">
                  <c:v>446000</c:v>
                </c:pt>
                <c:pt idx="2399" formatCode="0.00E+00">
                  <c:v>1544500</c:v>
                </c:pt>
                <c:pt idx="2400">
                  <c:v>325000</c:v>
                </c:pt>
                <c:pt idx="2401">
                  <c:v>450000</c:v>
                </c:pt>
                <c:pt idx="2402">
                  <c:v>322500</c:v>
                </c:pt>
                <c:pt idx="2403">
                  <c:v>453000</c:v>
                </c:pt>
                <c:pt idx="2404">
                  <c:v>655000</c:v>
                </c:pt>
                <c:pt idx="2405">
                  <c:v>603000</c:v>
                </c:pt>
                <c:pt idx="2406">
                  <c:v>235000</c:v>
                </c:pt>
                <c:pt idx="2407">
                  <c:v>968933</c:v>
                </c:pt>
                <c:pt idx="2408" formatCode="0.00E+00">
                  <c:v>1015000</c:v>
                </c:pt>
                <c:pt idx="2409">
                  <c:v>435000</c:v>
                </c:pt>
                <c:pt idx="2410">
                  <c:v>242000</c:v>
                </c:pt>
                <c:pt idx="2411">
                  <c:v>487000</c:v>
                </c:pt>
                <c:pt idx="2412">
                  <c:v>810000</c:v>
                </c:pt>
                <c:pt idx="2413">
                  <c:v>625000</c:v>
                </c:pt>
                <c:pt idx="2414">
                  <c:v>165000</c:v>
                </c:pt>
                <c:pt idx="2415">
                  <c:v>335000</c:v>
                </c:pt>
                <c:pt idx="2416">
                  <c:v>286700</c:v>
                </c:pt>
                <c:pt idx="2417">
                  <c:v>699000</c:v>
                </c:pt>
                <c:pt idx="2418">
                  <c:v>280000</c:v>
                </c:pt>
                <c:pt idx="2419">
                  <c:v>580000</c:v>
                </c:pt>
                <c:pt idx="2420">
                  <c:v>754800</c:v>
                </c:pt>
                <c:pt idx="2421">
                  <c:v>525000</c:v>
                </c:pt>
                <c:pt idx="2422">
                  <c:v>562000</c:v>
                </c:pt>
                <c:pt idx="2423">
                  <c:v>575000</c:v>
                </c:pt>
                <c:pt idx="2424">
                  <c:v>808900</c:v>
                </c:pt>
                <c:pt idx="2425">
                  <c:v>992000</c:v>
                </c:pt>
                <c:pt idx="2426">
                  <c:v>335000</c:v>
                </c:pt>
                <c:pt idx="2427">
                  <c:v>473000</c:v>
                </c:pt>
                <c:pt idx="2428">
                  <c:v>350000</c:v>
                </c:pt>
                <c:pt idx="2429" formatCode="0.00E+00">
                  <c:v>1600000</c:v>
                </c:pt>
                <c:pt idx="2430">
                  <c:v>305500</c:v>
                </c:pt>
                <c:pt idx="2431">
                  <c:v>306000</c:v>
                </c:pt>
                <c:pt idx="2432">
                  <c:v>233000</c:v>
                </c:pt>
                <c:pt idx="2433">
                  <c:v>490000</c:v>
                </c:pt>
                <c:pt idx="2434">
                  <c:v>445000</c:v>
                </c:pt>
                <c:pt idx="2435">
                  <c:v>355000</c:v>
                </c:pt>
                <c:pt idx="2436">
                  <c:v>360000</c:v>
                </c:pt>
                <c:pt idx="2437">
                  <c:v>737500</c:v>
                </c:pt>
                <c:pt idx="2438">
                  <c:v>985000</c:v>
                </c:pt>
                <c:pt idx="2439">
                  <c:v>349950</c:v>
                </c:pt>
                <c:pt idx="2440">
                  <c:v>520000</c:v>
                </c:pt>
                <c:pt idx="2441">
                  <c:v>355950</c:v>
                </c:pt>
                <c:pt idx="2442">
                  <c:v>485000</c:v>
                </c:pt>
                <c:pt idx="2443">
                  <c:v>143000</c:v>
                </c:pt>
                <c:pt idx="2444" formatCode="0.00E+00">
                  <c:v>3278000</c:v>
                </c:pt>
                <c:pt idx="2445">
                  <c:v>355000</c:v>
                </c:pt>
                <c:pt idx="2446" formatCode="0.00E+00">
                  <c:v>1126000</c:v>
                </c:pt>
                <c:pt idx="2447">
                  <c:v>200000</c:v>
                </c:pt>
                <c:pt idx="2448">
                  <c:v>913000</c:v>
                </c:pt>
                <c:pt idx="2449" formatCode="0.00E+00">
                  <c:v>1600000</c:v>
                </c:pt>
                <c:pt idx="2450">
                  <c:v>409900</c:v>
                </c:pt>
                <c:pt idx="2451">
                  <c:v>265000</c:v>
                </c:pt>
                <c:pt idx="2452">
                  <c:v>740000</c:v>
                </c:pt>
                <c:pt idx="2453">
                  <c:v>306000</c:v>
                </c:pt>
                <c:pt idx="2454">
                  <c:v>381000</c:v>
                </c:pt>
                <c:pt idx="2455" formatCode="0.00E+00">
                  <c:v>1220000</c:v>
                </c:pt>
                <c:pt idx="2456" formatCode="0.00E+00">
                  <c:v>1050000</c:v>
                </c:pt>
                <c:pt idx="2457">
                  <c:v>408000</c:v>
                </c:pt>
                <c:pt idx="2458">
                  <c:v>739900</c:v>
                </c:pt>
                <c:pt idx="2459">
                  <c:v>674250</c:v>
                </c:pt>
                <c:pt idx="2460">
                  <c:v>438400</c:v>
                </c:pt>
                <c:pt idx="2461" formatCode="0.00E+00">
                  <c:v>1700000</c:v>
                </c:pt>
                <c:pt idx="2462">
                  <c:v>703000</c:v>
                </c:pt>
                <c:pt idx="2463">
                  <c:v>262000</c:v>
                </c:pt>
                <c:pt idx="2464">
                  <c:v>353000</c:v>
                </c:pt>
                <c:pt idx="2465">
                  <c:v>500000</c:v>
                </c:pt>
                <c:pt idx="2466" formatCode="0.00E+00">
                  <c:v>1280000</c:v>
                </c:pt>
                <c:pt idx="2467">
                  <c:v>332000</c:v>
                </c:pt>
                <c:pt idx="2468">
                  <c:v>824000</c:v>
                </c:pt>
                <c:pt idx="2469">
                  <c:v>290000</c:v>
                </c:pt>
                <c:pt idx="2470">
                  <c:v>700000</c:v>
                </c:pt>
                <c:pt idx="2471">
                  <c:v>550000</c:v>
                </c:pt>
                <c:pt idx="2472">
                  <c:v>549000</c:v>
                </c:pt>
                <c:pt idx="2473" formatCode="0.00E+00">
                  <c:v>1865000</c:v>
                </c:pt>
                <c:pt idx="2474">
                  <c:v>858000</c:v>
                </c:pt>
                <c:pt idx="2475">
                  <c:v>345000</c:v>
                </c:pt>
                <c:pt idx="2476">
                  <c:v>340000</c:v>
                </c:pt>
                <c:pt idx="2477" formatCode="0.00E+00">
                  <c:v>1215000</c:v>
                </c:pt>
                <c:pt idx="2478">
                  <c:v>275000</c:v>
                </c:pt>
                <c:pt idx="2479">
                  <c:v>405000</c:v>
                </c:pt>
                <c:pt idx="2480">
                  <c:v>432500</c:v>
                </c:pt>
                <c:pt idx="2481">
                  <c:v>236500</c:v>
                </c:pt>
                <c:pt idx="2482">
                  <c:v>679000</c:v>
                </c:pt>
                <c:pt idx="2483">
                  <c:v>543000</c:v>
                </c:pt>
                <c:pt idx="2484">
                  <c:v>294000</c:v>
                </c:pt>
                <c:pt idx="2485">
                  <c:v>340500</c:v>
                </c:pt>
                <c:pt idx="2486" formatCode="0.00E+00">
                  <c:v>1012000</c:v>
                </c:pt>
                <c:pt idx="2487">
                  <c:v>335000</c:v>
                </c:pt>
                <c:pt idx="2488">
                  <c:v>425000</c:v>
                </c:pt>
                <c:pt idx="2489">
                  <c:v>353000</c:v>
                </c:pt>
                <c:pt idx="2490">
                  <c:v>540000</c:v>
                </c:pt>
                <c:pt idx="2491">
                  <c:v>640000</c:v>
                </c:pt>
                <c:pt idx="2492">
                  <c:v>339950</c:v>
                </c:pt>
                <c:pt idx="2493">
                  <c:v>195000</c:v>
                </c:pt>
                <c:pt idx="2494">
                  <c:v>322000</c:v>
                </c:pt>
                <c:pt idx="2495">
                  <c:v>660000</c:v>
                </c:pt>
                <c:pt idx="2496">
                  <c:v>280000</c:v>
                </c:pt>
                <c:pt idx="2497">
                  <c:v>300000</c:v>
                </c:pt>
                <c:pt idx="2498">
                  <c:v>207500</c:v>
                </c:pt>
                <c:pt idx="2499">
                  <c:v>195000</c:v>
                </c:pt>
                <c:pt idx="2500">
                  <c:v>700000</c:v>
                </c:pt>
                <c:pt idx="2501">
                  <c:v>560000</c:v>
                </c:pt>
                <c:pt idx="2502">
                  <c:v>260000</c:v>
                </c:pt>
                <c:pt idx="2503">
                  <c:v>575000</c:v>
                </c:pt>
                <c:pt idx="2504">
                  <c:v>475000</c:v>
                </c:pt>
                <c:pt idx="2505">
                  <c:v>285000</c:v>
                </c:pt>
                <c:pt idx="2506">
                  <c:v>753888</c:v>
                </c:pt>
                <c:pt idx="2507">
                  <c:v>650000</c:v>
                </c:pt>
                <c:pt idx="2508">
                  <c:v>620000</c:v>
                </c:pt>
                <c:pt idx="2509">
                  <c:v>526000</c:v>
                </c:pt>
                <c:pt idx="2510">
                  <c:v>155000</c:v>
                </c:pt>
                <c:pt idx="2511">
                  <c:v>342000</c:v>
                </c:pt>
                <c:pt idx="2512">
                  <c:v>390000</c:v>
                </c:pt>
                <c:pt idx="2513">
                  <c:v>685000</c:v>
                </c:pt>
                <c:pt idx="2514">
                  <c:v>608000</c:v>
                </c:pt>
                <c:pt idx="2515">
                  <c:v>179900</c:v>
                </c:pt>
                <c:pt idx="2516" formatCode="0.00E+00">
                  <c:v>1245000</c:v>
                </c:pt>
                <c:pt idx="2517">
                  <c:v>166000</c:v>
                </c:pt>
                <c:pt idx="2518">
                  <c:v>462000</c:v>
                </c:pt>
                <c:pt idx="2519">
                  <c:v>545000</c:v>
                </c:pt>
                <c:pt idx="2520">
                  <c:v>415000</c:v>
                </c:pt>
                <c:pt idx="2521">
                  <c:v>269000</c:v>
                </c:pt>
                <c:pt idx="2522">
                  <c:v>356500</c:v>
                </c:pt>
                <c:pt idx="2523">
                  <c:v>225000</c:v>
                </c:pt>
                <c:pt idx="2524">
                  <c:v>175000</c:v>
                </c:pt>
                <c:pt idx="2525">
                  <c:v>549000</c:v>
                </c:pt>
                <c:pt idx="2526">
                  <c:v>535000</c:v>
                </c:pt>
                <c:pt idx="2527">
                  <c:v>627000</c:v>
                </c:pt>
                <c:pt idx="2528">
                  <c:v>565000</c:v>
                </c:pt>
                <c:pt idx="2529">
                  <c:v>392450</c:v>
                </c:pt>
                <c:pt idx="2530">
                  <c:v>509000</c:v>
                </c:pt>
                <c:pt idx="2531">
                  <c:v>340000</c:v>
                </c:pt>
                <c:pt idx="2532">
                  <c:v>537000</c:v>
                </c:pt>
                <c:pt idx="2533">
                  <c:v>865000</c:v>
                </c:pt>
                <c:pt idx="2534">
                  <c:v>358000</c:v>
                </c:pt>
                <c:pt idx="2535">
                  <c:v>595000</c:v>
                </c:pt>
                <c:pt idx="2536">
                  <c:v>661000</c:v>
                </c:pt>
                <c:pt idx="2537">
                  <c:v>419950</c:v>
                </c:pt>
                <c:pt idx="2538">
                  <c:v>490000</c:v>
                </c:pt>
                <c:pt idx="2539">
                  <c:v>525000</c:v>
                </c:pt>
                <c:pt idx="2540">
                  <c:v>350000</c:v>
                </c:pt>
                <c:pt idx="2541">
                  <c:v>552500</c:v>
                </c:pt>
                <c:pt idx="2542">
                  <c:v>210000</c:v>
                </c:pt>
                <c:pt idx="2543">
                  <c:v>390000</c:v>
                </c:pt>
                <c:pt idx="2544">
                  <c:v>336800</c:v>
                </c:pt>
                <c:pt idx="2545">
                  <c:v>465000</c:v>
                </c:pt>
                <c:pt idx="2546">
                  <c:v>299900</c:v>
                </c:pt>
                <c:pt idx="2547">
                  <c:v>715000</c:v>
                </c:pt>
                <c:pt idx="2548">
                  <c:v>235000</c:v>
                </c:pt>
                <c:pt idx="2549">
                  <c:v>276000</c:v>
                </c:pt>
                <c:pt idx="2550">
                  <c:v>265000</c:v>
                </c:pt>
                <c:pt idx="2551">
                  <c:v>425000</c:v>
                </c:pt>
                <c:pt idx="2552">
                  <c:v>313000</c:v>
                </c:pt>
                <c:pt idx="2553">
                  <c:v>715000</c:v>
                </c:pt>
                <c:pt idx="2554">
                  <c:v>265000</c:v>
                </c:pt>
                <c:pt idx="2555">
                  <c:v>646000</c:v>
                </c:pt>
                <c:pt idx="2556">
                  <c:v>175000</c:v>
                </c:pt>
                <c:pt idx="2557">
                  <c:v>649000</c:v>
                </c:pt>
                <c:pt idx="2558">
                  <c:v>785000</c:v>
                </c:pt>
                <c:pt idx="2559">
                  <c:v>890000</c:v>
                </c:pt>
                <c:pt idx="2560">
                  <c:v>612000</c:v>
                </c:pt>
                <c:pt idx="2561">
                  <c:v>330000</c:v>
                </c:pt>
                <c:pt idx="2562">
                  <c:v>493000</c:v>
                </c:pt>
                <c:pt idx="2563" formatCode="0.00E+00">
                  <c:v>1600000</c:v>
                </c:pt>
                <c:pt idx="2564" formatCode="0.00E+00">
                  <c:v>1620000</c:v>
                </c:pt>
                <c:pt idx="2565" formatCode="0.00E+00">
                  <c:v>1650000</c:v>
                </c:pt>
                <c:pt idx="2566">
                  <c:v>499000</c:v>
                </c:pt>
                <c:pt idx="2567">
                  <c:v>603500</c:v>
                </c:pt>
                <c:pt idx="2568">
                  <c:v>530000</c:v>
                </c:pt>
                <c:pt idx="2569">
                  <c:v>895000</c:v>
                </c:pt>
                <c:pt idx="2570">
                  <c:v>267345</c:v>
                </c:pt>
                <c:pt idx="2571">
                  <c:v>275000</c:v>
                </c:pt>
                <c:pt idx="2572">
                  <c:v>439950</c:v>
                </c:pt>
                <c:pt idx="2573">
                  <c:v>455000</c:v>
                </c:pt>
                <c:pt idx="2574">
                  <c:v>630000</c:v>
                </c:pt>
                <c:pt idx="2575">
                  <c:v>690000</c:v>
                </c:pt>
                <c:pt idx="2576">
                  <c:v>212000</c:v>
                </c:pt>
                <c:pt idx="2577">
                  <c:v>231500</c:v>
                </c:pt>
                <c:pt idx="2578" formatCode="0.00E+00">
                  <c:v>1237500</c:v>
                </c:pt>
                <c:pt idx="2579">
                  <c:v>378500</c:v>
                </c:pt>
                <c:pt idx="2580">
                  <c:v>482000</c:v>
                </c:pt>
                <c:pt idx="2581">
                  <c:v>695000</c:v>
                </c:pt>
                <c:pt idx="2582">
                  <c:v>965000</c:v>
                </c:pt>
                <c:pt idx="2583">
                  <c:v>675000</c:v>
                </c:pt>
                <c:pt idx="2584">
                  <c:v>387000</c:v>
                </c:pt>
                <c:pt idx="2585">
                  <c:v>347500</c:v>
                </c:pt>
                <c:pt idx="2586">
                  <c:v>385000</c:v>
                </c:pt>
                <c:pt idx="2587">
                  <c:v>265000</c:v>
                </c:pt>
                <c:pt idx="2588">
                  <c:v>406000</c:v>
                </c:pt>
                <c:pt idx="2589">
                  <c:v>134000</c:v>
                </c:pt>
                <c:pt idx="2590">
                  <c:v>415000</c:v>
                </c:pt>
                <c:pt idx="2591">
                  <c:v>375000</c:v>
                </c:pt>
                <c:pt idx="2592">
                  <c:v>620000</c:v>
                </c:pt>
                <c:pt idx="2593">
                  <c:v>337500</c:v>
                </c:pt>
                <c:pt idx="2594">
                  <c:v>565000</c:v>
                </c:pt>
                <c:pt idx="2595">
                  <c:v>399500</c:v>
                </c:pt>
                <c:pt idx="2596" formatCode="0.00E+00">
                  <c:v>1065000</c:v>
                </c:pt>
                <c:pt idx="2597">
                  <c:v>352500</c:v>
                </c:pt>
                <c:pt idx="2598">
                  <c:v>259000</c:v>
                </c:pt>
                <c:pt idx="2599">
                  <c:v>320000</c:v>
                </c:pt>
                <c:pt idx="2600">
                  <c:v>733000</c:v>
                </c:pt>
                <c:pt idx="2601">
                  <c:v>381500</c:v>
                </c:pt>
                <c:pt idx="2602">
                  <c:v>343000</c:v>
                </c:pt>
                <c:pt idx="2603">
                  <c:v>205500</c:v>
                </c:pt>
                <c:pt idx="2604">
                  <c:v>525000</c:v>
                </c:pt>
                <c:pt idx="2605">
                  <c:v>300000</c:v>
                </c:pt>
                <c:pt idx="2606">
                  <c:v>299000</c:v>
                </c:pt>
                <c:pt idx="2607">
                  <c:v>561000</c:v>
                </c:pt>
                <c:pt idx="2608">
                  <c:v>450000</c:v>
                </c:pt>
                <c:pt idx="2609">
                  <c:v>540000</c:v>
                </c:pt>
                <c:pt idx="2610">
                  <c:v>379000</c:v>
                </c:pt>
                <c:pt idx="2611">
                  <c:v>230000</c:v>
                </c:pt>
                <c:pt idx="2612">
                  <c:v>399950</c:v>
                </c:pt>
                <c:pt idx="2613">
                  <c:v>355000</c:v>
                </c:pt>
                <c:pt idx="2614">
                  <c:v>580000</c:v>
                </c:pt>
                <c:pt idx="2615">
                  <c:v>700000</c:v>
                </c:pt>
                <c:pt idx="2616">
                  <c:v>279900</c:v>
                </c:pt>
                <c:pt idx="2617">
                  <c:v>210000</c:v>
                </c:pt>
                <c:pt idx="2618" formatCode="0.00E+00">
                  <c:v>1165000</c:v>
                </c:pt>
                <c:pt idx="2619">
                  <c:v>290300</c:v>
                </c:pt>
                <c:pt idx="2620" formatCode="0.00E+00">
                  <c:v>1599950</c:v>
                </c:pt>
                <c:pt idx="2621">
                  <c:v>490000</c:v>
                </c:pt>
                <c:pt idx="2622">
                  <c:v>606000</c:v>
                </c:pt>
                <c:pt idx="2623">
                  <c:v>359950</c:v>
                </c:pt>
                <c:pt idx="2624">
                  <c:v>677100</c:v>
                </c:pt>
                <c:pt idx="2625">
                  <c:v>465000</c:v>
                </c:pt>
                <c:pt idx="2626" formatCode="0.00E+00">
                  <c:v>4500000</c:v>
                </c:pt>
                <c:pt idx="2627">
                  <c:v>500000</c:v>
                </c:pt>
                <c:pt idx="2628">
                  <c:v>455000</c:v>
                </c:pt>
                <c:pt idx="2629">
                  <c:v>705000</c:v>
                </c:pt>
                <c:pt idx="2630">
                  <c:v>420000</c:v>
                </c:pt>
                <c:pt idx="2631">
                  <c:v>169575</c:v>
                </c:pt>
                <c:pt idx="2632">
                  <c:v>250000</c:v>
                </c:pt>
                <c:pt idx="2633">
                  <c:v>530000</c:v>
                </c:pt>
                <c:pt idx="2634">
                  <c:v>590000</c:v>
                </c:pt>
                <c:pt idx="2635">
                  <c:v>257500</c:v>
                </c:pt>
                <c:pt idx="2636">
                  <c:v>415000</c:v>
                </c:pt>
                <c:pt idx="2637">
                  <c:v>536000</c:v>
                </c:pt>
                <c:pt idx="2638">
                  <c:v>246500</c:v>
                </c:pt>
                <c:pt idx="2639">
                  <c:v>395000</c:v>
                </c:pt>
                <c:pt idx="2640">
                  <c:v>739000</c:v>
                </c:pt>
                <c:pt idx="2641" formatCode="0.00E+00">
                  <c:v>1272000</c:v>
                </c:pt>
                <c:pt idx="2642">
                  <c:v>190000</c:v>
                </c:pt>
                <c:pt idx="2643">
                  <c:v>305000</c:v>
                </c:pt>
                <c:pt idx="2644">
                  <c:v>925000</c:v>
                </c:pt>
                <c:pt idx="2645">
                  <c:v>895000</c:v>
                </c:pt>
                <c:pt idx="2646">
                  <c:v>656000</c:v>
                </c:pt>
                <c:pt idx="2647">
                  <c:v>560000</c:v>
                </c:pt>
                <c:pt idx="2648">
                  <c:v>610000</c:v>
                </c:pt>
                <c:pt idx="2649">
                  <c:v>645000</c:v>
                </c:pt>
                <c:pt idx="2650">
                  <c:v>259000</c:v>
                </c:pt>
                <c:pt idx="2651">
                  <c:v>980000</c:v>
                </c:pt>
                <c:pt idx="2652">
                  <c:v>872000</c:v>
                </c:pt>
                <c:pt idx="2653" formatCode="0.00E+00">
                  <c:v>1000000</c:v>
                </c:pt>
                <c:pt idx="2654">
                  <c:v>900000</c:v>
                </c:pt>
                <c:pt idx="2655">
                  <c:v>475000</c:v>
                </c:pt>
                <c:pt idx="2656">
                  <c:v>350000</c:v>
                </c:pt>
                <c:pt idx="2657">
                  <c:v>840000</c:v>
                </c:pt>
                <c:pt idx="2658">
                  <c:v>500000</c:v>
                </c:pt>
                <c:pt idx="2659">
                  <c:v>202500</c:v>
                </c:pt>
                <c:pt idx="2660">
                  <c:v>523000</c:v>
                </c:pt>
                <c:pt idx="2661">
                  <c:v>225000</c:v>
                </c:pt>
                <c:pt idx="2662">
                  <c:v>418200</c:v>
                </c:pt>
                <c:pt idx="2663">
                  <c:v>356500</c:v>
                </c:pt>
                <c:pt idx="2664">
                  <c:v>670000</c:v>
                </c:pt>
                <c:pt idx="2665">
                  <c:v>456150</c:v>
                </c:pt>
                <c:pt idx="2666">
                  <c:v>471000</c:v>
                </c:pt>
                <c:pt idx="2667">
                  <c:v>558000</c:v>
                </c:pt>
                <c:pt idx="2668" formatCode="0.00E+00">
                  <c:v>1380000</c:v>
                </c:pt>
                <c:pt idx="2669">
                  <c:v>161500</c:v>
                </c:pt>
                <c:pt idx="2670">
                  <c:v>311000</c:v>
                </c:pt>
                <c:pt idx="2671">
                  <c:v>470000</c:v>
                </c:pt>
                <c:pt idx="2672">
                  <c:v>569000</c:v>
                </c:pt>
                <c:pt idx="2673">
                  <c:v>689000</c:v>
                </c:pt>
                <c:pt idx="2674">
                  <c:v>271900</c:v>
                </c:pt>
                <c:pt idx="2675">
                  <c:v>278000</c:v>
                </c:pt>
                <c:pt idx="2676">
                  <c:v>820000</c:v>
                </c:pt>
                <c:pt idx="2677">
                  <c:v>399500</c:v>
                </c:pt>
                <c:pt idx="2678">
                  <c:v>462000</c:v>
                </c:pt>
                <c:pt idx="2679">
                  <c:v>347500</c:v>
                </c:pt>
                <c:pt idx="2680">
                  <c:v>562100</c:v>
                </c:pt>
                <c:pt idx="2681">
                  <c:v>230000</c:v>
                </c:pt>
                <c:pt idx="2682">
                  <c:v>687000</c:v>
                </c:pt>
                <c:pt idx="2683">
                  <c:v>725786</c:v>
                </c:pt>
                <c:pt idx="2684">
                  <c:v>315500</c:v>
                </c:pt>
                <c:pt idx="2685">
                  <c:v>312000</c:v>
                </c:pt>
                <c:pt idx="2686">
                  <c:v>343000</c:v>
                </c:pt>
                <c:pt idx="2687">
                  <c:v>385195</c:v>
                </c:pt>
                <c:pt idx="2688">
                  <c:v>415000</c:v>
                </c:pt>
                <c:pt idx="2689">
                  <c:v>461000</c:v>
                </c:pt>
                <c:pt idx="2690">
                  <c:v>369990</c:v>
                </c:pt>
                <c:pt idx="2691">
                  <c:v>349950</c:v>
                </c:pt>
                <c:pt idx="2692">
                  <c:v>285750</c:v>
                </c:pt>
                <c:pt idx="2693">
                  <c:v>542500</c:v>
                </c:pt>
                <c:pt idx="2694">
                  <c:v>830000</c:v>
                </c:pt>
                <c:pt idx="2695">
                  <c:v>705000</c:v>
                </c:pt>
                <c:pt idx="2696">
                  <c:v>615000</c:v>
                </c:pt>
                <c:pt idx="2697">
                  <c:v>184500</c:v>
                </c:pt>
                <c:pt idx="2698">
                  <c:v>412000</c:v>
                </c:pt>
                <c:pt idx="2699">
                  <c:v>250000</c:v>
                </c:pt>
                <c:pt idx="2700">
                  <c:v>580000</c:v>
                </c:pt>
                <c:pt idx="2701">
                  <c:v>220000</c:v>
                </c:pt>
                <c:pt idx="2702">
                  <c:v>675000</c:v>
                </c:pt>
                <c:pt idx="2703">
                  <c:v>373500</c:v>
                </c:pt>
                <c:pt idx="2704">
                  <c:v>662700</c:v>
                </c:pt>
                <c:pt idx="2705">
                  <c:v>239950</c:v>
                </c:pt>
                <c:pt idx="2706">
                  <c:v>383000</c:v>
                </c:pt>
                <c:pt idx="2707">
                  <c:v>485000</c:v>
                </c:pt>
                <c:pt idx="2708">
                  <c:v>610000</c:v>
                </c:pt>
                <c:pt idx="2709">
                  <c:v>545000</c:v>
                </c:pt>
                <c:pt idx="2710">
                  <c:v>780000</c:v>
                </c:pt>
                <c:pt idx="2711">
                  <c:v>305000</c:v>
                </c:pt>
                <c:pt idx="2712">
                  <c:v>405000</c:v>
                </c:pt>
                <c:pt idx="2713" formatCode="0.00E+00">
                  <c:v>1110000</c:v>
                </c:pt>
                <c:pt idx="2714">
                  <c:v>273000</c:v>
                </c:pt>
                <c:pt idx="2715">
                  <c:v>326500</c:v>
                </c:pt>
                <c:pt idx="2716">
                  <c:v>365000</c:v>
                </c:pt>
                <c:pt idx="2717" formatCode="0.00E+00">
                  <c:v>1000750</c:v>
                </c:pt>
                <c:pt idx="2718">
                  <c:v>422500</c:v>
                </c:pt>
                <c:pt idx="2719">
                  <c:v>354450</c:v>
                </c:pt>
                <c:pt idx="2720">
                  <c:v>320000</c:v>
                </c:pt>
                <c:pt idx="2721">
                  <c:v>223000</c:v>
                </c:pt>
                <c:pt idx="2722">
                  <c:v>410000</c:v>
                </c:pt>
                <c:pt idx="2723">
                  <c:v>438000</c:v>
                </c:pt>
                <c:pt idx="2724">
                  <c:v>390000</c:v>
                </c:pt>
                <c:pt idx="2725">
                  <c:v>298500</c:v>
                </c:pt>
                <c:pt idx="2726">
                  <c:v>749999</c:v>
                </c:pt>
                <c:pt idx="2727">
                  <c:v>779000</c:v>
                </c:pt>
                <c:pt idx="2728">
                  <c:v>570000</c:v>
                </c:pt>
                <c:pt idx="2729">
                  <c:v>385000</c:v>
                </c:pt>
                <c:pt idx="2730">
                  <c:v>649000</c:v>
                </c:pt>
                <c:pt idx="2731">
                  <c:v>283000</c:v>
                </c:pt>
                <c:pt idx="2732">
                  <c:v>699900</c:v>
                </c:pt>
                <c:pt idx="2733">
                  <c:v>278500</c:v>
                </c:pt>
                <c:pt idx="2734">
                  <c:v>700000</c:v>
                </c:pt>
                <c:pt idx="2735">
                  <c:v>535000</c:v>
                </c:pt>
                <c:pt idx="2736">
                  <c:v>234500</c:v>
                </c:pt>
                <c:pt idx="2737">
                  <c:v>374150</c:v>
                </c:pt>
                <c:pt idx="2738">
                  <c:v>397000</c:v>
                </c:pt>
                <c:pt idx="2739">
                  <c:v>613000</c:v>
                </c:pt>
                <c:pt idx="2740" formatCode="0.00E+00">
                  <c:v>1150000</c:v>
                </c:pt>
                <c:pt idx="2741">
                  <c:v>595000</c:v>
                </c:pt>
                <c:pt idx="2742">
                  <c:v>340000</c:v>
                </c:pt>
                <c:pt idx="2743">
                  <c:v>388000</c:v>
                </c:pt>
                <c:pt idx="2744">
                  <c:v>404000</c:v>
                </c:pt>
                <c:pt idx="2745">
                  <c:v>810000</c:v>
                </c:pt>
                <c:pt idx="2746">
                  <c:v>405000</c:v>
                </c:pt>
                <c:pt idx="2747">
                  <c:v>726000</c:v>
                </c:pt>
                <c:pt idx="2748">
                  <c:v>266000</c:v>
                </c:pt>
                <c:pt idx="2749">
                  <c:v>722500</c:v>
                </c:pt>
                <c:pt idx="2750">
                  <c:v>352000</c:v>
                </c:pt>
                <c:pt idx="2751">
                  <c:v>265000</c:v>
                </c:pt>
                <c:pt idx="2752">
                  <c:v>856000</c:v>
                </c:pt>
                <c:pt idx="2753">
                  <c:v>346950</c:v>
                </c:pt>
                <c:pt idx="2754">
                  <c:v>866059</c:v>
                </c:pt>
                <c:pt idx="2755">
                  <c:v>410000</c:v>
                </c:pt>
                <c:pt idx="2756">
                  <c:v>370000</c:v>
                </c:pt>
                <c:pt idx="2757">
                  <c:v>230000</c:v>
                </c:pt>
                <c:pt idx="2758">
                  <c:v>400000</c:v>
                </c:pt>
                <c:pt idx="2759">
                  <c:v>172000</c:v>
                </c:pt>
                <c:pt idx="2760">
                  <c:v>615000</c:v>
                </c:pt>
                <c:pt idx="2761">
                  <c:v>860000</c:v>
                </c:pt>
                <c:pt idx="2762">
                  <c:v>555000</c:v>
                </c:pt>
                <c:pt idx="2763">
                  <c:v>579000</c:v>
                </c:pt>
                <c:pt idx="2764">
                  <c:v>385000</c:v>
                </c:pt>
                <c:pt idx="2765">
                  <c:v>420000</c:v>
                </c:pt>
                <c:pt idx="2766">
                  <c:v>645000</c:v>
                </c:pt>
                <c:pt idx="2767">
                  <c:v>549950</c:v>
                </c:pt>
                <c:pt idx="2768">
                  <c:v>678000</c:v>
                </c:pt>
                <c:pt idx="2769">
                  <c:v>199000</c:v>
                </c:pt>
                <c:pt idx="2770">
                  <c:v>604000</c:v>
                </c:pt>
                <c:pt idx="2771">
                  <c:v>268000</c:v>
                </c:pt>
                <c:pt idx="2772">
                  <c:v>960000</c:v>
                </c:pt>
                <c:pt idx="2773">
                  <c:v>509250</c:v>
                </c:pt>
                <c:pt idx="2774">
                  <c:v>416000</c:v>
                </c:pt>
                <c:pt idx="2775">
                  <c:v>190000</c:v>
                </c:pt>
                <c:pt idx="2776">
                  <c:v>212000</c:v>
                </c:pt>
                <c:pt idx="2777">
                  <c:v>325900</c:v>
                </c:pt>
                <c:pt idx="2778">
                  <c:v>560000</c:v>
                </c:pt>
                <c:pt idx="2779">
                  <c:v>275000</c:v>
                </c:pt>
                <c:pt idx="2780">
                  <c:v>665000</c:v>
                </c:pt>
                <c:pt idx="2781" formatCode="0.00E+00">
                  <c:v>1505000</c:v>
                </c:pt>
                <c:pt idx="2782">
                  <c:v>375000</c:v>
                </c:pt>
                <c:pt idx="2783">
                  <c:v>359950</c:v>
                </c:pt>
                <c:pt idx="2784">
                  <c:v>340000</c:v>
                </c:pt>
                <c:pt idx="2785">
                  <c:v>401000</c:v>
                </c:pt>
                <c:pt idx="2786">
                  <c:v>669000</c:v>
                </c:pt>
                <c:pt idx="2787">
                  <c:v>638500</c:v>
                </c:pt>
                <c:pt idx="2788">
                  <c:v>545000</c:v>
                </c:pt>
                <c:pt idx="2789">
                  <c:v>524000</c:v>
                </c:pt>
                <c:pt idx="2790" formatCode="0.00E+00">
                  <c:v>1610000</c:v>
                </c:pt>
                <c:pt idx="2791">
                  <c:v>280000</c:v>
                </c:pt>
                <c:pt idx="2792">
                  <c:v>828000</c:v>
                </c:pt>
                <c:pt idx="2793">
                  <c:v>223000</c:v>
                </c:pt>
                <c:pt idx="2794" formatCode="0.00E+00">
                  <c:v>1289000</c:v>
                </c:pt>
                <c:pt idx="2795">
                  <c:v>750000</c:v>
                </c:pt>
                <c:pt idx="2796">
                  <c:v>430000</c:v>
                </c:pt>
                <c:pt idx="2797">
                  <c:v>711000</c:v>
                </c:pt>
                <c:pt idx="2798">
                  <c:v>310000</c:v>
                </c:pt>
                <c:pt idx="2799">
                  <c:v>415000</c:v>
                </c:pt>
                <c:pt idx="2800">
                  <c:v>274900</c:v>
                </c:pt>
                <c:pt idx="2801">
                  <c:v>525000</c:v>
                </c:pt>
                <c:pt idx="2802">
                  <c:v>179500</c:v>
                </c:pt>
                <c:pt idx="2803">
                  <c:v>478000</c:v>
                </c:pt>
                <c:pt idx="2804">
                  <c:v>195000</c:v>
                </c:pt>
                <c:pt idx="2805">
                  <c:v>385000</c:v>
                </c:pt>
                <c:pt idx="2806">
                  <c:v>401000</c:v>
                </c:pt>
                <c:pt idx="2807">
                  <c:v>522000</c:v>
                </c:pt>
                <c:pt idx="2808">
                  <c:v>330000</c:v>
                </c:pt>
                <c:pt idx="2809">
                  <c:v>503000</c:v>
                </c:pt>
                <c:pt idx="2810">
                  <c:v>175000</c:v>
                </c:pt>
                <c:pt idx="2811">
                  <c:v>963990</c:v>
                </c:pt>
                <c:pt idx="2812">
                  <c:v>845000</c:v>
                </c:pt>
                <c:pt idx="2813">
                  <c:v>157500</c:v>
                </c:pt>
                <c:pt idx="2814">
                  <c:v>450000</c:v>
                </c:pt>
                <c:pt idx="2815">
                  <c:v>925000</c:v>
                </c:pt>
                <c:pt idx="2816">
                  <c:v>600000</c:v>
                </c:pt>
                <c:pt idx="2817">
                  <c:v>709000</c:v>
                </c:pt>
                <c:pt idx="2818" formatCode="0.00E+00">
                  <c:v>1385000</c:v>
                </c:pt>
                <c:pt idx="2819">
                  <c:v>248000</c:v>
                </c:pt>
                <c:pt idx="2820">
                  <c:v>245000</c:v>
                </c:pt>
                <c:pt idx="2821">
                  <c:v>332000</c:v>
                </c:pt>
                <c:pt idx="2822">
                  <c:v>459950</c:v>
                </c:pt>
                <c:pt idx="2823">
                  <c:v>425000</c:v>
                </c:pt>
                <c:pt idx="2824">
                  <c:v>460000</c:v>
                </c:pt>
                <c:pt idx="2825">
                  <c:v>838300</c:v>
                </c:pt>
                <c:pt idx="2826">
                  <c:v>256000</c:v>
                </c:pt>
                <c:pt idx="2827">
                  <c:v>864000</c:v>
                </c:pt>
                <c:pt idx="2828">
                  <c:v>900000</c:v>
                </c:pt>
                <c:pt idx="2829">
                  <c:v>145600</c:v>
                </c:pt>
                <c:pt idx="2830">
                  <c:v>865000</c:v>
                </c:pt>
                <c:pt idx="2831">
                  <c:v>250250</c:v>
                </c:pt>
                <c:pt idx="2832">
                  <c:v>162000</c:v>
                </c:pt>
                <c:pt idx="2833">
                  <c:v>450000</c:v>
                </c:pt>
                <c:pt idx="2834">
                  <c:v>675500</c:v>
                </c:pt>
                <c:pt idx="2835">
                  <c:v>697000</c:v>
                </c:pt>
                <c:pt idx="2836" formatCode="0.00E+00">
                  <c:v>1324050</c:v>
                </c:pt>
                <c:pt idx="2837">
                  <c:v>490000</c:v>
                </c:pt>
                <c:pt idx="2838">
                  <c:v>590000</c:v>
                </c:pt>
                <c:pt idx="2839">
                  <c:v>280000</c:v>
                </c:pt>
                <c:pt idx="2840">
                  <c:v>515000</c:v>
                </c:pt>
                <c:pt idx="2841">
                  <c:v>576000</c:v>
                </c:pt>
                <c:pt idx="2842">
                  <c:v>375000</c:v>
                </c:pt>
                <c:pt idx="2843">
                  <c:v>478000</c:v>
                </c:pt>
                <c:pt idx="2844">
                  <c:v>282000</c:v>
                </c:pt>
                <c:pt idx="2845" formatCode="0.00E+00">
                  <c:v>1400000</c:v>
                </c:pt>
                <c:pt idx="2846">
                  <c:v>593500</c:v>
                </c:pt>
                <c:pt idx="2847">
                  <c:v>724950</c:v>
                </c:pt>
                <c:pt idx="2848">
                  <c:v>306000</c:v>
                </c:pt>
                <c:pt idx="2849">
                  <c:v>341000</c:v>
                </c:pt>
                <c:pt idx="2850">
                  <c:v>399950</c:v>
                </c:pt>
                <c:pt idx="2851">
                  <c:v>534000</c:v>
                </c:pt>
                <c:pt idx="2852">
                  <c:v>635000</c:v>
                </c:pt>
                <c:pt idx="2853">
                  <c:v>350000</c:v>
                </c:pt>
                <c:pt idx="2854">
                  <c:v>856000</c:v>
                </c:pt>
                <c:pt idx="2855">
                  <c:v>582000</c:v>
                </c:pt>
                <c:pt idx="2856">
                  <c:v>799000</c:v>
                </c:pt>
                <c:pt idx="2857">
                  <c:v>423700</c:v>
                </c:pt>
                <c:pt idx="2858" formatCode="0.00E+00">
                  <c:v>1835000</c:v>
                </c:pt>
                <c:pt idx="2859">
                  <c:v>322000</c:v>
                </c:pt>
                <c:pt idx="2860">
                  <c:v>929000</c:v>
                </c:pt>
                <c:pt idx="2861">
                  <c:v>443000</c:v>
                </c:pt>
                <c:pt idx="2862">
                  <c:v>441500</c:v>
                </c:pt>
                <c:pt idx="2863">
                  <c:v>875000</c:v>
                </c:pt>
                <c:pt idx="2864" formatCode="0.00E+00">
                  <c:v>3600000</c:v>
                </c:pt>
                <c:pt idx="2865">
                  <c:v>450000</c:v>
                </c:pt>
                <c:pt idx="2866">
                  <c:v>425000</c:v>
                </c:pt>
                <c:pt idx="2867">
                  <c:v>660000</c:v>
                </c:pt>
                <c:pt idx="2868">
                  <c:v>763101</c:v>
                </c:pt>
                <c:pt idx="2869">
                  <c:v>499000</c:v>
                </c:pt>
                <c:pt idx="2870">
                  <c:v>521000</c:v>
                </c:pt>
                <c:pt idx="2871">
                  <c:v>302000</c:v>
                </c:pt>
                <c:pt idx="2872">
                  <c:v>293000</c:v>
                </c:pt>
                <c:pt idx="2873">
                  <c:v>335000</c:v>
                </c:pt>
                <c:pt idx="2874">
                  <c:v>499000</c:v>
                </c:pt>
                <c:pt idx="2875">
                  <c:v>600000</c:v>
                </c:pt>
                <c:pt idx="2876">
                  <c:v>720000</c:v>
                </c:pt>
                <c:pt idx="2877">
                  <c:v>195000</c:v>
                </c:pt>
                <c:pt idx="2878">
                  <c:v>249000</c:v>
                </c:pt>
                <c:pt idx="2879">
                  <c:v>334000</c:v>
                </c:pt>
                <c:pt idx="2880">
                  <c:v>599950</c:v>
                </c:pt>
                <c:pt idx="2881">
                  <c:v>149900</c:v>
                </c:pt>
                <c:pt idx="2882">
                  <c:v>700000</c:v>
                </c:pt>
                <c:pt idx="2883">
                  <c:v>525000</c:v>
                </c:pt>
                <c:pt idx="2884" formatCode="0.00E+00">
                  <c:v>1049000</c:v>
                </c:pt>
                <c:pt idx="2885">
                  <c:v>402000</c:v>
                </c:pt>
                <c:pt idx="2886">
                  <c:v>450000</c:v>
                </c:pt>
                <c:pt idx="2887">
                  <c:v>520000</c:v>
                </c:pt>
                <c:pt idx="2888">
                  <c:v>205000</c:v>
                </c:pt>
                <c:pt idx="2889">
                  <c:v>635000</c:v>
                </c:pt>
                <c:pt idx="2890">
                  <c:v>210500</c:v>
                </c:pt>
                <c:pt idx="2891">
                  <c:v>406650</c:v>
                </c:pt>
                <c:pt idx="2892">
                  <c:v>350000</c:v>
                </c:pt>
                <c:pt idx="2893">
                  <c:v>425000</c:v>
                </c:pt>
                <c:pt idx="2894">
                  <c:v>798000</c:v>
                </c:pt>
                <c:pt idx="2895">
                  <c:v>180000</c:v>
                </c:pt>
                <c:pt idx="2896" formatCode="0.00E+00">
                  <c:v>1250000</c:v>
                </c:pt>
                <c:pt idx="2897">
                  <c:v>435000</c:v>
                </c:pt>
                <c:pt idx="2898">
                  <c:v>355000</c:v>
                </c:pt>
                <c:pt idx="2899" formatCode="0.00E+00">
                  <c:v>3000000</c:v>
                </c:pt>
                <c:pt idx="2900">
                  <c:v>685000</c:v>
                </c:pt>
                <c:pt idx="2901">
                  <c:v>311000</c:v>
                </c:pt>
                <c:pt idx="2902">
                  <c:v>305000</c:v>
                </c:pt>
                <c:pt idx="2903">
                  <c:v>675000</c:v>
                </c:pt>
                <c:pt idx="2904">
                  <c:v>769000</c:v>
                </c:pt>
                <c:pt idx="2905">
                  <c:v>430000</c:v>
                </c:pt>
                <c:pt idx="2906">
                  <c:v>516250</c:v>
                </c:pt>
                <c:pt idx="2907">
                  <c:v>760000</c:v>
                </c:pt>
                <c:pt idx="2908">
                  <c:v>579950</c:v>
                </c:pt>
                <c:pt idx="2909">
                  <c:v>476000</c:v>
                </c:pt>
                <c:pt idx="2910">
                  <c:v>510000</c:v>
                </c:pt>
                <c:pt idx="2911">
                  <c:v>205000</c:v>
                </c:pt>
                <c:pt idx="2912">
                  <c:v>240000</c:v>
                </c:pt>
                <c:pt idx="2913">
                  <c:v>738000</c:v>
                </c:pt>
                <c:pt idx="2914">
                  <c:v>420000</c:v>
                </c:pt>
                <c:pt idx="2915">
                  <c:v>455000</c:v>
                </c:pt>
                <c:pt idx="2916">
                  <c:v>765000</c:v>
                </c:pt>
                <c:pt idx="2917">
                  <c:v>372000</c:v>
                </c:pt>
                <c:pt idx="2918">
                  <c:v>160000</c:v>
                </c:pt>
                <c:pt idx="2919">
                  <c:v>772000</c:v>
                </c:pt>
                <c:pt idx="2920" formatCode="0.00E+00">
                  <c:v>1125000</c:v>
                </c:pt>
                <c:pt idx="2921">
                  <c:v>479000</c:v>
                </c:pt>
                <c:pt idx="2922">
                  <c:v>570000</c:v>
                </c:pt>
                <c:pt idx="2923">
                  <c:v>350000</c:v>
                </c:pt>
                <c:pt idx="2924">
                  <c:v>353000</c:v>
                </c:pt>
                <c:pt idx="2925">
                  <c:v>699000</c:v>
                </c:pt>
                <c:pt idx="2926">
                  <c:v>265000</c:v>
                </c:pt>
                <c:pt idx="2927">
                  <c:v>167000</c:v>
                </c:pt>
                <c:pt idx="2928">
                  <c:v>500000</c:v>
                </c:pt>
                <c:pt idx="2929">
                  <c:v>700000</c:v>
                </c:pt>
                <c:pt idx="2930">
                  <c:v>295000</c:v>
                </c:pt>
                <c:pt idx="2931" formatCode="0.00E+00">
                  <c:v>1010000</c:v>
                </c:pt>
                <c:pt idx="2932">
                  <c:v>209000</c:v>
                </c:pt>
                <c:pt idx="2933">
                  <c:v>276000</c:v>
                </c:pt>
                <c:pt idx="2934">
                  <c:v>380000</c:v>
                </c:pt>
                <c:pt idx="2935">
                  <c:v>315000</c:v>
                </c:pt>
                <c:pt idx="2936">
                  <c:v>685530</c:v>
                </c:pt>
                <c:pt idx="2937">
                  <c:v>254600</c:v>
                </c:pt>
                <c:pt idx="2938">
                  <c:v>230000</c:v>
                </c:pt>
                <c:pt idx="2939">
                  <c:v>335000</c:v>
                </c:pt>
                <c:pt idx="2940">
                  <c:v>550000</c:v>
                </c:pt>
                <c:pt idx="2941">
                  <c:v>123300</c:v>
                </c:pt>
                <c:pt idx="2942">
                  <c:v>275436</c:v>
                </c:pt>
                <c:pt idx="2943">
                  <c:v>325000</c:v>
                </c:pt>
                <c:pt idx="2944">
                  <c:v>635000</c:v>
                </c:pt>
                <c:pt idx="2945">
                  <c:v>513000</c:v>
                </c:pt>
                <c:pt idx="2946">
                  <c:v>580000</c:v>
                </c:pt>
                <c:pt idx="2947">
                  <c:v>225000</c:v>
                </c:pt>
                <c:pt idx="2948">
                  <c:v>265000</c:v>
                </c:pt>
                <c:pt idx="2949">
                  <c:v>313000</c:v>
                </c:pt>
                <c:pt idx="2950">
                  <c:v>296000</c:v>
                </c:pt>
                <c:pt idx="2951">
                  <c:v>655500</c:v>
                </c:pt>
                <c:pt idx="2952">
                  <c:v>250750</c:v>
                </c:pt>
                <c:pt idx="2953">
                  <c:v>438000</c:v>
                </c:pt>
                <c:pt idx="2954">
                  <c:v>590000</c:v>
                </c:pt>
                <c:pt idx="2955">
                  <c:v>329500</c:v>
                </c:pt>
                <c:pt idx="2956" formatCode="0.00E+00">
                  <c:v>1195000</c:v>
                </c:pt>
                <c:pt idx="2957">
                  <c:v>415000</c:v>
                </c:pt>
                <c:pt idx="2958">
                  <c:v>900000</c:v>
                </c:pt>
                <c:pt idx="2959">
                  <c:v>378000</c:v>
                </c:pt>
                <c:pt idx="2960">
                  <c:v>474000</c:v>
                </c:pt>
                <c:pt idx="2961">
                  <c:v>464000</c:v>
                </c:pt>
                <c:pt idx="2962">
                  <c:v>310000</c:v>
                </c:pt>
                <c:pt idx="2963">
                  <c:v>580000</c:v>
                </c:pt>
                <c:pt idx="2964">
                  <c:v>999000</c:v>
                </c:pt>
                <c:pt idx="2965">
                  <c:v>510000</c:v>
                </c:pt>
                <c:pt idx="2966">
                  <c:v>650000</c:v>
                </c:pt>
                <c:pt idx="2967">
                  <c:v>196000</c:v>
                </c:pt>
                <c:pt idx="2968">
                  <c:v>220000</c:v>
                </c:pt>
                <c:pt idx="2969">
                  <c:v>855000</c:v>
                </c:pt>
                <c:pt idx="2970">
                  <c:v>483000</c:v>
                </c:pt>
                <c:pt idx="2971">
                  <c:v>400000</c:v>
                </c:pt>
                <c:pt idx="2972">
                  <c:v>435000</c:v>
                </c:pt>
                <c:pt idx="2973">
                  <c:v>219500</c:v>
                </c:pt>
                <c:pt idx="2974" formatCode="0.00E+00">
                  <c:v>2950000</c:v>
                </c:pt>
                <c:pt idx="2975">
                  <c:v>427000</c:v>
                </c:pt>
                <c:pt idx="2976">
                  <c:v>430000</c:v>
                </c:pt>
                <c:pt idx="2977">
                  <c:v>685000</c:v>
                </c:pt>
                <c:pt idx="2978">
                  <c:v>495000</c:v>
                </c:pt>
                <c:pt idx="2979">
                  <c:v>299950</c:v>
                </c:pt>
                <c:pt idx="2980">
                  <c:v>390000</c:v>
                </c:pt>
                <c:pt idx="2981">
                  <c:v>385000</c:v>
                </c:pt>
                <c:pt idx="2982">
                  <c:v>740000</c:v>
                </c:pt>
                <c:pt idx="2983">
                  <c:v>991700</c:v>
                </c:pt>
                <c:pt idx="2984">
                  <c:v>765000</c:v>
                </c:pt>
                <c:pt idx="2985">
                  <c:v>802000</c:v>
                </c:pt>
                <c:pt idx="2986">
                  <c:v>950000</c:v>
                </c:pt>
                <c:pt idx="2987">
                  <c:v>392000</c:v>
                </c:pt>
                <c:pt idx="2988">
                  <c:v>590000</c:v>
                </c:pt>
                <c:pt idx="2989">
                  <c:v>425000</c:v>
                </c:pt>
                <c:pt idx="2990">
                  <c:v>765000</c:v>
                </c:pt>
                <c:pt idx="2991">
                  <c:v>313500</c:v>
                </c:pt>
                <c:pt idx="2992">
                  <c:v>320000</c:v>
                </c:pt>
                <c:pt idx="2993">
                  <c:v>604000</c:v>
                </c:pt>
                <c:pt idx="2994">
                  <c:v>570000</c:v>
                </c:pt>
                <c:pt idx="2995">
                  <c:v>639000</c:v>
                </c:pt>
                <c:pt idx="2996">
                  <c:v>335000</c:v>
                </c:pt>
                <c:pt idx="2997">
                  <c:v>896000</c:v>
                </c:pt>
                <c:pt idx="2998">
                  <c:v>259500</c:v>
                </c:pt>
                <c:pt idx="2999">
                  <c:v>637000</c:v>
                </c:pt>
                <c:pt idx="3000">
                  <c:v>307450</c:v>
                </c:pt>
                <c:pt idx="3001">
                  <c:v>535000</c:v>
                </c:pt>
                <c:pt idx="3002">
                  <c:v>669500</c:v>
                </c:pt>
                <c:pt idx="3003">
                  <c:v>259000</c:v>
                </c:pt>
                <c:pt idx="3004">
                  <c:v>441000</c:v>
                </c:pt>
                <c:pt idx="3005">
                  <c:v>228800</c:v>
                </c:pt>
                <c:pt idx="3006">
                  <c:v>530000</c:v>
                </c:pt>
                <c:pt idx="3007">
                  <c:v>524000</c:v>
                </c:pt>
                <c:pt idx="3008">
                  <c:v>430000</c:v>
                </c:pt>
                <c:pt idx="3009" formatCode="0.00E+00">
                  <c:v>1325000</c:v>
                </c:pt>
                <c:pt idx="3010">
                  <c:v>210000</c:v>
                </c:pt>
                <c:pt idx="3011">
                  <c:v>449000</c:v>
                </c:pt>
                <c:pt idx="3012">
                  <c:v>945000</c:v>
                </c:pt>
                <c:pt idx="3013">
                  <c:v>200450</c:v>
                </c:pt>
                <c:pt idx="3014">
                  <c:v>219950</c:v>
                </c:pt>
                <c:pt idx="3015">
                  <c:v>659500</c:v>
                </c:pt>
                <c:pt idx="3016">
                  <c:v>746000</c:v>
                </c:pt>
                <c:pt idx="3017">
                  <c:v>540000</c:v>
                </c:pt>
                <c:pt idx="3018">
                  <c:v>485000</c:v>
                </c:pt>
                <c:pt idx="3019">
                  <c:v>202000</c:v>
                </c:pt>
                <c:pt idx="3020" formatCode="0.00E+00">
                  <c:v>2525000</c:v>
                </c:pt>
                <c:pt idx="3021">
                  <c:v>502000</c:v>
                </c:pt>
                <c:pt idx="3022">
                  <c:v>279000</c:v>
                </c:pt>
                <c:pt idx="3023">
                  <c:v>409500</c:v>
                </c:pt>
                <c:pt idx="3024">
                  <c:v>453000</c:v>
                </c:pt>
                <c:pt idx="3025">
                  <c:v>367000</c:v>
                </c:pt>
                <c:pt idx="3026">
                  <c:v>550000</c:v>
                </c:pt>
                <c:pt idx="3027">
                  <c:v>273500</c:v>
                </c:pt>
                <c:pt idx="3028">
                  <c:v>505000</c:v>
                </c:pt>
                <c:pt idx="3029">
                  <c:v>770000</c:v>
                </c:pt>
                <c:pt idx="3030">
                  <c:v>565000</c:v>
                </c:pt>
                <c:pt idx="3031">
                  <c:v>316000</c:v>
                </c:pt>
                <c:pt idx="3032">
                  <c:v>160000</c:v>
                </c:pt>
                <c:pt idx="3033">
                  <c:v>170000</c:v>
                </c:pt>
                <c:pt idx="3034">
                  <c:v>235000</c:v>
                </c:pt>
                <c:pt idx="3035" formatCode="0.00E+00">
                  <c:v>1799000</c:v>
                </c:pt>
                <c:pt idx="3036">
                  <c:v>310000</c:v>
                </c:pt>
                <c:pt idx="3037">
                  <c:v>285000</c:v>
                </c:pt>
                <c:pt idx="3038">
                  <c:v>280000</c:v>
                </c:pt>
                <c:pt idx="3039" formatCode="0.00E+00">
                  <c:v>2298000</c:v>
                </c:pt>
                <c:pt idx="3040">
                  <c:v>763776</c:v>
                </c:pt>
                <c:pt idx="3041">
                  <c:v>530000</c:v>
                </c:pt>
                <c:pt idx="3042">
                  <c:v>362000</c:v>
                </c:pt>
                <c:pt idx="3043">
                  <c:v>430000</c:v>
                </c:pt>
                <c:pt idx="3044">
                  <c:v>456500</c:v>
                </c:pt>
                <c:pt idx="3045">
                  <c:v>445000</c:v>
                </c:pt>
                <c:pt idx="3046">
                  <c:v>386900</c:v>
                </c:pt>
                <c:pt idx="3047">
                  <c:v>479000</c:v>
                </c:pt>
                <c:pt idx="3048">
                  <c:v>525000</c:v>
                </c:pt>
                <c:pt idx="3049">
                  <c:v>272000</c:v>
                </c:pt>
                <c:pt idx="3050">
                  <c:v>517000</c:v>
                </c:pt>
                <c:pt idx="3051">
                  <c:v>615000</c:v>
                </c:pt>
                <c:pt idx="3052">
                  <c:v>439000</c:v>
                </c:pt>
                <c:pt idx="3053">
                  <c:v>716000</c:v>
                </c:pt>
                <c:pt idx="3054">
                  <c:v>308000</c:v>
                </c:pt>
                <c:pt idx="3055">
                  <c:v>800000</c:v>
                </c:pt>
                <c:pt idx="3056">
                  <c:v>575000</c:v>
                </c:pt>
                <c:pt idx="3057">
                  <c:v>219950</c:v>
                </c:pt>
                <c:pt idx="3058">
                  <c:v>770000</c:v>
                </c:pt>
                <c:pt idx="3059">
                  <c:v>424950</c:v>
                </c:pt>
                <c:pt idx="3060">
                  <c:v>387000</c:v>
                </c:pt>
                <c:pt idx="3061">
                  <c:v>790000</c:v>
                </c:pt>
                <c:pt idx="3062">
                  <c:v>156000</c:v>
                </c:pt>
                <c:pt idx="3063">
                  <c:v>580000</c:v>
                </c:pt>
                <c:pt idx="3064">
                  <c:v>490000</c:v>
                </c:pt>
                <c:pt idx="3065">
                  <c:v>950000</c:v>
                </c:pt>
                <c:pt idx="3066">
                  <c:v>400000</c:v>
                </c:pt>
                <c:pt idx="3067">
                  <c:v>325000</c:v>
                </c:pt>
                <c:pt idx="3068">
                  <c:v>365000</c:v>
                </c:pt>
                <c:pt idx="3069">
                  <c:v>255000</c:v>
                </c:pt>
                <c:pt idx="3070">
                  <c:v>985000</c:v>
                </c:pt>
                <c:pt idx="3071">
                  <c:v>595000</c:v>
                </c:pt>
                <c:pt idx="3072">
                  <c:v>427500</c:v>
                </c:pt>
                <c:pt idx="3073">
                  <c:v>728000</c:v>
                </c:pt>
                <c:pt idx="3074">
                  <c:v>549950</c:v>
                </c:pt>
                <c:pt idx="3075">
                  <c:v>650000</c:v>
                </c:pt>
                <c:pt idx="3076" formatCode="0.00E+00">
                  <c:v>1125000</c:v>
                </c:pt>
                <c:pt idx="3077">
                  <c:v>203000</c:v>
                </c:pt>
                <c:pt idx="3078">
                  <c:v>311000</c:v>
                </c:pt>
                <c:pt idx="3079">
                  <c:v>387500</c:v>
                </c:pt>
                <c:pt idx="3080">
                  <c:v>370000</c:v>
                </c:pt>
                <c:pt idx="3081">
                  <c:v>228000</c:v>
                </c:pt>
                <c:pt idx="3082">
                  <c:v>740000</c:v>
                </c:pt>
                <c:pt idx="3083">
                  <c:v>200000</c:v>
                </c:pt>
                <c:pt idx="3084">
                  <c:v>660000</c:v>
                </c:pt>
                <c:pt idx="3085">
                  <c:v>275000</c:v>
                </c:pt>
                <c:pt idx="3086">
                  <c:v>708000</c:v>
                </c:pt>
                <c:pt idx="3087">
                  <c:v>280000</c:v>
                </c:pt>
                <c:pt idx="3088">
                  <c:v>325000</c:v>
                </c:pt>
                <c:pt idx="3089">
                  <c:v>495000</c:v>
                </c:pt>
                <c:pt idx="3090">
                  <c:v>691000</c:v>
                </c:pt>
                <c:pt idx="3091" formatCode="0.00E+00">
                  <c:v>2288000</c:v>
                </c:pt>
                <c:pt idx="3092">
                  <c:v>329500</c:v>
                </c:pt>
                <c:pt idx="3093">
                  <c:v>348000</c:v>
                </c:pt>
                <c:pt idx="3094">
                  <c:v>425000</c:v>
                </c:pt>
                <c:pt idx="3095">
                  <c:v>210000</c:v>
                </c:pt>
                <c:pt idx="3096">
                  <c:v>285000</c:v>
                </c:pt>
                <c:pt idx="3097">
                  <c:v>222000</c:v>
                </c:pt>
                <c:pt idx="3098">
                  <c:v>200000</c:v>
                </c:pt>
                <c:pt idx="3099">
                  <c:v>247500</c:v>
                </c:pt>
                <c:pt idx="3100" formatCode="0.00E+00">
                  <c:v>1500000</c:v>
                </c:pt>
                <c:pt idx="3101">
                  <c:v>190000</c:v>
                </c:pt>
                <c:pt idx="3102">
                  <c:v>975000</c:v>
                </c:pt>
                <c:pt idx="3103" formatCode="0.00E+00">
                  <c:v>1130000</c:v>
                </c:pt>
                <c:pt idx="3104">
                  <c:v>283200</c:v>
                </c:pt>
                <c:pt idx="3105">
                  <c:v>650000</c:v>
                </c:pt>
                <c:pt idx="3106">
                  <c:v>449500</c:v>
                </c:pt>
                <c:pt idx="3107">
                  <c:v>400000</c:v>
                </c:pt>
                <c:pt idx="3108">
                  <c:v>89950</c:v>
                </c:pt>
                <c:pt idx="3109">
                  <c:v>158800</c:v>
                </c:pt>
                <c:pt idx="3110">
                  <c:v>870000</c:v>
                </c:pt>
                <c:pt idx="3111">
                  <c:v>196000</c:v>
                </c:pt>
                <c:pt idx="3112">
                  <c:v>850000</c:v>
                </c:pt>
                <c:pt idx="3113">
                  <c:v>775000</c:v>
                </c:pt>
                <c:pt idx="3114">
                  <c:v>483500</c:v>
                </c:pt>
                <c:pt idx="3115">
                  <c:v>387000</c:v>
                </c:pt>
                <c:pt idx="3116">
                  <c:v>900000</c:v>
                </c:pt>
                <c:pt idx="3117">
                  <c:v>336000</c:v>
                </c:pt>
                <c:pt idx="3118">
                  <c:v>415000</c:v>
                </c:pt>
                <c:pt idx="3119">
                  <c:v>380000</c:v>
                </c:pt>
                <c:pt idx="3120">
                  <c:v>350000</c:v>
                </c:pt>
                <c:pt idx="3121" formatCode="0.00E+00">
                  <c:v>1320000</c:v>
                </c:pt>
                <c:pt idx="3122">
                  <c:v>765000</c:v>
                </c:pt>
                <c:pt idx="3123">
                  <c:v>527000</c:v>
                </c:pt>
                <c:pt idx="3124">
                  <c:v>524000</c:v>
                </c:pt>
                <c:pt idx="3125">
                  <c:v>448000</c:v>
                </c:pt>
                <c:pt idx="3126">
                  <c:v>775000</c:v>
                </c:pt>
                <c:pt idx="3127">
                  <c:v>176500</c:v>
                </c:pt>
                <c:pt idx="3128">
                  <c:v>750000</c:v>
                </c:pt>
                <c:pt idx="3129" formatCode="0.00E+00">
                  <c:v>1265000</c:v>
                </c:pt>
                <c:pt idx="3130">
                  <c:v>250000</c:v>
                </c:pt>
                <c:pt idx="3131">
                  <c:v>759000</c:v>
                </c:pt>
                <c:pt idx="3132">
                  <c:v>640000</c:v>
                </c:pt>
                <c:pt idx="3133">
                  <c:v>990000</c:v>
                </c:pt>
                <c:pt idx="3134">
                  <c:v>395000</c:v>
                </c:pt>
                <c:pt idx="3135">
                  <c:v>275000</c:v>
                </c:pt>
                <c:pt idx="3136">
                  <c:v>390000</c:v>
                </c:pt>
                <c:pt idx="3137">
                  <c:v>752500</c:v>
                </c:pt>
                <c:pt idx="3138">
                  <c:v>450000</c:v>
                </c:pt>
                <c:pt idx="3139">
                  <c:v>473000</c:v>
                </c:pt>
                <c:pt idx="3140">
                  <c:v>178500</c:v>
                </c:pt>
                <c:pt idx="3141">
                  <c:v>485000</c:v>
                </c:pt>
                <c:pt idx="3142">
                  <c:v>215000</c:v>
                </c:pt>
                <c:pt idx="3143">
                  <c:v>589000</c:v>
                </c:pt>
                <c:pt idx="3144">
                  <c:v>325000</c:v>
                </c:pt>
                <c:pt idx="3145">
                  <c:v>580000</c:v>
                </c:pt>
                <c:pt idx="3146">
                  <c:v>181100</c:v>
                </c:pt>
                <c:pt idx="3147">
                  <c:v>345000</c:v>
                </c:pt>
                <c:pt idx="3148">
                  <c:v>781000</c:v>
                </c:pt>
                <c:pt idx="3149">
                  <c:v>402500</c:v>
                </c:pt>
                <c:pt idx="3150">
                  <c:v>426000</c:v>
                </c:pt>
                <c:pt idx="3151">
                  <c:v>389000</c:v>
                </c:pt>
                <c:pt idx="3152">
                  <c:v>670000</c:v>
                </c:pt>
                <c:pt idx="3153" formatCode="0.00E+00">
                  <c:v>1506000</c:v>
                </c:pt>
                <c:pt idx="3154">
                  <c:v>288400</c:v>
                </c:pt>
                <c:pt idx="3155">
                  <c:v>700000</c:v>
                </c:pt>
                <c:pt idx="3156">
                  <c:v>830000</c:v>
                </c:pt>
                <c:pt idx="3157" formatCode="0.00E+00">
                  <c:v>1899000</c:v>
                </c:pt>
                <c:pt idx="3158">
                  <c:v>350500</c:v>
                </c:pt>
                <c:pt idx="3159">
                  <c:v>431000</c:v>
                </c:pt>
                <c:pt idx="3160">
                  <c:v>485000</c:v>
                </c:pt>
                <c:pt idx="3161">
                  <c:v>780000</c:v>
                </c:pt>
                <c:pt idx="3162">
                  <c:v>720000</c:v>
                </c:pt>
                <c:pt idx="3163">
                  <c:v>415000</c:v>
                </c:pt>
                <c:pt idx="3164">
                  <c:v>480000</c:v>
                </c:pt>
                <c:pt idx="3165">
                  <c:v>452250</c:v>
                </c:pt>
                <c:pt idx="3166">
                  <c:v>316000</c:v>
                </c:pt>
                <c:pt idx="3167">
                  <c:v>700000</c:v>
                </c:pt>
                <c:pt idx="3168">
                  <c:v>285000</c:v>
                </c:pt>
                <c:pt idx="3169">
                  <c:v>575000</c:v>
                </c:pt>
                <c:pt idx="3170">
                  <c:v>590000</c:v>
                </c:pt>
                <c:pt idx="3171">
                  <c:v>587500</c:v>
                </c:pt>
                <c:pt idx="3172">
                  <c:v>364000</c:v>
                </c:pt>
                <c:pt idx="3173">
                  <c:v>490000</c:v>
                </c:pt>
                <c:pt idx="3174">
                  <c:v>410000</c:v>
                </c:pt>
                <c:pt idx="3175">
                  <c:v>520000</c:v>
                </c:pt>
                <c:pt idx="3176">
                  <c:v>389000</c:v>
                </c:pt>
                <c:pt idx="3177">
                  <c:v>450000</c:v>
                </c:pt>
                <c:pt idx="3178">
                  <c:v>325000</c:v>
                </c:pt>
                <c:pt idx="3179">
                  <c:v>660000</c:v>
                </c:pt>
                <c:pt idx="3180">
                  <c:v>850000</c:v>
                </c:pt>
                <c:pt idx="3181">
                  <c:v>285000</c:v>
                </c:pt>
                <c:pt idx="3182">
                  <c:v>395000</c:v>
                </c:pt>
                <c:pt idx="3183">
                  <c:v>440000</c:v>
                </c:pt>
                <c:pt idx="3184">
                  <c:v>249000</c:v>
                </c:pt>
                <c:pt idx="3185">
                  <c:v>635000</c:v>
                </c:pt>
                <c:pt idx="3186">
                  <c:v>515000</c:v>
                </c:pt>
                <c:pt idx="3187" formatCode="0.00E+00">
                  <c:v>1400000</c:v>
                </c:pt>
                <c:pt idx="3188">
                  <c:v>200000</c:v>
                </c:pt>
                <c:pt idx="3189" formatCode="0.00E+00">
                  <c:v>1135000</c:v>
                </c:pt>
                <c:pt idx="3190">
                  <c:v>445000</c:v>
                </c:pt>
                <c:pt idx="3191">
                  <c:v>555000</c:v>
                </c:pt>
                <c:pt idx="3192">
                  <c:v>537000</c:v>
                </c:pt>
                <c:pt idx="3193">
                  <c:v>315000</c:v>
                </c:pt>
                <c:pt idx="3194">
                  <c:v>805000</c:v>
                </c:pt>
                <c:pt idx="3195">
                  <c:v>414000</c:v>
                </c:pt>
                <c:pt idx="3196">
                  <c:v>375000</c:v>
                </c:pt>
                <c:pt idx="3197">
                  <c:v>401000</c:v>
                </c:pt>
                <c:pt idx="3198">
                  <c:v>210000</c:v>
                </c:pt>
                <c:pt idx="3199">
                  <c:v>365000</c:v>
                </c:pt>
                <c:pt idx="3200">
                  <c:v>178000</c:v>
                </c:pt>
                <c:pt idx="3201">
                  <c:v>710000</c:v>
                </c:pt>
                <c:pt idx="3202">
                  <c:v>255000</c:v>
                </c:pt>
                <c:pt idx="3203">
                  <c:v>528000</c:v>
                </c:pt>
                <c:pt idx="3204">
                  <c:v>537000</c:v>
                </c:pt>
                <c:pt idx="3205">
                  <c:v>442000</c:v>
                </c:pt>
                <c:pt idx="3206">
                  <c:v>375000</c:v>
                </c:pt>
                <c:pt idx="3207">
                  <c:v>637250</c:v>
                </c:pt>
                <c:pt idx="3208">
                  <c:v>427500</c:v>
                </c:pt>
                <c:pt idx="3209">
                  <c:v>700000</c:v>
                </c:pt>
                <c:pt idx="3210">
                  <c:v>680000</c:v>
                </c:pt>
                <c:pt idx="3211">
                  <c:v>393820</c:v>
                </c:pt>
                <c:pt idx="3212">
                  <c:v>525000</c:v>
                </c:pt>
                <c:pt idx="3213">
                  <c:v>505000</c:v>
                </c:pt>
                <c:pt idx="3214">
                  <c:v>555565</c:v>
                </c:pt>
                <c:pt idx="3215">
                  <c:v>650000</c:v>
                </c:pt>
                <c:pt idx="3216">
                  <c:v>632500</c:v>
                </c:pt>
                <c:pt idx="3217">
                  <c:v>269000</c:v>
                </c:pt>
                <c:pt idx="3218">
                  <c:v>405000</c:v>
                </c:pt>
                <c:pt idx="3219">
                  <c:v>845000</c:v>
                </c:pt>
                <c:pt idx="3220">
                  <c:v>234000</c:v>
                </c:pt>
                <c:pt idx="3221">
                  <c:v>638000</c:v>
                </c:pt>
                <c:pt idx="3222">
                  <c:v>290000</c:v>
                </c:pt>
                <c:pt idx="3223">
                  <c:v>262000</c:v>
                </c:pt>
                <c:pt idx="3224">
                  <c:v>270000</c:v>
                </c:pt>
                <c:pt idx="3225">
                  <c:v>875000</c:v>
                </c:pt>
                <c:pt idx="3226">
                  <c:v>299000</c:v>
                </c:pt>
                <c:pt idx="3227">
                  <c:v>551000</c:v>
                </c:pt>
                <c:pt idx="3228">
                  <c:v>350000</c:v>
                </c:pt>
                <c:pt idx="3229" formatCode="0.00E+00">
                  <c:v>1901000</c:v>
                </c:pt>
                <c:pt idx="3230">
                  <c:v>511718</c:v>
                </c:pt>
                <c:pt idx="3231">
                  <c:v>965000</c:v>
                </c:pt>
                <c:pt idx="3232">
                  <c:v>475000</c:v>
                </c:pt>
                <c:pt idx="3233" formatCode="0.00E+00">
                  <c:v>1062000</c:v>
                </c:pt>
                <c:pt idx="3234">
                  <c:v>252000</c:v>
                </c:pt>
                <c:pt idx="3235">
                  <c:v>580000</c:v>
                </c:pt>
                <c:pt idx="3236">
                  <c:v>374950</c:v>
                </c:pt>
                <c:pt idx="3237">
                  <c:v>739000</c:v>
                </c:pt>
                <c:pt idx="3238">
                  <c:v>271000</c:v>
                </c:pt>
                <c:pt idx="3239">
                  <c:v>230000</c:v>
                </c:pt>
                <c:pt idx="3240">
                  <c:v>210000</c:v>
                </c:pt>
                <c:pt idx="3241">
                  <c:v>350000</c:v>
                </c:pt>
                <c:pt idx="3242">
                  <c:v>491500</c:v>
                </c:pt>
                <c:pt idx="3243">
                  <c:v>325000</c:v>
                </c:pt>
                <c:pt idx="3244">
                  <c:v>190000</c:v>
                </c:pt>
                <c:pt idx="3245">
                  <c:v>658600</c:v>
                </c:pt>
                <c:pt idx="3246">
                  <c:v>299950</c:v>
                </c:pt>
                <c:pt idx="3247">
                  <c:v>464000</c:v>
                </c:pt>
                <c:pt idx="3248">
                  <c:v>308000</c:v>
                </c:pt>
                <c:pt idx="3249">
                  <c:v>625000</c:v>
                </c:pt>
                <c:pt idx="3250">
                  <c:v>240000</c:v>
                </c:pt>
                <c:pt idx="3251">
                  <c:v>530000</c:v>
                </c:pt>
                <c:pt idx="3252" formatCode="0.00E+00">
                  <c:v>1000000</c:v>
                </c:pt>
                <c:pt idx="3253">
                  <c:v>439000</c:v>
                </c:pt>
                <c:pt idx="3254">
                  <c:v>575000</c:v>
                </c:pt>
                <c:pt idx="3255">
                  <c:v>418000</c:v>
                </c:pt>
                <c:pt idx="3256" formatCode="0.00E+00">
                  <c:v>1208000</c:v>
                </c:pt>
                <c:pt idx="3257" formatCode="0.00E+00">
                  <c:v>1100000</c:v>
                </c:pt>
                <c:pt idx="3258" formatCode="0.00E+00">
                  <c:v>1900000</c:v>
                </c:pt>
                <c:pt idx="3259">
                  <c:v>580000</c:v>
                </c:pt>
                <c:pt idx="3260">
                  <c:v>380000</c:v>
                </c:pt>
                <c:pt idx="3261">
                  <c:v>256000</c:v>
                </c:pt>
                <c:pt idx="3262">
                  <c:v>349950</c:v>
                </c:pt>
                <c:pt idx="3263">
                  <c:v>691500</c:v>
                </c:pt>
                <c:pt idx="3264">
                  <c:v>556000</c:v>
                </c:pt>
                <c:pt idx="3265">
                  <c:v>218000</c:v>
                </c:pt>
                <c:pt idx="3266">
                  <c:v>425000</c:v>
                </c:pt>
                <c:pt idx="3267">
                  <c:v>935000</c:v>
                </c:pt>
                <c:pt idx="3268">
                  <c:v>732000</c:v>
                </c:pt>
                <c:pt idx="3269">
                  <c:v>805500</c:v>
                </c:pt>
                <c:pt idx="3270">
                  <c:v>507250</c:v>
                </c:pt>
                <c:pt idx="3271">
                  <c:v>800000</c:v>
                </c:pt>
                <c:pt idx="3272">
                  <c:v>600000</c:v>
                </c:pt>
                <c:pt idx="3273">
                  <c:v>627800</c:v>
                </c:pt>
                <c:pt idx="3274">
                  <c:v>660000</c:v>
                </c:pt>
                <c:pt idx="3275">
                  <c:v>153503</c:v>
                </c:pt>
                <c:pt idx="3276">
                  <c:v>456500</c:v>
                </c:pt>
                <c:pt idx="3277" formatCode="0.00E+00">
                  <c:v>1306000</c:v>
                </c:pt>
                <c:pt idx="3278">
                  <c:v>843500</c:v>
                </c:pt>
                <c:pt idx="3279">
                  <c:v>625000</c:v>
                </c:pt>
                <c:pt idx="3280">
                  <c:v>527000</c:v>
                </c:pt>
                <c:pt idx="3281" formatCode="0.00E+00">
                  <c:v>1965000</c:v>
                </c:pt>
                <c:pt idx="3282" formatCode="0.00E+00">
                  <c:v>1003000</c:v>
                </c:pt>
                <c:pt idx="3283">
                  <c:v>855000</c:v>
                </c:pt>
                <c:pt idx="3284">
                  <c:v>725000</c:v>
                </c:pt>
                <c:pt idx="3285">
                  <c:v>315000</c:v>
                </c:pt>
                <c:pt idx="3286">
                  <c:v>180000</c:v>
                </c:pt>
                <c:pt idx="3287">
                  <c:v>700000</c:v>
                </c:pt>
                <c:pt idx="3288">
                  <c:v>476500</c:v>
                </c:pt>
                <c:pt idx="3289">
                  <c:v>193000</c:v>
                </c:pt>
                <c:pt idx="3290">
                  <c:v>295000</c:v>
                </c:pt>
                <c:pt idx="3291">
                  <c:v>363000</c:v>
                </c:pt>
                <c:pt idx="3292">
                  <c:v>875000</c:v>
                </c:pt>
                <c:pt idx="3293">
                  <c:v>257200</c:v>
                </c:pt>
                <c:pt idx="3294">
                  <c:v>555000</c:v>
                </c:pt>
                <c:pt idx="3295">
                  <c:v>380000</c:v>
                </c:pt>
                <c:pt idx="3296">
                  <c:v>282000</c:v>
                </c:pt>
                <c:pt idx="3297">
                  <c:v>545000</c:v>
                </c:pt>
                <c:pt idx="3298">
                  <c:v>550000</c:v>
                </c:pt>
                <c:pt idx="3299">
                  <c:v>921500</c:v>
                </c:pt>
                <c:pt idx="3300">
                  <c:v>885000</c:v>
                </c:pt>
                <c:pt idx="3301">
                  <c:v>820000</c:v>
                </c:pt>
                <c:pt idx="3302">
                  <c:v>289000</c:v>
                </c:pt>
                <c:pt idx="3303">
                  <c:v>334000</c:v>
                </c:pt>
                <c:pt idx="3304">
                  <c:v>206000</c:v>
                </c:pt>
                <c:pt idx="3305">
                  <c:v>491950</c:v>
                </c:pt>
                <c:pt idx="3306">
                  <c:v>430000</c:v>
                </c:pt>
                <c:pt idx="3307">
                  <c:v>208000</c:v>
                </c:pt>
                <c:pt idx="3308">
                  <c:v>245000</c:v>
                </c:pt>
                <c:pt idx="3309">
                  <c:v>426000</c:v>
                </c:pt>
                <c:pt idx="3310">
                  <c:v>400000</c:v>
                </c:pt>
                <c:pt idx="3311">
                  <c:v>553000</c:v>
                </c:pt>
                <c:pt idx="3312">
                  <c:v>296000</c:v>
                </c:pt>
                <c:pt idx="3313">
                  <c:v>428000</c:v>
                </c:pt>
                <c:pt idx="3314">
                  <c:v>325000</c:v>
                </c:pt>
                <c:pt idx="3315">
                  <c:v>294000</c:v>
                </c:pt>
                <c:pt idx="3316">
                  <c:v>410000</c:v>
                </c:pt>
                <c:pt idx="3317">
                  <c:v>590000</c:v>
                </c:pt>
                <c:pt idx="3318">
                  <c:v>445000</c:v>
                </c:pt>
                <c:pt idx="3319">
                  <c:v>921000</c:v>
                </c:pt>
                <c:pt idx="3320">
                  <c:v>496000</c:v>
                </c:pt>
                <c:pt idx="3321">
                  <c:v>95000</c:v>
                </c:pt>
                <c:pt idx="3322">
                  <c:v>359000</c:v>
                </c:pt>
                <c:pt idx="3323">
                  <c:v>452500</c:v>
                </c:pt>
                <c:pt idx="3324">
                  <c:v>555000</c:v>
                </c:pt>
                <c:pt idx="3325">
                  <c:v>549900</c:v>
                </c:pt>
                <c:pt idx="3326">
                  <c:v>569000</c:v>
                </c:pt>
                <c:pt idx="3327">
                  <c:v>318500</c:v>
                </c:pt>
                <c:pt idx="3328">
                  <c:v>487028</c:v>
                </c:pt>
                <c:pt idx="3329">
                  <c:v>240000</c:v>
                </c:pt>
                <c:pt idx="3330">
                  <c:v>253000</c:v>
                </c:pt>
                <c:pt idx="3331">
                  <c:v>380000</c:v>
                </c:pt>
                <c:pt idx="3332">
                  <c:v>250000</c:v>
                </c:pt>
                <c:pt idx="3333">
                  <c:v>368500</c:v>
                </c:pt>
                <c:pt idx="3334">
                  <c:v>340000</c:v>
                </c:pt>
                <c:pt idx="3335">
                  <c:v>400000</c:v>
                </c:pt>
                <c:pt idx="3336">
                  <c:v>835000</c:v>
                </c:pt>
                <c:pt idx="3337">
                  <c:v>299000</c:v>
                </c:pt>
                <c:pt idx="3338" formatCode="0.00E+00">
                  <c:v>1675000</c:v>
                </c:pt>
                <c:pt idx="3339">
                  <c:v>265000</c:v>
                </c:pt>
                <c:pt idx="3340">
                  <c:v>437500</c:v>
                </c:pt>
                <c:pt idx="3341">
                  <c:v>865000</c:v>
                </c:pt>
                <c:pt idx="3342">
                  <c:v>626000</c:v>
                </c:pt>
                <c:pt idx="3343">
                  <c:v>247300</c:v>
                </c:pt>
                <c:pt idx="3344" formatCode="0.00E+00">
                  <c:v>2075000</c:v>
                </c:pt>
                <c:pt idx="3345">
                  <c:v>425000</c:v>
                </c:pt>
                <c:pt idx="3346">
                  <c:v>905000</c:v>
                </c:pt>
                <c:pt idx="3347">
                  <c:v>641250</c:v>
                </c:pt>
                <c:pt idx="3348">
                  <c:v>675000</c:v>
                </c:pt>
                <c:pt idx="3349">
                  <c:v>845000</c:v>
                </c:pt>
                <c:pt idx="3350">
                  <c:v>401500</c:v>
                </c:pt>
                <c:pt idx="3351">
                  <c:v>395000</c:v>
                </c:pt>
                <c:pt idx="3352" formatCode="0.00E+00">
                  <c:v>1100000</c:v>
                </c:pt>
                <c:pt idx="3353">
                  <c:v>145000</c:v>
                </c:pt>
                <c:pt idx="3354">
                  <c:v>900000</c:v>
                </c:pt>
                <c:pt idx="3355">
                  <c:v>374500</c:v>
                </c:pt>
                <c:pt idx="3356">
                  <c:v>850000</c:v>
                </c:pt>
                <c:pt idx="3357">
                  <c:v>490000</c:v>
                </c:pt>
                <c:pt idx="3358">
                  <c:v>304000</c:v>
                </c:pt>
                <c:pt idx="3359">
                  <c:v>400000</c:v>
                </c:pt>
                <c:pt idx="3360">
                  <c:v>454000</c:v>
                </c:pt>
                <c:pt idx="3361">
                  <c:v>160000</c:v>
                </c:pt>
                <c:pt idx="3362">
                  <c:v>542000</c:v>
                </c:pt>
                <c:pt idx="3363">
                  <c:v>403500</c:v>
                </c:pt>
                <c:pt idx="3364">
                  <c:v>418000</c:v>
                </c:pt>
                <c:pt idx="3365">
                  <c:v>406000</c:v>
                </c:pt>
                <c:pt idx="3366">
                  <c:v>242500</c:v>
                </c:pt>
                <c:pt idx="3367">
                  <c:v>425000</c:v>
                </c:pt>
                <c:pt idx="3368">
                  <c:v>613000</c:v>
                </c:pt>
                <c:pt idx="3369">
                  <c:v>189000</c:v>
                </c:pt>
                <c:pt idx="3370">
                  <c:v>700000</c:v>
                </c:pt>
                <c:pt idx="3371">
                  <c:v>750000</c:v>
                </c:pt>
                <c:pt idx="3372">
                  <c:v>494000</c:v>
                </c:pt>
                <c:pt idx="3373">
                  <c:v>700000</c:v>
                </c:pt>
                <c:pt idx="3374">
                  <c:v>705000</c:v>
                </c:pt>
                <c:pt idx="3375">
                  <c:v>356000</c:v>
                </c:pt>
                <c:pt idx="3376">
                  <c:v>625000</c:v>
                </c:pt>
                <c:pt idx="3377">
                  <c:v>144975</c:v>
                </c:pt>
                <c:pt idx="3378">
                  <c:v>970000</c:v>
                </c:pt>
                <c:pt idx="3379">
                  <c:v>415000</c:v>
                </c:pt>
                <c:pt idx="3380">
                  <c:v>485000</c:v>
                </c:pt>
                <c:pt idx="3381">
                  <c:v>799950</c:v>
                </c:pt>
                <c:pt idx="3382">
                  <c:v>783350</c:v>
                </c:pt>
                <c:pt idx="3383">
                  <c:v>430000</c:v>
                </c:pt>
                <c:pt idx="3384" formatCode="0.00E+00">
                  <c:v>2544750</c:v>
                </c:pt>
                <c:pt idx="3385">
                  <c:v>975000</c:v>
                </c:pt>
                <c:pt idx="3386">
                  <c:v>950000</c:v>
                </c:pt>
                <c:pt idx="3387">
                  <c:v>350000</c:v>
                </c:pt>
                <c:pt idx="3388">
                  <c:v>637000</c:v>
                </c:pt>
                <c:pt idx="3389">
                  <c:v>895000</c:v>
                </c:pt>
                <c:pt idx="3390">
                  <c:v>579000</c:v>
                </c:pt>
                <c:pt idx="3391">
                  <c:v>314900</c:v>
                </c:pt>
                <c:pt idx="3392">
                  <c:v>122000</c:v>
                </c:pt>
                <c:pt idx="3393">
                  <c:v>405000</c:v>
                </c:pt>
                <c:pt idx="3394">
                  <c:v>553650</c:v>
                </c:pt>
                <c:pt idx="3395">
                  <c:v>369900</c:v>
                </c:pt>
                <c:pt idx="3396">
                  <c:v>225000</c:v>
                </c:pt>
                <c:pt idx="3397">
                  <c:v>160000</c:v>
                </c:pt>
                <c:pt idx="3398">
                  <c:v>449500</c:v>
                </c:pt>
                <c:pt idx="3399">
                  <c:v>650000</c:v>
                </c:pt>
                <c:pt idx="3400">
                  <c:v>542126</c:v>
                </c:pt>
                <c:pt idx="3401">
                  <c:v>309950</c:v>
                </c:pt>
                <c:pt idx="3402">
                  <c:v>115000</c:v>
                </c:pt>
                <c:pt idx="3403">
                  <c:v>221700</c:v>
                </c:pt>
                <c:pt idx="3404">
                  <c:v>726000</c:v>
                </c:pt>
                <c:pt idx="3405">
                  <c:v>515000</c:v>
                </c:pt>
                <c:pt idx="3406">
                  <c:v>756000</c:v>
                </c:pt>
                <c:pt idx="3407" formatCode="0.00E+00">
                  <c:v>1570000</c:v>
                </c:pt>
                <c:pt idx="3408">
                  <c:v>442000</c:v>
                </c:pt>
                <c:pt idx="3409">
                  <c:v>260000</c:v>
                </c:pt>
                <c:pt idx="3410">
                  <c:v>390000</c:v>
                </c:pt>
                <c:pt idx="3411">
                  <c:v>459500</c:v>
                </c:pt>
                <c:pt idx="3412">
                  <c:v>330000</c:v>
                </c:pt>
                <c:pt idx="3413">
                  <c:v>189000</c:v>
                </c:pt>
                <c:pt idx="3414">
                  <c:v>280000</c:v>
                </c:pt>
                <c:pt idx="3415">
                  <c:v>400000</c:v>
                </c:pt>
                <c:pt idx="3416">
                  <c:v>368000</c:v>
                </c:pt>
                <c:pt idx="3417">
                  <c:v>390000</c:v>
                </c:pt>
                <c:pt idx="3418">
                  <c:v>245000</c:v>
                </c:pt>
                <c:pt idx="3419">
                  <c:v>375000</c:v>
                </c:pt>
                <c:pt idx="3420">
                  <c:v>465000</c:v>
                </c:pt>
                <c:pt idx="3421">
                  <c:v>445000</c:v>
                </c:pt>
                <c:pt idx="3422">
                  <c:v>250000</c:v>
                </c:pt>
                <c:pt idx="3423">
                  <c:v>475500</c:v>
                </c:pt>
                <c:pt idx="3424">
                  <c:v>672324</c:v>
                </c:pt>
                <c:pt idx="3425">
                  <c:v>420000</c:v>
                </c:pt>
                <c:pt idx="3426">
                  <c:v>515000</c:v>
                </c:pt>
                <c:pt idx="3427">
                  <c:v>732350</c:v>
                </c:pt>
                <c:pt idx="3428">
                  <c:v>297500</c:v>
                </c:pt>
                <c:pt idx="3429">
                  <c:v>475000</c:v>
                </c:pt>
                <c:pt idx="3430">
                  <c:v>414000</c:v>
                </c:pt>
                <c:pt idx="3431">
                  <c:v>357250</c:v>
                </c:pt>
                <c:pt idx="3432">
                  <c:v>289950</c:v>
                </c:pt>
                <c:pt idx="3433">
                  <c:v>550000</c:v>
                </c:pt>
                <c:pt idx="3434">
                  <c:v>446000</c:v>
                </c:pt>
                <c:pt idx="3435">
                  <c:v>279000</c:v>
                </c:pt>
                <c:pt idx="3436">
                  <c:v>370000</c:v>
                </c:pt>
                <c:pt idx="3437">
                  <c:v>216000</c:v>
                </c:pt>
                <c:pt idx="3438" formatCode="0.00E+00">
                  <c:v>1100000</c:v>
                </c:pt>
                <c:pt idx="3439" formatCode="0.00E+00">
                  <c:v>1280600</c:v>
                </c:pt>
                <c:pt idx="3440">
                  <c:v>355000</c:v>
                </c:pt>
                <c:pt idx="3441">
                  <c:v>699000</c:v>
                </c:pt>
                <c:pt idx="3442">
                  <c:v>412000</c:v>
                </c:pt>
                <c:pt idx="3443">
                  <c:v>276000</c:v>
                </c:pt>
                <c:pt idx="3444">
                  <c:v>100000</c:v>
                </c:pt>
                <c:pt idx="3445">
                  <c:v>955500</c:v>
                </c:pt>
                <c:pt idx="3446">
                  <c:v>199000</c:v>
                </c:pt>
                <c:pt idx="3447">
                  <c:v>762000</c:v>
                </c:pt>
                <c:pt idx="3448">
                  <c:v>425000</c:v>
                </c:pt>
                <c:pt idx="3449">
                  <c:v>546000</c:v>
                </c:pt>
                <c:pt idx="3450">
                  <c:v>419600</c:v>
                </c:pt>
                <c:pt idx="3451">
                  <c:v>735000</c:v>
                </c:pt>
                <c:pt idx="3452" formatCode="0.00E+00">
                  <c:v>1234570</c:v>
                </c:pt>
                <c:pt idx="3453">
                  <c:v>445000</c:v>
                </c:pt>
                <c:pt idx="3454">
                  <c:v>665000</c:v>
                </c:pt>
                <c:pt idx="3455" formatCode="0.00E+00">
                  <c:v>1290000</c:v>
                </c:pt>
                <c:pt idx="3456">
                  <c:v>508500</c:v>
                </c:pt>
                <c:pt idx="3457">
                  <c:v>345950</c:v>
                </c:pt>
                <c:pt idx="3458">
                  <c:v>207500</c:v>
                </c:pt>
                <c:pt idx="3459" formatCode="0.00E+00">
                  <c:v>1075000</c:v>
                </c:pt>
                <c:pt idx="3460">
                  <c:v>640000</c:v>
                </c:pt>
                <c:pt idx="3461">
                  <c:v>329500</c:v>
                </c:pt>
                <c:pt idx="3462">
                  <c:v>460000</c:v>
                </c:pt>
                <c:pt idx="3463" formatCode="0.00E+00">
                  <c:v>1230000</c:v>
                </c:pt>
                <c:pt idx="3464">
                  <c:v>805000</c:v>
                </c:pt>
                <c:pt idx="3465">
                  <c:v>200000</c:v>
                </c:pt>
                <c:pt idx="3466">
                  <c:v>749700</c:v>
                </c:pt>
                <c:pt idx="3467">
                  <c:v>288000</c:v>
                </c:pt>
                <c:pt idx="3468">
                  <c:v>535000</c:v>
                </c:pt>
                <c:pt idx="3469">
                  <c:v>330000</c:v>
                </c:pt>
                <c:pt idx="3470">
                  <c:v>479200</c:v>
                </c:pt>
                <c:pt idx="3471">
                  <c:v>373000</c:v>
                </c:pt>
                <c:pt idx="3472">
                  <c:v>355000</c:v>
                </c:pt>
                <c:pt idx="3473">
                  <c:v>275000</c:v>
                </c:pt>
                <c:pt idx="3474">
                  <c:v>380000</c:v>
                </c:pt>
                <c:pt idx="3475">
                  <c:v>417000</c:v>
                </c:pt>
                <c:pt idx="3476" formatCode="0.00E+00">
                  <c:v>1165000</c:v>
                </c:pt>
                <c:pt idx="3477">
                  <c:v>598500</c:v>
                </c:pt>
                <c:pt idx="3478">
                  <c:v>629000</c:v>
                </c:pt>
                <c:pt idx="3479">
                  <c:v>226950</c:v>
                </c:pt>
                <c:pt idx="3480" formatCode="0.00E+00">
                  <c:v>1225000</c:v>
                </c:pt>
                <c:pt idx="3481">
                  <c:v>415000</c:v>
                </c:pt>
                <c:pt idx="3482">
                  <c:v>595000</c:v>
                </c:pt>
                <c:pt idx="3483">
                  <c:v>209950</c:v>
                </c:pt>
                <c:pt idx="3484">
                  <c:v>568000</c:v>
                </c:pt>
                <c:pt idx="3485">
                  <c:v>119900</c:v>
                </c:pt>
                <c:pt idx="3486">
                  <c:v>207000</c:v>
                </c:pt>
                <c:pt idx="3487">
                  <c:v>195000</c:v>
                </c:pt>
                <c:pt idx="3488">
                  <c:v>324950</c:v>
                </c:pt>
                <c:pt idx="3489">
                  <c:v>210000</c:v>
                </c:pt>
                <c:pt idx="3490" formatCode="0.00E+00">
                  <c:v>1078000</c:v>
                </c:pt>
                <c:pt idx="3491">
                  <c:v>325088</c:v>
                </c:pt>
                <c:pt idx="3492">
                  <c:v>790000</c:v>
                </c:pt>
                <c:pt idx="3493">
                  <c:v>150000</c:v>
                </c:pt>
                <c:pt idx="3494">
                  <c:v>790000</c:v>
                </c:pt>
                <c:pt idx="3495">
                  <c:v>255000</c:v>
                </c:pt>
                <c:pt idx="3496">
                  <c:v>697000</c:v>
                </c:pt>
                <c:pt idx="3497">
                  <c:v>457500</c:v>
                </c:pt>
                <c:pt idx="3498">
                  <c:v>690000</c:v>
                </c:pt>
                <c:pt idx="3499">
                  <c:v>967000</c:v>
                </c:pt>
                <c:pt idx="3500">
                  <c:v>980000</c:v>
                </c:pt>
                <c:pt idx="3501">
                  <c:v>619420</c:v>
                </c:pt>
                <c:pt idx="3502">
                  <c:v>389000</c:v>
                </c:pt>
                <c:pt idx="3503">
                  <c:v>500000</c:v>
                </c:pt>
                <c:pt idx="3504">
                  <c:v>569000</c:v>
                </c:pt>
                <c:pt idx="3505">
                  <c:v>425000</c:v>
                </c:pt>
                <c:pt idx="3506">
                  <c:v>635000</c:v>
                </c:pt>
                <c:pt idx="3507">
                  <c:v>256500</c:v>
                </c:pt>
                <c:pt idx="3508">
                  <c:v>695000</c:v>
                </c:pt>
                <c:pt idx="3509">
                  <c:v>535000</c:v>
                </c:pt>
                <c:pt idx="3510">
                  <c:v>454200</c:v>
                </c:pt>
                <c:pt idx="3511">
                  <c:v>418500</c:v>
                </c:pt>
                <c:pt idx="3512">
                  <c:v>749950</c:v>
                </c:pt>
                <c:pt idx="3513">
                  <c:v>338500</c:v>
                </c:pt>
                <c:pt idx="3514" formatCode="0.00E+00">
                  <c:v>1250000</c:v>
                </c:pt>
                <c:pt idx="3515">
                  <c:v>299950</c:v>
                </c:pt>
                <c:pt idx="3516">
                  <c:v>325000</c:v>
                </c:pt>
                <c:pt idx="3517">
                  <c:v>434000</c:v>
                </c:pt>
                <c:pt idx="3518">
                  <c:v>328950</c:v>
                </c:pt>
                <c:pt idx="3519" formatCode="0.00E+00">
                  <c:v>2095000</c:v>
                </c:pt>
                <c:pt idx="3520">
                  <c:v>570000</c:v>
                </c:pt>
                <c:pt idx="3521">
                  <c:v>802000</c:v>
                </c:pt>
                <c:pt idx="3522">
                  <c:v>525000</c:v>
                </c:pt>
                <c:pt idx="3523">
                  <c:v>700000</c:v>
                </c:pt>
                <c:pt idx="3524">
                  <c:v>350000</c:v>
                </c:pt>
                <c:pt idx="3525">
                  <c:v>277500</c:v>
                </c:pt>
                <c:pt idx="3526" formatCode="0.00E+00">
                  <c:v>1575000</c:v>
                </c:pt>
                <c:pt idx="3527">
                  <c:v>195000</c:v>
                </c:pt>
                <c:pt idx="3528">
                  <c:v>222000</c:v>
                </c:pt>
                <c:pt idx="3529">
                  <c:v>865000</c:v>
                </c:pt>
                <c:pt idx="3530">
                  <c:v>445000</c:v>
                </c:pt>
                <c:pt idx="3531">
                  <c:v>495800</c:v>
                </c:pt>
                <c:pt idx="3532">
                  <c:v>548500</c:v>
                </c:pt>
                <c:pt idx="3533">
                  <c:v>310000</c:v>
                </c:pt>
                <c:pt idx="3534">
                  <c:v>205000</c:v>
                </c:pt>
                <c:pt idx="3535">
                  <c:v>470000</c:v>
                </c:pt>
                <c:pt idx="3536">
                  <c:v>430000</c:v>
                </c:pt>
                <c:pt idx="3537">
                  <c:v>310000</c:v>
                </c:pt>
                <c:pt idx="3538">
                  <c:v>355000</c:v>
                </c:pt>
                <c:pt idx="3539">
                  <c:v>621500</c:v>
                </c:pt>
                <c:pt idx="3540">
                  <c:v>175000</c:v>
                </c:pt>
                <c:pt idx="3541">
                  <c:v>326000</c:v>
                </c:pt>
                <c:pt idx="3542">
                  <c:v>690000</c:v>
                </c:pt>
                <c:pt idx="3543">
                  <c:v>335000</c:v>
                </c:pt>
                <c:pt idx="3544">
                  <c:v>197000</c:v>
                </c:pt>
                <c:pt idx="3545">
                  <c:v>312500</c:v>
                </c:pt>
                <c:pt idx="3546">
                  <c:v>436000</c:v>
                </c:pt>
                <c:pt idx="3547" formatCode="0.00E+00">
                  <c:v>1015000</c:v>
                </c:pt>
                <c:pt idx="3548">
                  <c:v>805000</c:v>
                </c:pt>
                <c:pt idx="3549">
                  <c:v>652427</c:v>
                </c:pt>
                <c:pt idx="3550" formatCode="0.00E+00">
                  <c:v>1008000</c:v>
                </c:pt>
                <c:pt idx="3551">
                  <c:v>355000</c:v>
                </c:pt>
                <c:pt idx="3552">
                  <c:v>334550</c:v>
                </c:pt>
                <c:pt idx="3553">
                  <c:v>557500</c:v>
                </c:pt>
                <c:pt idx="3554">
                  <c:v>277500</c:v>
                </c:pt>
                <c:pt idx="3555">
                  <c:v>300000</c:v>
                </c:pt>
                <c:pt idx="3556">
                  <c:v>325000</c:v>
                </c:pt>
                <c:pt idx="3557">
                  <c:v>402500</c:v>
                </c:pt>
                <c:pt idx="3558">
                  <c:v>461000</c:v>
                </c:pt>
                <c:pt idx="3559">
                  <c:v>540000</c:v>
                </c:pt>
                <c:pt idx="3560">
                  <c:v>385000</c:v>
                </c:pt>
                <c:pt idx="3561">
                  <c:v>480000</c:v>
                </c:pt>
                <c:pt idx="3562">
                  <c:v>539950</c:v>
                </c:pt>
                <c:pt idx="3563">
                  <c:v>529000</c:v>
                </c:pt>
                <c:pt idx="3564">
                  <c:v>417000</c:v>
                </c:pt>
                <c:pt idx="3565">
                  <c:v>405000</c:v>
                </c:pt>
                <c:pt idx="3566">
                  <c:v>299000</c:v>
                </c:pt>
                <c:pt idx="3567">
                  <c:v>299000</c:v>
                </c:pt>
                <c:pt idx="3568">
                  <c:v>372220</c:v>
                </c:pt>
                <c:pt idx="3569">
                  <c:v>494400</c:v>
                </c:pt>
                <c:pt idx="3570">
                  <c:v>280000</c:v>
                </c:pt>
                <c:pt idx="3571">
                  <c:v>277950</c:v>
                </c:pt>
                <c:pt idx="3572">
                  <c:v>770000</c:v>
                </c:pt>
                <c:pt idx="3573">
                  <c:v>760000</c:v>
                </c:pt>
                <c:pt idx="3574">
                  <c:v>230000</c:v>
                </c:pt>
                <c:pt idx="3575">
                  <c:v>525000</c:v>
                </c:pt>
                <c:pt idx="3576">
                  <c:v>307000</c:v>
                </c:pt>
                <c:pt idx="3577">
                  <c:v>253779</c:v>
                </c:pt>
                <c:pt idx="3578">
                  <c:v>405000</c:v>
                </c:pt>
                <c:pt idx="3579">
                  <c:v>360000</c:v>
                </c:pt>
                <c:pt idx="3580">
                  <c:v>521000</c:v>
                </c:pt>
                <c:pt idx="3581">
                  <c:v>680000</c:v>
                </c:pt>
                <c:pt idx="3582">
                  <c:v>355000</c:v>
                </c:pt>
                <c:pt idx="3583">
                  <c:v>200000</c:v>
                </c:pt>
                <c:pt idx="3584">
                  <c:v>330000</c:v>
                </c:pt>
                <c:pt idx="3585">
                  <c:v>221000</c:v>
                </c:pt>
                <c:pt idx="3586" formatCode="0.00E+00">
                  <c:v>1598890</c:v>
                </c:pt>
                <c:pt idx="3587">
                  <c:v>310000</c:v>
                </c:pt>
                <c:pt idx="3588">
                  <c:v>862000</c:v>
                </c:pt>
                <c:pt idx="3589">
                  <c:v>200000</c:v>
                </c:pt>
                <c:pt idx="3590">
                  <c:v>630000</c:v>
                </c:pt>
                <c:pt idx="3591">
                  <c:v>432250</c:v>
                </c:pt>
                <c:pt idx="3592">
                  <c:v>478000</c:v>
                </c:pt>
                <c:pt idx="3593">
                  <c:v>249000</c:v>
                </c:pt>
                <c:pt idx="3594">
                  <c:v>495000</c:v>
                </c:pt>
                <c:pt idx="3595">
                  <c:v>630000</c:v>
                </c:pt>
                <c:pt idx="3596">
                  <c:v>550000</c:v>
                </c:pt>
                <c:pt idx="3597">
                  <c:v>350000</c:v>
                </c:pt>
                <c:pt idx="3598">
                  <c:v>270000</c:v>
                </c:pt>
                <c:pt idx="3599">
                  <c:v>488250</c:v>
                </c:pt>
                <c:pt idx="3600">
                  <c:v>248000</c:v>
                </c:pt>
                <c:pt idx="3601">
                  <c:v>889000</c:v>
                </c:pt>
                <c:pt idx="3602">
                  <c:v>375000</c:v>
                </c:pt>
                <c:pt idx="3603">
                  <c:v>933000</c:v>
                </c:pt>
                <c:pt idx="3604">
                  <c:v>625000</c:v>
                </c:pt>
                <c:pt idx="3605">
                  <c:v>328000</c:v>
                </c:pt>
                <c:pt idx="3606">
                  <c:v>470000</c:v>
                </c:pt>
                <c:pt idx="3607">
                  <c:v>502500</c:v>
                </c:pt>
                <c:pt idx="3608">
                  <c:v>484000</c:v>
                </c:pt>
                <c:pt idx="3609">
                  <c:v>252500</c:v>
                </c:pt>
                <c:pt idx="3610">
                  <c:v>610000</c:v>
                </c:pt>
                <c:pt idx="3611">
                  <c:v>419000</c:v>
                </c:pt>
                <c:pt idx="3612">
                  <c:v>322500</c:v>
                </c:pt>
                <c:pt idx="3613">
                  <c:v>563000</c:v>
                </c:pt>
                <c:pt idx="3614">
                  <c:v>464000</c:v>
                </c:pt>
                <c:pt idx="3615">
                  <c:v>870000</c:v>
                </c:pt>
                <c:pt idx="3616">
                  <c:v>280000</c:v>
                </c:pt>
                <c:pt idx="3617">
                  <c:v>850000</c:v>
                </c:pt>
                <c:pt idx="3618">
                  <c:v>458950</c:v>
                </c:pt>
                <c:pt idx="3619">
                  <c:v>122000</c:v>
                </c:pt>
                <c:pt idx="3620">
                  <c:v>525000</c:v>
                </c:pt>
                <c:pt idx="3621">
                  <c:v>286300</c:v>
                </c:pt>
                <c:pt idx="3622">
                  <c:v>218450</c:v>
                </c:pt>
                <c:pt idx="3623">
                  <c:v>525000</c:v>
                </c:pt>
                <c:pt idx="3624">
                  <c:v>650000</c:v>
                </c:pt>
                <c:pt idx="3625">
                  <c:v>356000</c:v>
                </c:pt>
                <c:pt idx="3626">
                  <c:v>436500</c:v>
                </c:pt>
                <c:pt idx="3627">
                  <c:v>410000</c:v>
                </c:pt>
                <c:pt idx="3628">
                  <c:v>512500</c:v>
                </c:pt>
                <c:pt idx="3629">
                  <c:v>510000</c:v>
                </c:pt>
                <c:pt idx="3630">
                  <c:v>566000</c:v>
                </c:pt>
                <c:pt idx="3631">
                  <c:v>525000</c:v>
                </c:pt>
                <c:pt idx="3632">
                  <c:v>435000</c:v>
                </c:pt>
                <c:pt idx="3633">
                  <c:v>406500</c:v>
                </c:pt>
                <c:pt idx="3634">
                  <c:v>550000</c:v>
                </c:pt>
                <c:pt idx="3635">
                  <c:v>251000</c:v>
                </c:pt>
                <c:pt idx="3636">
                  <c:v>830000</c:v>
                </c:pt>
                <c:pt idx="3637">
                  <c:v>803000</c:v>
                </c:pt>
                <c:pt idx="3638">
                  <c:v>206000</c:v>
                </c:pt>
                <c:pt idx="3639">
                  <c:v>200000</c:v>
                </c:pt>
                <c:pt idx="3640">
                  <c:v>219000</c:v>
                </c:pt>
                <c:pt idx="3641">
                  <c:v>777000</c:v>
                </c:pt>
                <c:pt idx="3642">
                  <c:v>593700</c:v>
                </c:pt>
                <c:pt idx="3643">
                  <c:v>712500</c:v>
                </c:pt>
                <c:pt idx="3644">
                  <c:v>600000</c:v>
                </c:pt>
                <c:pt idx="3645">
                  <c:v>554663</c:v>
                </c:pt>
                <c:pt idx="3646">
                  <c:v>267000</c:v>
                </c:pt>
                <c:pt idx="3647">
                  <c:v>390000</c:v>
                </c:pt>
                <c:pt idx="3648">
                  <c:v>335000</c:v>
                </c:pt>
                <c:pt idx="3649">
                  <c:v>938000</c:v>
                </c:pt>
                <c:pt idx="3650">
                  <c:v>370000</c:v>
                </c:pt>
                <c:pt idx="3651">
                  <c:v>335000</c:v>
                </c:pt>
                <c:pt idx="3652">
                  <c:v>695000</c:v>
                </c:pt>
                <c:pt idx="3653">
                  <c:v>387500</c:v>
                </c:pt>
                <c:pt idx="3654">
                  <c:v>245000</c:v>
                </c:pt>
                <c:pt idx="3655">
                  <c:v>308550</c:v>
                </c:pt>
                <c:pt idx="3656">
                  <c:v>225000</c:v>
                </c:pt>
                <c:pt idx="3657">
                  <c:v>715000</c:v>
                </c:pt>
                <c:pt idx="3658">
                  <c:v>335000</c:v>
                </c:pt>
                <c:pt idx="3659">
                  <c:v>634000</c:v>
                </c:pt>
                <c:pt idx="3660">
                  <c:v>337500</c:v>
                </c:pt>
                <c:pt idx="3661">
                  <c:v>440000</c:v>
                </c:pt>
                <c:pt idx="3662">
                  <c:v>350000</c:v>
                </c:pt>
                <c:pt idx="3663">
                  <c:v>400000</c:v>
                </c:pt>
                <c:pt idx="3664" formatCode="0.00E+00">
                  <c:v>1288000</c:v>
                </c:pt>
                <c:pt idx="3665">
                  <c:v>435000</c:v>
                </c:pt>
                <c:pt idx="3666">
                  <c:v>681000</c:v>
                </c:pt>
                <c:pt idx="3667">
                  <c:v>397000</c:v>
                </c:pt>
                <c:pt idx="3668">
                  <c:v>775000</c:v>
                </c:pt>
                <c:pt idx="3669">
                  <c:v>480000</c:v>
                </c:pt>
                <c:pt idx="3670">
                  <c:v>158000</c:v>
                </c:pt>
                <c:pt idx="3671">
                  <c:v>590000</c:v>
                </c:pt>
                <c:pt idx="3672">
                  <c:v>772500</c:v>
                </c:pt>
                <c:pt idx="3673">
                  <c:v>464500</c:v>
                </c:pt>
                <c:pt idx="3674">
                  <c:v>281000</c:v>
                </c:pt>
                <c:pt idx="3675">
                  <c:v>620000</c:v>
                </c:pt>
                <c:pt idx="3676">
                  <c:v>475000</c:v>
                </c:pt>
                <c:pt idx="3677">
                  <c:v>245000</c:v>
                </c:pt>
                <c:pt idx="3678">
                  <c:v>660000</c:v>
                </c:pt>
                <c:pt idx="3679">
                  <c:v>527500</c:v>
                </c:pt>
                <c:pt idx="3680">
                  <c:v>135000</c:v>
                </c:pt>
                <c:pt idx="3681">
                  <c:v>275000</c:v>
                </c:pt>
                <c:pt idx="3682">
                  <c:v>430000</c:v>
                </c:pt>
                <c:pt idx="3683">
                  <c:v>213500</c:v>
                </c:pt>
                <c:pt idx="3684">
                  <c:v>535000</c:v>
                </c:pt>
                <c:pt idx="3685">
                  <c:v>641000</c:v>
                </c:pt>
                <c:pt idx="3686">
                  <c:v>436300</c:v>
                </c:pt>
                <c:pt idx="3687" formatCode="0.00E+00">
                  <c:v>1440000</c:v>
                </c:pt>
                <c:pt idx="3688">
                  <c:v>830000</c:v>
                </c:pt>
                <c:pt idx="3689">
                  <c:v>380000</c:v>
                </c:pt>
                <c:pt idx="3690">
                  <c:v>132500</c:v>
                </c:pt>
                <c:pt idx="3691">
                  <c:v>179950</c:v>
                </c:pt>
                <c:pt idx="3692">
                  <c:v>188200</c:v>
                </c:pt>
                <c:pt idx="3693">
                  <c:v>659000</c:v>
                </c:pt>
                <c:pt idx="3694">
                  <c:v>317000</c:v>
                </c:pt>
                <c:pt idx="3695">
                  <c:v>625000</c:v>
                </c:pt>
                <c:pt idx="3696">
                  <c:v>350000</c:v>
                </c:pt>
                <c:pt idx="3697">
                  <c:v>750000</c:v>
                </c:pt>
                <c:pt idx="3698">
                  <c:v>457000</c:v>
                </c:pt>
                <c:pt idx="3699">
                  <c:v>632500</c:v>
                </c:pt>
                <c:pt idx="3700">
                  <c:v>223000</c:v>
                </c:pt>
                <c:pt idx="3701">
                  <c:v>610000</c:v>
                </c:pt>
                <c:pt idx="3702">
                  <c:v>385000</c:v>
                </c:pt>
                <c:pt idx="3703">
                  <c:v>367500</c:v>
                </c:pt>
                <c:pt idx="3704">
                  <c:v>385100</c:v>
                </c:pt>
                <c:pt idx="3705">
                  <c:v>230000</c:v>
                </c:pt>
                <c:pt idx="3706">
                  <c:v>286000</c:v>
                </c:pt>
                <c:pt idx="3707">
                  <c:v>201700</c:v>
                </c:pt>
                <c:pt idx="3708" formatCode="0.00E+00">
                  <c:v>1350000</c:v>
                </c:pt>
                <c:pt idx="3709">
                  <c:v>525000</c:v>
                </c:pt>
                <c:pt idx="3710">
                  <c:v>361000</c:v>
                </c:pt>
                <c:pt idx="3711">
                  <c:v>530000</c:v>
                </c:pt>
                <c:pt idx="3712">
                  <c:v>455000</c:v>
                </c:pt>
                <c:pt idx="3713">
                  <c:v>421000</c:v>
                </c:pt>
                <c:pt idx="3714">
                  <c:v>640000</c:v>
                </c:pt>
                <c:pt idx="3715">
                  <c:v>240000</c:v>
                </c:pt>
                <c:pt idx="3716">
                  <c:v>360000</c:v>
                </c:pt>
                <c:pt idx="3717">
                  <c:v>157340</c:v>
                </c:pt>
                <c:pt idx="3718" formatCode="0.00E+00">
                  <c:v>1240000</c:v>
                </c:pt>
                <c:pt idx="3719">
                  <c:v>250000</c:v>
                </c:pt>
                <c:pt idx="3720">
                  <c:v>735000</c:v>
                </c:pt>
                <c:pt idx="3721">
                  <c:v>884900</c:v>
                </c:pt>
                <c:pt idx="3722">
                  <c:v>775000</c:v>
                </c:pt>
                <c:pt idx="3723">
                  <c:v>463000</c:v>
                </c:pt>
                <c:pt idx="3724">
                  <c:v>579000</c:v>
                </c:pt>
                <c:pt idx="3725">
                  <c:v>570000</c:v>
                </c:pt>
                <c:pt idx="3726" formatCode="0.00E+00">
                  <c:v>1060000</c:v>
                </c:pt>
                <c:pt idx="3727">
                  <c:v>375000</c:v>
                </c:pt>
                <c:pt idx="3728">
                  <c:v>422000</c:v>
                </c:pt>
                <c:pt idx="3729">
                  <c:v>866500</c:v>
                </c:pt>
                <c:pt idx="3730">
                  <c:v>705000</c:v>
                </c:pt>
                <c:pt idx="3731">
                  <c:v>470000</c:v>
                </c:pt>
                <c:pt idx="3732">
                  <c:v>360000</c:v>
                </c:pt>
                <c:pt idx="3733">
                  <c:v>795000</c:v>
                </c:pt>
                <c:pt idx="3734">
                  <c:v>800000</c:v>
                </c:pt>
                <c:pt idx="3735" formatCode="0.00E+00">
                  <c:v>2453500</c:v>
                </c:pt>
                <c:pt idx="3736">
                  <c:v>277284</c:v>
                </c:pt>
                <c:pt idx="3737">
                  <c:v>460000</c:v>
                </c:pt>
                <c:pt idx="3738">
                  <c:v>898888</c:v>
                </c:pt>
                <c:pt idx="3739">
                  <c:v>211000</c:v>
                </c:pt>
                <c:pt idx="3740">
                  <c:v>222000</c:v>
                </c:pt>
                <c:pt idx="3741">
                  <c:v>672000</c:v>
                </c:pt>
                <c:pt idx="3742">
                  <c:v>778000</c:v>
                </c:pt>
                <c:pt idx="3743">
                  <c:v>312500</c:v>
                </c:pt>
                <c:pt idx="3744">
                  <c:v>650000</c:v>
                </c:pt>
                <c:pt idx="3745">
                  <c:v>740000</c:v>
                </c:pt>
                <c:pt idx="3746">
                  <c:v>320000</c:v>
                </c:pt>
                <c:pt idx="3747">
                  <c:v>455000</c:v>
                </c:pt>
                <c:pt idx="3748" formatCode="0.00E+00">
                  <c:v>2450000</c:v>
                </c:pt>
                <c:pt idx="3749">
                  <c:v>500000</c:v>
                </c:pt>
                <c:pt idx="3750">
                  <c:v>325000</c:v>
                </c:pt>
                <c:pt idx="3751">
                  <c:v>416000</c:v>
                </c:pt>
                <c:pt idx="3752">
                  <c:v>495000</c:v>
                </c:pt>
                <c:pt idx="3753">
                  <c:v>549000</c:v>
                </c:pt>
                <c:pt idx="3754">
                  <c:v>589000</c:v>
                </c:pt>
                <c:pt idx="3755">
                  <c:v>194820</c:v>
                </c:pt>
                <c:pt idx="3756">
                  <c:v>405000</c:v>
                </c:pt>
                <c:pt idx="3757">
                  <c:v>625000</c:v>
                </c:pt>
                <c:pt idx="3758">
                  <c:v>205000</c:v>
                </c:pt>
                <c:pt idx="3759">
                  <c:v>345100</c:v>
                </c:pt>
                <c:pt idx="3760">
                  <c:v>200000</c:v>
                </c:pt>
                <c:pt idx="3761" formatCode="0.00E+00">
                  <c:v>1905000</c:v>
                </c:pt>
                <c:pt idx="3762">
                  <c:v>524500</c:v>
                </c:pt>
                <c:pt idx="3763">
                  <c:v>598600</c:v>
                </c:pt>
                <c:pt idx="3764">
                  <c:v>367777</c:v>
                </c:pt>
                <c:pt idx="3765">
                  <c:v>750000</c:v>
                </c:pt>
                <c:pt idx="3766">
                  <c:v>575000</c:v>
                </c:pt>
                <c:pt idx="3767">
                  <c:v>84000</c:v>
                </c:pt>
                <c:pt idx="3768">
                  <c:v>255000</c:v>
                </c:pt>
                <c:pt idx="3769" formatCode="0.00E+00">
                  <c:v>1740000</c:v>
                </c:pt>
                <c:pt idx="3770">
                  <c:v>415000</c:v>
                </c:pt>
                <c:pt idx="3771">
                  <c:v>449900</c:v>
                </c:pt>
                <c:pt idx="3772">
                  <c:v>220000</c:v>
                </c:pt>
                <c:pt idx="3773">
                  <c:v>899000</c:v>
                </c:pt>
                <c:pt idx="3774">
                  <c:v>430000</c:v>
                </c:pt>
                <c:pt idx="3775">
                  <c:v>472500</c:v>
                </c:pt>
                <c:pt idx="3776">
                  <c:v>680000</c:v>
                </c:pt>
                <c:pt idx="3777" formatCode="0.00E+00">
                  <c:v>1650000</c:v>
                </c:pt>
                <c:pt idx="3778">
                  <c:v>810000</c:v>
                </c:pt>
                <c:pt idx="3779">
                  <c:v>605000</c:v>
                </c:pt>
                <c:pt idx="3780">
                  <c:v>522000</c:v>
                </c:pt>
                <c:pt idx="3781">
                  <c:v>759000</c:v>
                </c:pt>
                <c:pt idx="3782">
                  <c:v>411000</c:v>
                </c:pt>
                <c:pt idx="3783">
                  <c:v>286950</c:v>
                </c:pt>
                <c:pt idx="3784">
                  <c:v>440000</c:v>
                </c:pt>
                <c:pt idx="3785">
                  <c:v>149000</c:v>
                </c:pt>
                <c:pt idx="3786">
                  <c:v>284700</c:v>
                </c:pt>
                <c:pt idx="3787">
                  <c:v>374950</c:v>
                </c:pt>
                <c:pt idx="3788">
                  <c:v>816000</c:v>
                </c:pt>
                <c:pt idx="3789">
                  <c:v>533250</c:v>
                </c:pt>
                <c:pt idx="3790">
                  <c:v>689800</c:v>
                </c:pt>
                <c:pt idx="3791">
                  <c:v>775000</c:v>
                </c:pt>
                <c:pt idx="3792">
                  <c:v>702000</c:v>
                </c:pt>
                <c:pt idx="3793">
                  <c:v>160000</c:v>
                </c:pt>
                <c:pt idx="3794">
                  <c:v>255500</c:v>
                </c:pt>
                <c:pt idx="3795">
                  <c:v>949000</c:v>
                </c:pt>
                <c:pt idx="3796">
                  <c:v>169500</c:v>
                </c:pt>
                <c:pt idx="3797">
                  <c:v>586000</c:v>
                </c:pt>
                <c:pt idx="3798">
                  <c:v>680000</c:v>
                </c:pt>
                <c:pt idx="3799">
                  <c:v>851500</c:v>
                </c:pt>
                <c:pt idx="3800">
                  <c:v>582500</c:v>
                </c:pt>
                <c:pt idx="3801">
                  <c:v>637000</c:v>
                </c:pt>
                <c:pt idx="3802">
                  <c:v>225000</c:v>
                </c:pt>
                <c:pt idx="3803">
                  <c:v>795000</c:v>
                </c:pt>
                <c:pt idx="3804">
                  <c:v>304999</c:v>
                </c:pt>
                <c:pt idx="3805">
                  <c:v>95000</c:v>
                </c:pt>
                <c:pt idx="3806">
                  <c:v>240000</c:v>
                </c:pt>
                <c:pt idx="3807">
                  <c:v>772000</c:v>
                </c:pt>
                <c:pt idx="3808">
                  <c:v>245000</c:v>
                </c:pt>
                <c:pt idx="3809">
                  <c:v>430000</c:v>
                </c:pt>
                <c:pt idx="3810">
                  <c:v>799000</c:v>
                </c:pt>
                <c:pt idx="3811">
                  <c:v>880000</c:v>
                </c:pt>
                <c:pt idx="3812">
                  <c:v>750000</c:v>
                </c:pt>
                <c:pt idx="3813" formatCode="0.00E+00">
                  <c:v>2890000</c:v>
                </c:pt>
                <c:pt idx="3814">
                  <c:v>532000</c:v>
                </c:pt>
                <c:pt idx="3815">
                  <c:v>525000</c:v>
                </c:pt>
                <c:pt idx="3816">
                  <c:v>239000</c:v>
                </c:pt>
                <c:pt idx="3817">
                  <c:v>460000</c:v>
                </c:pt>
                <c:pt idx="3818">
                  <c:v>540000</c:v>
                </c:pt>
                <c:pt idx="3819">
                  <c:v>475000</c:v>
                </c:pt>
                <c:pt idx="3820">
                  <c:v>445000</c:v>
                </c:pt>
                <c:pt idx="3821" formatCode="0.00E+00">
                  <c:v>1575000</c:v>
                </c:pt>
                <c:pt idx="3822">
                  <c:v>549950</c:v>
                </c:pt>
                <c:pt idx="3823">
                  <c:v>294950</c:v>
                </c:pt>
                <c:pt idx="3824">
                  <c:v>736000</c:v>
                </c:pt>
                <c:pt idx="3825">
                  <c:v>214946</c:v>
                </c:pt>
                <c:pt idx="3826">
                  <c:v>856000</c:v>
                </c:pt>
                <c:pt idx="3827">
                  <c:v>775000</c:v>
                </c:pt>
                <c:pt idx="3828">
                  <c:v>205000</c:v>
                </c:pt>
                <c:pt idx="3829">
                  <c:v>429592</c:v>
                </c:pt>
                <c:pt idx="3830">
                  <c:v>414250</c:v>
                </c:pt>
                <c:pt idx="3831">
                  <c:v>399950</c:v>
                </c:pt>
                <c:pt idx="3832">
                  <c:v>319990</c:v>
                </c:pt>
                <c:pt idx="3833">
                  <c:v>524000</c:v>
                </c:pt>
                <c:pt idx="3834">
                  <c:v>349950</c:v>
                </c:pt>
                <c:pt idx="3835">
                  <c:v>889000</c:v>
                </c:pt>
                <c:pt idx="3836">
                  <c:v>300000</c:v>
                </c:pt>
                <c:pt idx="3837">
                  <c:v>395000</c:v>
                </c:pt>
                <c:pt idx="3838">
                  <c:v>348000</c:v>
                </c:pt>
                <c:pt idx="3839">
                  <c:v>830000</c:v>
                </c:pt>
                <c:pt idx="3840">
                  <c:v>173000</c:v>
                </c:pt>
                <c:pt idx="3841">
                  <c:v>585000</c:v>
                </c:pt>
                <c:pt idx="3842">
                  <c:v>576750</c:v>
                </c:pt>
                <c:pt idx="3843">
                  <c:v>495000</c:v>
                </c:pt>
                <c:pt idx="3844">
                  <c:v>216650</c:v>
                </c:pt>
                <c:pt idx="3845">
                  <c:v>615000</c:v>
                </c:pt>
                <c:pt idx="3846">
                  <c:v>675000</c:v>
                </c:pt>
                <c:pt idx="3847">
                  <c:v>510000</c:v>
                </c:pt>
                <c:pt idx="3848">
                  <c:v>630000</c:v>
                </c:pt>
                <c:pt idx="3849">
                  <c:v>359950</c:v>
                </c:pt>
                <c:pt idx="3850">
                  <c:v>265000</c:v>
                </c:pt>
                <c:pt idx="3851">
                  <c:v>210000</c:v>
                </c:pt>
                <c:pt idx="3852">
                  <c:v>367000</c:v>
                </c:pt>
                <c:pt idx="3853" formatCode="0.00E+00">
                  <c:v>1075000</c:v>
                </c:pt>
                <c:pt idx="3854">
                  <c:v>756000</c:v>
                </c:pt>
                <c:pt idx="3855">
                  <c:v>203000</c:v>
                </c:pt>
                <c:pt idx="3856">
                  <c:v>535000</c:v>
                </c:pt>
                <c:pt idx="3857">
                  <c:v>525000</c:v>
                </c:pt>
                <c:pt idx="3858">
                  <c:v>347500</c:v>
                </c:pt>
                <c:pt idx="3859">
                  <c:v>620000</c:v>
                </c:pt>
                <c:pt idx="3860">
                  <c:v>645000</c:v>
                </c:pt>
                <c:pt idx="3861" formatCode="0.00E+00">
                  <c:v>2200000</c:v>
                </c:pt>
                <c:pt idx="3862">
                  <c:v>280000</c:v>
                </c:pt>
                <c:pt idx="3863">
                  <c:v>432000</c:v>
                </c:pt>
                <c:pt idx="3864">
                  <c:v>790000</c:v>
                </c:pt>
                <c:pt idx="3865">
                  <c:v>635000</c:v>
                </c:pt>
                <c:pt idx="3866">
                  <c:v>442000</c:v>
                </c:pt>
                <c:pt idx="3867">
                  <c:v>490000</c:v>
                </c:pt>
                <c:pt idx="3868">
                  <c:v>250000</c:v>
                </c:pt>
                <c:pt idx="3869" formatCode="0.00E+00">
                  <c:v>1325000</c:v>
                </c:pt>
                <c:pt idx="3870">
                  <c:v>120000</c:v>
                </c:pt>
                <c:pt idx="3871" formatCode="0.00E+00">
                  <c:v>2950000</c:v>
                </c:pt>
                <c:pt idx="3872">
                  <c:v>325000</c:v>
                </c:pt>
                <c:pt idx="3873">
                  <c:v>210000</c:v>
                </c:pt>
                <c:pt idx="3874">
                  <c:v>215000</c:v>
                </c:pt>
                <c:pt idx="3875">
                  <c:v>387000</c:v>
                </c:pt>
                <c:pt idx="3876">
                  <c:v>408000</c:v>
                </c:pt>
                <c:pt idx="3877">
                  <c:v>410000</c:v>
                </c:pt>
                <c:pt idx="3878">
                  <c:v>216000</c:v>
                </c:pt>
                <c:pt idx="3879">
                  <c:v>390000</c:v>
                </c:pt>
                <c:pt idx="3880">
                  <c:v>357000</c:v>
                </c:pt>
                <c:pt idx="3881">
                  <c:v>215000</c:v>
                </c:pt>
                <c:pt idx="3882">
                  <c:v>265000</c:v>
                </c:pt>
                <c:pt idx="3883">
                  <c:v>589950</c:v>
                </c:pt>
                <c:pt idx="3884">
                  <c:v>440000</c:v>
                </c:pt>
                <c:pt idx="3885">
                  <c:v>248000</c:v>
                </c:pt>
                <c:pt idx="3886">
                  <c:v>730000</c:v>
                </c:pt>
                <c:pt idx="3887">
                  <c:v>425000</c:v>
                </c:pt>
                <c:pt idx="3888">
                  <c:v>680000</c:v>
                </c:pt>
                <c:pt idx="3889">
                  <c:v>341500</c:v>
                </c:pt>
                <c:pt idx="3890">
                  <c:v>395000</c:v>
                </c:pt>
                <c:pt idx="3891" formatCode="0.00E+00">
                  <c:v>1225000</c:v>
                </c:pt>
                <c:pt idx="3892">
                  <c:v>695500</c:v>
                </c:pt>
                <c:pt idx="3893">
                  <c:v>308000</c:v>
                </c:pt>
                <c:pt idx="3894">
                  <c:v>422500</c:v>
                </c:pt>
                <c:pt idx="3895">
                  <c:v>418000</c:v>
                </c:pt>
                <c:pt idx="3896">
                  <c:v>385000</c:v>
                </c:pt>
                <c:pt idx="3897">
                  <c:v>876650</c:v>
                </c:pt>
                <c:pt idx="3898">
                  <c:v>450000</c:v>
                </c:pt>
                <c:pt idx="3899">
                  <c:v>418800</c:v>
                </c:pt>
                <c:pt idx="3900">
                  <c:v>330000</c:v>
                </c:pt>
                <c:pt idx="3901">
                  <c:v>550000</c:v>
                </c:pt>
                <c:pt idx="3902">
                  <c:v>270000</c:v>
                </c:pt>
                <c:pt idx="3903">
                  <c:v>978500</c:v>
                </c:pt>
                <c:pt idx="3904">
                  <c:v>975000</c:v>
                </c:pt>
                <c:pt idx="3905">
                  <c:v>455000</c:v>
                </c:pt>
                <c:pt idx="3906" formatCode="0.00E+00">
                  <c:v>1415000</c:v>
                </c:pt>
                <c:pt idx="3907">
                  <c:v>220000</c:v>
                </c:pt>
                <c:pt idx="3908">
                  <c:v>490000</c:v>
                </c:pt>
                <c:pt idx="3909">
                  <c:v>420000</c:v>
                </c:pt>
                <c:pt idx="3910">
                  <c:v>408500</c:v>
                </c:pt>
                <c:pt idx="3911">
                  <c:v>716000</c:v>
                </c:pt>
                <c:pt idx="3912">
                  <c:v>965000</c:v>
                </c:pt>
                <c:pt idx="3913">
                  <c:v>357823</c:v>
                </c:pt>
                <c:pt idx="3914" formatCode="0.00E+00">
                  <c:v>7062500</c:v>
                </c:pt>
                <c:pt idx="3915">
                  <c:v>425000</c:v>
                </c:pt>
                <c:pt idx="3916">
                  <c:v>711777</c:v>
                </c:pt>
                <c:pt idx="3917">
                  <c:v>335000</c:v>
                </c:pt>
                <c:pt idx="3918">
                  <c:v>825000</c:v>
                </c:pt>
                <c:pt idx="3919">
                  <c:v>210000</c:v>
                </c:pt>
                <c:pt idx="3920">
                  <c:v>575000</c:v>
                </c:pt>
                <c:pt idx="3921" formatCode="0.00E+00">
                  <c:v>1208000</c:v>
                </c:pt>
                <c:pt idx="3922">
                  <c:v>431500</c:v>
                </c:pt>
                <c:pt idx="3923">
                  <c:v>475000</c:v>
                </c:pt>
                <c:pt idx="3924" formatCode="0.00E+00">
                  <c:v>1495000</c:v>
                </c:pt>
                <c:pt idx="3925">
                  <c:v>540000</c:v>
                </c:pt>
                <c:pt idx="3926">
                  <c:v>775000</c:v>
                </c:pt>
                <c:pt idx="3927">
                  <c:v>635000</c:v>
                </c:pt>
                <c:pt idx="3928" formatCode="0.00E+00">
                  <c:v>1300000</c:v>
                </c:pt>
                <c:pt idx="3929">
                  <c:v>405000</c:v>
                </c:pt>
                <c:pt idx="3930">
                  <c:v>210000</c:v>
                </c:pt>
                <c:pt idx="3931">
                  <c:v>880000</c:v>
                </c:pt>
                <c:pt idx="3932">
                  <c:v>239000</c:v>
                </c:pt>
                <c:pt idx="3933">
                  <c:v>515000</c:v>
                </c:pt>
                <c:pt idx="3934" formatCode="0.00E+00">
                  <c:v>1379900</c:v>
                </c:pt>
                <c:pt idx="3935">
                  <c:v>215000</c:v>
                </c:pt>
                <c:pt idx="3936">
                  <c:v>315000</c:v>
                </c:pt>
                <c:pt idx="3937">
                  <c:v>442500</c:v>
                </c:pt>
                <c:pt idx="3938">
                  <c:v>311000</c:v>
                </c:pt>
                <c:pt idx="3939">
                  <c:v>425000</c:v>
                </c:pt>
                <c:pt idx="3940">
                  <c:v>433500</c:v>
                </c:pt>
                <c:pt idx="3941">
                  <c:v>450000</c:v>
                </c:pt>
                <c:pt idx="3942">
                  <c:v>675000</c:v>
                </c:pt>
                <c:pt idx="3943">
                  <c:v>535000</c:v>
                </c:pt>
                <c:pt idx="3944">
                  <c:v>577000</c:v>
                </c:pt>
                <c:pt idx="3945">
                  <c:v>480000</c:v>
                </c:pt>
                <c:pt idx="3946">
                  <c:v>400000</c:v>
                </c:pt>
                <c:pt idx="3947">
                  <c:v>304000</c:v>
                </c:pt>
                <c:pt idx="3948">
                  <c:v>355000</c:v>
                </c:pt>
                <c:pt idx="3949">
                  <c:v>998000</c:v>
                </c:pt>
                <c:pt idx="3950">
                  <c:v>550000</c:v>
                </c:pt>
                <c:pt idx="3951">
                  <c:v>550000</c:v>
                </c:pt>
                <c:pt idx="3952">
                  <c:v>210000</c:v>
                </c:pt>
                <c:pt idx="3953">
                  <c:v>317000</c:v>
                </c:pt>
                <c:pt idx="3954">
                  <c:v>700000</c:v>
                </c:pt>
                <c:pt idx="3955">
                  <c:v>265000</c:v>
                </c:pt>
                <c:pt idx="3956">
                  <c:v>700000</c:v>
                </c:pt>
                <c:pt idx="3957" formatCode="0.00E+00">
                  <c:v>1020000</c:v>
                </c:pt>
                <c:pt idx="3958" formatCode="0.00E+00">
                  <c:v>1145000</c:v>
                </c:pt>
                <c:pt idx="3959">
                  <c:v>460000</c:v>
                </c:pt>
                <c:pt idx="3960">
                  <c:v>410000</c:v>
                </c:pt>
                <c:pt idx="3961">
                  <c:v>665000</c:v>
                </c:pt>
                <c:pt idx="3962">
                  <c:v>600000</c:v>
                </c:pt>
                <c:pt idx="3963">
                  <c:v>502000</c:v>
                </c:pt>
                <c:pt idx="3964">
                  <c:v>364950</c:v>
                </c:pt>
                <c:pt idx="3965">
                  <c:v>680000</c:v>
                </c:pt>
                <c:pt idx="3966">
                  <c:v>235500</c:v>
                </c:pt>
                <c:pt idx="3967">
                  <c:v>576000</c:v>
                </c:pt>
                <c:pt idx="3968">
                  <c:v>405000</c:v>
                </c:pt>
                <c:pt idx="3969">
                  <c:v>335000</c:v>
                </c:pt>
                <c:pt idx="3970">
                  <c:v>122000</c:v>
                </c:pt>
                <c:pt idx="3971">
                  <c:v>432000</c:v>
                </c:pt>
                <c:pt idx="3972">
                  <c:v>375000</c:v>
                </c:pt>
                <c:pt idx="3973">
                  <c:v>276000</c:v>
                </c:pt>
                <c:pt idx="3974">
                  <c:v>450000</c:v>
                </c:pt>
                <c:pt idx="3975">
                  <c:v>210000</c:v>
                </c:pt>
                <c:pt idx="3976">
                  <c:v>279000</c:v>
                </c:pt>
                <c:pt idx="3977">
                  <c:v>635000</c:v>
                </c:pt>
                <c:pt idx="3978">
                  <c:v>350000</c:v>
                </c:pt>
                <c:pt idx="3979">
                  <c:v>218000</c:v>
                </c:pt>
                <c:pt idx="3980">
                  <c:v>750000</c:v>
                </c:pt>
                <c:pt idx="3981">
                  <c:v>310597</c:v>
                </c:pt>
                <c:pt idx="3982">
                  <c:v>355000</c:v>
                </c:pt>
                <c:pt idx="3983">
                  <c:v>735000</c:v>
                </c:pt>
                <c:pt idx="3984">
                  <c:v>155000</c:v>
                </c:pt>
                <c:pt idx="3985">
                  <c:v>354000</c:v>
                </c:pt>
                <c:pt idx="3986">
                  <c:v>415000</c:v>
                </c:pt>
                <c:pt idx="3987">
                  <c:v>202000</c:v>
                </c:pt>
                <c:pt idx="3988">
                  <c:v>580000</c:v>
                </c:pt>
                <c:pt idx="3989" formatCode="0.00E+00">
                  <c:v>1495000</c:v>
                </c:pt>
                <c:pt idx="3990">
                  <c:v>790000</c:v>
                </c:pt>
                <c:pt idx="3991">
                  <c:v>499900</c:v>
                </c:pt>
                <c:pt idx="3992">
                  <c:v>525000</c:v>
                </c:pt>
                <c:pt idx="3993">
                  <c:v>810000</c:v>
                </c:pt>
                <c:pt idx="3994">
                  <c:v>425000</c:v>
                </c:pt>
                <c:pt idx="3995">
                  <c:v>241250</c:v>
                </c:pt>
                <c:pt idx="3996">
                  <c:v>318700</c:v>
                </c:pt>
                <c:pt idx="3997">
                  <c:v>720000</c:v>
                </c:pt>
                <c:pt idx="3998">
                  <c:v>291000</c:v>
                </c:pt>
                <c:pt idx="3999">
                  <c:v>420000</c:v>
                </c:pt>
                <c:pt idx="4000">
                  <c:v>210000</c:v>
                </c:pt>
                <c:pt idx="4001">
                  <c:v>645000</c:v>
                </c:pt>
                <c:pt idx="4002">
                  <c:v>762000</c:v>
                </c:pt>
                <c:pt idx="4003">
                  <c:v>247500</c:v>
                </c:pt>
                <c:pt idx="4004">
                  <c:v>282500</c:v>
                </c:pt>
                <c:pt idx="4005">
                  <c:v>395000</c:v>
                </c:pt>
                <c:pt idx="4006">
                  <c:v>295000</c:v>
                </c:pt>
                <c:pt idx="4007">
                  <c:v>235000</c:v>
                </c:pt>
                <c:pt idx="4008">
                  <c:v>770000</c:v>
                </c:pt>
                <c:pt idx="4009">
                  <c:v>559950</c:v>
                </c:pt>
                <c:pt idx="4010">
                  <c:v>639000</c:v>
                </c:pt>
                <c:pt idx="4011">
                  <c:v>314950</c:v>
                </c:pt>
                <c:pt idx="4012">
                  <c:v>525000</c:v>
                </c:pt>
                <c:pt idx="4013" formatCode="0.00E+00">
                  <c:v>2400000</c:v>
                </c:pt>
                <c:pt idx="4014">
                  <c:v>820000</c:v>
                </c:pt>
                <c:pt idx="4015" formatCode="0.00E+00">
                  <c:v>1385000</c:v>
                </c:pt>
                <c:pt idx="4016">
                  <c:v>521450</c:v>
                </c:pt>
                <c:pt idx="4017">
                  <c:v>760750</c:v>
                </c:pt>
                <c:pt idx="4018">
                  <c:v>759600</c:v>
                </c:pt>
                <c:pt idx="4019">
                  <c:v>346150</c:v>
                </c:pt>
                <c:pt idx="4020">
                  <c:v>390000</c:v>
                </c:pt>
                <c:pt idx="4021">
                  <c:v>359950</c:v>
                </c:pt>
                <c:pt idx="4022">
                  <c:v>430000</c:v>
                </c:pt>
                <c:pt idx="4023">
                  <c:v>960000</c:v>
                </c:pt>
                <c:pt idx="4024">
                  <c:v>800000</c:v>
                </c:pt>
                <c:pt idx="4025" formatCode="0.00E+00">
                  <c:v>1010000</c:v>
                </c:pt>
                <c:pt idx="4026">
                  <c:v>290000</c:v>
                </c:pt>
                <c:pt idx="4027" formatCode="0.00E+00">
                  <c:v>1350000</c:v>
                </c:pt>
                <c:pt idx="4028">
                  <c:v>777000</c:v>
                </c:pt>
                <c:pt idx="4029">
                  <c:v>526000</c:v>
                </c:pt>
                <c:pt idx="4030">
                  <c:v>550000</c:v>
                </c:pt>
                <c:pt idx="4031">
                  <c:v>276000</c:v>
                </c:pt>
                <c:pt idx="4032" formatCode="0.00E+00">
                  <c:v>2500000</c:v>
                </c:pt>
                <c:pt idx="4033">
                  <c:v>325000</c:v>
                </c:pt>
                <c:pt idx="4034">
                  <c:v>365000</c:v>
                </c:pt>
                <c:pt idx="4035" formatCode="0.00E+00">
                  <c:v>2150000</c:v>
                </c:pt>
                <c:pt idx="4036">
                  <c:v>825050</c:v>
                </c:pt>
                <c:pt idx="4037">
                  <c:v>690000</c:v>
                </c:pt>
                <c:pt idx="4038">
                  <c:v>390000</c:v>
                </c:pt>
                <c:pt idx="4039">
                  <c:v>385000</c:v>
                </c:pt>
                <c:pt idx="4040">
                  <c:v>619000</c:v>
                </c:pt>
                <c:pt idx="4041">
                  <c:v>494000</c:v>
                </c:pt>
                <c:pt idx="4042">
                  <c:v>412450</c:v>
                </c:pt>
                <c:pt idx="4043">
                  <c:v>580000</c:v>
                </c:pt>
                <c:pt idx="4044">
                  <c:v>269900</c:v>
                </c:pt>
                <c:pt idx="4045">
                  <c:v>704300</c:v>
                </c:pt>
                <c:pt idx="4046">
                  <c:v>267000</c:v>
                </c:pt>
                <c:pt idx="4047">
                  <c:v>310000</c:v>
                </c:pt>
                <c:pt idx="4048">
                  <c:v>227064</c:v>
                </c:pt>
                <c:pt idx="4049">
                  <c:v>925000</c:v>
                </c:pt>
                <c:pt idx="4050">
                  <c:v>245000</c:v>
                </c:pt>
                <c:pt idx="4051">
                  <c:v>339888</c:v>
                </c:pt>
                <c:pt idx="4052">
                  <c:v>439000</c:v>
                </c:pt>
                <c:pt idx="4053">
                  <c:v>400000</c:v>
                </c:pt>
                <c:pt idx="4054">
                  <c:v>560000</c:v>
                </c:pt>
                <c:pt idx="4055">
                  <c:v>703011</c:v>
                </c:pt>
                <c:pt idx="4056">
                  <c:v>363000</c:v>
                </c:pt>
                <c:pt idx="4057">
                  <c:v>650000</c:v>
                </c:pt>
                <c:pt idx="4058">
                  <c:v>299950</c:v>
                </c:pt>
                <c:pt idx="4059">
                  <c:v>228950</c:v>
                </c:pt>
                <c:pt idx="4060">
                  <c:v>465000</c:v>
                </c:pt>
                <c:pt idx="4061">
                  <c:v>725000</c:v>
                </c:pt>
                <c:pt idx="4062">
                  <c:v>212500</c:v>
                </c:pt>
                <c:pt idx="4063">
                  <c:v>526000</c:v>
                </c:pt>
                <c:pt idx="4064">
                  <c:v>383000</c:v>
                </c:pt>
                <c:pt idx="4065">
                  <c:v>244000</c:v>
                </c:pt>
                <c:pt idx="4066">
                  <c:v>565000</c:v>
                </c:pt>
                <c:pt idx="4067">
                  <c:v>373000</c:v>
                </c:pt>
                <c:pt idx="4068">
                  <c:v>300000</c:v>
                </c:pt>
                <c:pt idx="4069">
                  <c:v>405000</c:v>
                </c:pt>
                <c:pt idx="4070">
                  <c:v>979000</c:v>
                </c:pt>
                <c:pt idx="4071">
                  <c:v>324888</c:v>
                </c:pt>
                <c:pt idx="4072">
                  <c:v>445000</c:v>
                </c:pt>
                <c:pt idx="4073">
                  <c:v>761000</c:v>
                </c:pt>
                <c:pt idx="4074">
                  <c:v>435000</c:v>
                </c:pt>
                <c:pt idx="4075">
                  <c:v>252000</c:v>
                </c:pt>
                <c:pt idx="4076">
                  <c:v>350000</c:v>
                </c:pt>
                <c:pt idx="4077">
                  <c:v>875000</c:v>
                </c:pt>
                <c:pt idx="4078">
                  <c:v>940000</c:v>
                </c:pt>
                <c:pt idx="4079">
                  <c:v>280000</c:v>
                </c:pt>
                <c:pt idx="4080">
                  <c:v>450000</c:v>
                </c:pt>
                <c:pt idx="4081">
                  <c:v>905000</c:v>
                </c:pt>
                <c:pt idx="4082">
                  <c:v>382450</c:v>
                </c:pt>
                <c:pt idx="4083">
                  <c:v>246700</c:v>
                </c:pt>
                <c:pt idx="4084">
                  <c:v>220000</c:v>
                </c:pt>
                <c:pt idx="4085">
                  <c:v>555750</c:v>
                </c:pt>
                <c:pt idx="4086">
                  <c:v>262500</c:v>
                </c:pt>
                <c:pt idx="4087">
                  <c:v>515000</c:v>
                </c:pt>
                <c:pt idx="4088">
                  <c:v>499500</c:v>
                </c:pt>
                <c:pt idx="4089">
                  <c:v>135000</c:v>
                </c:pt>
                <c:pt idx="4090">
                  <c:v>462500</c:v>
                </c:pt>
                <c:pt idx="4091">
                  <c:v>937500</c:v>
                </c:pt>
                <c:pt idx="4092">
                  <c:v>458000</c:v>
                </c:pt>
                <c:pt idx="4093">
                  <c:v>845000</c:v>
                </c:pt>
                <c:pt idx="4094">
                  <c:v>660000</c:v>
                </c:pt>
                <c:pt idx="4095">
                  <c:v>265000</c:v>
                </c:pt>
                <c:pt idx="4096">
                  <c:v>599999</c:v>
                </c:pt>
                <c:pt idx="4097">
                  <c:v>280000</c:v>
                </c:pt>
                <c:pt idx="4098" formatCode="0.00E+00">
                  <c:v>1055000</c:v>
                </c:pt>
                <c:pt idx="4099">
                  <c:v>875000</c:v>
                </c:pt>
                <c:pt idx="4100">
                  <c:v>125000</c:v>
                </c:pt>
                <c:pt idx="4101">
                  <c:v>634800</c:v>
                </c:pt>
                <c:pt idx="4102">
                  <c:v>269950</c:v>
                </c:pt>
                <c:pt idx="4103">
                  <c:v>359950</c:v>
                </c:pt>
                <c:pt idx="4104">
                  <c:v>417000</c:v>
                </c:pt>
                <c:pt idx="4105">
                  <c:v>389000</c:v>
                </c:pt>
                <c:pt idx="4106" formatCode="0.00E+00">
                  <c:v>1038000</c:v>
                </c:pt>
                <c:pt idx="4107">
                  <c:v>698000</c:v>
                </c:pt>
                <c:pt idx="4108">
                  <c:v>685000</c:v>
                </c:pt>
                <c:pt idx="4109">
                  <c:v>198500</c:v>
                </c:pt>
                <c:pt idx="4110">
                  <c:v>350000</c:v>
                </c:pt>
                <c:pt idx="4111">
                  <c:v>649950</c:v>
                </c:pt>
                <c:pt idx="4112">
                  <c:v>441000</c:v>
                </c:pt>
                <c:pt idx="4113">
                  <c:v>462600</c:v>
                </c:pt>
                <c:pt idx="4114">
                  <c:v>365070</c:v>
                </c:pt>
                <c:pt idx="4115">
                  <c:v>550000</c:v>
                </c:pt>
                <c:pt idx="4116">
                  <c:v>470000</c:v>
                </c:pt>
                <c:pt idx="4117">
                  <c:v>340000</c:v>
                </c:pt>
                <c:pt idx="4118">
                  <c:v>910000</c:v>
                </c:pt>
                <c:pt idx="4119">
                  <c:v>405000</c:v>
                </c:pt>
                <c:pt idx="4120">
                  <c:v>661000</c:v>
                </c:pt>
                <c:pt idx="4121">
                  <c:v>635000</c:v>
                </c:pt>
                <c:pt idx="4122">
                  <c:v>282000</c:v>
                </c:pt>
                <c:pt idx="4123">
                  <c:v>235000</c:v>
                </c:pt>
                <c:pt idx="4124">
                  <c:v>277500</c:v>
                </c:pt>
                <c:pt idx="4125">
                  <c:v>346500</c:v>
                </c:pt>
                <c:pt idx="4126">
                  <c:v>480000</c:v>
                </c:pt>
                <c:pt idx="4127">
                  <c:v>360000</c:v>
                </c:pt>
                <c:pt idx="4128">
                  <c:v>245000</c:v>
                </c:pt>
                <c:pt idx="4129">
                  <c:v>625000</c:v>
                </c:pt>
                <c:pt idx="4130">
                  <c:v>750500</c:v>
                </c:pt>
                <c:pt idx="4131">
                  <c:v>525000</c:v>
                </c:pt>
                <c:pt idx="4132">
                  <c:v>740000</c:v>
                </c:pt>
                <c:pt idx="4133">
                  <c:v>523000</c:v>
                </c:pt>
                <c:pt idx="4134">
                  <c:v>292000</c:v>
                </c:pt>
                <c:pt idx="4135">
                  <c:v>625000</c:v>
                </c:pt>
                <c:pt idx="4136">
                  <c:v>700000</c:v>
                </c:pt>
                <c:pt idx="4137">
                  <c:v>399950</c:v>
                </c:pt>
                <c:pt idx="4138">
                  <c:v>545000</c:v>
                </c:pt>
                <c:pt idx="4139">
                  <c:v>339999</c:v>
                </c:pt>
                <c:pt idx="4140" formatCode="0.00E+00">
                  <c:v>1210000</c:v>
                </c:pt>
                <c:pt idx="4141">
                  <c:v>545000</c:v>
                </c:pt>
                <c:pt idx="4142">
                  <c:v>260000</c:v>
                </c:pt>
                <c:pt idx="4143">
                  <c:v>526000</c:v>
                </c:pt>
                <c:pt idx="4144">
                  <c:v>701000</c:v>
                </c:pt>
                <c:pt idx="4145">
                  <c:v>290000</c:v>
                </c:pt>
                <c:pt idx="4146">
                  <c:v>330600</c:v>
                </c:pt>
                <c:pt idx="4147">
                  <c:v>550500</c:v>
                </c:pt>
                <c:pt idx="4148">
                  <c:v>430000</c:v>
                </c:pt>
                <c:pt idx="4149" formatCode="0.00E+00">
                  <c:v>4000000</c:v>
                </c:pt>
                <c:pt idx="4150">
                  <c:v>260600</c:v>
                </c:pt>
                <c:pt idx="4151">
                  <c:v>825000</c:v>
                </c:pt>
                <c:pt idx="4152">
                  <c:v>378950</c:v>
                </c:pt>
                <c:pt idx="4153">
                  <c:v>435000</c:v>
                </c:pt>
                <c:pt idx="4154">
                  <c:v>631000</c:v>
                </c:pt>
                <c:pt idx="4155">
                  <c:v>415000</c:v>
                </c:pt>
                <c:pt idx="4156">
                  <c:v>222000</c:v>
                </c:pt>
                <c:pt idx="4157">
                  <c:v>245000</c:v>
                </c:pt>
                <c:pt idx="4158">
                  <c:v>720000</c:v>
                </c:pt>
                <c:pt idx="4159">
                  <c:v>215000</c:v>
                </c:pt>
                <c:pt idx="4160">
                  <c:v>579100</c:v>
                </c:pt>
                <c:pt idx="4161">
                  <c:v>522500</c:v>
                </c:pt>
                <c:pt idx="4162">
                  <c:v>489000</c:v>
                </c:pt>
                <c:pt idx="4163">
                  <c:v>240000</c:v>
                </c:pt>
                <c:pt idx="4164">
                  <c:v>420250</c:v>
                </c:pt>
                <c:pt idx="4165">
                  <c:v>523000</c:v>
                </c:pt>
                <c:pt idx="4166">
                  <c:v>628000</c:v>
                </c:pt>
                <c:pt idx="4167">
                  <c:v>320000</c:v>
                </c:pt>
                <c:pt idx="4168">
                  <c:v>359950</c:v>
                </c:pt>
                <c:pt idx="4169">
                  <c:v>232000</c:v>
                </c:pt>
                <c:pt idx="4170">
                  <c:v>810000</c:v>
                </c:pt>
                <c:pt idx="4171">
                  <c:v>245000</c:v>
                </c:pt>
                <c:pt idx="4172">
                  <c:v>273000</c:v>
                </c:pt>
                <c:pt idx="4173" formatCode="0.00E+00">
                  <c:v>1191000</c:v>
                </c:pt>
                <c:pt idx="4174">
                  <c:v>438000</c:v>
                </c:pt>
                <c:pt idx="4175">
                  <c:v>400000</c:v>
                </c:pt>
                <c:pt idx="4176">
                  <c:v>340000</c:v>
                </c:pt>
                <c:pt idx="4177">
                  <c:v>552000</c:v>
                </c:pt>
                <c:pt idx="4178">
                  <c:v>790000</c:v>
                </c:pt>
                <c:pt idx="4179">
                  <c:v>360000</c:v>
                </c:pt>
                <c:pt idx="4180">
                  <c:v>235000</c:v>
                </c:pt>
                <c:pt idx="4181">
                  <c:v>775000</c:v>
                </c:pt>
                <c:pt idx="4182">
                  <c:v>489200</c:v>
                </c:pt>
                <c:pt idx="4183">
                  <c:v>341000</c:v>
                </c:pt>
                <c:pt idx="4184">
                  <c:v>335000</c:v>
                </c:pt>
                <c:pt idx="4185">
                  <c:v>393500</c:v>
                </c:pt>
                <c:pt idx="4186">
                  <c:v>360000</c:v>
                </c:pt>
                <c:pt idx="4187">
                  <c:v>400800</c:v>
                </c:pt>
                <c:pt idx="4188">
                  <c:v>585000</c:v>
                </c:pt>
                <c:pt idx="4189" formatCode="0.00E+00">
                  <c:v>1600000</c:v>
                </c:pt>
                <c:pt idx="4190" formatCode="0.00E+00">
                  <c:v>2880500</c:v>
                </c:pt>
                <c:pt idx="4191">
                  <c:v>300000</c:v>
                </c:pt>
                <c:pt idx="4192" formatCode="0.00E+00">
                  <c:v>1045000</c:v>
                </c:pt>
                <c:pt idx="4193">
                  <c:v>360000</c:v>
                </c:pt>
                <c:pt idx="4194">
                  <c:v>665900</c:v>
                </c:pt>
                <c:pt idx="4195">
                  <c:v>470000</c:v>
                </c:pt>
                <c:pt idx="4196">
                  <c:v>581000</c:v>
                </c:pt>
                <c:pt idx="4197">
                  <c:v>527000</c:v>
                </c:pt>
                <c:pt idx="4198">
                  <c:v>423000</c:v>
                </c:pt>
                <c:pt idx="4199">
                  <c:v>875000</c:v>
                </c:pt>
                <c:pt idx="4200">
                  <c:v>410000</c:v>
                </c:pt>
                <c:pt idx="4201">
                  <c:v>606000</c:v>
                </c:pt>
                <c:pt idx="4202">
                  <c:v>654000</c:v>
                </c:pt>
                <c:pt idx="4203">
                  <c:v>150000</c:v>
                </c:pt>
                <c:pt idx="4204">
                  <c:v>373000</c:v>
                </c:pt>
                <c:pt idx="4205">
                  <c:v>550000</c:v>
                </c:pt>
                <c:pt idx="4206">
                  <c:v>512500</c:v>
                </c:pt>
                <c:pt idx="4207">
                  <c:v>360000</c:v>
                </c:pt>
                <c:pt idx="4208">
                  <c:v>369000</c:v>
                </c:pt>
                <c:pt idx="4209">
                  <c:v>825000</c:v>
                </c:pt>
                <c:pt idx="4210">
                  <c:v>255000</c:v>
                </c:pt>
                <c:pt idx="4211" formatCode="0.00E+00">
                  <c:v>1285000</c:v>
                </c:pt>
                <c:pt idx="4212">
                  <c:v>270000</c:v>
                </c:pt>
                <c:pt idx="4213">
                  <c:v>480680</c:v>
                </c:pt>
                <c:pt idx="4214">
                  <c:v>525000</c:v>
                </c:pt>
                <c:pt idx="4215">
                  <c:v>291500</c:v>
                </c:pt>
                <c:pt idx="4216">
                  <c:v>305000</c:v>
                </c:pt>
                <c:pt idx="4217">
                  <c:v>285000</c:v>
                </c:pt>
                <c:pt idx="4218" formatCode="0.00E+00">
                  <c:v>1875000</c:v>
                </c:pt>
                <c:pt idx="4219">
                  <c:v>329500</c:v>
                </c:pt>
                <c:pt idx="4220" formatCode="0.00E+00">
                  <c:v>1570000</c:v>
                </c:pt>
                <c:pt idx="4221">
                  <c:v>379260</c:v>
                </c:pt>
                <c:pt idx="4222">
                  <c:v>356000</c:v>
                </c:pt>
                <c:pt idx="4223">
                  <c:v>571900</c:v>
                </c:pt>
                <c:pt idx="4224">
                  <c:v>271500</c:v>
                </c:pt>
                <c:pt idx="4225">
                  <c:v>390000</c:v>
                </c:pt>
                <c:pt idx="4226">
                  <c:v>550000</c:v>
                </c:pt>
                <c:pt idx="4227">
                  <c:v>755000</c:v>
                </c:pt>
                <c:pt idx="4228">
                  <c:v>509500</c:v>
                </c:pt>
                <c:pt idx="4229">
                  <c:v>486700</c:v>
                </c:pt>
                <c:pt idx="4230">
                  <c:v>527500</c:v>
                </c:pt>
                <c:pt idx="4231">
                  <c:v>475000</c:v>
                </c:pt>
                <c:pt idx="4232">
                  <c:v>268000</c:v>
                </c:pt>
                <c:pt idx="4233">
                  <c:v>562000</c:v>
                </c:pt>
                <c:pt idx="4234">
                  <c:v>780000</c:v>
                </c:pt>
                <c:pt idx="4235">
                  <c:v>700000</c:v>
                </c:pt>
                <c:pt idx="4236">
                  <c:v>710000</c:v>
                </c:pt>
                <c:pt idx="4237">
                  <c:v>445000</c:v>
                </c:pt>
                <c:pt idx="4238">
                  <c:v>729000</c:v>
                </c:pt>
                <c:pt idx="4239">
                  <c:v>384400</c:v>
                </c:pt>
                <c:pt idx="4240">
                  <c:v>815000</c:v>
                </c:pt>
                <c:pt idx="4241">
                  <c:v>865000</c:v>
                </c:pt>
                <c:pt idx="4242">
                  <c:v>514000</c:v>
                </c:pt>
                <c:pt idx="4243">
                  <c:v>615000</c:v>
                </c:pt>
                <c:pt idx="4244">
                  <c:v>865000</c:v>
                </c:pt>
                <c:pt idx="4245">
                  <c:v>755000</c:v>
                </c:pt>
                <c:pt idx="4246">
                  <c:v>425000</c:v>
                </c:pt>
                <c:pt idx="4247">
                  <c:v>375000</c:v>
                </c:pt>
                <c:pt idx="4248">
                  <c:v>750000</c:v>
                </c:pt>
                <c:pt idx="4249">
                  <c:v>722000</c:v>
                </c:pt>
                <c:pt idx="4250" formatCode="0.00E+00">
                  <c:v>1011000</c:v>
                </c:pt>
                <c:pt idx="4251">
                  <c:v>725000</c:v>
                </c:pt>
                <c:pt idx="4252">
                  <c:v>170000</c:v>
                </c:pt>
                <c:pt idx="4253">
                  <c:v>845000</c:v>
                </c:pt>
                <c:pt idx="4254">
                  <c:v>271900</c:v>
                </c:pt>
                <c:pt idx="4255" formatCode="0.00E+00">
                  <c:v>1300000</c:v>
                </c:pt>
                <c:pt idx="4256">
                  <c:v>261500</c:v>
                </c:pt>
                <c:pt idx="4257">
                  <c:v>619500</c:v>
                </c:pt>
                <c:pt idx="4258">
                  <c:v>435000</c:v>
                </c:pt>
                <c:pt idx="4259">
                  <c:v>210000</c:v>
                </c:pt>
                <c:pt idx="4260">
                  <c:v>489950</c:v>
                </c:pt>
                <c:pt idx="4261">
                  <c:v>260000</c:v>
                </c:pt>
                <c:pt idx="4262">
                  <c:v>300000</c:v>
                </c:pt>
                <c:pt idx="4263">
                  <c:v>530000</c:v>
                </c:pt>
                <c:pt idx="4264">
                  <c:v>235000</c:v>
                </c:pt>
                <c:pt idx="4265">
                  <c:v>593500</c:v>
                </c:pt>
                <c:pt idx="4266">
                  <c:v>562000</c:v>
                </c:pt>
                <c:pt idx="4267">
                  <c:v>585000</c:v>
                </c:pt>
                <c:pt idx="4268" formatCode="0.00E+00">
                  <c:v>2400000</c:v>
                </c:pt>
                <c:pt idx="4269">
                  <c:v>199500</c:v>
                </c:pt>
                <c:pt idx="4270">
                  <c:v>544500</c:v>
                </c:pt>
                <c:pt idx="4271">
                  <c:v>394900</c:v>
                </c:pt>
                <c:pt idx="4272">
                  <c:v>912000</c:v>
                </c:pt>
                <c:pt idx="4273">
                  <c:v>260000</c:v>
                </c:pt>
                <c:pt idx="4274">
                  <c:v>858000</c:v>
                </c:pt>
                <c:pt idx="4275" formatCode="0.00E+00">
                  <c:v>1275000</c:v>
                </c:pt>
                <c:pt idx="4276">
                  <c:v>242150</c:v>
                </c:pt>
                <c:pt idx="4277">
                  <c:v>220000</c:v>
                </c:pt>
                <c:pt idx="4278">
                  <c:v>235000</c:v>
                </c:pt>
                <c:pt idx="4279">
                  <c:v>370000</c:v>
                </c:pt>
                <c:pt idx="4280">
                  <c:v>450000</c:v>
                </c:pt>
                <c:pt idx="4281">
                  <c:v>534950</c:v>
                </c:pt>
                <c:pt idx="4282">
                  <c:v>730000</c:v>
                </c:pt>
                <c:pt idx="4283">
                  <c:v>465000</c:v>
                </c:pt>
                <c:pt idx="4284">
                  <c:v>178000</c:v>
                </c:pt>
                <c:pt idx="4285">
                  <c:v>215000</c:v>
                </c:pt>
                <c:pt idx="4286">
                  <c:v>300000</c:v>
                </c:pt>
                <c:pt idx="4287">
                  <c:v>430000</c:v>
                </c:pt>
                <c:pt idx="4288">
                  <c:v>183000</c:v>
                </c:pt>
                <c:pt idx="4289">
                  <c:v>585000</c:v>
                </c:pt>
                <c:pt idx="4290">
                  <c:v>192950</c:v>
                </c:pt>
                <c:pt idx="4291">
                  <c:v>599000</c:v>
                </c:pt>
                <c:pt idx="4292">
                  <c:v>326500</c:v>
                </c:pt>
                <c:pt idx="4293">
                  <c:v>358803</c:v>
                </c:pt>
                <c:pt idx="4294">
                  <c:v>537000</c:v>
                </c:pt>
                <c:pt idx="4295" formatCode="0.00E+00">
                  <c:v>1155000</c:v>
                </c:pt>
                <c:pt idx="4296">
                  <c:v>156000</c:v>
                </c:pt>
                <c:pt idx="4297">
                  <c:v>219000</c:v>
                </c:pt>
                <c:pt idx="4298" formatCode="0.00E+00">
                  <c:v>1190000</c:v>
                </c:pt>
                <c:pt idx="4299">
                  <c:v>248000</c:v>
                </c:pt>
                <c:pt idx="4300">
                  <c:v>340000</c:v>
                </c:pt>
                <c:pt idx="4301">
                  <c:v>899100</c:v>
                </c:pt>
                <c:pt idx="4302">
                  <c:v>346950</c:v>
                </c:pt>
                <c:pt idx="4303">
                  <c:v>330000</c:v>
                </c:pt>
                <c:pt idx="4304">
                  <c:v>325000</c:v>
                </c:pt>
                <c:pt idx="4305">
                  <c:v>315000</c:v>
                </c:pt>
                <c:pt idx="4306">
                  <c:v>649950</c:v>
                </c:pt>
                <c:pt idx="4307">
                  <c:v>316000</c:v>
                </c:pt>
                <c:pt idx="4308">
                  <c:v>386000</c:v>
                </c:pt>
                <c:pt idx="4309">
                  <c:v>535000</c:v>
                </c:pt>
                <c:pt idx="4310">
                  <c:v>600000</c:v>
                </c:pt>
                <c:pt idx="4311">
                  <c:v>339000</c:v>
                </c:pt>
                <c:pt idx="4312">
                  <c:v>167000</c:v>
                </c:pt>
                <c:pt idx="4313">
                  <c:v>430000</c:v>
                </c:pt>
                <c:pt idx="4314">
                  <c:v>688000</c:v>
                </c:pt>
                <c:pt idx="4315">
                  <c:v>834500</c:v>
                </c:pt>
                <c:pt idx="4316" formatCode="0.00E+00">
                  <c:v>1075000</c:v>
                </c:pt>
                <c:pt idx="4317">
                  <c:v>250000</c:v>
                </c:pt>
                <c:pt idx="4318">
                  <c:v>402500</c:v>
                </c:pt>
                <c:pt idx="4319">
                  <c:v>432500</c:v>
                </c:pt>
                <c:pt idx="4320">
                  <c:v>485000</c:v>
                </c:pt>
                <c:pt idx="4321">
                  <c:v>560000</c:v>
                </c:pt>
                <c:pt idx="4322">
                  <c:v>410000</c:v>
                </c:pt>
                <c:pt idx="4323">
                  <c:v>455000</c:v>
                </c:pt>
                <c:pt idx="4324">
                  <c:v>459500</c:v>
                </c:pt>
                <c:pt idx="4325">
                  <c:v>371000</c:v>
                </c:pt>
                <c:pt idx="4326">
                  <c:v>289500</c:v>
                </c:pt>
                <c:pt idx="4327">
                  <c:v>395000</c:v>
                </c:pt>
                <c:pt idx="4328">
                  <c:v>496752</c:v>
                </c:pt>
                <c:pt idx="4329">
                  <c:v>227000</c:v>
                </c:pt>
                <c:pt idx="4330">
                  <c:v>330000</c:v>
                </c:pt>
                <c:pt idx="4331">
                  <c:v>480000</c:v>
                </c:pt>
                <c:pt idx="4332">
                  <c:v>290000</c:v>
                </c:pt>
                <c:pt idx="4333">
                  <c:v>281000</c:v>
                </c:pt>
                <c:pt idx="4334">
                  <c:v>705000</c:v>
                </c:pt>
                <c:pt idx="4335" formatCode="0.00E+00">
                  <c:v>1400000</c:v>
                </c:pt>
                <c:pt idx="4336">
                  <c:v>485000</c:v>
                </c:pt>
                <c:pt idx="4337">
                  <c:v>622000</c:v>
                </c:pt>
                <c:pt idx="4338">
                  <c:v>380000</c:v>
                </c:pt>
                <c:pt idx="4339" formatCode="0.00E+00">
                  <c:v>2125000</c:v>
                </c:pt>
                <c:pt idx="4340">
                  <c:v>561500</c:v>
                </c:pt>
                <c:pt idx="4341">
                  <c:v>242000</c:v>
                </c:pt>
                <c:pt idx="4342">
                  <c:v>348500</c:v>
                </c:pt>
                <c:pt idx="4343">
                  <c:v>370000</c:v>
                </c:pt>
                <c:pt idx="4344">
                  <c:v>752000</c:v>
                </c:pt>
                <c:pt idx="4345">
                  <c:v>230000</c:v>
                </c:pt>
                <c:pt idx="4346">
                  <c:v>715000</c:v>
                </c:pt>
                <c:pt idx="4347">
                  <c:v>240415</c:v>
                </c:pt>
                <c:pt idx="4348">
                  <c:v>562000</c:v>
                </c:pt>
                <c:pt idx="4349">
                  <c:v>360000</c:v>
                </c:pt>
                <c:pt idx="4350">
                  <c:v>659950</c:v>
                </c:pt>
                <c:pt idx="4351">
                  <c:v>458500</c:v>
                </c:pt>
                <c:pt idx="4352">
                  <c:v>259950</c:v>
                </c:pt>
                <c:pt idx="4353">
                  <c:v>366000</c:v>
                </c:pt>
                <c:pt idx="4354">
                  <c:v>978000</c:v>
                </c:pt>
                <c:pt idx="4355">
                  <c:v>525000</c:v>
                </c:pt>
                <c:pt idx="4356">
                  <c:v>926300</c:v>
                </c:pt>
                <c:pt idx="4357">
                  <c:v>750000</c:v>
                </c:pt>
                <c:pt idx="4358">
                  <c:v>660000</c:v>
                </c:pt>
                <c:pt idx="4359">
                  <c:v>305000</c:v>
                </c:pt>
                <c:pt idx="4360">
                  <c:v>800000</c:v>
                </c:pt>
                <c:pt idx="4361">
                  <c:v>600000</c:v>
                </c:pt>
                <c:pt idx="4362">
                  <c:v>435000</c:v>
                </c:pt>
                <c:pt idx="4363" formatCode="0.00E+00">
                  <c:v>1135000</c:v>
                </c:pt>
                <c:pt idx="4364">
                  <c:v>318000</c:v>
                </c:pt>
                <c:pt idx="4365">
                  <c:v>639000</c:v>
                </c:pt>
                <c:pt idx="4366">
                  <c:v>453000</c:v>
                </c:pt>
                <c:pt idx="4367">
                  <c:v>800000</c:v>
                </c:pt>
                <c:pt idx="4368">
                  <c:v>437000</c:v>
                </c:pt>
                <c:pt idx="4369" formatCode="0.00E+00">
                  <c:v>1150000</c:v>
                </c:pt>
                <c:pt idx="4370">
                  <c:v>490000</c:v>
                </c:pt>
                <c:pt idx="4371">
                  <c:v>499950</c:v>
                </c:pt>
                <c:pt idx="4372">
                  <c:v>160134</c:v>
                </c:pt>
                <c:pt idx="4373">
                  <c:v>191000</c:v>
                </c:pt>
                <c:pt idx="4374">
                  <c:v>221000</c:v>
                </c:pt>
                <c:pt idx="4375">
                  <c:v>352800</c:v>
                </c:pt>
                <c:pt idx="4376">
                  <c:v>350000</c:v>
                </c:pt>
                <c:pt idx="4377">
                  <c:v>458000</c:v>
                </c:pt>
                <c:pt idx="4378">
                  <c:v>359950</c:v>
                </c:pt>
                <c:pt idx="4379" formatCode="0.00E+00">
                  <c:v>1050000</c:v>
                </c:pt>
                <c:pt idx="4380">
                  <c:v>353000</c:v>
                </c:pt>
                <c:pt idx="4381">
                  <c:v>717550</c:v>
                </c:pt>
                <c:pt idx="4382">
                  <c:v>450000</c:v>
                </c:pt>
                <c:pt idx="4383">
                  <c:v>167500</c:v>
                </c:pt>
                <c:pt idx="4384">
                  <c:v>550000</c:v>
                </c:pt>
                <c:pt idx="4385">
                  <c:v>939000</c:v>
                </c:pt>
                <c:pt idx="4386">
                  <c:v>700000</c:v>
                </c:pt>
                <c:pt idx="4387">
                  <c:v>480000</c:v>
                </c:pt>
                <c:pt idx="4388">
                  <c:v>501000</c:v>
                </c:pt>
                <c:pt idx="4389">
                  <c:v>580000</c:v>
                </c:pt>
                <c:pt idx="4390">
                  <c:v>527550</c:v>
                </c:pt>
                <c:pt idx="4391">
                  <c:v>399000</c:v>
                </c:pt>
                <c:pt idx="4392">
                  <c:v>240000</c:v>
                </c:pt>
                <c:pt idx="4393">
                  <c:v>353000</c:v>
                </c:pt>
                <c:pt idx="4394">
                  <c:v>335000</c:v>
                </c:pt>
                <c:pt idx="4395">
                  <c:v>475000</c:v>
                </c:pt>
                <c:pt idx="4396">
                  <c:v>660000</c:v>
                </c:pt>
                <c:pt idx="4397">
                  <c:v>551000</c:v>
                </c:pt>
                <c:pt idx="4398">
                  <c:v>249950</c:v>
                </c:pt>
                <c:pt idx="4399" formatCode="0.00E+00">
                  <c:v>1150000</c:v>
                </c:pt>
                <c:pt idx="4400">
                  <c:v>575000</c:v>
                </c:pt>
                <c:pt idx="4401" formatCode="0.00E+00">
                  <c:v>1088890</c:v>
                </c:pt>
                <c:pt idx="4402">
                  <c:v>515000</c:v>
                </c:pt>
                <c:pt idx="4403">
                  <c:v>235000</c:v>
                </c:pt>
                <c:pt idx="4404">
                  <c:v>796000</c:v>
                </c:pt>
                <c:pt idx="4405">
                  <c:v>450000</c:v>
                </c:pt>
                <c:pt idx="4406" formatCode="0.00E+00">
                  <c:v>2050000</c:v>
                </c:pt>
                <c:pt idx="4407">
                  <c:v>270000</c:v>
                </c:pt>
                <c:pt idx="4408" formatCode="0.00E+00">
                  <c:v>1705000</c:v>
                </c:pt>
                <c:pt idx="4409">
                  <c:v>565000</c:v>
                </c:pt>
                <c:pt idx="4410">
                  <c:v>680000</c:v>
                </c:pt>
                <c:pt idx="4411" formatCode="0.00E+00">
                  <c:v>5570000</c:v>
                </c:pt>
                <c:pt idx="4412">
                  <c:v>864500</c:v>
                </c:pt>
                <c:pt idx="4413" formatCode="0.00E+00">
                  <c:v>1150000</c:v>
                </c:pt>
                <c:pt idx="4414">
                  <c:v>335000</c:v>
                </c:pt>
                <c:pt idx="4415">
                  <c:v>911000</c:v>
                </c:pt>
                <c:pt idx="4416">
                  <c:v>425000</c:v>
                </c:pt>
                <c:pt idx="4417">
                  <c:v>299950</c:v>
                </c:pt>
                <c:pt idx="4418">
                  <c:v>864000</c:v>
                </c:pt>
                <c:pt idx="4419">
                  <c:v>425000</c:v>
                </c:pt>
                <c:pt idx="4420">
                  <c:v>374950</c:v>
                </c:pt>
                <c:pt idx="4421">
                  <c:v>247000</c:v>
                </c:pt>
                <c:pt idx="4422">
                  <c:v>475000</c:v>
                </c:pt>
                <c:pt idx="4423">
                  <c:v>275000</c:v>
                </c:pt>
                <c:pt idx="4424">
                  <c:v>355000</c:v>
                </c:pt>
                <c:pt idx="4425">
                  <c:v>285000</c:v>
                </c:pt>
                <c:pt idx="4426" formatCode="0.00E+00">
                  <c:v>1338750</c:v>
                </c:pt>
                <c:pt idx="4427">
                  <c:v>325000</c:v>
                </c:pt>
                <c:pt idx="4428" formatCode="0.00E+00">
                  <c:v>1670000</c:v>
                </c:pt>
                <c:pt idx="4429">
                  <c:v>402000</c:v>
                </c:pt>
                <c:pt idx="4430" formatCode="0.00E+00">
                  <c:v>1100000</c:v>
                </c:pt>
                <c:pt idx="4431">
                  <c:v>375000</c:v>
                </c:pt>
                <c:pt idx="4432">
                  <c:v>396000</c:v>
                </c:pt>
                <c:pt idx="4433">
                  <c:v>320000</c:v>
                </c:pt>
                <c:pt idx="4434">
                  <c:v>610000</c:v>
                </c:pt>
                <c:pt idx="4435">
                  <c:v>249950</c:v>
                </c:pt>
                <c:pt idx="4436">
                  <c:v>675000</c:v>
                </c:pt>
                <c:pt idx="4437">
                  <c:v>448000</c:v>
                </c:pt>
                <c:pt idx="4438">
                  <c:v>819000</c:v>
                </c:pt>
                <c:pt idx="4439" formatCode="0.00E+00">
                  <c:v>1250000</c:v>
                </c:pt>
                <c:pt idx="4440">
                  <c:v>225000</c:v>
                </c:pt>
                <c:pt idx="4441">
                  <c:v>790000</c:v>
                </c:pt>
                <c:pt idx="4442">
                  <c:v>685000</c:v>
                </c:pt>
                <c:pt idx="4443">
                  <c:v>812000</c:v>
                </c:pt>
                <c:pt idx="4444">
                  <c:v>705000</c:v>
                </c:pt>
                <c:pt idx="4445">
                  <c:v>360000</c:v>
                </c:pt>
                <c:pt idx="4446">
                  <c:v>344000</c:v>
                </c:pt>
                <c:pt idx="4447">
                  <c:v>825000</c:v>
                </c:pt>
                <c:pt idx="4448">
                  <c:v>476500</c:v>
                </c:pt>
                <c:pt idx="4449">
                  <c:v>379500</c:v>
                </c:pt>
                <c:pt idx="4450">
                  <c:v>620000</c:v>
                </c:pt>
                <c:pt idx="4451">
                  <c:v>477590</c:v>
                </c:pt>
                <c:pt idx="4452">
                  <c:v>490000</c:v>
                </c:pt>
                <c:pt idx="4453">
                  <c:v>470000</c:v>
                </c:pt>
                <c:pt idx="4454">
                  <c:v>500000</c:v>
                </c:pt>
                <c:pt idx="4455">
                  <c:v>370000</c:v>
                </c:pt>
                <c:pt idx="4456">
                  <c:v>790000</c:v>
                </c:pt>
                <c:pt idx="4457">
                  <c:v>725000</c:v>
                </c:pt>
                <c:pt idx="4458">
                  <c:v>840000</c:v>
                </c:pt>
                <c:pt idx="4459">
                  <c:v>390000</c:v>
                </c:pt>
                <c:pt idx="4460">
                  <c:v>507000</c:v>
                </c:pt>
                <c:pt idx="4461">
                  <c:v>263500</c:v>
                </c:pt>
                <c:pt idx="4462">
                  <c:v>369000</c:v>
                </c:pt>
                <c:pt idx="4463">
                  <c:v>500000</c:v>
                </c:pt>
                <c:pt idx="4464">
                  <c:v>570000</c:v>
                </c:pt>
                <c:pt idx="4465">
                  <c:v>284000</c:v>
                </c:pt>
                <c:pt idx="4466">
                  <c:v>415000</c:v>
                </c:pt>
                <c:pt idx="4467">
                  <c:v>197500</c:v>
                </c:pt>
                <c:pt idx="4468">
                  <c:v>925000</c:v>
                </c:pt>
                <c:pt idx="4469">
                  <c:v>468000</c:v>
                </c:pt>
                <c:pt idx="4470">
                  <c:v>355000</c:v>
                </c:pt>
                <c:pt idx="4471">
                  <c:v>639000</c:v>
                </c:pt>
                <c:pt idx="4472">
                  <c:v>720000</c:v>
                </c:pt>
                <c:pt idx="4473">
                  <c:v>381000</c:v>
                </c:pt>
                <c:pt idx="4474" formatCode="0.00E+00">
                  <c:v>1050000</c:v>
                </c:pt>
                <c:pt idx="4475">
                  <c:v>670000</c:v>
                </c:pt>
                <c:pt idx="4476">
                  <c:v>400000</c:v>
                </c:pt>
                <c:pt idx="4477">
                  <c:v>910000</c:v>
                </c:pt>
                <c:pt idx="4478">
                  <c:v>294000</c:v>
                </c:pt>
                <c:pt idx="4479">
                  <c:v>315001</c:v>
                </c:pt>
                <c:pt idx="4480">
                  <c:v>360000</c:v>
                </c:pt>
                <c:pt idx="4481">
                  <c:v>520000</c:v>
                </c:pt>
                <c:pt idx="4482">
                  <c:v>474000</c:v>
                </c:pt>
                <c:pt idx="4483">
                  <c:v>702000</c:v>
                </c:pt>
                <c:pt idx="4484">
                  <c:v>728000</c:v>
                </c:pt>
                <c:pt idx="4485">
                  <c:v>308000</c:v>
                </c:pt>
                <c:pt idx="4486" formatCode="0.00E+00">
                  <c:v>2000000</c:v>
                </c:pt>
                <c:pt idx="4487">
                  <c:v>340000</c:v>
                </c:pt>
                <c:pt idx="4488">
                  <c:v>306500</c:v>
                </c:pt>
                <c:pt idx="4489">
                  <c:v>716000</c:v>
                </c:pt>
                <c:pt idx="4490">
                  <c:v>950000</c:v>
                </c:pt>
                <c:pt idx="4491">
                  <c:v>673200</c:v>
                </c:pt>
                <c:pt idx="4492">
                  <c:v>564500</c:v>
                </c:pt>
                <c:pt idx="4493">
                  <c:v>393000</c:v>
                </c:pt>
                <c:pt idx="4494">
                  <c:v>425000</c:v>
                </c:pt>
                <c:pt idx="4495">
                  <c:v>150000</c:v>
                </c:pt>
                <c:pt idx="4496">
                  <c:v>327000</c:v>
                </c:pt>
                <c:pt idx="4497">
                  <c:v>444900</c:v>
                </c:pt>
                <c:pt idx="4498">
                  <c:v>305000</c:v>
                </c:pt>
                <c:pt idx="4499">
                  <c:v>469000</c:v>
                </c:pt>
                <c:pt idx="4500">
                  <c:v>525000</c:v>
                </c:pt>
                <c:pt idx="4501">
                  <c:v>330000</c:v>
                </c:pt>
                <c:pt idx="4502">
                  <c:v>618000</c:v>
                </c:pt>
                <c:pt idx="4503">
                  <c:v>295500</c:v>
                </c:pt>
                <c:pt idx="4504">
                  <c:v>567035</c:v>
                </c:pt>
                <c:pt idx="4505">
                  <c:v>518000</c:v>
                </c:pt>
                <c:pt idx="4506">
                  <c:v>303000</c:v>
                </c:pt>
                <c:pt idx="4507">
                  <c:v>300000</c:v>
                </c:pt>
                <c:pt idx="4508">
                  <c:v>413107</c:v>
                </c:pt>
                <c:pt idx="4509">
                  <c:v>400000</c:v>
                </c:pt>
                <c:pt idx="4510">
                  <c:v>535000</c:v>
                </c:pt>
                <c:pt idx="4511">
                  <c:v>555000</c:v>
                </c:pt>
                <c:pt idx="4512">
                  <c:v>312000</c:v>
                </c:pt>
                <c:pt idx="4513">
                  <c:v>785200</c:v>
                </c:pt>
                <c:pt idx="4514">
                  <c:v>749000</c:v>
                </c:pt>
                <c:pt idx="4515">
                  <c:v>285000</c:v>
                </c:pt>
                <c:pt idx="4516">
                  <c:v>425000</c:v>
                </c:pt>
                <c:pt idx="4517">
                  <c:v>360000</c:v>
                </c:pt>
                <c:pt idx="4518">
                  <c:v>260000</c:v>
                </c:pt>
                <c:pt idx="4519">
                  <c:v>369000</c:v>
                </c:pt>
                <c:pt idx="4520">
                  <c:v>275000</c:v>
                </c:pt>
                <c:pt idx="4521">
                  <c:v>407000</c:v>
                </c:pt>
                <c:pt idx="4522">
                  <c:v>575000</c:v>
                </c:pt>
                <c:pt idx="4523" formatCode="0.00E+00">
                  <c:v>1236000</c:v>
                </c:pt>
                <c:pt idx="4524">
                  <c:v>875000</c:v>
                </c:pt>
                <c:pt idx="4525">
                  <c:v>320000</c:v>
                </c:pt>
                <c:pt idx="4526">
                  <c:v>810000</c:v>
                </c:pt>
                <c:pt idx="4527">
                  <c:v>274000</c:v>
                </c:pt>
                <c:pt idx="4528">
                  <c:v>239900</c:v>
                </c:pt>
                <c:pt idx="4529">
                  <c:v>450000</c:v>
                </c:pt>
                <c:pt idx="4530">
                  <c:v>263400</c:v>
                </c:pt>
                <c:pt idx="4531">
                  <c:v>265000</c:v>
                </c:pt>
                <c:pt idx="4532">
                  <c:v>418000</c:v>
                </c:pt>
                <c:pt idx="4533">
                  <c:v>390000</c:v>
                </c:pt>
                <c:pt idx="4534">
                  <c:v>430000</c:v>
                </c:pt>
                <c:pt idx="4535" formatCode="0.00E+00">
                  <c:v>1442500</c:v>
                </c:pt>
                <c:pt idx="4536">
                  <c:v>297000</c:v>
                </c:pt>
                <c:pt idx="4537">
                  <c:v>650000</c:v>
                </c:pt>
                <c:pt idx="4538">
                  <c:v>195000</c:v>
                </c:pt>
                <c:pt idx="4539">
                  <c:v>554000</c:v>
                </c:pt>
                <c:pt idx="4540">
                  <c:v>550000</c:v>
                </c:pt>
                <c:pt idx="4541">
                  <c:v>700000</c:v>
                </c:pt>
                <c:pt idx="4542">
                  <c:v>300000</c:v>
                </c:pt>
                <c:pt idx="4543">
                  <c:v>315000</c:v>
                </c:pt>
                <c:pt idx="4544">
                  <c:v>603000</c:v>
                </c:pt>
                <c:pt idx="4545">
                  <c:v>530000</c:v>
                </c:pt>
                <c:pt idx="4546">
                  <c:v>397500</c:v>
                </c:pt>
                <c:pt idx="4547">
                  <c:v>221000</c:v>
                </c:pt>
                <c:pt idx="4548">
                  <c:v>466000</c:v>
                </c:pt>
                <c:pt idx="4549">
                  <c:v>197500</c:v>
                </c:pt>
                <c:pt idx="4550">
                  <c:v>280000</c:v>
                </c:pt>
                <c:pt idx="4551">
                  <c:v>412000</c:v>
                </c:pt>
                <c:pt idx="4552">
                  <c:v>454000</c:v>
                </c:pt>
                <c:pt idx="4553">
                  <c:v>540000</c:v>
                </c:pt>
                <c:pt idx="4554">
                  <c:v>250000</c:v>
                </c:pt>
                <c:pt idx="4555">
                  <c:v>900000</c:v>
                </c:pt>
                <c:pt idx="4556">
                  <c:v>245000</c:v>
                </c:pt>
                <c:pt idx="4557">
                  <c:v>290000</c:v>
                </c:pt>
                <c:pt idx="4558">
                  <c:v>160000</c:v>
                </c:pt>
                <c:pt idx="4559" formatCode="0.00E+00">
                  <c:v>1260000</c:v>
                </c:pt>
                <c:pt idx="4560">
                  <c:v>325000</c:v>
                </c:pt>
                <c:pt idx="4561">
                  <c:v>185000</c:v>
                </c:pt>
                <c:pt idx="4562">
                  <c:v>477000</c:v>
                </c:pt>
                <c:pt idx="4563">
                  <c:v>100000</c:v>
                </c:pt>
                <c:pt idx="4564">
                  <c:v>345000</c:v>
                </c:pt>
                <c:pt idx="4565">
                  <c:v>530000</c:v>
                </c:pt>
                <c:pt idx="4566">
                  <c:v>203000</c:v>
                </c:pt>
                <c:pt idx="4567">
                  <c:v>599000</c:v>
                </c:pt>
                <c:pt idx="4568">
                  <c:v>370000</c:v>
                </c:pt>
                <c:pt idx="4569">
                  <c:v>140000</c:v>
                </c:pt>
                <c:pt idx="4570">
                  <c:v>500000</c:v>
                </c:pt>
                <c:pt idx="4571">
                  <c:v>527200</c:v>
                </c:pt>
                <c:pt idx="4572">
                  <c:v>549900</c:v>
                </c:pt>
                <c:pt idx="4573">
                  <c:v>760000</c:v>
                </c:pt>
                <c:pt idx="4574">
                  <c:v>319000</c:v>
                </c:pt>
                <c:pt idx="4575">
                  <c:v>362300</c:v>
                </c:pt>
                <c:pt idx="4576">
                  <c:v>421000</c:v>
                </c:pt>
                <c:pt idx="4577">
                  <c:v>690000</c:v>
                </c:pt>
                <c:pt idx="4578">
                  <c:v>640000</c:v>
                </c:pt>
                <c:pt idx="4579">
                  <c:v>238000</c:v>
                </c:pt>
                <c:pt idx="4580">
                  <c:v>789000</c:v>
                </c:pt>
                <c:pt idx="4581" formatCode="0.00E+00">
                  <c:v>1050000</c:v>
                </c:pt>
                <c:pt idx="4582">
                  <c:v>302500</c:v>
                </c:pt>
                <c:pt idx="4583">
                  <c:v>259950</c:v>
                </c:pt>
                <c:pt idx="4584">
                  <c:v>456000</c:v>
                </c:pt>
                <c:pt idx="4585">
                  <c:v>369950</c:v>
                </c:pt>
                <c:pt idx="4586">
                  <c:v>363750</c:v>
                </c:pt>
                <c:pt idx="4587">
                  <c:v>585000</c:v>
                </c:pt>
                <c:pt idx="4588">
                  <c:v>268000</c:v>
                </c:pt>
                <c:pt idx="4589" formatCode="0.00E+00">
                  <c:v>1200000</c:v>
                </c:pt>
                <c:pt idx="4590">
                  <c:v>345000</c:v>
                </c:pt>
                <c:pt idx="4591">
                  <c:v>539000</c:v>
                </c:pt>
                <c:pt idx="4592">
                  <c:v>851000</c:v>
                </c:pt>
                <c:pt idx="4593">
                  <c:v>900000</c:v>
                </c:pt>
                <c:pt idx="4594">
                  <c:v>850000</c:v>
                </c:pt>
                <c:pt idx="4595">
                  <c:v>390000</c:v>
                </c:pt>
                <c:pt idx="4596">
                  <c:v>345000</c:v>
                </c:pt>
                <c:pt idx="4597">
                  <c:v>534500</c:v>
                </c:pt>
                <c:pt idx="4598">
                  <c:v>643500</c:v>
                </c:pt>
                <c:pt idx="4599" formatCode="0.00E+00">
                  <c:v>1206500</c:v>
                </c:pt>
                <c:pt idx="4600">
                  <c:v>495000</c:v>
                </c:pt>
                <c:pt idx="4601">
                  <c:v>535000</c:v>
                </c:pt>
                <c:pt idx="4602">
                  <c:v>435000</c:v>
                </c:pt>
                <c:pt idx="4603">
                  <c:v>305000</c:v>
                </c:pt>
                <c:pt idx="4604">
                  <c:v>799000</c:v>
                </c:pt>
                <c:pt idx="4605">
                  <c:v>700000</c:v>
                </c:pt>
                <c:pt idx="4606">
                  <c:v>467000</c:v>
                </c:pt>
                <c:pt idx="4607">
                  <c:v>263000</c:v>
                </c:pt>
                <c:pt idx="4608">
                  <c:v>760000</c:v>
                </c:pt>
                <c:pt idx="4609">
                  <c:v>293000</c:v>
                </c:pt>
                <c:pt idx="4610">
                  <c:v>245000</c:v>
                </c:pt>
                <c:pt idx="4611">
                  <c:v>181000</c:v>
                </c:pt>
                <c:pt idx="4612">
                  <c:v>240000</c:v>
                </c:pt>
                <c:pt idx="4613">
                  <c:v>880000</c:v>
                </c:pt>
                <c:pt idx="4614">
                  <c:v>285000</c:v>
                </c:pt>
                <c:pt idx="4615">
                  <c:v>407500</c:v>
                </c:pt>
                <c:pt idx="4616">
                  <c:v>325000</c:v>
                </c:pt>
                <c:pt idx="4617">
                  <c:v>405000</c:v>
                </c:pt>
                <c:pt idx="4618">
                  <c:v>291700</c:v>
                </c:pt>
                <c:pt idx="4619">
                  <c:v>370000</c:v>
                </c:pt>
                <c:pt idx="4620">
                  <c:v>270000</c:v>
                </c:pt>
                <c:pt idx="4621">
                  <c:v>800000</c:v>
                </c:pt>
                <c:pt idx="4622">
                  <c:v>626500</c:v>
                </c:pt>
                <c:pt idx="4623" formatCode="0.00E+00">
                  <c:v>1130000</c:v>
                </c:pt>
                <c:pt idx="4624">
                  <c:v>399950</c:v>
                </c:pt>
                <c:pt idx="4625">
                  <c:v>419000</c:v>
                </c:pt>
                <c:pt idx="4626" formatCode="0.00E+00">
                  <c:v>1160000</c:v>
                </c:pt>
                <c:pt idx="4627" formatCode="0.00E+00">
                  <c:v>1405000</c:v>
                </c:pt>
                <c:pt idx="4628">
                  <c:v>710000</c:v>
                </c:pt>
                <c:pt idx="4629">
                  <c:v>650000</c:v>
                </c:pt>
                <c:pt idx="4630">
                  <c:v>369900</c:v>
                </c:pt>
                <c:pt idx="4631">
                  <c:v>641000</c:v>
                </c:pt>
                <c:pt idx="4632">
                  <c:v>403000</c:v>
                </c:pt>
                <c:pt idx="4633" formatCode="0.00E+00">
                  <c:v>1015000</c:v>
                </c:pt>
                <c:pt idx="4634">
                  <c:v>865000</c:v>
                </c:pt>
                <c:pt idx="4635" formatCode="0.00E+00">
                  <c:v>2485000</c:v>
                </c:pt>
                <c:pt idx="4636">
                  <c:v>810000</c:v>
                </c:pt>
                <c:pt idx="4637">
                  <c:v>316750</c:v>
                </c:pt>
                <c:pt idx="4638">
                  <c:v>652500</c:v>
                </c:pt>
                <c:pt idx="4639">
                  <c:v>360000</c:v>
                </c:pt>
                <c:pt idx="4640">
                  <c:v>208000</c:v>
                </c:pt>
                <c:pt idx="4641">
                  <c:v>898000</c:v>
                </c:pt>
                <c:pt idx="4642">
                  <c:v>295000</c:v>
                </c:pt>
                <c:pt idx="4643">
                  <c:v>652500</c:v>
                </c:pt>
                <c:pt idx="4644">
                  <c:v>560000</c:v>
                </c:pt>
                <c:pt idx="4645">
                  <c:v>280000</c:v>
                </c:pt>
                <c:pt idx="4646">
                  <c:v>289950</c:v>
                </c:pt>
                <c:pt idx="4647">
                  <c:v>397500</c:v>
                </c:pt>
                <c:pt idx="4648">
                  <c:v>380000</c:v>
                </c:pt>
                <c:pt idx="4649">
                  <c:v>415900</c:v>
                </c:pt>
                <c:pt idx="4650">
                  <c:v>475000</c:v>
                </c:pt>
                <c:pt idx="4651">
                  <c:v>125000</c:v>
                </c:pt>
                <c:pt idx="4652">
                  <c:v>238000</c:v>
                </c:pt>
                <c:pt idx="4653">
                  <c:v>296000</c:v>
                </c:pt>
                <c:pt idx="4654">
                  <c:v>475000</c:v>
                </c:pt>
                <c:pt idx="4655">
                  <c:v>390000</c:v>
                </c:pt>
                <c:pt idx="4656">
                  <c:v>425000</c:v>
                </c:pt>
                <c:pt idx="4657">
                  <c:v>725000</c:v>
                </c:pt>
                <c:pt idx="4658">
                  <c:v>605000</c:v>
                </c:pt>
                <c:pt idx="4659">
                  <c:v>302000</c:v>
                </c:pt>
                <c:pt idx="4660">
                  <c:v>886000</c:v>
                </c:pt>
                <c:pt idx="4661">
                  <c:v>540000</c:v>
                </c:pt>
                <c:pt idx="4662">
                  <c:v>435000</c:v>
                </c:pt>
                <c:pt idx="4663">
                  <c:v>409000</c:v>
                </c:pt>
                <c:pt idx="4664">
                  <c:v>405000</c:v>
                </c:pt>
                <c:pt idx="4665">
                  <c:v>560200</c:v>
                </c:pt>
                <c:pt idx="4666">
                  <c:v>324000</c:v>
                </c:pt>
                <c:pt idx="4667">
                  <c:v>390000</c:v>
                </c:pt>
                <c:pt idx="4668">
                  <c:v>414000</c:v>
                </c:pt>
                <c:pt idx="4669">
                  <c:v>441500</c:v>
                </c:pt>
                <c:pt idx="4670">
                  <c:v>375000</c:v>
                </c:pt>
                <c:pt idx="4671">
                  <c:v>668500</c:v>
                </c:pt>
                <c:pt idx="4672">
                  <c:v>540000</c:v>
                </c:pt>
                <c:pt idx="4673" formatCode="0.00E+00">
                  <c:v>1035000</c:v>
                </c:pt>
                <c:pt idx="4674" formatCode="0.00E+00">
                  <c:v>1345000</c:v>
                </c:pt>
                <c:pt idx="4675">
                  <c:v>758000</c:v>
                </c:pt>
                <c:pt idx="4676">
                  <c:v>949880</c:v>
                </c:pt>
                <c:pt idx="4677">
                  <c:v>570000</c:v>
                </c:pt>
                <c:pt idx="4678">
                  <c:v>736000</c:v>
                </c:pt>
                <c:pt idx="4679">
                  <c:v>670000</c:v>
                </c:pt>
                <c:pt idx="4680" formatCode="0.00E+00">
                  <c:v>1130000</c:v>
                </c:pt>
                <c:pt idx="4681">
                  <c:v>650000</c:v>
                </c:pt>
                <c:pt idx="4682">
                  <c:v>690000</c:v>
                </c:pt>
                <c:pt idx="4683">
                  <c:v>610000</c:v>
                </c:pt>
                <c:pt idx="4684">
                  <c:v>413500</c:v>
                </c:pt>
                <c:pt idx="4685">
                  <c:v>765000</c:v>
                </c:pt>
                <c:pt idx="4686">
                  <c:v>828200</c:v>
                </c:pt>
                <c:pt idx="4687">
                  <c:v>205000</c:v>
                </c:pt>
                <c:pt idx="4688">
                  <c:v>465000</c:v>
                </c:pt>
                <c:pt idx="4689">
                  <c:v>556000</c:v>
                </c:pt>
                <c:pt idx="4690">
                  <c:v>540000</c:v>
                </c:pt>
                <c:pt idx="4691">
                  <c:v>423000</c:v>
                </c:pt>
                <c:pt idx="4692">
                  <c:v>375000</c:v>
                </c:pt>
                <c:pt idx="4693">
                  <c:v>173250</c:v>
                </c:pt>
                <c:pt idx="4694">
                  <c:v>599900</c:v>
                </c:pt>
                <c:pt idx="4695">
                  <c:v>646000</c:v>
                </c:pt>
                <c:pt idx="4696" formatCode="0.00E+00">
                  <c:v>1075000</c:v>
                </c:pt>
                <c:pt idx="4697">
                  <c:v>558000</c:v>
                </c:pt>
                <c:pt idx="4698">
                  <c:v>354000</c:v>
                </c:pt>
                <c:pt idx="4699" formatCode="0.00E+00">
                  <c:v>1195000</c:v>
                </c:pt>
                <c:pt idx="4700">
                  <c:v>670000</c:v>
                </c:pt>
                <c:pt idx="4701" formatCode="0.00E+00">
                  <c:v>1125000</c:v>
                </c:pt>
                <c:pt idx="4702">
                  <c:v>267500</c:v>
                </c:pt>
                <c:pt idx="4703">
                  <c:v>299800</c:v>
                </c:pt>
                <c:pt idx="4704">
                  <c:v>430000</c:v>
                </c:pt>
                <c:pt idx="4705">
                  <c:v>775000</c:v>
                </c:pt>
                <c:pt idx="4706">
                  <c:v>333000</c:v>
                </c:pt>
                <c:pt idx="4707">
                  <c:v>336000</c:v>
                </c:pt>
                <c:pt idx="4708">
                  <c:v>323000</c:v>
                </c:pt>
                <c:pt idx="4709">
                  <c:v>575000</c:v>
                </c:pt>
                <c:pt idx="4710">
                  <c:v>328000</c:v>
                </c:pt>
                <c:pt idx="4711">
                  <c:v>572500</c:v>
                </c:pt>
                <c:pt idx="4712">
                  <c:v>600000</c:v>
                </c:pt>
                <c:pt idx="4713">
                  <c:v>412000</c:v>
                </c:pt>
                <c:pt idx="4714">
                  <c:v>827500</c:v>
                </c:pt>
                <c:pt idx="4715">
                  <c:v>300000</c:v>
                </c:pt>
                <c:pt idx="4716">
                  <c:v>415000</c:v>
                </c:pt>
                <c:pt idx="4717">
                  <c:v>750000</c:v>
                </c:pt>
                <c:pt idx="4718">
                  <c:v>800000</c:v>
                </c:pt>
                <c:pt idx="4719">
                  <c:v>420000</c:v>
                </c:pt>
                <c:pt idx="4720">
                  <c:v>266000</c:v>
                </c:pt>
                <c:pt idx="4721">
                  <c:v>499000</c:v>
                </c:pt>
                <c:pt idx="4722">
                  <c:v>440000</c:v>
                </c:pt>
                <c:pt idx="4723">
                  <c:v>495000</c:v>
                </c:pt>
                <c:pt idx="4724">
                  <c:v>630000</c:v>
                </c:pt>
                <c:pt idx="4725">
                  <c:v>424000</c:v>
                </c:pt>
                <c:pt idx="4726">
                  <c:v>760000</c:v>
                </c:pt>
                <c:pt idx="4727">
                  <c:v>650000</c:v>
                </c:pt>
                <c:pt idx="4728">
                  <c:v>248500</c:v>
                </c:pt>
                <c:pt idx="4729">
                  <c:v>379600</c:v>
                </c:pt>
                <c:pt idx="4730">
                  <c:v>538000</c:v>
                </c:pt>
                <c:pt idx="4731">
                  <c:v>530000</c:v>
                </c:pt>
                <c:pt idx="4732">
                  <c:v>545000</c:v>
                </c:pt>
                <c:pt idx="4733">
                  <c:v>925000</c:v>
                </c:pt>
                <c:pt idx="4734">
                  <c:v>565000</c:v>
                </c:pt>
                <c:pt idx="4735">
                  <c:v>405100</c:v>
                </c:pt>
                <c:pt idx="4736">
                  <c:v>502000</c:v>
                </c:pt>
                <c:pt idx="4737">
                  <c:v>425000</c:v>
                </c:pt>
                <c:pt idx="4738">
                  <c:v>233500</c:v>
                </c:pt>
                <c:pt idx="4739">
                  <c:v>287000</c:v>
                </c:pt>
                <c:pt idx="4740">
                  <c:v>190000</c:v>
                </c:pt>
                <c:pt idx="4741">
                  <c:v>666000</c:v>
                </c:pt>
                <c:pt idx="4742">
                  <c:v>330000</c:v>
                </c:pt>
                <c:pt idx="4743" formatCode="0.00E+00">
                  <c:v>1490000</c:v>
                </c:pt>
                <c:pt idx="4744">
                  <c:v>393000</c:v>
                </c:pt>
                <c:pt idx="4745">
                  <c:v>353000</c:v>
                </c:pt>
                <c:pt idx="4746">
                  <c:v>260000</c:v>
                </c:pt>
                <c:pt idx="4747">
                  <c:v>680000</c:v>
                </c:pt>
                <c:pt idx="4748">
                  <c:v>921000</c:v>
                </c:pt>
                <c:pt idx="4749">
                  <c:v>319000</c:v>
                </c:pt>
                <c:pt idx="4750">
                  <c:v>280000</c:v>
                </c:pt>
                <c:pt idx="4751">
                  <c:v>220000</c:v>
                </c:pt>
                <c:pt idx="4752">
                  <c:v>219000</c:v>
                </c:pt>
                <c:pt idx="4753">
                  <c:v>528000</c:v>
                </c:pt>
                <c:pt idx="4754">
                  <c:v>405000</c:v>
                </c:pt>
                <c:pt idx="4755">
                  <c:v>372977</c:v>
                </c:pt>
                <c:pt idx="4756">
                  <c:v>934550</c:v>
                </c:pt>
                <c:pt idx="4757" formatCode="0.00E+00">
                  <c:v>1465000</c:v>
                </c:pt>
                <c:pt idx="4758">
                  <c:v>975000</c:v>
                </c:pt>
                <c:pt idx="4759">
                  <c:v>800866</c:v>
                </c:pt>
                <c:pt idx="4760">
                  <c:v>950000</c:v>
                </c:pt>
                <c:pt idx="4761">
                  <c:v>624000</c:v>
                </c:pt>
                <c:pt idx="4762" formatCode="0.00E+00">
                  <c:v>1850000</c:v>
                </c:pt>
                <c:pt idx="4763">
                  <c:v>310000</c:v>
                </c:pt>
                <c:pt idx="4764">
                  <c:v>315000</c:v>
                </c:pt>
                <c:pt idx="4765">
                  <c:v>675000</c:v>
                </c:pt>
                <c:pt idx="4766">
                  <c:v>490000</c:v>
                </c:pt>
                <c:pt idx="4767">
                  <c:v>600000</c:v>
                </c:pt>
                <c:pt idx="4768">
                  <c:v>154000</c:v>
                </c:pt>
                <c:pt idx="4769">
                  <c:v>480000</c:v>
                </c:pt>
                <c:pt idx="4770">
                  <c:v>196900</c:v>
                </c:pt>
                <c:pt idx="4771">
                  <c:v>735000</c:v>
                </c:pt>
                <c:pt idx="4772">
                  <c:v>205500</c:v>
                </c:pt>
                <c:pt idx="4773">
                  <c:v>357186</c:v>
                </c:pt>
                <c:pt idx="4774">
                  <c:v>275000</c:v>
                </c:pt>
                <c:pt idx="4775">
                  <c:v>248500</c:v>
                </c:pt>
                <c:pt idx="4776">
                  <c:v>350000</c:v>
                </c:pt>
                <c:pt idx="4777">
                  <c:v>390000</c:v>
                </c:pt>
                <c:pt idx="4778">
                  <c:v>390000</c:v>
                </c:pt>
                <c:pt idx="4779">
                  <c:v>660000</c:v>
                </c:pt>
                <c:pt idx="4780">
                  <c:v>310000</c:v>
                </c:pt>
                <c:pt idx="4781">
                  <c:v>717000</c:v>
                </c:pt>
                <c:pt idx="4782">
                  <c:v>260000</c:v>
                </c:pt>
                <c:pt idx="4783">
                  <c:v>745000</c:v>
                </c:pt>
                <c:pt idx="4784">
                  <c:v>470000</c:v>
                </c:pt>
                <c:pt idx="4785">
                  <c:v>429000</c:v>
                </c:pt>
                <c:pt idx="4786">
                  <c:v>220000</c:v>
                </c:pt>
                <c:pt idx="4787">
                  <c:v>497000</c:v>
                </c:pt>
                <c:pt idx="4788">
                  <c:v>716100</c:v>
                </c:pt>
                <c:pt idx="4789">
                  <c:v>371000</c:v>
                </c:pt>
                <c:pt idx="4790">
                  <c:v>379000</c:v>
                </c:pt>
                <c:pt idx="4791">
                  <c:v>937500</c:v>
                </c:pt>
                <c:pt idx="4792">
                  <c:v>720000</c:v>
                </c:pt>
                <c:pt idx="4793">
                  <c:v>616000</c:v>
                </c:pt>
                <c:pt idx="4794">
                  <c:v>259000</c:v>
                </c:pt>
                <c:pt idx="4795">
                  <c:v>538000</c:v>
                </c:pt>
                <c:pt idx="4796">
                  <c:v>605000</c:v>
                </c:pt>
                <c:pt idx="4797">
                  <c:v>369950</c:v>
                </c:pt>
                <c:pt idx="4798">
                  <c:v>310000</c:v>
                </c:pt>
                <c:pt idx="4799">
                  <c:v>227500</c:v>
                </c:pt>
                <c:pt idx="4800">
                  <c:v>274000</c:v>
                </c:pt>
                <c:pt idx="4801">
                  <c:v>410000</c:v>
                </c:pt>
                <c:pt idx="4802">
                  <c:v>354800</c:v>
                </c:pt>
                <c:pt idx="4803">
                  <c:v>650000</c:v>
                </c:pt>
                <c:pt idx="4804">
                  <c:v>353000</c:v>
                </c:pt>
                <c:pt idx="4805">
                  <c:v>224975</c:v>
                </c:pt>
                <c:pt idx="4806">
                  <c:v>600000</c:v>
                </c:pt>
                <c:pt idx="4807">
                  <c:v>437500</c:v>
                </c:pt>
                <c:pt idx="4808">
                  <c:v>567000</c:v>
                </c:pt>
                <c:pt idx="4809">
                  <c:v>225000</c:v>
                </c:pt>
                <c:pt idx="4810">
                  <c:v>255000</c:v>
                </c:pt>
                <c:pt idx="4811" formatCode="0.00E+00">
                  <c:v>2479000</c:v>
                </c:pt>
                <c:pt idx="4812">
                  <c:v>370000</c:v>
                </c:pt>
                <c:pt idx="4813">
                  <c:v>675000</c:v>
                </c:pt>
                <c:pt idx="4814">
                  <c:v>285000</c:v>
                </c:pt>
                <c:pt idx="4815">
                  <c:v>310000</c:v>
                </c:pt>
                <c:pt idx="4816">
                  <c:v>475000</c:v>
                </c:pt>
                <c:pt idx="4817">
                  <c:v>410000</c:v>
                </c:pt>
                <c:pt idx="4818">
                  <c:v>895000</c:v>
                </c:pt>
                <c:pt idx="4819">
                  <c:v>375000</c:v>
                </c:pt>
                <c:pt idx="4820">
                  <c:v>349000</c:v>
                </c:pt>
                <c:pt idx="4821">
                  <c:v>650500</c:v>
                </c:pt>
                <c:pt idx="4822">
                  <c:v>760000</c:v>
                </c:pt>
                <c:pt idx="4823">
                  <c:v>480000</c:v>
                </c:pt>
                <c:pt idx="4824">
                  <c:v>689000</c:v>
                </c:pt>
                <c:pt idx="4825">
                  <c:v>415000</c:v>
                </c:pt>
                <c:pt idx="4826">
                  <c:v>195000</c:v>
                </c:pt>
                <c:pt idx="4827">
                  <c:v>318000</c:v>
                </c:pt>
                <c:pt idx="4828">
                  <c:v>404000</c:v>
                </c:pt>
                <c:pt idx="4829">
                  <c:v>339950</c:v>
                </c:pt>
                <c:pt idx="4830">
                  <c:v>215000</c:v>
                </c:pt>
                <c:pt idx="4831">
                  <c:v>339900</c:v>
                </c:pt>
                <c:pt idx="4832">
                  <c:v>285000</c:v>
                </c:pt>
                <c:pt idx="4833">
                  <c:v>550000</c:v>
                </c:pt>
                <c:pt idx="4834">
                  <c:v>430000</c:v>
                </c:pt>
                <c:pt idx="4835">
                  <c:v>219000</c:v>
                </c:pt>
                <c:pt idx="4836">
                  <c:v>555000</c:v>
                </c:pt>
                <c:pt idx="4837">
                  <c:v>233000</c:v>
                </c:pt>
                <c:pt idx="4838">
                  <c:v>248000</c:v>
                </c:pt>
                <c:pt idx="4839">
                  <c:v>454000</c:v>
                </c:pt>
                <c:pt idx="4840">
                  <c:v>950000</c:v>
                </c:pt>
                <c:pt idx="4841">
                  <c:v>359000</c:v>
                </c:pt>
                <c:pt idx="4842">
                  <c:v>407500</c:v>
                </c:pt>
                <c:pt idx="4843">
                  <c:v>224000</c:v>
                </c:pt>
                <c:pt idx="4844">
                  <c:v>210000</c:v>
                </c:pt>
                <c:pt idx="4845">
                  <c:v>261000</c:v>
                </c:pt>
                <c:pt idx="4846">
                  <c:v>719000</c:v>
                </c:pt>
                <c:pt idx="4847">
                  <c:v>440000</c:v>
                </c:pt>
                <c:pt idx="4848">
                  <c:v>525000</c:v>
                </c:pt>
                <c:pt idx="4849">
                  <c:v>375000</c:v>
                </c:pt>
                <c:pt idx="4850">
                  <c:v>428000</c:v>
                </c:pt>
                <c:pt idx="4851">
                  <c:v>988830</c:v>
                </c:pt>
                <c:pt idx="4852">
                  <c:v>199950</c:v>
                </c:pt>
                <c:pt idx="4853">
                  <c:v>840000</c:v>
                </c:pt>
                <c:pt idx="4854">
                  <c:v>285000</c:v>
                </c:pt>
                <c:pt idx="4855">
                  <c:v>330000</c:v>
                </c:pt>
                <c:pt idx="4856">
                  <c:v>147500</c:v>
                </c:pt>
                <c:pt idx="4857">
                  <c:v>320000</c:v>
                </c:pt>
                <c:pt idx="4858">
                  <c:v>382500</c:v>
                </c:pt>
                <c:pt idx="4859" formatCode="0.00E+00">
                  <c:v>2048000</c:v>
                </c:pt>
                <c:pt idx="4860">
                  <c:v>596000</c:v>
                </c:pt>
                <c:pt idx="4861">
                  <c:v>220000</c:v>
                </c:pt>
                <c:pt idx="4862">
                  <c:v>325000</c:v>
                </c:pt>
                <c:pt idx="4863">
                  <c:v>679950</c:v>
                </c:pt>
                <c:pt idx="4864">
                  <c:v>175000</c:v>
                </c:pt>
                <c:pt idx="4865">
                  <c:v>268000</c:v>
                </c:pt>
                <c:pt idx="4866">
                  <c:v>715000</c:v>
                </c:pt>
                <c:pt idx="4867">
                  <c:v>600000</c:v>
                </c:pt>
                <c:pt idx="4868">
                  <c:v>228000</c:v>
                </c:pt>
                <c:pt idx="4869">
                  <c:v>950000</c:v>
                </c:pt>
                <c:pt idx="4870">
                  <c:v>475000</c:v>
                </c:pt>
                <c:pt idx="4871">
                  <c:v>700000</c:v>
                </c:pt>
                <c:pt idx="4872">
                  <c:v>275000</c:v>
                </c:pt>
                <c:pt idx="4873">
                  <c:v>369500</c:v>
                </c:pt>
                <c:pt idx="4874">
                  <c:v>215000</c:v>
                </c:pt>
                <c:pt idx="4875">
                  <c:v>593450</c:v>
                </c:pt>
                <c:pt idx="4876">
                  <c:v>498800</c:v>
                </c:pt>
                <c:pt idx="4877">
                  <c:v>849000</c:v>
                </c:pt>
                <c:pt idx="4878" formatCode="0.00E+00">
                  <c:v>1151250</c:v>
                </c:pt>
                <c:pt idx="4879">
                  <c:v>825000</c:v>
                </c:pt>
                <c:pt idx="4880">
                  <c:v>265000</c:v>
                </c:pt>
                <c:pt idx="4881">
                  <c:v>285000</c:v>
                </c:pt>
                <c:pt idx="4882">
                  <c:v>240000</c:v>
                </c:pt>
                <c:pt idx="4883">
                  <c:v>261000</c:v>
                </c:pt>
                <c:pt idx="4884">
                  <c:v>330000</c:v>
                </c:pt>
                <c:pt idx="4885">
                  <c:v>250000</c:v>
                </c:pt>
                <c:pt idx="4886">
                  <c:v>350000</c:v>
                </c:pt>
                <c:pt idx="4887">
                  <c:v>930000</c:v>
                </c:pt>
                <c:pt idx="4888">
                  <c:v>275000</c:v>
                </c:pt>
                <c:pt idx="4889">
                  <c:v>325000</c:v>
                </c:pt>
                <c:pt idx="4890">
                  <c:v>255000</c:v>
                </c:pt>
                <c:pt idx="4891">
                  <c:v>562200</c:v>
                </c:pt>
                <c:pt idx="4892">
                  <c:v>952000</c:v>
                </c:pt>
                <c:pt idx="4893">
                  <c:v>365000</c:v>
                </c:pt>
                <c:pt idx="4894">
                  <c:v>332900</c:v>
                </c:pt>
                <c:pt idx="4895">
                  <c:v>721000</c:v>
                </c:pt>
                <c:pt idx="4896">
                  <c:v>487275</c:v>
                </c:pt>
                <c:pt idx="4897">
                  <c:v>310000</c:v>
                </c:pt>
                <c:pt idx="4898">
                  <c:v>245000</c:v>
                </c:pt>
                <c:pt idx="4899">
                  <c:v>325000</c:v>
                </c:pt>
                <c:pt idx="4900">
                  <c:v>550000</c:v>
                </c:pt>
                <c:pt idx="4901">
                  <c:v>350000</c:v>
                </c:pt>
                <c:pt idx="4902">
                  <c:v>599000</c:v>
                </c:pt>
                <c:pt idx="4903">
                  <c:v>259950</c:v>
                </c:pt>
                <c:pt idx="4904">
                  <c:v>240000</c:v>
                </c:pt>
                <c:pt idx="4905">
                  <c:v>186000</c:v>
                </c:pt>
                <c:pt idx="4906">
                  <c:v>395000</c:v>
                </c:pt>
                <c:pt idx="4907">
                  <c:v>475000</c:v>
                </c:pt>
                <c:pt idx="4908">
                  <c:v>815000</c:v>
                </c:pt>
                <c:pt idx="4909">
                  <c:v>572000</c:v>
                </c:pt>
                <c:pt idx="4910">
                  <c:v>419500</c:v>
                </c:pt>
                <c:pt idx="4911">
                  <c:v>298700</c:v>
                </c:pt>
                <c:pt idx="4912">
                  <c:v>549000</c:v>
                </c:pt>
                <c:pt idx="4913">
                  <c:v>278000</c:v>
                </c:pt>
                <c:pt idx="4914">
                  <c:v>455000</c:v>
                </c:pt>
                <c:pt idx="4915">
                  <c:v>925000</c:v>
                </c:pt>
                <c:pt idx="4916">
                  <c:v>465000</c:v>
                </c:pt>
                <c:pt idx="4917">
                  <c:v>620000</c:v>
                </c:pt>
                <c:pt idx="4918">
                  <c:v>499900</c:v>
                </c:pt>
                <c:pt idx="4919">
                  <c:v>620000</c:v>
                </c:pt>
                <c:pt idx="4920">
                  <c:v>450000</c:v>
                </c:pt>
                <c:pt idx="4921">
                  <c:v>690000</c:v>
                </c:pt>
                <c:pt idx="4922" formatCode="0.00E+00">
                  <c:v>1895000</c:v>
                </c:pt>
                <c:pt idx="4923" formatCode="0.00E+00">
                  <c:v>1940000</c:v>
                </c:pt>
                <c:pt idx="4924">
                  <c:v>832500</c:v>
                </c:pt>
                <c:pt idx="4925">
                  <c:v>245000</c:v>
                </c:pt>
                <c:pt idx="4926">
                  <c:v>820000</c:v>
                </c:pt>
                <c:pt idx="4927">
                  <c:v>369000</c:v>
                </c:pt>
                <c:pt idx="4928" formatCode="0.00E+00">
                  <c:v>1050000</c:v>
                </c:pt>
                <c:pt idx="4929">
                  <c:v>653000</c:v>
                </c:pt>
                <c:pt idx="4930">
                  <c:v>220650</c:v>
                </c:pt>
                <c:pt idx="4931">
                  <c:v>300000</c:v>
                </c:pt>
                <c:pt idx="4932">
                  <c:v>970000</c:v>
                </c:pt>
                <c:pt idx="4933">
                  <c:v>360000</c:v>
                </c:pt>
                <c:pt idx="4934">
                  <c:v>672500</c:v>
                </c:pt>
                <c:pt idx="4935">
                  <c:v>268000</c:v>
                </c:pt>
                <c:pt idx="4936">
                  <c:v>440000</c:v>
                </c:pt>
                <c:pt idx="4937" formatCode="0.00E+00">
                  <c:v>1400000</c:v>
                </c:pt>
                <c:pt idx="4938">
                  <c:v>590000</c:v>
                </c:pt>
                <c:pt idx="4939">
                  <c:v>359000</c:v>
                </c:pt>
                <c:pt idx="4940">
                  <c:v>266500</c:v>
                </c:pt>
                <c:pt idx="4941">
                  <c:v>635000</c:v>
                </c:pt>
                <c:pt idx="4942">
                  <c:v>559000</c:v>
                </c:pt>
                <c:pt idx="4943">
                  <c:v>895000</c:v>
                </c:pt>
                <c:pt idx="4944">
                  <c:v>625000</c:v>
                </c:pt>
                <c:pt idx="4945">
                  <c:v>650000</c:v>
                </c:pt>
                <c:pt idx="4946">
                  <c:v>312500</c:v>
                </c:pt>
                <c:pt idx="4947">
                  <c:v>225000</c:v>
                </c:pt>
                <c:pt idx="4948">
                  <c:v>425000</c:v>
                </c:pt>
                <c:pt idx="4949">
                  <c:v>329999</c:v>
                </c:pt>
                <c:pt idx="4950">
                  <c:v>572000</c:v>
                </c:pt>
                <c:pt idx="4951">
                  <c:v>386500</c:v>
                </c:pt>
                <c:pt idx="4952">
                  <c:v>452000</c:v>
                </c:pt>
                <c:pt idx="4953">
                  <c:v>278000</c:v>
                </c:pt>
                <c:pt idx="4954">
                  <c:v>474900</c:v>
                </c:pt>
                <c:pt idx="4955">
                  <c:v>450000</c:v>
                </c:pt>
                <c:pt idx="4956">
                  <c:v>611000</c:v>
                </c:pt>
                <c:pt idx="4957">
                  <c:v>214100</c:v>
                </c:pt>
                <c:pt idx="4958">
                  <c:v>317000</c:v>
                </c:pt>
                <c:pt idx="4959" formatCode="0.00E+00">
                  <c:v>1000000</c:v>
                </c:pt>
                <c:pt idx="4960" formatCode="0.00E+00">
                  <c:v>1000000</c:v>
                </c:pt>
                <c:pt idx="4961">
                  <c:v>525000</c:v>
                </c:pt>
                <c:pt idx="4962">
                  <c:v>436000</c:v>
                </c:pt>
                <c:pt idx="4963">
                  <c:v>450000</c:v>
                </c:pt>
                <c:pt idx="4964">
                  <c:v>588500</c:v>
                </c:pt>
                <c:pt idx="4965">
                  <c:v>340000</c:v>
                </c:pt>
                <c:pt idx="4966">
                  <c:v>482000</c:v>
                </c:pt>
                <c:pt idx="4967" formatCode="0.00E+00">
                  <c:v>1575000</c:v>
                </c:pt>
                <c:pt idx="4968">
                  <c:v>749000</c:v>
                </c:pt>
                <c:pt idx="4969">
                  <c:v>330000</c:v>
                </c:pt>
                <c:pt idx="4970">
                  <c:v>568000</c:v>
                </c:pt>
                <c:pt idx="4971">
                  <c:v>239000</c:v>
                </c:pt>
                <c:pt idx="4972">
                  <c:v>528000</c:v>
                </c:pt>
                <c:pt idx="4973">
                  <c:v>385000</c:v>
                </c:pt>
                <c:pt idx="4974">
                  <c:v>825000</c:v>
                </c:pt>
                <c:pt idx="4975">
                  <c:v>815000</c:v>
                </c:pt>
                <c:pt idx="4976">
                  <c:v>625000</c:v>
                </c:pt>
                <c:pt idx="4977">
                  <c:v>690000</c:v>
                </c:pt>
                <c:pt idx="4978">
                  <c:v>210000</c:v>
                </c:pt>
                <c:pt idx="4979">
                  <c:v>599000</c:v>
                </c:pt>
                <c:pt idx="4980">
                  <c:v>860000</c:v>
                </c:pt>
                <c:pt idx="4981">
                  <c:v>147200</c:v>
                </c:pt>
                <c:pt idx="4982">
                  <c:v>476900</c:v>
                </c:pt>
                <c:pt idx="4983">
                  <c:v>450000</c:v>
                </c:pt>
                <c:pt idx="4984">
                  <c:v>570000</c:v>
                </c:pt>
                <c:pt idx="4985">
                  <c:v>567500</c:v>
                </c:pt>
                <c:pt idx="4986">
                  <c:v>790000</c:v>
                </c:pt>
                <c:pt idx="4987">
                  <c:v>875000</c:v>
                </c:pt>
                <c:pt idx="4988">
                  <c:v>490000</c:v>
                </c:pt>
                <c:pt idx="4989">
                  <c:v>335000</c:v>
                </c:pt>
                <c:pt idx="4990">
                  <c:v>550000</c:v>
                </c:pt>
                <c:pt idx="4991">
                  <c:v>385000</c:v>
                </c:pt>
                <c:pt idx="4992">
                  <c:v>395000</c:v>
                </c:pt>
                <c:pt idx="4993">
                  <c:v>650000</c:v>
                </c:pt>
                <c:pt idx="4994">
                  <c:v>637000</c:v>
                </c:pt>
                <c:pt idx="4995">
                  <c:v>692500</c:v>
                </c:pt>
                <c:pt idx="4996">
                  <c:v>322400</c:v>
                </c:pt>
                <c:pt idx="4997">
                  <c:v>233500</c:v>
                </c:pt>
                <c:pt idx="4998">
                  <c:v>400000</c:v>
                </c:pt>
                <c:pt idx="4999">
                  <c:v>547000</c:v>
                </c:pt>
                <c:pt idx="5000">
                  <c:v>519000</c:v>
                </c:pt>
                <c:pt idx="5001" formatCode="0.00E+00">
                  <c:v>1025000</c:v>
                </c:pt>
                <c:pt idx="5002">
                  <c:v>365000</c:v>
                </c:pt>
                <c:pt idx="5003">
                  <c:v>699000</c:v>
                </c:pt>
                <c:pt idx="5004">
                  <c:v>525000</c:v>
                </c:pt>
                <c:pt idx="5005">
                  <c:v>430000</c:v>
                </c:pt>
                <c:pt idx="5006">
                  <c:v>325000</c:v>
                </c:pt>
                <c:pt idx="5007">
                  <c:v>279000</c:v>
                </c:pt>
                <c:pt idx="5008">
                  <c:v>805000</c:v>
                </c:pt>
                <c:pt idx="5009">
                  <c:v>419950</c:v>
                </c:pt>
                <c:pt idx="5010">
                  <c:v>425000</c:v>
                </c:pt>
                <c:pt idx="5011">
                  <c:v>446000</c:v>
                </c:pt>
                <c:pt idx="5012">
                  <c:v>455000</c:v>
                </c:pt>
                <c:pt idx="5013">
                  <c:v>226550</c:v>
                </c:pt>
                <c:pt idx="5014">
                  <c:v>764000</c:v>
                </c:pt>
                <c:pt idx="5015">
                  <c:v>439950</c:v>
                </c:pt>
                <c:pt idx="5016">
                  <c:v>453000</c:v>
                </c:pt>
                <c:pt idx="5017">
                  <c:v>219950</c:v>
                </c:pt>
                <c:pt idx="5018">
                  <c:v>702500</c:v>
                </c:pt>
                <c:pt idx="5019">
                  <c:v>285000</c:v>
                </c:pt>
                <c:pt idx="5020">
                  <c:v>798750</c:v>
                </c:pt>
                <c:pt idx="5021">
                  <c:v>320000</c:v>
                </c:pt>
                <c:pt idx="5022">
                  <c:v>425000</c:v>
                </c:pt>
                <c:pt idx="5023">
                  <c:v>540000</c:v>
                </c:pt>
                <c:pt idx="5024" formatCode="0.00E+00">
                  <c:v>1060000</c:v>
                </c:pt>
                <c:pt idx="5025" formatCode="0.00E+00">
                  <c:v>1165000</c:v>
                </c:pt>
                <c:pt idx="5026">
                  <c:v>576000</c:v>
                </c:pt>
                <c:pt idx="5027">
                  <c:v>525000</c:v>
                </c:pt>
                <c:pt idx="5028">
                  <c:v>324950</c:v>
                </c:pt>
                <c:pt idx="5029">
                  <c:v>600000</c:v>
                </c:pt>
                <c:pt idx="5030">
                  <c:v>464000</c:v>
                </c:pt>
                <c:pt idx="5031">
                  <c:v>266000</c:v>
                </c:pt>
                <c:pt idx="5032">
                  <c:v>775000</c:v>
                </c:pt>
                <c:pt idx="5033">
                  <c:v>415000</c:v>
                </c:pt>
                <c:pt idx="5034">
                  <c:v>550000</c:v>
                </c:pt>
                <c:pt idx="5035">
                  <c:v>235000</c:v>
                </c:pt>
                <c:pt idx="5036">
                  <c:v>280000</c:v>
                </c:pt>
                <c:pt idx="5037">
                  <c:v>459000</c:v>
                </c:pt>
                <c:pt idx="5038">
                  <c:v>195000</c:v>
                </c:pt>
                <c:pt idx="5039">
                  <c:v>235000</c:v>
                </c:pt>
                <c:pt idx="5040">
                  <c:v>711800</c:v>
                </c:pt>
                <c:pt idx="5041">
                  <c:v>440000</c:v>
                </c:pt>
                <c:pt idx="5042">
                  <c:v>515000</c:v>
                </c:pt>
                <c:pt idx="5043" formatCode="0.00E+00">
                  <c:v>1200000</c:v>
                </c:pt>
                <c:pt idx="5044">
                  <c:v>560000</c:v>
                </c:pt>
                <c:pt idx="5045">
                  <c:v>340000</c:v>
                </c:pt>
                <c:pt idx="5046">
                  <c:v>600000</c:v>
                </c:pt>
                <c:pt idx="5047">
                  <c:v>764000</c:v>
                </c:pt>
                <c:pt idx="5048">
                  <c:v>337000</c:v>
                </c:pt>
                <c:pt idx="5049" formatCode="0.00E+00">
                  <c:v>1385000</c:v>
                </c:pt>
                <c:pt idx="5050">
                  <c:v>249000</c:v>
                </c:pt>
                <c:pt idx="5051">
                  <c:v>350000</c:v>
                </c:pt>
                <c:pt idx="5052">
                  <c:v>269950</c:v>
                </c:pt>
                <c:pt idx="5053">
                  <c:v>735000</c:v>
                </c:pt>
                <c:pt idx="5054" formatCode="0.00E+00">
                  <c:v>1295000</c:v>
                </c:pt>
                <c:pt idx="5055">
                  <c:v>475000</c:v>
                </c:pt>
                <c:pt idx="5056">
                  <c:v>339000</c:v>
                </c:pt>
                <c:pt idx="5057">
                  <c:v>600000</c:v>
                </c:pt>
                <c:pt idx="5058">
                  <c:v>397500</c:v>
                </c:pt>
                <c:pt idx="5059" formatCode="0.00E+00">
                  <c:v>1525000</c:v>
                </c:pt>
                <c:pt idx="5060">
                  <c:v>460000</c:v>
                </c:pt>
                <c:pt idx="5061">
                  <c:v>370000</c:v>
                </c:pt>
                <c:pt idx="5062">
                  <c:v>250000</c:v>
                </c:pt>
                <c:pt idx="5063" formatCode="0.00E+00">
                  <c:v>1100000</c:v>
                </c:pt>
                <c:pt idx="5064">
                  <c:v>430000</c:v>
                </c:pt>
                <c:pt idx="5065" formatCode="0.00E+00">
                  <c:v>1085000</c:v>
                </c:pt>
                <c:pt idx="5066">
                  <c:v>670000</c:v>
                </c:pt>
                <c:pt idx="5067">
                  <c:v>461550</c:v>
                </c:pt>
                <c:pt idx="5068">
                  <c:v>479990</c:v>
                </c:pt>
                <c:pt idx="5069">
                  <c:v>643000</c:v>
                </c:pt>
                <c:pt idx="5070">
                  <c:v>607000</c:v>
                </c:pt>
                <c:pt idx="5071">
                  <c:v>625000</c:v>
                </c:pt>
                <c:pt idx="5072">
                  <c:v>731100</c:v>
                </c:pt>
                <c:pt idx="5073">
                  <c:v>859000</c:v>
                </c:pt>
                <c:pt idx="5074">
                  <c:v>435000</c:v>
                </c:pt>
                <c:pt idx="5075">
                  <c:v>465000</c:v>
                </c:pt>
                <c:pt idx="5076">
                  <c:v>740000</c:v>
                </c:pt>
                <c:pt idx="5077">
                  <c:v>740000</c:v>
                </c:pt>
                <c:pt idx="5078">
                  <c:v>250000</c:v>
                </c:pt>
                <c:pt idx="5079">
                  <c:v>656000</c:v>
                </c:pt>
                <c:pt idx="5080">
                  <c:v>300000</c:v>
                </c:pt>
                <c:pt idx="5081">
                  <c:v>643000</c:v>
                </c:pt>
                <c:pt idx="5082">
                  <c:v>311000</c:v>
                </c:pt>
                <c:pt idx="5083">
                  <c:v>360000</c:v>
                </c:pt>
                <c:pt idx="5084">
                  <c:v>475000</c:v>
                </c:pt>
                <c:pt idx="5085">
                  <c:v>469950</c:v>
                </c:pt>
                <c:pt idx="5086">
                  <c:v>240000</c:v>
                </c:pt>
                <c:pt idx="5087">
                  <c:v>232000</c:v>
                </c:pt>
                <c:pt idx="5088">
                  <c:v>350000</c:v>
                </c:pt>
                <c:pt idx="5089">
                  <c:v>803000</c:v>
                </c:pt>
                <c:pt idx="5090">
                  <c:v>355000</c:v>
                </c:pt>
                <c:pt idx="5091">
                  <c:v>475000</c:v>
                </c:pt>
                <c:pt idx="5092">
                  <c:v>823000</c:v>
                </c:pt>
                <c:pt idx="5093">
                  <c:v>395000</c:v>
                </c:pt>
                <c:pt idx="5094">
                  <c:v>499000</c:v>
                </c:pt>
                <c:pt idx="5095">
                  <c:v>420000</c:v>
                </c:pt>
                <c:pt idx="5096">
                  <c:v>961500</c:v>
                </c:pt>
                <c:pt idx="5097">
                  <c:v>833000</c:v>
                </c:pt>
                <c:pt idx="5098">
                  <c:v>479000</c:v>
                </c:pt>
                <c:pt idx="5099" formatCode="0.00E+00">
                  <c:v>1150000</c:v>
                </c:pt>
                <c:pt idx="5100">
                  <c:v>267000</c:v>
                </c:pt>
                <c:pt idx="5101">
                  <c:v>555000</c:v>
                </c:pt>
                <c:pt idx="5102">
                  <c:v>490000</c:v>
                </c:pt>
                <c:pt idx="5103">
                  <c:v>619000</c:v>
                </c:pt>
                <c:pt idx="5104">
                  <c:v>569950</c:v>
                </c:pt>
                <c:pt idx="5105">
                  <c:v>549000</c:v>
                </c:pt>
                <c:pt idx="5106">
                  <c:v>422500</c:v>
                </c:pt>
                <c:pt idx="5107">
                  <c:v>400000</c:v>
                </c:pt>
                <c:pt idx="5108">
                  <c:v>692500</c:v>
                </c:pt>
                <c:pt idx="5109">
                  <c:v>310000</c:v>
                </c:pt>
                <c:pt idx="5110">
                  <c:v>499900</c:v>
                </c:pt>
                <c:pt idx="5111">
                  <c:v>492000</c:v>
                </c:pt>
                <c:pt idx="5112">
                  <c:v>460000</c:v>
                </c:pt>
                <c:pt idx="5113">
                  <c:v>800000</c:v>
                </c:pt>
                <c:pt idx="5114">
                  <c:v>832600</c:v>
                </c:pt>
                <c:pt idx="5115">
                  <c:v>470000</c:v>
                </c:pt>
                <c:pt idx="5116">
                  <c:v>542000</c:v>
                </c:pt>
                <c:pt idx="5117" formatCode="0.00E+00">
                  <c:v>1309500</c:v>
                </c:pt>
                <c:pt idx="5118">
                  <c:v>308130</c:v>
                </c:pt>
                <c:pt idx="5119">
                  <c:v>310000</c:v>
                </c:pt>
                <c:pt idx="5120">
                  <c:v>235000</c:v>
                </c:pt>
                <c:pt idx="5121">
                  <c:v>215000</c:v>
                </c:pt>
                <c:pt idx="5122">
                  <c:v>210000</c:v>
                </c:pt>
                <c:pt idx="5123">
                  <c:v>730000</c:v>
                </c:pt>
                <c:pt idx="5124">
                  <c:v>245000</c:v>
                </c:pt>
                <c:pt idx="5125">
                  <c:v>540000</c:v>
                </c:pt>
                <c:pt idx="5126">
                  <c:v>299000</c:v>
                </c:pt>
                <c:pt idx="5127">
                  <c:v>510000</c:v>
                </c:pt>
                <c:pt idx="5128">
                  <c:v>198000</c:v>
                </c:pt>
                <c:pt idx="5129">
                  <c:v>950000</c:v>
                </c:pt>
                <c:pt idx="5130">
                  <c:v>300000</c:v>
                </c:pt>
                <c:pt idx="5131">
                  <c:v>528000</c:v>
                </c:pt>
                <c:pt idx="5132">
                  <c:v>507000</c:v>
                </c:pt>
                <c:pt idx="5133">
                  <c:v>770000</c:v>
                </c:pt>
                <c:pt idx="5134">
                  <c:v>255000</c:v>
                </c:pt>
                <c:pt idx="5135">
                  <c:v>220000</c:v>
                </c:pt>
                <c:pt idx="5136">
                  <c:v>690700</c:v>
                </c:pt>
                <c:pt idx="5137">
                  <c:v>447000</c:v>
                </c:pt>
                <c:pt idx="5138">
                  <c:v>755000</c:v>
                </c:pt>
                <c:pt idx="5139">
                  <c:v>700000</c:v>
                </c:pt>
                <c:pt idx="5140">
                  <c:v>250000</c:v>
                </c:pt>
                <c:pt idx="5141">
                  <c:v>320000</c:v>
                </c:pt>
                <c:pt idx="5142">
                  <c:v>565000</c:v>
                </c:pt>
                <c:pt idx="5143">
                  <c:v>754300</c:v>
                </c:pt>
                <c:pt idx="5144">
                  <c:v>650000</c:v>
                </c:pt>
                <c:pt idx="5145">
                  <c:v>529888</c:v>
                </c:pt>
                <c:pt idx="5146">
                  <c:v>432000</c:v>
                </c:pt>
                <c:pt idx="5147">
                  <c:v>235000</c:v>
                </c:pt>
                <c:pt idx="5148">
                  <c:v>994900</c:v>
                </c:pt>
                <c:pt idx="5149">
                  <c:v>489000</c:v>
                </c:pt>
                <c:pt idx="5150">
                  <c:v>800000</c:v>
                </c:pt>
                <c:pt idx="5151">
                  <c:v>370000</c:v>
                </c:pt>
                <c:pt idx="5152">
                  <c:v>436000</c:v>
                </c:pt>
                <c:pt idx="5153">
                  <c:v>395000</c:v>
                </c:pt>
                <c:pt idx="5154">
                  <c:v>377691</c:v>
                </c:pt>
                <c:pt idx="5155">
                  <c:v>370000</c:v>
                </c:pt>
                <c:pt idx="5156">
                  <c:v>515000</c:v>
                </c:pt>
                <c:pt idx="5157">
                  <c:v>169000</c:v>
                </c:pt>
                <c:pt idx="5158">
                  <c:v>475000</c:v>
                </c:pt>
                <c:pt idx="5159">
                  <c:v>420000</c:v>
                </c:pt>
                <c:pt idx="5160" formatCode="0.00E+00">
                  <c:v>1297000</c:v>
                </c:pt>
                <c:pt idx="5161">
                  <c:v>822000</c:v>
                </c:pt>
                <c:pt idx="5162" formatCode="0.00E+00">
                  <c:v>1500000</c:v>
                </c:pt>
                <c:pt idx="5163">
                  <c:v>485000</c:v>
                </c:pt>
                <c:pt idx="5164">
                  <c:v>270000</c:v>
                </c:pt>
                <c:pt idx="5165">
                  <c:v>300000</c:v>
                </c:pt>
                <c:pt idx="5166">
                  <c:v>878000</c:v>
                </c:pt>
                <c:pt idx="5167">
                  <c:v>590000</c:v>
                </c:pt>
                <c:pt idx="5168">
                  <c:v>611900</c:v>
                </c:pt>
                <c:pt idx="5169">
                  <c:v>240000</c:v>
                </c:pt>
                <c:pt idx="5170">
                  <c:v>395000</c:v>
                </c:pt>
                <c:pt idx="5171">
                  <c:v>169000</c:v>
                </c:pt>
                <c:pt idx="5172">
                  <c:v>200500</c:v>
                </c:pt>
                <c:pt idx="5173">
                  <c:v>308000</c:v>
                </c:pt>
                <c:pt idx="5174">
                  <c:v>290256</c:v>
                </c:pt>
                <c:pt idx="5175">
                  <c:v>279950</c:v>
                </c:pt>
                <c:pt idx="5176">
                  <c:v>195000</c:v>
                </c:pt>
                <c:pt idx="5177">
                  <c:v>630000</c:v>
                </c:pt>
                <c:pt idx="5178" formatCode="0.00E+00">
                  <c:v>1160000</c:v>
                </c:pt>
                <c:pt idx="5179">
                  <c:v>478000</c:v>
                </c:pt>
                <c:pt idx="5180">
                  <c:v>835000</c:v>
                </c:pt>
                <c:pt idx="5181">
                  <c:v>639000</c:v>
                </c:pt>
                <c:pt idx="5182">
                  <c:v>623000</c:v>
                </c:pt>
                <c:pt idx="5183">
                  <c:v>220000</c:v>
                </c:pt>
                <c:pt idx="5184">
                  <c:v>526000</c:v>
                </c:pt>
                <c:pt idx="5185">
                  <c:v>243500</c:v>
                </c:pt>
                <c:pt idx="5186">
                  <c:v>750000</c:v>
                </c:pt>
                <c:pt idx="5187">
                  <c:v>329000</c:v>
                </c:pt>
                <c:pt idx="5188">
                  <c:v>525000</c:v>
                </c:pt>
                <c:pt idx="5189">
                  <c:v>190000</c:v>
                </c:pt>
                <c:pt idx="5190">
                  <c:v>772650</c:v>
                </c:pt>
                <c:pt idx="5191">
                  <c:v>355000</c:v>
                </c:pt>
                <c:pt idx="5192">
                  <c:v>650000</c:v>
                </c:pt>
                <c:pt idx="5193">
                  <c:v>678500</c:v>
                </c:pt>
                <c:pt idx="5194">
                  <c:v>669950</c:v>
                </c:pt>
                <c:pt idx="5195">
                  <c:v>850000</c:v>
                </c:pt>
                <c:pt idx="5196">
                  <c:v>572000</c:v>
                </c:pt>
                <c:pt idx="5197">
                  <c:v>492450</c:v>
                </c:pt>
                <c:pt idx="5198">
                  <c:v>813000</c:v>
                </c:pt>
                <c:pt idx="5199">
                  <c:v>710000</c:v>
                </c:pt>
                <c:pt idx="5200">
                  <c:v>792500</c:v>
                </c:pt>
                <c:pt idx="5201">
                  <c:v>285900</c:v>
                </c:pt>
                <c:pt idx="5202">
                  <c:v>389000</c:v>
                </c:pt>
                <c:pt idx="5203">
                  <c:v>675000</c:v>
                </c:pt>
                <c:pt idx="5204">
                  <c:v>352000</c:v>
                </c:pt>
                <c:pt idx="5205" formatCode="0.00E+00">
                  <c:v>1050000</c:v>
                </c:pt>
                <c:pt idx="5206">
                  <c:v>768500</c:v>
                </c:pt>
                <c:pt idx="5207">
                  <c:v>500000</c:v>
                </c:pt>
                <c:pt idx="5208">
                  <c:v>685000</c:v>
                </c:pt>
                <c:pt idx="5209">
                  <c:v>648475</c:v>
                </c:pt>
                <c:pt idx="5210">
                  <c:v>655000</c:v>
                </c:pt>
                <c:pt idx="5211">
                  <c:v>895000</c:v>
                </c:pt>
                <c:pt idx="5212">
                  <c:v>195000</c:v>
                </c:pt>
                <c:pt idx="5213">
                  <c:v>368000</c:v>
                </c:pt>
                <c:pt idx="5214">
                  <c:v>997000</c:v>
                </c:pt>
                <c:pt idx="5215">
                  <c:v>335000</c:v>
                </c:pt>
                <c:pt idx="5216">
                  <c:v>250000</c:v>
                </c:pt>
                <c:pt idx="5217">
                  <c:v>278500</c:v>
                </c:pt>
                <c:pt idx="5218">
                  <c:v>260000</c:v>
                </c:pt>
                <c:pt idx="5219">
                  <c:v>162500</c:v>
                </c:pt>
                <c:pt idx="5220">
                  <c:v>239000</c:v>
                </c:pt>
                <c:pt idx="5221">
                  <c:v>600000</c:v>
                </c:pt>
                <c:pt idx="5222">
                  <c:v>350000</c:v>
                </c:pt>
                <c:pt idx="5223">
                  <c:v>852500</c:v>
                </c:pt>
                <c:pt idx="5224">
                  <c:v>485000</c:v>
                </c:pt>
                <c:pt idx="5225">
                  <c:v>299000</c:v>
                </c:pt>
                <c:pt idx="5226">
                  <c:v>227450</c:v>
                </c:pt>
                <c:pt idx="5227">
                  <c:v>383000</c:v>
                </c:pt>
                <c:pt idx="5228">
                  <c:v>835000</c:v>
                </c:pt>
                <c:pt idx="5229">
                  <c:v>760000</c:v>
                </c:pt>
                <c:pt idx="5230">
                  <c:v>532500</c:v>
                </c:pt>
                <c:pt idx="5231">
                  <c:v>635000</c:v>
                </c:pt>
                <c:pt idx="5232">
                  <c:v>438500</c:v>
                </c:pt>
                <c:pt idx="5233">
                  <c:v>545500</c:v>
                </c:pt>
                <c:pt idx="5234">
                  <c:v>675000</c:v>
                </c:pt>
                <c:pt idx="5235">
                  <c:v>450000</c:v>
                </c:pt>
                <c:pt idx="5236">
                  <c:v>199999</c:v>
                </c:pt>
                <c:pt idx="5237">
                  <c:v>375000</c:v>
                </c:pt>
                <c:pt idx="5238">
                  <c:v>600000</c:v>
                </c:pt>
                <c:pt idx="5239">
                  <c:v>292600</c:v>
                </c:pt>
                <c:pt idx="5240" formatCode="0.00E+00">
                  <c:v>1038000</c:v>
                </c:pt>
                <c:pt idx="5241">
                  <c:v>610000</c:v>
                </c:pt>
                <c:pt idx="5242">
                  <c:v>397450</c:v>
                </c:pt>
                <c:pt idx="5243">
                  <c:v>382000</c:v>
                </c:pt>
                <c:pt idx="5244">
                  <c:v>370000</c:v>
                </c:pt>
                <c:pt idx="5245">
                  <c:v>520000</c:v>
                </c:pt>
                <c:pt idx="5246">
                  <c:v>260000</c:v>
                </c:pt>
                <c:pt idx="5247">
                  <c:v>890000</c:v>
                </c:pt>
                <c:pt idx="5248">
                  <c:v>344000</c:v>
                </c:pt>
                <c:pt idx="5249">
                  <c:v>205000</c:v>
                </c:pt>
                <c:pt idx="5250">
                  <c:v>379000</c:v>
                </c:pt>
                <c:pt idx="5251">
                  <c:v>424240</c:v>
                </c:pt>
                <c:pt idx="5252">
                  <c:v>589950</c:v>
                </c:pt>
                <c:pt idx="5253">
                  <c:v>582000</c:v>
                </c:pt>
                <c:pt idx="5254">
                  <c:v>349000</c:v>
                </c:pt>
                <c:pt idx="5255">
                  <c:v>658000</c:v>
                </c:pt>
                <c:pt idx="5256">
                  <c:v>294000</c:v>
                </c:pt>
                <c:pt idx="5257">
                  <c:v>690000</c:v>
                </c:pt>
                <c:pt idx="5258">
                  <c:v>600000</c:v>
                </c:pt>
                <c:pt idx="5259">
                  <c:v>199990</c:v>
                </c:pt>
                <c:pt idx="5260">
                  <c:v>220000</c:v>
                </c:pt>
                <c:pt idx="5261">
                  <c:v>440000</c:v>
                </c:pt>
                <c:pt idx="5262">
                  <c:v>439990</c:v>
                </c:pt>
                <c:pt idx="5263">
                  <c:v>815000</c:v>
                </c:pt>
                <c:pt idx="5264">
                  <c:v>535000</c:v>
                </c:pt>
                <c:pt idx="5265">
                  <c:v>215000</c:v>
                </c:pt>
                <c:pt idx="5266">
                  <c:v>605000</c:v>
                </c:pt>
                <c:pt idx="5267">
                  <c:v>349900</c:v>
                </c:pt>
                <c:pt idx="5268">
                  <c:v>495000</c:v>
                </c:pt>
                <c:pt idx="5269">
                  <c:v>515100</c:v>
                </c:pt>
                <c:pt idx="5270">
                  <c:v>620000</c:v>
                </c:pt>
                <c:pt idx="5271">
                  <c:v>657500</c:v>
                </c:pt>
                <c:pt idx="5272">
                  <c:v>250000</c:v>
                </c:pt>
                <c:pt idx="5273">
                  <c:v>385000</c:v>
                </c:pt>
                <c:pt idx="5274">
                  <c:v>307000</c:v>
                </c:pt>
                <c:pt idx="5275">
                  <c:v>288000</c:v>
                </c:pt>
                <c:pt idx="5276">
                  <c:v>226450</c:v>
                </c:pt>
                <c:pt idx="5277">
                  <c:v>390000</c:v>
                </c:pt>
                <c:pt idx="5278">
                  <c:v>350000</c:v>
                </c:pt>
                <c:pt idx="5279">
                  <c:v>368000</c:v>
                </c:pt>
                <c:pt idx="5280">
                  <c:v>469000</c:v>
                </c:pt>
                <c:pt idx="5281">
                  <c:v>865000</c:v>
                </c:pt>
                <c:pt idx="5282">
                  <c:v>515000</c:v>
                </c:pt>
                <c:pt idx="5283">
                  <c:v>410000</c:v>
                </c:pt>
                <c:pt idx="5284">
                  <c:v>210000</c:v>
                </c:pt>
                <c:pt idx="5285">
                  <c:v>460000</c:v>
                </c:pt>
                <c:pt idx="5286">
                  <c:v>241500</c:v>
                </c:pt>
                <c:pt idx="5287">
                  <c:v>322200</c:v>
                </c:pt>
                <c:pt idx="5288">
                  <c:v>279000</c:v>
                </c:pt>
                <c:pt idx="5289">
                  <c:v>303000</c:v>
                </c:pt>
                <c:pt idx="5290">
                  <c:v>420000</c:v>
                </c:pt>
                <c:pt idx="5291">
                  <c:v>249000</c:v>
                </c:pt>
                <c:pt idx="5292">
                  <c:v>294950</c:v>
                </c:pt>
                <c:pt idx="5293" formatCode="0.00E+00">
                  <c:v>1315000</c:v>
                </c:pt>
                <c:pt idx="5294">
                  <c:v>335000</c:v>
                </c:pt>
                <c:pt idx="5295" formatCode="0.00E+00">
                  <c:v>1155000</c:v>
                </c:pt>
                <c:pt idx="5296">
                  <c:v>520000</c:v>
                </c:pt>
                <c:pt idx="5297">
                  <c:v>560000</c:v>
                </c:pt>
                <c:pt idx="5298">
                  <c:v>243400</c:v>
                </c:pt>
                <c:pt idx="5299">
                  <c:v>405000</c:v>
                </c:pt>
                <c:pt idx="5300">
                  <c:v>495000</c:v>
                </c:pt>
                <c:pt idx="5301">
                  <c:v>350000</c:v>
                </c:pt>
                <c:pt idx="5302">
                  <c:v>368500</c:v>
                </c:pt>
                <c:pt idx="5303">
                  <c:v>99000</c:v>
                </c:pt>
                <c:pt idx="5304" formatCode="0.00E+00">
                  <c:v>1070000</c:v>
                </c:pt>
                <c:pt idx="5305">
                  <c:v>430000</c:v>
                </c:pt>
                <c:pt idx="5306">
                  <c:v>412500</c:v>
                </c:pt>
                <c:pt idx="5307" formatCode="0.00E+00">
                  <c:v>1122500</c:v>
                </c:pt>
                <c:pt idx="5308">
                  <c:v>915000</c:v>
                </c:pt>
                <c:pt idx="5309">
                  <c:v>535000</c:v>
                </c:pt>
                <c:pt idx="5310">
                  <c:v>390000</c:v>
                </c:pt>
                <c:pt idx="5311">
                  <c:v>499000</c:v>
                </c:pt>
                <c:pt idx="5312">
                  <c:v>375000</c:v>
                </c:pt>
                <c:pt idx="5313">
                  <c:v>349000</c:v>
                </c:pt>
                <c:pt idx="5314">
                  <c:v>635000</c:v>
                </c:pt>
                <c:pt idx="5315">
                  <c:v>682000</c:v>
                </c:pt>
                <c:pt idx="5316">
                  <c:v>321027</c:v>
                </c:pt>
                <c:pt idx="5317">
                  <c:v>150000</c:v>
                </c:pt>
                <c:pt idx="5318">
                  <c:v>410000</c:v>
                </c:pt>
                <c:pt idx="5319">
                  <c:v>449950</c:v>
                </c:pt>
                <c:pt idx="5320">
                  <c:v>194990</c:v>
                </c:pt>
                <c:pt idx="5321">
                  <c:v>475000</c:v>
                </c:pt>
                <c:pt idx="5322">
                  <c:v>530000</c:v>
                </c:pt>
                <c:pt idx="5323">
                  <c:v>319950</c:v>
                </c:pt>
                <c:pt idx="5324">
                  <c:v>210000</c:v>
                </c:pt>
                <c:pt idx="5325">
                  <c:v>485000</c:v>
                </c:pt>
                <c:pt idx="5326">
                  <c:v>774000</c:v>
                </c:pt>
                <c:pt idx="5327">
                  <c:v>478000</c:v>
                </c:pt>
                <c:pt idx="5328">
                  <c:v>385000</c:v>
                </c:pt>
                <c:pt idx="5329">
                  <c:v>595000</c:v>
                </c:pt>
                <c:pt idx="5330">
                  <c:v>285000</c:v>
                </c:pt>
                <c:pt idx="5331">
                  <c:v>723000</c:v>
                </c:pt>
                <c:pt idx="5332">
                  <c:v>279000</c:v>
                </c:pt>
                <c:pt idx="5333">
                  <c:v>195000</c:v>
                </c:pt>
                <c:pt idx="5334">
                  <c:v>625000</c:v>
                </c:pt>
                <c:pt idx="5335">
                  <c:v>270000</c:v>
                </c:pt>
                <c:pt idx="5336">
                  <c:v>559000</c:v>
                </c:pt>
                <c:pt idx="5337">
                  <c:v>474000</c:v>
                </c:pt>
                <c:pt idx="5338">
                  <c:v>303500</c:v>
                </c:pt>
                <c:pt idx="5339">
                  <c:v>350000</c:v>
                </c:pt>
                <c:pt idx="5340">
                  <c:v>367500</c:v>
                </c:pt>
                <c:pt idx="5341">
                  <c:v>595000</c:v>
                </c:pt>
                <c:pt idx="5342">
                  <c:v>589000</c:v>
                </c:pt>
                <c:pt idx="5343">
                  <c:v>585000</c:v>
                </c:pt>
                <c:pt idx="5344">
                  <c:v>482975</c:v>
                </c:pt>
                <c:pt idx="5345">
                  <c:v>365500</c:v>
                </c:pt>
                <c:pt idx="5346">
                  <c:v>570000</c:v>
                </c:pt>
                <c:pt idx="5347">
                  <c:v>335000</c:v>
                </c:pt>
                <c:pt idx="5348">
                  <c:v>767500</c:v>
                </c:pt>
                <c:pt idx="5349">
                  <c:v>386591</c:v>
                </c:pt>
                <c:pt idx="5350">
                  <c:v>279000</c:v>
                </c:pt>
                <c:pt idx="5351">
                  <c:v>620000</c:v>
                </c:pt>
                <c:pt idx="5352">
                  <c:v>407000</c:v>
                </c:pt>
                <c:pt idx="5353">
                  <c:v>364250</c:v>
                </c:pt>
                <c:pt idx="5354">
                  <c:v>399000</c:v>
                </c:pt>
                <c:pt idx="5355">
                  <c:v>766950</c:v>
                </c:pt>
                <c:pt idx="5356">
                  <c:v>710000</c:v>
                </c:pt>
                <c:pt idx="5357">
                  <c:v>320000</c:v>
                </c:pt>
                <c:pt idx="5358">
                  <c:v>300000</c:v>
                </c:pt>
                <c:pt idx="5359">
                  <c:v>263000</c:v>
                </c:pt>
                <c:pt idx="5360">
                  <c:v>445000</c:v>
                </c:pt>
                <c:pt idx="5361">
                  <c:v>554000</c:v>
                </c:pt>
                <c:pt idx="5362">
                  <c:v>335000</c:v>
                </c:pt>
                <c:pt idx="5363">
                  <c:v>307000</c:v>
                </c:pt>
                <c:pt idx="5364">
                  <c:v>404000</c:v>
                </c:pt>
                <c:pt idx="5365">
                  <c:v>775000</c:v>
                </c:pt>
                <c:pt idx="5366">
                  <c:v>220000</c:v>
                </c:pt>
                <c:pt idx="5367">
                  <c:v>518000</c:v>
                </c:pt>
                <c:pt idx="5368" formatCode="0.00E+00">
                  <c:v>1600000</c:v>
                </c:pt>
                <c:pt idx="5369">
                  <c:v>315000</c:v>
                </c:pt>
                <c:pt idx="5370">
                  <c:v>572650</c:v>
                </c:pt>
                <c:pt idx="5371">
                  <c:v>350000</c:v>
                </c:pt>
                <c:pt idx="5372">
                  <c:v>285000</c:v>
                </c:pt>
                <c:pt idx="5373">
                  <c:v>231000</c:v>
                </c:pt>
                <c:pt idx="5374">
                  <c:v>179000</c:v>
                </c:pt>
                <c:pt idx="5375">
                  <c:v>244000</c:v>
                </c:pt>
                <c:pt idx="5376">
                  <c:v>185850</c:v>
                </c:pt>
                <c:pt idx="5377">
                  <c:v>610000</c:v>
                </c:pt>
                <c:pt idx="5378">
                  <c:v>419000</c:v>
                </c:pt>
                <c:pt idx="5379">
                  <c:v>779000</c:v>
                </c:pt>
                <c:pt idx="5380">
                  <c:v>695000</c:v>
                </c:pt>
                <c:pt idx="5381">
                  <c:v>319900</c:v>
                </c:pt>
                <c:pt idx="5382">
                  <c:v>329000</c:v>
                </c:pt>
                <c:pt idx="5383">
                  <c:v>475226</c:v>
                </c:pt>
                <c:pt idx="5384">
                  <c:v>638000</c:v>
                </c:pt>
                <c:pt idx="5385">
                  <c:v>440000</c:v>
                </c:pt>
                <c:pt idx="5386">
                  <c:v>214000</c:v>
                </c:pt>
                <c:pt idx="5387">
                  <c:v>600000</c:v>
                </c:pt>
                <c:pt idx="5388">
                  <c:v>935000</c:v>
                </c:pt>
                <c:pt idx="5389">
                  <c:v>630000</c:v>
                </c:pt>
                <c:pt idx="5390">
                  <c:v>575000</c:v>
                </c:pt>
                <c:pt idx="5391">
                  <c:v>345000</c:v>
                </c:pt>
                <c:pt idx="5392">
                  <c:v>323000</c:v>
                </c:pt>
                <c:pt idx="5393">
                  <c:v>425000</c:v>
                </c:pt>
                <c:pt idx="5394">
                  <c:v>411000</c:v>
                </c:pt>
                <c:pt idx="5395">
                  <c:v>299800</c:v>
                </c:pt>
                <c:pt idx="5396">
                  <c:v>823000</c:v>
                </c:pt>
                <c:pt idx="5397">
                  <c:v>200000</c:v>
                </c:pt>
                <c:pt idx="5398">
                  <c:v>760000</c:v>
                </c:pt>
                <c:pt idx="5399">
                  <c:v>359950</c:v>
                </c:pt>
                <c:pt idx="5400">
                  <c:v>375000</c:v>
                </c:pt>
                <c:pt idx="5401">
                  <c:v>295000</c:v>
                </c:pt>
                <c:pt idx="5402">
                  <c:v>250000</c:v>
                </c:pt>
                <c:pt idx="5403">
                  <c:v>497000</c:v>
                </c:pt>
                <c:pt idx="5404">
                  <c:v>520000</c:v>
                </c:pt>
                <c:pt idx="5405">
                  <c:v>365000</c:v>
                </c:pt>
                <c:pt idx="5406">
                  <c:v>459900</c:v>
                </c:pt>
                <c:pt idx="5407">
                  <c:v>158000</c:v>
                </c:pt>
                <c:pt idx="5408">
                  <c:v>294700</c:v>
                </c:pt>
                <c:pt idx="5409">
                  <c:v>439950</c:v>
                </c:pt>
                <c:pt idx="5410">
                  <c:v>899000</c:v>
                </c:pt>
                <c:pt idx="5411">
                  <c:v>535000</c:v>
                </c:pt>
                <c:pt idx="5412">
                  <c:v>530000</c:v>
                </c:pt>
                <c:pt idx="5413">
                  <c:v>215000</c:v>
                </c:pt>
                <c:pt idx="5414">
                  <c:v>290000</c:v>
                </c:pt>
                <c:pt idx="5415">
                  <c:v>798000</c:v>
                </c:pt>
                <c:pt idx="5416">
                  <c:v>785000</c:v>
                </c:pt>
                <c:pt idx="5417">
                  <c:v>433000</c:v>
                </c:pt>
                <c:pt idx="5418">
                  <c:v>425000</c:v>
                </c:pt>
                <c:pt idx="5419">
                  <c:v>654000</c:v>
                </c:pt>
                <c:pt idx="5420">
                  <c:v>215000</c:v>
                </c:pt>
                <c:pt idx="5421">
                  <c:v>232000</c:v>
                </c:pt>
                <c:pt idx="5422">
                  <c:v>675000</c:v>
                </c:pt>
                <c:pt idx="5423">
                  <c:v>665000</c:v>
                </c:pt>
                <c:pt idx="5424">
                  <c:v>835000</c:v>
                </c:pt>
                <c:pt idx="5425">
                  <c:v>525000</c:v>
                </c:pt>
                <c:pt idx="5426">
                  <c:v>780000</c:v>
                </c:pt>
                <c:pt idx="5427">
                  <c:v>844000</c:v>
                </c:pt>
                <c:pt idx="5428">
                  <c:v>680000</c:v>
                </c:pt>
                <c:pt idx="5429">
                  <c:v>290000</c:v>
                </c:pt>
                <c:pt idx="5430">
                  <c:v>560000</c:v>
                </c:pt>
                <c:pt idx="5431">
                  <c:v>605500</c:v>
                </c:pt>
                <c:pt idx="5432">
                  <c:v>762500</c:v>
                </c:pt>
                <c:pt idx="5433" formatCode="0.00E+00">
                  <c:v>1740000</c:v>
                </c:pt>
                <c:pt idx="5434">
                  <c:v>665000</c:v>
                </c:pt>
                <c:pt idx="5435">
                  <c:v>540000</c:v>
                </c:pt>
                <c:pt idx="5436">
                  <c:v>375000</c:v>
                </c:pt>
                <c:pt idx="5437">
                  <c:v>342000</c:v>
                </c:pt>
                <c:pt idx="5438">
                  <c:v>340000</c:v>
                </c:pt>
                <c:pt idx="5439" formatCode="0.00E+00">
                  <c:v>1250000</c:v>
                </c:pt>
                <c:pt idx="5440">
                  <c:v>693000</c:v>
                </c:pt>
                <c:pt idx="5441">
                  <c:v>638500</c:v>
                </c:pt>
                <c:pt idx="5442">
                  <c:v>805000</c:v>
                </c:pt>
                <c:pt idx="5443">
                  <c:v>250000</c:v>
                </c:pt>
                <c:pt idx="5444">
                  <c:v>325000</c:v>
                </c:pt>
                <c:pt idx="5445">
                  <c:v>270000</c:v>
                </c:pt>
                <c:pt idx="5446">
                  <c:v>880000</c:v>
                </c:pt>
                <c:pt idx="5447">
                  <c:v>300000</c:v>
                </c:pt>
                <c:pt idx="5448">
                  <c:v>290000</c:v>
                </c:pt>
                <c:pt idx="5449" formatCode="0.00E+00">
                  <c:v>2850000</c:v>
                </c:pt>
                <c:pt idx="5450">
                  <c:v>259950</c:v>
                </c:pt>
                <c:pt idx="5451" formatCode="0.00E+00">
                  <c:v>1780000</c:v>
                </c:pt>
                <c:pt idx="5452">
                  <c:v>299950</c:v>
                </c:pt>
                <c:pt idx="5453">
                  <c:v>483000</c:v>
                </c:pt>
                <c:pt idx="5454">
                  <c:v>890000</c:v>
                </c:pt>
                <c:pt idx="5455">
                  <c:v>719000</c:v>
                </c:pt>
                <c:pt idx="5456">
                  <c:v>785000</c:v>
                </c:pt>
                <c:pt idx="5457">
                  <c:v>660000</c:v>
                </c:pt>
                <c:pt idx="5458">
                  <c:v>264000</c:v>
                </c:pt>
                <c:pt idx="5459">
                  <c:v>575000</c:v>
                </c:pt>
                <c:pt idx="5460" formatCode="0.00E+00">
                  <c:v>1215000</c:v>
                </c:pt>
                <c:pt idx="5461">
                  <c:v>475000</c:v>
                </c:pt>
                <c:pt idx="5462">
                  <c:v>845800</c:v>
                </c:pt>
                <c:pt idx="5463">
                  <c:v>352500</c:v>
                </c:pt>
                <c:pt idx="5464">
                  <c:v>347000</c:v>
                </c:pt>
                <c:pt idx="5465">
                  <c:v>560000</c:v>
                </c:pt>
                <c:pt idx="5466">
                  <c:v>323000</c:v>
                </c:pt>
                <c:pt idx="5467">
                  <c:v>595000</c:v>
                </c:pt>
                <c:pt idx="5468">
                  <c:v>257500</c:v>
                </c:pt>
                <c:pt idx="5469">
                  <c:v>450000</c:v>
                </c:pt>
                <c:pt idx="5470">
                  <c:v>410000</c:v>
                </c:pt>
                <c:pt idx="5471">
                  <c:v>810000</c:v>
                </c:pt>
                <c:pt idx="5472">
                  <c:v>372500</c:v>
                </c:pt>
                <c:pt idx="5473">
                  <c:v>325000</c:v>
                </c:pt>
                <c:pt idx="5474">
                  <c:v>280000</c:v>
                </c:pt>
                <c:pt idx="5475">
                  <c:v>258000</c:v>
                </c:pt>
                <c:pt idx="5476">
                  <c:v>329950</c:v>
                </c:pt>
                <c:pt idx="5477">
                  <c:v>836000</c:v>
                </c:pt>
                <c:pt idx="5478">
                  <c:v>365000</c:v>
                </c:pt>
                <c:pt idx="5479">
                  <c:v>111300</c:v>
                </c:pt>
                <c:pt idx="5480">
                  <c:v>864000</c:v>
                </c:pt>
                <c:pt idx="5481">
                  <c:v>725000</c:v>
                </c:pt>
                <c:pt idx="5482">
                  <c:v>550000</c:v>
                </c:pt>
                <c:pt idx="5483">
                  <c:v>130000</c:v>
                </c:pt>
                <c:pt idx="5484">
                  <c:v>765000</c:v>
                </c:pt>
                <c:pt idx="5485">
                  <c:v>255000</c:v>
                </c:pt>
                <c:pt idx="5486">
                  <c:v>439500</c:v>
                </c:pt>
                <c:pt idx="5487">
                  <c:v>268000</c:v>
                </c:pt>
                <c:pt idx="5488">
                  <c:v>985000</c:v>
                </c:pt>
                <c:pt idx="5489">
                  <c:v>751305</c:v>
                </c:pt>
                <c:pt idx="5490">
                  <c:v>280000</c:v>
                </c:pt>
                <c:pt idx="5491">
                  <c:v>304000</c:v>
                </c:pt>
                <c:pt idx="5492">
                  <c:v>200000</c:v>
                </c:pt>
                <c:pt idx="5493">
                  <c:v>325000</c:v>
                </c:pt>
                <c:pt idx="5494">
                  <c:v>736000</c:v>
                </c:pt>
                <c:pt idx="5495">
                  <c:v>426500</c:v>
                </c:pt>
                <c:pt idx="5496">
                  <c:v>640000</c:v>
                </c:pt>
                <c:pt idx="5497">
                  <c:v>230000</c:v>
                </c:pt>
                <c:pt idx="5498">
                  <c:v>366350</c:v>
                </c:pt>
                <c:pt idx="5499">
                  <c:v>365000</c:v>
                </c:pt>
                <c:pt idx="5500">
                  <c:v>482000</c:v>
                </c:pt>
                <c:pt idx="5501">
                  <c:v>345000</c:v>
                </c:pt>
                <c:pt idx="5502">
                  <c:v>682000</c:v>
                </c:pt>
                <c:pt idx="5503">
                  <c:v>657500</c:v>
                </c:pt>
                <c:pt idx="5504">
                  <c:v>895000</c:v>
                </c:pt>
                <c:pt idx="5505">
                  <c:v>425000</c:v>
                </c:pt>
                <c:pt idx="5506">
                  <c:v>532500</c:v>
                </c:pt>
                <c:pt idx="5507">
                  <c:v>540000</c:v>
                </c:pt>
                <c:pt idx="5508">
                  <c:v>578000</c:v>
                </c:pt>
                <c:pt idx="5509" formatCode="0.00E+00">
                  <c:v>1086000</c:v>
                </c:pt>
                <c:pt idx="5510">
                  <c:v>322500</c:v>
                </c:pt>
                <c:pt idx="5511">
                  <c:v>140000</c:v>
                </c:pt>
                <c:pt idx="5512">
                  <c:v>485000</c:v>
                </c:pt>
                <c:pt idx="5513">
                  <c:v>575000</c:v>
                </c:pt>
                <c:pt idx="5514">
                  <c:v>421000</c:v>
                </c:pt>
                <c:pt idx="5515">
                  <c:v>355000</c:v>
                </c:pt>
                <c:pt idx="5516">
                  <c:v>515000</c:v>
                </c:pt>
                <c:pt idx="5517">
                  <c:v>309000</c:v>
                </c:pt>
                <c:pt idx="5518">
                  <c:v>815000</c:v>
                </c:pt>
                <c:pt idx="5519">
                  <c:v>285000</c:v>
                </c:pt>
                <c:pt idx="5520">
                  <c:v>700000</c:v>
                </c:pt>
                <c:pt idx="5521">
                  <c:v>289000</c:v>
                </c:pt>
                <c:pt idx="5522">
                  <c:v>458000</c:v>
                </c:pt>
                <c:pt idx="5523">
                  <c:v>230000</c:v>
                </c:pt>
                <c:pt idx="5524">
                  <c:v>432500</c:v>
                </c:pt>
                <c:pt idx="5525">
                  <c:v>288000</c:v>
                </c:pt>
                <c:pt idx="5526">
                  <c:v>354000</c:v>
                </c:pt>
                <c:pt idx="5527">
                  <c:v>119500</c:v>
                </c:pt>
                <c:pt idx="5528">
                  <c:v>805000</c:v>
                </c:pt>
                <c:pt idx="5529">
                  <c:v>435000</c:v>
                </c:pt>
                <c:pt idx="5530">
                  <c:v>260000</c:v>
                </c:pt>
                <c:pt idx="5531">
                  <c:v>377000</c:v>
                </c:pt>
                <c:pt idx="5532">
                  <c:v>602000</c:v>
                </c:pt>
                <c:pt idx="5533">
                  <c:v>530000</c:v>
                </c:pt>
                <c:pt idx="5534">
                  <c:v>525000</c:v>
                </c:pt>
                <c:pt idx="5535">
                  <c:v>250000</c:v>
                </c:pt>
                <c:pt idx="5536">
                  <c:v>681000</c:v>
                </c:pt>
                <c:pt idx="5537">
                  <c:v>625000</c:v>
                </c:pt>
                <c:pt idx="5538">
                  <c:v>448500</c:v>
                </c:pt>
                <c:pt idx="5539">
                  <c:v>260000</c:v>
                </c:pt>
                <c:pt idx="5540">
                  <c:v>538000</c:v>
                </c:pt>
                <c:pt idx="5541">
                  <c:v>385500</c:v>
                </c:pt>
                <c:pt idx="5542">
                  <c:v>428400</c:v>
                </c:pt>
                <c:pt idx="5543">
                  <c:v>346290</c:v>
                </c:pt>
                <c:pt idx="5544">
                  <c:v>587000</c:v>
                </c:pt>
                <c:pt idx="5545">
                  <c:v>355000</c:v>
                </c:pt>
                <c:pt idx="5546">
                  <c:v>650000</c:v>
                </c:pt>
                <c:pt idx="5547">
                  <c:v>340000</c:v>
                </c:pt>
                <c:pt idx="5548">
                  <c:v>565000</c:v>
                </c:pt>
                <c:pt idx="5549">
                  <c:v>630000</c:v>
                </c:pt>
                <c:pt idx="5550">
                  <c:v>227000</c:v>
                </c:pt>
                <c:pt idx="5551">
                  <c:v>600000</c:v>
                </c:pt>
                <c:pt idx="5552">
                  <c:v>540400</c:v>
                </c:pt>
                <c:pt idx="5553">
                  <c:v>569000</c:v>
                </c:pt>
                <c:pt idx="5554">
                  <c:v>735000</c:v>
                </c:pt>
                <c:pt idx="5555">
                  <c:v>434000</c:v>
                </c:pt>
                <c:pt idx="5556">
                  <c:v>578888</c:v>
                </c:pt>
                <c:pt idx="5557">
                  <c:v>465425</c:v>
                </c:pt>
                <c:pt idx="5558">
                  <c:v>280500</c:v>
                </c:pt>
                <c:pt idx="5559">
                  <c:v>539950</c:v>
                </c:pt>
                <c:pt idx="5560">
                  <c:v>406430</c:v>
                </c:pt>
                <c:pt idx="5561" formatCode="0.00E+00">
                  <c:v>1150000</c:v>
                </c:pt>
                <c:pt idx="5562">
                  <c:v>250000</c:v>
                </c:pt>
                <c:pt idx="5563">
                  <c:v>266000</c:v>
                </c:pt>
                <c:pt idx="5564">
                  <c:v>258000</c:v>
                </c:pt>
                <c:pt idx="5565">
                  <c:v>472000</c:v>
                </c:pt>
                <c:pt idx="5566">
                  <c:v>530000</c:v>
                </c:pt>
                <c:pt idx="5567">
                  <c:v>302282</c:v>
                </c:pt>
                <c:pt idx="5568">
                  <c:v>370000</c:v>
                </c:pt>
                <c:pt idx="5569">
                  <c:v>625000</c:v>
                </c:pt>
                <c:pt idx="5570">
                  <c:v>142500</c:v>
                </c:pt>
                <c:pt idx="5571">
                  <c:v>334000</c:v>
                </c:pt>
                <c:pt idx="5572">
                  <c:v>362000</c:v>
                </c:pt>
                <c:pt idx="5573">
                  <c:v>181000</c:v>
                </c:pt>
                <c:pt idx="5574">
                  <c:v>241500</c:v>
                </c:pt>
                <c:pt idx="5575">
                  <c:v>245000</c:v>
                </c:pt>
                <c:pt idx="5576">
                  <c:v>227500</c:v>
                </c:pt>
                <c:pt idx="5577">
                  <c:v>158550</c:v>
                </c:pt>
                <c:pt idx="5578">
                  <c:v>450000</c:v>
                </c:pt>
                <c:pt idx="5579">
                  <c:v>485000</c:v>
                </c:pt>
                <c:pt idx="5580">
                  <c:v>353000</c:v>
                </c:pt>
                <c:pt idx="5581">
                  <c:v>500000</c:v>
                </c:pt>
                <c:pt idx="5582">
                  <c:v>360000</c:v>
                </c:pt>
                <c:pt idx="5583">
                  <c:v>357500</c:v>
                </c:pt>
                <c:pt idx="5584">
                  <c:v>272000</c:v>
                </c:pt>
                <c:pt idx="5585">
                  <c:v>422000</c:v>
                </c:pt>
                <c:pt idx="5586">
                  <c:v>365000</c:v>
                </c:pt>
                <c:pt idx="5587">
                  <c:v>450000</c:v>
                </c:pt>
                <c:pt idx="5588">
                  <c:v>275053</c:v>
                </c:pt>
                <c:pt idx="5589" formatCode="0.00E+00">
                  <c:v>1880000</c:v>
                </c:pt>
                <c:pt idx="5590">
                  <c:v>725000</c:v>
                </c:pt>
                <c:pt idx="5591">
                  <c:v>235000</c:v>
                </c:pt>
                <c:pt idx="5592">
                  <c:v>510000</c:v>
                </c:pt>
                <c:pt idx="5593">
                  <c:v>489950</c:v>
                </c:pt>
                <c:pt idx="5594">
                  <c:v>463000</c:v>
                </c:pt>
                <c:pt idx="5595">
                  <c:v>536000</c:v>
                </c:pt>
                <c:pt idx="5596">
                  <c:v>375000</c:v>
                </c:pt>
                <c:pt idx="5597">
                  <c:v>630000</c:v>
                </c:pt>
                <c:pt idx="5598">
                  <c:v>362000</c:v>
                </c:pt>
                <c:pt idx="5599">
                  <c:v>350000</c:v>
                </c:pt>
                <c:pt idx="5600" formatCode="0.00E+00">
                  <c:v>1691000</c:v>
                </c:pt>
                <c:pt idx="5601">
                  <c:v>255000</c:v>
                </c:pt>
                <c:pt idx="5602">
                  <c:v>269000</c:v>
                </c:pt>
                <c:pt idx="5603">
                  <c:v>370000</c:v>
                </c:pt>
                <c:pt idx="5604">
                  <c:v>270000</c:v>
                </c:pt>
                <c:pt idx="5605">
                  <c:v>265000</c:v>
                </c:pt>
                <c:pt idx="5606">
                  <c:v>487000</c:v>
                </c:pt>
                <c:pt idx="5607">
                  <c:v>835000</c:v>
                </c:pt>
                <c:pt idx="5608">
                  <c:v>850000</c:v>
                </c:pt>
                <c:pt idx="5609">
                  <c:v>575000</c:v>
                </c:pt>
                <c:pt idx="5610">
                  <c:v>335000</c:v>
                </c:pt>
                <c:pt idx="5611">
                  <c:v>318000</c:v>
                </c:pt>
                <c:pt idx="5612">
                  <c:v>510000</c:v>
                </c:pt>
                <c:pt idx="5613">
                  <c:v>242500</c:v>
                </c:pt>
                <c:pt idx="5614">
                  <c:v>750000</c:v>
                </c:pt>
                <c:pt idx="5615">
                  <c:v>439900</c:v>
                </c:pt>
                <c:pt idx="5616">
                  <c:v>710000</c:v>
                </c:pt>
                <c:pt idx="5617" formatCode="0.00E+00">
                  <c:v>2400000</c:v>
                </c:pt>
                <c:pt idx="5618">
                  <c:v>435000</c:v>
                </c:pt>
                <c:pt idx="5619">
                  <c:v>874000</c:v>
                </c:pt>
                <c:pt idx="5620">
                  <c:v>385000</c:v>
                </c:pt>
                <c:pt idx="5621">
                  <c:v>110000</c:v>
                </c:pt>
                <c:pt idx="5622">
                  <c:v>477000</c:v>
                </c:pt>
                <c:pt idx="5623">
                  <c:v>500000</c:v>
                </c:pt>
                <c:pt idx="5624">
                  <c:v>885000</c:v>
                </c:pt>
                <c:pt idx="5625">
                  <c:v>235000</c:v>
                </c:pt>
                <c:pt idx="5626">
                  <c:v>210000</c:v>
                </c:pt>
                <c:pt idx="5627">
                  <c:v>320000</c:v>
                </c:pt>
                <c:pt idx="5628">
                  <c:v>406000</c:v>
                </c:pt>
                <c:pt idx="5629">
                  <c:v>350000</c:v>
                </c:pt>
                <c:pt idx="5630">
                  <c:v>350000</c:v>
                </c:pt>
                <c:pt idx="5631">
                  <c:v>720000</c:v>
                </c:pt>
                <c:pt idx="5632">
                  <c:v>604700</c:v>
                </c:pt>
                <c:pt idx="5633">
                  <c:v>343000</c:v>
                </c:pt>
                <c:pt idx="5634">
                  <c:v>558000</c:v>
                </c:pt>
                <c:pt idx="5635">
                  <c:v>364000</c:v>
                </c:pt>
                <c:pt idx="5636">
                  <c:v>420000</c:v>
                </c:pt>
                <c:pt idx="5637">
                  <c:v>450000</c:v>
                </c:pt>
                <c:pt idx="5638">
                  <c:v>392000</c:v>
                </c:pt>
                <c:pt idx="5639">
                  <c:v>100000</c:v>
                </c:pt>
                <c:pt idx="5640">
                  <c:v>480000</c:v>
                </c:pt>
                <c:pt idx="5641">
                  <c:v>212000</c:v>
                </c:pt>
                <c:pt idx="5642">
                  <c:v>560000</c:v>
                </c:pt>
                <c:pt idx="5643">
                  <c:v>359950</c:v>
                </c:pt>
                <c:pt idx="5644">
                  <c:v>535000</c:v>
                </c:pt>
                <c:pt idx="5645">
                  <c:v>980000</c:v>
                </c:pt>
                <c:pt idx="5646">
                  <c:v>720000</c:v>
                </c:pt>
                <c:pt idx="5647">
                  <c:v>619950</c:v>
                </c:pt>
                <c:pt idx="5648">
                  <c:v>489000</c:v>
                </c:pt>
                <c:pt idx="5649">
                  <c:v>415000</c:v>
                </c:pt>
                <c:pt idx="5650">
                  <c:v>672500</c:v>
                </c:pt>
                <c:pt idx="5651">
                  <c:v>352500</c:v>
                </c:pt>
                <c:pt idx="5652">
                  <c:v>258750</c:v>
                </c:pt>
                <c:pt idx="5653">
                  <c:v>350000</c:v>
                </c:pt>
                <c:pt idx="5654">
                  <c:v>152000</c:v>
                </c:pt>
                <c:pt idx="5655">
                  <c:v>378500</c:v>
                </c:pt>
                <c:pt idx="5656" formatCode="0.00E+00">
                  <c:v>1017000</c:v>
                </c:pt>
                <c:pt idx="5657">
                  <c:v>419000</c:v>
                </c:pt>
                <c:pt idx="5658">
                  <c:v>895000</c:v>
                </c:pt>
                <c:pt idx="5659">
                  <c:v>668500</c:v>
                </c:pt>
                <c:pt idx="5660">
                  <c:v>487000</c:v>
                </c:pt>
                <c:pt idx="5661">
                  <c:v>538000</c:v>
                </c:pt>
                <c:pt idx="5662">
                  <c:v>898000</c:v>
                </c:pt>
                <c:pt idx="5663">
                  <c:v>315000</c:v>
                </c:pt>
                <c:pt idx="5664">
                  <c:v>800000</c:v>
                </c:pt>
                <c:pt idx="5665">
                  <c:v>516130</c:v>
                </c:pt>
                <c:pt idx="5666" formatCode="0.00E+00">
                  <c:v>1600000</c:v>
                </c:pt>
                <c:pt idx="5667" formatCode="0.00E+00">
                  <c:v>1200000</c:v>
                </c:pt>
                <c:pt idx="5668">
                  <c:v>355425</c:v>
                </c:pt>
                <c:pt idx="5669" formatCode="0.00E+00">
                  <c:v>1157400</c:v>
                </c:pt>
                <c:pt idx="5670">
                  <c:v>689000</c:v>
                </c:pt>
                <c:pt idx="5671">
                  <c:v>500000</c:v>
                </c:pt>
                <c:pt idx="5672">
                  <c:v>430000</c:v>
                </c:pt>
                <c:pt idx="5673">
                  <c:v>299500</c:v>
                </c:pt>
                <c:pt idx="5674">
                  <c:v>349950</c:v>
                </c:pt>
                <c:pt idx="5675" formatCode="0.00E+00">
                  <c:v>1419000</c:v>
                </c:pt>
                <c:pt idx="5676">
                  <c:v>998000</c:v>
                </c:pt>
                <c:pt idx="5677">
                  <c:v>329000</c:v>
                </c:pt>
                <c:pt idx="5678">
                  <c:v>575000</c:v>
                </c:pt>
                <c:pt idx="5679">
                  <c:v>529900</c:v>
                </c:pt>
                <c:pt idx="5680" formatCode="0.00E+00">
                  <c:v>1470000</c:v>
                </c:pt>
                <c:pt idx="5681">
                  <c:v>725000</c:v>
                </c:pt>
                <c:pt idx="5682">
                  <c:v>286000</c:v>
                </c:pt>
                <c:pt idx="5683">
                  <c:v>335000</c:v>
                </c:pt>
                <c:pt idx="5684">
                  <c:v>395300</c:v>
                </c:pt>
                <c:pt idx="5685">
                  <c:v>510000</c:v>
                </c:pt>
                <c:pt idx="5686">
                  <c:v>203000</c:v>
                </c:pt>
                <c:pt idx="5687">
                  <c:v>248000</c:v>
                </c:pt>
                <c:pt idx="5688">
                  <c:v>265000</c:v>
                </c:pt>
                <c:pt idx="5689" formatCode="0.00E+00">
                  <c:v>1000000</c:v>
                </c:pt>
                <c:pt idx="5690" formatCode="0.00E+00">
                  <c:v>1000000</c:v>
                </c:pt>
                <c:pt idx="5691">
                  <c:v>241400</c:v>
                </c:pt>
                <c:pt idx="5692">
                  <c:v>309950</c:v>
                </c:pt>
                <c:pt idx="5693">
                  <c:v>294010</c:v>
                </c:pt>
                <c:pt idx="5694">
                  <c:v>345000</c:v>
                </c:pt>
                <c:pt idx="5695">
                  <c:v>625000</c:v>
                </c:pt>
                <c:pt idx="5696">
                  <c:v>660000</c:v>
                </c:pt>
                <c:pt idx="5697">
                  <c:v>559000</c:v>
                </c:pt>
                <c:pt idx="5698">
                  <c:v>866000</c:v>
                </c:pt>
                <c:pt idx="5699">
                  <c:v>770000</c:v>
                </c:pt>
                <c:pt idx="5700">
                  <c:v>259950</c:v>
                </c:pt>
                <c:pt idx="5701">
                  <c:v>352000</c:v>
                </c:pt>
                <c:pt idx="5702" formatCode="0.00E+00">
                  <c:v>2466350</c:v>
                </c:pt>
                <c:pt idx="5703">
                  <c:v>395000</c:v>
                </c:pt>
                <c:pt idx="5704">
                  <c:v>276500</c:v>
                </c:pt>
                <c:pt idx="5705">
                  <c:v>530000</c:v>
                </c:pt>
                <c:pt idx="5706">
                  <c:v>798000</c:v>
                </c:pt>
                <c:pt idx="5707">
                  <c:v>380000</c:v>
                </c:pt>
                <c:pt idx="5708">
                  <c:v>350000</c:v>
                </c:pt>
                <c:pt idx="5709">
                  <c:v>325000</c:v>
                </c:pt>
                <c:pt idx="5710">
                  <c:v>336000</c:v>
                </c:pt>
                <c:pt idx="5711">
                  <c:v>286900</c:v>
                </c:pt>
                <c:pt idx="5712">
                  <c:v>472000</c:v>
                </c:pt>
                <c:pt idx="5713">
                  <c:v>263000</c:v>
                </c:pt>
                <c:pt idx="5714">
                  <c:v>565000</c:v>
                </c:pt>
                <c:pt idx="5715">
                  <c:v>765000</c:v>
                </c:pt>
                <c:pt idx="5716" formatCode="0.00E+00">
                  <c:v>1517000</c:v>
                </c:pt>
                <c:pt idx="5717">
                  <c:v>405000</c:v>
                </c:pt>
                <c:pt idx="5718" formatCode="0.00E+00">
                  <c:v>1098000</c:v>
                </c:pt>
                <c:pt idx="5719">
                  <c:v>555000</c:v>
                </c:pt>
                <c:pt idx="5720">
                  <c:v>305000</c:v>
                </c:pt>
                <c:pt idx="5721">
                  <c:v>289950</c:v>
                </c:pt>
                <c:pt idx="5722">
                  <c:v>487500</c:v>
                </c:pt>
                <c:pt idx="5723">
                  <c:v>96500</c:v>
                </c:pt>
                <c:pt idx="5724">
                  <c:v>185000</c:v>
                </c:pt>
                <c:pt idx="5725">
                  <c:v>150550</c:v>
                </c:pt>
                <c:pt idx="5726">
                  <c:v>339000</c:v>
                </c:pt>
                <c:pt idx="5727">
                  <c:v>675000</c:v>
                </c:pt>
                <c:pt idx="5728">
                  <c:v>615000</c:v>
                </c:pt>
                <c:pt idx="5729">
                  <c:v>837500</c:v>
                </c:pt>
                <c:pt idx="5730">
                  <c:v>250000</c:v>
                </c:pt>
                <c:pt idx="5731">
                  <c:v>583000</c:v>
                </c:pt>
                <c:pt idx="5732">
                  <c:v>499000</c:v>
                </c:pt>
                <c:pt idx="5733">
                  <c:v>550000</c:v>
                </c:pt>
                <c:pt idx="5734">
                  <c:v>400000</c:v>
                </c:pt>
                <c:pt idx="5735">
                  <c:v>990400</c:v>
                </c:pt>
                <c:pt idx="5736">
                  <c:v>600000</c:v>
                </c:pt>
                <c:pt idx="5737">
                  <c:v>325000</c:v>
                </c:pt>
                <c:pt idx="5738">
                  <c:v>265000</c:v>
                </c:pt>
                <c:pt idx="5739" formatCode="0.00E+00">
                  <c:v>1620500</c:v>
                </c:pt>
                <c:pt idx="5740">
                  <c:v>347500</c:v>
                </c:pt>
                <c:pt idx="5741">
                  <c:v>629000</c:v>
                </c:pt>
                <c:pt idx="5742" formatCode="0.00E+00">
                  <c:v>1087500</c:v>
                </c:pt>
                <c:pt idx="5743">
                  <c:v>397500</c:v>
                </c:pt>
                <c:pt idx="5744">
                  <c:v>404500</c:v>
                </c:pt>
                <c:pt idx="5745">
                  <c:v>225000</c:v>
                </c:pt>
                <c:pt idx="5746">
                  <c:v>267000</c:v>
                </c:pt>
                <c:pt idx="5747">
                  <c:v>800000</c:v>
                </c:pt>
                <c:pt idx="5748">
                  <c:v>339000</c:v>
                </c:pt>
                <c:pt idx="5749" formatCode="0.00E+00">
                  <c:v>1850000</c:v>
                </c:pt>
                <c:pt idx="5750">
                  <c:v>525000</c:v>
                </c:pt>
                <c:pt idx="5751" formatCode="0.00E+00">
                  <c:v>1150000</c:v>
                </c:pt>
                <c:pt idx="5752">
                  <c:v>565000</c:v>
                </c:pt>
                <c:pt idx="5753">
                  <c:v>387000</c:v>
                </c:pt>
                <c:pt idx="5754">
                  <c:v>720000</c:v>
                </c:pt>
                <c:pt idx="5755" formatCode="0.00E+00">
                  <c:v>1500000</c:v>
                </c:pt>
                <c:pt idx="5756">
                  <c:v>235000</c:v>
                </c:pt>
                <c:pt idx="5757">
                  <c:v>365000</c:v>
                </c:pt>
                <c:pt idx="5758">
                  <c:v>368250</c:v>
                </c:pt>
                <c:pt idx="5759">
                  <c:v>580000</c:v>
                </c:pt>
                <c:pt idx="5760" formatCode="0.00E+00">
                  <c:v>1100000</c:v>
                </c:pt>
                <c:pt idx="5761">
                  <c:v>215000</c:v>
                </c:pt>
                <c:pt idx="5762">
                  <c:v>648000</c:v>
                </c:pt>
                <c:pt idx="5763">
                  <c:v>705000</c:v>
                </c:pt>
                <c:pt idx="5764">
                  <c:v>465000</c:v>
                </c:pt>
                <c:pt idx="5765">
                  <c:v>650000</c:v>
                </c:pt>
                <c:pt idx="5766">
                  <c:v>335000</c:v>
                </c:pt>
                <c:pt idx="5767">
                  <c:v>640000</c:v>
                </c:pt>
                <c:pt idx="5768">
                  <c:v>638250</c:v>
                </c:pt>
                <c:pt idx="5769" formatCode="0.00E+00">
                  <c:v>1460000</c:v>
                </c:pt>
                <c:pt idx="5770">
                  <c:v>375000</c:v>
                </c:pt>
                <c:pt idx="5771">
                  <c:v>842000</c:v>
                </c:pt>
                <c:pt idx="5772">
                  <c:v>499950</c:v>
                </c:pt>
                <c:pt idx="5773">
                  <c:v>810000</c:v>
                </c:pt>
                <c:pt idx="5774">
                  <c:v>310000</c:v>
                </c:pt>
                <c:pt idx="5775">
                  <c:v>730000</c:v>
                </c:pt>
                <c:pt idx="5776">
                  <c:v>637800</c:v>
                </c:pt>
                <c:pt idx="5777">
                  <c:v>225000</c:v>
                </c:pt>
                <c:pt idx="5778">
                  <c:v>417500</c:v>
                </c:pt>
                <c:pt idx="5779">
                  <c:v>265000</c:v>
                </c:pt>
                <c:pt idx="5780">
                  <c:v>550000</c:v>
                </c:pt>
                <c:pt idx="5781">
                  <c:v>625700</c:v>
                </c:pt>
                <c:pt idx="5782">
                  <c:v>595000</c:v>
                </c:pt>
                <c:pt idx="5783">
                  <c:v>270000</c:v>
                </c:pt>
                <c:pt idx="5784">
                  <c:v>739375</c:v>
                </c:pt>
                <c:pt idx="5785">
                  <c:v>357562</c:v>
                </c:pt>
                <c:pt idx="5786" formatCode="0.00E+00">
                  <c:v>1010000</c:v>
                </c:pt>
                <c:pt idx="5787">
                  <c:v>455000</c:v>
                </c:pt>
                <c:pt idx="5788">
                  <c:v>310000</c:v>
                </c:pt>
                <c:pt idx="5789">
                  <c:v>415000</c:v>
                </c:pt>
                <c:pt idx="5790">
                  <c:v>452000</c:v>
                </c:pt>
                <c:pt idx="5791">
                  <c:v>810000</c:v>
                </c:pt>
                <c:pt idx="5792">
                  <c:v>730001</c:v>
                </c:pt>
                <c:pt idx="5793">
                  <c:v>825000</c:v>
                </c:pt>
                <c:pt idx="5794">
                  <c:v>665000</c:v>
                </c:pt>
                <c:pt idx="5795">
                  <c:v>327500</c:v>
                </c:pt>
                <c:pt idx="5796">
                  <c:v>699950</c:v>
                </c:pt>
                <c:pt idx="5797">
                  <c:v>424000</c:v>
                </c:pt>
                <c:pt idx="5798">
                  <c:v>657000</c:v>
                </c:pt>
                <c:pt idx="5799">
                  <c:v>445000</c:v>
                </c:pt>
                <c:pt idx="5800">
                  <c:v>450000</c:v>
                </c:pt>
                <c:pt idx="5801">
                  <c:v>350000</c:v>
                </c:pt>
                <c:pt idx="5802">
                  <c:v>460000</c:v>
                </c:pt>
                <c:pt idx="5803">
                  <c:v>385000</c:v>
                </c:pt>
                <c:pt idx="5804">
                  <c:v>272000</c:v>
                </c:pt>
                <c:pt idx="5805">
                  <c:v>535000</c:v>
                </c:pt>
                <c:pt idx="5806">
                  <c:v>216500</c:v>
                </c:pt>
                <c:pt idx="5807">
                  <c:v>325000</c:v>
                </c:pt>
                <c:pt idx="5808">
                  <c:v>420200</c:v>
                </c:pt>
                <c:pt idx="5809">
                  <c:v>258000</c:v>
                </c:pt>
                <c:pt idx="5810">
                  <c:v>450000</c:v>
                </c:pt>
                <c:pt idx="5811">
                  <c:v>720168</c:v>
                </c:pt>
                <c:pt idx="5812">
                  <c:v>652000</c:v>
                </c:pt>
                <c:pt idx="5813">
                  <c:v>569500</c:v>
                </c:pt>
                <c:pt idx="5814">
                  <c:v>411000</c:v>
                </c:pt>
                <c:pt idx="5815">
                  <c:v>524950</c:v>
                </c:pt>
                <c:pt idx="5816">
                  <c:v>153000</c:v>
                </c:pt>
                <c:pt idx="5817">
                  <c:v>775000</c:v>
                </c:pt>
                <c:pt idx="5818">
                  <c:v>338500</c:v>
                </c:pt>
                <c:pt idx="5819">
                  <c:v>570000</c:v>
                </c:pt>
                <c:pt idx="5820">
                  <c:v>653000</c:v>
                </c:pt>
                <c:pt idx="5821">
                  <c:v>435000</c:v>
                </c:pt>
                <c:pt idx="5822">
                  <c:v>207000</c:v>
                </c:pt>
                <c:pt idx="5823">
                  <c:v>540000</c:v>
                </c:pt>
                <c:pt idx="5824">
                  <c:v>386000</c:v>
                </c:pt>
                <c:pt idx="5825">
                  <c:v>265000</c:v>
                </c:pt>
                <c:pt idx="5826">
                  <c:v>250000</c:v>
                </c:pt>
                <c:pt idx="5827" formatCode="0.00E+00">
                  <c:v>1697000</c:v>
                </c:pt>
                <c:pt idx="5828">
                  <c:v>455000</c:v>
                </c:pt>
                <c:pt idx="5829" formatCode="0.00E+00">
                  <c:v>1795000</c:v>
                </c:pt>
                <c:pt idx="5830">
                  <c:v>759000</c:v>
                </c:pt>
                <c:pt idx="5831">
                  <c:v>970000</c:v>
                </c:pt>
                <c:pt idx="5832">
                  <c:v>280000</c:v>
                </c:pt>
                <c:pt idx="5833">
                  <c:v>690000</c:v>
                </c:pt>
                <c:pt idx="5834">
                  <c:v>789900</c:v>
                </c:pt>
                <c:pt idx="5835">
                  <c:v>447500</c:v>
                </c:pt>
                <c:pt idx="5836">
                  <c:v>440000</c:v>
                </c:pt>
                <c:pt idx="5837">
                  <c:v>278000</c:v>
                </c:pt>
                <c:pt idx="5838">
                  <c:v>980000</c:v>
                </c:pt>
                <c:pt idx="5839">
                  <c:v>245000</c:v>
                </c:pt>
                <c:pt idx="5840">
                  <c:v>287000</c:v>
                </c:pt>
                <c:pt idx="5841">
                  <c:v>435000</c:v>
                </c:pt>
                <c:pt idx="5842">
                  <c:v>585000</c:v>
                </c:pt>
                <c:pt idx="5843">
                  <c:v>616000</c:v>
                </c:pt>
                <c:pt idx="5844">
                  <c:v>203000</c:v>
                </c:pt>
                <c:pt idx="5845">
                  <c:v>860000</c:v>
                </c:pt>
                <c:pt idx="5846">
                  <c:v>833000</c:v>
                </c:pt>
                <c:pt idx="5847">
                  <c:v>565000</c:v>
                </c:pt>
                <c:pt idx="5848">
                  <c:v>572500</c:v>
                </c:pt>
                <c:pt idx="5849">
                  <c:v>254000</c:v>
                </c:pt>
                <c:pt idx="5850" formatCode="0.00E+00">
                  <c:v>1525000</c:v>
                </c:pt>
                <c:pt idx="5851">
                  <c:v>900000</c:v>
                </c:pt>
                <c:pt idx="5852">
                  <c:v>899000</c:v>
                </c:pt>
                <c:pt idx="5853">
                  <c:v>560000</c:v>
                </c:pt>
                <c:pt idx="5854">
                  <c:v>512500</c:v>
                </c:pt>
                <c:pt idx="5855">
                  <c:v>775000</c:v>
                </c:pt>
                <c:pt idx="5856">
                  <c:v>200000</c:v>
                </c:pt>
                <c:pt idx="5857">
                  <c:v>172000</c:v>
                </c:pt>
                <c:pt idx="5858">
                  <c:v>219900</c:v>
                </c:pt>
                <c:pt idx="5859">
                  <c:v>641200</c:v>
                </c:pt>
                <c:pt idx="5860">
                  <c:v>473000</c:v>
                </c:pt>
                <c:pt idx="5861">
                  <c:v>540000</c:v>
                </c:pt>
                <c:pt idx="5862">
                  <c:v>295000</c:v>
                </c:pt>
                <c:pt idx="5863">
                  <c:v>370000</c:v>
                </c:pt>
                <c:pt idx="5864" formatCode="0.00E+00">
                  <c:v>1727000</c:v>
                </c:pt>
                <c:pt idx="5865">
                  <c:v>275000</c:v>
                </c:pt>
                <c:pt idx="5866">
                  <c:v>89000</c:v>
                </c:pt>
                <c:pt idx="5867">
                  <c:v>175000</c:v>
                </c:pt>
                <c:pt idx="5868">
                  <c:v>490000</c:v>
                </c:pt>
                <c:pt idx="5869">
                  <c:v>342400</c:v>
                </c:pt>
                <c:pt idx="5870">
                  <c:v>345000</c:v>
                </c:pt>
                <c:pt idx="5871">
                  <c:v>399000</c:v>
                </c:pt>
                <c:pt idx="5872">
                  <c:v>550000</c:v>
                </c:pt>
                <c:pt idx="5873">
                  <c:v>652450</c:v>
                </c:pt>
                <c:pt idx="5874">
                  <c:v>438000</c:v>
                </c:pt>
                <c:pt idx="5875">
                  <c:v>605000</c:v>
                </c:pt>
                <c:pt idx="5876">
                  <c:v>395000</c:v>
                </c:pt>
                <c:pt idx="5877">
                  <c:v>449950</c:v>
                </c:pt>
                <c:pt idx="5878">
                  <c:v>651100</c:v>
                </c:pt>
                <c:pt idx="5879">
                  <c:v>241000</c:v>
                </c:pt>
                <c:pt idx="5880" formatCode="0.00E+00">
                  <c:v>3418800</c:v>
                </c:pt>
                <c:pt idx="5881">
                  <c:v>268500</c:v>
                </c:pt>
                <c:pt idx="5882">
                  <c:v>200000</c:v>
                </c:pt>
                <c:pt idx="5883">
                  <c:v>400375</c:v>
                </c:pt>
                <c:pt idx="5884">
                  <c:v>429000</c:v>
                </c:pt>
                <c:pt idx="5885">
                  <c:v>230000</c:v>
                </c:pt>
                <c:pt idx="5886" formatCode="0.00E+00">
                  <c:v>1200000</c:v>
                </c:pt>
                <c:pt idx="5887">
                  <c:v>314200</c:v>
                </c:pt>
                <c:pt idx="5888">
                  <c:v>513000</c:v>
                </c:pt>
                <c:pt idx="5889">
                  <c:v>535000</c:v>
                </c:pt>
                <c:pt idx="5890">
                  <c:v>420000</c:v>
                </c:pt>
                <c:pt idx="5891">
                  <c:v>345950</c:v>
                </c:pt>
                <c:pt idx="5892">
                  <c:v>483500</c:v>
                </c:pt>
                <c:pt idx="5893">
                  <c:v>695000</c:v>
                </c:pt>
                <c:pt idx="5894">
                  <c:v>295000</c:v>
                </c:pt>
                <c:pt idx="5895">
                  <c:v>434975</c:v>
                </c:pt>
                <c:pt idx="5896">
                  <c:v>513000</c:v>
                </c:pt>
                <c:pt idx="5897">
                  <c:v>360000</c:v>
                </c:pt>
                <c:pt idx="5898">
                  <c:v>234900</c:v>
                </c:pt>
                <c:pt idx="5899">
                  <c:v>963000</c:v>
                </c:pt>
                <c:pt idx="5900">
                  <c:v>595000</c:v>
                </c:pt>
                <c:pt idx="5901">
                  <c:v>942500</c:v>
                </c:pt>
                <c:pt idx="5902" formatCode="0.00E+00">
                  <c:v>1029000</c:v>
                </c:pt>
                <c:pt idx="5903">
                  <c:v>350000</c:v>
                </c:pt>
                <c:pt idx="5904">
                  <c:v>416500</c:v>
                </c:pt>
                <c:pt idx="5905">
                  <c:v>209900</c:v>
                </c:pt>
                <c:pt idx="5906">
                  <c:v>802000</c:v>
                </c:pt>
                <c:pt idx="5907">
                  <c:v>230000</c:v>
                </c:pt>
                <c:pt idx="5908">
                  <c:v>489000</c:v>
                </c:pt>
                <c:pt idx="5909">
                  <c:v>497000</c:v>
                </c:pt>
                <c:pt idx="5910">
                  <c:v>250000</c:v>
                </c:pt>
                <c:pt idx="5911">
                  <c:v>925000</c:v>
                </c:pt>
                <c:pt idx="5912">
                  <c:v>390000</c:v>
                </c:pt>
                <c:pt idx="5913">
                  <c:v>415000</c:v>
                </c:pt>
                <c:pt idx="5914">
                  <c:v>785000</c:v>
                </c:pt>
                <c:pt idx="5915">
                  <c:v>575000</c:v>
                </c:pt>
                <c:pt idx="5916">
                  <c:v>170000</c:v>
                </c:pt>
                <c:pt idx="5917">
                  <c:v>750000</c:v>
                </c:pt>
                <c:pt idx="5918">
                  <c:v>230000</c:v>
                </c:pt>
                <c:pt idx="5919">
                  <c:v>855000</c:v>
                </c:pt>
                <c:pt idx="5920">
                  <c:v>235000</c:v>
                </c:pt>
                <c:pt idx="5921">
                  <c:v>335000</c:v>
                </c:pt>
                <c:pt idx="5922" formatCode="0.00E+00">
                  <c:v>1195000</c:v>
                </c:pt>
                <c:pt idx="5923">
                  <c:v>677000</c:v>
                </c:pt>
                <c:pt idx="5924">
                  <c:v>575000</c:v>
                </c:pt>
                <c:pt idx="5925">
                  <c:v>450000</c:v>
                </c:pt>
                <c:pt idx="5926">
                  <c:v>817250</c:v>
                </c:pt>
                <c:pt idx="5927">
                  <c:v>440000</c:v>
                </c:pt>
                <c:pt idx="5928">
                  <c:v>526000</c:v>
                </c:pt>
                <c:pt idx="5929">
                  <c:v>762500</c:v>
                </c:pt>
                <c:pt idx="5930">
                  <c:v>325000</c:v>
                </c:pt>
                <c:pt idx="5931">
                  <c:v>840000</c:v>
                </c:pt>
                <c:pt idx="5932">
                  <c:v>377500</c:v>
                </c:pt>
                <c:pt idx="5933">
                  <c:v>212500</c:v>
                </c:pt>
                <c:pt idx="5934">
                  <c:v>749400</c:v>
                </c:pt>
                <c:pt idx="5935">
                  <c:v>663000</c:v>
                </c:pt>
                <c:pt idx="5936" formatCode="0.00E+00">
                  <c:v>1476000</c:v>
                </c:pt>
                <c:pt idx="5937">
                  <c:v>261000</c:v>
                </c:pt>
                <c:pt idx="5938">
                  <c:v>515000</c:v>
                </c:pt>
                <c:pt idx="5939">
                  <c:v>410000</c:v>
                </c:pt>
                <c:pt idx="5940">
                  <c:v>336000</c:v>
                </c:pt>
                <c:pt idx="5941">
                  <c:v>440000</c:v>
                </c:pt>
                <c:pt idx="5942">
                  <c:v>908950</c:v>
                </c:pt>
                <c:pt idx="5943">
                  <c:v>554000</c:v>
                </c:pt>
                <c:pt idx="5944">
                  <c:v>387000</c:v>
                </c:pt>
                <c:pt idx="5945">
                  <c:v>268643</c:v>
                </c:pt>
                <c:pt idx="5946">
                  <c:v>514000</c:v>
                </c:pt>
                <c:pt idx="5947">
                  <c:v>420000</c:v>
                </c:pt>
                <c:pt idx="5948">
                  <c:v>199000</c:v>
                </c:pt>
                <c:pt idx="5949">
                  <c:v>225000</c:v>
                </c:pt>
                <c:pt idx="5950">
                  <c:v>320000</c:v>
                </c:pt>
                <c:pt idx="5951">
                  <c:v>204995</c:v>
                </c:pt>
                <c:pt idx="5952">
                  <c:v>376000</c:v>
                </c:pt>
                <c:pt idx="5953">
                  <c:v>705000</c:v>
                </c:pt>
                <c:pt idx="5954">
                  <c:v>725995</c:v>
                </c:pt>
                <c:pt idx="5955">
                  <c:v>285000</c:v>
                </c:pt>
                <c:pt idx="5956">
                  <c:v>285000</c:v>
                </c:pt>
                <c:pt idx="5957">
                  <c:v>731000</c:v>
                </c:pt>
                <c:pt idx="5958" formatCode="0.00E+00">
                  <c:v>1564350</c:v>
                </c:pt>
                <c:pt idx="5959">
                  <c:v>510000</c:v>
                </c:pt>
                <c:pt idx="5960">
                  <c:v>620000</c:v>
                </c:pt>
                <c:pt idx="5961" formatCode="0.00E+00">
                  <c:v>1110000</c:v>
                </c:pt>
                <c:pt idx="5962">
                  <c:v>796000</c:v>
                </c:pt>
                <c:pt idx="5963">
                  <c:v>255000</c:v>
                </c:pt>
                <c:pt idx="5964">
                  <c:v>807000</c:v>
                </c:pt>
                <c:pt idx="5965">
                  <c:v>315000</c:v>
                </c:pt>
                <c:pt idx="5966">
                  <c:v>637000</c:v>
                </c:pt>
                <c:pt idx="5967" formatCode="0.00E+00">
                  <c:v>2725000</c:v>
                </c:pt>
                <c:pt idx="5968">
                  <c:v>490000</c:v>
                </c:pt>
                <c:pt idx="5969">
                  <c:v>253000</c:v>
                </c:pt>
                <c:pt idx="5970">
                  <c:v>325900</c:v>
                </c:pt>
                <c:pt idx="5971">
                  <c:v>425000</c:v>
                </c:pt>
                <c:pt idx="5972">
                  <c:v>215000</c:v>
                </c:pt>
                <c:pt idx="5973">
                  <c:v>315000</c:v>
                </c:pt>
                <c:pt idx="5974">
                  <c:v>724800</c:v>
                </c:pt>
                <c:pt idx="5975">
                  <c:v>295000</c:v>
                </c:pt>
                <c:pt idx="5976">
                  <c:v>509007</c:v>
                </c:pt>
                <c:pt idx="5977">
                  <c:v>306000</c:v>
                </c:pt>
                <c:pt idx="5978">
                  <c:v>205000</c:v>
                </c:pt>
                <c:pt idx="5979">
                  <c:v>275000</c:v>
                </c:pt>
                <c:pt idx="5980">
                  <c:v>685000</c:v>
                </c:pt>
                <c:pt idx="5981">
                  <c:v>465000</c:v>
                </c:pt>
                <c:pt idx="5982">
                  <c:v>560000</c:v>
                </c:pt>
                <c:pt idx="5983">
                  <c:v>458500</c:v>
                </c:pt>
                <c:pt idx="5984">
                  <c:v>354000</c:v>
                </c:pt>
                <c:pt idx="5985">
                  <c:v>441000</c:v>
                </c:pt>
                <c:pt idx="5986">
                  <c:v>194000</c:v>
                </c:pt>
                <c:pt idx="5987">
                  <c:v>316500</c:v>
                </c:pt>
                <c:pt idx="5988">
                  <c:v>524950</c:v>
                </c:pt>
                <c:pt idx="5989" formatCode="0.00E+00">
                  <c:v>1052000</c:v>
                </c:pt>
                <c:pt idx="5990">
                  <c:v>925000</c:v>
                </c:pt>
                <c:pt idx="5991">
                  <c:v>780000</c:v>
                </c:pt>
                <c:pt idx="5992">
                  <c:v>241000</c:v>
                </c:pt>
                <c:pt idx="5993">
                  <c:v>519000</c:v>
                </c:pt>
                <c:pt idx="5994">
                  <c:v>286000</c:v>
                </c:pt>
                <c:pt idx="5995">
                  <c:v>400000</c:v>
                </c:pt>
                <c:pt idx="5996">
                  <c:v>255000</c:v>
                </c:pt>
                <c:pt idx="5997">
                  <c:v>152000</c:v>
                </c:pt>
                <c:pt idx="5998">
                  <c:v>599000</c:v>
                </c:pt>
                <c:pt idx="5999">
                  <c:v>330000</c:v>
                </c:pt>
                <c:pt idx="6000">
                  <c:v>461000</c:v>
                </c:pt>
                <c:pt idx="6001">
                  <c:v>620000</c:v>
                </c:pt>
                <c:pt idx="6002">
                  <c:v>352500</c:v>
                </c:pt>
                <c:pt idx="6003">
                  <c:v>435000</c:v>
                </c:pt>
                <c:pt idx="6004">
                  <c:v>725000</c:v>
                </c:pt>
                <c:pt idx="6005">
                  <c:v>300000</c:v>
                </c:pt>
                <c:pt idx="6006">
                  <c:v>252000</c:v>
                </c:pt>
                <c:pt idx="6007">
                  <c:v>464625</c:v>
                </c:pt>
                <c:pt idx="6008">
                  <c:v>340000</c:v>
                </c:pt>
                <c:pt idx="6009" formatCode="0.00E+00">
                  <c:v>1325000</c:v>
                </c:pt>
                <c:pt idx="6010">
                  <c:v>455000</c:v>
                </c:pt>
                <c:pt idx="6011">
                  <c:v>495000</c:v>
                </c:pt>
                <c:pt idx="6012">
                  <c:v>925000</c:v>
                </c:pt>
                <c:pt idx="6013">
                  <c:v>587000</c:v>
                </c:pt>
                <c:pt idx="6014">
                  <c:v>524000</c:v>
                </c:pt>
                <c:pt idx="6015" formatCode="0.00E+00">
                  <c:v>1030000</c:v>
                </c:pt>
                <c:pt idx="6016">
                  <c:v>176000</c:v>
                </c:pt>
                <c:pt idx="6017">
                  <c:v>249900</c:v>
                </c:pt>
                <c:pt idx="6018">
                  <c:v>499500</c:v>
                </c:pt>
                <c:pt idx="6019">
                  <c:v>600000</c:v>
                </c:pt>
                <c:pt idx="6020">
                  <c:v>294000</c:v>
                </c:pt>
                <c:pt idx="6021">
                  <c:v>272000</c:v>
                </c:pt>
                <c:pt idx="6022">
                  <c:v>390000</c:v>
                </c:pt>
                <c:pt idx="6023">
                  <c:v>700000</c:v>
                </c:pt>
                <c:pt idx="6024">
                  <c:v>635000</c:v>
                </c:pt>
                <c:pt idx="6025">
                  <c:v>920000</c:v>
                </c:pt>
                <c:pt idx="6026">
                  <c:v>500000</c:v>
                </c:pt>
                <c:pt idx="6027">
                  <c:v>263500</c:v>
                </c:pt>
                <c:pt idx="6028">
                  <c:v>975000</c:v>
                </c:pt>
                <c:pt idx="6029">
                  <c:v>575000</c:v>
                </c:pt>
                <c:pt idx="6030">
                  <c:v>822000</c:v>
                </c:pt>
                <c:pt idx="6031">
                  <c:v>300000</c:v>
                </c:pt>
                <c:pt idx="6032">
                  <c:v>487600</c:v>
                </c:pt>
                <c:pt idx="6033">
                  <c:v>500000</c:v>
                </c:pt>
                <c:pt idx="6034">
                  <c:v>680000</c:v>
                </c:pt>
                <c:pt idx="6035">
                  <c:v>419000</c:v>
                </c:pt>
                <c:pt idx="6036">
                  <c:v>450000</c:v>
                </c:pt>
                <c:pt idx="6037">
                  <c:v>650000</c:v>
                </c:pt>
                <c:pt idx="6038">
                  <c:v>550000</c:v>
                </c:pt>
                <c:pt idx="6039">
                  <c:v>330000</c:v>
                </c:pt>
                <c:pt idx="6040">
                  <c:v>282510</c:v>
                </c:pt>
                <c:pt idx="6041" formatCode="0.00E+00">
                  <c:v>2385000</c:v>
                </c:pt>
                <c:pt idx="6042">
                  <c:v>230000</c:v>
                </c:pt>
                <c:pt idx="6043">
                  <c:v>750000</c:v>
                </c:pt>
                <c:pt idx="6044">
                  <c:v>321000</c:v>
                </c:pt>
                <c:pt idx="6045" formatCode="0.00E+00">
                  <c:v>2196000</c:v>
                </c:pt>
                <c:pt idx="6046">
                  <c:v>245000</c:v>
                </c:pt>
                <c:pt idx="6047">
                  <c:v>510000</c:v>
                </c:pt>
                <c:pt idx="6048">
                  <c:v>751000</c:v>
                </c:pt>
                <c:pt idx="6049">
                  <c:v>675000</c:v>
                </c:pt>
                <c:pt idx="6050">
                  <c:v>295000</c:v>
                </c:pt>
                <c:pt idx="6051">
                  <c:v>312000</c:v>
                </c:pt>
                <c:pt idx="6052">
                  <c:v>730000</c:v>
                </c:pt>
                <c:pt idx="6053">
                  <c:v>762500</c:v>
                </c:pt>
                <c:pt idx="6054">
                  <c:v>150000</c:v>
                </c:pt>
                <c:pt idx="6055">
                  <c:v>270000</c:v>
                </c:pt>
                <c:pt idx="6056">
                  <c:v>400000</c:v>
                </c:pt>
                <c:pt idx="6057">
                  <c:v>650000</c:v>
                </c:pt>
                <c:pt idx="6058">
                  <c:v>530000</c:v>
                </c:pt>
                <c:pt idx="6059">
                  <c:v>248000</c:v>
                </c:pt>
                <c:pt idx="6060">
                  <c:v>760000</c:v>
                </c:pt>
                <c:pt idx="6061">
                  <c:v>199000</c:v>
                </c:pt>
                <c:pt idx="6062">
                  <c:v>240000</c:v>
                </c:pt>
                <c:pt idx="6063">
                  <c:v>415000</c:v>
                </c:pt>
                <c:pt idx="6064">
                  <c:v>228000</c:v>
                </c:pt>
                <c:pt idx="6065">
                  <c:v>525000</c:v>
                </c:pt>
                <c:pt idx="6066">
                  <c:v>399950</c:v>
                </c:pt>
                <c:pt idx="6067">
                  <c:v>781000</c:v>
                </c:pt>
                <c:pt idx="6068">
                  <c:v>827000</c:v>
                </c:pt>
                <c:pt idx="6069">
                  <c:v>525000</c:v>
                </c:pt>
                <c:pt idx="6070">
                  <c:v>671300</c:v>
                </c:pt>
                <c:pt idx="6071">
                  <c:v>175000</c:v>
                </c:pt>
                <c:pt idx="6072" formatCode="0.00E+00">
                  <c:v>1100000</c:v>
                </c:pt>
                <c:pt idx="6073">
                  <c:v>800000</c:v>
                </c:pt>
                <c:pt idx="6074">
                  <c:v>329950</c:v>
                </c:pt>
                <c:pt idx="6075">
                  <c:v>445000</c:v>
                </c:pt>
                <c:pt idx="6076">
                  <c:v>237000</c:v>
                </c:pt>
                <c:pt idx="6077" formatCode="0.00E+00">
                  <c:v>1112500</c:v>
                </c:pt>
                <c:pt idx="6078">
                  <c:v>438900</c:v>
                </c:pt>
                <c:pt idx="6079" formatCode="0.00E+00">
                  <c:v>1280000</c:v>
                </c:pt>
                <c:pt idx="6080">
                  <c:v>600000</c:v>
                </c:pt>
                <c:pt idx="6081">
                  <c:v>670000</c:v>
                </c:pt>
                <c:pt idx="6082">
                  <c:v>519000</c:v>
                </c:pt>
                <c:pt idx="6083">
                  <c:v>320000</c:v>
                </c:pt>
                <c:pt idx="6084">
                  <c:v>270000</c:v>
                </c:pt>
                <c:pt idx="6085" formatCode="0.00E+00">
                  <c:v>1000000</c:v>
                </c:pt>
                <c:pt idx="6086">
                  <c:v>330000</c:v>
                </c:pt>
                <c:pt idx="6087">
                  <c:v>657500</c:v>
                </c:pt>
                <c:pt idx="6088">
                  <c:v>450000</c:v>
                </c:pt>
                <c:pt idx="6089">
                  <c:v>150000</c:v>
                </c:pt>
                <c:pt idx="6090">
                  <c:v>792500</c:v>
                </c:pt>
                <c:pt idx="6091">
                  <c:v>540000</c:v>
                </c:pt>
                <c:pt idx="6092">
                  <c:v>229900</c:v>
                </c:pt>
                <c:pt idx="6093">
                  <c:v>533000</c:v>
                </c:pt>
                <c:pt idx="6094">
                  <c:v>239000</c:v>
                </c:pt>
                <c:pt idx="6095">
                  <c:v>713900</c:v>
                </c:pt>
                <c:pt idx="6096">
                  <c:v>427500</c:v>
                </c:pt>
                <c:pt idx="6097">
                  <c:v>302000</c:v>
                </c:pt>
                <c:pt idx="6098" formatCode="0.00E+00">
                  <c:v>1150000</c:v>
                </c:pt>
                <c:pt idx="6099">
                  <c:v>555000</c:v>
                </c:pt>
                <c:pt idx="6100">
                  <c:v>495000</c:v>
                </c:pt>
                <c:pt idx="6101">
                  <c:v>495000</c:v>
                </c:pt>
                <c:pt idx="6102">
                  <c:v>340000</c:v>
                </c:pt>
                <c:pt idx="6103">
                  <c:v>464950</c:v>
                </c:pt>
                <c:pt idx="6104">
                  <c:v>320000</c:v>
                </c:pt>
                <c:pt idx="6105">
                  <c:v>440000</c:v>
                </c:pt>
                <c:pt idx="6106">
                  <c:v>686000</c:v>
                </c:pt>
                <c:pt idx="6107">
                  <c:v>555000</c:v>
                </c:pt>
                <c:pt idx="6108">
                  <c:v>361500</c:v>
                </c:pt>
                <c:pt idx="6109" formatCode="0.00E+00">
                  <c:v>1240000</c:v>
                </c:pt>
                <c:pt idx="6110">
                  <c:v>154950</c:v>
                </c:pt>
                <c:pt idx="6111">
                  <c:v>247200</c:v>
                </c:pt>
                <c:pt idx="6112">
                  <c:v>250000</c:v>
                </c:pt>
                <c:pt idx="6113">
                  <c:v>590300</c:v>
                </c:pt>
                <c:pt idx="6114">
                  <c:v>541125</c:v>
                </c:pt>
                <c:pt idx="6115">
                  <c:v>310000</c:v>
                </c:pt>
                <c:pt idx="6116">
                  <c:v>704111</c:v>
                </c:pt>
                <c:pt idx="6117">
                  <c:v>277500</c:v>
                </c:pt>
                <c:pt idx="6118">
                  <c:v>325000</c:v>
                </c:pt>
                <c:pt idx="6119">
                  <c:v>289200</c:v>
                </c:pt>
                <c:pt idx="6120">
                  <c:v>185000</c:v>
                </c:pt>
                <c:pt idx="6121" formatCode="0.00E+00">
                  <c:v>1445000</c:v>
                </c:pt>
                <c:pt idx="6122">
                  <c:v>420550</c:v>
                </c:pt>
                <c:pt idx="6123">
                  <c:v>603000</c:v>
                </c:pt>
                <c:pt idx="6124">
                  <c:v>345000</c:v>
                </c:pt>
                <c:pt idx="6125">
                  <c:v>650000</c:v>
                </c:pt>
                <c:pt idx="6126">
                  <c:v>589950</c:v>
                </c:pt>
                <c:pt idx="6127">
                  <c:v>309950</c:v>
                </c:pt>
                <c:pt idx="6128">
                  <c:v>775000</c:v>
                </c:pt>
                <c:pt idx="6129">
                  <c:v>590000</c:v>
                </c:pt>
                <c:pt idx="6130">
                  <c:v>863500</c:v>
                </c:pt>
                <c:pt idx="6131">
                  <c:v>517500</c:v>
                </c:pt>
                <c:pt idx="6132">
                  <c:v>700000</c:v>
                </c:pt>
                <c:pt idx="6133">
                  <c:v>699000</c:v>
                </c:pt>
                <c:pt idx="6134">
                  <c:v>350000</c:v>
                </c:pt>
                <c:pt idx="6135">
                  <c:v>795000</c:v>
                </c:pt>
                <c:pt idx="6136">
                  <c:v>543000</c:v>
                </c:pt>
                <c:pt idx="6137">
                  <c:v>325000</c:v>
                </c:pt>
                <c:pt idx="6138">
                  <c:v>337500</c:v>
                </c:pt>
                <c:pt idx="6139">
                  <c:v>425000</c:v>
                </c:pt>
                <c:pt idx="6140">
                  <c:v>780000</c:v>
                </c:pt>
                <c:pt idx="6141">
                  <c:v>259000</c:v>
                </c:pt>
                <c:pt idx="6142">
                  <c:v>524400</c:v>
                </c:pt>
                <c:pt idx="6143">
                  <c:v>260000</c:v>
                </c:pt>
                <c:pt idx="6144">
                  <c:v>273000</c:v>
                </c:pt>
                <c:pt idx="6145">
                  <c:v>639900</c:v>
                </c:pt>
                <c:pt idx="6146">
                  <c:v>420000</c:v>
                </c:pt>
                <c:pt idx="6147">
                  <c:v>510500</c:v>
                </c:pt>
                <c:pt idx="6148">
                  <c:v>290000</c:v>
                </c:pt>
                <c:pt idx="6149">
                  <c:v>226000</c:v>
                </c:pt>
                <c:pt idx="6150">
                  <c:v>300000</c:v>
                </c:pt>
                <c:pt idx="6151">
                  <c:v>407450</c:v>
                </c:pt>
                <c:pt idx="6152">
                  <c:v>390000</c:v>
                </c:pt>
                <c:pt idx="6153" formatCode="0.00E+00">
                  <c:v>1058800</c:v>
                </c:pt>
                <c:pt idx="6154">
                  <c:v>610000</c:v>
                </c:pt>
                <c:pt idx="6155">
                  <c:v>239975</c:v>
                </c:pt>
                <c:pt idx="6156">
                  <c:v>375000</c:v>
                </c:pt>
                <c:pt idx="6157">
                  <c:v>742500</c:v>
                </c:pt>
                <c:pt idx="6158">
                  <c:v>450000</c:v>
                </c:pt>
                <c:pt idx="6159">
                  <c:v>300000</c:v>
                </c:pt>
                <c:pt idx="6160">
                  <c:v>216600</c:v>
                </c:pt>
                <c:pt idx="6161">
                  <c:v>525000</c:v>
                </c:pt>
                <c:pt idx="6162">
                  <c:v>455000</c:v>
                </c:pt>
                <c:pt idx="6163">
                  <c:v>390000</c:v>
                </c:pt>
                <c:pt idx="6164">
                  <c:v>450000</c:v>
                </c:pt>
                <c:pt idx="6165">
                  <c:v>382000</c:v>
                </c:pt>
                <c:pt idx="6166">
                  <c:v>287000</c:v>
                </c:pt>
                <c:pt idx="6167">
                  <c:v>460000</c:v>
                </c:pt>
                <c:pt idx="6168">
                  <c:v>435000</c:v>
                </c:pt>
                <c:pt idx="6169">
                  <c:v>575000</c:v>
                </c:pt>
                <c:pt idx="6170">
                  <c:v>626700</c:v>
                </c:pt>
                <c:pt idx="6171">
                  <c:v>352000</c:v>
                </c:pt>
                <c:pt idx="6172">
                  <c:v>650000</c:v>
                </c:pt>
                <c:pt idx="6173">
                  <c:v>197000</c:v>
                </c:pt>
                <c:pt idx="6174">
                  <c:v>340000</c:v>
                </c:pt>
                <c:pt idx="6175">
                  <c:v>560000</c:v>
                </c:pt>
                <c:pt idx="6176">
                  <c:v>354000</c:v>
                </c:pt>
                <c:pt idx="6177">
                  <c:v>670000</c:v>
                </c:pt>
                <c:pt idx="6178">
                  <c:v>769000</c:v>
                </c:pt>
                <c:pt idx="6179">
                  <c:v>650000</c:v>
                </c:pt>
                <c:pt idx="6180">
                  <c:v>650000</c:v>
                </c:pt>
                <c:pt idx="6181">
                  <c:v>289950</c:v>
                </c:pt>
                <c:pt idx="6182">
                  <c:v>300000</c:v>
                </c:pt>
                <c:pt idx="6183">
                  <c:v>471000</c:v>
                </c:pt>
                <c:pt idx="6184">
                  <c:v>639000</c:v>
                </c:pt>
                <c:pt idx="6185">
                  <c:v>287000</c:v>
                </c:pt>
                <c:pt idx="6186">
                  <c:v>740000</c:v>
                </c:pt>
                <c:pt idx="6187">
                  <c:v>499922</c:v>
                </c:pt>
                <c:pt idx="6188">
                  <c:v>675000</c:v>
                </c:pt>
                <c:pt idx="6189">
                  <c:v>738515</c:v>
                </c:pt>
                <c:pt idx="6190">
                  <c:v>445000</c:v>
                </c:pt>
                <c:pt idx="6191" formatCode="0.00E+00">
                  <c:v>1039000</c:v>
                </c:pt>
                <c:pt idx="6192">
                  <c:v>346000</c:v>
                </c:pt>
                <c:pt idx="6193">
                  <c:v>450000</c:v>
                </c:pt>
                <c:pt idx="6194">
                  <c:v>350000</c:v>
                </c:pt>
                <c:pt idx="6195" formatCode="0.00E+00">
                  <c:v>2400000</c:v>
                </c:pt>
                <c:pt idx="6196">
                  <c:v>594950</c:v>
                </c:pt>
                <c:pt idx="6197" formatCode="0.00E+00">
                  <c:v>1695000</c:v>
                </c:pt>
                <c:pt idx="6198">
                  <c:v>219000</c:v>
                </c:pt>
                <c:pt idx="6199">
                  <c:v>450000</c:v>
                </c:pt>
                <c:pt idx="6200">
                  <c:v>402000</c:v>
                </c:pt>
                <c:pt idx="6201">
                  <c:v>275000</c:v>
                </c:pt>
                <c:pt idx="6202">
                  <c:v>421500</c:v>
                </c:pt>
                <c:pt idx="6203">
                  <c:v>560000</c:v>
                </c:pt>
                <c:pt idx="6204">
                  <c:v>314000</c:v>
                </c:pt>
                <c:pt idx="6205">
                  <c:v>287000</c:v>
                </c:pt>
                <c:pt idx="6206">
                  <c:v>277000</c:v>
                </c:pt>
                <c:pt idx="6207">
                  <c:v>337500</c:v>
                </c:pt>
                <c:pt idx="6208">
                  <c:v>792000</c:v>
                </c:pt>
                <c:pt idx="6209">
                  <c:v>435000</c:v>
                </c:pt>
                <c:pt idx="6210">
                  <c:v>313100</c:v>
                </c:pt>
                <c:pt idx="6211">
                  <c:v>575000</c:v>
                </c:pt>
                <c:pt idx="6212">
                  <c:v>510000</c:v>
                </c:pt>
                <c:pt idx="6213">
                  <c:v>299950</c:v>
                </c:pt>
                <c:pt idx="6214" formatCode="0.00E+00">
                  <c:v>1028000</c:v>
                </c:pt>
                <c:pt idx="6215">
                  <c:v>364000</c:v>
                </c:pt>
                <c:pt idx="6216">
                  <c:v>335000</c:v>
                </c:pt>
                <c:pt idx="6217">
                  <c:v>219950</c:v>
                </c:pt>
                <c:pt idx="6218">
                  <c:v>215000</c:v>
                </c:pt>
                <c:pt idx="6219">
                  <c:v>640000</c:v>
                </c:pt>
                <c:pt idx="6220">
                  <c:v>535000</c:v>
                </c:pt>
                <c:pt idx="6221">
                  <c:v>253000</c:v>
                </c:pt>
                <c:pt idx="6222">
                  <c:v>650000</c:v>
                </c:pt>
                <c:pt idx="6223">
                  <c:v>672000</c:v>
                </c:pt>
                <c:pt idx="6224">
                  <c:v>606000</c:v>
                </c:pt>
                <c:pt idx="6225">
                  <c:v>292000</c:v>
                </c:pt>
                <c:pt idx="6226">
                  <c:v>289950</c:v>
                </c:pt>
                <c:pt idx="6227">
                  <c:v>257500</c:v>
                </c:pt>
                <c:pt idx="6228">
                  <c:v>380000</c:v>
                </c:pt>
                <c:pt idx="6229">
                  <c:v>360000</c:v>
                </c:pt>
                <c:pt idx="6230">
                  <c:v>269500</c:v>
                </c:pt>
                <c:pt idx="6231">
                  <c:v>449000</c:v>
                </c:pt>
                <c:pt idx="6232">
                  <c:v>375000</c:v>
                </c:pt>
                <c:pt idx="6233" formatCode="0.00E+00">
                  <c:v>2200000</c:v>
                </c:pt>
                <c:pt idx="6234">
                  <c:v>810000</c:v>
                </c:pt>
                <c:pt idx="6235">
                  <c:v>994000</c:v>
                </c:pt>
                <c:pt idx="6236">
                  <c:v>275000</c:v>
                </c:pt>
                <c:pt idx="6237">
                  <c:v>300000</c:v>
                </c:pt>
                <c:pt idx="6238">
                  <c:v>380000</c:v>
                </c:pt>
                <c:pt idx="6239">
                  <c:v>200000</c:v>
                </c:pt>
                <c:pt idx="6240">
                  <c:v>635000</c:v>
                </c:pt>
                <c:pt idx="6241">
                  <c:v>280000</c:v>
                </c:pt>
                <c:pt idx="6242">
                  <c:v>574000</c:v>
                </c:pt>
                <c:pt idx="6243" formatCode="0.00E+00">
                  <c:v>1050000</c:v>
                </c:pt>
                <c:pt idx="6244">
                  <c:v>545000</c:v>
                </c:pt>
                <c:pt idx="6245">
                  <c:v>271950</c:v>
                </c:pt>
                <c:pt idx="6246">
                  <c:v>630000</c:v>
                </c:pt>
                <c:pt idx="6247">
                  <c:v>400000</c:v>
                </c:pt>
                <c:pt idx="6248">
                  <c:v>334000</c:v>
                </c:pt>
                <c:pt idx="6249">
                  <c:v>332500</c:v>
                </c:pt>
                <c:pt idx="6250">
                  <c:v>525000</c:v>
                </c:pt>
                <c:pt idx="6251">
                  <c:v>408000</c:v>
                </c:pt>
                <c:pt idx="6252">
                  <c:v>846450</c:v>
                </c:pt>
                <c:pt idx="6253">
                  <c:v>411100</c:v>
                </c:pt>
                <c:pt idx="6254">
                  <c:v>409124</c:v>
                </c:pt>
                <c:pt idx="6255">
                  <c:v>335950</c:v>
                </c:pt>
                <c:pt idx="6256">
                  <c:v>480000</c:v>
                </c:pt>
                <c:pt idx="6257">
                  <c:v>280000</c:v>
                </c:pt>
                <c:pt idx="6258">
                  <c:v>668000</c:v>
                </c:pt>
                <c:pt idx="6259">
                  <c:v>750000</c:v>
                </c:pt>
                <c:pt idx="6260">
                  <c:v>394475</c:v>
                </c:pt>
                <c:pt idx="6261">
                  <c:v>848000</c:v>
                </c:pt>
                <c:pt idx="6262">
                  <c:v>675000</c:v>
                </c:pt>
                <c:pt idx="6263">
                  <c:v>175000</c:v>
                </c:pt>
                <c:pt idx="6264">
                  <c:v>560000</c:v>
                </c:pt>
                <c:pt idx="6265">
                  <c:v>538888</c:v>
                </c:pt>
                <c:pt idx="6266">
                  <c:v>359000</c:v>
                </c:pt>
                <c:pt idx="6267">
                  <c:v>300000</c:v>
                </c:pt>
                <c:pt idx="6268">
                  <c:v>273000</c:v>
                </c:pt>
                <c:pt idx="6269">
                  <c:v>670000</c:v>
                </c:pt>
                <c:pt idx="6270">
                  <c:v>530000</c:v>
                </c:pt>
                <c:pt idx="6271">
                  <c:v>625000</c:v>
                </c:pt>
                <c:pt idx="6272">
                  <c:v>248000</c:v>
                </c:pt>
                <c:pt idx="6273">
                  <c:v>533000</c:v>
                </c:pt>
                <c:pt idx="6274">
                  <c:v>549950</c:v>
                </c:pt>
                <c:pt idx="6275">
                  <c:v>485000</c:v>
                </c:pt>
                <c:pt idx="6276">
                  <c:v>353500</c:v>
                </c:pt>
                <c:pt idx="6277">
                  <c:v>435000</c:v>
                </c:pt>
                <c:pt idx="6278">
                  <c:v>241000</c:v>
                </c:pt>
                <c:pt idx="6279">
                  <c:v>885000</c:v>
                </c:pt>
                <c:pt idx="6280">
                  <c:v>799200</c:v>
                </c:pt>
                <c:pt idx="6281">
                  <c:v>760000</c:v>
                </c:pt>
                <c:pt idx="6282">
                  <c:v>270000</c:v>
                </c:pt>
                <c:pt idx="6283">
                  <c:v>675000</c:v>
                </c:pt>
                <c:pt idx="6284">
                  <c:v>499000</c:v>
                </c:pt>
                <c:pt idx="6285" formatCode="0.00E+00">
                  <c:v>1202500</c:v>
                </c:pt>
                <c:pt idx="6286">
                  <c:v>320000</c:v>
                </c:pt>
                <c:pt idx="6287">
                  <c:v>890000</c:v>
                </c:pt>
                <c:pt idx="6288">
                  <c:v>275000</c:v>
                </c:pt>
                <c:pt idx="6289">
                  <c:v>490000</c:v>
                </c:pt>
                <c:pt idx="6290">
                  <c:v>550000</c:v>
                </c:pt>
                <c:pt idx="6291">
                  <c:v>390000</c:v>
                </c:pt>
                <c:pt idx="6292">
                  <c:v>277000</c:v>
                </c:pt>
                <c:pt idx="6293">
                  <c:v>236000</c:v>
                </c:pt>
                <c:pt idx="6294">
                  <c:v>265953</c:v>
                </c:pt>
                <c:pt idx="6295">
                  <c:v>545000</c:v>
                </c:pt>
                <c:pt idx="6296">
                  <c:v>535000</c:v>
                </c:pt>
                <c:pt idx="6297" formatCode="0.00E+00">
                  <c:v>1450000</c:v>
                </c:pt>
                <c:pt idx="6298">
                  <c:v>490000</c:v>
                </c:pt>
                <c:pt idx="6299">
                  <c:v>319950</c:v>
                </c:pt>
                <c:pt idx="6300">
                  <c:v>625000</c:v>
                </c:pt>
                <c:pt idx="6301">
                  <c:v>248000</c:v>
                </c:pt>
                <c:pt idx="6302">
                  <c:v>475000</c:v>
                </c:pt>
                <c:pt idx="6303">
                  <c:v>410000</c:v>
                </c:pt>
                <c:pt idx="6304">
                  <c:v>670000</c:v>
                </c:pt>
                <c:pt idx="6305">
                  <c:v>430000</c:v>
                </c:pt>
                <c:pt idx="6306">
                  <c:v>313000</c:v>
                </c:pt>
                <c:pt idx="6307">
                  <c:v>950000</c:v>
                </c:pt>
                <c:pt idx="6308">
                  <c:v>751750</c:v>
                </c:pt>
                <c:pt idx="6309">
                  <c:v>760000</c:v>
                </c:pt>
                <c:pt idx="6310">
                  <c:v>310650</c:v>
                </c:pt>
                <c:pt idx="6311">
                  <c:v>367500</c:v>
                </c:pt>
                <c:pt idx="6312">
                  <c:v>580000</c:v>
                </c:pt>
                <c:pt idx="6313">
                  <c:v>580000</c:v>
                </c:pt>
                <c:pt idx="6314">
                  <c:v>665000</c:v>
                </c:pt>
                <c:pt idx="6315">
                  <c:v>239950</c:v>
                </c:pt>
                <c:pt idx="6316">
                  <c:v>470000</c:v>
                </c:pt>
                <c:pt idx="6317">
                  <c:v>733000</c:v>
                </c:pt>
                <c:pt idx="6318">
                  <c:v>250000</c:v>
                </c:pt>
                <c:pt idx="6319">
                  <c:v>402000</c:v>
                </c:pt>
                <c:pt idx="6320">
                  <c:v>295000</c:v>
                </c:pt>
                <c:pt idx="6321">
                  <c:v>355000</c:v>
                </c:pt>
                <c:pt idx="6322">
                  <c:v>289000</c:v>
                </c:pt>
                <c:pt idx="6323">
                  <c:v>376000</c:v>
                </c:pt>
                <c:pt idx="6324">
                  <c:v>212700</c:v>
                </c:pt>
                <c:pt idx="6325">
                  <c:v>325000</c:v>
                </c:pt>
                <c:pt idx="6326">
                  <c:v>415000</c:v>
                </c:pt>
                <c:pt idx="6327">
                  <c:v>935000</c:v>
                </c:pt>
                <c:pt idx="6328">
                  <c:v>372000</c:v>
                </c:pt>
                <c:pt idx="6329">
                  <c:v>240000</c:v>
                </c:pt>
                <c:pt idx="6330">
                  <c:v>334950</c:v>
                </c:pt>
                <c:pt idx="6331">
                  <c:v>426500</c:v>
                </c:pt>
                <c:pt idx="6332">
                  <c:v>430000</c:v>
                </c:pt>
                <c:pt idx="6333">
                  <c:v>400000</c:v>
                </c:pt>
                <c:pt idx="6334">
                  <c:v>455850</c:v>
                </c:pt>
                <c:pt idx="6335" formatCode="0.00E+00">
                  <c:v>1965220</c:v>
                </c:pt>
                <c:pt idx="6336">
                  <c:v>400000</c:v>
                </c:pt>
                <c:pt idx="6337">
                  <c:v>397500</c:v>
                </c:pt>
                <c:pt idx="6338">
                  <c:v>755000</c:v>
                </c:pt>
                <c:pt idx="6339">
                  <c:v>287000</c:v>
                </c:pt>
                <c:pt idx="6340">
                  <c:v>480000</c:v>
                </c:pt>
                <c:pt idx="6341">
                  <c:v>490000</c:v>
                </c:pt>
                <c:pt idx="6342">
                  <c:v>365000</c:v>
                </c:pt>
                <c:pt idx="6343">
                  <c:v>260000</c:v>
                </c:pt>
                <c:pt idx="6344">
                  <c:v>505000</c:v>
                </c:pt>
                <c:pt idx="6345">
                  <c:v>260000</c:v>
                </c:pt>
                <c:pt idx="6346">
                  <c:v>430000</c:v>
                </c:pt>
                <c:pt idx="6347">
                  <c:v>905000</c:v>
                </c:pt>
                <c:pt idx="6348">
                  <c:v>440000</c:v>
                </c:pt>
                <c:pt idx="6349">
                  <c:v>439500</c:v>
                </c:pt>
                <c:pt idx="6350">
                  <c:v>270000</c:v>
                </c:pt>
                <c:pt idx="6351">
                  <c:v>306500</c:v>
                </c:pt>
                <c:pt idx="6352">
                  <c:v>380000</c:v>
                </c:pt>
                <c:pt idx="6353">
                  <c:v>215000</c:v>
                </c:pt>
                <c:pt idx="6354">
                  <c:v>299900</c:v>
                </c:pt>
                <c:pt idx="6355" formatCode="0.00E+00">
                  <c:v>1450000</c:v>
                </c:pt>
                <c:pt idx="6356">
                  <c:v>239950</c:v>
                </c:pt>
                <c:pt idx="6357">
                  <c:v>494000</c:v>
                </c:pt>
                <c:pt idx="6358">
                  <c:v>317500</c:v>
                </c:pt>
                <c:pt idx="6359">
                  <c:v>670000</c:v>
                </c:pt>
                <c:pt idx="6360">
                  <c:v>650000</c:v>
                </c:pt>
                <c:pt idx="6361">
                  <c:v>852000</c:v>
                </c:pt>
                <c:pt idx="6362">
                  <c:v>250000</c:v>
                </c:pt>
                <c:pt idx="6363">
                  <c:v>264950</c:v>
                </c:pt>
                <c:pt idx="6364">
                  <c:v>582500</c:v>
                </c:pt>
                <c:pt idx="6365">
                  <c:v>384000</c:v>
                </c:pt>
                <c:pt idx="6366">
                  <c:v>817000</c:v>
                </c:pt>
                <c:pt idx="6367">
                  <c:v>320000</c:v>
                </c:pt>
                <c:pt idx="6368">
                  <c:v>445800</c:v>
                </c:pt>
                <c:pt idx="6369">
                  <c:v>263300</c:v>
                </c:pt>
                <c:pt idx="6370">
                  <c:v>215000</c:v>
                </c:pt>
                <c:pt idx="6371">
                  <c:v>842500</c:v>
                </c:pt>
                <c:pt idx="6372">
                  <c:v>850000</c:v>
                </c:pt>
                <c:pt idx="6373">
                  <c:v>386000</c:v>
                </c:pt>
                <c:pt idx="6374">
                  <c:v>251100</c:v>
                </c:pt>
                <c:pt idx="6375">
                  <c:v>435000</c:v>
                </c:pt>
                <c:pt idx="6376">
                  <c:v>870000</c:v>
                </c:pt>
                <c:pt idx="6377">
                  <c:v>800000</c:v>
                </c:pt>
                <c:pt idx="6378">
                  <c:v>555000</c:v>
                </c:pt>
                <c:pt idx="6379">
                  <c:v>280000</c:v>
                </c:pt>
                <c:pt idx="6380">
                  <c:v>356000</c:v>
                </c:pt>
                <c:pt idx="6381">
                  <c:v>675000</c:v>
                </c:pt>
                <c:pt idx="6382">
                  <c:v>605000</c:v>
                </c:pt>
                <c:pt idx="6383">
                  <c:v>690500</c:v>
                </c:pt>
                <c:pt idx="6384">
                  <c:v>437000</c:v>
                </c:pt>
                <c:pt idx="6385">
                  <c:v>850000</c:v>
                </c:pt>
                <c:pt idx="6386">
                  <c:v>350000</c:v>
                </c:pt>
                <c:pt idx="6387">
                  <c:v>480000</c:v>
                </c:pt>
                <c:pt idx="6388">
                  <c:v>379500</c:v>
                </c:pt>
                <c:pt idx="6389">
                  <c:v>600000</c:v>
                </c:pt>
                <c:pt idx="6390" formatCode="0.00E+00">
                  <c:v>1436000</c:v>
                </c:pt>
                <c:pt idx="6391">
                  <c:v>303000</c:v>
                </c:pt>
                <c:pt idx="6392">
                  <c:v>800000</c:v>
                </c:pt>
                <c:pt idx="6393">
                  <c:v>549000</c:v>
                </c:pt>
                <c:pt idx="6394">
                  <c:v>324950</c:v>
                </c:pt>
                <c:pt idx="6395">
                  <c:v>170000</c:v>
                </c:pt>
                <c:pt idx="6396">
                  <c:v>178000</c:v>
                </c:pt>
                <c:pt idx="6397">
                  <c:v>144000</c:v>
                </c:pt>
                <c:pt idx="6398" formatCode="0.00E+00">
                  <c:v>1580000</c:v>
                </c:pt>
                <c:pt idx="6399">
                  <c:v>258000</c:v>
                </c:pt>
                <c:pt idx="6400">
                  <c:v>345000</c:v>
                </c:pt>
                <c:pt idx="6401">
                  <c:v>470000</c:v>
                </c:pt>
                <c:pt idx="6402" formatCode="0.00E+00">
                  <c:v>2903000</c:v>
                </c:pt>
                <c:pt idx="6403">
                  <c:v>350000</c:v>
                </c:pt>
                <c:pt idx="6404">
                  <c:v>225500</c:v>
                </c:pt>
                <c:pt idx="6405">
                  <c:v>473000</c:v>
                </c:pt>
                <c:pt idx="6406">
                  <c:v>279000</c:v>
                </c:pt>
                <c:pt idx="6407">
                  <c:v>470000</c:v>
                </c:pt>
                <c:pt idx="6408">
                  <c:v>565000</c:v>
                </c:pt>
                <c:pt idx="6409">
                  <c:v>695000</c:v>
                </c:pt>
                <c:pt idx="6410">
                  <c:v>315000</c:v>
                </c:pt>
                <c:pt idx="6411">
                  <c:v>529000</c:v>
                </c:pt>
                <c:pt idx="6412">
                  <c:v>750000</c:v>
                </c:pt>
                <c:pt idx="6413">
                  <c:v>481500</c:v>
                </c:pt>
                <c:pt idx="6414">
                  <c:v>211000</c:v>
                </c:pt>
                <c:pt idx="6415">
                  <c:v>455000</c:v>
                </c:pt>
                <c:pt idx="6416">
                  <c:v>238950</c:v>
                </c:pt>
                <c:pt idx="6417">
                  <c:v>722500</c:v>
                </c:pt>
                <c:pt idx="6418">
                  <c:v>795000</c:v>
                </c:pt>
                <c:pt idx="6419">
                  <c:v>327500</c:v>
                </c:pt>
                <c:pt idx="6420">
                  <c:v>585000</c:v>
                </c:pt>
                <c:pt idx="6421">
                  <c:v>775000</c:v>
                </c:pt>
                <c:pt idx="6422">
                  <c:v>645000</c:v>
                </c:pt>
                <c:pt idx="6423">
                  <c:v>445000</c:v>
                </c:pt>
                <c:pt idx="6424">
                  <c:v>257950</c:v>
                </c:pt>
                <c:pt idx="6425">
                  <c:v>375000</c:v>
                </c:pt>
                <c:pt idx="6426">
                  <c:v>245000</c:v>
                </c:pt>
                <c:pt idx="6427">
                  <c:v>725000</c:v>
                </c:pt>
                <c:pt idx="6428">
                  <c:v>702000</c:v>
                </c:pt>
                <c:pt idx="6429">
                  <c:v>330000</c:v>
                </c:pt>
                <c:pt idx="6430">
                  <c:v>940000</c:v>
                </c:pt>
                <c:pt idx="6431">
                  <c:v>354500</c:v>
                </c:pt>
                <c:pt idx="6432">
                  <c:v>279950</c:v>
                </c:pt>
                <c:pt idx="6433">
                  <c:v>284000</c:v>
                </c:pt>
                <c:pt idx="6434">
                  <c:v>480000</c:v>
                </c:pt>
                <c:pt idx="6435">
                  <c:v>647500</c:v>
                </c:pt>
                <c:pt idx="6436">
                  <c:v>625000</c:v>
                </c:pt>
                <c:pt idx="6437">
                  <c:v>152000</c:v>
                </c:pt>
                <c:pt idx="6438">
                  <c:v>322000</c:v>
                </c:pt>
                <c:pt idx="6439">
                  <c:v>445000</c:v>
                </c:pt>
                <c:pt idx="6440">
                  <c:v>595000</c:v>
                </c:pt>
                <c:pt idx="6441">
                  <c:v>165000</c:v>
                </c:pt>
                <c:pt idx="6442">
                  <c:v>278500</c:v>
                </c:pt>
                <c:pt idx="6443">
                  <c:v>517500</c:v>
                </c:pt>
                <c:pt idx="6444">
                  <c:v>343566</c:v>
                </c:pt>
                <c:pt idx="6445">
                  <c:v>286285</c:v>
                </c:pt>
                <c:pt idx="6446">
                  <c:v>474905</c:v>
                </c:pt>
                <c:pt idx="6447">
                  <c:v>550000</c:v>
                </c:pt>
                <c:pt idx="6448">
                  <c:v>286000</c:v>
                </c:pt>
                <c:pt idx="6449">
                  <c:v>900000</c:v>
                </c:pt>
                <c:pt idx="6450">
                  <c:v>449950</c:v>
                </c:pt>
                <c:pt idx="6451">
                  <c:v>259000</c:v>
                </c:pt>
                <c:pt idx="6452">
                  <c:v>340000</c:v>
                </c:pt>
                <c:pt idx="6453">
                  <c:v>785000</c:v>
                </c:pt>
                <c:pt idx="6454">
                  <c:v>490000</c:v>
                </c:pt>
                <c:pt idx="6455">
                  <c:v>344950</c:v>
                </c:pt>
                <c:pt idx="6456">
                  <c:v>950000</c:v>
                </c:pt>
                <c:pt idx="6457">
                  <c:v>810000</c:v>
                </c:pt>
                <c:pt idx="6458">
                  <c:v>998160</c:v>
                </c:pt>
                <c:pt idx="6459">
                  <c:v>377000</c:v>
                </c:pt>
                <c:pt idx="6460">
                  <c:v>595000</c:v>
                </c:pt>
                <c:pt idx="6461">
                  <c:v>313300</c:v>
                </c:pt>
                <c:pt idx="6462">
                  <c:v>360000</c:v>
                </c:pt>
                <c:pt idx="6463">
                  <c:v>188000</c:v>
                </c:pt>
                <c:pt idx="6464">
                  <c:v>755000</c:v>
                </c:pt>
                <c:pt idx="6465" formatCode="0.00E+00">
                  <c:v>1289000</c:v>
                </c:pt>
                <c:pt idx="6466">
                  <c:v>455000</c:v>
                </c:pt>
                <c:pt idx="6467">
                  <c:v>817500</c:v>
                </c:pt>
                <c:pt idx="6468">
                  <c:v>550000</c:v>
                </c:pt>
                <c:pt idx="6469">
                  <c:v>260000</c:v>
                </c:pt>
                <c:pt idx="6470">
                  <c:v>320000</c:v>
                </c:pt>
                <c:pt idx="6471" formatCode="0.00E+00">
                  <c:v>1153000</c:v>
                </c:pt>
                <c:pt idx="6472">
                  <c:v>362000</c:v>
                </c:pt>
                <c:pt idx="6473">
                  <c:v>503500</c:v>
                </c:pt>
                <c:pt idx="6474">
                  <c:v>653000</c:v>
                </c:pt>
                <c:pt idx="6475">
                  <c:v>760000</c:v>
                </c:pt>
                <c:pt idx="6476">
                  <c:v>775000</c:v>
                </c:pt>
                <c:pt idx="6477" formatCode="0.00E+00">
                  <c:v>1339000</c:v>
                </c:pt>
                <c:pt idx="6478">
                  <c:v>417500</c:v>
                </c:pt>
                <c:pt idx="6479">
                  <c:v>525000</c:v>
                </c:pt>
                <c:pt idx="6480">
                  <c:v>217000</c:v>
                </c:pt>
                <c:pt idx="6481">
                  <c:v>525000</c:v>
                </c:pt>
                <c:pt idx="6482">
                  <c:v>442500</c:v>
                </c:pt>
                <c:pt idx="6483">
                  <c:v>525000</c:v>
                </c:pt>
                <c:pt idx="6484">
                  <c:v>425500</c:v>
                </c:pt>
                <c:pt idx="6485">
                  <c:v>710000</c:v>
                </c:pt>
                <c:pt idx="6486">
                  <c:v>545000</c:v>
                </c:pt>
                <c:pt idx="6487">
                  <c:v>410000</c:v>
                </c:pt>
                <c:pt idx="6488">
                  <c:v>245000</c:v>
                </c:pt>
                <c:pt idx="6489">
                  <c:v>194900</c:v>
                </c:pt>
                <c:pt idx="6490">
                  <c:v>284000</c:v>
                </c:pt>
                <c:pt idx="6491">
                  <c:v>280000</c:v>
                </c:pt>
                <c:pt idx="6492">
                  <c:v>280000</c:v>
                </c:pt>
                <c:pt idx="6493">
                  <c:v>360000</c:v>
                </c:pt>
                <c:pt idx="6494">
                  <c:v>405000</c:v>
                </c:pt>
                <c:pt idx="6495">
                  <c:v>865000</c:v>
                </c:pt>
                <c:pt idx="6496">
                  <c:v>483300</c:v>
                </c:pt>
                <c:pt idx="6497">
                  <c:v>355000</c:v>
                </c:pt>
                <c:pt idx="6498">
                  <c:v>274950</c:v>
                </c:pt>
                <c:pt idx="6499" formatCode="0.00E+00">
                  <c:v>1925000</c:v>
                </c:pt>
                <c:pt idx="6500">
                  <c:v>755000</c:v>
                </c:pt>
                <c:pt idx="6501" formatCode="0.00E+00">
                  <c:v>1940000</c:v>
                </c:pt>
                <c:pt idx="6502">
                  <c:v>309212</c:v>
                </c:pt>
                <c:pt idx="6503">
                  <c:v>219950</c:v>
                </c:pt>
                <c:pt idx="6504">
                  <c:v>690000</c:v>
                </c:pt>
                <c:pt idx="6505">
                  <c:v>250800</c:v>
                </c:pt>
                <c:pt idx="6506">
                  <c:v>557500</c:v>
                </c:pt>
                <c:pt idx="6507">
                  <c:v>941000</c:v>
                </c:pt>
                <c:pt idx="6508" formatCode="0.00E+00">
                  <c:v>3650000</c:v>
                </c:pt>
                <c:pt idx="6509">
                  <c:v>305000</c:v>
                </c:pt>
                <c:pt idx="6510">
                  <c:v>815000</c:v>
                </c:pt>
                <c:pt idx="6511" formatCode="0.00E+00">
                  <c:v>1015000</c:v>
                </c:pt>
                <c:pt idx="6512" formatCode="0.00E+00">
                  <c:v>1240000</c:v>
                </c:pt>
                <c:pt idx="6513">
                  <c:v>535000</c:v>
                </c:pt>
                <c:pt idx="6514">
                  <c:v>775000</c:v>
                </c:pt>
                <c:pt idx="6515">
                  <c:v>255000</c:v>
                </c:pt>
                <c:pt idx="6516">
                  <c:v>327000</c:v>
                </c:pt>
                <c:pt idx="6517">
                  <c:v>560000</c:v>
                </c:pt>
                <c:pt idx="6518" formatCode="0.00E+00">
                  <c:v>1339000</c:v>
                </c:pt>
                <c:pt idx="6519">
                  <c:v>199500</c:v>
                </c:pt>
                <c:pt idx="6520">
                  <c:v>760000</c:v>
                </c:pt>
                <c:pt idx="6521">
                  <c:v>439000</c:v>
                </c:pt>
                <c:pt idx="6522">
                  <c:v>527000</c:v>
                </c:pt>
                <c:pt idx="6523">
                  <c:v>199950</c:v>
                </c:pt>
                <c:pt idx="6524">
                  <c:v>254000</c:v>
                </c:pt>
                <c:pt idx="6525">
                  <c:v>393000</c:v>
                </c:pt>
                <c:pt idx="6526">
                  <c:v>585000</c:v>
                </c:pt>
                <c:pt idx="6527">
                  <c:v>450000</c:v>
                </c:pt>
                <c:pt idx="6528">
                  <c:v>565000</c:v>
                </c:pt>
                <c:pt idx="6529">
                  <c:v>330000</c:v>
                </c:pt>
                <c:pt idx="6530">
                  <c:v>870000</c:v>
                </c:pt>
                <c:pt idx="6531">
                  <c:v>585000</c:v>
                </c:pt>
                <c:pt idx="6532">
                  <c:v>500000</c:v>
                </c:pt>
                <c:pt idx="6533">
                  <c:v>225000</c:v>
                </c:pt>
                <c:pt idx="6534">
                  <c:v>295000</c:v>
                </c:pt>
                <c:pt idx="6535">
                  <c:v>775000</c:v>
                </c:pt>
                <c:pt idx="6536">
                  <c:v>280000</c:v>
                </c:pt>
                <c:pt idx="6537">
                  <c:v>539000</c:v>
                </c:pt>
                <c:pt idx="6538">
                  <c:v>567500</c:v>
                </c:pt>
                <c:pt idx="6539">
                  <c:v>442500</c:v>
                </c:pt>
                <c:pt idx="6540">
                  <c:v>598200</c:v>
                </c:pt>
                <c:pt idx="6541">
                  <c:v>610000</c:v>
                </c:pt>
                <c:pt idx="6542">
                  <c:v>544900</c:v>
                </c:pt>
                <c:pt idx="6543">
                  <c:v>557500</c:v>
                </c:pt>
                <c:pt idx="6544">
                  <c:v>532500</c:v>
                </c:pt>
                <c:pt idx="6545" formatCode="0.00E+00">
                  <c:v>1350000</c:v>
                </c:pt>
                <c:pt idx="6546">
                  <c:v>750000</c:v>
                </c:pt>
                <c:pt idx="6547">
                  <c:v>530000</c:v>
                </c:pt>
                <c:pt idx="6548">
                  <c:v>346100</c:v>
                </c:pt>
                <c:pt idx="6549">
                  <c:v>260000</c:v>
                </c:pt>
                <c:pt idx="6550">
                  <c:v>365000</c:v>
                </c:pt>
                <c:pt idx="6551">
                  <c:v>615000</c:v>
                </c:pt>
                <c:pt idx="6552">
                  <c:v>318400</c:v>
                </c:pt>
                <c:pt idx="6553">
                  <c:v>498500</c:v>
                </c:pt>
                <c:pt idx="6554">
                  <c:v>450000</c:v>
                </c:pt>
                <c:pt idx="6555">
                  <c:v>200000</c:v>
                </c:pt>
                <c:pt idx="6556">
                  <c:v>234000</c:v>
                </c:pt>
                <c:pt idx="6557">
                  <c:v>121800</c:v>
                </c:pt>
                <c:pt idx="6558">
                  <c:v>805000</c:v>
                </c:pt>
                <c:pt idx="6559">
                  <c:v>410000</c:v>
                </c:pt>
                <c:pt idx="6560">
                  <c:v>475000</c:v>
                </c:pt>
                <c:pt idx="6561" formatCode="0.00E+00">
                  <c:v>1337500</c:v>
                </c:pt>
                <c:pt idx="6562">
                  <c:v>269000</c:v>
                </c:pt>
                <c:pt idx="6563">
                  <c:v>573000</c:v>
                </c:pt>
                <c:pt idx="6564">
                  <c:v>330000</c:v>
                </c:pt>
                <c:pt idx="6565">
                  <c:v>252750</c:v>
                </c:pt>
                <c:pt idx="6566">
                  <c:v>745000</c:v>
                </c:pt>
                <c:pt idx="6567">
                  <c:v>280000</c:v>
                </c:pt>
                <c:pt idx="6568">
                  <c:v>535000</c:v>
                </c:pt>
                <c:pt idx="6569">
                  <c:v>580000</c:v>
                </c:pt>
                <c:pt idx="6570">
                  <c:v>301000</c:v>
                </c:pt>
                <c:pt idx="6571">
                  <c:v>600000</c:v>
                </c:pt>
                <c:pt idx="6572">
                  <c:v>538900</c:v>
                </c:pt>
                <c:pt idx="6573">
                  <c:v>366000</c:v>
                </c:pt>
                <c:pt idx="6574">
                  <c:v>303000</c:v>
                </c:pt>
                <c:pt idx="6575">
                  <c:v>432000</c:v>
                </c:pt>
                <c:pt idx="6576">
                  <c:v>300000</c:v>
                </c:pt>
                <c:pt idx="6577">
                  <c:v>908800</c:v>
                </c:pt>
                <c:pt idx="6578">
                  <c:v>500000</c:v>
                </c:pt>
                <c:pt idx="6579">
                  <c:v>254000</c:v>
                </c:pt>
                <c:pt idx="6580">
                  <c:v>470000</c:v>
                </c:pt>
                <c:pt idx="6581">
                  <c:v>480000</c:v>
                </c:pt>
                <c:pt idx="6582">
                  <c:v>536000</c:v>
                </c:pt>
                <c:pt idx="6583" formatCode="0.00E+00">
                  <c:v>1349000</c:v>
                </c:pt>
                <c:pt idx="6584">
                  <c:v>550000</c:v>
                </c:pt>
                <c:pt idx="6585">
                  <c:v>260000</c:v>
                </c:pt>
                <c:pt idx="6586">
                  <c:v>284900</c:v>
                </c:pt>
                <c:pt idx="6587">
                  <c:v>740000</c:v>
                </c:pt>
                <c:pt idx="6588">
                  <c:v>425000</c:v>
                </c:pt>
                <c:pt idx="6589">
                  <c:v>230000</c:v>
                </c:pt>
                <c:pt idx="6590">
                  <c:v>675000</c:v>
                </c:pt>
                <c:pt idx="6591">
                  <c:v>267500</c:v>
                </c:pt>
                <c:pt idx="6592">
                  <c:v>814000</c:v>
                </c:pt>
                <c:pt idx="6593" formatCode="0.00E+00">
                  <c:v>1250000</c:v>
                </c:pt>
                <c:pt idx="6594">
                  <c:v>460000</c:v>
                </c:pt>
                <c:pt idx="6595">
                  <c:v>445000</c:v>
                </c:pt>
                <c:pt idx="6596">
                  <c:v>715000</c:v>
                </c:pt>
                <c:pt idx="6597">
                  <c:v>425000</c:v>
                </c:pt>
                <c:pt idx="6598">
                  <c:v>370000</c:v>
                </c:pt>
                <c:pt idx="6599">
                  <c:v>302000</c:v>
                </c:pt>
                <c:pt idx="6600">
                  <c:v>453000</c:v>
                </c:pt>
                <c:pt idx="6601">
                  <c:v>290000</c:v>
                </c:pt>
                <c:pt idx="6602" formatCode="0.00E+00">
                  <c:v>1035000</c:v>
                </c:pt>
                <c:pt idx="6603">
                  <c:v>925000</c:v>
                </c:pt>
                <c:pt idx="6604">
                  <c:v>600000</c:v>
                </c:pt>
                <c:pt idx="6605">
                  <c:v>354000</c:v>
                </c:pt>
                <c:pt idx="6606">
                  <c:v>204950</c:v>
                </c:pt>
                <c:pt idx="6607">
                  <c:v>675000</c:v>
                </c:pt>
                <c:pt idx="6608">
                  <c:v>995000</c:v>
                </c:pt>
                <c:pt idx="6609">
                  <c:v>800000</c:v>
                </c:pt>
                <c:pt idx="6610">
                  <c:v>472500</c:v>
                </c:pt>
                <c:pt idx="6611">
                  <c:v>549950</c:v>
                </c:pt>
                <c:pt idx="6612">
                  <c:v>575575</c:v>
                </c:pt>
                <c:pt idx="6613">
                  <c:v>545000</c:v>
                </c:pt>
                <c:pt idx="6614">
                  <c:v>340000</c:v>
                </c:pt>
                <c:pt idx="6615">
                  <c:v>225000</c:v>
                </c:pt>
                <c:pt idx="6616">
                  <c:v>299950</c:v>
                </c:pt>
                <c:pt idx="6617">
                  <c:v>829900</c:v>
                </c:pt>
                <c:pt idx="6618">
                  <c:v>340000</c:v>
                </c:pt>
                <c:pt idx="6619">
                  <c:v>515000</c:v>
                </c:pt>
                <c:pt idx="6620">
                  <c:v>601000</c:v>
                </c:pt>
                <c:pt idx="6621">
                  <c:v>470000</c:v>
                </c:pt>
                <c:pt idx="6622">
                  <c:v>371500</c:v>
                </c:pt>
                <c:pt idx="6623">
                  <c:v>550000</c:v>
                </c:pt>
                <c:pt idx="6624">
                  <c:v>242550</c:v>
                </c:pt>
                <c:pt idx="6625">
                  <c:v>367500</c:v>
                </c:pt>
                <c:pt idx="6626">
                  <c:v>359000</c:v>
                </c:pt>
                <c:pt idx="6627">
                  <c:v>204900</c:v>
                </c:pt>
                <c:pt idx="6628">
                  <c:v>850000</c:v>
                </c:pt>
                <c:pt idx="6629">
                  <c:v>187000</c:v>
                </c:pt>
                <c:pt idx="6630">
                  <c:v>326000</c:v>
                </c:pt>
                <c:pt idx="6631">
                  <c:v>340000</c:v>
                </c:pt>
                <c:pt idx="6632">
                  <c:v>330000</c:v>
                </c:pt>
                <c:pt idx="6633">
                  <c:v>782000</c:v>
                </c:pt>
                <c:pt idx="6634">
                  <c:v>612000</c:v>
                </c:pt>
                <c:pt idx="6635">
                  <c:v>400000</c:v>
                </c:pt>
                <c:pt idx="6636">
                  <c:v>941500</c:v>
                </c:pt>
                <c:pt idx="6637">
                  <c:v>313000</c:v>
                </c:pt>
                <c:pt idx="6638">
                  <c:v>735000</c:v>
                </c:pt>
                <c:pt idx="6639">
                  <c:v>471000</c:v>
                </c:pt>
                <c:pt idx="6640">
                  <c:v>350000</c:v>
                </c:pt>
                <c:pt idx="6641">
                  <c:v>530000</c:v>
                </c:pt>
                <c:pt idx="6642">
                  <c:v>415000</c:v>
                </c:pt>
                <c:pt idx="6643">
                  <c:v>639500</c:v>
                </c:pt>
                <c:pt idx="6644">
                  <c:v>580379</c:v>
                </c:pt>
                <c:pt idx="6645">
                  <c:v>378000</c:v>
                </c:pt>
                <c:pt idx="6646">
                  <c:v>265000</c:v>
                </c:pt>
                <c:pt idx="6647">
                  <c:v>212000</c:v>
                </c:pt>
                <c:pt idx="6648">
                  <c:v>400000</c:v>
                </c:pt>
                <c:pt idx="6649">
                  <c:v>750000</c:v>
                </c:pt>
                <c:pt idx="6650">
                  <c:v>384900</c:v>
                </c:pt>
                <c:pt idx="6651">
                  <c:v>176000</c:v>
                </c:pt>
                <c:pt idx="6652">
                  <c:v>350000</c:v>
                </c:pt>
                <c:pt idx="6653">
                  <c:v>168000</c:v>
                </c:pt>
                <c:pt idx="6654">
                  <c:v>358000</c:v>
                </c:pt>
                <c:pt idx="6655">
                  <c:v>580000</c:v>
                </c:pt>
                <c:pt idx="6656">
                  <c:v>442500</c:v>
                </c:pt>
                <c:pt idx="6657">
                  <c:v>515000</c:v>
                </c:pt>
                <c:pt idx="6658">
                  <c:v>554000</c:v>
                </c:pt>
                <c:pt idx="6659">
                  <c:v>659000</c:v>
                </c:pt>
                <c:pt idx="6660">
                  <c:v>414999</c:v>
                </c:pt>
                <c:pt idx="6661">
                  <c:v>275000</c:v>
                </c:pt>
                <c:pt idx="6662">
                  <c:v>193000</c:v>
                </c:pt>
                <c:pt idx="6663">
                  <c:v>525000</c:v>
                </c:pt>
                <c:pt idx="6664">
                  <c:v>424000</c:v>
                </c:pt>
                <c:pt idx="6665">
                  <c:v>455000</c:v>
                </c:pt>
                <c:pt idx="6666">
                  <c:v>463000</c:v>
                </c:pt>
                <c:pt idx="6667" formatCode="0.00E+00">
                  <c:v>1100000</c:v>
                </c:pt>
                <c:pt idx="6668">
                  <c:v>523000</c:v>
                </c:pt>
                <c:pt idx="6669">
                  <c:v>615000</c:v>
                </c:pt>
                <c:pt idx="6670" formatCode="0.00E+00">
                  <c:v>1515000</c:v>
                </c:pt>
                <c:pt idx="6671">
                  <c:v>870000</c:v>
                </c:pt>
                <c:pt idx="6672">
                  <c:v>710000</c:v>
                </c:pt>
                <c:pt idx="6673">
                  <c:v>215000</c:v>
                </c:pt>
                <c:pt idx="6674">
                  <c:v>590000</c:v>
                </c:pt>
                <c:pt idx="6675">
                  <c:v>323000</c:v>
                </c:pt>
                <c:pt idx="6676">
                  <c:v>279000</c:v>
                </c:pt>
                <c:pt idx="6677">
                  <c:v>535100</c:v>
                </c:pt>
                <c:pt idx="6678">
                  <c:v>830000</c:v>
                </c:pt>
                <c:pt idx="6679">
                  <c:v>815000</c:v>
                </c:pt>
                <c:pt idx="6680">
                  <c:v>535900</c:v>
                </c:pt>
                <c:pt idx="6681">
                  <c:v>230000</c:v>
                </c:pt>
                <c:pt idx="6682">
                  <c:v>325500</c:v>
                </c:pt>
                <c:pt idx="6683">
                  <c:v>359000</c:v>
                </c:pt>
                <c:pt idx="6684">
                  <c:v>505000</c:v>
                </c:pt>
                <c:pt idx="6685">
                  <c:v>253905</c:v>
                </c:pt>
                <c:pt idx="6686">
                  <c:v>369950</c:v>
                </c:pt>
                <c:pt idx="6687">
                  <c:v>350000</c:v>
                </c:pt>
                <c:pt idx="6688">
                  <c:v>650000</c:v>
                </c:pt>
                <c:pt idx="6689">
                  <c:v>295000</c:v>
                </c:pt>
                <c:pt idx="6690">
                  <c:v>620000</c:v>
                </c:pt>
                <c:pt idx="6691" formatCode="0.00E+00">
                  <c:v>1998000</c:v>
                </c:pt>
                <c:pt idx="6692">
                  <c:v>246000</c:v>
                </c:pt>
                <c:pt idx="6693">
                  <c:v>430000</c:v>
                </c:pt>
                <c:pt idx="6694">
                  <c:v>509990</c:v>
                </c:pt>
                <c:pt idx="6695">
                  <c:v>490000</c:v>
                </c:pt>
                <c:pt idx="6696">
                  <c:v>385000</c:v>
                </c:pt>
                <c:pt idx="6697">
                  <c:v>769000</c:v>
                </c:pt>
                <c:pt idx="6698">
                  <c:v>185000</c:v>
                </c:pt>
                <c:pt idx="6699">
                  <c:v>303500</c:v>
                </c:pt>
                <c:pt idx="6700">
                  <c:v>468000</c:v>
                </c:pt>
                <c:pt idx="6701">
                  <c:v>449950</c:v>
                </c:pt>
                <c:pt idx="6702">
                  <c:v>235000</c:v>
                </c:pt>
                <c:pt idx="6703">
                  <c:v>520000</c:v>
                </c:pt>
                <c:pt idx="6704">
                  <c:v>203000</c:v>
                </c:pt>
                <c:pt idx="6705">
                  <c:v>657000</c:v>
                </c:pt>
                <c:pt idx="6706">
                  <c:v>275000</c:v>
                </c:pt>
                <c:pt idx="6707">
                  <c:v>540000</c:v>
                </c:pt>
                <c:pt idx="6708">
                  <c:v>455000</c:v>
                </c:pt>
                <c:pt idx="6709">
                  <c:v>458500</c:v>
                </c:pt>
                <c:pt idx="6710">
                  <c:v>549900</c:v>
                </c:pt>
                <c:pt idx="6711">
                  <c:v>750000</c:v>
                </c:pt>
                <c:pt idx="6712">
                  <c:v>235000</c:v>
                </c:pt>
                <c:pt idx="6713">
                  <c:v>286000</c:v>
                </c:pt>
                <c:pt idx="6714" formatCode="0.00E+00">
                  <c:v>2650000</c:v>
                </c:pt>
                <c:pt idx="6715">
                  <c:v>602000</c:v>
                </c:pt>
                <c:pt idx="6716">
                  <c:v>640000</c:v>
                </c:pt>
                <c:pt idx="6717">
                  <c:v>267000</c:v>
                </c:pt>
                <c:pt idx="6718">
                  <c:v>712000</c:v>
                </c:pt>
                <c:pt idx="6719">
                  <c:v>244500</c:v>
                </c:pt>
                <c:pt idx="6720">
                  <c:v>301000</c:v>
                </c:pt>
                <c:pt idx="6721">
                  <c:v>990000</c:v>
                </c:pt>
                <c:pt idx="6722">
                  <c:v>739999</c:v>
                </c:pt>
                <c:pt idx="6723">
                  <c:v>480000</c:v>
                </c:pt>
                <c:pt idx="6724">
                  <c:v>305000</c:v>
                </c:pt>
                <c:pt idx="6725">
                  <c:v>703300</c:v>
                </c:pt>
                <c:pt idx="6726">
                  <c:v>265000</c:v>
                </c:pt>
                <c:pt idx="6727">
                  <c:v>600000</c:v>
                </c:pt>
                <c:pt idx="6728">
                  <c:v>253000</c:v>
                </c:pt>
                <c:pt idx="6729">
                  <c:v>617950</c:v>
                </c:pt>
                <c:pt idx="6730">
                  <c:v>385000</c:v>
                </c:pt>
                <c:pt idx="6731">
                  <c:v>319000</c:v>
                </c:pt>
                <c:pt idx="6732">
                  <c:v>696000</c:v>
                </c:pt>
                <c:pt idx="6733">
                  <c:v>345000</c:v>
                </c:pt>
                <c:pt idx="6734">
                  <c:v>380000</c:v>
                </c:pt>
                <c:pt idx="6735">
                  <c:v>647500</c:v>
                </c:pt>
                <c:pt idx="6736">
                  <c:v>725000</c:v>
                </c:pt>
                <c:pt idx="6737">
                  <c:v>269950</c:v>
                </c:pt>
                <c:pt idx="6738">
                  <c:v>875000</c:v>
                </c:pt>
                <c:pt idx="6739">
                  <c:v>299950</c:v>
                </c:pt>
                <c:pt idx="6740" formatCode="0.00E+00">
                  <c:v>1875000</c:v>
                </c:pt>
                <c:pt idx="6741">
                  <c:v>430000</c:v>
                </c:pt>
                <c:pt idx="6742">
                  <c:v>495000</c:v>
                </c:pt>
                <c:pt idx="6743">
                  <c:v>275000</c:v>
                </c:pt>
                <c:pt idx="6744">
                  <c:v>333000</c:v>
                </c:pt>
                <c:pt idx="6745">
                  <c:v>247000</c:v>
                </c:pt>
                <c:pt idx="6746">
                  <c:v>204555</c:v>
                </c:pt>
                <c:pt idx="6747">
                  <c:v>432000</c:v>
                </c:pt>
                <c:pt idx="6748">
                  <c:v>175000</c:v>
                </c:pt>
                <c:pt idx="6749">
                  <c:v>556300</c:v>
                </c:pt>
                <c:pt idx="6750">
                  <c:v>286000</c:v>
                </c:pt>
                <c:pt idx="6751">
                  <c:v>320000</c:v>
                </c:pt>
                <c:pt idx="6752">
                  <c:v>815000</c:v>
                </c:pt>
                <c:pt idx="6753">
                  <c:v>385000</c:v>
                </c:pt>
                <c:pt idx="6754" formatCode="0.00E+00">
                  <c:v>1039000</c:v>
                </c:pt>
                <c:pt idx="6755">
                  <c:v>350000</c:v>
                </c:pt>
                <c:pt idx="6756">
                  <c:v>277000</c:v>
                </c:pt>
                <c:pt idx="6757">
                  <c:v>415000</c:v>
                </c:pt>
                <c:pt idx="6758">
                  <c:v>295000</c:v>
                </c:pt>
                <c:pt idx="6759">
                  <c:v>969000</c:v>
                </c:pt>
                <c:pt idx="6760">
                  <c:v>339888</c:v>
                </c:pt>
                <c:pt idx="6761">
                  <c:v>269950</c:v>
                </c:pt>
                <c:pt idx="6762" formatCode="0.00E+00">
                  <c:v>1185000</c:v>
                </c:pt>
                <c:pt idx="6763">
                  <c:v>780000</c:v>
                </c:pt>
                <c:pt idx="6764">
                  <c:v>198000</c:v>
                </c:pt>
                <c:pt idx="6765">
                  <c:v>350000</c:v>
                </c:pt>
                <c:pt idx="6766">
                  <c:v>350000</c:v>
                </c:pt>
                <c:pt idx="6767">
                  <c:v>319000</c:v>
                </c:pt>
                <c:pt idx="6768">
                  <c:v>311000</c:v>
                </c:pt>
                <c:pt idx="6769">
                  <c:v>394000</c:v>
                </c:pt>
                <c:pt idx="6770" formatCode="0.00E+00">
                  <c:v>1335000</c:v>
                </c:pt>
                <c:pt idx="6771" formatCode="0.00E+00">
                  <c:v>2700000</c:v>
                </c:pt>
                <c:pt idx="6772">
                  <c:v>396000</c:v>
                </c:pt>
                <c:pt idx="6773">
                  <c:v>809000</c:v>
                </c:pt>
                <c:pt idx="6774">
                  <c:v>480000</c:v>
                </c:pt>
                <c:pt idx="6775">
                  <c:v>535000</c:v>
                </c:pt>
                <c:pt idx="6776">
                  <c:v>425000</c:v>
                </c:pt>
                <c:pt idx="6777">
                  <c:v>408000</c:v>
                </c:pt>
                <c:pt idx="6778" formatCode="0.00E+00">
                  <c:v>1255000</c:v>
                </c:pt>
                <c:pt idx="6779">
                  <c:v>310000</c:v>
                </c:pt>
                <c:pt idx="6780">
                  <c:v>292000</c:v>
                </c:pt>
                <c:pt idx="6781">
                  <c:v>217000</c:v>
                </c:pt>
                <c:pt idx="6782">
                  <c:v>398500</c:v>
                </c:pt>
                <c:pt idx="6783" formatCode="0.00E+00">
                  <c:v>2250000</c:v>
                </c:pt>
                <c:pt idx="6784">
                  <c:v>700000</c:v>
                </c:pt>
                <c:pt idx="6785">
                  <c:v>585000</c:v>
                </c:pt>
                <c:pt idx="6786">
                  <c:v>399950</c:v>
                </c:pt>
                <c:pt idx="6787">
                  <c:v>235000</c:v>
                </c:pt>
                <c:pt idx="6788">
                  <c:v>212000</c:v>
                </c:pt>
                <c:pt idx="6789">
                  <c:v>310000</c:v>
                </c:pt>
                <c:pt idx="6790">
                  <c:v>539000</c:v>
                </c:pt>
                <c:pt idx="6791">
                  <c:v>390000</c:v>
                </c:pt>
                <c:pt idx="6792">
                  <c:v>560000</c:v>
                </c:pt>
                <c:pt idx="6793">
                  <c:v>800000</c:v>
                </c:pt>
                <c:pt idx="6794" formatCode="0.00E+00">
                  <c:v>1900000</c:v>
                </c:pt>
                <c:pt idx="6795">
                  <c:v>472000</c:v>
                </c:pt>
                <c:pt idx="6796">
                  <c:v>502550</c:v>
                </c:pt>
                <c:pt idx="6797">
                  <c:v>830000</c:v>
                </c:pt>
                <c:pt idx="6798">
                  <c:v>224950</c:v>
                </c:pt>
                <c:pt idx="6799">
                  <c:v>375000</c:v>
                </c:pt>
                <c:pt idx="6800">
                  <c:v>645000</c:v>
                </c:pt>
                <c:pt idx="6801">
                  <c:v>599000</c:v>
                </c:pt>
                <c:pt idx="6802">
                  <c:v>515000</c:v>
                </c:pt>
                <c:pt idx="6803">
                  <c:v>135000</c:v>
                </c:pt>
                <c:pt idx="6804">
                  <c:v>485000</c:v>
                </c:pt>
                <c:pt idx="6805">
                  <c:v>890000</c:v>
                </c:pt>
                <c:pt idx="6806">
                  <c:v>215000</c:v>
                </c:pt>
                <c:pt idx="6807">
                  <c:v>299500</c:v>
                </c:pt>
                <c:pt idx="6808">
                  <c:v>800000</c:v>
                </c:pt>
                <c:pt idx="6809">
                  <c:v>275000</c:v>
                </c:pt>
                <c:pt idx="6810">
                  <c:v>256400</c:v>
                </c:pt>
                <c:pt idx="6811">
                  <c:v>310000</c:v>
                </c:pt>
                <c:pt idx="6812">
                  <c:v>385000</c:v>
                </c:pt>
                <c:pt idx="6813">
                  <c:v>203000</c:v>
                </c:pt>
                <c:pt idx="6814">
                  <c:v>285000</c:v>
                </c:pt>
                <c:pt idx="6815">
                  <c:v>473975</c:v>
                </c:pt>
                <c:pt idx="6816">
                  <c:v>320000</c:v>
                </c:pt>
                <c:pt idx="6817">
                  <c:v>599000</c:v>
                </c:pt>
                <c:pt idx="6818">
                  <c:v>580000</c:v>
                </c:pt>
                <c:pt idx="6819">
                  <c:v>269500</c:v>
                </c:pt>
                <c:pt idx="6820">
                  <c:v>274000</c:v>
                </c:pt>
                <c:pt idx="6821">
                  <c:v>347000</c:v>
                </c:pt>
                <c:pt idx="6822">
                  <c:v>270000</c:v>
                </c:pt>
                <c:pt idx="6823" formatCode="0.00E+00">
                  <c:v>1430000</c:v>
                </c:pt>
                <c:pt idx="6824">
                  <c:v>220000</c:v>
                </c:pt>
                <c:pt idx="6825">
                  <c:v>243000</c:v>
                </c:pt>
                <c:pt idx="6826">
                  <c:v>457500</c:v>
                </c:pt>
                <c:pt idx="6827">
                  <c:v>340000</c:v>
                </c:pt>
                <c:pt idx="6828">
                  <c:v>657500</c:v>
                </c:pt>
                <c:pt idx="6829">
                  <c:v>332500</c:v>
                </c:pt>
                <c:pt idx="6830">
                  <c:v>340000</c:v>
                </c:pt>
                <c:pt idx="6831">
                  <c:v>350000</c:v>
                </c:pt>
                <c:pt idx="6832">
                  <c:v>428000</c:v>
                </c:pt>
                <c:pt idx="6833">
                  <c:v>515055</c:v>
                </c:pt>
                <c:pt idx="6834">
                  <c:v>450000</c:v>
                </c:pt>
                <c:pt idx="6835">
                  <c:v>190000</c:v>
                </c:pt>
                <c:pt idx="6836" formatCode="0.00E+00">
                  <c:v>1000000</c:v>
                </c:pt>
                <c:pt idx="6837">
                  <c:v>299000</c:v>
                </c:pt>
                <c:pt idx="6838">
                  <c:v>508000</c:v>
                </c:pt>
                <c:pt idx="6839">
                  <c:v>294000</c:v>
                </c:pt>
                <c:pt idx="6840">
                  <c:v>320000</c:v>
                </c:pt>
                <c:pt idx="6841">
                  <c:v>641000</c:v>
                </c:pt>
                <c:pt idx="6842">
                  <c:v>675000</c:v>
                </c:pt>
                <c:pt idx="6843">
                  <c:v>255000</c:v>
                </c:pt>
                <c:pt idx="6844">
                  <c:v>286651</c:v>
                </c:pt>
                <c:pt idx="6845">
                  <c:v>607500</c:v>
                </c:pt>
                <c:pt idx="6846">
                  <c:v>765000</c:v>
                </c:pt>
                <c:pt idx="6847">
                  <c:v>334950</c:v>
                </c:pt>
                <c:pt idx="6848">
                  <c:v>426000</c:v>
                </c:pt>
                <c:pt idx="6849">
                  <c:v>775000</c:v>
                </c:pt>
                <c:pt idx="6850">
                  <c:v>343000</c:v>
                </c:pt>
                <c:pt idx="6851">
                  <c:v>470101</c:v>
                </c:pt>
                <c:pt idx="6852">
                  <c:v>195000</c:v>
                </c:pt>
                <c:pt idx="6853">
                  <c:v>772500</c:v>
                </c:pt>
                <c:pt idx="6854">
                  <c:v>450000</c:v>
                </c:pt>
                <c:pt idx="6855" formatCode="0.00E+00">
                  <c:v>1437500</c:v>
                </c:pt>
                <c:pt idx="6856">
                  <c:v>525000</c:v>
                </c:pt>
                <c:pt idx="6857">
                  <c:v>280000</c:v>
                </c:pt>
                <c:pt idx="6858">
                  <c:v>270000</c:v>
                </c:pt>
                <c:pt idx="6859">
                  <c:v>406100</c:v>
                </c:pt>
                <c:pt idx="6860">
                  <c:v>332544</c:v>
                </c:pt>
                <c:pt idx="6861">
                  <c:v>110000</c:v>
                </c:pt>
                <c:pt idx="6862">
                  <c:v>685000</c:v>
                </c:pt>
                <c:pt idx="6863">
                  <c:v>461000</c:v>
                </c:pt>
                <c:pt idx="6864">
                  <c:v>615000</c:v>
                </c:pt>
                <c:pt idx="6865">
                  <c:v>550000</c:v>
                </c:pt>
                <c:pt idx="6866" formatCode="0.00E+00">
                  <c:v>1060000</c:v>
                </c:pt>
                <c:pt idx="6867">
                  <c:v>685000</c:v>
                </c:pt>
                <c:pt idx="6868" formatCode="0.00E+00">
                  <c:v>1555000</c:v>
                </c:pt>
                <c:pt idx="6869">
                  <c:v>312000</c:v>
                </c:pt>
                <c:pt idx="6870">
                  <c:v>507500</c:v>
                </c:pt>
                <c:pt idx="6871">
                  <c:v>217000</c:v>
                </c:pt>
                <c:pt idx="6872">
                  <c:v>439000</c:v>
                </c:pt>
                <c:pt idx="6873">
                  <c:v>620000</c:v>
                </c:pt>
                <c:pt idx="6874">
                  <c:v>915000</c:v>
                </c:pt>
                <c:pt idx="6875">
                  <c:v>425000</c:v>
                </c:pt>
                <c:pt idx="6876">
                  <c:v>435000</c:v>
                </c:pt>
                <c:pt idx="6877">
                  <c:v>305000</c:v>
                </c:pt>
                <c:pt idx="6878">
                  <c:v>276000</c:v>
                </c:pt>
                <c:pt idx="6879">
                  <c:v>327500</c:v>
                </c:pt>
                <c:pt idx="6880">
                  <c:v>810000</c:v>
                </c:pt>
                <c:pt idx="6881">
                  <c:v>715000</c:v>
                </c:pt>
                <c:pt idx="6882">
                  <c:v>272000</c:v>
                </c:pt>
                <c:pt idx="6883">
                  <c:v>266000</c:v>
                </c:pt>
                <c:pt idx="6884">
                  <c:v>543000</c:v>
                </c:pt>
                <c:pt idx="6885">
                  <c:v>400000</c:v>
                </c:pt>
                <c:pt idx="6886">
                  <c:v>509500</c:v>
                </c:pt>
                <c:pt idx="6887">
                  <c:v>495000</c:v>
                </c:pt>
                <c:pt idx="6888">
                  <c:v>424950</c:v>
                </c:pt>
                <c:pt idx="6889">
                  <c:v>230000</c:v>
                </c:pt>
                <c:pt idx="6890">
                  <c:v>235000</c:v>
                </c:pt>
                <c:pt idx="6891">
                  <c:v>763000</c:v>
                </c:pt>
                <c:pt idx="6892">
                  <c:v>350000</c:v>
                </c:pt>
                <c:pt idx="6893">
                  <c:v>900000</c:v>
                </c:pt>
                <c:pt idx="6894">
                  <c:v>250000</c:v>
                </c:pt>
                <c:pt idx="6895">
                  <c:v>225000</c:v>
                </c:pt>
                <c:pt idx="6896">
                  <c:v>255000</c:v>
                </c:pt>
                <c:pt idx="6897">
                  <c:v>161700</c:v>
                </c:pt>
                <c:pt idx="6898">
                  <c:v>336000</c:v>
                </c:pt>
                <c:pt idx="6899">
                  <c:v>410500</c:v>
                </c:pt>
                <c:pt idx="6900">
                  <c:v>502700</c:v>
                </c:pt>
                <c:pt idx="6901">
                  <c:v>505000</c:v>
                </c:pt>
                <c:pt idx="6902">
                  <c:v>250000</c:v>
                </c:pt>
                <c:pt idx="6903">
                  <c:v>570000</c:v>
                </c:pt>
                <c:pt idx="6904">
                  <c:v>349900</c:v>
                </c:pt>
                <c:pt idx="6905">
                  <c:v>465000</c:v>
                </c:pt>
                <c:pt idx="6906">
                  <c:v>625000</c:v>
                </c:pt>
                <c:pt idx="6907">
                  <c:v>655000</c:v>
                </c:pt>
                <c:pt idx="6908">
                  <c:v>469000</c:v>
                </c:pt>
                <c:pt idx="6909">
                  <c:v>355000</c:v>
                </c:pt>
                <c:pt idx="6910">
                  <c:v>596000</c:v>
                </c:pt>
                <c:pt idx="6911">
                  <c:v>790000</c:v>
                </c:pt>
                <c:pt idx="6912">
                  <c:v>885000</c:v>
                </c:pt>
                <c:pt idx="6913" formatCode="0.00E+00">
                  <c:v>1030000</c:v>
                </c:pt>
                <c:pt idx="6914">
                  <c:v>710000</c:v>
                </c:pt>
                <c:pt idx="6915">
                  <c:v>428040</c:v>
                </c:pt>
                <c:pt idx="6916" formatCode="0.00E+00">
                  <c:v>1370000</c:v>
                </c:pt>
                <c:pt idx="6917">
                  <c:v>546000</c:v>
                </c:pt>
                <c:pt idx="6918">
                  <c:v>540000</c:v>
                </c:pt>
                <c:pt idx="6919">
                  <c:v>435000</c:v>
                </c:pt>
                <c:pt idx="6920">
                  <c:v>540000</c:v>
                </c:pt>
                <c:pt idx="6921">
                  <c:v>284000</c:v>
                </c:pt>
                <c:pt idx="6922">
                  <c:v>208000</c:v>
                </c:pt>
                <c:pt idx="6923">
                  <c:v>315000</c:v>
                </c:pt>
                <c:pt idx="6924">
                  <c:v>417500</c:v>
                </c:pt>
                <c:pt idx="6925">
                  <c:v>345000</c:v>
                </c:pt>
                <c:pt idx="6926">
                  <c:v>375000</c:v>
                </c:pt>
                <c:pt idx="6927">
                  <c:v>389800</c:v>
                </c:pt>
                <c:pt idx="6928">
                  <c:v>475000</c:v>
                </c:pt>
                <c:pt idx="6929">
                  <c:v>569000</c:v>
                </c:pt>
                <c:pt idx="6930">
                  <c:v>985000</c:v>
                </c:pt>
                <c:pt idx="6931">
                  <c:v>532000</c:v>
                </c:pt>
                <c:pt idx="6932">
                  <c:v>280000</c:v>
                </c:pt>
                <c:pt idx="6933">
                  <c:v>435000</c:v>
                </c:pt>
                <c:pt idx="6934">
                  <c:v>223000</c:v>
                </c:pt>
                <c:pt idx="6935">
                  <c:v>390000</c:v>
                </c:pt>
                <c:pt idx="6936">
                  <c:v>315000</c:v>
                </c:pt>
                <c:pt idx="6937">
                  <c:v>612000</c:v>
                </c:pt>
                <c:pt idx="6938">
                  <c:v>591000</c:v>
                </c:pt>
                <c:pt idx="6939">
                  <c:v>800000</c:v>
                </c:pt>
                <c:pt idx="6940">
                  <c:v>225000</c:v>
                </c:pt>
                <c:pt idx="6941">
                  <c:v>589900</c:v>
                </c:pt>
                <c:pt idx="6942">
                  <c:v>565000</c:v>
                </c:pt>
                <c:pt idx="6943">
                  <c:v>650000</c:v>
                </c:pt>
                <c:pt idx="6944">
                  <c:v>499000</c:v>
                </c:pt>
                <c:pt idx="6945">
                  <c:v>280000</c:v>
                </c:pt>
                <c:pt idx="6946">
                  <c:v>649950</c:v>
                </c:pt>
                <c:pt idx="6947">
                  <c:v>420000</c:v>
                </c:pt>
                <c:pt idx="6948">
                  <c:v>319990</c:v>
                </c:pt>
                <c:pt idx="6949">
                  <c:v>265000</c:v>
                </c:pt>
                <c:pt idx="6950">
                  <c:v>482000</c:v>
                </c:pt>
                <c:pt idx="6951">
                  <c:v>452000</c:v>
                </c:pt>
                <c:pt idx="6952" formatCode="0.00E+00">
                  <c:v>1488000</c:v>
                </c:pt>
                <c:pt idx="6953">
                  <c:v>375000</c:v>
                </c:pt>
                <c:pt idx="6954">
                  <c:v>588000</c:v>
                </c:pt>
                <c:pt idx="6955">
                  <c:v>635000</c:v>
                </c:pt>
                <c:pt idx="6956">
                  <c:v>280500</c:v>
                </c:pt>
                <c:pt idx="6957">
                  <c:v>210500</c:v>
                </c:pt>
                <c:pt idx="6958">
                  <c:v>196500</c:v>
                </c:pt>
                <c:pt idx="6959" formatCode="0.00E+00">
                  <c:v>1395000</c:v>
                </c:pt>
                <c:pt idx="6960">
                  <c:v>475000</c:v>
                </c:pt>
                <c:pt idx="6961">
                  <c:v>550000</c:v>
                </c:pt>
                <c:pt idx="6962" formatCode="0.00E+00">
                  <c:v>1580000</c:v>
                </c:pt>
                <c:pt idx="6963">
                  <c:v>240000</c:v>
                </c:pt>
                <c:pt idx="6964">
                  <c:v>272000</c:v>
                </c:pt>
                <c:pt idx="6965">
                  <c:v>408506</c:v>
                </c:pt>
                <c:pt idx="6966">
                  <c:v>640000</c:v>
                </c:pt>
                <c:pt idx="6967">
                  <c:v>316000</c:v>
                </c:pt>
                <c:pt idx="6968">
                  <c:v>299000</c:v>
                </c:pt>
                <c:pt idx="6969">
                  <c:v>447500</c:v>
                </c:pt>
                <c:pt idx="6970">
                  <c:v>736500</c:v>
                </c:pt>
                <c:pt idx="6971">
                  <c:v>665000</c:v>
                </c:pt>
                <c:pt idx="6972">
                  <c:v>707000</c:v>
                </c:pt>
                <c:pt idx="6973">
                  <c:v>215000</c:v>
                </c:pt>
                <c:pt idx="6974">
                  <c:v>275000</c:v>
                </c:pt>
                <c:pt idx="6975">
                  <c:v>648000</c:v>
                </c:pt>
                <c:pt idx="6976">
                  <c:v>415000</c:v>
                </c:pt>
                <c:pt idx="6977">
                  <c:v>690000</c:v>
                </c:pt>
                <c:pt idx="6978">
                  <c:v>320000</c:v>
                </c:pt>
                <c:pt idx="6979">
                  <c:v>750000</c:v>
                </c:pt>
                <c:pt idx="6980">
                  <c:v>355000</c:v>
                </c:pt>
                <c:pt idx="6981">
                  <c:v>246000</c:v>
                </c:pt>
                <c:pt idx="6982" formatCode="0.00E+00">
                  <c:v>1155000</c:v>
                </c:pt>
                <c:pt idx="6983">
                  <c:v>744000</c:v>
                </c:pt>
                <c:pt idx="6984" formatCode="0.00E+00">
                  <c:v>1210000</c:v>
                </c:pt>
                <c:pt idx="6985">
                  <c:v>217000</c:v>
                </c:pt>
                <c:pt idx="6986">
                  <c:v>583000</c:v>
                </c:pt>
                <c:pt idx="6987">
                  <c:v>515000</c:v>
                </c:pt>
                <c:pt idx="6988">
                  <c:v>594000</c:v>
                </c:pt>
                <c:pt idx="6989">
                  <c:v>303100</c:v>
                </c:pt>
                <c:pt idx="6990">
                  <c:v>430000</c:v>
                </c:pt>
                <c:pt idx="6991">
                  <c:v>708000</c:v>
                </c:pt>
                <c:pt idx="6992">
                  <c:v>221000</c:v>
                </c:pt>
                <c:pt idx="6993">
                  <c:v>325000</c:v>
                </c:pt>
                <c:pt idx="6994" formatCode="0.00E+00">
                  <c:v>1295650</c:v>
                </c:pt>
                <c:pt idx="6995">
                  <c:v>385000</c:v>
                </c:pt>
                <c:pt idx="6996">
                  <c:v>359500</c:v>
                </c:pt>
                <c:pt idx="6997">
                  <c:v>433000</c:v>
                </c:pt>
                <c:pt idx="6998">
                  <c:v>525000</c:v>
                </c:pt>
                <c:pt idx="6999">
                  <c:v>356200</c:v>
                </c:pt>
                <c:pt idx="7000">
                  <c:v>595000</c:v>
                </c:pt>
                <c:pt idx="7001">
                  <c:v>560000</c:v>
                </c:pt>
                <c:pt idx="7002" formatCode="0.00E+00">
                  <c:v>2175000</c:v>
                </c:pt>
                <c:pt idx="7003">
                  <c:v>513000</c:v>
                </c:pt>
                <c:pt idx="7004">
                  <c:v>365000</c:v>
                </c:pt>
                <c:pt idx="7005">
                  <c:v>368000</c:v>
                </c:pt>
                <c:pt idx="7006">
                  <c:v>870000</c:v>
                </c:pt>
                <c:pt idx="7007">
                  <c:v>225000</c:v>
                </c:pt>
                <c:pt idx="7008" formatCode="0.00E+00">
                  <c:v>1387000</c:v>
                </c:pt>
                <c:pt idx="7009">
                  <c:v>177000</c:v>
                </c:pt>
                <c:pt idx="7010">
                  <c:v>465000</c:v>
                </c:pt>
                <c:pt idx="7011">
                  <c:v>750000</c:v>
                </c:pt>
                <c:pt idx="7012">
                  <c:v>149000</c:v>
                </c:pt>
                <c:pt idx="7013">
                  <c:v>605000</c:v>
                </c:pt>
                <c:pt idx="7014">
                  <c:v>725000</c:v>
                </c:pt>
                <c:pt idx="7015">
                  <c:v>413900</c:v>
                </c:pt>
                <c:pt idx="7016">
                  <c:v>199950</c:v>
                </c:pt>
                <c:pt idx="7017">
                  <c:v>400000</c:v>
                </c:pt>
                <c:pt idx="7018">
                  <c:v>870000</c:v>
                </c:pt>
                <c:pt idx="7019">
                  <c:v>292000</c:v>
                </c:pt>
                <c:pt idx="7020">
                  <c:v>225000</c:v>
                </c:pt>
                <c:pt idx="7021">
                  <c:v>466750</c:v>
                </c:pt>
                <c:pt idx="7022">
                  <c:v>330000</c:v>
                </c:pt>
                <c:pt idx="7023">
                  <c:v>770000</c:v>
                </c:pt>
                <c:pt idx="7024">
                  <c:v>802500</c:v>
                </c:pt>
                <c:pt idx="7025">
                  <c:v>378800</c:v>
                </c:pt>
                <c:pt idx="7026">
                  <c:v>795000</c:v>
                </c:pt>
                <c:pt idx="7027">
                  <c:v>460000</c:v>
                </c:pt>
                <c:pt idx="7028">
                  <c:v>567000</c:v>
                </c:pt>
                <c:pt idx="7029">
                  <c:v>209950</c:v>
                </c:pt>
                <c:pt idx="7030">
                  <c:v>415000</c:v>
                </c:pt>
                <c:pt idx="7031">
                  <c:v>424500</c:v>
                </c:pt>
                <c:pt idx="7032">
                  <c:v>261000</c:v>
                </c:pt>
                <c:pt idx="7033">
                  <c:v>365000</c:v>
                </c:pt>
                <c:pt idx="7034">
                  <c:v>631000</c:v>
                </c:pt>
                <c:pt idx="7035" formatCode="0.00E+00">
                  <c:v>3800000</c:v>
                </c:pt>
                <c:pt idx="7036">
                  <c:v>584000</c:v>
                </c:pt>
                <c:pt idx="7037">
                  <c:v>310000</c:v>
                </c:pt>
                <c:pt idx="7038">
                  <c:v>717000</c:v>
                </c:pt>
                <c:pt idx="7039">
                  <c:v>667000</c:v>
                </c:pt>
                <c:pt idx="7040">
                  <c:v>190000</c:v>
                </c:pt>
                <c:pt idx="7041">
                  <c:v>430000</c:v>
                </c:pt>
                <c:pt idx="7042">
                  <c:v>213000</c:v>
                </c:pt>
                <c:pt idx="7043">
                  <c:v>475000</c:v>
                </c:pt>
                <c:pt idx="7044">
                  <c:v>649000</c:v>
                </c:pt>
                <c:pt idx="7045">
                  <c:v>715000</c:v>
                </c:pt>
                <c:pt idx="7046">
                  <c:v>845000</c:v>
                </c:pt>
                <c:pt idx="7047">
                  <c:v>390000</c:v>
                </c:pt>
                <c:pt idx="7048">
                  <c:v>390000</c:v>
                </c:pt>
                <c:pt idx="7049">
                  <c:v>328000</c:v>
                </c:pt>
                <c:pt idx="7050">
                  <c:v>239999</c:v>
                </c:pt>
                <c:pt idx="7051">
                  <c:v>225000</c:v>
                </c:pt>
                <c:pt idx="7052">
                  <c:v>920000</c:v>
                </c:pt>
                <c:pt idx="7053">
                  <c:v>940000</c:v>
                </c:pt>
                <c:pt idx="7054">
                  <c:v>465000</c:v>
                </c:pt>
                <c:pt idx="7055">
                  <c:v>241000</c:v>
                </c:pt>
                <c:pt idx="7056">
                  <c:v>307550</c:v>
                </c:pt>
                <c:pt idx="7057">
                  <c:v>490000</c:v>
                </c:pt>
                <c:pt idx="7058">
                  <c:v>647000</c:v>
                </c:pt>
                <c:pt idx="7059">
                  <c:v>780000</c:v>
                </c:pt>
                <c:pt idx="7060">
                  <c:v>517500</c:v>
                </c:pt>
                <c:pt idx="7061">
                  <c:v>295000</c:v>
                </c:pt>
                <c:pt idx="7062">
                  <c:v>560000</c:v>
                </c:pt>
                <c:pt idx="7063">
                  <c:v>319450</c:v>
                </c:pt>
                <c:pt idx="7064" formatCode="0.00E+00">
                  <c:v>1500000</c:v>
                </c:pt>
                <c:pt idx="7065">
                  <c:v>340000</c:v>
                </c:pt>
                <c:pt idx="7066">
                  <c:v>249950</c:v>
                </c:pt>
                <c:pt idx="7067">
                  <c:v>499950</c:v>
                </c:pt>
                <c:pt idx="7068" formatCode="0.00E+00">
                  <c:v>1038000</c:v>
                </c:pt>
                <c:pt idx="7069">
                  <c:v>750000</c:v>
                </c:pt>
                <c:pt idx="7070">
                  <c:v>875000</c:v>
                </c:pt>
                <c:pt idx="7071">
                  <c:v>678000</c:v>
                </c:pt>
                <c:pt idx="7072">
                  <c:v>360000</c:v>
                </c:pt>
                <c:pt idx="7073">
                  <c:v>354900</c:v>
                </c:pt>
                <c:pt idx="7074">
                  <c:v>632000</c:v>
                </c:pt>
                <c:pt idx="7075">
                  <c:v>350000</c:v>
                </c:pt>
                <c:pt idx="7076">
                  <c:v>990000</c:v>
                </c:pt>
                <c:pt idx="7077" formatCode="0.00E+00">
                  <c:v>1650000</c:v>
                </c:pt>
                <c:pt idx="7078">
                  <c:v>481000</c:v>
                </c:pt>
                <c:pt idx="7079">
                  <c:v>485000</c:v>
                </c:pt>
                <c:pt idx="7080">
                  <c:v>477000</c:v>
                </c:pt>
                <c:pt idx="7081">
                  <c:v>560000</c:v>
                </c:pt>
                <c:pt idx="7082">
                  <c:v>600000</c:v>
                </c:pt>
                <c:pt idx="7083">
                  <c:v>622500</c:v>
                </c:pt>
                <c:pt idx="7084">
                  <c:v>410000</c:v>
                </c:pt>
                <c:pt idx="7085">
                  <c:v>318200</c:v>
                </c:pt>
                <c:pt idx="7086">
                  <c:v>289000</c:v>
                </c:pt>
                <c:pt idx="7087">
                  <c:v>263000</c:v>
                </c:pt>
                <c:pt idx="7088">
                  <c:v>240000</c:v>
                </c:pt>
                <c:pt idx="7089">
                  <c:v>281500</c:v>
                </c:pt>
                <c:pt idx="7090">
                  <c:v>587206</c:v>
                </c:pt>
                <c:pt idx="7091">
                  <c:v>482000</c:v>
                </c:pt>
                <c:pt idx="7092">
                  <c:v>485000</c:v>
                </c:pt>
                <c:pt idx="7093">
                  <c:v>309000</c:v>
                </c:pt>
                <c:pt idx="7094">
                  <c:v>221000</c:v>
                </c:pt>
                <c:pt idx="7095">
                  <c:v>700000</c:v>
                </c:pt>
                <c:pt idx="7096">
                  <c:v>411500</c:v>
                </c:pt>
                <c:pt idx="7097">
                  <c:v>285000</c:v>
                </c:pt>
                <c:pt idx="7098">
                  <c:v>395000</c:v>
                </c:pt>
                <c:pt idx="7099">
                  <c:v>237950</c:v>
                </c:pt>
                <c:pt idx="7100">
                  <c:v>680000</c:v>
                </c:pt>
                <c:pt idx="7101">
                  <c:v>199950</c:v>
                </c:pt>
                <c:pt idx="7102">
                  <c:v>765000</c:v>
                </c:pt>
                <c:pt idx="7103">
                  <c:v>515000</c:v>
                </c:pt>
                <c:pt idx="7104">
                  <c:v>470000</c:v>
                </c:pt>
                <c:pt idx="7105">
                  <c:v>330000</c:v>
                </c:pt>
                <c:pt idx="7106">
                  <c:v>284000</c:v>
                </c:pt>
                <c:pt idx="7107">
                  <c:v>295000</c:v>
                </c:pt>
                <c:pt idx="7108">
                  <c:v>555000</c:v>
                </c:pt>
                <c:pt idx="7109">
                  <c:v>350000</c:v>
                </c:pt>
                <c:pt idx="7110">
                  <c:v>240000</c:v>
                </c:pt>
                <c:pt idx="7111">
                  <c:v>419900</c:v>
                </c:pt>
                <c:pt idx="7112">
                  <c:v>528000</c:v>
                </c:pt>
                <c:pt idx="7113">
                  <c:v>481000</c:v>
                </c:pt>
                <c:pt idx="7114">
                  <c:v>304700</c:v>
                </c:pt>
                <c:pt idx="7115">
                  <c:v>715000</c:v>
                </c:pt>
                <c:pt idx="7116">
                  <c:v>738950</c:v>
                </c:pt>
                <c:pt idx="7117">
                  <c:v>215000</c:v>
                </c:pt>
                <c:pt idx="7118">
                  <c:v>300000</c:v>
                </c:pt>
                <c:pt idx="7119">
                  <c:v>346000</c:v>
                </c:pt>
                <c:pt idx="7120">
                  <c:v>473000</c:v>
                </c:pt>
                <c:pt idx="7121">
                  <c:v>500000</c:v>
                </c:pt>
                <c:pt idx="7122">
                  <c:v>750000</c:v>
                </c:pt>
                <c:pt idx="7123">
                  <c:v>519900</c:v>
                </c:pt>
                <c:pt idx="7124">
                  <c:v>378500</c:v>
                </c:pt>
                <c:pt idx="7125">
                  <c:v>314500</c:v>
                </c:pt>
                <c:pt idx="7126">
                  <c:v>499950</c:v>
                </c:pt>
                <c:pt idx="7127" formatCode="0.00E+00">
                  <c:v>1735000</c:v>
                </c:pt>
                <c:pt idx="7128">
                  <c:v>630000</c:v>
                </c:pt>
                <c:pt idx="7129">
                  <c:v>360000</c:v>
                </c:pt>
                <c:pt idx="7130">
                  <c:v>460000</c:v>
                </c:pt>
                <c:pt idx="7131">
                  <c:v>361000</c:v>
                </c:pt>
                <c:pt idx="7132">
                  <c:v>713400</c:v>
                </c:pt>
                <c:pt idx="7133">
                  <c:v>445000</c:v>
                </c:pt>
                <c:pt idx="7134">
                  <c:v>305000</c:v>
                </c:pt>
                <c:pt idx="7135" formatCode="0.00E+00">
                  <c:v>1430000</c:v>
                </c:pt>
                <c:pt idx="7136">
                  <c:v>222000</c:v>
                </c:pt>
                <c:pt idx="7137">
                  <c:v>510000</c:v>
                </c:pt>
                <c:pt idx="7138">
                  <c:v>500000</c:v>
                </c:pt>
                <c:pt idx="7139">
                  <c:v>605000</c:v>
                </c:pt>
                <c:pt idx="7140">
                  <c:v>393000</c:v>
                </c:pt>
                <c:pt idx="7141">
                  <c:v>725000</c:v>
                </c:pt>
                <c:pt idx="7142">
                  <c:v>320000</c:v>
                </c:pt>
                <c:pt idx="7143">
                  <c:v>210000</c:v>
                </c:pt>
                <c:pt idx="7144">
                  <c:v>419900</c:v>
                </c:pt>
                <c:pt idx="7145">
                  <c:v>410000</c:v>
                </c:pt>
                <c:pt idx="7146">
                  <c:v>721000</c:v>
                </c:pt>
                <c:pt idx="7147">
                  <c:v>605000</c:v>
                </c:pt>
                <c:pt idx="7148">
                  <c:v>738000</c:v>
                </c:pt>
                <c:pt idx="7149">
                  <c:v>725000</c:v>
                </c:pt>
                <c:pt idx="7150">
                  <c:v>255000</c:v>
                </c:pt>
                <c:pt idx="7151">
                  <c:v>303000</c:v>
                </c:pt>
                <c:pt idx="7152">
                  <c:v>394950</c:v>
                </c:pt>
                <c:pt idx="7153">
                  <c:v>530000</c:v>
                </c:pt>
                <c:pt idx="7154">
                  <c:v>475000</c:v>
                </c:pt>
                <c:pt idx="7155">
                  <c:v>250000</c:v>
                </c:pt>
                <c:pt idx="7156">
                  <c:v>180000</c:v>
                </c:pt>
                <c:pt idx="7157">
                  <c:v>443500</c:v>
                </c:pt>
                <c:pt idx="7158">
                  <c:v>390000</c:v>
                </c:pt>
                <c:pt idx="7159">
                  <c:v>430000</c:v>
                </c:pt>
                <c:pt idx="7160">
                  <c:v>460000</c:v>
                </c:pt>
                <c:pt idx="7161">
                  <c:v>660000</c:v>
                </c:pt>
                <c:pt idx="7162">
                  <c:v>515000</c:v>
                </c:pt>
                <c:pt idx="7163">
                  <c:v>482500</c:v>
                </c:pt>
                <c:pt idx="7164">
                  <c:v>305000</c:v>
                </c:pt>
                <c:pt idx="7165">
                  <c:v>835000</c:v>
                </c:pt>
                <c:pt idx="7166">
                  <c:v>237000</c:v>
                </c:pt>
                <c:pt idx="7167">
                  <c:v>445000</c:v>
                </c:pt>
                <c:pt idx="7168">
                  <c:v>710000</c:v>
                </c:pt>
                <c:pt idx="7169">
                  <c:v>180000</c:v>
                </c:pt>
                <c:pt idx="7170">
                  <c:v>280017</c:v>
                </c:pt>
                <c:pt idx="7171">
                  <c:v>436500</c:v>
                </c:pt>
                <c:pt idx="7172" formatCode="0.00E+00">
                  <c:v>1255000</c:v>
                </c:pt>
                <c:pt idx="7173">
                  <c:v>420000</c:v>
                </c:pt>
                <c:pt idx="7174">
                  <c:v>205000</c:v>
                </c:pt>
                <c:pt idx="7175">
                  <c:v>570000</c:v>
                </c:pt>
                <c:pt idx="7176">
                  <c:v>565000</c:v>
                </c:pt>
                <c:pt idx="7177">
                  <c:v>287000</c:v>
                </c:pt>
                <c:pt idx="7178">
                  <c:v>260000</c:v>
                </c:pt>
                <c:pt idx="7179">
                  <c:v>470000</c:v>
                </c:pt>
                <c:pt idx="7180">
                  <c:v>700000</c:v>
                </c:pt>
                <c:pt idx="7181">
                  <c:v>249000</c:v>
                </c:pt>
                <c:pt idx="7182">
                  <c:v>568000</c:v>
                </c:pt>
                <c:pt idx="7183">
                  <c:v>500000</c:v>
                </c:pt>
                <c:pt idx="7184">
                  <c:v>358000</c:v>
                </c:pt>
                <c:pt idx="7185">
                  <c:v>225000</c:v>
                </c:pt>
                <c:pt idx="7186">
                  <c:v>275500</c:v>
                </c:pt>
                <c:pt idx="7187">
                  <c:v>495000</c:v>
                </c:pt>
                <c:pt idx="7188">
                  <c:v>758800</c:v>
                </c:pt>
                <c:pt idx="7189">
                  <c:v>280000</c:v>
                </c:pt>
                <c:pt idx="7190">
                  <c:v>380500</c:v>
                </c:pt>
                <c:pt idx="7191" formatCode="0.00E+00">
                  <c:v>3200000</c:v>
                </c:pt>
                <c:pt idx="7192">
                  <c:v>260000</c:v>
                </c:pt>
                <c:pt idx="7193">
                  <c:v>630000</c:v>
                </c:pt>
                <c:pt idx="7194">
                  <c:v>875000</c:v>
                </c:pt>
                <c:pt idx="7195">
                  <c:v>457500</c:v>
                </c:pt>
                <c:pt idx="7196">
                  <c:v>900000</c:v>
                </c:pt>
                <c:pt idx="7197">
                  <c:v>235000</c:v>
                </c:pt>
                <c:pt idx="7198">
                  <c:v>410000</c:v>
                </c:pt>
                <c:pt idx="7199">
                  <c:v>355000</c:v>
                </c:pt>
                <c:pt idx="7200" formatCode="0.00E+00">
                  <c:v>1300000</c:v>
                </c:pt>
                <c:pt idx="7201">
                  <c:v>467500</c:v>
                </c:pt>
                <c:pt idx="7202">
                  <c:v>500000</c:v>
                </c:pt>
                <c:pt idx="7203">
                  <c:v>995000</c:v>
                </c:pt>
                <c:pt idx="7204">
                  <c:v>277000</c:v>
                </c:pt>
                <c:pt idx="7205">
                  <c:v>630000</c:v>
                </c:pt>
                <c:pt idx="7206">
                  <c:v>628000</c:v>
                </c:pt>
                <c:pt idx="7207">
                  <c:v>655000</c:v>
                </c:pt>
                <c:pt idx="7208">
                  <c:v>170000</c:v>
                </c:pt>
                <c:pt idx="7209">
                  <c:v>352500</c:v>
                </c:pt>
                <c:pt idx="7210">
                  <c:v>615000</c:v>
                </c:pt>
                <c:pt idx="7211">
                  <c:v>165000</c:v>
                </c:pt>
                <c:pt idx="7212">
                  <c:v>243500</c:v>
                </c:pt>
                <c:pt idx="7213">
                  <c:v>304000</c:v>
                </c:pt>
                <c:pt idx="7214">
                  <c:v>369000</c:v>
                </c:pt>
                <c:pt idx="7215">
                  <c:v>779950</c:v>
                </c:pt>
                <c:pt idx="7216">
                  <c:v>605000</c:v>
                </c:pt>
                <c:pt idx="7217">
                  <c:v>292500</c:v>
                </c:pt>
                <c:pt idx="7218">
                  <c:v>500007</c:v>
                </c:pt>
                <c:pt idx="7219">
                  <c:v>449999</c:v>
                </c:pt>
                <c:pt idx="7220">
                  <c:v>355000</c:v>
                </c:pt>
                <c:pt idx="7221">
                  <c:v>258000</c:v>
                </c:pt>
                <c:pt idx="7222">
                  <c:v>380000</c:v>
                </c:pt>
                <c:pt idx="7223">
                  <c:v>650000</c:v>
                </c:pt>
                <c:pt idx="7224">
                  <c:v>456500</c:v>
                </c:pt>
                <c:pt idx="7225">
                  <c:v>259950</c:v>
                </c:pt>
                <c:pt idx="7226">
                  <c:v>123000</c:v>
                </c:pt>
                <c:pt idx="7227">
                  <c:v>520000</c:v>
                </c:pt>
                <c:pt idx="7228">
                  <c:v>506000</c:v>
                </c:pt>
                <c:pt idx="7229">
                  <c:v>425000</c:v>
                </c:pt>
                <c:pt idx="7230">
                  <c:v>438000</c:v>
                </c:pt>
                <c:pt idx="7231" formatCode="0.00E+00">
                  <c:v>1490000</c:v>
                </c:pt>
                <c:pt idx="7232">
                  <c:v>375000</c:v>
                </c:pt>
                <c:pt idx="7233">
                  <c:v>337500</c:v>
                </c:pt>
                <c:pt idx="7234">
                  <c:v>300000</c:v>
                </c:pt>
                <c:pt idx="7235">
                  <c:v>627000</c:v>
                </c:pt>
                <c:pt idx="7236" formatCode="0.00E+00">
                  <c:v>1400000</c:v>
                </c:pt>
                <c:pt idx="7237">
                  <c:v>674725</c:v>
                </c:pt>
                <c:pt idx="7238">
                  <c:v>325000</c:v>
                </c:pt>
                <c:pt idx="7239">
                  <c:v>230000</c:v>
                </c:pt>
                <c:pt idx="7240">
                  <c:v>485000</c:v>
                </c:pt>
                <c:pt idx="7241">
                  <c:v>315000</c:v>
                </c:pt>
                <c:pt idx="7242">
                  <c:v>560000</c:v>
                </c:pt>
                <c:pt idx="7243">
                  <c:v>444000</c:v>
                </c:pt>
                <c:pt idx="7244">
                  <c:v>325000</c:v>
                </c:pt>
                <c:pt idx="7245">
                  <c:v>118125</c:v>
                </c:pt>
                <c:pt idx="7246">
                  <c:v>212000</c:v>
                </c:pt>
                <c:pt idx="7247">
                  <c:v>428900</c:v>
                </c:pt>
                <c:pt idx="7248">
                  <c:v>510000</c:v>
                </c:pt>
                <c:pt idx="7249">
                  <c:v>416000</c:v>
                </c:pt>
                <c:pt idx="7250">
                  <c:v>950000</c:v>
                </c:pt>
                <c:pt idx="7251">
                  <c:v>204000</c:v>
                </c:pt>
                <c:pt idx="7252" formatCode="0.00E+00">
                  <c:v>7700000</c:v>
                </c:pt>
                <c:pt idx="7253">
                  <c:v>878000</c:v>
                </c:pt>
                <c:pt idx="7254" formatCode="0.00E+00">
                  <c:v>1045000</c:v>
                </c:pt>
                <c:pt idx="7255">
                  <c:v>350000</c:v>
                </c:pt>
                <c:pt idx="7256">
                  <c:v>659500</c:v>
                </c:pt>
                <c:pt idx="7257">
                  <c:v>395000</c:v>
                </c:pt>
                <c:pt idx="7258">
                  <c:v>308950</c:v>
                </c:pt>
                <c:pt idx="7259">
                  <c:v>410000</c:v>
                </c:pt>
                <c:pt idx="7260">
                  <c:v>710000</c:v>
                </c:pt>
                <c:pt idx="7261">
                  <c:v>175000</c:v>
                </c:pt>
                <c:pt idx="7262">
                  <c:v>508800</c:v>
                </c:pt>
                <c:pt idx="7263">
                  <c:v>606400</c:v>
                </c:pt>
                <c:pt idx="7264">
                  <c:v>245100</c:v>
                </c:pt>
                <c:pt idx="7265">
                  <c:v>540000</c:v>
                </c:pt>
                <c:pt idx="7266">
                  <c:v>415000</c:v>
                </c:pt>
                <c:pt idx="7267">
                  <c:v>469500</c:v>
                </c:pt>
                <c:pt idx="7268">
                  <c:v>195000</c:v>
                </c:pt>
                <c:pt idx="7269" formatCode="0.00E+00">
                  <c:v>1615000</c:v>
                </c:pt>
                <c:pt idx="7270" formatCode="0.00E+00">
                  <c:v>1450000</c:v>
                </c:pt>
                <c:pt idx="7271" formatCode="0.00E+00">
                  <c:v>1200000</c:v>
                </c:pt>
                <c:pt idx="7272" formatCode="0.00E+00">
                  <c:v>1065000</c:v>
                </c:pt>
                <c:pt idx="7273">
                  <c:v>555500</c:v>
                </c:pt>
                <c:pt idx="7274">
                  <c:v>440000</c:v>
                </c:pt>
                <c:pt idx="7275">
                  <c:v>485000</c:v>
                </c:pt>
                <c:pt idx="7276">
                  <c:v>693000</c:v>
                </c:pt>
                <c:pt idx="7277">
                  <c:v>295000</c:v>
                </c:pt>
                <c:pt idx="7278">
                  <c:v>700000</c:v>
                </c:pt>
                <c:pt idx="7279">
                  <c:v>767500</c:v>
                </c:pt>
                <c:pt idx="7280">
                  <c:v>800000</c:v>
                </c:pt>
                <c:pt idx="7281">
                  <c:v>440000</c:v>
                </c:pt>
                <c:pt idx="7282">
                  <c:v>600000</c:v>
                </c:pt>
                <c:pt idx="7283" formatCode="0.00E+00">
                  <c:v>1160000</c:v>
                </c:pt>
                <c:pt idx="7284">
                  <c:v>506000</c:v>
                </c:pt>
                <c:pt idx="7285">
                  <c:v>474950</c:v>
                </c:pt>
                <c:pt idx="7286">
                  <c:v>654000</c:v>
                </c:pt>
                <c:pt idx="7287">
                  <c:v>710000</c:v>
                </c:pt>
                <c:pt idx="7288">
                  <c:v>620000</c:v>
                </c:pt>
                <c:pt idx="7289">
                  <c:v>390000</c:v>
                </c:pt>
                <c:pt idx="7290">
                  <c:v>550000</c:v>
                </c:pt>
                <c:pt idx="7291">
                  <c:v>353000</c:v>
                </c:pt>
                <c:pt idx="7292">
                  <c:v>465000</c:v>
                </c:pt>
                <c:pt idx="7293">
                  <c:v>279900</c:v>
                </c:pt>
                <c:pt idx="7294">
                  <c:v>700000</c:v>
                </c:pt>
                <c:pt idx="7295">
                  <c:v>395000</c:v>
                </c:pt>
                <c:pt idx="7296">
                  <c:v>375000</c:v>
                </c:pt>
                <c:pt idx="7297">
                  <c:v>547000</c:v>
                </c:pt>
                <c:pt idx="7298">
                  <c:v>525000</c:v>
                </c:pt>
                <c:pt idx="7299">
                  <c:v>285000</c:v>
                </c:pt>
                <c:pt idx="7300">
                  <c:v>570000</c:v>
                </c:pt>
                <c:pt idx="7301">
                  <c:v>409000</c:v>
                </c:pt>
                <c:pt idx="7302">
                  <c:v>260000</c:v>
                </c:pt>
                <c:pt idx="7303">
                  <c:v>348000</c:v>
                </c:pt>
                <c:pt idx="7304">
                  <c:v>389000</c:v>
                </c:pt>
                <c:pt idx="7305">
                  <c:v>445000</c:v>
                </c:pt>
                <c:pt idx="7306">
                  <c:v>400000</c:v>
                </c:pt>
                <c:pt idx="7307">
                  <c:v>302000</c:v>
                </c:pt>
                <c:pt idx="7308">
                  <c:v>798000</c:v>
                </c:pt>
                <c:pt idx="7309">
                  <c:v>335000</c:v>
                </c:pt>
                <c:pt idx="7310">
                  <c:v>585000</c:v>
                </c:pt>
                <c:pt idx="7311" formatCode="0.00E+00">
                  <c:v>2500000</c:v>
                </c:pt>
                <c:pt idx="7312">
                  <c:v>555000</c:v>
                </c:pt>
                <c:pt idx="7313" formatCode="0.00E+00">
                  <c:v>3100000</c:v>
                </c:pt>
                <c:pt idx="7314">
                  <c:v>295000</c:v>
                </c:pt>
                <c:pt idx="7315">
                  <c:v>265000</c:v>
                </c:pt>
                <c:pt idx="7316">
                  <c:v>330000</c:v>
                </c:pt>
                <c:pt idx="7317">
                  <c:v>286000</c:v>
                </c:pt>
                <c:pt idx="7318">
                  <c:v>305000</c:v>
                </c:pt>
                <c:pt idx="7319">
                  <c:v>970000</c:v>
                </c:pt>
                <c:pt idx="7320">
                  <c:v>525000</c:v>
                </c:pt>
                <c:pt idx="7321">
                  <c:v>355000</c:v>
                </c:pt>
                <c:pt idx="7322">
                  <c:v>469950</c:v>
                </c:pt>
                <c:pt idx="7323">
                  <c:v>435000</c:v>
                </c:pt>
                <c:pt idx="7324">
                  <c:v>363500</c:v>
                </c:pt>
                <c:pt idx="7325">
                  <c:v>595000</c:v>
                </c:pt>
                <c:pt idx="7326">
                  <c:v>275000</c:v>
                </c:pt>
                <c:pt idx="7327">
                  <c:v>295000</c:v>
                </c:pt>
                <c:pt idx="7328">
                  <c:v>345000</c:v>
                </c:pt>
                <c:pt idx="7329">
                  <c:v>485000</c:v>
                </c:pt>
                <c:pt idx="7330" formatCode="0.00E+00">
                  <c:v>1245000</c:v>
                </c:pt>
                <c:pt idx="7331">
                  <c:v>340500</c:v>
                </c:pt>
                <c:pt idx="7332">
                  <c:v>280000</c:v>
                </c:pt>
                <c:pt idx="7333">
                  <c:v>449888</c:v>
                </c:pt>
                <c:pt idx="7334">
                  <c:v>483000</c:v>
                </c:pt>
                <c:pt idx="7335">
                  <c:v>445500</c:v>
                </c:pt>
                <c:pt idx="7336">
                  <c:v>379900</c:v>
                </c:pt>
                <c:pt idx="7337">
                  <c:v>599950</c:v>
                </c:pt>
                <c:pt idx="7338">
                  <c:v>215000</c:v>
                </c:pt>
                <c:pt idx="7339">
                  <c:v>263000</c:v>
                </c:pt>
                <c:pt idx="7340">
                  <c:v>565000</c:v>
                </c:pt>
                <c:pt idx="7341">
                  <c:v>950000</c:v>
                </c:pt>
                <c:pt idx="7342">
                  <c:v>395000</c:v>
                </c:pt>
                <c:pt idx="7343" formatCode="0.00E+00">
                  <c:v>1535000</c:v>
                </c:pt>
                <c:pt idx="7344">
                  <c:v>922000</c:v>
                </c:pt>
                <c:pt idx="7345">
                  <c:v>330000</c:v>
                </c:pt>
                <c:pt idx="7346" formatCode="0.00E+00">
                  <c:v>1525000</c:v>
                </c:pt>
                <c:pt idx="7347">
                  <c:v>323000</c:v>
                </c:pt>
                <c:pt idx="7348">
                  <c:v>554000</c:v>
                </c:pt>
                <c:pt idx="7349">
                  <c:v>500000</c:v>
                </c:pt>
                <c:pt idx="7350">
                  <c:v>775000</c:v>
                </c:pt>
                <c:pt idx="7351">
                  <c:v>340000</c:v>
                </c:pt>
                <c:pt idx="7352">
                  <c:v>560000</c:v>
                </c:pt>
                <c:pt idx="7353">
                  <c:v>304000</c:v>
                </c:pt>
                <c:pt idx="7354">
                  <c:v>279900</c:v>
                </c:pt>
                <c:pt idx="7355">
                  <c:v>315000</c:v>
                </c:pt>
                <c:pt idx="7356">
                  <c:v>849000</c:v>
                </c:pt>
                <c:pt idx="7357">
                  <c:v>325000</c:v>
                </c:pt>
                <c:pt idx="7358">
                  <c:v>786000</c:v>
                </c:pt>
                <c:pt idx="7359">
                  <c:v>384000</c:v>
                </c:pt>
                <c:pt idx="7360">
                  <c:v>907000</c:v>
                </c:pt>
                <c:pt idx="7361">
                  <c:v>700000</c:v>
                </c:pt>
                <c:pt idx="7362">
                  <c:v>269500</c:v>
                </c:pt>
                <c:pt idx="7363">
                  <c:v>269000</c:v>
                </c:pt>
                <c:pt idx="7364">
                  <c:v>749950</c:v>
                </c:pt>
                <c:pt idx="7365">
                  <c:v>325000</c:v>
                </c:pt>
                <c:pt idx="7366" formatCode="0.00E+00">
                  <c:v>1150000</c:v>
                </c:pt>
                <c:pt idx="7367">
                  <c:v>406000</c:v>
                </c:pt>
                <c:pt idx="7368">
                  <c:v>650000</c:v>
                </c:pt>
                <c:pt idx="7369">
                  <c:v>295000</c:v>
                </c:pt>
                <c:pt idx="7370">
                  <c:v>375000</c:v>
                </c:pt>
                <c:pt idx="7371">
                  <c:v>395000</c:v>
                </c:pt>
                <c:pt idx="7372">
                  <c:v>609000</c:v>
                </c:pt>
                <c:pt idx="7373">
                  <c:v>510000</c:v>
                </c:pt>
                <c:pt idx="7374">
                  <c:v>190000</c:v>
                </c:pt>
                <c:pt idx="7375">
                  <c:v>250000</c:v>
                </c:pt>
                <c:pt idx="7376">
                  <c:v>295000</c:v>
                </c:pt>
                <c:pt idx="7377">
                  <c:v>740000</c:v>
                </c:pt>
                <c:pt idx="7378">
                  <c:v>323000</c:v>
                </c:pt>
                <c:pt idx="7379">
                  <c:v>713000</c:v>
                </c:pt>
                <c:pt idx="7380" formatCode="0.00E+00">
                  <c:v>1070000</c:v>
                </c:pt>
                <c:pt idx="7381">
                  <c:v>460000</c:v>
                </c:pt>
                <c:pt idx="7382">
                  <c:v>880000</c:v>
                </c:pt>
                <c:pt idx="7383">
                  <c:v>585000</c:v>
                </c:pt>
                <c:pt idx="7384">
                  <c:v>249950</c:v>
                </c:pt>
                <c:pt idx="7385">
                  <c:v>450000</c:v>
                </c:pt>
                <c:pt idx="7386">
                  <c:v>450000</c:v>
                </c:pt>
                <c:pt idx="7387" formatCode="0.00E+00">
                  <c:v>1775000</c:v>
                </c:pt>
                <c:pt idx="7388">
                  <c:v>350000</c:v>
                </c:pt>
                <c:pt idx="7389">
                  <c:v>292500</c:v>
                </c:pt>
                <c:pt idx="7390">
                  <c:v>879000</c:v>
                </c:pt>
                <c:pt idx="7391" formatCode="0.00E+00">
                  <c:v>1184000</c:v>
                </c:pt>
                <c:pt idx="7392">
                  <c:v>584999</c:v>
                </c:pt>
                <c:pt idx="7393">
                  <c:v>366000</c:v>
                </c:pt>
                <c:pt idx="7394">
                  <c:v>987500</c:v>
                </c:pt>
                <c:pt idx="7395">
                  <c:v>300000</c:v>
                </c:pt>
                <c:pt idx="7396">
                  <c:v>299000</c:v>
                </c:pt>
                <c:pt idx="7397">
                  <c:v>560000</c:v>
                </c:pt>
                <c:pt idx="7398">
                  <c:v>695000</c:v>
                </c:pt>
                <c:pt idx="7399">
                  <c:v>360000</c:v>
                </c:pt>
                <c:pt idx="7400">
                  <c:v>183500</c:v>
                </c:pt>
                <c:pt idx="7401">
                  <c:v>311000</c:v>
                </c:pt>
                <c:pt idx="7402">
                  <c:v>263000</c:v>
                </c:pt>
                <c:pt idx="7403">
                  <c:v>269000</c:v>
                </c:pt>
                <c:pt idx="7404" formatCode="0.00E+00">
                  <c:v>1600000</c:v>
                </c:pt>
                <c:pt idx="7405">
                  <c:v>564000</c:v>
                </c:pt>
                <c:pt idx="7406">
                  <c:v>425000</c:v>
                </c:pt>
                <c:pt idx="7407">
                  <c:v>679000</c:v>
                </c:pt>
                <c:pt idx="7408">
                  <c:v>410000</c:v>
                </c:pt>
                <c:pt idx="7409">
                  <c:v>340000</c:v>
                </c:pt>
                <c:pt idx="7410">
                  <c:v>360000</c:v>
                </c:pt>
                <c:pt idx="7411">
                  <c:v>450000</c:v>
                </c:pt>
                <c:pt idx="7412">
                  <c:v>552000</c:v>
                </c:pt>
                <c:pt idx="7413">
                  <c:v>294000</c:v>
                </c:pt>
                <c:pt idx="7414">
                  <c:v>663500</c:v>
                </c:pt>
                <c:pt idx="7415" formatCode="0.00E+00">
                  <c:v>1975000</c:v>
                </c:pt>
                <c:pt idx="7416">
                  <c:v>175409</c:v>
                </c:pt>
                <c:pt idx="7417">
                  <c:v>459000</c:v>
                </c:pt>
                <c:pt idx="7418">
                  <c:v>339950</c:v>
                </c:pt>
                <c:pt idx="7419">
                  <c:v>393000</c:v>
                </c:pt>
                <c:pt idx="7420">
                  <c:v>275500</c:v>
                </c:pt>
                <c:pt idx="7421">
                  <c:v>485000</c:v>
                </c:pt>
                <c:pt idx="7422">
                  <c:v>250000</c:v>
                </c:pt>
                <c:pt idx="7423">
                  <c:v>935100</c:v>
                </c:pt>
                <c:pt idx="7424">
                  <c:v>245000</c:v>
                </c:pt>
                <c:pt idx="7425">
                  <c:v>670000</c:v>
                </c:pt>
                <c:pt idx="7426" formatCode="0.00E+00">
                  <c:v>1393000</c:v>
                </c:pt>
                <c:pt idx="7427">
                  <c:v>440000</c:v>
                </c:pt>
                <c:pt idx="7428" formatCode="0.00E+00">
                  <c:v>1248000</c:v>
                </c:pt>
                <c:pt idx="7429">
                  <c:v>203000</c:v>
                </c:pt>
                <c:pt idx="7430">
                  <c:v>583000</c:v>
                </c:pt>
                <c:pt idx="7431">
                  <c:v>575000</c:v>
                </c:pt>
                <c:pt idx="7432" formatCode="0.00E+00">
                  <c:v>2575000</c:v>
                </c:pt>
                <c:pt idx="7433" formatCode="0.00E+00">
                  <c:v>1600000</c:v>
                </c:pt>
                <c:pt idx="7434">
                  <c:v>312500</c:v>
                </c:pt>
                <c:pt idx="7435">
                  <c:v>455000</c:v>
                </c:pt>
                <c:pt idx="7436" formatCode="0.00E+00">
                  <c:v>1310000</c:v>
                </c:pt>
                <c:pt idx="7437">
                  <c:v>605000</c:v>
                </c:pt>
                <c:pt idx="7438">
                  <c:v>325000</c:v>
                </c:pt>
                <c:pt idx="7439">
                  <c:v>630000</c:v>
                </c:pt>
                <c:pt idx="7440">
                  <c:v>928950</c:v>
                </c:pt>
                <c:pt idx="7441">
                  <c:v>489950</c:v>
                </c:pt>
                <c:pt idx="7442">
                  <c:v>550000</c:v>
                </c:pt>
                <c:pt idx="7443">
                  <c:v>237000</c:v>
                </c:pt>
                <c:pt idx="7444">
                  <c:v>390000</c:v>
                </c:pt>
                <c:pt idx="7445">
                  <c:v>665000</c:v>
                </c:pt>
                <c:pt idx="7446">
                  <c:v>277000</c:v>
                </c:pt>
                <c:pt idx="7447">
                  <c:v>545000</c:v>
                </c:pt>
                <c:pt idx="7448">
                  <c:v>615000</c:v>
                </c:pt>
                <c:pt idx="7449">
                  <c:v>343000</c:v>
                </c:pt>
                <c:pt idx="7450">
                  <c:v>597000</c:v>
                </c:pt>
                <c:pt idx="7451">
                  <c:v>600000</c:v>
                </c:pt>
                <c:pt idx="7452">
                  <c:v>479000</c:v>
                </c:pt>
                <c:pt idx="7453">
                  <c:v>292000</c:v>
                </c:pt>
                <c:pt idx="7454">
                  <c:v>265000</c:v>
                </c:pt>
                <c:pt idx="7455">
                  <c:v>623000</c:v>
                </c:pt>
                <c:pt idx="7456">
                  <c:v>486000</c:v>
                </c:pt>
                <c:pt idx="7457">
                  <c:v>520500</c:v>
                </c:pt>
                <c:pt idx="7458" formatCode="0.00E+00">
                  <c:v>1300000</c:v>
                </c:pt>
                <c:pt idx="7459">
                  <c:v>825000</c:v>
                </c:pt>
                <c:pt idx="7460">
                  <c:v>259900</c:v>
                </c:pt>
                <c:pt idx="7461" formatCode="0.00E+00">
                  <c:v>1170000</c:v>
                </c:pt>
                <c:pt idx="7462">
                  <c:v>245000</c:v>
                </c:pt>
                <c:pt idx="7463">
                  <c:v>830200</c:v>
                </c:pt>
                <c:pt idx="7464">
                  <c:v>650000</c:v>
                </c:pt>
                <c:pt idx="7465">
                  <c:v>305000</c:v>
                </c:pt>
                <c:pt idx="7466">
                  <c:v>599000</c:v>
                </c:pt>
                <c:pt idx="7467">
                  <c:v>272000</c:v>
                </c:pt>
                <c:pt idx="7468">
                  <c:v>415000</c:v>
                </c:pt>
                <c:pt idx="7469">
                  <c:v>319000</c:v>
                </c:pt>
                <c:pt idx="7470">
                  <c:v>425000</c:v>
                </c:pt>
                <c:pt idx="7471">
                  <c:v>297500</c:v>
                </c:pt>
                <c:pt idx="7472">
                  <c:v>725000</c:v>
                </c:pt>
                <c:pt idx="7473">
                  <c:v>325000</c:v>
                </c:pt>
                <c:pt idx="7474">
                  <c:v>460000</c:v>
                </c:pt>
                <c:pt idx="7475">
                  <c:v>396480</c:v>
                </c:pt>
                <c:pt idx="7476" formatCode="0.00E+00">
                  <c:v>1025000</c:v>
                </c:pt>
                <c:pt idx="7477">
                  <c:v>370000</c:v>
                </c:pt>
                <c:pt idx="7478">
                  <c:v>260656</c:v>
                </c:pt>
                <c:pt idx="7479">
                  <c:v>431000</c:v>
                </c:pt>
                <c:pt idx="7480">
                  <c:v>320000</c:v>
                </c:pt>
                <c:pt idx="7481">
                  <c:v>296500</c:v>
                </c:pt>
                <c:pt idx="7482">
                  <c:v>679000</c:v>
                </c:pt>
                <c:pt idx="7483">
                  <c:v>359000</c:v>
                </c:pt>
                <c:pt idx="7484">
                  <c:v>330000</c:v>
                </c:pt>
                <c:pt idx="7485">
                  <c:v>350000</c:v>
                </c:pt>
                <c:pt idx="7486">
                  <c:v>242000</c:v>
                </c:pt>
                <c:pt idx="7487">
                  <c:v>692500</c:v>
                </c:pt>
                <c:pt idx="7488">
                  <c:v>441000</c:v>
                </c:pt>
                <c:pt idx="7489">
                  <c:v>765000</c:v>
                </c:pt>
                <c:pt idx="7490">
                  <c:v>375000</c:v>
                </c:pt>
                <c:pt idx="7491">
                  <c:v>365000</c:v>
                </c:pt>
                <c:pt idx="7492">
                  <c:v>580000</c:v>
                </c:pt>
                <c:pt idx="7493" formatCode="0.00E+00">
                  <c:v>1605000</c:v>
                </c:pt>
                <c:pt idx="7494">
                  <c:v>841000</c:v>
                </c:pt>
                <c:pt idx="7495">
                  <c:v>515000</c:v>
                </c:pt>
                <c:pt idx="7496">
                  <c:v>565000</c:v>
                </c:pt>
                <c:pt idx="7497">
                  <c:v>365000</c:v>
                </c:pt>
                <c:pt idx="7498">
                  <c:v>295000</c:v>
                </c:pt>
                <c:pt idx="7499">
                  <c:v>406500</c:v>
                </c:pt>
                <c:pt idx="7500">
                  <c:v>614905</c:v>
                </c:pt>
                <c:pt idx="7501" formatCode="0.00E+00">
                  <c:v>1398000</c:v>
                </c:pt>
                <c:pt idx="7502">
                  <c:v>250000</c:v>
                </c:pt>
                <c:pt idx="7503">
                  <c:v>549000</c:v>
                </c:pt>
                <c:pt idx="7504">
                  <c:v>397000</c:v>
                </c:pt>
                <c:pt idx="7505">
                  <c:v>184000</c:v>
                </c:pt>
                <c:pt idx="7506" formatCode="0.00E+00">
                  <c:v>2500000</c:v>
                </c:pt>
                <c:pt idx="7507">
                  <c:v>499100</c:v>
                </c:pt>
                <c:pt idx="7508">
                  <c:v>676101</c:v>
                </c:pt>
                <c:pt idx="7509">
                  <c:v>290000</c:v>
                </c:pt>
                <c:pt idx="7510">
                  <c:v>390000</c:v>
                </c:pt>
                <c:pt idx="7511">
                  <c:v>465000</c:v>
                </c:pt>
                <c:pt idx="7512">
                  <c:v>470000</c:v>
                </c:pt>
                <c:pt idx="7513">
                  <c:v>435000</c:v>
                </c:pt>
                <c:pt idx="7514">
                  <c:v>415000</c:v>
                </c:pt>
                <c:pt idx="7515">
                  <c:v>450000</c:v>
                </c:pt>
                <c:pt idx="7516">
                  <c:v>645000</c:v>
                </c:pt>
                <c:pt idx="7517">
                  <c:v>231000</c:v>
                </c:pt>
                <c:pt idx="7518">
                  <c:v>358000</c:v>
                </c:pt>
                <c:pt idx="7519">
                  <c:v>330000</c:v>
                </c:pt>
                <c:pt idx="7520">
                  <c:v>229950</c:v>
                </c:pt>
                <c:pt idx="7521">
                  <c:v>403250</c:v>
                </c:pt>
                <c:pt idx="7522">
                  <c:v>470000</c:v>
                </c:pt>
                <c:pt idx="7523">
                  <c:v>239000</c:v>
                </c:pt>
                <c:pt idx="7524">
                  <c:v>579000</c:v>
                </c:pt>
                <c:pt idx="7525">
                  <c:v>380500</c:v>
                </c:pt>
                <c:pt idx="7526">
                  <c:v>614285</c:v>
                </c:pt>
                <c:pt idx="7527">
                  <c:v>376000</c:v>
                </c:pt>
                <c:pt idx="7528">
                  <c:v>290000</c:v>
                </c:pt>
                <c:pt idx="7529">
                  <c:v>487000</c:v>
                </c:pt>
                <c:pt idx="7530">
                  <c:v>935000</c:v>
                </c:pt>
                <c:pt idx="7531">
                  <c:v>255000</c:v>
                </c:pt>
                <c:pt idx="7532">
                  <c:v>380000</c:v>
                </c:pt>
                <c:pt idx="7533">
                  <c:v>450000</c:v>
                </c:pt>
                <c:pt idx="7534">
                  <c:v>622000</c:v>
                </c:pt>
                <c:pt idx="7535">
                  <c:v>292500</c:v>
                </c:pt>
                <c:pt idx="7536" formatCode="0.00E+00">
                  <c:v>1320000</c:v>
                </c:pt>
                <c:pt idx="7537">
                  <c:v>410000</c:v>
                </c:pt>
                <c:pt idx="7538">
                  <c:v>160000</c:v>
                </c:pt>
                <c:pt idx="7539">
                  <c:v>809000</c:v>
                </c:pt>
                <c:pt idx="7540">
                  <c:v>183750</c:v>
                </c:pt>
                <c:pt idx="7541">
                  <c:v>411000</c:v>
                </c:pt>
                <c:pt idx="7542" formatCode="0.00E+00">
                  <c:v>1050000</c:v>
                </c:pt>
                <c:pt idx="7543">
                  <c:v>625000</c:v>
                </c:pt>
                <c:pt idx="7544">
                  <c:v>305000</c:v>
                </c:pt>
                <c:pt idx="7545">
                  <c:v>915000</c:v>
                </c:pt>
                <c:pt idx="7546">
                  <c:v>317000</c:v>
                </c:pt>
                <c:pt idx="7547">
                  <c:v>165000</c:v>
                </c:pt>
                <c:pt idx="7548">
                  <c:v>575000</c:v>
                </c:pt>
                <c:pt idx="7549">
                  <c:v>219900</c:v>
                </c:pt>
                <c:pt idx="7550" formatCode="0.00E+00">
                  <c:v>1485000</c:v>
                </c:pt>
                <c:pt idx="7551">
                  <c:v>300000</c:v>
                </c:pt>
                <c:pt idx="7552">
                  <c:v>520000</c:v>
                </c:pt>
                <c:pt idx="7553">
                  <c:v>310000</c:v>
                </c:pt>
                <c:pt idx="7554">
                  <c:v>322500</c:v>
                </c:pt>
                <c:pt idx="7555">
                  <c:v>320000</c:v>
                </c:pt>
                <c:pt idx="7556">
                  <c:v>440000</c:v>
                </c:pt>
                <c:pt idx="7557">
                  <c:v>578000</c:v>
                </c:pt>
                <c:pt idx="7558">
                  <c:v>382000</c:v>
                </c:pt>
                <c:pt idx="7559">
                  <c:v>535000</c:v>
                </c:pt>
                <c:pt idx="7560">
                  <c:v>679000</c:v>
                </c:pt>
                <c:pt idx="7561">
                  <c:v>258900</c:v>
                </c:pt>
                <c:pt idx="7562">
                  <c:v>563000</c:v>
                </c:pt>
                <c:pt idx="7563">
                  <c:v>562000</c:v>
                </c:pt>
                <c:pt idx="7564">
                  <c:v>725000</c:v>
                </c:pt>
                <c:pt idx="7565">
                  <c:v>236775</c:v>
                </c:pt>
                <c:pt idx="7566">
                  <c:v>860000</c:v>
                </c:pt>
                <c:pt idx="7567">
                  <c:v>270000</c:v>
                </c:pt>
                <c:pt idx="7568">
                  <c:v>621000</c:v>
                </c:pt>
                <c:pt idx="7569">
                  <c:v>527900</c:v>
                </c:pt>
                <c:pt idx="7570">
                  <c:v>395000</c:v>
                </c:pt>
                <c:pt idx="7571">
                  <c:v>320000</c:v>
                </c:pt>
                <c:pt idx="7572">
                  <c:v>300000</c:v>
                </c:pt>
                <c:pt idx="7573">
                  <c:v>320000</c:v>
                </c:pt>
                <c:pt idx="7574">
                  <c:v>625000</c:v>
                </c:pt>
                <c:pt idx="7575">
                  <c:v>505000</c:v>
                </c:pt>
                <c:pt idx="7576">
                  <c:v>300000</c:v>
                </c:pt>
                <c:pt idx="7577">
                  <c:v>363000</c:v>
                </c:pt>
                <c:pt idx="7578" formatCode="0.00E+00">
                  <c:v>1700000</c:v>
                </c:pt>
                <c:pt idx="7579" formatCode="0.00E+00">
                  <c:v>1146800</c:v>
                </c:pt>
                <c:pt idx="7580">
                  <c:v>680000</c:v>
                </c:pt>
                <c:pt idx="7581">
                  <c:v>678940</c:v>
                </c:pt>
                <c:pt idx="7582">
                  <c:v>299000</c:v>
                </c:pt>
                <c:pt idx="7583">
                  <c:v>379900</c:v>
                </c:pt>
                <c:pt idx="7584">
                  <c:v>205000</c:v>
                </c:pt>
                <c:pt idx="7585">
                  <c:v>387500</c:v>
                </c:pt>
                <c:pt idx="7586">
                  <c:v>256000</c:v>
                </c:pt>
                <c:pt idx="7587">
                  <c:v>548000</c:v>
                </c:pt>
                <c:pt idx="7588">
                  <c:v>163000</c:v>
                </c:pt>
                <c:pt idx="7589">
                  <c:v>367500</c:v>
                </c:pt>
                <c:pt idx="7590">
                  <c:v>390000</c:v>
                </c:pt>
                <c:pt idx="7591">
                  <c:v>415000</c:v>
                </c:pt>
                <c:pt idx="7592">
                  <c:v>449000</c:v>
                </c:pt>
                <c:pt idx="7593">
                  <c:v>460000</c:v>
                </c:pt>
                <c:pt idx="7594">
                  <c:v>395000</c:v>
                </c:pt>
                <c:pt idx="7595">
                  <c:v>300000</c:v>
                </c:pt>
                <c:pt idx="7596">
                  <c:v>345000</c:v>
                </c:pt>
                <c:pt idx="7597">
                  <c:v>825000</c:v>
                </c:pt>
                <c:pt idx="7598">
                  <c:v>539950</c:v>
                </c:pt>
                <c:pt idx="7599">
                  <c:v>410000</c:v>
                </c:pt>
                <c:pt idx="7600">
                  <c:v>245000</c:v>
                </c:pt>
                <c:pt idx="7601">
                  <c:v>482000</c:v>
                </c:pt>
                <c:pt idx="7602">
                  <c:v>270000</c:v>
                </c:pt>
                <c:pt idx="7603">
                  <c:v>475000</c:v>
                </c:pt>
                <c:pt idx="7604">
                  <c:v>445800</c:v>
                </c:pt>
                <c:pt idx="7605">
                  <c:v>518000</c:v>
                </c:pt>
                <c:pt idx="7606">
                  <c:v>785000</c:v>
                </c:pt>
                <c:pt idx="7607">
                  <c:v>430000</c:v>
                </c:pt>
                <c:pt idx="7608">
                  <c:v>715000</c:v>
                </c:pt>
                <c:pt idx="7609">
                  <c:v>560000</c:v>
                </c:pt>
                <c:pt idx="7610">
                  <c:v>449000</c:v>
                </c:pt>
                <c:pt idx="7611">
                  <c:v>805000</c:v>
                </c:pt>
                <c:pt idx="7612">
                  <c:v>296000</c:v>
                </c:pt>
                <c:pt idx="7613">
                  <c:v>275000</c:v>
                </c:pt>
                <c:pt idx="7614">
                  <c:v>419950</c:v>
                </c:pt>
                <c:pt idx="7615">
                  <c:v>285000</c:v>
                </c:pt>
                <c:pt idx="7616">
                  <c:v>775000</c:v>
                </c:pt>
                <c:pt idx="7617">
                  <c:v>288250</c:v>
                </c:pt>
                <c:pt idx="7618">
                  <c:v>257000</c:v>
                </c:pt>
                <c:pt idx="7619">
                  <c:v>377000</c:v>
                </c:pt>
                <c:pt idx="7620">
                  <c:v>550000</c:v>
                </c:pt>
                <c:pt idx="7621">
                  <c:v>339000</c:v>
                </c:pt>
                <c:pt idx="7622">
                  <c:v>481500</c:v>
                </c:pt>
                <c:pt idx="7623">
                  <c:v>224500</c:v>
                </c:pt>
                <c:pt idx="7624">
                  <c:v>260000</c:v>
                </c:pt>
                <c:pt idx="7625">
                  <c:v>865000</c:v>
                </c:pt>
                <c:pt idx="7626">
                  <c:v>730000</c:v>
                </c:pt>
                <c:pt idx="7627">
                  <c:v>550000</c:v>
                </c:pt>
                <c:pt idx="7628">
                  <c:v>645000</c:v>
                </c:pt>
                <c:pt idx="7629">
                  <c:v>250000</c:v>
                </c:pt>
                <c:pt idx="7630">
                  <c:v>507200</c:v>
                </c:pt>
                <c:pt idx="7631">
                  <c:v>380000</c:v>
                </c:pt>
                <c:pt idx="7632">
                  <c:v>540000</c:v>
                </c:pt>
                <c:pt idx="7633">
                  <c:v>738500</c:v>
                </c:pt>
                <c:pt idx="7634">
                  <c:v>206000</c:v>
                </c:pt>
                <c:pt idx="7635">
                  <c:v>265000</c:v>
                </c:pt>
                <c:pt idx="7636">
                  <c:v>190000</c:v>
                </c:pt>
                <c:pt idx="7637">
                  <c:v>339900</c:v>
                </c:pt>
                <c:pt idx="7638">
                  <c:v>250000</c:v>
                </c:pt>
                <c:pt idx="7639">
                  <c:v>416500</c:v>
                </c:pt>
                <c:pt idx="7640">
                  <c:v>575000</c:v>
                </c:pt>
                <c:pt idx="7641">
                  <c:v>385000</c:v>
                </c:pt>
                <c:pt idx="7642">
                  <c:v>253000</c:v>
                </c:pt>
                <c:pt idx="7643">
                  <c:v>460000</c:v>
                </c:pt>
                <c:pt idx="7644" formatCode="0.00E+00">
                  <c:v>1445000</c:v>
                </c:pt>
                <c:pt idx="7645">
                  <c:v>492000</c:v>
                </c:pt>
                <c:pt idx="7646">
                  <c:v>275000</c:v>
                </c:pt>
                <c:pt idx="7647">
                  <c:v>542500</c:v>
                </c:pt>
                <c:pt idx="7648">
                  <c:v>345000</c:v>
                </c:pt>
                <c:pt idx="7649">
                  <c:v>575000</c:v>
                </c:pt>
                <c:pt idx="7650">
                  <c:v>275000</c:v>
                </c:pt>
                <c:pt idx="7651">
                  <c:v>510000</c:v>
                </c:pt>
                <c:pt idx="7652" formatCode="0.00E+00">
                  <c:v>2538000</c:v>
                </c:pt>
                <c:pt idx="7653">
                  <c:v>830000</c:v>
                </c:pt>
                <c:pt idx="7654">
                  <c:v>640000</c:v>
                </c:pt>
                <c:pt idx="7655">
                  <c:v>702000</c:v>
                </c:pt>
                <c:pt idx="7656">
                  <c:v>960000</c:v>
                </c:pt>
                <c:pt idx="7657">
                  <c:v>190000</c:v>
                </c:pt>
                <c:pt idx="7658">
                  <c:v>500000</c:v>
                </c:pt>
                <c:pt idx="7659">
                  <c:v>529000</c:v>
                </c:pt>
                <c:pt idx="7660">
                  <c:v>435000</c:v>
                </c:pt>
                <c:pt idx="7661">
                  <c:v>670000</c:v>
                </c:pt>
                <c:pt idx="7662">
                  <c:v>365000</c:v>
                </c:pt>
                <c:pt idx="7663" formatCode="0.00E+00">
                  <c:v>1270000</c:v>
                </c:pt>
                <c:pt idx="7664">
                  <c:v>465000</c:v>
                </c:pt>
                <c:pt idx="7665">
                  <c:v>285000</c:v>
                </c:pt>
                <c:pt idx="7666">
                  <c:v>219950</c:v>
                </c:pt>
                <c:pt idx="7667">
                  <c:v>220000</c:v>
                </c:pt>
                <c:pt idx="7668" formatCode="0.00E+00">
                  <c:v>1465000</c:v>
                </c:pt>
                <c:pt idx="7669" formatCode="0.00E+00">
                  <c:v>1112750</c:v>
                </c:pt>
                <c:pt idx="7670">
                  <c:v>694000</c:v>
                </c:pt>
                <c:pt idx="7671">
                  <c:v>620000</c:v>
                </c:pt>
                <c:pt idx="7672">
                  <c:v>415000</c:v>
                </c:pt>
                <c:pt idx="7673">
                  <c:v>765000</c:v>
                </c:pt>
                <c:pt idx="7674">
                  <c:v>864000</c:v>
                </c:pt>
                <c:pt idx="7675">
                  <c:v>385000</c:v>
                </c:pt>
                <c:pt idx="7676">
                  <c:v>725000</c:v>
                </c:pt>
                <c:pt idx="7677">
                  <c:v>545000</c:v>
                </c:pt>
                <c:pt idx="7678">
                  <c:v>299900</c:v>
                </c:pt>
                <c:pt idx="7679">
                  <c:v>639500</c:v>
                </c:pt>
                <c:pt idx="7680">
                  <c:v>345000</c:v>
                </c:pt>
                <c:pt idx="7681" formatCode="0.00E+00">
                  <c:v>1125000</c:v>
                </c:pt>
                <c:pt idx="7682">
                  <c:v>345000</c:v>
                </c:pt>
                <c:pt idx="7683">
                  <c:v>600000</c:v>
                </c:pt>
                <c:pt idx="7684">
                  <c:v>355000</c:v>
                </c:pt>
                <c:pt idx="7685">
                  <c:v>698000</c:v>
                </c:pt>
                <c:pt idx="7686">
                  <c:v>566000</c:v>
                </c:pt>
                <c:pt idx="7687">
                  <c:v>449950</c:v>
                </c:pt>
                <c:pt idx="7688">
                  <c:v>404600</c:v>
                </c:pt>
                <c:pt idx="7689">
                  <c:v>258000</c:v>
                </c:pt>
                <c:pt idx="7690">
                  <c:v>415000</c:v>
                </c:pt>
                <c:pt idx="7691">
                  <c:v>320000</c:v>
                </c:pt>
                <c:pt idx="7692">
                  <c:v>295000</c:v>
                </c:pt>
                <c:pt idx="7693">
                  <c:v>389000</c:v>
                </c:pt>
                <c:pt idx="7694">
                  <c:v>299900</c:v>
                </c:pt>
                <c:pt idx="7695">
                  <c:v>394000</c:v>
                </c:pt>
                <c:pt idx="7696">
                  <c:v>762000</c:v>
                </c:pt>
                <c:pt idx="7697">
                  <c:v>697000</c:v>
                </c:pt>
                <c:pt idx="7698">
                  <c:v>485000</c:v>
                </c:pt>
                <c:pt idx="7699">
                  <c:v>189900</c:v>
                </c:pt>
                <c:pt idx="7700" formatCode="0.00E+00">
                  <c:v>2150000</c:v>
                </c:pt>
                <c:pt idx="7701">
                  <c:v>345000</c:v>
                </c:pt>
                <c:pt idx="7702">
                  <c:v>376500</c:v>
                </c:pt>
                <c:pt idx="7703">
                  <c:v>775000</c:v>
                </c:pt>
                <c:pt idx="7704">
                  <c:v>450000</c:v>
                </c:pt>
                <c:pt idx="7705">
                  <c:v>760000</c:v>
                </c:pt>
                <c:pt idx="7706">
                  <c:v>569000</c:v>
                </c:pt>
                <c:pt idx="7707">
                  <c:v>500000</c:v>
                </c:pt>
                <c:pt idx="7708">
                  <c:v>592500</c:v>
                </c:pt>
                <c:pt idx="7709">
                  <c:v>620000</c:v>
                </c:pt>
                <c:pt idx="7710" formatCode="0.00E+00">
                  <c:v>1000000</c:v>
                </c:pt>
                <c:pt idx="7711">
                  <c:v>815000</c:v>
                </c:pt>
                <c:pt idx="7712">
                  <c:v>775000</c:v>
                </c:pt>
                <c:pt idx="7713">
                  <c:v>340000</c:v>
                </c:pt>
                <c:pt idx="7714">
                  <c:v>458000</c:v>
                </c:pt>
                <c:pt idx="7715">
                  <c:v>250000</c:v>
                </c:pt>
                <c:pt idx="7716">
                  <c:v>151600</c:v>
                </c:pt>
                <c:pt idx="7717">
                  <c:v>515000</c:v>
                </c:pt>
                <c:pt idx="7718">
                  <c:v>216000</c:v>
                </c:pt>
                <c:pt idx="7719">
                  <c:v>245000</c:v>
                </c:pt>
                <c:pt idx="7720">
                  <c:v>645000</c:v>
                </c:pt>
                <c:pt idx="7721">
                  <c:v>249900</c:v>
                </c:pt>
                <c:pt idx="7722">
                  <c:v>410000</c:v>
                </c:pt>
                <c:pt idx="7723">
                  <c:v>499000</c:v>
                </c:pt>
                <c:pt idx="7724">
                  <c:v>790000</c:v>
                </c:pt>
                <c:pt idx="7725">
                  <c:v>458000</c:v>
                </c:pt>
                <c:pt idx="7726">
                  <c:v>925000</c:v>
                </c:pt>
                <c:pt idx="7727">
                  <c:v>152000</c:v>
                </c:pt>
                <c:pt idx="7728">
                  <c:v>402000</c:v>
                </c:pt>
                <c:pt idx="7729">
                  <c:v>340000</c:v>
                </c:pt>
                <c:pt idx="7730" formatCode="0.00E+00">
                  <c:v>1250000</c:v>
                </c:pt>
                <c:pt idx="7731">
                  <c:v>775000</c:v>
                </c:pt>
                <c:pt idx="7732">
                  <c:v>299800</c:v>
                </c:pt>
                <c:pt idx="7733">
                  <c:v>340000</c:v>
                </c:pt>
                <c:pt idx="7734">
                  <c:v>626000</c:v>
                </c:pt>
                <c:pt idx="7735">
                  <c:v>324950</c:v>
                </c:pt>
                <c:pt idx="7736">
                  <c:v>535500</c:v>
                </c:pt>
                <c:pt idx="7737">
                  <c:v>817500</c:v>
                </c:pt>
                <c:pt idx="7738">
                  <c:v>810000</c:v>
                </c:pt>
                <c:pt idx="7739">
                  <c:v>565000</c:v>
                </c:pt>
                <c:pt idx="7740">
                  <c:v>978000</c:v>
                </c:pt>
                <c:pt idx="7741">
                  <c:v>530000</c:v>
                </c:pt>
                <c:pt idx="7742">
                  <c:v>305000</c:v>
                </c:pt>
                <c:pt idx="7743">
                  <c:v>345000</c:v>
                </c:pt>
                <c:pt idx="7744">
                  <c:v>258000</c:v>
                </c:pt>
                <c:pt idx="7745">
                  <c:v>275000</c:v>
                </c:pt>
                <c:pt idx="7746">
                  <c:v>310000</c:v>
                </c:pt>
                <c:pt idx="7747">
                  <c:v>713250</c:v>
                </c:pt>
                <c:pt idx="7748">
                  <c:v>500000</c:v>
                </c:pt>
                <c:pt idx="7749">
                  <c:v>472000</c:v>
                </c:pt>
                <c:pt idx="7750">
                  <c:v>250000</c:v>
                </c:pt>
                <c:pt idx="7751">
                  <c:v>725000</c:v>
                </c:pt>
                <c:pt idx="7752">
                  <c:v>345000</c:v>
                </c:pt>
                <c:pt idx="7753">
                  <c:v>460000</c:v>
                </c:pt>
                <c:pt idx="7754">
                  <c:v>440150</c:v>
                </c:pt>
                <c:pt idx="7755">
                  <c:v>390000</c:v>
                </c:pt>
                <c:pt idx="7756">
                  <c:v>375000</c:v>
                </c:pt>
                <c:pt idx="7757">
                  <c:v>224950</c:v>
                </c:pt>
                <c:pt idx="7758">
                  <c:v>480000</c:v>
                </c:pt>
                <c:pt idx="7759">
                  <c:v>721000</c:v>
                </c:pt>
                <c:pt idx="7760">
                  <c:v>174000</c:v>
                </c:pt>
                <c:pt idx="7761">
                  <c:v>170000</c:v>
                </c:pt>
                <c:pt idx="7762">
                  <c:v>658000</c:v>
                </c:pt>
                <c:pt idx="7763">
                  <c:v>860000</c:v>
                </c:pt>
                <c:pt idx="7764">
                  <c:v>407450</c:v>
                </c:pt>
                <c:pt idx="7765">
                  <c:v>615000</c:v>
                </c:pt>
                <c:pt idx="7766">
                  <c:v>920000</c:v>
                </c:pt>
                <c:pt idx="7767">
                  <c:v>195000</c:v>
                </c:pt>
                <c:pt idx="7768">
                  <c:v>269950</c:v>
                </c:pt>
                <c:pt idx="7769">
                  <c:v>855000</c:v>
                </c:pt>
                <c:pt idx="7770">
                  <c:v>620000</c:v>
                </c:pt>
                <c:pt idx="7771">
                  <c:v>276000</c:v>
                </c:pt>
                <c:pt idx="7772">
                  <c:v>329000</c:v>
                </c:pt>
                <c:pt idx="7773">
                  <c:v>270000</c:v>
                </c:pt>
                <c:pt idx="7774">
                  <c:v>440000</c:v>
                </c:pt>
                <c:pt idx="7775">
                  <c:v>639000</c:v>
                </c:pt>
                <c:pt idx="7776">
                  <c:v>403500</c:v>
                </c:pt>
                <c:pt idx="7777">
                  <c:v>585000</c:v>
                </c:pt>
                <c:pt idx="7778">
                  <c:v>216000</c:v>
                </c:pt>
                <c:pt idx="7779" formatCode="0.00E+00">
                  <c:v>1150000</c:v>
                </c:pt>
                <c:pt idx="7780">
                  <c:v>575000</c:v>
                </c:pt>
                <c:pt idx="7781">
                  <c:v>430000</c:v>
                </c:pt>
                <c:pt idx="7782">
                  <c:v>660000</c:v>
                </c:pt>
                <c:pt idx="7783">
                  <c:v>338000</c:v>
                </c:pt>
                <c:pt idx="7784">
                  <c:v>400000</c:v>
                </c:pt>
                <c:pt idx="7785">
                  <c:v>210000</c:v>
                </c:pt>
                <c:pt idx="7786">
                  <c:v>305000</c:v>
                </c:pt>
                <c:pt idx="7787">
                  <c:v>365000</c:v>
                </c:pt>
                <c:pt idx="7788">
                  <c:v>325000</c:v>
                </c:pt>
                <c:pt idx="7789">
                  <c:v>245000</c:v>
                </c:pt>
                <c:pt idx="7790">
                  <c:v>182000</c:v>
                </c:pt>
                <c:pt idx="7791">
                  <c:v>440000</c:v>
                </c:pt>
                <c:pt idx="7792">
                  <c:v>225000</c:v>
                </c:pt>
                <c:pt idx="7793">
                  <c:v>358000</c:v>
                </c:pt>
                <c:pt idx="7794">
                  <c:v>580000</c:v>
                </c:pt>
                <c:pt idx="7795">
                  <c:v>240000</c:v>
                </c:pt>
                <c:pt idx="7796">
                  <c:v>700000</c:v>
                </c:pt>
                <c:pt idx="7797">
                  <c:v>325000</c:v>
                </c:pt>
                <c:pt idx="7798">
                  <c:v>488000</c:v>
                </c:pt>
                <c:pt idx="7799">
                  <c:v>875000</c:v>
                </c:pt>
                <c:pt idx="7800">
                  <c:v>615000</c:v>
                </c:pt>
                <c:pt idx="7801">
                  <c:v>321000</c:v>
                </c:pt>
                <c:pt idx="7802" formatCode="0.00E+00">
                  <c:v>1035000</c:v>
                </c:pt>
                <c:pt idx="7803">
                  <c:v>299500</c:v>
                </c:pt>
                <c:pt idx="7804">
                  <c:v>459000</c:v>
                </c:pt>
                <c:pt idx="7805">
                  <c:v>435000</c:v>
                </c:pt>
                <c:pt idx="7806">
                  <c:v>222000</c:v>
                </c:pt>
                <c:pt idx="7807">
                  <c:v>485000</c:v>
                </c:pt>
                <c:pt idx="7808">
                  <c:v>750000</c:v>
                </c:pt>
                <c:pt idx="7809">
                  <c:v>266000</c:v>
                </c:pt>
                <c:pt idx="7810">
                  <c:v>455000</c:v>
                </c:pt>
                <c:pt idx="7811">
                  <c:v>490000</c:v>
                </c:pt>
                <c:pt idx="7812">
                  <c:v>280000</c:v>
                </c:pt>
                <c:pt idx="7813" formatCode="0.00E+00">
                  <c:v>1450000</c:v>
                </c:pt>
                <c:pt idx="7814">
                  <c:v>291000</c:v>
                </c:pt>
                <c:pt idx="7815">
                  <c:v>745000</c:v>
                </c:pt>
                <c:pt idx="7816">
                  <c:v>685900</c:v>
                </c:pt>
                <c:pt idx="7817">
                  <c:v>160000</c:v>
                </c:pt>
                <c:pt idx="7818">
                  <c:v>650000</c:v>
                </c:pt>
                <c:pt idx="7819">
                  <c:v>250000</c:v>
                </c:pt>
                <c:pt idx="7820">
                  <c:v>265000</c:v>
                </c:pt>
                <c:pt idx="7821">
                  <c:v>599000</c:v>
                </c:pt>
                <c:pt idx="7822">
                  <c:v>199950</c:v>
                </c:pt>
                <c:pt idx="7823">
                  <c:v>712500</c:v>
                </c:pt>
                <c:pt idx="7824">
                  <c:v>490000</c:v>
                </c:pt>
                <c:pt idx="7825">
                  <c:v>511500</c:v>
                </c:pt>
                <c:pt idx="7826">
                  <c:v>299000</c:v>
                </c:pt>
                <c:pt idx="7827">
                  <c:v>685000</c:v>
                </c:pt>
                <c:pt idx="7828">
                  <c:v>597000</c:v>
                </c:pt>
                <c:pt idx="7829">
                  <c:v>210000</c:v>
                </c:pt>
                <c:pt idx="7830">
                  <c:v>659000</c:v>
                </c:pt>
                <c:pt idx="7831">
                  <c:v>540000</c:v>
                </c:pt>
                <c:pt idx="7832">
                  <c:v>469000</c:v>
                </c:pt>
                <c:pt idx="7833" formatCode="0.00E+00">
                  <c:v>1065000</c:v>
                </c:pt>
                <c:pt idx="7834">
                  <c:v>575000</c:v>
                </c:pt>
                <c:pt idx="7835">
                  <c:v>725000</c:v>
                </c:pt>
                <c:pt idx="7836">
                  <c:v>299950</c:v>
                </c:pt>
                <c:pt idx="7837">
                  <c:v>375000</c:v>
                </c:pt>
                <c:pt idx="7838">
                  <c:v>342450</c:v>
                </c:pt>
                <c:pt idx="7839">
                  <c:v>315000</c:v>
                </c:pt>
                <c:pt idx="7840">
                  <c:v>328000</c:v>
                </c:pt>
                <c:pt idx="7841">
                  <c:v>323000</c:v>
                </c:pt>
                <c:pt idx="7842">
                  <c:v>320000</c:v>
                </c:pt>
                <c:pt idx="7843">
                  <c:v>550000</c:v>
                </c:pt>
                <c:pt idx="7844" formatCode="0.00E+00">
                  <c:v>1646000</c:v>
                </c:pt>
                <c:pt idx="7845" formatCode="0.00E+00">
                  <c:v>1212500</c:v>
                </c:pt>
                <c:pt idx="7846" formatCode="0.00E+00">
                  <c:v>1200000</c:v>
                </c:pt>
                <c:pt idx="7847">
                  <c:v>120000</c:v>
                </c:pt>
                <c:pt idx="7848">
                  <c:v>175000</c:v>
                </c:pt>
                <c:pt idx="7849">
                  <c:v>169900</c:v>
                </c:pt>
                <c:pt idx="7850">
                  <c:v>508000</c:v>
                </c:pt>
                <c:pt idx="7851">
                  <c:v>335000</c:v>
                </c:pt>
                <c:pt idx="7852">
                  <c:v>613200</c:v>
                </c:pt>
                <c:pt idx="7853">
                  <c:v>420000</c:v>
                </c:pt>
                <c:pt idx="7854" formatCode="0.00E+00">
                  <c:v>1000000</c:v>
                </c:pt>
                <c:pt idx="7855">
                  <c:v>342000</c:v>
                </c:pt>
                <c:pt idx="7856">
                  <c:v>850000</c:v>
                </c:pt>
                <c:pt idx="7857">
                  <c:v>582000</c:v>
                </c:pt>
                <c:pt idx="7858">
                  <c:v>475000</c:v>
                </c:pt>
                <c:pt idx="7859">
                  <c:v>570000</c:v>
                </c:pt>
                <c:pt idx="7860">
                  <c:v>826600</c:v>
                </c:pt>
                <c:pt idx="7861">
                  <c:v>387000</c:v>
                </c:pt>
                <c:pt idx="7862">
                  <c:v>330000</c:v>
                </c:pt>
                <c:pt idx="7863">
                  <c:v>653450</c:v>
                </c:pt>
                <c:pt idx="7864">
                  <c:v>285000</c:v>
                </c:pt>
                <c:pt idx="7865">
                  <c:v>217000</c:v>
                </c:pt>
                <c:pt idx="7866">
                  <c:v>615000</c:v>
                </c:pt>
                <c:pt idx="7867">
                  <c:v>580135</c:v>
                </c:pt>
                <c:pt idx="7868" formatCode="0.00E+00">
                  <c:v>1150000</c:v>
                </c:pt>
                <c:pt idx="7869">
                  <c:v>231200</c:v>
                </c:pt>
                <c:pt idx="7870">
                  <c:v>680000</c:v>
                </c:pt>
                <c:pt idx="7871">
                  <c:v>267500</c:v>
                </c:pt>
                <c:pt idx="7872">
                  <c:v>942000</c:v>
                </c:pt>
                <c:pt idx="7873">
                  <c:v>435000</c:v>
                </c:pt>
                <c:pt idx="7874">
                  <c:v>315000</c:v>
                </c:pt>
                <c:pt idx="7875">
                  <c:v>354901</c:v>
                </c:pt>
                <c:pt idx="7876">
                  <c:v>439888</c:v>
                </c:pt>
                <c:pt idx="7877">
                  <c:v>360000</c:v>
                </c:pt>
                <c:pt idx="7878">
                  <c:v>205000</c:v>
                </c:pt>
                <c:pt idx="7879">
                  <c:v>299995</c:v>
                </c:pt>
                <c:pt idx="7880">
                  <c:v>150000</c:v>
                </c:pt>
                <c:pt idx="7881">
                  <c:v>575000</c:v>
                </c:pt>
                <c:pt idx="7882">
                  <c:v>625000</c:v>
                </c:pt>
                <c:pt idx="7883">
                  <c:v>950000</c:v>
                </c:pt>
                <c:pt idx="7884">
                  <c:v>278800</c:v>
                </c:pt>
                <c:pt idx="7885">
                  <c:v>713500</c:v>
                </c:pt>
                <c:pt idx="7886" formatCode="0.00E+00">
                  <c:v>1900000</c:v>
                </c:pt>
                <c:pt idx="7887">
                  <c:v>439000</c:v>
                </c:pt>
                <c:pt idx="7888">
                  <c:v>425000</c:v>
                </c:pt>
                <c:pt idx="7889">
                  <c:v>252500</c:v>
                </c:pt>
                <c:pt idx="7890">
                  <c:v>185000</c:v>
                </c:pt>
                <c:pt idx="7891">
                  <c:v>406550</c:v>
                </c:pt>
                <c:pt idx="7892">
                  <c:v>243000</c:v>
                </c:pt>
                <c:pt idx="7893">
                  <c:v>500000</c:v>
                </c:pt>
                <c:pt idx="7894">
                  <c:v>204750</c:v>
                </c:pt>
                <c:pt idx="7895">
                  <c:v>222000</c:v>
                </c:pt>
                <c:pt idx="7896">
                  <c:v>200000</c:v>
                </c:pt>
                <c:pt idx="7897">
                  <c:v>367000</c:v>
                </c:pt>
                <c:pt idx="7898">
                  <c:v>183000</c:v>
                </c:pt>
                <c:pt idx="7899">
                  <c:v>300000</c:v>
                </c:pt>
                <c:pt idx="7900">
                  <c:v>369000</c:v>
                </c:pt>
                <c:pt idx="7901">
                  <c:v>380000</c:v>
                </c:pt>
                <c:pt idx="7902">
                  <c:v>463000</c:v>
                </c:pt>
                <c:pt idx="7903">
                  <c:v>475000</c:v>
                </c:pt>
                <c:pt idx="7904">
                  <c:v>225000</c:v>
                </c:pt>
                <c:pt idx="7905">
                  <c:v>371000</c:v>
                </c:pt>
                <c:pt idx="7906">
                  <c:v>625000</c:v>
                </c:pt>
                <c:pt idx="7907" formatCode="0.00E+00">
                  <c:v>3200000</c:v>
                </c:pt>
                <c:pt idx="7908">
                  <c:v>329000</c:v>
                </c:pt>
                <c:pt idx="7909">
                  <c:v>634000</c:v>
                </c:pt>
                <c:pt idx="7910">
                  <c:v>616000</c:v>
                </c:pt>
                <c:pt idx="7911" formatCode="0.00E+00">
                  <c:v>1824100</c:v>
                </c:pt>
                <c:pt idx="7912">
                  <c:v>435000</c:v>
                </c:pt>
                <c:pt idx="7913">
                  <c:v>320000</c:v>
                </c:pt>
                <c:pt idx="7914">
                  <c:v>820000</c:v>
                </c:pt>
                <c:pt idx="7915">
                  <c:v>310000</c:v>
                </c:pt>
                <c:pt idx="7916">
                  <c:v>443750</c:v>
                </c:pt>
                <c:pt idx="7917">
                  <c:v>795000</c:v>
                </c:pt>
                <c:pt idx="7918">
                  <c:v>475000</c:v>
                </c:pt>
                <c:pt idx="7919">
                  <c:v>585000</c:v>
                </c:pt>
                <c:pt idx="7920">
                  <c:v>315000</c:v>
                </c:pt>
                <c:pt idx="7921">
                  <c:v>635000</c:v>
                </c:pt>
                <c:pt idx="7922">
                  <c:v>305000</c:v>
                </c:pt>
                <c:pt idx="7923">
                  <c:v>785000</c:v>
                </c:pt>
                <c:pt idx="7924">
                  <c:v>525000</c:v>
                </c:pt>
                <c:pt idx="7925">
                  <c:v>537000</c:v>
                </c:pt>
                <c:pt idx="7926">
                  <c:v>279950</c:v>
                </c:pt>
                <c:pt idx="7927">
                  <c:v>659000</c:v>
                </c:pt>
                <c:pt idx="7928">
                  <c:v>203000</c:v>
                </c:pt>
                <c:pt idx="7929">
                  <c:v>782500</c:v>
                </c:pt>
                <c:pt idx="7930">
                  <c:v>250000</c:v>
                </c:pt>
                <c:pt idx="7931">
                  <c:v>279000</c:v>
                </c:pt>
                <c:pt idx="7932">
                  <c:v>664000</c:v>
                </c:pt>
                <c:pt idx="7933" formatCode="0.00E+00">
                  <c:v>2900000</c:v>
                </c:pt>
                <c:pt idx="7934">
                  <c:v>378500</c:v>
                </c:pt>
                <c:pt idx="7935">
                  <c:v>535000</c:v>
                </c:pt>
                <c:pt idx="7936">
                  <c:v>520000</c:v>
                </c:pt>
                <c:pt idx="7937">
                  <c:v>369950</c:v>
                </c:pt>
                <c:pt idx="7938">
                  <c:v>545000</c:v>
                </c:pt>
                <c:pt idx="7939">
                  <c:v>360000</c:v>
                </c:pt>
                <c:pt idx="7940">
                  <c:v>760000</c:v>
                </c:pt>
                <c:pt idx="7941">
                  <c:v>450000</c:v>
                </c:pt>
                <c:pt idx="7942">
                  <c:v>612500</c:v>
                </c:pt>
                <c:pt idx="7943">
                  <c:v>280000</c:v>
                </c:pt>
                <c:pt idx="7944">
                  <c:v>750000</c:v>
                </c:pt>
                <c:pt idx="7945">
                  <c:v>237000</c:v>
                </c:pt>
                <c:pt idx="7946">
                  <c:v>441500</c:v>
                </c:pt>
                <c:pt idx="7947">
                  <c:v>251000</c:v>
                </c:pt>
                <c:pt idx="7948">
                  <c:v>200000</c:v>
                </c:pt>
                <c:pt idx="7949">
                  <c:v>332000</c:v>
                </c:pt>
                <c:pt idx="7950">
                  <c:v>401500</c:v>
                </c:pt>
                <c:pt idx="7951">
                  <c:v>585000</c:v>
                </c:pt>
                <c:pt idx="7952">
                  <c:v>340000</c:v>
                </c:pt>
                <c:pt idx="7953">
                  <c:v>920000</c:v>
                </c:pt>
                <c:pt idx="7954">
                  <c:v>153000</c:v>
                </c:pt>
                <c:pt idx="7955">
                  <c:v>299950</c:v>
                </c:pt>
                <c:pt idx="7956">
                  <c:v>440000</c:v>
                </c:pt>
                <c:pt idx="7957">
                  <c:v>293000</c:v>
                </c:pt>
                <c:pt idx="7958">
                  <c:v>203000</c:v>
                </c:pt>
                <c:pt idx="7959">
                  <c:v>193000</c:v>
                </c:pt>
                <c:pt idx="7960">
                  <c:v>305000</c:v>
                </c:pt>
                <c:pt idx="7961">
                  <c:v>495000</c:v>
                </c:pt>
                <c:pt idx="7962">
                  <c:v>420000</c:v>
                </c:pt>
                <c:pt idx="7963">
                  <c:v>569500</c:v>
                </c:pt>
                <c:pt idx="7964">
                  <c:v>620000</c:v>
                </c:pt>
                <c:pt idx="7965">
                  <c:v>466000</c:v>
                </c:pt>
                <c:pt idx="7966">
                  <c:v>355500</c:v>
                </c:pt>
                <c:pt idx="7967">
                  <c:v>687500</c:v>
                </c:pt>
                <c:pt idx="7968">
                  <c:v>432100</c:v>
                </c:pt>
                <c:pt idx="7969">
                  <c:v>500000</c:v>
                </c:pt>
                <c:pt idx="7970">
                  <c:v>690000</c:v>
                </c:pt>
                <c:pt idx="7971">
                  <c:v>350000</c:v>
                </c:pt>
                <c:pt idx="7972">
                  <c:v>268000</c:v>
                </c:pt>
                <c:pt idx="7973">
                  <c:v>120000</c:v>
                </c:pt>
                <c:pt idx="7974">
                  <c:v>285000</c:v>
                </c:pt>
                <c:pt idx="7975">
                  <c:v>365000</c:v>
                </c:pt>
                <c:pt idx="7976">
                  <c:v>635000</c:v>
                </c:pt>
                <c:pt idx="7977">
                  <c:v>630000</c:v>
                </c:pt>
                <c:pt idx="7978">
                  <c:v>450000</c:v>
                </c:pt>
                <c:pt idx="7979">
                  <c:v>590000</c:v>
                </c:pt>
                <c:pt idx="7980">
                  <c:v>895000</c:v>
                </c:pt>
                <c:pt idx="7981">
                  <c:v>160000</c:v>
                </c:pt>
                <c:pt idx="7982">
                  <c:v>520000</c:v>
                </c:pt>
                <c:pt idx="7983">
                  <c:v>432000</c:v>
                </c:pt>
                <c:pt idx="7984">
                  <c:v>141800</c:v>
                </c:pt>
                <c:pt idx="7985">
                  <c:v>980000</c:v>
                </c:pt>
                <c:pt idx="7986" formatCode="0.00E+00">
                  <c:v>1290000</c:v>
                </c:pt>
                <c:pt idx="7987">
                  <c:v>740000</c:v>
                </c:pt>
                <c:pt idx="7988">
                  <c:v>230000</c:v>
                </c:pt>
                <c:pt idx="7989" formatCode="0.00E+00">
                  <c:v>3400000</c:v>
                </c:pt>
                <c:pt idx="7990">
                  <c:v>954500</c:v>
                </c:pt>
                <c:pt idx="7991">
                  <c:v>622000</c:v>
                </c:pt>
                <c:pt idx="7992">
                  <c:v>90000</c:v>
                </c:pt>
                <c:pt idx="7993">
                  <c:v>342000</c:v>
                </c:pt>
                <c:pt idx="7994">
                  <c:v>305000</c:v>
                </c:pt>
                <c:pt idx="7995">
                  <c:v>259900</c:v>
                </c:pt>
                <c:pt idx="7996">
                  <c:v>420000</c:v>
                </c:pt>
                <c:pt idx="7997">
                  <c:v>250000</c:v>
                </c:pt>
                <c:pt idx="7998">
                  <c:v>249950</c:v>
                </c:pt>
                <c:pt idx="7999">
                  <c:v>199000</c:v>
                </c:pt>
                <c:pt idx="8000">
                  <c:v>355200</c:v>
                </c:pt>
                <c:pt idx="8001">
                  <c:v>425000</c:v>
                </c:pt>
                <c:pt idx="8002">
                  <c:v>379500</c:v>
                </c:pt>
                <c:pt idx="8003">
                  <c:v>860000</c:v>
                </c:pt>
                <c:pt idx="8004">
                  <c:v>335000</c:v>
                </c:pt>
                <c:pt idx="8005">
                  <c:v>865000</c:v>
                </c:pt>
                <c:pt idx="8006">
                  <c:v>390000</c:v>
                </c:pt>
                <c:pt idx="8007">
                  <c:v>569950</c:v>
                </c:pt>
                <c:pt idx="8008">
                  <c:v>495500</c:v>
                </c:pt>
                <c:pt idx="8009">
                  <c:v>476500</c:v>
                </c:pt>
                <c:pt idx="8010">
                  <c:v>261000</c:v>
                </c:pt>
                <c:pt idx="8011">
                  <c:v>375000</c:v>
                </c:pt>
                <c:pt idx="8012">
                  <c:v>550000</c:v>
                </c:pt>
                <c:pt idx="8013">
                  <c:v>230000</c:v>
                </c:pt>
                <c:pt idx="8014">
                  <c:v>526750</c:v>
                </c:pt>
                <c:pt idx="8015">
                  <c:v>606000</c:v>
                </c:pt>
                <c:pt idx="8016">
                  <c:v>368500</c:v>
                </c:pt>
                <c:pt idx="8017">
                  <c:v>275000</c:v>
                </c:pt>
                <c:pt idx="8018">
                  <c:v>342000</c:v>
                </c:pt>
                <c:pt idx="8019">
                  <c:v>278100</c:v>
                </c:pt>
                <c:pt idx="8020">
                  <c:v>450000</c:v>
                </c:pt>
                <c:pt idx="8021">
                  <c:v>349950</c:v>
                </c:pt>
                <c:pt idx="8022">
                  <c:v>425000</c:v>
                </c:pt>
                <c:pt idx="8023">
                  <c:v>435000</c:v>
                </c:pt>
                <c:pt idx="8024">
                  <c:v>460000</c:v>
                </c:pt>
                <c:pt idx="8025">
                  <c:v>323000</c:v>
                </c:pt>
                <c:pt idx="8026">
                  <c:v>325000</c:v>
                </c:pt>
                <c:pt idx="8027">
                  <c:v>480000</c:v>
                </c:pt>
                <c:pt idx="8028" formatCode="0.00E+00">
                  <c:v>1325000</c:v>
                </c:pt>
                <c:pt idx="8029">
                  <c:v>210000</c:v>
                </c:pt>
                <c:pt idx="8030">
                  <c:v>920000</c:v>
                </c:pt>
                <c:pt idx="8031">
                  <c:v>399000</c:v>
                </c:pt>
                <c:pt idx="8032">
                  <c:v>631750</c:v>
                </c:pt>
                <c:pt idx="8033">
                  <c:v>184000</c:v>
                </c:pt>
                <c:pt idx="8034">
                  <c:v>333000</c:v>
                </c:pt>
                <c:pt idx="8035">
                  <c:v>218000</c:v>
                </c:pt>
                <c:pt idx="8036">
                  <c:v>258305</c:v>
                </c:pt>
                <c:pt idx="8037">
                  <c:v>775000</c:v>
                </c:pt>
                <c:pt idx="8038">
                  <c:v>515000</c:v>
                </c:pt>
                <c:pt idx="8039">
                  <c:v>455000</c:v>
                </c:pt>
                <c:pt idx="8040">
                  <c:v>440000</c:v>
                </c:pt>
                <c:pt idx="8041" formatCode="0.00E+00">
                  <c:v>1440000</c:v>
                </c:pt>
                <c:pt idx="8042">
                  <c:v>850000</c:v>
                </c:pt>
                <c:pt idx="8043">
                  <c:v>480000</c:v>
                </c:pt>
                <c:pt idx="8044">
                  <c:v>420000</c:v>
                </c:pt>
                <c:pt idx="8045">
                  <c:v>408000</c:v>
                </c:pt>
                <c:pt idx="8046">
                  <c:v>278000</c:v>
                </c:pt>
                <c:pt idx="8047" formatCode="0.00E+00">
                  <c:v>1195000</c:v>
                </c:pt>
                <c:pt idx="8048">
                  <c:v>454000</c:v>
                </c:pt>
                <c:pt idx="8049" formatCode="0.00E+00">
                  <c:v>1851000</c:v>
                </c:pt>
                <c:pt idx="8050">
                  <c:v>499000</c:v>
                </c:pt>
                <c:pt idx="8051">
                  <c:v>590000</c:v>
                </c:pt>
                <c:pt idx="8052">
                  <c:v>385000</c:v>
                </c:pt>
                <c:pt idx="8053" formatCode="0.00E+00">
                  <c:v>1250000</c:v>
                </c:pt>
                <c:pt idx="8054">
                  <c:v>202200</c:v>
                </c:pt>
                <c:pt idx="8055">
                  <c:v>450000</c:v>
                </c:pt>
                <c:pt idx="8056">
                  <c:v>435000</c:v>
                </c:pt>
                <c:pt idx="8057">
                  <c:v>550000</c:v>
                </c:pt>
                <c:pt idx="8058">
                  <c:v>361000</c:v>
                </c:pt>
                <c:pt idx="8059">
                  <c:v>760000</c:v>
                </c:pt>
                <c:pt idx="8060">
                  <c:v>902000</c:v>
                </c:pt>
                <c:pt idx="8061">
                  <c:v>505000</c:v>
                </c:pt>
                <c:pt idx="8062">
                  <c:v>200000</c:v>
                </c:pt>
                <c:pt idx="8063">
                  <c:v>260000</c:v>
                </c:pt>
                <c:pt idx="8064">
                  <c:v>417000</c:v>
                </c:pt>
                <c:pt idx="8065">
                  <c:v>287500</c:v>
                </c:pt>
                <c:pt idx="8066">
                  <c:v>450000</c:v>
                </c:pt>
                <c:pt idx="8067">
                  <c:v>825000</c:v>
                </c:pt>
                <c:pt idx="8068" formatCode="0.00E+00">
                  <c:v>1475000</c:v>
                </c:pt>
                <c:pt idx="8069">
                  <c:v>319950</c:v>
                </c:pt>
                <c:pt idx="8070">
                  <c:v>682000</c:v>
                </c:pt>
                <c:pt idx="8071">
                  <c:v>560000</c:v>
                </c:pt>
                <c:pt idx="8072">
                  <c:v>350000</c:v>
                </c:pt>
                <c:pt idx="8073">
                  <c:v>270000</c:v>
                </c:pt>
                <c:pt idx="8074">
                  <c:v>284000</c:v>
                </c:pt>
                <c:pt idx="8075">
                  <c:v>308000</c:v>
                </c:pt>
                <c:pt idx="8076">
                  <c:v>450000</c:v>
                </c:pt>
                <c:pt idx="8077">
                  <c:v>540000</c:v>
                </c:pt>
                <c:pt idx="8078">
                  <c:v>380000</c:v>
                </c:pt>
                <c:pt idx="8079">
                  <c:v>522500</c:v>
                </c:pt>
                <c:pt idx="8080">
                  <c:v>118000</c:v>
                </c:pt>
                <c:pt idx="8081">
                  <c:v>280400</c:v>
                </c:pt>
                <c:pt idx="8082">
                  <c:v>710000</c:v>
                </c:pt>
                <c:pt idx="8083">
                  <c:v>720000</c:v>
                </c:pt>
                <c:pt idx="8084">
                  <c:v>787000</c:v>
                </c:pt>
                <c:pt idx="8085">
                  <c:v>537000</c:v>
                </c:pt>
                <c:pt idx="8086">
                  <c:v>650000</c:v>
                </c:pt>
                <c:pt idx="8087">
                  <c:v>154200</c:v>
                </c:pt>
                <c:pt idx="8088">
                  <c:v>238000</c:v>
                </c:pt>
                <c:pt idx="8089">
                  <c:v>285650</c:v>
                </c:pt>
                <c:pt idx="8090">
                  <c:v>485500</c:v>
                </c:pt>
                <c:pt idx="8091">
                  <c:v>315000</c:v>
                </c:pt>
                <c:pt idx="8092" formatCode="0.00E+00">
                  <c:v>4668000</c:v>
                </c:pt>
                <c:pt idx="8093">
                  <c:v>627000</c:v>
                </c:pt>
                <c:pt idx="8094">
                  <c:v>525000</c:v>
                </c:pt>
                <c:pt idx="8095">
                  <c:v>526000</c:v>
                </c:pt>
                <c:pt idx="8096">
                  <c:v>480000</c:v>
                </c:pt>
                <c:pt idx="8097">
                  <c:v>970000</c:v>
                </c:pt>
                <c:pt idx="8098">
                  <c:v>640000</c:v>
                </c:pt>
                <c:pt idx="8099">
                  <c:v>279000</c:v>
                </c:pt>
                <c:pt idx="8100">
                  <c:v>303000</c:v>
                </c:pt>
                <c:pt idx="8101">
                  <c:v>315000</c:v>
                </c:pt>
                <c:pt idx="8102">
                  <c:v>336500</c:v>
                </c:pt>
                <c:pt idx="8103">
                  <c:v>163250</c:v>
                </c:pt>
                <c:pt idx="8104">
                  <c:v>444950</c:v>
                </c:pt>
                <c:pt idx="8105">
                  <c:v>285000</c:v>
                </c:pt>
                <c:pt idx="8106">
                  <c:v>370000</c:v>
                </c:pt>
                <c:pt idx="8107">
                  <c:v>330000</c:v>
                </c:pt>
                <c:pt idx="8108">
                  <c:v>395000</c:v>
                </c:pt>
                <c:pt idx="8109">
                  <c:v>440000</c:v>
                </c:pt>
                <c:pt idx="8110">
                  <c:v>625000</c:v>
                </c:pt>
                <c:pt idx="8111">
                  <c:v>435000</c:v>
                </c:pt>
                <c:pt idx="8112">
                  <c:v>299950</c:v>
                </c:pt>
                <c:pt idx="8113">
                  <c:v>560000</c:v>
                </c:pt>
                <c:pt idx="8114">
                  <c:v>380000</c:v>
                </c:pt>
                <c:pt idx="8115">
                  <c:v>333000</c:v>
                </c:pt>
                <c:pt idx="8116">
                  <c:v>499000</c:v>
                </c:pt>
                <c:pt idx="8117">
                  <c:v>386000</c:v>
                </c:pt>
                <c:pt idx="8118">
                  <c:v>320600</c:v>
                </c:pt>
                <c:pt idx="8119">
                  <c:v>285000</c:v>
                </c:pt>
                <c:pt idx="8120">
                  <c:v>450000</c:v>
                </c:pt>
                <c:pt idx="8121">
                  <c:v>175000</c:v>
                </c:pt>
                <c:pt idx="8122">
                  <c:v>544800</c:v>
                </c:pt>
                <c:pt idx="8123">
                  <c:v>220000</c:v>
                </c:pt>
                <c:pt idx="8124">
                  <c:v>374000</c:v>
                </c:pt>
                <c:pt idx="8125">
                  <c:v>200000</c:v>
                </c:pt>
                <c:pt idx="8126">
                  <c:v>259950</c:v>
                </c:pt>
                <c:pt idx="8127">
                  <c:v>255000</c:v>
                </c:pt>
                <c:pt idx="8128">
                  <c:v>447000</c:v>
                </c:pt>
                <c:pt idx="8129">
                  <c:v>287000</c:v>
                </c:pt>
                <c:pt idx="8130">
                  <c:v>344950</c:v>
                </c:pt>
                <c:pt idx="8131">
                  <c:v>212000</c:v>
                </c:pt>
                <c:pt idx="8132">
                  <c:v>425000</c:v>
                </c:pt>
                <c:pt idx="8133">
                  <c:v>170000</c:v>
                </c:pt>
                <c:pt idx="8134">
                  <c:v>565000</c:v>
                </c:pt>
                <c:pt idx="8135">
                  <c:v>234000</c:v>
                </c:pt>
                <c:pt idx="8136" formatCode="0.00E+00">
                  <c:v>1511250</c:v>
                </c:pt>
                <c:pt idx="8137">
                  <c:v>345000</c:v>
                </c:pt>
                <c:pt idx="8138">
                  <c:v>415000</c:v>
                </c:pt>
                <c:pt idx="8139">
                  <c:v>760000</c:v>
                </c:pt>
                <c:pt idx="8140">
                  <c:v>484000</c:v>
                </c:pt>
                <c:pt idx="8141">
                  <c:v>360000</c:v>
                </c:pt>
                <c:pt idx="8142">
                  <c:v>875000</c:v>
                </c:pt>
                <c:pt idx="8143">
                  <c:v>930000</c:v>
                </c:pt>
                <c:pt idx="8144">
                  <c:v>250000</c:v>
                </c:pt>
                <c:pt idx="8145">
                  <c:v>394000</c:v>
                </c:pt>
                <c:pt idx="8146">
                  <c:v>865000</c:v>
                </c:pt>
                <c:pt idx="8147">
                  <c:v>477500</c:v>
                </c:pt>
                <c:pt idx="8148" formatCode="0.00E+00">
                  <c:v>1250000</c:v>
                </c:pt>
                <c:pt idx="8149">
                  <c:v>270000</c:v>
                </c:pt>
                <c:pt idx="8150">
                  <c:v>567000</c:v>
                </c:pt>
                <c:pt idx="8151">
                  <c:v>635000</c:v>
                </c:pt>
                <c:pt idx="8152" formatCode="0.00E+00">
                  <c:v>1865000</c:v>
                </c:pt>
                <c:pt idx="8153">
                  <c:v>183000</c:v>
                </c:pt>
                <c:pt idx="8154">
                  <c:v>309933</c:v>
                </c:pt>
                <c:pt idx="8155">
                  <c:v>945800</c:v>
                </c:pt>
                <c:pt idx="8156">
                  <c:v>503000</c:v>
                </c:pt>
                <c:pt idx="8157">
                  <c:v>220000</c:v>
                </c:pt>
                <c:pt idx="8158">
                  <c:v>335000</c:v>
                </c:pt>
                <c:pt idx="8159">
                  <c:v>650000</c:v>
                </c:pt>
                <c:pt idx="8160">
                  <c:v>511000</c:v>
                </c:pt>
                <c:pt idx="8161">
                  <c:v>275000</c:v>
                </c:pt>
                <c:pt idx="8162">
                  <c:v>576250</c:v>
                </c:pt>
                <c:pt idx="8163" formatCode="0.00E+00">
                  <c:v>1452000</c:v>
                </c:pt>
                <c:pt idx="8164">
                  <c:v>186000</c:v>
                </c:pt>
                <c:pt idx="8165">
                  <c:v>655100</c:v>
                </c:pt>
                <c:pt idx="8166">
                  <c:v>328000</c:v>
                </c:pt>
                <c:pt idx="8167">
                  <c:v>441000</c:v>
                </c:pt>
                <c:pt idx="8168">
                  <c:v>370000</c:v>
                </c:pt>
                <c:pt idx="8169">
                  <c:v>630000</c:v>
                </c:pt>
                <c:pt idx="8170">
                  <c:v>470500</c:v>
                </c:pt>
                <c:pt idx="8171">
                  <c:v>285950</c:v>
                </c:pt>
                <c:pt idx="8172">
                  <c:v>698000</c:v>
                </c:pt>
                <c:pt idx="8173">
                  <c:v>268000</c:v>
                </c:pt>
                <c:pt idx="8174" formatCode="0.00E+00">
                  <c:v>1625000</c:v>
                </c:pt>
                <c:pt idx="8175">
                  <c:v>355000</c:v>
                </c:pt>
                <c:pt idx="8176">
                  <c:v>299000</c:v>
                </c:pt>
                <c:pt idx="8177" formatCode="0.00E+00">
                  <c:v>1003000</c:v>
                </c:pt>
                <c:pt idx="8178">
                  <c:v>275000</c:v>
                </c:pt>
                <c:pt idx="8179">
                  <c:v>475000</c:v>
                </c:pt>
                <c:pt idx="8180">
                  <c:v>260000</c:v>
                </c:pt>
                <c:pt idx="8181">
                  <c:v>416000</c:v>
                </c:pt>
                <c:pt idx="8182">
                  <c:v>495000</c:v>
                </c:pt>
                <c:pt idx="8183">
                  <c:v>357500</c:v>
                </c:pt>
                <c:pt idx="8184">
                  <c:v>459500</c:v>
                </c:pt>
                <c:pt idx="8185">
                  <c:v>258000</c:v>
                </c:pt>
                <c:pt idx="8186">
                  <c:v>600000</c:v>
                </c:pt>
                <c:pt idx="8187">
                  <c:v>665000</c:v>
                </c:pt>
                <c:pt idx="8188">
                  <c:v>165000</c:v>
                </c:pt>
                <c:pt idx="8189">
                  <c:v>297000</c:v>
                </c:pt>
                <c:pt idx="8190">
                  <c:v>350000</c:v>
                </c:pt>
                <c:pt idx="8191" formatCode="0.00E+00">
                  <c:v>2450000</c:v>
                </c:pt>
                <c:pt idx="8192">
                  <c:v>180000</c:v>
                </c:pt>
                <c:pt idx="8193">
                  <c:v>339950</c:v>
                </c:pt>
                <c:pt idx="8194">
                  <c:v>365000</c:v>
                </c:pt>
                <c:pt idx="8195">
                  <c:v>955000</c:v>
                </c:pt>
                <c:pt idx="8196">
                  <c:v>732000</c:v>
                </c:pt>
                <c:pt idx="8197">
                  <c:v>500000</c:v>
                </c:pt>
                <c:pt idx="8198">
                  <c:v>610000</c:v>
                </c:pt>
                <c:pt idx="8199">
                  <c:v>525000</c:v>
                </c:pt>
                <c:pt idx="8200">
                  <c:v>170000</c:v>
                </c:pt>
                <c:pt idx="8201">
                  <c:v>300000</c:v>
                </c:pt>
                <c:pt idx="8202">
                  <c:v>389500</c:v>
                </c:pt>
                <c:pt idx="8203">
                  <c:v>330000</c:v>
                </c:pt>
                <c:pt idx="8204">
                  <c:v>269950</c:v>
                </c:pt>
                <c:pt idx="8205">
                  <c:v>107000</c:v>
                </c:pt>
                <c:pt idx="8206">
                  <c:v>249000</c:v>
                </c:pt>
                <c:pt idx="8207">
                  <c:v>442500</c:v>
                </c:pt>
                <c:pt idx="8208">
                  <c:v>579000</c:v>
                </c:pt>
                <c:pt idx="8209">
                  <c:v>621500</c:v>
                </c:pt>
                <c:pt idx="8210">
                  <c:v>203000</c:v>
                </c:pt>
                <c:pt idx="8211">
                  <c:v>222900</c:v>
                </c:pt>
                <c:pt idx="8212">
                  <c:v>453000</c:v>
                </c:pt>
                <c:pt idx="8213">
                  <c:v>190000</c:v>
                </c:pt>
                <c:pt idx="8214">
                  <c:v>320000</c:v>
                </c:pt>
                <c:pt idx="8215">
                  <c:v>733500</c:v>
                </c:pt>
                <c:pt idx="8216">
                  <c:v>555000</c:v>
                </c:pt>
                <c:pt idx="8217">
                  <c:v>364950</c:v>
                </c:pt>
                <c:pt idx="8218">
                  <c:v>490000</c:v>
                </c:pt>
                <c:pt idx="8219">
                  <c:v>688000</c:v>
                </c:pt>
                <c:pt idx="8220">
                  <c:v>165000</c:v>
                </c:pt>
                <c:pt idx="8221">
                  <c:v>506000</c:v>
                </c:pt>
                <c:pt idx="8222" formatCode="0.00E+00">
                  <c:v>2193000</c:v>
                </c:pt>
                <c:pt idx="8223">
                  <c:v>754000</c:v>
                </c:pt>
                <c:pt idx="8224">
                  <c:v>949950</c:v>
                </c:pt>
                <c:pt idx="8225">
                  <c:v>443600</c:v>
                </c:pt>
                <c:pt idx="8226">
                  <c:v>380600</c:v>
                </c:pt>
                <c:pt idx="8227">
                  <c:v>722800</c:v>
                </c:pt>
                <c:pt idx="8228">
                  <c:v>342888</c:v>
                </c:pt>
                <c:pt idx="8229">
                  <c:v>555000</c:v>
                </c:pt>
                <c:pt idx="8230">
                  <c:v>613000</c:v>
                </c:pt>
                <c:pt idx="8231">
                  <c:v>480000</c:v>
                </c:pt>
                <c:pt idx="8232">
                  <c:v>619500</c:v>
                </c:pt>
                <c:pt idx="8233">
                  <c:v>437000</c:v>
                </c:pt>
                <c:pt idx="8234">
                  <c:v>621000</c:v>
                </c:pt>
                <c:pt idx="8235">
                  <c:v>810000</c:v>
                </c:pt>
                <c:pt idx="8236">
                  <c:v>415000</c:v>
                </c:pt>
                <c:pt idx="8237">
                  <c:v>250000</c:v>
                </c:pt>
                <c:pt idx="8238">
                  <c:v>585000</c:v>
                </c:pt>
                <c:pt idx="8239">
                  <c:v>220000</c:v>
                </c:pt>
                <c:pt idx="8240">
                  <c:v>580000</c:v>
                </c:pt>
                <c:pt idx="8241" formatCode="0.00E+00">
                  <c:v>1320000</c:v>
                </c:pt>
                <c:pt idx="8242">
                  <c:v>675000</c:v>
                </c:pt>
                <c:pt idx="8243">
                  <c:v>695000</c:v>
                </c:pt>
                <c:pt idx="8244">
                  <c:v>915000</c:v>
                </c:pt>
                <c:pt idx="8245">
                  <c:v>375000</c:v>
                </c:pt>
                <c:pt idx="8246">
                  <c:v>500000</c:v>
                </c:pt>
                <c:pt idx="8247">
                  <c:v>335000</c:v>
                </c:pt>
                <c:pt idx="8248">
                  <c:v>170000</c:v>
                </c:pt>
                <c:pt idx="8249">
                  <c:v>320900</c:v>
                </c:pt>
                <c:pt idx="8250">
                  <c:v>508000</c:v>
                </c:pt>
                <c:pt idx="8251">
                  <c:v>228950</c:v>
                </c:pt>
                <c:pt idx="8252">
                  <c:v>433000</c:v>
                </c:pt>
                <c:pt idx="8253">
                  <c:v>267500</c:v>
                </c:pt>
                <c:pt idx="8254">
                  <c:v>910000</c:v>
                </c:pt>
                <c:pt idx="8255">
                  <c:v>370000</c:v>
                </c:pt>
                <c:pt idx="8256">
                  <c:v>320000</c:v>
                </c:pt>
                <c:pt idx="8257">
                  <c:v>660000</c:v>
                </c:pt>
                <c:pt idx="8258">
                  <c:v>787888</c:v>
                </c:pt>
                <c:pt idx="8259">
                  <c:v>329000</c:v>
                </c:pt>
                <c:pt idx="8260">
                  <c:v>602000</c:v>
                </c:pt>
                <c:pt idx="8261">
                  <c:v>375000</c:v>
                </c:pt>
                <c:pt idx="8262">
                  <c:v>212000</c:v>
                </c:pt>
                <c:pt idx="8263">
                  <c:v>224000</c:v>
                </c:pt>
                <c:pt idx="8264">
                  <c:v>315500</c:v>
                </c:pt>
                <c:pt idx="8265">
                  <c:v>350000</c:v>
                </c:pt>
                <c:pt idx="8266">
                  <c:v>389000</c:v>
                </c:pt>
                <c:pt idx="8267">
                  <c:v>285000</c:v>
                </c:pt>
                <c:pt idx="8268">
                  <c:v>425000</c:v>
                </c:pt>
                <c:pt idx="8269">
                  <c:v>190000</c:v>
                </c:pt>
                <c:pt idx="8270">
                  <c:v>374000</c:v>
                </c:pt>
                <c:pt idx="8271">
                  <c:v>292000</c:v>
                </c:pt>
                <c:pt idx="8272">
                  <c:v>475000</c:v>
                </c:pt>
                <c:pt idx="8273">
                  <c:v>546500</c:v>
                </c:pt>
                <c:pt idx="8274">
                  <c:v>82000</c:v>
                </c:pt>
                <c:pt idx="8275">
                  <c:v>219900</c:v>
                </c:pt>
                <c:pt idx="8276">
                  <c:v>440000</c:v>
                </c:pt>
                <c:pt idx="8277">
                  <c:v>400000</c:v>
                </c:pt>
                <c:pt idx="8278">
                  <c:v>453000</c:v>
                </c:pt>
                <c:pt idx="8279">
                  <c:v>330000</c:v>
                </c:pt>
                <c:pt idx="8280">
                  <c:v>359950</c:v>
                </c:pt>
                <c:pt idx="8281">
                  <c:v>616000</c:v>
                </c:pt>
                <c:pt idx="8282">
                  <c:v>245000</c:v>
                </c:pt>
                <c:pt idx="8283">
                  <c:v>296000</c:v>
                </c:pt>
                <c:pt idx="8284">
                  <c:v>193000</c:v>
                </c:pt>
                <c:pt idx="8285">
                  <c:v>456000</c:v>
                </c:pt>
                <c:pt idx="8286">
                  <c:v>480000</c:v>
                </c:pt>
                <c:pt idx="8287">
                  <c:v>382000</c:v>
                </c:pt>
                <c:pt idx="8288">
                  <c:v>650000</c:v>
                </c:pt>
                <c:pt idx="8289">
                  <c:v>431750</c:v>
                </c:pt>
                <c:pt idx="8290">
                  <c:v>419900</c:v>
                </c:pt>
                <c:pt idx="8291">
                  <c:v>315000</c:v>
                </c:pt>
                <c:pt idx="8292">
                  <c:v>597500</c:v>
                </c:pt>
                <c:pt idx="8293">
                  <c:v>615000</c:v>
                </c:pt>
                <c:pt idx="8294">
                  <c:v>605000</c:v>
                </c:pt>
                <c:pt idx="8295">
                  <c:v>220000</c:v>
                </c:pt>
                <c:pt idx="8296">
                  <c:v>340000</c:v>
                </c:pt>
                <c:pt idx="8297">
                  <c:v>620000</c:v>
                </c:pt>
                <c:pt idx="8298">
                  <c:v>602000</c:v>
                </c:pt>
                <c:pt idx="8299">
                  <c:v>575000</c:v>
                </c:pt>
                <c:pt idx="8300">
                  <c:v>285000</c:v>
                </c:pt>
                <c:pt idx="8301">
                  <c:v>306500</c:v>
                </c:pt>
                <c:pt idx="8302">
                  <c:v>325000</c:v>
                </c:pt>
                <c:pt idx="8303">
                  <c:v>623000</c:v>
                </c:pt>
                <c:pt idx="8304">
                  <c:v>256500</c:v>
                </c:pt>
                <c:pt idx="8305">
                  <c:v>473000</c:v>
                </c:pt>
                <c:pt idx="8306">
                  <c:v>549000</c:v>
                </c:pt>
                <c:pt idx="8307">
                  <c:v>305000</c:v>
                </c:pt>
                <c:pt idx="8308">
                  <c:v>317000</c:v>
                </c:pt>
                <c:pt idx="8309">
                  <c:v>450000</c:v>
                </c:pt>
                <c:pt idx="8310">
                  <c:v>225000</c:v>
                </c:pt>
                <c:pt idx="8311">
                  <c:v>500000</c:v>
                </c:pt>
                <c:pt idx="8312">
                  <c:v>207000</c:v>
                </c:pt>
                <c:pt idx="8313">
                  <c:v>474900</c:v>
                </c:pt>
                <c:pt idx="8314">
                  <c:v>515000</c:v>
                </c:pt>
                <c:pt idx="8315">
                  <c:v>542000</c:v>
                </c:pt>
                <c:pt idx="8316">
                  <c:v>725000</c:v>
                </c:pt>
                <c:pt idx="8317">
                  <c:v>314950</c:v>
                </c:pt>
                <c:pt idx="8318">
                  <c:v>375000</c:v>
                </c:pt>
                <c:pt idx="8319">
                  <c:v>500000</c:v>
                </c:pt>
                <c:pt idx="8320">
                  <c:v>689000</c:v>
                </c:pt>
                <c:pt idx="8321">
                  <c:v>525000</c:v>
                </c:pt>
                <c:pt idx="8322">
                  <c:v>360000</c:v>
                </c:pt>
                <c:pt idx="8323">
                  <c:v>425000</c:v>
                </c:pt>
                <c:pt idx="8324">
                  <c:v>239950</c:v>
                </c:pt>
                <c:pt idx="8325">
                  <c:v>577500</c:v>
                </c:pt>
                <c:pt idx="8326">
                  <c:v>615000</c:v>
                </c:pt>
                <c:pt idx="8327">
                  <c:v>516000</c:v>
                </c:pt>
                <c:pt idx="8328" formatCode="0.00E+00">
                  <c:v>1218000</c:v>
                </c:pt>
                <c:pt idx="8329" formatCode="0.00E+00">
                  <c:v>1655000</c:v>
                </c:pt>
                <c:pt idx="8330">
                  <c:v>315000</c:v>
                </c:pt>
                <c:pt idx="8331">
                  <c:v>250000</c:v>
                </c:pt>
                <c:pt idx="8332">
                  <c:v>250000</c:v>
                </c:pt>
                <c:pt idx="8333">
                  <c:v>925000</c:v>
                </c:pt>
                <c:pt idx="8334">
                  <c:v>358000</c:v>
                </c:pt>
                <c:pt idx="8335">
                  <c:v>262000</c:v>
                </c:pt>
                <c:pt idx="8336">
                  <c:v>500000</c:v>
                </c:pt>
                <c:pt idx="8337" formatCode="0.00E+00">
                  <c:v>1300000</c:v>
                </c:pt>
                <c:pt idx="8338">
                  <c:v>500000</c:v>
                </c:pt>
                <c:pt idx="8339">
                  <c:v>675000</c:v>
                </c:pt>
                <c:pt idx="8340">
                  <c:v>235000</c:v>
                </c:pt>
                <c:pt idx="8341">
                  <c:v>545000</c:v>
                </c:pt>
                <c:pt idx="8342">
                  <c:v>350000</c:v>
                </c:pt>
                <c:pt idx="8343">
                  <c:v>320000</c:v>
                </c:pt>
                <c:pt idx="8344">
                  <c:v>452000</c:v>
                </c:pt>
                <c:pt idx="8345">
                  <c:v>875000</c:v>
                </c:pt>
                <c:pt idx="8346">
                  <c:v>325000</c:v>
                </c:pt>
                <c:pt idx="8347">
                  <c:v>756000</c:v>
                </c:pt>
                <c:pt idx="8348">
                  <c:v>319000</c:v>
                </c:pt>
                <c:pt idx="8349">
                  <c:v>455000</c:v>
                </c:pt>
                <c:pt idx="8350">
                  <c:v>330000</c:v>
                </c:pt>
                <c:pt idx="8351">
                  <c:v>510000</c:v>
                </c:pt>
                <c:pt idx="8352">
                  <c:v>532000</c:v>
                </c:pt>
                <c:pt idx="8353">
                  <c:v>775000</c:v>
                </c:pt>
                <c:pt idx="8354">
                  <c:v>410000</c:v>
                </c:pt>
                <c:pt idx="8355">
                  <c:v>205000</c:v>
                </c:pt>
                <c:pt idx="8356">
                  <c:v>585000</c:v>
                </c:pt>
                <c:pt idx="8357">
                  <c:v>255000</c:v>
                </c:pt>
                <c:pt idx="8358">
                  <c:v>415000</c:v>
                </c:pt>
                <c:pt idx="8359">
                  <c:v>459000</c:v>
                </c:pt>
                <c:pt idx="8360">
                  <c:v>354000</c:v>
                </c:pt>
                <c:pt idx="8361">
                  <c:v>587000</c:v>
                </c:pt>
                <c:pt idx="8362">
                  <c:v>782000</c:v>
                </c:pt>
                <c:pt idx="8363">
                  <c:v>570000</c:v>
                </c:pt>
                <c:pt idx="8364">
                  <c:v>414500</c:v>
                </c:pt>
                <c:pt idx="8365">
                  <c:v>185000</c:v>
                </c:pt>
                <c:pt idx="8366">
                  <c:v>262500</c:v>
                </c:pt>
                <c:pt idx="8367">
                  <c:v>370000</c:v>
                </c:pt>
                <c:pt idx="8368">
                  <c:v>362500</c:v>
                </c:pt>
                <c:pt idx="8369">
                  <c:v>536000</c:v>
                </c:pt>
                <c:pt idx="8370">
                  <c:v>425000</c:v>
                </c:pt>
                <c:pt idx="8371">
                  <c:v>435000</c:v>
                </c:pt>
                <c:pt idx="8372">
                  <c:v>435000</c:v>
                </c:pt>
                <c:pt idx="8373">
                  <c:v>400000</c:v>
                </c:pt>
                <c:pt idx="8374">
                  <c:v>446000</c:v>
                </c:pt>
                <c:pt idx="8375" formatCode="0.00E+00">
                  <c:v>1250000</c:v>
                </c:pt>
                <c:pt idx="8376">
                  <c:v>300000</c:v>
                </c:pt>
                <c:pt idx="8377">
                  <c:v>404500</c:v>
                </c:pt>
                <c:pt idx="8378">
                  <c:v>910000</c:v>
                </c:pt>
                <c:pt idx="8379">
                  <c:v>771000</c:v>
                </c:pt>
                <c:pt idx="8380">
                  <c:v>335000</c:v>
                </c:pt>
                <c:pt idx="8381">
                  <c:v>390000</c:v>
                </c:pt>
                <c:pt idx="8382">
                  <c:v>288000</c:v>
                </c:pt>
                <c:pt idx="8383">
                  <c:v>403000</c:v>
                </c:pt>
                <c:pt idx="8384">
                  <c:v>510000</c:v>
                </c:pt>
                <c:pt idx="8385">
                  <c:v>751000</c:v>
                </c:pt>
                <c:pt idx="8386">
                  <c:v>408000</c:v>
                </c:pt>
                <c:pt idx="8387" formatCode="0.00E+00">
                  <c:v>1014250</c:v>
                </c:pt>
                <c:pt idx="8388">
                  <c:v>575000</c:v>
                </c:pt>
                <c:pt idx="8389">
                  <c:v>330000</c:v>
                </c:pt>
                <c:pt idx="8390">
                  <c:v>565000</c:v>
                </c:pt>
                <c:pt idx="8391">
                  <c:v>456000</c:v>
                </c:pt>
                <c:pt idx="8392">
                  <c:v>652500</c:v>
                </c:pt>
                <c:pt idx="8393">
                  <c:v>582000</c:v>
                </c:pt>
                <c:pt idx="8394">
                  <c:v>700000</c:v>
                </c:pt>
                <c:pt idx="8395">
                  <c:v>235000</c:v>
                </c:pt>
                <c:pt idx="8396">
                  <c:v>460000</c:v>
                </c:pt>
                <c:pt idx="8397">
                  <c:v>475000</c:v>
                </c:pt>
                <c:pt idx="8398">
                  <c:v>579000</c:v>
                </c:pt>
                <c:pt idx="8399">
                  <c:v>507000</c:v>
                </c:pt>
                <c:pt idx="8400">
                  <c:v>210000</c:v>
                </c:pt>
                <c:pt idx="8401">
                  <c:v>359500</c:v>
                </c:pt>
                <c:pt idx="8402">
                  <c:v>248000</c:v>
                </c:pt>
                <c:pt idx="8403">
                  <c:v>239300</c:v>
                </c:pt>
                <c:pt idx="8404">
                  <c:v>315000</c:v>
                </c:pt>
                <c:pt idx="8405">
                  <c:v>970000</c:v>
                </c:pt>
                <c:pt idx="8406">
                  <c:v>510000</c:v>
                </c:pt>
                <c:pt idx="8407">
                  <c:v>418000</c:v>
                </c:pt>
                <c:pt idx="8408">
                  <c:v>699000</c:v>
                </c:pt>
                <c:pt idx="8409">
                  <c:v>871000</c:v>
                </c:pt>
                <c:pt idx="8410">
                  <c:v>515000</c:v>
                </c:pt>
                <c:pt idx="8411">
                  <c:v>400000</c:v>
                </c:pt>
                <c:pt idx="8412">
                  <c:v>445000</c:v>
                </c:pt>
                <c:pt idx="8413" formatCode="0.00E+00">
                  <c:v>1110000</c:v>
                </c:pt>
                <c:pt idx="8414">
                  <c:v>212000</c:v>
                </c:pt>
                <c:pt idx="8415">
                  <c:v>710000</c:v>
                </c:pt>
                <c:pt idx="8416">
                  <c:v>225800</c:v>
                </c:pt>
                <c:pt idx="8417">
                  <c:v>520000</c:v>
                </c:pt>
                <c:pt idx="8418" formatCode="0.00E+00">
                  <c:v>1295000</c:v>
                </c:pt>
                <c:pt idx="8419">
                  <c:v>248000</c:v>
                </c:pt>
                <c:pt idx="8420">
                  <c:v>556000</c:v>
                </c:pt>
                <c:pt idx="8421">
                  <c:v>319950</c:v>
                </c:pt>
                <c:pt idx="8422">
                  <c:v>320000</c:v>
                </c:pt>
                <c:pt idx="8423">
                  <c:v>245000</c:v>
                </c:pt>
                <c:pt idx="8424">
                  <c:v>700000</c:v>
                </c:pt>
                <c:pt idx="8425">
                  <c:v>628000</c:v>
                </c:pt>
                <c:pt idx="8426">
                  <c:v>640000</c:v>
                </c:pt>
                <c:pt idx="8427">
                  <c:v>420000</c:v>
                </c:pt>
                <c:pt idx="8428">
                  <c:v>349950</c:v>
                </c:pt>
                <c:pt idx="8429">
                  <c:v>307999</c:v>
                </c:pt>
                <c:pt idx="8430">
                  <c:v>749950</c:v>
                </c:pt>
                <c:pt idx="8431">
                  <c:v>290000</c:v>
                </c:pt>
                <c:pt idx="8432">
                  <c:v>235000</c:v>
                </c:pt>
                <c:pt idx="8433">
                  <c:v>225000</c:v>
                </c:pt>
                <c:pt idx="8434">
                  <c:v>302100</c:v>
                </c:pt>
                <c:pt idx="8435">
                  <c:v>520000</c:v>
                </c:pt>
                <c:pt idx="8436">
                  <c:v>285000</c:v>
                </c:pt>
                <c:pt idx="8437">
                  <c:v>525000</c:v>
                </c:pt>
                <c:pt idx="8438">
                  <c:v>374900</c:v>
                </c:pt>
                <c:pt idx="8439">
                  <c:v>377500</c:v>
                </c:pt>
                <c:pt idx="8440">
                  <c:v>587450</c:v>
                </c:pt>
                <c:pt idx="8441">
                  <c:v>245000</c:v>
                </c:pt>
                <c:pt idx="8442">
                  <c:v>200000</c:v>
                </c:pt>
                <c:pt idx="8443" formatCode="0.00E+00">
                  <c:v>2140000</c:v>
                </c:pt>
                <c:pt idx="8444">
                  <c:v>607000</c:v>
                </c:pt>
                <c:pt idx="8445" formatCode="0.00E+00">
                  <c:v>1247000</c:v>
                </c:pt>
                <c:pt idx="8446">
                  <c:v>549950</c:v>
                </c:pt>
                <c:pt idx="8447">
                  <c:v>250000</c:v>
                </c:pt>
                <c:pt idx="8448">
                  <c:v>525000</c:v>
                </c:pt>
                <c:pt idx="8449">
                  <c:v>440000</c:v>
                </c:pt>
                <c:pt idx="8450">
                  <c:v>425000</c:v>
                </c:pt>
                <c:pt idx="8451">
                  <c:v>739900</c:v>
                </c:pt>
                <c:pt idx="8452">
                  <c:v>315000</c:v>
                </c:pt>
                <c:pt idx="8453">
                  <c:v>340000</c:v>
                </c:pt>
                <c:pt idx="8454">
                  <c:v>366000</c:v>
                </c:pt>
                <c:pt idx="8455">
                  <c:v>315000</c:v>
                </c:pt>
                <c:pt idx="8456">
                  <c:v>299000</c:v>
                </c:pt>
                <c:pt idx="8457">
                  <c:v>350000</c:v>
                </c:pt>
                <c:pt idx="8458">
                  <c:v>340000</c:v>
                </c:pt>
                <c:pt idx="8459">
                  <c:v>460000</c:v>
                </c:pt>
                <c:pt idx="8460">
                  <c:v>224000</c:v>
                </c:pt>
                <c:pt idx="8461">
                  <c:v>140000</c:v>
                </c:pt>
                <c:pt idx="8462">
                  <c:v>246000</c:v>
                </c:pt>
                <c:pt idx="8463">
                  <c:v>330000</c:v>
                </c:pt>
                <c:pt idx="8464">
                  <c:v>306000</c:v>
                </c:pt>
                <c:pt idx="8465">
                  <c:v>324950</c:v>
                </c:pt>
                <c:pt idx="8466">
                  <c:v>345000</c:v>
                </c:pt>
                <c:pt idx="8467">
                  <c:v>207000</c:v>
                </c:pt>
                <c:pt idx="8468">
                  <c:v>238000</c:v>
                </c:pt>
                <c:pt idx="8469">
                  <c:v>695000</c:v>
                </c:pt>
                <c:pt idx="8470">
                  <c:v>649950</c:v>
                </c:pt>
                <c:pt idx="8471">
                  <c:v>515000</c:v>
                </c:pt>
                <c:pt idx="8472">
                  <c:v>452000</c:v>
                </c:pt>
                <c:pt idx="8473">
                  <c:v>236000</c:v>
                </c:pt>
                <c:pt idx="8474" formatCode="0.00E+00">
                  <c:v>1285000</c:v>
                </c:pt>
                <c:pt idx="8475">
                  <c:v>563000</c:v>
                </c:pt>
                <c:pt idx="8476">
                  <c:v>410988</c:v>
                </c:pt>
                <c:pt idx="8477">
                  <c:v>339950</c:v>
                </c:pt>
                <c:pt idx="8478" formatCode="0.00E+00">
                  <c:v>1200000</c:v>
                </c:pt>
                <c:pt idx="8479">
                  <c:v>340000</c:v>
                </c:pt>
                <c:pt idx="8480">
                  <c:v>808100</c:v>
                </c:pt>
                <c:pt idx="8481">
                  <c:v>236000</c:v>
                </c:pt>
                <c:pt idx="8482">
                  <c:v>330000</c:v>
                </c:pt>
                <c:pt idx="8483">
                  <c:v>799990</c:v>
                </c:pt>
                <c:pt idx="8484">
                  <c:v>240000</c:v>
                </c:pt>
                <c:pt idx="8485">
                  <c:v>343000</c:v>
                </c:pt>
                <c:pt idx="8486">
                  <c:v>332000</c:v>
                </c:pt>
                <c:pt idx="8487">
                  <c:v>945000</c:v>
                </c:pt>
                <c:pt idx="8488">
                  <c:v>239950</c:v>
                </c:pt>
                <c:pt idx="8489">
                  <c:v>674000</c:v>
                </c:pt>
                <c:pt idx="8490">
                  <c:v>200000</c:v>
                </c:pt>
                <c:pt idx="8491">
                  <c:v>453000</c:v>
                </c:pt>
                <c:pt idx="8492">
                  <c:v>330000</c:v>
                </c:pt>
                <c:pt idx="8493">
                  <c:v>285000</c:v>
                </c:pt>
                <c:pt idx="8494">
                  <c:v>338000</c:v>
                </c:pt>
                <c:pt idx="8495">
                  <c:v>264950</c:v>
                </c:pt>
                <c:pt idx="8496">
                  <c:v>880000</c:v>
                </c:pt>
                <c:pt idx="8497">
                  <c:v>209500</c:v>
                </c:pt>
                <c:pt idx="8498">
                  <c:v>380000</c:v>
                </c:pt>
                <c:pt idx="8499">
                  <c:v>336500</c:v>
                </c:pt>
                <c:pt idx="8500">
                  <c:v>360000</c:v>
                </c:pt>
                <c:pt idx="8501">
                  <c:v>911100</c:v>
                </c:pt>
                <c:pt idx="8502">
                  <c:v>249900</c:v>
                </c:pt>
                <c:pt idx="8503">
                  <c:v>175000</c:v>
                </c:pt>
                <c:pt idx="8504">
                  <c:v>549950</c:v>
                </c:pt>
                <c:pt idx="8505">
                  <c:v>225000</c:v>
                </c:pt>
                <c:pt idx="8506">
                  <c:v>270000</c:v>
                </c:pt>
                <c:pt idx="8507">
                  <c:v>400000</c:v>
                </c:pt>
                <c:pt idx="8508">
                  <c:v>299800</c:v>
                </c:pt>
                <c:pt idx="8509">
                  <c:v>555000</c:v>
                </c:pt>
                <c:pt idx="8510">
                  <c:v>230000</c:v>
                </c:pt>
                <c:pt idx="8511">
                  <c:v>360000</c:v>
                </c:pt>
                <c:pt idx="8512">
                  <c:v>415000</c:v>
                </c:pt>
                <c:pt idx="8513">
                  <c:v>355000</c:v>
                </c:pt>
                <c:pt idx="8514">
                  <c:v>635000</c:v>
                </c:pt>
                <c:pt idx="8515">
                  <c:v>353000</c:v>
                </c:pt>
                <c:pt idx="8516">
                  <c:v>999000</c:v>
                </c:pt>
                <c:pt idx="8517">
                  <c:v>265000</c:v>
                </c:pt>
                <c:pt idx="8518">
                  <c:v>250000</c:v>
                </c:pt>
                <c:pt idx="8519">
                  <c:v>225000</c:v>
                </c:pt>
                <c:pt idx="8520">
                  <c:v>553000</c:v>
                </c:pt>
                <c:pt idx="8521">
                  <c:v>565000</c:v>
                </c:pt>
                <c:pt idx="8522">
                  <c:v>312000</c:v>
                </c:pt>
                <c:pt idx="8523">
                  <c:v>475000</c:v>
                </c:pt>
                <c:pt idx="8524">
                  <c:v>320000</c:v>
                </c:pt>
                <c:pt idx="8525">
                  <c:v>453000</c:v>
                </c:pt>
                <c:pt idx="8526">
                  <c:v>320000</c:v>
                </c:pt>
                <c:pt idx="8527">
                  <c:v>610000</c:v>
                </c:pt>
                <c:pt idx="8528">
                  <c:v>385000</c:v>
                </c:pt>
                <c:pt idx="8529">
                  <c:v>215000</c:v>
                </c:pt>
                <c:pt idx="8530">
                  <c:v>215000</c:v>
                </c:pt>
                <c:pt idx="8531">
                  <c:v>415000</c:v>
                </c:pt>
                <c:pt idx="8532">
                  <c:v>350000</c:v>
                </c:pt>
                <c:pt idx="8533">
                  <c:v>395000</c:v>
                </c:pt>
                <c:pt idx="8534">
                  <c:v>898000</c:v>
                </c:pt>
                <c:pt idx="8535">
                  <c:v>480000</c:v>
                </c:pt>
                <c:pt idx="8536" formatCode="0.00E+00">
                  <c:v>1240000</c:v>
                </c:pt>
                <c:pt idx="8537">
                  <c:v>599000</c:v>
                </c:pt>
                <c:pt idx="8538">
                  <c:v>770000</c:v>
                </c:pt>
                <c:pt idx="8539" formatCode="0.00E+00">
                  <c:v>1208000</c:v>
                </c:pt>
                <c:pt idx="8540" formatCode="0.00E+00">
                  <c:v>1590000</c:v>
                </c:pt>
                <c:pt idx="8541">
                  <c:v>880000</c:v>
                </c:pt>
                <c:pt idx="8542">
                  <c:v>332000</c:v>
                </c:pt>
                <c:pt idx="8543">
                  <c:v>445000</c:v>
                </c:pt>
                <c:pt idx="8544">
                  <c:v>849000</c:v>
                </c:pt>
                <c:pt idx="8545">
                  <c:v>752000</c:v>
                </c:pt>
                <c:pt idx="8546">
                  <c:v>450000</c:v>
                </c:pt>
                <c:pt idx="8547">
                  <c:v>420000</c:v>
                </c:pt>
                <c:pt idx="8548">
                  <c:v>330000</c:v>
                </c:pt>
                <c:pt idx="8549">
                  <c:v>409000</c:v>
                </c:pt>
                <c:pt idx="8550">
                  <c:v>350000</c:v>
                </c:pt>
                <c:pt idx="8551">
                  <c:v>570000</c:v>
                </c:pt>
                <c:pt idx="8552">
                  <c:v>315000</c:v>
                </c:pt>
                <c:pt idx="8553">
                  <c:v>224000</c:v>
                </c:pt>
                <c:pt idx="8554">
                  <c:v>293550</c:v>
                </c:pt>
                <c:pt idx="8555">
                  <c:v>350000</c:v>
                </c:pt>
                <c:pt idx="8556" formatCode="0.00E+00">
                  <c:v>1108000</c:v>
                </c:pt>
                <c:pt idx="8557">
                  <c:v>442500</c:v>
                </c:pt>
                <c:pt idx="8558">
                  <c:v>616500</c:v>
                </c:pt>
                <c:pt idx="8559">
                  <c:v>506400</c:v>
                </c:pt>
                <c:pt idx="8560">
                  <c:v>324000</c:v>
                </c:pt>
                <c:pt idx="8561">
                  <c:v>169000</c:v>
                </c:pt>
                <c:pt idx="8562">
                  <c:v>595000</c:v>
                </c:pt>
                <c:pt idx="8563">
                  <c:v>299900</c:v>
                </c:pt>
                <c:pt idx="8564">
                  <c:v>332000</c:v>
                </c:pt>
                <c:pt idx="8565">
                  <c:v>432000</c:v>
                </c:pt>
                <c:pt idx="8566">
                  <c:v>510000</c:v>
                </c:pt>
                <c:pt idx="8567">
                  <c:v>270000</c:v>
                </c:pt>
                <c:pt idx="8568">
                  <c:v>750000</c:v>
                </c:pt>
                <c:pt idx="8569">
                  <c:v>509250</c:v>
                </c:pt>
                <c:pt idx="8570">
                  <c:v>189000</c:v>
                </c:pt>
                <c:pt idx="8571">
                  <c:v>726500</c:v>
                </c:pt>
                <c:pt idx="8572">
                  <c:v>287000</c:v>
                </c:pt>
                <c:pt idx="8573">
                  <c:v>679000</c:v>
                </c:pt>
                <c:pt idx="8574">
                  <c:v>316000</c:v>
                </c:pt>
                <c:pt idx="8575">
                  <c:v>498000</c:v>
                </c:pt>
                <c:pt idx="8576">
                  <c:v>448000</c:v>
                </c:pt>
                <c:pt idx="8577">
                  <c:v>535000</c:v>
                </c:pt>
                <c:pt idx="8578">
                  <c:v>560000</c:v>
                </c:pt>
                <c:pt idx="8579">
                  <c:v>437850</c:v>
                </c:pt>
                <c:pt idx="8580">
                  <c:v>435000</c:v>
                </c:pt>
                <c:pt idx="8581">
                  <c:v>510000</c:v>
                </c:pt>
                <c:pt idx="8582">
                  <c:v>520000</c:v>
                </c:pt>
                <c:pt idx="8583">
                  <c:v>509000</c:v>
                </c:pt>
                <c:pt idx="8584">
                  <c:v>575000</c:v>
                </c:pt>
                <c:pt idx="8585">
                  <c:v>365000</c:v>
                </c:pt>
                <c:pt idx="8586">
                  <c:v>795000</c:v>
                </c:pt>
                <c:pt idx="8587">
                  <c:v>285000</c:v>
                </c:pt>
                <c:pt idx="8588">
                  <c:v>955000</c:v>
                </c:pt>
                <c:pt idx="8589">
                  <c:v>775000</c:v>
                </c:pt>
                <c:pt idx="8590">
                  <c:v>400000</c:v>
                </c:pt>
                <c:pt idx="8591">
                  <c:v>570000</c:v>
                </c:pt>
                <c:pt idx="8592">
                  <c:v>955990</c:v>
                </c:pt>
                <c:pt idx="8593" formatCode="0.00E+00">
                  <c:v>1150000</c:v>
                </c:pt>
                <c:pt idx="8594">
                  <c:v>459950</c:v>
                </c:pt>
                <c:pt idx="8595">
                  <c:v>245000</c:v>
                </c:pt>
                <c:pt idx="8596">
                  <c:v>281000</c:v>
                </c:pt>
                <c:pt idx="8597">
                  <c:v>205000</c:v>
                </c:pt>
                <c:pt idx="8598">
                  <c:v>290000</c:v>
                </c:pt>
                <c:pt idx="8599">
                  <c:v>635000</c:v>
                </c:pt>
                <c:pt idx="8600">
                  <c:v>310000</c:v>
                </c:pt>
                <c:pt idx="8601">
                  <c:v>470000</c:v>
                </c:pt>
                <c:pt idx="8602">
                  <c:v>600000</c:v>
                </c:pt>
                <c:pt idx="8603">
                  <c:v>279000</c:v>
                </c:pt>
                <c:pt idx="8604">
                  <c:v>538500</c:v>
                </c:pt>
                <c:pt idx="8605">
                  <c:v>594950</c:v>
                </c:pt>
                <c:pt idx="8606">
                  <c:v>533050</c:v>
                </c:pt>
                <c:pt idx="8607">
                  <c:v>510000</c:v>
                </c:pt>
                <c:pt idx="8608">
                  <c:v>360000</c:v>
                </c:pt>
                <c:pt idx="8609">
                  <c:v>435000</c:v>
                </c:pt>
                <c:pt idx="8610">
                  <c:v>559000</c:v>
                </c:pt>
                <c:pt idx="8611">
                  <c:v>645000</c:v>
                </c:pt>
                <c:pt idx="8612">
                  <c:v>340000</c:v>
                </c:pt>
                <c:pt idx="8613">
                  <c:v>565000</c:v>
                </c:pt>
                <c:pt idx="8614">
                  <c:v>575700</c:v>
                </c:pt>
                <c:pt idx="8615" formatCode="0.00E+00">
                  <c:v>1010000</c:v>
                </c:pt>
                <c:pt idx="8616">
                  <c:v>540500</c:v>
                </c:pt>
                <c:pt idx="8617">
                  <c:v>265000</c:v>
                </c:pt>
                <c:pt idx="8618">
                  <c:v>699950</c:v>
                </c:pt>
                <c:pt idx="8619">
                  <c:v>355000</c:v>
                </c:pt>
                <c:pt idx="8620">
                  <c:v>381000</c:v>
                </c:pt>
                <c:pt idx="8621">
                  <c:v>564000</c:v>
                </c:pt>
                <c:pt idx="8622">
                  <c:v>114975</c:v>
                </c:pt>
                <c:pt idx="8623">
                  <c:v>325000</c:v>
                </c:pt>
                <c:pt idx="8624">
                  <c:v>299990</c:v>
                </c:pt>
                <c:pt idx="8625">
                  <c:v>751000</c:v>
                </c:pt>
                <c:pt idx="8626">
                  <c:v>425000</c:v>
                </c:pt>
                <c:pt idx="8627">
                  <c:v>665000</c:v>
                </c:pt>
                <c:pt idx="8628">
                  <c:v>833450</c:v>
                </c:pt>
                <c:pt idx="8629">
                  <c:v>575000</c:v>
                </c:pt>
                <c:pt idx="8630">
                  <c:v>190000</c:v>
                </c:pt>
                <c:pt idx="8631">
                  <c:v>314950</c:v>
                </c:pt>
                <c:pt idx="8632">
                  <c:v>601150</c:v>
                </c:pt>
                <c:pt idx="8633">
                  <c:v>315000</c:v>
                </c:pt>
                <c:pt idx="8634">
                  <c:v>545000</c:v>
                </c:pt>
                <c:pt idx="8635">
                  <c:v>565000</c:v>
                </c:pt>
                <c:pt idx="8636">
                  <c:v>175000</c:v>
                </c:pt>
                <c:pt idx="8637">
                  <c:v>530000</c:v>
                </c:pt>
                <c:pt idx="8638" formatCode="0.00E+00">
                  <c:v>4489000</c:v>
                </c:pt>
                <c:pt idx="8639">
                  <c:v>430000</c:v>
                </c:pt>
                <c:pt idx="8640">
                  <c:v>225000</c:v>
                </c:pt>
                <c:pt idx="8641">
                  <c:v>312000</c:v>
                </c:pt>
                <c:pt idx="8642">
                  <c:v>380000</c:v>
                </c:pt>
                <c:pt idx="8643">
                  <c:v>222200</c:v>
                </c:pt>
                <c:pt idx="8644" formatCode="0.00E+00">
                  <c:v>1438890</c:v>
                </c:pt>
                <c:pt idx="8645">
                  <c:v>329950</c:v>
                </c:pt>
                <c:pt idx="8646">
                  <c:v>995000</c:v>
                </c:pt>
                <c:pt idx="8647">
                  <c:v>929950</c:v>
                </c:pt>
                <c:pt idx="8648">
                  <c:v>692000</c:v>
                </c:pt>
                <c:pt idx="8649">
                  <c:v>402000</c:v>
                </c:pt>
                <c:pt idx="8650">
                  <c:v>510000</c:v>
                </c:pt>
                <c:pt idx="8651">
                  <c:v>249000</c:v>
                </c:pt>
                <c:pt idx="8652">
                  <c:v>244900</c:v>
                </c:pt>
                <c:pt idx="8653">
                  <c:v>289900</c:v>
                </c:pt>
                <c:pt idx="8654">
                  <c:v>552500</c:v>
                </c:pt>
                <c:pt idx="8655">
                  <c:v>760000</c:v>
                </c:pt>
                <c:pt idx="8656">
                  <c:v>440000</c:v>
                </c:pt>
                <c:pt idx="8657">
                  <c:v>286000</c:v>
                </c:pt>
                <c:pt idx="8658">
                  <c:v>260000</c:v>
                </c:pt>
                <c:pt idx="8659">
                  <c:v>355000</c:v>
                </c:pt>
                <c:pt idx="8660">
                  <c:v>318000</c:v>
                </c:pt>
                <c:pt idx="8661">
                  <c:v>255000</c:v>
                </c:pt>
                <c:pt idx="8662">
                  <c:v>139000</c:v>
                </c:pt>
                <c:pt idx="8663">
                  <c:v>485000</c:v>
                </c:pt>
                <c:pt idx="8664">
                  <c:v>549950</c:v>
                </c:pt>
                <c:pt idx="8665">
                  <c:v>588000</c:v>
                </c:pt>
                <c:pt idx="8666">
                  <c:v>975000</c:v>
                </c:pt>
                <c:pt idx="8667">
                  <c:v>402000</c:v>
                </c:pt>
                <c:pt idx="8668">
                  <c:v>245000</c:v>
                </c:pt>
                <c:pt idx="8669">
                  <c:v>445000</c:v>
                </c:pt>
                <c:pt idx="8670">
                  <c:v>195000</c:v>
                </c:pt>
                <c:pt idx="8671">
                  <c:v>385000</c:v>
                </c:pt>
                <c:pt idx="8672">
                  <c:v>450000</c:v>
                </c:pt>
                <c:pt idx="8673" formatCode="0.00E+00">
                  <c:v>1090000</c:v>
                </c:pt>
                <c:pt idx="8674">
                  <c:v>396675</c:v>
                </c:pt>
                <c:pt idx="8675">
                  <c:v>242000</c:v>
                </c:pt>
                <c:pt idx="8676">
                  <c:v>380000</c:v>
                </c:pt>
                <c:pt idx="8677">
                  <c:v>496000</c:v>
                </c:pt>
                <c:pt idx="8678">
                  <c:v>399950</c:v>
                </c:pt>
                <c:pt idx="8679">
                  <c:v>895000</c:v>
                </c:pt>
                <c:pt idx="8680">
                  <c:v>690000</c:v>
                </c:pt>
                <c:pt idx="8681">
                  <c:v>270000</c:v>
                </c:pt>
                <c:pt idx="8682">
                  <c:v>349900</c:v>
                </c:pt>
                <c:pt idx="8683">
                  <c:v>454280</c:v>
                </c:pt>
                <c:pt idx="8684">
                  <c:v>390000</c:v>
                </c:pt>
                <c:pt idx="8685">
                  <c:v>275000</c:v>
                </c:pt>
                <c:pt idx="8686">
                  <c:v>300000</c:v>
                </c:pt>
                <c:pt idx="8687">
                  <c:v>700000</c:v>
                </c:pt>
                <c:pt idx="8688">
                  <c:v>520000</c:v>
                </c:pt>
                <c:pt idx="8689">
                  <c:v>715000</c:v>
                </c:pt>
                <c:pt idx="8690">
                  <c:v>404000</c:v>
                </c:pt>
                <c:pt idx="8691">
                  <c:v>490500</c:v>
                </c:pt>
                <c:pt idx="8692" formatCode="0.00E+00">
                  <c:v>1485000</c:v>
                </c:pt>
                <c:pt idx="8693">
                  <c:v>557800</c:v>
                </c:pt>
                <c:pt idx="8694">
                  <c:v>571000</c:v>
                </c:pt>
                <c:pt idx="8695">
                  <c:v>410000</c:v>
                </c:pt>
                <c:pt idx="8696">
                  <c:v>225000</c:v>
                </c:pt>
                <c:pt idx="8697">
                  <c:v>700000</c:v>
                </c:pt>
                <c:pt idx="8698">
                  <c:v>500000</c:v>
                </c:pt>
                <c:pt idx="8699">
                  <c:v>536500</c:v>
                </c:pt>
                <c:pt idx="8700">
                  <c:v>330000</c:v>
                </c:pt>
                <c:pt idx="8701">
                  <c:v>249950</c:v>
                </c:pt>
                <c:pt idx="8702">
                  <c:v>249000</c:v>
                </c:pt>
                <c:pt idx="8703">
                  <c:v>249000</c:v>
                </c:pt>
                <c:pt idx="8704">
                  <c:v>780000</c:v>
                </c:pt>
                <c:pt idx="8705" formatCode="0.00E+00">
                  <c:v>1200000</c:v>
                </c:pt>
                <c:pt idx="8706">
                  <c:v>434500</c:v>
                </c:pt>
                <c:pt idx="8707">
                  <c:v>590000</c:v>
                </c:pt>
                <c:pt idx="8708">
                  <c:v>417200</c:v>
                </c:pt>
                <c:pt idx="8709">
                  <c:v>649990</c:v>
                </c:pt>
                <c:pt idx="8710">
                  <c:v>506000</c:v>
                </c:pt>
                <c:pt idx="8711">
                  <c:v>348000</c:v>
                </c:pt>
                <c:pt idx="8712">
                  <c:v>301000</c:v>
                </c:pt>
                <c:pt idx="8713">
                  <c:v>427550</c:v>
                </c:pt>
                <c:pt idx="8714">
                  <c:v>361000</c:v>
                </c:pt>
                <c:pt idx="8715">
                  <c:v>460000</c:v>
                </c:pt>
                <c:pt idx="8716">
                  <c:v>958000</c:v>
                </c:pt>
                <c:pt idx="8717">
                  <c:v>445000</c:v>
                </c:pt>
                <c:pt idx="8718">
                  <c:v>373000</c:v>
                </c:pt>
                <c:pt idx="8719">
                  <c:v>525000</c:v>
                </c:pt>
                <c:pt idx="8720">
                  <c:v>364988</c:v>
                </c:pt>
                <c:pt idx="8721">
                  <c:v>324000</c:v>
                </c:pt>
                <c:pt idx="8722">
                  <c:v>625000</c:v>
                </c:pt>
                <c:pt idx="8723">
                  <c:v>237500</c:v>
                </c:pt>
                <c:pt idx="8724">
                  <c:v>429300</c:v>
                </c:pt>
                <c:pt idx="8725">
                  <c:v>155000</c:v>
                </c:pt>
                <c:pt idx="8726">
                  <c:v>614000</c:v>
                </c:pt>
                <c:pt idx="8727">
                  <c:v>650000</c:v>
                </c:pt>
                <c:pt idx="8728">
                  <c:v>625000</c:v>
                </c:pt>
                <c:pt idx="8729">
                  <c:v>587100</c:v>
                </c:pt>
                <c:pt idx="8730">
                  <c:v>380000</c:v>
                </c:pt>
                <c:pt idx="8731">
                  <c:v>479500</c:v>
                </c:pt>
                <c:pt idx="8732">
                  <c:v>382888</c:v>
                </c:pt>
                <c:pt idx="8733">
                  <c:v>540000</c:v>
                </c:pt>
                <c:pt idx="8734">
                  <c:v>691000</c:v>
                </c:pt>
                <c:pt idx="8735">
                  <c:v>760500</c:v>
                </c:pt>
                <c:pt idx="8736">
                  <c:v>685000</c:v>
                </c:pt>
                <c:pt idx="8737">
                  <c:v>199129</c:v>
                </c:pt>
                <c:pt idx="8738">
                  <c:v>335000</c:v>
                </c:pt>
                <c:pt idx="8739">
                  <c:v>305100</c:v>
                </c:pt>
                <c:pt idx="8740">
                  <c:v>830000</c:v>
                </c:pt>
                <c:pt idx="8741">
                  <c:v>810000</c:v>
                </c:pt>
                <c:pt idx="8742">
                  <c:v>500000</c:v>
                </c:pt>
                <c:pt idx="8743">
                  <c:v>490000</c:v>
                </c:pt>
                <c:pt idx="8744">
                  <c:v>490000</c:v>
                </c:pt>
                <c:pt idx="8745">
                  <c:v>272000</c:v>
                </c:pt>
                <c:pt idx="8746">
                  <c:v>280000</c:v>
                </c:pt>
                <c:pt idx="8747">
                  <c:v>233000</c:v>
                </c:pt>
                <c:pt idx="8748">
                  <c:v>275000</c:v>
                </c:pt>
                <c:pt idx="8749">
                  <c:v>375000</c:v>
                </c:pt>
                <c:pt idx="8750">
                  <c:v>445000</c:v>
                </c:pt>
                <c:pt idx="8751">
                  <c:v>437500</c:v>
                </c:pt>
                <c:pt idx="8752">
                  <c:v>426250</c:v>
                </c:pt>
                <c:pt idx="8753">
                  <c:v>358000</c:v>
                </c:pt>
                <c:pt idx="8754" formatCode="0.00E+00">
                  <c:v>1175000</c:v>
                </c:pt>
                <c:pt idx="8755">
                  <c:v>305000</c:v>
                </c:pt>
                <c:pt idx="8756">
                  <c:v>415000</c:v>
                </c:pt>
                <c:pt idx="8757">
                  <c:v>520000</c:v>
                </c:pt>
                <c:pt idx="8758">
                  <c:v>733000</c:v>
                </c:pt>
                <c:pt idx="8759">
                  <c:v>411500</c:v>
                </c:pt>
                <c:pt idx="8760">
                  <c:v>540000</c:v>
                </c:pt>
                <c:pt idx="8761">
                  <c:v>270500</c:v>
                </c:pt>
                <c:pt idx="8762">
                  <c:v>422250</c:v>
                </c:pt>
                <c:pt idx="8763">
                  <c:v>655000</c:v>
                </c:pt>
                <c:pt idx="8764" formatCode="0.00E+00">
                  <c:v>1200000</c:v>
                </c:pt>
                <c:pt idx="8765">
                  <c:v>550000</c:v>
                </c:pt>
                <c:pt idx="8766">
                  <c:v>460000</c:v>
                </c:pt>
                <c:pt idx="8767">
                  <c:v>159075</c:v>
                </c:pt>
                <c:pt idx="8768">
                  <c:v>470000</c:v>
                </c:pt>
                <c:pt idx="8769">
                  <c:v>235000</c:v>
                </c:pt>
                <c:pt idx="8770">
                  <c:v>309950</c:v>
                </c:pt>
                <c:pt idx="8771">
                  <c:v>433000</c:v>
                </c:pt>
                <c:pt idx="8772">
                  <c:v>895000</c:v>
                </c:pt>
                <c:pt idx="8773">
                  <c:v>291000</c:v>
                </c:pt>
                <c:pt idx="8774">
                  <c:v>835000</c:v>
                </c:pt>
                <c:pt idx="8775">
                  <c:v>640000</c:v>
                </c:pt>
                <c:pt idx="8776">
                  <c:v>438000</c:v>
                </c:pt>
                <c:pt idx="8777">
                  <c:v>540000</c:v>
                </c:pt>
                <c:pt idx="8778">
                  <c:v>325000</c:v>
                </c:pt>
                <c:pt idx="8779">
                  <c:v>380000</c:v>
                </c:pt>
                <c:pt idx="8780">
                  <c:v>510000</c:v>
                </c:pt>
                <c:pt idx="8781">
                  <c:v>380000</c:v>
                </c:pt>
                <c:pt idx="8782">
                  <c:v>825000</c:v>
                </c:pt>
                <c:pt idx="8783">
                  <c:v>880000</c:v>
                </c:pt>
                <c:pt idx="8784" formatCode="0.00E+00">
                  <c:v>1800000</c:v>
                </c:pt>
                <c:pt idx="8785">
                  <c:v>790000</c:v>
                </c:pt>
                <c:pt idx="8786">
                  <c:v>287000</c:v>
                </c:pt>
                <c:pt idx="8787">
                  <c:v>509000</c:v>
                </c:pt>
                <c:pt idx="8788">
                  <c:v>270000</c:v>
                </c:pt>
                <c:pt idx="8789">
                  <c:v>210000</c:v>
                </c:pt>
                <c:pt idx="8790">
                  <c:v>415000</c:v>
                </c:pt>
                <c:pt idx="8791">
                  <c:v>550000</c:v>
                </c:pt>
                <c:pt idx="8792" formatCode="0.00E+00">
                  <c:v>1250000</c:v>
                </c:pt>
                <c:pt idx="8793">
                  <c:v>499950</c:v>
                </c:pt>
                <c:pt idx="8794">
                  <c:v>659000</c:v>
                </c:pt>
                <c:pt idx="8795">
                  <c:v>265000</c:v>
                </c:pt>
                <c:pt idx="8796">
                  <c:v>492000</c:v>
                </c:pt>
                <c:pt idx="8797">
                  <c:v>715000</c:v>
                </c:pt>
                <c:pt idx="8798">
                  <c:v>175000</c:v>
                </c:pt>
                <c:pt idx="8799">
                  <c:v>975000</c:v>
                </c:pt>
                <c:pt idx="8800">
                  <c:v>306950</c:v>
                </c:pt>
                <c:pt idx="8801">
                  <c:v>630000</c:v>
                </c:pt>
                <c:pt idx="8802">
                  <c:v>367500</c:v>
                </c:pt>
                <c:pt idx="8803">
                  <c:v>699950</c:v>
                </c:pt>
                <c:pt idx="8804" formatCode="0.00E+00">
                  <c:v>1000000</c:v>
                </c:pt>
                <c:pt idx="8805">
                  <c:v>285000</c:v>
                </c:pt>
                <c:pt idx="8806">
                  <c:v>215000</c:v>
                </c:pt>
                <c:pt idx="8807" formatCode="0.00E+00">
                  <c:v>1050000</c:v>
                </c:pt>
                <c:pt idx="8808" formatCode="0.00E+00">
                  <c:v>1370000</c:v>
                </c:pt>
                <c:pt idx="8809">
                  <c:v>235000</c:v>
                </c:pt>
                <c:pt idx="8810">
                  <c:v>604000</c:v>
                </c:pt>
                <c:pt idx="8811">
                  <c:v>750000</c:v>
                </c:pt>
                <c:pt idx="8812">
                  <c:v>800000</c:v>
                </c:pt>
                <c:pt idx="8813">
                  <c:v>580000</c:v>
                </c:pt>
                <c:pt idx="8814">
                  <c:v>350000</c:v>
                </c:pt>
                <c:pt idx="8815">
                  <c:v>353750</c:v>
                </c:pt>
                <c:pt idx="8816" formatCode="0.00E+00">
                  <c:v>1100000</c:v>
                </c:pt>
                <c:pt idx="8817">
                  <c:v>465000</c:v>
                </c:pt>
                <c:pt idx="8818">
                  <c:v>568000</c:v>
                </c:pt>
                <c:pt idx="8819" formatCode="0.00E+00">
                  <c:v>1005000</c:v>
                </c:pt>
                <c:pt idx="8820">
                  <c:v>213500</c:v>
                </c:pt>
                <c:pt idx="8821">
                  <c:v>250000</c:v>
                </c:pt>
                <c:pt idx="8822">
                  <c:v>357000</c:v>
                </c:pt>
                <c:pt idx="8823">
                  <c:v>425000</c:v>
                </c:pt>
                <c:pt idx="8824">
                  <c:v>571000</c:v>
                </c:pt>
                <c:pt idx="8825">
                  <c:v>588000</c:v>
                </c:pt>
                <c:pt idx="8826">
                  <c:v>275000</c:v>
                </c:pt>
                <c:pt idx="8827">
                  <c:v>565000</c:v>
                </c:pt>
                <c:pt idx="8828">
                  <c:v>460000</c:v>
                </c:pt>
                <c:pt idx="8829">
                  <c:v>603500</c:v>
                </c:pt>
                <c:pt idx="8830">
                  <c:v>490600</c:v>
                </c:pt>
                <c:pt idx="8831" formatCode="0.00E+00">
                  <c:v>1010000</c:v>
                </c:pt>
                <c:pt idx="8832">
                  <c:v>500000</c:v>
                </c:pt>
                <c:pt idx="8833">
                  <c:v>249000</c:v>
                </c:pt>
                <c:pt idx="8834">
                  <c:v>235000</c:v>
                </c:pt>
                <c:pt idx="8835">
                  <c:v>410000</c:v>
                </c:pt>
                <c:pt idx="8836">
                  <c:v>370000</c:v>
                </c:pt>
                <c:pt idx="8837">
                  <c:v>360000</c:v>
                </c:pt>
                <c:pt idx="8838" formatCode="0.00E+00">
                  <c:v>1406890</c:v>
                </c:pt>
                <c:pt idx="8839">
                  <c:v>298000</c:v>
                </c:pt>
                <c:pt idx="8840">
                  <c:v>485000</c:v>
                </c:pt>
                <c:pt idx="8841">
                  <c:v>400000</c:v>
                </c:pt>
                <c:pt idx="8842">
                  <c:v>580000</c:v>
                </c:pt>
                <c:pt idx="8843">
                  <c:v>355000</c:v>
                </c:pt>
                <c:pt idx="8844">
                  <c:v>650000</c:v>
                </c:pt>
                <c:pt idx="8845">
                  <c:v>261490</c:v>
                </c:pt>
                <c:pt idx="8846">
                  <c:v>347000</c:v>
                </c:pt>
                <c:pt idx="8847">
                  <c:v>485000</c:v>
                </c:pt>
                <c:pt idx="8848">
                  <c:v>601000</c:v>
                </c:pt>
                <c:pt idx="8849">
                  <c:v>380000</c:v>
                </c:pt>
                <c:pt idx="8850">
                  <c:v>565000</c:v>
                </c:pt>
                <c:pt idx="8851">
                  <c:v>750000</c:v>
                </c:pt>
                <c:pt idx="8852">
                  <c:v>291000</c:v>
                </c:pt>
                <c:pt idx="8853">
                  <c:v>560000</c:v>
                </c:pt>
                <c:pt idx="8854">
                  <c:v>725000</c:v>
                </c:pt>
                <c:pt idx="8855">
                  <c:v>539000</c:v>
                </c:pt>
                <c:pt idx="8856">
                  <c:v>470000</c:v>
                </c:pt>
                <c:pt idx="8857">
                  <c:v>264950</c:v>
                </c:pt>
                <c:pt idx="8858">
                  <c:v>200000</c:v>
                </c:pt>
                <c:pt idx="8859">
                  <c:v>453500</c:v>
                </c:pt>
                <c:pt idx="8860">
                  <c:v>811000</c:v>
                </c:pt>
                <c:pt idx="8861">
                  <c:v>425000</c:v>
                </c:pt>
                <c:pt idx="8862" formatCode="0.00E+00">
                  <c:v>1530000</c:v>
                </c:pt>
                <c:pt idx="8863">
                  <c:v>562000</c:v>
                </c:pt>
                <c:pt idx="8864">
                  <c:v>281000</c:v>
                </c:pt>
                <c:pt idx="8865">
                  <c:v>270000</c:v>
                </c:pt>
                <c:pt idx="8866">
                  <c:v>205950</c:v>
                </c:pt>
                <c:pt idx="8867">
                  <c:v>310000</c:v>
                </c:pt>
                <c:pt idx="8868">
                  <c:v>350000</c:v>
                </c:pt>
                <c:pt idx="8869">
                  <c:v>843500</c:v>
                </c:pt>
                <c:pt idx="8870">
                  <c:v>370000</c:v>
                </c:pt>
                <c:pt idx="8871">
                  <c:v>279000</c:v>
                </c:pt>
                <c:pt idx="8872">
                  <c:v>408000</c:v>
                </c:pt>
                <c:pt idx="8873">
                  <c:v>392000</c:v>
                </c:pt>
                <c:pt idx="8874">
                  <c:v>455000</c:v>
                </c:pt>
                <c:pt idx="8875">
                  <c:v>310000</c:v>
                </c:pt>
                <c:pt idx="8876">
                  <c:v>323500</c:v>
                </c:pt>
                <c:pt idx="8877">
                  <c:v>364500</c:v>
                </c:pt>
                <c:pt idx="8878">
                  <c:v>280000</c:v>
                </c:pt>
                <c:pt idx="8879">
                  <c:v>289900</c:v>
                </c:pt>
                <c:pt idx="8880">
                  <c:v>585000</c:v>
                </c:pt>
                <c:pt idx="8881">
                  <c:v>269000</c:v>
                </c:pt>
                <c:pt idx="8882">
                  <c:v>280000</c:v>
                </c:pt>
                <c:pt idx="8883">
                  <c:v>287000</c:v>
                </c:pt>
                <c:pt idx="8884">
                  <c:v>183000</c:v>
                </c:pt>
                <c:pt idx="8885">
                  <c:v>309000</c:v>
                </c:pt>
                <c:pt idx="8886">
                  <c:v>920000</c:v>
                </c:pt>
                <c:pt idx="8887">
                  <c:v>815241</c:v>
                </c:pt>
                <c:pt idx="8888">
                  <c:v>405000</c:v>
                </c:pt>
                <c:pt idx="8889">
                  <c:v>525000</c:v>
                </c:pt>
                <c:pt idx="8890">
                  <c:v>150000</c:v>
                </c:pt>
                <c:pt idx="8891">
                  <c:v>240000</c:v>
                </c:pt>
                <c:pt idx="8892">
                  <c:v>698000</c:v>
                </c:pt>
                <c:pt idx="8893">
                  <c:v>440000</c:v>
                </c:pt>
                <c:pt idx="8894">
                  <c:v>204000</c:v>
                </c:pt>
                <c:pt idx="8895">
                  <c:v>875000</c:v>
                </c:pt>
                <c:pt idx="8896">
                  <c:v>650000</c:v>
                </c:pt>
                <c:pt idx="8897">
                  <c:v>392500</c:v>
                </c:pt>
                <c:pt idx="8898">
                  <c:v>400000</c:v>
                </c:pt>
                <c:pt idx="8899">
                  <c:v>653000</c:v>
                </c:pt>
                <c:pt idx="8900">
                  <c:v>452000</c:v>
                </c:pt>
                <c:pt idx="8901">
                  <c:v>345000</c:v>
                </c:pt>
                <c:pt idx="8902">
                  <c:v>350000</c:v>
                </c:pt>
                <c:pt idx="8903">
                  <c:v>650000</c:v>
                </c:pt>
                <c:pt idx="8904">
                  <c:v>525000</c:v>
                </c:pt>
                <c:pt idx="8905">
                  <c:v>840000</c:v>
                </c:pt>
                <c:pt idx="8906" formatCode="0.00E+00">
                  <c:v>1325000</c:v>
                </c:pt>
                <c:pt idx="8907">
                  <c:v>259950</c:v>
                </c:pt>
                <c:pt idx="8908">
                  <c:v>998000</c:v>
                </c:pt>
                <c:pt idx="8909" formatCode="0.00E+00">
                  <c:v>1070000</c:v>
                </c:pt>
                <c:pt idx="8910" formatCode="0.00E+00">
                  <c:v>1910000</c:v>
                </c:pt>
                <c:pt idx="8911">
                  <c:v>190500</c:v>
                </c:pt>
                <c:pt idx="8912">
                  <c:v>465000</c:v>
                </c:pt>
                <c:pt idx="8913">
                  <c:v>370000</c:v>
                </c:pt>
                <c:pt idx="8914">
                  <c:v>290000</c:v>
                </c:pt>
                <c:pt idx="8915">
                  <c:v>350000</c:v>
                </c:pt>
                <c:pt idx="8916">
                  <c:v>740000</c:v>
                </c:pt>
                <c:pt idx="8917">
                  <c:v>460000</c:v>
                </c:pt>
                <c:pt idx="8918">
                  <c:v>290000</c:v>
                </c:pt>
                <c:pt idx="8919">
                  <c:v>475000</c:v>
                </c:pt>
                <c:pt idx="8920">
                  <c:v>214000</c:v>
                </c:pt>
                <c:pt idx="8921">
                  <c:v>455000</c:v>
                </c:pt>
                <c:pt idx="8922">
                  <c:v>275000</c:v>
                </c:pt>
                <c:pt idx="8923">
                  <c:v>305000</c:v>
                </c:pt>
                <c:pt idx="8924">
                  <c:v>449000</c:v>
                </c:pt>
                <c:pt idx="8925">
                  <c:v>366000</c:v>
                </c:pt>
                <c:pt idx="8926">
                  <c:v>348000</c:v>
                </c:pt>
                <c:pt idx="8927">
                  <c:v>515000</c:v>
                </c:pt>
                <c:pt idx="8928">
                  <c:v>950000</c:v>
                </c:pt>
                <c:pt idx="8929">
                  <c:v>815000</c:v>
                </c:pt>
                <c:pt idx="8930">
                  <c:v>199950</c:v>
                </c:pt>
                <c:pt idx="8931">
                  <c:v>386000</c:v>
                </c:pt>
                <c:pt idx="8932">
                  <c:v>273000</c:v>
                </c:pt>
                <c:pt idx="8933">
                  <c:v>284000</c:v>
                </c:pt>
                <c:pt idx="8934">
                  <c:v>399950</c:v>
                </c:pt>
                <c:pt idx="8935">
                  <c:v>285000</c:v>
                </c:pt>
                <c:pt idx="8936">
                  <c:v>315000</c:v>
                </c:pt>
                <c:pt idx="8937">
                  <c:v>250000</c:v>
                </c:pt>
                <c:pt idx="8938">
                  <c:v>290000</c:v>
                </c:pt>
                <c:pt idx="8939">
                  <c:v>725000</c:v>
                </c:pt>
                <c:pt idx="8940">
                  <c:v>410000</c:v>
                </c:pt>
                <c:pt idx="8941">
                  <c:v>855000</c:v>
                </c:pt>
                <c:pt idx="8942">
                  <c:v>399900</c:v>
                </c:pt>
                <c:pt idx="8943">
                  <c:v>852600</c:v>
                </c:pt>
                <c:pt idx="8944">
                  <c:v>235000</c:v>
                </c:pt>
                <c:pt idx="8945">
                  <c:v>230950</c:v>
                </c:pt>
                <c:pt idx="8946">
                  <c:v>230000</c:v>
                </c:pt>
                <c:pt idx="8947">
                  <c:v>404763</c:v>
                </c:pt>
                <c:pt idx="8948">
                  <c:v>245000</c:v>
                </c:pt>
                <c:pt idx="8949">
                  <c:v>188000</c:v>
                </c:pt>
                <c:pt idx="8950">
                  <c:v>626100</c:v>
                </c:pt>
                <c:pt idx="8951">
                  <c:v>428750</c:v>
                </c:pt>
                <c:pt idx="8952">
                  <c:v>522000</c:v>
                </c:pt>
                <c:pt idx="8953">
                  <c:v>684000</c:v>
                </c:pt>
                <c:pt idx="8954" formatCode="0.00E+00">
                  <c:v>1065500</c:v>
                </c:pt>
                <c:pt idx="8955">
                  <c:v>611206</c:v>
                </c:pt>
                <c:pt idx="8956">
                  <c:v>350000</c:v>
                </c:pt>
                <c:pt idx="8957">
                  <c:v>894000</c:v>
                </c:pt>
                <c:pt idx="8958">
                  <c:v>420000</c:v>
                </c:pt>
                <c:pt idx="8959">
                  <c:v>400000</c:v>
                </c:pt>
                <c:pt idx="8960">
                  <c:v>675000</c:v>
                </c:pt>
                <c:pt idx="8961">
                  <c:v>426000</c:v>
                </c:pt>
                <c:pt idx="8962">
                  <c:v>750000</c:v>
                </c:pt>
                <c:pt idx="8963">
                  <c:v>368000</c:v>
                </c:pt>
                <c:pt idx="8964">
                  <c:v>342000</c:v>
                </c:pt>
                <c:pt idx="8965">
                  <c:v>700000</c:v>
                </c:pt>
                <c:pt idx="8966">
                  <c:v>848750</c:v>
                </c:pt>
                <c:pt idx="8967">
                  <c:v>720000</c:v>
                </c:pt>
                <c:pt idx="8968">
                  <c:v>525000</c:v>
                </c:pt>
                <c:pt idx="8969">
                  <c:v>397900</c:v>
                </c:pt>
                <c:pt idx="8970">
                  <c:v>405000</c:v>
                </c:pt>
                <c:pt idx="8971">
                  <c:v>392800</c:v>
                </c:pt>
                <c:pt idx="8972">
                  <c:v>394999</c:v>
                </c:pt>
                <c:pt idx="8973">
                  <c:v>340000</c:v>
                </c:pt>
                <c:pt idx="8974">
                  <c:v>482500</c:v>
                </c:pt>
                <c:pt idx="8975">
                  <c:v>812500</c:v>
                </c:pt>
                <c:pt idx="8976">
                  <c:v>450000</c:v>
                </c:pt>
                <c:pt idx="8977">
                  <c:v>398000</c:v>
                </c:pt>
                <c:pt idx="8978" formatCode="0.00E+00">
                  <c:v>1075000</c:v>
                </c:pt>
                <c:pt idx="8979">
                  <c:v>540000</c:v>
                </c:pt>
                <c:pt idx="8980">
                  <c:v>275000</c:v>
                </c:pt>
                <c:pt idx="8981">
                  <c:v>780000</c:v>
                </c:pt>
                <c:pt idx="8982">
                  <c:v>225000</c:v>
                </c:pt>
                <c:pt idx="8983">
                  <c:v>503045</c:v>
                </c:pt>
                <c:pt idx="8984">
                  <c:v>249000</c:v>
                </c:pt>
                <c:pt idx="8985">
                  <c:v>569950</c:v>
                </c:pt>
                <c:pt idx="8986">
                  <c:v>450000</c:v>
                </c:pt>
                <c:pt idx="8987" formatCode="0.00E+00">
                  <c:v>1099500</c:v>
                </c:pt>
                <c:pt idx="8988">
                  <c:v>700000</c:v>
                </c:pt>
                <c:pt idx="8989">
                  <c:v>454000</c:v>
                </c:pt>
                <c:pt idx="8990">
                  <c:v>555000</c:v>
                </c:pt>
                <c:pt idx="8991">
                  <c:v>214000</c:v>
                </c:pt>
                <c:pt idx="8992">
                  <c:v>590000</c:v>
                </c:pt>
                <c:pt idx="8993">
                  <c:v>459900</c:v>
                </c:pt>
                <c:pt idx="8994">
                  <c:v>205000</c:v>
                </c:pt>
                <c:pt idx="8995">
                  <c:v>390000</c:v>
                </c:pt>
                <c:pt idx="8996">
                  <c:v>970500</c:v>
                </c:pt>
                <c:pt idx="8997">
                  <c:v>790000</c:v>
                </c:pt>
                <c:pt idx="8998">
                  <c:v>320000</c:v>
                </c:pt>
                <c:pt idx="8999">
                  <c:v>552500</c:v>
                </c:pt>
                <c:pt idx="9000" formatCode="0.00E+00">
                  <c:v>1050000</c:v>
                </c:pt>
                <c:pt idx="9001">
                  <c:v>230000</c:v>
                </c:pt>
                <c:pt idx="9002">
                  <c:v>680000</c:v>
                </c:pt>
                <c:pt idx="9003">
                  <c:v>985000</c:v>
                </c:pt>
                <c:pt idx="9004">
                  <c:v>375000</c:v>
                </c:pt>
                <c:pt idx="9005">
                  <c:v>431000</c:v>
                </c:pt>
                <c:pt idx="9006">
                  <c:v>463000</c:v>
                </c:pt>
                <c:pt idx="9007">
                  <c:v>350000</c:v>
                </c:pt>
                <c:pt idx="9008">
                  <c:v>485000</c:v>
                </c:pt>
                <c:pt idx="9009">
                  <c:v>355000</c:v>
                </c:pt>
                <c:pt idx="9010">
                  <c:v>603500</c:v>
                </c:pt>
                <c:pt idx="9011">
                  <c:v>860000</c:v>
                </c:pt>
                <c:pt idx="9012">
                  <c:v>259875</c:v>
                </c:pt>
                <c:pt idx="9013">
                  <c:v>685000</c:v>
                </c:pt>
                <c:pt idx="9014">
                  <c:v>382500</c:v>
                </c:pt>
                <c:pt idx="9015">
                  <c:v>490000</c:v>
                </c:pt>
                <c:pt idx="9016">
                  <c:v>229000</c:v>
                </c:pt>
                <c:pt idx="9017">
                  <c:v>430000</c:v>
                </c:pt>
                <c:pt idx="9018">
                  <c:v>580000</c:v>
                </c:pt>
                <c:pt idx="9019">
                  <c:v>510000</c:v>
                </c:pt>
                <c:pt idx="9020">
                  <c:v>489990</c:v>
                </c:pt>
                <c:pt idx="9021">
                  <c:v>440000</c:v>
                </c:pt>
                <c:pt idx="9022">
                  <c:v>479950</c:v>
                </c:pt>
                <c:pt idx="9023">
                  <c:v>806000</c:v>
                </c:pt>
                <c:pt idx="9024">
                  <c:v>875000</c:v>
                </c:pt>
                <c:pt idx="9025">
                  <c:v>710800</c:v>
                </c:pt>
                <c:pt idx="9026">
                  <c:v>565000</c:v>
                </c:pt>
                <c:pt idx="9027">
                  <c:v>359999</c:v>
                </c:pt>
                <c:pt idx="9028">
                  <c:v>625000</c:v>
                </c:pt>
                <c:pt idx="9029">
                  <c:v>349950</c:v>
                </c:pt>
                <c:pt idx="9030">
                  <c:v>415000</c:v>
                </c:pt>
                <c:pt idx="9031">
                  <c:v>435000</c:v>
                </c:pt>
                <c:pt idx="9032">
                  <c:v>225000</c:v>
                </c:pt>
                <c:pt idx="9033">
                  <c:v>770000</c:v>
                </c:pt>
                <c:pt idx="9034">
                  <c:v>340000</c:v>
                </c:pt>
                <c:pt idx="9035">
                  <c:v>965000</c:v>
                </c:pt>
                <c:pt idx="9036">
                  <c:v>667000</c:v>
                </c:pt>
                <c:pt idx="9037">
                  <c:v>250000</c:v>
                </c:pt>
                <c:pt idx="9038">
                  <c:v>397990</c:v>
                </c:pt>
                <c:pt idx="9039">
                  <c:v>535000</c:v>
                </c:pt>
                <c:pt idx="9040">
                  <c:v>265950</c:v>
                </c:pt>
                <c:pt idx="9041">
                  <c:v>258000</c:v>
                </c:pt>
                <c:pt idx="9042">
                  <c:v>505500</c:v>
                </c:pt>
                <c:pt idx="9043">
                  <c:v>455000</c:v>
                </c:pt>
                <c:pt idx="9044" formatCode="0.00E+00">
                  <c:v>1348000</c:v>
                </c:pt>
                <c:pt idx="9045">
                  <c:v>600000</c:v>
                </c:pt>
                <c:pt idx="9046">
                  <c:v>329800</c:v>
                </c:pt>
                <c:pt idx="9047">
                  <c:v>222000</c:v>
                </c:pt>
                <c:pt idx="9048">
                  <c:v>450000</c:v>
                </c:pt>
                <c:pt idx="9049">
                  <c:v>952000</c:v>
                </c:pt>
                <c:pt idx="9050">
                  <c:v>625000</c:v>
                </c:pt>
                <c:pt idx="9051">
                  <c:v>226800</c:v>
                </c:pt>
                <c:pt idx="9052" formatCode="0.00E+00">
                  <c:v>1205000</c:v>
                </c:pt>
                <c:pt idx="9053">
                  <c:v>350000</c:v>
                </c:pt>
                <c:pt idx="9054">
                  <c:v>395000</c:v>
                </c:pt>
                <c:pt idx="9055">
                  <c:v>285000</c:v>
                </c:pt>
                <c:pt idx="9056">
                  <c:v>553000</c:v>
                </c:pt>
                <c:pt idx="9057">
                  <c:v>254000</c:v>
                </c:pt>
                <c:pt idx="9058">
                  <c:v>348140</c:v>
                </c:pt>
                <c:pt idx="9059">
                  <c:v>354950</c:v>
                </c:pt>
                <c:pt idx="9060">
                  <c:v>706000</c:v>
                </c:pt>
                <c:pt idx="9061">
                  <c:v>499000</c:v>
                </c:pt>
                <c:pt idx="9062">
                  <c:v>427500</c:v>
                </c:pt>
                <c:pt idx="9063">
                  <c:v>439000</c:v>
                </c:pt>
                <c:pt idx="9064">
                  <c:v>545000</c:v>
                </c:pt>
                <c:pt idx="9065">
                  <c:v>842000</c:v>
                </c:pt>
                <c:pt idx="9066">
                  <c:v>685000</c:v>
                </c:pt>
                <c:pt idx="9067">
                  <c:v>665000</c:v>
                </c:pt>
                <c:pt idx="9068">
                  <c:v>255000</c:v>
                </c:pt>
                <c:pt idx="9069">
                  <c:v>565000</c:v>
                </c:pt>
                <c:pt idx="9070">
                  <c:v>274000</c:v>
                </c:pt>
                <c:pt idx="9071">
                  <c:v>260000</c:v>
                </c:pt>
                <c:pt idx="9072">
                  <c:v>581000</c:v>
                </c:pt>
                <c:pt idx="9073">
                  <c:v>625000</c:v>
                </c:pt>
                <c:pt idx="9074">
                  <c:v>220000</c:v>
                </c:pt>
                <c:pt idx="9075">
                  <c:v>765000</c:v>
                </c:pt>
                <c:pt idx="9076" formatCode="0.00E+00">
                  <c:v>1325000</c:v>
                </c:pt>
                <c:pt idx="9077">
                  <c:v>700000</c:v>
                </c:pt>
                <c:pt idx="9078">
                  <c:v>351000</c:v>
                </c:pt>
                <c:pt idx="9079">
                  <c:v>413565</c:v>
                </c:pt>
                <c:pt idx="9080">
                  <c:v>363000</c:v>
                </c:pt>
                <c:pt idx="9081">
                  <c:v>679000</c:v>
                </c:pt>
                <c:pt idx="9082">
                  <c:v>473000</c:v>
                </c:pt>
                <c:pt idx="9083">
                  <c:v>585888</c:v>
                </c:pt>
                <c:pt idx="9084">
                  <c:v>405000</c:v>
                </c:pt>
                <c:pt idx="9085">
                  <c:v>650000</c:v>
                </c:pt>
                <c:pt idx="9086">
                  <c:v>415000</c:v>
                </c:pt>
                <c:pt idx="9087">
                  <c:v>575000</c:v>
                </c:pt>
                <c:pt idx="9088">
                  <c:v>220000</c:v>
                </c:pt>
                <c:pt idx="9089">
                  <c:v>610000</c:v>
                </c:pt>
                <c:pt idx="9090">
                  <c:v>499950</c:v>
                </c:pt>
                <c:pt idx="9091">
                  <c:v>883000</c:v>
                </c:pt>
                <c:pt idx="9092">
                  <c:v>436000</c:v>
                </c:pt>
                <c:pt idx="9093">
                  <c:v>320000</c:v>
                </c:pt>
                <c:pt idx="9094">
                  <c:v>425000</c:v>
                </c:pt>
                <c:pt idx="9095">
                  <c:v>204700</c:v>
                </c:pt>
                <c:pt idx="9096">
                  <c:v>384000</c:v>
                </c:pt>
                <c:pt idx="9097">
                  <c:v>314000</c:v>
                </c:pt>
                <c:pt idx="9098">
                  <c:v>535000</c:v>
                </c:pt>
                <c:pt idx="9099">
                  <c:v>568000</c:v>
                </c:pt>
                <c:pt idx="9100">
                  <c:v>426000</c:v>
                </c:pt>
                <c:pt idx="9101">
                  <c:v>675000</c:v>
                </c:pt>
                <c:pt idx="9102">
                  <c:v>380000</c:v>
                </c:pt>
                <c:pt idx="9103">
                  <c:v>685000</c:v>
                </c:pt>
                <c:pt idx="9104">
                  <c:v>429000</c:v>
                </c:pt>
                <c:pt idx="9105">
                  <c:v>799000</c:v>
                </c:pt>
                <c:pt idx="9106">
                  <c:v>318500</c:v>
                </c:pt>
                <c:pt idx="9107">
                  <c:v>925000</c:v>
                </c:pt>
                <c:pt idx="9108">
                  <c:v>420000</c:v>
                </c:pt>
                <c:pt idx="9109">
                  <c:v>570000</c:v>
                </c:pt>
                <c:pt idx="9110" formatCode="0.00E+00">
                  <c:v>1052500</c:v>
                </c:pt>
                <c:pt idx="9111">
                  <c:v>333000</c:v>
                </c:pt>
                <c:pt idx="9112" formatCode="0.00E+00">
                  <c:v>1360000</c:v>
                </c:pt>
                <c:pt idx="9113">
                  <c:v>660000</c:v>
                </c:pt>
                <c:pt idx="9114">
                  <c:v>350000</c:v>
                </c:pt>
                <c:pt idx="9115">
                  <c:v>682500</c:v>
                </c:pt>
                <c:pt idx="9116">
                  <c:v>399990</c:v>
                </c:pt>
                <c:pt idx="9117">
                  <c:v>860000</c:v>
                </c:pt>
                <c:pt idx="9118">
                  <c:v>216180</c:v>
                </c:pt>
                <c:pt idx="9119">
                  <c:v>300000</c:v>
                </c:pt>
                <c:pt idx="9120">
                  <c:v>145000</c:v>
                </c:pt>
                <c:pt idx="9121">
                  <c:v>255000</c:v>
                </c:pt>
                <c:pt idx="9122">
                  <c:v>250000</c:v>
                </c:pt>
                <c:pt idx="9123">
                  <c:v>245000</c:v>
                </c:pt>
                <c:pt idx="9124">
                  <c:v>445000</c:v>
                </c:pt>
                <c:pt idx="9125">
                  <c:v>562000</c:v>
                </c:pt>
                <c:pt idx="9126">
                  <c:v>501000</c:v>
                </c:pt>
                <c:pt idx="9127">
                  <c:v>190000</c:v>
                </c:pt>
                <c:pt idx="9128">
                  <c:v>862500</c:v>
                </c:pt>
                <c:pt idx="9129" formatCode="0.00E+00">
                  <c:v>1085000</c:v>
                </c:pt>
                <c:pt idx="9130">
                  <c:v>575000</c:v>
                </c:pt>
                <c:pt idx="9131">
                  <c:v>250000</c:v>
                </c:pt>
                <c:pt idx="9132">
                  <c:v>310000</c:v>
                </c:pt>
                <c:pt idx="9133" formatCode="0.00E+00">
                  <c:v>1400000</c:v>
                </c:pt>
                <c:pt idx="9134">
                  <c:v>284850</c:v>
                </c:pt>
                <c:pt idx="9135">
                  <c:v>570000</c:v>
                </c:pt>
                <c:pt idx="9136">
                  <c:v>304000</c:v>
                </c:pt>
                <c:pt idx="9137">
                  <c:v>560000</c:v>
                </c:pt>
                <c:pt idx="9138">
                  <c:v>325000</c:v>
                </c:pt>
                <c:pt idx="9139">
                  <c:v>557510</c:v>
                </c:pt>
                <c:pt idx="9140">
                  <c:v>305000</c:v>
                </c:pt>
                <c:pt idx="9141">
                  <c:v>320000</c:v>
                </c:pt>
                <c:pt idx="9142">
                  <c:v>455000</c:v>
                </c:pt>
                <c:pt idx="9143">
                  <c:v>383001</c:v>
                </c:pt>
                <c:pt idx="9144">
                  <c:v>545000</c:v>
                </c:pt>
                <c:pt idx="9145">
                  <c:v>487500</c:v>
                </c:pt>
                <c:pt idx="9146">
                  <c:v>345000</c:v>
                </c:pt>
                <c:pt idx="9147">
                  <c:v>583000</c:v>
                </c:pt>
                <c:pt idx="9148">
                  <c:v>534950</c:v>
                </c:pt>
                <c:pt idx="9149">
                  <c:v>403504</c:v>
                </c:pt>
                <c:pt idx="9150">
                  <c:v>500000</c:v>
                </c:pt>
                <c:pt idx="9151">
                  <c:v>319502</c:v>
                </c:pt>
                <c:pt idx="9152">
                  <c:v>525000</c:v>
                </c:pt>
                <c:pt idx="9153">
                  <c:v>563000</c:v>
                </c:pt>
                <c:pt idx="9154">
                  <c:v>898500</c:v>
                </c:pt>
                <c:pt idx="9155">
                  <c:v>651000</c:v>
                </c:pt>
                <c:pt idx="9156">
                  <c:v>450000</c:v>
                </c:pt>
                <c:pt idx="9157">
                  <c:v>665000</c:v>
                </c:pt>
                <c:pt idx="9158">
                  <c:v>825000</c:v>
                </c:pt>
                <c:pt idx="9159">
                  <c:v>200000</c:v>
                </c:pt>
                <c:pt idx="9160">
                  <c:v>295000</c:v>
                </c:pt>
                <c:pt idx="9161">
                  <c:v>748000</c:v>
                </c:pt>
                <c:pt idx="9162">
                  <c:v>580000</c:v>
                </c:pt>
                <c:pt idx="9163">
                  <c:v>275000</c:v>
                </c:pt>
                <c:pt idx="9164">
                  <c:v>196000</c:v>
                </c:pt>
                <c:pt idx="9165">
                  <c:v>235750</c:v>
                </c:pt>
                <c:pt idx="9166">
                  <c:v>315000</c:v>
                </c:pt>
                <c:pt idx="9167">
                  <c:v>338000</c:v>
                </c:pt>
                <c:pt idx="9168">
                  <c:v>353000</c:v>
                </c:pt>
                <c:pt idx="9169">
                  <c:v>235000</c:v>
                </c:pt>
                <c:pt idx="9170">
                  <c:v>569999</c:v>
                </c:pt>
                <c:pt idx="9171">
                  <c:v>505000</c:v>
                </c:pt>
                <c:pt idx="9172" formatCode="0.00E+00">
                  <c:v>1234000</c:v>
                </c:pt>
                <c:pt idx="9173">
                  <c:v>299000</c:v>
                </c:pt>
                <c:pt idx="9174">
                  <c:v>240000</c:v>
                </c:pt>
                <c:pt idx="9175" formatCode="0.00E+00">
                  <c:v>1955000</c:v>
                </c:pt>
                <c:pt idx="9176" formatCode="0.00E+00">
                  <c:v>1265000</c:v>
                </c:pt>
                <c:pt idx="9177">
                  <c:v>405000</c:v>
                </c:pt>
                <c:pt idx="9178">
                  <c:v>304000</c:v>
                </c:pt>
                <c:pt idx="9179">
                  <c:v>272000</c:v>
                </c:pt>
                <c:pt idx="9180">
                  <c:v>412000</c:v>
                </c:pt>
                <c:pt idx="9181">
                  <c:v>698000</c:v>
                </c:pt>
                <c:pt idx="9182">
                  <c:v>400000</c:v>
                </c:pt>
                <c:pt idx="9183">
                  <c:v>305000</c:v>
                </c:pt>
                <c:pt idx="9184">
                  <c:v>585000</c:v>
                </c:pt>
                <c:pt idx="9185">
                  <c:v>190000</c:v>
                </c:pt>
                <c:pt idx="9186">
                  <c:v>760000</c:v>
                </c:pt>
                <c:pt idx="9187">
                  <c:v>570000</c:v>
                </c:pt>
                <c:pt idx="9188">
                  <c:v>144000</c:v>
                </c:pt>
                <c:pt idx="9189">
                  <c:v>139000</c:v>
                </c:pt>
                <c:pt idx="9190">
                  <c:v>525000</c:v>
                </c:pt>
                <c:pt idx="9191">
                  <c:v>293000</c:v>
                </c:pt>
                <c:pt idx="9192">
                  <c:v>267100</c:v>
                </c:pt>
                <c:pt idx="9193" formatCode="0.00E+00">
                  <c:v>1500000</c:v>
                </c:pt>
                <c:pt idx="9194">
                  <c:v>240000</c:v>
                </c:pt>
                <c:pt idx="9195">
                  <c:v>975000</c:v>
                </c:pt>
                <c:pt idx="9196">
                  <c:v>279950</c:v>
                </c:pt>
                <c:pt idx="9197">
                  <c:v>405000</c:v>
                </c:pt>
                <c:pt idx="9198">
                  <c:v>400000</c:v>
                </c:pt>
                <c:pt idx="9199">
                  <c:v>225000</c:v>
                </c:pt>
                <c:pt idx="9200">
                  <c:v>250000</c:v>
                </c:pt>
                <c:pt idx="9201">
                  <c:v>272950</c:v>
                </c:pt>
                <c:pt idx="9202">
                  <c:v>625000</c:v>
                </c:pt>
                <c:pt idx="9203">
                  <c:v>670000</c:v>
                </c:pt>
                <c:pt idx="9204" formatCode="0.00E+00">
                  <c:v>1065000</c:v>
                </c:pt>
                <c:pt idx="9205">
                  <c:v>540000</c:v>
                </c:pt>
                <c:pt idx="9206">
                  <c:v>525000</c:v>
                </c:pt>
                <c:pt idx="9207">
                  <c:v>425000</c:v>
                </c:pt>
                <c:pt idx="9208">
                  <c:v>465500</c:v>
                </c:pt>
                <c:pt idx="9209">
                  <c:v>443500</c:v>
                </c:pt>
                <c:pt idx="9210">
                  <c:v>350000</c:v>
                </c:pt>
                <c:pt idx="9211">
                  <c:v>850000</c:v>
                </c:pt>
                <c:pt idx="9212">
                  <c:v>205000</c:v>
                </c:pt>
                <c:pt idx="9213">
                  <c:v>315000</c:v>
                </c:pt>
                <c:pt idx="9214">
                  <c:v>470000</c:v>
                </c:pt>
                <c:pt idx="9215" formatCode="0.00E+00">
                  <c:v>1100000</c:v>
                </c:pt>
                <c:pt idx="9216">
                  <c:v>340000</c:v>
                </c:pt>
                <c:pt idx="9217">
                  <c:v>310000</c:v>
                </c:pt>
                <c:pt idx="9218">
                  <c:v>305000</c:v>
                </c:pt>
                <c:pt idx="9219">
                  <c:v>307150</c:v>
                </c:pt>
                <c:pt idx="9220">
                  <c:v>729032</c:v>
                </c:pt>
                <c:pt idx="9221">
                  <c:v>750000</c:v>
                </c:pt>
                <c:pt idx="9222">
                  <c:v>289000</c:v>
                </c:pt>
                <c:pt idx="9223">
                  <c:v>480000</c:v>
                </c:pt>
                <c:pt idx="9224">
                  <c:v>529000</c:v>
                </c:pt>
                <c:pt idx="9225">
                  <c:v>585000</c:v>
                </c:pt>
                <c:pt idx="9226">
                  <c:v>704000</c:v>
                </c:pt>
                <c:pt idx="9227">
                  <c:v>607000</c:v>
                </c:pt>
                <c:pt idx="9228">
                  <c:v>580000</c:v>
                </c:pt>
                <c:pt idx="9229">
                  <c:v>875000</c:v>
                </c:pt>
                <c:pt idx="9230">
                  <c:v>610000</c:v>
                </c:pt>
                <c:pt idx="9231">
                  <c:v>230000</c:v>
                </c:pt>
                <c:pt idx="9232">
                  <c:v>510000</c:v>
                </c:pt>
                <c:pt idx="9233">
                  <c:v>733000</c:v>
                </c:pt>
                <c:pt idx="9234">
                  <c:v>169100</c:v>
                </c:pt>
                <c:pt idx="9235">
                  <c:v>250000</c:v>
                </c:pt>
                <c:pt idx="9236">
                  <c:v>500000</c:v>
                </c:pt>
                <c:pt idx="9237">
                  <c:v>700000</c:v>
                </c:pt>
                <c:pt idx="9238">
                  <c:v>379000</c:v>
                </c:pt>
                <c:pt idx="9239">
                  <c:v>650000</c:v>
                </c:pt>
                <c:pt idx="9240">
                  <c:v>412133</c:v>
                </c:pt>
                <c:pt idx="9241">
                  <c:v>480000</c:v>
                </c:pt>
                <c:pt idx="9242">
                  <c:v>650000</c:v>
                </c:pt>
                <c:pt idx="9243">
                  <c:v>505000</c:v>
                </c:pt>
                <c:pt idx="9244">
                  <c:v>931088</c:v>
                </c:pt>
                <c:pt idx="9245">
                  <c:v>570000</c:v>
                </c:pt>
                <c:pt idx="9246">
                  <c:v>475000</c:v>
                </c:pt>
                <c:pt idx="9247">
                  <c:v>240000</c:v>
                </c:pt>
                <c:pt idx="9248">
                  <c:v>462000</c:v>
                </c:pt>
                <c:pt idx="9249" formatCode="0.00E+00">
                  <c:v>1115000</c:v>
                </c:pt>
                <c:pt idx="9250">
                  <c:v>243000</c:v>
                </c:pt>
                <c:pt idx="9251">
                  <c:v>660000</c:v>
                </c:pt>
                <c:pt idx="9252" formatCode="0.00E+00">
                  <c:v>1190000</c:v>
                </c:pt>
                <c:pt idx="9253" formatCode="0.00E+00">
                  <c:v>1680000</c:v>
                </c:pt>
                <c:pt idx="9254" formatCode="0.00E+00">
                  <c:v>6885000</c:v>
                </c:pt>
                <c:pt idx="9255">
                  <c:v>368000</c:v>
                </c:pt>
                <c:pt idx="9256">
                  <c:v>811500</c:v>
                </c:pt>
                <c:pt idx="9257">
                  <c:v>275000</c:v>
                </c:pt>
                <c:pt idx="9258">
                  <c:v>650000</c:v>
                </c:pt>
                <c:pt idx="9259">
                  <c:v>485000</c:v>
                </c:pt>
                <c:pt idx="9260">
                  <c:v>425000</c:v>
                </c:pt>
                <c:pt idx="9261">
                  <c:v>530000</c:v>
                </c:pt>
                <c:pt idx="9262">
                  <c:v>657000</c:v>
                </c:pt>
                <c:pt idx="9263">
                  <c:v>315000</c:v>
                </c:pt>
                <c:pt idx="9264">
                  <c:v>273000</c:v>
                </c:pt>
                <c:pt idx="9265">
                  <c:v>550000</c:v>
                </c:pt>
                <c:pt idx="9266">
                  <c:v>347000</c:v>
                </c:pt>
                <c:pt idx="9267">
                  <c:v>525000</c:v>
                </c:pt>
                <c:pt idx="9268">
                  <c:v>490000</c:v>
                </c:pt>
                <c:pt idx="9269">
                  <c:v>500000</c:v>
                </c:pt>
                <c:pt idx="9270">
                  <c:v>585000</c:v>
                </c:pt>
                <c:pt idx="9271">
                  <c:v>926500</c:v>
                </c:pt>
                <c:pt idx="9272">
                  <c:v>465000</c:v>
                </c:pt>
                <c:pt idx="9273">
                  <c:v>200000</c:v>
                </c:pt>
                <c:pt idx="9274" formatCode="0.00E+00">
                  <c:v>1680000</c:v>
                </c:pt>
                <c:pt idx="9275">
                  <c:v>220500</c:v>
                </c:pt>
                <c:pt idx="9276">
                  <c:v>329000</c:v>
                </c:pt>
                <c:pt idx="9277">
                  <c:v>715000</c:v>
                </c:pt>
                <c:pt idx="9278">
                  <c:v>780000</c:v>
                </c:pt>
                <c:pt idx="9279">
                  <c:v>410000</c:v>
                </c:pt>
                <c:pt idx="9280">
                  <c:v>778100</c:v>
                </c:pt>
                <c:pt idx="9281">
                  <c:v>406000</c:v>
                </c:pt>
                <c:pt idx="9282">
                  <c:v>665000</c:v>
                </c:pt>
                <c:pt idx="9283">
                  <c:v>305000</c:v>
                </c:pt>
                <c:pt idx="9284">
                  <c:v>265000</c:v>
                </c:pt>
                <c:pt idx="9285">
                  <c:v>485000</c:v>
                </c:pt>
                <c:pt idx="9286">
                  <c:v>600000</c:v>
                </c:pt>
                <c:pt idx="9287">
                  <c:v>510000</c:v>
                </c:pt>
                <c:pt idx="9288">
                  <c:v>195000</c:v>
                </c:pt>
                <c:pt idx="9289">
                  <c:v>432500</c:v>
                </c:pt>
                <c:pt idx="9290">
                  <c:v>490000</c:v>
                </c:pt>
                <c:pt idx="9291">
                  <c:v>270000</c:v>
                </c:pt>
                <c:pt idx="9292">
                  <c:v>370000</c:v>
                </c:pt>
                <c:pt idx="9293">
                  <c:v>327500</c:v>
                </c:pt>
                <c:pt idx="9294">
                  <c:v>826000</c:v>
                </c:pt>
                <c:pt idx="9295">
                  <c:v>510000</c:v>
                </c:pt>
                <c:pt idx="9296">
                  <c:v>587750</c:v>
                </c:pt>
                <c:pt idx="9297">
                  <c:v>449228</c:v>
                </c:pt>
                <c:pt idx="9298">
                  <c:v>565000</c:v>
                </c:pt>
                <c:pt idx="9299">
                  <c:v>660000</c:v>
                </c:pt>
                <c:pt idx="9300">
                  <c:v>400000</c:v>
                </c:pt>
                <c:pt idx="9301">
                  <c:v>612500</c:v>
                </c:pt>
                <c:pt idx="9302">
                  <c:v>560000</c:v>
                </c:pt>
                <c:pt idx="9303">
                  <c:v>727000</c:v>
                </c:pt>
                <c:pt idx="9304">
                  <c:v>224000</c:v>
                </c:pt>
                <c:pt idx="9305" formatCode="0.00E+00">
                  <c:v>1080000</c:v>
                </c:pt>
                <c:pt idx="9306">
                  <c:v>439000</c:v>
                </c:pt>
                <c:pt idx="9307">
                  <c:v>335000</c:v>
                </c:pt>
                <c:pt idx="9308">
                  <c:v>779000</c:v>
                </c:pt>
                <c:pt idx="9309">
                  <c:v>452000</c:v>
                </c:pt>
                <c:pt idx="9310">
                  <c:v>775000</c:v>
                </c:pt>
                <c:pt idx="9311">
                  <c:v>235000</c:v>
                </c:pt>
                <c:pt idx="9312">
                  <c:v>370000</c:v>
                </c:pt>
                <c:pt idx="9313">
                  <c:v>790000</c:v>
                </c:pt>
                <c:pt idx="9314">
                  <c:v>903000</c:v>
                </c:pt>
                <c:pt idx="9315">
                  <c:v>209950</c:v>
                </c:pt>
                <c:pt idx="9316">
                  <c:v>309000</c:v>
                </c:pt>
                <c:pt idx="9317">
                  <c:v>440000</c:v>
                </c:pt>
                <c:pt idx="9318">
                  <c:v>571500</c:v>
                </c:pt>
                <c:pt idx="9319">
                  <c:v>514000</c:v>
                </c:pt>
                <c:pt idx="9320">
                  <c:v>323000</c:v>
                </c:pt>
                <c:pt idx="9321">
                  <c:v>290000</c:v>
                </c:pt>
                <c:pt idx="9322" formatCode="0.00E+00">
                  <c:v>2575000</c:v>
                </c:pt>
                <c:pt idx="9323" formatCode="0.00E+00">
                  <c:v>1362500</c:v>
                </c:pt>
                <c:pt idx="9324">
                  <c:v>551000</c:v>
                </c:pt>
                <c:pt idx="9325">
                  <c:v>960000</c:v>
                </c:pt>
                <c:pt idx="9326">
                  <c:v>720000</c:v>
                </c:pt>
                <c:pt idx="9327">
                  <c:v>218000</c:v>
                </c:pt>
                <c:pt idx="9328">
                  <c:v>334950</c:v>
                </c:pt>
                <c:pt idx="9329">
                  <c:v>605000</c:v>
                </c:pt>
                <c:pt idx="9330">
                  <c:v>825000</c:v>
                </c:pt>
                <c:pt idx="9331">
                  <c:v>268500</c:v>
                </c:pt>
                <c:pt idx="9332">
                  <c:v>230000</c:v>
                </c:pt>
                <c:pt idx="9333" formatCode="0.00E+00">
                  <c:v>1335000</c:v>
                </c:pt>
                <c:pt idx="9334">
                  <c:v>245500</c:v>
                </c:pt>
                <c:pt idx="9335">
                  <c:v>440000</c:v>
                </c:pt>
                <c:pt idx="9336">
                  <c:v>571500</c:v>
                </c:pt>
                <c:pt idx="9337">
                  <c:v>182500</c:v>
                </c:pt>
                <c:pt idx="9338">
                  <c:v>217000</c:v>
                </c:pt>
                <c:pt idx="9339">
                  <c:v>335000</c:v>
                </c:pt>
                <c:pt idx="9340">
                  <c:v>501000</c:v>
                </c:pt>
                <c:pt idx="9341">
                  <c:v>339950</c:v>
                </c:pt>
                <c:pt idx="9342">
                  <c:v>340000</c:v>
                </c:pt>
                <c:pt idx="9343">
                  <c:v>582500</c:v>
                </c:pt>
                <c:pt idx="9344">
                  <c:v>298800</c:v>
                </c:pt>
                <c:pt idx="9345">
                  <c:v>317500</c:v>
                </c:pt>
                <c:pt idx="9346">
                  <c:v>598000</c:v>
                </c:pt>
                <c:pt idx="9347">
                  <c:v>375000</c:v>
                </c:pt>
                <c:pt idx="9348">
                  <c:v>465000</c:v>
                </c:pt>
                <c:pt idx="9349">
                  <c:v>551870</c:v>
                </c:pt>
                <c:pt idx="9350">
                  <c:v>295000</c:v>
                </c:pt>
                <c:pt idx="9351">
                  <c:v>263500</c:v>
                </c:pt>
                <c:pt idx="9352" formatCode="0.00E+00">
                  <c:v>1095000</c:v>
                </c:pt>
                <c:pt idx="9353">
                  <c:v>300000</c:v>
                </c:pt>
                <c:pt idx="9354">
                  <c:v>780000</c:v>
                </c:pt>
                <c:pt idx="9355">
                  <c:v>325000</c:v>
                </c:pt>
                <c:pt idx="9356">
                  <c:v>370000</c:v>
                </c:pt>
                <c:pt idx="9357">
                  <c:v>715000</c:v>
                </c:pt>
                <c:pt idx="9358">
                  <c:v>356000</c:v>
                </c:pt>
                <c:pt idx="9359">
                  <c:v>329950</c:v>
                </c:pt>
                <c:pt idx="9360">
                  <c:v>490000</c:v>
                </c:pt>
                <c:pt idx="9361">
                  <c:v>429000</c:v>
                </c:pt>
                <c:pt idx="9362">
                  <c:v>510000</c:v>
                </c:pt>
                <c:pt idx="9363">
                  <c:v>550000</c:v>
                </c:pt>
                <c:pt idx="9364">
                  <c:v>467500</c:v>
                </c:pt>
                <c:pt idx="9365">
                  <c:v>615000</c:v>
                </c:pt>
                <c:pt idx="9366">
                  <c:v>325000</c:v>
                </c:pt>
                <c:pt idx="9367">
                  <c:v>219950</c:v>
                </c:pt>
                <c:pt idx="9368">
                  <c:v>950000</c:v>
                </c:pt>
                <c:pt idx="9369">
                  <c:v>925000</c:v>
                </c:pt>
                <c:pt idx="9370">
                  <c:v>251200</c:v>
                </c:pt>
                <c:pt idx="9371">
                  <c:v>215000</c:v>
                </c:pt>
                <c:pt idx="9372">
                  <c:v>245000</c:v>
                </c:pt>
                <c:pt idx="9373">
                  <c:v>259000</c:v>
                </c:pt>
                <c:pt idx="9374">
                  <c:v>349950</c:v>
                </c:pt>
                <c:pt idx="9375" formatCode="0.00E+00">
                  <c:v>1565000</c:v>
                </c:pt>
                <c:pt idx="9376">
                  <c:v>600000</c:v>
                </c:pt>
                <c:pt idx="9377">
                  <c:v>405000</c:v>
                </c:pt>
                <c:pt idx="9378">
                  <c:v>625000</c:v>
                </c:pt>
                <c:pt idx="9379">
                  <c:v>430000</c:v>
                </c:pt>
                <c:pt idx="9380">
                  <c:v>533000</c:v>
                </c:pt>
                <c:pt idx="9381" formatCode="0.00E+00">
                  <c:v>1050000</c:v>
                </c:pt>
                <c:pt idx="9382">
                  <c:v>230000</c:v>
                </c:pt>
                <c:pt idx="9383">
                  <c:v>275000</c:v>
                </c:pt>
                <c:pt idx="9384">
                  <c:v>403000</c:v>
                </c:pt>
                <c:pt idx="9385">
                  <c:v>550388</c:v>
                </c:pt>
                <c:pt idx="9386">
                  <c:v>415500</c:v>
                </c:pt>
                <c:pt idx="9387">
                  <c:v>913000</c:v>
                </c:pt>
                <c:pt idx="9388">
                  <c:v>334998</c:v>
                </c:pt>
                <c:pt idx="9389">
                  <c:v>201500</c:v>
                </c:pt>
                <c:pt idx="9390">
                  <c:v>820000</c:v>
                </c:pt>
                <c:pt idx="9391">
                  <c:v>371000</c:v>
                </c:pt>
                <c:pt idx="9392">
                  <c:v>229950</c:v>
                </c:pt>
                <c:pt idx="9393">
                  <c:v>344900</c:v>
                </c:pt>
                <c:pt idx="9394">
                  <c:v>840000</c:v>
                </c:pt>
                <c:pt idx="9395">
                  <c:v>285000</c:v>
                </c:pt>
                <c:pt idx="9396">
                  <c:v>475000</c:v>
                </c:pt>
                <c:pt idx="9397">
                  <c:v>420000</c:v>
                </c:pt>
                <c:pt idx="9398">
                  <c:v>685000</c:v>
                </c:pt>
                <c:pt idx="9399">
                  <c:v>879000</c:v>
                </c:pt>
                <c:pt idx="9400">
                  <c:v>197200</c:v>
                </c:pt>
                <c:pt idx="9401">
                  <c:v>529950</c:v>
                </c:pt>
                <c:pt idx="9402" formatCode="0.00E+00">
                  <c:v>1090000</c:v>
                </c:pt>
                <c:pt idx="9403">
                  <c:v>792000</c:v>
                </c:pt>
                <c:pt idx="9404">
                  <c:v>262000</c:v>
                </c:pt>
                <c:pt idx="9405">
                  <c:v>353900</c:v>
                </c:pt>
                <c:pt idx="9406">
                  <c:v>380000</c:v>
                </c:pt>
                <c:pt idx="9407">
                  <c:v>305000</c:v>
                </c:pt>
                <c:pt idx="9408">
                  <c:v>440000</c:v>
                </c:pt>
                <c:pt idx="9409" formatCode="0.00E+00">
                  <c:v>1008000</c:v>
                </c:pt>
                <c:pt idx="9410">
                  <c:v>549900</c:v>
                </c:pt>
                <c:pt idx="9411">
                  <c:v>678500</c:v>
                </c:pt>
                <c:pt idx="9412">
                  <c:v>270000</c:v>
                </c:pt>
                <c:pt idx="9413">
                  <c:v>430000</c:v>
                </c:pt>
                <c:pt idx="9414" formatCode="0.00E+00">
                  <c:v>1925000</c:v>
                </c:pt>
                <c:pt idx="9415">
                  <c:v>790500</c:v>
                </c:pt>
                <c:pt idx="9416">
                  <c:v>447450</c:v>
                </c:pt>
                <c:pt idx="9417">
                  <c:v>375000</c:v>
                </c:pt>
                <c:pt idx="9418">
                  <c:v>565000</c:v>
                </c:pt>
                <c:pt idx="9419">
                  <c:v>400000</c:v>
                </c:pt>
                <c:pt idx="9420">
                  <c:v>246000</c:v>
                </c:pt>
                <c:pt idx="9421">
                  <c:v>329922</c:v>
                </c:pt>
                <c:pt idx="9422" formatCode="0.00E+00">
                  <c:v>1249000</c:v>
                </c:pt>
                <c:pt idx="9423">
                  <c:v>375000</c:v>
                </c:pt>
                <c:pt idx="9424">
                  <c:v>385000</c:v>
                </c:pt>
                <c:pt idx="9425">
                  <c:v>591500</c:v>
                </c:pt>
                <c:pt idx="9426">
                  <c:v>255000</c:v>
                </c:pt>
                <c:pt idx="9427">
                  <c:v>275000</c:v>
                </c:pt>
                <c:pt idx="9428">
                  <c:v>800000</c:v>
                </c:pt>
                <c:pt idx="9429">
                  <c:v>327000</c:v>
                </c:pt>
                <c:pt idx="9430">
                  <c:v>355000</c:v>
                </c:pt>
                <c:pt idx="9431">
                  <c:v>310000</c:v>
                </c:pt>
                <c:pt idx="9432">
                  <c:v>869000</c:v>
                </c:pt>
                <c:pt idx="9433">
                  <c:v>272000</c:v>
                </c:pt>
                <c:pt idx="9434">
                  <c:v>665000</c:v>
                </c:pt>
                <c:pt idx="9435">
                  <c:v>225000</c:v>
                </c:pt>
                <c:pt idx="9436">
                  <c:v>375000</c:v>
                </c:pt>
                <c:pt idx="9437">
                  <c:v>375500</c:v>
                </c:pt>
                <c:pt idx="9438">
                  <c:v>550000</c:v>
                </c:pt>
                <c:pt idx="9439">
                  <c:v>248000</c:v>
                </c:pt>
                <c:pt idx="9440">
                  <c:v>546940</c:v>
                </c:pt>
                <c:pt idx="9441">
                  <c:v>680000</c:v>
                </c:pt>
                <c:pt idx="9442">
                  <c:v>350000</c:v>
                </c:pt>
                <c:pt idx="9443">
                  <c:v>593000</c:v>
                </c:pt>
                <c:pt idx="9444">
                  <c:v>390000</c:v>
                </c:pt>
                <c:pt idx="9445">
                  <c:v>297000</c:v>
                </c:pt>
                <c:pt idx="9446">
                  <c:v>355000</c:v>
                </c:pt>
                <c:pt idx="9447">
                  <c:v>309900</c:v>
                </c:pt>
                <c:pt idx="9448">
                  <c:v>257000</c:v>
                </c:pt>
                <c:pt idx="9449" formatCode="0.00E+00">
                  <c:v>1698000</c:v>
                </c:pt>
                <c:pt idx="9450">
                  <c:v>300000</c:v>
                </c:pt>
                <c:pt idx="9451">
                  <c:v>500000</c:v>
                </c:pt>
                <c:pt idx="9452">
                  <c:v>900000</c:v>
                </c:pt>
                <c:pt idx="9453">
                  <c:v>695000</c:v>
                </c:pt>
                <c:pt idx="9454">
                  <c:v>213400</c:v>
                </c:pt>
                <c:pt idx="9455">
                  <c:v>425000</c:v>
                </c:pt>
                <c:pt idx="9456">
                  <c:v>420000</c:v>
                </c:pt>
                <c:pt idx="9457">
                  <c:v>411000</c:v>
                </c:pt>
                <c:pt idx="9458">
                  <c:v>762500</c:v>
                </c:pt>
                <c:pt idx="9459">
                  <c:v>569950</c:v>
                </c:pt>
                <c:pt idx="9460">
                  <c:v>258000</c:v>
                </c:pt>
                <c:pt idx="9461">
                  <c:v>499000</c:v>
                </c:pt>
                <c:pt idx="9462">
                  <c:v>310000</c:v>
                </c:pt>
                <c:pt idx="9463">
                  <c:v>398500</c:v>
                </c:pt>
                <c:pt idx="9464">
                  <c:v>250600</c:v>
                </c:pt>
                <c:pt idx="9465">
                  <c:v>352000</c:v>
                </c:pt>
                <c:pt idx="9466">
                  <c:v>600000</c:v>
                </c:pt>
                <c:pt idx="9467">
                  <c:v>645000</c:v>
                </c:pt>
                <c:pt idx="9468">
                  <c:v>291500</c:v>
                </c:pt>
                <c:pt idx="9469">
                  <c:v>350000</c:v>
                </c:pt>
                <c:pt idx="9470">
                  <c:v>279000</c:v>
                </c:pt>
                <c:pt idx="9471">
                  <c:v>320000</c:v>
                </c:pt>
                <c:pt idx="9472">
                  <c:v>495000</c:v>
                </c:pt>
                <c:pt idx="9473">
                  <c:v>490000</c:v>
                </c:pt>
                <c:pt idx="9474">
                  <c:v>770000</c:v>
                </c:pt>
                <c:pt idx="9475">
                  <c:v>215000</c:v>
                </c:pt>
                <c:pt idx="9476">
                  <c:v>665000</c:v>
                </c:pt>
                <c:pt idx="9477">
                  <c:v>423500</c:v>
                </c:pt>
                <c:pt idx="9478">
                  <c:v>850000</c:v>
                </c:pt>
                <c:pt idx="9479">
                  <c:v>155000</c:v>
                </c:pt>
                <c:pt idx="9480">
                  <c:v>505000</c:v>
                </c:pt>
                <c:pt idx="9481">
                  <c:v>780000</c:v>
                </c:pt>
                <c:pt idx="9482">
                  <c:v>165000</c:v>
                </c:pt>
                <c:pt idx="9483">
                  <c:v>707000</c:v>
                </c:pt>
                <c:pt idx="9484">
                  <c:v>497000</c:v>
                </c:pt>
                <c:pt idx="9485">
                  <c:v>349170</c:v>
                </c:pt>
                <c:pt idx="9486">
                  <c:v>287000</c:v>
                </c:pt>
                <c:pt idx="9487" formatCode="0.00E+00">
                  <c:v>2375000</c:v>
                </c:pt>
                <c:pt idx="9488">
                  <c:v>645000</c:v>
                </c:pt>
                <c:pt idx="9489">
                  <c:v>238000</c:v>
                </c:pt>
                <c:pt idx="9490">
                  <c:v>328000</c:v>
                </c:pt>
                <c:pt idx="9491">
                  <c:v>365000</c:v>
                </c:pt>
                <c:pt idx="9492">
                  <c:v>380000</c:v>
                </c:pt>
                <c:pt idx="9493">
                  <c:v>525000</c:v>
                </c:pt>
                <c:pt idx="9494">
                  <c:v>402000</c:v>
                </c:pt>
                <c:pt idx="9495">
                  <c:v>308000</c:v>
                </c:pt>
                <c:pt idx="9496">
                  <c:v>405000</c:v>
                </c:pt>
                <c:pt idx="9497">
                  <c:v>808000</c:v>
                </c:pt>
                <c:pt idx="9498">
                  <c:v>875000</c:v>
                </c:pt>
                <c:pt idx="9499">
                  <c:v>860000</c:v>
                </c:pt>
                <c:pt idx="9500">
                  <c:v>367500</c:v>
                </c:pt>
                <c:pt idx="9501">
                  <c:v>604000</c:v>
                </c:pt>
                <c:pt idx="9502">
                  <c:v>230000</c:v>
                </c:pt>
                <c:pt idx="9503">
                  <c:v>435000</c:v>
                </c:pt>
                <c:pt idx="9504">
                  <c:v>347500</c:v>
                </c:pt>
                <c:pt idx="9505">
                  <c:v>525000</c:v>
                </c:pt>
                <c:pt idx="9506">
                  <c:v>280000</c:v>
                </c:pt>
                <c:pt idx="9507">
                  <c:v>490000</c:v>
                </c:pt>
                <c:pt idx="9508">
                  <c:v>265000</c:v>
                </c:pt>
                <c:pt idx="9509">
                  <c:v>645000</c:v>
                </c:pt>
                <c:pt idx="9510">
                  <c:v>390000</c:v>
                </c:pt>
                <c:pt idx="9511">
                  <c:v>267500</c:v>
                </c:pt>
                <c:pt idx="9512" formatCode="0.00E+00">
                  <c:v>1275000</c:v>
                </c:pt>
                <c:pt idx="9513">
                  <c:v>404000</c:v>
                </c:pt>
                <c:pt idx="9514">
                  <c:v>380000</c:v>
                </c:pt>
                <c:pt idx="9515">
                  <c:v>812500</c:v>
                </c:pt>
                <c:pt idx="9516">
                  <c:v>265000</c:v>
                </c:pt>
                <c:pt idx="9517">
                  <c:v>480000</c:v>
                </c:pt>
                <c:pt idx="9518">
                  <c:v>264000</c:v>
                </c:pt>
                <c:pt idx="9519" formatCode="0.00E+00">
                  <c:v>1350000</c:v>
                </c:pt>
                <c:pt idx="9520">
                  <c:v>550000</c:v>
                </c:pt>
                <c:pt idx="9521">
                  <c:v>615000</c:v>
                </c:pt>
                <c:pt idx="9522">
                  <c:v>464000</c:v>
                </c:pt>
                <c:pt idx="9523">
                  <c:v>365000</c:v>
                </c:pt>
                <c:pt idx="9524">
                  <c:v>490000</c:v>
                </c:pt>
                <c:pt idx="9525">
                  <c:v>280927</c:v>
                </c:pt>
                <c:pt idx="9526">
                  <c:v>282613</c:v>
                </c:pt>
                <c:pt idx="9527">
                  <c:v>675000</c:v>
                </c:pt>
                <c:pt idx="9528">
                  <c:v>575550</c:v>
                </c:pt>
                <c:pt idx="9529">
                  <c:v>259900</c:v>
                </c:pt>
                <c:pt idx="9530">
                  <c:v>450000</c:v>
                </c:pt>
                <c:pt idx="9531">
                  <c:v>487500</c:v>
                </c:pt>
                <c:pt idx="9532">
                  <c:v>275000</c:v>
                </c:pt>
                <c:pt idx="9533">
                  <c:v>305000</c:v>
                </c:pt>
                <c:pt idx="9534">
                  <c:v>395000</c:v>
                </c:pt>
                <c:pt idx="9535">
                  <c:v>215000</c:v>
                </c:pt>
                <c:pt idx="9536">
                  <c:v>410000</c:v>
                </c:pt>
                <c:pt idx="9537">
                  <c:v>440000</c:v>
                </c:pt>
                <c:pt idx="9538" formatCode="0.00E+00">
                  <c:v>1160000</c:v>
                </c:pt>
                <c:pt idx="9539">
                  <c:v>500000</c:v>
                </c:pt>
                <c:pt idx="9540">
                  <c:v>961000</c:v>
                </c:pt>
                <c:pt idx="9541">
                  <c:v>825000</c:v>
                </c:pt>
                <c:pt idx="9542">
                  <c:v>734000</c:v>
                </c:pt>
                <c:pt idx="9543">
                  <c:v>490000</c:v>
                </c:pt>
                <c:pt idx="9544">
                  <c:v>175000</c:v>
                </c:pt>
                <c:pt idx="9545">
                  <c:v>190000</c:v>
                </c:pt>
                <c:pt idx="9546">
                  <c:v>305000</c:v>
                </c:pt>
                <c:pt idx="9547" formatCode="0.00E+00">
                  <c:v>1300000</c:v>
                </c:pt>
                <c:pt idx="9548">
                  <c:v>417000</c:v>
                </c:pt>
                <c:pt idx="9549">
                  <c:v>275000</c:v>
                </c:pt>
                <c:pt idx="9550">
                  <c:v>661000</c:v>
                </c:pt>
                <c:pt idx="9551">
                  <c:v>435000</c:v>
                </c:pt>
                <c:pt idx="9552">
                  <c:v>788000</c:v>
                </c:pt>
                <c:pt idx="9553" formatCode="0.00E+00">
                  <c:v>1795000</c:v>
                </c:pt>
                <c:pt idx="9554">
                  <c:v>408000</c:v>
                </c:pt>
                <c:pt idx="9555">
                  <c:v>570000</c:v>
                </c:pt>
                <c:pt idx="9556" formatCode="0.00E+00">
                  <c:v>1540000</c:v>
                </c:pt>
                <c:pt idx="9557">
                  <c:v>400000</c:v>
                </c:pt>
                <c:pt idx="9558">
                  <c:v>247000</c:v>
                </c:pt>
                <c:pt idx="9559">
                  <c:v>453000</c:v>
                </c:pt>
                <c:pt idx="9560">
                  <c:v>235000</c:v>
                </c:pt>
                <c:pt idx="9561">
                  <c:v>675000</c:v>
                </c:pt>
                <c:pt idx="9562">
                  <c:v>516200</c:v>
                </c:pt>
                <c:pt idx="9563">
                  <c:v>650000</c:v>
                </c:pt>
                <c:pt idx="9564">
                  <c:v>257100</c:v>
                </c:pt>
                <c:pt idx="9565">
                  <c:v>457000</c:v>
                </c:pt>
                <c:pt idx="9566">
                  <c:v>540000</c:v>
                </c:pt>
                <c:pt idx="9567">
                  <c:v>268000</c:v>
                </c:pt>
                <c:pt idx="9568">
                  <c:v>300000</c:v>
                </c:pt>
                <c:pt idx="9569">
                  <c:v>380000</c:v>
                </c:pt>
                <c:pt idx="9570">
                  <c:v>725000</c:v>
                </c:pt>
                <c:pt idx="9571">
                  <c:v>249000</c:v>
                </c:pt>
                <c:pt idx="9572">
                  <c:v>274000</c:v>
                </c:pt>
                <c:pt idx="9573" formatCode="0.00E+00">
                  <c:v>1780000</c:v>
                </c:pt>
                <c:pt idx="9574">
                  <c:v>396500</c:v>
                </c:pt>
                <c:pt idx="9575">
                  <c:v>460000</c:v>
                </c:pt>
                <c:pt idx="9576">
                  <c:v>277000</c:v>
                </c:pt>
                <c:pt idx="9577">
                  <c:v>449500</c:v>
                </c:pt>
                <c:pt idx="9578">
                  <c:v>785950</c:v>
                </c:pt>
                <c:pt idx="9579">
                  <c:v>545000</c:v>
                </c:pt>
                <c:pt idx="9580">
                  <c:v>244000</c:v>
                </c:pt>
                <c:pt idx="9581">
                  <c:v>165000</c:v>
                </c:pt>
                <c:pt idx="9582">
                  <c:v>435000</c:v>
                </c:pt>
                <c:pt idx="9583">
                  <c:v>642000</c:v>
                </c:pt>
                <c:pt idx="9584">
                  <c:v>340000</c:v>
                </c:pt>
                <c:pt idx="9585">
                  <c:v>730000</c:v>
                </c:pt>
                <c:pt idx="9586">
                  <c:v>563250</c:v>
                </c:pt>
                <c:pt idx="9587">
                  <c:v>675000</c:v>
                </c:pt>
                <c:pt idx="9588">
                  <c:v>620000</c:v>
                </c:pt>
                <c:pt idx="9589">
                  <c:v>275000</c:v>
                </c:pt>
                <c:pt idx="9590">
                  <c:v>270000</c:v>
                </c:pt>
                <c:pt idx="9591">
                  <c:v>325000</c:v>
                </c:pt>
                <c:pt idx="9592">
                  <c:v>476100</c:v>
                </c:pt>
                <c:pt idx="9593">
                  <c:v>700000</c:v>
                </c:pt>
                <c:pt idx="9594">
                  <c:v>220000</c:v>
                </c:pt>
                <c:pt idx="9595">
                  <c:v>236000</c:v>
                </c:pt>
                <c:pt idx="9596">
                  <c:v>790000</c:v>
                </c:pt>
                <c:pt idx="9597">
                  <c:v>350000</c:v>
                </c:pt>
                <c:pt idx="9598">
                  <c:v>130000</c:v>
                </c:pt>
                <c:pt idx="9599">
                  <c:v>283200</c:v>
                </c:pt>
                <c:pt idx="9600">
                  <c:v>273000</c:v>
                </c:pt>
                <c:pt idx="9601">
                  <c:v>599000</c:v>
                </c:pt>
                <c:pt idx="9602">
                  <c:v>460000</c:v>
                </c:pt>
                <c:pt idx="9603" formatCode="0.00E+00">
                  <c:v>1157200</c:v>
                </c:pt>
                <c:pt idx="9604">
                  <c:v>385000</c:v>
                </c:pt>
                <c:pt idx="9605">
                  <c:v>264250</c:v>
                </c:pt>
                <c:pt idx="9606">
                  <c:v>608000</c:v>
                </c:pt>
                <c:pt idx="9607">
                  <c:v>450000</c:v>
                </c:pt>
                <c:pt idx="9608" formatCode="0.00E+00">
                  <c:v>1755000</c:v>
                </c:pt>
                <c:pt idx="9609">
                  <c:v>339950</c:v>
                </c:pt>
                <c:pt idx="9610">
                  <c:v>760000</c:v>
                </c:pt>
                <c:pt idx="9611">
                  <c:v>350000</c:v>
                </c:pt>
                <c:pt idx="9612">
                  <c:v>541500</c:v>
                </c:pt>
                <c:pt idx="9613">
                  <c:v>730000</c:v>
                </c:pt>
                <c:pt idx="9614">
                  <c:v>215000</c:v>
                </c:pt>
                <c:pt idx="9615">
                  <c:v>420000</c:v>
                </c:pt>
                <c:pt idx="9616">
                  <c:v>655000</c:v>
                </c:pt>
                <c:pt idx="9617">
                  <c:v>240000</c:v>
                </c:pt>
                <c:pt idx="9618">
                  <c:v>730000</c:v>
                </c:pt>
                <c:pt idx="9619">
                  <c:v>390000</c:v>
                </c:pt>
                <c:pt idx="9620">
                  <c:v>473000</c:v>
                </c:pt>
                <c:pt idx="9621">
                  <c:v>698000</c:v>
                </c:pt>
                <c:pt idx="9622">
                  <c:v>511000</c:v>
                </c:pt>
                <c:pt idx="9623">
                  <c:v>358000</c:v>
                </c:pt>
                <c:pt idx="9624">
                  <c:v>499990</c:v>
                </c:pt>
                <c:pt idx="9625">
                  <c:v>322000</c:v>
                </c:pt>
                <c:pt idx="9626">
                  <c:v>201000</c:v>
                </c:pt>
                <c:pt idx="9627">
                  <c:v>765000</c:v>
                </c:pt>
                <c:pt idx="9628">
                  <c:v>920000</c:v>
                </c:pt>
                <c:pt idx="9629">
                  <c:v>360000</c:v>
                </c:pt>
                <c:pt idx="9630">
                  <c:v>297300</c:v>
                </c:pt>
                <c:pt idx="9631">
                  <c:v>399000</c:v>
                </c:pt>
                <c:pt idx="9632">
                  <c:v>400000</c:v>
                </c:pt>
                <c:pt idx="9633">
                  <c:v>230000</c:v>
                </c:pt>
                <c:pt idx="9634">
                  <c:v>290000</c:v>
                </c:pt>
                <c:pt idx="9635">
                  <c:v>323800</c:v>
                </c:pt>
                <c:pt idx="9636">
                  <c:v>574500</c:v>
                </c:pt>
                <c:pt idx="9637">
                  <c:v>505000</c:v>
                </c:pt>
                <c:pt idx="9638">
                  <c:v>372500</c:v>
                </c:pt>
                <c:pt idx="9639">
                  <c:v>425000</c:v>
                </c:pt>
                <c:pt idx="9640">
                  <c:v>446250</c:v>
                </c:pt>
                <c:pt idx="9641">
                  <c:v>330000</c:v>
                </c:pt>
                <c:pt idx="9642">
                  <c:v>608095</c:v>
                </c:pt>
                <c:pt idx="9643">
                  <c:v>550000</c:v>
                </c:pt>
                <c:pt idx="9644">
                  <c:v>265000</c:v>
                </c:pt>
                <c:pt idx="9645">
                  <c:v>399888</c:v>
                </c:pt>
                <c:pt idx="9646">
                  <c:v>430000</c:v>
                </c:pt>
                <c:pt idx="9647">
                  <c:v>554990</c:v>
                </c:pt>
                <c:pt idx="9648">
                  <c:v>359950</c:v>
                </c:pt>
                <c:pt idx="9649">
                  <c:v>405000</c:v>
                </c:pt>
                <c:pt idx="9650">
                  <c:v>280000</c:v>
                </c:pt>
                <c:pt idx="9651">
                  <c:v>479950</c:v>
                </c:pt>
                <c:pt idx="9652">
                  <c:v>575000</c:v>
                </c:pt>
                <c:pt idx="9653">
                  <c:v>392000</c:v>
                </c:pt>
                <c:pt idx="9654">
                  <c:v>760500</c:v>
                </c:pt>
                <c:pt idx="9655">
                  <c:v>435000</c:v>
                </c:pt>
                <c:pt idx="9656" formatCode="0.00E+00">
                  <c:v>1565000</c:v>
                </c:pt>
                <c:pt idx="9657">
                  <c:v>261000</c:v>
                </c:pt>
                <c:pt idx="9658" formatCode="0.00E+00">
                  <c:v>1482500</c:v>
                </c:pt>
                <c:pt idx="9659">
                  <c:v>853800</c:v>
                </c:pt>
                <c:pt idx="9660">
                  <c:v>657500</c:v>
                </c:pt>
                <c:pt idx="9661">
                  <c:v>331950</c:v>
                </c:pt>
                <c:pt idx="9662">
                  <c:v>514000</c:v>
                </c:pt>
                <c:pt idx="9663">
                  <c:v>496000</c:v>
                </c:pt>
                <c:pt idx="9664" formatCode="0.00E+00">
                  <c:v>1093000</c:v>
                </c:pt>
                <c:pt idx="9665">
                  <c:v>195700</c:v>
                </c:pt>
                <c:pt idx="9666" formatCode="0.00E+00">
                  <c:v>1395710</c:v>
                </c:pt>
                <c:pt idx="9667" formatCode="0.00E+00">
                  <c:v>1175000</c:v>
                </c:pt>
                <c:pt idx="9668">
                  <c:v>643403</c:v>
                </c:pt>
                <c:pt idx="9669">
                  <c:v>357000</c:v>
                </c:pt>
                <c:pt idx="9670">
                  <c:v>865000</c:v>
                </c:pt>
                <c:pt idx="9671">
                  <c:v>905000</c:v>
                </c:pt>
                <c:pt idx="9672">
                  <c:v>265000</c:v>
                </c:pt>
                <c:pt idx="9673">
                  <c:v>535000</c:v>
                </c:pt>
                <c:pt idx="9674">
                  <c:v>450000</c:v>
                </c:pt>
                <c:pt idx="9675">
                  <c:v>460500</c:v>
                </c:pt>
                <c:pt idx="9676">
                  <c:v>315000</c:v>
                </c:pt>
                <c:pt idx="9677">
                  <c:v>607500</c:v>
                </c:pt>
                <c:pt idx="9678">
                  <c:v>432000</c:v>
                </c:pt>
                <c:pt idx="9679" formatCode="0.00E+00">
                  <c:v>1695000</c:v>
                </c:pt>
                <c:pt idx="9680">
                  <c:v>479000</c:v>
                </c:pt>
                <c:pt idx="9681">
                  <c:v>475000</c:v>
                </c:pt>
                <c:pt idx="9682">
                  <c:v>415000</c:v>
                </c:pt>
                <c:pt idx="9683">
                  <c:v>450000</c:v>
                </c:pt>
                <c:pt idx="9684" formatCode="0.00E+00">
                  <c:v>1140000</c:v>
                </c:pt>
                <c:pt idx="9685">
                  <c:v>430000</c:v>
                </c:pt>
                <c:pt idx="9686">
                  <c:v>296000</c:v>
                </c:pt>
                <c:pt idx="9687">
                  <c:v>303000</c:v>
                </c:pt>
                <c:pt idx="9688">
                  <c:v>641000</c:v>
                </c:pt>
                <c:pt idx="9689">
                  <c:v>280000</c:v>
                </c:pt>
                <c:pt idx="9690">
                  <c:v>260750</c:v>
                </c:pt>
                <c:pt idx="9691">
                  <c:v>601000</c:v>
                </c:pt>
                <c:pt idx="9692">
                  <c:v>255000</c:v>
                </c:pt>
                <c:pt idx="9693">
                  <c:v>555000</c:v>
                </c:pt>
                <c:pt idx="9694">
                  <c:v>865000</c:v>
                </c:pt>
                <c:pt idx="9695" formatCode="0.00E+00">
                  <c:v>1388000</c:v>
                </c:pt>
                <c:pt idx="9696">
                  <c:v>315000</c:v>
                </c:pt>
                <c:pt idx="9697">
                  <c:v>200000</c:v>
                </c:pt>
                <c:pt idx="9698">
                  <c:v>357000</c:v>
                </c:pt>
                <c:pt idx="9699">
                  <c:v>390000</c:v>
                </c:pt>
                <c:pt idx="9700">
                  <c:v>462000</c:v>
                </c:pt>
                <c:pt idx="9701">
                  <c:v>174500</c:v>
                </c:pt>
                <c:pt idx="9702">
                  <c:v>305000</c:v>
                </c:pt>
                <c:pt idx="9703">
                  <c:v>449000</c:v>
                </c:pt>
                <c:pt idx="9704">
                  <c:v>260000</c:v>
                </c:pt>
                <c:pt idx="9705">
                  <c:v>751000</c:v>
                </c:pt>
                <c:pt idx="9706">
                  <c:v>370037</c:v>
                </c:pt>
                <c:pt idx="9707">
                  <c:v>229950</c:v>
                </c:pt>
                <c:pt idx="9708">
                  <c:v>349000</c:v>
                </c:pt>
                <c:pt idx="9709">
                  <c:v>348000</c:v>
                </c:pt>
                <c:pt idx="9710" formatCode="0.00E+00">
                  <c:v>1220000</c:v>
                </c:pt>
                <c:pt idx="9711">
                  <c:v>510000</c:v>
                </c:pt>
                <c:pt idx="9712">
                  <c:v>265000</c:v>
                </c:pt>
                <c:pt idx="9713" formatCode="0.00E+00">
                  <c:v>1250000</c:v>
                </c:pt>
                <c:pt idx="9714">
                  <c:v>937500</c:v>
                </c:pt>
                <c:pt idx="9715">
                  <c:v>485000</c:v>
                </c:pt>
                <c:pt idx="9716">
                  <c:v>489000</c:v>
                </c:pt>
                <c:pt idx="9717">
                  <c:v>400000</c:v>
                </c:pt>
                <c:pt idx="9718">
                  <c:v>638000</c:v>
                </c:pt>
                <c:pt idx="9719">
                  <c:v>440000</c:v>
                </c:pt>
                <c:pt idx="9720">
                  <c:v>305000</c:v>
                </c:pt>
                <c:pt idx="9721">
                  <c:v>649950</c:v>
                </c:pt>
                <c:pt idx="9722">
                  <c:v>680000</c:v>
                </c:pt>
                <c:pt idx="9723">
                  <c:v>629000</c:v>
                </c:pt>
                <c:pt idx="9724">
                  <c:v>555000</c:v>
                </c:pt>
                <c:pt idx="9725">
                  <c:v>669000</c:v>
                </c:pt>
                <c:pt idx="9726">
                  <c:v>272000</c:v>
                </c:pt>
                <c:pt idx="9727">
                  <c:v>270000</c:v>
                </c:pt>
                <c:pt idx="9728">
                  <c:v>215000</c:v>
                </c:pt>
                <c:pt idx="9729">
                  <c:v>690000</c:v>
                </c:pt>
                <c:pt idx="9730">
                  <c:v>256000</c:v>
                </c:pt>
                <c:pt idx="9731">
                  <c:v>255000</c:v>
                </c:pt>
                <c:pt idx="9732">
                  <c:v>550000</c:v>
                </c:pt>
                <c:pt idx="9733">
                  <c:v>410000</c:v>
                </c:pt>
                <c:pt idx="9734">
                  <c:v>410000</c:v>
                </c:pt>
                <c:pt idx="9735">
                  <c:v>259000</c:v>
                </c:pt>
                <c:pt idx="9736">
                  <c:v>292000</c:v>
                </c:pt>
                <c:pt idx="9737" formatCode="0.00E+00">
                  <c:v>1648000</c:v>
                </c:pt>
                <c:pt idx="9738">
                  <c:v>518000</c:v>
                </c:pt>
                <c:pt idx="9739">
                  <c:v>485000</c:v>
                </c:pt>
                <c:pt idx="9740">
                  <c:v>259500</c:v>
                </c:pt>
                <c:pt idx="9741">
                  <c:v>354000</c:v>
                </c:pt>
                <c:pt idx="9742">
                  <c:v>999950</c:v>
                </c:pt>
                <c:pt idx="9743">
                  <c:v>464500</c:v>
                </c:pt>
                <c:pt idx="9744">
                  <c:v>300000</c:v>
                </c:pt>
                <c:pt idx="9745" formatCode="0.00E+00">
                  <c:v>1080000</c:v>
                </c:pt>
                <c:pt idx="9746">
                  <c:v>309950</c:v>
                </c:pt>
                <c:pt idx="9747">
                  <c:v>315000</c:v>
                </c:pt>
                <c:pt idx="9748">
                  <c:v>499950</c:v>
                </c:pt>
                <c:pt idx="9749">
                  <c:v>780000</c:v>
                </c:pt>
                <c:pt idx="9750">
                  <c:v>885000</c:v>
                </c:pt>
                <c:pt idx="9751">
                  <c:v>500000</c:v>
                </c:pt>
                <c:pt idx="9752">
                  <c:v>329000</c:v>
                </c:pt>
                <c:pt idx="9753">
                  <c:v>246000</c:v>
                </c:pt>
                <c:pt idx="9754">
                  <c:v>405000</c:v>
                </c:pt>
                <c:pt idx="9755">
                  <c:v>349000</c:v>
                </c:pt>
                <c:pt idx="9756">
                  <c:v>374950</c:v>
                </c:pt>
                <c:pt idx="9757">
                  <c:v>306000</c:v>
                </c:pt>
                <c:pt idx="9758">
                  <c:v>416000</c:v>
                </c:pt>
                <c:pt idx="9759">
                  <c:v>560000</c:v>
                </c:pt>
                <c:pt idx="9760">
                  <c:v>260000</c:v>
                </c:pt>
                <c:pt idx="9761">
                  <c:v>306500</c:v>
                </c:pt>
                <c:pt idx="9762">
                  <c:v>299950</c:v>
                </c:pt>
                <c:pt idx="9763">
                  <c:v>265500</c:v>
                </c:pt>
                <c:pt idx="9764">
                  <c:v>219000</c:v>
                </c:pt>
                <c:pt idx="9765">
                  <c:v>365000</c:v>
                </c:pt>
                <c:pt idx="9766">
                  <c:v>499000</c:v>
                </c:pt>
                <c:pt idx="9767">
                  <c:v>366000</c:v>
                </c:pt>
                <c:pt idx="9768">
                  <c:v>514950</c:v>
                </c:pt>
                <c:pt idx="9769">
                  <c:v>875000</c:v>
                </c:pt>
                <c:pt idx="9770">
                  <c:v>831000</c:v>
                </c:pt>
                <c:pt idx="9771">
                  <c:v>689900</c:v>
                </c:pt>
                <c:pt idx="9772">
                  <c:v>315000</c:v>
                </c:pt>
                <c:pt idx="9773">
                  <c:v>355000</c:v>
                </c:pt>
                <c:pt idx="9774">
                  <c:v>336500</c:v>
                </c:pt>
                <c:pt idx="9775" formatCode="0.00E+00">
                  <c:v>1100000</c:v>
                </c:pt>
                <c:pt idx="9776">
                  <c:v>375000</c:v>
                </c:pt>
                <c:pt idx="9777">
                  <c:v>289275</c:v>
                </c:pt>
                <c:pt idx="9778">
                  <c:v>455000</c:v>
                </c:pt>
                <c:pt idx="9779">
                  <c:v>505000</c:v>
                </c:pt>
                <c:pt idx="9780">
                  <c:v>450000</c:v>
                </c:pt>
                <c:pt idx="9781">
                  <c:v>567500</c:v>
                </c:pt>
                <c:pt idx="9782">
                  <c:v>265000</c:v>
                </c:pt>
                <c:pt idx="9783">
                  <c:v>340000</c:v>
                </c:pt>
                <c:pt idx="9784">
                  <c:v>375000</c:v>
                </c:pt>
                <c:pt idx="9785">
                  <c:v>920000</c:v>
                </c:pt>
                <c:pt idx="9786">
                  <c:v>850000</c:v>
                </c:pt>
                <c:pt idx="9787">
                  <c:v>202000</c:v>
                </c:pt>
                <c:pt idx="9788">
                  <c:v>725000</c:v>
                </c:pt>
                <c:pt idx="9789">
                  <c:v>900000</c:v>
                </c:pt>
                <c:pt idx="9790">
                  <c:v>680200</c:v>
                </c:pt>
                <c:pt idx="9791">
                  <c:v>216500</c:v>
                </c:pt>
                <c:pt idx="9792">
                  <c:v>325000</c:v>
                </c:pt>
                <c:pt idx="9793">
                  <c:v>675000</c:v>
                </c:pt>
                <c:pt idx="9794">
                  <c:v>435000</c:v>
                </c:pt>
                <c:pt idx="9795">
                  <c:v>263500</c:v>
                </c:pt>
                <c:pt idx="9796">
                  <c:v>550000</c:v>
                </c:pt>
                <c:pt idx="9797">
                  <c:v>875000</c:v>
                </c:pt>
                <c:pt idx="9798">
                  <c:v>246600</c:v>
                </c:pt>
                <c:pt idx="9799">
                  <c:v>337000</c:v>
                </c:pt>
                <c:pt idx="9800">
                  <c:v>240000</c:v>
                </c:pt>
                <c:pt idx="9801">
                  <c:v>490000</c:v>
                </c:pt>
                <c:pt idx="9802">
                  <c:v>510000</c:v>
                </c:pt>
                <c:pt idx="9803">
                  <c:v>305000</c:v>
                </c:pt>
                <c:pt idx="9804">
                  <c:v>350000</c:v>
                </c:pt>
                <c:pt idx="9805">
                  <c:v>284200</c:v>
                </c:pt>
                <c:pt idx="9806">
                  <c:v>357000</c:v>
                </c:pt>
                <c:pt idx="9807">
                  <c:v>854000</c:v>
                </c:pt>
                <c:pt idx="9808" formatCode="0.00E+00">
                  <c:v>1175000</c:v>
                </c:pt>
                <c:pt idx="9809" formatCode="0.00E+00">
                  <c:v>1000000</c:v>
                </c:pt>
                <c:pt idx="9810">
                  <c:v>616500</c:v>
                </c:pt>
                <c:pt idx="9811">
                  <c:v>750000</c:v>
                </c:pt>
                <c:pt idx="9812">
                  <c:v>650000</c:v>
                </c:pt>
                <c:pt idx="9813">
                  <c:v>275000</c:v>
                </c:pt>
                <c:pt idx="9814">
                  <c:v>540000</c:v>
                </c:pt>
                <c:pt idx="9815">
                  <c:v>225000</c:v>
                </c:pt>
                <c:pt idx="9816">
                  <c:v>845000</c:v>
                </c:pt>
                <c:pt idx="9817">
                  <c:v>490000</c:v>
                </c:pt>
                <c:pt idx="9818">
                  <c:v>753000</c:v>
                </c:pt>
                <c:pt idx="9819">
                  <c:v>475000</c:v>
                </c:pt>
                <c:pt idx="9820">
                  <c:v>124000</c:v>
                </c:pt>
                <c:pt idx="9821">
                  <c:v>224000</c:v>
                </c:pt>
                <c:pt idx="9822">
                  <c:v>485000</c:v>
                </c:pt>
                <c:pt idx="9823">
                  <c:v>230000</c:v>
                </c:pt>
                <c:pt idx="9824">
                  <c:v>372000</c:v>
                </c:pt>
                <c:pt idx="9825">
                  <c:v>306000</c:v>
                </c:pt>
                <c:pt idx="9826">
                  <c:v>905000</c:v>
                </c:pt>
                <c:pt idx="9827">
                  <c:v>440000</c:v>
                </c:pt>
                <c:pt idx="9828">
                  <c:v>280000</c:v>
                </c:pt>
                <c:pt idx="9829">
                  <c:v>435000</c:v>
                </c:pt>
                <c:pt idx="9830">
                  <c:v>425000</c:v>
                </c:pt>
                <c:pt idx="9831">
                  <c:v>204950</c:v>
                </c:pt>
                <c:pt idx="9832">
                  <c:v>670000</c:v>
                </c:pt>
                <c:pt idx="9833">
                  <c:v>475000</c:v>
                </c:pt>
                <c:pt idx="9834">
                  <c:v>352000</c:v>
                </c:pt>
                <c:pt idx="9835">
                  <c:v>575000</c:v>
                </c:pt>
                <c:pt idx="9836" formatCode="0.00E+00">
                  <c:v>1730000</c:v>
                </c:pt>
                <c:pt idx="9837">
                  <c:v>491000</c:v>
                </c:pt>
                <c:pt idx="9838">
                  <c:v>750000</c:v>
                </c:pt>
                <c:pt idx="9839">
                  <c:v>830000</c:v>
                </c:pt>
                <c:pt idx="9840" formatCode="0.00E+00">
                  <c:v>1140000</c:v>
                </c:pt>
                <c:pt idx="9841">
                  <c:v>137124</c:v>
                </c:pt>
                <c:pt idx="9842">
                  <c:v>225000</c:v>
                </c:pt>
                <c:pt idx="9843">
                  <c:v>732600</c:v>
                </c:pt>
                <c:pt idx="9844">
                  <c:v>818000</c:v>
                </c:pt>
                <c:pt idx="9845">
                  <c:v>431000</c:v>
                </c:pt>
                <c:pt idx="9846">
                  <c:v>304000</c:v>
                </c:pt>
                <c:pt idx="9847">
                  <c:v>650000</c:v>
                </c:pt>
                <c:pt idx="9848">
                  <c:v>450000</c:v>
                </c:pt>
                <c:pt idx="9849">
                  <c:v>269000</c:v>
                </c:pt>
                <c:pt idx="9850">
                  <c:v>875000</c:v>
                </c:pt>
                <c:pt idx="9851">
                  <c:v>890000</c:v>
                </c:pt>
                <c:pt idx="9852">
                  <c:v>565000</c:v>
                </c:pt>
                <c:pt idx="9853">
                  <c:v>448175</c:v>
                </c:pt>
                <c:pt idx="9854">
                  <c:v>235000</c:v>
                </c:pt>
                <c:pt idx="9855">
                  <c:v>680000</c:v>
                </c:pt>
                <c:pt idx="9856">
                  <c:v>629000</c:v>
                </c:pt>
                <c:pt idx="9857">
                  <c:v>494000</c:v>
                </c:pt>
                <c:pt idx="9858" formatCode="0.00E+00">
                  <c:v>1100000</c:v>
                </c:pt>
                <c:pt idx="9859">
                  <c:v>450000</c:v>
                </c:pt>
                <c:pt idx="9860">
                  <c:v>330000</c:v>
                </c:pt>
                <c:pt idx="9861">
                  <c:v>960000</c:v>
                </c:pt>
                <c:pt idx="9862">
                  <c:v>360000</c:v>
                </c:pt>
                <c:pt idx="9863">
                  <c:v>378000</c:v>
                </c:pt>
                <c:pt idx="9864">
                  <c:v>499950</c:v>
                </c:pt>
                <c:pt idx="9865">
                  <c:v>450000</c:v>
                </c:pt>
                <c:pt idx="9866">
                  <c:v>523500</c:v>
                </c:pt>
                <c:pt idx="9867">
                  <c:v>600000</c:v>
                </c:pt>
                <c:pt idx="9868">
                  <c:v>290000</c:v>
                </c:pt>
                <c:pt idx="9869">
                  <c:v>176000</c:v>
                </c:pt>
                <c:pt idx="9870">
                  <c:v>885000</c:v>
                </c:pt>
                <c:pt idx="9871">
                  <c:v>483000</c:v>
                </c:pt>
                <c:pt idx="9872">
                  <c:v>240000</c:v>
                </c:pt>
                <c:pt idx="9873">
                  <c:v>720000</c:v>
                </c:pt>
                <c:pt idx="9874">
                  <c:v>311000</c:v>
                </c:pt>
                <c:pt idx="9875">
                  <c:v>332500</c:v>
                </c:pt>
                <c:pt idx="9876">
                  <c:v>164950</c:v>
                </c:pt>
                <c:pt idx="9877">
                  <c:v>371000</c:v>
                </c:pt>
                <c:pt idx="9878">
                  <c:v>264500</c:v>
                </c:pt>
                <c:pt idx="9879" formatCode="0.00E+00">
                  <c:v>1738000</c:v>
                </c:pt>
                <c:pt idx="9880">
                  <c:v>503000</c:v>
                </c:pt>
                <c:pt idx="9881">
                  <c:v>738000</c:v>
                </c:pt>
                <c:pt idx="9882">
                  <c:v>393000</c:v>
                </c:pt>
                <c:pt idx="9883">
                  <c:v>280000</c:v>
                </c:pt>
                <c:pt idx="9884">
                  <c:v>260000</c:v>
                </c:pt>
                <c:pt idx="9885">
                  <c:v>505000</c:v>
                </c:pt>
                <c:pt idx="9886">
                  <c:v>241000</c:v>
                </c:pt>
                <c:pt idx="9887">
                  <c:v>530000</c:v>
                </c:pt>
                <c:pt idx="9888">
                  <c:v>713000</c:v>
                </c:pt>
                <c:pt idx="9889">
                  <c:v>487000</c:v>
                </c:pt>
                <c:pt idx="9890">
                  <c:v>128000</c:v>
                </c:pt>
                <c:pt idx="9891">
                  <c:v>210500</c:v>
                </c:pt>
                <c:pt idx="9892">
                  <c:v>420000</c:v>
                </c:pt>
                <c:pt idx="9893">
                  <c:v>679000</c:v>
                </c:pt>
                <c:pt idx="9894">
                  <c:v>784950</c:v>
                </c:pt>
                <c:pt idx="9895">
                  <c:v>352000</c:v>
                </c:pt>
                <c:pt idx="9896">
                  <c:v>386000</c:v>
                </c:pt>
                <c:pt idx="9897">
                  <c:v>335000</c:v>
                </c:pt>
                <c:pt idx="9898">
                  <c:v>472500</c:v>
                </c:pt>
                <c:pt idx="9899">
                  <c:v>599950</c:v>
                </c:pt>
                <c:pt idx="9900">
                  <c:v>963990</c:v>
                </c:pt>
                <c:pt idx="9901">
                  <c:v>735000</c:v>
                </c:pt>
                <c:pt idx="9902">
                  <c:v>858450</c:v>
                </c:pt>
                <c:pt idx="9903">
                  <c:v>665000</c:v>
                </c:pt>
                <c:pt idx="9904">
                  <c:v>290000</c:v>
                </c:pt>
                <c:pt idx="9905">
                  <c:v>250000</c:v>
                </c:pt>
                <c:pt idx="9906">
                  <c:v>192500</c:v>
                </c:pt>
                <c:pt idx="9907">
                  <c:v>350000</c:v>
                </c:pt>
                <c:pt idx="9908">
                  <c:v>518000</c:v>
                </c:pt>
                <c:pt idx="9909">
                  <c:v>563000</c:v>
                </c:pt>
                <c:pt idx="9910">
                  <c:v>375000</c:v>
                </c:pt>
                <c:pt idx="9911">
                  <c:v>400000</c:v>
                </c:pt>
                <c:pt idx="9912">
                  <c:v>240000</c:v>
                </c:pt>
                <c:pt idx="9913">
                  <c:v>317500</c:v>
                </c:pt>
                <c:pt idx="9914" formatCode="0.00E+00">
                  <c:v>1315000</c:v>
                </c:pt>
                <c:pt idx="9915">
                  <c:v>234000</c:v>
                </c:pt>
                <c:pt idx="9916">
                  <c:v>645000</c:v>
                </c:pt>
                <c:pt idx="9917">
                  <c:v>649000</c:v>
                </c:pt>
                <c:pt idx="9918">
                  <c:v>605000</c:v>
                </c:pt>
                <c:pt idx="9919">
                  <c:v>337900</c:v>
                </c:pt>
                <c:pt idx="9920">
                  <c:v>535000</c:v>
                </c:pt>
                <c:pt idx="9921">
                  <c:v>325000</c:v>
                </c:pt>
                <c:pt idx="9922">
                  <c:v>429950</c:v>
                </c:pt>
                <c:pt idx="9923">
                  <c:v>775000</c:v>
                </c:pt>
                <c:pt idx="9924">
                  <c:v>650000</c:v>
                </c:pt>
                <c:pt idx="9925" formatCode="0.00E+00">
                  <c:v>1200000</c:v>
                </c:pt>
                <c:pt idx="9926">
                  <c:v>275000</c:v>
                </c:pt>
                <c:pt idx="9927">
                  <c:v>575000</c:v>
                </c:pt>
                <c:pt idx="9928">
                  <c:v>540000</c:v>
                </c:pt>
                <c:pt idx="9929">
                  <c:v>640000</c:v>
                </c:pt>
                <c:pt idx="9930">
                  <c:v>275000</c:v>
                </c:pt>
                <c:pt idx="9931">
                  <c:v>672800</c:v>
                </c:pt>
                <c:pt idx="9932">
                  <c:v>495000</c:v>
                </c:pt>
                <c:pt idx="9933">
                  <c:v>820000</c:v>
                </c:pt>
                <c:pt idx="9934">
                  <c:v>475000</c:v>
                </c:pt>
                <c:pt idx="9935" formatCode="0.00E+00">
                  <c:v>1275000</c:v>
                </c:pt>
                <c:pt idx="9936">
                  <c:v>380000</c:v>
                </c:pt>
                <c:pt idx="9937">
                  <c:v>397500</c:v>
                </c:pt>
                <c:pt idx="9938">
                  <c:v>352000</c:v>
                </c:pt>
                <c:pt idx="9939">
                  <c:v>893880</c:v>
                </c:pt>
                <c:pt idx="9940">
                  <c:v>635000</c:v>
                </c:pt>
                <c:pt idx="9941">
                  <c:v>420000</c:v>
                </c:pt>
                <c:pt idx="9942">
                  <c:v>503000</c:v>
                </c:pt>
                <c:pt idx="9943">
                  <c:v>689000</c:v>
                </c:pt>
                <c:pt idx="9944">
                  <c:v>749500</c:v>
                </c:pt>
                <c:pt idx="9945" formatCode="0.00E+00">
                  <c:v>1150000</c:v>
                </c:pt>
                <c:pt idx="9946">
                  <c:v>563500</c:v>
                </c:pt>
                <c:pt idx="9947">
                  <c:v>480000</c:v>
                </c:pt>
                <c:pt idx="9948">
                  <c:v>374950</c:v>
                </c:pt>
                <c:pt idx="9949">
                  <c:v>308950</c:v>
                </c:pt>
                <c:pt idx="9950">
                  <c:v>445000</c:v>
                </c:pt>
                <c:pt idx="9951">
                  <c:v>237200</c:v>
                </c:pt>
                <c:pt idx="9952">
                  <c:v>453500</c:v>
                </c:pt>
                <c:pt idx="9953">
                  <c:v>616500</c:v>
                </c:pt>
                <c:pt idx="9954" formatCode="0.00E+00">
                  <c:v>1250000</c:v>
                </c:pt>
                <c:pt idx="9955">
                  <c:v>396000</c:v>
                </c:pt>
                <c:pt idx="9956">
                  <c:v>210000</c:v>
                </c:pt>
                <c:pt idx="9957">
                  <c:v>539000</c:v>
                </c:pt>
                <c:pt idx="9958">
                  <c:v>605000</c:v>
                </c:pt>
                <c:pt idx="9959">
                  <c:v>437500</c:v>
                </c:pt>
                <c:pt idx="9960">
                  <c:v>215000</c:v>
                </c:pt>
                <c:pt idx="9961">
                  <c:v>440000</c:v>
                </c:pt>
                <c:pt idx="9962">
                  <c:v>525000</c:v>
                </c:pt>
                <c:pt idx="9963">
                  <c:v>319900</c:v>
                </c:pt>
                <c:pt idx="9964">
                  <c:v>335000</c:v>
                </c:pt>
                <c:pt idx="9965">
                  <c:v>485000</c:v>
                </c:pt>
                <c:pt idx="9966">
                  <c:v>359999</c:v>
                </c:pt>
                <c:pt idx="9967">
                  <c:v>799000</c:v>
                </c:pt>
                <c:pt idx="9968">
                  <c:v>280000</c:v>
                </c:pt>
                <c:pt idx="9969" formatCode="0.00E+00">
                  <c:v>1050000</c:v>
                </c:pt>
                <c:pt idx="9970">
                  <c:v>290000</c:v>
                </c:pt>
                <c:pt idx="9971">
                  <c:v>235000</c:v>
                </c:pt>
                <c:pt idx="9972">
                  <c:v>495000</c:v>
                </c:pt>
                <c:pt idx="9973">
                  <c:v>290000</c:v>
                </c:pt>
                <c:pt idx="9974">
                  <c:v>230000</c:v>
                </c:pt>
                <c:pt idx="9975">
                  <c:v>234000</c:v>
                </c:pt>
                <c:pt idx="9976">
                  <c:v>597400</c:v>
                </c:pt>
                <c:pt idx="9977">
                  <c:v>370000</c:v>
                </c:pt>
                <c:pt idx="9978">
                  <c:v>755000</c:v>
                </c:pt>
                <c:pt idx="9979">
                  <c:v>342000</c:v>
                </c:pt>
                <c:pt idx="9980">
                  <c:v>497000</c:v>
                </c:pt>
                <c:pt idx="9981">
                  <c:v>835000</c:v>
                </c:pt>
                <c:pt idx="9982">
                  <c:v>730000</c:v>
                </c:pt>
                <c:pt idx="9983">
                  <c:v>655000</c:v>
                </c:pt>
                <c:pt idx="9984">
                  <c:v>205000</c:v>
                </c:pt>
                <c:pt idx="9985">
                  <c:v>632750</c:v>
                </c:pt>
                <c:pt idx="9986">
                  <c:v>330000</c:v>
                </c:pt>
                <c:pt idx="9987">
                  <c:v>527500</c:v>
                </c:pt>
                <c:pt idx="9988">
                  <c:v>716500</c:v>
                </c:pt>
                <c:pt idx="9989">
                  <c:v>388500</c:v>
                </c:pt>
                <c:pt idx="9990">
                  <c:v>530000</c:v>
                </c:pt>
                <c:pt idx="9991">
                  <c:v>419000</c:v>
                </c:pt>
                <c:pt idx="9992">
                  <c:v>385000</c:v>
                </c:pt>
                <c:pt idx="9993">
                  <c:v>655000</c:v>
                </c:pt>
                <c:pt idx="9994" formatCode="0.00E+00">
                  <c:v>1695000</c:v>
                </c:pt>
                <c:pt idx="9995">
                  <c:v>279000</c:v>
                </c:pt>
                <c:pt idx="9996">
                  <c:v>262000</c:v>
                </c:pt>
                <c:pt idx="9997">
                  <c:v>533000</c:v>
                </c:pt>
                <c:pt idx="9998">
                  <c:v>640000</c:v>
                </c:pt>
                <c:pt idx="9999">
                  <c:v>285000</c:v>
                </c:pt>
                <c:pt idx="10000">
                  <c:v>458400</c:v>
                </c:pt>
                <c:pt idx="10001">
                  <c:v>620000</c:v>
                </c:pt>
                <c:pt idx="10002">
                  <c:v>465000</c:v>
                </c:pt>
                <c:pt idx="10003">
                  <c:v>690000</c:v>
                </c:pt>
                <c:pt idx="10004">
                  <c:v>462500</c:v>
                </c:pt>
                <c:pt idx="10005">
                  <c:v>369950</c:v>
                </c:pt>
                <c:pt idx="10006">
                  <c:v>124500</c:v>
                </c:pt>
                <c:pt idx="10007">
                  <c:v>950000</c:v>
                </c:pt>
                <c:pt idx="10008">
                  <c:v>418000</c:v>
                </c:pt>
                <c:pt idx="10009">
                  <c:v>160000</c:v>
                </c:pt>
                <c:pt idx="10010">
                  <c:v>457000</c:v>
                </c:pt>
                <c:pt idx="10011">
                  <c:v>530000</c:v>
                </c:pt>
                <c:pt idx="10012">
                  <c:v>385000</c:v>
                </c:pt>
                <c:pt idx="10013">
                  <c:v>491000</c:v>
                </c:pt>
                <c:pt idx="10014">
                  <c:v>521000</c:v>
                </c:pt>
                <c:pt idx="10015">
                  <c:v>255000</c:v>
                </c:pt>
                <c:pt idx="10016">
                  <c:v>292050</c:v>
                </c:pt>
                <c:pt idx="10017">
                  <c:v>326000</c:v>
                </c:pt>
                <c:pt idx="10018">
                  <c:v>300000</c:v>
                </c:pt>
                <c:pt idx="10019">
                  <c:v>291600</c:v>
                </c:pt>
                <c:pt idx="10020">
                  <c:v>435000</c:v>
                </c:pt>
                <c:pt idx="10021">
                  <c:v>465000</c:v>
                </c:pt>
                <c:pt idx="10022">
                  <c:v>200000</c:v>
                </c:pt>
                <c:pt idx="10023">
                  <c:v>238000</c:v>
                </c:pt>
                <c:pt idx="10024">
                  <c:v>455000</c:v>
                </c:pt>
                <c:pt idx="10025">
                  <c:v>230000</c:v>
                </c:pt>
                <c:pt idx="10026">
                  <c:v>808000</c:v>
                </c:pt>
                <c:pt idx="10027">
                  <c:v>578500</c:v>
                </c:pt>
                <c:pt idx="10028">
                  <c:v>390000</c:v>
                </c:pt>
                <c:pt idx="10029">
                  <c:v>517500</c:v>
                </c:pt>
                <c:pt idx="10030">
                  <c:v>755000</c:v>
                </c:pt>
                <c:pt idx="10031">
                  <c:v>579500</c:v>
                </c:pt>
                <c:pt idx="10032">
                  <c:v>649950</c:v>
                </c:pt>
                <c:pt idx="10033">
                  <c:v>228000</c:v>
                </c:pt>
                <c:pt idx="10034">
                  <c:v>665000</c:v>
                </c:pt>
                <c:pt idx="10035">
                  <c:v>689000</c:v>
                </c:pt>
                <c:pt idx="10036">
                  <c:v>560000</c:v>
                </c:pt>
                <c:pt idx="10037">
                  <c:v>529000</c:v>
                </c:pt>
                <c:pt idx="10038">
                  <c:v>375000</c:v>
                </c:pt>
                <c:pt idx="10039">
                  <c:v>325000</c:v>
                </c:pt>
                <c:pt idx="10040">
                  <c:v>583000</c:v>
                </c:pt>
                <c:pt idx="10041">
                  <c:v>330000</c:v>
                </c:pt>
                <c:pt idx="10042">
                  <c:v>262000</c:v>
                </c:pt>
                <c:pt idx="10043">
                  <c:v>555000</c:v>
                </c:pt>
                <c:pt idx="10044">
                  <c:v>585000</c:v>
                </c:pt>
                <c:pt idx="10045">
                  <c:v>425590</c:v>
                </c:pt>
                <c:pt idx="10046">
                  <c:v>235000</c:v>
                </c:pt>
                <c:pt idx="10047">
                  <c:v>362362</c:v>
                </c:pt>
                <c:pt idx="10048">
                  <c:v>252000</c:v>
                </c:pt>
                <c:pt idx="10049">
                  <c:v>439000</c:v>
                </c:pt>
                <c:pt idx="10050">
                  <c:v>465000</c:v>
                </c:pt>
                <c:pt idx="10051">
                  <c:v>249900</c:v>
                </c:pt>
                <c:pt idx="10052">
                  <c:v>665000</c:v>
                </c:pt>
                <c:pt idx="10053">
                  <c:v>370000</c:v>
                </c:pt>
                <c:pt idx="10054">
                  <c:v>620000</c:v>
                </c:pt>
                <c:pt idx="10055">
                  <c:v>375000</c:v>
                </c:pt>
                <c:pt idx="10056">
                  <c:v>552625</c:v>
                </c:pt>
                <c:pt idx="10057">
                  <c:v>315500</c:v>
                </c:pt>
                <c:pt idx="10058">
                  <c:v>620000</c:v>
                </c:pt>
                <c:pt idx="10059">
                  <c:v>510000</c:v>
                </c:pt>
                <c:pt idx="10060">
                  <c:v>652500</c:v>
                </c:pt>
                <c:pt idx="10061">
                  <c:v>574000</c:v>
                </c:pt>
                <c:pt idx="10062">
                  <c:v>430000</c:v>
                </c:pt>
                <c:pt idx="10063">
                  <c:v>390000</c:v>
                </c:pt>
                <c:pt idx="10064">
                  <c:v>466500</c:v>
                </c:pt>
                <c:pt idx="10065">
                  <c:v>315000</c:v>
                </c:pt>
                <c:pt idx="10066">
                  <c:v>220000</c:v>
                </c:pt>
                <c:pt idx="10067">
                  <c:v>325000</c:v>
                </c:pt>
                <c:pt idx="10068">
                  <c:v>365000</c:v>
                </c:pt>
                <c:pt idx="10069">
                  <c:v>356000</c:v>
                </c:pt>
                <c:pt idx="10070">
                  <c:v>380000</c:v>
                </c:pt>
                <c:pt idx="10071">
                  <c:v>579000</c:v>
                </c:pt>
                <c:pt idx="10072">
                  <c:v>682000</c:v>
                </c:pt>
                <c:pt idx="10073">
                  <c:v>499000</c:v>
                </c:pt>
                <c:pt idx="10074">
                  <c:v>333760</c:v>
                </c:pt>
                <c:pt idx="10075">
                  <c:v>745000</c:v>
                </c:pt>
                <c:pt idx="10076">
                  <c:v>380000</c:v>
                </c:pt>
                <c:pt idx="10077">
                  <c:v>435000</c:v>
                </c:pt>
                <c:pt idx="10078">
                  <c:v>520000</c:v>
                </c:pt>
                <c:pt idx="10079">
                  <c:v>965000</c:v>
                </c:pt>
                <c:pt idx="10080">
                  <c:v>270000</c:v>
                </c:pt>
                <c:pt idx="10081" formatCode="0.00E+00">
                  <c:v>1100000</c:v>
                </c:pt>
                <c:pt idx="10082">
                  <c:v>577500</c:v>
                </c:pt>
                <c:pt idx="10083">
                  <c:v>650000</c:v>
                </c:pt>
                <c:pt idx="10084" formatCode="0.00E+00">
                  <c:v>1227500</c:v>
                </c:pt>
                <c:pt idx="10085" formatCode="0.00E+00">
                  <c:v>1900000</c:v>
                </c:pt>
                <c:pt idx="10086">
                  <c:v>475000</c:v>
                </c:pt>
                <c:pt idx="10087">
                  <c:v>200000</c:v>
                </c:pt>
                <c:pt idx="10088">
                  <c:v>397000</c:v>
                </c:pt>
                <c:pt idx="10089">
                  <c:v>383610</c:v>
                </c:pt>
                <c:pt idx="10090">
                  <c:v>275000</c:v>
                </c:pt>
                <c:pt idx="10091">
                  <c:v>840000</c:v>
                </c:pt>
                <c:pt idx="10092">
                  <c:v>365000</c:v>
                </c:pt>
                <c:pt idx="10093">
                  <c:v>362000</c:v>
                </c:pt>
                <c:pt idx="10094">
                  <c:v>350000</c:v>
                </c:pt>
                <c:pt idx="10095">
                  <c:v>200000</c:v>
                </c:pt>
                <c:pt idx="10096">
                  <c:v>299000</c:v>
                </c:pt>
                <c:pt idx="10097">
                  <c:v>555000</c:v>
                </c:pt>
                <c:pt idx="10098" formatCode="0.00E+00">
                  <c:v>1326000</c:v>
                </c:pt>
                <c:pt idx="10099">
                  <c:v>896000</c:v>
                </c:pt>
                <c:pt idx="10100">
                  <c:v>550000</c:v>
                </c:pt>
                <c:pt idx="10101">
                  <c:v>324500</c:v>
                </c:pt>
                <c:pt idx="10102">
                  <c:v>312500</c:v>
                </c:pt>
                <c:pt idx="10103">
                  <c:v>485000</c:v>
                </c:pt>
                <c:pt idx="10104">
                  <c:v>511000</c:v>
                </c:pt>
                <c:pt idx="10105">
                  <c:v>139500</c:v>
                </c:pt>
                <c:pt idx="10106">
                  <c:v>464000</c:v>
                </c:pt>
                <c:pt idx="10107">
                  <c:v>255000</c:v>
                </c:pt>
                <c:pt idx="10108">
                  <c:v>679975</c:v>
                </c:pt>
                <c:pt idx="10109">
                  <c:v>624800</c:v>
                </c:pt>
                <c:pt idx="10110">
                  <c:v>920000</c:v>
                </c:pt>
                <c:pt idx="10111" formatCode="0.00E+00">
                  <c:v>1365000</c:v>
                </c:pt>
                <c:pt idx="10112">
                  <c:v>510000</c:v>
                </c:pt>
                <c:pt idx="10113">
                  <c:v>289659</c:v>
                </c:pt>
                <c:pt idx="10114">
                  <c:v>585000</c:v>
                </c:pt>
                <c:pt idx="10115">
                  <c:v>555000</c:v>
                </c:pt>
                <c:pt idx="10116">
                  <c:v>940000</c:v>
                </c:pt>
                <c:pt idx="10117">
                  <c:v>460000</c:v>
                </c:pt>
                <c:pt idx="10118">
                  <c:v>319000</c:v>
                </c:pt>
                <c:pt idx="10119">
                  <c:v>280000</c:v>
                </c:pt>
                <c:pt idx="10120">
                  <c:v>250000</c:v>
                </c:pt>
                <c:pt idx="10121">
                  <c:v>749950</c:v>
                </c:pt>
                <c:pt idx="10122">
                  <c:v>458000</c:v>
                </c:pt>
                <c:pt idx="10123">
                  <c:v>465000</c:v>
                </c:pt>
                <c:pt idx="10124">
                  <c:v>580000</c:v>
                </c:pt>
                <c:pt idx="10125">
                  <c:v>700000</c:v>
                </c:pt>
                <c:pt idx="10126">
                  <c:v>350000</c:v>
                </c:pt>
                <c:pt idx="10127">
                  <c:v>456000</c:v>
                </c:pt>
                <c:pt idx="10128">
                  <c:v>290000</c:v>
                </c:pt>
                <c:pt idx="10129">
                  <c:v>475000</c:v>
                </c:pt>
                <c:pt idx="10130">
                  <c:v>285000</c:v>
                </c:pt>
                <c:pt idx="10131">
                  <c:v>309000</c:v>
                </c:pt>
                <c:pt idx="10132">
                  <c:v>860000</c:v>
                </c:pt>
                <c:pt idx="10133">
                  <c:v>219000</c:v>
                </c:pt>
                <c:pt idx="10134">
                  <c:v>546500</c:v>
                </c:pt>
                <c:pt idx="10135">
                  <c:v>338000</c:v>
                </c:pt>
                <c:pt idx="10136">
                  <c:v>505000</c:v>
                </c:pt>
                <c:pt idx="10137">
                  <c:v>340000</c:v>
                </c:pt>
                <c:pt idx="10138">
                  <c:v>678000</c:v>
                </c:pt>
                <c:pt idx="10139">
                  <c:v>800000</c:v>
                </c:pt>
                <c:pt idx="10140">
                  <c:v>112000</c:v>
                </c:pt>
                <c:pt idx="10141">
                  <c:v>252000</c:v>
                </c:pt>
                <c:pt idx="10142">
                  <c:v>335000</c:v>
                </c:pt>
                <c:pt idx="10143">
                  <c:v>610000</c:v>
                </c:pt>
                <c:pt idx="10144">
                  <c:v>245000</c:v>
                </c:pt>
                <c:pt idx="10145">
                  <c:v>493500</c:v>
                </c:pt>
                <c:pt idx="10146">
                  <c:v>596500</c:v>
                </c:pt>
                <c:pt idx="10147">
                  <c:v>245000</c:v>
                </c:pt>
                <c:pt idx="10148">
                  <c:v>333500</c:v>
                </c:pt>
                <c:pt idx="10149">
                  <c:v>373000</c:v>
                </c:pt>
                <c:pt idx="10150">
                  <c:v>759900</c:v>
                </c:pt>
                <c:pt idx="10151">
                  <c:v>317000</c:v>
                </c:pt>
                <c:pt idx="10152">
                  <c:v>670000</c:v>
                </c:pt>
                <c:pt idx="10153">
                  <c:v>985000</c:v>
                </c:pt>
                <c:pt idx="10154">
                  <c:v>310000</c:v>
                </c:pt>
                <c:pt idx="10155">
                  <c:v>750000</c:v>
                </c:pt>
                <c:pt idx="10156">
                  <c:v>408000</c:v>
                </c:pt>
                <c:pt idx="10157">
                  <c:v>900000</c:v>
                </c:pt>
                <c:pt idx="10158">
                  <c:v>460000</c:v>
                </c:pt>
                <c:pt idx="10159">
                  <c:v>339000</c:v>
                </c:pt>
                <c:pt idx="10160">
                  <c:v>660000</c:v>
                </c:pt>
                <c:pt idx="10161">
                  <c:v>449950</c:v>
                </c:pt>
                <c:pt idx="10162">
                  <c:v>235000</c:v>
                </c:pt>
                <c:pt idx="10163">
                  <c:v>769000</c:v>
                </c:pt>
                <c:pt idx="10164">
                  <c:v>428000</c:v>
                </c:pt>
                <c:pt idx="10165">
                  <c:v>445000</c:v>
                </c:pt>
                <c:pt idx="10166">
                  <c:v>462000</c:v>
                </c:pt>
                <c:pt idx="10167">
                  <c:v>775000</c:v>
                </c:pt>
                <c:pt idx="10168">
                  <c:v>605000</c:v>
                </c:pt>
                <c:pt idx="10169">
                  <c:v>193500</c:v>
                </c:pt>
                <c:pt idx="10170">
                  <c:v>389950</c:v>
                </c:pt>
                <c:pt idx="10171">
                  <c:v>790000</c:v>
                </c:pt>
                <c:pt idx="10172">
                  <c:v>442000</c:v>
                </c:pt>
                <c:pt idx="10173">
                  <c:v>890000</c:v>
                </c:pt>
                <c:pt idx="10174">
                  <c:v>235000</c:v>
                </c:pt>
                <c:pt idx="10175">
                  <c:v>495000</c:v>
                </c:pt>
                <c:pt idx="10176">
                  <c:v>600000</c:v>
                </c:pt>
                <c:pt idx="10177" formatCode="0.00E+00">
                  <c:v>1400000</c:v>
                </c:pt>
                <c:pt idx="10178">
                  <c:v>251000</c:v>
                </c:pt>
                <c:pt idx="10179">
                  <c:v>471000</c:v>
                </c:pt>
                <c:pt idx="10180">
                  <c:v>597000</c:v>
                </c:pt>
                <c:pt idx="10181">
                  <c:v>804000</c:v>
                </c:pt>
                <c:pt idx="10182">
                  <c:v>357000</c:v>
                </c:pt>
                <c:pt idx="10183">
                  <c:v>419990</c:v>
                </c:pt>
                <c:pt idx="10184">
                  <c:v>725000</c:v>
                </c:pt>
                <c:pt idx="10185">
                  <c:v>275000</c:v>
                </c:pt>
                <c:pt idx="10186">
                  <c:v>445000</c:v>
                </c:pt>
                <c:pt idx="10187">
                  <c:v>510000</c:v>
                </c:pt>
                <c:pt idx="10188">
                  <c:v>330000</c:v>
                </c:pt>
                <c:pt idx="10189">
                  <c:v>270000</c:v>
                </c:pt>
                <c:pt idx="10190">
                  <c:v>495000</c:v>
                </c:pt>
                <c:pt idx="10191">
                  <c:v>225000</c:v>
                </c:pt>
                <c:pt idx="10192">
                  <c:v>716528</c:v>
                </c:pt>
                <c:pt idx="10193">
                  <c:v>260000</c:v>
                </c:pt>
                <c:pt idx="10194">
                  <c:v>471000</c:v>
                </c:pt>
                <c:pt idx="10195">
                  <c:v>690000</c:v>
                </c:pt>
                <c:pt idx="10196">
                  <c:v>548000</c:v>
                </c:pt>
                <c:pt idx="10197">
                  <c:v>505000</c:v>
                </c:pt>
                <c:pt idx="10198">
                  <c:v>325000</c:v>
                </c:pt>
                <c:pt idx="10199">
                  <c:v>682000</c:v>
                </c:pt>
                <c:pt idx="10200">
                  <c:v>605000</c:v>
                </c:pt>
                <c:pt idx="10201">
                  <c:v>276200</c:v>
                </c:pt>
                <c:pt idx="10202">
                  <c:v>530000</c:v>
                </c:pt>
                <c:pt idx="10203">
                  <c:v>245000</c:v>
                </c:pt>
                <c:pt idx="10204">
                  <c:v>654950</c:v>
                </c:pt>
                <c:pt idx="10205">
                  <c:v>221900</c:v>
                </c:pt>
                <c:pt idx="10206">
                  <c:v>466000</c:v>
                </c:pt>
                <c:pt idx="10207">
                  <c:v>383150</c:v>
                </c:pt>
                <c:pt idx="10208">
                  <c:v>657100</c:v>
                </c:pt>
                <c:pt idx="10209">
                  <c:v>539000</c:v>
                </c:pt>
                <c:pt idx="10210">
                  <c:v>400000</c:v>
                </c:pt>
                <c:pt idx="10211">
                  <c:v>215000</c:v>
                </c:pt>
                <c:pt idx="10212">
                  <c:v>489000</c:v>
                </c:pt>
                <c:pt idx="10213">
                  <c:v>649000</c:v>
                </c:pt>
                <c:pt idx="10214">
                  <c:v>700000</c:v>
                </c:pt>
                <c:pt idx="10215">
                  <c:v>268500</c:v>
                </c:pt>
                <c:pt idx="10216">
                  <c:v>515000</c:v>
                </c:pt>
                <c:pt idx="10217">
                  <c:v>685000</c:v>
                </c:pt>
                <c:pt idx="10218">
                  <c:v>305000</c:v>
                </c:pt>
                <c:pt idx="10219">
                  <c:v>950000</c:v>
                </c:pt>
                <c:pt idx="10220">
                  <c:v>292500</c:v>
                </c:pt>
                <c:pt idx="10221">
                  <c:v>270000</c:v>
                </c:pt>
                <c:pt idx="10222">
                  <c:v>450000</c:v>
                </c:pt>
                <c:pt idx="10223">
                  <c:v>535000</c:v>
                </c:pt>
                <c:pt idx="10224">
                  <c:v>550000</c:v>
                </c:pt>
                <c:pt idx="10225">
                  <c:v>457500</c:v>
                </c:pt>
                <c:pt idx="10226">
                  <c:v>136500</c:v>
                </c:pt>
                <c:pt idx="10227">
                  <c:v>224097</c:v>
                </c:pt>
                <c:pt idx="10228">
                  <c:v>254000</c:v>
                </c:pt>
                <c:pt idx="10229">
                  <c:v>335000</c:v>
                </c:pt>
                <c:pt idx="10230">
                  <c:v>594950</c:v>
                </c:pt>
                <c:pt idx="10231">
                  <c:v>350000</c:v>
                </c:pt>
                <c:pt idx="10232">
                  <c:v>169950</c:v>
                </c:pt>
                <c:pt idx="10233">
                  <c:v>432500</c:v>
                </c:pt>
                <c:pt idx="10234">
                  <c:v>440000</c:v>
                </c:pt>
                <c:pt idx="10235">
                  <c:v>233703</c:v>
                </c:pt>
                <c:pt idx="10236">
                  <c:v>310000</c:v>
                </c:pt>
                <c:pt idx="10237">
                  <c:v>735000</c:v>
                </c:pt>
                <c:pt idx="10238">
                  <c:v>730000</c:v>
                </c:pt>
                <c:pt idx="10239">
                  <c:v>257000</c:v>
                </c:pt>
                <c:pt idx="10240">
                  <c:v>485000</c:v>
                </c:pt>
                <c:pt idx="10241">
                  <c:v>899000</c:v>
                </c:pt>
                <c:pt idx="10242">
                  <c:v>279000</c:v>
                </c:pt>
                <c:pt idx="10243">
                  <c:v>225000</c:v>
                </c:pt>
                <c:pt idx="10244" formatCode="0.00E+00">
                  <c:v>1355000</c:v>
                </c:pt>
                <c:pt idx="10245">
                  <c:v>355000</c:v>
                </c:pt>
                <c:pt idx="10246">
                  <c:v>382500</c:v>
                </c:pt>
                <c:pt idx="10247">
                  <c:v>324360</c:v>
                </c:pt>
                <c:pt idx="10248">
                  <c:v>315000</c:v>
                </c:pt>
                <c:pt idx="10249">
                  <c:v>426000</c:v>
                </c:pt>
                <c:pt idx="10250">
                  <c:v>395000</c:v>
                </c:pt>
                <c:pt idx="10251">
                  <c:v>212644</c:v>
                </c:pt>
                <c:pt idx="10252">
                  <c:v>510000</c:v>
                </c:pt>
                <c:pt idx="10253">
                  <c:v>85000</c:v>
                </c:pt>
                <c:pt idx="10254">
                  <c:v>235000</c:v>
                </c:pt>
                <c:pt idx="10255">
                  <c:v>295000</c:v>
                </c:pt>
                <c:pt idx="10256">
                  <c:v>720001</c:v>
                </c:pt>
                <c:pt idx="10257">
                  <c:v>313950</c:v>
                </c:pt>
                <c:pt idx="10258">
                  <c:v>415000</c:v>
                </c:pt>
                <c:pt idx="10259">
                  <c:v>305000</c:v>
                </c:pt>
                <c:pt idx="10260">
                  <c:v>625000</c:v>
                </c:pt>
                <c:pt idx="10261">
                  <c:v>490000</c:v>
                </c:pt>
                <c:pt idx="10262">
                  <c:v>269950</c:v>
                </c:pt>
                <c:pt idx="10263" formatCode="0.00E+00">
                  <c:v>2700000</c:v>
                </c:pt>
                <c:pt idx="10264">
                  <c:v>829000</c:v>
                </c:pt>
                <c:pt idx="10265">
                  <c:v>635000</c:v>
                </c:pt>
                <c:pt idx="10266">
                  <c:v>217500</c:v>
                </c:pt>
                <c:pt idx="10267">
                  <c:v>270000</c:v>
                </c:pt>
                <c:pt idx="10268" formatCode="0.00E+00">
                  <c:v>1245000</c:v>
                </c:pt>
                <c:pt idx="10269">
                  <c:v>480000</c:v>
                </c:pt>
                <c:pt idx="10270">
                  <c:v>575000</c:v>
                </c:pt>
                <c:pt idx="10271">
                  <c:v>426950</c:v>
                </c:pt>
                <c:pt idx="10272">
                  <c:v>125000</c:v>
                </c:pt>
                <c:pt idx="10273">
                  <c:v>208000</c:v>
                </c:pt>
                <c:pt idx="10274">
                  <c:v>325000</c:v>
                </c:pt>
                <c:pt idx="10275">
                  <c:v>597157</c:v>
                </c:pt>
                <c:pt idx="10276">
                  <c:v>728725</c:v>
                </c:pt>
                <c:pt idx="10277">
                  <c:v>708000</c:v>
                </c:pt>
                <c:pt idx="10278" formatCode="0.00E+00">
                  <c:v>1300000</c:v>
                </c:pt>
                <c:pt idx="10279">
                  <c:v>405000</c:v>
                </c:pt>
                <c:pt idx="10280">
                  <c:v>550000</c:v>
                </c:pt>
                <c:pt idx="10281">
                  <c:v>451000</c:v>
                </c:pt>
                <c:pt idx="10282">
                  <c:v>540500</c:v>
                </c:pt>
                <c:pt idx="10283" formatCode="0.00E+00">
                  <c:v>1025000</c:v>
                </c:pt>
                <c:pt idx="10284">
                  <c:v>218000</c:v>
                </c:pt>
                <c:pt idx="10285">
                  <c:v>562000</c:v>
                </c:pt>
                <c:pt idx="10286">
                  <c:v>401500</c:v>
                </c:pt>
                <c:pt idx="10287">
                  <c:v>196700</c:v>
                </c:pt>
                <c:pt idx="10288">
                  <c:v>583000</c:v>
                </c:pt>
                <c:pt idx="10289">
                  <c:v>309900</c:v>
                </c:pt>
                <c:pt idx="10290">
                  <c:v>485000</c:v>
                </c:pt>
                <c:pt idx="10291">
                  <c:v>465000</c:v>
                </c:pt>
                <c:pt idx="10292">
                  <c:v>595000</c:v>
                </c:pt>
                <c:pt idx="10293">
                  <c:v>254000</c:v>
                </c:pt>
                <c:pt idx="10294">
                  <c:v>488500</c:v>
                </c:pt>
                <c:pt idx="10295">
                  <c:v>260000</c:v>
                </c:pt>
                <c:pt idx="10296">
                  <c:v>166000</c:v>
                </c:pt>
                <c:pt idx="10297">
                  <c:v>440000</c:v>
                </c:pt>
                <c:pt idx="10298">
                  <c:v>375000</c:v>
                </c:pt>
                <c:pt idx="10299">
                  <c:v>529500</c:v>
                </c:pt>
                <c:pt idx="10300">
                  <c:v>338000</c:v>
                </c:pt>
                <c:pt idx="10301">
                  <c:v>335620</c:v>
                </c:pt>
                <c:pt idx="10302">
                  <c:v>464000</c:v>
                </c:pt>
                <c:pt idx="10303">
                  <c:v>354000</c:v>
                </c:pt>
                <c:pt idx="10304">
                  <c:v>601000</c:v>
                </c:pt>
                <c:pt idx="10305">
                  <c:v>285000</c:v>
                </c:pt>
                <c:pt idx="10306">
                  <c:v>462500</c:v>
                </c:pt>
                <c:pt idx="10307">
                  <c:v>350000</c:v>
                </c:pt>
                <c:pt idx="10308">
                  <c:v>329000</c:v>
                </c:pt>
                <c:pt idx="10309">
                  <c:v>312500</c:v>
                </c:pt>
                <c:pt idx="10310">
                  <c:v>370000</c:v>
                </c:pt>
                <c:pt idx="10311">
                  <c:v>399900</c:v>
                </c:pt>
                <c:pt idx="10312">
                  <c:v>398000</c:v>
                </c:pt>
                <c:pt idx="10313">
                  <c:v>550500</c:v>
                </c:pt>
                <c:pt idx="10314">
                  <c:v>709000</c:v>
                </c:pt>
                <c:pt idx="10315">
                  <c:v>402000</c:v>
                </c:pt>
                <c:pt idx="10316">
                  <c:v>450000</c:v>
                </c:pt>
                <c:pt idx="10317">
                  <c:v>524000</c:v>
                </c:pt>
                <c:pt idx="10318">
                  <c:v>800000</c:v>
                </c:pt>
                <c:pt idx="10319">
                  <c:v>185000</c:v>
                </c:pt>
                <c:pt idx="10320">
                  <c:v>365000</c:v>
                </c:pt>
                <c:pt idx="10321">
                  <c:v>925000</c:v>
                </c:pt>
                <c:pt idx="10322">
                  <c:v>714000</c:v>
                </c:pt>
                <c:pt idx="10323">
                  <c:v>495000</c:v>
                </c:pt>
                <c:pt idx="10324">
                  <c:v>535000</c:v>
                </c:pt>
                <c:pt idx="10325">
                  <c:v>880000</c:v>
                </c:pt>
                <c:pt idx="10326">
                  <c:v>150000</c:v>
                </c:pt>
                <c:pt idx="10327">
                  <c:v>554500</c:v>
                </c:pt>
                <c:pt idx="10328">
                  <c:v>520000</c:v>
                </c:pt>
                <c:pt idx="10329">
                  <c:v>839990</c:v>
                </c:pt>
                <c:pt idx="10330">
                  <c:v>500000</c:v>
                </c:pt>
                <c:pt idx="10331">
                  <c:v>305000</c:v>
                </c:pt>
                <c:pt idx="10332">
                  <c:v>247800</c:v>
                </c:pt>
                <c:pt idx="10333">
                  <c:v>344200</c:v>
                </c:pt>
                <c:pt idx="10334">
                  <c:v>459950</c:v>
                </c:pt>
                <c:pt idx="10335">
                  <c:v>229900</c:v>
                </c:pt>
                <c:pt idx="10336">
                  <c:v>750000</c:v>
                </c:pt>
                <c:pt idx="10337">
                  <c:v>509000</c:v>
                </c:pt>
                <c:pt idx="10338">
                  <c:v>680000</c:v>
                </c:pt>
                <c:pt idx="10339">
                  <c:v>661500</c:v>
                </c:pt>
                <c:pt idx="10340">
                  <c:v>370000</c:v>
                </c:pt>
                <c:pt idx="10341">
                  <c:v>785000</c:v>
                </c:pt>
                <c:pt idx="10342">
                  <c:v>355000</c:v>
                </c:pt>
                <c:pt idx="10343">
                  <c:v>446000</c:v>
                </c:pt>
                <c:pt idx="10344">
                  <c:v>830000</c:v>
                </c:pt>
                <c:pt idx="10345">
                  <c:v>324000</c:v>
                </c:pt>
                <c:pt idx="10346">
                  <c:v>500000</c:v>
                </c:pt>
                <c:pt idx="10347">
                  <c:v>745000</c:v>
                </c:pt>
                <c:pt idx="10348" formatCode="0.00E+00">
                  <c:v>1197000</c:v>
                </c:pt>
                <c:pt idx="10349">
                  <c:v>385000</c:v>
                </c:pt>
                <c:pt idx="10350">
                  <c:v>565000</c:v>
                </c:pt>
                <c:pt idx="10351">
                  <c:v>465000</c:v>
                </c:pt>
                <c:pt idx="10352">
                  <c:v>401000</c:v>
                </c:pt>
                <c:pt idx="10353">
                  <c:v>385000</c:v>
                </c:pt>
                <c:pt idx="10354">
                  <c:v>395000</c:v>
                </c:pt>
                <c:pt idx="10355">
                  <c:v>245000</c:v>
                </c:pt>
                <c:pt idx="10356">
                  <c:v>500000</c:v>
                </c:pt>
                <c:pt idx="10357">
                  <c:v>334000</c:v>
                </c:pt>
                <c:pt idx="10358">
                  <c:v>550000</c:v>
                </c:pt>
                <c:pt idx="10359">
                  <c:v>216000</c:v>
                </c:pt>
                <c:pt idx="10360">
                  <c:v>340500</c:v>
                </c:pt>
                <c:pt idx="10361">
                  <c:v>375000</c:v>
                </c:pt>
                <c:pt idx="10362">
                  <c:v>600000</c:v>
                </c:pt>
                <c:pt idx="10363">
                  <c:v>375000</c:v>
                </c:pt>
                <c:pt idx="10364">
                  <c:v>536500</c:v>
                </c:pt>
                <c:pt idx="10365">
                  <c:v>599900</c:v>
                </c:pt>
                <c:pt idx="10366">
                  <c:v>750000</c:v>
                </c:pt>
                <c:pt idx="10367">
                  <c:v>355000</c:v>
                </c:pt>
                <c:pt idx="10368">
                  <c:v>590000</c:v>
                </c:pt>
                <c:pt idx="10369">
                  <c:v>680000</c:v>
                </c:pt>
                <c:pt idx="10370">
                  <c:v>429000</c:v>
                </c:pt>
                <c:pt idx="10371">
                  <c:v>581000</c:v>
                </c:pt>
                <c:pt idx="10372">
                  <c:v>463800</c:v>
                </c:pt>
                <c:pt idx="10373" formatCode="0.00E+00">
                  <c:v>2983000</c:v>
                </c:pt>
                <c:pt idx="10374">
                  <c:v>443000</c:v>
                </c:pt>
                <c:pt idx="10375">
                  <c:v>276200</c:v>
                </c:pt>
                <c:pt idx="10376">
                  <c:v>630000</c:v>
                </c:pt>
                <c:pt idx="10377">
                  <c:v>570000</c:v>
                </c:pt>
                <c:pt idx="10378">
                  <c:v>979700</c:v>
                </c:pt>
                <c:pt idx="10379">
                  <c:v>730000</c:v>
                </c:pt>
                <c:pt idx="10380">
                  <c:v>268450</c:v>
                </c:pt>
                <c:pt idx="10381">
                  <c:v>490000</c:v>
                </c:pt>
                <c:pt idx="10382">
                  <c:v>808000</c:v>
                </c:pt>
                <c:pt idx="10383">
                  <c:v>350000</c:v>
                </c:pt>
                <c:pt idx="10384">
                  <c:v>695000</c:v>
                </c:pt>
                <c:pt idx="10385" formatCode="0.00E+00">
                  <c:v>1228000</c:v>
                </c:pt>
                <c:pt idx="10386">
                  <c:v>309950</c:v>
                </c:pt>
                <c:pt idx="10387">
                  <c:v>134000</c:v>
                </c:pt>
                <c:pt idx="10388">
                  <c:v>645500</c:v>
                </c:pt>
                <c:pt idx="10389">
                  <c:v>750000</c:v>
                </c:pt>
                <c:pt idx="10390" formatCode="0.00E+00">
                  <c:v>1399000</c:v>
                </c:pt>
                <c:pt idx="10391">
                  <c:v>344900</c:v>
                </c:pt>
                <c:pt idx="10392">
                  <c:v>601450</c:v>
                </c:pt>
                <c:pt idx="10393">
                  <c:v>575000</c:v>
                </c:pt>
                <c:pt idx="10394">
                  <c:v>405000</c:v>
                </c:pt>
                <c:pt idx="10395">
                  <c:v>518000</c:v>
                </c:pt>
                <c:pt idx="10396">
                  <c:v>265000</c:v>
                </c:pt>
                <c:pt idx="10397">
                  <c:v>180000</c:v>
                </c:pt>
                <c:pt idx="10398">
                  <c:v>285000</c:v>
                </c:pt>
                <c:pt idx="10399">
                  <c:v>433000</c:v>
                </c:pt>
                <c:pt idx="10400">
                  <c:v>399000</c:v>
                </c:pt>
                <c:pt idx="10401">
                  <c:v>565000</c:v>
                </c:pt>
                <c:pt idx="10402">
                  <c:v>406500</c:v>
                </c:pt>
                <c:pt idx="10403">
                  <c:v>420000</c:v>
                </c:pt>
                <c:pt idx="10404">
                  <c:v>965000</c:v>
                </c:pt>
                <c:pt idx="10405" formatCode="0.00E+00">
                  <c:v>1375000</c:v>
                </c:pt>
                <c:pt idx="10406">
                  <c:v>353950</c:v>
                </c:pt>
                <c:pt idx="10407">
                  <c:v>847700</c:v>
                </c:pt>
                <c:pt idx="10408">
                  <c:v>185000</c:v>
                </c:pt>
                <c:pt idx="10409">
                  <c:v>269000</c:v>
                </c:pt>
                <c:pt idx="10410">
                  <c:v>422800</c:v>
                </c:pt>
                <c:pt idx="10411">
                  <c:v>379950</c:v>
                </c:pt>
                <c:pt idx="10412">
                  <c:v>525000</c:v>
                </c:pt>
                <c:pt idx="10413">
                  <c:v>810000</c:v>
                </c:pt>
                <c:pt idx="10414">
                  <c:v>209950</c:v>
                </c:pt>
                <c:pt idx="10415">
                  <c:v>439950</c:v>
                </c:pt>
                <c:pt idx="10416">
                  <c:v>554820</c:v>
                </c:pt>
                <c:pt idx="10417">
                  <c:v>359000</c:v>
                </c:pt>
                <c:pt idx="10418">
                  <c:v>242500</c:v>
                </c:pt>
                <c:pt idx="10419">
                  <c:v>330000</c:v>
                </c:pt>
                <c:pt idx="10420">
                  <c:v>740000</c:v>
                </c:pt>
                <c:pt idx="10421">
                  <c:v>630000</c:v>
                </c:pt>
                <c:pt idx="10422">
                  <c:v>750000</c:v>
                </c:pt>
                <c:pt idx="10423">
                  <c:v>695000</c:v>
                </c:pt>
                <c:pt idx="10424">
                  <c:v>109000</c:v>
                </c:pt>
                <c:pt idx="10425">
                  <c:v>389000</c:v>
                </c:pt>
                <c:pt idx="10426">
                  <c:v>447000</c:v>
                </c:pt>
                <c:pt idx="10427" formatCode="0.00E+00">
                  <c:v>1200000</c:v>
                </c:pt>
                <c:pt idx="10428">
                  <c:v>315000</c:v>
                </c:pt>
                <c:pt idx="10429">
                  <c:v>640000</c:v>
                </c:pt>
                <c:pt idx="10430">
                  <c:v>570000</c:v>
                </c:pt>
                <c:pt idx="10431">
                  <c:v>495000</c:v>
                </c:pt>
                <c:pt idx="10432">
                  <c:v>449500</c:v>
                </c:pt>
                <c:pt idx="10433" formatCode="0.00E+00">
                  <c:v>1084500</c:v>
                </c:pt>
                <c:pt idx="10434">
                  <c:v>294950</c:v>
                </c:pt>
                <c:pt idx="10435">
                  <c:v>170500</c:v>
                </c:pt>
                <c:pt idx="10436">
                  <c:v>312000</c:v>
                </c:pt>
                <c:pt idx="10437">
                  <c:v>350000</c:v>
                </c:pt>
                <c:pt idx="10438">
                  <c:v>690000</c:v>
                </c:pt>
                <c:pt idx="10439">
                  <c:v>375000</c:v>
                </c:pt>
                <c:pt idx="10440">
                  <c:v>575000</c:v>
                </c:pt>
                <c:pt idx="10441">
                  <c:v>646000</c:v>
                </c:pt>
                <c:pt idx="10442">
                  <c:v>239950</c:v>
                </c:pt>
                <c:pt idx="10443">
                  <c:v>400000</c:v>
                </c:pt>
                <c:pt idx="10444">
                  <c:v>455000</c:v>
                </c:pt>
                <c:pt idx="10445">
                  <c:v>240000</c:v>
                </c:pt>
                <c:pt idx="10446" formatCode="0.00E+00">
                  <c:v>3400000</c:v>
                </c:pt>
                <c:pt idx="10447">
                  <c:v>695000</c:v>
                </c:pt>
                <c:pt idx="10448">
                  <c:v>304950</c:v>
                </c:pt>
                <c:pt idx="10449">
                  <c:v>650000</c:v>
                </c:pt>
                <c:pt idx="10450">
                  <c:v>402500</c:v>
                </c:pt>
                <c:pt idx="10451">
                  <c:v>482000</c:v>
                </c:pt>
                <c:pt idx="10452">
                  <c:v>655000</c:v>
                </c:pt>
                <c:pt idx="10453">
                  <c:v>577000</c:v>
                </c:pt>
                <c:pt idx="10454">
                  <c:v>350000</c:v>
                </c:pt>
                <c:pt idx="10455">
                  <c:v>415000</c:v>
                </c:pt>
                <c:pt idx="10456">
                  <c:v>396400</c:v>
                </c:pt>
                <c:pt idx="10457">
                  <c:v>654300</c:v>
                </c:pt>
                <c:pt idx="10458">
                  <c:v>774950</c:v>
                </c:pt>
                <c:pt idx="10459">
                  <c:v>855000</c:v>
                </c:pt>
                <c:pt idx="10460" formatCode="0.00E+00">
                  <c:v>1145000</c:v>
                </c:pt>
                <c:pt idx="10461">
                  <c:v>330000</c:v>
                </c:pt>
                <c:pt idx="10462">
                  <c:v>290000</c:v>
                </c:pt>
                <c:pt idx="10463">
                  <c:v>519500</c:v>
                </c:pt>
                <c:pt idx="10464">
                  <c:v>450000</c:v>
                </c:pt>
                <c:pt idx="10465" formatCode="0.00E+00">
                  <c:v>3120000</c:v>
                </c:pt>
                <c:pt idx="10466">
                  <c:v>265000</c:v>
                </c:pt>
                <c:pt idx="10467">
                  <c:v>359000</c:v>
                </c:pt>
                <c:pt idx="10468" formatCode="0.00E+00">
                  <c:v>2000000</c:v>
                </c:pt>
                <c:pt idx="10469" formatCode="0.00E+00">
                  <c:v>1050000</c:v>
                </c:pt>
                <c:pt idx="10470">
                  <c:v>402500</c:v>
                </c:pt>
                <c:pt idx="10471">
                  <c:v>450000</c:v>
                </c:pt>
                <c:pt idx="10472">
                  <c:v>262500</c:v>
                </c:pt>
                <c:pt idx="10473">
                  <c:v>285000</c:v>
                </c:pt>
                <c:pt idx="10474">
                  <c:v>290000</c:v>
                </c:pt>
                <c:pt idx="10475">
                  <c:v>752500</c:v>
                </c:pt>
                <c:pt idx="10476">
                  <c:v>820000</c:v>
                </c:pt>
                <c:pt idx="10477">
                  <c:v>292000</c:v>
                </c:pt>
                <c:pt idx="10478">
                  <c:v>213000</c:v>
                </c:pt>
                <c:pt idx="10479">
                  <c:v>400000</c:v>
                </c:pt>
                <c:pt idx="10480">
                  <c:v>202000</c:v>
                </c:pt>
                <c:pt idx="10481">
                  <c:v>484000</c:v>
                </c:pt>
                <c:pt idx="10482">
                  <c:v>617450</c:v>
                </c:pt>
                <c:pt idx="10483">
                  <c:v>250000</c:v>
                </c:pt>
                <c:pt idx="10484">
                  <c:v>405000</c:v>
                </c:pt>
                <c:pt idx="10485">
                  <c:v>325000</c:v>
                </c:pt>
                <c:pt idx="10486">
                  <c:v>301350</c:v>
                </c:pt>
                <c:pt idx="10487">
                  <c:v>425000</c:v>
                </c:pt>
                <c:pt idx="10488">
                  <c:v>460000</c:v>
                </c:pt>
                <c:pt idx="10489">
                  <c:v>938000</c:v>
                </c:pt>
                <c:pt idx="10490">
                  <c:v>348000</c:v>
                </c:pt>
                <c:pt idx="10491">
                  <c:v>435000</c:v>
                </c:pt>
                <c:pt idx="10492">
                  <c:v>227950</c:v>
                </c:pt>
                <c:pt idx="10493">
                  <c:v>425000</c:v>
                </c:pt>
                <c:pt idx="10494">
                  <c:v>550000</c:v>
                </c:pt>
                <c:pt idx="10495">
                  <c:v>347500</c:v>
                </c:pt>
                <c:pt idx="10496">
                  <c:v>397000</c:v>
                </c:pt>
                <c:pt idx="10497">
                  <c:v>410000</c:v>
                </c:pt>
                <c:pt idx="10498">
                  <c:v>780000</c:v>
                </c:pt>
                <c:pt idx="10499" formatCode="0.00E+00">
                  <c:v>1350000</c:v>
                </c:pt>
                <c:pt idx="10500">
                  <c:v>476000</c:v>
                </c:pt>
                <c:pt idx="10501">
                  <c:v>390000</c:v>
                </c:pt>
                <c:pt idx="10502">
                  <c:v>226500</c:v>
                </c:pt>
                <c:pt idx="10503">
                  <c:v>495000</c:v>
                </c:pt>
                <c:pt idx="10504" formatCode="0.00E+00">
                  <c:v>1500000</c:v>
                </c:pt>
                <c:pt idx="10505">
                  <c:v>385000</c:v>
                </c:pt>
                <c:pt idx="10506">
                  <c:v>535950</c:v>
                </c:pt>
                <c:pt idx="10507">
                  <c:v>910000</c:v>
                </c:pt>
                <c:pt idx="10508">
                  <c:v>465000</c:v>
                </c:pt>
                <c:pt idx="10509">
                  <c:v>495000</c:v>
                </c:pt>
                <c:pt idx="10510">
                  <c:v>250000</c:v>
                </c:pt>
                <c:pt idx="10511" formatCode="0.00E+00">
                  <c:v>1225000</c:v>
                </c:pt>
                <c:pt idx="10512">
                  <c:v>400000</c:v>
                </c:pt>
                <c:pt idx="10513">
                  <c:v>715000</c:v>
                </c:pt>
                <c:pt idx="10514">
                  <c:v>342000</c:v>
                </c:pt>
                <c:pt idx="10515">
                  <c:v>420000</c:v>
                </c:pt>
                <c:pt idx="10516">
                  <c:v>148226</c:v>
                </c:pt>
                <c:pt idx="10517">
                  <c:v>313000</c:v>
                </c:pt>
                <c:pt idx="10518">
                  <c:v>150000</c:v>
                </c:pt>
                <c:pt idx="10519">
                  <c:v>150000</c:v>
                </c:pt>
                <c:pt idx="10520">
                  <c:v>230000</c:v>
                </c:pt>
                <c:pt idx="10521">
                  <c:v>389100</c:v>
                </c:pt>
                <c:pt idx="10522">
                  <c:v>645000</c:v>
                </c:pt>
                <c:pt idx="10523">
                  <c:v>310000</c:v>
                </c:pt>
                <c:pt idx="10524">
                  <c:v>351358</c:v>
                </c:pt>
                <c:pt idx="10525" formatCode="0.00E+00">
                  <c:v>1700000</c:v>
                </c:pt>
                <c:pt idx="10526" formatCode="0.00E+00">
                  <c:v>1565000</c:v>
                </c:pt>
                <c:pt idx="10527">
                  <c:v>850000</c:v>
                </c:pt>
                <c:pt idx="10528">
                  <c:v>470000</c:v>
                </c:pt>
                <c:pt idx="10529">
                  <c:v>770000</c:v>
                </c:pt>
                <c:pt idx="10530">
                  <c:v>366000</c:v>
                </c:pt>
                <c:pt idx="10531">
                  <c:v>545000</c:v>
                </c:pt>
                <c:pt idx="10532">
                  <c:v>205000</c:v>
                </c:pt>
                <c:pt idx="10533">
                  <c:v>405000</c:v>
                </c:pt>
                <c:pt idx="10534">
                  <c:v>467000</c:v>
                </c:pt>
                <c:pt idx="10535">
                  <c:v>392500</c:v>
                </c:pt>
                <c:pt idx="10536">
                  <c:v>901000</c:v>
                </c:pt>
                <c:pt idx="10537">
                  <c:v>500000</c:v>
                </c:pt>
                <c:pt idx="10538">
                  <c:v>384950</c:v>
                </c:pt>
                <c:pt idx="10539" formatCode="0.00E+00">
                  <c:v>1700000</c:v>
                </c:pt>
                <c:pt idx="10540">
                  <c:v>245000</c:v>
                </c:pt>
                <c:pt idx="10541" formatCode="0.00E+00">
                  <c:v>1165000</c:v>
                </c:pt>
                <c:pt idx="10542">
                  <c:v>184500</c:v>
                </c:pt>
                <c:pt idx="10543">
                  <c:v>269000</c:v>
                </c:pt>
                <c:pt idx="10544">
                  <c:v>570000</c:v>
                </c:pt>
                <c:pt idx="10545">
                  <c:v>850000</c:v>
                </c:pt>
                <c:pt idx="10546">
                  <c:v>209000</c:v>
                </c:pt>
                <c:pt idx="10547">
                  <c:v>327000</c:v>
                </c:pt>
                <c:pt idx="10548">
                  <c:v>369500</c:v>
                </c:pt>
                <c:pt idx="10549">
                  <c:v>440000</c:v>
                </c:pt>
                <c:pt idx="10550">
                  <c:v>947500</c:v>
                </c:pt>
                <c:pt idx="10551">
                  <c:v>510000</c:v>
                </c:pt>
                <c:pt idx="10552">
                  <c:v>385000</c:v>
                </c:pt>
                <c:pt idx="10553">
                  <c:v>370000</c:v>
                </c:pt>
                <c:pt idx="10554">
                  <c:v>660000</c:v>
                </c:pt>
                <c:pt idx="10555">
                  <c:v>729000</c:v>
                </c:pt>
                <c:pt idx="10556">
                  <c:v>440000</c:v>
                </c:pt>
                <c:pt idx="10557">
                  <c:v>445000</c:v>
                </c:pt>
                <c:pt idx="10558">
                  <c:v>460000</c:v>
                </c:pt>
                <c:pt idx="10559">
                  <c:v>516000</c:v>
                </c:pt>
                <c:pt idx="10560">
                  <c:v>343888</c:v>
                </c:pt>
                <c:pt idx="10561">
                  <c:v>500000</c:v>
                </c:pt>
                <c:pt idx="10562">
                  <c:v>465000</c:v>
                </c:pt>
                <c:pt idx="10563">
                  <c:v>302000</c:v>
                </c:pt>
                <c:pt idx="10564">
                  <c:v>195000</c:v>
                </c:pt>
                <c:pt idx="10565">
                  <c:v>640000</c:v>
                </c:pt>
                <c:pt idx="10566">
                  <c:v>502000</c:v>
                </c:pt>
                <c:pt idx="10567">
                  <c:v>360000</c:v>
                </c:pt>
                <c:pt idx="10568">
                  <c:v>290500</c:v>
                </c:pt>
                <c:pt idx="10569">
                  <c:v>248000</c:v>
                </c:pt>
                <c:pt idx="10570">
                  <c:v>433000</c:v>
                </c:pt>
                <c:pt idx="10571">
                  <c:v>480000</c:v>
                </c:pt>
                <c:pt idx="10572">
                  <c:v>410000</c:v>
                </c:pt>
                <c:pt idx="10573">
                  <c:v>309950</c:v>
                </c:pt>
                <c:pt idx="10574">
                  <c:v>253000</c:v>
                </c:pt>
                <c:pt idx="10575">
                  <c:v>280000</c:v>
                </c:pt>
                <c:pt idx="10576">
                  <c:v>440000</c:v>
                </c:pt>
                <c:pt idx="10577">
                  <c:v>333000</c:v>
                </c:pt>
                <c:pt idx="10578">
                  <c:v>759950</c:v>
                </c:pt>
                <c:pt idx="10579">
                  <c:v>345000</c:v>
                </c:pt>
                <c:pt idx="10580">
                  <c:v>350000</c:v>
                </c:pt>
                <c:pt idx="10581">
                  <c:v>198000</c:v>
                </c:pt>
                <c:pt idx="10582">
                  <c:v>730000</c:v>
                </c:pt>
                <c:pt idx="10583">
                  <c:v>266200</c:v>
                </c:pt>
                <c:pt idx="10584" formatCode="0.00E+00">
                  <c:v>1060000</c:v>
                </c:pt>
                <c:pt idx="10585">
                  <c:v>95000</c:v>
                </c:pt>
                <c:pt idx="10586">
                  <c:v>430000</c:v>
                </c:pt>
                <c:pt idx="10587">
                  <c:v>650000</c:v>
                </c:pt>
                <c:pt idx="10588">
                  <c:v>379900</c:v>
                </c:pt>
                <c:pt idx="10589">
                  <c:v>325000</c:v>
                </c:pt>
                <c:pt idx="10590">
                  <c:v>455000</c:v>
                </c:pt>
                <c:pt idx="10591">
                  <c:v>392000</c:v>
                </c:pt>
                <c:pt idx="10592">
                  <c:v>373000</c:v>
                </c:pt>
                <c:pt idx="10593">
                  <c:v>951250</c:v>
                </c:pt>
                <c:pt idx="10594">
                  <c:v>502000</c:v>
                </c:pt>
                <c:pt idx="10595">
                  <c:v>362500</c:v>
                </c:pt>
                <c:pt idx="10596">
                  <c:v>525000</c:v>
                </c:pt>
                <c:pt idx="10597">
                  <c:v>580000</c:v>
                </c:pt>
                <c:pt idx="10598">
                  <c:v>278000</c:v>
                </c:pt>
                <c:pt idx="10599">
                  <c:v>422500</c:v>
                </c:pt>
                <c:pt idx="10600">
                  <c:v>783200</c:v>
                </c:pt>
                <c:pt idx="10601">
                  <c:v>715000</c:v>
                </c:pt>
                <c:pt idx="10602">
                  <c:v>472217</c:v>
                </c:pt>
                <c:pt idx="10603">
                  <c:v>244615</c:v>
                </c:pt>
                <c:pt idx="10604">
                  <c:v>385000</c:v>
                </c:pt>
                <c:pt idx="10605">
                  <c:v>549995</c:v>
                </c:pt>
                <c:pt idx="10606">
                  <c:v>959900</c:v>
                </c:pt>
                <c:pt idx="10607">
                  <c:v>510000</c:v>
                </c:pt>
                <c:pt idx="10608">
                  <c:v>367000</c:v>
                </c:pt>
                <c:pt idx="10609">
                  <c:v>375000</c:v>
                </c:pt>
                <c:pt idx="10610">
                  <c:v>500000</c:v>
                </c:pt>
                <c:pt idx="10611">
                  <c:v>489000</c:v>
                </c:pt>
                <c:pt idx="10612">
                  <c:v>340000</c:v>
                </c:pt>
                <c:pt idx="10613">
                  <c:v>562000</c:v>
                </c:pt>
                <c:pt idx="10614">
                  <c:v>489950</c:v>
                </c:pt>
                <c:pt idx="10615">
                  <c:v>652000</c:v>
                </c:pt>
                <c:pt idx="10616">
                  <c:v>472000</c:v>
                </c:pt>
                <c:pt idx="10617">
                  <c:v>333000</c:v>
                </c:pt>
                <c:pt idx="10618">
                  <c:v>560000</c:v>
                </c:pt>
                <c:pt idx="10619">
                  <c:v>799000</c:v>
                </c:pt>
                <c:pt idx="10620">
                  <c:v>860000</c:v>
                </c:pt>
                <c:pt idx="10621">
                  <c:v>449500</c:v>
                </c:pt>
                <c:pt idx="10622">
                  <c:v>692500</c:v>
                </c:pt>
                <c:pt idx="10623">
                  <c:v>925000</c:v>
                </c:pt>
                <c:pt idx="10624">
                  <c:v>267500</c:v>
                </c:pt>
                <c:pt idx="10625">
                  <c:v>396800</c:v>
                </c:pt>
                <c:pt idx="10626">
                  <c:v>220000</c:v>
                </c:pt>
                <c:pt idx="10627">
                  <c:v>892500</c:v>
                </c:pt>
                <c:pt idx="10628">
                  <c:v>455500</c:v>
                </c:pt>
                <c:pt idx="10629">
                  <c:v>743000</c:v>
                </c:pt>
                <c:pt idx="10630">
                  <c:v>338000</c:v>
                </c:pt>
                <c:pt idx="10631">
                  <c:v>332000</c:v>
                </c:pt>
                <c:pt idx="10632">
                  <c:v>563225</c:v>
                </c:pt>
                <c:pt idx="10633" formatCode="0.00E+00">
                  <c:v>1150000</c:v>
                </c:pt>
                <c:pt idx="10634">
                  <c:v>645000</c:v>
                </c:pt>
                <c:pt idx="10635">
                  <c:v>739000</c:v>
                </c:pt>
                <c:pt idx="10636">
                  <c:v>435000</c:v>
                </c:pt>
                <c:pt idx="10637">
                  <c:v>995000</c:v>
                </c:pt>
                <c:pt idx="10638">
                  <c:v>520000</c:v>
                </c:pt>
                <c:pt idx="10639">
                  <c:v>400000</c:v>
                </c:pt>
                <c:pt idx="10640">
                  <c:v>440000</c:v>
                </c:pt>
                <c:pt idx="10641">
                  <c:v>440000</c:v>
                </c:pt>
                <c:pt idx="10642">
                  <c:v>738000</c:v>
                </c:pt>
                <c:pt idx="10643">
                  <c:v>250000</c:v>
                </c:pt>
                <c:pt idx="10644">
                  <c:v>338150</c:v>
                </c:pt>
                <c:pt idx="10645">
                  <c:v>425000</c:v>
                </c:pt>
                <c:pt idx="10646">
                  <c:v>883000</c:v>
                </c:pt>
                <c:pt idx="10647">
                  <c:v>510000</c:v>
                </c:pt>
                <c:pt idx="10648">
                  <c:v>950000</c:v>
                </c:pt>
                <c:pt idx="10649">
                  <c:v>435000</c:v>
                </c:pt>
                <c:pt idx="10650">
                  <c:v>415000</c:v>
                </c:pt>
                <c:pt idx="10651">
                  <c:v>439000</c:v>
                </c:pt>
                <c:pt idx="10652">
                  <c:v>295832</c:v>
                </c:pt>
                <c:pt idx="10653">
                  <c:v>285000</c:v>
                </c:pt>
                <c:pt idx="10654">
                  <c:v>350000</c:v>
                </c:pt>
                <c:pt idx="10655">
                  <c:v>489000</c:v>
                </c:pt>
                <c:pt idx="10656">
                  <c:v>304500</c:v>
                </c:pt>
                <c:pt idx="10657">
                  <c:v>288000</c:v>
                </c:pt>
                <c:pt idx="10658">
                  <c:v>417000</c:v>
                </c:pt>
                <c:pt idx="10659">
                  <c:v>615000</c:v>
                </c:pt>
                <c:pt idx="10660">
                  <c:v>730000</c:v>
                </c:pt>
                <c:pt idx="10661">
                  <c:v>178500</c:v>
                </c:pt>
                <c:pt idx="10662">
                  <c:v>300000</c:v>
                </c:pt>
                <c:pt idx="10663">
                  <c:v>415000</c:v>
                </c:pt>
                <c:pt idx="10664">
                  <c:v>452500</c:v>
                </c:pt>
                <c:pt idx="10665" formatCode="0.00E+00">
                  <c:v>1010000</c:v>
                </c:pt>
                <c:pt idx="10666">
                  <c:v>653000</c:v>
                </c:pt>
                <c:pt idx="10667">
                  <c:v>715000</c:v>
                </c:pt>
                <c:pt idx="10668">
                  <c:v>541000</c:v>
                </c:pt>
                <c:pt idx="10669">
                  <c:v>245000</c:v>
                </c:pt>
                <c:pt idx="10670">
                  <c:v>547000</c:v>
                </c:pt>
                <c:pt idx="10671">
                  <c:v>750000</c:v>
                </c:pt>
                <c:pt idx="10672">
                  <c:v>575000</c:v>
                </c:pt>
                <c:pt idx="10673">
                  <c:v>216000</c:v>
                </c:pt>
                <c:pt idx="10674">
                  <c:v>443000</c:v>
                </c:pt>
                <c:pt idx="10675">
                  <c:v>257700</c:v>
                </c:pt>
                <c:pt idx="10676">
                  <c:v>278000</c:v>
                </c:pt>
                <c:pt idx="10677">
                  <c:v>300000</c:v>
                </c:pt>
                <c:pt idx="10678">
                  <c:v>269100</c:v>
                </c:pt>
                <c:pt idx="10679">
                  <c:v>402500</c:v>
                </c:pt>
                <c:pt idx="10680">
                  <c:v>306888</c:v>
                </c:pt>
                <c:pt idx="10681">
                  <c:v>795000</c:v>
                </c:pt>
                <c:pt idx="10682">
                  <c:v>525000</c:v>
                </c:pt>
                <c:pt idx="10683" formatCode="0.00E+00">
                  <c:v>1050000</c:v>
                </c:pt>
                <c:pt idx="10684">
                  <c:v>452000</c:v>
                </c:pt>
                <c:pt idx="10685">
                  <c:v>350000</c:v>
                </c:pt>
                <c:pt idx="10686">
                  <c:v>410000</c:v>
                </c:pt>
                <c:pt idx="10687">
                  <c:v>595000</c:v>
                </c:pt>
                <c:pt idx="10688">
                  <c:v>499000</c:v>
                </c:pt>
                <c:pt idx="10689">
                  <c:v>340000</c:v>
                </c:pt>
                <c:pt idx="10690" formatCode="0.00E+00">
                  <c:v>1065000</c:v>
                </c:pt>
                <c:pt idx="10691">
                  <c:v>460000</c:v>
                </c:pt>
                <c:pt idx="10692">
                  <c:v>345000</c:v>
                </c:pt>
                <c:pt idx="10693">
                  <c:v>280500</c:v>
                </c:pt>
                <c:pt idx="10694">
                  <c:v>704000</c:v>
                </c:pt>
                <c:pt idx="10695">
                  <c:v>545000</c:v>
                </c:pt>
                <c:pt idx="10696">
                  <c:v>335000</c:v>
                </c:pt>
                <c:pt idx="10697" formatCode="0.00E+00">
                  <c:v>1325000</c:v>
                </c:pt>
                <c:pt idx="10698">
                  <c:v>420000</c:v>
                </c:pt>
                <c:pt idx="10699">
                  <c:v>705000</c:v>
                </c:pt>
                <c:pt idx="10700">
                  <c:v>274900</c:v>
                </c:pt>
                <c:pt idx="10701">
                  <c:v>499950</c:v>
                </c:pt>
                <c:pt idx="10702">
                  <c:v>415250</c:v>
                </c:pt>
                <c:pt idx="10703">
                  <c:v>222000</c:v>
                </c:pt>
                <c:pt idx="10704">
                  <c:v>375000</c:v>
                </c:pt>
                <c:pt idx="10705">
                  <c:v>300000</c:v>
                </c:pt>
                <c:pt idx="10706">
                  <c:v>456700</c:v>
                </c:pt>
                <c:pt idx="10707">
                  <c:v>925500</c:v>
                </c:pt>
                <c:pt idx="10708">
                  <c:v>375000</c:v>
                </c:pt>
                <c:pt idx="10709">
                  <c:v>420000</c:v>
                </c:pt>
                <c:pt idx="10710">
                  <c:v>575000</c:v>
                </c:pt>
                <c:pt idx="10711">
                  <c:v>335000</c:v>
                </c:pt>
                <c:pt idx="10712">
                  <c:v>428000</c:v>
                </c:pt>
                <c:pt idx="10713">
                  <c:v>655000</c:v>
                </c:pt>
                <c:pt idx="10714">
                  <c:v>738000</c:v>
                </c:pt>
                <c:pt idx="10715">
                  <c:v>415000</c:v>
                </c:pt>
                <c:pt idx="10716">
                  <c:v>392000</c:v>
                </c:pt>
                <c:pt idx="10717">
                  <c:v>555000</c:v>
                </c:pt>
                <c:pt idx="10718">
                  <c:v>260000</c:v>
                </c:pt>
                <c:pt idx="10719">
                  <c:v>392500</c:v>
                </c:pt>
                <c:pt idx="10720">
                  <c:v>912000</c:v>
                </c:pt>
                <c:pt idx="10721">
                  <c:v>135000</c:v>
                </c:pt>
                <c:pt idx="10722">
                  <c:v>500000</c:v>
                </c:pt>
                <c:pt idx="10723">
                  <c:v>238000</c:v>
                </c:pt>
                <c:pt idx="10724">
                  <c:v>251000</c:v>
                </c:pt>
                <c:pt idx="10725">
                  <c:v>406500</c:v>
                </c:pt>
                <c:pt idx="10726">
                  <c:v>433495</c:v>
                </c:pt>
                <c:pt idx="10727">
                  <c:v>265000</c:v>
                </c:pt>
                <c:pt idx="10728">
                  <c:v>360000</c:v>
                </c:pt>
                <c:pt idx="10729">
                  <c:v>425000</c:v>
                </c:pt>
                <c:pt idx="10730">
                  <c:v>450000</c:v>
                </c:pt>
                <c:pt idx="10731">
                  <c:v>449900</c:v>
                </c:pt>
                <c:pt idx="10732">
                  <c:v>345000</c:v>
                </c:pt>
                <c:pt idx="10733">
                  <c:v>612500</c:v>
                </c:pt>
                <c:pt idx="10734">
                  <c:v>317000</c:v>
                </c:pt>
                <c:pt idx="10735">
                  <c:v>585000</c:v>
                </c:pt>
                <c:pt idx="10736">
                  <c:v>455000</c:v>
                </c:pt>
                <c:pt idx="10737" formatCode="0.00E+00">
                  <c:v>1035000</c:v>
                </c:pt>
                <c:pt idx="10738">
                  <c:v>497000</c:v>
                </c:pt>
                <c:pt idx="10739">
                  <c:v>226750</c:v>
                </c:pt>
                <c:pt idx="10740">
                  <c:v>385000</c:v>
                </c:pt>
                <c:pt idx="10741">
                  <c:v>205000</c:v>
                </c:pt>
                <c:pt idx="10742">
                  <c:v>745000</c:v>
                </c:pt>
                <c:pt idx="10743">
                  <c:v>371000</c:v>
                </c:pt>
                <c:pt idx="10744">
                  <c:v>545000</c:v>
                </c:pt>
                <c:pt idx="10745">
                  <c:v>443000</c:v>
                </c:pt>
                <c:pt idx="10746">
                  <c:v>287000</c:v>
                </c:pt>
                <c:pt idx="10747">
                  <c:v>194000</c:v>
                </c:pt>
                <c:pt idx="10748">
                  <c:v>265000</c:v>
                </c:pt>
                <c:pt idx="10749" formatCode="0.00E+00">
                  <c:v>1135000</c:v>
                </c:pt>
                <c:pt idx="10750">
                  <c:v>699950</c:v>
                </c:pt>
                <c:pt idx="10751">
                  <c:v>433000</c:v>
                </c:pt>
                <c:pt idx="10752">
                  <c:v>200000</c:v>
                </c:pt>
                <c:pt idx="10753">
                  <c:v>289571</c:v>
                </c:pt>
                <c:pt idx="10754">
                  <c:v>440000</c:v>
                </c:pt>
                <c:pt idx="10755">
                  <c:v>400000</c:v>
                </c:pt>
                <c:pt idx="10756">
                  <c:v>589000</c:v>
                </c:pt>
                <c:pt idx="10757">
                  <c:v>850000</c:v>
                </c:pt>
                <c:pt idx="10758">
                  <c:v>520000</c:v>
                </c:pt>
                <c:pt idx="10759">
                  <c:v>555000</c:v>
                </c:pt>
                <c:pt idx="10760">
                  <c:v>470000</c:v>
                </c:pt>
                <c:pt idx="10761">
                  <c:v>207000</c:v>
                </c:pt>
                <c:pt idx="10762">
                  <c:v>379750</c:v>
                </c:pt>
                <c:pt idx="10763">
                  <c:v>709000</c:v>
                </c:pt>
                <c:pt idx="10764">
                  <c:v>240000</c:v>
                </c:pt>
                <c:pt idx="10765">
                  <c:v>445500</c:v>
                </c:pt>
                <c:pt idx="10766" formatCode="0.00E+00">
                  <c:v>1308000</c:v>
                </c:pt>
                <c:pt idx="10767">
                  <c:v>210000</c:v>
                </c:pt>
                <c:pt idx="10768">
                  <c:v>603000</c:v>
                </c:pt>
                <c:pt idx="10769">
                  <c:v>720000</c:v>
                </c:pt>
                <c:pt idx="10770">
                  <c:v>92000</c:v>
                </c:pt>
                <c:pt idx="10771">
                  <c:v>600000</c:v>
                </c:pt>
                <c:pt idx="10772">
                  <c:v>725000</c:v>
                </c:pt>
                <c:pt idx="10773">
                  <c:v>409950</c:v>
                </c:pt>
                <c:pt idx="10774">
                  <c:v>515000</c:v>
                </c:pt>
                <c:pt idx="10775">
                  <c:v>495000</c:v>
                </c:pt>
                <c:pt idx="10776">
                  <c:v>998000</c:v>
                </c:pt>
                <c:pt idx="10777">
                  <c:v>630000</c:v>
                </c:pt>
                <c:pt idx="10778">
                  <c:v>410000</c:v>
                </c:pt>
                <c:pt idx="10779">
                  <c:v>602000</c:v>
                </c:pt>
                <c:pt idx="10780">
                  <c:v>750000</c:v>
                </c:pt>
                <c:pt idx="10781">
                  <c:v>711600</c:v>
                </c:pt>
                <c:pt idx="10782" formatCode="0.00E+00">
                  <c:v>1050000</c:v>
                </c:pt>
                <c:pt idx="10783">
                  <c:v>700500</c:v>
                </c:pt>
                <c:pt idx="10784">
                  <c:v>710000</c:v>
                </c:pt>
                <c:pt idx="10785">
                  <c:v>250000</c:v>
                </c:pt>
                <c:pt idx="10786">
                  <c:v>350000</c:v>
                </c:pt>
                <c:pt idx="10787">
                  <c:v>475000</c:v>
                </c:pt>
                <c:pt idx="10788">
                  <c:v>200000</c:v>
                </c:pt>
                <c:pt idx="10789">
                  <c:v>450000</c:v>
                </c:pt>
                <c:pt idx="10790">
                  <c:v>316000</c:v>
                </c:pt>
                <c:pt idx="10791">
                  <c:v>310000</c:v>
                </c:pt>
                <c:pt idx="10792">
                  <c:v>392000</c:v>
                </c:pt>
                <c:pt idx="10793">
                  <c:v>521000</c:v>
                </c:pt>
                <c:pt idx="10794">
                  <c:v>495000</c:v>
                </c:pt>
                <c:pt idx="10795">
                  <c:v>209000</c:v>
                </c:pt>
                <c:pt idx="10796">
                  <c:v>809950</c:v>
                </c:pt>
                <c:pt idx="10797">
                  <c:v>400000</c:v>
                </c:pt>
                <c:pt idx="10798">
                  <c:v>415000</c:v>
                </c:pt>
                <c:pt idx="10799">
                  <c:v>411000</c:v>
                </c:pt>
                <c:pt idx="10800">
                  <c:v>825000</c:v>
                </c:pt>
                <c:pt idx="10801">
                  <c:v>436000</c:v>
                </c:pt>
                <c:pt idx="10802">
                  <c:v>460000</c:v>
                </c:pt>
                <c:pt idx="10803">
                  <c:v>281000</c:v>
                </c:pt>
                <c:pt idx="10804">
                  <c:v>976000</c:v>
                </c:pt>
                <c:pt idx="10805">
                  <c:v>485000</c:v>
                </c:pt>
                <c:pt idx="10806">
                  <c:v>429000</c:v>
                </c:pt>
                <c:pt idx="10807">
                  <c:v>729000</c:v>
                </c:pt>
                <c:pt idx="10808">
                  <c:v>625000</c:v>
                </c:pt>
                <c:pt idx="10809">
                  <c:v>218500</c:v>
                </c:pt>
                <c:pt idx="10810">
                  <c:v>175000</c:v>
                </c:pt>
                <c:pt idx="10811">
                  <c:v>442500</c:v>
                </c:pt>
                <c:pt idx="10812">
                  <c:v>480000</c:v>
                </c:pt>
                <c:pt idx="10813">
                  <c:v>715500</c:v>
                </c:pt>
                <c:pt idx="10814">
                  <c:v>432500</c:v>
                </c:pt>
                <c:pt idx="10815">
                  <c:v>875000</c:v>
                </c:pt>
                <c:pt idx="10816">
                  <c:v>605000</c:v>
                </c:pt>
                <c:pt idx="10817" formatCode="0.00E+00">
                  <c:v>1688000</c:v>
                </c:pt>
                <c:pt idx="10818">
                  <c:v>318000</c:v>
                </c:pt>
                <c:pt idx="10819">
                  <c:v>311300</c:v>
                </c:pt>
                <c:pt idx="10820">
                  <c:v>325000</c:v>
                </c:pt>
                <c:pt idx="10821">
                  <c:v>795000</c:v>
                </c:pt>
                <c:pt idx="10822">
                  <c:v>558000</c:v>
                </c:pt>
                <c:pt idx="10823">
                  <c:v>370000</c:v>
                </c:pt>
                <c:pt idx="10824">
                  <c:v>598850</c:v>
                </c:pt>
                <c:pt idx="10825">
                  <c:v>515700</c:v>
                </c:pt>
                <c:pt idx="10826">
                  <c:v>458000</c:v>
                </c:pt>
                <c:pt idx="10827">
                  <c:v>583500</c:v>
                </c:pt>
                <c:pt idx="10828">
                  <c:v>653750</c:v>
                </c:pt>
                <c:pt idx="10829">
                  <c:v>299000</c:v>
                </c:pt>
                <c:pt idx="10830">
                  <c:v>532000</c:v>
                </c:pt>
                <c:pt idx="10831">
                  <c:v>819000</c:v>
                </c:pt>
                <c:pt idx="10832">
                  <c:v>945000</c:v>
                </c:pt>
                <c:pt idx="10833">
                  <c:v>608700</c:v>
                </c:pt>
                <c:pt idx="10834">
                  <c:v>812000</c:v>
                </c:pt>
                <c:pt idx="10835">
                  <c:v>464000</c:v>
                </c:pt>
                <c:pt idx="10836">
                  <c:v>950000</c:v>
                </c:pt>
                <c:pt idx="10837">
                  <c:v>700000</c:v>
                </c:pt>
                <c:pt idx="10838">
                  <c:v>435000</c:v>
                </c:pt>
                <c:pt idx="10839">
                  <c:v>229500</c:v>
                </c:pt>
                <c:pt idx="10840" formatCode="0.00E+00">
                  <c:v>1575000</c:v>
                </c:pt>
                <c:pt idx="10841">
                  <c:v>265000</c:v>
                </c:pt>
                <c:pt idx="10842">
                  <c:v>995000</c:v>
                </c:pt>
                <c:pt idx="10843">
                  <c:v>590000</c:v>
                </c:pt>
                <c:pt idx="10844">
                  <c:v>740000</c:v>
                </c:pt>
                <c:pt idx="10845">
                  <c:v>360000</c:v>
                </c:pt>
                <c:pt idx="10846">
                  <c:v>548500</c:v>
                </c:pt>
                <c:pt idx="10847">
                  <c:v>599000</c:v>
                </c:pt>
                <c:pt idx="10848">
                  <c:v>615000</c:v>
                </c:pt>
                <c:pt idx="10849">
                  <c:v>292000</c:v>
                </c:pt>
                <c:pt idx="10850">
                  <c:v>899000</c:v>
                </c:pt>
                <c:pt idx="10851">
                  <c:v>500000</c:v>
                </c:pt>
                <c:pt idx="10852">
                  <c:v>580000</c:v>
                </c:pt>
                <c:pt idx="10853">
                  <c:v>580000</c:v>
                </c:pt>
                <c:pt idx="10854">
                  <c:v>594000</c:v>
                </c:pt>
                <c:pt idx="10855">
                  <c:v>500000</c:v>
                </c:pt>
                <c:pt idx="10856">
                  <c:v>550000</c:v>
                </c:pt>
                <c:pt idx="10857">
                  <c:v>275000</c:v>
                </c:pt>
                <c:pt idx="10858">
                  <c:v>390000</c:v>
                </c:pt>
                <c:pt idx="10859" formatCode="0.00E+00">
                  <c:v>1250000</c:v>
                </c:pt>
                <c:pt idx="10860">
                  <c:v>250000</c:v>
                </c:pt>
                <c:pt idx="10861">
                  <c:v>405000</c:v>
                </c:pt>
                <c:pt idx="10862">
                  <c:v>213950</c:v>
                </c:pt>
                <c:pt idx="10863">
                  <c:v>232000</c:v>
                </c:pt>
                <c:pt idx="10864">
                  <c:v>207000</c:v>
                </c:pt>
                <c:pt idx="10865">
                  <c:v>310000</c:v>
                </c:pt>
                <c:pt idx="10866">
                  <c:v>540000</c:v>
                </c:pt>
                <c:pt idx="10867">
                  <c:v>750000</c:v>
                </c:pt>
                <c:pt idx="10868">
                  <c:v>392500</c:v>
                </c:pt>
                <c:pt idx="10869">
                  <c:v>305000</c:v>
                </c:pt>
                <c:pt idx="10870">
                  <c:v>735000</c:v>
                </c:pt>
                <c:pt idx="10871">
                  <c:v>575000</c:v>
                </c:pt>
                <c:pt idx="10872">
                  <c:v>175000</c:v>
                </c:pt>
                <c:pt idx="10873">
                  <c:v>291000</c:v>
                </c:pt>
                <c:pt idx="10874">
                  <c:v>791500</c:v>
                </c:pt>
                <c:pt idx="10875">
                  <c:v>475000</c:v>
                </c:pt>
                <c:pt idx="10876">
                  <c:v>238950</c:v>
                </c:pt>
                <c:pt idx="10877">
                  <c:v>470000</c:v>
                </c:pt>
                <c:pt idx="10878">
                  <c:v>420000</c:v>
                </c:pt>
                <c:pt idx="10879">
                  <c:v>440000</c:v>
                </c:pt>
                <c:pt idx="10880">
                  <c:v>656000</c:v>
                </c:pt>
                <c:pt idx="10881">
                  <c:v>559950</c:v>
                </c:pt>
                <c:pt idx="10882">
                  <c:v>600000</c:v>
                </c:pt>
                <c:pt idx="10883">
                  <c:v>255000</c:v>
                </c:pt>
                <c:pt idx="10884">
                  <c:v>210750</c:v>
                </c:pt>
                <c:pt idx="10885">
                  <c:v>485000</c:v>
                </c:pt>
                <c:pt idx="10886">
                  <c:v>390000</c:v>
                </c:pt>
                <c:pt idx="10887">
                  <c:v>405000</c:v>
                </c:pt>
                <c:pt idx="10888">
                  <c:v>462500</c:v>
                </c:pt>
                <c:pt idx="10889">
                  <c:v>435000</c:v>
                </c:pt>
                <c:pt idx="10890">
                  <c:v>440000</c:v>
                </c:pt>
                <c:pt idx="10891">
                  <c:v>299950</c:v>
                </c:pt>
                <c:pt idx="10892">
                  <c:v>440000</c:v>
                </c:pt>
                <c:pt idx="10893">
                  <c:v>312620</c:v>
                </c:pt>
                <c:pt idx="10894">
                  <c:v>372500</c:v>
                </c:pt>
                <c:pt idx="10895">
                  <c:v>297262</c:v>
                </c:pt>
                <c:pt idx="10896">
                  <c:v>735000</c:v>
                </c:pt>
                <c:pt idx="10897">
                  <c:v>430000</c:v>
                </c:pt>
                <c:pt idx="10898">
                  <c:v>241000</c:v>
                </c:pt>
                <c:pt idx="10899">
                  <c:v>201000</c:v>
                </c:pt>
                <c:pt idx="10900">
                  <c:v>570000</c:v>
                </c:pt>
                <c:pt idx="10901">
                  <c:v>538000</c:v>
                </c:pt>
                <c:pt idx="10902">
                  <c:v>729000</c:v>
                </c:pt>
                <c:pt idx="10903">
                  <c:v>331500</c:v>
                </c:pt>
                <c:pt idx="10904">
                  <c:v>110700</c:v>
                </c:pt>
                <c:pt idx="10905">
                  <c:v>245000</c:v>
                </c:pt>
                <c:pt idx="10906">
                  <c:v>427000</c:v>
                </c:pt>
                <c:pt idx="10907">
                  <c:v>650500</c:v>
                </c:pt>
                <c:pt idx="10908">
                  <c:v>335900</c:v>
                </c:pt>
                <c:pt idx="10909">
                  <c:v>535000</c:v>
                </c:pt>
                <c:pt idx="10910">
                  <c:v>360000</c:v>
                </c:pt>
                <c:pt idx="10911">
                  <c:v>294900</c:v>
                </c:pt>
                <c:pt idx="10912">
                  <c:v>460000</c:v>
                </c:pt>
                <c:pt idx="10913" formatCode="0.00E+00">
                  <c:v>1769000</c:v>
                </c:pt>
                <c:pt idx="10914">
                  <c:v>463000</c:v>
                </c:pt>
                <c:pt idx="10915">
                  <c:v>332000</c:v>
                </c:pt>
                <c:pt idx="10916">
                  <c:v>199500</c:v>
                </c:pt>
                <c:pt idx="10917">
                  <c:v>247000</c:v>
                </c:pt>
                <c:pt idx="10918">
                  <c:v>442500</c:v>
                </c:pt>
                <c:pt idx="10919">
                  <c:v>600000</c:v>
                </c:pt>
                <c:pt idx="10920">
                  <c:v>449000</c:v>
                </c:pt>
                <c:pt idx="10921">
                  <c:v>725000</c:v>
                </c:pt>
                <c:pt idx="10922">
                  <c:v>215000</c:v>
                </c:pt>
                <c:pt idx="10923">
                  <c:v>582500</c:v>
                </c:pt>
                <c:pt idx="10924">
                  <c:v>305000</c:v>
                </c:pt>
                <c:pt idx="10925">
                  <c:v>734000</c:v>
                </c:pt>
                <c:pt idx="10926">
                  <c:v>300000</c:v>
                </c:pt>
                <c:pt idx="10927">
                  <c:v>525888</c:v>
                </c:pt>
                <c:pt idx="10928">
                  <c:v>711000</c:v>
                </c:pt>
                <c:pt idx="10929">
                  <c:v>360000</c:v>
                </c:pt>
                <c:pt idx="10930">
                  <c:v>357000</c:v>
                </c:pt>
                <c:pt idx="10931">
                  <c:v>235000</c:v>
                </c:pt>
                <c:pt idx="10932">
                  <c:v>550000</c:v>
                </c:pt>
                <c:pt idx="10933">
                  <c:v>324000</c:v>
                </c:pt>
                <c:pt idx="10934">
                  <c:v>420000</c:v>
                </c:pt>
                <c:pt idx="10935">
                  <c:v>450000</c:v>
                </c:pt>
                <c:pt idx="10936">
                  <c:v>825000</c:v>
                </c:pt>
                <c:pt idx="10937">
                  <c:v>272000</c:v>
                </c:pt>
                <c:pt idx="10938">
                  <c:v>481000</c:v>
                </c:pt>
                <c:pt idx="10939">
                  <c:v>500000</c:v>
                </c:pt>
                <c:pt idx="10940">
                  <c:v>448000</c:v>
                </c:pt>
                <c:pt idx="10941">
                  <c:v>480000</c:v>
                </c:pt>
                <c:pt idx="10942">
                  <c:v>475000</c:v>
                </c:pt>
                <c:pt idx="10943">
                  <c:v>472500</c:v>
                </c:pt>
                <c:pt idx="10944">
                  <c:v>291000</c:v>
                </c:pt>
                <c:pt idx="10945">
                  <c:v>294000</c:v>
                </c:pt>
                <c:pt idx="10946" formatCode="0.00E+00">
                  <c:v>1013050</c:v>
                </c:pt>
                <c:pt idx="10947">
                  <c:v>442500</c:v>
                </c:pt>
                <c:pt idx="10948">
                  <c:v>170000</c:v>
                </c:pt>
                <c:pt idx="10949" formatCode="0.00E+00">
                  <c:v>1582500</c:v>
                </c:pt>
                <c:pt idx="10950">
                  <c:v>665000</c:v>
                </c:pt>
                <c:pt idx="10951" formatCode="0.00E+00">
                  <c:v>1610000</c:v>
                </c:pt>
                <c:pt idx="10952">
                  <c:v>675000</c:v>
                </c:pt>
                <c:pt idx="10953">
                  <c:v>279900</c:v>
                </c:pt>
                <c:pt idx="10954">
                  <c:v>875000</c:v>
                </c:pt>
                <c:pt idx="10955">
                  <c:v>571000</c:v>
                </c:pt>
                <c:pt idx="10956">
                  <c:v>320000</c:v>
                </c:pt>
                <c:pt idx="10957">
                  <c:v>525000</c:v>
                </c:pt>
                <c:pt idx="10958" formatCode="0.00E+00">
                  <c:v>1650000</c:v>
                </c:pt>
                <c:pt idx="10959">
                  <c:v>137900</c:v>
                </c:pt>
                <c:pt idx="10960">
                  <c:v>440000</c:v>
                </c:pt>
                <c:pt idx="10961">
                  <c:v>360000</c:v>
                </c:pt>
                <c:pt idx="10962">
                  <c:v>271000</c:v>
                </c:pt>
                <c:pt idx="10963">
                  <c:v>465000</c:v>
                </c:pt>
                <c:pt idx="10964">
                  <c:v>280000</c:v>
                </c:pt>
                <c:pt idx="10965">
                  <c:v>283000</c:v>
                </c:pt>
                <c:pt idx="10966">
                  <c:v>411500</c:v>
                </c:pt>
                <c:pt idx="10967">
                  <c:v>282000</c:v>
                </c:pt>
                <c:pt idx="10968">
                  <c:v>535000</c:v>
                </c:pt>
                <c:pt idx="10969">
                  <c:v>554729</c:v>
                </c:pt>
                <c:pt idx="10970">
                  <c:v>868000</c:v>
                </c:pt>
                <c:pt idx="10971">
                  <c:v>427000</c:v>
                </c:pt>
                <c:pt idx="10972">
                  <c:v>455000</c:v>
                </c:pt>
                <c:pt idx="10973">
                  <c:v>595000</c:v>
                </c:pt>
                <c:pt idx="10974">
                  <c:v>400000</c:v>
                </c:pt>
                <c:pt idx="10975">
                  <c:v>770000</c:v>
                </c:pt>
                <c:pt idx="10976">
                  <c:v>742500</c:v>
                </c:pt>
                <c:pt idx="10977" formatCode="0.00E+00">
                  <c:v>1250000</c:v>
                </c:pt>
                <c:pt idx="10978">
                  <c:v>375000</c:v>
                </c:pt>
                <c:pt idx="10979" formatCode="0.00E+00">
                  <c:v>1557600</c:v>
                </c:pt>
                <c:pt idx="10980">
                  <c:v>545000</c:v>
                </c:pt>
                <c:pt idx="10981" formatCode="0.00E+00">
                  <c:v>1050000</c:v>
                </c:pt>
                <c:pt idx="10982" formatCode="0.00E+00">
                  <c:v>1565000</c:v>
                </c:pt>
                <c:pt idx="10983">
                  <c:v>178000</c:v>
                </c:pt>
                <c:pt idx="10984">
                  <c:v>262500</c:v>
                </c:pt>
                <c:pt idx="10985">
                  <c:v>730000</c:v>
                </c:pt>
                <c:pt idx="10986">
                  <c:v>395000</c:v>
                </c:pt>
                <c:pt idx="10987">
                  <c:v>355000</c:v>
                </c:pt>
                <c:pt idx="10988">
                  <c:v>299990</c:v>
                </c:pt>
                <c:pt idx="10989" formatCode="0.00E+00">
                  <c:v>1125000</c:v>
                </c:pt>
                <c:pt idx="10990">
                  <c:v>425000</c:v>
                </c:pt>
                <c:pt idx="10991">
                  <c:v>349000</c:v>
                </c:pt>
                <c:pt idx="10992">
                  <c:v>554950</c:v>
                </c:pt>
                <c:pt idx="10993">
                  <c:v>326000</c:v>
                </c:pt>
                <c:pt idx="10994">
                  <c:v>580000</c:v>
                </c:pt>
                <c:pt idx="10995">
                  <c:v>699000</c:v>
                </c:pt>
                <c:pt idx="10996">
                  <c:v>757000</c:v>
                </c:pt>
                <c:pt idx="10997">
                  <c:v>335000</c:v>
                </c:pt>
                <c:pt idx="10998">
                  <c:v>660000</c:v>
                </c:pt>
                <c:pt idx="10999">
                  <c:v>540000</c:v>
                </c:pt>
                <c:pt idx="11000">
                  <c:v>320000</c:v>
                </c:pt>
                <c:pt idx="11001">
                  <c:v>280000</c:v>
                </c:pt>
                <c:pt idx="11002">
                  <c:v>324000</c:v>
                </c:pt>
                <c:pt idx="11003">
                  <c:v>300000</c:v>
                </c:pt>
                <c:pt idx="11004">
                  <c:v>360000</c:v>
                </c:pt>
                <c:pt idx="11005">
                  <c:v>600000</c:v>
                </c:pt>
                <c:pt idx="11006">
                  <c:v>950000</c:v>
                </c:pt>
                <c:pt idx="11007">
                  <c:v>599950</c:v>
                </c:pt>
                <c:pt idx="11008">
                  <c:v>190000</c:v>
                </c:pt>
                <c:pt idx="11009">
                  <c:v>350000</c:v>
                </c:pt>
                <c:pt idx="11010">
                  <c:v>522000</c:v>
                </c:pt>
                <c:pt idx="11011">
                  <c:v>850000</c:v>
                </c:pt>
                <c:pt idx="11012">
                  <c:v>308000</c:v>
                </c:pt>
                <c:pt idx="11013" formatCode="0.00E+00">
                  <c:v>1020000</c:v>
                </c:pt>
                <c:pt idx="11014">
                  <c:v>397500</c:v>
                </c:pt>
                <c:pt idx="11015">
                  <c:v>186000</c:v>
                </c:pt>
                <c:pt idx="11016">
                  <c:v>436500</c:v>
                </c:pt>
                <c:pt idx="11017">
                  <c:v>710000</c:v>
                </c:pt>
                <c:pt idx="11018" formatCode="0.00E+00">
                  <c:v>1378600</c:v>
                </c:pt>
                <c:pt idx="11019">
                  <c:v>450000</c:v>
                </c:pt>
                <c:pt idx="11020">
                  <c:v>375000</c:v>
                </c:pt>
                <c:pt idx="11021">
                  <c:v>315000</c:v>
                </c:pt>
                <c:pt idx="11022">
                  <c:v>467500</c:v>
                </c:pt>
                <c:pt idx="11023">
                  <c:v>330000</c:v>
                </c:pt>
                <c:pt idx="11024">
                  <c:v>665000</c:v>
                </c:pt>
                <c:pt idx="11025">
                  <c:v>760000</c:v>
                </c:pt>
                <c:pt idx="11026">
                  <c:v>469000</c:v>
                </c:pt>
                <c:pt idx="11027">
                  <c:v>408000</c:v>
                </c:pt>
                <c:pt idx="11028">
                  <c:v>851000</c:v>
                </c:pt>
                <c:pt idx="11029">
                  <c:v>410000</c:v>
                </c:pt>
                <c:pt idx="11030">
                  <c:v>235000</c:v>
                </c:pt>
                <c:pt idx="11031">
                  <c:v>207100</c:v>
                </c:pt>
                <c:pt idx="11032">
                  <c:v>560000</c:v>
                </c:pt>
                <c:pt idx="11033">
                  <c:v>903000</c:v>
                </c:pt>
                <c:pt idx="11034">
                  <c:v>998500</c:v>
                </c:pt>
                <c:pt idx="11035">
                  <c:v>268500</c:v>
                </c:pt>
                <c:pt idx="11036">
                  <c:v>494950</c:v>
                </c:pt>
                <c:pt idx="11037" formatCode="0.00E+00">
                  <c:v>1130000</c:v>
                </c:pt>
                <c:pt idx="11038">
                  <c:v>250000</c:v>
                </c:pt>
                <c:pt idx="11039">
                  <c:v>449000</c:v>
                </c:pt>
                <c:pt idx="11040" formatCode="0.00E+00">
                  <c:v>1225000</c:v>
                </c:pt>
                <c:pt idx="11041">
                  <c:v>325000</c:v>
                </c:pt>
                <c:pt idx="11042">
                  <c:v>506000</c:v>
                </c:pt>
                <c:pt idx="11043">
                  <c:v>751000</c:v>
                </c:pt>
                <c:pt idx="11044">
                  <c:v>280000</c:v>
                </c:pt>
                <c:pt idx="11045" formatCode="0.00E+00">
                  <c:v>1120000</c:v>
                </c:pt>
                <c:pt idx="11046">
                  <c:v>580000</c:v>
                </c:pt>
                <c:pt idx="11047">
                  <c:v>665000</c:v>
                </c:pt>
                <c:pt idx="11048">
                  <c:v>450000</c:v>
                </c:pt>
                <c:pt idx="11049">
                  <c:v>389900</c:v>
                </c:pt>
                <c:pt idx="11050">
                  <c:v>427000</c:v>
                </c:pt>
                <c:pt idx="11051">
                  <c:v>265000</c:v>
                </c:pt>
                <c:pt idx="11052">
                  <c:v>398000</c:v>
                </c:pt>
                <c:pt idx="11053">
                  <c:v>354000</c:v>
                </c:pt>
                <c:pt idx="11054">
                  <c:v>339950</c:v>
                </c:pt>
                <c:pt idx="11055">
                  <c:v>399000</c:v>
                </c:pt>
                <c:pt idx="11056">
                  <c:v>325000</c:v>
                </c:pt>
                <c:pt idx="11057">
                  <c:v>998800</c:v>
                </c:pt>
                <c:pt idx="11058">
                  <c:v>350000</c:v>
                </c:pt>
                <c:pt idx="11059" formatCode="0.00E+00">
                  <c:v>1000000</c:v>
                </c:pt>
                <c:pt idx="11060">
                  <c:v>561000</c:v>
                </c:pt>
                <c:pt idx="11061">
                  <c:v>245000</c:v>
                </c:pt>
                <c:pt idx="11062">
                  <c:v>570000</c:v>
                </c:pt>
                <c:pt idx="11063">
                  <c:v>845000</c:v>
                </c:pt>
                <c:pt idx="11064">
                  <c:v>314500</c:v>
                </c:pt>
                <c:pt idx="11065">
                  <c:v>650000</c:v>
                </c:pt>
                <c:pt idx="11066">
                  <c:v>298000</c:v>
                </c:pt>
                <c:pt idx="11067">
                  <c:v>500000</c:v>
                </c:pt>
                <c:pt idx="11068">
                  <c:v>870000</c:v>
                </c:pt>
                <c:pt idx="11069">
                  <c:v>299000</c:v>
                </c:pt>
                <c:pt idx="11070">
                  <c:v>527000</c:v>
                </c:pt>
                <c:pt idx="11071">
                  <c:v>420000</c:v>
                </c:pt>
                <c:pt idx="11072">
                  <c:v>290000</c:v>
                </c:pt>
                <c:pt idx="11073" formatCode="0.00E+00">
                  <c:v>1662000</c:v>
                </c:pt>
                <c:pt idx="11074">
                  <c:v>499990</c:v>
                </c:pt>
                <c:pt idx="11075">
                  <c:v>315000</c:v>
                </c:pt>
                <c:pt idx="11076">
                  <c:v>425000</c:v>
                </c:pt>
                <c:pt idx="11077">
                  <c:v>630000</c:v>
                </c:pt>
                <c:pt idx="11078">
                  <c:v>365000</c:v>
                </c:pt>
                <c:pt idx="11079">
                  <c:v>774000</c:v>
                </c:pt>
                <c:pt idx="11080">
                  <c:v>368888</c:v>
                </c:pt>
                <c:pt idx="11081">
                  <c:v>339500</c:v>
                </c:pt>
                <c:pt idx="11082">
                  <c:v>344950</c:v>
                </c:pt>
                <c:pt idx="11083">
                  <c:v>450000</c:v>
                </c:pt>
                <c:pt idx="11084">
                  <c:v>814950</c:v>
                </c:pt>
                <c:pt idx="11085">
                  <c:v>299900</c:v>
                </c:pt>
                <c:pt idx="11086">
                  <c:v>315000</c:v>
                </c:pt>
                <c:pt idx="11087">
                  <c:v>880000</c:v>
                </c:pt>
                <c:pt idx="11088">
                  <c:v>195000</c:v>
                </c:pt>
                <c:pt idx="11089">
                  <c:v>910000</c:v>
                </c:pt>
                <c:pt idx="11090">
                  <c:v>540000</c:v>
                </c:pt>
                <c:pt idx="11091">
                  <c:v>306000</c:v>
                </c:pt>
                <c:pt idx="11092">
                  <c:v>272000</c:v>
                </c:pt>
                <c:pt idx="11093" formatCode="0.00E+00">
                  <c:v>1295000</c:v>
                </c:pt>
                <c:pt idx="11094">
                  <c:v>450000</c:v>
                </c:pt>
                <c:pt idx="11095">
                  <c:v>450000</c:v>
                </c:pt>
                <c:pt idx="11096">
                  <c:v>310000</c:v>
                </c:pt>
                <c:pt idx="11097">
                  <c:v>530000</c:v>
                </c:pt>
                <c:pt idx="11098">
                  <c:v>435000</c:v>
                </c:pt>
                <c:pt idx="11099">
                  <c:v>485000</c:v>
                </c:pt>
                <c:pt idx="11100">
                  <c:v>690000</c:v>
                </c:pt>
                <c:pt idx="11101">
                  <c:v>305000</c:v>
                </c:pt>
                <c:pt idx="11102">
                  <c:v>300000</c:v>
                </c:pt>
                <c:pt idx="11103">
                  <c:v>289950</c:v>
                </c:pt>
                <c:pt idx="11104">
                  <c:v>575000</c:v>
                </c:pt>
                <c:pt idx="11105" formatCode="0.00E+00">
                  <c:v>1820000</c:v>
                </c:pt>
                <c:pt idx="11106">
                  <c:v>219000</c:v>
                </c:pt>
                <c:pt idx="11107">
                  <c:v>265000</c:v>
                </c:pt>
                <c:pt idx="11108" formatCode="0.00E+00">
                  <c:v>1105000</c:v>
                </c:pt>
                <c:pt idx="11109">
                  <c:v>200000</c:v>
                </c:pt>
                <c:pt idx="11110">
                  <c:v>545000</c:v>
                </c:pt>
                <c:pt idx="11111">
                  <c:v>378000</c:v>
                </c:pt>
                <c:pt idx="11112">
                  <c:v>388000</c:v>
                </c:pt>
                <c:pt idx="11113">
                  <c:v>425000</c:v>
                </c:pt>
                <c:pt idx="11114">
                  <c:v>536000</c:v>
                </c:pt>
                <c:pt idx="11115" formatCode="0.00E+00">
                  <c:v>1175000</c:v>
                </c:pt>
                <c:pt idx="11116">
                  <c:v>629950</c:v>
                </c:pt>
                <c:pt idx="11117">
                  <c:v>465000</c:v>
                </c:pt>
                <c:pt idx="11118">
                  <c:v>545000</c:v>
                </c:pt>
                <c:pt idx="11119">
                  <c:v>592000</c:v>
                </c:pt>
                <c:pt idx="11120">
                  <c:v>446000</c:v>
                </c:pt>
                <c:pt idx="11121">
                  <c:v>375000</c:v>
                </c:pt>
                <c:pt idx="11122">
                  <c:v>632500</c:v>
                </c:pt>
                <c:pt idx="11123">
                  <c:v>459950</c:v>
                </c:pt>
                <c:pt idx="11124">
                  <c:v>485000</c:v>
                </c:pt>
                <c:pt idx="11125">
                  <c:v>255000</c:v>
                </c:pt>
                <c:pt idx="11126">
                  <c:v>251750</c:v>
                </c:pt>
                <c:pt idx="11127">
                  <c:v>725000</c:v>
                </c:pt>
                <c:pt idx="11128">
                  <c:v>460000</c:v>
                </c:pt>
                <c:pt idx="11129">
                  <c:v>625000</c:v>
                </c:pt>
                <c:pt idx="11130">
                  <c:v>530000</c:v>
                </c:pt>
                <c:pt idx="11131">
                  <c:v>394950</c:v>
                </c:pt>
                <c:pt idx="11132">
                  <c:v>324950</c:v>
                </c:pt>
                <c:pt idx="11133">
                  <c:v>330000</c:v>
                </c:pt>
                <c:pt idx="11134">
                  <c:v>220000</c:v>
                </c:pt>
                <c:pt idx="11135">
                  <c:v>685000</c:v>
                </c:pt>
                <c:pt idx="11136">
                  <c:v>500000</c:v>
                </c:pt>
                <c:pt idx="11137">
                  <c:v>368000</c:v>
                </c:pt>
                <c:pt idx="11138">
                  <c:v>825000</c:v>
                </c:pt>
                <c:pt idx="11139">
                  <c:v>660000</c:v>
                </c:pt>
                <c:pt idx="11140">
                  <c:v>253000</c:v>
                </c:pt>
                <c:pt idx="11141">
                  <c:v>392500</c:v>
                </c:pt>
                <c:pt idx="11142">
                  <c:v>605000</c:v>
                </c:pt>
                <c:pt idx="11143">
                  <c:v>215000</c:v>
                </c:pt>
                <c:pt idx="11144">
                  <c:v>650000</c:v>
                </c:pt>
                <c:pt idx="11145">
                  <c:v>877500</c:v>
                </c:pt>
                <c:pt idx="11146">
                  <c:v>232500</c:v>
                </c:pt>
                <c:pt idx="11147">
                  <c:v>234000</c:v>
                </c:pt>
                <c:pt idx="11148">
                  <c:v>380000</c:v>
                </c:pt>
                <c:pt idx="11149">
                  <c:v>420000</c:v>
                </c:pt>
                <c:pt idx="11150">
                  <c:v>399950</c:v>
                </c:pt>
                <c:pt idx="11151">
                  <c:v>256750</c:v>
                </c:pt>
                <c:pt idx="11152">
                  <c:v>535000</c:v>
                </c:pt>
                <c:pt idx="11153">
                  <c:v>515000</c:v>
                </c:pt>
                <c:pt idx="11154">
                  <c:v>770000</c:v>
                </c:pt>
                <c:pt idx="11155">
                  <c:v>256000</c:v>
                </c:pt>
                <c:pt idx="11156">
                  <c:v>489900</c:v>
                </c:pt>
                <c:pt idx="11157">
                  <c:v>165000</c:v>
                </c:pt>
                <c:pt idx="11158">
                  <c:v>220000</c:v>
                </c:pt>
                <c:pt idx="11159">
                  <c:v>575000</c:v>
                </c:pt>
                <c:pt idx="11160">
                  <c:v>375000</c:v>
                </c:pt>
                <c:pt idx="11161">
                  <c:v>422250</c:v>
                </c:pt>
                <c:pt idx="11162">
                  <c:v>420000</c:v>
                </c:pt>
                <c:pt idx="11163">
                  <c:v>608000</c:v>
                </c:pt>
                <c:pt idx="11164">
                  <c:v>620000</c:v>
                </c:pt>
                <c:pt idx="11165">
                  <c:v>850000</c:v>
                </c:pt>
                <c:pt idx="11166">
                  <c:v>463000</c:v>
                </c:pt>
                <c:pt idx="11167">
                  <c:v>750000</c:v>
                </c:pt>
                <c:pt idx="11168" formatCode="0.00E+00">
                  <c:v>1070000</c:v>
                </c:pt>
                <c:pt idx="11169">
                  <c:v>290000</c:v>
                </c:pt>
                <c:pt idx="11170">
                  <c:v>525000</c:v>
                </c:pt>
                <c:pt idx="11171">
                  <c:v>319000</c:v>
                </c:pt>
                <c:pt idx="11172">
                  <c:v>592500</c:v>
                </c:pt>
                <c:pt idx="11173">
                  <c:v>350000</c:v>
                </c:pt>
                <c:pt idx="11174">
                  <c:v>454900</c:v>
                </c:pt>
                <c:pt idx="11175">
                  <c:v>272000</c:v>
                </c:pt>
                <c:pt idx="11176">
                  <c:v>357500</c:v>
                </c:pt>
                <c:pt idx="11177">
                  <c:v>285000</c:v>
                </c:pt>
                <c:pt idx="11178">
                  <c:v>280000</c:v>
                </c:pt>
                <c:pt idx="11179">
                  <c:v>477000</c:v>
                </c:pt>
                <c:pt idx="11180">
                  <c:v>750000</c:v>
                </c:pt>
                <c:pt idx="11181">
                  <c:v>595000</c:v>
                </c:pt>
                <c:pt idx="11182">
                  <c:v>525000</c:v>
                </c:pt>
                <c:pt idx="11183">
                  <c:v>319000</c:v>
                </c:pt>
                <c:pt idx="11184">
                  <c:v>225000</c:v>
                </c:pt>
                <c:pt idx="11185">
                  <c:v>485000</c:v>
                </c:pt>
                <c:pt idx="11186">
                  <c:v>341000</c:v>
                </c:pt>
                <c:pt idx="11187">
                  <c:v>674000</c:v>
                </c:pt>
                <c:pt idx="11188">
                  <c:v>442250</c:v>
                </c:pt>
                <c:pt idx="11189">
                  <c:v>591000</c:v>
                </c:pt>
                <c:pt idx="11190">
                  <c:v>276000</c:v>
                </c:pt>
                <c:pt idx="11191">
                  <c:v>394000</c:v>
                </c:pt>
                <c:pt idx="11192">
                  <c:v>355000</c:v>
                </c:pt>
                <c:pt idx="11193">
                  <c:v>260000</c:v>
                </c:pt>
                <c:pt idx="11194">
                  <c:v>300000</c:v>
                </c:pt>
                <c:pt idx="11195">
                  <c:v>310000</c:v>
                </c:pt>
                <c:pt idx="11196">
                  <c:v>209000</c:v>
                </c:pt>
                <c:pt idx="11197">
                  <c:v>344950</c:v>
                </c:pt>
                <c:pt idx="11198">
                  <c:v>230000</c:v>
                </c:pt>
                <c:pt idx="11199">
                  <c:v>336950</c:v>
                </c:pt>
                <c:pt idx="11200">
                  <c:v>700000</c:v>
                </c:pt>
                <c:pt idx="11201">
                  <c:v>230000</c:v>
                </c:pt>
                <c:pt idx="11202">
                  <c:v>443500</c:v>
                </c:pt>
                <c:pt idx="11203">
                  <c:v>471000</c:v>
                </c:pt>
                <c:pt idx="11204">
                  <c:v>595000</c:v>
                </c:pt>
                <c:pt idx="11205">
                  <c:v>470000</c:v>
                </c:pt>
                <c:pt idx="11206">
                  <c:v>600000</c:v>
                </c:pt>
                <c:pt idx="11207" formatCode="0.00E+00">
                  <c:v>1381000</c:v>
                </c:pt>
                <c:pt idx="11208">
                  <c:v>427800</c:v>
                </c:pt>
                <c:pt idx="11209">
                  <c:v>445000</c:v>
                </c:pt>
                <c:pt idx="11210">
                  <c:v>382000</c:v>
                </c:pt>
                <c:pt idx="11211">
                  <c:v>577000</c:v>
                </c:pt>
                <c:pt idx="11212">
                  <c:v>427000</c:v>
                </c:pt>
                <c:pt idx="11213">
                  <c:v>255000</c:v>
                </c:pt>
                <c:pt idx="11214">
                  <c:v>240000</c:v>
                </c:pt>
                <c:pt idx="11215" formatCode="0.00E+00">
                  <c:v>1234580</c:v>
                </c:pt>
                <c:pt idx="11216">
                  <c:v>435000</c:v>
                </c:pt>
                <c:pt idx="11217" formatCode="0.00E+00">
                  <c:v>1450000</c:v>
                </c:pt>
                <c:pt idx="11218">
                  <c:v>425000</c:v>
                </c:pt>
                <c:pt idx="11219">
                  <c:v>393000</c:v>
                </c:pt>
                <c:pt idx="11220">
                  <c:v>264950</c:v>
                </c:pt>
                <c:pt idx="11221">
                  <c:v>746500</c:v>
                </c:pt>
                <c:pt idx="11222">
                  <c:v>450000</c:v>
                </c:pt>
                <c:pt idx="11223">
                  <c:v>229950</c:v>
                </c:pt>
                <c:pt idx="11224">
                  <c:v>425000</c:v>
                </c:pt>
                <c:pt idx="11225" formatCode="0.00E+00">
                  <c:v>2555000</c:v>
                </c:pt>
                <c:pt idx="11226" formatCode="0.00E+00">
                  <c:v>1400000</c:v>
                </c:pt>
                <c:pt idx="11227">
                  <c:v>753000</c:v>
                </c:pt>
                <c:pt idx="11228">
                  <c:v>310000</c:v>
                </c:pt>
                <c:pt idx="11229">
                  <c:v>395000</c:v>
                </c:pt>
                <c:pt idx="11230">
                  <c:v>725000</c:v>
                </c:pt>
                <c:pt idx="11231">
                  <c:v>295000</c:v>
                </c:pt>
                <c:pt idx="11232">
                  <c:v>225000</c:v>
                </c:pt>
                <c:pt idx="11233" formatCode="0.00E+00">
                  <c:v>1699000</c:v>
                </c:pt>
                <c:pt idx="11234">
                  <c:v>431000</c:v>
                </c:pt>
                <c:pt idx="11235">
                  <c:v>358500</c:v>
                </c:pt>
                <c:pt idx="11236">
                  <c:v>595000</c:v>
                </c:pt>
                <c:pt idx="11237">
                  <c:v>468000</c:v>
                </c:pt>
                <c:pt idx="11238">
                  <c:v>260000</c:v>
                </c:pt>
                <c:pt idx="11239">
                  <c:v>375000</c:v>
                </c:pt>
                <c:pt idx="11240">
                  <c:v>295000</c:v>
                </c:pt>
                <c:pt idx="11241">
                  <c:v>403900</c:v>
                </c:pt>
                <c:pt idx="11242">
                  <c:v>269950</c:v>
                </c:pt>
                <c:pt idx="11243">
                  <c:v>640000</c:v>
                </c:pt>
                <c:pt idx="11244">
                  <c:v>221000</c:v>
                </c:pt>
                <c:pt idx="11245">
                  <c:v>255000</c:v>
                </c:pt>
                <c:pt idx="11246">
                  <c:v>300000</c:v>
                </c:pt>
                <c:pt idx="11247">
                  <c:v>270000</c:v>
                </c:pt>
                <c:pt idx="11248">
                  <c:v>575000</c:v>
                </c:pt>
                <c:pt idx="11249">
                  <c:v>246900</c:v>
                </c:pt>
                <c:pt idx="11250">
                  <c:v>635000</c:v>
                </c:pt>
                <c:pt idx="11251">
                  <c:v>450000</c:v>
                </c:pt>
                <c:pt idx="11252">
                  <c:v>215000</c:v>
                </c:pt>
                <c:pt idx="11253">
                  <c:v>785000</c:v>
                </c:pt>
                <c:pt idx="11254">
                  <c:v>522500</c:v>
                </c:pt>
                <c:pt idx="11255">
                  <c:v>150000</c:v>
                </c:pt>
                <c:pt idx="11256">
                  <c:v>199950</c:v>
                </c:pt>
                <c:pt idx="11257" formatCode="0.00E+00">
                  <c:v>3000000</c:v>
                </c:pt>
                <c:pt idx="11258">
                  <c:v>379900</c:v>
                </c:pt>
                <c:pt idx="11259">
                  <c:v>950000</c:v>
                </c:pt>
                <c:pt idx="11260">
                  <c:v>865000</c:v>
                </c:pt>
                <c:pt idx="11261">
                  <c:v>785000</c:v>
                </c:pt>
                <c:pt idx="11262">
                  <c:v>245700</c:v>
                </c:pt>
                <c:pt idx="11263">
                  <c:v>951000</c:v>
                </c:pt>
                <c:pt idx="11264">
                  <c:v>499950</c:v>
                </c:pt>
                <c:pt idx="11265">
                  <c:v>257000</c:v>
                </c:pt>
                <c:pt idx="11266">
                  <c:v>549000</c:v>
                </c:pt>
                <c:pt idx="11267" formatCode="0.00E+00">
                  <c:v>1600000</c:v>
                </c:pt>
                <c:pt idx="11268" formatCode="0.00E+00">
                  <c:v>1400000</c:v>
                </c:pt>
                <c:pt idx="11269">
                  <c:v>619000</c:v>
                </c:pt>
                <c:pt idx="11270">
                  <c:v>311000</c:v>
                </c:pt>
                <c:pt idx="11271">
                  <c:v>600000</c:v>
                </c:pt>
                <c:pt idx="11272" formatCode="0.00E+00">
                  <c:v>1080000</c:v>
                </c:pt>
                <c:pt idx="11273">
                  <c:v>436000</c:v>
                </c:pt>
                <c:pt idx="11274">
                  <c:v>205000</c:v>
                </c:pt>
                <c:pt idx="11275">
                  <c:v>514000</c:v>
                </c:pt>
                <c:pt idx="11276">
                  <c:v>530000</c:v>
                </c:pt>
                <c:pt idx="11277">
                  <c:v>511000</c:v>
                </c:pt>
                <c:pt idx="11278" formatCode="0.00E+00">
                  <c:v>2100000</c:v>
                </c:pt>
                <c:pt idx="11279">
                  <c:v>370000</c:v>
                </c:pt>
                <c:pt idx="11280">
                  <c:v>500000</c:v>
                </c:pt>
                <c:pt idx="11281">
                  <c:v>710000</c:v>
                </c:pt>
                <c:pt idx="11282">
                  <c:v>270000</c:v>
                </c:pt>
                <c:pt idx="11283">
                  <c:v>415000</c:v>
                </c:pt>
                <c:pt idx="11284" formatCode="0.00E+00">
                  <c:v>1800000</c:v>
                </c:pt>
                <c:pt idx="11285">
                  <c:v>236000</c:v>
                </c:pt>
                <c:pt idx="11286">
                  <c:v>278000</c:v>
                </c:pt>
                <c:pt idx="11287">
                  <c:v>312000</c:v>
                </c:pt>
                <c:pt idx="11288">
                  <c:v>539000</c:v>
                </c:pt>
                <c:pt idx="11289">
                  <c:v>498000</c:v>
                </c:pt>
                <c:pt idx="11290">
                  <c:v>857000</c:v>
                </c:pt>
                <c:pt idx="11291">
                  <c:v>780000</c:v>
                </c:pt>
                <c:pt idx="11292">
                  <c:v>650000</c:v>
                </c:pt>
                <c:pt idx="11293">
                  <c:v>559500</c:v>
                </c:pt>
                <c:pt idx="11294">
                  <c:v>219950</c:v>
                </c:pt>
                <c:pt idx="11295">
                  <c:v>671500</c:v>
                </c:pt>
                <c:pt idx="11296">
                  <c:v>813000</c:v>
                </c:pt>
                <c:pt idx="11297">
                  <c:v>182000</c:v>
                </c:pt>
                <c:pt idx="11298">
                  <c:v>203700</c:v>
                </c:pt>
                <c:pt idx="11299">
                  <c:v>740000</c:v>
                </c:pt>
                <c:pt idx="11300">
                  <c:v>230000</c:v>
                </c:pt>
                <c:pt idx="11301">
                  <c:v>128000</c:v>
                </c:pt>
                <c:pt idx="11302">
                  <c:v>345000</c:v>
                </c:pt>
                <c:pt idx="11303">
                  <c:v>663000</c:v>
                </c:pt>
                <c:pt idx="11304">
                  <c:v>329950</c:v>
                </c:pt>
                <c:pt idx="11305" formatCode="0.00E+00">
                  <c:v>1047500</c:v>
                </c:pt>
                <c:pt idx="11306">
                  <c:v>402300</c:v>
                </c:pt>
                <c:pt idx="11307">
                  <c:v>492000</c:v>
                </c:pt>
                <c:pt idx="11308">
                  <c:v>448000</c:v>
                </c:pt>
                <c:pt idx="11309">
                  <c:v>273000</c:v>
                </c:pt>
                <c:pt idx="11310">
                  <c:v>335000</c:v>
                </c:pt>
                <c:pt idx="11311">
                  <c:v>695000</c:v>
                </c:pt>
                <c:pt idx="11312">
                  <c:v>279000</c:v>
                </c:pt>
                <c:pt idx="11313">
                  <c:v>485000</c:v>
                </c:pt>
                <c:pt idx="11314">
                  <c:v>383000</c:v>
                </c:pt>
                <c:pt idx="11315">
                  <c:v>490000</c:v>
                </c:pt>
                <c:pt idx="11316">
                  <c:v>240000</c:v>
                </c:pt>
                <c:pt idx="11317">
                  <c:v>285000</c:v>
                </c:pt>
                <c:pt idx="11318">
                  <c:v>524950</c:v>
                </c:pt>
                <c:pt idx="11319">
                  <c:v>729000</c:v>
                </c:pt>
                <c:pt idx="11320">
                  <c:v>460000</c:v>
                </c:pt>
                <c:pt idx="11321">
                  <c:v>687500</c:v>
                </c:pt>
                <c:pt idx="11322" formatCode="0.00E+00">
                  <c:v>1168000</c:v>
                </c:pt>
                <c:pt idx="11323">
                  <c:v>825000</c:v>
                </c:pt>
                <c:pt idx="11324">
                  <c:v>314950</c:v>
                </c:pt>
                <c:pt idx="11325">
                  <c:v>470000</c:v>
                </c:pt>
                <c:pt idx="11326">
                  <c:v>500000</c:v>
                </c:pt>
                <c:pt idx="11327">
                  <c:v>313000</c:v>
                </c:pt>
                <c:pt idx="11328">
                  <c:v>445000</c:v>
                </c:pt>
                <c:pt idx="11329">
                  <c:v>300000</c:v>
                </c:pt>
                <c:pt idx="11330">
                  <c:v>619500</c:v>
                </c:pt>
                <c:pt idx="11331">
                  <c:v>305000</c:v>
                </c:pt>
                <c:pt idx="11332">
                  <c:v>874000</c:v>
                </c:pt>
                <c:pt idx="11333">
                  <c:v>477500</c:v>
                </c:pt>
                <c:pt idx="11334">
                  <c:v>700000</c:v>
                </c:pt>
                <c:pt idx="11335">
                  <c:v>515000</c:v>
                </c:pt>
                <c:pt idx="11336">
                  <c:v>590000</c:v>
                </c:pt>
                <c:pt idx="11337">
                  <c:v>205000</c:v>
                </c:pt>
                <c:pt idx="11338">
                  <c:v>310000</c:v>
                </c:pt>
                <c:pt idx="11339">
                  <c:v>442500</c:v>
                </c:pt>
                <c:pt idx="11340" formatCode="0.00E+00">
                  <c:v>1078500</c:v>
                </c:pt>
                <c:pt idx="11341">
                  <c:v>530000</c:v>
                </c:pt>
                <c:pt idx="11342">
                  <c:v>343500</c:v>
                </c:pt>
                <c:pt idx="11343">
                  <c:v>334900</c:v>
                </c:pt>
                <c:pt idx="11344">
                  <c:v>544300</c:v>
                </c:pt>
                <c:pt idx="11345">
                  <c:v>370000</c:v>
                </c:pt>
                <c:pt idx="11346">
                  <c:v>245000</c:v>
                </c:pt>
                <c:pt idx="11347">
                  <c:v>535000</c:v>
                </c:pt>
                <c:pt idx="11348">
                  <c:v>202000</c:v>
                </c:pt>
                <c:pt idx="11349">
                  <c:v>490000</c:v>
                </c:pt>
                <c:pt idx="11350">
                  <c:v>651500</c:v>
                </c:pt>
                <c:pt idx="11351">
                  <c:v>270000</c:v>
                </c:pt>
                <c:pt idx="11352" formatCode="0.00E+00">
                  <c:v>1164000</c:v>
                </c:pt>
                <c:pt idx="11353">
                  <c:v>289000</c:v>
                </c:pt>
                <c:pt idx="11354">
                  <c:v>240000</c:v>
                </c:pt>
                <c:pt idx="11355">
                  <c:v>790000</c:v>
                </c:pt>
                <c:pt idx="11356">
                  <c:v>350000</c:v>
                </c:pt>
                <c:pt idx="11357">
                  <c:v>246950</c:v>
                </c:pt>
                <c:pt idx="11358">
                  <c:v>400000</c:v>
                </c:pt>
                <c:pt idx="11359">
                  <c:v>533000</c:v>
                </c:pt>
                <c:pt idx="11360">
                  <c:v>198400</c:v>
                </c:pt>
                <c:pt idx="11361">
                  <c:v>495000</c:v>
                </c:pt>
                <c:pt idx="11362">
                  <c:v>862000</c:v>
                </c:pt>
                <c:pt idx="11363">
                  <c:v>870000</c:v>
                </c:pt>
                <c:pt idx="11364">
                  <c:v>875000</c:v>
                </c:pt>
                <c:pt idx="11365">
                  <c:v>317000</c:v>
                </c:pt>
                <c:pt idx="11366">
                  <c:v>325000</c:v>
                </c:pt>
                <c:pt idx="11367">
                  <c:v>615000</c:v>
                </c:pt>
                <c:pt idx="11368">
                  <c:v>334950</c:v>
                </c:pt>
                <c:pt idx="11369">
                  <c:v>775000</c:v>
                </c:pt>
                <c:pt idx="11370">
                  <c:v>600000</c:v>
                </c:pt>
                <c:pt idx="11371">
                  <c:v>565000</c:v>
                </c:pt>
                <c:pt idx="11372">
                  <c:v>292500</c:v>
                </c:pt>
                <c:pt idx="11373">
                  <c:v>825000</c:v>
                </c:pt>
                <c:pt idx="11374">
                  <c:v>495000</c:v>
                </c:pt>
                <c:pt idx="11375">
                  <c:v>525000</c:v>
                </c:pt>
                <c:pt idx="11376">
                  <c:v>438600</c:v>
                </c:pt>
                <c:pt idx="11377">
                  <c:v>507000</c:v>
                </c:pt>
                <c:pt idx="11378">
                  <c:v>275900</c:v>
                </c:pt>
                <c:pt idx="11379" formatCode="0.00E+00">
                  <c:v>1170000</c:v>
                </c:pt>
                <c:pt idx="11380">
                  <c:v>275000</c:v>
                </c:pt>
                <c:pt idx="11381">
                  <c:v>355000</c:v>
                </c:pt>
                <c:pt idx="11382">
                  <c:v>233000</c:v>
                </c:pt>
                <c:pt idx="11383">
                  <c:v>666000</c:v>
                </c:pt>
                <c:pt idx="11384">
                  <c:v>317500</c:v>
                </c:pt>
                <c:pt idx="11385">
                  <c:v>420000</c:v>
                </c:pt>
                <c:pt idx="11386">
                  <c:v>290000</c:v>
                </c:pt>
                <c:pt idx="11387">
                  <c:v>320000</c:v>
                </c:pt>
                <c:pt idx="11388">
                  <c:v>650000</c:v>
                </c:pt>
                <c:pt idx="11389">
                  <c:v>325000</c:v>
                </c:pt>
                <c:pt idx="11390">
                  <c:v>165000</c:v>
                </c:pt>
                <c:pt idx="11391">
                  <c:v>500000</c:v>
                </c:pt>
                <c:pt idx="11392">
                  <c:v>443000</c:v>
                </c:pt>
                <c:pt idx="11393">
                  <c:v>213400</c:v>
                </c:pt>
                <c:pt idx="11394">
                  <c:v>480000</c:v>
                </c:pt>
                <c:pt idx="11395">
                  <c:v>275000</c:v>
                </c:pt>
                <c:pt idx="11396">
                  <c:v>299880</c:v>
                </c:pt>
                <c:pt idx="11397">
                  <c:v>499950</c:v>
                </c:pt>
                <c:pt idx="11398" formatCode="0.00E+00">
                  <c:v>1705000</c:v>
                </c:pt>
                <c:pt idx="11399">
                  <c:v>550000</c:v>
                </c:pt>
                <c:pt idx="11400">
                  <c:v>300000</c:v>
                </c:pt>
                <c:pt idx="11401">
                  <c:v>920000</c:v>
                </c:pt>
                <c:pt idx="11402" formatCode="0.00E+00">
                  <c:v>2300000</c:v>
                </c:pt>
                <c:pt idx="11403">
                  <c:v>620000</c:v>
                </c:pt>
                <c:pt idx="11404">
                  <c:v>253500</c:v>
                </c:pt>
                <c:pt idx="11405">
                  <c:v>978000</c:v>
                </c:pt>
                <c:pt idx="11406">
                  <c:v>387500</c:v>
                </c:pt>
                <c:pt idx="11407">
                  <c:v>325000</c:v>
                </c:pt>
                <c:pt idx="11408">
                  <c:v>568000</c:v>
                </c:pt>
                <c:pt idx="11409">
                  <c:v>525000</c:v>
                </c:pt>
                <c:pt idx="11410">
                  <c:v>560000</c:v>
                </c:pt>
                <c:pt idx="11411">
                  <c:v>394000</c:v>
                </c:pt>
                <c:pt idx="11412">
                  <c:v>484950</c:v>
                </c:pt>
                <c:pt idx="11413" formatCode="0.00E+00">
                  <c:v>1295000</c:v>
                </c:pt>
                <c:pt idx="11414">
                  <c:v>315000</c:v>
                </c:pt>
                <c:pt idx="11415">
                  <c:v>590000</c:v>
                </c:pt>
                <c:pt idx="11416">
                  <c:v>106000</c:v>
                </c:pt>
                <c:pt idx="11417">
                  <c:v>751000</c:v>
                </c:pt>
                <c:pt idx="11418">
                  <c:v>474000</c:v>
                </c:pt>
                <c:pt idx="11419">
                  <c:v>189000</c:v>
                </c:pt>
                <c:pt idx="11420">
                  <c:v>440500</c:v>
                </c:pt>
                <c:pt idx="11421" formatCode="0.00E+00">
                  <c:v>1017000</c:v>
                </c:pt>
                <c:pt idx="11422">
                  <c:v>589000</c:v>
                </c:pt>
                <c:pt idx="11423">
                  <c:v>273000</c:v>
                </c:pt>
                <c:pt idx="11424">
                  <c:v>950000</c:v>
                </c:pt>
                <c:pt idx="11425">
                  <c:v>277700</c:v>
                </c:pt>
                <c:pt idx="11426">
                  <c:v>299900</c:v>
                </c:pt>
                <c:pt idx="11427">
                  <c:v>235000</c:v>
                </c:pt>
                <c:pt idx="11428">
                  <c:v>464000</c:v>
                </c:pt>
                <c:pt idx="11429">
                  <c:v>281000</c:v>
                </c:pt>
                <c:pt idx="11430">
                  <c:v>320000</c:v>
                </c:pt>
                <c:pt idx="11431">
                  <c:v>282000</c:v>
                </c:pt>
                <c:pt idx="11432">
                  <c:v>745000</c:v>
                </c:pt>
                <c:pt idx="11433">
                  <c:v>245000</c:v>
                </c:pt>
                <c:pt idx="11434">
                  <c:v>250000</c:v>
                </c:pt>
                <c:pt idx="11435">
                  <c:v>470000</c:v>
                </c:pt>
                <c:pt idx="11436">
                  <c:v>216650</c:v>
                </c:pt>
                <c:pt idx="11437">
                  <c:v>440000</c:v>
                </c:pt>
                <c:pt idx="11438">
                  <c:v>590000</c:v>
                </c:pt>
                <c:pt idx="11439">
                  <c:v>935000</c:v>
                </c:pt>
                <c:pt idx="11440">
                  <c:v>848000</c:v>
                </c:pt>
                <c:pt idx="11441">
                  <c:v>827500</c:v>
                </c:pt>
                <c:pt idx="11442" formatCode="0.00E+00">
                  <c:v>1125000</c:v>
                </c:pt>
                <c:pt idx="11443">
                  <c:v>630000</c:v>
                </c:pt>
                <c:pt idx="11444">
                  <c:v>340000</c:v>
                </c:pt>
                <c:pt idx="11445">
                  <c:v>570000</c:v>
                </c:pt>
                <c:pt idx="11446" formatCode="0.00E+00">
                  <c:v>2750000</c:v>
                </c:pt>
                <c:pt idx="11447">
                  <c:v>514500</c:v>
                </c:pt>
                <c:pt idx="11448">
                  <c:v>360000</c:v>
                </c:pt>
                <c:pt idx="11449">
                  <c:v>228900</c:v>
                </c:pt>
                <c:pt idx="11450">
                  <c:v>660000</c:v>
                </c:pt>
                <c:pt idx="11451">
                  <c:v>647000</c:v>
                </c:pt>
                <c:pt idx="11452">
                  <c:v>366000</c:v>
                </c:pt>
                <c:pt idx="11453">
                  <c:v>354000</c:v>
                </c:pt>
                <c:pt idx="11454">
                  <c:v>850000</c:v>
                </c:pt>
                <c:pt idx="11455">
                  <c:v>496700</c:v>
                </c:pt>
                <c:pt idx="11456">
                  <c:v>300000</c:v>
                </c:pt>
                <c:pt idx="11457">
                  <c:v>390000</c:v>
                </c:pt>
                <c:pt idx="11458">
                  <c:v>350000</c:v>
                </c:pt>
                <c:pt idx="11459">
                  <c:v>561000</c:v>
                </c:pt>
                <c:pt idx="11460">
                  <c:v>475000</c:v>
                </c:pt>
                <c:pt idx="11461">
                  <c:v>275000</c:v>
                </c:pt>
                <c:pt idx="11462">
                  <c:v>290000</c:v>
                </c:pt>
                <c:pt idx="11463">
                  <c:v>199000</c:v>
                </c:pt>
                <c:pt idx="11464">
                  <c:v>279900</c:v>
                </c:pt>
                <c:pt idx="11465" formatCode="0.00E+00">
                  <c:v>1655000</c:v>
                </c:pt>
                <c:pt idx="11466">
                  <c:v>405000</c:v>
                </c:pt>
                <c:pt idx="11467">
                  <c:v>615000</c:v>
                </c:pt>
                <c:pt idx="11468">
                  <c:v>268000</c:v>
                </c:pt>
                <c:pt idx="11469">
                  <c:v>451000</c:v>
                </c:pt>
                <c:pt idx="11470">
                  <c:v>850000</c:v>
                </c:pt>
                <c:pt idx="11471" formatCode="0.00E+00">
                  <c:v>1180000</c:v>
                </c:pt>
                <c:pt idx="11472">
                  <c:v>245000</c:v>
                </c:pt>
                <c:pt idx="11473">
                  <c:v>450000</c:v>
                </c:pt>
                <c:pt idx="11474">
                  <c:v>370350</c:v>
                </c:pt>
                <c:pt idx="11475">
                  <c:v>543000</c:v>
                </c:pt>
                <c:pt idx="11476">
                  <c:v>265000</c:v>
                </c:pt>
                <c:pt idx="11477">
                  <c:v>497000</c:v>
                </c:pt>
                <c:pt idx="11478">
                  <c:v>419000</c:v>
                </c:pt>
                <c:pt idx="11479">
                  <c:v>545800</c:v>
                </c:pt>
                <c:pt idx="11480">
                  <c:v>403000</c:v>
                </c:pt>
                <c:pt idx="11481">
                  <c:v>195000</c:v>
                </c:pt>
                <c:pt idx="11482" formatCode="0.00E+00">
                  <c:v>1125000</c:v>
                </c:pt>
                <c:pt idx="11483">
                  <c:v>255000</c:v>
                </c:pt>
                <c:pt idx="11484">
                  <c:v>500000</c:v>
                </c:pt>
                <c:pt idx="11485">
                  <c:v>855000</c:v>
                </c:pt>
                <c:pt idx="11486">
                  <c:v>390000</c:v>
                </c:pt>
                <c:pt idx="11487">
                  <c:v>339000</c:v>
                </c:pt>
                <c:pt idx="11488" formatCode="0.00E+00">
                  <c:v>1325000</c:v>
                </c:pt>
                <c:pt idx="11489">
                  <c:v>429900</c:v>
                </c:pt>
                <c:pt idx="11490">
                  <c:v>370900</c:v>
                </c:pt>
                <c:pt idx="11491">
                  <c:v>457500</c:v>
                </c:pt>
                <c:pt idx="11492">
                  <c:v>499000</c:v>
                </c:pt>
                <c:pt idx="11493">
                  <c:v>225000</c:v>
                </c:pt>
                <c:pt idx="11494">
                  <c:v>615000</c:v>
                </c:pt>
                <c:pt idx="11495">
                  <c:v>455000</c:v>
                </c:pt>
                <c:pt idx="11496">
                  <c:v>458000</c:v>
                </c:pt>
                <c:pt idx="11497">
                  <c:v>580000</c:v>
                </c:pt>
                <c:pt idx="11498">
                  <c:v>966000</c:v>
                </c:pt>
                <c:pt idx="11499">
                  <c:v>240000</c:v>
                </c:pt>
                <c:pt idx="11500">
                  <c:v>229050</c:v>
                </c:pt>
                <c:pt idx="11501">
                  <c:v>328500</c:v>
                </c:pt>
                <c:pt idx="11502">
                  <c:v>319000</c:v>
                </c:pt>
                <c:pt idx="11503">
                  <c:v>650000</c:v>
                </c:pt>
                <c:pt idx="11504">
                  <c:v>398500</c:v>
                </c:pt>
                <c:pt idx="11505">
                  <c:v>250000</c:v>
                </c:pt>
                <c:pt idx="11506">
                  <c:v>815000</c:v>
                </c:pt>
                <c:pt idx="11507" formatCode="0.00E+00">
                  <c:v>1065000</c:v>
                </c:pt>
                <c:pt idx="11508">
                  <c:v>510000</c:v>
                </c:pt>
                <c:pt idx="11509">
                  <c:v>156000</c:v>
                </c:pt>
                <c:pt idx="11510">
                  <c:v>254500</c:v>
                </c:pt>
                <c:pt idx="11511">
                  <c:v>760000</c:v>
                </c:pt>
                <c:pt idx="11512">
                  <c:v>210000</c:v>
                </c:pt>
                <c:pt idx="11513">
                  <c:v>349950</c:v>
                </c:pt>
                <c:pt idx="11514">
                  <c:v>676000</c:v>
                </c:pt>
                <c:pt idx="11515">
                  <c:v>475000</c:v>
                </c:pt>
                <c:pt idx="11516">
                  <c:v>880000</c:v>
                </c:pt>
                <c:pt idx="11517" formatCode="0.00E+00">
                  <c:v>1209000</c:v>
                </c:pt>
                <c:pt idx="11518">
                  <c:v>420000</c:v>
                </c:pt>
                <c:pt idx="11519">
                  <c:v>607000</c:v>
                </c:pt>
                <c:pt idx="11520">
                  <c:v>475000</c:v>
                </c:pt>
                <c:pt idx="11521">
                  <c:v>395000</c:v>
                </c:pt>
                <c:pt idx="11522">
                  <c:v>650000</c:v>
                </c:pt>
                <c:pt idx="11523">
                  <c:v>625000</c:v>
                </c:pt>
                <c:pt idx="11524">
                  <c:v>849000</c:v>
                </c:pt>
                <c:pt idx="11525">
                  <c:v>429950</c:v>
                </c:pt>
                <c:pt idx="11526">
                  <c:v>825000</c:v>
                </c:pt>
                <c:pt idx="11527">
                  <c:v>505000</c:v>
                </c:pt>
                <c:pt idx="11528">
                  <c:v>265000</c:v>
                </c:pt>
                <c:pt idx="11529">
                  <c:v>283000</c:v>
                </c:pt>
                <c:pt idx="11530">
                  <c:v>560000</c:v>
                </c:pt>
                <c:pt idx="11531">
                  <c:v>765000</c:v>
                </c:pt>
                <c:pt idx="11532">
                  <c:v>610000</c:v>
                </c:pt>
                <c:pt idx="11533">
                  <c:v>589000</c:v>
                </c:pt>
                <c:pt idx="11534">
                  <c:v>192500</c:v>
                </c:pt>
                <c:pt idx="11535" formatCode="0.00E+00">
                  <c:v>3200000</c:v>
                </c:pt>
                <c:pt idx="11536">
                  <c:v>550000</c:v>
                </c:pt>
                <c:pt idx="11537">
                  <c:v>460000</c:v>
                </c:pt>
                <c:pt idx="11538">
                  <c:v>264500</c:v>
                </c:pt>
                <c:pt idx="11539">
                  <c:v>339000</c:v>
                </c:pt>
                <c:pt idx="11540">
                  <c:v>950000</c:v>
                </c:pt>
                <c:pt idx="11541">
                  <c:v>677500</c:v>
                </c:pt>
                <c:pt idx="11542">
                  <c:v>690000</c:v>
                </c:pt>
                <c:pt idx="11543">
                  <c:v>312000</c:v>
                </c:pt>
                <c:pt idx="11544">
                  <c:v>840000</c:v>
                </c:pt>
                <c:pt idx="11545">
                  <c:v>357500</c:v>
                </c:pt>
                <c:pt idx="11546">
                  <c:v>675000</c:v>
                </c:pt>
                <c:pt idx="11547">
                  <c:v>515000</c:v>
                </c:pt>
                <c:pt idx="11548">
                  <c:v>491234</c:v>
                </c:pt>
                <c:pt idx="11549">
                  <c:v>290000</c:v>
                </c:pt>
                <c:pt idx="11550">
                  <c:v>490000</c:v>
                </c:pt>
                <c:pt idx="11551">
                  <c:v>810000</c:v>
                </c:pt>
                <c:pt idx="11552">
                  <c:v>252000</c:v>
                </c:pt>
                <c:pt idx="11553">
                  <c:v>299999</c:v>
                </c:pt>
                <c:pt idx="11554">
                  <c:v>400000</c:v>
                </c:pt>
                <c:pt idx="11555">
                  <c:v>530000</c:v>
                </c:pt>
                <c:pt idx="11556">
                  <c:v>357000</c:v>
                </c:pt>
                <c:pt idx="11557">
                  <c:v>365000</c:v>
                </c:pt>
                <c:pt idx="11558">
                  <c:v>804000</c:v>
                </c:pt>
                <c:pt idx="11559">
                  <c:v>808250</c:v>
                </c:pt>
                <c:pt idx="11560">
                  <c:v>360000</c:v>
                </c:pt>
                <c:pt idx="11561">
                  <c:v>240000</c:v>
                </c:pt>
                <c:pt idx="11562">
                  <c:v>335000</c:v>
                </c:pt>
                <c:pt idx="11563">
                  <c:v>380000</c:v>
                </c:pt>
                <c:pt idx="11564">
                  <c:v>350000</c:v>
                </c:pt>
                <c:pt idx="11565">
                  <c:v>194000</c:v>
                </c:pt>
                <c:pt idx="11566">
                  <c:v>310000</c:v>
                </c:pt>
                <c:pt idx="11567">
                  <c:v>315000</c:v>
                </c:pt>
                <c:pt idx="11568">
                  <c:v>258950</c:v>
                </c:pt>
                <c:pt idx="11569">
                  <c:v>479000</c:v>
                </c:pt>
                <c:pt idx="11570">
                  <c:v>510000</c:v>
                </c:pt>
                <c:pt idx="11571">
                  <c:v>400000</c:v>
                </c:pt>
                <c:pt idx="11572" formatCode="0.00E+00">
                  <c:v>1450000</c:v>
                </c:pt>
                <c:pt idx="11573">
                  <c:v>680000</c:v>
                </c:pt>
                <c:pt idx="11574" formatCode="0.00E+00">
                  <c:v>1750000</c:v>
                </c:pt>
                <c:pt idx="11575">
                  <c:v>335000</c:v>
                </c:pt>
                <c:pt idx="11576">
                  <c:v>460000</c:v>
                </c:pt>
                <c:pt idx="11577">
                  <c:v>440000</c:v>
                </c:pt>
                <c:pt idx="11578">
                  <c:v>412250</c:v>
                </c:pt>
                <c:pt idx="11579">
                  <c:v>185000</c:v>
                </c:pt>
                <c:pt idx="11580">
                  <c:v>286500</c:v>
                </c:pt>
                <c:pt idx="11581">
                  <c:v>422000</c:v>
                </c:pt>
                <c:pt idx="11582">
                  <c:v>408000</c:v>
                </c:pt>
                <c:pt idx="11583">
                  <c:v>306500</c:v>
                </c:pt>
                <c:pt idx="11584">
                  <c:v>359900</c:v>
                </c:pt>
                <c:pt idx="11585">
                  <c:v>560000</c:v>
                </c:pt>
                <c:pt idx="11586">
                  <c:v>259875</c:v>
                </c:pt>
                <c:pt idx="11587">
                  <c:v>385000</c:v>
                </c:pt>
                <c:pt idx="11588">
                  <c:v>188000</c:v>
                </c:pt>
                <c:pt idx="11589" formatCode="0.00E+00">
                  <c:v>1142000</c:v>
                </c:pt>
                <c:pt idx="11590">
                  <c:v>255000</c:v>
                </c:pt>
                <c:pt idx="11591" formatCode="0.00E+00">
                  <c:v>1185000</c:v>
                </c:pt>
                <c:pt idx="11592">
                  <c:v>635200</c:v>
                </c:pt>
                <c:pt idx="11593">
                  <c:v>355000</c:v>
                </c:pt>
                <c:pt idx="11594">
                  <c:v>544000</c:v>
                </c:pt>
                <c:pt idx="11595">
                  <c:v>402000</c:v>
                </c:pt>
                <c:pt idx="11596">
                  <c:v>575000</c:v>
                </c:pt>
                <c:pt idx="11597">
                  <c:v>216000</c:v>
                </c:pt>
                <c:pt idx="11598" formatCode="0.00E+00">
                  <c:v>1200000</c:v>
                </c:pt>
                <c:pt idx="11599">
                  <c:v>850000</c:v>
                </c:pt>
                <c:pt idx="11600">
                  <c:v>238000</c:v>
                </c:pt>
                <c:pt idx="11601">
                  <c:v>625000</c:v>
                </c:pt>
                <c:pt idx="11602" formatCode="0.00E+00">
                  <c:v>1110000</c:v>
                </c:pt>
                <c:pt idx="11603">
                  <c:v>820000</c:v>
                </c:pt>
                <c:pt idx="11604">
                  <c:v>355000</c:v>
                </c:pt>
                <c:pt idx="11605">
                  <c:v>495000</c:v>
                </c:pt>
                <c:pt idx="11606" formatCode="0.00E+00">
                  <c:v>1300000</c:v>
                </c:pt>
                <c:pt idx="11607">
                  <c:v>398750</c:v>
                </c:pt>
                <c:pt idx="11608">
                  <c:v>835000</c:v>
                </c:pt>
                <c:pt idx="11609">
                  <c:v>705000</c:v>
                </c:pt>
                <c:pt idx="11610">
                  <c:v>625000</c:v>
                </c:pt>
                <c:pt idx="11611">
                  <c:v>550000</c:v>
                </c:pt>
                <c:pt idx="11612">
                  <c:v>540000</c:v>
                </c:pt>
                <c:pt idx="11613">
                  <c:v>519000</c:v>
                </c:pt>
                <c:pt idx="11614">
                  <c:v>311000</c:v>
                </c:pt>
                <c:pt idx="11615">
                  <c:v>305000</c:v>
                </c:pt>
                <c:pt idx="11616">
                  <c:v>395000</c:v>
                </c:pt>
                <c:pt idx="11617">
                  <c:v>275000</c:v>
                </c:pt>
                <c:pt idx="11618">
                  <c:v>450000</c:v>
                </c:pt>
                <c:pt idx="11619">
                  <c:v>324000</c:v>
                </c:pt>
                <c:pt idx="11620" formatCode="0.00E+00">
                  <c:v>2795000</c:v>
                </c:pt>
                <c:pt idx="11621">
                  <c:v>565000</c:v>
                </c:pt>
                <c:pt idx="11622">
                  <c:v>373000</c:v>
                </c:pt>
                <c:pt idx="11623">
                  <c:v>613000</c:v>
                </c:pt>
                <c:pt idx="11624">
                  <c:v>614000</c:v>
                </c:pt>
                <c:pt idx="11625">
                  <c:v>595000</c:v>
                </c:pt>
                <c:pt idx="11626">
                  <c:v>440000</c:v>
                </c:pt>
                <c:pt idx="11627">
                  <c:v>425000</c:v>
                </c:pt>
                <c:pt idx="11628">
                  <c:v>407000</c:v>
                </c:pt>
                <c:pt idx="11629">
                  <c:v>472000</c:v>
                </c:pt>
                <c:pt idx="11630">
                  <c:v>472000</c:v>
                </c:pt>
                <c:pt idx="11631" formatCode="0.00E+00">
                  <c:v>1250000</c:v>
                </c:pt>
                <c:pt idx="11632">
                  <c:v>412000</c:v>
                </c:pt>
                <c:pt idx="11633">
                  <c:v>717000</c:v>
                </c:pt>
                <c:pt idx="11634">
                  <c:v>425000</c:v>
                </c:pt>
                <c:pt idx="11635">
                  <c:v>299999</c:v>
                </c:pt>
                <c:pt idx="11636">
                  <c:v>254000</c:v>
                </c:pt>
                <c:pt idx="11637">
                  <c:v>178500</c:v>
                </c:pt>
                <c:pt idx="11638">
                  <c:v>800000</c:v>
                </c:pt>
                <c:pt idx="11639">
                  <c:v>420000</c:v>
                </c:pt>
                <c:pt idx="11640">
                  <c:v>319900</c:v>
                </c:pt>
                <c:pt idx="11641">
                  <c:v>350000</c:v>
                </c:pt>
                <c:pt idx="11642">
                  <c:v>968000</c:v>
                </c:pt>
                <c:pt idx="11643">
                  <c:v>491000</c:v>
                </c:pt>
                <c:pt idx="11644">
                  <c:v>948000</c:v>
                </c:pt>
                <c:pt idx="11645">
                  <c:v>900000</c:v>
                </c:pt>
                <c:pt idx="11646">
                  <c:v>270000</c:v>
                </c:pt>
                <c:pt idx="11647">
                  <c:v>198000</c:v>
                </c:pt>
                <c:pt idx="11648">
                  <c:v>250000</c:v>
                </c:pt>
                <c:pt idx="11649">
                  <c:v>615000</c:v>
                </c:pt>
                <c:pt idx="11650">
                  <c:v>550000</c:v>
                </c:pt>
                <c:pt idx="11651">
                  <c:v>190000</c:v>
                </c:pt>
                <c:pt idx="11652">
                  <c:v>629000</c:v>
                </c:pt>
                <c:pt idx="11653">
                  <c:v>434000</c:v>
                </c:pt>
                <c:pt idx="11654">
                  <c:v>415885</c:v>
                </c:pt>
                <c:pt idx="11655">
                  <c:v>550000</c:v>
                </c:pt>
                <c:pt idx="11656">
                  <c:v>272000</c:v>
                </c:pt>
                <c:pt idx="11657">
                  <c:v>665000</c:v>
                </c:pt>
                <c:pt idx="11658">
                  <c:v>510000</c:v>
                </c:pt>
                <c:pt idx="11659">
                  <c:v>530000</c:v>
                </c:pt>
                <c:pt idx="11660">
                  <c:v>355000</c:v>
                </c:pt>
                <c:pt idx="11661">
                  <c:v>255000</c:v>
                </c:pt>
                <c:pt idx="11662">
                  <c:v>790000</c:v>
                </c:pt>
                <c:pt idx="11663">
                  <c:v>695000</c:v>
                </c:pt>
                <c:pt idx="11664">
                  <c:v>255000</c:v>
                </c:pt>
                <c:pt idx="11665">
                  <c:v>410000</c:v>
                </c:pt>
                <c:pt idx="11666">
                  <c:v>650000</c:v>
                </c:pt>
                <c:pt idx="11667">
                  <c:v>675000</c:v>
                </c:pt>
                <c:pt idx="11668">
                  <c:v>332888</c:v>
                </c:pt>
                <c:pt idx="11669">
                  <c:v>300000</c:v>
                </c:pt>
                <c:pt idx="11670">
                  <c:v>320000</c:v>
                </c:pt>
                <c:pt idx="11671">
                  <c:v>342500</c:v>
                </c:pt>
                <c:pt idx="11672">
                  <c:v>752875</c:v>
                </c:pt>
                <c:pt idx="11673" formatCode="0.00E+00">
                  <c:v>1730000</c:v>
                </c:pt>
                <c:pt idx="11674">
                  <c:v>255000</c:v>
                </c:pt>
                <c:pt idx="11675">
                  <c:v>244000</c:v>
                </c:pt>
                <c:pt idx="11676" formatCode="0.00E+00">
                  <c:v>1420000</c:v>
                </c:pt>
                <c:pt idx="11677">
                  <c:v>218000</c:v>
                </c:pt>
                <c:pt idx="11678">
                  <c:v>359000</c:v>
                </c:pt>
                <c:pt idx="11679">
                  <c:v>840000</c:v>
                </c:pt>
                <c:pt idx="11680">
                  <c:v>900000</c:v>
                </c:pt>
                <c:pt idx="11681">
                  <c:v>205000</c:v>
                </c:pt>
                <c:pt idx="11682">
                  <c:v>205000</c:v>
                </c:pt>
                <c:pt idx="11683">
                  <c:v>500000</c:v>
                </c:pt>
                <c:pt idx="11684">
                  <c:v>510000</c:v>
                </c:pt>
                <c:pt idx="11685" formatCode="0.00E+00">
                  <c:v>1135000</c:v>
                </c:pt>
                <c:pt idx="11686" formatCode="0.00E+00">
                  <c:v>1545000</c:v>
                </c:pt>
                <c:pt idx="11687">
                  <c:v>210000</c:v>
                </c:pt>
                <c:pt idx="11688">
                  <c:v>597500</c:v>
                </c:pt>
                <c:pt idx="11689">
                  <c:v>400000</c:v>
                </c:pt>
                <c:pt idx="11690">
                  <c:v>412000</c:v>
                </c:pt>
                <c:pt idx="11691">
                  <c:v>299950</c:v>
                </c:pt>
                <c:pt idx="11692" formatCode="0.00E+00">
                  <c:v>1081000</c:v>
                </c:pt>
                <c:pt idx="11693">
                  <c:v>422500</c:v>
                </c:pt>
                <c:pt idx="11694">
                  <c:v>410000</c:v>
                </c:pt>
                <c:pt idx="11695" formatCode="0.00E+00">
                  <c:v>1400000</c:v>
                </c:pt>
                <c:pt idx="11696">
                  <c:v>245000</c:v>
                </c:pt>
                <c:pt idx="11697">
                  <c:v>720000</c:v>
                </c:pt>
                <c:pt idx="11698">
                  <c:v>315000</c:v>
                </c:pt>
                <c:pt idx="11699">
                  <c:v>191950</c:v>
                </c:pt>
                <c:pt idx="11700">
                  <c:v>455000</c:v>
                </c:pt>
                <c:pt idx="11701">
                  <c:v>523000</c:v>
                </c:pt>
                <c:pt idx="11702">
                  <c:v>250000</c:v>
                </c:pt>
                <c:pt idx="11703">
                  <c:v>294000</c:v>
                </c:pt>
                <c:pt idx="11704">
                  <c:v>490000</c:v>
                </c:pt>
                <c:pt idx="11705">
                  <c:v>310000</c:v>
                </c:pt>
                <c:pt idx="11706">
                  <c:v>265000</c:v>
                </c:pt>
                <c:pt idx="11707">
                  <c:v>402000</c:v>
                </c:pt>
                <c:pt idx="11708">
                  <c:v>705000</c:v>
                </c:pt>
                <c:pt idx="11709">
                  <c:v>589450</c:v>
                </c:pt>
                <c:pt idx="11710">
                  <c:v>219950</c:v>
                </c:pt>
                <c:pt idx="11711">
                  <c:v>750000</c:v>
                </c:pt>
                <c:pt idx="11712">
                  <c:v>478000</c:v>
                </c:pt>
                <c:pt idx="11713">
                  <c:v>170000</c:v>
                </c:pt>
                <c:pt idx="11714">
                  <c:v>489950</c:v>
                </c:pt>
                <c:pt idx="11715" formatCode="0.00E+00">
                  <c:v>1370000</c:v>
                </c:pt>
                <c:pt idx="11716">
                  <c:v>319950</c:v>
                </c:pt>
                <c:pt idx="11717">
                  <c:v>208417</c:v>
                </c:pt>
                <c:pt idx="11718">
                  <c:v>410000</c:v>
                </c:pt>
                <c:pt idx="11719">
                  <c:v>590000</c:v>
                </c:pt>
                <c:pt idx="11720">
                  <c:v>648000</c:v>
                </c:pt>
                <c:pt idx="11721">
                  <c:v>255000</c:v>
                </c:pt>
                <c:pt idx="11722">
                  <c:v>465000</c:v>
                </c:pt>
                <c:pt idx="11723">
                  <c:v>622000</c:v>
                </c:pt>
                <c:pt idx="11724">
                  <c:v>306000</c:v>
                </c:pt>
                <c:pt idx="11725">
                  <c:v>617000</c:v>
                </c:pt>
                <c:pt idx="11726">
                  <c:v>438750</c:v>
                </c:pt>
                <c:pt idx="11727" formatCode="0.00E+00">
                  <c:v>1280000</c:v>
                </c:pt>
                <c:pt idx="11728">
                  <c:v>995000</c:v>
                </c:pt>
                <c:pt idx="11729" formatCode="0.00E+00">
                  <c:v>1580000</c:v>
                </c:pt>
                <c:pt idx="11730">
                  <c:v>635000</c:v>
                </c:pt>
                <c:pt idx="11731">
                  <c:v>215000</c:v>
                </c:pt>
                <c:pt idx="11732">
                  <c:v>530000</c:v>
                </c:pt>
                <c:pt idx="11733">
                  <c:v>295000</c:v>
                </c:pt>
                <c:pt idx="11734">
                  <c:v>245000</c:v>
                </c:pt>
                <c:pt idx="11735">
                  <c:v>400000</c:v>
                </c:pt>
                <c:pt idx="11736">
                  <c:v>303000</c:v>
                </c:pt>
                <c:pt idx="11737">
                  <c:v>330000</c:v>
                </c:pt>
                <c:pt idx="11738">
                  <c:v>700000</c:v>
                </c:pt>
                <c:pt idx="11739">
                  <c:v>126000</c:v>
                </c:pt>
                <c:pt idx="11740">
                  <c:v>850000</c:v>
                </c:pt>
                <c:pt idx="11741">
                  <c:v>405000</c:v>
                </c:pt>
                <c:pt idx="11742">
                  <c:v>869900</c:v>
                </c:pt>
                <c:pt idx="11743">
                  <c:v>485000</c:v>
                </c:pt>
                <c:pt idx="11744">
                  <c:v>400000</c:v>
                </c:pt>
                <c:pt idx="11745">
                  <c:v>299950</c:v>
                </c:pt>
                <c:pt idx="11746">
                  <c:v>585000</c:v>
                </c:pt>
                <c:pt idx="11747">
                  <c:v>495000</c:v>
                </c:pt>
                <c:pt idx="11748" formatCode="0.00E+00">
                  <c:v>2200000</c:v>
                </c:pt>
                <c:pt idx="11749">
                  <c:v>447000</c:v>
                </c:pt>
                <c:pt idx="11750">
                  <c:v>206000</c:v>
                </c:pt>
                <c:pt idx="11751">
                  <c:v>500000</c:v>
                </c:pt>
                <c:pt idx="11752">
                  <c:v>302500</c:v>
                </c:pt>
                <c:pt idx="11753" formatCode="0.00E+00">
                  <c:v>1250000</c:v>
                </c:pt>
                <c:pt idx="11754">
                  <c:v>391000</c:v>
                </c:pt>
                <c:pt idx="11755">
                  <c:v>250000</c:v>
                </c:pt>
                <c:pt idx="11756">
                  <c:v>435000</c:v>
                </c:pt>
                <c:pt idx="11757">
                  <c:v>160000</c:v>
                </c:pt>
                <c:pt idx="11758">
                  <c:v>451000</c:v>
                </c:pt>
                <c:pt idx="11759">
                  <c:v>206000</c:v>
                </c:pt>
                <c:pt idx="11760">
                  <c:v>590000</c:v>
                </c:pt>
                <c:pt idx="11761">
                  <c:v>695000</c:v>
                </c:pt>
                <c:pt idx="11762">
                  <c:v>350000</c:v>
                </c:pt>
                <c:pt idx="11763" formatCode="0.00E+00">
                  <c:v>1236300</c:v>
                </c:pt>
                <c:pt idx="11764">
                  <c:v>395000</c:v>
                </c:pt>
                <c:pt idx="11765">
                  <c:v>419000</c:v>
                </c:pt>
                <c:pt idx="11766">
                  <c:v>592350</c:v>
                </c:pt>
                <c:pt idx="11767">
                  <c:v>855000</c:v>
                </c:pt>
                <c:pt idx="11768">
                  <c:v>771000</c:v>
                </c:pt>
                <c:pt idx="11769">
                  <c:v>325000</c:v>
                </c:pt>
                <c:pt idx="11770" formatCode="0.00E+00">
                  <c:v>1850000</c:v>
                </c:pt>
                <c:pt idx="11771">
                  <c:v>545000</c:v>
                </c:pt>
                <c:pt idx="11772">
                  <c:v>615000</c:v>
                </c:pt>
                <c:pt idx="11773">
                  <c:v>625500</c:v>
                </c:pt>
                <c:pt idx="11774">
                  <c:v>232000</c:v>
                </c:pt>
                <c:pt idx="11775">
                  <c:v>168000</c:v>
                </c:pt>
                <c:pt idx="11776">
                  <c:v>238000</c:v>
                </c:pt>
                <c:pt idx="11777">
                  <c:v>260000</c:v>
                </c:pt>
                <c:pt idx="11778">
                  <c:v>460000</c:v>
                </c:pt>
                <c:pt idx="11779">
                  <c:v>900000</c:v>
                </c:pt>
                <c:pt idx="11780">
                  <c:v>289950</c:v>
                </c:pt>
                <c:pt idx="11781">
                  <c:v>265000</c:v>
                </c:pt>
                <c:pt idx="11782">
                  <c:v>465000</c:v>
                </c:pt>
                <c:pt idx="11783">
                  <c:v>370000</c:v>
                </c:pt>
                <c:pt idx="11784">
                  <c:v>240000</c:v>
                </c:pt>
                <c:pt idx="11785">
                  <c:v>232000</c:v>
                </c:pt>
                <c:pt idx="11786">
                  <c:v>237502</c:v>
                </c:pt>
                <c:pt idx="11787" formatCode="0.00E+00">
                  <c:v>1280000</c:v>
                </c:pt>
                <c:pt idx="11788">
                  <c:v>957000</c:v>
                </c:pt>
                <c:pt idx="11789">
                  <c:v>218000</c:v>
                </c:pt>
                <c:pt idx="11790">
                  <c:v>205000</c:v>
                </c:pt>
                <c:pt idx="11791">
                  <c:v>350000</c:v>
                </c:pt>
                <c:pt idx="11792">
                  <c:v>256000</c:v>
                </c:pt>
                <c:pt idx="11793">
                  <c:v>275000</c:v>
                </c:pt>
                <c:pt idx="11794">
                  <c:v>372000</c:v>
                </c:pt>
                <c:pt idx="11795">
                  <c:v>688888</c:v>
                </c:pt>
                <c:pt idx="11796">
                  <c:v>170000</c:v>
                </c:pt>
                <c:pt idx="11797">
                  <c:v>530000</c:v>
                </c:pt>
                <c:pt idx="11798">
                  <c:v>905000</c:v>
                </c:pt>
                <c:pt idx="11799">
                  <c:v>365000</c:v>
                </c:pt>
                <c:pt idx="11800">
                  <c:v>312000</c:v>
                </c:pt>
                <c:pt idx="11801">
                  <c:v>400000</c:v>
                </c:pt>
                <c:pt idx="11802">
                  <c:v>278750</c:v>
                </c:pt>
                <c:pt idx="11803">
                  <c:v>510000</c:v>
                </c:pt>
                <c:pt idx="11804">
                  <c:v>527700</c:v>
                </c:pt>
                <c:pt idx="11805">
                  <c:v>740000</c:v>
                </c:pt>
                <c:pt idx="11806">
                  <c:v>512000</c:v>
                </c:pt>
                <c:pt idx="11807">
                  <c:v>362000</c:v>
                </c:pt>
                <c:pt idx="11808">
                  <c:v>225000</c:v>
                </c:pt>
                <c:pt idx="11809">
                  <c:v>491500</c:v>
                </c:pt>
                <c:pt idx="11810">
                  <c:v>429950</c:v>
                </c:pt>
                <c:pt idx="11811">
                  <c:v>375000</c:v>
                </c:pt>
                <c:pt idx="11812">
                  <c:v>199400</c:v>
                </c:pt>
                <c:pt idx="11813">
                  <c:v>364900</c:v>
                </c:pt>
                <c:pt idx="11814">
                  <c:v>324950</c:v>
                </c:pt>
                <c:pt idx="11815">
                  <c:v>467000</c:v>
                </c:pt>
                <c:pt idx="11816">
                  <c:v>380000</c:v>
                </c:pt>
                <c:pt idx="11817">
                  <c:v>250000</c:v>
                </c:pt>
                <c:pt idx="11818">
                  <c:v>700000</c:v>
                </c:pt>
                <c:pt idx="11819">
                  <c:v>206990</c:v>
                </c:pt>
                <c:pt idx="11820">
                  <c:v>670000</c:v>
                </c:pt>
                <c:pt idx="11821">
                  <c:v>315000</c:v>
                </c:pt>
                <c:pt idx="11822">
                  <c:v>319950</c:v>
                </c:pt>
                <c:pt idx="11823">
                  <c:v>419000</c:v>
                </c:pt>
                <c:pt idx="11824">
                  <c:v>205000</c:v>
                </c:pt>
                <c:pt idx="11825">
                  <c:v>335000</c:v>
                </c:pt>
                <c:pt idx="11826">
                  <c:v>397000</c:v>
                </c:pt>
                <c:pt idx="11827">
                  <c:v>370000</c:v>
                </c:pt>
                <c:pt idx="11828">
                  <c:v>330000</c:v>
                </c:pt>
                <c:pt idx="11829" formatCode="0.00E+00">
                  <c:v>1785000</c:v>
                </c:pt>
                <c:pt idx="11830">
                  <c:v>399000</c:v>
                </c:pt>
                <c:pt idx="11831">
                  <c:v>400000</c:v>
                </c:pt>
                <c:pt idx="11832">
                  <c:v>249900</c:v>
                </c:pt>
                <c:pt idx="11833">
                  <c:v>717000</c:v>
                </c:pt>
                <c:pt idx="11834">
                  <c:v>319000</c:v>
                </c:pt>
                <c:pt idx="11835">
                  <c:v>635000</c:v>
                </c:pt>
                <c:pt idx="11836">
                  <c:v>355000</c:v>
                </c:pt>
                <c:pt idx="11837" formatCode="0.00E+00">
                  <c:v>1600000</c:v>
                </c:pt>
                <c:pt idx="11838">
                  <c:v>585000</c:v>
                </c:pt>
                <c:pt idx="11839">
                  <c:v>320000</c:v>
                </c:pt>
                <c:pt idx="11840">
                  <c:v>305495</c:v>
                </c:pt>
                <c:pt idx="11841">
                  <c:v>240000</c:v>
                </c:pt>
                <c:pt idx="11842">
                  <c:v>199950</c:v>
                </c:pt>
                <c:pt idx="11843" formatCode="0.00E+00">
                  <c:v>1620000</c:v>
                </c:pt>
                <c:pt idx="11844">
                  <c:v>770000</c:v>
                </c:pt>
                <c:pt idx="11845">
                  <c:v>255000</c:v>
                </c:pt>
                <c:pt idx="11846">
                  <c:v>289000</c:v>
                </c:pt>
                <c:pt idx="11847">
                  <c:v>494500</c:v>
                </c:pt>
                <c:pt idx="11848">
                  <c:v>746000</c:v>
                </c:pt>
                <c:pt idx="11849">
                  <c:v>385000</c:v>
                </c:pt>
                <c:pt idx="11850">
                  <c:v>688100</c:v>
                </c:pt>
                <c:pt idx="11851">
                  <c:v>870300</c:v>
                </c:pt>
                <c:pt idx="11852">
                  <c:v>310000</c:v>
                </c:pt>
                <c:pt idx="11853">
                  <c:v>500000</c:v>
                </c:pt>
                <c:pt idx="11854">
                  <c:v>255000</c:v>
                </c:pt>
                <c:pt idx="11855" formatCode="0.00E+00">
                  <c:v>1475000</c:v>
                </c:pt>
                <c:pt idx="11856">
                  <c:v>154500</c:v>
                </c:pt>
                <c:pt idx="11857">
                  <c:v>425000</c:v>
                </c:pt>
                <c:pt idx="11858">
                  <c:v>700000</c:v>
                </c:pt>
                <c:pt idx="11859">
                  <c:v>410500</c:v>
                </c:pt>
                <c:pt idx="11860">
                  <c:v>432000</c:v>
                </c:pt>
                <c:pt idx="11861">
                  <c:v>530000</c:v>
                </c:pt>
                <c:pt idx="11862">
                  <c:v>465000</c:v>
                </c:pt>
                <c:pt idx="11863">
                  <c:v>498688</c:v>
                </c:pt>
                <c:pt idx="11864">
                  <c:v>573500</c:v>
                </c:pt>
                <c:pt idx="11865">
                  <c:v>349900</c:v>
                </c:pt>
                <c:pt idx="11866">
                  <c:v>220000</c:v>
                </c:pt>
                <c:pt idx="11867">
                  <c:v>260000</c:v>
                </c:pt>
                <c:pt idx="11868">
                  <c:v>290000</c:v>
                </c:pt>
                <c:pt idx="11869">
                  <c:v>615000</c:v>
                </c:pt>
                <c:pt idx="11870">
                  <c:v>730000</c:v>
                </c:pt>
                <c:pt idx="11871" formatCode="0.00E+00">
                  <c:v>1950000</c:v>
                </c:pt>
                <c:pt idx="11872">
                  <c:v>332500</c:v>
                </c:pt>
                <c:pt idx="11873">
                  <c:v>650000</c:v>
                </c:pt>
                <c:pt idx="11874" formatCode="0.00E+00">
                  <c:v>1400000</c:v>
                </c:pt>
                <c:pt idx="11875">
                  <c:v>465000</c:v>
                </c:pt>
                <c:pt idx="11876">
                  <c:v>690000</c:v>
                </c:pt>
                <c:pt idx="11877">
                  <c:v>289900</c:v>
                </c:pt>
                <c:pt idx="11878" formatCode="0.00E+00">
                  <c:v>1620000</c:v>
                </c:pt>
                <c:pt idx="11879">
                  <c:v>339950</c:v>
                </c:pt>
                <c:pt idx="11880">
                  <c:v>367999</c:v>
                </c:pt>
                <c:pt idx="11881">
                  <c:v>380000</c:v>
                </c:pt>
                <c:pt idx="11882">
                  <c:v>440000</c:v>
                </c:pt>
                <c:pt idx="11883">
                  <c:v>975000</c:v>
                </c:pt>
                <c:pt idx="11884">
                  <c:v>309500</c:v>
                </c:pt>
                <c:pt idx="11885">
                  <c:v>350000</c:v>
                </c:pt>
                <c:pt idx="11886">
                  <c:v>215000</c:v>
                </c:pt>
                <c:pt idx="11887">
                  <c:v>254000</c:v>
                </c:pt>
                <c:pt idx="11888">
                  <c:v>567000</c:v>
                </c:pt>
                <c:pt idx="11889">
                  <c:v>402000</c:v>
                </c:pt>
                <c:pt idx="11890">
                  <c:v>365000</c:v>
                </c:pt>
                <c:pt idx="11891">
                  <c:v>625000</c:v>
                </c:pt>
                <c:pt idx="11892">
                  <c:v>432000</c:v>
                </c:pt>
                <c:pt idx="11893">
                  <c:v>335500</c:v>
                </c:pt>
                <c:pt idx="11894">
                  <c:v>672500</c:v>
                </c:pt>
                <c:pt idx="11895">
                  <c:v>336000</c:v>
                </c:pt>
                <c:pt idx="11896">
                  <c:v>294400</c:v>
                </c:pt>
                <c:pt idx="11897">
                  <c:v>541900</c:v>
                </c:pt>
                <c:pt idx="11898">
                  <c:v>505000</c:v>
                </c:pt>
                <c:pt idx="11899">
                  <c:v>255000</c:v>
                </c:pt>
                <c:pt idx="11900">
                  <c:v>435000</c:v>
                </c:pt>
                <c:pt idx="11901">
                  <c:v>636000</c:v>
                </c:pt>
                <c:pt idx="11902">
                  <c:v>655000</c:v>
                </c:pt>
                <c:pt idx="11903">
                  <c:v>280500</c:v>
                </c:pt>
                <c:pt idx="11904">
                  <c:v>520000</c:v>
                </c:pt>
                <c:pt idx="11905">
                  <c:v>354000</c:v>
                </c:pt>
                <c:pt idx="11906">
                  <c:v>810000</c:v>
                </c:pt>
                <c:pt idx="11907">
                  <c:v>400000</c:v>
                </c:pt>
                <c:pt idx="11908">
                  <c:v>879900</c:v>
                </c:pt>
                <c:pt idx="11909" formatCode="0.00E+00">
                  <c:v>1288000</c:v>
                </c:pt>
                <c:pt idx="11910">
                  <c:v>902500</c:v>
                </c:pt>
                <c:pt idx="11911">
                  <c:v>900000</c:v>
                </c:pt>
                <c:pt idx="11912">
                  <c:v>419500</c:v>
                </c:pt>
                <c:pt idx="11913">
                  <c:v>685000</c:v>
                </c:pt>
                <c:pt idx="11914">
                  <c:v>429950</c:v>
                </c:pt>
                <c:pt idx="11915">
                  <c:v>464950</c:v>
                </c:pt>
                <c:pt idx="11916">
                  <c:v>239900</c:v>
                </c:pt>
                <c:pt idx="11917">
                  <c:v>406250</c:v>
                </c:pt>
                <c:pt idx="11918">
                  <c:v>447000</c:v>
                </c:pt>
                <c:pt idx="11919">
                  <c:v>466800</c:v>
                </c:pt>
                <c:pt idx="11920">
                  <c:v>674000</c:v>
                </c:pt>
                <c:pt idx="11921">
                  <c:v>525000</c:v>
                </c:pt>
                <c:pt idx="11922">
                  <c:v>674950</c:v>
                </c:pt>
                <c:pt idx="11923">
                  <c:v>374900</c:v>
                </c:pt>
                <c:pt idx="11924" formatCode="0.00E+00">
                  <c:v>1443920</c:v>
                </c:pt>
                <c:pt idx="11925">
                  <c:v>559500</c:v>
                </c:pt>
                <c:pt idx="11926">
                  <c:v>522500</c:v>
                </c:pt>
                <c:pt idx="11927" formatCode="0.00E+00">
                  <c:v>1130000</c:v>
                </c:pt>
                <c:pt idx="11928">
                  <c:v>498500</c:v>
                </c:pt>
                <c:pt idx="11929">
                  <c:v>571000</c:v>
                </c:pt>
                <c:pt idx="11930">
                  <c:v>543000</c:v>
                </c:pt>
                <c:pt idx="11931">
                  <c:v>271920</c:v>
                </c:pt>
                <c:pt idx="11932">
                  <c:v>104950</c:v>
                </c:pt>
                <c:pt idx="11933">
                  <c:v>485500</c:v>
                </c:pt>
                <c:pt idx="11934" formatCode="0.00E+00">
                  <c:v>1210000</c:v>
                </c:pt>
                <c:pt idx="11935">
                  <c:v>260250</c:v>
                </c:pt>
                <c:pt idx="11936">
                  <c:v>875909</c:v>
                </c:pt>
                <c:pt idx="11937">
                  <c:v>455000</c:v>
                </c:pt>
                <c:pt idx="11938">
                  <c:v>309000</c:v>
                </c:pt>
                <c:pt idx="11939">
                  <c:v>229000</c:v>
                </c:pt>
                <c:pt idx="11940">
                  <c:v>250000</c:v>
                </c:pt>
                <c:pt idx="11941">
                  <c:v>600000</c:v>
                </c:pt>
                <c:pt idx="11942">
                  <c:v>535000</c:v>
                </c:pt>
                <c:pt idx="11943">
                  <c:v>571000</c:v>
                </c:pt>
                <c:pt idx="11944" formatCode="0.00E+00">
                  <c:v>1030000</c:v>
                </c:pt>
                <c:pt idx="11945">
                  <c:v>600000</c:v>
                </c:pt>
                <c:pt idx="11946">
                  <c:v>469500</c:v>
                </c:pt>
                <c:pt idx="11947" formatCode="0.00E+00">
                  <c:v>1150000</c:v>
                </c:pt>
                <c:pt idx="11948">
                  <c:v>785000</c:v>
                </c:pt>
                <c:pt idx="11949">
                  <c:v>872750</c:v>
                </c:pt>
                <c:pt idx="11950">
                  <c:v>900000</c:v>
                </c:pt>
                <c:pt idx="11951">
                  <c:v>350000</c:v>
                </c:pt>
                <c:pt idx="11952" formatCode="0.00E+00">
                  <c:v>2575000</c:v>
                </c:pt>
                <c:pt idx="11953">
                  <c:v>940000</c:v>
                </c:pt>
                <c:pt idx="11954">
                  <c:v>185000</c:v>
                </c:pt>
                <c:pt idx="11955">
                  <c:v>850000</c:v>
                </c:pt>
                <c:pt idx="11956">
                  <c:v>201000</c:v>
                </c:pt>
                <c:pt idx="11957">
                  <c:v>499000</c:v>
                </c:pt>
                <c:pt idx="11958">
                  <c:v>315000</c:v>
                </c:pt>
                <c:pt idx="11959">
                  <c:v>509950</c:v>
                </c:pt>
                <c:pt idx="11960">
                  <c:v>286300</c:v>
                </c:pt>
                <c:pt idx="11961">
                  <c:v>590000</c:v>
                </c:pt>
                <c:pt idx="11962">
                  <c:v>325000</c:v>
                </c:pt>
                <c:pt idx="11963">
                  <c:v>625000</c:v>
                </c:pt>
                <c:pt idx="11964">
                  <c:v>378000</c:v>
                </c:pt>
                <c:pt idx="11965">
                  <c:v>239950</c:v>
                </c:pt>
                <c:pt idx="11966">
                  <c:v>550000</c:v>
                </c:pt>
                <c:pt idx="11967">
                  <c:v>325000</c:v>
                </c:pt>
                <c:pt idx="11968">
                  <c:v>831000</c:v>
                </c:pt>
                <c:pt idx="11969">
                  <c:v>249000</c:v>
                </c:pt>
                <c:pt idx="11970">
                  <c:v>484000</c:v>
                </c:pt>
                <c:pt idx="11971">
                  <c:v>395000</c:v>
                </c:pt>
                <c:pt idx="11972">
                  <c:v>839900</c:v>
                </c:pt>
                <c:pt idx="11973">
                  <c:v>760000</c:v>
                </c:pt>
                <c:pt idx="11974">
                  <c:v>750000</c:v>
                </c:pt>
                <c:pt idx="11975" formatCode="0.00E+00">
                  <c:v>3000000</c:v>
                </c:pt>
                <c:pt idx="11976">
                  <c:v>440000</c:v>
                </c:pt>
                <c:pt idx="11977">
                  <c:v>501000</c:v>
                </c:pt>
                <c:pt idx="11978">
                  <c:v>739000</c:v>
                </c:pt>
                <c:pt idx="11979">
                  <c:v>685650</c:v>
                </c:pt>
                <c:pt idx="11980" formatCode="0.00E+00">
                  <c:v>1005000</c:v>
                </c:pt>
                <c:pt idx="11981">
                  <c:v>980000</c:v>
                </c:pt>
                <c:pt idx="11982">
                  <c:v>275000</c:v>
                </c:pt>
                <c:pt idx="11983">
                  <c:v>319950</c:v>
                </c:pt>
                <c:pt idx="11984">
                  <c:v>448500</c:v>
                </c:pt>
                <c:pt idx="11985">
                  <c:v>437000</c:v>
                </c:pt>
                <c:pt idx="11986">
                  <c:v>330000</c:v>
                </c:pt>
                <c:pt idx="11987">
                  <c:v>365000</c:v>
                </c:pt>
                <c:pt idx="11988">
                  <c:v>329000</c:v>
                </c:pt>
                <c:pt idx="11989">
                  <c:v>681500</c:v>
                </c:pt>
                <c:pt idx="11990">
                  <c:v>566000</c:v>
                </c:pt>
                <c:pt idx="11991">
                  <c:v>897500</c:v>
                </c:pt>
                <c:pt idx="11992">
                  <c:v>738000</c:v>
                </c:pt>
                <c:pt idx="11993">
                  <c:v>185000</c:v>
                </c:pt>
                <c:pt idx="11994">
                  <c:v>445000</c:v>
                </c:pt>
                <c:pt idx="11995">
                  <c:v>175000</c:v>
                </c:pt>
                <c:pt idx="11996">
                  <c:v>315000</c:v>
                </c:pt>
                <c:pt idx="11997">
                  <c:v>445000</c:v>
                </c:pt>
                <c:pt idx="11998" formatCode="0.00E+00">
                  <c:v>1400000</c:v>
                </c:pt>
                <c:pt idx="11999">
                  <c:v>832500</c:v>
                </c:pt>
                <c:pt idx="12000">
                  <c:v>771150</c:v>
                </c:pt>
                <c:pt idx="12001">
                  <c:v>225000</c:v>
                </c:pt>
                <c:pt idx="12002">
                  <c:v>389950</c:v>
                </c:pt>
                <c:pt idx="12003">
                  <c:v>435000</c:v>
                </c:pt>
                <c:pt idx="12004">
                  <c:v>845000</c:v>
                </c:pt>
                <c:pt idx="12005" formatCode="0.00E+00">
                  <c:v>1300000</c:v>
                </c:pt>
                <c:pt idx="12006">
                  <c:v>350000</c:v>
                </c:pt>
                <c:pt idx="12007">
                  <c:v>250000</c:v>
                </c:pt>
                <c:pt idx="12008">
                  <c:v>370000</c:v>
                </c:pt>
                <c:pt idx="12009">
                  <c:v>750000</c:v>
                </c:pt>
                <c:pt idx="12010">
                  <c:v>439950</c:v>
                </c:pt>
                <c:pt idx="12011">
                  <c:v>395000</c:v>
                </c:pt>
                <c:pt idx="12012">
                  <c:v>375000</c:v>
                </c:pt>
                <c:pt idx="12013">
                  <c:v>263000</c:v>
                </c:pt>
                <c:pt idx="12014">
                  <c:v>185000</c:v>
                </c:pt>
                <c:pt idx="12015">
                  <c:v>500000</c:v>
                </c:pt>
                <c:pt idx="12016">
                  <c:v>920000</c:v>
                </c:pt>
                <c:pt idx="12017">
                  <c:v>936000</c:v>
                </c:pt>
                <c:pt idx="12018" formatCode="0.00E+00">
                  <c:v>1500000</c:v>
                </c:pt>
                <c:pt idx="12019" formatCode="0.00E+00">
                  <c:v>1100000</c:v>
                </c:pt>
                <c:pt idx="12020">
                  <c:v>247000</c:v>
                </c:pt>
                <c:pt idx="12021">
                  <c:v>289500</c:v>
                </c:pt>
                <c:pt idx="12022">
                  <c:v>432500</c:v>
                </c:pt>
                <c:pt idx="12023">
                  <c:v>680000</c:v>
                </c:pt>
                <c:pt idx="12024">
                  <c:v>589000</c:v>
                </c:pt>
                <c:pt idx="12025">
                  <c:v>756450</c:v>
                </c:pt>
                <c:pt idx="12026">
                  <c:v>536650</c:v>
                </c:pt>
                <c:pt idx="12027">
                  <c:v>540000</c:v>
                </c:pt>
                <c:pt idx="12028">
                  <c:v>385000</c:v>
                </c:pt>
                <c:pt idx="12029">
                  <c:v>485000</c:v>
                </c:pt>
                <c:pt idx="12030">
                  <c:v>240000</c:v>
                </c:pt>
                <c:pt idx="12031">
                  <c:v>415500</c:v>
                </c:pt>
                <c:pt idx="12032">
                  <c:v>550000</c:v>
                </c:pt>
                <c:pt idx="12033" formatCode="0.00E+00">
                  <c:v>1260000</c:v>
                </c:pt>
                <c:pt idx="12034">
                  <c:v>430000</c:v>
                </c:pt>
                <c:pt idx="12035">
                  <c:v>415000</c:v>
                </c:pt>
                <c:pt idx="12036">
                  <c:v>365000</c:v>
                </c:pt>
                <c:pt idx="12037">
                  <c:v>257000</c:v>
                </c:pt>
                <c:pt idx="12038">
                  <c:v>420000</c:v>
                </c:pt>
                <c:pt idx="12039">
                  <c:v>338995</c:v>
                </c:pt>
                <c:pt idx="12040">
                  <c:v>615000</c:v>
                </c:pt>
                <c:pt idx="12041">
                  <c:v>312500</c:v>
                </c:pt>
                <c:pt idx="12042">
                  <c:v>513000</c:v>
                </c:pt>
                <c:pt idx="12043">
                  <c:v>857500</c:v>
                </c:pt>
                <c:pt idx="12044" formatCode="0.00E+00">
                  <c:v>1060000</c:v>
                </c:pt>
                <c:pt idx="12045">
                  <c:v>585000</c:v>
                </c:pt>
                <c:pt idx="12046">
                  <c:v>350500</c:v>
                </c:pt>
                <c:pt idx="12047">
                  <c:v>215000</c:v>
                </c:pt>
                <c:pt idx="12048">
                  <c:v>440000</c:v>
                </c:pt>
                <c:pt idx="12049">
                  <c:v>270000</c:v>
                </c:pt>
                <c:pt idx="12050">
                  <c:v>385000</c:v>
                </c:pt>
                <c:pt idx="12051">
                  <c:v>688500</c:v>
                </c:pt>
                <c:pt idx="12052">
                  <c:v>700000</c:v>
                </c:pt>
                <c:pt idx="12053">
                  <c:v>585000</c:v>
                </c:pt>
                <c:pt idx="12054">
                  <c:v>401000</c:v>
                </c:pt>
                <c:pt idx="12055">
                  <c:v>655000</c:v>
                </c:pt>
                <c:pt idx="12056">
                  <c:v>317000</c:v>
                </c:pt>
                <c:pt idx="12057">
                  <c:v>500000</c:v>
                </c:pt>
                <c:pt idx="12058">
                  <c:v>314963</c:v>
                </c:pt>
                <c:pt idx="12059">
                  <c:v>715000</c:v>
                </c:pt>
                <c:pt idx="12060">
                  <c:v>280000</c:v>
                </c:pt>
                <c:pt idx="12061">
                  <c:v>531000</c:v>
                </c:pt>
                <c:pt idx="12062">
                  <c:v>617000</c:v>
                </c:pt>
                <c:pt idx="12063">
                  <c:v>440000</c:v>
                </c:pt>
                <c:pt idx="12064">
                  <c:v>140000</c:v>
                </c:pt>
                <c:pt idx="12065">
                  <c:v>661000</c:v>
                </c:pt>
                <c:pt idx="12066">
                  <c:v>697000</c:v>
                </c:pt>
                <c:pt idx="12067" formatCode="0.00E+00">
                  <c:v>1195000</c:v>
                </c:pt>
                <c:pt idx="12068">
                  <c:v>535000</c:v>
                </c:pt>
                <c:pt idx="12069">
                  <c:v>404500</c:v>
                </c:pt>
                <c:pt idx="12070">
                  <c:v>396500</c:v>
                </c:pt>
                <c:pt idx="12071">
                  <c:v>450000</c:v>
                </c:pt>
                <c:pt idx="12072">
                  <c:v>605000</c:v>
                </c:pt>
                <c:pt idx="12073">
                  <c:v>699000</c:v>
                </c:pt>
                <c:pt idx="12074">
                  <c:v>805000</c:v>
                </c:pt>
                <c:pt idx="12075">
                  <c:v>156000</c:v>
                </c:pt>
                <c:pt idx="12076">
                  <c:v>595000</c:v>
                </c:pt>
                <c:pt idx="12077">
                  <c:v>285000</c:v>
                </c:pt>
                <c:pt idx="12078">
                  <c:v>725000</c:v>
                </c:pt>
                <c:pt idx="12079">
                  <c:v>216300</c:v>
                </c:pt>
                <c:pt idx="12080">
                  <c:v>410000</c:v>
                </c:pt>
                <c:pt idx="12081">
                  <c:v>597000</c:v>
                </c:pt>
                <c:pt idx="12082">
                  <c:v>325000</c:v>
                </c:pt>
                <c:pt idx="12083">
                  <c:v>355000</c:v>
                </c:pt>
                <c:pt idx="12084">
                  <c:v>338000</c:v>
                </c:pt>
                <c:pt idx="12085">
                  <c:v>210000</c:v>
                </c:pt>
                <c:pt idx="12086">
                  <c:v>423000</c:v>
                </c:pt>
                <c:pt idx="12087">
                  <c:v>249500</c:v>
                </c:pt>
                <c:pt idx="12088">
                  <c:v>325000</c:v>
                </c:pt>
                <c:pt idx="12089">
                  <c:v>257000</c:v>
                </c:pt>
                <c:pt idx="12090">
                  <c:v>550000</c:v>
                </c:pt>
                <c:pt idx="12091">
                  <c:v>490000</c:v>
                </c:pt>
                <c:pt idx="12092">
                  <c:v>299000</c:v>
                </c:pt>
                <c:pt idx="12093">
                  <c:v>295000</c:v>
                </c:pt>
                <c:pt idx="12094">
                  <c:v>630000</c:v>
                </c:pt>
                <c:pt idx="12095">
                  <c:v>320000</c:v>
                </c:pt>
                <c:pt idx="12096" formatCode="0.00E+00">
                  <c:v>1110000</c:v>
                </c:pt>
                <c:pt idx="12097">
                  <c:v>398000</c:v>
                </c:pt>
                <c:pt idx="12098">
                  <c:v>218000</c:v>
                </c:pt>
                <c:pt idx="12099">
                  <c:v>590000</c:v>
                </c:pt>
                <c:pt idx="12100" formatCode="0.00E+00">
                  <c:v>1595000</c:v>
                </c:pt>
                <c:pt idx="12101">
                  <c:v>348500</c:v>
                </c:pt>
                <c:pt idx="12102">
                  <c:v>592500</c:v>
                </c:pt>
                <c:pt idx="12103">
                  <c:v>505000</c:v>
                </c:pt>
                <c:pt idx="12104" formatCode="0.00E+00">
                  <c:v>1430000</c:v>
                </c:pt>
                <c:pt idx="12105">
                  <c:v>502000</c:v>
                </c:pt>
                <c:pt idx="12106">
                  <c:v>257500</c:v>
                </c:pt>
                <c:pt idx="12107">
                  <c:v>405000</c:v>
                </c:pt>
                <c:pt idx="12108">
                  <c:v>427000</c:v>
                </c:pt>
                <c:pt idx="12109">
                  <c:v>290000</c:v>
                </c:pt>
                <c:pt idx="12110">
                  <c:v>222000</c:v>
                </c:pt>
                <c:pt idx="12111">
                  <c:v>315000</c:v>
                </c:pt>
                <c:pt idx="12112">
                  <c:v>371000</c:v>
                </c:pt>
                <c:pt idx="12113">
                  <c:v>279900</c:v>
                </c:pt>
                <c:pt idx="12114">
                  <c:v>250000</c:v>
                </c:pt>
                <c:pt idx="12115">
                  <c:v>599000</c:v>
                </c:pt>
                <c:pt idx="12116">
                  <c:v>267300</c:v>
                </c:pt>
                <c:pt idx="12117">
                  <c:v>585000</c:v>
                </c:pt>
                <c:pt idx="12118">
                  <c:v>350000</c:v>
                </c:pt>
                <c:pt idx="12119">
                  <c:v>506000</c:v>
                </c:pt>
                <c:pt idx="12120">
                  <c:v>400000</c:v>
                </c:pt>
                <c:pt idx="12121">
                  <c:v>151100</c:v>
                </c:pt>
                <c:pt idx="12122">
                  <c:v>251000</c:v>
                </c:pt>
                <c:pt idx="12123">
                  <c:v>555000</c:v>
                </c:pt>
                <c:pt idx="12124">
                  <c:v>467500</c:v>
                </c:pt>
                <c:pt idx="12125">
                  <c:v>479000</c:v>
                </c:pt>
                <c:pt idx="12126">
                  <c:v>247000</c:v>
                </c:pt>
                <c:pt idx="12127">
                  <c:v>299500</c:v>
                </c:pt>
                <c:pt idx="12128">
                  <c:v>306888</c:v>
                </c:pt>
                <c:pt idx="12129">
                  <c:v>675000</c:v>
                </c:pt>
                <c:pt idx="12130">
                  <c:v>577000</c:v>
                </c:pt>
                <c:pt idx="12131">
                  <c:v>219950</c:v>
                </c:pt>
                <c:pt idx="12132">
                  <c:v>375000</c:v>
                </c:pt>
                <c:pt idx="12133">
                  <c:v>650000</c:v>
                </c:pt>
                <c:pt idx="12134">
                  <c:v>975000</c:v>
                </c:pt>
                <c:pt idx="12135">
                  <c:v>229000</c:v>
                </c:pt>
                <c:pt idx="12136">
                  <c:v>575000</c:v>
                </c:pt>
                <c:pt idx="12137">
                  <c:v>815000</c:v>
                </c:pt>
                <c:pt idx="12138">
                  <c:v>525000</c:v>
                </c:pt>
                <c:pt idx="12139">
                  <c:v>471000</c:v>
                </c:pt>
                <c:pt idx="12140">
                  <c:v>450000</c:v>
                </c:pt>
                <c:pt idx="12141">
                  <c:v>590000</c:v>
                </c:pt>
                <c:pt idx="12142">
                  <c:v>744000</c:v>
                </c:pt>
                <c:pt idx="12143">
                  <c:v>460000</c:v>
                </c:pt>
                <c:pt idx="12144">
                  <c:v>299000</c:v>
                </c:pt>
                <c:pt idx="12145">
                  <c:v>231000</c:v>
                </c:pt>
                <c:pt idx="12146">
                  <c:v>195000</c:v>
                </c:pt>
                <c:pt idx="12147">
                  <c:v>305000</c:v>
                </c:pt>
                <c:pt idx="12148">
                  <c:v>895000</c:v>
                </c:pt>
                <c:pt idx="12149" formatCode="0.00E+00">
                  <c:v>1110000</c:v>
                </c:pt>
                <c:pt idx="12150">
                  <c:v>339000</c:v>
                </c:pt>
                <c:pt idx="12151">
                  <c:v>885000</c:v>
                </c:pt>
                <c:pt idx="12152">
                  <c:v>375000</c:v>
                </c:pt>
                <c:pt idx="12153">
                  <c:v>367400</c:v>
                </c:pt>
                <c:pt idx="12154">
                  <c:v>700000</c:v>
                </c:pt>
                <c:pt idx="12155">
                  <c:v>667000</c:v>
                </c:pt>
                <c:pt idx="12156">
                  <c:v>200000</c:v>
                </c:pt>
                <c:pt idx="12157">
                  <c:v>552775</c:v>
                </c:pt>
                <c:pt idx="12158">
                  <c:v>452000</c:v>
                </c:pt>
                <c:pt idx="12159">
                  <c:v>418000</c:v>
                </c:pt>
                <c:pt idx="12160">
                  <c:v>601500</c:v>
                </c:pt>
                <c:pt idx="12161">
                  <c:v>600000</c:v>
                </c:pt>
                <c:pt idx="12162">
                  <c:v>340000</c:v>
                </c:pt>
                <c:pt idx="12163">
                  <c:v>310000</c:v>
                </c:pt>
                <c:pt idx="12164">
                  <c:v>290000</c:v>
                </c:pt>
                <c:pt idx="12165">
                  <c:v>438000</c:v>
                </c:pt>
                <c:pt idx="12166">
                  <c:v>718000</c:v>
                </c:pt>
                <c:pt idx="12167">
                  <c:v>200000</c:v>
                </c:pt>
                <c:pt idx="12168">
                  <c:v>479900</c:v>
                </c:pt>
                <c:pt idx="12169">
                  <c:v>400000</c:v>
                </c:pt>
                <c:pt idx="12170">
                  <c:v>219950</c:v>
                </c:pt>
                <c:pt idx="12171">
                  <c:v>300000</c:v>
                </c:pt>
                <c:pt idx="12172">
                  <c:v>437000</c:v>
                </c:pt>
                <c:pt idx="12173">
                  <c:v>350000</c:v>
                </c:pt>
                <c:pt idx="12174">
                  <c:v>626000</c:v>
                </c:pt>
                <c:pt idx="12175">
                  <c:v>490000</c:v>
                </c:pt>
                <c:pt idx="12176">
                  <c:v>289000</c:v>
                </c:pt>
                <c:pt idx="12177">
                  <c:v>595000</c:v>
                </c:pt>
                <c:pt idx="12178">
                  <c:v>676000</c:v>
                </c:pt>
                <c:pt idx="12179">
                  <c:v>389000</c:v>
                </c:pt>
                <c:pt idx="12180">
                  <c:v>240000</c:v>
                </c:pt>
                <c:pt idx="12181">
                  <c:v>382500</c:v>
                </c:pt>
                <c:pt idx="12182">
                  <c:v>511555</c:v>
                </c:pt>
                <c:pt idx="12183">
                  <c:v>710500</c:v>
                </c:pt>
                <c:pt idx="12184">
                  <c:v>429000</c:v>
                </c:pt>
                <c:pt idx="12185">
                  <c:v>170000</c:v>
                </c:pt>
                <c:pt idx="12186" formatCode="0.00E+00">
                  <c:v>2135000</c:v>
                </c:pt>
                <c:pt idx="12187">
                  <c:v>480000</c:v>
                </c:pt>
                <c:pt idx="12188" formatCode="0.00E+00">
                  <c:v>1665000</c:v>
                </c:pt>
                <c:pt idx="12189">
                  <c:v>225000</c:v>
                </c:pt>
                <c:pt idx="12190">
                  <c:v>615000</c:v>
                </c:pt>
                <c:pt idx="12191">
                  <c:v>438950</c:v>
                </c:pt>
                <c:pt idx="12192">
                  <c:v>242000</c:v>
                </c:pt>
                <c:pt idx="12193">
                  <c:v>560000</c:v>
                </c:pt>
                <c:pt idx="12194">
                  <c:v>857500</c:v>
                </c:pt>
                <c:pt idx="12195">
                  <c:v>685000</c:v>
                </c:pt>
                <c:pt idx="12196">
                  <c:v>486000</c:v>
                </c:pt>
                <c:pt idx="12197">
                  <c:v>749000</c:v>
                </c:pt>
                <c:pt idx="12198">
                  <c:v>260000</c:v>
                </c:pt>
                <c:pt idx="12199" formatCode="0.00E+00">
                  <c:v>1015000</c:v>
                </c:pt>
                <c:pt idx="12200">
                  <c:v>565000</c:v>
                </c:pt>
                <c:pt idx="12201">
                  <c:v>355000</c:v>
                </c:pt>
                <c:pt idx="12202">
                  <c:v>775000</c:v>
                </c:pt>
                <c:pt idx="12203">
                  <c:v>335000</c:v>
                </c:pt>
                <c:pt idx="12204" formatCode="0.00E+00">
                  <c:v>1300000</c:v>
                </c:pt>
                <c:pt idx="12205">
                  <c:v>545000</c:v>
                </c:pt>
                <c:pt idx="12206">
                  <c:v>540000</c:v>
                </c:pt>
                <c:pt idx="12207">
                  <c:v>687500</c:v>
                </c:pt>
                <c:pt idx="12208">
                  <c:v>115000</c:v>
                </c:pt>
                <c:pt idx="12209">
                  <c:v>227000</c:v>
                </c:pt>
                <c:pt idx="12210">
                  <c:v>870000</c:v>
                </c:pt>
                <c:pt idx="12211" formatCode="0.00E+00">
                  <c:v>1190000</c:v>
                </c:pt>
                <c:pt idx="12212">
                  <c:v>375000</c:v>
                </c:pt>
                <c:pt idx="12213">
                  <c:v>902000</c:v>
                </c:pt>
                <c:pt idx="12214">
                  <c:v>269500</c:v>
                </c:pt>
                <c:pt idx="12215">
                  <c:v>570000</c:v>
                </c:pt>
                <c:pt idx="12216">
                  <c:v>359950</c:v>
                </c:pt>
                <c:pt idx="12217" formatCode="0.00E+00">
                  <c:v>1450000</c:v>
                </c:pt>
                <c:pt idx="12218">
                  <c:v>615000</c:v>
                </c:pt>
                <c:pt idx="12219">
                  <c:v>250000</c:v>
                </c:pt>
                <c:pt idx="12220">
                  <c:v>530000</c:v>
                </c:pt>
                <c:pt idx="12221">
                  <c:v>474950</c:v>
                </c:pt>
                <c:pt idx="12222">
                  <c:v>490000</c:v>
                </c:pt>
                <c:pt idx="12223">
                  <c:v>210000</c:v>
                </c:pt>
                <c:pt idx="12224">
                  <c:v>265500</c:v>
                </c:pt>
                <c:pt idx="12225" formatCode="0.00E+00">
                  <c:v>1462500</c:v>
                </c:pt>
                <c:pt idx="12226">
                  <c:v>310000</c:v>
                </c:pt>
                <c:pt idx="12227">
                  <c:v>324500</c:v>
                </c:pt>
                <c:pt idx="12228">
                  <c:v>599000</c:v>
                </c:pt>
                <c:pt idx="12229">
                  <c:v>525000</c:v>
                </c:pt>
                <c:pt idx="12230">
                  <c:v>400000</c:v>
                </c:pt>
                <c:pt idx="12231">
                  <c:v>887500</c:v>
                </c:pt>
                <c:pt idx="12232">
                  <c:v>344000</c:v>
                </c:pt>
                <c:pt idx="12233">
                  <c:v>525000</c:v>
                </c:pt>
                <c:pt idx="12234">
                  <c:v>385000</c:v>
                </c:pt>
                <c:pt idx="12235">
                  <c:v>820000</c:v>
                </c:pt>
                <c:pt idx="12236" formatCode="0.00E+00">
                  <c:v>1305000</c:v>
                </c:pt>
                <c:pt idx="12237">
                  <c:v>549000</c:v>
                </c:pt>
                <c:pt idx="12238">
                  <c:v>180000</c:v>
                </c:pt>
                <c:pt idx="12239">
                  <c:v>589000</c:v>
                </c:pt>
                <c:pt idx="12240">
                  <c:v>350000</c:v>
                </c:pt>
                <c:pt idx="12241">
                  <c:v>197400</c:v>
                </c:pt>
                <c:pt idx="12242">
                  <c:v>267000</c:v>
                </c:pt>
                <c:pt idx="12243">
                  <c:v>480000</c:v>
                </c:pt>
                <c:pt idx="12244">
                  <c:v>650000</c:v>
                </c:pt>
                <c:pt idx="12245">
                  <c:v>600000</c:v>
                </c:pt>
                <c:pt idx="12246">
                  <c:v>490000</c:v>
                </c:pt>
                <c:pt idx="12247">
                  <c:v>225000</c:v>
                </c:pt>
                <c:pt idx="12248">
                  <c:v>640000</c:v>
                </c:pt>
                <c:pt idx="12249">
                  <c:v>710000</c:v>
                </c:pt>
                <c:pt idx="12250">
                  <c:v>325000</c:v>
                </c:pt>
                <c:pt idx="12251">
                  <c:v>595000</c:v>
                </c:pt>
                <c:pt idx="12252">
                  <c:v>128750</c:v>
                </c:pt>
                <c:pt idx="12253">
                  <c:v>465000</c:v>
                </c:pt>
                <c:pt idx="12254">
                  <c:v>710000</c:v>
                </c:pt>
                <c:pt idx="12255">
                  <c:v>605000</c:v>
                </c:pt>
                <c:pt idx="12256">
                  <c:v>994000</c:v>
                </c:pt>
                <c:pt idx="12257">
                  <c:v>489950</c:v>
                </c:pt>
                <c:pt idx="12258">
                  <c:v>365000</c:v>
                </c:pt>
                <c:pt idx="12259">
                  <c:v>359950</c:v>
                </c:pt>
                <c:pt idx="12260">
                  <c:v>495000</c:v>
                </c:pt>
                <c:pt idx="12261">
                  <c:v>255000</c:v>
                </c:pt>
                <c:pt idx="12262">
                  <c:v>330000</c:v>
                </c:pt>
                <c:pt idx="12263">
                  <c:v>450000</c:v>
                </c:pt>
                <c:pt idx="12264">
                  <c:v>655000</c:v>
                </c:pt>
                <c:pt idx="12265">
                  <c:v>485000</c:v>
                </c:pt>
                <c:pt idx="12266">
                  <c:v>375000</c:v>
                </c:pt>
                <c:pt idx="12267">
                  <c:v>570000</c:v>
                </c:pt>
                <c:pt idx="12268">
                  <c:v>350000</c:v>
                </c:pt>
                <c:pt idx="12269">
                  <c:v>550000</c:v>
                </c:pt>
                <c:pt idx="12270">
                  <c:v>513000</c:v>
                </c:pt>
                <c:pt idx="12271">
                  <c:v>450000</c:v>
                </c:pt>
                <c:pt idx="12272">
                  <c:v>432500</c:v>
                </c:pt>
                <c:pt idx="12273">
                  <c:v>432000</c:v>
                </c:pt>
                <c:pt idx="12274">
                  <c:v>480000</c:v>
                </c:pt>
                <c:pt idx="12275">
                  <c:v>402200</c:v>
                </c:pt>
                <c:pt idx="12276">
                  <c:v>650000</c:v>
                </c:pt>
                <c:pt idx="12277" formatCode="0.00E+00">
                  <c:v>1199500</c:v>
                </c:pt>
                <c:pt idx="12278">
                  <c:v>312000</c:v>
                </c:pt>
                <c:pt idx="12279">
                  <c:v>610000</c:v>
                </c:pt>
                <c:pt idx="12280">
                  <c:v>823000</c:v>
                </c:pt>
                <c:pt idx="12281">
                  <c:v>471000</c:v>
                </c:pt>
                <c:pt idx="12282">
                  <c:v>481015</c:v>
                </c:pt>
                <c:pt idx="12283" formatCode="0.00E+00">
                  <c:v>1959000</c:v>
                </c:pt>
                <c:pt idx="12284">
                  <c:v>624000</c:v>
                </c:pt>
                <c:pt idx="12285">
                  <c:v>480000</c:v>
                </c:pt>
                <c:pt idx="12286">
                  <c:v>815000</c:v>
                </c:pt>
                <c:pt idx="12287" formatCode="0.00E+00">
                  <c:v>1650000</c:v>
                </c:pt>
                <c:pt idx="12288">
                  <c:v>180000</c:v>
                </c:pt>
                <c:pt idx="12289">
                  <c:v>156601</c:v>
                </c:pt>
                <c:pt idx="12290">
                  <c:v>374950</c:v>
                </c:pt>
                <c:pt idx="12291">
                  <c:v>368000</c:v>
                </c:pt>
                <c:pt idx="12292">
                  <c:v>550000</c:v>
                </c:pt>
                <c:pt idx="12293">
                  <c:v>198000</c:v>
                </c:pt>
                <c:pt idx="12294">
                  <c:v>345000</c:v>
                </c:pt>
                <c:pt idx="12295" formatCode="0.00E+00">
                  <c:v>1712750</c:v>
                </c:pt>
                <c:pt idx="12296">
                  <c:v>185900</c:v>
                </c:pt>
                <c:pt idx="12297">
                  <c:v>950000</c:v>
                </c:pt>
                <c:pt idx="12298">
                  <c:v>995000</c:v>
                </c:pt>
                <c:pt idx="12299">
                  <c:v>345000</c:v>
                </c:pt>
                <c:pt idx="12300">
                  <c:v>741000</c:v>
                </c:pt>
                <c:pt idx="12301">
                  <c:v>737000</c:v>
                </c:pt>
                <c:pt idx="12302">
                  <c:v>668750</c:v>
                </c:pt>
                <c:pt idx="12303">
                  <c:v>575000</c:v>
                </c:pt>
                <c:pt idx="12304">
                  <c:v>280000</c:v>
                </c:pt>
                <c:pt idx="12305">
                  <c:v>583000</c:v>
                </c:pt>
                <c:pt idx="12306">
                  <c:v>196000</c:v>
                </c:pt>
                <c:pt idx="12307">
                  <c:v>349950</c:v>
                </c:pt>
                <c:pt idx="12308">
                  <c:v>429000</c:v>
                </c:pt>
                <c:pt idx="12309">
                  <c:v>270000</c:v>
                </c:pt>
                <c:pt idx="12310">
                  <c:v>385000</c:v>
                </c:pt>
                <c:pt idx="12311">
                  <c:v>535000</c:v>
                </c:pt>
                <c:pt idx="12312">
                  <c:v>352500</c:v>
                </c:pt>
                <c:pt idx="12313">
                  <c:v>624000</c:v>
                </c:pt>
                <c:pt idx="12314">
                  <c:v>215000</c:v>
                </c:pt>
                <c:pt idx="12315">
                  <c:v>870000</c:v>
                </c:pt>
                <c:pt idx="12316">
                  <c:v>440000</c:v>
                </c:pt>
                <c:pt idx="12317">
                  <c:v>518000</c:v>
                </c:pt>
                <c:pt idx="12318">
                  <c:v>259500</c:v>
                </c:pt>
                <c:pt idx="12319">
                  <c:v>795127</c:v>
                </c:pt>
                <c:pt idx="12320">
                  <c:v>290000</c:v>
                </c:pt>
                <c:pt idx="12321">
                  <c:v>385000</c:v>
                </c:pt>
                <c:pt idx="12322">
                  <c:v>259950</c:v>
                </c:pt>
                <c:pt idx="12323">
                  <c:v>330000</c:v>
                </c:pt>
                <c:pt idx="12324">
                  <c:v>280000</c:v>
                </c:pt>
                <c:pt idx="12325">
                  <c:v>595000</c:v>
                </c:pt>
                <c:pt idx="12326">
                  <c:v>925900</c:v>
                </c:pt>
                <c:pt idx="12327">
                  <c:v>499000</c:v>
                </c:pt>
                <c:pt idx="12328">
                  <c:v>325000</c:v>
                </c:pt>
                <c:pt idx="12329">
                  <c:v>895000</c:v>
                </c:pt>
                <c:pt idx="12330">
                  <c:v>162248</c:v>
                </c:pt>
                <c:pt idx="12331" formatCode="0.00E+00">
                  <c:v>1072500</c:v>
                </c:pt>
                <c:pt idx="12332">
                  <c:v>430000</c:v>
                </c:pt>
                <c:pt idx="12333">
                  <c:v>615500</c:v>
                </c:pt>
                <c:pt idx="12334">
                  <c:v>260000</c:v>
                </c:pt>
                <c:pt idx="12335">
                  <c:v>295000</c:v>
                </c:pt>
                <c:pt idx="12336" formatCode="0.00E+00">
                  <c:v>1186040</c:v>
                </c:pt>
                <c:pt idx="12337">
                  <c:v>749950</c:v>
                </c:pt>
                <c:pt idx="12338">
                  <c:v>175000</c:v>
                </c:pt>
                <c:pt idx="12339">
                  <c:v>415000</c:v>
                </c:pt>
                <c:pt idx="12340">
                  <c:v>190000</c:v>
                </c:pt>
                <c:pt idx="12341">
                  <c:v>625000</c:v>
                </c:pt>
                <c:pt idx="12342">
                  <c:v>420000</c:v>
                </c:pt>
                <c:pt idx="12343">
                  <c:v>339900</c:v>
                </c:pt>
                <c:pt idx="12344">
                  <c:v>160000</c:v>
                </c:pt>
                <c:pt idx="12345">
                  <c:v>353000</c:v>
                </c:pt>
                <c:pt idx="12346">
                  <c:v>390000</c:v>
                </c:pt>
                <c:pt idx="12347">
                  <c:v>675000</c:v>
                </c:pt>
                <c:pt idx="12348">
                  <c:v>400000</c:v>
                </c:pt>
                <c:pt idx="12349" formatCode="0.00E+00">
                  <c:v>1340000</c:v>
                </c:pt>
                <c:pt idx="12350" formatCode="0.00E+00">
                  <c:v>1650000</c:v>
                </c:pt>
                <c:pt idx="12351" formatCode="0.00E+00">
                  <c:v>1000000</c:v>
                </c:pt>
                <c:pt idx="12352">
                  <c:v>850000</c:v>
                </c:pt>
                <c:pt idx="12353">
                  <c:v>275000</c:v>
                </c:pt>
                <c:pt idx="12354">
                  <c:v>450000</c:v>
                </c:pt>
                <c:pt idx="12355">
                  <c:v>305000</c:v>
                </c:pt>
                <c:pt idx="12356">
                  <c:v>643002</c:v>
                </c:pt>
                <c:pt idx="12357">
                  <c:v>468000</c:v>
                </c:pt>
                <c:pt idx="12358">
                  <c:v>324950</c:v>
                </c:pt>
                <c:pt idx="12359">
                  <c:v>290000</c:v>
                </c:pt>
                <c:pt idx="12360">
                  <c:v>488500</c:v>
                </c:pt>
                <c:pt idx="12361">
                  <c:v>367950</c:v>
                </c:pt>
                <c:pt idx="12362">
                  <c:v>285000</c:v>
                </c:pt>
                <c:pt idx="12363">
                  <c:v>417000</c:v>
                </c:pt>
                <c:pt idx="12364" formatCode="0.00E+00">
                  <c:v>1115000</c:v>
                </c:pt>
                <c:pt idx="12365" formatCode="0.00E+00">
                  <c:v>1550000</c:v>
                </c:pt>
                <c:pt idx="12366">
                  <c:v>604000</c:v>
                </c:pt>
                <c:pt idx="12367">
                  <c:v>380000</c:v>
                </c:pt>
                <c:pt idx="12368">
                  <c:v>336500</c:v>
                </c:pt>
                <c:pt idx="12369">
                  <c:v>685000</c:v>
                </c:pt>
                <c:pt idx="12370" formatCode="0.00E+00">
                  <c:v>4208000</c:v>
                </c:pt>
                <c:pt idx="12371">
                  <c:v>670000</c:v>
                </c:pt>
                <c:pt idx="12372">
                  <c:v>524000</c:v>
                </c:pt>
                <c:pt idx="12373">
                  <c:v>172000</c:v>
                </c:pt>
                <c:pt idx="12374">
                  <c:v>680000</c:v>
                </c:pt>
                <c:pt idx="12375">
                  <c:v>549900</c:v>
                </c:pt>
                <c:pt idx="12376">
                  <c:v>357000</c:v>
                </c:pt>
                <c:pt idx="12377">
                  <c:v>107000</c:v>
                </c:pt>
                <c:pt idx="12378">
                  <c:v>232900</c:v>
                </c:pt>
                <c:pt idx="12379">
                  <c:v>800000</c:v>
                </c:pt>
                <c:pt idx="12380">
                  <c:v>248500</c:v>
                </c:pt>
                <c:pt idx="12381">
                  <c:v>670000</c:v>
                </c:pt>
                <c:pt idx="12382">
                  <c:v>207000</c:v>
                </c:pt>
                <c:pt idx="12383">
                  <c:v>164000</c:v>
                </c:pt>
                <c:pt idx="12384">
                  <c:v>570500</c:v>
                </c:pt>
                <c:pt idx="12385">
                  <c:v>599990</c:v>
                </c:pt>
                <c:pt idx="12386">
                  <c:v>395000</c:v>
                </c:pt>
                <c:pt idx="12387">
                  <c:v>979500</c:v>
                </c:pt>
                <c:pt idx="12388">
                  <c:v>207000</c:v>
                </c:pt>
                <c:pt idx="12389">
                  <c:v>237000</c:v>
                </c:pt>
                <c:pt idx="12390">
                  <c:v>650100</c:v>
                </c:pt>
                <c:pt idx="12391">
                  <c:v>385000</c:v>
                </c:pt>
                <c:pt idx="12392">
                  <c:v>335000</c:v>
                </c:pt>
                <c:pt idx="12393">
                  <c:v>347000</c:v>
                </c:pt>
                <c:pt idx="12394">
                  <c:v>204000</c:v>
                </c:pt>
                <c:pt idx="12395">
                  <c:v>615000</c:v>
                </c:pt>
                <c:pt idx="12396">
                  <c:v>943500</c:v>
                </c:pt>
                <c:pt idx="12397">
                  <c:v>560000</c:v>
                </c:pt>
                <c:pt idx="12398">
                  <c:v>547500</c:v>
                </c:pt>
                <c:pt idx="12399">
                  <c:v>359500</c:v>
                </c:pt>
                <c:pt idx="12400">
                  <c:v>660000</c:v>
                </c:pt>
                <c:pt idx="12401">
                  <c:v>258000</c:v>
                </c:pt>
                <c:pt idx="12402">
                  <c:v>355000</c:v>
                </c:pt>
                <c:pt idx="12403">
                  <c:v>253500</c:v>
                </c:pt>
                <c:pt idx="12404">
                  <c:v>422500</c:v>
                </c:pt>
                <c:pt idx="12405">
                  <c:v>239000</c:v>
                </c:pt>
                <c:pt idx="12406">
                  <c:v>628000</c:v>
                </c:pt>
                <c:pt idx="12407">
                  <c:v>352000</c:v>
                </c:pt>
                <c:pt idx="12408">
                  <c:v>311600</c:v>
                </c:pt>
                <c:pt idx="12409">
                  <c:v>235000</c:v>
                </c:pt>
                <c:pt idx="12410">
                  <c:v>870000</c:v>
                </c:pt>
                <c:pt idx="12411">
                  <c:v>190848</c:v>
                </c:pt>
                <c:pt idx="12412">
                  <c:v>570000</c:v>
                </c:pt>
                <c:pt idx="12413">
                  <c:v>661254</c:v>
                </c:pt>
                <c:pt idx="12414">
                  <c:v>575000</c:v>
                </c:pt>
                <c:pt idx="12415">
                  <c:v>230000</c:v>
                </c:pt>
                <c:pt idx="12416">
                  <c:v>680000</c:v>
                </c:pt>
                <c:pt idx="12417">
                  <c:v>148000</c:v>
                </c:pt>
                <c:pt idx="12418">
                  <c:v>244900</c:v>
                </c:pt>
                <c:pt idx="12419">
                  <c:v>214950</c:v>
                </c:pt>
                <c:pt idx="12420">
                  <c:v>580000</c:v>
                </c:pt>
                <c:pt idx="12421">
                  <c:v>263000</c:v>
                </c:pt>
                <c:pt idx="12422">
                  <c:v>317000</c:v>
                </c:pt>
                <c:pt idx="12423">
                  <c:v>302000</c:v>
                </c:pt>
                <c:pt idx="12424">
                  <c:v>899000</c:v>
                </c:pt>
                <c:pt idx="12425" formatCode="0.00E+00">
                  <c:v>1289000</c:v>
                </c:pt>
                <c:pt idx="12426">
                  <c:v>710000</c:v>
                </c:pt>
                <c:pt idx="12427">
                  <c:v>230000</c:v>
                </c:pt>
                <c:pt idx="12428">
                  <c:v>430000</c:v>
                </c:pt>
                <c:pt idx="12429" formatCode="0.00E+00">
                  <c:v>1169000</c:v>
                </c:pt>
                <c:pt idx="12430">
                  <c:v>397000</c:v>
                </c:pt>
                <c:pt idx="12431">
                  <c:v>595000</c:v>
                </c:pt>
                <c:pt idx="12432">
                  <c:v>485000</c:v>
                </c:pt>
                <c:pt idx="12433">
                  <c:v>755000</c:v>
                </c:pt>
                <c:pt idx="12434">
                  <c:v>185000</c:v>
                </c:pt>
                <c:pt idx="12435">
                  <c:v>340000</c:v>
                </c:pt>
                <c:pt idx="12436">
                  <c:v>236000</c:v>
                </c:pt>
                <c:pt idx="12437">
                  <c:v>550000</c:v>
                </c:pt>
                <c:pt idx="12438">
                  <c:v>680000</c:v>
                </c:pt>
                <c:pt idx="12439">
                  <c:v>630000</c:v>
                </c:pt>
                <c:pt idx="12440">
                  <c:v>560000</c:v>
                </c:pt>
                <c:pt idx="12441">
                  <c:v>385000</c:v>
                </c:pt>
                <c:pt idx="12442">
                  <c:v>280000</c:v>
                </c:pt>
                <c:pt idx="12443">
                  <c:v>225000</c:v>
                </c:pt>
                <c:pt idx="12444">
                  <c:v>610000</c:v>
                </c:pt>
                <c:pt idx="12445">
                  <c:v>592500</c:v>
                </c:pt>
                <c:pt idx="12446">
                  <c:v>750000</c:v>
                </c:pt>
                <c:pt idx="12447">
                  <c:v>164000</c:v>
                </c:pt>
                <c:pt idx="12448">
                  <c:v>320000</c:v>
                </c:pt>
                <c:pt idx="12449">
                  <c:v>544000</c:v>
                </c:pt>
                <c:pt idx="12450">
                  <c:v>344950</c:v>
                </c:pt>
                <c:pt idx="12451">
                  <c:v>539500</c:v>
                </c:pt>
                <c:pt idx="12452">
                  <c:v>420000</c:v>
                </c:pt>
                <c:pt idx="12453">
                  <c:v>305000</c:v>
                </c:pt>
                <c:pt idx="12454">
                  <c:v>229000</c:v>
                </c:pt>
                <c:pt idx="12455" formatCode="0.00E+00">
                  <c:v>1068000</c:v>
                </c:pt>
                <c:pt idx="12456">
                  <c:v>397500</c:v>
                </c:pt>
                <c:pt idx="12457">
                  <c:v>540000</c:v>
                </c:pt>
                <c:pt idx="12458">
                  <c:v>650000</c:v>
                </c:pt>
                <c:pt idx="12459" formatCode="0.00E+00">
                  <c:v>1900000</c:v>
                </c:pt>
                <c:pt idx="12460">
                  <c:v>649000</c:v>
                </c:pt>
                <c:pt idx="12461">
                  <c:v>287500</c:v>
                </c:pt>
                <c:pt idx="12462">
                  <c:v>815000</c:v>
                </c:pt>
                <c:pt idx="12463">
                  <c:v>795000</c:v>
                </c:pt>
                <c:pt idx="12464">
                  <c:v>502775</c:v>
                </c:pt>
                <c:pt idx="12465">
                  <c:v>222900</c:v>
                </c:pt>
                <c:pt idx="12466">
                  <c:v>399950</c:v>
                </c:pt>
                <c:pt idx="12467">
                  <c:v>728000</c:v>
                </c:pt>
                <c:pt idx="12468">
                  <c:v>850000</c:v>
                </c:pt>
                <c:pt idx="12469">
                  <c:v>525000</c:v>
                </c:pt>
                <c:pt idx="12470">
                  <c:v>257000</c:v>
                </c:pt>
                <c:pt idx="12471">
                  <c:v>433500</c:v>
                </c:pt>
                <c:pt idx="12472">
                  <c:v>314950</c:v>
                </c:pt>
                <c:pt idx="12473">
                  <c:v>500000</c:v>
                </c:pt>
                <c:pt idx="12474">
                  <c:v>300000</c:v>
                </c:pt>
                <c:pt idx="12475">
                  <c:v>645000</c:v>
                </c:pt>
                <c:pt idx="12476">
                  <c:v>222500</c:v>
                </c:pt>
                <c:pt idx="12477">
                  <c:v>275000</c:v>
                </c:pt>
                <c:pt idx="12478">
                  <c:v>498000</c:v>
                </c:pt>
                <c:pt idx="12479">
                  <c:v>800000</c:v>
                </c:pt>
                <c:pt idx="12480">
                  <c:v>297000</c:v>
                </c:pt>
                <c:pt idx="12481">
                  <c:v>625000</c:v>
                </c:pt>
                <c:pt idx="12482">
                  <c:v>770000</c:v>
                </c:pt>
                <c:pt idx="12483">
                  <c:v>517000</c:v>
                </c:pt>
                <c:pt idx="12484">
                  <c:v>238000</c:v>
                </c:pt>
                <c:pt idx="12485">
                  <c:v>234550</c:v>
                </c:pt>
                <c:pt idx="12486">
                  <c:v>230500</c:v>
                </c:pt>
                <c:pt idx="12487">
                  <c:v>585000</c:v>
                </c:pt>
                <c:pt idx="12488">
                  <c:v>733000</c:v>
                </c:pt>
                <c:pt idx="12489">
                  <c:v>357950</c:v>
                </c:pt>
                <c:pt idx="12490">
                  <c:v>530000</c:v>
                </c:pt>
                <c:pt idx="12491">
                  <c:v>377500</c:v>
                </c:pt>
                <c:pt idx="12492">
                  <c:v>475000</c:v>
                </c:pt>
                <c:pt idx="12493">
                  <c:v>399000</c:v>
                </c:pt>
                <c:pt idx="12494">
                  <c:v>660000</c:v>
                </c:pt>
                <c:pt idx="12495">
                  <c:v>400000</c:v>
                </c:pt>
                <c:pt idx="12496">
                  <c:v>440000</c:v>
                </c:pt>
                <c:pt idx="12497">
                  <c:v>366400</c:v>
                </c:pt>
                <c:pt idx="12498">
                  <c:v>627250</c:v>
                </c:pt>
                <c:pt idx="12499">
                  <c:v>375950</c:v>
                </c:pt>
                <c:pt idx="12500">
                  <c:v>162000</c:v>
                </c:pt>
                <c:pt idx="12501">
                  <c:v>780000</c:v>
                </c:pt>
                <c:pt idx="12502">
                  <c:v>705000</c:v>
                </c:pt>
                <c:pt idx="12503">
                  <c:v>450000</c:v>
                </c:pt>
                <c:pt idx="12504">
                  <c:v>311000</c:v>
                </c:pt>
                <c:pt idx="12505">
                  <c:v>485000</c:v>
                </c:pt>
                <c:pt idx="12506">
                  <c:v>485000</c:v>
                </c:pt>
                <c:pt idx="12507">
                  <c:v>725000</c:v>
                </c:pt>
                <c:pt idx="12508">
                  <c:v>185000</c:v>
                </c:pt>
                <c:pt idx="12509" formatCode="0.00E+00">
                  <c:v>1890000</c:v>
                </c:pt>
                <c:pt idx="12510">
                  <c:v>260000</c:v>
                </c:pt>
                <c:pt idx="12511">
                  <c:v>356000</c:v>
                </c:pt>
                <c:pt idx="12512">
                  <c:v>225205</c:v>
                </c:pt>
                <c:pt idx="12513">
                  <c:v>445000</c:v>
                </c:pt>
                <c:pt idx="12514">
                  <c:v>356000</c:v>
                </c:pt>
                <c:pt idx="12515">
                  <c:v>760250</c:v>
                </c:pt>
                <c:pt idx="12516">
                  <c:v>572000</c:v>
                </c:pt>
                <c:pt idx="12517">
                  <c:v>970000</c:v>
                </c:pt>
                <c:pt idx="12518">
                  <c:v>348450</c:v>
                </c:pt>
                <c:pt idx="12519">
                  <c:v>535500</c:v>
                </c:pt>
                <c:pt idx="12520">
                  <c:v>710000</c:v>
                </c:pt>
                <c:pt idx="12521">
                  <c:v>745000</c:v>
                </c:pt>
                <c:pt idx="12522">
                  <c:v>355000</c:v>
                </c:pt>
                <c:pt idx="12523">
                  <c:v>333000</c:v>
                </c:pt>
                <c:pt idx="12524">
                  <c:v>282000</c:v>
                </c:pt>
                <c:pt idx="12525">
                  <c:v>840500</c:v>
                </c:pt>
                <c:pt idx="12526">
                  <c:v>432000</c:v>
                </c:pt>
                <c:pt idx="12527">
                  <c:v>625000</c:v>
                </c:pt>
                <c:pt idx="12528">
                  <c:v>209977</c:v>
                </c:pt>
                <c:pt idx="12529">
                  <c:v>174000</c:v>
                </c:pt>
                <c:pt idx="12530">
                  <c:v>740000</c:v>
                </c:pt>
                <c:pt idx="12531">
                  <c:v>518000</c:v>
                </c:pt>
                <c:pt idx="12532">
                  <c:v>539000</c:v>
                </c:pt>
                <c:pt idx="12533">
                  <c:v>575000</c:v>
                </c:pt>
                <c:pt idx="12534">
                  <c:v>530000</c:v>
                </c:pt>
                <c:pt idx="12535">
                  <c:v>242025</c:v>
                </c:pt>
                <c:pt idx="12536" formatCode="0.00E+00">
                  <c:v>1030000</c:v>
                </c:pt>
                <c:pt idx="12537">
                  <c:v>230000</c:v>
                </c:pt>
                <c:pt idx="12538">
                  <c:v>350000</c:v>
                </c:pt>
                <c:pt idx="12539">
                  <c:v>595000</c:v>
                </c:pt>
                <c:pt idx="12540">
                  <c:v>440000</c:v>
                </c:pt>
                <c:pt idx="12541">
                  <c:v>550000</c:v>
                </c:pt>
                <c:pt idx="12542">
                  <c:v>940000</c:v>
                </c:pt>
                <c:pt idx="12543">
                  <c:v>375000</c:v>
                </c:pt>
                <c:pt idx="12544">
                  <c:v>567500</c:v>
                </c:pt>
                <c:pt idx="12545">
                  <c:v>735000</c:v>
                </c:pt>
                <c:pt idx="12546">
                  <c:v>114000</c:v>
                </c:pt>
                <c:pt idx="12547">
                  <c:v>608000</c:v>
                </c:pt>
                <c:pt idx="12548">
                  <c:v>442500</c:v>
                </c:pt>
                <c:pt idx="12549">
                  <c:v>381800</c:v>
                </c:pt>
                <c:pt idx="12550">
                  <c:v>330000</c:v>
                </c:pt>
                <c:pt idx="12551">
                  <c:v>90000</c:v>
                </c:pt>
                <c:pt idx="12552">
                  <c:v>312000</c:v>
                </c:pt>
                <c:pt idx="12553">
                  <c:v>339000</c:v>
                </c:pt>
                <c:pt idx="12554">
                  <c:v>313000</c:v>
                </c:pt>
                <c:pt idx="12555">
                  <c:v>618080</c:v>
                </c:pt>
                <c:pt idx="12556">
                  <c:v>325000</c:v>
                </c:pt>
                <c:pt idx="12557">
                  <c:v>242000</c:v>
                </c:pt>
                <c:pt idx="12558">
                  <c:v>364000</c:v>
                </c:pt>
                <c:pt idx="12559">
                  <c:v>545000</c:v>
                </c:pt>
                <c:pt idx="12560">
                  <c:v>445000</c:v>
                </c:pt>
                <c:pt idx="12561" formatCode="0.00E+00">
                  <c:v>1085500</c:v>
                </c:pt>
                <c:pt idx="12562">
                  <c:v>660000</c:v>
                </c:pt>
                <c:pt idx="12563">
                  <c:v>845000</c:v>
                </c:pt>
                <c:pt idx="12564">
                  <c:v>417000</c:v>
                </c:pt>
                <c:pt idx="12565">
                  <c:v>213800</c:v>
                </c:pt>
                <c:pt idx="12566">
                  <c:v>400000</c:v>
                </c:pt>
                <c:pt idx="12567">
                  <c:v>759950</c:v>
                </c:pt>
                <c:pt idx="12568">
                  <c:v>990000</c:v>
                </c:pt>
                <c:pt idx="12569">
                  <c:v>710000</c:v>
                </c:pt>
                <c:pt idx="12570">
                  <c:v>315000</c:v>
                </c:pt>
                <c:pt idx="12571">
                  <c:v>515000</c:v>
                </c:pt>
                <c:pt idx="12572">
                  <c:v>638000</c:v>
                </c:pt>
                <c:pt idx="12573">
                  <c:v>370000</c:v>
                </c:pt>
                <c:pt idx="12574">
                  <c:v>184000</c:v>
                </c:pt>
                <c:pt idx="12575">
                  <c:v>583800</c:v>
                </c:pt>
                <c:pt idx="12576">
                  <c:v>309500</c:v>
                </c:pt>
                <c:pt idx="12577" formatCode="0.00E+00">
                  <c:v>1960000</c:v>
                </c:pt>
                <c:pt idx="12578">
                  <c:v>299000</c:v>
                </c:pt>
                <c:pt idx="12579">
                  <c:v>215000</c:v>
                </c:pt>
                <c:pt idx="12580">
                  <c:v>410000</c:v>
                </c:pt>
                <c:pt idx="12581">
                  <c:v>478000</c:v>
                </c:pt>
                <c:pt idx="12582">
                  <c:v>431000</c:v>
                </c:pt>
                <c:pt idx="12583">
                  <c:v>635000</c:v>
                </c:pt>
                <c:pt idx="12584">
                  <c:v>648000</c:v>
                </c:pt>
                <c:pt idx="12585">
                  <c:v>640000</c:v>
                </c:pt>
                <c:pt idx="12586">
                  <c:v>932808</c:v>
                </c:pt>
                <c:pt idx="12587">
                  <c:v>835000</c:v>
                </c:pt>
                <c:pt idx="12588">
                  <c:v>469775</c:v>
                </c:pt>
                <c:pt idx="12589">
                  <c:v>587000</c:v>
                </c:pt>
                <c:pt idx="12590">
                  <c:v>677915</c:v>
                </c:pt>
                <c:pt idx="12591" formatCode="0.00E+00">
                  <c:v>1075000</c:v>
                </c:pt>
                <c:pt idx="12592">
                  <c:v>671000</c:v>
                </c:pt>
                <c:pt idx="12593">
                  <c:v>695000</c:v>
                </c:pt>
                <c:pt idx="12594">
                  <c:v>205000</c:v>
                </c:pt>
                <c:pt idx="12595">
                  <c:v>350000</c:v>
                </c:pt>
                <c:pt idx="12596">
                  <c:v>360000</c:v>
                </c:pt>
                <c:pt idx="12597">
                  <c:v>313999</c:v>
                </c:pt>
                <c:pt idx="12598">
                  <c:v>300000</c:v>
                </c:pt>
                <c:pt idx="12599">
                  <c:v>452000</c:v>
                </c:pt>
                <c:pt idx="12600">
                  <c:v>495500</c:v>
                </c:pt>
                <c:pt idx="12601">
                  <c:v>288000</c:v>
                </c:pt>
                <c:pt idx="12602">
                  <c:v>227490</c:v>
                </c:pt>
                <c:pt idx="12603">
                  <c:v>470950</c:v>
                </c:pt>
                <c:pt idx="12604">
                  <c:v>735000</c:v>
                </c:pt>
                <c:pt idx="12605">
                  <c:v>730000</c:v>
                </c:pt>
                <c:pt idx="12606">
                  <c:v>412000</c:v>
                </c:pt>
                <c:pt idx="12607">
                  <c:v>589500</c:v>
                </c:pt>
                <c:pt idx="12608">
                  <c:v>291000</c:v>
                </c:pt>
                <c:pt idx="12609" formatCode="0.00E+00">
                  <c:v>1300000</c:v>
                </c:pt>
                <c:pt idx="12610">
                  <c:v>190000</c:v>
                </c:pt>
                <c:pt idx="12611">
                  <c:v>456200</c:v>
                </c:pt>
                <c:pt idx="12612">
                  <c:v>225000</c:v>
                </c:pt>
                <c:pt idx="12613" formatCode="0.00E+00">
                  <c:v>2000000</c:v>
                </c:pt>
                <c:pt idx="12614">
                  <c:v>740000</c:v>
                </c:pt>
                <c:pt idx="12615">
                  <c:v>467000</c:v>
                </c:pt>
                <c:pt idx="12616">
                  <c:v>385000</c:v>
                </c:pt>
                <c:pt idx="12617">
                  <c:v>670000</c:v>
                </c:pt>
                <c:pt idx="12618">
                  <c:v>500000</c:v>
                </c:pt>
                <c:pt idx="12619">
                  <c:v>352450</c:v>
                </c:pt>
                <c:pt idx="12620">
                  <c:v>669888</c:v>
                </c:pt>
                <c:pt idx="12621">
                  <c:v>405000</c:v>
                </c:pt>
                <c:pt idx="12622">
                  <c:v>518000</c:v>
                </c:pt>
                <c:pt idx="12623">
                  <c:v>280000</c:v>
                </c:pt>
                <c:pt idx="12624">
                  <c:v>435000</c:v>
                </c:pt>
                <c:pt idx="12625">
                  <c:v>314950</c:v>
                </c:pt>
                <c:pt idx="12626">
                  <c:v>209900</c:v>
                </c:pt>
                <c:pt idx="12627">
                  <c:v>630000</c:v>
                </c:pt>
                <c:pt idx="12628">
                  <c:v>442000</c:v>
                </c:pt>
                <c:pt idx="12629">
                  <c:v>340000</c:v>
                </c:pt>
                <c:pt idx="12630">
                  <c:v>230000</c:v>
                </c:pt>
                <c:pt idx="12631">
                  <c:v>495200</c:v>
                </c:pt>
                <c:pt idx="12632">
                  <c:v>900000</c:v>
                </c:pt>
                <c:pt idx="12633">
                  <c:v>265000</c:v>
                </c:pt>
                <c:pt idx="12634">
                  <c:v>489500</c:v>
                </c:pt>
                <c:pt idx="12635">
                  <c:v>335000</c:v>
                </c:pt>
                <c:pt idx="12636">
                  <c:v>585000</c:v>
                </c:pt>
                <c:pt idx="12637">
                  <c:v>800000</c:v>
                </c:pt>
                <c:pt idx="12638">
                  <c:v>379500</c:v>
                </c:pt>
                <c:pt idx="12639">
                  <c:v>475000</c:v>
                </c:pt>
                <c:pt idx="12640">
                  <c:v>520000</c:v>
                </c:pt>
                <c:pt idx="12641">
                  <c:v>515000</c:v>
                </c:pt>
                <c:pt idx="12642">
                  <c:v>577500</c:v>
                </c:pt>
                <c:pt idx="12643">
                  <c:v>269900</c:v>
                </c:pt>
                <c:pt idx="12644">
                  <c:v>329000</c:v>
                </c:pt>
                <c:pt idx="12645">
                  <c:v>458500</c:v>
                </c:pt>
                <c:pt idx="12646">
                  <c:v>890000</c:v>
                </c:pt>
                <c:pt idx="12647">
                  <c:v>361500</c:v>
                </c:pt>
                <c:pt idx="12648" formatCode="0.00E+00">
                  <c:v>2535000</c:v>
                </c:pt>
                <c:pt idx="12649">
                  <c:v>325000</c:v>
                </c:pt>
                <c:pt idx="12650" formatCode="0.00E+00">
                  <c:v>1850000</c:v>
                </c:pt>
                <c:pt idx="12651">
                  <c:v>945000</c:v>
                </c:pt>
                <c:pt idx="12652">
                  <c:v>370000</c:v>
                </c:pt>
                <c:pt idx="12653">
                  <c:v>320000</c:v>
                </c:pt>
                <c:pt idx="12654">
                  <c:v>450000</c:v>
                </c:pt>
                <c:pt idx="12655">
                  <c:v>800000</c:v>
                </c:pt>
                <c:pt idx="12656">
                  <c:v>676000</c:v>
                </c:pt>
                <c:pt idx="12657" formatCode="0.00E+00">
                  <c:v>1272500</c:v>
                </c:pt>
                <c:pt idx="12658">
                  <c:v>290000</c:v>
                </c:pt>
                <c:pt idx="12659">
                  <c:v>158000</c:v>
                </c:pt>
                <c:pt idx="12660">
                  <c:v>379950</c:v>
                </c:pt>
                <c:pt idx="12661">
                  <c:v>583000</c:v>
                </c:pt>
                <c:pt idx="12662">
                  <c:v>150000</c:v>
                </c:pt>
                <c:pt idx="12663">
                  <c:v>261500</c:v>
                </c:pt>
                <c:pt idx="12664">
                  <c:v>278000</c:v>
                </c:pt>
                <c:pt idx="12665">
                  <c:v>555000</c:v>
                </c:pt>
                <c:pt idx="12666">
                  <c:v>355000</c:v>
                </c:pt>
                <c:pt idx="12667">
                  <c:v>375000</c:v>
                </c:pt>
                <c:pt idx="12668">
                  <c:v>227000</c:v>
                </c:pt>
                <c:pt idx="12669">
                  <c:v>335000</c:v>
                </c:pt>
                <c:pt idx="12670">
                  <c:v>680000</c:v>
                </c:pt>
                <c:pt idx="12671">
                  <c:v>686500</c:v>
                </c:pt>
                <c:pt idx="12672">
                  <c:v>410000</c:v>
                </c:pt>
                <c:pt idx="12673">
                  <c:v>425000</c:v>
                </c:pt>
                <c:pt idx="12674">
                  <c:v>562500</c:v>
                </c:pt>
                <c:pt idx="12675">
                  <c:v>345000</c:v>
                </c:pt>
                <c:pt idx="12676">
                  <c:v>627500</c:v>
                </c:pt>
                <c:pt idx="12677">
                  <c:v>355000</c:v>
                </c:pt>
                <c:pt idx="12678">
                  <c:v>335000</c:v>
                </c:pt>
                <c:pt idx="12679">
                  <c:v>350000</c:v>
                </c:pt>
                <c:pt idx="12680">
                  <c:v>590000</c:v>
                </c:pt>
                <c:pt idx="12681">
                  <c:v>252000</c:v>
                </c:pt>
                <c:pt idx="12682" formatCode="0.00E+00">
                  <c:v>1295000</c:v>
                </c:pt>
                <c:pt idx="12683">
                  <c:v>705000</c:v>
                </c:pt>
                <c:pt idx="12684">
                  <c:v>498000</c:v>
                </c:pt>
                <c:pt idx="12685">
                  <c:v>312500</c:v>
                </c:pt>
                <c:pt idx="12686">
                  <c:v>260000</c:v>
                </c:pt>
                <c:pt idx="12687">
                  <c:v>209950</c:v>
                </c:pt>
                <c:pt idx="12688">
                  <c:v>610000</c:v>
                </c:pt>
                <c:pt idx="12689">
                  <c:v>500000</c:v>
                </c:pt>
                <c:pt idx="12690">
                  <c:v>850000</c:v>
                </c:pt>
                <c:pt idx="12691">
                  <c:v>689000</c:v>
                </c:pt>
                <c:pt idx="12692">
                  <c:v>470000</c:v>
                </c:pt>
                <c:pt idx="12693">
                  <c:v>640000</c:v>
                </c:pt>
                <c:pt idx="12694">
                  <c:v>290000</c:v>
                </c:pt>
                <c:pt idx="12695">
                  <c:v>258500</c:v>
                </c:pt>
                <c:pt idx="12696" formatCode="0.00E+00">
                  <c:v>1100000</c:v>
                </c:pt>
                <c:pt idx="12697">
                  <c:v>420000</c:v>
                </c:pt>
                <c:pt idx="12698">
                  <c:v>230000</c:v>
                </c:pt>
                <c:pt idx="12699">
                  <c:v>252000</c:v>
                </c:pt>
                <c:pt idx="12700">
                  <c:v>515000</c:v>
                </c:pt>
                <c:pt idx="12701">
                  <c:v>425000</c:v>
                </c:pt>
                <c:pt idx="12702">
                  <c:v>575000</c:v>
                </c:pt>
                <c:pt idx="12703">
                  <c:v>390000</c:v>
                </c:pt>
                <c:pt idx="12704">
                  <c:v>561500</c:v>
                </c:pt>
                <c:pt idx="12705" formatCode="0.00E+00">
                  <c:v>1350000</c:v>
                </c:pt>
                <c:pt idx="12706">
                  <c:v>835000</c:v>
                </c:pt>
                <c:pt idx="12707">
                  <c:v>245000</c:v>
                </c:pt>
                <c:pt idx="12708">
                  <c:v>475200</c:v>
                </c:pt>
                <c:pt idx="12709">
                  <c:v>425000</c:v>
                </c:pt>
                <c:pt idx="12710">
                  <c:v>218000</c:v>
                </c:pt>
                <c:pt idx="12711">
                  <c:v>600000</c:v>
                </c:pt>
                <c:pt idx="12712">
                  <c:v>545000</c:v>
                </c:pt>
                <c:pt idx="12713" formatCode="0.00E+00">
                  <c:v>2408000</c:v>
                </c:pt>
                <c:pt idx="12714">
                  <c:v>460000</c:v>
                </c:pt>
                <c:pt idx="12715">
                  <c:v>425000</c:v>
                </c:pt>
                <c:pt idx="12716">
                  <c:v>455000</c:v>
                </c:pt>
                <c:pt idx="12717">
                  <c:v>313100</c:v>
                </c:pt>
                <c:pt idx="12718">
                  <c:v>780000</c:v>
                </c:pt>
                <c:pt idx="12719">
                  <c:v>345500</c:v>
                </c:pt>
                <c:pt idx="12720">
                  <c:v>243000</c:v>
                </c:pt>
                <c:pt idx="12721">
                  <c:v>670000</c:v>
                </c:pt>
                <c:pt idx="12722">
                  <c:v>325000</c:v>
                </c:pt>
                <c:pt idx="12723">
                  <c:v>281000</c:v>
                </c:pt>
                <c:pt idx="12724">
                  <c:v>130000</c:v>
                </c:pt>
                <c:pt idx="12725">
                  <c:v>340000</c:v>
                </c:pt>
                <c:pt idx="12726">
                  <c:v>485000</c:v>
                </c:pt>
                <c:pt idx="12727">
                  <c:v>642860</c:v>
                </c:pt>
                <c:pt idx="12728">
                  <c:v>747000</c:v>
                </c:pt>
                <c:pt idx="12729">
                  <c:v>559950</c:v>
                </c:pt>
                <c:pt idx="12730">
                  <c:v>577288</c:v>
                </c:pt>
                <c:pt idx="12731">
                  <c:v>575000</c:v>
                </c:pt>
                <c:pt idx="12732">
                  <c:v>287000</c:v>
                </c:pt>
                <c:pt idx="12733" formatCode="0.00E+00">
                  <c:v>1149000</c:v>
                </c:pt>
                <c:pt idx="12734">
                  <c:v>335000</c:v>
                </c:pt>
                <c:pt idx="12735">
                  <c:v>375000</c:v>
                </c:pt>
                <c:pt idx="12736">
                  <c:v>325000</c:v>
                </c:pt>
                <c:pt idx="12737">
                  <c:v>530000</c:v>
                </c:pt>
                <c:pt idx="12738">
                  <c:v>287000</c:v>
                </c:pt>
                <c:pt idx="12739">
                  <c:v>320000</c:v>
                </c:pt>
                <c:pt idx="12740">
                  <c:v>425000</c:v>
                </c:pt>
                <c:pt idx="12741">
                  <c:v>550000</c:v>
                </c:pt>
                <c:pt idx="12742">
                  <c:v>135000</c:v>
                </c:pt>
                <c:pt idx="12743">
                  <c:v>695000</c:v>
                </c:pt>
                <c:pt idx="12744">
                  <c:v>975000</c:v>
                </c:pt>
                <c:pt idx="12745">
                  <c:v>210000</c:v>
                </c:pt>
                <c:pt idx="12746">
                  <c:v>518000</c:v>
                </c:pt>
                <c:pt idx="12747">
                  <c:v>335500</c:v>
                </c:pt>
                <c:pt idx="12748">
                  <c:v>750000</c:v>
                </c:pt>
                <c:pt idx="12749">
                  <c:v>515000</c:v>
                </c:pt>
                <c:pt idx="12750">
                  <c:v>344500</c:v>
                </c:pt>
                <c:pt idx="12751">
                  <c:v>470000</c:v>
                </c:pt>
                <c:pt idx="12752">
                  <c:v>606150</c:v>
                </c:pt>
                <c:pt idx="12753">
                  <c:v>292000</c:v>
                </c:pt>
                <c:pt idx="12754">
                  <c:v>450000</c:v>
                </c:pt>
                <c:pt idx="12755">
                  <c:v>429000</c:v>
                </c:pt>
                <c:pt idx="12756">
                  <c:v>765000</c:v>
                </c:pt>
                <c:pt idx="12757">
                  <c:v>425000</c:v>
                </c:pt>
                <c:pt idx="12758">
                  <c:v>505000</c:v>
                </c:pt>
                <c:pt idx="12759">
                  <c:v>544950</c:v>
                </c:pt>
                <c:pt idx="12760">
                  <c:v>382000</c:v>
                </c:pt>
                <c:pt idx="12761">
                  <c:v>475000</c:v>
                </c:pt>
                <c:pt idx="12762">
                  <c:v>355000</c:v>
                </c:pt>
                <c:pt idx="12763">
                  <c:v>410000</c:v>
                </c:pt>
                <c:pt idx="12764">
                  <c:v>450000</c:v>
                </c:pt>
                <c:pt idx="12765">
                  <c:v>565000</c:v>
                </c:pt>
                <c:pt idx="12766">
                  <c:v>529100</c:v>
                </c:pt>
                <c:pt idx="12767">
                  <c:v>452500</c:v>
                </c:pt>
                <c:pt idx="12768">
                  <c:v>245000</c:v>
                </c:pt>
                <c:pt idx="12769">
                  <c:v>415000</c:v>
                </c:pt>
                <c:pt idx="12770">
                  <c:v>610000</c:v>
                </c:pt>
                <c:pt idx="12771">
                  <c:v>363500</c:v>
                </c:pt>
                <c:pt idx="12772">
                  <c:v>510000</c:v>
                </c:pt>
                <c:pt idx="12773">
                  <c:v>650000</c:v>
                </c:pt>
                <c:pt idx="12774">
                  <c:v>290000</c:v>
                </c:pt>
                <c:pt idx="12775">
                  <c:v>170000</c:v>
                </c:pt>
                <c:pt idx="12776">
                  <c:v>510000</c:v>
                </c:pt>
                <c:pt idx="12777" formatCode="0.00E+00">
                  <c:v>2280000</c:v>
                </c:pt>
                <c:pt idx="12778">
                  <c:v>316000</c:v>
                </c:pt>
                <c:pt idx="12779">
                  <c:v>690000</c:v>
                </c:pt>
                <c:pt idx="12780">
                  <c:v>199950</c:v>
                </c:pt>
                <c:pt idx="12781">
                  <c:v>207000</c:v>
                </c:pt>
                <c:pt idx="12782">
                  <c:v>449950</c:v>
                </c:pt>
                <c:pt idx="12783">
                  <c:v>361550</c:v>
                </c:pt>
                <c:pt idx="12784">
                  <c:v>824000</c:v>
                </c:pt>
                <c:pt idx="12785">
                  <c:v>537000</c:v>
                </c:pt>
                <c:pt idx="12786">
                  <c:v>838400</c:v>
                </c:pt>
                <c:pt idx="12787">
                  <c:v>225000</c:v>
                </c:pt>
                <c:pt idx="12788">
                  <c:v>329900</c:v>
                </c:pt>
                <c:pt idx="12789">
                  <c:v>282500</c:v>
                </c:pt>
                <c:pt idx="12790">
                  <c:v>229950</c:v>
                </c:pt>
                <c:pt idx="12791">
                  <c:v>500000</c:v>
                </c:pt>
                <c:pt idx="12792">
                  <c:v>495000</c:v>
                </c:pt>
                <c:pt idx="12793">
                  <c:v>149500</c:v>
                </c:pt>
                <c:pt idx="12794">
                  <c:v>726000</c:v>
                </c:pt>
                <c:pt idx="12795">
                  <c:v>899000</c:v>
                </c:pt>
                <c:pt idx="12796">
                  <c:v>317000</c:v>
                </c:pt>
                <c:pt idx="12797">
                  <c:v>395000</c:v>
                </c:pt>
                <c:pt idx="12798">
                  <c:v>360000</c:v>
                </c:pt>
                <c:pt idx="12799">
                  <c:v>570000</c:v>
                </c:pt>
                <c:pt idx="12800">
                  <c:v>320000</c:v>
                </c:pt>
                <c:pt idx="12801">
                  <c:v>320000</c:v>
                </c:pt>
                <c:pt idx="12802">
                  <c:v>268000</c:v>
                </c:pt>
                <c:pt idx="12803">
                  <c:v>191000</c:v>
                </c:pt>
                <c:pt idx="12804">
                  <c:v>400000</c:v>
                </c:pt>
                <c:pt idx="12805">
                  <c:v>515000</c:v>
                </c:pt>
                <c:pt idx="12806">
                  <c:v>610000</c:v>
                </c:pt>
                <c:pt idx="12807">
                  <c:v>538000</c:v>
                </c:pt>
                <c:pt idx="12808">
                  <c:v>432000</c:v>
                </c:pt>
                <c:pt idx="12809">
                  <c:v>335000</c:v>
                </c:pt>
                <c:pt idx="12810">
                  <c:v>302000</c:v>
                </c:pt>
                <c:pt idx="12811">
                  <c:v>787500</c:v>
                </c:pt>
                <c:pt idx="12812">
                  <c:v>420000</c:v>
                </c:pt>
                <c:pt idx="12813">
                  <c:v>560000</c:v>
                </c:pt>
                <c:pt idx="12814">
                  <c:v>535000</c:v>
                </c:pt>
                <c:pt idx="12815">
                  <c:v>310000</c:v>
                </c:pt>
                <c:pt idx="12816">
                  <c:v>760000</c:v>
                </c:pt>
                <c:pt idx="12817">
                  <c:v>242500</c:v>
                </c:pt>
                <c:pt idx="12818" formatCode="0.00E+00">
                  <c:v>1313000</c:v>
                </c:pt>
                <c:pt idx="12819">
                  <c:v>235000</c:v>
                </c:pt>
                <c:pt idx="12820">
                  <c:v>598780</c:v>
                </c:pt>
                <c:pt idx="12821">
                  <c:v>433200</c:v>
                </c:pt>
                <c:pt idx="12822">
                  <c:v>343000</c:v>
                </c:pt>
                <c:pt idx="12823">
                  <c:v>145000</c:v>
                </c:pt>
                <c:pt idx="12824">
                  <c:v>291970</c:v>
                </c:pt>
                <c:pt idx="12825">
                  <c:v>599950</c:v>
                </c:pt>
                <c:pt idx="12826" formatCode="0.00E+00">
                  <c:v>1749000</c:v>
                </c:pt>
                <c:pt idx="12827">
                  <c:v>870000</c:v>
                </c:pt>
                <c:pt idx="12828">
                  <c:v>323000</c:v>
                </c:pt>
                <c:pt idx="12829">
                  <c:v>727000</c:v>
                </c:pt>
                <c:pt idx="12830">
                  <c:v>166000</c:v>
                </c:pt>
                <c:pt idx="12831">
                  <c:v>450000</c:v>
                </c:pt>
                <c:pt idx="12832">
                  <c:v>400000</c:v>
                </c:pt>
                <c:pt idx="12833">
                  <c:v>599000</c:v>
                </c:pt>
                <c:pt idx="12834">
                  <c:v>165000</c:v>
                </c:pt>
                <c:pt idx="12835">
                  <c:v>229000</c:v>
                </c:pt>
                <c:pt idx="12836">
                  <c:v>305000</c:v>
                </c:pt>
                <c:pt idx="12837">
                  <c:v>930000</c:v>
                </c:pt>
                <c:pt idx="12838">
                  <c:v>542000</c:v>
                </c:pt>
                <c:pt idx="12839">
                  <c:v>214000</c:v>
                </c:pt>
                <c:pt idx="12840">
                  <c:v>718000</c:v>
                </c:pt>
                <c:pt idx="12841">
                  <c:v>349000</c:v>
                </c:pt>
                <c:pt idx="12842">
                  <c:v>305000</c:v>
                </c:pt>
                <c:pt idx="12843">
                  <c:v>498000</c:v>
                </c:pt>
                <c:pt idx="12844">
                  <c:v>799950</c:v>
                </c:pt>
                <c:pt idx="12845">
                  <c:v>737000</c:v>
                </c:pt>
                <c:pt idx="12846">
                  <c:v>860000</c:v>
                </c:pt>
                <c:pt idx="12847">
                  <c:v>339950</c:v>
                </c:pt>
                <c:pt idx="12848">
                  <c:v>249000</c:v>
                </c:pt>
                <c:pt idx="12849">
                  <c:v>370000</c:v>
                </c:pt>
                <c:pt idx="12850">
                  <c:v>725000</c:v>
                </c:pt>
                <c:pt idx="12851">
                  <c:v>529000</c:v>
                </c:pt>
                <c:pt idx="12852">
                  <c:v>310000</c:v>
                </c:pt>
                <c:pt idx="12853">
                  <c:v>315000</c:v>
                </c:pt>
                <c:pt idx="12854" formatCode="0.00E+00">
                  <c:v>1300000</c:v>
                </c:pt>
                <c:pt idx="12855">
                  <c:v>435000</c:v>
                </c:pt>
                <c:pt idx="12856">
                  <c:v>350000</c:v>
                </c:pt>
                <c:pt idx="12857">
                  <c:v>240000</c:v>
                </c:pt>
                <c:pt idx="12858">
                  <c:v>410000</c:v>
                </c:pt>
                <c:pt idx="12859">
                  <c:v>430000</c:v>
                </c:pt>
                <c:pt idx="12860">
                  <c:v>446000</c:v>
                </c:pt>
                <c:pt idx="12861">
                  <c:v>240000</c:v>
                </c:pt>
                <c:pt idx="12862">
                  <c:v>595000</c:v>
                </c:pt>
                <c:pt idx="12863">
                  <c:v>215150</c:v>
                </c:pt>
                <c:pt idx="12864">
                  <c:v>319950</c:v>
                </c:pt>
                <c:pt idx="12865">
                  <c:v>385000</c:v>
                </c:pt>
                <c:pt idx="12866">
                  <c:v>280000</c:v>
                </c:pt>
                <c:pt idx="12867">
                  <c:v>399950</c:v>
                </c:pt>
                <c:pt idx="12868">
                  <c:v>132500</c:v>
                </c:pt>
                <c:pt idx="12869">
                  <c:v>399950</c:v>
                </c:pt>
                <c:pt idx="12870">
                  <c:v>290000</c:v>
                </c:pt>
                <c:pt idx="12871">
                  <c:v>860000</c:v>
                </c:pt>
                <c:pt idx="12872" formatCode="0.00E+00">
                  <c:v>3100000</c:v>
                </c:pt>
                <c:pt idx="12873">
                  <c:v>245000</c:v>
                </c:pt>
                <c:pt idx="12874">
                  <c:v>255000</c:v>
                </c:pt>
                <c:pt idx="12875">
                  <c:v>310000</c:v>
                </c:pt>
                <c:pt idx="12876">
                  <c:v>299000</c:v>
                </c:pt>
                <c:pt idx="12877">
                  <c:v>575000</c:v>
                </c:pt>
                <c:pt idx="12878">
                  <c:v>284000</c:v>
                </c:pt>
                <c:pt idx="12879">
                  <c:v>840000</c:v>
                </c:pt>
                <c:pt idx="12880">
                  <c:v>442573</c:v>
                </c:pt>
                <c:pt idx="12881">
                  <c:v>560000</c:v>
                </c:pt>
                <c:pt idx="12882">
                  <c:v>485000</c:v>
                </c:pt>
                <c:pt idx="12883">
                  <c:v>472500</c:v>
                </c:pt>
                <c:pt idx="12884" formatCode="0.00E+00">
                  <c:v>1610000</c:v>
                </c:pt>
                <c:pt idx="12885">
                  <c:v>808000</c:v>
                </c:pt>
                <c:pt idx="12886">
                  <c:v>398000</c:v>
                </c:pt>
                <c:pt idx="12887">
                  <c:v>340000</c:v>
                </c:pt>
                <c:pt idx="12888">
                  <c:v>380000</c:v>
                </c:pt>
                <c:pt idx="12889">
                  <c:v>235000</c:v>
                </c:pt>
                <c:pt idx="12890">
                  <c:v>400000</c:v>
                </c:pt>
                <c:pt idx="12891">
                  <c:v>582000</c:v>
                </c:pt>
                <c:pt idx="12892">
                  <c:v>209000</c:v>
                </c:pt>
                <c:pt idx="12893">
                  <c:v>335000</c:v>
                </c:pt>
                <c:pt idx="12894">
                  <c:v>285950</c:v>
                </c:pt>
                <c:pt idx="12895">
                  <c:v>645000</c:v>
                </c:pt>
                <c:pt idx="12896">
                  <c:v>312000</c:v>
                </c:pt>
                <c:pt idx="12897">
                  <c:v>663000</c:v>
                </c:pt>
                <c:pt idx="12898">
                  <c:v>443950</c:v>
                </c:pt>
                <c:pt idx="12899">
                  <c:v>315000</c:v>
                </c:pt>
                <c:pt idx="12900">
                  <c:v>302200</c:v>
                </c:pt>
                <c:pt idx="12901">
                  <c:v>770000</c:v>
                </c:pt>
                <c:pt idx="12902">
                  <c:v>374950</c:v>
                </c:pt>
                <c:pt idx="12903">
                  <c:v>330000</c:v>
                </c:pt>
                <c:pt idx="12904">
                  <c:v>230000</c:v>
                </c:pt>
                <c:pt idx="12905">
                  <c:v>967000</c:v>
                </c:pt>
                <c:pt idx="12906">
                  <c:v>536500</c:v>
                </c:pt>
                <c:pt idx="12907">
                  <c:v>315000</c:v>
                </c:pt>
                <c:pt idx="12908">
                  <c:v>626000</c:v>
                </c:pt>
                <c:pt idx="12909">
                  <c:v>334009</c:v>
                </c:pt>
                <c:pt idx="12910">
                  <c:v>429000</c:v>
                </c:pt>
                <c:pt idx="12911">
                  <c:v>818000</c:v>
                </c:pt>
                <c:pt idx="12912">
                  <c:v>326000</c:v>
                </c:pt>
                <c:pt idx="12913">
                  <c:v>310000</c:v>
                </c:pt>
                <c:pt idx="12914">
                  <c:v>525000</c:v>
                </c:pt>
                <c:pt idx="12915">
                  <c:v>350000</c:v>
                </c:pt>
                <c:pt idx="12916">
                  <c:v>936000</c:v>
                </c:pt>
                <c:pt idx="12917">
                  <c:v>226000</c:v>
                </c:pt>
                <c:pt idx="12918" formatCode="0.00E+00">
                  <c:v>1250000</c:v>
                </c:pt>
                <c:pt idx="12919">
                  <c:v>428000</c:v>
                </c:pt>
                <c:pt idx="12920">
                  <c:v>329932</c:v>
                </c:pt>
                <c:pt idx="12921">
                  <c:v>539000</c:v>
                </c:pt>
                <c:pt idx="12922">
                  <c:v>275000</c:v>
                </c:pt>
                <c:pt idx="12923">
                  <c:v>590000</c:v>
                </c:pt>
                <c:pt idx="12924">
                  <c:v>782000</c:v>
                </c:pt>
                <c:pt idx="12925">
                  <c:v>575000</c:v>
                </c:pt>
                <c:pt idx="12926">
                  <c:v>509000</c:v>
                </c:pt>
                <c:pt idx="12927">
                  <c:v>290000</c:v>
                </c:pt>
                <c:pt idx="12928">
                  <c:v>305240</c:v>
                </c:pt>
                <c:pt idx="12929">
                  <c:v>555000</c:v>
                </c:pt>
                <c:pt idx="12930">
                  <c:v>317000</c:v>
                </c:pt>
                <c:pt idx="12931">
                  <c:v>430000</c:v>
                </c:pt>
                <c:pt idx="12932">
                  <c:v>850000</c:v>
                </c:pt>
                <c:pt idx="12933">
                  <c:v>469000</c:v>
                </c:pt>
                <c:pt idx="12934">
                  <c:v>327200</c:v>
                </c:pt>
                <c:pt idx="12935">
                  <c:v>835000</c:v>
                </c:pt>
                <c:pt idx="12936">
                  <c:v>360000</c:v>
                </c:pt>
                <c:pt idx="12937">
                  <c:v>372000</c:v>
                </c:pt>
                <c:pt idx="12938">
                  <c:v>453000</c:v>
                </c:pt>
                <c:pt idx="12939">
                  <c:v>275000</c:v>
                </c:pt>
                <c:pt idx="12940">
                  <c:v>475000</c:v>
                </c:pt>
                <c:pt idx="12941">
                  <c:v>310000</c:v>
                </c:pt>
                <c:pt idx="12942">
                  <c:v>173000</c:v>
                </c:pt>
                <c:pt idx="12943">
                  <c:v>313500</c:v>
                </c:pt>
                <c:pt idx="12944">
                  <c:v>345000</c:v>
                </c:pt>
                <c:pt idx="12945">
                  <c:v>436000</c:v>
                </c:pt>
                <c:pt idx="12946">
                  <c:v>244500</c:v>
                </c:pt>
                <c:pt idx="12947">
                  <c:v>206000</c:v>
                </c:pt>
                <c:pt idx="12948">
                  <c:v>890000</c:v>
                </c:pt>
                <c:pt idx="12949">
                  <c:v>329950</c:v>
                </c:pt>
                <c:pt idx="12950">
                  <c:v>250000</c:v>
                </c:pt>
                <c:pt idx="12951">
                  <c:v>246000</c:v>
                </c:pt>
                <c:pt idx="12952">
                  <c:v>440000</c:v>
                </c:pt>
                <c:pt idx="12953">
                  <c:v>395000</c:v>
                </c:pt>
                <c:pt idx="12954">
                  <c:v>305000</c:v>
                </c:pt>
                <c:pt idx="12955">
                  <c:v>160000</c:v>
                </c:pt>
                <c:pt idx="12956">
                  <c:v>269000</c:v>
                </c:pt>
                <c:pt idx="12957">
                  <c:v>169500</c:v>
                </c:pt>
                <c:pt idx="12958">
                  <c:v>690500</c:v>
                </c:pt>
                <c:pt idx="12959">
                  <c:v>245560</c:v>
                </c:pt>
                <c:pt idx="12960">
                  <c:v>345000</c:v>
                </c:pt>
                <c:pt idx="12961">
                  <c:v>383000</c:v>
                </c:pt>
                <c:pt idx="12962">
                  <c:v>388500</c:v>
                </c:pt>
                <c:pt idx="12963">
                  <c:v>250000</c:v>
                </c:pt>
                <c:pt idx="12964">
                  <c:v>455500</c:v>
                </c:pt>
                <c:pt idx="12965">
                  <c:v>672000</c:v>
                </c:pt>
                <c:pt idx="12966">
                  <c:v>550000</c:v>
                </c:pt>
                <c:pt idx="12967">
                  <c:v>487000</c:v>
                </c:pt>
                <c:pt idx="12968">
                  <c:v>291375</c:v>
                </c:pt>
                <c:pt idx="12969">
                  <c:v>225000</c:v>
                </c:pt>
                <c:pt idx="12970">
                  <c:v>519950</c:v>
                </c:pt>
                <c:pt idx="12971">
                  <c:v>250000</c:v>
                </c:pt>
                <c:pt idx="12972">
                  <c:v>614950</c:v>
                </c:pt>
                <c:pt idx="12973">
                  <c:v>599500</c:v>
                </c:pt>
                <c:pt idx="12974">
                  <c:v>625000</c:v>
                </c:pt>
                <c:pt idx="12975">
                  <c:v>248500</c:v>
                </c:pt>
                <c:pt idx="12976">
                  <c:v>469950</c:v>
                </c:pt>
                <c:pt idx="12977">
                  <c:v>525000</c:v>
                </c:pt>
                <c:pt idx="12978">
                  <c:v>787500</c:v>
                </c:pt>
                <c:pt idx="12979">
                  <c:v>485000</c:v>
                </c:pt>
                <c:pt idx="12980">
                  <c:v>310000</c:v>
                </c:pt>
                <c:pt idx="12981">
                  <c:v>280000</c:v>
                </c:pt>
                <c:pt idx="12982">
                  <c:v>200000</c:v>
                </c:pt>
                <c:pt idx="12983">
                  <c:v>490000</c:v>
                </c:pt>
                <c:pt idx="12984">
                  <c:v>146000</c:v>
                </c:pt>
                <c:pt idx="12985">
                  <c:v>500000</c:v>
                </c:pt>
                <c:pt idx="12986">
                  <c:v>242500</c:v>
                </c:pt>
                <c:pt idx="12987">
                  <c:v>324950</c:v>
                </c:pt>
                <c:pt idx="12988">
                  <c:v>231500</c:v>
                </c:pt>
                <c:pt idx="12989">
                  <c:v>300000</c:v>
                </c:pt>
                <c:pt idx="12990">
                  <c:v>545000</c:v>
                </c:pt>
                <c:pt idx="12991">
                  <c:v>350000</c:v>
                </c:pt>
                <c:pt idx="12992">
                  <c:v>467100</c:v>
                </c:pt>
                <c:pt idx="12993">
                  <c:v>180000</c:v>
                </c:pt>
                <c:pt idx="12994">
                  <c:v>749000</c:v>
                </c:pt>
                <c:pt idx="12995">
                  <c:v>245000</c:v>
                </c:pt>
                <c:pt idx="12996">
                  <c:v>260000</c:v>
                </c:pt>
                <c:pt idx="12997">
                  <c:v>490000</c:v>
                </c:pt>
                <c:pt idx="12998">
                  <c:v>565000</c:v>
                </c:pt>
                <c:pt idx="12999">
                  <c:v>330000</c:v>
                </c:pt>
                <c:pt idx="13000">
                  <c:v>295000</c:v>
                </c:pt>
                <c:pt idx="13001">
                  <c:v>725000</c:v>
                </c:pt>
                <c:pt idx="13002" formatCode="0.00E+00">
                  <c:v>1135000</c:v>
                </c:pt>
                <c:pt idx="13003">
                  <c:v>680000</c:v>
                </c:pt>
                <c:pt idx="13004">
                  <c:v>490000</c:v>
                </c:pt>
                <c:pt idx="13005">
                  <c:v>635000</c:v>
                </c:pt>
                <c:pt idx="13006">
                  <c:v>750000</c:v>
                </c:pt>
                <c:pt idx="13007">
                  <c:v>330000</c:v>
                </c:pt>
                <c:pt idx="13008">
                  <c:v>270000</c:v>
                </c:pt>
                <c:pt idx="13009">
                  <c:v>340000</c:v>
                </c:pt>
                <c:pt idx="13010">
                  <c:v>413252</c:v>
                </c:pt>
                <c:pt idx="13011">
                  <c:v>600000</c:v>
                </c:pt>
                <c:pt idx="13012">
                  <c:v>726888</c:v>
                </c:pt>
                <c:pt idx="13013">
                  <c:v>285000</c:v>
                </c:pt>
                <c:pt idx="13014">
                  <c:v>365000</c:v>
                </c:pt>
                <c:pt idx="13015">
                  <c:v>295000</c:v>
                </c:pt>
                <c:pt idx="13016">
                  <c:v>460000</c:v>
                </c:pt>
                <c:pt idx="13017">
                  <c:v>230000</c:v>
                </c:pt>
                <c:pt idx="13018">
                  <c:v>337000</c:v>
                </c:pt>
                <c:pt idx="13019">
                  <c:v>300000</c:v>
                </c:pt>
                <c:pt idx="13020" formatCode="0.00E+00">
                  <c:v>2300000</c:v>
                </c:pt>
                <c:pt idx="13021">
                  <c:v>360000</c:v>
                </c:pt>
                <c:pt idx="13022">
                  <c:v>585000</c:v>
                </c:pt>
                <c:pt idx="13023">
                  <c:v>182700</c:v>
                </c:pt>
                <c:pt idx="13024">
                  <c:v>305000</c:v>
                </c:pt>
                <c:pt idx="13025">
                  <c:v>309950</c:v>
                </c:pt>
                <c:pt idx="13026">
                  <c:v>550000</c:v>
                </c:pt>
                <c:pt idx="13027">
                  <c:v>825000</c:v>
                </c:pt>
                <c:pt idx="13028">
                  <c:v>998500</c:v>
                </c:pt>
                <c:pt idx="13029">
                  <c:v>644500</c:v>
                </c:pt>
                <c:pt idx="13030">
                  <c:v>320000</c:v>
                </c:pt>
                <c:pt idx="13031">
                  <c:v>266950</c:v>
                </c:pt>
                <c:pt idx="13032">
                  <c:v>633100</c:v>
                </c:pt>
                <c:pt idx="13033">
                  <c:v>395000</c:v>
                </c:pt>
                <c:pt idx="13034">
                  <c:v>259250</c:v>
                </c:pt>
                <c:pt idx="13035">
                  <c:v>300000</c:v>
                </c:pt>
                <c:pt idx="13036">
                  <c:v>413000</c:v>
                </c:pt>
                <c:pt idx="13037">
                  <c:v>435000</c:v>
                </c:pt>
                <c:pt idx="13038">
                  <c:v>500000</c:v>
                </c:pt>
                <c:pt idx="13039">
                  <c:v>402000</c:v>
                </c:pt>
                <c:pt idx="13040">
                  <c:v>777700</c:v>
                </c:pt>
                <c:pt idx="13041">
                  <c:v>580000</c:v>
                </c:pt>
                <c:pt idx="13042">
                  <c:v>570000</c:v>
                </c:pt>
                <c:pt idx="13043">
                  <c:v>174950</c:v>
                </c:pt>
                <c:pt idx="13044">
                  <c:v>300000</c:v>
                </c:pt>
                <c:pt idx="13045">
                  <c:v>435000</c:v>
                </c:pt>
                <c:pt idx="13046">
                  <c:v>840000</c:v>
                </c:pt>
                <c:pt idx="13047">
                  <c:v>469000</c:v>
                </c:pt>
                <c:pt idx="13048">
                  <c:v>870000</c:v>
                </c:pt>
                <c:pt idx="13049">
                  <c:v>532000</c:v>
                </c:pt>
                <c:pt idx="13050">
                  <c:v>455000</c:v>
                </c:pt>
                <c:pt idx="13051">
                  <c:v>201000</c:v>
                </c:pt>
                <c:pt idx="13052">
                  <c:v>649000</c:v>
                </c:pt>
                <c:pt idx="13053">
                  <c:v>445500</c:v>
                </c:pt>
                <c:pt idx="13054">
                  <c:v>475000</c:v>
                </c:pt>
                <c:pt idx="13055">
                  <c:v>590000</c:v>
                </c:pt>
                <c:pt idx="13056">
                  <c:v>565000</c:v>
                </c:pt>
                <c:pt idx="13057">
                  <c:v>110000</c:v>
                </c:pt>
                <c:pt idx="13058">
                  <c:v>375000</c:v>
                </c:pt>
                <c:pt idx="13059">
                  <c:v>255000</c:v>
                </c:pt>
                <c:pt idx="13060">
                  <c:v>315000</c:v>
                </c:pt>
                <c:pt idx="13061">
                  <c:v>496600</c:v>
                </c:pt>
                <c:pt idx="13062">
                  <c:v>380000</c:v>
                </c:pt>
                <c:pt idx="13063">
                  <c:v>338950</c:v>
                </c:pt>
                <c:pt idx="13064">
                  <c:v>542500</c:v>
                </c:pt>
                <c:pt idx="13065">
                  <c:v>739000</c:v>
                </c:pt>
                <c:pt idx="13066">
                  <c:v>549000</c:v>
                </c:pt>
                <c:pt idx="13067">
                  <c:v>252000</c:v>
                </c:pt>
                <c:pt idx="13068" formatCode="0.00E+00">
                  <c:v>1698890</c:v>
                </c:pt>
                <c:pt idx="13069">
                  <c:v>735000</c:v>
                </c:pt>
                <c:pt idx="13070">
                  <c:v>270000</c:v>
                </c:pt>
                <c:pt idx="13071" formatCode="0.00E+00">
                  <c:v>2250000</c:v>
                </c:pt>
                <c:pt idx="13072">
                  <c:v>155000</c:v>
                </c:pt>
                <c:pt idx="13073">
                  <c:v>469000</c:v>
                </c:pt>
                <c:pt idx="13074">
                  <c:v>305000</c:v>
                </c:pt>
                <c:pt idx="13075">
                  <c:v>675000</c:v>
                </c:pt>
                <c:pt idx="13076">
                  <c:v>931000</c:v>
                </c:pt>
                <c:pt idx="13077">
                  <c:v>385000</c:v>
                </c:pt>
                <c:pt idx="13078">
                  <c:v>815000</c:v>
                </c:pt>
                <c:pt idx="13079">
                  <c:v>531000</c:v>
                </c:pt>
                <c:pt idx="13080">
                  <c:v>386500</c:v>
                </c:pt>
                <c:pt idx="13081">
                  <c:v>475580</c:v>
                </c:pt>
                <c:pt idx="13082">
                  <c:v>358000</c:v>
                </c:pt>
                <c:pt idx="13083">
                  <c:v>677500</c:v>
                </c:pt>
                <c:pt idx="13084">
                  <c:v>868500</c:v>
                </c:pt>
                <c:pt idx="13085">
                  <c:v>599380</c:v>
                </c:pt>
                <c:pt idx="13086">
                  <c:v>712000</c:v>
                </c:pt>
                <c:pt idx="13087">
                  <c:v>350000</c:v>
                </c:pt>
                <c:pt idx="13088">
                  <c:v>875000</c:v>
                </c:pt>
                <c:pt idx="13089">
                  <c:v>365000</c:v>
                </c:pt>
                <c:pt idx="13090">
                  <c:v>452000</c:v>
                </c:pt>
                <c:pt idx="13091">
                  <c:v>915000</c:v>
                </c:pt>
                <c:pt idx="13092">
                  <c:v>482500</c:v>
                </c:pt>
                <c:pt idx="13093">
                  <c:v>425000</c:v>
                </c:pt>
                <c:pt idx="13094">
                  <c:v>460000</c:v>
                </c:pt>
                <c:pt idx="13095">
                  <c:v>666570</c:v>
                </c:pt>
                <c:pt idx="13096">
                  <c:v>390000</c:v>
                </c:pt>
                <c:pt idx="13097">
                  <c:v>650000</c:v>
                </c:pt>
                <c:pt idx="13098">
                  <c:v>305000</c:v>
                </c:pt>
                <c:pt idx="13099">
                  <c:v>250000</c:v>
                </c:pt>
                <c:pt idx="13100">
                  <c:v>438800</c:v>
                </c:pt>
                <c:pt idx="13101">
                  <c:v>290000</c:v>
                </c:pt>
                <c:pt idx="13102">
                  <c:v>324950</c:v>
                </c:pt>
                <c:pt idx="13103">
                  <c:v>453000</c:v>
                </c:pt>
                <c:pt idx="13104">
                  <c:v>556000</c:v>
                </c:pt>
                <c:pt idx="13105">
                  <c:v>315000</c:v>
                </c:pt>
                <c:pt idx="13106">
                  <c:v>445830</c:v>
                </c:pt>
                <c:pt idx="13107" formatCode="0.00E+00">
                  <c:v>1260000</c:v>
                </c:pt>
                <c:pt idx="13108">
                  <c:v>287200</c:v>
                </c:pt>
                <c:pt idx="13109">
                  <c:v>525000</c:v>
                </c:pt>
                <c:pt idx="13110" formatCode="0.00E+00">
                  <c:v>1135000</c:v>
                </c:pt>
                <c:pt idx="13111">
                  <c:v>381000</c:v>
                </c:pt>
                <c:pt idx="13112">
                  <c:v>360000</c:v>
                </c:pt>
                <c:pt idx="13113">
                  <c:v>619000</c:v>
                </c:pt>
                <c:pt idx="13114">
                  <c:v>535000</c:v>
                </c:pt>
                <c:pt idx="13115">
                  <c:v>402000</c:v>
                </c:pt>
                <c:pt idx="13116">
                  <c:v>600000</c:v>
                </c:pt>
                <c:pt idx="13117">
                  <c:v>549950</c:v>
                </c:pt>
                <c:pt idx="13118">
                  <c:v>300000</c:v>
                </c:pt>
                <c:pt idx="13119">
                  <c:v>360000</c:v>
                </c:pt>
                <c:pt idx="13120">
                  <c:v>419000</c:v>
                </c:pt>
                <c:pt idx="13121">
                  <c:v>510000</c:v>
                </c:pt>
                <c:pt idx="13122">
                  <c:v>319950</c:v>
                </c:pt>
                <c:pt idx="13123" formatCode="0.00E+00">
                  <c:v>1180000</c:v>
                </c:pt>
                <c:pt idx="13124">
                  <c:v>381000</c:v>
                </c:pt>
                <c:pt idx="13125">
                  <c:v>256900</c:v>
                </c:pt>
                <c:pt idx="13126">
                  <c:v>346000</c:v>
                </c:pt>
                <c:pt idx="13127">
                  <c:v>465000</c:v>
                </c:pt>
                <c:pt idx="13128">
                  <c:v>545000</c:v>
                </c:pt>
                <c:pt idx="13129">
                  <c:v>516000</c:v>
                </c:pt>
                <c:pt idx="13130">
                  <c:v>550000</c:v>
                </c:pt>
                <c:pt idx="13131">
                  <c:v>339950</c:v>
                </c:pt>
                <c:pt idx="13132">
                  <c:v>417000</c:v>
                </c:pt>
                <c:pt idx="13133">
                  <c:v>906000</c:v>
                </c:pt>
                <c:pt idx="13134">
                  <c:v>980000</c:v>
                </c:pt>
                <c:pt idx="13135">
                  <c:v>555000</c:v>
                </c:pt>
                <c:pt idx="13136">
                  <c:v>468000</c:v>
                </c:pt>
                <c:pt idx="13137">
                  <c:v>378000</c:v>
                </c:pt>
                <c:pt idx="13138">
                  <c:v>430000</c:v>
                </c:pt>
                <c:pt idx="13139">
                  <c:v>730100</c:v>
                </c:pt>
                <c:pt idx="13140">
                  <c:v>219000</c:v>
                </c:pt>
                <c:pt idx="13141">
                  <c:v>570000</c:v>
                </c:pt>
                <c:pt idx="13142">
                  <c:v>262500</c:v>
                </c:pt>
                <c:pt idx="13143">
                  <c:v>525000</c:v>
                </c:pt>
                <c:pt idx="13144">
                  <c:v>520000</c:v>
                </c:pt>
                <c:pt idx="13145">
                  <c:v>417400</c:v>
                </c:pt>
                <c:pt idx="13146">
                  <c:v>788000</c:v>
                </c:pt>
                <c:pt idx="13147">
                  <c:v>320000</c:v>
                </c:pt>
                <c:pt idx="13148">
                  <c:v>950000</c:v>
                </c:pt>
                <c:pt idx="13149">
                  <c:v>255000</c:v>
                </c:pt>
                <c:pt idx="13150">
                  <c:v>260000</c:v>
                </c:pt>
                <c:pt idx="13151">
                  <c:v>394000</c:v>
                </c:pt>
                <c:pt idx="13152">
                  <c:v>575000</c:v>
                </c:pt>
                <c:pt idx="13153" formatCode="0.00E+00">
                  <c:v>1250000</c:v>
                </c:pt>
                <c:pt idx="13154">
                  <c:v>385000</c:v>
                </c:pt>
                <c:pt idx="13155">
                  <c:v>456000</c:v>
                </c:pt>
                <c:pt idx="13156">
                  <c:v>637000</c:v>
                </c:pt>
                <c:pt idx="13157">
                  <c:v>485000</c:v>
                </c:pt>
                <c:pt idx="13158">
                  <c:v>315275</c:v>
                </c:pt>
                <c:pt idx="13159">
                  <c:v>252500</c:v>
                </c:pt>
                <c:pt idx="13160">
                  <c:v>240000</c:v>
                </c:pt>
                <c:pt idx="13161">
                  <c:v>790000</c:v>
                </c:pt>
                <c:pt idx="13162">
                  <c:v>310000</c:v>
                </c:pt>
                <c:pt idx="13163" formatCode="0.00E+00">
                  <c:v>1250000</c:v>
                </c:pt>
                <c:pt idx="13164">
                  <c:v>425000</c:v>
                </c:pt>
                <c:pt idx="13165">
                  <c:v>548000</c:v>
                </c:pt>
                <c:pt idx="13166">
                  <c:v>379880</c:v>
                </c:pt>
                <c:pt idx="13167">
                  <c:v>530000</c:v>
                </c:pt>
                <c:pt idx="13168">
                  <c:v>695000</c:v>
                </c:pt>
                <c:pt idx="13169">
                  <c:v>435000</c:v>
                </c:pt>
                <c:pt idx="13170">
                  <c:v>540000</c:v>
                </c:pt>
                <c:pt idx="13171">
                  <c:v>425000</c:v>
                </c:pt>
                <c:pt idx="13172">
                  <c:v>490000</c:v>
                </c:pt>
                <c:pt idx="13173">
                  <c:v>220000</c:v>
                </c:pt>
                <c:pt idx="13174">
                  <c:v>540000</c:v>
                </c:pt>
                <c:pt idx="13175">
                  <c:v>670000</c:v>
                </c:pt>
                <c:pt idx="13176">
                  <c:v>667500</c:v>
                </c:pt>
                <c:pt idx="13177">
                  <c:v>585000</c:v>
                </c:pt>
                <c:pt idx="13178">
                  <c:v>225000</c:v>
                </c:pt>
                <c:pt idx="13179">
                  <c:v>375000</c:v>
                </c:pt>
                <c:pt idx="13180">
                  <c:v>335000</c:v>
                </c:pt>
                <c:pt idx="13181">
                  <c:v>680000</c:v>
                </c:pt>
                <c:pt idx="13182">
                  <c:v>600000</c:v>
                </c:pt>
                <c:pt idx="13183">
                  <c:v>161000</c:v>
                </c:pt>
                <c:pt idx="13184">
                  <c:v>220000</c:v>
                </c:pt>
                <c:pt idx="13185">
                  <c:v>420000</c:v>
                </c:pt>
                <c:pt idx="13186">
                  <c:v>710000</c:v>
                </c:pt>
                <c:pt idx="13187">
                  <c:v>626000</c:v>
                </c:pt>
                <c:pt idx="13188">
                  <c:v>279500</c:v>
                </c:pt>
                <c:pt idx="13189" formatCode="0.00E+00">
                  <c:v>1610000</c:v>
                </c:pt>
                <c:pt idx="13190">
                  <c:v>325000</c:v>
                </c:pt>
                <c:pt idx="13191">
                  <c:v>380000</c:v>
                </c:pt>
                <c:pt idx="13192">
                  <c:v>470000</c:v>
                </c:pt>
                <c:pt idx="13193">
                  <c:v>363000</c:v>
                </c:pt>
                <c:pt idx="13194">
                  <c:v>245000</c:v>
                </c:pt>
                <c:pt idx="13195">
                  <c:v>525000</c:v>
                </c:pt>
                <c:pt idx="13196" formatCode="0.00E+00">
                  <c:v>1700000</c:v>
                </c:pt>
                <c:pt idx="13197">
                  <c:v>658500</c:v>
                </c:pt>
                <c:pt idx="13198">
                  <c:v>680000</c:v>
                </c:pt>
                <c:pt idx="13199">
                  <c:v>835000</c:v>
                </c:pt>
                <c:pt idx="13200">
                  <c:v>595000</c:v>
                </c:pt>
                <c:pt idx="13201">
                  <c:v>419000</c:v>
                </c:pt>
                <c:pt idx="13202">
                  <c:v>198900</c:v>
                </c:pt>
                <c:pt idx="13203" formatCode="0.00E+00">
                  <c:v>1085000</c:v>
                </c:pt>
                <c:pt idx="13204">
                  <c:v>500000</c:v>
                </c:pt>
                <c:pt idx="13205">
                  <c:v>575000</c:v>
                </c:pt>
                <c:pt idx="13206">
                  <c:v>324950</c:v>
                </c:pt>
                <c:pt idx="13207">
                  <c:v>259000</c:v>
                </c:pt>
                <c:pt idx="13208">
                  <c:v>551000</c:v>
                </c:pt>
                <c:pt idx="13209">
                  <c:v>488000</c:v>
                </c:pt>
                <c:pt idx="13210">
                  <c:v>635000</c:v>
                </c:pt>
                <c:pt idx="13211">
                  <c:v>395000</c:v>
                </c:pt>
                <c:pt idx="13212">
                  <c:v>370000</c:v>
                </c:pt>
                <c:pt idx="13213">
                  <c:v>675000</c:v>
                </c:pt>
                <c:pt idx="13214">
                  <c:v>402000</c:v>
                </c:pt>
                <c:pt idx="13215">
                  <c:v>825000</c:v>
                </c:pt>
                <c:pt idx="13216">
                  <c:v>579000</c:v>
                </c:pt>
                <c:pt idx="13217">
                  <c:v>455000</c:v>
                </c:pt>
                <c:pt idx="13218">
                  <c:v>265000</c:v>
                </c:pt>
                <c:pt idx="13219">
                  <c:v>713500</c:v>
                </c:pt>
                <c:pt idx="13220">
                  <c:v>240000</c:v>
                </c:pt>
                <c:pt idx="13221">
                  <c:v>570000</c:v>
                </c:pt>
                <c:pt idx="13222">
                  <c:v>243800</c:v>
                </c:pt>
                <c:pt idx="13223">
                  <c:v>543000</c:v>
                </c:pt>
                <c:pt idx="13224" formatCode="0.00E+00">
                  <c:v>1010000</c:v>
                </c:pt>
                <c:pt idx="13225">
                  <c:v>625000</c:v>
                </c:pt>
                <c:pt idx="13226">
                  <c:v>459950</c:v>
                </c:pt>
                <c:pt idx="13227">
                  <c:v>370000</c:v>
                </c:pt>
                <c:pt idx="13228">
                  <c:v>150000</c:v>
                </c:pt>
                <c:pt idx="13229">
                  <c:v>683500</c:v>
                </c:pt>
                <c:pt idx="13230">
                  <c:v>499950</c:v>
                </c:pt>
                <c:pt idx="13231">
                  <c:v>255000</c:v>
                </c:pt>
                <c:pt idx="13232">
                  <c:v>279000</c:v>
                </c:pt>
                <c:pt idx="13233">
                  <c:v>910000</c:v>
                </c:pt>
                <c:pt idx="13234">
                  <c:v>699000</c:v>
                </c:pt>
                <c:pt idx="13235" formatCode="0.00E+00">
                  <c:v>1651000</c:v>
                </c:pt>
                <c:pt idx="13236">
                  <c:v>248000</c:v>
                </c:pt>
                <c:pt idx="13237">
                  <c:v>429000</c:v>
                </c:pt>
                <c:pt idx="13238">
                  <c:v>685000</c:v>
                </c:pt>
                <c:pt idx="13239">
                  <c:v>316000</c:v>
                </c:pt>
                <c:pt idx="13240">
                  <c:v>410000</c:v>
                </c:pt>
                <c:pt idx="13241">
                  <c:v>299000</c:v>
                </c:pt>
                <c:pt idx="13242">
                  <c:v>559000</c:v>
                </c:pt>
                <c:pt idx="13243">
                  <c:v>575000</c:v>
                </c:pt>
                <c:pt idx="13244">
                  <c:v>602000</c:v>
                </c:pt>
                <c:pt idx="13245">
                  <c:v>492000</c:v>
                </c:pt>
                <c:pt idx="13246">
                  <c:v>293500</c:v>
                </c:pt>
                <c:pt idx="13247">
                  <c:v>481000</c:v>
                </c:pt>
                <c:pt idx="13248">
                  <c:v>311100</c:v>
                </c:pt>
                <c:pt idx="13249">
                  <c:v>375000</c:v>
                </c:pt>
                <c:pt idx="13250" formatCode="0.00E+00">
                  <c:v>1075000</c:v>
                </c:pt>
                <c:pt idx="13251">
                  <c:v>500000</c:v>
                </c:pt>
                <c:pt idx="13252">
                  <c:v>553000</c:v>
                </c:pt>
                <c:pt idx="13253">
                  <c:v>760000</c:v>
                </c:pt>
                <c:pt idx="13254">
                  <c:v>589500</c:v>
                </c:pt>
                <c:pt idx="13255">
                  <c:v>840000</c:v>
                </c:pt>
                <c:pt idx="13256" formatCode="0.00E+00">
                  <c:v>2546000</c:v>
                </c:pt>
                <c:pt idx="13257" formatCode="0.00E+00">
                  <c:v>1275000</c:v>
                </c:pt>
                <c:pt idx="13258">
                  <c:v>260000</c:v>
                </c:pt>
                <c:pt idx="13259">
                  <c:v>430000</c:v>
                </c:pt>
                <c:pt idx="13260">
                  <c:v>781000</c:v>
                </c:pt>
                <c:pt idx="13261">
                  <c:v>280000</c:v>
                </c:pt>
                <c:pt idx="13262">
                  <c:v>392000</c:v>
                </c:pt>
                <c:pt idx="13263">
                  <c:v>466200</c:v>
                </c:pt>
                <c:pt idx="13264">
                  <c:v>641000</c:v>
                </c:pt>
                <c:pt idx="13265">
                  <c:v>350000</c:v>
                </c:pt>
                <c:pt idx="13266">
                  <c:v>450000</c:v>
                </c:pt>
                <c:pt idx="13267" formatCode="0.00E+00">
                  <c:v>1800000</c:v>
                </c:pt>
                <c:pt idx="13268">
                  <c:v>185000</c:v>
                </c:pt>
                <c:pt idx="13269">
                  <c:v>290000</c:v>
                </c:pt>
                <c:pt idx="13270">
                  <c:v>964000</c:v>
                </c:pt>
                <c:pt idx="13271" formatCode="0.00E+00">
                  <c:v>2000000</c:v>
                </c:pt>
                <c:pt idx="13272">
                  <c:v>545000</c:v>
                </c:pt>
                <c:pt idx="13273">
                  <c:v>609950</c:v>
                </c:pt>
                <c:pt idx="13274">
                  <c:v>605000</c:v>
                </c:pt>
                <c:pt idx="13275">
                  <c:v>550000</c:v>
                </c:pt>
                <c:pt idx="13276">
                  <c:v>905000</c:v>
                </c:pt>
                <c:pt idx="13277">
                  <c:v>384200</c:v>
                </c:pt>
                <c:pt idx="13278">
                  <c:v>370000</c:v>
                </c:pt>
                <c:pt idx="13279">
                  <c:v>717500</c:v>
                </c:pt>
                <c:pt idx="13280" formatCode="0.00E+00">
                  <c:v>1999000</c:v>
                </c:pt>
                <c:pt idx="13281">
                  <c:v>365500</c:v>
                </c:pt>
                <c:pt idx="13282">
                  <c:v>580000</c:v>
                </c:pt>
                <c:pt idx="13283">
                  <c:v>415000</c:v>
                </c:pt>
                <c:pt idx="13284">
                  <c:v>272000</c:v>
                </c:pt>
                <c:pt idx="13285">
                  <c:v>600000</c:v>
                </c:pt>
                <c:pt idx="13286">
                  <c:v>744000</c:v>
                </c:pt>
                <c:pt idx="13287">
                  <c:v>830000</c:v>
                </c:pt>
                <c:pt idx="13288">
                  <c:v>322000</c:v>
                </c:pt>
                <c:pt idx="13289">
                  <c:v>270000</c:v>
                </c:pt>
                <c:pt idx="13290">
                  <c:v>272450</c:v>
                </c:pt>
                <c:pt idx="13291">
                  <c:v>605000</c:v>
                </c:pt>
                <c:pt idx="13292">
                  <c:v>510000</c:v>
                </c:pt>
                <c:pt idx="13293" formatCode="0.00E+00">
                  <c:v>1125000</c:v>
                </c:pt>
                <c:pt idx="13294" formatCode="0.00E+00">
                  <c:v>1688000</c:v>
                </c:pt>
                <c:pt idx="13295">
                  <c:v>162000</c:v>
                </c:pt>
                <c:pt idx="13296">
                  <c:v>337500</c:v>
                </c:pt>
                <c:pt idx="13297">
                  <c:v>312000</c:v>
                </c:pt>
                <c:pt idx="13298">
                  <c:v>740000</c:v>
                </c:pt>
                <c:pt idx="13299">
                  <c:v>700000</c:v>
                </c:pt>
                <c:pt idx="13300">
                  <c:v>328000</c:v>
                </c:pt>
                <c:pt idx="13301">
                  <c:v>241000</c:v>
                </c:pt>
                <c:pt idx="13302">
                  <c:v>265000</c:v>
                </c:pt>
                <c:pt idx="13303">
                  <c:v>246000</c:v>
                </c:pt>
                <c:pt idx="13304">
                  <c:v>271000</c:v>
                </c:pt>
                <c:pt idx="13305">
                  <c:v>270000</c:v>
                </c:pt>
                <c:pt idx="13306">
                  <c:v>395000</c:v>
                </c:pt>
                <c:pt idx="13307">
                  <c:v>340000</c:v>
                </c:pt>
                <c:pt idx="13308">
                  <c:v>340000</c:v>
                </c:pt>
                <c:pt idx="13309">
                  <c:v>335000</c:v>
                </c:pt>
                <c:pt idx="13310">
                  <c:v>435000</c:v>
                </c:pt>
                <c:pt idx="13311">
                  <c:v>527950</c:v>
                </c:pt>
                <c:pt idx="13312">
                  <c:v>600000</c:v>
                </c:pt>
                <c:pt idx="13313">
                  <c:v>667000</c:v>
                </c:pt>
                <c:pt idx="13314" formatCode="0.00E+00">
                  <c:v>1148000</c:v>
                </c:pt>
                <c:pt idx="13315">
                  <c:v>417000</c:v>
                </c:pt>
                <c:pt idx="13316">
                  <c:v>451000</c:v>
                </c:pt>
                <c:pt idx="13317">
                  <c:v>580000</c:v>
                </c:pt>
                <c:pt idx="13318">
                  <c:v>570000</c:v>
                </c:pt>
                <c:pt idx="13319">
                  <c:v>750000</c:v>
                </c:pt>
                <c:pt idx="13320">
                  <c:v>685000</c:v>
                </c:pt>
                <c:pt idx="13321">
                  <c:v>275000</c:v>
                </c:pt>
                <c:pt idx="13322">
                  <c:v>739888</c:v>
                </c:pt>
                <c:pt idx="13323">
                  <c:v>715000</c:v>
                </c:pt>
                <c:pt idx="13324">
                  <c:v>800000</c:v>
                </c:pt>
                <c:pt idx="13325">
                  <c:v>350000</c:v>
                </c:pt>
                <c:pt idx="13326">
                  <c:v>220000</c:v>
                </c:pt>
                <c:pt idx="13327">
                  <c:v>452500</c:v>
                </c:pt>
                <c:pt idx="13328">
                  <c:v>280000</c:v>
                </c:pt>
                <c:pt idx="13329">
                  <c:v>248000</c:v>
                </c:pt>
                <c:pt idx="13330">
                  <c:v>305000</c:v>
                </c:pt>
                <c:pt idx="13331">
                  <c:v>435010</c:v>
                </c:pt>
                <c:pt idx="13332">
                  <c:v>678100</c:v>
                </c:pt>
                <c:pt idx="13333">
                  <c:v>325000</c:v>
                </c:pt>
                <c:pt idx="13334">
                  <c:v>529950</c:v>
                </c:pt>
                <c:pt idx="13335">
                  <c:v>440000</c:v>
                </c:pt>
                <c:pt idx="13336">
                  <c:v>585000</c:v>
                </c:pt>
                <c:pt idx="13337">
                  <c:v>462608</c:v>
                </c:pt>
                <c:pt idx="13338">
                  <c:v>350500</c:v>
                </c:pt>
                <c:pt idx="13339">
                  <c:v>210000</c:v>
                </c:pt>
                <c:pt idx="13340">
                  <c:v>510000</c:v>
                </c:pt>
                <c:pt idx="13341">
                  <c:v>280000</c:v>
                </c:pt>
                <c:pt idx="13342">
                  <c:v>385000</c:v>
                </c:pt>
                <c:pt idx="13343">
                  <c:v>349000</c:v>
                </c:pt>
                <c:pt idx="13344">
                  <c:v>252000</c:v>
                </c:pt>
                <c:pt idx="13345" formatCode="0.00E+00">
                  <c:v>1100000</c:v>
                </c:pt>
                <c:pt idx="13346">
                  <c:v>375000</c:v>
                </c:pt>
                <c:pt idx="13347">
                  <c:v>336000</c:v>
                </c:pt>
                <c:pt idx="13348">
                  <c:v>732000</c:v>
                </c:pt>
                <c:pt idx="13349">
                  <c:v>200000</c:v>
                </c:pt>
                <c:pt idx="13350">
                  <c:v>681716</c:v>
                </c:pt>
                <c:pt idx="13351">
                  <c:v>235000</c:v>
                </c:pt>
                <c:pt idx="13352">
                  <c:v>257500</c:v>
                </c:pt>
                <c:pt idx="13353">
                  <c:v>315000</c:v>
                </c:pt>
                <c:pt idx="13354">
                  <c:v>299950</c:v>
                </c:pt>
                <c:pt idx="13355">
                  <c:v>530000</c:v>
                </c:pt>
                <c:pt idx="13356">
                  <c:v>766500</c:v>
                </c:pt>
                <c:pt idx="13357">
                  <c:v>860000</c:v>
                </c:pt>
                <c:pt idx="13358">
                  <c:v>690000</c:v>
                </c:pt>
                <c:pt idx="13359">
                  <c:v>551000</c:v>
                </c:pt>
                <c:pt idx="13360">
                  <c:v>530000</c:v>
                </c:pt>
                <c:pt idx="13361">
                  <c:v>568000</c:v>
                </c:pt>
                <c:pt idx="13362">
                  <c:v>749950</c:v>
                </c:pt>
                <c:pt idx="13363">
                  <c:v>535000</c:v>
                </c:pt>
                <c:pt idx="13364">
                  <c:v>234300</c:v>
                </c:pt>
                <c:pt idx="13365">
                  <c:v>190000</c:v>
                </c:pt>
                <c:pt idx="13366">
                  <c:v>525000</c:v>
                </c:pt>
                <c:pt idx="13367">
                  <c:v>610000</c:v>
                </c:pt>
                <c:pt idx="13368">
                  <c:v>520000</c:v>
                </c:pt>
                <c:pt idx="13369">
                  <c:v>375000</c:v>
                </c:pt>
                <c:pt idx="13370">
                  <c:v>600000</c:v>
                </c:pt>
                <c:pt idx="13371">
                  <c:v>664000</c:v>
                </c:pt>
                <c:pt idx="13372">
                  <c:v>698000</c:v>
                </c:pt>
                <c:pt idx="13373">
                  <c:v>418000</c:v>
                </c:pt>
                <c:pt idx="13374">
                  <c:v>271675</c:v>
                </c:pt>
                <c:pt idx="13375">
                  <c:v>450000</c:v>
                </c:pt>
                <c:pt idx="13376">
                  <c:v>759000</c:v>
                </c:pt>
                <c:pt idx="13377">
                  <c:v>599950</c:v>
                </c:pt>
                <c:pt idx="13378">
                  <c:v>810000</c:v>
                </c:pt>
                <c:pt idx="13379">
                  <c:v>331292</c:v>
                </c:pt>
                <c:pt idx="13380">
                  <c:v>348000</c:v>
                </c:pt>
                <c:pt idx="13381">
                  <c:v>435000</c:v>
                </c:pt>
                <c:pt idx="13382">
                  <c:v>530000</c:v>
                </c:pt>
                <c:pt idx="13383">
                  <c:v>227000</c:v>
                </c:pt>
                <c:pt idx="13384">
                  <c:v>285000</c:v>
                </c:pt>
                <c:pt idx="13385">
                  <c:v>740000</c:v>
                </c:pt>
                <c:pt idx="13386">
                  <c:v>246000</c:v>
                </c:pt>
                <c:pt idx="13387">
                  <c:v>260000</c:v>
                </c:pt>
                <c:pt idx="13388">
                  <c:v>366000</c:v>
                </c:pt>
                <c:pt idx="13389">
                  <c:v>594950</c:v>
                </c:pt>
                <c:pt idx="13390">
                  <c:v>608000</c:v>
                </c:pt>
                <c:pt idx="13391">
                  <c:v>313100</c:v>
                </c:pt>
                <c:pt idx="13392">
                  <c:v>185000</c:v>
                </c:pt>
                <c:pt idx="13393">
                  <c:v>455000</c:v>
                </c:pt>
                <c:pt idx="13394">
                  <c:v>235000</c:v>
                </c:pt>
                <c:pt idx="13395">
                  <c:v>230000</c:v>
                </c:pt>
                <c:pt idx="13396">
                  <c:v>770000</c:v>
                </c:pt>
                <c:pt idx="13397">
                  <c:v>240000</c:v>
                </c:pt>
                <c:pt idx="13398">
                  <c:v>461000</c:v>
                </c:pt>
                <c:pt idx="13399" formatCode="0.00E+00">
                  <c:v>1580000</c:v>
                </c:pt>
                <c:pt idx="13400" formatCode="0.00E+00">
                  <c:v>1822500</c:v>
                </c:pt>
                <c:pt idx="13401">
                  <c:v>452000</c:v>
                </c:pt>
                <c:pt idx="13402">
                  <c:v>765000</c:v>
                </c:pt>
                <c:pt idx="13403" formatCode="0.00E+00">
                  <c:v>1050000</c:v>
                </c:pt>
                <c:pt idx="13404">
                  <c:v>546000</c:v>
                </c:pt>
                <c:pt idx="13405">
                  <c:v>781000</c:v>
                </c:pt>
                <c:pt idx="13406">
                  <c:v>538000</c:v>
                </c:pt>
                <c:pt idx="13407">
                  <c:v>790000</c:v>
                </c:pt>
                <c:pt idx="13408">
                  <c:v>696500</c:v>
                </c:pt>
                <c:pt idx="13409">
                  <c:v>276000</c:v>
                </c:pt>
                <c:pt idx="13410">
                  <c:v>269000</c:v>
                </c:pt>
                <c:pt idx="13411" formatCode="0.00E+00">
                  <c:v>2415000</c:v>
                </c:pt>
                <c:pt idx="13412">
                  <c:v>829000</c:v>
                </c:pt>
                <c:pt idx="13413">
                  <c:v>122000</c:v>
                </c:pt>
                <c:pt idx="13414">
                  <c:v>352500</c:v>
                </c:pt>
                <c:pt idx="13415">
                  <c:v>249000</c:v>
                </c:pt>
                <c:pt idx="13416">
                  <c:v>360000</c:v>
                </c:pt>
                <c:pt idx="13417">
                  <c:v>629500</c:v>
                </c:pt>
                <c:pt idx="13418" formatCode="0.00E+00">
                  <c:v>1140000</c:v>
                </c:pt>
                <c:pt idx="13419" formatCode="0.00E+00">
                  <c:v>1550000</c:v>
                </c:pt>
                <c:pt idx="13420">
                  <c:v>275000</c:v>
                </c:pt>
                <c:pt idx="13421">
                  <c:v>697000</c:v>
                </c:pt>
                <c:pt idx="13422">
                  <c:v>379500</c:v>
                </c:pt>
                <c:pt idx="13423">
                  <c:v>720000</c:v>
                </c:pt>
                <c:pt idx="13424">
                  <c:v>675000</c:v>
                </c:pt>
                <c:pt idx="13425" formatCode="0.00E+00">
                  <c:v>1169000</c:v>
                </c:pt>
                <c:pt idx="13426" formatCode="0.00E+00">
                  <c:v>1100000</c:v>
                </c:pt>
                <c:pt idx="13427">
                  <c:v>520000</c:v>
                </c:pt>
                <c:pt idx="13428">
                  <c:v>415000</c:v>
                </c:pt>
                <c:pt idx="13429">
                  <c:v>415000</c:v>
                </c:pt>
                <c:pt idx="13430">
                  <c:v>450000</c:v>
                </c:pt>
                <c:pt idx="13431">
                  <c:v>485000</c:v>
                </c:pt>
                <c:pt idx="13432">
                  <c:v>294000</c:v>
                </c:pt>
                <c:pt idx="13433" formatCode="0.00E+00">
                  <c:v>1037000</c:v>
                </c:pt>
                <c:pt idx="13434">
                  <c:v>690000</c:v>
                </c:pt>
                <c:pt idx="13435">
                  <c:v>716500</c:v>
                </c:pt>
                <c:pt idx="13436">
                  <c:v>481000</c:v>
                </c:pt>
                <c:pt idx="13437">
                  <c:v>575000</c:v>
                </c:pt>
                <c:pt idx="13438">
                  <c:v>785000</c:v>
                </c:pt>
                <c:pt idx="13439">
                  <c:v>480000</c:v>
                </c:pt>
                <c:pt idx="13440">
                  <c:v>720000</c:v>
                </c:pt>
                <c:pt idx="13441">
                  <c:v>536000</c:v>
                </c:pt>
                <c:pt idx="13442">
                  <c:v>324900</c:v>
                </c:pt>
                <c:pt idx="13443">
                  <c:v>265000</c:v>
                </c:pt>
                <c:pt idx="13444">
                  <c:v>545000</c:v>
                </c:pt>
                <c:pt idx="13445">
                  <c:v>465000</c:v>
                </c:pt>
                <c:pt idx="13446">
                  <c:v>292500</c:v>
                </c:pt>
                <c:pt idx="13447">
                  <c:v>860000</c:v>
                </c:pt>
                <c:pt idx="13448" formatCode="0.00E+00">
                  <c:v>1045000</c:v>
                </c:pt>
                <c:pt idx="13449">
                  <c:v>495000</c:v>
                </c:pt>
                <c:pt idx="13450">
                  <c:v>342000</c:v>
                </c:pt>
                <c:pt idx="13451">
                  <c:v>320000</c:v>
                </c:pt>
                <c:pt idx="13452">
                  <c:v>444000</c:v>
                </c:pt>
                <c:pt idx="13453">
                  <c:v>804100</c:v>
                </c:pt>
                <c:pt idx="13454">
                  <c:v>432000</c:v>
                </c:pt>
                <c:pt idx="13455">
                  <c:v>230000</c:v>
                </c:pt>
                <c:pt idx="13456">
                  <c:v>935000</c:v>
                </c:pt>
                <c:pt idx="13457">
                  <c:v>634950</c:v>
                </c:pt>
                <c:pt idx="13458">
                  <c:v>780000</c:v>
                </c:pt>
                <c:pt idx="13459">
                  <c:v>611000</c:v>
                </c:pt>
                <c:pt idx="13460">
                  <c:v>475999</c:v>
                </c:pt>
                <c:pt idx="13461">
                  <c:v>565000</c:v>
                </c:pt>
                <c:pt idx="13462">
                  <c:v>630000</c:v>
                </c:pt>
                <c:pt idx="13463">
                  <c:v>840000</c:v>
                </c:pt>
                <c:pt idx="13464">
                  <c:v>790000</c:v>
                </c:pt>
                <c:pt idx="13465">
                  <c:v>450000</c:v>
                </c:pt>
                <c:pt idx="13466" formatCode="0.00E+00">
                  <c:v>1272000</c:v>
                </c:pt>
                <c:pt idx="13467">
                  <c:v>520000</c:v>
                </c:pt>
                <c:pt idx="13468">
                  <c:v>446800</c:v>
                </c:pt>
                <c:pt idx="13469">
                  <c:v>652000</c:v>
                </c:pt>
                <c:pt idx="13470" formatCode="0.00E+00">
                  <c:v>1170000</c:v>
                </c:pt>
                <c:pt idx="13471">
                  <c:v>745000</c:v>
                </c:pt>
                <c:pt idx="13472">
                  <c:v>594000</c:v>
                </c:pt>
                <c:pt idx="13473">
                  <c:v>257000</c:v>
                </c:pt>
                <c:pt idx="13474">
                  <c:v>485000</c:v>
                </c:pt>
                <c:pt idx="13475">
                  <c:v>330000</c:v>
                </c:pt>
                <c:pt idx="13476">
                  <c:v>381000</c:v>
                </c:pt>
                <c:pt idx="13477">
                  <c:v>849900</c:v>
                </c:pt>
                <c:pt idx="13478">
                  <c:v>793000</c:v>
                </c:pt>
                <c:pt idx="13479">
                  <c:v>920000</c:v>
                </c:pt>
                <c:pt idx="13480">
                  <c:v>455000</c:v>
                </c:pt>
                <c:pt idx="13481">
                  <c:v>975000</c:v>
                </c:pt>
                <c:pt idx="13482">
                  <c:v>375000</c:v>
                </c:pt>
                <c:pt idx="13483">
                  <c:v>400000</c:v>
                </c:pt>
                <c:pt idx="13484">
                  <c:v>447000</c:v>
                </c:pt>
                <c:pt idx="13485">
                  <c:v>470000</c:v>
                </c:pt>
                <c:pt idx="13486">
                  <c:v>665000</c:v>
                </c:pt>
                <c:pt idx="13487">
                  <c:v>295500</c:v>
                </c:pt>
                <c:pt idx="13488">
                  <c:v>200000</c:v>
                </c:pt>
                <c:pt idx="13489">
                  <c:v>620000</c:v>
                </c:pt>
                <c:pt idx="13490">
                  <c:v>434900</c:v>
                </c:pt>
                <c:pt idx="13491" formatCode="0.00E+00">
                  <c:v>1328000</c:v>
                </c:pt>
                <c:pt idx="13492" formatCode="0.00E+00">
                  <c:v>1650000</c:v>
                </c:pt>
                <c:pt idx="13493">
                  <c:v>852500</c:v>
                </c:pt>
                <c:pt idx="13494">
                  <c:v>790000</c:v>
                </c:pt>
                <c:pt idx="13495">
                  <c:v>565000</c:v>
                </c:pt>
                <c:pt idx="13496" formatCode="0.00E+00">
                  <c:v>1127500</c:v>
                </c:pt>
                <c:pt idx="13497">
                  <c:v>289950</c:v>
                </c:pt>
                <c:pt idx="13498">
                  <c:v>850000</c:v>
                </c:pt>
                <c:pt idx="13499">
                  <c:v>505000</c:v>
                </c:pt>
                <c:pt idx="13500">
                  <c:v>372000</c:v>
                </c:pt>
                <c:pt idx="13501">
                  <c:v>207000</c:v>
                </c:pt>
                <c:pt idx="13502">
                  <c:v>780000</c:v>
                </c:pt>
                <c:pt idx="13503">
                  <c:v>400000</c:v>
                </c:pt>
                <c:pt idx="13504">
                  <c:v>440250</c:v>
                </c:pt>
                <c:pt idx="13505">
                  <c:v>585000</c:v>
                </c:pt>
                <c:pt idx="13506">
                  <c:v>850000</c:v>
                </c:pt>
                <c:pt idx="13507">
                  <c:v>570000</c:v>
                </c:pt>
                <c:pt idx="13508">
                  <c:v>869000</c:v>
                </c:pt>
                <c:pt idx="13509">
                  <c:v>551000</c:v>
                </c:pt>
                <c:pt idx="13510">
                  <c:v>172380</c:v>
                </c:pt>
                <c:pt idx="13511">
                  <c:v>355000</c:v>
                </c:pt>
                <c:pt idx="13512">
                  <c:v>728935</c:v>
                </c:pt>
                <c:pt idx="13513">
                  <c:v>850000</c:v>
                </c:pt>
                <c:pt idx="13514">
                  <c:v>515000</c:v>
                </c:pt>
                <c:pt idx="13515">
                  <c:v>215000</c:v>
                </c:pt>
                <c:pt idx="13516">
                  <c:v>220000</c:v>
                </c:pt>
                <c:pt idx="13517">
                  <c:v>845000</c:v>
                </c:pt>
                <c:pt idx="13518">
                  <c:v>390000</c:v>
                </c:pt>
                <c:pt idx="13519">
                  <c:v>135000</c:v>
                </c:pt>
                <c:pt idx="13520">
                  <c:v>439000</c:v>
                </c:pt>
                <c:pt idx="13521">
                  <c:v>585000</c:v>
                </c:pt>
                <c:pt idx="13522">
                  <c:v>620000</c:v>
                </c:pt>
                <c:pt idx="13523">
                  <c:v>477000</c:v>
                </c:pt>
                <c:pt idx="13524">
                  <c:v>399500</c:v>
                </c:pt>
                <c:pt idx="13525">
                  <c:v>500000</c:v>
                </c:pt>
                <c:pt idx="13526">
                  <c:v>432500</c:v>
                </c:pt>
                <c:pt idx="13527">
                  <c:v>940000</c:v>
                </c:pt>
                <c:pt idx="13528" formatCode="0.00E+00">
                  <c:v>3168750</c:v>
                </c:pt>
                <c:pt idx="13529" formatCode="0.00E+00">
                  <c:v>1080000</c:v>
                </c:pt>
                <c:pt idx="13530">
                  <c:v>229999</c:v>
                </c:pt>
                <c:pt idx="13531">
                  <c:v>233000</c:v>
                </c:pt>
                <c:pt idx="13532">
                  <c:v>600000</c:v>
                </c:pt>
                <c:pt idx="13533">
                  <c:v>334000</c:v>
                </c:pt>
                <c:pt idx="13534">
                  <c:v>332500</c:v>
                </c:pt>
                <c:pt idx="13535">
                  <c:v>249900</c:v>
                </c:pt>
                <c:pt idx="13536">
                  <c:v>310000</c:v>
                </c:pt>
                <c:pt idx="13537">
                  <c:v>200000</c:v>
                </c:pt>
                <c:pt idx="13538">
                  <c:v>310000</c:v>
                </c:pt>
                <c:pt idx="13539">
                  <c:v>230000</c:v>
                </c:pt>
                <c:pt idx="13540">
                  <c:v>420000</c:v>
                </c:pt>
                <c:pt idx="13541">
                  <c:v>785000</c:v>
                </c:pt>
                <c:pt idx="13542" formatCode="0.00E+00">
                  <c:v>1775000</c:v>
                </c:pt>
                <c:pt idx="13543">
                  <c:v>265000</c:v>
                </c:pt>
                <c:pt idx="13544">
                  <c:v>295000</c:v>
                </c:pt>
                <c:pt idx="13545">
                  <c:v>896000</c:v>
                </c:pt>
                <c:pt idx="13546">
                  <c:v>415000</c:v>
                </c:pt>
                <c:pt idx="13547">
                  <c:v>250000</c:v>
                </c:pt>
                <c:pt idx="13548" formatCode="0.00E+00">
                  <c:v>1475000</c:v>
                </c:pt>
                <c:pt idx="13549">
                  <c:v>635000</c:v>
                </c:pt>
                <c:pt idx="13550">
                  <c:v>905000</c:v>
                </c:pt>
                <c:pt idx="13551">
                  <c:v>528000</c:v>
                </c:pt>
                <c:pt idx="13552">
                  <c:v>530000</c:v>
                </c:pt>
                <c:pt idx="13553">
                  <c:v>310000</c:v>
                </c:pt>
                <c:pt idx="13554">
                  <c:v>252000</c:v>
                </c:pt>
                <c:pt idx="13555">
                  <c:v>334500</c:v>
                </c:pt>
                <c:pt idx="13556">
                  <c:v>370000</c:v>
                </c:pt>
                <c:pt idx="13557">
                  <c:v>311000</c:v>
                </c:pt>
                <c:pt idx="13558">
                  <c:v>260000</c:v>
                </c:pt>
                <c:pt idx="13559">
                  <c:v>217500</c:v>
                </c:pt>
                <c:pt idx="13560">
                  <c:v>290000</c:v>
                </c:pt>
                <c:pt idx="13561">
                  <c:v>500000</c:v>
                </c:pt>
                <c:pt idx="13562">
                  <c:v>423500</c:v>
                </c:pt>
                <c:pt idx="13563">
                  <c:v>715000</c:v>
                </c:pt>
                <c:pt idx="13564">
                  <c:v>299000</c:v>
                </c:pt>
                <c:pt idx="13565">
                  <c:v>635000</c:v>
                </c:pt>
                <c:pt idx="13566">
                  <c:v>806000</c:v>
                </c:pt>
                <c:pt idx="13567">
                  <c:v>289950</c:v>
                </c:pt>
                <c:pt idx="13568">
                  <c:v>280000</c:v>
                </c:pt>
                <c:pt idx="13569">
                  <c:v>479950</c:v>
                </c:pt>
                <c:pt idx="13570">
                  <c:v>394000</c:v>
                </c:pt>
                <c:pt idx="13571">
                  <c:v>682000</c:v>
                </c:pt>
                <c:pt idx="13572">
                  <c:v>409950</c:v>
                </c:pt>
                <c:pt idx="13573" formatCode="0.00E+00">
                  <c:v>1000000</c:v>
                </c:pt>
                <c:pt idx="13574">
                  <c:v>436000</c:v>
                </c:pt>
                <c:pt idx="13575">
                  <c:v>279000</c:v>
                </c:pt>
                <c:pt idx="13576">
                  <c:v>390000</c:v>
                </c:pt>
                <c:pt idx="13577">
                  <c:v>635000</c:v>
                </c:pt>
                <c:pt idx="13578">
                  <c:v>304400</c:v>
                </c:pt>
                <c:pt idx="13579">
                  <c:v>780000</c:v>
                </c:pt>
                <c:pt idx="13580">
                  <c:v>520000</c:v>
                </c:pt>
                <c:pt idx="13581">
                  <c:v>580000</c:v>
                </c:pt>
                <c:pt idx="13582">
                  <c:v>274000</c:v>
                </c:pt>
                <c:pt idx="13583">
                  <c:v>315000</c:v>
                </c:pt>
                <c:pt idx="13584">
                  <c:v>390000</c:v>
                </c:pt>
                <c:pt idx="13585">
                  <c:v>340000</c:v>
                </c:pt>
                <c:pt idx="13586">
                  <c:v>502000</c:v>
                </c:pt>
                <c:pt idx="13587">
                  <c:v>260000</c:v>
                </c:pt>
                <c:pt idx="13588">
                  <c:v>399000</c:v>
                </c:pt>
                <c:pt idx="13589">
                  <c:v>312500</c:v>
                </c:pt>
                <c:pt idx="13590">
                  <c:v>370000</c:v>
                </c:pt>
                <c:pt idx="13591" formatCode="0.00E+00">
                  <c:v>1240000</c:v>
                </c:pt>
                <c:pt idx="13592">
                  <c:v>230000</c:v>
                </c:pt>
                <c:pt idx="13593" formatCode="0.00E+00">
                  <c:v>1275000</c:v>
                </c:pt>
                <c:pt idx="13594">
                  <c:v>294350</c:v>
                </c:pt>
                <c:pt idx="13595">
                  <c:v>208950</c:v>
                </c:pt>
                <c:pt idx="13596">
                  <c:v>515000</c:v>
                </c:pt>
                <c:pt idx="13597">
                  <c:v>965000</c:v>
                </c:pt>
                <c:pt idx="13598">
                  <c:v>925000</c:v>
                </c:pt>
                <c:pt idx="13599">
                  <c:v>654500</c:v>
                </c:pt>
                <c:pt idx="13600">
                  <c:v>364000</c:v>
                </c:pt>
                <c:pt idx="13601">
                  <c:v>150000</c:v>
                </c:pt>
                <c:pt idx="13602">
                  <c:v>349950</c:v>
                </c:pt>
                <c:pt idx="13603">
                  <c:v>585000</c:v>
                </c:pt>
                <c:pt idx="13604">
                  <c:v>801501</c:v>
                </c:pt>
                <c:pt idx="13605">
                  <c:v>610000</c:v>
                </c:pt>
                <c:pt idx="13606">
                  <c:v>382000</c:v>
                </c:pt>
                <c:pt idx="13607">
                  <c:v>495000</c:v>
                </c:pt>
                <c:pt idx="13608">
                  <c:v>447500</c:v>
                </c:pt>
                <c:pt idx="13609">
                  <c:v>575000</c:v>
                </c:pt>
                <c:pt idx="13610">
                  <c:v>565000</c:v>
                </c:pt>
                <c:pt idx="13611">
                  <c:v>348580</c:v>
                </c:pt>
                <c:pt idx="13612">
                  <c:v>459000</c:v>
                </c:pt>
                <c:pt idx="13613">
                  <c:v>375000</c:v>
                </c:pt>
                <c:pt idx="13614">
                  <c:v>310000</c:v>
                </c:pt>
                <c:pt idx="13615">
                  <c:v>210000</c:v>
                </c:pt>
                <c:pt idx="13616">
                  <c:v>384205</c:v>
                </c:pt>
                <c:pt idx="13617">
                  <c:v>180000</c:v>
                </c:pt>
                <c:pt idx="13618">
                  <c:v>310000</c:v>
                </c:pt>
                <c:pt idx="13619">
                  <c:v>427500</c:v>
                </c:pt>
                <c:pt idx="13620">
                  <c:v>780000</c:v>
                </c:pt>
                <c:pt idx="13621" formatCode="0.00E+00">
                  <c:v>1762000</c:v>
                </c:pt>
                <c:pt idx="13622">
                  <c:v>339950</c:v>
                </c:pt>
                <c:pt idx="13623">
                  <c:v>820000</c:v>
                </c:pt>
                <c:pt idx="13624">
                  <c:v>398000</c:v>
                </c:pt>
                <c:pt idx="13625">
                  <c:v>492000</c:v>
                </c:pt>
                <c:pt idx="13626">
                  <c:v>240000</c:v>
                </c:pt>
                <c:pt idx="13627">
                  <c:v>599950</c:v>
                </c:pt>
                <c:pt idx="13628">
                  <c:v>105500</c:v>
                </c:pt>
                <c:pt idx="13629">
                  <c:v>445000</c:v>
                </c:pt>
                <c:pt idx="13630">
                  <c:v>390500</c:v>
                </c:pt>
                <c:pt idx="13631">
                  <c:v>255000</c:v>
                </c:pt>
                <c:pt idx="13632">
                  <c:v>675750</c:v>
                </c:pt>
                <c:pt idx="13633" formatCode="0.00E+00">
                  <c:v>1640000</c:v>
                </c:pt>
                <c:pt idx="13634">
                  <c:v>353500</c:v>
                </c:pt>
                <c:pt idx="13635">
                  <c:v>765000</c:v>
                </c:pt>
                <c:pt idx="13636">
                  <c:v>563500</c:v>
                </c:pt>
                <c:pt idx="13637">
                  <c:v>439000</c:v>
                </c:pt>
                <c:pt idx="13638">
                  <c:v>975000</c:v>
                </c:pt>
                <c:pt idx="13639">
                  <c:v>469900</c:v>
                </c:pt>
                <c:pt idx="13640">
                  <c:v>252000</c:v>
                </c:pt>
                <c:pt idx="13641">
                  <c:v>495000</c:v>
                </c:pt>
                <c:pt idx="13642">
                  <c:v>570000</c:v>
                </c:pt>
                <c:pt idx="13643">
                  <c:v>327000</c:v>
                </c:pt>
                <c:pt idx="13644">
                  <c:v>898000</c:v>
                </c:pt>
                <c:pt idx="13645">
                  <c:v>300000</c:v>
                </c:pt>
                <c:pt idx="13646">
                  <c:v>418500</c:v>
                </c:pt>
                <c:pt idx="13647">
                  <c:v>450000</c:v>
                </c:pt>
                <c:pt idx="13648">
                  <c:v>403000</c:v>
                </c:pt>
                <c:pt idx="13649">
                  <c:v>440000</c:v>
                </c:pt>
                <c:pt idx="13650">
                  <c:v>350000</c:v>
                </c:pt>
                <c:pt idx="13651">
                  <c:v>240000</c:v>
                </c:pt>
                <c:pt idx="13652">
                  <c:v>460000</c:v>
                </c:pt>
                <c:pt idx="13653">
                  <c:v>825000</c:v>
                </c:pt>
                <c:pt idx="13654">
                  <c:v>267500</c:v>
                </c:pt>
                <c:pt idx="13655">
                  <c:v>201000</c:v>
                </c:pt>
                <c:pt idx="13656">
                  <c:v>479500</c:v>
                </c:pt>
                <c:pt idx="13657">
                  <c:v>210000</c:v>
                </c:pt>
                <c:pt idx="13658">
                  <c:v>445000</c:v>
                </c:pt>
                <c:pt idx="13659">
                  <c:v>265000</c:v>
                </c:pt>
                <c:pt idx="13660">
                  <c:v>399000</c:v>
                </c:pt>
                <c:pt idx="13661">
                  <c:v>785000</c:v>
                </c:pt>
                <c:pt idx="13662">
                  <c:v>831500</c:v>
                </c:pt>
                <c:pt idx="13663">
                  <c:v>360000</c:v>
                </c:pt>
                <c:pt idx="13664">
                  <c:v>655000</c:v>
                </c:pt>
                <c:pt idx="13665">
                  <c:v>449950</c:v>
                </c:pt>
                <c:pt idx="13666">
                  <c:v>612000</c:v>
                </c:pt>
                <c:pt idx="13667">
                  <c:v>575000</c:v>
                </c:pt>
                <c:pt idx="13668">
                  <c:v>557000</c:v>
                </c:pt>
                <c:pt idx="13669">
                  <c:v>375000</c:v>
                </c:pt>
                <c:pt idx="13670">
                  <c:v>369000</c:v>
                </c:pt>
                <c:pt idx="13671">
                  <c:v>330000</c:v>
                </c:pt>
                <c:pt idx="13672" formatCode="0.00E+00">
                  <c:v>1031000</c:v>
                </c:pt>
                <c:pt idx="13673">
                  <c:v>550000</c:v>
                </c:pt>
                <c:pt idx="13674">
                  <c:v>338000</c:v>
                </c:pt>
                <c:pt idx="13675" formatCode="0.00E+00">
                  <c:v>1900000</c:v>
                </c:pt>
                <c:pt idx="13676">
                  <c:v>235000</c:v>
                </c:pt>
                <c:pt idx="13677">
                  <c:v>349950</c:v>
                </c:pt>
                <c:pt idx="13678">
                  <c:v>300000</c:v>
                </c:pt>
                <c:pt idx="13679">
                  <c:v>431000</c:v>
                </c:pt>
                <c:pt idx="13680">
                  <c:v>280000</c:v>
                </c:pt>
                <c:pt idx="13681">
                  <c:v>295000</c:v>
                </c:pt>
                <c:pt idx="13682">
                  <c:v>445000</c:v>
                </c:pt>
                <c:pt idx="13683">
                  <c:v>550000</c:v>
                </c:pt>
                <c:pt idx="13684">
                  <c:v>515000</c:v>
                </c:pt>
                <c:pt idx="13685">
                  <c:v>555000</c:v>
                </c:pt>
                <c:pt idx="13686">
                  <c:v>265000</c:v>
                </c:pt>
                <c:pt idx="13687">
                  <c:v>597000</c:v>
                </c:pt>
                <c:pt idx="13688">
                  <c:v>661000</c:v>
                </c:pt>
                <c:pt idx="13689">
                  <c:v>362764</c:v>
                </c:pt>
                <c:pt idx="13690">
                  <c:v>427000</c:v>
                </c:pt>
                <c:pt idx="13691">
                  <c:v>405000</c:v>
                </c:pt>
                <c:pt idx="13692">
                  <c:v>157000</c:v>
                </c:pt>
                <c:pt idx="13693">
                  <c:v>246500</c:v>
                </c:pt>
                <c:pt idx="13694">
                  <c:v>386500</c:v>
                </c:pt>
                <c:pt idx="13695">
                  <c:v>300000</c:v>
                </c:pt>
                <c:pt idx="13696">
                  <c:v>240000</c:v>
                </c:pt>
                <c:pt idx="13697">
                  <c:v>818500</c:v>
                </c:pt>
                <c:pt idx="13698">
                  <c:v>249000</c:v>
                </c:pt>
                <c:pt idx="13699">
                  <c:v>580000</c:v>
                </c:pt>
                <c:pt idx="13700" formatCode="0.00E+00">
                  <c:v>2340000</c:v>
                </c:pt>
                <c:pt idx="13701">
                  <c:v>333000</c:v>
                </c:pt>
                <c:pt idx="13702">
                  <c:v>230000</c:v>
                </c:pt>
                <c:pt idx="13703">
                  <c:v>360500</c:v>
                </c:pt>
                <c:pt idx="13704">
                  <c:v>265000</c:v>
                </c:pt>
                <c:pt idx="13705">
                  <c:v>490000</c:v>
                </c:pt>
                <c:pt idx="13706">
                  <c:v>600000</c:v>
                </c:pt>
                <c:pt idx="13707">
                  <c:v>307500</c:v>
                </c:pt>
                <c:pt idx="13708">
                  <c:v>670000</c:v>
                </c:pt>
                <c:pt idx="13709">
                  <c:v>247200</c:v>
                </c:pt>
                <c:pt idx="13710" formatCode="0.00E+00">
                  <c:v>2600000</c:v>
                </c:pt>
                <c:pt idx="13711">
                  <c:v>440000</c:v>
                </c:pt>
                <c:pt idx="13712">
                  <c:v>700000</c:v>
                </c:pt>
                <c:pt idx="13713">
                  <c:v>756100</c:v>
                </c:pt>
                <c:pt idx="13714">
                  <c:v>555000</c:v>
                </c:pt>
                <c:pt idx="13715">
                  <c:v>830000</c:v>
                </c:pt>
                <c:pt idx="13716">
                  <c:v>180000</c:v>
                </c:pt>
                <c:pt idx="13717">
                  <c:v>775000</c:v>
                </c:pt>
                <c:pt idx="13718">
                  <c:v>220000</c:v>
                </c:pt>
                <c:pt idx="13719">
                  <c:v>650000</c:v>
                </c:pt>
                <c:pt idx="13720">
                  <c:v>410000</c:v>
                </c:pt>
                <c:pt idx="13721">
                  <c:v>339995</c:v>
                </c:pt>
                <c:pt idx="13722" formatCode="0.00E+00">
                  <c:v>1160000</c:v>
                </c:pt>
                <c:pt idx="13723">
                  <c:v>440000</c:v>
                </c:pt>
                <c:pt idx="13724">
                  <c:v>275000</c:v>
                </c:pt>
                <c:pt idx="13725">
                  <c:v>766000</c:v>
                </c:pt>
                <c:pt idx="13726">
                  <c:v>231500</c:v>
                </c:pt>
                <c:pt idx="13727">
                  <c:v>472000</c:v>
                </c:pt>
                <c:pt idx="13728" formatCode="0.00E+00">
                  <c:v>1325000</c:v>
                </c:pt>
                <c:pt idx="13729">
                  <c:v>265000</c:v>
                </c:pt>
                <c:pt idx="13730">
                  <c:v>325000</c:v>
                </c:pt>
                <c:pt idx="13731">
                  <c:v>364500</c:v>
                </c:pt>
                <c:pt idx="13732">
                  <c:v>322500</c:v>
                </c:pt>
                <c:pt idx="13733">
                  <c:v>338900</c:v>
                </c:pt>
                <c:pt idx="13734">
                  <c:v>910000</c:v>
                </c:pt>
                <c:pt idx="13735" formatCode="0.00E+00">
                  <c:v>1015000</c:v>
                </c:pt>
                <c:pt idx="13736">
                  <c:v>459950</c:v>
                </c:pt>
                <c:pt idx="13737">
                  <c:v>584950</c:v>
                </c:pt>
                <c:pt idx="13738">
                  <c:v>252000</c:v>
                </c:pt>
                <c:pt idx="13739">
                  <c:v>270000</c:v>
                </c:pt>
                <c:pt idx="13740">
                  <c:v>750000</c:v>
                </c:pt>
                <c:pt idx="13741">
                  <c:v>775000</c:v>
                </c:pt>
                <c:pt idx="13742">
                  <c:v>325000</c:v>
                </c:pt>
                <c:pt idx="13743">
                  <c:v>810000</c:v>
                </c:pt>
                <c:pt idx="13744">
                  <c:v>409000</c:v>
                </c:pt>
                <c:pt idx="13745">
                  <c:v>400000</c:v>
                </c:pt>
                <c:pt idx="13746">
                  <c:v>530000</c:v>
                </c:pt>
                <c:pt idx="13747">
                  <c:v>580000</c:v>
                </c:pt>
                <c:pt idx="13748">
                  <c:v>491300</c:v>
                </c:pt>
                <c:pt idx="13749">
                  <c:v>272000</c:v>
                </c:pt>
                <c:pt idx="13750">
                  <c:v>599950</c:v>
                </c:pt>
                <c:pt idx="13751">
                  <c:v>464000</c:v>
                </c:pt>
                <c:pt idx="13752">
                  <c:v>471001</c:v>
                </c:pt>
                <c:pt idx="13753">
                  <c:v>230000</c:v>
                </c:pt>
                <c:pt idx="13754">
                  <c:v>358000</c:v>
                </c:pt>
                <c:pt idx="13755">
                  <c:v>510000</c:v>
                </c:pt>
                <c:pt idx="13756">
                  <c:v>86500</c:v>
                </c:pt>
                <c:pt idx="13757">
                  <c:v>199950</c:v>
                </c:pt>
                <c:pt idx="13758" formatCode="0.00E+00">
                  <c:v>1712500</c:v>
                </c:pt>
                <c:pt idx="13759">
                  <c:v>850000</c:v>
                </c:pt>
                <c:pt idx="13760">
                  <c:v>542000</c:v>
                </c:pt>
                <c:pt idx="13761">
                  <c:v>102500</c:v>
                </c:pt>
                <c:pt idx="13762">
                  <c:v>718000</c:v>
                </c:pt>
                <c:pt idx="13763">
                  <c:v>625000</c:v>
                </c:pt>
                <c:pt idx="13764">
                  <c:v>350000</c:v>
                </c:pt>
                <c:pt idx="13765">
                  <c:v>216000</c:v>
                </c:pt>
                <c:pt idx="13766">
                  <c:v>340000</c:v>
                </c:pt>
                <c:pt idx="13767">
                  <c:v>505000</c:v>
                </c:pt>
                <c:pt idx="13768">
                  <c:v>372000</c:v>
                </c:pt>
                <c:pt idx="13769">
                  <c:v>263850</c:v>
                </c:pt>
                <c:pt idx="13770" formatCode="0.00E+00">
                  <c:v>1350000</c:v>
                </c:pt>
                <c:pt idx="13771">
                  <c:v>325000</c:v>
                </c:pt>
                <c:pt idx="13772">
                  <c:v>289000</c:v>
                </c:pt>
                <c:pt idx="13773">
                  <c:v>364000</c:v>
                </c:pt>
                <c:pt idx="13774">
                  <c:v>610000</c:v>
                </c:pt>
                <c:pt idx="13775">
                  <c:v>531500</c:v>
                </c:pt>
                <c:pt idx="13776">
                  <c:v>402500</c:v>
                </c:pt>
                <c:pt idx="13777">
                  <c:v>375000</c:v>
                </c:pt>
                <c:pt idx="13778">
                  <c:v>537500</c:v>
                </c:pt>
                <c:pt idx="13779">
                  <c:v>375000</c:v>
                </c:pt>
                <c:pt idx="13780">
                  <c:v>293550</c:v>
                </c:pt>
                <c:pt idx="13781">
                  <c:v>585000</c:v>
                </c:pt>
                <c:pt idx="13782">
                  <c:v>225000</c:v>
                </c:pt>
                <c:pt idx="13783">
                  <c:v>185000</c:v>
                </c:pt>
                <c:pt idx="13784">
                  <c:v>402000</c:v>
                </c:pt>
                <c:pt idx="13785">
                  <c:v>585000</c:v>
                </c:pt>
                <c:pt idx="13786">
                  <c:v>549000</c:v>
                </c:pt>
                <c:pt idx="13787" formatCode="0.00E+00">
                  <c:v>1810000</c:v>
                </c:pt>
                <c:pt idx="13788">
                  <c:v>345000</c:v>
                </c:pt>
                <c:pt idx="13789">
                  <c:v>302500</c:v>
                </c:pt>
                <c:pt idx="13790">
                  <c:v>218500</c:v>
                </c:pt>
                <c:pt idx="13791">
                  <c:v>705000</c:v>
                </c:pt>
                <c:pt idx="13792">
                  <c:v>191000</c:v>
                </c:pt>
                <c:pt idx="13793">
                  <c:v>695000</c:v>
                </c:pt>
                <c:pt idx="13794">
                  <c:v>350000</c:v>
                </c:pt>
                <c:pt idx="13795">
                  <c:v>480000</c:v>
                </c:pt>
                <c:pt idx="13796">
                  <c:v>220000</c:v>
                </c:pt>
                <c:pt idx="13797">
                  <c:v>535000</c:v>
                </c:pt>
                <c:pt idx="13798" formatCode="0.00E+00">
                  <c:v>1000000</c:v>
                </c:pt>
                <c:pt idx="13799">
                  <c:v>592000</c:v>
                </c:pt>
                <c:pt idx="13800">
                  <c:v>775000</c:v>
                </c:pt>
                <c:pt idx="13801">
                  <c:v>320000</c:v>
                </c:pt>
                <c:pt idx="13802">
                  <c:v>760000</c:v>
                </c:pt>
                <c:pt idx="13803">
                  <c:v>640000</c:v>
                </c:pt>
                <c:pt idx="13804">
                  <c:v>253200</c:v>
                </c:pt>
                <c:pt idx="13805">
                  <c:v>228000</c:v>
                </c:pt>
                <c:pt idx="13806">
                  <c:v>325000</c:v>
                </c:pt>
                <c:pt idx="13807">
                  <c:v>530000</c:v>
                </c:pt>
                <c:pt idx="13808">
                  <c:v>300000</c:v>
                </c:pt>
                <c:pt idx="13809">
                  <c:v>418000</c:v>
                </c:pt>
                <c:pt idx="13810">
                  <c:v>415000</c:v>
                </c:pt>
                <c:pt idx="13811">
                  <c:v>384000</c:v>
                </c:pt>
                <c:pt idx="13812">
                  <c:v>325000</c:v>
                </c:pt>
                <c:pt idx="13813">
                  <c:v>600000</c:v>
                </c:pt>
                <c:pt idx="13814">
                  <c:v>760000</c:v>
                </c:pt>
                <c:pt idx="13815">
                  <c:v>168000</c:v>
                </c:pt>
                <c:pt idx="13816">
                  <c:v>405000</c:v>
                </c:pt>
                <c:pt idx="13817">
                  <c:v>479000</c:v>
                </c:pt>
                <c:pt idx="13818">
                  <c:v>549000</c:v>
                </c:pt>
                <c:pt idx="13819">
                  <c:v>215000</c:v>
                </c:pt>
                <c:pt idx="13820">
                  <c:v>550000</c:v>
                </c:pt>
                <c:pt idx="13821">
                  <c:v>389000</c:v>
                </c:pt>
                <c:pt idx="13822">
                  <c:v>447500</c:v>
                </c:pt>
                <c:pt idx="13823">
                  <c:v>540000</c:v>
                </c:pt>
                <c:pt idx="13824">
                  <c:v>273500</c:v>
                </c:pt>
                <c:pt idx="13825">
                  <c:v>257000</c:v>
                </c:pt>
                <c:pt idx="13826">
                  <c:v>199000</c:v>
                </c:pt>
                <c:pt idx="13827">
                  <c:v>339100</c:v>
                </c:pt>
                <c:pt idx="13828">
                  <c:v>435000</c:v>
                </c:pt>
                <c:pt idx="13829">
                  <c:v>400000</c:v>
                </c:pt>
                <c:pt idx="13830">
                  <c:v>356000</c:v>
                </c:pt>
                <c:pt idx="13831">
                  <c:v>395000</c:v>
                </c:pt>
                <c:pt idx="13832">
                  <c:v>575000</c:v>
                </c:pt>
                <c:pt idx="13833">
                  <c:v>515000</c:v>
                </c:pt>
                <c:pt idx="13834">
                  <c:v>618250</c:v>
                </c:pt>
                <c:pt idx="13835">
                  <c:v>245000</c:v>
                </c:pt>
                <c:pt idx="13836">
                  <c:v>690000</c:v>
                </c:pt>
                <c:pt idx="13837">
                  <c:v>465000</c:v>
                </c:pt>
                <c:pt idx="13838">
                  <c:v>280000</c:v>
                </c:pt>
                <c:pt idx="13839">
                  <c:v>285000</c:v>
                </c:pt>
                <c:pt idx="13840">
                  <c:v>320000</c:v>
                </c:pt>
                <c:pt idx="13841">
                  <c:v>355000</c:v>
                </c:pt>
                <c:pt idx="13842">
                  <c:v>670000</c:v>
                </c:pt>
                <c:pt idx="13843">
                  <c:v>550000</c:v>
                </c:pt>
                <c:pt idx="13844">
                  <c:v>765000</c:v>
                </c:pt>
                <c:pt idx="13845">
                  <c:v>430000</c:v>
                </c:pt>
                <c:pt idx="13846">
                  <c:v>950000</c:v>
                </c:pt>
                <c:pt idx="13847">
                  <c:v>525000</c:v>
                </c:pt>
                <c:pt idx="13848">
                  <c:v>300000</c:v>
                </c:pt>
                <c:pt idx="13849">
                  <c:v>345000</c:v>
                </c:pt>
                <c:pt idx="13850">
                  <c:v>838000</c:v>
                </c:pt>
                <c:pt idx="13851" formatCode="0.00E+00">
                  <c:v>1795000</c:v>
                </c:pt>
                <c:pt idx="13852">
                  <c:v>390000</c:v>
                </c:pt>
                <c:pt idx="13853" formatCode="0.00E+00">
                  <c:v>1150000</c:v>
                </c:pt>
                <c:pt idx="13854">
                  <c:v>295000</c:v>
                </c:pt>
                <c:pt idx="13855">
                  <c:v>775000</c:v>
                </c:pt>
                <c:pt idx="13856">
                  <c:v>380000</c:v>
                </c:pt>
                <c:pt idx="13857">
                  <c:v>550000</c:v>
                </c:pt>
                <c:pt idx="13858">
                  <c:v>199900</c:v>
                </c:pt>
                <c:pt idx="13859">
                  <c:v>329900</c:v>
                </c:pt>
                <c:pt idx="13860">
                  <c:v>898000</c:v>
                </c:pt>
                <c:pt idx="13861">
                  <c:v>875000</c:v>
                </c:pt>
                <c:pt idx="13862">
                  <c:v>375000</c:v>
                </c:pt>
                <c:pt idx="13863">
                  <c:v>365000</c:v>
                </c:pt>
                <c:pt idx="13864">
                  <c:v>530000</c:v>
                </c:pt>
                <c:pt idx="13865">
                  <c:v>225500</c:v>
                </c:pt>
                <c:pt idx="13866">
                  <c:v>318000</c:v>
                </c:pt>
                <c:pt idx="13867">
                  <c:v>910000</c:v>
                </c:pt>
                <c:pt idx="13868">
                  <c:v>207000</c:v>
                </c:pt>
                <c:pt idx="13869" formatCode="0.00E+00">
                  <c:v>1886700</c:v>
                </c:pt>
                <c:pt idx="13870">
                  <c:v>624500</c:v>
                </c:pt>
                <c:pt idx="13871">
                  <c:v>640000</c:v>
                </c:pt>
                <c:pt idx="13872">
                  <c:v>500000</c:v>
                </c:pt>
                <c:pt idx="13873">
                  <c:v>390000</c:v>
                </c:pt>
                <c:pt idx="13874">
                  <c:v>284000</c:v>
                </c:pt>
                <c:pt idx="13875">
                  <c:v>620000</c:v>
                </c:pt>
                <c:pt idx="13876">
                  <c:v>306000</c:v>
                </c:pt>
                <c:pt idx="13877">
                  <c:v>495000</c:v>
                </c:pt>
                <c:pt idx="13878">
                  <c:v>499950</c:v>
                </c:pt>
                <c:pt idx="13879">
                  <c:v>330000</c:v>
                </c:pt>
                <c:pt idx="13880">
                  <c:v>665000</c:v>
                </c:pt>
                <c:pt idx="13881">
                  <c:v>850000</c:v>
                </c:pt>
                <c:pt idx="13882">
                  <c:v>599950</c:v>
                </c:pt>
                <c:pt idx="13883">
                  <c:v>360000</c:v>
                </c:pt>
                <c:pt idx="13884">
                  <c:v>699000</c:v>
                </c:pt>
                <c:pt idx="13885">
                  <c:v>475000</c:v>
                </c:pt>
                <c:pt idx="13886">
                  <c:v>575000</c:v>
                </c:pt>
                <c:pt idx="13887">
                  <c:v>345000</c:v>
                </c:pt>
                <c:pt idx="13888">
                  <c:v>367950</c:v>
                </c:pt>
                <c:pt idx="13889">
                  <c:v>374500</c:v>
                </c:pt>
                <c:pt idx="13890">
                  <c:v>607500</c:v>
                </c:pt>
                <c:pt idx="13891">
                  <c:v>374000</c:v>
                </c:pt>
                <c:pt idx="13892">
                  <c:v>390000</c:v>
                </c:pt>
                <c:pt idx="13893">
                  <c:v>705000</c:v>
                </c:pt>
                <c:pt idx="13894">
                  <c:v>467000</c:v>
                </c:pt>
                <c:pt idx="13895">
                  <c:v>243500</c:v>
                </c:pt>
                <c:pt idx="13896">
                  <c:v>593000</c:v>
                </c:pt>
                <c:pt idx="13897">
                  <c:v>223000</c:v>
                </c:pt>
                <c:pt idx="13898">
                  <c:v>574000</c:v>
                </c:pt>
                <c:pt idx="13899">
                  <c:v>400000</c:v>
                </c:pt>
                <c:pt idx="13900">
                  <c:v>772000</c:v>
                </c:pt>
                <c:pt idx="13901">
                  <c:v>593777</c:v>
                </c:pt>
                <c:pt idx="13902">
                  <c:v>539500</c:v>
                </c:pt>
                <c:pt idx="13903">
                  <c:v>550000</c:v>
                </c:pt>
                <c:pt idx="13904">
                  <c:v>265000</c:v>
                </c:pt>
                <c:pt idx="13905">
                  <c:v>428000</c:v>
                </c:pt>
                <c:pt idx="13906">
                  <c:v>505000</c:v>
                </c:pt>
                <c:pt idx="13907">
                  <c:v>925000</c:v>
                </c:pt>
                <c:pt idx="13908">
                  <c:v>230000</c:v>
                </c:pt>
                <c:pt idx="13909">
                  <c:v>695000</c:v>
                </c:pt>
                <c:pt idx="13910">
                  <c:v>700000</c:v>
                </c:pt>
                <c:pt idx="13911">
                  <c:v>712500</c:v>
                </c:pt>
                <c:pt idx="13912">
                  <c:v>480000</c:v>
                </c:pt>
                <c:pt idx="13913">
                  <c:v>470000</c:v>
                </c:pt>
                <c:pt idx="13914">
                  <c:v>335000</c:v>
                </c:pt>
                <c:pt idx="13915">
                  <c:v>270000</c:v>
                </c:pt>
                <c:pt idx="13916">
                  <c:v>810000</c:v>
                </c:pt>
                <c:pt idx="13917">
                  <c:v>589000</c:v>
                </c:pt>
                <c:pt idx="13918">
                  <c:v>415000</c:v>
                </c:pt>
                <c:pt idx="13919">
                  <c:v>197000</c:v>
                </c:pt>
                <c:pt idx="13920">
                  <c:v>235500</c:v>
                </c:pt>
                <c:pt idx="13921">
                  <c:v>460000</c:v>
                </c:pt>
                <c:pt idx="13922">
                  <c:v>572500</c:v>
                </c:pt>
                <c:pt idx="13923">
                  <c:v>302000</c:v>
                </c:pt>
                <c:pt idx="13924">
                  <c:v>870000</c:v>
                </c:pt>
                <c:pt idx="13925">
                  <c:v>485000</c:v>
                </c:pt>
                <c:pt idx="13926">
                  <c:v>240000</c:v>
                </c:pt>
                <c:pt idx="13927">
                  <c:v>383000</c:v>
                </c:pt>
                <c:pt idx="13928">
                  <c:v>750000</c:v>
                </c:pt>
                <c:pt idx="13929">
                  <c:v>409950</c:v>
                </c:pt>
                <c:pt idx="13930">
                  <c:v>246000</c:v>
                </c:pt>
                <c:pt idx="13931">
                  <c:v>860000</c:v>
                </c:pt>
                <c:pt idx="13932">
                  <c:v>339950</c:v>
                </c:pt>
                <c:pt idx="13933">
                  <c:v>315000</c:v>
                </c:pt>
                <c:pt idx="13934">
                  <c:v>698000</c:v>
                </c:pt>
                <c:pt idx="13935">
                  <c:v>419000</c:v>
                </c:pt>
                <c:pt idx="13936">
                  <c:v>372000</c:v>
                </c:pt>
                <c:pt idx="13937">
                  <c:v>425000</c:v>
                </c:pt>
                <c:pt idx="13938">
                  <c:v>386500</c:v>
                </c:pt>
                <c:pt idx="13939">
                  <c:v>348000</c:v>
                </c:pt>
                <c:pt idx="13940">
                  <c:v>754000</c:v>
                </c:pt>
                <c:pt idx="13941">
                  <c:v>269950</c:v>
                </c:pt>
                <c:pt idx="13942">
                  <c:v>891500</c:v>
                </c:pt>
                <c:pt idx="13943">
                  <c:v>349950</c:v>
                </c:pt>
                <c:pt idx="13944">
                  <c:v>360000</c:v>
                </c:pt>
                <c:pt idx="13945">
                  <c:v>975000</c:v>
                </c:pt>
                <c:pt idx="13946">
                  <c:v>449250</c:v>
                </c:pt>
                <c:pt idx="13947">
                  <c:v>350000</c:v>
                </c:pt>
                <c:pt idx="13948">
                  <c:v>790000</c:v>
                </c:pt>
                <c:pt idx="13949">
                  <c:v>990000</c:v>
                </c:pt>
                <c:pt idx="13950">
                  <c:v>834000</c:v>
                </c:pt>
                <c:pt idx="13951">
                  <c:v>466950</c:v>
                </c:pt>
                <c:pt idx="13952">
                  <c:v>262500</c:v>
                </c:pt>
                <c:pt idx="13953">
                  <c:v>762300</c:v>
                </c:pt>
                <c:pt idx="13954">
                  <c:v>733000</c:v>
                </c:pt>
                <c:pt idx="13955">
                  <c:v>439000</c:v>
                </c:pt>
                <c:pt idx="13956" formatCode="0.00E+00">
                  <c:v>1160000</c:v>
                </c:pt>
                <c:pt idx="13957">
                  <c:v>420000</c:v>
                </c:pt>
                <c:pt idx="13958">
                  <c:v>549000</c:v>
                </c:pt>
                <c:pt idx="13959">
                  <c:v>518000</c:v>
                </c:pt>
                <c:pt idx="13960">
                  <c:v>695000</c:v>
                </c:pt>
                <c:pt idx="13961">
                  <c:v>485000</c:v>
                </c:pt>
                <c:pt idx="13962">
                  <c:v>280000</c:v>
                </c:pt>
                <c:pt idx="13963">
                  <c:v>306500</c:v>
                </c:pt>
                <c:pt idx="13964">
                  <c:v>720000</c:v>
                </c:pt>
                <c:pt idx="13965">
                  <c:v>277500</c:v>
                </c:pt>
                <c:pt idx="13966">
                  <c:v>649000</c:v>
                </c:pt>
                <c:pt idx="13967" formatCode="0.00E+00">
                  <c:v>3395000</c:v>
                </c:pt>
                <c:pt idx="13968">
                  <c:v>267800</c:v>
                </c:pt>
                <c:pt idx="13969">
                  <c:v>625000</c:v>
                </c:pt>
                <c:pt idx="13970">
                  <c:v>600000</c:v>
                </c:pt>
                <c:pt idx="13971">
                  <c:v>395000</c:v>
                </c:pt>
                <c:pt idx="13972">
                  <c:v>212000</c:v>
                </c:pt>
                <c:pt idx="13973">
                  <c:v>425000</c:v>
                </c:pt>
                <c:pt idx="13974">
                  <c:v>870000</c:v>
                </c:pt>
                <c:pt idx="13975">
                  <c:v>420000</c:v>
                </c:pt>
                <c:pt idx="13976">
                  <c:v>800000</c:v>
                </c:pt>
                <c:pt idx="13977">
                  <c:v>575000</c:v>
                </c:pt>
                <c:pt idx="13978">
                  <c:v>915000</c:v>
                </c:pt>
                <c:pt idx="13979">
                  <c:v>400000</c:v>
                </c:pt>
                <c:pt idx="13980">
                  <c:v>750000</c:v>
                </c:pt>
                <c:pt idx="13981">
                  <c:v>235000</c:v>
                </c:pt>
                <c:pt idx="13982">
                  <c:v>599950</c:v>
                </c:pt>
                <c:pt idx="13983">
                  <c:v>481203</c:v>
                </c:pt>
                <c:pt idx="13984" formatCode="0.00E+00">
                  <c:v>1815000</c:v>
                </c:pt>
                <c:pt idx="13985">
                  <c:v>379000</c:v>
                </c:pt>
                <c:pt idx="13986">
                  <c:v>626000</c:v>
                </c:pt>
                <c:pt idx="13987">
                  <c:v>535000</c:v>
                </c:pt>
                <c:pt idx="13988" formatCode="0.00E+00">
                  <c:v>1225000</c:v>
                </c:pt>
                <c:pt idx="13989">
                  <c:v>410000</c:v>
                </c:pt>
                <c:pt idx="13990">
                  <c:v>940000</c:v>
                </c:pt>
                <c:pt idx="13991">
                  <c:v>326250</c:v>
                </c:pt>
                <c:pt idx="13992">
                  <c:v>200000</c:v>
                </c:pt>
                <c:pt idx="13993">
                  <c:v>880000</c:v>
                </c:pt>
                <c:pt idx="13994">
                  <c:v>370000</c:v>
                </c:pt>
                <c:pt idx="13995">
                  <c:v>190000</c:v>
                </c:pt>
                <c:pt idx="13996">
                  <c:v>160000</c:v>
                </c:pt>
                <c:pt idx="13997">
                  <c:v>625000</c:v>
                </c:pt>
                <c:pt idx="13998">
                  <c:v>590000</c:v>
                </c:pt>
                <c:pt idx="13999">
                  <c:v>575000</c:v>
                </c:pt>
                <c:pt idx="14000">
                  <c:v>470000</c:v>
                </c:pt>
                <c:pt idx="14001">
                  <c:v>130000</c:v>
                </c:pt>
                <c:pt idx="14002">
                  <c:v>229000</c:v>
                </c:pt>
                <c:pt idx="14003">
                  <c:v>279900</c:v>
                </c:pt>
                <c:pt idx="14004">
                  <c:v>307000</c:v>
                </c:pt>
                <c:pt idx="14005">
                  <c:v>399950</c:v>
                </c:pt>
                <c:pt idx="14006">
                  <c:v>405000</c:v>
                </c:pt>
                <c:pt idx="14007">
                  <c:v>539950</c:v>
                </c:pt>
                <c:pt idx="14008">
                  <c:v>129000</c:v>
                </c:pt>
                <c:pt idx="14009">
                  <c:v>340000</c:v>
                </c:pt>
                <c:pt idx="14010">
                  <c:v>214950</c:v>
                </c:pt>
                <c:pt idx="14011">
                  <c:v>450000</c:v>
                </c:pt>
                <c:pt idx="14012">
                  <c:v>515000</c:v>
                </c:pt>
                <c:pt idx="14013" formatCode="0.00E+00">
                  <c:v>1400000</c:v>
                </c:pt>
                <c:pt idx="14014">
                  <c:v>230000</c:v>
                </c:pt>
                <c:pt idx="14015">
                  <c:v>681000</c:v>
                </c:pt>
                <c:pt idx="14016">
                  <c:v>255000</c:v>
                </c:pt>
                <c:pt idx="14017">
                  <c:v>580000</c:v>
                </c:pt>
                <c:pt idx="14018">
                  <c:v>295000</c:v>
                </c:pt>
                <c:pt idx="14019">
                  <c:v>286000</c:v>
                </c:pt>
                <c:pt idx="14020">
                  <c:v>425000</c:v>
                </c:pt>
                <c:pt idx="14021">
                  <c:v>170000</c:v>
                </c:pt>
                <c:pt idx="14022">
                  <c:v>380000</c:v>
                </c:pt>
                <c:pt idx="14023">
                  <c:v>506000</c:v>
                </c:pt>
                <c:pt idx="14024">
                  <c:v>315000</c:v>
                </c:pt>
                <c:pt idx="14025">
                  <c:v>449950</c:v>
                </c:pt>
                <c:pt idx="14026">
                  <c:v>255000</c:v>
                </c:pt>
                <c:pt idx="14027">
                  <c:v>289000</c:v>
                </c:pt>
                <c:pt idx="14028">
                  <c:v>389000</c:v>
                </c:pt>
                <c:pt idx="14029">
                  <c:v>327000</c:v>
                </c:pt>
                <c:pt idx="14030" formatCode="0.00E+00">
                  <c:v>2885000</c:v>
                </c:pt>
                <c:pt idx="14031">
                  <c:v>210000</c:v>
                </c:pt>
                <c:pt idx="14032" formatCode="0.00E+00">
                  <c:v>1680000</c:v>
                </c:pt>
                <c:pt idx="14033">
                  <c:v>360000</c:v>
                </c:pt>
                <c:pt idx="14034">
                  <c:v>875000</c:v>
                </c:pt>
                <c:pt idx="14035">
                  <c:v>550000</c:v>
                </c:pt>
                <c:pt idx="14036">
                  <c:v>257500</c:v>
                </c:pt>
                <c:pt idx="14037" formatCode="0.00E+00">
                  <c:v>1075000</c:v>
                </c:pt>
                <c:pt idx="14038">
                  <c:v>202950</c:v>
                </c:pt>
                <c:pt idx="14039">
                  <c:v>622000</c:v>
                </c:pt>
                <c:pt idx="14040">
                  <c:v>455000</c:v>
                </c:pt>
                <c:pt idx="14041">
                  <c:v>805000</c:v>
                </c:pt>
                <c:pt idx="14042">
                  <c:v>257000</c:v>
                </c:pt>
                <c:pt idx="14043">
                  <c:v>744500</c:v>
                </c:pt>
                <c:pt idx="14044">
                  <c:v>885000</c:v>
                </c:pt>
                <c:pt idx="14045">
                  <c:v>355000</c:v>
                </c:pt>
                <c:pt idx="14046">
                  <c:v>240000</c:v>
                </c:pt>
                <c:pt idx="14047">
                  <c:v>169000</c:v>
                </c:pt>
                <c:pt idx="14048">
                  <c:v>639900</c:v>
                </c:pt>
                <c:pt idx="14049">
                  <c:v>292000</c:v>
                </c:pt>
                <c:pt idx="14050">
                  <c:v>563500</c:v>
                </c:pt>
                <c:pt idx="14051">
                  <c:v>389000</c:v>
                </c:pt>
                <c:pt idx="14052" formatCode="0.00E+00">
                  <c:v>2750000</c:v>
                </c:pt>
                <c:pt idx="14053">
                  <c:v>661000</c:v>
                </c:pt>
                <c:pt idx="14054">
                  <c:v>344000</c:v>
                </c:pt>
                <c:pt idx="14055">
                  <c:v>510000</c:v>
                </c:pt>
                <c:pt idx="14056">
                  <c:v>289000</c:v>
                </c:pt>
                <c:pt idx="14057">
                  <c:v>365000</c:v>
                </c:pt>
                <c:pt idx="14058">
                  <c:v>410000</c:v>
                </c:pt>
                <c:pt idx="14059">
                  <c:v>535610</c:v>
                </c:pt>
                <c:pt idx="14060">
                  <c:v>397950</c:v>
                </c:pt>
                <c:pt idx="14061">
                  <c:v>284000</c:v>
                </c:pt>
                <c:pt idx="14062">
                  <c:v>201000</c:v>
                </c:pt>
                <c:pt idx="14063">
                  <c:v>734000</c:v>
                </c:pt>
                <c:pt idx="14064">
                  <c:v>357500</c:v>
                </c:pt>
                <c:pt idx="14065">
                  <c:v>550120</c:v>
                </c:pt>
                <c:pt idx="14066">
                  <c:v>300000</c:v>
                </c:pt>
                <c:pt idx="14067">
                  <c:v>374950</c:v>
                </c:pt>
                <c:pt idx="14068">
                  <c:v>602500</c:v>
                </c:pt>
                <c:pt idx="14069">
                  <c:v>221000</c:v>
                </c:pt>
                <c:pt idx="14070">
                  <c:v>920000</c:v>
                </c:pt>
                <c:pt idx="14071">
                  <c:v>235000</c:v>
                </c:pt>
                <c:pt idx="14072">
                  <c:v>375000</c:v>
                </c:pt>
                <c:pt idx="14073">
                  <c:v>599000</c:v>
                </c:pt>
                <c:pt idx="14074">
                  <c:v>562100</c:v>
                </c:pt>
                <c:pt idx="14075">
                  <c:v>640000</c:v>
                </c:pt>
                <c:pt idx="14076">
                  <c:v>294000</c:v>
                </c:pt>
                <c:pt idx="14077">
                  <c:v>714000</c:v>
                </c:pt>
                <c:pt idx="14078">
                  <c:v>970000</c:v>
                </c:pt>
                <c:pt idx="14079">
                  <c:v>280000</c:v>
                </c:pt>
                <c:pt idx="14080">
                  <c:v>260000</c:v>
                </c:pt>
                <c:pt idx="14081">
                  <c:v>294000</c:v>
                </c:pt>
                <c:pt idx="14082">
                  <c:v>255500</c:v>
                </c:pt>
                <c:pt idx="14083" formatCode="0.00E+00">
                  <c:v>3300000</c:v>
                </c:pt>
                <c:pt idx="14084">
                  <c:v>450000</c:v>
                </c:pt>
                <c:pt idx="14085">
                  <c:v>368000</c:v>
                </c:pt>
                <c:pt idx="14086">
                  <c:v>830000</c:v>
                </c:pt>
                <c:pt idx="14087">
                  <c:v>282500</c:v>
                </c:pt>
                <c:pt idx="14088">
                  <c:v>335000</c:v>
                </c:pt>
                <c:pt idx="14089">
                  <c:v>558000</c:v>
                </c:pt>
                <c:pt idx="14090">
                  <c:v>270000</c:v>
                </c:pt>
                <c:pt idx="14091">
                  <c:v>152000</c:v>
                </c:pt>
                <c:pt idx="14092">
                  <c:v>493000</c:v>
                </c:pt>
                <c:pt idx="14093">
                  <c:v>740000</c:v>
                </c:pt>
                <c:pt idx="14094">
                  <c:v>789800</c:v>
                </c:pt>
                <c:pt idx="14095">
                  <c:v>275000</c:v>
                </c:pt>
                <c:pt idx="14096" formatCode="0.00E+00">
                  <c:v>1500000</c:v>
                </c:pt>
                <c:pt idx="14097">
                  <c:v>424000</c:v>
                </c:pt>
                <c:pt idx="14098">
                  <c:v>715000</c:v>
                </c:pt>
                <c:pt idx="14099">
                  <c:v>600000</c:v>
                </c:pt>
                <c:pt idx="14100">
                  <c:v>802000</c:v>
                </c:pt>
                <c:pt idx="14101">
                  <c:v>165000</c:v>
                </c:pt>
                <c:pt idx="14102">
                  <c:v>750000</c:v>
                </c:pt>
                <c:pt idx="14103">
                  <c:v>405000</c:v>
                </c:pt>
                <c:pt idx="14104">
                  <c:v>521900</c:v>
                </c:pt>
                <c:pt idx="14105">
                  <c:v>275000</c:v>
                </c:pt>
                <c:pt idx="14106">
                  <c:v>600000</c:v>
                </c:pt>
                <c:pt idx="14107">
                  <c:v>442500</c:v>
                </c:pt>
                <c:pt idx="14108">
                  <c:v>229950</c:v>
                </c:pt>
                <c:pt idx="14109">
                  <c:v>274950</c:v>
                </c:pt>
                <c:pt idx="14110">
                  <c:v>407185</c:v>
                </c:pt>
                <c:pt idx="14111">
                  <c:v>468000</c:v>
                </c:pt>
                <c:pt idx="14112">
                  <c:v>450000</c:v>
                </c:pt>
                <c:pt idx="14113">
                  <c:v>219950</c:v>
                </c:pt>
                <c:pt idx="14114">
                  <c:v>275000</c:v>
                </c:pt>
                <c:pt idx="14115">
                  <c:v>229950</c:v>
                </c:pt>
                <c:pt idx="14116">
                  <c:v>675000</c:v>
                </c:pt>
                <c:pt idx="14117">
                  <c:v>412950</c:v>
                </c:pt>
                <c:pt idx="14118">
                  <c:v>670000</c:v>
                </c:pt>
                <c:pt idx="14119">
                  <c:v>420000</c:v>
                </c:pt>
                <c:pt idx="14120">
                  <c:v>358000</c:v>
                </c:pt>
                <c:pt idx="14121">
                  <c:v>680000</c:v>
                </c:pt>
                <c:pt idx="14122">
                  <c:v>380000</c:v>
                </c:pt>
                <c:pt idx="14123">
                  <c:v>515000</c:v>
                </c:pt>
                <c:pt idx="14124">
                  <c:v>325000</c:v>
                </c:pt>
                <c:pt idx="14125">
                  <c:v>875000</c:v>
                </c:pt>
                <c:pt idx="14126">
                  <c:v>426000</c:v>
                </c:pt>
                <c:pt idx="14127">
                  <c:v>868500</c:v>
                </c:pt>
                <c:pt idx="14128">
                  <c:v>657500</c:v>
                </c:pt>
                <c:pt idx="14129">
                  <c:v>366000</c:v>
                </c:pt>
                <c:pt idx="14130">
                  <c:v>385000</c:v>
                </c:pt>
                <c:pt idx="14131">
                  <c:v>300000</c:v>
                </c:pt>
                <c:pt idx="14132">
                  <c:v>810000</c:v>
                </c:pt>
                <c:pt idx="14133">
                  <c:v>460000</c:v>
                </c:pt>
                <c:pt idx="14134">
                  <c:v>459000</c:v>
                </c:pt>
                <c:pt idx="14135">
                  <c:v>260000</c:v>
                </c:pt>
                <c:pt idx="14136">
                  <c:v>557865</c:v>
                </c:pt>
                <c:pt idx="14137">
                  <c:v>295000</c:v>
                </c:pt>
                <c:pt idx="14138">
                  <c:v>375000</c:v>
                </c:pt>
                <c:pt idx="14139" formatCode="0.00E+00">
                  <c:v>2110000</c:v>
                </c:pt>
                <c:pt idx="14140">
                  <c:v>307300</c:v>
                </c:pt>
                <c:pt idx="14141">
                  <c:v>225000</c:v>
                </c:pt>
                <c:pt idx="14142">
                  <c:v>290000</c:v>
                </c:pt>
                <c:pt idx="14143">
                  <c:v>690000</c:v>
                </c:pt>
                <c:pt idx="14144">
                  <c:v>825000</c:v>
                </c:pt>
                <c:pt idx="14145">
                  <c:v>645000</c:v>
                </c:pt>
                <c:pt idx="14146">
                  <c:v>590000</c:v>
                </c:pt>
                <c:pt idx="14147">
                  <c:v>667000</c:v>
                </c:pt>
                <c:pt idx="14148">
                  <c:v>664000</c:v>
                </c:pt>
                <c:pt idx="14149">
                  <c:v>452100</c:v>
                </c:pt>
                <c:pt idx="14150">
                  <c:v>290000</c:v>
                </c:pt>
                <c:pt idx="14151">
                  <c:v>950000</c:v>
                </c:pt>
                <c:pt idx="14152">
                  <c:v>662500</c:v>
                </c:pt>
                <c:pt idx="14153">
                  <c:v>475000</c:v>
                </c:pt>
                <c:pt idx="14154">
                  <c:v>450000</c:v>
                </c:pt>
                <c:pt idx="14155">
                  <c:v>538250</c:v>
                </c:pt>
                <c:pt idx="14156">
                  <c:v>329950</c:v>
                </c:pt>
                <c:pt idx="14157" formatCode="0.00E+00">
                  <c:v>1103990</c:v>
                </c:pt>
                <c:pt idx="14158">
                  <c:v>307000</c:v>
                </c:pt>
                <c:pt idx="14159">
                  <c:v>433000</c:v>
                </c:pt>
                <c:pt idx="14160">
                  <c:v>212000</c:v>
                </c:pt>
                <c:pt idx="14161">
                  <c:v>750000</c:v>
                </c:pt>
                <c:pt idx="14162">
                  <c:v>279000</c:v>
                </c:pt>
                <c:pt idx="14163">
                  <c:v>476000</c:v>
                </c:pt>
                <c:pt idx="14164">
                  <c:v>368000</c:v>
                </c:pt>
                <c:pt idx="14165">
                  <c:v>228950</c:v>
                </c:pt>
                <c:pt idx="14166">
                  <c:v>568450</c:v>
                </c:pt>
                <c:pt idx="14167">
                  <c:v>619000</c:v>
                </c:pt>
                <c:pt idx="14168">
                  <c:v>275000</c:v>
                </c:pt>
                <c:pt idx="14169">
                  <c:v>321500</c:v>
                </c:pt>
                <c:pt idx="14170">
                  <c:v>230000</c:v>
                </c:pt>
                <c:pt idx="14171">
                  <c:v>179500</c:v>
                </c:pt>
                <c:pt idx="14172">
                  <c:v>460000</c:v>
                </c:pt>
                <c:pt idx="14173">
                  <c:v>286000</c:v>
                </c:pt>
                <c:pt idx="14174">
                  <c:v>427500</c:v>
                </c:pt>
                <c:pt idx="14175">
                  <c:v>400000</c:v>
                </c:pt>
                <c:pt idx="14176">
                  <c:v>675000</c:v>
                </c:pt>
                <c:pt idx="14177">
                  <c:v>350000</c:v>
                </c:pt>
                <c:pt idx="14178">
                  <c:v>385000</c:v>
                </c:pt>
                <c:pt idx="14179">
                  <c:v>525000</c:v>
                </c:pt>
                <c:pt idx="14180">
                  <c:v>315000</c:v>
                </c:pt>
                <c:pt idx="14181">
                  <c:v>820000</c:v>
                </c:pt>
                <c:pt idx="14182">
                  <c:v>205000</c:v>
                </c:pt>
                <c:pt idx="14183">
                  <c:v>500000</c:v>
                </c:pt>
                <c:pt idx="14184">
                  <c:v>599000</c:v>
                </c:pt>
                <c:pt idx="14185" formatCode="0.00E+00">
                  <c:v>2225000</c:v>
                </c:pt>
                <c:pt idx="14186">
                  <c:v>299000</c:v>
                </c:pt>
                <c:pt idx="14187">
                  <c:v>947500</c:v>
                </c:pt>
                <c:pt idx="14188">
                  <c:v>385000</c:v>
                </c:pt>
                <c:pt idx="14189">
                  <c:v>639950</c:v>
                </c:pt>
                <c:pt idx="14190">
                  <c:v>824000</c:v>
                </c:pt>
                <c:pt idx="14191">
                  <c:v>199950</c:v>
                </c:pt>
                <c:pt idx="14192" formatCode="0.00E+00">
                  <c:v>1005000</c:v>
                </c:pt>
                <c:pt idx="14193">
                  <c:v>950000</c:v>
                </c:pt>
                <c:pt idx="14194">
                  <c:v>822000</c:v>
                </c:pt>
                <c:pt idx="14195">
                  <c:v>473600</c:v>
                </c:pt>
                <c:pt idx="14196">
                  <c:v>490000</c:v>
                </c:pt>
                <c:pt idx="14197">
                  <c:v>245000</c:v>
                </c:pt>
                <c:pt idx="14198">
                  <c:v>199000</c:v>
                </c:pt>
                <c:pt idx="14199" formatCode="0.00E+00">
                  <c:v>1340000</c:v>
                </c:pt>
                <c:pt idx="14200">
                  <c:v>418000</c:v>
                </c:pt>
                <c:pt idx="14201">
                  <c:v>450000</c:v>
                </c:pt>
                <c:pt idx="14202">
                  <c:v>280000</c:v>
                </c:pt>
                <c:pt idx="14203">
                  <c:v>273000</c:v>
                </c:pt>
                <c:pt idx="14204">
                  <c:v>549000</c:v>
                </c:pt>
                <c:pt idx="14205">
                  <c:v>913888</c:v>
                </c:pt>
                <c:pt idx="14206">
                  <c:v>689888</c:v>
                </c:pt>
                <c:pt idx="14207">
                  <c:v>305000</c:v>
                </c:pt>
                <c:pt idx="14208">
                  <c:v>602500</c:v>
                </c:pt>
                <c:pt idx="14209">
                  <c:v>355000</c:v>
                </c:pt>
                <c:pt idx="14210">
                  <c:v>756000</c:v>
                </c:pt>
                <c:pt idx="14211">
                  <c:v>289950</c:v>
                </c:pt>
                <c:pt idx="14212">
                  <c:v>800000</c:v>
                </c:pt>
                <c:pt idx="14213">
                  <c:v>403000</c:v>
                </c:pt>
                <c:pt idx="14214">
                  <c:v>350000</c:v>
                </c:pt>
                <c:pt idx="14215" formatCode="0.00E+00">
                  <c:v>1285000</c:v>
                </c:pt>
                <c:pt idx="14216">
                  <c:v>525126</c:v>
                </c:pt>
                <c:pt idx="14217">
                  <c:v>241450</c:v>
                </c:pt>
                <c:pt idx="14218">
                  <c:v>320000</c:v>
                </c:pt>
                <c:pt idx="14219">
                  <c:v>234000</c:v>
                </c:pt>
                <c:pt idx="14220">
                  <c:v>441000</c:v>
                </c:pt>
                <c:pt idx="14221">
                  <c:v>474500</c:v>
                </c:pt>
                <c:pt idx="14222">
                  <c:v>705000</c:v>
                </c:pt>
                <c:pt idx="14223">
                  <c:v>517500</c:v>
                </c:pt>
                <c:pt idx="14224">
                  <c:v>142500</c:v>
                </c:pt>
                <c:pt idx="14225">
                  <c:v>310000</c:v>
                </c:pt>
                <c:pt idx="14226">
                  <c:v>749500</c:v>
                </c:pt>
                <c:pt idx="14227">
                  <c:v>360000</c:v>
                </c:pt>
                <c:pt idx="14228">
                  <c:v>267500</c:v>
                </c:pt>
                <c:pt idx="14229">
                  <c:v>290000</c:v>
                </c:pt>
                <c:pt idx="14230">
                  <c:v>850000</c:v>
                </c:pt>
                <c:pt idx="14231">
                  <c:v>815000</c:v>
                </c:pt>
                <c:pt idx="14232" formatCode="0.00E+00">
                  <c:v>2200000</c:v>
                </c:pt>
                <c:pt idx="14233" formatCode="0.00E+00">
                  <c:v>1625000</c:v>
                </c:pt>
                <c:pt idx="14234">
                  <c:v>175000</c:v>
                </c:pt>
                <c:pt idx="14235">
                  <c:v>429950</c:v>
                </c:pt>
                <c:pt idx="14236">
                  <c:v>675000</c:v>
                </c:pt>
                <c:pt idx="14237">
                  <c:v>580000</c:v>
                </c:pt>
                <c:pt idx="14238">
                  <c:v>240000</c:v>
                </c:pt>
                <c:pt idx="14239">
                  <c:v>374000</c:v>
                </c:pt>
                <c:pt idx="14240">
                  <c:v>862500</c:v>
                </c:pt>
                <c:pt idx="14241">
                  <c:v>140000</c:v>
                </c:pt>
                <c:pt idx="14242">
                  <c:v>740000</c:v>
                </c:pt>
                <c:pt idx="14243">
                  <c:v>589000</c:v>
                </c:pt>
                <c:pt idx="14244">
                  <c:v>275000</c:v>
                </c:pt>
                <c:pt idx="14245">
                  <c:v>489900</c:v>
                </c:pt>
                <c:pt idx="14246">
                  <c:v>545000</c:v>
                </c:pt>
                <c:pt idx="14247">
                  <c:v>235000</c:v>
                </c:pt>
                <c:pt idx="14248">
                  <c:v>230000</c:v>
                </c:pt>
                <c:pt idx="14249">
                  <c:v>655000</c:v>
                </c:pt>
                <c:pt idx="14250">
                  <c:v>185000</c:v>
                </c:pt>
                <c:pt idx="14251">
                  <c:v>196000</c:v>
                </c:pt>
                <c:pt idx="14252">
                  <c:v>572000</c:v>
                </c:pt>
                <c:pt idx="14253">
                  <c:v>615000</c:v>
                </c:pt>
                <c:pt idx="14254" formatCode="0.00E+00">
                  <c:v>1950000</c:v>
                </c:pt>
                <c:pt idx="14255" formatCode="0.00E+00">
                  <c:v>1225000</c:v>
                </c:pt>
                <c:pt idx="14256">
                  <c:v>375000</c:v>
                </c:pt>
                <c:pt idx="14257">
                  <c:v>295000</c:v>
                </c:pt>
                <c:pt idx="14258">
                  <c:v>760000</c:v>
                </c:pt>
                <c:pt idx="14259">
                  <c:v>347000</c:v>
                </c:pt>
                <c:pt idx="14260">
                  <c:v>712000</c:v>
                </c:pt>
                <c:pt idx="14261">
                  <c:v>495000</c:v>
                </c:pt>
                <c:pt idx="14262">
                  <c:v>925000</c:v>
                </c:pt>
                <c:pt idx="14263">
                  <c:v>775000</c:v>
                </c:pt>
                <c:pt idx="14264">
                  <c:v>429000</c:v>
                </c:pt>
                <c:pt idx="14265">
                  <c:v>229000</c:v>
                </c:pt>
                <c:pt idx="14266">
                  <c:v>400000</c:v>
                </c:pt>
                <c:pt idx="14267">
                  <c:v>625000</c:v>
                </c:pt>
                <c:pt idx="14268">
                  <c:v>130000</c:v>
                </c:pt>
                <c:pt idx="14269">
                  <c:v>349000</c:v>
                </c:pt>
                <c:pt idx="14270">
                  <c:v>365000</c:v>
                </c:pt>
                <c:pt idx="14271">
                  <c:v>487500</c:v>
                </c:pt>
                <c:pt idx="14272">
                  <c:v>475000</c:v>
                </c:pt>
                <c:pt idx="14273">
                  <c:v>685000</c:v>
                </c:pt>
                <c:pt idx="14274">
                  <c:v>960000</c:v>
                </c:pt>
                <c:pt idx="14275" formatCode="0.00E+00">
                  <c:v>1100000</c:v>
                </c:pt>
                <c:pt idx="14276">
                  <c:v>428000</c:v>
                </c:pt>
                <c:pt idx="14277">
                  <c:v>435000</c:v>
                </c:pt>
                <c:pt idx="14278">
                  <c:v>769950</c:v>
                </c:pt>
                <c:pt idx="14279">
                  <c:v>385000</c:v>
                </c:pt>
                <c:pt idx="14280">
                  <c:v>352000</c:v>
                </c:pt>
                <c:pt idx="14281">
                  <c:v>622500</c:v>
                </c:pt>
                <c:pt idx="14282">
                  <c:v>660000</c:v>
                </c:pt>
                <c:pt idx="14283">
                  <c:v>105000</c:v>
                </c:pt>
                <c:pt idx="14284">
                  <c:v>420000</c:v>
                </c:pt>
                <c:pt idx="14285">
                  <c:v>499950</c:v>
                </c:pt>
                <c:pt idx="14286">
                  <c:v>975000</c:v>
                </c:pt>
                <c:pt idx="14287">
                  <c:v>665000</c:v>
                </c:pt>
                <c:pt idx="14288">
                  <c:v>540000</c:v>
                </c:pt>
                <c:pt idx="14289">
                  <c:v>400000</c:v>
                </c:pt>
                <c:pt idx="14290">
                  <c:v>469950</c:v>
                </c:pt>
                <c:pt idx="14291">
                  <c:v>777000</c:v>
                </c:pt>
                <c:pt idx="14292">
                  <c:v>346500</c:v>
                </c:pt>
                <c:pt idx="14293">
                  <c:v>685000</c:v>
                </c:pt>
                <c:pt idx="14294">
                  <c:v>396500</c:v>
                </c:pt>
                <c:pt idx="14295">
                  <c:v>783500</c:v>
                </c:pt>
                <c:pt idx="14296">
                  <c:v>575000</c:v>
                </c:pt>
                <c:pt idx="14297" formatCode="0.00E+00">
                  <c:v>1500000</c:v>
                </c:pt>
                <c:pt idx="14298">
                  <c:v>515000</c:v>
                </c:pt>
                <c:pt idx="14299">
                  <c:v>300000</c:v>
                </c:pt>
                <c:pt idx="14300">
                  <c:v>272000</c:v>
                </c:pt>
                <c:pt idx="14301">
                  <c:v>355000</c:v>
                </c:pt>
                <c:pt idx="14302">
                  <c:v>223000</c:v>
                </c:pt>
                <c:pt idx="14303">
                  <c:v>397000</c:v>
                </c:pt>
                <c:pt idx="14304">
                  <c:v>460000</c:v>
                </c:pt>
                <c:pt idx="14305">
                  <c:v>848000</c:v>
                </c:pt>
                <c:pt idx="14306">
                  <c:v>392800</c:v>
                </c:pt>
                <c:pt idx="14307" formatCode="0.00E+00">
                  <c:v>1690000</c:v>
                </c:pt>
                <c:pt idx="14308" formatCode="0.00E+00">
                  <c:v>1800000</c:v>
                </c:pt>
                <c:pt idx="14309">
                  <c:v>577000</c:v>
                </c:pt>
                <c:pt idx="14310">
                  <c:v>570000</c:v>
                </c:pt>
                <c:pt idx="14311">
                  <c:v>250000</c:v>
                </c:pt>
                <c:pt idx="14312">
                  <c:v>645000</c:v>
                </c:pt>
                <c:pt idx="14313">
                  <c:v>567500</c:v>
                </c:pt>
                <c:pt idx="14314">
                  <c:v>337000</c:v>
                </c:pt>
                <c:pt idx="14315">
                  <c:v>280000</c:v>
                </c:pt>
                <c:pt idx="14316">
                  <c:v>167000</c:v>
                </c:pt>
                <c:pt idx="14317">
                  <c:v>280000</c:v>
                </c:pt>
                <c:pt idx="14318">
                  <c:v>317500</c:v>
                </c:pt>
                <c:pt idx="14319">
                  <c:v>405500</c:v>
                </c:pt>
                <c:pt idx="14320">
                  <c:v>495000</c:v>
                </c:pt>
                <c:pt idx="14321">
                  <c:v>691000</c:v>
                </c:pt>
                <c:pt idx="14322">
                  <c:v>480000</c:v>
                </c:pt>
                <c:pt idx="14323">
                  <c:v>549010</c:v>
                </c:pt>
                <c:pt idx="14324">
                  <c:v>750000</c:v>
                </c:pt>
                <c:pt idx="14325">
                  <c:v>365000</c:v>
                </c:pt>
                <c:pt idx="14326">
                  <c:v>412500</c:v>
                </c:pt>
                <c:pt idx="14327">
                  <c:v>425000</c:v>
                </c:pt>
                <c:pt idx="14328">
                  <c:v>920000</c:v>
                </c:pt>
                <c:pt idx="14329">
                  <c:v>340000</c:v>
                </c:pt>
                <c:pt idx="14330">
                  <c:v>405000</c:v>
                </c:pt>
                <c:pt idx="14331">
                  <c:v>537100</c:v>
                </c:pt>
                <c:pt idx="14332">
                  <c:v>353500</c:v>
                </c:pt>
                <c:pt idx="14333">
                  <c:v>522000</c:v>
                </c:pt>
                <c:pt idx="14334">
                  <c:v>710000</c:v>
                </c:pt>
                <c:pt idx="14335">
                  <c:v>329950</c:v>
                </c:pt>
                <c:pt idx="14336">
                  <c:v>830000</c:v>
                </c:pt>
                <c:pt idx="14337">
                  <c:v>800500</c:v>
                </c:pt>
                <c:pt idx="14338">
                  <c:v>168500</c:v>
                </c:pt>
                <c:pt idx="14339">
                  <c:v>490000</c:v>
                </c:pt>
                <c:pt idx="14340">
                  <c:v>579000</c:v>
                </c:pt>
                <c:pt idx="14341">
                  <c:v>600000</c:v>
                </c:pt>
                <c:pt idx="14342">
                  <c:v>445000</c:v>
                </c:pt>
                <c:pt idx="14343">
                  <c:v>362500</c:v>
                </c:pt>
                <c:pt idx="14344">
                  <c:v>234000</c:v>
                </c:pt>
                <c:pt idx="14345">
                  <c:v>321500</c:v>
                </c:pt>
                <c:pt idx="14346">
                  <c:v>660000</c:v>
                </c:pt>
                <c:pt idx="14347">
                  <c:v>319000</c:v>
                </c:pt>
                <c:pt idx="14348">
                  <c:v>314000</c:v>
                </c:pt>
                <c:pt idx="14349">
                  <c:v>517950</c:v>
                </c:pt>
                <c:pt idx="14350">
                  <c:v>525000</c:v>
                </c:pt>
                <c:pt idx="14351">
                  <c:v>319500</c:v>
                </c:pt>
                <c:pt idx="14352" formatCode="0.00E+00">
                  <c:v>1580000</c:v>
                </c:pt>
                <c:pt idx="14353">
                  <c:v>325000</c:v>
                </c:pt>
                <c:pt idx="14354">
                  <c:v>795000</c:v>
                </c:pt>
                <c:pt idx="14355">
                  <c:v>850000</c:v>
                </c:pt>
                <c:pt idx="14356" formatCode="0.00E+00">
                  <c:v>1010000</c:v>
                </c:pt>
                <c:pt idx="14357">
                  <c:v>475000</c:v>
                </c:pt>
                <c:pt idx="14358">
                  <c:v>375000</c:v>
                </c:pt>
                <c:pt idx="14359">
                  <c:v>405000</c:v>
                </c:pt>
                <c:pt idx="14360">
                  <c:v>420000</c:v>
                </c:pt>
                <c:pt idx="14361">
                  <c:v>775000</c:v>
                </c:pt>
                <c:pt idx="14362">
                  <c:v>800000</c:v>
                </c:pt>
                <c:pt idx="14363">
                  <c:v>436800</c:v>
                </c:pt>
                <c:pt idx="14364">
                  <c:v>620000</c:v>
                </c:pt>
                <c:pt idx="14365">
                  <c:v>230000</c:v>
                </c:pt>
                <c:pt idx="14366">
                  <c:v>165000</c:v>
                </c:pt>
                <c:pt idx="14367">
                  <c:v>490000</c:v>
                </c:pt>
                <c:pt idx="14368">
                  <c:v>480000</c:v>
                </c:pt>
                <c:pt idx="14369">
                  <c:v>570000</c:v>
                </c:pt>
                <c:pt idx="14370">
                  <c:v>615000</c:v>
                </c:pt>
                <c:pt idx="14371">
                  <c:v>280000</c:v>
                </c:pt>
                <c:pt idx="14372">
                  <c:v>326000</c:v>
                </c:pt>
                <c:pt idx="14373">
                  <c:v>550700</c:v>
                </c:pt>
                <c:pt idx="14374">
                  <c:v>600000</c:v>
                </c:pt>
                <c:pt idx="14375">
                  <c:v>450000</c:v>
                </c:pt>
                <c:pt idx="14376">
                  <c:v>546000</c:v>
                </c:pt>
                <c:pt idx="14377">
                  <c:v>585000</c:v>
                </c:pt>
                <c:pt idx="14378">
                  <c:v>489000</c:v>
                </c:pt>
                <c:pt idx="14379">
                  <c:v>765000</c:v>
                </c:pt>
                <c:pt idx="14380">
                  <c:v>519000</c:v>
                </c:pt>
                <c:pt idx="14381">
                  <c:v>262000</c:v>
                </c:pt>
                <c:pt idx="14382">
                  <c:v>550000</c:v>
                </c:pt>
                <c:pt idx="14383">
                  <c:v>285000</c:v>
                </c:pt>
                <c:pt idx="14384">
                  <c:v>476000</c:v>
                </c:pt>
                <c:pt idx="14385" formatCode="0.00E+00">
                  <c:v>2200000</c:v>
                </c:pt>
                <c:pt idx="14386">
                  <c:v>335000</c:v>
                </c:pt>
                <c:pt idx="14387">
                  <c:v>510000</c:v>
                </c:pt>
                <c:pt idx="14388">
                  <c:v>291000</c:v>
                </c:pt>
                <c:pt idx="14389">
                  <c:v>335000</c:v>
                </c:pt>
                <c:pt idx="14390">
                  <c:v>415000</c:v>
                </c:pt>
                <c:pt idx="14391">
                  <c:v>430000</c:v>
                </c:pt>
                <c:pt idx="14392">
                  <c:v>270000</c:v>
                </c:pt>
                <c:pt idx="14393">
                  <c:v>760000</c:v>
                </c:pt>
                <c:pt idx="14394">
                  <c:v>450000</c:v>
                </c:pt>
                <c:pt idx="14395">
                  <c:v>425000</c:v>
                </c:pt>
                <c:pt idx="14396">
                  <c:v>725000</c:v>
                </c:pt>
                <c:pt idx="14397">
                  <c:v>700000</c:v>
                </c:pt>
                <c:pt idx="14398">
                  <c:v>998000</c:v>
                </c:pt>
                <c:pt idx="14399">
                  <c:v>396000</c:v>
                </c:pt>
                <c:pt idx="14400">
                  <c:v>547000</c:v>
                </c:pt>
                <c:pt idx="14401">
                  <c:v>302000</c:v>
                </c:pt>
                <c:pt idx="14402">
                  <c:v>999000</c:v>
                </c:pt>
                <c:pt idx="14403">
                  <c:v>633000</c:v>
                </c:pt>
                <c:pt idx="14404">
                  <c:v>265800</c:v>
                </c:pt>
                <c:pt idx="14405">
                  <c:v>530000</c:v>
                </c:pt>
                <c:pt idx="14406">
                  <c:v>605000</c:v>
                </c:pt>
                <c:pt idx="14407">
                  <c:v>489000</c:v>
                </c:pt>
                <c:pt idx="14408">
                  <c:v>305000</c:v>
                </c:pt>
                <c:pt idx="14409">
                  <c:v>513000</c:v>
                </c:pt>
                <c:pt idx="14410">
                  <c:v>765000</c:v>
                </c:pt>
                <c:pt idx="14411">
                  <c:v>550000</c:v>
                </c:pt>
                <c:pt idx="14412">
                  <c:v>974350</c:v>
                </c:pt>
                <c:pt idx="14413">
                  <c:v>653675</c:v>
                </c:pt>
                <c:pt idx="14414">
                  <c:v>245000</c:v>
                </c:pt>
                <c:pt idx="14415">
                  <c:v>700180</c:v>
                </c:pt>
                <c:pt idx="14416">
                  <c:v>510000</c:v>
                </c:pt>
                <c:pt idx="14417">
                  <c:v>390000</c:v>
                </c:pt>
                <c:pt idx="14418">
                  <c:v>606500</c:v>
                </c:pt>
                <c:pt idx="14419" formatCode="0.00E+00">
                  <c:v>1500000</c:v>
                </c:pt>
                <c:pt idx="14420">
                  <c:v>290000</c:v>
                </c:pt>
                <c:pt idx="14421">
                  <c:v>115000</c:v>
                </c:pt>
                <c:pt idx="14422">
                  <c:v>500000</c:v>
                </c:pt>
                <c:pt idx="14423">
                  <c:v>139950</c:v>
                </c:pt>
                <c:pt idx="14424">
                  <c:v>580050</c:v>
                </c:pt>
                <c:pt idx="14425">
                  <c:v>550000</c:v>
                </c:pt>
                <c:pt idx="14426">
                  <c:v>465000</c:v>
                </c:pt>
                <c:pt idx="14427">
                  <c:v>354950</c:v>
                </c:pt>
                <c:pt idx="14428">
                  <c:v>980000</c:v>
                </c:pt>
                <c:pt idx="14429">
                  <c:v>500000</c:v>
                </c:pt>
                <c:pt idx="14430">
                  <c:v>667750</c:v>
                </c:pt>
                <c:pt idx="14431">
                  <c:v>735000</c:v>
                </c:pt>
                <c:pt idx="14432">
                  <c:v>361000</c:v>
                </c:pt>
                <c:pt idx="14433">
                  <c:v>276750</c:v>
                </c:pt>
                <c:pt idx="14434">
                  <c:v>760000</c:v>
                </c:pt>
                <c:pt idx="14435">
                  <c:v>475000</c:v>
                </c:pt>
                <c:pt idx="14436">
                  <c:v>234000</c:v>
                </c:pt>
                <c:pt idx="14437">
                  <c:v>234950</c:v>
                </c:pt>
                <c:pt idx="14438">
                  <c:v>269950</c:v>
                </c:pt>
                <c:pt idx="14439">
                  <c:v>495000</c:v>
                </c:pt>
                <c:pt idx="14440">
                  <c:v>438000</c:v>
                </c:pt>
                <c:pt idx="14441">
                  <c:v>260000</c:v>
                </c:pt>
                <c:pt idx="14442">
                  <c:v>697000</c:v>
                </c:pt>
                <c:pt idx="14443">
                  <c:v>212625</c:v>
                </c:pt>
                <c:pt idx="14444">
                  <c:v>593000</c:v>
                </c:pt>
                <c:pt idx="14445">
                  <c:v>410000</c:v>
                </c:pt>
                <c:pt idx="14446">
                  <c:v>445434</c:v>
                </c:pt>
                <c:pt idx="14447">
                  <c:v>200126</c:v>
                </c:pt>
                <c:pt idx="14448">
                  <c:v>290700</c:v>
                </c:pt>
                <c:pt idx="14449">
                  <c:v>248000</c:v>
                </c:pt>
                <c:pt idx="14450">
                  <c:v>345000</c:v>
                </c:pt>
                <c:pt idx="14451">
                  <c:v>525000</c:v>
                </c:pt>
                <c:pt idx="14452">
                  <c:v>400000</c:v>
                </c:pt>
                <c:pt idx="14453">
                  <c:v>532000</c:v>
                </c:pt>
                <c:pt idx="14454">
                  <c:v>159995</c:v>
                </c:pt>
                <c:pt idx="14455">
                  <c:v>287000</c:v>
                </c:pt>
                <c:pt idx="14456" formatCode="0.00E+00">
                  <c:v>1115000</c:v>
                </c:pt>
                <c:pt idx="14457">
                  <c:v>765000</c:v>
                </c:pt>
                <c:pt idx="14458">
                  <c:v>185000</c:v>
                </c:pt>
                <c:pt idx="14459">
                  <c:v>430000</c:v>
                </c:pt>
                <c:pt idx="14460">
                  <c:v>346000</c:v>
                </c:pt>
                <c:pt idx="14461">
                  <c:v>607000</c:v>
                </c:pt>
                <c:pt idx="14462">
                  <c:v>417000</c:v>
                </c:pt>
                <c:pt idx="14463">
                  <c:v>930000</c:v>
                </c:pt>
                <c:pt idx="14464">
                  <c:v>573300</c:v>
                </c:pt>
                <c:pt idx="14465">
                  <c:v>260000</c:v>
                </c:pt>
                <c:pt idx="14466">
                  <c:v>280000</c:v>
                </c:pt>
                <c:pt idx="14467">
                  <c:v>825000</c:v>
                </c:pt>
                <c:pt idx="14468">
                  <c:v>307000</c:v>
                </c:pt>
                <c:pt idx="14469">
                  <c:v>595000</c:v>
                </c:pt>
                <c:pt idx="14470">
                  <c:v>528000</c:v>
                </c:pt>
                <c:pt idx="14471">
                  <c:v>600000</c:v>
                </c:pt>
                <c:pt idx="14472">
                  <c:v>275000</c:v>
                </c:pt>
                <c:pt idx="14473">
                  <c:v>782000</c:v>
                </c:pt>
                <c:pt idx="14474">
                  <c:v>610000</c:v>
                </c:pt>
                <c:pt idx="14475">
                  <c:v>488000</c:v>
                </c:pt>
                <c:pt idx="14476">
                  <c:v>320000</c:v>
                </c:pt>
                <c:pt idx="14477">
                  <c:v>153500</c:v>
                </c:pt>
                <c:pt idx="14478">
                  <c:v>414500</c:v>
                </c:pt>
                <c:pt idx="14479">
                  <c:v>750000</c:v>
                </c:pt>
                <c:pt idx="14480">
                  <c:v>349990</c:v>
                </c:pt>
                <c:pt idx="14481">
                  <c:v>645000</c:v>
                </c:pt>
                <c:pt idx="14482">
                  <c:v>425000</c:v>
                </c:pt>
                <c:pt idx="14483">
                  <c:v>785000</c:v>
                </c:pt>
                <c:pt idx="14484">
                  <c:v>290000</c:v>
                </c:pt>
                <c:pt idx="14485">
                  <c:v>415000</c:v>
                </c:pt>
                <c:pt idx="14486">
                  <c:v>248500</c:v>
                </c:pt>
                <c:pt idx="14487">
                  <c:v>325000</c:v>
                </c:pt>
                <c:pt idx="14488">
                  <c:v>272925</c:v>
                </c:pt>
                <c:pt idx="14489">
                  <c:v>500000</c:v>
                </c:pt>
                <c:pt idx="14490">
                  <c:v>250000</c:v>
                </c:pt>
                <c:pt idx="14491">
                  <c:v>470000</c:v>
                </c:pt>
                <c:pt idx="14492">
                  <c:v>440000</c:v>
                </c:pt>
                <c:pt idx="14493">
                  <c:v>299999</c:v>
                </c:pt>
                <c:pt idx="14494">
                  <c:v>255000</c:v>
                </c:pt>
                <c:pt idx="14495">
                  <c:v>415950</c:v>
                </c:pt>
                <c:pt idx="14496">
                  <c:v>402000</c:v>
                </c:pt>
                <c:pt idx="14497">
                  <c:v>729000</c:v>
                </c:pt>
                <c:pt idx="14498">
                  <c:v>635000</c:v>
                </c:pt>
                <c:pt idx="14499">
                  <c:v>479000</c:v>
                </c:pt>
                <c:pt idx="14500">
                  <c:v>462370</c:v>
                </c:pt>
                <c:pt idx="14501">
                  <c:v>171500</c:v>
                </c:pt>
                <c:pt idx="14502">
                  <c:v>925000</c:v>
                </c:pt>
                <c:pt idx="14503">
                  <c:v>675000</c:v>
                </c:pt>
                <c:pt idx="14504">
                  <c:v>320000</c:v>
                </c:pt>
                <c:pt idx="14505">
                  <c:v>499950</c:v>
                </c:pt>
                <c:pt idx="14506">
                  <c:v>435000</c:v>
                </c:pt>
                <c:pt idx="14507">
                  <c:v>359800</c:v>
                </c:pt>
                <c:pt idx="14508">
                  <c:v>239900</c:v>
                </c:pt>
                <c:pt idx="14509">
                  <c:v>295000</c:v>
                </c:pt>
                <c:pt idx="14510">
                  <c:v>380000</c:v>
                </c:pt>
                <c:pt idx="14511">
                  <c:v>435000</c:v>
                </c:pt>
                <c:pt idx="14512">
                  <c:v>508000</c:v>
                </c:pt>
                <c:pt idx="14513" formatCode="0.00E+00">
                  <c:v>2400000</c:v>
                </c:pt>
                <c:pt idx="14514">
                  <c:v>234500</c:v>
                </c:pt>
                <c:pt idx="14515">
                  <c:v>355000</c:v>
                </c:pt>
                <c:pt idx="14516">
                  <c:v>230000</c:v>
                </c:pt>
                <c:pt idx="14517">
                  <c:v>345000</c:v>
                </c:pt>
                <c:pt idx="14518">
                  <c:v>430000</c:v>
                </c:pt>
                <c:pt idx="14519">
                  <c:v>500000</c:v>
                </c:pt>
                <c:pt idx="14520">
                  <c:v>378000</c:v>
                </c:pt>
                <c:pt idx="14521">
                  <c:v>345000</c:v>
                </c:pt>
                <c:pt idx="14522">
                  <c:v>410000</c:v>
                </c:pt>
                <c:pt idx="14523">
                  <c:v>750000</c:v>
                </c:pt>
                <c:pt idx="14524">
                  <c:v>485000</c:v>
                </c:pt>
                <c:pt idx="14525">
                  <c:v>105000</c:v>
                </c:pt>
                <c:pt idx="14526" formatCode="0.00E+00">
                  <c:v>1025000</c:v>
                </c:pt>
                <c:pt idx="14527">
                  <c:v>360000</c:v>
                </c:pt>
                <c:pt idx="14528">
                  <c:v>294000</c:v>
                </c:pt>
                <c:pt idx="14529">
                  <c:v>400000</c:v>
                </c:pt>
                <c:pt idx="14530">
                  <c:v>325000</c:v>
                </c:pt>
                <c:pt idx="14531">
                  <c:v>770000</c:v>
                </c:pt>
                <c:pt idx="14532">
                  <c:v>443000</c:v>
                </c:pt>
                <c:pt idx="14533">
                  <c:v>325000</c:v>
                </c:pt>
                <c:pt idx="14534">
                  <c:v>760000</c:v>
                </c:pt>
                <c:pt idx="14535">
                  <c:v>640000</c:v>
                </c:pt>
                <c:pt idx="14536">
                  <c:v>415000</c:v>
                </c:pt>
                <c:pt idx="14537">
                  <c:v>156000</c:v>
                </c:pt>
                <c:pt idx="14538">
                  <c:v>996000</c:v>
                </c:pt>
                <c:pt idx="14539">
                  <c:v>415000</c:v>
                </c:pt>
                <c:pt idx="14540">
                  <c:v>615000</c:v>
                </c:pt>
                <c:pt idx="14541">
                  <c:v>717000</c:v>
                </c:pt>
                <c:pt idx="14542">
                  <c:v>548000</c:v>
                </c:pt>
                <c:pt idx="14543">
                  <c:v>425000</c:v>
                </c:pt>
                <c:pt idx="14544">
                  <c:v>325250</c:v>
                </c:pt>
                <c:pt idx="14545" formatCode="0.00E+00">
                  <c:v>1225000</c:v>
                </c:pt>
                <c:pt idx="14546">
                  <c:v>557500</c:v>
                </c:pt>
                <c:pt idx="14547" formatCode="0.00E+00">
                  <c:v>1260500</c:v>
                </c:pt>
                <c:pt idx="14548">
                  <c:v>249950</c:v>
                </c:pt>
                <c:pt idx="14549">
                  <c:v>260000</c:v>
                </c:pt>
                <c:pt idx="14550" formatCode="0.00E+00">
                  <c:v>1989000</c:v>
                </c:pt>
                <c:pt idx="14551">
                  <c:v>442900</c:v>
                </c:pt>
                <c:pt idx="14552">
                  <c:v>475000</c:v>
                </c:pt>
                <c:pt idx="14553">
                  <c:v>365000</c:v>
                </c:pt>
                <c:pt idx="14554">
                  <c:v>780000</c:v>
                </c:pt>
                <c:pt idx="14555">
                  <c:v>930000</c:v>
                </c:pt>
                <c:pt idx="14556" formatCode="0.00E+00">
                  <c:v>2888000</c:v>
                </c:pt>
                <c:pt idx="14557">
                  <c:v>350000</c:v>
                </c:pt>
                <c:pt idx="14558">
                  <c:v>357500</c:v>
                </c:pt>
                <c:pt idx="14559">
                  <c:v>520000</c:v>
                </c:pt>
                <c:pt idx="14560">
                  <c:v>330000</c:v>
                </c:pt>
                <c:pt idx="14561">
                  <c:v>310000</c:v>
                </c:pt>
                <c:pt idx="14562">
                  <c:v>279000</c:v>
                </c:pt>
                <c:pt idx="14563">
                  <c:v>540000</c:v>
                </c:pt>
                <c:pt idx="14564">
                  <c:v>322000</c:v>
                </c:pt>
                <c:pt idx="14565">
                  <c:v>380000</c:v>
                </c:pt>
                <c:pt idx="14566">
                  <c:v>320000</c:v>
                </c:pt>
                <c:pt idx="14567">
                  <c:v>400000</c:v>
                </c:pt>
                <c:pt idx="14568">
                  <c:v>412000</c:v>
                </c:pt>
                <c:pt idx="14569">
                  <c:v>887200</c:v>
                </c:pt>
                <c:pt idx="14570">
                  <c:v>395000</c:v>
                </c:pt>
                <c:pt idx="14571">
                  <c:v>895000</c:v>
                </c:pt>
                <c:pt idx="14572">
                  <c:v>195000</c:v>
                </c:pt>
                <c:pt idx="14573">
                  <c:v>390000</c:v>
                </c:pt>
                <c:pt idx="14574">
                  <c:v>165000</c:v>
                </c:pt>
                <c:pt idx="14575">
                  <c:v>255000</c:v>
                </c:pt>
                <c:pt idx="14576">
                  <c:v>589000</c:v>
                </c:pt>
                <c:pt idx="14577">
                  <c:v>505000</c:v>
                </c:pt>
                <c:pt idx="14578">
                  <c:v>335750</c:v>
                </c:pt>
                <c:pt idx="14579">
                  <c:v>719000</c:v>
                </c:pt>
                <c:pt idx="14580">
                  <c:v>796000</c:v>
                </c:pt>
                <c:pt idx="14581">
                  <c:v>95000</c:v>
                </c:pt>
                <c:pt idx="14582">
                  <c:v>525000</c:v>
                </c:pt>
                <c:pt idx="14583">
                  <c:v>417000</c:v>
                </c:pt>
                <c:pt idx="14584">
                  <c:v>410000</c:v>
                </c:pt>
                <c:pt idx="14585">
                  <c:v>984000</c:v>
                </c:pt>
                <c:pt idx="14586">
                  <c:v>325000</c:v>
                </c:pt>
                <c:pt idx="14587">
                  <c:v>314950</c:v>
                </c:pt>
                <c:pt idx="14588">
                  <c:v>350000</c:v>
                </c:pt>
                <c:pt idx="14589" formatCode="0.00E+00">
                  <c:v>1045000</c:v>
                </c:pt>
                <c:pt idx="14590">
                  <c:v>657000</c:v>
                </c:pt>
                <c:pt idx="14591">
                  <c:v>234950</c:v>
                </c:pt>
                <c:pt idx="14592">
                  <c:v>410000</c:v>
                </c:pt>
                <c:pt idx="14593">
                  <c:v>625000</c:v>
                </c:pt>
                <c:pt idx="14594">
                  <c:v>706000</c:v>
                </c:pt>
                <c:pt idx="14595">
                  <c:v>485000</c:v>
                </c:pt>
                <c:pt idx="14596">
                  <c:v>685000</c:v>
                </c:pt>
                <c:pt idx="14597">
                  <c:v>242050</c:v>
                </c:pt>
                <c:pt idx="14598">
                  <c:v>770000</c:v>
                </c:pt>
                <c:pt idx="14599">
                  <c:v>557000</c:v>
                </c:pt>
                <c:pt idx="14600">
                  <c:v>246000</c:v>
                </c:pt>
                <c:pt idx="14601">
                  <c:v>194000</c:v>
                </c:pt>
                <c:pt idx="14602">
                  <c:v>720000</c:v>
                </c:pt>
                <c:pt idx="14603">
                  <c:v>449000</c:v>
                </c:pt>
                <c:pt idx="14604">
                  <c:v>925000</c:v>
                </c:pt>
                <c:pt idx="14605">
                  <c:v>570000</c:v>
                </c:pt>
                <c:pt idx="14606">
                  <c:v>395000</c:v>
                </c:pt>
                <c:pt idx="14607" formatCode="0.00E+00">
                  <c:v>1000000</c:v>
                </c:pt>
                <c:pt idx="14608">
                  <c:v>406000</c:v>
                </c:pt>
                <c:pt idx="14609">
                  <c:v>574800</c:v>
                </c:pt>
                <c:pt idx="14610">
                  <c:v>309000</c:v>
                </c:pt>
                <c:pt idx="14611">
                  <c:v>770000</c:v>
                </c:pt>
                <c:pt idx="14612">
                  <c:v>525000</c:v>
                </c:pt>
                <c:pt idx="14613">
                  <c:v>419000</c:v>
                </c:pt>
                <c:pt idx="14614">
                  <c:v>479000</c:v>
                </c:pt>
                <c:pt idx="14615">
                  <c:v>160000</c:v>
                </c:pt>
                <c:pt idx="14616">
                  <c:v>333000</c:v>
                </c:pt>
                <c:pt idx="14617">
                  <c:v>310000</c:v>
                </c:pt>
                <c:pt idx="14618">
                  <c:v>666000</c:v>
                </c:pt>
                <c:pt idx="14619" formatCode="0.00E+00">
                  <c:v>2230000</c:v>
                </c:pt>
                <c:pt idx="14620">
                  <c:v>310000</c:v>
                </c:pt>
                <c:pt idx="14621">
                  <c:v>350000</c:v>
                </c:pt>
                <c:pt idx="14622">
                  <c:v>610000</c:v>
                </c:pt>
                <c:pt idx="14623">
                  <c:v>564800</c:v>
                </c:pt>
                <c:pt idx="14624">
                  <c:v>438000</c:v>
                </c:pt>
                <c:pt idx="14625">
                  <c:v>855000</c:v>
                </c:pt>
                <c:pt idx="14626">
                  <c:v>229000</c:v>
                </c:pt>
                <c:pt idx="14627">
                  <c:v>260000</c:v>
                </c:pt>
                <c:pt idx="14628">
                  <c:v>609000</c:v>
                </c:pt>
                <c:pt idx="14629">
                  <c:v>277000</c:v>
                </c:pt>
                <c:pt idx="14630">
                  <c:v>283000</c:v>
                </c:pt>
                <c:pt idx="14631">
                  <c:v>334000</c:v>
                </c:pt>
                <c:pt idx="14632">
                  <c:v>267000</c:v>
                </c:pt>
                <c:pt idx="14633">
                  <c:v>385000</c:v>
                </c:pt>
                <c:pt idx="14634">
                  <c:v>640000</c:v>
                </c:pt>
                <c:pt idx="14635">
                  <c:v>532500</c:v>
                </c:pt>
                <c:pt idx="14636">
                  <c:v>335000</c:v>
                </c:pt>
                <c:pt idx="14637">
                  <c:v>415000</c:v>
                </c:pt>
                <c:pt idx="14638" formatCode="0.00E+00">
                  <c:v>1098000</c:v>
                </c:pt>
                <c:pt idx="14639" formatCode="0.00E+00">
                  <c:v>1442500</c:v>
                </c:pt>
                <c:pt idx="14640">
                  <c:v>180000</c:v>
                </c:pt>
                <c:pt idx="14641">
                  <c:v>335000</c:v>
                </c:pt>
                <c:pt idx="14642">
                  <c:v>835000</c:v>
                </c:pt>
                <c:pt idx="14643">
                  <c:v>592500</c:v>
                </c:pt>
                <c:pt idx="14644">
                  <c:v>418900</c:v>
                </c:pt>
                <c:pt idx="14645">
                  <c:v>340000</c:v>
                </c:pt>
                <c:pt idx="14646">
                  <c:v>545000</c:v>
                </c:pt>
                <c:pt idx="14647" formatCode="0.00E+00">
                  <c:v>1378000</c:v>
                </c:pt>
                <c:pt idx="14648">
                  <c:v>183750</c:v>
                </c:pt>
                <c:pt idx="14649">
                  <c:v>295000</c:v>
                </c:pt>
                <c:pt idx="14650">
                  <c:v>625000</c:v>
                </c:pt>
                <c:pt idx="14651">
                  <c:v>290000</c:v>
                </c:pt>
                <c:pt idx="14652">
                  <c:v>760000</c:v>
                </c:pt>
                <c:pt idx="14653">
                  <c:v>560000</c:v>
                </c:pt>
                <c:pt idx="14654">
                  <c:v>475000</c:v>
                </c:pt>
                <c:pt idx="14655">
                  <c:v>620000</c:v>
                </c:pt>
                <c:pt idx="14656">
                  <c:v>330000</c:v>
                </c:pt>
                <c:pt idx="14657">
                  <c:v>620000</c:v>
                </c:pt>
                <c:pt idx="14658">
                  <c:v>320000</c:v>
                </c:pt>
                <c:pt idx="14659">
                  <c:v>525000</c:v>
                </c:pt>
                <c:pt idx="14660">
                  <c:v>802500</c:v>
                </c:pt>
                <c:pt idx="14661">
                  <c:v>569500</c:v>
                </c:pt>
                <c:pt idx="14662">
                  <c:v>850000</c:v>
                </c:pt>
                <c:pt idx="14663">
                  <c:v>630000</c:v>
                </c:pt>
                <c:pt idx="14664">
                  <c:v>454800</c:v>
                </c:pt>
                <c:pt idx="14665">
                  <c:v>177000</c:v>
                </c:pt>
                <c:pt idx="14666">
                  <c:v>275000</c:v>
                </c:pt>
                <c:pt idx="14667">
                  <c:v>460000</c:v>
                </c:pt>
                <c:pt idx="14668">
                  <c:v>729000</c:v>
                </c:pt>
                <c:pt idx="14669">
                  <c:v>935000</c:v>
                </c:pt>
                <c:pt idx="14670">
                  <c:v>481450</c:v>
                </c:pt>
                <c:pt idx="14671">
                  <c:v>860000</c:v>
                </c:pt>
                <c:pt idx="14672">
                  <c:v>274000</c:v>
                </c:pt>
                <c:pt idx="14673">
                  <c:v>499000</c:v>
                </c:pt>
                <c:pt idx="14674">
                  <c:v>696500</c:v>
                </c:pt>
                <c:pt idx="14675">
                  <c:v>390000</c:v>
                </c:pt>
                <c:pt idx="14676">
                  <c:v>265000</c:v>
                </c:pt>
                <c:pt idx="14677">
                  <c:v>470000</c:v>
                </c:pt>
                <c:pt idx="14678">
                  <c:v>168500</c:v>
                </c:pt>
                <c:pt idx="14679">
                  <c:v>220000</c:v>
                </c:pt>
                <c:pt idx="14680">
                  <c:v>295000</c:v>
                </c:pt>
                <c:pt idx="14681" formatCode="0.00E+00">
                  <c:v>1475000</c:v>
                </c:pt>
                <c:pt idx="14682" formatCode="0.00E+00">
                  <c:v>1295000</c:v>
                </c:pt>
                <c:pt idx="14683">
                  <c:v>285000</c:v>
                </c:pt>
                <c:pt idx="14684">
                  <c:v>294950</c:v>
                </c:pt>
                <c:pt idx="14685" formatCode="0.00E+00">
                  <c:v>1465000</c:v>
                </c:pt>
                <c:pt idx="14686">
                  <c:v>565500</c:v>
                </c:pt>
                <c:pt idx="14687">
                  <c:v>230000</c:v>
                </c:pt>
                <c:pt idx="14688">
                  <c:v>569950</c:v>
                </c:pt>
                <c:pt idx="14689">
                  <c:v>721000</c:v>
                </c:pt>
                <c:pt idx="14690">
                  <c:v>565000</c:v>
                </c:pt>
                <c:pt idx="14691">
                  <c:v>438000</c:v>
                </c:pt>
                <c:pt idx="14692">
                  <c:v>369900</c:v>
                </c:pt>
                <c:pt idx="14693">
                  <c:v>405000</c:v>
                </c:pt>
                <c:pt idx="14694">
                  <c:v>282000</c:v>
                </c:pt>
                <c:pt idx="14695">
                  <c:v>380950</c:v>
                </c:pt>
                <c:pt idx="14696">
                  <c:v>349810</c:v>
                </c:pt>
                <c:pt idx="14697">
                  <c:v>690000</c:v>
                </c:pt>
                <c:pt idx="14698">
                  <c:v>653000</c:v>
                </c:pt>
                <c:pt idx="14699">
                  <c:v>526500</c:v>
                </c:pt>
                <c:pt idx="14700" formatCode="0.00E+00">
                  <c:v>1040000</c:v>
                </c:pt>
                <c:pt idx="14701">
                  <c:v>335000</c:v>
                </c:pt>
                <c:pt idx="14702">
                  <c:v>570000</c:v>
                </c:pt>
                <c:pt idx="14703" formatCode="0.00E+00">
                  <c:v>1080000</c:v>
                </c:pt>
                <c:pt idx="14704">
                  <c:v>475000</c:v>
                </c:pt>
                <c:pt idx="14705">
                  <c:v>315000</c:v>
                </c:pt>
                <c:pt idx="14706">
                  <c:v>405000</c:v>
                </c:pt>
                <c:pt idx="14707">
                  <c:v>562000</c:v>
                </c:pt>
                <c:pt idx="14708">
                  <c:v>295000</c:v>
                </c:pt>
                <c:pt idx="14709">
                  <c:v>383000</c:v>
                </c:pt>
                <c:pt idx="14710">
                  <c:v>242000</c:v>
                </c:pt>
                <c:pt idx="14711">
                  <c:v>352500</c:v>
                </c:pt>
                <c:pt idx="14712">
                  <c:v>239950</c:v>
                </c:pt>
                <c:pt idx="14713">
                  <c:v>998000</c:v>
                </c:pt>
                <c:pt idx="14714">
                  <c:v>515000</c:v>
                </c:pt>
                <c:pt idx="14715">
                  <c:v>590000</c:v>
                </c:pt>
                <c:pt idx="14716" formatCode="0.00E+00">
                  <c:v>1160000</c:v>
                </c:pt>
                <c:pt idx="14717">
                  <c:v>289000</c:v>
                </c:pt>
                <c:pt idx="14718">
                  <c:v>424000</c:v>
                </c:pt>
                <c:pt idx="14719">
                  <c:v>199000</c:v>
                </c:pt>
                <c:pt idx="14720">
                  <c:v>730000</c:v>
                </c:pt>
                <c:pt idx="14721">
                  <c:v>244000</c:v>
                </c:pt>
                <c:pt idx="14722">
                  <c:v>240000</c:v>
                </c:pt>
                <c:pt idx="14723">
                  <c:v>797000</c:v>
                </c:pt>
                <c:pt idx="14724">
                  <c:v>350000</c:v>
                </c:pt>
                <c:pt idx="14725">
                  <c:v>415000</c:v>
                </c:pt>
                <c:pt idx="14726">
                  <c:v>378510</c:v>
                </c:pt>
                <c:pt idx="14727" formatCode="0.00E+00">
                  <c:v>1195000</c:v>
                </c:pt>
                <c:pt idx="14728">
                  <c:v>379900</c:v>
                </c:pt>
                <c:pt idx="14729">
                  <c:v>620000</c:v>
                </c:pt>
                <c:pt idx="14730">
                  <c:v>524500</c:v>
                </c:pt>
                <c:pt idx="14731">
                  <c:v>270000</c:v>
                </c:pt>
                <c:pt idx="14732">
                  <c:v>236000</c:v>
                </c:pt>
                <c:pt idx="14733">
                  <c:v>308500</c:v>
                </c:pt>
                <c:pt idx="14734">
                  <c:v>989900</c:v>
                </c:pt>
                <c:pt idx="14735">
                  <c:v>299000</c:v>
                </c:pt>
                <c:pt idx="14736">
                  <c:v>295000</c:v>
                </c:pt>
                <c:pt idx="14737">
                  <c:v>110000</c:v>
                </c:pt>
                <c:pt idx="14738">
                  <c:v>295950</c:v>
                </c:pt>
                <c:pt idx="14739">
                  <c:v>270000</c:v>
                </c:pt>
                <c:pt idx="14740">
                  <c:v>712000</c:v>
                </c:pt>
                <c:pt idx="14741">
                  <c:v>475000</c:v>
                </c:pt>
                <c:pt idx="14742">
                  <c:v>410000</c:v>
                </c:pt>
                <c:pt idx="14743">
                  <c:v>588000</c:v>
                </c:pt>
                <c:pt idx="14744">
                  <c:v>420000</c:v>
                </c:pt>
                <c:pt idx="14745">
                  <c:v>355000</c:v>
                </c:pt>
                <c:pt idx="14746">
                  <c:v>446000</c:v>
                </c:pt>
                <c:pt idx="14747">
                  <c:v>765000</c:v>
                </c:pt>
                <c:pt idx="14748">
                  <c:v>967500</c:v>
                </c:pt>
                <c:pt idx="14749">
                  <c:v>381000</c:v>
                </c:pt>
                <c:pt idx="14750">
                  <c:v>490000</c:v>
                </c:pt>
                <c:pt idx="14751">
                  <c:v>716000</c:v>
                </c:pt>
                <c:pt idx="14752">
                  <c:v>605000</c:v>
                </c:pt>
                <c:pt idx="14753">
                  <c:v>312200</c:v>
                </c:pt>
                <c:pt idx="14754">
                  <c:v>327000</c:v>
                </c:pt>
                <c:pt idx="14755">
                  <c:v>229950</c:v>
                </c:pt>
                <c:pt idx="14756">
                  <c:v>160000</c:v>
                </c:pt>
                <c:pt idx="14757">
                  <c:v>255000</c:v>
                </c:pt>
                <c:pt idx="14758">
                  <c:v>530000</c:v>
                </c:pt>
                <c:pt idx="14759">
                  <c:v>239000</c:v>
                </c:pt>
                <c:pt idx="14760">
                  <c:v>285000</c:v>
                </c:pt>
                <c:pt idx="14761">
                  <c:v>537000</c:v>
                </c:pt>
                <c:pt idx="14762">
                  <c:v>530000</c:v>
                </c:pt>
                <c:pt idx="14763">
                  <c:v>213675</c:v>
                </c:pt>
                <c:pt idx="14764">
                  <c:v>530000</c:v>
                </c:pt>
                <c:pt idx="14765">
                  <c:v>780000</c:v>
                </c:pt>
                <c:pt idx="14766">
                  <c:v>390000</c:v>
                </c:pt>
                <c:pt idx="14767">
                  <c:v>450000</c:v>
                </c:pt>
                <c:pt idx="14768">
                  <c:v>420000</c:v>
                </c:pt>
                <c:pt idx="14769">
                  <c:v>550000</c:v>
                </c:pt>
                <c:pt idx="14770">
                  <c:v>110000</c:v>
                </c:pt>
                <c:pt idx="14771">
                  <c:v>700000</c:v>
                </c:pt>
                <c:pt idx="14772">
                  <c:v>807500</c:v>
                </c:pt>
                <c:pt idx="14773">
                  <c:v>179000</c:v>
                </c:pt>
                <c:pt idx="14774" formatCode="0.00E+00">
                  <c:v>1612500</c:v>
                </c:pt>
                <c:pt idx="14775">
                  <c:v>655000</c:v>
                </c:pt>
                <c:pt idx="14776">
                  <c:v>472500</c:v>
                </c:pt>
                <c:pt idx="14777">
                  <c:v>299000</c:v>
                </c:pt>
                <c:pt idx="14778">
                  <c:v>740000</c:v>
                </c:pt>
                <c:pt idx="14779">
                  <c:v>860000</c:v>
                </c:pt>
                <c:pt idx="14780">
                  <c:v>620000</c:v>
                </c:pt>
                <c:pt idx="14781">
                  <c:v>410000</c:v>
                </c:pt>
                <c:pt idx="14782">
                  <c:v>343000</c:v>
                </c:pt>
                <c:pt idx="14783">
                  <c:v>465000</c:v>
                </c:pt>
                <c:pt idx="14784">
                  <c:v>273950</c:v>
                </c:pt>
                <c:pt idx="14785">
                  <c:v>825000</c:v>
                </c:pt>
                <c:pt idx="14786">
                  <c:v>255000</c:v>
                </c:pt>
                <c:pt idx="14787">
                  <c:v>250000</c:v>
                </c:pt>
                <c:pt idx="14788">
                  <c:v>635000</c:v>
                </c:pt>
                <c:pt idx="14789">
                  <c:v>240000</c:v>
                </c:pt>
                <c:pt idx="14790">
                  <c:v>670000</c:v>
                </c:pt>
                <c:pt idx="14791">
                  <c:v>713414</c:v>
                </c:pt>
                <c:pt idx="14792">
                  <c:v>245000</c:v>
                </c:pt>
                <c:pt idx="14793">
                  <c:v>600000</c:v>
                </c:pt>
                <c:pt idx="14794">
                  <c:v>270000</c:v>
                </c:pt>
                <c:pt idx="14795">
                  <c:v>190000</c:v>
                </c:pt>
                <c:pt idx="14796">
                  <c:v>435000</c:v>
                </c:pt>
                <c:pt idx="14797">
                  <c:v>560000</c:v>
                </c:pt>
                <c:pt idx="14798">
                  <c:v>998000</c:v>
                </c:pt>
                <c:pt idx="14799">
                  <c:v>725000</c:v>
                </c:pt>
                <c:pt idx="14800">
                  <c:v>210000</c:v>
                </c:pt>
                <c:pt idx="14801">
                  <c:v>513000</c:v>
                </c:pt>
                <c:pt idx="14802">
                  <c:v>290000</c:v>
                </c:pt>
                <c:pt idx="14803" formatCode="0.00E+00">
                  <c:v>1260000</c:v>
                </c:pt>
                <c:pt idx="14804">
                  <c:v>330000</c:v>
                </c:pt>
                <c:pt idx="14805">
                  <c:v>189000</c:v>
                </c:pt>
                <c:pt idx="14806">
                  <c:v>907500</c:v>
                </c:pt>
                <c:pt idx="14807">
                  <c:v>410000</c:v>
                </c:pt>
                <c:pt idx="14808" formatCode="0.00E+00">
                  <c:v>1050000</c:v>
                </c:pt>
                <c:pt idx="14809">
                  <c:v>622100</c:v>
                </c:pt>
                <c:pt idx="14810">
                  <c:v>250000</c:v>
                </c:pt>
                <c:pt idx="14811" formatCode="0.00E+00">
                  <c:v>1180000</c:v>
                </c:pt>
                <c:pt idx="14812">
                  <c:v>925000</c:v>
                </c:pt>
                <c:pt idx="14813">
                  <c:v>554000</c:v>
                </c:pt>
                <c:pt idx="14814">
                  <c:v>545000</c:v>
                </c:pt>
                <c:pt idx="14815">
                  <c:v>660000</c:v>
                </c:pt>
                <c:pt idx="14816" formatCode="0.00E+00">
                  <c:v>1900000</c:v>
                </c:pt>
                <c:pt idx="14817">
                  <c:v>260000</c:v>
                </c:pt>
                <c:pt idx="14818">
                  <c:v>219900</c:v>
                </c:pt>
                <c:pt idx="14819">
                  <c:v>373500</c:v>
                </c:pt>
                <c:pt idx="14820">
                  <c:v>380000</c:v>
                </c:pt>
                <c:pt idx="14821" formatCode="0.00E+00">
                  <c:v>1060000</c:v>
                </c:pt>
                <c:pt idx="14822" formatCode="0.00E+00">
                  <c:v>2600000</c:v>
                </c:pt>
                <c:pt idx="14823">
                  <c:v>450000</c:v>
                </c:pt>
                <c:pt idx="14824">
                  <c:v>379950</c:v>
                </c:pt>
                <c:pt idx="14825">
                  <c:v>834800</c:v>
                </c:pt>
                <c:pt idx="14826">
                  <c:v>365000</c:v>
                </c:pt>
                <c:pt idx="14827">
                  <c:v>465000</c:v>
                </c:pt>
                <c:pt idx="14828">
                  <c:v>452000</c:v>
                </c:pt>
                <c:pt idx="14829">
                  <c:v>840000</c:v>
                </c:pt>
                <c:pt idx="14830">
                  <c:v>465000</c:v>
                </c:pt>
                <c:pt idx="14831">
                  <c:v>295000</c:v>
                </c:pt>
                <c:pt idx="14832">
                  <c:v>396000</c:v>
                </c:pt>
                <c:pt idx="14833">
                  <c:v>397000</c:v>
                </c:pt>
                <c:pt idx="14834">
                  <c:v>240000</c:v>
                </c:pt>
                <c:pt idx="14835">
                  <c:v>300523</c:v>
                </c:pt>
                <c:pt idx="14836">
                  <c:v>215500</c:v>
                </c:pt>
                <c:pt idx="14837">
                  <c:v>552500</c:v>
                </c:pt>
                <c:pt idx="14838">
                  <c:v>375000</c:v>
                </c:pt>
                <c:pt idx="14839">
                  <c:v>160000</c:v>
                </c:pt>
                <c:pt idx="14840" formatCode="0.00E+00">
                  <c:v>1070000</c:v>
                </c:pt>
                <c:pt idx="14841">
                  <c:v>952000</c:v>
                </c:pt>
                <c:pt idx="14842">
                  <c:v>523460</c:v>
                </c:pt>
                <c:pt idx="14843">
                  <c:v>305950</c:v>
                </c:pt>
                <c:pt idx="14844">
                  <c:v>220000</c:v>
                </c:pt>
                <c:pt idx="14845">
                  <c:v>289000</c:v>
                </c:pt>
                <c:pt idx="14846">
                  <c:v>648000</c:v>
                </c:pt>
                <c:pt idx="14847">
                  <c:v>825000</c:v>
                </c:pt>
                <c:pt idx="14848">
                  <c:v>400000</c:v>
                </c:pt>
                <c:pt idx="14849">
                  <c:v>420000</c:v>
                </c:pt>
                <c:pt idx="14850">
                  <c:v>389000</c:v>
                </c:pt>
                <c:pt idx="14851">
                  <c:v>865000</c:v>
                </c:pt>
                <c:pt idx="14852">
                  <c:v>345000</c:v>
                </c:pt>
                <c:pt idx="14853">
                  <c:v>700000</c:v>
                </c:pt>
                <c:pt idx="14854">
                  <c:v>550000</c:v>
                </c:pt>
                <c:pt idx="14855">
                  <c:v>201500</c:v>
                </c:pt>
                <c:pt idx="14856">
                  <c:v>459000</c:v>
                </c:pt>
                <c:pt idx="14857">
                  <c:v>327000</c:v>
                </c:pt>
                <c:pt idx="14858">
                  <c:v>540000</c:v>
                </c:pt>
                <c:pt idx="14859">
                  <c:v>805000</c:v>
                </c:pt>
                <c:pt idx="14860">
                  <c:v>521000</c:v>
                </c:pt>
                <c:pt idx="14861">
                  <c:v>375000</c:v>
                </c:pt>
                <c:pt idx="14862">
                  <c:v>235000</c:v>
                </c:pt>
                <c:pt idx="14863">
                  <c:v>240000</c:v>
                </c:pt>
                <c:pt idx="14864">
                  <c:v>575000</c:v>
                </c:pt>
                <c:pt idx="14865" formatCode="0.00E+00">
                  <c:v>1520000</c:v>
                </c:pt>
                <c:pt idx="14866">
                  <c:v>394500</c:v>
                </c:pt>
                <c:pt idx="14867">
                  <c:v>174950</c:v>
                </c:pt>
                <c:pt idx="14868">
                  <c:v>383000</c:v>
                </c:pt>
                <c:pt idx="14869">
                  <c:v>249950</c:v>
                </c:pt>
                <c:pt idx="14870">
                  <c:v>431000</c:v>
                </c:pt>
                <c:pt idx="14871">
                  <c:v>459900</c:v>
                </c:pt>
                <c:pt idx="14872">
                  <c:v>475000</c:v>
                </c:pt>
                <c:pt idx="14873">
                  <c:v>605000</c:v>
                </c:pt>
                <c:pt idx="14874">
                  <c:v>234950</c:v>
                </c:pt>
                <c:pt idx="14875">
                  <c:v>419000</c:v>
                </c:pt>
                <c:pt idx="14876">
                  <c:v>910000</c:v>
                </c:pt>
                <c:pt idx="14877">
                  <c:v>392000</c:v>
                </c:pt>
                <c:pt idx="14878">
                  <c:v>915000</c:v>
                </c:pt>
                <c:pt idx="14879">
                  <c:v>630000</c:v>
                </c:pt>
                <c:pt idx="14880">
                  <c:v>416100</c:v>
                </c:pt>
                <c:pt idx="14881">
                  <c:v>285000</c:v>
                </c:pt>
                <c:pt idx="14882">
                  <c:v>353000</c:v>
                </c:pt>
                <c:pt idx="14883">
                  <c:v>297950</c:v>
                </c:pt>
                <c:pt idx="14884">
                  <c:v>750000</c:v>
                </c:pt>
                <c:pt idx="14885">
                  <c:v>525000</c:v>
                </c:pt>
                <c:pt idx="14886">
                  <c:v>495000</c:v>
                </c:pt>
                <c:pt idx="14887">
                  <c:v>710000</c:v>
                </c:pt>
                <c:pt idx="14888">
                  <c:v>310000</c:v>
                </c:pt>
                <c:pt idx="14889">
                  <c:v>205000</c:v>
                </c:pt>
                <c:pt idx="14890">
                  <c:v>530000</c:v>
                </c:pt>
                <c:pt idx="14891">
                  <c:v>725000</c:v>
                </c:pt>
                <c:pt idx="14892">
                  <c:v>195000</c:v>
                </c:pt>
                <c:pt idx="14893">
                  <c:v>401000</c:v>
                </c:pt>
                <c:pt idx="14894" formatCode="0.00E+00">
                  <c:v>1030000</c:v>
                </c:pt>
                <c:pt idx="14895">
                  <c:v>251000</c:v>
                </c:pt>
                <c:pt idx="14896">
                  <c:v>667500</c:v>
                </c:pt>
                <c:pt idx="14897">
                  <c:v>300000</c:v>
                </c:pt>
                <c:pt idx="14898">
                  <c:v>610000</c:v>
                </c:pt>
                <c:pt idx="14899" formatCode="0.00E+00">
                  <c:v>1042030</c:v>
                </c:pt>
                <c:pt idx="14900">
                  <c:v>430000</c:v>
                </c:pt>
                <c:pt idx="14901">
                  <c:v>455000</c:v>
                </c:pt>
                <c:pt idx="14902">
                  <c:v>600000</c:v>
                </c:pt>
                <c:pt idx="14903">
                  <c:v>638000</c:v>
                </c:pt>
                <c:pt idx="14904">
                  <c:v>561000</c:v>
                </c:pt>
                <c:pt idx="14905">
                  <c:v>625000</c:v>
                </c:pt>
                <c:pt idx="14906">
                  <c:v>263950</c:v>
                </c:pt>
                <c:pt idx="14907">
                  <c:v>740000</c:v>
                </c:pt>
                <c:pt idx="14908">
                  <c:v>234999</c:v>
                </c:pt>
                <c:pt idx="14909">
                  <c:v>380000</c:v>
                </c:pt>
                <c:pt idx="14910">
                  <c:v>329500</c:v>
                </c:pt>
                <c:pt idx="14911">
                  <c:v>464950</c:v>
                </c:pt>
                <c:pt idx="14912">
                  <c:v>500000</c:v>
                </c:pt>
                <c:pt idx="14913">
                  <c:v>415000</c:v>
                </c:pt>
                <c:pt idx="14914">
                  <c:v>437500</c:v>
                </c:pt>
                <c:pt idx="14915">
                  <c:v>599000</c:v>
                </c:pt>
                <c:pt idx="14916">
                  <c:v>367000</c:v>
                </c:pt>
                <c:pt idx="14917">
                  <c:v>530000</c:v>
                </c:pt>
                <c:pt idx="14918">
                  <c:v>989000</c:v>
                </c:pt>
                <c:pt idx="14919">
                  <c:v>462600</c:v>
                </c:pt>
                <c:pt idx="14920">
                  <c:v>875000</c:v>
                </c:pt>
                <c:pt idx="14921">
                  <c:v>335000</c:v>
                </c:pt>
                <c:pt idx="14922">
                  <c:v>393000</c:v>
                </c:pt>
                <c:pt idx="14923" formatCode="0.00E+00">
                  <c:v>1340000</c:v>
                </c:pt>
                <c:pt idx="14924">
                  <c:v>590000</c:v>
                </c:pt>
                <c:pt idx="14925">
                  <c:v>671000</c:v>
                </c:pt>
                <c:pt idx="14926">
                  <c:v>925000</c:v>
                </c:pt>
                <c:pt idx="14927">
                  <c:v>245000</c:v>
                </c:pt>
                <c:pt idx="14928">
                  <c:v>392500</c:v>
                </c:pt>
                <c:pt idx="14929">
                  <c:v>505000</c:v>
                </c:pt>
                <c:pt idx="14930">
                  <c:v>702000</c:v>
                </c:pt>
                <c:pt idx="14931">
                  <c:v>337000</c:v>
                </c:pt>
                <c:pt idx="14932">
                  <c:v>920000</c:v>
                </c:pt>
                <c:pt idx="14933">
                  <c:v>495500</c:v>
                </c:pt>
                <c:pt idx="14934">
                  <c:v>245000</c:v>
                </c:pt>
                <c:pt idx="14935">
                  <c:v>395000</c:v>
                </c:pt>
                <c:pt idx="14936">
                  <c:v>335000</c:v>
                </c:pt>
                <c:pt idx="14937">
                  <c:v>187000</c:v>
                </c:pt>
                <c:pt idx="14938">
                  <c:v>450000</c:v>
                </c:pt>
                <c:pt idx="14939">
                  <c:v>280000</c:v>
                </c:pt>
                <c:pt idx="14940" formatCode="0.00E+00">
                  <c:v>1375000</c:v>
                </c:pt>
                <c:pt idx="14941">
                  <c:v>265000</c:v>
                </c:pt>
                <c:pt idx="14942">
                  <c:v>795000</c:v>
                </c:pt>
                <c:pt idx="14943">
                  <c:v>510000</c:v>
                </c:pt>
                <c:pt idx="14944">
                  <c:v>699900</c:v>
                </c:pt>
                <c:pt idx="14945">
                  <c:v>839000</c:v>
                </c:pt>
                <c:pt idx="14946">
                  <c:v>396000</c:v>
                </c:pt>
                <c:pt idx="14947">
                  <c:v>365000</c:v>
                </c:pt>
                <c:pt idx="14948">
                  <c:v>440000</c:v>
                </c:pt>
                <c:pt idx="14949">
                  <c:v>405000</c:v>
                </c:pt>
                <c:pt idx="14950">
                  <c:v>295000</c:v>
                </c:pt>
                <c:pt idx="14951">
                  <c:v>275000</c:v>
                </c:pt>
                <c:pt idx="14952">
                  <c:v>295000</c:v>
                </c:pt>
                <c:pt idx="14953" formatCode="0.00E+00">
                  <c:v>1500000</c:v>
                </c:pt>
                <c:pt idx="14954">
                  <c:v>795000</c:v>
                </c:pt>
                <c:pt idx="14955">
                  <c:v>650000</c:v>
                </c:pt>
                <c:pt idx="14956">
                  <c:v>260000</c:v>
                </c:pt>
                <c:pt idx="14957">
                  <c:v>382000</c:v>
                </c:pt>
                <c:pt idx="14958">
                  <c:v>790100</c:v>
                </c:pt>
                <c:pt idx="14959">
                  <c:v>220000</c:v>
                </c:pt>
                <c:pt idx="14960">
                  <c:v>799000</c:v>
                </c:pt>
                <c:pt idx="14961" formatCode="0.00E+00">
                  <c:v>1480000</c:v>
                </c:pt>
                <c:pt idx="14962">
                  <c:v>367300</c:v>
                </c:pt>
                <c:pt idx="14963">
                  <c:v>805000</c:v>
                </c:pt>
                <c:pt idx="14964">
                  <c:v>730000</c:v>
                </c:pt>
                <c:pt idx="14965">
                  <c:v>402000</c:v>
                </c:pt>
                <c:pt idx="14966">
                  <c:v>750000</c:v>
                </c:pt>
                <c:pt idx="14967">
                  <c:v>458000</c:v>
                </c:pt>
                <c:pt idx="14968">
                  <c:v>898000</c:v>
                </c:pt>
                <c:pt idx="14969">
                  <c:v>308000</c:v>
                </c:pt>
                <c:pt idx="14970">
                  <c:v>385000</c:v>
                </c:pt>
                <c:pt idx="14971" formatCode="0.00E+00">
                  <c:v>1020000</c:v>
                </c:pt>
                <c:pt idx="14972" formatCode="0.00E+00">
                  <c:v>1425000</c:v>
                </c:pt>
                <c:pt idx="14973">
                  <c:v>240000</c:v>
                </c:pt>
                <c:pt idx="14974">
                  <c:v>217000</c:v>
                </c:pt>
                <c:pt idx="14975">
                  <c:v>972000</c:v>
                </c:pt>
                <c:pt idx="14976">
                  <c:v>361280</c:v>
                </c:pt>
                <c:pt idx="14977">
                  <c:v>385000</c:v>
                </c:pt>
                <c:pt idx="14978">
                  <c:v>475000</c:v>
                </c:pt>
                <c:pt idx="14979">
                  <c:v>724950</c:v>
                </c:pt>
                <c:pt idx="14980">
                  <c:v>935000</c:v>
                </c:pt>
                <c:pt idx="14981">
                  <c:v>169950</c:v>
                </c:pt>
                <c:pt idx="14982">
                  <c:v>585000</c:v>
                </c:pt>
                <c:pt idx="14983">
                  <c:v>585000</c:v>
                </c:pt>
                <c:pt idx="14984">
                  <c:v>480000</c:v>
                </c:pt>
                <c:pt idx="14985">
                  <c:v>635000</c:v>
                </c:pt>
                <c:pt idx="14986">
                  <c:v>368750</c:v>
                </c:pt>
                <c:pt idx="14987">
                  <c:v>432500</c:v>
                </c:pt>
                <c:pt idx="14988">
                  <c:v>589000</c:v>
                </c:pt>
                <c:pt idx="14989">
                  <c:v>840000</c:v>
                </c:pt>
                <c:pt idx="14990">
                  <c:v>316500</c:v>
                </c:pt>
                <c:pt idx="14991">
                  <c:v>536000</c:v>
                </c:pt>
                <c:pt idx="14992">
                  <c:v>563750</c:v>
                </c:pt>
                <c:pt idx="14993">
                  <c:v>152500</c:v>
                </c:pt>
                <c:pt idx="14994">
                  <c:v>267950</c:v>
                </c:pt>
                <c:pt idx="14995" formatCode="0.00E+00">
                  <c:v>1640000</c:v>
                </c:pt>
                <c:pt idx="14996">
                  <c:v>269950</c:v>
                </c:pt>
                <c:pt idx="14997">
                  <c:v>731688</c:v>
                </c:pt>
                <c:pt idx="14998">
                  <c:v>240000</c:v>
                </c:pt>
                <c:pt idx="14999">
                  <c:v>555950</c:v>
                </c:pt>
                <c:pt idx="15000">
                  <c:v>289000</c:v>
                </c:pt>
                <c:pt idx="15001">
                  <c:v>525000</c:v>
                </c:pt>
                <c:pt idx="15002">
                  <c:v>745000</c:v>
                </c:pt>
                <c:pt idx="15003">
                  <c:v>397000</c:v>
                </c:pt>
                <c:pt idx="15004">
                  <c:v>233000</c:v>
                </c:pt>
                <c:pt idx="15005">
                  <c:v>625000</c:v>
                </c:pt>
                <c:pt idx="15006">
                  <c:v>535000</c:v>
                </c:pt>
                <c:pt idx="15007">
                  <c:v>270000</c:v>
                </c:pt>
                <c:pt idx="15008">
                  <c:v>360000</c:v>
                </c:pt>
                <c:pt idx="15009" formatCode="0.00E+00">
                  <c:v>1105000</c:v>
                </c:pt>
                <c:pt idx="15010">
                  <c:v>970000</c:v>
                </c:pt>
                <c:pt idx="15011">
                  <c:v>915000</c:v>
                </c:pt>
                <c:pt idx="15012">
                  <c:v>412000</c:v>
                </c:pt>
                <c:pt idx="15013">
                  <c:v>265000</c:v>
                </c:pt>
                <c:pt idx="15014">
                  <c:v>426000</c:v>
                </c:pt>
                <c:pt idx="15015">
                  <c:v>266000</c:v>
                </c:pt>
                <c:pt idx="15016">
                  <c:v>325000</c:v>
                </c:pt>
                <c:pt idx="15017">
                  <c:v>615000</c:v>
                </c:pt>
                <c:pt idx="15018">
                  <c:v>310000</c:v>
                </c:pt>
                <c:pt idx="15019">
                  <c:v>340000</c:v>
                </c:pt>
                <c:pt idx="15020">
                  <c:v>562500</c:v>
                </c:pt>
                <c:pt idx="15021">
                  <c:v>447000</c:v>
                </c:pt>
                <c:pt idx="15022" formatCode="0.00E+00">
                  <c:v>2450000</c:v>
                </c:pt>
                <c:pt idx="15023">
                  <c:v>250000</c:v>
                </c:pt>
                <c:pt idx="15024">
                  <c:v>633000</c:v>
                </c:pt>
                <c:pt idx="15025">
                  <c:v>310000</c:v>
                </c:pt>
                <c:pt idx="15026">
                  <c:v>439000</c:v>
                </c:pt>
                <c:pt idx="15027">
                  <c:v>470000</c:v>
                </c:pt>
                <c:pt idx="15028">
                  <c:v>270000</c:v>
                </c:pt>
                <c:pt idx="15029">
                  <c:v>299500</c:v>
                </c:pt>
                <c:pt idx="15030">
                  <c:v>227000</c:v>
                </c:pt>
                <c:pt idx="15031">
                  <c:v>735000</c:v>
                </c:pt>
                <c:pt idx="15032">
                  <c:v>537000</c:v>
                </c:pt>
                <c:pt idx="15033">
                  <c:v>699000</c:v>
                </c:pt>
                <c:pt idx="15034">
                  <c:v>330000</c:v>
                </c:pt>
                <c:pt idx="15035">
                  <c:v>229000</c:v>
                </c:pt>
                <c:pt idx="15036">
                  <c:v>200000</c:v>
                </c:pt>
                <c:pt idx="15037">
                  <c:v>522500</c:v>
                </c:pt>
                <c:pt idx="15038" formatCode="0.00E+00">
                  <c:v>1295000</c:v>
                </c:pt>
                <c:pt idx="15039" formatCode="0.00E+00">
                  <c:v>2000000</c:v>
                </c:pt>
                <c:pt idx="15040">
                  <c:v>200000</c:v>
                </c:pt>
                <c:pt idx="15041">
                  <c:v>352000</c:v>
                </c:pt>
                <c:pt idx="15042">
                  <c:v>855000</c:v>
                </c:pt>
                <c:pt idx="15043">
                  <c:v>267000</c:v>
                </c:pt>
                <c:pt idx="15044">
                  <c:v>484000</c:v>
                </c:pt>
                <c:pt idx="15045">
                  <c:v>402000</c:v>
                </c:pt>
                <c:pt idx="15046">
                  <c:v>905000</c:v>
                </c:pt>
                <c:pt idx="15047">
                  <c:v>274000</c:v>
                </c:pt>
                <c:pt idx="15048">
                  <c:v>475000</c:v>
                </c:pt>
                <c:pt idx="15049" formatCode="0.00E+00">
                  <c:v>1535000</c:v>
                </c:pt>
                <c:pt idx="15050">
                  <c:v>628000</c:v>
                </c:pt>
                <c:pt idx="15051">
                  <c:v>675000</c:v>
                </c:pt>
                <c:pt idx="15052">
                  <c:v>429900</c:v>
                </c:pt>
                <c:pt idx="15053">
                  <c:v>260000</c:v>
                </c:pt>
                <c:pt idx="15054">
                  <c:v>690000</c:v>
                </c:pt>
                <c:pt idx="15055" formatCode="0.00E+00">
                  <c:v>1081000</c:v>
                </c:pt>
                <c:pt idx="15056">
                  <c:v>360000</c:v>
                </c:pt>
                <c:pt idx="15057">
                  <c:v>499000</c:v>
                </c:pt>
                <c:pt idx="15058">
                  <c:v>159000</c:v>
                </c:pt>
                <c:pt idx="15059">
                  <c:v>430000</c:v>
                </c:pt>
                <c:pt idx="15060" formatCode="0.00E+00">
                  <c:v>1050000</c:v>
                </c:pt>
                <c:pt idx="15061">
                  <c:v>725000</c:v>
                </c:pt>
                <c:pt idx="15062">
                  <c:v>150000</c:v>
                </c:pt>
                <c:pt idx="15063">
                  <c:v>840000</c:v>
                </c:pt>
                <c:pt idx="15064">
                  <c:v>499000</c:v>
                </c:pt>
                <c:pt idx="15065">
                  <c:v>285000</c:v>
                </c:pt>
                <c:pt idx="15066">
                  <c:v>340000</c:v>
                </c:pt>
                <c:pt idx="15067">
                  <c:v>405100</c:v>
                </c:pt>
                <c:pt idx="15068">
                  <c:v>464000</c:v>
                </c:pt>
                <c:pt idx="15069">
                  <c:v>723000</c:v>
                </c:pt>
                <c:pt idx="15070">
                  <c:v>430000</c:v>
                </c:pt>
                <c:pt idx="15071">
                  <c:v>645000</c:v>
                </c:pt>
                <c:pt idx="15072" formatCode="0.00E+00">
                  <c:v>1580000</c:v>
                </c:pt>
                <c:pt idx="15073">
                  <c:v>925000</c:v>
                </c:pt>
                <c:pt idx="15074">
                  <c:v>759000</c:v>
                </c:pt>
                <c:pt idx="15075">
                  <c:v>690000</c:v>
                </c:pt>
                <c:pt idx="15076">
                  <c:v>358800</c:v>
                </c:pt>
                <c:pt idx="15077">
                  <c:v>683000</c:v>
                </c:pt>
                <c:pt idx="15078">
                  <c:v>650000</c:v>
                </c:pt>
                <c:pt idx="15079">
                  <c:v>288000</c:v>
                </c:pt>
                <c:pt idx="15080">
                  <c:v>209950</c:v>
                </c:pt>
                <c:pt idx="15081">
                  <c:v>939000</c:v>
                </c:pt>
                <c:pt idx="15082">
                  <c:v>320000</c:v>
                </c:pt>
                <c:pt idx="15083">
                  <c:v>283748</c:v>
                </c:pt>
                <c:pt idx="15084">
                  <c:v>370000</c:v>
                </c:pt>
                <c:pt idx="15085">
                  <c:v>399950</c:v>
                </c:pt>
                <c:pt idx="15086">
                  <c:v>360000</c:v>
                </c:pt>
                <c:pt idx="15087">
                  <c:v>365000</c:v>
                </c:pt>
                <c:pt idx="15088">
                  <c:v>396900</c:v>
                </c:pt>
                <c:pt idx="15089">
                  <c:v>321000</c:v>
                </c:pt>
                <c:pt idx="15090">
                  <c:v>245000</c:v>
                </c:pt>
                <c:pt idx="15091">
                  <c:v>502000</c:v>
                </c:pt>
                <c:pt idx="15092">
                  <c:v>257000</c:v>
                </c:pt>
                <c:pt idx="15093">
                  <c:v>423000</c:v>
                </c:pt>
                <c:pt idx="15094">
                  <c:v>485000</c:v>
                </c:pt>
                <c:pt idx="15095">
                  <c:v>500000</c:v>
                </c:pt>
                <c:pt idx="15096">
                  <c:v>442000</c:v>
                </c:pt>
                <c:pt idx="15097">
                  <c:v>475000</c:v>
                </c:pt>
                <c:pt idx="15098">
                  <c:v>625000</c:v>
                </c:pt>
                <c:pt idx="15099">
                  <c:v>194000</c:v>
                </c:pt>
                <c:pt idx="15100">
                  <c:v>410000</c:v>
                </c:pt>
                <c:pt idx="15101" formatCode="0.00E+00">
                  <c:v>1034500</c:v>
                </c:pt>
                <c:pt idx="15102">
                  <c:v>490000</c:v>
                </c:pt>
                <c:pt idx="15103">
                  <c:v>348500</c:v>
                </c:pt>
                <c:pt idx="15104">
                  <c:v>380000</c:v>
                </c:pt>
                <c:pt idx="15105">
                  <c:v>660000</c:v>
                </c:pt>
                <c:pt idx="15106">
                  <c:v>525000</c:v>
                </c:pt>
                <c:pt idx="15107">
                  <c:v>235000</c:v>
                </c:pt>
                <c:pt idx="15108" formatCode="0.00E+00">
                  <c:v>1210000</c:v>
                </c:pt>
                <c:pt idx="15109">
                  <c:v>397950</c:v>
                </c:pt>
                <c:pt idx="15110">
                  <c:v>268000</c:v>
                </c:pt>
                <c:pt idx="15111">
                  <c:v>525000</c:v>
                </c:pt>
                <c:pt idx="15112">
                  <c:v>549950</c:v>
                </c:pt>
                <c:pt idx="15113">
                  <c:v>370000</c:v>
                </c:pt>
                <c:pt idx="15114">
                  <c:v>299000</c:v>
                </c:pt>
                <c:pt idx="15115">
                  <c:v>715000</c:v>
                </c:pt>
                <c:pt idx="15116">
                  <c:v>430000</c:v>
                </c:pt>
                <c:pt idx="15117">
                  <c:v>345000</c:v>
                </c:pt>
                <c:pt idx="15118" formatCode="0.00E+00">
                  <c:v>1600000</c:v>
                </c:pt>
                <c:pt idx="15119">
                  <c:v>534640</c:v>
                </c:pt>
                <c:pt idx="15120" formatCode="0.00E+00">
                  <c:v>1225000</c:v>
                </c:pt>
                <c:pt idx="15121">
                  <c:v>351000</c:v>
                </c:pt>
                <c:pt idx="15122">
                  <c:v>745000</c:v>
                </c:pt>
                <c:pt idx="15123">
                  <c:v>320000</c:v>
                </c:pt>
                <c:pt idx="15124">
                  <c:v>555700</c:v>
                </c:pt>
                <c:pt idx="15125">
                  <c:v>690000</c:v>
                </c:pt>
                <c:pt idx="15126">
                  <c:v>449000</c:v>
                </c:pt>
                <c:pt idx="15127">
                  <c:v>308500</c:v>
                </c:pt>
                <c:pt idx="15128">
                  <c:v>340000</c:v>
                </c:pt>
                <c:pt idx="15129">
                  <c:v>937750</c:v>
                </c:pt>
                <c:pt idx="15130">
                  <c:v>725126</c:v>
                </c:pt>
                <c:pt idx="15131">
                  <c:v>135000</c:v>
                </c:pt>
                <c:pt idx="15132">
                  <c:v>635000</c:v>
                </c:pt>
                <c:pt idx="15133">
                  <c:v>245500</c:v>
                </c:pt>
                <c:pt idx="15134">
                  <c:v>230000</c:v>
                </c:pt>
                <c:pt idx="15135" formatCode="0.00E+00">
                  <c:v>1770000</c:v>
                </c:pt>
                <c:pt idx="15136">
                  <c:v>425000</c:v>
                </c:pt>
                <c:pt idx="15137">
                  <c:v>220000</c:v>
                </c:pt>
                <c:pt idx="15138">
                  <c:v>370000</c:v>
                </c:pt>
                <c:pt idx="15139">
                  <c:v>390000</c:v>
                </c:pt>
                <c:pt idx="15140">
                  <c:v>239000</c:v>
                </c:pt>
                <c:pt idx="15141">
                  <c:v>345000</c:v>
                </c:pt>
                <c:pt idx="15142">
                  <c:v>289000</c:v>
                </c:pt>
                <c:pt idx="15143">
                  <c:v>285000</c:v>
                </c:pt>
                <c:pt idx="15144">
                  <c:v>147400</c:v>
                </c:pt>
                <c:pt idx="15145">
                  <c:v>600000</c:v>
                </c:pt>
                <c:pt idx="15146">
                  <c:v>245000</c:v>
                </c:pt>
                <c:pt idx="15147">
                  <c:v>520000</c:v>
                </c:pt>
                <c:pt idx="15148">
                  <c:v>352500</c:v>
                </c:pt>
                <c:pt idx="15149">
                  <c:v>448000</c:v>
                </c:pt>
                <c:pt idx="15150">
                  <c:v>270000</c:v>
                </c:pt>
                <c:pt idx="15151">
                  <c:v>872500</c:v>
                </c:pt>
                <c:pt idx="15152" formatCode="0.00E+00">
                  <c:v>2152500</c:v>
                </c:pt>
                <c:pt idx="15153">
                  <c:v>225000</c:v>
                </c:pt>
                <c:pt idx="15154">
                  <c:v>735000</c:v>
                </c:pt>
                <c:pt idx="15155">
                  <c:v>375000</c:v>
                </c:pt>
                <c:pt idx="15156">
                  <c:v>169000</c:v>
                </c:pt>
                <c:pt idx="15157">
                  <c:v>279950</c:v>
                </c:pt>
                <c:pt idx="15158" formatCode="0.00E+00">
                  <c:v>1950000</c:v>
                </c:pt>
                <c:pt idx="15159">
                  <c:v>310000</c:v>
                </c:pt>
                <c:pt idx="15160">
                  <c:v>975000</c:v>
                </c:pt>
                <c:pt idx="15161">
                  <c:v>650000</c:v>
                </c:pt>
                <c:pt idx="15162">
                  <c:v>930000</c:v>
                </c:pt>
                <c:pt idx="15163">
                  <c:v>412000</c:v>
                </c:pt>
                <c:pt idx="15164">
                  <c:v>225000</c:v>
                </c:pt>
                <c:pt idx="15165">
                  <c:v>507000</c:v>
                </c:pt>
                <c:pt idx="15166" formatCode="0.00E+00">
                  <c:v>1755000</c:v>
                </c:pt>
                <c:pt idx="15167">
                  <c:v>230000</c:v>
                </c:pt>
                <c:pt idx="15168">
                  <c:v>316000</c:v>
                </c:pt>
                <c:pt idx="15169">
                  <c:v>616200</c:v>
                </c:pt>
                <c:pt idx="15170">
                  <c:v>509900</c:v>
                </c:pt>
                <c:pt idx="15171">
                  <c:v>370000</c:v>
                </c:pt>
                <c:pt idx="15172">
                  <c:v>619100</c:v>
                </c:pt>
                <c:pt idx="15173">
                  <c:v>805000</c:v>
                </c:pt>
                <c:pt idx="15174">
                  <c:v>612125</c:v>
                </c:pt>
                <c:pt idx="15175">
                  <c:v>350000</c:v>
                </c:pt>
                <c:pt idx="15176">
                  <c:v>225000</c:v>
                </c:pt>
                <c:pt idx="15177">
                  <c:v>335000</c:v>
                </c:pt>
                <c:pt idx="15178">
                  <c:v>972800</c:v>
                </c:pt>
                <c:pt idx="15179">
                  <c:v>500000</c:v>
                </c:pt>
                <c:pt idx="15180" formatCode="0.00E+00">
                  <c:v>2200000</c:v>
                </c:pt>
                <c:pt idx="15181">
                  <c:v>415000</c:v>
                </c:pt>
                <c:pt idx="15182">
                  <c:v>399000</c:v>
                </c:pt>
                <c:pt idx="15183">
                  <c:v>376000</c:v>
                </c:pt>
                <c:pt idx="15184">
                  <c:v>340000</c:v>
                </c:pt>
                <c:pt idx="15185">
                  <c:v>490000</c:v>
                </c:pt>
                <c:pt idx="15186">
                  <c:v>374000</c:v>
                </c:pt>
                <c:pt idx="15187">
                  <c:v>852000</c:v>
                </c:pt>
                <c:pt idx="15188">
                  <c:v>473000</c:v>
                </c:pt>
                <c:pt idx="15189">
                  <c:v>540000</c:v>
                </c:pt>
                <c:pt idx="15190">
                  <c:v>431000</c:v>
                </c:pt>
                <c:pt idx="15191">
                  <c:v>435000</c:v>
                </c:pt>
                <c:pt idx="15192" formatCode="0.00E+00">
                  <c:v>1051000</c:v>
                </c:pt>
                <c:pt idx="15193">
                  <c:v>450000</c:v>
                </c:pt>
                <c:pt idx="15194">
                  <c:v>157500</c:v>
                </c:pt>
                <c:pt idx="15195">
                  <c:v>244000</c:v>
                </c:pt>
                <c:pt idx="15196">
                  <c:v>550000</c:v>
                </c:pt>
                <c:pt idx="15197">
                  <c:v>975000</c:v>
                </c:pt>
                <c:pt idx="15198">
                  <c:v>426500</c:v>
                </c:pt>
                <c:pt idx="15199">
                  <c:v>350000</c:v>
                </c:pt>
                <c:pt idx="15200">
                  <c:v>615000</c:v>
                </c:pt>
                <c:pt idx="15201">
                  <c:v>542000</c:v>
                </c:pt>
                <c:pt idx="15202">
                  <c:v>710000</c:v>
                </c:pt>
                <c:pt idx="15203">
                  <c:v>289950</c:v>
                </c:pt>
                <c:pt idx="15204" formatCode="0.00E+00">
                  <c:v>1900000</c:v>
                </c:pt>
                <c:pt idx="15205">
                  <c:v>528000</c:v>
                </c:pt>
                <c:pt idx="15206">
                  <c:v>471000</c:v>
                </c:pt>
                <c:pt idx="15207">
                  <c:v>250000</c:v>
                </c:pt>
                <c:pt idx="15208">
                  <c:v>155000</c:v>
                </c:pt>
                <c:pt idx="15209">
                  <c:v>515000</c:v>
                </c:pt>
                <c:pt idx="15210">
                  <c:v>336600</c:v>
                </c:pt>
                <c:pt idx="15211">
                  <c:v>915000</c:v>
                </c:pt>
                <c:pt idx="15212">
                  <c:v>350000</c:v>
                </c:pt>
                <c:pt idx="15213" formatCode="0.00E+00">
                  <c:v>1300000</c:v>
                </c:pt>
                <c:pt idx="15214">
                  <c:v>175000</c:v>
                </c:pt>
                <c:pt idx="15215">
                  <c:v>545000</c:v>
                </c:pt>
                <c:pt idx="15216">
                  <c:v>475000</c:v>
                </c:pt>
                <c:pt idx="15217">
                  <c:v>390000</c:v>
                </c:pt>
                <c:pt idx="15218">
                  <c:v>645000</c:v>
                </c:pt>
                <c:pt idx="15219">
                  <c:v>410000</c:v>
                </c:pt>
                <c:pt idx="15220">
                  <c:v>480000</c:v>
                </c:pt>
                <c:pt idx="15221">
                  <c:v>725000</c:v>
                </c:pt>
                <c:pt idx="15222" formatCode="0.00E+00">
                  <c:v>1150000</c:v>
                </c:pt>
                <c:pt idx="15223">
                  <c:v>300000</c:v>
                </c:pt>
                <c:pt idx="15224">
                  <c:v>752000</c:v>
                </c:pt>
                <c:pt idx="15225">
                  <c:v>585000</c:v>
                </c:pt>
                <c:pt idx="15226">
                  <c:v>678700</c:v>
                </c:pt>
                <c:pt idx="15227">
                  <c:v>603000</c:v>
                </c:pt>
                <c:pt idx="15228">
                  <c:v>715000</c:v>
                </c:pt>
                <c:pt idx="15229" formatCode="0.00E+00">
                  <c:v>1395000</c:v>
                </c:pt>
                <c:pt idx="15230" formatCode="0.00E+00">
                  <c:v>1085000</c:v>
                </c:pt>
                <c:pt idx="15231">
                  <c:v>467500</c:v>
                </c:pt>
                <c:pt idx="15232">
                  <c:v>359000</c:v>
                </c:pt>
                <c:pt idx="15233">
                  <c:v>745000</c:v>
                </c:pt>
                <c:pt idx="15234">
                  <c:v>450000</c:v>
                </c:pt>
                <c:pt idx="15235">
                  <c:v>935000</c:v>
                </c:pt>
                <c:pt idx="15236">
                  <c:v>615000</c:v>
                </c:pt>
                <c:pt idx="15237" formatCode="0.00E+00">
                  <c:v>1031000</c:v>
                </c:pt>
                <c:pt idx="15238">
                  <c:v>283500</c:v>
                </c:pt>
                <c:pt idx="15239">
                  <c:v>340000</c:v>
                </c:pt>
                <c:pt idx="15240">
                  <c:v>370000</c:v>
                </c:pt>
                <c:pt idx="15241" formatCode="0.00E+00">
                  <c:v>1150000</c:v>
                </c:pt>
                <c:pt idx="15242">
                  <c:v>265000</c:v>
                </c:pt>
                <c:pt idx="15243">
                  <c:v>480000</c:v>
                </c:pt>
                <c:pt idx="15244">
                  <c:v>667500</c:v>
                </c:pt>
                <c:pt idx="15245" formatCode="0.00E+00">
                  <c:v>1398000</c:v>
                </c:pt>
                <c:pt idx="15246" formatCode="0.00E+00">
                  <c:v>2300000</c:v>
                </c:pt>
                <c:pt idx="15247">
                  <c:v>465000</c:v>
                </c:pt>
                <c:pt idx="15248">
                  <c:v>192500</c:v>
                </c:pt>
                <c:pt idx="15249">
                  <c:v>345000</c:v>
                </c:pt>
                <c:pt idx="15250">
                  <c:v>439800</c:v>
                </c:pt>
                <c:pt idx="15251">
                  <c:v>468000</c:v>
                </c:pt>
                <c:pt idx="15252">
                  <c:v>775000</c:v>
                </c:pt>
                <c:pt idx="15253">
                  <c:v>684680</c:v>
                </c:pt>
                <c:pt idx="15254">
                  <c:v>910000</c:v>
                </c:pt>
                <c:pt idx="15255" formatCode="0.00E+00">
                  <c:v>3640900</c:v>
                </c:pt>
                <c:pt idx="15256">
                  <c:v>375000</c:v>
                </c:pt>
                <c:pt idx="15257">
                  <c:v>250000</c:v>
                </c:pt>
                <c:pt idx="15258" formatCode="0.00E+00">
                  <c:v>3065000</c:v>
                </c:pt>
                <c:pt idx="15259">
                  <c:v>442500</c:v>
                </c:pt>
                <c:pt idx="15260">
                  <c:v>900000</c:v>
                </c:pt>
                <c:pt idx="15261">
                  <c:v>699000</c:v>
                </c:pt>
                <c:pt idx="15262">
                  <c:v>360000</c:v>
                </c:pt>
                <c:pt idx="15263" formatCode="0.00E+00">
                  <c:v>1675000</c:v>
                </c:pt>
                <c:pt idx="15264">
                  <c:v>675000</c:v>
                </c:pt>
                <c:pt idx="15265">
                  <c:v>345000</c:v>
                </c:pt>
                <c:pt idx="15266">
                  <c:v>229000</c:v>
                </c:pt>
                <c:pt idx="15267">
                  <c:v>300000</c:v>
                </c:pt>
                <c:pt idx="15268">
                  <c:v>392500</c:v>
                </c:pt>
                <c:pt idx="15269">
                  <c:v>552000</c:v>
                </c:pt>
                <c:pt idx="15270">
                  <c:v>457000</c:v>
                </c:pt>
                <c:pt idx="15271">
                  <c:v>518000</c:v>
                </c:pt>
                <c:pt idx="15272">
                  <c:v>237000</c:v>
                </c:pt>
                <c:pt idx="15273">
                  <c:v>399950</c:v>
                </c:pt>
                <c:pt idx="15274">
                  <c:v>605000</c:v>
                </c:pt>
                <c:pt idx="15275">
                  <c:v>295000</c:v>
                </c:pt>
                <c:pt idx="15276">
                  <c:v>513000</c:v>
                </c:pt>
                <c:pt idx="15277">
                  <c:v>772500</c:v>
                </c:pt>
                <c:pt idx="15278">
                  <c:v>765000</c:v>
                </c:pt>
                <c:pt idx="15279">
                  <c:v>696950</c:v>
                </c:pt>
                <c:pt idx="15280">
                  <c:v>329000</c:v>
                </c:pt>
                <c:pt idx="15281">
                  <c:v>339999</c:v>
                </c:pt>
                <c:pt idx="15282">
                  <c:v>364500</c:v>
                </c:pt>
                <c:pt idx="15283">
                  <c:v>607500</c:v>
                </c:pt>
                <c:pt idx="15284">
                  <c:v>550000</c:v>
                </c:pt>
                <c:pt idx="15285">
                  <c:v>479900</c:v>
                </c:pt>
                <c:pt idx="15286" formatCode="0.00E+00">
                  <c:v>1120280</c:v>
                </c:pt>
                <c:pt idx="15287">
                  <c:v>192000</c:v>
                </c:pt>
                <c:pt idx="15288">
                  <c:v>250000</c:v>
                </c:pt>
                <c:pt idx="15289">
                  <c:v>340000</c:v>
                </c:pt>
                <c:pt idx="15290">
                  <c:v>340000</c:v>
                </c:pt>
                <c:pt idx="15291">
                  <c:v>635250</c:v>
                </c:pt>
                <c:pt idx="15292">
                  <c:v>324800</c:v>
                </c:pt>
                <c:pt idx="15293">
                  <c:v>78000</c:v>
                </c:pt>
                <c:pt idx="15294">
                  <c:v>400000</c:v>
                </c:pt>
                <c:pt idx="15295">
                  <c:v>640500</c:v>
                </c:pt>
                <c:pt idx="15296">
                  <c:v>570000</c:v>
                </c:pt>
                <c:pt idx="15297" formatCode="0.00E+00">
                  <c:v>1330000</c:v>
                </c:pt>
                <c:pt idx="15298">
                  <c:v>330490</c:v>
                </c:pt>
                <c:pt idx="15299">
                  <c:v>325000</c:v>
                </c:pt>
                <c:pt idx="15300">
                  <c:v>335000</c:v>
                </c:pt>
                <c:pt idx="15301">
                  <c:v>314000</c:v>
                </c:pt>
                <c:pt idx="15302">
                  <c:v>625000</c:v>
                </c:pt>
                <c:pt idx="15303">
                  <c:v>809000</c:v>
                </c:pt>
                <c:pt idx="15304">
                  <c:v>535000</c:v>
                </c:pt>
                <c:pt idx="15305">
                  <c:v>275000</c:v>
                </c:pt>
                <c:pt idx="15306">
                  <c:v>358000</c:v>
                </c:pt>
                <c:pt idx="15307">
                  <c:v>297975</c:v>
                </c:pt>
                <c:pt idx="15308">
                  <c:v>492000</c:v>
                </c:pt>
                <c:pt idx="15309">
                  <c:v>210000</c:v>
                </c:pt>
                <c:pt idx="15310">
                  <c:v>622500</c:v>
                </c:pt>
                <c:pt idx="15311">
                  <c:v>550000</c:v>
                </c:pt>
                <c:pt idx="15312">
                  <c:v>190000</c:v>
                </c:pt>
                <c:pt idx="15313">
                  <c:v>340000</c:v>
                </c:pt>
                <c:pt idx="15314">
                  <c:v>678000</c:v>
                </c:pt>
                <c:pt idx="15315">
                  <c:v>275000</c:v>
                </c:pt>
                <c:pt idx="15316">
                  <c:v>493000</c:v>
                </c:pt>
                <c:pt idx="15317">
                  <c:v>147000</c:v>
                </c:pt>
                <c:pt idx="15318">
                  <c:v>334000</c:v>
                </c:pt>
                <c:pt idx="15319">
                  <c:v>605000</c:v>
                </c:pt>
                <c:pt idx="15320">
                  <c:v>365000</c:v>
                </c:pt>
                <c:pt idx="15321">
                  <c:v>345000</c:v>
                </c:pt>
                <c:pt idx="15322">
                  <c:v>999000</c:v>
                </c:pt>
                <c:pt idx="15323">
                  <c:v>470000</c:v>
                </c:pt>
                <c:pt idx="15324">
                  <c:v>599000</c:v>
                </c:pt>
                <c:pt idx="15325">
                  <c:v>255000</c:v>
                </c:pt>
                <c:pt idx="15326">
                  <c:v>295000</c:v>
                </c:pt>
                <c:pt idx="15327">
                  <c:v>550000</c:v>
                </c:pt>
                <c:pt idx="15328" formatCode="0.00E+00">
                  <c:v>1305000</c:v>
                </c:pt>
                <c:pt idx="15329">
                  <c:v>225000</c:v>
                </c:pt>
                <c:pt idx="15330">
                  <c:v>520000</c:v>
                </c:pt>
                <c:pt idx="15331">
                  <c:v>345000</c:v>
                </c:pt>
                <c:pt idx="15332">
                  <c:v>475000</c:v>
                </c:pt>
                <c:pt idx="15333">
                  <c:v>497500</c:v>
                </c:pt>
                <c:pt idx="15334">
                  <c:v>649500</c:v>
                </c:pt>
                <c:pt idx="15335">
                  <c:v>734500</c:v>
                </c:pt>
                <c:pt idx="15336">
                  <c:v>276000</c:v>
                </c:pt>
                <c:pt idx="15337">
                  <c:v>235000</c:v>
                </c:pt>
                <c:pt idx="15338">
                  <c:v>325000</c:v>
                </c:pt>
                <c:pt idx="15339">
                  <c:v>425000</c:v>
                </c:pt>
                <c:pt idx="15340">
                  <c:v>307000</c:v>
                </c:pt>
                <c:pt idx="15341">
                  <c:v>635000</c:v>
                </c:pt>
                <c:pt idx="15342">
                  <c:v>223000</c:v>
                </c:pt>
                <c:pt idx="15343">
                  <c:v>425000</c:v>
                </c:pt>
                <c:pt idx="15344">
                  <c:v>190000</c:v>
                </c:pt>
                <c:pt idx="15345">
                  <c:v>275000</c:v>
                </c:pt>
                <c:pt idx="15346">
                  <c:v>450000</c:v>
                </c:pt>
                <c:pt idx="15347" formatCode="0.00E+00">
                  <c:v>1468000</c:v>
                </c:pt>
                <c:pt idx="15348">
                  <c:v>550000</c:v>
                </c:pt>
                <c:pt idx="15349">
                  <c:v>835000</c:v>
                </c:pt>
                <c:pt idx="15350">
                  <c:v>900000</c:v>
                </c:pt>
                <c:pt idx="15351">
                  <c:v>290000</c:v>
                </c:pt>
                <c:pt idx="15352" formatCode="0.00E+00">
                  <c:v>1035000</c:v>
                </c:pt>
                <c:pt idx="15353">
                  <c:v>780000</c:v>
                </c:pt>
                <c:pt idx="15354">
                  <c:v>572500</c:v>
                </c:pt>
                <c:pt idx="15355">
                  <c:v>389000</c:v>
                </c:pt>
                <c:pt idx="15356">
                  <c:v>350000</c:v>
                </c:pt>
                <c:pt idx="15357">
                  <c:v>476000</c:v>
                </c:pt>
                <c:pt idx="15358" formatCode="0.00E+00">
                  <c:v>1046250</c:v>
                </c:pt>
                <c:pt idx="15359">
                  <c:v>287000</c:v>
                </c:pt>
                <c:pt idx="15360">
                  <c:v>707500</c:v>
                </c:pt>
                <c:pt idx="15361">
                  <c:v>464500</c:v>
                </c:pt>
                <c:pt idx="15362">
                  <c:v>720000</c:v>
                </c:pt>
                <c:pt idx="15363">
                  <c:v>319000</c:v>
                </c:pt>
                <c:pt idx="15364">
                  <c:v>330000</c:v>
                </c:pt>
                <c:pt idx="15365">
                  <c:v>120750</c:v>
                </c:pt>
                <c:pt idx="15366">
                  <c:v>195000</c:v>
                </c:pt>
                <c:pt idx="15367">
                  <c:v>650000</c:v>
                </c:pt>
                <c:pt idx="15368">
                  <c:v>530000</c:v>
                </c:pt>
                <c:pt idx="15369">
                  <c:v>825000</c:v>
                </c:pt>
                <c:pt idx="15370">
                  <c:v>436000</c:v>
                </c:pt>
                <c:pt idx="15371">
                  <c:v>658000</c:v>
                </c:pt>
                <c:pt idx="15372">
                  <c:v>547500</c:v>
                </c:pt>
                <c:pt idx="15373">
                  <c:v>762000</c:v>
                </c:pt>
                <c:pt idx="15374">
                  <c:v>340000</c:v>
                </c:pt>
                <c:pt idx="15375">
                  <c:v>880000</c:v>
                </c:pt>
                <c:pt idx="15376" formatCode="0.00E+00">
                  <c:v>1220000</c:v>
                </c:pt>
                <c:pt idx="15377" formatCode="0.00E+00">
                  <c:v>1950000</c:v>
                </c:pt>
                <c:pt idx="15378">
                  <c:v>382500</c:v>
                </c:pt>
                <c:pt idx="15379">
                  <c:v>344500</c:v>
                </c:pt>
                <c:pt idx="15380">
                  <c:v>375000</c:v>
                </c:pt>
                <c:pt idx="15381">
                  <c:v>276000</c:v>
                </c:pt>
                <c:pt idx="15382">
                  <c:v>500000</c:v>
                </c:pt>
                <c:pt idx="15383">
                  <c:v>330000</c:v>
                </c:pt>
                <c:pt idx="15384">
                  <c:v>328000</c:v>
                </c:pt>
                <c:pt idx="15385">
                  <c:v>450000</c:v>
                </c:pt>
                <c:pt idx="15386">
                  <c:v>840500</c:v>
                </c:pt>
                <c:pt idx="15387">
                  <c:v>679000</c:v>
                </c:pt>
                <c:pt idx="15388">
                  <c:v>270000</c:v>
                </c:pt>
                <c:pt idx="15389">
                  <c:v>757500</c:v>
                </c:pt>
                <c:pt idx="15390">
                  <c:v>524950</c:v>
                </c:pt>
                <c:pt idx="15391">
                  <c:v>424900</c:v>
                </c:pt>
                <c:pt idx="15392">
                  <c:v>551100</c:v>
                </c:pt>
                <c:pt idx="15393">
                  <c:v>421000</c:v>
                </c:pt>
                <c:pt idx="15394">
                  <c:v>635000</c:v>
                </c:pt>
                <c:pt idx="15395">
                  <c:v>255000</c:v>
                </c:pt>
                <c:pt idx="15396">
                  <c:v>419950</c:v>
                </c:pt>
                <c:pt idx="15397">
                  <c:v>325000</c:v>
                </c:pt>
                <c:pt idx="15398">
                  <c:v>281000</c:v>
                </c:pt>
                <c:pt idx="15399">
                  <c:v>655275</c:v>
                </c:pt>
                <c:pt idx="15400">
                  <c:v>861000</c:v>
                </c:pt>
                <c:pt idx="15401">
                  <c:v>850000</c:v>
                </c:pt>
                <c:pt idx="15402">
                  <c:v>246000</c:v>
                </c:pt>
                <c:pt idx="15403">
                  <c:v>380000</c:v>
                </c:pt>
                <c:pt idx="15404">
                  <c:v>813000</c:v>
                </c:pt>
                <c:pt idx="15405">
                  <c:v>990000</c:v>
                </c:pt>
                <c:pt idx="15406">
                  <c:v>650000</c:v>
                </c:pt>
                <c:pt idx="15407">
                  <c:v>273000</c:v>
                </c:pt>
                <c:pt idx="15408">
                  <c:v>398000</c:v>
                </c:pt>
                <c:pt idx="15409">
                  <c:v>200000</c:v>
                </c:pt>
                <c:pt idx="15410">
                  <c:v>839000</c:v>
                </c:pt>
                <c:pt idx="15411">
                  <c:v>502000</c:v>
                </c:pt>
                <c:pt idx="15412">
                  <c:v>305000</c:v>
                </c:pt>
                <c:pt idx="15413">
                  <c:v>574950</c:v>
                </c:pt>
                <c:pt idx="15414">
                  <c:v>311000</c:v>
                </c:pt>
                <c:pt idx="15415" formatCode="0.00E+00">
                  <c:v>1650000</c:v>
                </c:pt>
                <c:pt idx="15416">
                  <c:v>387000</c:v>
                </c:pt>
                <c:pt idx="15417">
                  <c:v>375000</c:v>
                </c:pt>
                <c:pt idx="15418">
                  <c:v>175000</c:v>
                </c:pt>
                <c:pt idx="15419">
                  <c:v>248000</c:v>
                </c:pt>
                <c:pt idx="15420">
                  <c:v>336750</c:v>
                </c:pt>
                <c:pt idx="15421">
                  <c:v>685000</c:v>
                </c:pt>
                <c:pt idx="15422">
                  <c:v>645000</c:v>
                </c:pt>
                <c:pt idx="15423">
                  <c:v>279000</c:v>
                </c:pt>
                <c:pt idx="15424">
                  <c:v>479000</c:v>
                </c:pt>
                <c:pt idx="15425">
                  <c:v>466000</c:v>
                </c:pt>
                <c:pt idx="15426">
                  <c:v>361500</c:v>
                </c:pt>
                <c:pt idx="15427">
                  <c:v>404000</c:v>
                </c:pt>
                <c:pt idx="15428">
                  <c:v>319000</c:v>
                </c:pt>
                <c:pt idx="15429">
                  <c:v>320000</c:v>
                </c:pt>
                <c:pt idx="15430" formatCode="0.00E+00">
                  <c:v>1311000</c:v>
                </c:pt>
                <c:pt idx="15431" formatCode="0.00E+00">
                  <c:v>1000000</c:v>
                </c:pt>
                <c:pt idx="15432">
                  <c:v>660000</c:v>
                </c:pt>
                <c:pt idx="15433">
                  <c:v>546000</c:v>
                </c:pt>
                <c:pt idx="15434">
                  <c:v>300000</c:v>
                </c:pt>
                <c:pt idx="15435">
                  <c:v>500000</c:v>
                </c:pt>
                <c:pt idx="15436">
                  <c:v>381500</c:v>
                </c:pt>
                <c:pt idx="15437">
                  <c:v>990000</c:v>
                </c:pt>
                <c:pt idx="15438">
                  <c:v>278226</c:v>
                </c:pt>
                <c:pt idx="15439">
                  <c:v>340000</c:v>
                </c:pt>
                <c:pt idx="15440">
                  <c:v>305000</c:v>
                </c:pt>
                <c:pt idx="15441">
                  <c:v>760000</c:v>
                </c:pt>
                <c:pt idx="15442">
                  <c:v>195000</c:v>
                </c:pt>
                <c:pt idx="15443">
                  <c:v>564000</c:v>
                </c:pt>
                <c:pt idx="15444">
                  <c:v>539500</c:v>
                </c:pt>
                <c:pt idx="15445">
                  <c:v>299980</c:v>
                </c:pt>
                <c:pt idx="15446">
                  <c:v>290000</c:v>
                </c:pt>
                <c:pt idx="15447">
                  <c:v>257000</c:v>
                </c:pt>
                <c:pt idx="15448">
                  <c:v>518500</c:v>
                </c:pt>
                <c:pt idx="15449">
                  <c:v>657000</c:v>
                </c:pt>
                <c:pt idx="15450">
                  <c:v>590000</c:v>
                </c:pt>
                <c:pt idx="15451">
                  <c:v>526000</c:v>
                </c:pt>
                <c:pt idx="15452">
                  <c:v>254500</c:v>
                </c:pt>
                <c:pt idx="15453">
                  <c:v>575000</c:v>
                </c:pt>
                <c:pt idx="15454">
                  <c:v>464550</c:v>
                </c:pt>
                <c:pt idx="15455">
                  <c:v>409950</c:v>
                </c:pt>
                <c:pt idx="15456">
                  <c:v>100000</c:v>
                </c:pt>
                <c:pt idx="15457">
                  <c:v>365000</c:v>
                </c:pt>
                <c:pt idx="15458">
                  <c:v>208000</c:v>
                </c:pt>
                <c:pt idx="15459">
                  <c:v>497950</c:v>
                </c:pt>
                <c:pt idx="15460">
                  <c:v>405000</c:v>
                </c:pt>
                <c:pt idx="15461">
                  <c:v>568000</c:v>
                </c:pt>
                <c:pt idx="15462">
                  <c:v>334000</c:v>
                </c:pt>
                <c:pt idx="15463">
                  <c:v>235000</c:v>
                </c:pt>
                <c:pt idx="15464">
                  <c:v>295000</c:v>
                </c:pt>
                <c:pt idx="15465">
                  <c:v>610000</c:v>
                </c:pt>
                <c:pt idx="15466">
                  <c:v>453500</c:v>
                </c:pt>
                <c:pt idx="15467" formatCode="0.00E+00">
                  <c:v>1220000</c:v>
                </c:pt>
                <c:pt idx="15468">
                  <c:v>175000</c:v>
                </c:pt>
                <c:pt idx="15469">
                  <c:v>335000</c:v>
                </c:pt>
                <c:pt idx="15470">
                  <c:v>275000</c:v>
                </c:pt>
                <c:pt idx="15471">
                  <c:v>400000</c:v>
                </c:pt>
                <c:pt idx="15472">
                  <c:v>915000</c:v>
                </c:pt>
                <c:pt idx="15473">
                  <c:v>619850</c:v>
                </c:pt>
                <c:pt idx="15474">
                  <c:v>225900</c:v>
                </c:pt>
                <c:pt idx="15475">
                  <c:v>525000</c:v>
                </c:pt>
                <c:pt idx="15476">
                  <c:v>215000</c:v>
                </c:pt>
                <c:pt idx="15477">
                  <c:v>802000</c:v>
                </c:pt>
                <c:pt idx="15478">
                  <c:v>330000</c:v>
                </c:pt>
                <c:pt idx="15479">
                  <c:v>549800</c:v>
                </c:pt>
                <c:pt idx="15480">
                  <c:v>195500</c:v>
                </c:pt>
                <c:pt idx="15481">
                  <c:v>338000</c:v>
                </c:pt>
                <c:pt idx="15482" formatCode="0.00E+00">
                  <c:v>3200000</c:v>
                </c:pt>
                <c:pt idx="15483">
                  <c:v>480000</c:v>
                </c:pt>
                <c:pt idx="15484">
                  <c:v>383000</c:v>
                </c:pt>
                <c:pt idx="15485">
                  <c:v>257000</c:v>
                </c:pt>
                <c:pt idx="15486">
                  <c:v>335000</c:v>
                </c:pt>
                <c:pt idx="15487">
                  <c:v>422000</c:v>
                </c:pt>
                <c:pt idx="15488">
                  <c:v>560000</c:v>
                </c:pt>
                <c:pt idx="15489">
                  <c:v>680000</c:v>
                </c:pt>
                <c:pt idx="15490">
                  <c:v>320000</c:v>
                </c:pt>
                <c:pt idx="15491">
                  <c:v>665000</c:v>
                </c:pt>
                <c:pt idx="15492">
                  <c:v>751000</c:v>
                </c:pt>
                <c:pt idx="15493">
                  <c:v>320000</c:v>
                </c:pt>
                <c:pt idx="15494">
                  <c:v>290000</c:v>
                </c:pt>
                <c:pt idx="15495">
                  <c:v>250000</c:v>
                </c:pt>
                <c:pt idx="15496">
                  <c:v>423000</c:v>
                </c:pt>
                <c:pt idx="15497">
                  <c:v>601002</c:v>
                </c:pt>
                <c:pt idx="15498">
                  <c:v>352900</c:v>
                </c:pt>
                <c:pt idx="15499">
                  <c:v>509950</c:v>
                </c:pt>
                <c:pt idx="15500">
                  <c:v>360000</c:v>
                </c:pt>
                <c:pt idx="15501" formatCode="0.00E+00">
                  <c:v>1075000</c:v>
                </c:pt>
                <c:pt idx="15502">
                  <c:v>349950</c:v>
                </c:pt>
                <c:pt idx="15503">
                  <c:v>395000</c:v>
                </c:pt>
                <c:pt idx="15504">
                  <c:v>273500</c:v>
                </c:pt>
                <c:pt idx="15505">
                  <c:v>700000</c:v>
                </c:pt>
                <c:pt idx="15506">
                  <c:v>699000</c:v>
                </c:pt>
                <c:pt idx="15507">
                  <c:v>537000</c:v>
                </c:pt>
                <c:pt idx="15508">
                  <c:v>405000</c:v>
                </c:pt>
                <c:pt idx="15509">
                  <c:v>269500</c:v>
                </c:pt>
                <c:pt idx="15510">
                  <c:v>260000</c:v>
                </c:pt>
                <c:pt idx="15511">
                  <c:v>266750</c:v>
                </c:pt>
                <c:pt idx="15512" formatCode="0.00E+00">
                  <c:v>1800000</c:v>
                </c:pt>
                <c:pt idx="15513">
                  <c:v>779000</c:v>
                </c:pt>
                <c:pt idx="15514">
                  <c:v>500000</c:v>
                </c:pt>
                <c:pt idx="15515">
                  <c:v>365000</c:v>
                </c:pt>
                <c:pt idx="15516">
                  <c:v>724000</c:v>
                </c:pt>
                <c:pt idx="15517">
                  <c:v>890000</c:v>
                </c:pt>
                <c:pt idx="15518">
                  <c:v>431000</c:v>
                </c:pt>
                <c:pt idx="15519">
                  <c:v>242000</c:v>
                </c:pt>
                <c:pt idx="15520">
                  <c:v>415000</c:v>
                </c:pt>
                <c:pt idx="15521">
                  <c:v>727160</c:v>
                </c:pt>
                <c:pt idx="15522" formatCode="0.00E+00">
                  <c:v>1110000</c:v>
                </c:pt>
                <c:pt idx="15523">
                  <c:v>265000</c:v>
                </c:pt>
                <c:pt idx="15524">
                  <c:v>519000</c:v>
                </c:pt>
                <c:pt idx="15525">
                  <c:v>262000</c:v>
                </c:pt>
                <c:pt idx="15526" formatCode="0.00E+00">
                  <c:v>1190000</c:v>
                </c:pt>
                <c:pt idx="15527">
                  <c:v>295000</c:v>
                </c:pt>
                <c:pt idx="15528">
                  <c:v>615000</c:v>
                </c:pt>
                <c:pt idx="15529" formatCode="0.00E+00">
                  <c:v>1100000</c:v>
                </c:pt>
                <c:pt idx="15530">
                  <c:v>575000</c:v>
                </c:pt>
                <c:pt idx="15531">
                  <c:v>388000</c:v>
                </c:pt>
                <c:pt idx="15532">
                  <c:v>750500</c:v>
                </c:pt>
                <c:pt idx="15533">
                  <c:v>527500</c:v>
                </c:pt>
                <c:pt idx="15534">
                  <c:v>503000</c:v>
                </c:pt>
                <c:pt idx="15535" formatCode="0.00E+00">
                  <c:v>1047000</c:v>
                </c:pt>
                <c:pt idx="15536">
                  <c:v>325000</c:v>
                </c:pt>
                <c:pt idx="15537">
                  <c:v>402000</c:v>
                </c:pt>
                <c:pt idx="15538">
                  <c:v>370000</c:v>
                </c:pt>
                <c:pt idx="15539">
                  <c:v>329950</c:v>
                </c:pt>
                <c:pt idx="15540">
                  <c:v>135000</c:v>
                </c:pt>
                <c:pt idx="15541">
                  <c:v>482500</c:v>
                </c:pt>
                <c:pt idx="15542">
                  <c:v>259000</c:v>
                </c:pt>
                <c:pt idx="15543">
                  <c:v>210000</c:v>
                </c:pt>
                <c:pt idx="15544">
                  <c:v>459000</c:v>
                </c:pt>
                <c:pt idx="15545">
                  <c:v>375000</c:v>
                </c:pt>
                <c:pt idx="15546">
                  <c:v>295000</c:v>
                </c:pt>
                <c:pt idx="15547">
                  <c:v>910000</c:v>
                </c:pt>
                <c:pt idx="15548">
                  <c:v>470000</c:v>
                </c:pt>
                <c:pt idx="15549">
                  <c:v>565000</c:v>
                </c:pt>
                <c:pt idx="15550">
                  <c:v>339950</c:v>
                </c:pt>
                <c:pt idx="15551">
                  <c:v>547000</c:v>
                </c:pt>
                <c:pt idx="15552">
                  <c:v>125000</c:v>
                </c:pt>
                <c:pt idx="15553" formatCode="0.00E+00">
                  <c:v>2300000</c:v>
                </c:pt>
                <c:pt idx="15554">
                  <c:v>348000</c:v>
                </c:pt>
                <c:pt idx="15555">
                  <c:v>175000</c:v>
                </c:pt>
                <c:pt idx="15556">
                  <c:v>439950</c:v>
                </c:pt>
                <c:pt idx="15557">
                  <c:v>230000</c:v>
                </c:pt>
                <c:pt idx="15558">
                  <c:v>207000</c:v>
                </c:pt>
                <c:pt idx="15559">
                  <c:v>320000</c:v>
                </c:pt>
                <c:pt idx="15560" formatCode="0.00E+00">
                  <c:v>1089000</c:v>
                </c:pt>
                <c:pt idx="15561">
                  <c:v>510000</c:v>
                </c:pt>
                <c:pt idx="15562">
                  <c:v>730000</c:v>
                </c:pt>
                <c:pt idx="15563">
                  <c:v>750000</c:v>
                </c:pt>
                <c:pt idx="15564">
                  <c:v>237000</c:v>
                </c:pt>
                <c:pt idx="15565">
                  <c:v>560000</c:v>
                </c:pt>
                <c:pt idx="15566">
                  <c:v>745000</c:v>
                </c:pt>
                <c:pt idx="15567" formatCode="0.00E+00">
                  <c:v>1825000</c:v>
                </c:pt>
                <c:pt idx="15568">
                  <c:v>180000</c:v>
                </c:pt>
                <c:pt idx="15569">
                  <c:v>309950</c:v>
                </c:pt>
                <c:pt idx="15570">
                  <c:v>715000</c:v>
                </c:pt>
                <c:pt idx="15571">
                  <c:v>620000</c:v>
                </c:pt>
                <c:pt idx="15572">
                  <c:v>330000</c:v>
                </c:pt>
                <c:pt idx="15573">
                  <c:v>525000</c:v>
                </c:pt>
                <c:pt idx="15574">
                  <c:v>611000</c:v>
                </c:pt>
                <c:pt idx="15575">
                  <c:v>294000</c:v>
                </c:pt>
                <c:pt idx="15576">
                  <c:v>463000</c:v>
                </c:pt>
                <c:pt idx="15577">
                  <c:v>320900</c:v>
                </c:pt>
                <c:pt idx="15578">
                  <c:v>369950</c:v>
                </c:pt>
                <c:pt idx="15579">
                  <c:v>565000</c:v>
                </c:pt>
                <c:pt idx="15580">
                  <c:v>589500</c:v>
                </c:pt>
                <c:pt idx="15581">
                  <c:v>400000</c:v>
                </c:pt>
                <c:pt idx="15582">
                  <c:v>458000</c:v>
                </c:pt>
                <c:pt idx="15583">
                  <c:v>436000</c:v>
                </c:pt>
                <c:pt idx="15584">
                  <c:v>310000</c:v>
                </c:pt>
                <c:pt idx="15585">
                  <c:v>398000</c:v>
                </c:pt>
                <c:pt idx="15586">
                  <c:v>625000</c:v>
                </c:pt>
                <c:pt idx="15587" formatCode="0.00E+00">
                  <c:v>1005000</c:v>
                </c:pt>
                <c:pt idx="15588">
                  <c:v>435000</c:v>
                </c:pt>
                <c:pt idx="15589">
                  <c:v>250000</c:v>
                </c:pt>
                <c:pt idx="15590">
                  <c:v>430000</c:v>
                </c:pt>
                <c:pt idx="15591">
                  <c:v>790000</c:v>
                </c:pt>
                <c:pt idx="15592" formatCode="0.00E+00">
                  <c:v>1681000</c:v>
                </c:pt>
                <c:pt idx="15593">
                  <c:v>250000</c:v>
                </c:pt>
                <c:pt idx="15594" formatCode="0.00E+00">
                  <c:v>1120000</c:v>
                </c:pt>
                <c:pt idx="15595">
                  <c:v>383900</c:v>
                </c:pt>
                <c:pt idx="15596">
                  <c:v>330000</c:v>
                </c:pt>
                <c:pt idx="15597">
                  <c:v>624000</c:v>
                </c:pt>
                <c:pt idx="15598">
                  <c:v>383000</c:v>
                </c:pt>
                <c:pt idx="15599">
                  <c:v>687000</c:v>
                </c:pt>
                <c:pt idx="15600">
                  <c:v>558000</c:v>
                </c:pt>
                <c:pt idx="15601">
                  <c:v>275000</c:v>
                </c:pt>
                <c:pt idx="15602">
                  <c:v>687500</c:v>
                </c:pt>
                <c:pt idx="15603">
                  <c:v>275000</c:v>
                </c:pt>
                <c:pt idx="15604">
                  <c:v>700000</c:v>
                </c:pt>
                <c:pt idx="15605">
                  <c:v>342500</c:v>
                </c:pt>
                <c:pt idx="15606">
                  <c:v>483500</c:v>
                </c:pt>
                <c:pt idx="15607">
                  <c:v>190000</c:v>
                </c:pt>
                <c:pt idx="15608">
                  <c:v>300000</c:v>
                </c:pt>
                <c:pt idx="15609">
                  <c:v>540000</c:v>
                </c:pt>
                <c:pt idx="15610">
                  <c:v>140000</c:v>
                </c:pt>
                <c:pt idx="15611">
                  <c:v>275000</c:v>
                </c:pt>
                <c:pt idx="15612">
                  <c:v>370000</c:v>
                </c:pt>
                <c:pt idx="15613">
                  <c:v>227000</c:v>
                </c:pt>
                <c:pt idx="15614">
                  <c:v>312000</c:v>
                </c:pt>
                <c:pt idx="15615">
                  <c:v>260000</c:v>
                </c:pt>
                <c:pt idx="15616">
                  <c:v>797000</c:v>
                </c:pt>
                <c:pt idx="15617">
                  <c:v>640000</c:v>
                </c:pt>
                <c:pt idx="15618">
                  <c:v>605000</c:v>
                </c:pt>
                <c:pt idx="15619">
                  <c:v>329950</c:v>
                </c:pt>
                <c:pt idx="15620">
                  <c:v>180000</c:v>
                </c:pt>
                <c:pt idx="15621">
                  <c:v>220000</c:v>
                </c:pt>
                <c:pt idx="15622">
                  <c:v>723000</c:v>
                </c:pt>
                <c:pt idx="15623">
                  <c:v>375000</c:v>
                </c:pt>
                <c:pt idx="15624">
                  <c:v>388000</c:v>
                </c:pt>
                <c:pt idx="15625">
                  <c:v>249950</c:v>
                </c:pt>
                <c:pt idx="15626">
                  <c:v>390000</c:v>
                </c:pt>
                <c:pt idx="15627">
                  <c:v>705000</c:v>
                </c:pt>
                <c:pt idx="15628">
                  <c:v>590000</c:v>
                </c:pt>
                <c:pt idx="15629">
                  <c:v>292000</c:v>
                </c:pt>
                <c:pt idx="15630">
                  <c:v>506000</c:v>
                </c:pt>
                <c:pt idx="15631">
                  <c:v>907500</c:v>
                </c:pt>
                <c:pt idx="15632" formatCode="0.00E+00">
                  <c:v>2271150</c:v>
                </c:pt>
                <c:pt idx="15633">
                  <c:v>319500</c:v>
                </c:pt>
                <c:pt idx="15634">
                  <c:v>265000</c:v>
                </c:pt>
                <c:pt idx="15635">
                  <c:v>237000</c:v>
                </c:pt>
                <c:pt idx="15636">
                  <c:v>235000</c:v>
                </c:pt>
                <c:pt idx="15637">
                  <c:v>740000</c:v>
                </c:pt>
                <c:pt idx="15638">
                  <c:v>359000</c:v>
                </c:pt>
                <c:pt idx="15639">
                  <c:v>334950</c:v>
                </c:pt>
                <c:pt idx="15640">
                  <c:v>259950</c:v>
                </c:pt>
                <c:pt idx="15641">
                  <c:v>253000</c:v>
                </c:pt>
                <c:pt idx="15642">
                  <c:v>561000</c:v>
                </c:pt>
                <c:pt idx="15643">
                  <c:v>455000</c:v>
                </c:pt>
                <c:pt idx="15644">
                  <c:v>675000</c:v>
                </c:pt>
                <c:pt idx="15645">
                  <c:v>267000</c:v>
                </c:pt>
                <c:pt idx="15646">
                  <c:v>368000</c:v>
                </c:pt>
                <c:pt idx="15647">
                  <c:v>599995</c:v>
                </c:pt>
                <c:pt idx="15648">
                  <c:v>342500</c:v>
                </c:pt>
                <c:pt idx="15649">
                  <c:v>252000</c:v>
                </c:pt>
                <c:pt idx="15650">
                  <c:v>247200</c:v>
                </c:pt>
                <c:pt idx="15651">
                  <c:v>910000</c:v>
                </c:pt>
                <c:pt idx="15652">
                  <c:v>419950</c:v>
                </c:pt>
                <c:pt idx="15653">
                  <c:v>160000</c:v>
                </c:pt>
                <c:pt idx="15654">
                  <c:v>799950</c:v>
                </c:pt>
                <c:pt idx="15655">
                  <c:v>400000</c:v>
                </c:pt>
                <c:pt idx="15656">
                  <c:v>210000</c:v>
                </c:pt>
                <c:pt idx="15657">
                  <c:v>475000</c:v>
                </c:pt>
                <c:pt idx="15658">
                  <c:v>355900</c:v>
                </c:pt>
                <c:pt idx="15659">
                  <c:v>420000</c:v>
                </c:pt>
                <c:pt idx="15660">
                  <c:v>710000</c:v>
                </c:pt>
                <c:pt idx="15661">
                  <c:v>518000</c:v>
                </c:pt>
                <c:pt idx="15662">
                  <c:v>375000</c:v>
                </c:pt>
                <c:pt idx="15663">
                  <c:v>185000</c:v>
                </c:pt>
                <c:pt idx="15664">
                  <c:v>402000</c:v>
                </c:pt>
                <c:pt idx="15665">
                  <c:v>585000</c:v>
                </c:pt>
                <c:pt idx="15666">
                  <c:v>500000</c:v>
                </c:pt>
                <c:pt idx="15667" formatCode="0.00E+00">
                  <c:v>1715000</c:v>
                </c:pt>
                <c:pt idx="15668" formatCode="0.00E+00">
                  <c:v>1680000</c:v>
                </c:pt>
                <c:pt idx="15669">
                  <c:v>570000</c:v>
                </c:pt>
                <c:pt idx="15670">
                  <c:v>680000</c:v>
                </c:pt>
                <c:pt idx="15671">
                  <c:v>345000</c:v>
                </c:pt>
                <c:pt idx="15672">
                  <c:v>355000</c:v>
                </c:pt>
                <c:pt idx="15673">
                  <c:v>390000</c:v>
                </c:pt>
                <c:pt idx="15674">
                  <c:v>128000</c:v>
                </c:pt>
                <c:pt idx="15675">
                  <c:v>448500</c:v>
                </c:pt>
                <c:pt idx="15676">
                  <c:v>346000</c:v>
                </c:pt>
                <c:pt idx="15677">
                  <c:v>779000</c:v>
                </c:pt>
                <c:pt idx="15678">
                  <c:v>335000</c:v>
                </c:pt>
                <c:pt idx="15679" formatCode="0.00E+00">
                  <c:v>1850000</c:v>
                </c:pt>
                <c:pt idx="15680">
                  <c:v>799990</c:v>
                </c:pt>
                <c:pt idx="15681" formatCode="0.00E+00">
                  <c:v>1075000</c:v>
                </c:pt>
                <c:pt idx="15682">
                  <c:v>371000</c:v>
                </c:pt>
                <c:pt idx="15683">
                  <c:v>620000</c:v>
                </c:pt>
                <c:pt idx="15684">
                  <c:v>343000</c:v>
                </c:pt>
                <c:pt idx="15685">
                  <c:v>265000</c:v>
                </c:pt>
                <c:pt idx="15686" formatCode="0.00E+00">
                  <c:v>1000000</c:v>
                </c:pt>
                <c:pt idx="15687">
                  <c:v>825000</c:v>
                </c:pt>
                <c:pt idx="15688">
                  <c:v>889000</c:v>
                </c:pt>
                <c:pt idx="15689">
                  <c:v>305000</c:v>
                </c:pt>
                <c:pt idx="15690">
                  <c:v>407000</c:v>
                </c:pt>
                <c:pt idx="15691">
                  <c:v>613000</c:v>
                </c:pt>
                <c:pt idx="15692" formatCode="0.00E+00">
                  <c:v>1637500</c:v>
                </c:pt>
                <c:pt idx="15693">
                  <c:v>645000</c:v>
                </c:pt>
                <c:pt idx="15694" formatCode="0.00E+00">
                  <c:v>1160000</c:v>
                </c:pt>
                <c:pt idx="15695">
                  <c:v>610000</c:v>
                </c:pt>
                <c:pt idx="15696">
                  <c:v>450000</c:v>
                </c:pt>
                <c:pt idx="15697">
                  <c:v>300000</c:v>
                </c:pt>
                <c:pt idx="15698" formatCode="0.00E+00">
                  <c:v>1120000</c:v>
                </c:pt>
                <c:pt idx="15699">
                  <c:v>418200</c:v>
                </c:pt>
                <c:pt idx="15700">
                  <c:v>250000</c:v>
                </c:pt>
                <c:pt idx="15701">
                  <c:v>619000</c:v>
                </c:pt>
                <c:pt idx="15702">
                  <c:v>500000</c:v>
                </c:pt>
                <c:pt idx="15703">
                  <c:v>465000</c:v>
                </c:pt>
                <c:pt idx="15704">
                  <c:v>322000</c:v>
                </c:pt>
                <c:pt idx="15705">
                  <c:v>276900</c:v>
                </c:pt>
                <c:pt idx="15706">
                  <c:v>660000</c:v>
                </c:pt>
                <c:pt idx="15707">
                  <c:v>480000</c:v>
                </c:pt>
                <c:pt idx="15708">
                  <c:v>925000</c:v>
                </c:pt>
                <c:pt idx="15709">
                  <c:v>825000</c:v>
                </c:pt>
                <c:pt idx="15710">
                  <c:v>326000</c:v>
                </c:pt>
                <c:pt idx="15711">
                  <c:v>205000</c:v>
                </c:pt>
                <c:pt idx="15712">
                  <c:v>150000</c:v>
                </c:pt>
                <c:pt idx="15713">
                  <c:v>593567</c:v>
                </c:pt>
                <c:pt idx="15714">
                  <c:v>440000</c:v>
                </c:pt>
                <c:pt idx="15715">
                  <c:v>751000</c:v>
                </c:pt>
                <c:pt idx="15716">
                  <c:v>295000</c:v>
                </c:pt>
                <c:pt idx="15717">
                  <c:v>422500</c:v>
                </c:pt>
                <c:pt idx="15718">
                  <c:v>480000</c:v>
                </c:pt>
                <c:pt idx="15719">
                  <c:v>890900</c:v>
                </c:pt>
                <c:pt idx="15720">
                  <c:v>672500</c:v>
                </c:pt>
                <c:pt idx="15721">
                  <c:v>605000</c:v>
                </c:pt>
                <c:pt idx="15722" formatCode="0.00E+00">
                  <c:v>1675000</c:v>
                </c:pt>
                <c:pt idx="15723">
                  <c:v>565000</c:v>
                </c:pt>
                <c:pt idx="15724">
                  <c:v>725000</c:v>
                </c:pt>
                <c:pt idx="15725">
                  <c:v>640000</c:v>
                </c:pt>
                <c:pt idx="15726">
                  <c:v>253750</c:v>
                </c:pt>
                <c:pt idx="15727">
                  <c:v>799950</c:v>
                </c:pt>
                <c:pt idx="15728">
                  <c:v>595000</c:v>
                </c:pt>
                <c:pt idx="15729">
                  <c:v>850000</c:v>
                </c:pt>
                <c:pt idx="15730">
                  <c:v>366000</c:v>
                </c:pt>
                <c:pt idx="15731">
                  <c:v>715000</c:v>
                </c:pt>
                <c:pt idx="15732">
                  <c:v>300000</c:v>
                </c:pt>
                <c:pt idx="15733">
                  <c:v>960000</c:v>
                </c:pt>
                <c:pt idx="15734">
                  <c:v>812000</c:v>
                </c:pt>
                <c:pt idx="15735">
                  <c:v>234950</c:v>
                </c:pt>
                <c:pt idx="15736">
                  <c:v>656500</c:v>
                </c:pt>
                <c:pt idx="15737">
                  <c:v>255000</c:v>
                </c:pt>
                <c:pt idx="15738">
                  <c:v>538000</c:v>
                </c:pt>
                <c:pt idx="15739">
                  <c:v>260000</c:v>
                </c:pt>
                <c:pt idx="15740">
                  <c:v>546200</c:v>
                </c:pt>
                <c:pt idx="15741">
                  <c:v>280500</c:v>
                </c:pt>
                <c:pt idx="15742">
                  <c:v>295000</c:v>
                </c:pt>
                <c:pt idx="15743">
                  <c:v>700000</c:v>
                </c:pt>
                <c:pt idx="15744">
                  <c:v>560000</c:v>
                </c:pt>
                <c:pt idx="15745">
                  <c:v>912000</c:v>
                </c:pt>
                <c:pt idx="15746">
                  <c:v>437000</c:v>
                </c:pt>
                <c:pt idx="15747">
                  <c:v>447000</c:v>
                </c:pt>
                <c:pt idx="15748">
                  <c:v>500000</c:v>
                </c:pt>
                <c:pt idx="15749">
                  <c:v>508300</c:v>
                </c:pt>
                <c:pt idx="15750">
                  <c:v>485000</c:v>
                </c:pt>
                <c:pt idx="15751">
                  <c:v>540000</c:v>
                </c:pt>
                <c:pt idx="15752">
                  <c:v>356000</c:v>
                </c:pt>
                <c:pt idx="15753">
                  <c:v>525000</c:v>
                </c:pt>
                <c:pt idx="15754">
                  <c:v>962800</c:v>
                </c:pt>
                <c:pt idx="15755">
                  <c:v>315000</c:v>
                </c:pt>
                <c:pt idx="15756">
                  <c:v>525000</c:v>
                </c:pt>
                <c:pt idx="15757">
                  <c:v>325000</c:v>
                </c:pt>
                <c:pt idx="15758">
                  <c:v>965800</c:v>
                </c:pt>
                <c:pt idx="15759">
                  <c:v>550000</c:v>
                </c:pt>
                <c:pt idx="15760">
                  <c:v>182200</c:v>
                </c:pt>
                <c:pt idx="15761">
                  <c:v>315000</c:v>
                </c:pt>
                <c:pt idx="15762">
                  <c:v>500000</c:v>
                </c:pt>
                <c:pt idx="15763">
                  <c:v>480000</c:v>
                </c:pt>
                <c:pt idx="15764" formatCode="0.00E+00">
                  <c:v>1690000</c:v>
                </c:pt>
                <c:pt idx="15765">
                  <c:v>525000</c:v>
                </c:pt>
                <c:pt idx="15766">
                  <c:v>407500</c:v>
                </c:pt>
                <c:pt idx="15767">
                  <c:v>443000</c:v>
                </c:pt>
                <c:pt idx="15768" formatCode="0.00E+00">
                  <c:v>1256500</c:v>
                </c:pt>
                <c:pt idx="15769">
                  <c:v>642000</c:v>
                </c:pt>
                <c:pt idx="15770">
                  <c:v>520000</c:v>
                </c:pt>
                <c:pt idx="15771">
                  <c:v>750000</c:v>
                </c:pt>
                <c:pt idx="15772">
                  <c:v>855000</c:v>
                </c:pt>
                <c:pt idx="15773">
                  <c:v>275000</c:v>
                </c:pt>
                <c:pt idx="15774">
                  <c:v>265000</c:v>
                </c:pt>
                <c:pt idx="15775">
                  <c:v>894400</c:v>
                </c:pt>
                <c:pt idx="15776">
                  <c:v>546000</c:v>
                </c:pt>
                <c:pt idx="15777">
                  <c:v>699950</c:v>
                </c:pt>
                <c:pt idx="15778">
                  <c:v>435000</c:v>
                </c:pt>
                <c:pt idx="15779">
                  <c:v>259500</c:v>
                </c:pt>
                <c:pt idx="15780">
                  <c:v>359950</c:v>
                </c:pt>
                <c:pt idx="15781">
                  <c:v>517000</c:v>
                </c:pt>
                <c:pt idx="15782">
                  <c:v>579000</c:v>
                </c:pt>
                <c:pt idx="15783">
                  <c:v>525000</c:v>
                </c:pt>
                <c:pt idx="15784">
                  <c:v>320000</c:v>
                </c:pt>
                <c:pt idx="15785">
                  <c:v>635000</c:v>
                </c:pt>
                <c:pt idx="15786">
                  <c:v>400000</c:v>
                </c:pt>
                <c:pt idx="15787">
                  <c:v>455000</c:v>
                </c:pt>
                <c:pt idx="15788">
                  <c:v>572000</c:v>
                </c:pt>
                <c:pt idx="15789">
                  <c:v>650000</c:v>
                </c:pt>
                <c:pt idx="15790">
                  <c:v>162500</c:v>
                </c:pt>
                <c:pt idx="15791">
                  <c:v>400000</c:v>
                </c:pt>
                <c:pt idx="15792">
                  <c:v>268300</c:v>
                </c:pt>
                <c:pt idx="15793">
                  <c:v>989000</c:v>
                </c:pt>
                <c:pt idx="15794">
                  <c:v>342000</c:v>
                </c:pt>
                <c:pt idx="15795">
                  <c:v>315000</c:v>
                </c:pt>
                <c:pt idx="15796">
                  <c:v>485000</c:v>
                </c:pt>
                <c:pt idx="15797">
                  <c:v>277500</c:v>
                </c:pt>
                <c:pt idx="15798" formatCode="0.00E+00">
                  <c:v>1295000</c:v>
                </c:pt>
                <c:pt idx="15799">
                  <c:v>385000</c:v>
                </c:pt>
                <c:pt idx="15800">
                  <c:v>426000</c:v>
                </c:pt>
                <c:pt idx="15801">
                  <c:v>310000</c:v>
                </c:pt>
                <c:pt idx="15802">
                  <c:v>449000</c:v>
                </c:pt>
                <c:pt idx="15803">
                  <c:v>375000</c:v>
                </c:pt>
                <c:pt idx="15804" formatCode="0.00E+00">
                  <c:v>1187500</c:v>
                </c:pt>
                <c:pt idx="15805">
                  <c:v>468000</c:v>
                </c:pt>
                <c:pt idx="15806">
                  <c:v>336000</c:v>
                </c:pt>
                <c:pt idx="15807">
                  <c:v>392000</c:v>
                </c:pt>
                <c:pt idx="15808">
                  <c:v>412500</c:v>
                </c:pt>
                <c:pt idx="15809">
                  <c:v>545000</c:v>
                </c:pt>
                <c:pt idx="15810">
                  <c:v>133000</c:v>
                </c:pt>
                <c:pt idx="15811">
                  <c:v>440000</c:v>
                </c:pt>
                <c:pt idx="15812">
                  <c:v>294450</c:v>
                </c:pt>
                <c:pt idx="15813">
                  <c:v>335000</c:v>
                </c:pt>
                <c:pt idx="15814">
                  <c:v>362000</c:v>
                </c:pt>
                <c:pt idx="15815">
                  <c:v>322000</c:v>
                </c:pt>
                <c:pt idx="15816">
                  <c:v>230500</c:v>
                </c:pt>
                <c:pt idx="15817">
                  <c:v>380000</c:v>
                </c:pt>
                <c:pt idx="15818">
                  <c:v>292000</c:v>
                </c:pt>
                <c:pt idx="15819">
                  <c:v>172500</c:v>
                </c:pt>
                <c:pt idx="15820">
                  <c:v>784000</c:v>
                </c:pt>
                <c:pt idx="15821">
                  <c:v>525000</c:v>
                </c:pt>
                <c:pt idx="15822">
                  <c:v>600000</c:v>
                </c:pt>
                <c:pt idx="15823">
                  <c:v>435000</c:v>
                </c:pt>
                <c:pt idx="15824">
                  <c:v>359900</c:v>
                </c:pt>
                <c:pt idx="15825">
                  <c:v>700000</c:v>
                </c:pt>
                <c:pt idx="15826">
                  <c:v>280000</c:v>
                </c:pt>
                <c:pt idx="15827">
                  <c:v>655000</c:v>
                </c:pt>
                <c:pt idx="15828" formatCode="0.00E+00">
                  <c:v>2480000</c:v>
                </c:pt>
                <c:pt idx="15829">
                  <c:v>499950</c:v>
                </c:pt>
                <c:pt idx="15830">
                  <c:v>540000</c:v>
                </c:pt>
                <c:pt idx="15831">
                  <c:v>970000</c:v>
                </c:pt>
                <c:pt idx="15832">
                  <c:v>330000</c:v>
                </c:pt>
                <c:pt idx="15833">
                  <c:v>474000</c:v>
                </c:pt>
                <c:pt idx="15834">
                  <c:v>670000</c:v>
                </c:pt>
                <c:pt idx="15835" formatCode="0.00E+00">
                  <c:v>1300000</c:v>
                </c:pt>
                <c:pt idx="15836" formatCode="0.00E+00">
                  <c:v>1160000</c:v>
                </c:pt>
                <c:pt idx="15837">
                  <c:v>440000</c:v>
                </c:pt>
                <c:pt idx="15838">
                  <c:v>411000</c:v>
                </c:pt>
                <c:pt idx="15839">
                  <c:v>500000</c:v>
                </c:pt>
                <c:pt idx="15840" formatCode="0.00E+00">
                  <c:v>1335000</c:v>
                </c:pt>
                <c:pt idx="15841">
                  <c:v>696000</c:v>
                </c:pt>
                <c:pt idx="15842">
                  <c:v>465000</c:v>
                </c:pt>
                <c:pt idx="15843">
                  <c:v>518000</c:v>
                </c:pt>
                <c:pt idx="15844">
                  <c:v>251000</c:v>
                </c:pt>
                <c:pt idx="15845">
                  <c:v>255000</c:v>
                </c:pt>
                <c:pt idx="15846">
                  <c:v>319000</c:v>
                </c:pt>
                <c:pt idx="15847">
                  <c:v>719000</c:v>
                </c:pt>
                <c:pt idx="15848" formatCode="0.00E+00">
                  <c:v>1520000</c:v>
                </c:pt>
                <c:pt idx="15849">
                  <c:v>322000</c:v>
                </c:pt>
                <c:pt idx="15850">
                  <c:v>205000</c:v>
                </c:pt>
                <c:pt idx="15851">
                  <c:v>229000</c:v>
                </c:pt>
                <c:pt idx="15852">
                  <c:v>395000</c:v>
                </c:pt>
                <c:pt idx="15853">
                  <c:v>183000</c:v>
                </c:pt>
                <c:pt idx="15854">
                  <c:v>583500</c:v>
                </c:pt>
                <c:pt idx="15855">
                  <c:v>312000</c:v>
                </c:pt>
                <c:pt idx="15856">
                  <c:v>539000</c:v>
                </c:pt>
                <c:pt idx="15857">
                  <c:v>409000</c:v>
                </c:pt>
                <c:pt idx="15858">
                  <c:v>510250</c:v>
                </c:pt>
                <c:pt idx="15859">
                  <c:v>535000</c:v>
                </c:pt>
                <c:pt idx="15860">
                  <c:v>280000</c:v>
                </c:pt>
                <c:pt idx="15861">
                  <c:v>286000</c:v>
                </c:pt>
                <c:pt idx="15862">
                  <c:v>710000</c:v>
                </c:pt>
                <c:pt idx="15863">
                  <c:v>395000</c:v>
                </c:pt>
                <c:pt idx="15864">
                  <c:v>237500</c:v>
                </c:pt>
                <c:pt idx="15865">
                  <c:v>464000</c:v>
                </c:pt>
                <c:pt idx="15866">
                  <c:v>495000</c:v>
                </c:pt>
                <c:pt idx="15867">
                  <c:v>257500</c:v>
                </c:pt>
                <c:pt idx="15868">
                  <c:v>570000</c:v>
                </c:pt>
                <c:pt idx="15869">
                  <c:v>362000</c:v>
                </c:pt>
                <c:pt idx="15870">
                  <c:v>640000</c:v>
                </c:pt>
                <c:pt idx="15871">
                  <c:v>172500</c:v>
                </c:pt>
                <c:pt idx="15872">
                  <c:v>596000</c:v>
                </c:pt>
                <c:pt idx="15873">
                  <c:v>840000</c:v>
                </c:pt>
                <c:pt idx="15874" formatCode="0.00E+00">
                  <c:v>1600000</c:v>
                </c:pt>
                <c:pt idx="15875">
                  <c:v>435000</c:v>
                </c:pt>
                <c:pt idx="15876">
                  <c:v>251000</c:v>
                </c:pt>
                <c:pt idx="15877">
                  <c:v>282500</c:v>
                </c:pt>
                <c:pt idx="15878">
                  <c:v>265000</c:v>
                </c:pt>
                <c:pt idx="15879">
                  <c:v>330000</c:v>
                </c:pt>
                <c:pt idx="15880">
                  <c:v>435000</c:v>
                </c:pt>
                <c:pt idx="15881">
                  <c:v>827235</c:v>
                </c:pt>
                <c:pt idx="15882">
                  <c:v>249950</c:v>
                </c:pt>
                <c:pt idx="15883">
                  <c:v>400000</c:v>
                </c:pt>
                <c:pt idx="15884">
                  <c:v>300499</c:v>
                </c:pt>
                <c:pt idx="15885">
                  <c:v>449000</c:v>
                </c:pt>
                <c:pt idx="15886">
                  <c:v>500000</c:v>
                </c:pt>
                <c:pt idx="15887">
                  <c:v>865000</c:v>
                </c:pt>
                <c:pt idx="15888">
                  <c:v>899950</c:v>
                </c:pt>
                <c:pt idx="15889">
                  <c:v>370000</c:v>
                </c:pt>
                <c:pt idx="15890">
                  <c:v>442500</c:v>
                </c:pt>
                <c:pt idx="15891">
                  <c:v>310000</c:v>
                </c:pt>
                <c:pt idx="15892" formatCode="0.00E+00">
                  <c:v>1565000</c:v>
                </c:pt>
                <c:pt idx="15893">
                  <c:v>245000</c:v>
                </c:pt>
                <c:pt idx="15894">
                  <c:v>254950</c:v>
                </c:pt>
                <c:pt idx="15895">
                  <c:v>510000</c:v>
                </c:pt>
                <c:pt idx="15896">
                  <c:v>299950</c:v>
                </c:pt>
                <c:pt idx="15897">
                  <c:v>379950</c:v>
                </c:pt>
                <c:pt idx="15898">
                  <c:v>350000</c:v>
                </c:pt>
                <c:pt idx="15899">
                  <c:v>300000</c:v>
                </c:pt>
                <c:pt idx="15900">
                  <c:v>994000</c:v>
                </c:pt>
                <c:pt idx="15901">
                  <c:v>315000</c:v>
                </c:pt>
                <c:pt idx="15902">
                  <c:v>480500</c:v>
                </c:pt>
                <c:pt idx="15903">
                  <c:v>373000</c:v>
                </c:pt>
                <c:pt idx="15904">
                  <c:v>728000</c:v>
                </c:pt>
                <c:pt idx="15905">
                  <c:v>415000</c:v>
                </c:pt>
                <c:pt idx="15906">
                  <c:v>427500</c:v>
                </c:pt>
                <c:pt idx="15907">
                  <c:v>339300</c:v>
                </c:pt>
                <c:pt idx="15908">
                  <c:v>313000</c:v>
                </c:pt>
                <c:pt idx="15909">
                  <c:v>431500</c:v>
                </c:pt>
                <c:pt idx="15910">
                  <c:v>415000</c:v>
                </c:pt>
                <c:pt idx="15911">
                  <c:v>490000</c:v>
                </c:pt>
                <c:pt idx="15912" formatCode="0.00E+00">
                  <c:v>1425000</c:v>
                </c:pt>
                <c:pt idx="15913">
                  <c:v>275000</c:v>
                </c:pt>
                <c:pt idx="15914">
                  <c:v>325000</c:v>
                </c:pt>
                <c:pt idx="15915" formatCode="0.00E+00">
                  <c:v>1180000</c:v>
                </c:pt>
                <c:pt idx="15916">
                  <c:v>690000</c:v>
                </c:pt>
                <c:pt idx="15917">
                  <c:v>410000</c:v>
                </c:pt>
                <c:pt idx="15918">
                  <c:v>960000</c:v>
                </c:pt>
                <c:pt idx="15919">
                  <c:v>299250</c:v>
                </c:pt>
                <c:pt idx="15920">
                  <c:v>239000</c:v>
                </c:pt>
                <c:pt idx="15921">
                  <c:v>235000</c:v>
                </c:pt>
                <c:pt idx="15922">
                  <c:v>587000</c:v>
                </c:pt>
                <c:pt idx="15923">
                  <c:v>431000</c:v>
                </c:pt>
                <c:pt idx="15924" formatCode="0.00E+00">
                  <c:v>1636000</c:v>
                </c:pt>
                <c:pt idx="15925">
                  <c:v>285000</c:v>
                </c:pt>
                <c:pt idx="15926">
                  <c:v>778000</c:v>
                </c:pt>
                <c:pt idx="15927">
                  <c:v>415000</c:v>
                </c:pt>
                <c:pt idx="15928">
                  <c:v>550285</c:v>
                </c:pt>
                <c:pt idx="15929">
                  <c:v>910000</c:v>
                </c:pt>
                <c:pt idx="15930">
                  <c:v>860000</c:v>
                </c:pt>
                <c:pt idx="15931">
                  <c:v>765000</c:v>
                </c:pt>
                <c:pt idx="15932">
                  <c:v>782000</c:v>
                </c:pt>
                <c:pt idx="15933">
                  <c:v>525000</c:v>
                </c:pt>
                <c:pt idx="15934">
                  <c:v>745000</c:v>
                </c:pt>
                <c:pt idx="15935">
                  <c:v>470000</c:v>
                </c:pt>
                <c:pt idx="15936">
                  <c:v>345000</c:v>
                </c:pt>
                <c:pt idx="15937">
                  <c:v>279000</c:v>
                </c:pt>
                <c:pt idx="15938">
                  <c:v>500000</c:v>
                </c:pt>
                <c:pt idx="15939">
                  <c:v>237000</c:v>
                </c:pt>
                <c:pt idx="15940">
                  <c:v>200500</c:v>
                </c:pt>
                <c:pt idx="15941">
                  <c:v>387500</c:v>
                </c:pt>
                <c:pt idx="15942">
                  <c:v>392500</c:v>
                </c:pt>
                <c:pt idx="15943">
                  <c:v>305000</c:v>
                </c:pt>
                <c:pt idx="15944">
                  <c:v>981000</c:v>
                </c:pt>
                <c:pt idx="15945">
                  <c:v>680000</c:v>
                </c:pt>
                <c:pt idx="15946">
                  <c:v>276000</c:v>
                </c:pt>
                <c:pt idx="15947">
                  <c:v>655500</c:v>
                </c:pt>
                <c:pt idx="15948">
                  <c:v>555000</c:v>
                </c:pt>
                <c:pt idx="15949">
                  <c:v>235000</c:v>
                </c:pt>
                <c:pt idx="15950">
                  <c:v>325000</c:v>
                </c:pt>
                <c:pt idx="15951">
                  <c:v>268950</c:v>
                </c:pt>
                <c:pt idx="15952">
                  <c:v>264500</c:v>
                </c:pt>
                <c:pt idx="15953">
                  <c:v>240000</c:v>
                </c:pt>
                <c:pt idx="15954">
                  <c:v>819000</c:v>
                </c:pt>
                <c:pt idx="15955">
                  <c:v>850000</c:v>
                </c:pt>
                <c:pt idx="15956">
                  <c:v>294950</c:v>
                </c:pt>
                <c:pt idx="15957">
                  <c:v>693000</c:v>
                </c:pt>
                <c:pt idx="15958">
                  <c:v>478000</c:v>
                </c:pt>
                <c:pt idx="15959">
                  <c:v>222000</c:v>
                </c:pt>
                <c:pt idx="15960">
                  <c:v>635000</c:v>
                </c:pt>
                <c:pt idx="15961">
                  <c:v>469000</c:v>
                </c:pt>
                <c:pt idx="15962">
                  <c:v>350000</c:v>
                </c:pt>
                <c:pt idx="15963">
                  <c:v>180000</c:v>
                </c:pt>
                <c:pt idx="15964">
                  <c:v>490000</c:v>
                </c:pt>
                <c:pt idx="15965">
                  <c:v>360000</c:v>
                </c:pt>
                <c:pt idx="15966">
                  <c:v>630000</c:v>
                </c:pt>
                <c:pt idx="15967">
                  <c:v>615000</c:v>
                </c:pt>
                <c:pt idx="15968">
                  <c:v>279950</c:v>
                </c:pt>
                <c:pt idx="15969">
                  <c:v>317000</c:v>
                </c:pt>
                <c:pt idx="15970">
                  <c:v>618000</c:v>
                </c:pt>
                <c:pt idx="15971">
                  <c:v>620000</c:v>
                </c:pt>
                <c:pt idx="15972">
                  <c:v>345000</c:v>
                </c:pt>
                <c:pt idx="15973">
                  <c:v>608000</c:v>
                </c:pt>
                <c:pt idx="15974">
                  <c:v>325000</c:v>
                </c:pt>
                <c:pt idx="15975">
                  <c:v>475000</c:v>
                </c:pt>
                <c:pt idx="15976">
                  <c:v>154000</c:v>
                </c:pt>
                <c:pt idx="15977" formatCode="0.00E+00">
                  <c:v>1190000</c:v>
                </c:pt>
                <c:pt idx="15978">
                  <c:v>376950</c:v>
                </c:pt>
                <c:pt idx="15979">
                  <c:v>500000</c:v>
                </c:pt>
                <c:pt idx="15980">
                  <c:v>499950</c:v>
                </c:pt>
                <c:pt idx="15981">
                  <c:v>230000</c:v>
                </c:pt>
                <c:pt idx="15982">
                  <c:v>652600</c:v>
                </c:pt>
                <c:pt idx="15983">
                  <c:v>185000</c:v>
                </c:pt>
                <c:pt idx="15984">
                  <c:v>274950</c:v>
                </c:pt>
                <c:pt idx="15985">
                  <c:v>447000</c:v>
                </c:pt>
                <c:pt idx="15986">
                  <c:v>129000</c:v>
                </c:pt>
                <c:pt idx="15987">
                  <c:v>436000</c:v>
                </c:pt>
                <c:pt idx="15988">
                  <c:v>825000</c:v>
                </c:pt>
                <c:pt idx="15989">
                  <c:v>225000</c:v>
                </c:pt>
                <c:pt idx="15990">
                  <c:v>265000</c:v>
                </c:pt>
                <c:pt idx="15991">
                  <c:v>765000</c:v>
                </c:pt>
                <c:pt idx="15992">
                  <c:v>509000</c:v>
                </c:pt>
                <c:pt idx="15993">
                  <c:v>762450</c:v>
                </c:pt>
                <c:pt idx="15994">
                  <c:v>465000</c:v>
                </c:pt>
                <c:pt idx="15995">
                  <c:v>564000</c:v>
                </c:pt>
                <c:pt idx="15996">
                  <c:v>384500</c:v>
                </c:pt>
                <c:pt idx="15997">
                  <c:v>415000</c:v>
                </c:pt>
                <c:pt idx="15998">
                  <c:v>345000</c:v>
                </c:pt>
                <c:pt idx="15999">
                  <c:v>465950</c:v>
                </c:pt>
                <c:pt idx="16000">
                  <c:v>325000</c:v>
                </c:pt>
                <c:pt idx="16001">
                  <c:v>500000</c:v>
                </c:pt>
                <c:pt idx="16002">
                  <c:v>450000</c:v>
                </c:pt>
                <c:pt idx="16003">
                  <c:v>475000</c:v>
                </c:pt>
                <c:pt idx="16004" formatCode="0.00E+00">
                  <c:v>1346400</c:v>
                </c:pt>
                <c:pt idx="16005">
                  <c:v>747000</c:v>
                </c:pt>
                <c:pt idx="16006">
                  <c:v>395000</c:v>
                </c:pt>
                <c:pt idx="16007">
                  <c:v>505000</c:v>
                </c:pt>
                <c:pt idx="16008">
                  <c:v>215000</c:v>
                </c:pt>
                <c:pt idx="16009">
                  <c:v>775000</c:v>
                </c:pt>
                <c:pt idx="16010">
                  <c:v>540000</c:v>
                </c:pt>
                <c:pt idx="16011">
                  <c:v>392500</c:v>
                </c:pt>
                <c:pt idx="16012">
                  <c:v>987000</c:v>
                </c:pt>
                <c:pt idx="16013" formatCode="0.00E+00">
                  <c:v>1190000</c:v>
                </c:pt>
                <c:pt idx="16014">
                  <c:v>252500</c:v>
                </c:pt>
                <c:pt idx="16015">
                  <c:v>730000</c:v>
                </c:pt>
                <c:pt idx="16016">
                  <c:v>497300</c:v>
                </c:pt>
                <c:pt idx="16017">
                  <c:v>640000</c:v>
                </c:pt>
                <c:pt idx="16018">
                  <c:v>580000</c:v>
                </c:pt>
                <c:pt idx="16019">
                  <c:v>377000</c:v>
                </c:pt>
                <c:pt idx="16020" formatCode="0.00E+00">
                  <c:v>1280000</c:v>
                </c:pt>
                <c:pt idx="16021">
                  <c:v>396500</c:v>
                </c:pt>
                <c:pt idx="16022">
                  <c:v>300000</c:v>
                </c:pt>
                <c:pt idx="16023">
                  <c:v>532000</c:v>
                </c:pt>
                <c:pt idx="16024">
                  <c:v>579000</c:v>
                </c:pt>
                <c:pt idx="16025" formatCode="0.00E+00">
                  <c:v>1400000</c:v>
                </c:pt>
                <c:pt idx="16026">
                  <c:v>571000</c:v>
                </c:pt>
                <c:pt idx="16027">
                  <c:v>301950</c:v>
                </c:pt>
                <c:pt idx="16028">
                  <c:v>660000</c:v>
                </c:pt>
                <c:pt idx="16029">
                  <c:v>455000</c:v>
                </c:pt>
                <c:pt idx="16030">
                  <c:v>375000</c:v>
                </c:pt>
                <c:pt idx="16031">
                  <c:v>470000</c:v>
                </c:pt>
                <c:pt idx="16032">
                  <c:v>374990</c:v>
                </c:pt>
                <c:pt idx="16033">
                  <c:v>541500</c:v>
                </c:pt>
                <c:pt idx="16034">
                  <c:v>782500</c:v>
                </c:pt>
                <c:pt idx="16035">
                  <c:v>264000</c:v>
                </c:pt>
                <c:pt idx="16036">
                  <c:v>640000</c:v>
                </c:pt>
                <c:pt idx="16037">
                  <c:v>660000</c:v>
                </c:pt>
                <c:pt idx="16038" formatCode="0.00E+00">
                  <c:v>1365000</c:v>
                </c:pt>
                <c:pt idx="16039">
                  <c:v>389950</c:v>
                </c:pt>
                <c:pt idx="16040">
                  <c:v>226000</c:v>
                </c:pt>
                <c:pt idx="16041">
                  <c:v>390000</c:v>
                </c:pt>
                <c:pt idx="16042">
                  <c:v>485000</c:v>
                </c:pt>
                <c:pt idx="16043">
                  <c:v>840000</c:v>
                </c:pt>
                <c:pt idx="16044">
                  <c:v>600000</c:v>
                </c:pt>
                <c:pt idx="16045">
                  <c:v>331000</c:v>
                </c:pt>
                <c:pt idx="16046">
                  <c:v>780000</c:v>
                </c:pt>
                <c:pt idx="16047">
                  <c:v>300000</c:v>
                </c:pt>
                <c:pt idx="16048">
                  <c:v>361810</c:v>
                </c:pt>
                <c:pt idx="16049">
                  <c:v>467000</c:v>
                </c:pt>
                <c:pt idx="16050">
                  <c:v>399000</c:v>
                </c:pt>
                <c:pt idx="16051">
                  <c:v>315450</c:v>
                </c:pt>
                <c:pt idx="16052">
                  <c:v>600000</c:v>
                </c:pt>
                <c:pt idx="16053">
                  <c:v>247500</c:v>
                </c:pt>
                <c:pt idx="16054">
                  <c:v>330000</c:v>
                </c:pt>
                <c:pt idx="16055">
                  <c:v>500000</c:v>
                </c:pt>
                <c:pt idx="16056">
                  <c:v>367500</c:v>
                </c:pt>
                <c:pt idx="16057">
                  <c:v>560000</c:v>
                </c:pt>
                <c:pt idx="16058">
                  <c:v>655000</c:v>
                </c:pt>
                <c:pt idx="16059">
                  <c:v>530000</c:v>
                </c:pt>
                <c:pt idx="16060">
                  <c:v>270000</c:v>
                </c:pt>
                <c:pt idx="16061">
                  <c:v>437500</c:v>
                </c:pt>
                <c:pt idx="16062">
                  <c:v>575000</c:v>
                </c:pt>
                <c:pt idx="16063">
                  <c:v>278000</c:v>
                </c:pt>
                <c:pt idx="16064">
                  <c:v>568500</c:v>
                </c:pt>
                <c:pt idx="16065">
                  <c:v>280000</c:v>
                </c:pt>
                <c:pt idx="16066">
                  <c:v>250000</c:v>
                </c:pt>
                <c:pt idx="16067">
                  <c:v>247500</c:v>
                </c:pt>
                <c:pt idx="16068" formatCode="0.00E+00">
                  <c:v>1250000</c:v>
                </c:pt>
                <c:pt idx="16069">
                  <c:v>535000</c:v>
                </c:pt>
                <c:pt idx="16070">
                  <c:v>814842</c:v>
                </c:pt>
                <c:pt idx="16071">
                  <c:v>340000</c:v>
                </c:pt>
                <c:pt idx="16072">
                  <c:v>359950</c:v>
                </c:pt>
                <c:pt idx="16073">
                  <c:v>750000</c:v>
                </c:pt>
                <c:pt idx="16074" formatCode="0.00E+00">
                  <c:v>1220000</c:v>
                </c:pt>
                <c:pt idx="16075">
                  <c:v>370000</c:v>
                </c:pt>
                <c:pt idx="16076">
                  <c:v>329950</c:v>
                </c:pt>
                <c:pt idx="16077">
                  <c:v>500000</c:v>
                </c:pt>
                <c:pt idx="16078">
                  <c:v>734000</c:v>
                </c:pt>
                <c:pt idx="16079">
                  <c:v>385000</c:v>
                </c:pt>
                <c:pt idx="16080">
                  <c:v>230000</c:v>
                </c:pt>
                <c:pt idx="16081" formatCode="0.00E+00">
                  <c:v>1385000</c:v>
                </c:pt>
                <c:pt idx="16082">
                  <c:v>210000</c:v>
                </c:pt>
                <c:pt idx="16083">
                  <c:v>293000</c:v>
                </c:pt>
                <c:pt idx="16084">
                  <c:v>465000</c:v>
                </c:pt>
                <c:pt idx="16085">
                  <c:v>449000</c:v>
                </c:pt>
                <c:pt idx="16086">
                  <c:v>325000</c:v>
                </c:pt>
                <c:pt idx="16087">
                  <c:v>180000</c:v>
                </c:pt>
                <c:pt idx="16088">
                  <c:v>650000</c:v>
                </c:pt>
                <c:pt idx="16089">
                  <c:v>665000</c:v>
                </c:pt>
                <c:pt idx="16090">
                  <c:v>324450</c:v>
                </c:pt>
                <c:pt idx="16091">
                  <c:v>588000</c:v>
                </c:pt>
                <c:pt idx="16092">
                  <c:v>200000</c:v>
                </c:pt>
                <c:pt idx="16093">
                  <c:v>383000</c:v>
                </c:pt>
                <c:pt idx="16094">
                  <c:v>499950</c:v>
                </c:pt>
                <c:pt idx="16095">
                  <c:v>549000</c:v>
                </c:pt>
                <c:pt idx="16096">
                  <c:v>465000</c:v>
                </c:pt>
                <c:pt idx="16097">
                  <c:v>450000</c:v>
                </c:pt>
                <c:pt idx="16098">
                  <c:v>799900</c:v>
                </c:pt>
                <c:pt idx="16099">
                  <c:v>495000</c:v>
                </c:pt>
                <c:pt idx="16100" formatCode="0.00E+00">
                  <c:v>1200000</c:v>
                </c:pt>
                <c:pt idx="16101">
                  <c:v>637000</c:v>
                </c:pt>
                <c:pt idx="16102">
                  <c:v>589000</c:v>
                </c:pt>
                <c:pt idx="16103">
                  <c:v>305000</c:v>
                </c:pt>
                <c:pt idx="16104">
                  <c:v>600000</c:v>
                </c:pt>
                <c:pt idx="16105">
                  <c:v>587000</c:v>
                </c:pt>
                <c:pt idx="16106" formatCode="0.00E+00">
                  <c:v>1425000</c:v>
                </c:pt>
                <c:pt idx="16107">
                  <c:v>250000</c:v>
                </c:pt>
                <c:pt idx="16108">
                  <c:v>515000</c:v>
                </c:pt>
                <c:pt idx="16109">
                  <c:v>833000</c:v>
                </c:pt>
                <c:pt idx="16110">
                  <c:v>860000</c:v>
                </c:pt>
                <c:pt idx="16111">
                  <c:v>550000</c:v>
                </c:pt>
                <c:pt idx="16112">
                  <c:v>180000</c:v>
                </c:pt>
                <c:pt idx="16113">
                  <c:v>507000</c:v>
                </c:pt>
                <c:pt idx="16114">
                  <c:v>427000</c:v>
                </c:pt>
                <c:pt idx="16115">
                  <c:v>616950</c:v>
                </c:pt>
                <c:pt idx="16116">
                  <c:v>372000</c:v>
                </c:pt>
                <c:pt idx="16117">
                  <c:v>290000</c:v>
                </c:pt>
                <c:pt idx="16118">
                  <c:v>329990</c:v>
                </c:pt>
                <c:pt idx="16119">
                  <c:v>393500</c:v>
                </c:pt>
                <c:pt idx="16120" formatCode="0.00E+00">
                  <c:v>1550000</c:v>
                </c:pt>
                <c:pt idx="16121">
                  <c:v>240000</c:v>
                </c:pt>
                <c:pt idx="16122">
                  <c:v>285000</c:v>
                </c:pt>
                <c:pt idx="16123">
                  <c:v>382500</c:v>
                </c:pt>
                <c:pt idx="16124" formatCode="0.00E+00">
                  <c:v>1925000</c:v>
                </c:pt>
                <c:pt idx="16125">
                  <c:v>800000</c:v>
                </c:pt>
                <c:pt idx="16126">
                  <c:v>550000</c:v>
                </c:pt>
                <c:pt idx="16127">
                  <c:v>387846</c:v>
                </c:pt>
                <c:pt idx="16128">
                  <c:v>367500</c:v>
                </c:pt>
                <c:pt idx="16129">
                  <c:v>780500</c:v>
                </c:pt>
                <c:pt idx="16130">
                  <c:v>680000</c:v>
                </c:pt>
                <c:pt idx="16131">
                  <c:v>434400</c:v>
                </c:pt>
                <c:pt idx="16132">
                  <c:v>370000</c:v>
                </c:pt>
                <c:pt idx="16133">
                  <c:v>465000</c:v>
                </c:pt>
                <c:pt idx="16134">
                  <c:v>323000</c:v>
                </c:pt>
                <c:pt idx="16135">
                  <c:v>270000</c:v>
                </c:pt>
                <c:pt idx="16136" formatCode="0.00E+00">
                  <c:v>1320000</c:v>
                </c:pt>
                <c:pt idx="16137">
                  <c:v>560000</c:v>
                </c:pt>
                <c:pt idx="16138">
                  <c:v>450000</c:v>
                </c:pt>
                <c:pt idx="16139">
                  <c:v>290000</c:v>
                </c:pt>
                <c:pt idx="16140">
                  <c:v>354000</c:v>
                </c:pt>
                <c:pt idx="16141">
                  <c:v>705000</c:v>
                </c:pt>
                <c:pt idx="16142">
                  <c:v>445000</c:v>
                </c:pt>
                <c:pt idx="16143">
                  <c:v>229900</c:v>
                </c:pt>
                <c:pt idx="16144">
                  <c:v>610000</c:v>
                </c:pt>
                <c:pt idx="16145">
                  <c:v>535000</c:v>
                </c:pt>
                <c:pt idx="16146">
                  <c:v>437400</c:v>
                </c:pt>
                <c:pt idx="16147">
                  <c:v>540000</c:v>
                </c:pt>
                <c:pt idx="16148">
                  <c:v>570000</c:v>
                </c:pt>
                <c:pt idx="16149">
                  <c:v>533000</c:v>
                </c:pt>
                <c:pt idx="16150">
                  <c:v>555000</c:v>
                </c:pt>
                <c:pt idx="16151">
                  <c:v>239950</c:v>
                </c:pt>
                <c:pt idx="16152">
                  <c:v>350000</c:v>
                </c:pt>
                <c:pt idx="16153">
                  <c:v>245000</c:v>
                </c:pt>
                <c:pt idx="16154">
                  <c:v>456000</c:v>
                </c:pt>
                <c:pt idx="16155">
                  <c:v>465000</c:v>
                </c:pt>
                <c:pt idx="16156">
                  <c:v>445000</c:v>
                </c:pt>
                <c:pt idx="16157">
                  <c:v>517850</c:v>
                </c:pt>
                <c:pt idx="16158">
                  <c:v>329000</c:v>
                </c:pt>
                <c:pt idx="16159">
                  <c:v>512500</c:v>
                </c:pt>
                <c:pt idx="16160">
                  <c:v>365000</c:v>
                </c:pt>
                <c:pt idx="16161">
                  <c:v>450500</c:v>
                </c:pt>
                <c:pt idx="16162">
                  <c:v>915000</c:v>
                </c:pt>
                <c:pt idx="16163">
                  <c:v>205000</c:v>
                </c:pt>
                <c:pt idx="16164">
                  <c:v>314000</c:v>
                </c:pt>
                <c:pt idx="16165">
                  <c:v>496000</c:v>
                </c:pt>
                <c:pt idx="16166">
                  <c:v>329950</c:v>
                </c:pt>
                <c:pt idx="16167">
                  <c:v>375000</c:v>
                </c:pt>
                <c:pt idx="16168">
                  <c:v>623000</c:v>
                </c:pt>
                <c:pt idx="16169">
                  <c:v>310000</c:v>
                </c:pt>
                <c:pt idx="16170">
                  <c:v>532500</c:v>
                </c:pt>
                <c:pt idx="16171">
                  <c:v>960000</c:v>
                </c:pt>
                <c:pt idx="16172">
                  <c:v>598000</c:v>
                </c:pt>
                <c:pt idx="16173">
                  <c:v>683000</c:v>
                </c:pt>
                <c:pt idx="16174">
                  <c:v>425000</c:v>
                </c:pt>
                <c:pt idx="16175">
                  <c:v>533000</c:v>
                </c:pt>
                <c:pt idx="16176">
                  <c:v>375000</c:v>
                </c:pt>
                <c:pt idx="16177">
                  <c:v>250500</c:v>
                </c:pt>
                <c:pt idx="16178">
                  <c:v>257000</c:v>
                </c:pt>
                <c:pt idx="16179">
                  <c:v>218000</c:v>
                </c:pt>
                <c:pt idx="16180">
                  <c:v>460000</c:v>
                </c:pt>
                <c:pt idx="16181">
                  <c:v>255544</c:v>
                </c:pt>
                <c:pt idx="16182">
                  <c:v>560000</c:v>
                </c:pt>
                <c:pt idx="16183">
                  <c:v>480000</c:v>
                </c:pt>
                <c:pt idx="16184" formatCode="0.00E+00">
                  <c:v>1300000</c:v>
                </c:pt>
                <c:pt idx="16185">
                  <c:v>580000</c:v>
                </c:pt>
                <c:pt idx="16186">
                  <c:v>475000</c:v>
                </c:pt>
                <c:pt idx="16187" formatCode="0.00E+00">
                  <c:v>1309500</c:v>
                </c:pt>
                <c:pt idx="16188">
                  <c:v>700000</c:v>
                </c:pt>
                <c:pt idx="16189">
                  <c:v>590000</c:v>
                </c:pt>
                <c:pt idx="16190">
                  <c:v>264500</c:v>
                </c:pt>
                <c:pt idx="16191">
                  <c:v>465000</c:v>
                </c:pt>
                <c:pt idx="16192">
                  <c:v>290000</c:v>
                </c:pt>
                <c:pt idx="16193" formatCode="0.00E+00">
                  <c:v>1815000</c:v>
                </c:pt>
                <c:pt idx="16194">
                  <c:v>416000</c:v>
                </c:pt>
                <c:pt idx="16195">
                  <c:v>360000</c:v>
                </c:pt>
                <c:pt idx="16196">
                  <c:v>585083</c:v>
                </c:pt>
                <c:pt idx="16197">
                  <c:v>840000</c:v>
                </c:pt>
                <c:pt idx="16198">
                  <c:v>81000</c:v>
                </c:pt>
                <c:pt idx="16199" formatCode="0.00E+00">
                  <c:v>1285000</c:v>
                </c:pt>
                <c:pt idx="16200">
                  <c:v>326000</c:v>
                </c:pt>
                <c:pt idx="16201">
                  <c:v>447000</c:v>
                </c:pt>
                <c:pt idx="16202">
                  <c:v>185000</c:v>
                </c:pt>
                <c:pt idx="16203">
                  <c:v>439950</c:v>
                </c:pt>
                <c:pt idx="16204">
                  <c:v>234000</c:v>
                </c:pt>
                <c:pt idx="16205">
                  <c:v>485000</c:v>
                </c:pt>
                <c:pt idx="16206">
                  <c:v>750000</c:v>
                </c:pt>
                <c:pt idx="16207">
                  <c:v>865000</c:v>
                </c:pt>
                <c:pt idx="16208">
                  <c:v>287500</c:v>
                </c:pt>
                <c:pt idx="16209">
                  <c:v>375000</c:v>
                </c:pt>
                <c:pt idx="16210">
                  <c:v>565000</c:v>
                </c:pt>
                <c:pt idx="16211">
                  <c:v>260000</c:v>
                </c:pt>
                <c:pt idx="16212">
                  <c:v>190000</c:v>
                </c:pt>
                <c:pt idx="16213">
                  <c:v>399950</c:v>
                </c:pt>
                <c:pt idx="16214">
                  <c:v>275000</c:v>
                </c:pt>
                <c:pt idx="16215">
                  <c:v>528000</c:v>
                </c:pt>
                <c:pt idx="16216">
                  <c:v>315000</c:v>
                </c:pt>
                <c:pt idx="16217">
                  <c:v>614306</c:v>
                </c:pt>
                <c:pt idx="16218" formatCode="0.00E+00">
                  <c:v>1490000</c:v>
                </c:pt>
                <c:pt idx="16219">
                  <c:v>590000</c:v>
                </c:pt>
                <c:pt idx="16220">
                  <c:v>261500</c:v>
                </c:pt>
                <c:pt idx="16221">
                  <c:v>300000</c:v>
                </c:pt>
                <c:pt idx="16222">
                  <c:v>439000</c:v>
                </c:pt>
                <c:pt idx="16223">
                  <c:v>277554</c:v>
                </c:pt>
                <c:pt idx="16224">
                  <c:v>215000</c:v>
                </c:pt>
                <c:pt idx="16225" formatCode="0.00E+00">
                  <c:v>1200000</c:v>
                </c:pt>
                <c:pt idx="16226">
                  <c:v>420000</c:v>
                </c:pt>
                <c:pt idx="16227">
                  <c:v>485000</c:v>
                </c:pt>
                <c:pt idx="16228">
                  <c:v>202500</c:v>
                </c:pt>
                <c:pt idx="16229">
                  <c:v>710000</c:v>
                </c:pt>
                <c:pt idx="16230">
                  <c:v>535000</c:v>
                </c:pt>
                <c:pt idx="16231">
                  <c:v>260000</c:v>
                </c:pt>
                <c:pt idx="16232">
                  <c:v>254000</c:v>
                </c:pt>
                <c:pt idx="16233">
                  <c:v>600000</c:v>
                </c:pt>
                <c:pt idx="16234">
                  <c:v>285000</c:v>
                </c:pt>
                <c:pt idx="16235">
                  <c:v>800000</c:v>
                </c:pt>
                <c:pt idx="16236">
                  <c:v>165000</c:v>
                </c:pt>
                <c:pt idx="16237">
                  <c:v>216500</c:v>
                </c:pt>
                <c:pt idx="16238">
                  <c:v>387990</c:v>
                </c:pt>
                <c:pt idx="16239">
                  <c:v>500000</c:v>
                </c:pt>
                <c:pt idx="16240">
                  <c:v>650000</c:v>
                </c:pt>
                <c:pt idx="16241">
                  <c:v>646000</c:v>
                </c:pt>
                <c:pt idx="16242">
                  <c:v>323400</c:v>
                </c:pt>
                <c:pt idx="16243">
                  <c:v>300000</c:v>
                </c:pt>
                <c:pt idx="16244">
                  <c:v>712500</c:v>
                </c:pt>
                <c:pt idx="16245">
                  <c:v>550000</c:v>
                </c:pt>
                <c:pt idx="16246">
                  <c:v>400000</c:v>
                </c:pt>
                <c:pt idx="16247">
                  <c:v>255000</c:v>
                </c:pt>
                <c:pt idx="16248">
                  <c:v>660000</c:v>
                </c:pt>
                <c:pt idx="16249">
                  <c:v>925000</c:v>
                </c:pt>
                <c:pt idx="16250">
                  <c:v>534000</c:v>
                </c:pt>
                <c:pt idx="16251">
                  <c:v>215000</c:v>
                </c:pt>
                <c:pt idx="16252" formatCode="0.00E+00">
                  <c:v>1950000</c:v>
                </c:pt>
                <c:pt idx="16253" formatCode="0.00E+00">
                  <c:v>1400000</c:v>
                </c:pt>
                <c:pt idx="16254">
                  <c:v>212000</c:v>
                </c:pt>
                <c:pt idx="16255">
                  <c:v>265000</c:v>
                </c:pt>
                <c:pt idx="16256">
                  <c:v>400000</c:v>
                </c:pt>
                <c:pt idx="16257">
                  <c:v>311500</c:v>
                </c:pt>
                <c:pt idx="16258" formatCode="0.00E+00">
                  <c:v>2328000</c:v>
                </c:pt>
                <c:pt idx="16259">
                  <c:v>225000</c:v>
                </c:pt>
                <c:pt idx="16260" formatCode="0.00E+00">
                  <c:v>1250000</c:v>
                </c:pt>
                <c:pt idx="16261">
                  <c:v>380000</c:v>
                </c:pt>
                <c:pt idx="16262">
                  <c:v>600000</c:v>
                </c:pt>
                <c:pt idx="16263">
                  <c:v>600000</c:v>
                </c:pt>
                <c:pt idx="16264">
                  <c:v>315000</c:v>
                </c:pt>
                <c:pt idx="16265">
                  <c:v>847000</c:v>
                </c:pt>
                <c:pt idx="16266">
                  <c:v>730000</c:v>
                </c:pt>
                <c:pt idx="16267" formatCode="0.00E+00">
                  <c:v>1058000</c:v>
                </c:pt>
                <c:pt idx="16268" formatCode="0.00E+00">
                  <c:v>1620000</c:v>
                </c:pt>
                <c:pt idx="16269">
                  <c:v>664000</c:v>
                </c:pt>
                <c:pt idx="16270">
                  <c:v>454450</c:v>
                </c:pt>
                <c:pt idx="16271">
                  <c:v>341000</c:v>
                </c:pt>
                <c:pt idx="16272">
                  <c:v>276693</c:v>
                </c:pt>
                <c:pt idx="16273">
                  <c:v>185000</c:v>
                </c:pt>
                <c:pt idx="16274">
                  <c:v>160000</c:v>
                </c:pt>
                <c:pt idx="16275">
                  <c:v>270000</c:v>
                </c:pt>
                <c:pt idx="16276">
                  <c:v>300000</c:v>
                </c:pt>
                <c:pt idx="16277">
                  <c:v>264950</c:v>
                </c:pt>
                <c:pt idx="16278">
                  <c:v>209950</c:v>
                </c:pt>
                <c:pt idx="16279">
                  <c:v>850000</c:v>
                </c:pt>
                <c:pt idx="16280">
                  <c:v>645000</c:v>
                </c:pt>
                <c:pt idx="16281">
                  <c:v>855000</c:v>
                </c:pt>
                <c:pt idx="16282">
                  <c:v>632500</c:v>
                </c:pt>
                <c:pt idx="16283">
                  <c:v>289950</c:v>
                </c:pt>
                <c:pt idx="16284">
                  <c:v>850000</c:v>
                </c:pt>
                <c:pt idx="16285">
                  <c:v>565000</c:v>
                </c:pt>
                <c:pt idx="16286">
                  <c:v>792000</c:v>
                </c:pt>
                <c:pt idx="16287">
                  <c:v>260000</c:v>
                </c:pt>
                <c:pt idx="16288">
                  <c:v>585000</c:v>
                </c:pt>
                <c:pt idx="16289">
                  <c:v>295500</c:v>
                </c:pt>
                <c:pt idx="16290">
                  <c:v>329000</c:v>
                </c:pt>
                <c:pt idx="16291">
                  <c:v>750000</c:v>
                </c:pt>
                <c:pt idx="16292">
                  <c:v>495000</c:v>
                </c:pt>
                <c:pt idx="16293">
                  <c:v>672500</c:v>
                </c:pt>
                <c:pt idx="16294" formatCode="0.00E+00">
                  <c:v>1307000</c:v>
                </c:pt>
                <c:pt idx="16295">
                  <c:v>405000</c:v>
                </c:pt>
                <c:pt idx="16296">
                  <c:v>620000</c:v>
                </c:pt>
                <c:pt idx="16297">
                  <c:v>615000</c:v>
                </c:pt>
                <c:pt idx="16298">
                  <c:v>887000</c:v>
                </c:pt>
                <c:pt idx="16299" formatCode="0.00E+00">
                  <c:v>1057000</c:v>
                </c:pt>
                <c:pt idx="16300">
                  <c:v>753000</c:v>
                </c:pt>
                <c:pt idx="16301" formatCode="0.00E+00">
                  <c:v>1600000</c:v>
                </c:pt>
                <c:pt idx="16302" formatCode="0.00E+00">
                  <c:v>3710000</c:v>
                </c:pt>
                <c:pt idx="16303">
                  <c:v>365000</c:v>
                </c:pt>
                <c:pt idx="16304">
                  <c:v>870000</c:v>
                </c:pt>
                <c:pt idx="16305">
                  <c:v>321000</c:v>
                </c:pt>
                <c:pt idx="16306">
                  <c:v>280000</c:v>
                </c:pt>
                <c:pt idx="16307">
                  <c:v>288000</c:v>
                </c:pt>
                <c:pt idx="16308">
                  <c:v>248500</c:v>
                </c:pt>
                <c:pt idx="16309">
                  <c:v>330000</c:v>
                </c:pt>
                <c:pt idx="16310">
                  <c:v>740000</c:v>
                </c:pt>
                <c:pt idx="16311">
                  <c:v>445000</c:v>
                </c:pt>
                <c:pt idx="16312">
                  <c:v>198500</c:v>
                </c:pt>
                <c:pt idx="16313">
                  <c:v>280000</c:v>
                </c:pt>
                <c:pt idx="16314">
                  <c:v>336500</c:v>
                </c:pt>
                <c:pt idx="16315">
                  <c:v>267000</c:v>
                </c:pt>
                <c:pt idx="16316">
                  <c:v>315000</c:v>
                </c:pt>
                <c:pt idx="16317">
                  <c:v>545000</c:v>
                </c:pt>
                <c:pt idx="16318">
                  <c:v>274950</c:v>
                </c:pt>
                <c:pt idx="16319">
                  <c:v>500000</c:v>
                </c:pt>
                <c:pt idx="16320">
                  <c:v>299000</c:v>
                </c:pt>
                <c:pt idx="16321">
                  <c:v>420000</c:v>
                </c:pt>
                <c:pt idx="16322">
                  <c:v>620000</c:v>
                </c:pt>
                <c:pt idx="16323">
                  <c:v>575950</c:v>
                </c:pt>
                <c:pt idx="16324">
                  <c:v>666500</c:v>
                </c:pt>
                <c:pt idx="16325">
                  <c:v>180000</c:v>
                </c:pt>
                <c:pt idx="16326">
                  <c:v>261350</c:v>
                </c:pt>
                <c:pt idx="16327" formatCode="0.00E+00">
                  <c:v>1030000</c:v>
                </c:pt>
                <c:pt idx="16328">
                  <c:v>390000</c:v>
                </c:pt>
                <c:pt idx="16329">
                  <c:v>253500</c:v>
                </c:pt>
                <c:pt idx="16330">
                  <c:v>625000</c:v>
                </c:pt>
                <c:pt idx="16331">
                  <c:v>255000</c:v>
                </c:pt>
                <c:pt idx="16332">
                  <c:v>257000</c:v>
                </c:pt>
                <c:pt idx="16333">
                  <c:v>869000</c:v>
                </c:pt>
                <c:pt idx="16334">
                  <c:v>745000</c:v>
                </c:pt>
                <c:pt idx="16335" formatCode="0.00E+00">
                  <c:v>1350000</c:v>
                </c:pt>
                <c:pt idx="16336">
                  <c:v>350000</c:v>
                </c:pt>
                <c:pt idx="16337">
                  <c:v>475000</c:v>
                </c:pt>
                <c:pt idx="16338">
                  <c:v>540000</c:v>
                </c:pt>
                <c:pt idx="16339">
                  <c:v>175000</c:v>
                </c:pt>
                <c:pt idx="16340">
                  <c:v>100000</c:v>
                </c:pt>
                <c:pt idx="16341">
                  <c:v>890000</c:v>
                </c:pt>
                <c:pt idx="16342">
                  <c:v>280000</c:v>
                </c:pt>
                <c:pt idx="16343" formatCode="0.00E+00">
                  <c:v>1050000</c:v>
                </c:pt>
                <c:pt idx="16344">
                  <c:v>486000</c:v>
                </c:pt>
                <c:pt idx="16345">
                  <c:v>670000</c:v>
                </c:pt>
                <c:pt idx="16346">
                  <c:v>480000</c:v>
                </c:pt>
                <c:pt idx="16347">
                  <c:v>440000</c:v>
                </c:pt>
                <c:pt idx="16348" formatCode="0.00E+00">
                  <c:v>1500000</c:v>
                </c:pt>
                <c:pt idx="16349">
                  <c:v>743700</c:v>
                </c:pt>
                <c:pt idx="16350">
                  <c:v>449950</c:v>
                </c:pt>
                <c:pt idx="16351">
                  <c:v>367000</c:v>
                </c:pt>
                <c:pt idx="16352" formatCode="0.00E+00">
                  <c:v>1185000</c:v>
                </c:pt>
                <c:pt idx="16353">
                  <c:v>201000</c:v>
                </c:pt>
                <c:pt idx="16354">
                  <c:v>575000</c:v>
                </c:pt>
                <c:pt idx="16355">
                  <c:v>295000</c:v>
                </c:pt>
                <c:pt idx="16356">
                  <c:v>190000</c:v>
                </c:pt>
                <c:pt idx="16357">
                  <c:v>742500</c:v>
                </c:pt>
                <c:pt idx="16358">
                  <c:v>875000</c:v>
                </c:pt>
                <c:pt idx="16359" formatCode="0.00E+00">
                  <c:v>1387000</c:v>
                </c:pt>
                <c:pt idx="16360">
                  <c:v>600000</c:v>
                </c:pt>
                <c:pt idx="16361">
                  <c:v>207000</c:v>
                </c:pt>
                <c:pt idx="16362">
                  <c:v>650000</c:v>
                </c:pt>
                <c:pt idx="16363">
                  <c:v>275000</c:v>
                </c:pt>
                <c:pt idx="16364" formatCode="0.00E+00">
                  <c:v>1200000</c:v>
                </c:pt>
                <c:pt idx="16365">
                  <c:v>262500</c:v>
                </c:pt>
                <c:pt idx="16366">
                  <c:v>399000</c:v>
                </c:pt>
                <c:pt idx="16367">
                  <c:v>139000</c:v>
                </c:pt>
                <c:pt idx="16368">
                  <c:v>575000</c:v>
                </c:pt>
                <c:pt idx="16369">
                  <c:v>580000</c:v>
                </c:pt>
                <c:pt idx="16370">
                  <c:v>468000</c:v>
                </c:pt>
                <c:pt idx="16371">
                  <c:v>230000</c:v>
                </c:pt>
                <c:pt idx="16372">
                  <c:v>675000</c:v>
                </c:pt>
                <c:pt idx="16373">
                  <c:v>318000</c:v>
                </c:pt>
                <c:pt idx="16374">
                  <c:v>332100</c:v>
                </c:pt>
                <c:pt idx="16375">
                  <c:v>175000</c:v>
                </c:pt>
                <c:pt idx="16376">
                  <c:v>817000</c:v>
                </c:pt>
                <c:pt idx="16377" formatCode="0.00E+00">
                  <c:v>1200000</c:v>
                </c:pt>
                <c:pt idx="16378">
                  <c:v>525000</c:v>
                </c:pt>
                <c:pt idx="16379">
                  <c:v>189000</c:v>
                </c:pt>
                <c:pt idx="16380">
                  <c:v>629950</c:v>
                </c:pt>
                <c:pt idx="16381">
                  <c:v>641500</c:v>
                </c:pt>
                <c:pt idx="16382">
                  <c:v>490000</c:v>
                </c:pt>
                <c:pt idx="16383">
                  <c:v>415000</c:v>
                </c:pt>
                <c:pt idx="16384">
                  <c:v>250000</c:v>
                </c:pt>
                <c:pt idx="16385">
                  <c:v>781000</c:v>
                </c:pt>
                <c:pt idx="16386">
                  <c:v>400000</c:v>
                </c:pt>
                <c:pt idx="16387">
                  <c:v>935000</c:v>
                </c:pt>
                <c:pt idx="16388">
                  <c:v>575000</c:v>
                </c:pt>
                <c:pt idx="16389" formatCode="0.00E+00">
                  <c:v>1660000</c:v>
                </c:pt>
                <c:pt idx="16390">
                  <c:v>302300</c:v>
                </c:pt>
                <c:pt idx="16391">
                  <c:v>355000</c:v>
                </c:pt>
                <c:pt idx="16392" formatCode="0.00E+00">
                  <c:v>1538000</c:v>
                </c:pt>
                <c:pt idx="16393">
                  <c:v>926250</c:v>
                </c:pt>
                <c:pt idx="16394">
                  <c:v>300000</c:v>
                </c:pt>
                <c:pt idx="16395">
                  <c:v>361500</c:v>
                </c:pt>
                <c:pt idx="16396">
                  <c:v>616000</c:v>
                </c:pt>
                <c:pt idx="16397">
                  <c:v>395000</c:v>
                </c:pt>
                <c:pt idx="16398">
                  <c:v>245000</c:v>
                </c:pt>
                <c:pt idx="16399">
                  <c:v>206000</c:v>
                </c:pt>
                <c:pt idx="16400">
                  <c:v>706000</c:v>
                </c:pt>
                <c:pt idx="16401">
                  <c:v>578000</c:v>
                </c:pt>
                <c:pt idx="16402">
                  <c:v>341950</c:v>
                </c:pt>
                <c:pt idx="16403">
                  <c:v>305000</c:v>
                </c:pt>
                <c:pt idx="16404">
                  <c:v>575000</c:v>
                </c:pt>
                <c:pt idx="16405">
                  <c:v>330000</c:v>
                </c:pt>
                <c:pt idx="16406">
                  <c:v>445000</c:v>
                </c:pt>
                <c:pt idx="16407">
                  <c:v>333000</c:v>
                </c:pt>
                <c:pt idx="16408">
                  <c:v>598500</c:v>
                </c:pt>
                <c:pt idx="16409">
                  <c:v>225000</c:v>
                </c:pt>
                <c:pt idx="16410">
                  <c:v>570000</c:v>
                </c:pt>
                <c:pt idx="16411">
                  <c:v>630000</c:v>
                </c:pt>
                <c:pt idx="16412">
                  <c:v>779000</c:v>
                </c:pt>
                <c:pt idx="16413">
                  <c:v>760000</c:v>
                </c:pt>
                <c:pt idx="16414">
                  <c:v>322968</c:v>
                </c:pt>
                <c:pt idx="16415">
                  <c:v>595000</c:v>
                </c:pt>
                <c:pt idx="16416">
                  <c:v>321000</c:v>
                </c:pt>
                <c:pt idx="16417">
                  <c:v>653000</c:v>
                </c:pt>
                <c:pt idx="16418">
                  <c:v>750000</c:v>
                </c:pt>
                <c:pt idx="16419">
                  <c:v>530000</c:v>
                </c:pt>
                <c:pt idx="16420">
                  <c:v>352750</c:v>
                </c:pt>
                <c:pt idx="16421">
                  <c:v>424950</c:v>
                </c:pt>
                <c:pt idx="16422">
                  <c:v>427000</c:v>
                </c:pt>
                <c:pt idx="16423">
                  <c:v>558000</c:v>
                </c:pt>
                <c:pt idx="16424">
                  <c:v>438200</c:v>
                </c:pt>
                <c:pt idx="16425">
                  <c:v>340000</c:v>
                </c:pt>
                <c:pt idx="16426">
                  <c:v>830005</c:v>
                </c:pt>
                <c:pt idx="16427">
                  <c:v>548000</c:v>
                </c:pt>
                <c:pt idx="16428">
                  <c:v>411715</c:v>
                </c:pt>
                <c:pt idx="16429">
                  <c:v>865000</c:v>
                </c:pt>
                <c:pt idx="16430" formatCode="0.00E+00">
                  <c:v>1750000</c:v>
                </c:pt>
                <c:pt idx="16431">
                  <c:v>688000</c:v>
                </c:pt>
                <c:pt idx="16432">
                  <c:v>399950</c:v>
                </c:pt>
                <c:pt idx="16433">
                  <c:v>555000</c:v>
                </c:pt>
                <c:pt idx="16434">
                  <c:v>677000</c:v>
                </c:pt>
                <c:pt idx="16435">
                  <c:v>539000</c:v>
                </c:pt>
                <c:pt idx="16436">
                  <c:v>410000</c:v>
                </c:pt>
                <c:pt idx="16437">
                  <c:v>472000</c:v>
                </c:pt>
                <c:pt idx="16438">
                  <c:v>755000</c:v>
                </c:pt>
                <c:pt idx="16439">
                  <c:v>269900</c:v>
                </c:pt>
                <c:pt idx="16440">
                  <c:v>667400</c:v>
                </c:pt>
                <c:pt idx="16441" formatCode="0.00E+00">
                  <c:v>1220000</c:v>
                </c:pt>
                <c:pt idx="16442">
                  <c:v>544000</c:v>
                </c:pt>
                <c:pt idx="16443">
                  <c:v>800000</c:v>
                </c:pt>
                <c:pt idx="16444">
                  <c:v>315000</c:v>
                </c:pt>
                <c:pt idx="16445">
                  <c:v>227000</c:v>
                </c:pt>
                <c:pt idx="16446">
                  <c:v>765000</c:v>
                </c:pt>
                <c:pt idx="16447">
                  <c:v>625000</c:v>
                </c:pt>
                <c:pt idx="16448" formatCode="0.00E+00">
                  <c:v>1875000</c:v>
                </c:pt>
                <c:pt idx="16449">
                  <c:v>822600</c:v>
                </c:pt>
                <c:pt idx="16450">
                  <c:v>515000</c:v>
                </c:pt>
                <c:pt idx="16451">
                  <c:v>377000</c:v>
                </c:pt>
                <c:pt idx="16452">
                  <c:v>600000</c:v>
                </c:pt>
                <c:pt idx="16453">
                  <c:v>525300</c:v>
                </c:pt>
                <c:pt idx="16454">
                  <c:v>760000</c:v>
                </c:pt>
                <c:pt idx="16455">
                  <c:v>202000</c:v>
                </c:pt>
                <c:pt idx="16456">
                  <c:v>470000</c:v>
                </c:pt>
                <c:pt idx="16457">
                  <c:v>810000</c:v>
                </c:pt>
                <c:pt idx="16458">
                  <c:v>175000</c:v>
                </c:pt>
                <c:pt idx="16459">
                  <c:v>440000</c:v>
                </c:pt>
                <c:pt idx="16460">
                  <c:v>197000</c:v>
                </c:pt>
                <c:pt idx="16461">
                  <c:v>254000</c:v>
                </c:pt>
                <c:pt idx="16462">
                  <c:v>405000</c:v>
                </c:pt>
                <c:pt idx="16463">
                  <c:v>416000</c:v>
                </c:pt>
                <c:pt idx="16464">
                  <c:v>779950</c:v>
                </c:pt>
                <c:pt idx="16465">
                  <c:v>200000</c:v>
                </c:pt>
                <c:pt idx="16466">
                  <c:v>658100</c:v>
                </c:pt>
                <c:pt idx="16467">
                  <c:v>397000</c:v>
                </c:pt>
                <c:pt idx="16468">
                  <c:v>815000</c:v>
                </c:pt>
                <c:pt idx="16469">
                  <c:v>345000</c:v>
                </c:pt>
                <c:pt idx="16470">
                  <c:v>305500</c:v>
                </c:pt>
                <c:pt idx="16471">
                  <c:v>340000</c:v>
                </c:pt>
                <c:pt idx="16472">
                  <c:v>330000</c:v>
                </c:pt>
                <c:pt idx="16473">
                  <c:v>269000</c:v>
                </c:pt>
                <c:pt idx="16474">
                  <c:v>349950</c:v>
                </c:pt>
                <c:pt idx="16475">
                  <c:v>431000</c:v>
                </c:pt>
                <c:pt idx="16476">
                  <c:v>735000</c:v>
                </c:pt>
                <c:pt idx="16477">
                  <c:v>414000</c:v>
                </c:pt>
                <c:pt idx="16478">
                  <c:v>619500</c:v>
                </c:pt>
                <c:pt idx="16479">
                  <c:v>675000</c:v>
                </c:pt>
                <c:pt idx="16480">
                  <c:v>380500</c:v>
                </c:pt>
                <c:pt idx="16481">
                  <c:v>253000</c:v>
                </c:pt>
                <c:pt idx="16482">
                  <c:v>157500</c:v>
                </c:pt>
                <c:pt idx="16483">
                  <c:v>627000</c:v>
                </c:pt>
                <c:pt idx="16484">
                  <c:v>469500</c:v>
                </c:pt>
                <c:pt idx="16485">
                  <c:v>319950</c:v>
                </c:pt>
                <c:pt idx="16486">
                  <c:v>249500</c:v>
                </c:pt>
                <c:pt idx="16487">
                  <c:v>485000</c:v>
                </c:pt>
                <c:pt idx="16488" formatCode="0.00E+00">
                  <c:v>1125000</c:v>
                </c:pt>
                <c:pt idx="16489">
                  <c:v>314500</c:v>
                </c:pt>
                <c:pt idx="16490">
                  <c:v>220000</c:v>
                </c:pt>
                <c:pt idx="16491">
                  <c:v>444950</c:v>
                </c:pt>
                <c:pt idx="16492">
                  <c:v>598000</c:v>
                </c:pt>
                <c:pt idx="16493">
                  <c:v>699850</c:v>
                </c:pt>
                <c:pt idx="16494">
                  <c:v>595000</c:v>
                </c:pt>
                <c:pt idx="16495">
                  <c:v>735000</c:v>
                </c:pt>
                <c:pt idx="16496">
                  <c:v>542500</c:v>
                </c:pt>
                <c:pt idx="16497">
                  <c:v>450000</c:v>
                </c:pt>
                <c:pt idx="16498">
                  <c:v>298500</c:v>
                </c:pt>
                <c:pt idx="16499">
                  <c:v>403950</c:v>
                </c:pt>
                <c:pt idx="16500">
                  <c:v>271000</c:v>
                </c:pt>
                <c:pt idx="16501">
                  <c:v>335000</c:v>
                </c:pt>
                <c:pt idx="16502">
                  <c:v>305000</c:v>
                </c:pt>
                <c:pt idx="16503">
                  <c:v>630000</c:v>
                </c:pt>
                <c:pt idx="16504">
                  <c:v>253000</c:v>
                </c:pt>
                <c:pt idx="16505">
                  <c:v>395000</c:v>
                </c:pt>
                <c:pt idx="16506">
                  <c:v>265000</c:v>
                </c:pt>
                <c:pt idx="16507">
                  <c:v>225000</c:v>
                </c:pt>
                <c:pt idx="16508">
                  <c:v>338500</c:v>
                </c:pt>
                <c:pt idx="16509">
                  <c:v>300000</c:v>
                </c:pt>
                <c:pt idx="16510">
                  <c:v>255000</c:v>
                </c:pt>
                <c:pt idx="16511">
                  <c:v>337000</c:v>
                </c:pt>
                <c:pt idx="16512">
                  <c:v>324900</c:v>
                </c:pt>
                <c:pt idx="16513">
                  <c:v>821000</c:v>
                </c:pt>
                <c:pt idx="16514">
                  <c:v>500000</c:v>
                </c:pt>
                <c:pt idx="16515">
                  <c:v>885000</c:v>
                </c:pt>
                <c:pt idx="16516">
                  <c:v>360000</c:v>
                </c:pt>
                <c:pt idx="16517">
                  <c:v>304000</c:v>
                </c:pt>
                <c:pt idx="16518">
                  <c:v>376000</c:v>
                </c:pt>
                <c:pt idx="16519">
                  <c:v>425000</c:v>
                </c:pt>
                <c:pt idx="16520" formatCode="0.00E+00">
                  <c:v>1180500</c:v>
                </c:pt>
                <c:pt idx="16521">
                  <c:v>187000</c:v>
                </c:pt>
                <c:pt idx="16522">
                  <c:v>710000</c:v>
                </c:pt>
                <c:pt idx="16523">
                  <c:v>585000</c:v>
                </c:pt>
                <c:pt idx="16524" formatCode="0.00E+00">
                  <c:v>1400000</c:v>
                </c:pt>
                <c:pt idx="16525" formatCode="0.00E+00">
                  <c:v>1980000</c:v>
                </c:pt>
                <c:pt idx="16526">
                  <c:v>250000</c:v>
                </c:pt>
                <c:pt idx="16527">
                  <c:v>950000</c:v>
                </c:pt>
                <c:pt idx="16528">
                  <c:v>725000</c:v>
                </c:pt>
                <c:pt idx="16529">
                  <c:v>505000</c:v>
                </c:pt>
                <c:pt idx="16530">
                  <c:v>90000</c:v>
                </c:pt>
                <c:pt idx="16531">
                  <c:v>400000</c:v>
                </c:pt>
                <c:pt idx="16532">
                  <c:v>407000</c:v>
                </c:pt>
                <c:pt idx="16533">
                  <c:v>651000</c:v>
                </c:pt>
                <c:pt idx="16534">
                  <c:v>485000</c:v>
                </c:pt>
                <c:pt idx="16535">
                  <c:v>460000</c:v>
                </c:pt>
                <c:pt idx="16536">
                  <c:v>369000</c:v>
                </c:pt>
                <c:pt idx="16537">
                  <c:v>355000</c:v>
                </c:pt>
                <c:pt idx="16538">
                  <c:v>155000</c:v>
                </c:pt>
                <c:pt idx="16539" formatCode="0.00E+00">
                  <c:v>1000000</c:v>
                </c:pt>
                <c:pt idx="16540">
                  <c:v>419625</c:v>
                </c:pt>
                <c:pt idx="16541">
                  <c:v>435000</c:v>
                </c:pt>
                <c:pt idx="16542">
                  <c:v>379000</c:v>
                </c:pt>
                <c:pt idx="16543">
                  <c:v>293000</c:v>
                </c:pt>
                <c:pt idx="16544">
                  <c:v>592100</c:v>
                </c:pt>
                <c:pt idx="16545">
                  <c:v>362000</c:v>
                </c:pt>
                <c:pt idx="16546">
                  <c:v>227000</c:v>
                </c:pt>
                <c:pt idx="16547">
                  <c:v>335500</c:v>
                </c:pt>
                <c:pt idx="16548">
                  <c:v>213000</c:v>
                </c:pt>
                <c:pt idx="16549">
                  <c:v>338000</c:v>
                </c:pt>
                <c:pt idx="16550">
                  <c:v>163500</c:v>
                </c:pt>
                <c:pt idx="16551">
                  <c:v>199988</c:v>
                </c:pt>
                <c:pt idx="16552" formatCode="0.00E+00">
                  <c:v>1185000</c:v>
                </c:pt>
                <c:pt idx="16553">
                  <c:v>320000</c:v>
                </c:pt>
                <c:pt idx="16554">
                  <c:v>450000</c:v>
                </c:pt>
                <c:pt idx="16555">
                  <c:v>249900</c:v>
                </c:pt>
                <c:pt idx="16556">
                  <c:v>223000</c:v>
                </c:pt>
                <c:pt idx="16557">
                  <c:v>631000</c:v>
                </c:pt>
                <c:pt idx="16558">
                  <c:v>350000</c:v>
                </c:pt>
                <c:pt idx="16559">
                  <c:v>279000</c:v>
                </c:pt>
                <c:pt idx="16560">
                  <c:v>310000</c:v>
                </c:pt>
                <c:pt idx="16561">
                  <c:v>185000</c:v>
                </c:pt>
                <c:pt idx="16562">
                  <c:v>445000</c:v>
                </c:pt>
                <c:pt idx="16563">
                  <c:v>365000</c:v>
                </c:pt>
                <c:pt idx="16564">
                  <c:v>333500</c:v>
                </c:pt>
                <c:pt idx="16565">
                  <c:v>385000</c:v>
                </c:pt>
                <c:pt idx="16566">
                  <c:v>345000</c:v>
                </c:pt>
                <c:pt idx="16567" formatCode="0.00E+00">
                  <c:v>1260000</c:v>
                </c:pt>
                <c:pt idx="16568">
                  <c:v>440000</c:v>
                </c:pt>
                <c:pt idx="16569">
                  <c:v>444500</c:v>
                </c:pt>
                <c:pt idx="16570">
                  <c:v>340000</c:v>
                </c:pt>
                <c:pt idx="16571">
                  <c:v>680000</c:v>
                </c:pt>
                <c:pt idx="16572">
                  <c:v>420000</c:v>
                </c:pt>
                <c:pt idx="16573">
                  <c:v>438500</c:v>
                </c:pt>
                <c:pt idx="16574">
                  <c:v>109500</c:v>
                </c:pt>
                <c:pt idx="16575">
                  <c:v>461000</c:v>
                </c:pt>
                <c:pt idx="16576">
                  <c:v>968000</c:v>
                </c:pt>
                <c:pt idx="16577">
                  <c:v>355000</c:v>
                </c:pt>
                <c:pt idx="16578">
                  <c:v>249000</c:v>
                </c:pt>
                <c:pt idx="16579">
                  <c:v>256500</c:v>
                </c:pt>
                <c:pt idx="16580" formatCode="0.00E+00">
                  <c:v>1810000</c:v>
                </c:pt>
                <c:pt idx="16581">
                  <c:v>269000</c:v>
                </c:pt>
                <c:pt idx="16582" formatCode="0.00E+00">
                  <c:v>1350000</c:v>
                </c:pt>
                <c:pt idx="16583">
                  <c:v>885000</c:v>
                </c:pt>
                <c:pt idx="16584">
                  <c:v>455000</c:v>
                </c:pt>
                <c:pt idx="16585">
                  <c:v>980000</c:v>
                </c:pt>
                <c:pt idx="16586">
                  <c:v>412500</c:v>
                </c:pt>
                <c:pt idx="16587">
                  <c:v>740000</c:v>
                </c:pt>
                <c:pt idx="16588" formatCode="0.00E+00">
                  <c:v>1298000</c:v>
                </c:pt>
                <c:pt idx="16589">
                  <c:v>326000</c:v>
                </c:pt>
                <c:pt idx="16590">
                  <c:v>568500</c:v>
                </c:pt>
                <c:pt idx="16591">
                  <c:v>620000</c:v>
                </c:pt>
                <c:pt idx="16592">
                  <c:v>283000</c:v>
                </c:pt>
                <c:pt idx="16593">
                  <c:v>875000</c:v>
                </c:pt>
                <c:pt idx="16594" formatCode="0.00E+00">
                  <c:v>1310000</c:v>
                </c:pt>
                <c:pt idx="16595">
                  <c:v>289950</c:v>
                </c:pt>
                <c:pt idx="16596">
                  <c:v>252500</c:v>
                </c:pt>
                <c:pt idx="16597">
                  <c:v>376000</c:v>
                </c:pt>
                <c:pt idx="16598">
                  <c:v>635700</c:v>
                </c:pt>
                <c:pt idx="16599">
                  <c:v>710000</c:v>
                </c:pt>
                <c:pt idx="16600">
                  <c:v>440000</c:v>
                </c:pt>
                <c:pt idx="16601">
                  <c:v>439000</c:v>
                </c:pt>
                <c:pt idx="16602">
                  <c:v>455000</c:v>
                </c:pt>
                <c:pt idx="16603">
                  <c:v>225000</c:v>
                </c:pt>
                <c:pt idx="16604">
                  <c:v>250000</c:v>
                </c:pt>
                <c:pt idx="16605">
                  <c:v>585000</c:v>
                </c:pt>
                <c:pt idx="16606">
                  <c:v>685000</c:v>
                </c:pt>
                <c:pt idx="16607">
                  <c:v>420000</c:v>
                </c:pt>
                <c:pt idx="16608">
                  <c:v>245000</c:v>
                </c:pt>
                <c:pt idx="16609">
                  <c:v>275000</c:v>
                </c:pt>
                <c:pt idx="16610">
                  <c:v>270000</c:v>
                </c:pt>
                <c:pt idx="16611">
                  <c:v>767250</c:v>
                </c:pt>
                <c:pt idx="16612">
                  <c:v>229000</c:v>
                </c:pt>
                <c:pt idx="16613">
                  <c:v>400000</c:v>
                </c:pt>
                <c:pt idx="16614" formatCode="0.00E+00">
                  <c:v>2195000</c:v>
                </c:pt>
                <c:pt idx="16615">
                  <c:v>665000</c:v>
                </c:pt>
                <c:pt idx="16616">
                  <c:v>500000</c:v>
                </c:pt>
                <c:pt idx="16617">
                  <c:v>355500</c:v>
                </c:pt>
                <c:pt idx="16618">
                  <c:v>369000</c:v>
                </c:pt>
                <c:pt idx="16619">
                  <c:v>338500</c:v>
                </c:pt>
                <c:pt idx="16620">
                  <c:v>256000</c:v>
                </c:pt>
                <c:pt idx="16621">
                  <c:v>470000</c:v>
                </c:pt>
                <c:pt idx="16622">
                  <c:v>675000</c:v>
                </c:pt>
                <c:pt idx="16623">
                  <c:v>369950</c:v>
                </c:pt>
                <c:pt idx="16624">
                  <c:v>615000</c:v>
                </c:pt>
                <c:pt idx="16625" formatCode="0.00E+00">
                  <c:v>1200690</c:v>
                </c:pt>
                <c:pt idx="16626">
                  <c:v>950000</c:v>
                </c:pt>
                <c:pt idx="16627">
                  <c:v>799500</c:v>
                </c:pt>
                <c:pt idx="16628">
                  <c:v>187000</c:v>
                </c:pt>
                <c:pt idx="16629">
                  <c:v>598000</c:v>
                </c:pt>
                <c:pt idx="16630">
                  <c:v>429950</c:v>
                </c:pt>
                <c:pt idx="16631">
                  <c:v>347950</c:v>
                </c:pt>
                <c:pt idx="16632">
                  <c:v>851000</c:v>
                </c:pt>
                <c:pt idx="16633">
                  <c:v>205000</c:v>
                </c:pt>
                <c:pt idx="16634">
                  <c:v>225000</c:v>
                </c:pt>
                <c:pt idx="16635">
                  <c:v>705000</c:v>
                </c:pt>
                <c:pt idx="16636">
                  <c:v>535000</c:v>
                </c:pt>
                <c:pt idx="16637">
                  <c:v>222500</c:v>
                </c:pt>
                <c:pt idx="16638">
                  <c:v>313500</c:v>
                </c:pt>
                <c:pt idx="16639">
                  <c:v>632000</c:v>
                </c:pt>
                <c:pt idx="16640">
                  <c:v>467000</c:v>
                </c:pt>
                <c:pt idx="16641">
                  <c:v>339000</c:v>
                </c:pt>
                <c:pt idx="16642">
                  <c:v>712000</c:v>
                </c:pt>
                <c:pt idx="16643">
                  <c:v>335000</c:v>
                </c:pt>
                <c:pt idx="16644">
                  <c:v>470000</c:v>
                </c:pt>
                <c:pt idx="16645">
                  <c:v>367000</c:v>
                </c:pt>
                <c:pt idx="16646">
                  <c:v>440500</c:v>
                </c:pt>
                <c:pt idx="16647">
                  <c:v>305000</c:v>
                </c:pt>
                <c:pt idx="16648">
                  <c:v>635000</c:v>
                </c:pt>
                <c:pt idx="16649" formatCode="0.00E+00">
                  <c:v>1020000</c:v>
                </c:pt>
                <c:pt idx="16650">
                  <c:v>342000</c:v>
                </c:pt>
                <c:pt idx="16651">
                  <c:v>283000</c:v>
                </c:pt>
                <c:pt idx="16652">
                  <c:v>430000</c:v>
                </c:pt>
                <c:pt idx="16653">
                  <c:v>245000</c:v>
                </c:pt>
                <c:pt idx="16654">
                  <c:v>355500</c:v>
                </c:pt>
                <c:pt idx="16655">
                  <c:v>395000</c:v>
                </c:pt>
                <c:pt idx="16656">
                  <c:v>324900</c:v>
                </c:pt>
                <c:pt idx="16657">
                  <c:v>660000</c:v>
                </c:pt>
                <c:pt idx="16658">
                  <c:v>570000</c:v>
                </c:pt>
                <c:pt idx="16659">
                  <c:v>552321</c:v>
                </c:pt>
                <c:pt idx="16660" formatCode="0.00E+00">
                  <c:v>1100000</c:v>
                </c:pt>
                <c:pt idx="16661">
                  <c:v>237000</c:v>
                </c:pt>
                <c:pt idx="16662">
                  <c:v>402000</c:v>
                </c:pt>
                <c:pt idx="16663">
                  <c:v>470000</c:v>
                </c:pt>
                <c:pt idx="16664">
                  <c:v>395900</c:v>
                </c:pt>
                <c:pt idx="16665">
                  <c:v>442000</c:v>
                </c:pt>
                <c:pt idx="16666">
                  <c:v>795000</c:v>
                </c:pt>
                <c:pt idx="16667">
                  <c:v>190500</c:v>
                </c:pt>
                <c:pt idx="16668">
                  <c:v>808000</c:v>
                </c:pt>
                <c:pt idx="16669">
                  <c:v>500000</c:v>
                </c:pt>
                <c:pt idx="16670">
                  <c:v>775000</c:v>
                </c:pt>
                <c:pt idx="16671">
                  <c:v>300000</c:v>
                </c:pt>
                <c:pt idx="16672">
                  <c:v>496000</c:v>
                </c:pt>
                <c:pt idx="16673">
                  <c:v>448000</c:v>
                </c:pt>
                <c:pt idx="16674">
                  <c:v>645000</c:v>
                </c:pt>
                <c:pt idx="16675">
                  <c:v>464600</c:v>
                </c:pt>
                <c:pt idx="16676">
                  <c:v>590000</c:v>
                </c:pt>
                <c:pt idx="16677">
                  <c:v>399000</c:v>
                </c:pt>
                <c:pt idx="16678">
                  <c:v>305000</c:v>
                </c:pt>
                <c:pt idx="16679">
                  <c:v>478000</c:v>
                </c:pt>
                <c:pt idx="16680">
                  <c:v>598800</c:v>
                </c:pt>
                <c:pt idx="16681">
                  <c:v>430000</c:v>
                </c:pt>
                <c:pt idx="16682">
                  <c:v>433000</c:v>
                </c:pt>
                <c:pt idx="16683">
                  <c:v>420000</c:v>
                </c:pt>
                <c:pt idx="16684">
                  <c:v>585000</c:v>
                </c:pt>
                <c:pt idx="16685">
                  <c:v>255000</c:v>
                </c:pt>
                <c:pt idx="16686">
                  <c:v>305000</c:v>
                </c:pt>
                <c:pt idx="16687">
                  <c:v>396000</c:v>
                </c:pt>
                <c:pt idx="16688">
                  <c:v>347500</c:v>
                </c:pt>
                <c:pt idx="16689">
                  <c:v>900000</c:v>
                </c:pt>
                <c:pt idx="16690">
                  <c:v>425000</c:v>
                </c:pt>
                <c:pt idx="16691">
                  <c:v>429000</c:v>
                </c:pt>
                <c:pt idx="16692">
                  <c:v>540000</c:v>
                </c:pt>
                <c:pt idx="16693">
                  <c:v>324950</c:v>
                </c:pt>
                <c:pt idx="16694" formatCode="0.00E+00">
                  <c:v>1049000</c:v>
                </c:pt>
                <c:pt idx="16695">
                  <c:v>221000</c:v>
                </c:pt>
                <c:pt idx="16696">
                  <c:v>405000</c:v>
                </c:pt>
                <c:pt idx="16697" formatCode="0.00E+00">
                  <c:v>1150000</c:v>
                </c:pt>
                <c:pt idx="16698">
                  <c:v>588000</c:v>
                </c:pt>
                <c:pt idx="16699">
                  <c:v>234950</c:v>
                </c:pt>
                <c:pt idx="16700">
                  <c:v>580000</c:v>
                </c:pt>
                <c:pt idx="16701">
                  <c:v>637000</c:v>
                </c:pt>
                <c:pt idx="16702">
                  <c:v>704000</c:v>
                </c:pt>
                <c:pt idx="16703">
                  <c:v>210000</c:v>
                </c:pt>
                <c:pt idx="16704">
                  <c:v>772000</c:v>
                </c:pt>
                <c:pt idx="16705">
                  <c:v>763000</c:v>
                </c:pt>
                <c:pt idx="16706">
                  <c:v>213500</c:v>
                </c:pt>
                <c:pt idx="16707">
                  <c:v>255000</c:v>
                </c:pt>
                <c:pt idx="16708">
                  <c:v>423500</c:v>
                </c:pt>
                <c:pt idx="16709">
                  <c:v>520000</c:v>
                </c:pt>
                <c:pt idx="16710">
                  <c:v>550000</c:v>
                </c:pt>
                <c:pt idx="16711">
                  <c:v>795000</c:v>
                </c:pt>
                <c:pt idx="16712">
                  <c:v>495000</c:v>
                </c:pt>
                <c:pt idx="16713">
                  <c:v>455000</c:v>
                </c:pt>
                <c:pt idx="16714">
                  <c:v>85000</c:v>
                </c:pt>
                <c:pt idx="16715">
                  <c:v>239000</c:v>
                </c:pt>
                <c:pt idx="16716">
                  <c:v>184900</c:v>
                </c:pt>
                <c:pt idx="16717">
                  <c:v>386000</c:v>
                </c:pt>
                <c:pt idx="16718">
                  <c:v>415000</c:v>
                </c:pt>
                <c:pt idx="16719">
                  <c:v>387000</c:v>
                </c:pt>
                <c:pt idx="16720" formatCode="0.00E+00">
                  <c:v>2140000</c:v>
                </c:pt>
                <c:pt idx="16721">
                  <c:v>685000</c:v>
                </c:pt>
                <c:pt idx="16722">
                  <c:v>340000</c:v>
                </c:pt>
                <c:pt idx="16723">
                  <c:v>422000</c:v>
                </c:pt>
                <c:pt idx="16724">
                  <c:v>442000</c:v>
                </c:pt>
                <c:pt idx="16725">
                  <c:v>280000</c:v>
                </c:pt>
                <c:pt idx="16726" formatCode="0.00E+00">
                  <c:v>1150000</c:v>
                </c:pt>
                <c:pt idx="16727">
                  <c:v>279000</c:v>
                </c:pt>
                <c:pt idx="16728">
                  <c:v>569000</c:v>
                </c:pt>
                <c:pt idx="16729" formatCode="0.00E+00">
                  <c:v>1355000</c:v>
                </c:pt>
                <c:pt idx="16730">
                  <c:v>209950</c:v>
                </c:pt>
                <c:pt idx="16731">
                  <c:v>468000</c:v>
                </c:pt>
                <c:pt idx="16732">
                  <c:v>237100</c:v>
                </c:pt>
                <c:pt idx="16733">
                  <c:v>336000</c:v>
                </c:pt>
                <c:pt idx="16734">
                  <c:v>500000</c:v>
                </c:pt>
                <c:pt idx="16735">
                  <c:v>290000</c:v>
                </c:pt>
                <c:pt idx="16736" formatCode="0.00E+00">
                  <c:v>1185000</c:v>
                </c:pt>
                <c:pt idx="16737">
                  <c:v>365000</c:v>
                </c:pt>
                <c:pt idx="16738">
                  <c:v>146300</c:v>
                </c:pt>
                <c:pt idx="16739">
                  <c:v>554000</c:v>
                </c:pt>
                <c:pt idx="16740">
                  <c:v>424000</c:v>
                </c:pt>
                <c:pt idx="16741" formatCode="0.00E+00">
                  <c:v>1348000</c:v>
                </c:pt>
                <c:pt idx="16742">
                  <c:v>508500</c:v>
                </c:pt>
                <c:pt idx="16743">
                  <c:v>244500</c:v>
                </c:pt>
                <c:pt idx="16744">
                  <c:v>206000</c:v>
                </c:pt>
                <c:pt idx="16745">
                  <c:v>643500</c:v>
                </c:pt>
                <c:pt idx="16746">
                  <c:v>372500</c:v>
                </c:pt>
                <c:pt idx="16747">
                  <c:v>630000</c:v>
                </c:pt>
                <c:pt idx="16748">
                  <c:v>418000</c:v>
                </c:pt>
                <c:pt idx="16749">
                  <c:v>425000</c:v>
                </c:pt>
                <c:pt idx="16750">
                  <c:v>800000</c:v>
                </c:pt>
                <c:pt idx="16751">
                  <c:v>208000</c:v>
                </c:pt>
                <c:pt idx="16752">
                  <c:v>476000</c:v>
                </c:pt>
                <c:pt idx="16753">
                  <c:v>277500</c:v>
                </c:pt>
                <c:pt idx="16754">
                  <c:v>478000</c:v>
                </c:pt>
                <c:pt idx="16755">
                  <c:v>890000</c:v>
                </c:pt>
                <c:pt idx="16756">
                  <c:v>450000</c:v>
                </c:pt>
                <c:pt idx="16757">
                  <c:v>205000</c:v>
                </c:pt>
                <c:pt idx="16758">
                  <c:v>665000</c:v>
                </c:pt>
                <c:pt idx="16759">
                  <c:v>518000</c:v>
                </c:pt>
                <c:pt idx="16760">
                  <c:v>465000</c:v>
                </c:pt>
                <c:pt idx="16761">
                  <c:v>330000</c:v>
                </c:pt>
                <c:pt idx="16762">
                  <c:v>449400</c:v>
                </c:pt>
                <c:pt idx="16763">
                  <c:v>829000</c:v>
                </c:pt>
                <c:pt idx="16764">
                  <c:v>450000</c:v>
                </c:pt>
                <c:pt idx="16765">
                  <c:v>310000</c:v>
                </c:pt>
                <c:pt idx="16766">
                  <c:v>615000</c:v>
                </c:pt>
                <c:pt idx="16767">
                  <c:v>605000</c:v>
                </c:pt>
                <c:pt idx="16768">
                  <c:v>437500</c:v>
                </c:pt>
                <c:pt idx="16769">
                  <c:v>545000</c:v>
                </c:pt>
                <c:pt idx="16770">
                  <c:v>770000</c:v>
                </c:pt>
                <c:pt idx="16771">
                  <c:v>600000</c:v>
                </c:pt>
                <c:pt idx="16772">
                  <c:v>560000</c:v>
                </c:pt>
                <c:pt idx="16773" formatCode="0.00E+00">
                  <c:v>1920000</c:v>
                </c:pt>
                <c:pt idx="16774">
                  <c:v>457000</c:v>
                </c:pt>
                <c:pt idx="16775">
                  <c:v>585000</c:v>
                </c:pt>
                <c:pt idx="16776">
                  <c:v>560000</c:v>
                </c:pt>
                <c:pt idx="16777">
                  <c:v>345000</c:v>
                </c:pt>
                <c:pt idx="16778">
                  <c:v>550000</c:v>
                </c:pt>
                <c:pt idx="16779">
                  <c:v>589950</c:v>
                </c:pt>
                <c:pt idx="16780">
                  <c:v>327000</c:v>
                </c:pt>
                <c:pt idx="16781">
                  <c:v>800000</c:v>
                </c:pt>
                <c:pt idx="16782">
                  <c:v>150000</c:v>
                </c:pt>
                <c:pt idx="16783">
                  <c:v>425000</c:v>
                </c:pt>
                <c:pt idx="16784">
                  <c:v>350000</c:v>
                </c:pt>
                <c:pt idx="16785">
                  <c:v>273000</c:v>
                </c:pt>
                <c:pt idx="16786">
                  <c:v>750000</c:v>
                </c:pt>
                <c:pt idx="16787">
                  <c:v>240000</c:v>
                </c:pt>
                <c:pt idx="16788">
                  <c:v>400000</c:v>
                </c:pt>
                <c:pt idx="16789">
                  <c:v>230000</c:v>
                </c:pt>
                <c:pt idx="16790">
                  <c:v>372000</c:v>
                </c:pt>
                <c:pt idx="16791">
                  <c:v>459500</c:v>
                </c:pt>
                <c:pt idx="16792">
                  <c:v>582000</c:v>
                </c:pt>
                <c:pt idx="16793">
                  <c:v>465000</c:v>
                </c:pt>
                <c:pt idx="16794">
                  <c:v>386000</c:v>
                </c:pt>
                <c:pt idx="16795">
                  <c:v>546000</c:v>
                </c:pt>
                <c:pt idx="16796">
                  <c:v>278000</c:v>
                </c:pt>
                <c:pt idx="16797">
                  <c:v>540000</c:v>
                </c:pt>
                <c:pt idx="16798">
                  <c:v>529000</c:v>
                </c:pt>
                <c:pt idx="16799">
                  <c:v>554000</c:v>
                </c:pt>
                <c:pt idx="16800">
                  <c:v>210000</c:v>
                </c:pt>
                <c:pt idx="16801">
                  <c:v>225000</c:v>
                </c:pt>
                <c:pt idx="16802">
                  <c:v>561600</c:v>
                </c:pt>
                <c:pt idx="16803">
                  <c:v>300000</c:v>
                </c:pt>
                <c:pt idx="16804" formatCode="0.00E+00">
                  <c:v>1650000</c:v>
                </c:pt>
                <c:pt idx="16805" formatCode="0.00E+00">
                  <c:v>1017100</c:v>
                </c:pt>
                <c:pt idx="16806">
                  <c:v>150000</c:v>
                </c:pt>
                <c:pt idx="16807">
                  <c:v>400950</c:v>
                </c:pt>
                <c:pt idx="16808">
                  <c:v>620000</c:v>
                </c:pt>
                <c:pt idx="16809">
                  <c:v>449000</c:v>
                </c:pt>
                <c:pt idx="16810">
                  <c:v>630000</c:v>
                </c:pt>
                <c:pt idx="16811">
                  <c:v>336000</c:v>
                </c:pt>
                <c:pt idx="16812">
                  <c:v>299950</c:v>
                </c:pt>
                <c:pt idx="16813">
                  <c:v>352500</c:v>
                </c:pt>
                <c:pt idx="16814">
                  <c:v>150000</c:v>
                </c:pt>
                <c:pt idx="16815">
                  <c:v>175000</c:v>
                </c:pt>
                <c:pt idx="16816">
                  <c:v>305000</c:v>
                </c:pt>
                <c:pt idx="16817" formatCode="0.00E+00">
                  <c:v>2574000</c:v>
                </c:pt>
                <c:pt idx="16818">
                  <c:v>607500</c:v>
                </c:pt>
                <c:pt idx="16819">
                  <c:v>505000</c:v>
                </c:pt>
                <c:pt idx="16820">
                  <c:v>280500</c:v>
                </c:pt>
                <c:pt idx="16821">
                  <c:v>610000</c:v>
                </c:pt>
                <c:pt idx="16822">
                  <c:v>381000</c:v>
                </c:pt>
                <c:pt idx="16823">
                  <c:v>482000</c:v>
                </c:pt>
                <c:pt idx="16824">
                  <c:v>379950</c:v>
                </c:pt>
                <c:pt idx="16825" formatCode="0.00E+00">
                  <c:v>2500000</c:v>
                </c:pt>
                <c:pt idx="16826">
                  <c:v>425000</c:v>
                </c:pt>
                <c:pt idx="16827">
                  <c:v>580000</c:v>
                </c:pt>
                <c:pt idx="16828">
                  <c:v>605000</c:v>
                </c:pt>
                <c:pt idx="16829">
                  <c:v>194000</c:v>
                </c:pt>
                <c:pt idx="16830">
                  <c:v>546200</c:v>
                </c:pt>
                <c:pt idx="16831" formatCode="0.00E+00">
                  <c:v>1395000</c:v>
                </c:pt>
                <c:pt idx="16832">
                  <c:v>315000</c:v>
                </c:pt>
                <c:pt idx="16833">
                  <c:v>465000</c:v>
                </c:pt>
                <c:pt idx="16834">
                  <c:v>330000</c:v>
                </c:pt>
                <c:pt idx="16835">
                  <c:v>795000</c:v>
                </c:pt>
                <c:pt idx="16836">
                  <c:v>265000</c:v>
                </c:pt>
                <c:pt idx="16837" formatCode="0.00E+00">
                  <c:v>1300000</c:v>
                </c:pt>
                <c:pt idx="16838">
                  <c:v>126500</c:v>
                </c:pt>
                <c:pt idx="16839">
                  <c:v>760000</c:v>
                </c:pt>
                <c:pt idx="16840">
                  <c:v>540000</c:v>
                </c:pt>
                <c:pt idx="16841">
                  <c:v>446000</c:v>
                </c:pt>
                <c:pt idx="16842">
                  <c:v>170000</c:v>
                </c:pt>
                <c:pt idx="16843">
                  <c:v>379000</c:v>
                </c:pt>
                <c:pt idx="16844" formatCode="0.00E+00">
                  <c:v>1400000</c:v>
                </c:pt>
                <c:pt idx="16845">
                  <c:v>800000</c:v>
                </c:pt>
                <c:pt idx="16846">
                  <c:v>260000</c:v>
                </c:pt>
                <c:pt idx="16847">
                  <c:v>820000</c:v>
                </c:pt>
                <c:pt idx="16848">
                  <c:v>449950</c:v>
                </c:pt>
                <c:pt idx="16849">
                  <c:v>392000</c:v>
                </c:pt>
                <c:pt idx="16850">
                  <c:v>465000</c:v>
                </c:pt>
                <c:pt idx="16851">
                  <c:v>449950</c:v>
                </c:pt>
                <c:pt idx="16852">
                  <c:v>520000</c:v>
                </c:pt>
                <c:pt idx="16853">
                  <c:v>546800</c:v>
                </c:pt>
                <c:pt idx="16854">
                  <c:v>825000</c:v>
                </c:pt>
                <c:pt idx="16855">
                  <c:v>337000</c:v>
                </c:pt>
                <c:pt idx="16856">
                  <c:v>333000</c:v>
                </c:pt>
                <c:pt idx="16857">
                  <c:v>380000</c:v>
                </c:pt>
                <c:pt idx="16858">
                  <c:v>280000</c:v>
                </c:pt>
                <c:pt idx="16859">
                  <c:v>202000</c:v>
                </c:pt>
                <c:pt idx="16860">
                  <c:v>585000</c:v>
                </c:pt>
                <c:pt idx="16861">
                  <c:v>435000</c:v>
                </c:pt>
                <c:pt idx="16862" formatCode="0.00E+00">
                  <c:v>1200000</c:v>
                </c:pt>
                <c:pt idx="16863">
                  <c:v>364000</c:v>
                </c:pt>
                <c:pt idx="16864">
                  <c:v>300000</c:v>
                </c:pt>
                <c:pt idx="16865">
                  <c:v>558000</c:v>
                </c:pt>
                <c:pt idx="16866">
                  <c:v>199950</c:v>
                </c:pt>
                <c:pt idx="16867">
                  <c:v>515000</c:v>
                </c:pt>
                <c:pt idx="16868">
                  <c:v>590000</c:v>
                </c:pt>
                <c:pt idx="16869">
                  <c:v>813500</c:v>
                </c:pt>
                <c:pt idx="16870">
                  <c:v>725000</c:v>
                </c:pt>
                <c:pt idx="16871">
                  <c:v>490000</c:v>
                </c:pt>
                <c:pt idx="16872">
                  <c:v>277000</c:v>
                </c:pt>
                <c:pt idx="16873">
                  <c:v>325000</c:v>
                </c:pt>
                <c:pt idx="16874">
                  <c:v>649800</c:v>
                </c:pt>
                <c:pt idx="16875">
                  <c:v>425000</c:v>
                </c:pt>
                <c:pt idx="16876">
                  <c:v>460000</c:v>
                </c:pt>
                <c:pt idx="16877">
                  <c:v>750000</c:v>
                </c:pt>
                <c:pt idx="16878">
                  <c:v>469000</c:v>
                </c:pt>
                <c:pt idx="16879">
                  <c:v>566000</c:v>
                </c:pt>
                <c:pt idx="16880">
                  <c:v>407500</c:v>
                </c:pt>
                <c:pt idx="16881">
                  <c:v>353500</c:v>
                </c:pt>
                <c:pt idx="16882">
                  <c:v>524000</c:v>
                </c:pt>
                <c:pt idx="16883">
                  <c:v>264950</c:v>
                </c:pt>
                <c:pt idx="16884">
                  <c:v>547500</c:v>
                </c:pt>
                <c:pt idx="16885">
                  <c:v>264500</c:v>
                </c:pt>
                <c:pt idx="16886">
                  <c:v>507500</c:v>
                </c:pt>
                <c:pt idx="16887">
                  <c:v>560000</c:v>
                </c:pt>
                <c:pt idx="16888">
                  <c:v>995000</c:v>
                </c:pt>
                <c:pt idx="16889">
                  <c:v>835000</c:v>
                </c:pt>
                <c:pt idx="16890">
                  <c:v>440000</c:v>
                </c:pt>
                <c:pt idx="16891" formatCode="0.00E+00">
                  <c:v>1015000</c:v>
                </c:pt>
                <c:pt idx="16892">
                  <c:v>300000</c:v>
                </c:pt>
                <c:pt idx="16893">
                  <c:v>125000</c:v>
                </c:pt>
                <c:pt idx="16894">
                  <c:v>986000</c:v>
                </c:pt>
                <c:pt idx="16895">
                  <c:v>315000</c:v>
                </c:pt>
                <c:pt idx="16896">
                  <c:v>320000</c:v>
                </c:pt>
                <c:pt idx="16897">
                  <c:v>972000</c:v>
                </c:pt>
                <c:pt idx="16898">
                  <c:v>760000</c:v>
                </c:pt>
                <c:pt idx="16899">
                  <c:v>265000</c:v>
                </c:pt>
                <c:pt idx="16900">
                  <c:v>355000</c:v>
                </c:pt>
                <c:pt idx="16901">
                  <c:v>300000</c:v>
                </c:pt>
                <c:pt idx="16902">
                  <c:v>474950</c:v>
                </c:pt>
                <c:pt idx="16903">
                  <c:v>470000</c:v>
                </c:pt>
                <c:pt idx="16904">
                  <c:v>437500</c:v>
                </c:pt>
                <c:pt idx="16905">
                  <c:v>520000</c:v>
                </c:pt>
                <c:pt idx="16906">
                  <c:v>237600</c:v>
                </c:pt>
                <c:pt idx="16907">
                  <c:v>162950</c:v>
                </c:pt>
                <c:pt idx="16908">
                  <c:v>457000</c:v>
                </c:pt>
                <c:pt idx="16909">
                  <c:v>635000</c:v>
                </c:pt>
                <c:pt idx="16910">
                  <c:v>735000</c:v>
                </c:pt>
                <c:pt idx="16911">
                  <c:v>910000</c:v>
                </c:pt>
                <c:pt idx="16912">
                  <c:v>346500</c:v>
                </c:pt>
                <c:pt idx="16913">
                  <c:v>655000</c:v>
                </c:pt>
                <c:pt idx="16914">
                  <c:v>425000</c:v>
                </c:pt>
                <c:pt idx="16915">
                  <c:v>137000</c:v>
                </c:pt>
                <c:pt idx="16916">
                  <c:v>557500</c:v>
                </c:pt>
                <c:pt idx="16917">
                  <c:v>415000</c:v>
                </c:pt>
                <c:pt idx="16918">
                  <c:v>830000</c:v>
                </c:pt>
                <c:pt idx="16919">
                  <c:v>949000</c:v>
                </c:pt>
                <c:pt idx="16920">
                  <c:v>420000</c:v>
                </c:pt>
                <c:pt idx="16921">
                  <c:v>353000</c:v>
                </c:pt>
                <c:pt idx="16922">
                  <c:v>560000</c:v>
                </c:pt>
                <c:pt idx="16923">
                  <c:v>445700</c:v>
                </c:pt>
                <c:pt idx="16924">
                  <c:v>226000</c:v>
                </c:pt>
                <c:pt idx="16925">
                  <c:v>358000</c:v>
                </c:pt>
                <c:pt idx="16926">
                  <c:v>501000</c:v>
                </c:pt>
                <c:pt idx="16927">
                  <c:v>609000</c:v>
                </c:pt>
                <c:pt idx="16928">
                  <c:v>734950</c:v>
                </c:pt>
                <c:pt idx="16929">
                  <c:v>725000</c:v>
                </c:pt>
                <c:pt idx="16930">
                  <c:v>350500</c:v>
                </c:pt>
                <c:pt idx="16931">
                  <c:v>610000</c:v>
                </c:pt>
                <c:pt idx="16932">
                  <c:v>605125</c:v>
                </c:pt>
                <c:pt idx="16933" formatCode="0.00E+00">
                  <c:v>1388000</c:v>
                </c:pt>
                <c:pt idx="16934">
                  <c:v>550000</c:v>
                </c:pt>
                <c:pt idx="16935">
                  <c:v>335000</c:v>
                </c:pt>
                <c:pt idx="16936">
                  <c:v>397000</c:v>
                </c:pt>
                <c:pt idx="16937">
                  <c:v>240000</c:v>
                </c:pt>
                <c:pt idx="16938">
                  <c:v>240000</c:v>
                </c:pt>
                <c:pt idx="16939">
                  <c:v>262500</c:v>
                </c:pt>
                <c:pt idx="16940">
                  <c:v>440000</c:v>
                </c:pt>
                <c:pt idx="16941">
                  <c:v>160000</c:v>
                </c:pt>
                <c:pt idx="16942">
                  <c:v>427000</c:v>
                </c:pt>
                <c:pt idx="16943">
                  <c:v>920000</c:v>
                </c:pt>
                <c:pt idx="16944" formatCode="0.00E+00">
                  <c:v>2300000</c:v>
                </c:pt>
                <c:pt idx="16945">
                  <c:v>480000</c:v>
                </c:pt>
                <c:pt idx="16946">
                  <c:v>615000</c:v>
                </c:pt>
                <c:pt idx="16947">
                  <c:v>736500</c:v>
                </c:pt>
                <c:pt idx="16948">
                  <c:v>542500</c:v>
                </c:pt>
                <c:pt idx="16949">
                  <c:v>191000</c:v>
                </c:pt>
                <c:pt idx="16950">
                  <c:v>730000</c:v>
                </c:pt>
                <c:pt idx="16951" formatCode="0.00E+00">
                  <c:v>1225000</c:v>
                </c:pt>
                <c:pt idx="16952">
                  <c:v>129000</c:v>
                </c:pt>
                <c:pt idx="16953">
                  <c:v>284000</c:v>
                </c:pt>
                <c:pt idx="16954">
                  <c:v>645000</c:v>
                </c:pt>
                <c:pt idx="16955">
                  <c:v>218000</c:v>
                </c:pt>
                <c:pt idx="16956">
                  <c:v>675000</c:v>
                </c:pt>
                <c:pt idx="16957">
                  <c:v>575000</c:v>
                </c:pt>
                <c:pt idx="16958">
                  <c:v>225000</c:v>
                </c:pt>
                <c:pt idx="16959">
                  <c:v>626000</c:v>
                </c:pt>
                <c:pt idx="16960">
                  <c:v>499950</c:v>
                </c:pt>
                <c:pt idx="16961">
                  <c:v>405000</c:v>
                </c:pt>
                <c:pt idx="16962">
                  <c:v>152500</c:v>
                </c:pt>
                <c:pt idx="16963">
                  <c:v>325000</c:v>
                </c:pt>
                <c:pt idx="16964">
                  <c:v>475300</c:v>
                </c:pt>
                <c:pt idx="16965">
                  <c:v>485000</c:v>
                </c:pt>
                <c:pt idx="16966">
                  <c:v>720000</c:v>
                </c:pt>
                <c:pt idx="16967">
                  <c:v>465000</c:v>
                </c:pt>
                <c:pt idx="16968">
                  <c:v>489000</c:v>
                </c:pt>
                <c:pt idx="16969" formatCode="0.00E+00">
                  <c:v>3100000</c:v>
                </c:pt>
                <c:pt idx="16970">
                  <c:v>288000</c:v>
                </c:pt>
                <c:pt idx="16971">
                  <c:v>225000</c:v>
                </c:pt>
                <c:pt idx="16972">
                  <c:v>499000</c:v>
                </c:pt>
                <c:pt idx="16973">
                  <c:v>632000</c:v>
                </c:pt>
                <c:pt idx="16974">
                  <c:v>580000</c:v>
                </c:pt>
                <c:pt idx="16975">
                  <c:v>730000</c:v>
                </c:pt>
                <c:pt idx="16976">
                  <c:v>325000</c:v>
                </c:pt>
                <c:pt idx="16977">
                  <c:v>421000</c:v>
                </c:pt>
                <c:pt idx="16978">
                  <c:v>316000</c:v>
                </c:pt>
                <c:pt idx="16979">
                  <c:v>415000</c:v>
                </c:pt>
                <c:pt idx="16980">
                  <c:v>401000</c:v>
                </c:pt>
                <c:pt idx="16981">
                  <c:v>229950</c:v>
                </c:pt>
                <c:pt idx="16982">
                  <c:v>539950</c:v>
                </c:pt>
                <c:pt idx="16983">
                  <c:v>335000</c:v>
                </c:pt>
                <c:pt idx="16984">
                  <c:v>339000</c:v>
                </c:pt>
                <c:pt idx="16985">
                  <c:v>414950</c:v>
                </c:pt>
                <c:pt idx="16986">
                  <c:v>650000</c:v>
                </c:pt>
                <c:pt idx="16987">
                  <c:v>445000</c:v>
                </c:pt>
                <c:pt idx="16988">
                  <c:v>295000</c:v>
                </c:pt>
                <c:pt idx="16989">
                  <c:v>975000</c:v>
                </c:pt>
                <c:pt idx="16990">
                  <c:v>296500</c:v>
                </c:pt>
                <c:pt idx="16991">
                  <c:v>440000</c:v>
                </c:pt>
                <c:pt idx="16992">
                  <c:v>420000</c:v>
                </c:pt>
                <c:pt idx="16993">
                  <c:v>302000</c:v>
                </c:pt>
                <c:pt idx="16994">
                  <c:v>350000</c:v>
                </c:pt>
                <c:pt idx="16995">
                  <c:v>667000</c:v>
                </c:pt>
                <c:pt idx="16996">
                  <c:v>645000</c:v>
                </c:pt>
                <c:pt idx="16997">
                  <c:v>430000</c:v>
                </c:pt>
                <c:pt idx="16998">
                  <c:v>413000</c:v>
                </c:pt>
                <c:pt idx="16999">
                  <c:v>420000</c:v>
                </c:pt>
                <c:pt idx="17000">
                  <c:v>495000</c:v>
                </c:pt>
                <c:pt idx="17001" formatCode="0.00E+00">
                  <c:v>2187730</c:v>
                </c:pt>
                <c:pt idx="17002">
                  <c:v>965000</c:v>
                </c:pt>
                <c:pt idx="17003">
                  <c:v>500000</c:v>
                </c:pt>
                <c:pt idx="17004">
                  <c:v>636100</c:v>
                </c:pt>
                <c:pt idx="17005">
                  <c:v>720000</c:v>
                </c:pt>
                <c:pt idx="17006">
                  <c:v>298000</c:v>
                </c:pt>
                <c:pt idx="17007">
                  <c:v>409000</c:v>
                </c:pt>
                <c:pt idx="17008">
                  <c:v>370000</c:v>
                </c:pt>
                <c:pt idx="17009">
                  <c:v>230000</c:v>
                </c:pt>
                <c:pt idx="17010">
                  <c:v>290000</c:v>
                </c:pt>
                <c:pt idx="17011">
                  <c:v>420000</c:v>
                </c:pt>
                <c:pt idx="17012">
                  <c:v>917000</c:v>
                </c:pt>
                <c:pt idx="17013">
                  <c:v>957000</c:v>
                </c:pt>
                <c:pt idx="17014">
                  <c:v>482000</c:v>
                </c:pt>
                <c:pt idx="17015">
                  <c:v>488000</c:v>
                </c:pt>
                <c:pt idx="17016">
                  <c:v>760369</c:v>
                </c:pt>
                <c:pt idx="17017">
                  <c:v>170000</c:v>
                </c:pt>
                <c:pt idx="17018">
                  <c:v>625000</c:v>
                </c:pt>
                <c:pt idx="17019">
                  <c:v>357000</c:v>
                </c:pt>
                <c:pt idx="17020">
                  <c:v>583000</c:v>
                </c:pt>
                <c:pt idx="17021">
                  <c:v>173250</c:v>
                </c:pt>
                <c:pt idx="17022">
                  <c:v>414050</c:v>
                </c:pt>
                <c:pt idx="17023">
                  <c:v>400000</c:v>
                </c:pt>
                <c:pt idx="17024">
                  <c:v>537000</c:v>
                </c:pt>
                <c:pt idx="17025">
                  <c:v>465000</c:v>
                </c:pt>
                <c:pt idx="17026">
                  <c:v>425000</c:v>
                </c:pt>
                <c:pt idx="17027">
                  <c:v>445000</c:v>
                </c:pt>
                <c:pt idx="17028">
                  <c:v>179950</c:v>
                </c:pt>
                <c:pt idx="17029">
                  <c:v>275000</c:v>
                </c:pt>
                <c:pt idx="17030">
                  <c:v>190000</c:v>
                </c:pt>
                <c:pt idx="17031">
                  <c:v>385000</c:v>
                </c:pt>
                <c:pt idx="17032">
                  <c:v>303000</c:v>
                </c:pt>
                <c:pt idx="17033">
                  <c:v>165000</c:v>
                </c:pt>
                <c:pt idx="17034">
                  <c:v>600000</c:v>
                </c:pt>
                <c:pt idx="17035">
                  <c:v>710000</c:v>
                </c:pt>
                <c:pt idx="17036">
                  <c:v>875000</c:v>
                </c:pt>
                <c:pt idx="17037">
                  <c:v>269950</c:v>
                </c:pt>
                <c:pt idx="17038">
                  <c:v>838000</c:v>
                </c:pt>
                <c:pt idx="17039">
                  <c:v>670500</c:v>
                </c:pt>
                <c:pt idx="17040">
                  <c:v>420000</c:v>
                </c:pt>
                <c:pt idx="17041">
                  <c:v>370000</c:v>
                </c:pt>
                <c:pt idx="17042">
                  <c:v>360000</c:v>
                </c:pt>
                <c:pt idx="17043">
                  <c:v>562500</c:v>
                </c:pt>
                <c:pt idx="17044">
                  <c:v>360500</c:v>
                </c:pt>
                <c:pt idx="17045">
                  <c:v>389999</c:v>
                </c:pt>
                <c:pt idx="17046">
                  <c:v>450000</c:v>
                </c:pt>
                <c:pt idx="17047">
                  <c:v>247500</c:v>
                </c:pt>
                <c:pt idx="17048">
                  <c:v>208000</c:v>
                </c:pt>
                <c:pt idx="17049">
                  <c:v>455000</c:v>
                </c:pt>
                <c:pt idx="17050">
                  <c:v>379400</c:v>
                </c:pt>
                <c:pt idx="17051">
                  <c:v>190000</c:v>
                </c:pt>
                <c:pt idx="17052">
                  <c:v>326188</c:v>
                </c:pt>
                <c:pt idx="17053">
                  <c:v>168000</c:v>
                </c:pt>
                <c:pt idx="17054">
                  <c:v>314000</c:v>
                </c:pt>
                <c:pt idx="17055">
                  <c:v>630000</c:v>
                </c:pt>
                <c:pt idx="17056">
                  <c:v>550000</c:v>
                </c:pt>
                <c:pt idx="17057">
                  <c:v>530000</c:v>
                </c:pt>
                <c:pt idx="17058">
                  <c:v>637500</c:v>
                </c:pt>
                <c:pt idx="17059">
                  <c:v>400000</c:v>
                </c:pt>
                <c:pt idx="17060">
                  <c:v>700000</c:v>
                </c:pt>
                <c:pt idx="17061">
                  <c:v>272000</c:v>
                </c:pt>
                <c:pt idx="17062">
                  <c:v>600000</c:v>
                </c:pt>
                <c:pt idx="17063">
                  <c:v>450600</c:v>
                </c:pt>
                <c:pt idx="17064">
                  <c:v>550000</c:v>
                </c:pt>
                <c:pt idx="17065">
                  <c:v>225000</c:v>
                </c:pt>
                <c:pt idx="17066">
                  <c:v>132825</c:v>
                </c:pt>
                <c:pt idx="17067">
                  <c:v>219950</c:v>
                </c:pt>
                <c:pt idx="17068">
                  <c:v>580000</c:v>
                </c:pt>
                <c:pt idx="17069">
                  <c:v>568000</c:v>
                </c:pt>
                <c:pt idx="17070">
                  <c:v>406000</c:v>
                </c:pt>
                <c:pt idx="17071">
                  <c:v>469000</c:v>
                </c:pt>
                <c:pt idx="17072">
                  <c:v>415000</c:v>
                </c:pt>
                <c:pt idx="17073">
                  <c:v>390000</c:v>
                </c:pt>
                <c:pt idx="17074">
                  <c:v>251000</c:v>
                </c:pt>
                <c:pt idx="17075">
                  <c:v>750000</c:v>
                </c:pt>
                <c:pt idx="17076">
                  <c:v>845000</c:v>
                </c:pt>
                <c:pt idx="17077">
                  <c:v>350000</c:v>
                </c:pt>
                <c:pt idx="17078">
                  <c:v>322000</c:v>
                </c:pt>
                <c:pt idx="17079">
                  <c:v>664500</c:v>
                </c:pt>
                <c:pt idx="17080">
                  <c:v>988000</c:v>
                </c:pt>
                <c:pt idx="17081">
                  <c:v>625000</c:v>
                </c:pt>
                <c:pt idx="17082">
                  <c:v>675000</c:v>
                </c:pt>
                <c:pt idx="17083">
                  <c:v>503000</c:v>
                </c:pt>
                <c:pt idx="17084">
                  <c:v>431000</c:v>
                </c:pt>
                <c:pt idx="17085">
                  <c:v>250000</c:v>
                </c:pt>
                <c:pt idx="17086">
                  <c:v>268500</c:v>
                </c:pt>
                <c:pt idx="17087" formatCode="0.00E+00">
                  <c:v>1070000</c:v>
                </c:pt>
                <c:pt idx="17088">
                  <c:v>295000</c:v>
                </c:pt>
                <c:pt idx="17089">
                  <c:v>780000</c:v>
                </c:pt>
                <c:pt idx="17090">
                  <c:v>354000</c:v>
                </c:pt>
                <c:pt idx="17091">
                  <c:v>305000</c:v>
                </c:pt>
                <c:pt idx="17092">
                  <c:v>733000</c:v>
                </c:pt>
                <c:pt idx="17093">
                  <c:v>640000</c:v>
                </c:pt>
                <c:pt idx="17094">
                  <c:v>840000</c:v>
                </c:pt>
                <c:pt idx="17095" formatCode="0.00E+00">
                  <c:v>1475000</c:v>
                </c:pt>
                <c:pt idx="17096">
                  <c:v>525000</c:v>
                </c:pt>
                <c:pt idx="17097">
                  <c:v>625000</c:v>
                </c:pt>
                <c:pt idx="17098">
                  <c:v>350000</c:v>
                </c:pt>
                <c:pt idx="17099">
                  <c:v>650000</c:v>
                </c:pt>
                <c:pt idx="17100">
                  <c:v>435000</c:v>
                </c:pt>
                <c:pt idx="17101">
                  <c:v>660000</c:v>
                </c:pt>
                <c:pt idx="17102">
                  <c:v>350000</c:v>
                </c:pt>
                <c:pt idx="17103">
                  <c:v>435000</c:v>
                </c:pt>
                <c:pt idx="17104">
                  <c:v>375900</c:v>
                </c:pt>
                <c:pt idx="17105">
                  <c:v>272000</c:v>
                </c:pt>
                <c:pt idx="17106">
                  <c:v>233000</c:v>
                </c:pt>
                <c:pt idx="17107">
                  <c:v>500000</c:v>
                </c:pt>
                <c:pt idx="17108">
                  <c:v>540000</c:v>
                </c:pt>
                <c:pt idx="17109">
                  <c:v>712000</c:v>
                </c:pt>
                <c:pt idx="17110">
                  <c:v>425000</c:v>
                </c:pt>
                <c:pt idx="17111">
                  <c:v>242000</c:v>
                </c:pt>
                <c:pt idx="17112">
                  <c:v>515000</c:v>
                </c:pt>
                <c:pt idx="17113">
                  <c:v>415000</c:v>
                </c:pt>
                <c:pt idx="17114">
                  <c:v>375000</c:v>
                </c:pt>
                <c:pt idx="17115">
                  <c:v>182500</c:v>
                </c:pt>
                <c:pt idx="17116">
                  <c:v>310000</c:v>
                </c:pt>
                <c:pt idx="17117">
                  <c:v>360000</c:v>
                </c:pt>
                <c:pt idx="17118">
                  <c:v>889000</c:v>
                </c:pt>
                <c:pt idx="17119">
                  <c:v>450500</c:v>
                </c:pt>
                <c:pt idx="17120">
                  <c:v>342000</c:v>
                </c:pt>
                <c:pt idx="17121">
                  <c:v>413000</c:v>
                </c:pt>
                <c:pt idx="17122">
                  <c:v>960000</c:v>
                </c:pt>
                <c:pt idx="17123">
                  <c:v>180000</c:v>
                </c:pt>
                <c:pt idx="17124">
                  <c:v>770000</c:v>
                </c:pt>
                <c:pt idx="17125">
                  <c:v>224400</c:v>
                </c:pt>
                <c:pt idx="17126">
                  <c:v>280000</c:v>
                </c:pt>
                <c:pt idx="17127">
                  <c:v>500000</c:v>
                </c:pt>
                <c:pt idx="17128">
                  <c:v>153000</c:v>
                </c:pt>
                <c:pt idx="17129">
                  <c:v>385000</c:v>
                </c:pt>
                <c:pt idx="17130">
                  <c:v>325000</c:v>
                </c:pt>
                <c:pt idx="17131">
                  <c:v>315000</c:v>
                </c:pt>
                <c:pt idx="17132">
                  <c:v>294999</c:v>
                </c:pt>
                <c:pt idx="17133">
                  <c:v>175000</c:v>
                </c:pt>
                <c:pt idx="17134">
                  <c:v>299000</c:v>
                </c:pt>
                <c:pt idx="17135">
                  <c:v>146000</c:v>
                </c:pt>
                <c:pt idx="17136">
                  <c:v>290000</c:v>
                </c:pt>
                <c:pt idx="17137" formatCode="0.00E+00">
                  <c:v>1776000</c:v>
                </c:pt>
                <c:pt idx="17138">
                  <c:v>367500</c:v>
                </c:pt>
                <c:pt idx="17139">
                  <c:v>535000</c:v>
                </c:pt>
                <c:pt idx="17140">
                  <c:v>334999</c:v>
                </c:pt>
                <c:pt idx="17141">
                  <c:v>655000</c:v>
                </c:pt>
                <c:pt idx="17142" formatCode="0.00E+00">
                  <c:v>1298000</c:v>
                </c:pt>
                <c:pt idx="17143">
                  <c:v>480000</c:v>
                </c:pt>
                <c:pt idx="17144">
                  <c:v>465000</c:v>
                </c:pt>
                <c:pt idx="17145">
                  <c:v>297950</c:v>
                </c:pt>
                <c:pt idx="17146">
                  <c:v>590000</c:v>
                </c:pt>
                <c:pt idx="17147">
                  <c:v>805000</c:v>
                </c:pt>
                <c:pt idx="17148">
                  <c:v>204250</c:v>
                </c:pt>
                <c:pt idx="17149">
                  <c:v>500000</c:v>
                </c:pt>
                <c:pt idx="17150">
                  <c:v>490000</c:v>
                </c:pt>
                <c:pt idx="17151" formatCode="0.00E+00">
                  <c:v>2500000</c:v>
                </c:pt>
                <c:pt idx="17152">
                  <c:v>750000</c:v>
                </c:pt>
                <c:pt idx="17153">
                  <c:v>405000</c:v>
                </c:pt>
                <c:pt idx="17154">
                  <c:v>209995</c:v>
                </c:pt>
                <c:pt idx="17155">
                  <c:v>680000</c:v>
                </c:pt>
                <c:pt idx="17156">
                  <c:v>355000</c:v>
                </c:pt>
                <c:pt idx="17157">
                  <c:v>280000</c:v>
                </c:pt>
                <c:pt idx="17158">
                  <c:v>385000</c:v>
                </c:pt>
                <c:pt idx="17159">
                  <c:v>505000</c:v>
                </c:pt>
                <c:pt idx="17160">
                  <c:v>429900</c:v>
                </c:pt>
                <c:pt idx="17161">
                  <c:v>560000</c:v>
                </c:pt>
                <c:pt idx="17162">
                  <c:v>231000</c:v>
                </c:pt>
                <c:pt idx="17163">
                  <c:v>135000</c:v>
                </c:pt>
                <c:pt idx="17164">
                  <c:v>800000</c:v>
                </c:pt>
                <c:pt idx="17165">
                  <c:v>420000</c:v>
                </c:pt>
                <c:pt idx="17166">
                  <c:v>360000</c:v>
                </c:pt>
                <c:pt idx="17167">
                  <c:v>642000</c:v>
                </c:pt>
                <c:pt idx="17168">
                  <c:v>379950</c:v>
                </c:pt>
                <c:pt idx="17169">
                  <c:v>745000</c:v>
                </c:pt>
                <c:pt idx="17170">
                  <c:v>630000</c:v>
                </c:pt>
                <c:pt idx="17171">
                  <c:v>250000</c:v>
                </c:pt>
                <c:pt idx="17172">
                  <c:v>275000</c:v>
                </c:pt>
                <c:pt idx="17173">
                  <c:v>435000</c:v>
                </c:pt>
                <c:pt idx="17174">
                  <c:v>175000</c:v>
                </c:pt>
                <c:pt idx="17175">
                  <c:v>560000</c:v>
                </c:pt>
                <c:pt idx="17176">
                  <c:v>325000</c:v>
                </c:pt>
                <c:pt idx="17177" formatCode="0.00E+00">
                  <c:v>1185000</c:v>
                </c:pt>
                <c:pt idx="17178">
                  <c:v>399950</c:v>
                </c:pt>
                <c:pt idx="17179">
                  <c:v>752000</c:v>
                </c:pt>
                <c:pt idx="17180" formatCode="0.00E+00">
                  <c:v>1200000</c:v>
                </c:pt>
                <c:pt idx="17181">
                  <c:v>400000</c:v>
                </c:pt>
                <c:pt idx="17182">
                  <c:v>240000</c:v>
                </c:pt>
                <c:pt idx="17183">
                  <c:v>640000</c:v>
                </c:pt>
                <c:pt idx="17184">
                  <c:v>564450</c:v>
                </c:pt>
                <c:pt idx="17185">
                  <c:v>300000</c:v>
                </c:pt>
                <c:pt idx="17186">
                  <c:v>286000</c:v>
                </c:pt>
                <c:pt idx="17187">
                  <c:v>531800</c:v>
                </c:pt>
                <c:pt idx="17188">
                  <c:v>502000</c:v>
                </c:pt>
                <c:pt idx="17189">
                  <c:v>993500</c:v>
                </c:pt>
                <c:pt idx="17190">
                  <c:v>450000</c:v>
                </c:pt>
                <c:pt idx="17191">
                  <c:v>997950</c:v>
                </c:pt>
                <c:pt idx="17192">
                  <c:v>526000</c:v>
                </c:pt>
                <c:pt idx="17193">
                  <c:v>335000</c:v>
                </c:pt>
                <c:pt idx="17194">
                  <c:v>187250</c:v>
                </c:pt>
                <c:pt idx="17195">
                  <c:v>735000</c:v>
                </c:pt>
                <c:pt idx="17196">
                  <c:v>425000</c:v>
                </c:pt>
                <c:pt idx="17197">
                  <c:v>110000</c:v>
                </c:pt>
                <c:pt idx="17198">
                  <c:v>305000</c:v>
                </c:pt>
                <c:pt idx="17199">
                  <c:v>212000</c:v>
                </c:pt>
                <c:pt idx="17200" formatCode="0.00E+00">
                  <c:v>1380000</c:v>
                </c:pt>
                <c:pt idx="17201">
                  <c:v>298950</c:v>
                </c:pt>
                <c:pt idx="17202">
                  <c:v>525000</c:v>
                </c:pt>
                <c:pt idx="17203">
                  <c:v>707000</c:v>
                </c:pt>
                <c:pt idx="17204">
                  <c:v>695000</c:v>
                </c:pt>
                <c:pt idx="17205">
                  <c:v>796500</c:v>
                </c:pt>
                <c:pt idx="17206">
                  <c:v>420000</c:v>
                </c:pt>
                <c:pt idx="17207">
                  <c:v>625000</c:v>
                </c:pt>
                <c:pt idx="17208">
                  <c:v>620000</c:v>
                </c:pt>
                <c:pt idx="17209" formatCode="0.00E+00">
                  <c:v>1450000</c:v>
                </c:pt>
                <c:pt idx="17210">
                  <c:v>549950</c:v>
                </c:pt>
                <c:pt idx="17211">
                  <c:v>275000</c:v>
                </c:pt>
                <c:pt idx="17212">
                  <c:v>705000</c:v>
                </c:pt>
                <c:pt idx="17213">
                  <c:v>197000</c:v>
                </c:pt>
                <c:pt idx="17214">
                  <c:v>265000</c:v>
                </c:pt>
                <c:pt idx="17215">
                  <c:v>297000</c:v>
                </c:pt>
                <c:pt idx="17216">
                  <c:v>207500</c:v>
                </c:pt>
                <c:pt idx="17217">
                  <c:v>410000</c:v>
                </c:pt>
                <c:pt idx="17218">
                  <c:v>268000</c:v>
                </c:pt>
                <c:pt idx="17219">
                  <c:v>330000</c:v>
                </c:pt>
                <c:pt idx="17220">
                  <c:v>417500</c:v>
                </c:pt>
                <c:pt idx="17221">
                  <c:v>760000</c:v>
                </c:pt>
                <c:pt idx="17222">
                  <c:v>499000</c:v>
                </c:pt>
                <c:pt idx="17223">
                  <c:v>620000</c:v>
                </c:pt>
                <c:pt idx="17224">
                  <c:v>315000</c:v>
                </c:pt>
                <c:pt idx="17225">
                  <c:v>624950</c:v>
                </c:pt>
                <c:pt idx="17226">
                  <c:v>525000</c:v>
                </c:pt>
                <c:pt idx="17227">
                  <c:v>300000</c:v>
                </c:pt>
                <c:pt idx="17228">
                  <c:v>299900</c:v>
                </c:pt>
                <c:pt idx="17229">
                  <c:v>299000</c:v>
                </c:pt>
                <c:pt idx="17230" formatCode="0.00E+00">
                  <c:v>1880000</c:v>
                </c:pt>
                <c:pt idx="17231">
                  <c:v>265000</c:v>
                </c:pt>
                <c:pt idx="17232">
                  <c:v>280000</c:v>
                </c:pt>
                <c:pt idx="17233">
                  <c:v>124740</c:v>
                </c:pt>
                <c:pt idx="17234" formatCode="0.00E+00">
                  <c:v>1085000</c:v>
                </c:pt>
                <c:pt idx="17235" formatCode="0.00E+00">
                  <c:v>1970000</c:v>
                </c:pt>
                <c:pt idx="17236">
                  <c:v>219000</c:v>
                </c:pt>
                <c:pt idx="17237">
                  <c:v>569950</c:v>
                </c:pt>
                <c:pt idx="17238">
                  <c:v>212500</c:v>
                </c:pt>
                <c:pt idx="17239">
                  <c:v>680000</c:v>
                </c:pt>
                <c:pt idx="17240" formatCode="0.00E+00">
                  <c:v>1457000</c:v>
                </c:pt>
                <c:pt idx="17241">
                  <c:v>300000</c:v>
                </c:pt>
                <c:pt idx="17242">
                  <c:v>629950</c:v>
                </c:pt>
                <c:pt idx="17243">
                  <c:v>349900</c:v>
                </c:pt>
                <c:pt idx="17244">
                  <c:v>690000</c:v>
                </c:pt>
                <c:pt idx="17245" formatCode="0.00E+00">
                  <c:v>1454000</c:v>
                </c:pt>
                <c:pt idx="17246" formatCode="0.00E+00">
                  <c:v>1288000</c:v>
                </c:pt>
                <c:pt idx="17247">
                  <c:v>696000</c:v>
                </c:pt>
                <c:pt idx="17248">
                  <c:v>650000</c:v>
                </c:pt>
                <c:pt idx="17249">
                  <c:v>640000</c:v>
                </c:pt>
                <c:pt idx="17250">
                  <c:v>499950</c:v>
                </c:pt>
                <c:pt idx="17251">
                  <c:v>490000</c:v>
                </c:pt>
                <c:pt idx="17252">
                  <c:v>685000</c:v>
                </c:pt>
                <c:pt idx="17253">
                  <c:v>387500</c:v>
                </c:pt>
                <c:pt idx="17254">
                  <c:v>401750</c:v>
                </c:pt>
                <c:pt idx="17255">
                  <c:v>254950</c:v>
                </c:pt>
                <c:pt idx="17256">
                  <c:v>500000</c:v>
                </c:pt>
                <c:pt idx="17257">
                  <c:v>856500</c:v>
                </c:pt>
                <c:pt idx="17258">
                  <c:v>552000</c:v>
                </c:pt>
                <c:pt idx="17259">
                  <c:v>506500</c:v>
                </c:pt>
                <c:pt idx="17260">
                  <c:v>500000</c:v>
                </c:pt>
                <c:pt idx="17261">
                  <c:v>280000</c:v>
                </c:pt>
                <c:pt idx="17262">
                  <c:v>308000</c:v>
                </c:pt>
                <c:pt idx="17263">
                  <c:v>613500</c:v>
                </c:pt>
                <c:pt idx="17264">
                  <c:v>255000</c:v>
                </c:pt>
                <c:pt idx="17265">
                  <c:v>545000</c:v>
                </c:pt>
                <c:pt idx="17266">
                  <c:v>620000</c:v>
                </c:pt>
                <c:pt idx="17267">
                  <c:v>450000</c:v>
                </c:pt>
                <c:pt idx="17268">
                  <c:v>279000</c:v>
                </c:pt>
                <c:pt idx="17269">
                  <c:v>625000</c:v>
                </c:pt>
                <c:pt idx="17270">
                  <c:v>274950</c:v>
                </c:pt>
                <c:pt idx="17271">
                  <c:v>423000</c:v>
                </c:pt>
                <c:pt idx="17272">
                  <c:v>350000</c:v>
                </c:pt>
                <c:pt idx="17273">
                  <c:v>305000</c:v>
                </c:pt>
                <c:pt idx="17274">
                  <c:v>368000</c:v>
                </c:pt>
                <c:pt idx="17275">
                  <c:v>232000</c:v>
                </c:pt>
                <c:pt idx="17276">
                  <c:v>250000</c:v>
                </c:pt>
                <c:pt idx="17277">
                  <c:v>220000</c:v>
                </c:pt>
                <c:pt idx="17278">
                  <c:v>435000</c:v>
                </c:pt>
                <c:pt idx="17279">
                  <c:v>350000</c:v>
                </c:pt>
                <c:pt idx="17280">
                  <c:v>206325</c:v>
                </c:pt>
                <c:pt idx="17281">
                  <c:v>339000</c:v>
                </c:pt>
                <c:pt idx="17282">
                  <c:v>399000</c:v>
                </c:pt>
                <c:pt idx="17283">
                  <c:v>529000</c:v>
                </c:pt>
                <c:pt idx="17284">
                  <c:v>640000</c:v>
                </c:pt>
                <c:pt idx="17285">
                  <c:v>735000</c:v>
                </c:pt>
                <c:pt idx="17286">
                  <c:v>378000</c:v>
                </c:pt>
                <c:pt idx="17287">
                  <c:v>775000</c:v>
                </c:pt>
                <c:pt idx="17288" formatCode="0.00E+00">
                  <c:v>2250000</c:v>
                </c:pt>
                <c:pt idx="17289" formatCode="0.00E+00">
                  <c:v>1350000</c:v>
                </c:pt>
                <c:pt idx="17290">
                  <c:v>380000</c:v>
                </c:pt>
                <c:pt idx="17291">
                  <c:v>624900</c:v>
                </c:pt>
                <c:pt idx="17292">
                  <c:v>379770</c:v>
                </c:pt>
                <c:pt idx="17293">
                  <c:v>340000</c:v>
                </c:pt>
                <c:pt idx="17294">
                  <c:v>515500</c:v>
                </c:pt>
                <c:pt idx="17295">
                  <c:v>600000</c:v>
                </c:pt>
                <c:pt idx="17296">
                  <c:v>400000</c:v>
                </c:pt>
                <c:pt idx="17297">
                  <c:v>364000</c:v>
                </c:pt>
                <c:pt idx="17298">
                  <c:v>440000</c:v>
                </c:pt>
                <c:pt idx="17299">
                  <c:v>285000</c:v>
                </c:pt>
                <c:pt idx="17300">
                  <c:v>669000</c:v>
                </c:pt>
                <c:pt idx="17301">
                  <c:v>475000</c:v>
                </c:pt>
                <c:pt idx="17302">
                  <c:v>747000</c:v>
                </c:pt>
                <c:pt idx="17303">
                  <c:v>317000</c:v>
                </c:pt>
                <c:pt idx="17304">
                  <c:v>390000</c:v>
                </c:pt>
                <c:pt idx="17305" formatCode="0.00E+00">
                  <c:v>1070000</c:v>
                </c:pt>
                <c:pt idx="17306" formatCode="0.00E+00">
                  <c:v>1205000</c:v>
                </c:pt>
                <c:pt idx="17307">
                  <c:v>580000</c:v>
                </c:pt>
                <c:pt idx="17308">
                  <c:v>518000</c:v>
                </c:pt>
                <c:pt idx="17309">
                  <c:v>147500</c:v>
                </c:pt>
                <c:pt idx="17310">
                  <c:v>555000</c:v>
                </c:pt>
                <c:pt idx="17311">
                  <c:v>427500</c:v>
                </c:pt>
                <c:pt idx="17312" formatCode="0.00E+00">
                  <c:v>1735000</c:v>
                </c:pt>
                <c:pt idx="17313">
                  <c:v>265950</c:v>
                </c:pt>
                <c:pt idx="17314">
                  <c:v>247500</c:v>
                </c:pt>
                <c:pt idx="17315">
                  <c:v>244000</c:v>
                </c:pt>
                <c:pt idx="17316">
                  <c:v>578550</c:v>
                </c:pt>
                <c:pt idx="17317">
                  <c:v>451000</c:v>
                </c:pt>
                <c:pt idx="17318">
                  <c:v>489000</c:v>
                </c:pt>
                <c:pt idx="17319">
                  <c:v>190000</c:v>
                </c:pt>
                <c:pt idx="17320">
                  <c:v>475000</c:v>
                </c:pt>
                <c:pt idx="17321">
                  <c:v>485000</c:v>
                </c:pt>
                <c:pt idx="17322">
                  <c:v>530000</c:v>
                </c:pt>
                <c:pt idx="17323">
                  <c:v>379000</c:v>
                </c:pt>
                <c:pt idx="17324" formatCode="0.00E+00">
                  <c:v>1629000</c:v>
                </c:pt>
                <c:pt idx="17325">
                  <c:v>739000</c:v>
                </c:pt>
                <c:pt idx="17326">
                  <c:v>189950</c:v>
                </c:pt>
                <c:pt idx="17327">
                  <c:v>637500</c:v>
                </c:pt>
                <c:pt idx="17328" formatCode="0.00E+00">
                  <c:v>2225000</c:v>
                </c:pt>
                <c:pt idx="17329">
                  <c:v>209950</c:v>
                </c:pt>
                <c:pt idx="17330">
                  <c:v>460000</c:v>
                </c:pt>
                <c:pt idx="17331">
                  <c:v>543500</c:v>
                </c:pt>
                <c:pt idx="17332">
                  <c:v>376000</c:v>
                </c:pt>
                <c:pt idx="17333">
                  <c:v>430000</c:v>
                </c:pt>
                <c:pt idx="17334">
                  <c:v>515000</c:v>
                </c:pt>
                <c:pt idx="17335">
                  <c:v>580000</c:v>
                </c:pt>
                <c:pt idx="17336">
                  <c:v>600000</c:v>
                </c:pt>
                <c:pt idx="17337">
                  <c:v>476800</c:v>
                </c:pt>
                <c:pt idx="17338">
                  <c:v>815000</c:v>
                </c:pt>
                <c:pt idx="17339">
                  <c:v>455600</c:v>
                </c:pt>
                <c:pt idx="17340">
                  <c:v>270000</c:v>
                </c:pt>
                <c:pt idx="17341" formatCode="0.00E+00">
                  <c:v>1200000</c:v>
                </c:pt>
                <c:pt idx="17342">
                  <c:v>525000</c:v>
                </c:pt>
                <c:pt idx="17343">
                  <c:v>242000</c:v>
                </c:pt>
                <c:pt idx="17344">
                  <c:v>715000</c:v>
                </c:pt>
                <c:pt idx="17345">
                  <c:v>475000</c:v>
                </c:pt>
                <c:pt idx="17346">
                  <c:v>370000</c:v>
                </c:pt>
                <c:pt idx="17347">
                  <c:v>788600</c:v>
                </c:pt>
                <c:pt idx="17348">
                  <c:v>160000</c:v>
                </c:pt>
                <c:pt idx="17349">
                  <c:v>800000</c:v>
                </c:pt>
                <c:pt idx="17350">
                  <c:v>520000</c:v>
                </c:pt>
                <c:pt idx="17351">
                  <c:v>725000</c:v>
                </c:pt>
                <c:pt idx="17352">
                  <c:v>335000</c:v>
                </c:pt>
                <c:pt idx="17353">
                  <c:v>919000</c:v>
                </c:pt>
                <c:pt idx="17354">
                  <c:v>425000</c:v>
                </c:pt>
                <c:pt idx="17355">
                  <c:v>420000</c:v>
                </c:pt>
                <c:pt idx="17356">
                  <c:v>905000</c:v>
                </c:pt>
                <c:pt idx="17357">
                  <c:v>435000</c:v>
                </c:pt>
                <c:pt idx="17358">
                  <c:v>438000</c:v>
                </c:pt>
                <c:pt idx="17359">
                  <c:v>725000</c:v>
                </c:pt>
                <c:pt idx="17360">
                  <c:v>840000</c:v>
                </c:pt>
                <c:pt idx="17361">
                  <c:v>425500</c:v>
                </c:pt>
                <c:pt idx="17362">
                  <c:v>853505</c:v>
                </c:pt>
                <c:pt idx="17363">
                  <c:v>398000</c:v>
                </c:pt>
                <c:pt idx="17364">
                  <c:v>418500</c:v>
                </c:pt>
                <c:pt idx="17365">
                  <c:v>826000</c:v>
                </c:pt>
                <c:pt idx="17366">
                  <c:v>742000</c:v>
                </c:pt>
                <c:pt idx="17367">
                  <c:v>180000</c:v>
                </c:pt>
                <c:pt idx="17368">
                  <c:v>286000</c:v>
                </c:pt>
                <c:pt idx="17369">
                  <c:v>421200</c:v>
                </c:pt>
                <c:pt idx="17370">
                  <c:v>390000</c:v>
                </c:pt>
                <c:pt idx="17371">
                  <c:v>739000</c:v>
                </c:pt>
                <c:pt idx="17372">
                  <c:v>499900</c:v>
                </c:pt>
                <c:pt idx="17373">
                  <c:v>670000</c:v>
                </c:pt>
                <c:pt idx="17374">
                  <c:v>842500</c:v>
                </c:pt>
                <c:pt idx="17375">
                  <c:v>492500</c:v>
                </c:pt>
                <c:pt idx="17376">
                  <c:v>836500</c:v>
                </c:pt>
                <c:pt idx="17377">
                  <c:v>334000</c:v>
                </c:pt>
                <c:pt idx="17378">
                  <c:v>179900</c:v>
                </c:pt>
                <c:pt idx="17379">
                  <c:v>563000</c:v>
                </c:pt>
                <c:pt idx="17380">
                  <c:v>310000</c:v>
                </c:pt>
                <c:pt idx="17381">
                  <c:v>335000</c:v>
                </c:pt>
                <c:pt idx="17382">
                  <c:v>499950</c:v>
                </c:pt>
                <c:pt idx="17383">
                  <c:v>658500</c:v>
                </c:pt>
                <c:pt idx="17384">
                  <c:v>297000</c:v>
                </c:pt>
                <c:pt idx="17385">
                  <c:v>725000</c:v>
                </c:pt>
                <c:pt idx="17386">
                  <c:v>780000</c:v>
                </c:pt>
                <c:pt idx="17387">
                  <c:v>252500</c:v>
                </c:pt>
                <c:pt idx="17388">
                  <c:v>330000</c:v>
                </c:pt>
                <c:pt idx="17389">
                  <c:v>525000</c:v>
                </c:pt>
                <c:pt idx="17390">
                  <c:v>365000</c:v>
                </c:pt>
                <c:pt idx="17391">
                  <c:v>500000</c:v>
                </c:pt>
                <c:pt idx="17392">
                  <c:v>179950</c:v>
                </c:pt>
                <c:pt idx="17393">
                  <c:v>440000</c:v>
                </c:pt>
                <c:pt idx="17394">
                  <c:v>145000</c:v>
                </c:pt>
                <c:pt idx="17395">
                  <c:v>331000</c:v>
                </c:pt>
                <c:pt idx="17396">
                  <c:v>780000</c:v>
                </c:pt>
                <c:pt idx="17397">
                  <c:v>855000</c:v>
                </c:pt>
                <c:pt idx="17398">
                  <c:v>225000</c:v>
                </c:pt>
                <c:pt idx="17399">
                  <c:v>199000</c:v>
                </c:pt>
                <c:pt idx="17400">
                  <c:v>550000</c:v>
                </c:pt>
                <c:pt idx="17401" formatCode="0.00E+00">
                  <c:v>1425000</c:v>
                </c:pt>
                <c:pt idx="17402">
                  <c:v>805000</c:v>
                </c:pt>
                <c:pt idx="17403">
                  <c:v>261000</c:v>
                </c:pt>
                <c:pt idx="17404">
                  <c:v>347000</c:v>
                </c:pt>
                <c:pt idx="17405">
                  <c:v>390000</c:v>
                </c:pt>
                <c:pt idx="17406">
                  <c:v>436000</c:v>
                </c:pt>
                <c:pt idx="17407" formatCode="0.00E+00">
                  <c:v>1802750</c:v>
                </c:pt>
                <c:pt idx="17408">
                  <c:v>557000</c:v>
                </c:pt>
                <c:pt idx="17409">
                  <c:v>135000</c:v>
                </c:pt>
                <c:pt idx="17410">
                  <c:v>425000</c:v>
                </c:pt>
                <c:pt idx="17411">
                  <c:v>648752</c:v>
                </c:pt>
                <c:pt idx="17412" formatCode="0.00E+00">
                  <c:v>1388000</c:v>
                </c:pt>
                <c:pt idx="17413">
                  <c:v>630100</c:v>
                </c:pt>
                <c:pt idx="17414">
                  <c:v>739000</c:v>
                </c:pt>
                <c:pt idx="17415">
                  <c:v>269000</c:v>
                </c:pt>
                <c:pt idx="17416">
                  <c:v>250000</c:v>
                </c:pt>
                <c:pt idx="17417">
                  <c:v>475000</c:v>
                </c:pt>
                <c:pt idx="17418">
                  <c:v>290000</c:v>
                </c:pt>
                <c:pt idx="17419">
                  <c:v>219000</c:v>
                </c:pt>
                <c:pt idx="17420">
                  <c:v>416000</c:v>
                </c:pt>
                <c:pt idx="17421">
                  <c:v>179000</c:v>
                </c:pt>
                <c:pt idx="17422">
                  <c:v>302000</c:v>
                </c:pt>
                <c:pt idx="17423">
                  <c:v>565000</c:v>
                </c:pt>
                <c:pt idx="17424">
                  <c:v>281700</c:v>
                </c:pt>
                <c:pt idx="17425">
                  <c:v>480000</c:v>
                </c:pt>
                <c:pt idx="17426">
                  <c:v>775000</c:v>
                </c:pt>
                <c:pt idx="17427">
                  <c:v>375000</c:v>
                </c:pt>
                <c:pt idx="17428">
                  <c:v>345000</c:v>
                </c:pt>
                <c:pt idx="17429">
                  <c:v>300000</c:v>
                </c:pt>
                <c:pt idx="17430">
                  <c:v>364950</c:v>
                </c:pt>
                <c:pt idx="17431">
                  <c:v>410000</c:v>
                </c:pt>
                <c:pt idx="17432">
                  <c:v>231000</c:v>
                </c:pt>
                <c:pt idx="17433">
                  <c:v>445000</c:v>
                </c:pt>
                <c:pt idx="17434">
                  <c:v>530000</c:v>
                </c:pt>
                <c:pt idx="17435">
                  <c:v>353500</c:v>
                </c:pt>
                <c:pt idx="17436">
                  <c:v>209950</c:v>
                </c:pt>
                <c:pt idx="17437">
                  <c:v>650000</c:v>
                </c:pt>
                <c:pt idx="17438">
                  <c:v>325000</c:v>
                </c:pt>
                <c:pt idx="17439">
                  <c:v>257000</c:v>
                </c:pt>
                <c:pt idx="17440">
                  <c:v>337000</c:v>
                </c:pt>
                <c:pt idx="17441">
                  <c:v>541000</c:v>
                </c:pt>
                <c:pt idx="17442">
                  <c:v>577500</c:v>
                </c:pt>
                <c:pt idx="17443">
                  <c:v>560000</c:v>
                </c:pt>
                <c:pt idx="17444">
                  <c:v>979700</c:v>
                </c:pt>
                <c:pt idx="17445">
                  <c:v>750000</c:v>
                </c:pt>
                <c:pt idx="17446">
                  <c:v>407500</c:v>
                </c:pt>
                <c:pt idx="17447">
                  <c:v>530000</c:v>
                </c:pt>
                <c:pt idx="17448">
                  <c:v>235000</c:v>
                </c:pt>
                <c:pt idx="17449">
                  <c:v>715000</c:v>
                </c:pt>
                <c:pt idx="17450">
                  <c:v>795000</c:v>
                </c:pt>
                <c:pt idx="17451">
                  <c:v>465000</c:v>
                </c:pt>
                <c:pt idx="17452">
                  <c:v>287600</c:v>
                </c:pt>
                <c:pt idx="17453">
                  <c:v>630000</c:v>
                </c:pt>
                <c:pt idx="17454">
                  <c:v>445000</c:v>
                </c:pt>
                <c:pt idx="17455">
                  <c:v>490000</c:v>
                </c:pt>
                <c:pt idx="17456">
                  <c:v>565000</c:v>
                </c:pt>
                <c:pt idx="17457">
                  <c:v>330000</c:v>
                </c:pt>
                <c:pt idx="17458">
                  <c:v>463000</c:v>
                </c:pt>
                <c:pt idx="17459" formatCode="0.00E+00">
                  <c:v>1870000</c:v>
                </c:pt>
                <c:pt idx="17460">
                  <c:v>219500</c:v>
                </c:pt>
                <c:pt idx="17461">
                  <c:v>622200</c:v>
                </c:pt>
                <c:pt idx="17462">
                  <c:v>474800</c:v>
                </c:pt>
                <c:pt idx="17463">
                  <c:v>465000</c:v>
                </c:pt>
                <c:pt idx="17464">
                  <c:v>389950</c:v>
                </c:pt>
                <c:pt idx="17465">
                  <c:v>650000</c:v>
                </c:pt>
                <c:pt idx="17466">
                  <c:v>395000</c:v>
                </c:pt>
                <c:pt idx="17467">
                  <c:v>304500</c:v>
                </c:pt>
                <c:pt idx="17468">
                  <c:v>307000</c:v>
                </c:pt>
                <c:pt idx="17469">
                  <c:v>485000</c:v>
                </c:pt>
                <c:pt idx="17470" formatCode="0.00E+00">
                  <c:v>1562000</c:v>
                </c:pt>
                <c:pt idx="17471">
                  <c:v>650500</c:v>
                </c:pt>
                <c:pt idx="17472">
                  <c:v>960000</c:v>
                </c:pt>
                <c:pt idx="17473">
                  <c:v>710000</c:v>
                </c:pt>
                <c:pt idx="17474">
                  <c:v>540000</c:v>
                </c:pt>
                <c:pt idx="17475">
                  <c:v>601000</c:v>
                </c:pt>
                <c:pt idx="17476">
                  <c:v>463828</c:v>
                </c:pt>
                <c:pt idx="17477">
                  <c:v>293000</c:v>
                </c:pt>
                <c:pt idx="17478">
                  <c:v>597500</c:v>
                </c:pt>
                <c:pt idx="17479">
                  <c:v>240000</c:v>
                </c:pt>
                <c:pt idx="17480">
                  <c:v>284000</c:v>
                </c:pt>
                <c:pt idx="17481">
                  <c:v>440000</c:v>
                </c:pt>
                <c:pt idx="17482">
                  <c:v>340000</c:v>
                </c:pt>
                <c:pt idx="17483">
                  <c:v>363000</c:v>
                </c:pt>
                <c:pt idx="17484">
                  <c:v>270000</c:v>
                </c:pt>
                <c:pt idx="17485">
                  <c:v>365000</c:v>
                </c:pt>
                <c:pt idx="17486">
                  <c:v>428000</c:v>
                </c:pt>
                <c:pt idx="17487">
                  <c:v>600000</c:v>
                </c:pt>
                <c:pt idx="17488">
                  <c:v>405000</c:v>
                </c:pt>
                <c:pt idx="17489">
                  <c:v>339900</c:v>
                </c:pt>
                <c:pt idx="17490">
                  <c:v>275000</c:v>
                </c:pt>
                <c:pt idx="17491">
                  <c:v>361600</c:v>
                </c:pt>
                <c:pt idx="17492">
                  <c:v>325000</c:v>
                </c:pt>
                <c:pt idx="17493" formatCode="0.00E+00">
                  <c:v>1050000</c:v>
                </c:pt>
                <c:pt idx="17494">
                  <c:v>959750</c:v>
                </c:pt>
                <c:pt idx="17495">
                  <c:v>210000</c:v>
                </c:pt>
                <c:pt idx="17496">
                  <c:v>258000</c:v>
                </c:pt>
                <c:pt idx="17497">
                  <c:v>468000</c:v>
                </c:pt>
                <c:pt idx="17498">
                  <c:v>710000</c:v>
                </c:pt>
                <c:pt idx="17499">
                  <c:v>268000</c:v>
                </c:pt>
                <c:pt idx="17500">
                  <c:v>115000</c:v>
                </c:pt>
                <c:pt idx="17501">
                  <c:v>500000</c:v>
                </c:pt>
                <c:pt idx="17502">
                  <c:v>431000</c:v>
                </c:pt>
                <c:pt idx="17503">
                  <c:v>241500</c:v>
                </c:pt>
                <c:pt idx="17504">
                  <c:v>300000</c:v>
                </c:pt>
                <c:pt idx="17505">
                  <c:v>982000</c:v>
                </c:pt>
                <c:pt idx="17506">
                  <c:v>248500</c:v>
                </c:pt>
                <c:pt idx="17507">
                  <c:v>665000</c:v>
                </c:pt>
                <c:pt idx="17508" formatCode="0.00E+00">
                  <c:v>1215000</c:v>
                </c:pt>
                <c:pt idx="17509">
                  <c:v>380000</c:v>
                </c:pt>
                <c:pt idx="17510">
                  <c:v>220000</c:v>
                </c:pt>
                <c:pt idx="17511">
                  <c:v>631500</c:v>
                </c:pt>
                <c:pt idx="17512">
                  <c:v>386100</c:v>
                </c:pt>
                <c:pt idx="17513" formatCode="0.00E+00">
                  <c:v>1050000</c:v>
                </c:pt>
                <c:pt idx="17514">
                  <c:v>650000</c:v>
                </c:pt>
                <c:pt idx="17515">
                  <c:v>545000</c:v>
                </c:pt>
                <c:pt idx="17516">
                  <c:v>870000</c:v>
                </c:pt>
                <c:pt idx="17517">
                  <c:v>380000</c:v>
                </c:pt>
                <c:pt idx="17518">
                  <c:v>265000</c:v>
                </c:pt>
                <c:pt idx="17519">
                  <c:v>645500</c:v>
                </c:pt>
                <c:pt idx="17520">
                  <c:v>570000</c:v>
                </c:pt>
                <c:pt idx="17521" formatCode="0.00E+00">
                  <c:v>1200000</c:v>
                </c:pt>
                <c:pt idx="17522">
                  <c:v>605000</c:v>
                </c:pt>
                <c:pt idx="17523">
                  <c:v>199500</c:v>
                </c:pt>
                <c:pt idx="17524">
                  <c:v>445000</c:v>
                </c:pt>
                <c:pt idx="17525">
                  <c:v>495000</c:v>
                </c:pt>
                <c:pt idx="17526">
                  <c:v>594000</c:v>
                </c:pt>
                <c:pt idx="17527">
                  <c:v>465000</c:v>
                </c:pt>
                <c:pt idx="17528">
                  <c:v>160000</c:v>
                </c:pt>
                <c:pt idx="17529">
                  <c:v>340000</c:v>
                </c:pt>
                <c:pt idx="17530">
                  <c:v>870000</c:v>
                </c:pt>
                <c:pt idx="17531">
                  <c:v>249000</c:v>
                </c:pt>
                <c:pt idx="17532">
                  <c:v>500000</c:v>
                </c:pt>
                <c:pt idx="17533">
                  <c:v>220000</c:v>
                </c:pt>
                <c:pt idx="17534">
                  <c:v>368500</c:v>
                </c:pt>
                <c:pt idx="17535">
                  <c:v>439950</c:v>
                </c:pt>
                <c:pt idx="17536">
                  <c:v>179900</c:v>
                </c:pt>
                <c:pt idx="17537">
                  <c:v>490000</c:v>
                </c:pt>
                <c:pt idx="17538">
                  <c:v>425000</c:v>
                </c:pt>
                <c:pt idx="17539">
                  <c:v>533300</c:v>
                </c:pt>
                <c:pt idx="17540">
                  <c:v>447500</c:v>
                </c:pt>
                <c:pt idx="17541">
                  <c:v>768000</c:v>
                </c:pt>
                <c:pt idx="17542">
                  <c:v>285000</c:v>
                </c:pt>
                <c:pt idx="17543">
                  <c:v>336900</c:v>
                </c:pt>
                <c:pt idx="17544">
                  <c:v>415000</c:v>
                </c:pt>
                <c:pt idx="17545">
                  <c:v>500000</c:v>
                </c:pt>
                <c:pt idx="17546">
                  <c:v>337000</c:v>
                </c:pt>
                <c:pt idx="17547">
                  <c:v>419950</c:v>
                </c:pt>
                <c:pt idx="17548">
                  <c:v>290000</c:v>
                </c:pt>
                <c:pt idx="17549">
                  <c:v>349950</c:v>
                </c:pt>
                <c:pt idx="17550">
                  <c:v>330000</c:v>
                </c:pt>
                <c:pt idx="17551">
                  <c:v>965000</c:v>
                </c:pt>
                <c:pt idx="17552">
                  <c:v>515000</c:v>
                </c:pt>
                <c:pt idx="17553">
                  <c:v>665000</c:v>
                </c:pt>
                <c:pt idx="17554">
                  <c:v>265000</c:v>
                </c:pt>
                <c:pt idx="17555">
                  <c:v>545400</c:v>
                </c:pt>
                <c:pt idx="17556">
                  <c:v>350000</c:v>
                </c:pt>
                <c:pt idx="17557">
                  <c:v>260000</c:v>
                </c:pt>
                <c:pt idx="17558" formatCode="0.00E+00">
                  <c:v>2510000</c:v>
                </c:pt>
                <c:pt idx="17559">
                  <c:v>355000</c:v>
                </c:pt>
                <c:pt idx="17560">
                  <c:v>879000</c:v>
                </c:pt>
                <c:pt idx="17561">
                  <c:v>833000</c:v>
                </c:pt>
                <c:pt idx="17562">
                  <c:v>261590</c:v>
                </c:pt>
                <c:pt idx="17563">
                  <c:v>512500</c:v>
                </c:pt>
                <c:pt idx="17564">
                  <c:v>600000</c:v>
                </c:pt>
                <c:pt idx="17565">
                  <c:v>417500</c:v>
                </c:pt>
                <c:pt idx="17566">
                  <c:v>970000</c:v>
                </c:pt>
                <c:pt idx="17567">
                  <c:v>316000</c:v>
                </c:pt>
                <c:pt idx="17568">
                  <c:v>397500</c:v>
                </c:pt>
                <c:pt idx="17569" formatCode="0.00E+00">
                  <c:v>1350000</c:v>
                </c:pt>
                <c:pt idx="17570">
                  <c:v>840000</c:v>
                </c:pt>
                <c:pt idx="17571">
                  <c:v>270000</c:v>
                </c:pt>
                <c:pt idx="17572">
                  <c:v>312900</c:v>
                </c:pt>
                <c:pt idx="17573">
                  <c:v>325000</c:v>
                </c:pt>
                <c:pt idx="17574">
                  <c:v>680000</c:v>
                </c:pt>
                <c:pt idx="17575">
                  <c:v>763000</c:v>
                </c:pt>
                <c:pt idx="17576">
                  <c:v>375000</c:v>
                </c:pt>
                <c:pt idx="17577">
                  <c:v>475000</c:v>
                </c:pt>
                <c:pt idx="17578">
                  <c:v>219000</c:v>
                </c:pt>
                <c:pt idx="17579">
                  <c:v>415000</c:v>
                </c:pt>
                <c:pt idx="17580">
                  <c:v>90000</c:v>
                </c:pt>
                <c:pt idx="17581">
                  <c:v>220000</c:v>
                </c:pt>
                <c:pt idx="17582">
                  <c:v>616000</c:v>
                </c:pt>
                <c:pt idx="17583">
                  <c:v>269500</c:v>
                </c:pt>
                <c:pt idx="17584">
                  <c:v>395350</c:v>
                </c:pt>
                <c:pt idx="17585">
                  <c:v>770000</c:v>
                </c:pt>
                <c:pt idx="17586">
                  <c:v>840000</c:v>
                </c:pt>
                <c:pt idx="17587">
                  <c:v>428950</c:v>
                </c:pt>
                <c:pt idx="17588">
                  <c:v>800000</c:v>
                </c:pt>
                <c:pt idx="17589">
                  <c:v>401000</c:v>
                </c:pt>
                <c:pt idx="17590">
                  <c:v>303697</c:v>
                </c:pt>
                <c:pt idx="17591">
                  <c:v>355000</c:v>
                </c:pt>
                <c:pt idx="17592">
                  <c:v>350000</c:v>
                </c:pt>
                <c:pt idx="17593">
                  <c:v>754999</c:v>
                </c:pt>
                <c:pt idx="17594">
                  <c:v>982218</c:v>
                </c:pt>
                <c:pt idx="17595">
                  <c:v>406500</c:v>
                </c:pt>
                <c:pt idx="17596" formatCode="0.00E+00">
                  <c:v>1650000</c:v>
                </c:pt>
                <c:pt idx="17597">
                  <c:v>565000</c:v>
                </c:pt>
                <c:pt idx="17598">
                  <c:v>160000</c:v>
                </c:pt>
                <c:pt idx="17599">
                  <c:v>220000</c:v>
                </c:pt>
                <c:pt idx="17600" formatCode="0.00E+00">
                  <c:v>1284000</c:v>
                </c:pt>
                <c:pt idx="17601">
                  <c:v>970000</c:v>
                </c:pt>
                <c:pt idx="17602">
                  <c:v>115000</c:v>
                </c:pt>
                <c:pt idx="17603">
                  <c:v>124000</c:v>
                </c:pt>
                <c:pt idx="17604">
                  <c:v>157000</c:v>
                </c:pt>
                <c:pt idx="17605">
                  <c:v>183000</c:v>
                </c:pt>
                <c:pt idx="17606">
                  <c:v>527000</c:v>
                </c:pt>
                <c:pt idx="17607">
                  <c:v>407193</c:v>
                </c:pt>
                <c:pt idx="17608">
                  <c:v>970000</c:v>
                </c:pt>
                <c:pt idx="17609">
                  <c:v>535000</c:v>
                </c:pt>
                <c:pt idx="17610">
                  <c:v>245000</c:v>
                </c:pt>
                <c:pt idx="17611">
                  <c:v>337000</c:v>
                </c:pt>
                <c:pt idx="17612">
                  <c:v>630000</c:v>
                </c:pt>
                <c:pt idx="17613">
                  <c:v>320000</c:v>
                </c:pt>
                <c:pt idx="17614">
                  <c:v>228500</c:v>
                </c:pt>
                <c:pt idx="17615">
                  <c:v>293000</c:v>
                </c:pt>
                <c:pt idx="17616">
                  <c:v>447000</c:v>
                </c:pt>
                <c:pt idx="17617">
                  <c:v>226500</c:v>
                </c:pt>
                <c:pt idx="17618">
                  <c:v>436000</c:v>
                </c:pt>
                <c:pt idx="17619">
                  <c:v>451000</c:v>
                </c:pt>
                <c:pt idx="17620">
                  <c:v>315000</c:v>
                </c:pt>
                <c:pt idx="17621">
                  <c:v>450000</c:v>
                </c:pt>
                <c:pt idx="17622">
                  <c:v>635000</c:v>
                </c:pt>
                <c:pt idx="17623">
                  <c:v>292500</c:v>
                </c:pt>
                <c:pt idx="17624">
                  <c:v>329900</c:v>
                </c:pt>
                <c:pt idx="17625">
                  <c:v>531000</c:v>
                </c:pt>
                <c:pt idx="17626">
                  <c:v>725000</c:v>
                </c:pt>
                <c:pt idx="17627">
                  <c:v>355300</c:v>
                </c:pt>
                <c:pt idx="17628">
                  <c:v>280000</c:v>
                </c:pt>
                <c:pt idx="17629" formatCode="0.00E+00">
                  <c:v>1095000</c:v>
                </c:pt>
                <c:pt idx="17630">
                  <c:v>605004</c:v>
                </c:pt>
                <c:pt idx="17631">
                  <c:v>260000</c:v>
                </c:pt>
                <c:pt idx="17632">
                  <c:v>748000</c:v>
                </c:pt>
                <c:pt idx="17633">
                  <c:v>776000</c:v>
                </c:pt>
                <c:pt idx="17634">
                  <c:v>425000</c:v>
                </c:pt>
                <c:pt idx="17635">
                  <c:v>230000</c:v>
                </c:pt>
                <c:pt idx="17636">
                  <c:v>418000</c:v>
                </c:pt>
                <c:pt idx="17637">
                  <c:v>440000</c:v>
                </c:pt>
                <c:pt idx="17638">
                  <c:v>858450</c:v>
                </c:pt>
                <c:pt idx="17639">
                  <c:v>390000</c:v>
                </c:pt>
                <c:pt idx="17640">
                  <c:v>957000</c:v>
                </c:pt>
                <c:pt idx="17641">
                  <c:v>507000</c:v>
                </c:pt>
                <c:pt idx="17642">
                  <c:v>575000</c:v>
                </c:pt>
                <c:pt idx="17643">
                  <c:v>700000</c:v>
                </c:pt>
                <c:pt idx="17644">
                  <c:v>239950</c:v>
                </c:pt>
                <c:pt idx="17645">
                  <c:v>253000</c:v>
                </c:pt>
                <c:pt idx="17646">
                  <c:v>540000</c:v>
                </c:pt>
                <c:pt idx="17647" formatCode="0.00E+00">
                  <c:v>1550000</c:v>
                </c:pt>
                <c:pt idx="17648">
                  <c:v>805000</c:v>
                </c:pt>
                <c:pt idx="17649">
                  <c:v>920000</c:v>
                </c:pt>
                <c:pt idx="17650">
                  <c:v>496600</c:v>
                </c:pt>
                <c:pt idx="17651">
                  <c:v>246000</c:v>
                </c:pt>
                <c:pt idx="17652">
                  <c:v>350000</c:v>
                </c:pt>
                <c:pt idx="17653">
                  <c:v>585000</c:v>
                </c:pt>
                <c:pt idx="17654">
                  <c:v>450000</c:v>
                </c:pt>
                <c:pt idx="17655">
                  <c:v>746000</c:v>
                </c:pt>
                <c:pt idx="17656">
                  <c:v>598555</c:v>
                </c:pt>
                <c:pt idx="17657">
                  <c:v>820000</c:v>
                </c:pt>
                <c:pt idx="17658">
                  <c:v>266500</c:v>
                </c:pt>
                <c:pt idx="17659">
                  <c:v>370000</c:v>
                </c:pt>
                <c:pt idx="17660">
                  <c:v>625000</c:v>
                </c:pt>
                <c:pt idx="17661">
                  <c:v>243500</c:v>
                </c:pt>
                <c:pt idx="17662">
                  <c:v>340000</c:v>
                </c:pt>
                <c:pt idx="17663">
                  <c:v>559950</c:v>
                </c:pt>
                <c:pt idx="17664">
                  <c:v>315000</c:v>
                </c:pt>
                <c:pt idx="17665">
                  <c:v>753000</c:v>
                </c:pt>
                <c:pt idx="17666">
                  <c:v>800000</c:v>
                </c:pt>
                <c:pt idx="17667">
                  <c:v>550000</c:v>
                </c:pt>
                <c:pt idx="17668">
                  <c:v>465000</c:v>
                </c:pt>
                <c:pt idx="17669">
                  <c:v>465000</c:v>
                </c:pt>
                <c:pt idx="17670">
                  <c:v>710000</c:v>
                </c:pt>
                <c:pt idx="17671">
                  <c:v>505000</c:v>
                </c:pt>
                <c:pt idx="17672">
                  <c:v>690000</c:v>
                </c:pt>
                <c:pt idx="17673">
                  <c:v>217500</c:v>
                </c:pt>
                <c:pt idx="17674">
                  <c:v>500000</c:v>
                </c:pt>
                <c:pt idx="17675">
                  <c:v>325000</c:v>
                </c:pt>
                <c:pt idx="17676">
                  <c:v>500000</c:v>
                </c:pt>
                <c:pt idx="17677">
                  <c:v>721500</c:v>
                </c:pt>
                <c:pt idx="17678">
                  <c:v>924000</c:v>
                </c:pt>
                <c:pt idx="17679" formatCode="0.00E+00">
                  <c:v>2005000</c:v>
                </c:pt>
                <c:pt idx="17680">
                  <c:v>345000</c:v>
                </c:pt>
                <c:pt idx="17681">
                  <c:v>825000</c:v>
                </c:pt>
                <c:pt idx="17682">
                  <c:v>560000</c:v>
                </c:pt>
                <c:pt idx="17683">
                  <c:v>599000</c:v>
                </c:pt>
                <c:pt idx="17684">
                  <c:v>211000</c:v>
                </c:pt>
                <c:pt idx="17685">
                  <c:v>425000</c:v>
                </c:pt>
                <c:pt idx="17686">
                  <c:v>750000</c:v>
                </c:pt>
                <c:pt idx="17687">
                  <c:v>479000</c:v>
                </c:pt>
                <c:pt idx="17688">
                  <c:v>612500</c:v>
                </c:pt>
                <c:pt idx="17689">
                  <c:v>605000</c:v>
                </c:pt>
                <c:pt idx="17690" formatCode="0.00E+00">
                  <c:v>1364000</c:v>
                </c:pt>
                <c:pt idx="17691">
                  <c:v>389900</c:v>
                </c:pt>
                <c:pt idx="17692">
                  <c:v>710000</c:v>
                </c:pt>
                <c:pt idx="17693">
                  <c:v>295000</c:v>
                </c:pt>
                <c:pt idx="17694">
                  <c:v>275250</c:v>
                </c:pt>
                <c:pt idx="17695">
                  <c:v>250000</c:v>
                </c:pt>
                <c:pt idx="17696">
                  <c:v>709000</c:v>
                </c:pt>
                <c:pt idx="17697">
                  <c:v>399500</c:v>
                </c:pt>
                <c:pt idx="17698">
                  <c:v>225000</c:v>
                </c:pt>
                <c:pt idx="17699">
                  <c:v>500000</c:v>
                </c:pt>
                <c:pt idx="17700">
                  <c:v>364900</c:v>
                </c:pt>
                <c:pt idx="17701">
                  <c:v>356000</c:v>
                </c:pt>
                <c:pt idx="17702">
                  <c:v>616750</c:v>
                </c:pt>
                <c:pt idx="17703">
                  <c:v>755000</c:v>
                </c:pt>
                <c:pt idx="17704">
                  <c:v>327500</c:v>
                </c:pt>
                <c:pt idx="17705">
                  <c:v>605000</c:v>
                </c:pt>
                <c:pt idx="17706">
                  <c:v>179950</c:v>
                </c:pt>
                <c:pt idx="17707">
                  <c:v>633000</c:v>
                </c:pt>
                <c:pt idx="17708">
                  <c:v>349950</c:v>
                </c:pt>
                <c:pt idx="17709" formatCode="0.00E+00">
                  <c:v>1080000</c:v>
                </c:pt>
                <c:pt idx="17710">
                  <c:v>425000</c:v>
                </c:pt>
                <c:pt idx="17711">
                  <c:v>990000</c:v>
                </c:pt>
                <c:pt idx="17712">
                  <c:v>410000</c:v>
                </c:pt>
                <c:pt idx="17713">
                  <c:v>590000</c:v>
                </c:pt>
                <c:pt idx="17714">
                  <c:v>242000</c:v>
                </c:pt>
                <c:pt idx="17715">
                  <c:v>775000</c:v>
                </c:pt>
                <c:pt idx="17716">
                  <c:v>680000</c:v>
                </c:pt>
                <c:pt idx="17717">
                  <c:v>217000</c:v>
                </c:pt>
                <c:pt idx="17718">
                  <c:v>395000</c:v>
                </c:pt>
                <c:pt idx="17719">
                  <c:v>572500</c:v>
                </c:pt>
                <c:pt idx="17720">
                  <c:v>559900</c:v>
                </c:pt>
                <c:pt idx="17721">
                  <c:v>845000</c:v>
                </c:pt>
                <c:pt idx="17722">
                  <c:v>241000</c:v>
                </c:pt>
                <c:pt idx="17723" formatCode="0.00E+00">
                  <c:v>1325000</c:v>
                </c:pt>
                <c:pt idx="17724">
                  <c:v>475000</c:v>
                </c:pt>
                <c:pt idx="17725">
                  <c:v>575000</c:v>
                </c:pt>
                <c:pt idx="17726">
                  <c:v>455000</c:v>
                </c:pt>
                <c:pt idx="17727">
                  <c:v>839000</c:v>
                </c:pt>
                <c:pt idx="17728">
                  <c:v>475000</c:v>
                </c:pt>
                <c:pt idx="17729">
                  <c:v>600000</c:v>
                </c:pt>
                <c:pt idx="17730">
                  <c:v>515000</c:v>
                </c:pt>
                <c:pt idx="17731">
                  <c:v>425000</c:v>
                </c:pt>
                <c:pt idx="17732">
                  <c:v>565000</c:v>
                </c:pt>
                <c:pt idx="17733">
                  <c:v>498000</c:v>
                </c:pt>
                <c:pt idx="17734">
                  <c:v>739000</c:v>
                </c:pt>
                <c:pt idx="17735">
                  <c:v>355000</c:v>
                </c:pt>
                <c:pt idx="17736">
                  <c:v>263000</c:v>
                </c:pt>
                <c:pt idx="17737">
                  <c:v>375000</c:v>
                </c:pt>
                <c:pt idx="17738">
                  <c:v>322000</c:v>
                </c:pt>
                <c:pt idx="17739">
                  <c:v>325000</c:v>
                </c:pt>
                <c:pt idx="17740">
                  <c:v>290000</c:v>
                </c:pt>
                <c:pt idx="17741">
                  <c:v>809950</c:v>
                </c:pt>
                <c:pt idx="17742">
                  <c:v>969500</c:v>
                </c:pt>
                <c:pt idx="17743">
                  <c:v>665000</c:v>
                </c:pt>
                <c:pt idx="17744">
                  <c:v>635000</c:v>
                </c:pt>
                <c:pt idx="17745">
                  <c:v>272450</c:v>
                </c:pt>
                <c:pt idx="17746">
                  <c:v>427000</c:v>
                </c:pt>
                <c:pt idx="17747">
                  <c:v>261500</c:v>
                </c:pt>
                <c:pt idx="17748">
                  <c:v>488800</c:v>
                </c:pt>
                <c:pt idx="17749">
                  <c:v>340000</c:v>
                </c:pt>
                <c:pt idx="17750">
                  <c:v>398950</c:v>
                </c:pt>
                <c:pt idx="17751">
                  <c:v>217000</c:v>
                </c:pt>
                <c:pt idx="17752">
                  <c:v>799000</c:v>
                </c:pt>
                <c:pt idx="17753">
                  <c:v>160000</c:v>
                </c:pt>
                <c:pt idx="17754">
                  <c:v>447000</c:v>
                </c:pt>
                <c:pt idx="17755">
                  <c:v>765000</c:v>
                </c:pt>
                <c:pt idx="17756" formatCode="0.00E+00">
                  <c:v>1320000</c:v>
                </c:pt>
                <c:pt idx="17757">
                  <c:v>445000</c:v>
                </c:pt>
                <c:pt idx="17758">
                  <c:v>310000</c:v>
                </c:pt>
                <c:pt idx="17759">
                  <c:v>380000</c:v>
                </c:pt>
                <c:pt idx="17760">
                  <c:v>325000</c:v>
                </c:pt>
                <c:pt idx="17761">
                  <c:v>345000</c:v>
                </c:pt>
                <c:pt idx="17762">
                  <c:v>300000</c:v>
                </c:pt>
                <c:pt idx="17763">
                  <c:v>530000</c:v>
                </c:pt>
                <c:pt idx="17764">
                  <c:v>583500</c:v>
                </c:pt>
                <c:pt idx="17765">
                  <c:v>410000</c:v>
                </c:pt>
                <c:pt idx="17766">
                  <c:v>535000</c:v>
                </c:pt>
                <c:pt idx="17767" formatCode="0.00E+00">
                  <c:v>2050000</c:v>
                </c:pt>
                <c:pt idx="17768">
                  <c:v>345000</c:v>
                </c:pt>
                <c:pt idx="17769">
                  <c:v>539000</c:v>
                </c:pt>
                <c:pt idx="17770">
                  <c:v>590000</c:v>
                </c:pt>
                <c:pt idx="17771">
                  <c:v>187000</c:v>
                </c:pt>
                <c:pt idx="17772">
                  <c:v>270000</c:v>
                </c:pt>
                <c:pt idx="17773">
                  <c:v>546000</c:v>
                </c:pt>
                <c:pt idx="17774">
                  <c:v>520000</c:v>
                </c:pt>
                <c:pt idx="17775">
                  <c:v>515000</c:v>
                </c:pt>
                <c:pt idx="17776">
                  <c:v>990000</c:v>
                </c:pt>
                <c:pt idx="17777">
                  <c:v>382000</c:v>
                </c:pt>
                <c:pt idx="17778" formatCode="0.00E+00">
                  <c:v>1210000</c:v>
                </c:pt>
                <c:pt idx="17779">
                  <c:v>900000</c:v>
                </c:pt>
                <c:pt idx="17780">
                  <c:v>675000</c:v>
                </c:pt>
                <c:pt idx="17781">
                  <c:v>460000</c:v>
                </c:pt>
                <c:pt idx="17782">
                  <c:v>234000</c:v>
                </c:pt>
                <c:pt idx="17783">
                  <c:v>399000</c:v>
                </c:pt>
                <c:pt idx="17784">
                  <c:v>253500</c:v>
                </c:pt>
                <c:pt idx="17785">
                  <c:v>475000</c:v>
                </c:pt>
                <c:pt idx="17786">
                  <c:v>740000</c:v>
                </c:pt>
                <c:pt idx="17787">
                  <c:v>799000</c:v>
                </c:pt>
                <c:pt idx="17788">
                  <c:v>390000</c:v>
                </c:pt>
                <c:pt idx="17789">
                  <c:v>421000</c:v>
                </c:pt>
                <c:pt idx="17790">
                  <c:v>296500</c:v>
                </c:pt>
                <c:pt idx="17791">
                  <c:v>895000</c:v>
                </c:pt>
                <c:pt idx="17792">
                  <c:v>386000</c:v>
                </c:pt>
                <c:pt idx="17793">
                  <c:v>424000</c:v>
                </c:pt>
                <c:pt idx="17794">
                  <c:v>749000</c:v>
                </c:pt>
                <c:pt idx="17795">
                  <c:v>523000</c:v>
                </c:pt>
                <c:pt idx="17796">
                  <c:v>389000</c:v>
                </c:pt>
                <c:pt idx="17797">
                  <c:v>270000</c:v>
                </c:pt>
                <c:pt idx="17798">
                  <c:v>275000</c:v>
                </c:pt>
                <c:pt idx="17799">
                  <c:v>287500</c:v>
                </c:pt>
                <c:pt idx="17800">
                  <c:v>345000</c:v>
                </c:pt>
                <c:pt idx="17801">
                  <c:v>427000</c:v>
                </c:pt>
                <c:pt idx="17802">
                  <c:v>508450</c:v>
                </c:pt>
                <c:pt idx="17803">
                  <c:v>705000</c:v>
                </c:pt>
                <c:pt idx="17804">
                  <c:v>550000</c:v>
                </c:pt>
                <c:pt idx="17805">
                  <c:v>380000</c:v>
                </c:pt>
                <c:pt idx="17806">
                  <c:v>539900</c:v>
                </c:pt>
                <c:pt idx="17807">
                  <c:v>330000</c:v>
                </c:pt>
                <c:pt idx="17808">
                  <c:v>455000</c:v>
                </c:pt>
                <c:pt idx="17809">
                  <c:v>510000</c:v>
                </c:pt>
                <c:pt idx="17810">
                  <c:v>315000</c:v>
                </c:pt>
                <c:pt idx="17811">
                  <c:v>206000</c:v>
                </c:pt>
                <c:pt idx="17812">
                  <c:v>592500</c:v>
                </c:pt>
                <c:pt idx="17813">
                  <c:v>744000</c:v>
                </c:pt>
                <c:pt idx="17814">
                  <c:v>334500</c:v>
                </c:pt>
                <c:pt idx="17815">
                  <c:v>886000</c:v>
                </c:pt>
                <c:pt idx="17816">
                  <c:v>600000</c:v>
                </c:pt>
                <c:pt idx="17817">
                  <c:v>850000</c:v>
                </c:pt>
                <c:pt idx="17818">
                  <c:v>550000</c:v>
                </c:pt>
                <c:pt idx="17819">
                  <c:v>184900</c:v>
                </c:pt>
                <c:pt idx="17820">
                  <c:v>245000</c:v>
                </c:pt>
                <c:pt idx="17821">
                  <c:v>370000</c:v>
                </c:pt>
                <c:pt idx="17822">
                  <c:v>480000</c:v>
                </c:pt>
                <c:pt idx="17823">
                  <c:v>579000</c:v>
                </c:pt>
                <c:pt idx="17824">
                  <c:v>339275</c:v>
                </c:pt>
                <c:pt idx="17825">
                  <c:v>425000</c:v>
                </c:pt>
                <c:pt idx="17826">
                  <c:v>170000</c:v>
                </c:pt>
                <c:pt idx="17827">
                  <c:v>950000</c:v>
                </c:pt>
                <c:pt idx="17828">
                  <c:v>623000</c:v>
                </c:pt>
                <c:pt idx="17829">
                  <c:v>477000</c:v>
                </c:pt>
                <c:pt idx="17830">
                  <c:v>330000</c:v>
                </c:pt>
                <c:pt idx="17831">
                  <c:v>600000</c:v>
                </c:pt>
                <c:pt idx="17832">
                  <c:v>570000</c:v>
                </c:pt>
                <c:pt idx="17833">
                  <c:v>515000</c:v>
                </c:pt>
                <c:pt idx="17834">
                  <c:v>805000</c:v>
                </c:pt>
                <c:pt idx="17835">
                  <c:v>555000</c:v>
                </c:pt>
                <c:pt idx="17836">
                  <c:v>245000</c:v>
                </c:pt>
                <c:pt idx="17837">
                  <c:v>638150</c:v>
                </c:pt>
                <c:pt idx="17838" formatCode="0.00E+00">
                  <c:v>1650000</c:v>
                </c:pt>
                <c:pt idx="17839">
                  <c:v>269950</c:v>
                </c:pt>
                <c:pt idx="17840">
                  <c:v>195000</c:v>
                </c:pt>
                <c:pt idx="17841">
                  <c:v>159100</c:v>
                </c:pt>
                <c:pt idx="17842">
                  <c:v>550000</c:v>
                </c:pt>
                <c:pt idx="17843">
                  <c:v>299000</c:v>
                </c:pt>
                <c:pt idx="17844" formatCode="0.00E+00">
                  <c:v>1375000</c:v>
                </c:pt>
                <c:pt idx="17845">
                  <c:v>249500</c:v>
                </c:pt>
                <c:pt idx="17846">
                  <c:v>700000</c:v>
                </c:pt>
                <c:pt idx="17847">
                  <c:v>275000</c:v>
                </c:pt>
                <c:pt idx="17848">
                  <c:v>565000</c:v>
                </c:pt>
                <c:pt idx="17849">
                  <c:v>425000</c:v>
                </c:pt>
                <c:pt idx="17850">
                  <c:v>620047</c:v>
                </c:pt>
                <c:pt idx="17851">
                  <c:v>480000</c:v>
                </c:pt>
                <c:pt idx="17852">
                  <c:v>515000</c:v>
                </c:pt>
                <c:pt idx="17853">
                  <c:v>420000</c:v>
                </c:pt>
                <c:pt idx="17854">
                  <c:v>610000</c:v>
                </c:pt>
                <c:pt idx="17855">
                  <c:v>849000</c:v>
                </c:pt>
                <c:pt idx="17856">
                  <c:v>718000</c:v>
                </c:pt>
                <c:pt idx="17857">
                  <c:v>295000</c:v>
                </c:pt>
                <c:pt idx="17858">
                  <c:v>871000</c:v>
                </c:pt>
                <c:pt idx="17859">
                  <c:v>430000</c:v>
                </c:pt>
                <c:pt idx="17860">
                  <c:v>440000</c:v>
                </c:pt>
                <c:pt idx="17861">
                  <c:v>405000</c:v>
                </c:pt>
                <c:pt idx="17862">
                  <c:v>340000</c:v>
                </c:pt>
                <c:pt idx="17863">
                  <c:v>675000</c:v>
                </c:pt>
                <c:pt idx="17864">
                  <c:v>480000</c:v>
                </c:pt>
                <c:pt idx="17865">
                  <c:v>362500</c:v>
                </c:pt>
                <c:pt idx="17866">
                  <c:v>752888</c:v>
                </c:pt>
                <c:pt idx="17867">
                  <c:v>255000</c:v>
                </c:pt>
                <c:pt idx="17868">
                  <c:v>283700</c:v>
                </c:pt>
                <c:pt idx="17869">
                  <c:v>335000</c:v>
                </c:pt>
                <c:pt idx="17870">
                  <c:v>285000</c:v>
                </c:pt>
                <c:pt idx="17871">
                  <c:v>278000</c:v>
                </c:pt>
                <c:pt idx="17872">
                  <c:v>731000</c:v>
                </c:pt>
                <c:pt idx="17873">
                  <c:v>335000</c:v>
                </c:pt>
                <c:pt idx="17874">
                  <c:v>334200</c:v>
                </c:pt>
                <c:pt idx="17875">
                  <c:v>642000</c:v>
                </c:pt>
                <c:pt idx="17876">
                  <c:v>540000</c:v>
                </c:pt>
                <c:pt idx="17877">
                  <c:v>299000</c:v>
                </c:pt>
                <c:pt idx="17878">
                  <c:v>560000</c:v>
                </c:pt>
                <c:pt idx="17879">
                  <c:v>852000</c:v>
                </c:pt>
                <c:pt idx="17880">
                  <c:v>306000</c:v>
                </c:pt>
                <c:pt idx="17881">
                  <c:v>440000</c:v>
                </c:pt>
                <c:pt idx="17882">
                  <c:v>517000</c:v>
                </c:pt>
                <c:pt idx="17883">
                  <c:v>379000</c:v>
                </c:pt>
                <c:pt idx="17884">
                  <c:v>360000</c:v>
                </c:pt>
                <c:pt idx="17885">
                  <c:v>645000</c:v>
                </c:pt>
                <c:pt idx="17886">
                  <c:v>217000</c:v>
                </c:pt>
                <c:pt idx="17887">
                  <c:v>255000</c:v>
                </c:pt>
                <c:pt idx="17888">
                  <c:v>625000</c:v>
                </c:pt>
                <c:pt idx="17889">
                  <c:v>680000</c:v>
                </c:pt>
                <c:pt idx="17890">
                  <c:v>440000</c:v>
                </c:pt>
                <c:pt idx="17891">
                  <c:v>615000</c:v>
                </c:pt>
                <c:pt idx="17892">
                  <c:v>239000</c:v>
                </c:pt>
                <c:pt idx="17893">
                  <c:v>462500</c:v>
                </c:pt>
                <c:pt idx="17894">
                  <c:v>619400</c:v>
                </c:pt>
                <c:pt idx="17895">
                  <c:v>975000</c:v>
                </c:pt>
                <c:pt idx="17896">
                  <c:v>330000</c:v>
                </c:pt>
                <c:pt idx="17897">
                  <c:v>985000</c:v>
                </c:pt>
                <c:pt idx="17898">
                  <c:v>430000</c:v>
                </c:pt>
                <c:pt idx="17899" formatCode="0.00E+00">
                  <c:v>2458000</c:v>
                </c:pt>
                <c:pt idx="17900">
                  <c:v>778000</c:v>
                </c:pt>
                <c:pt idx="17901">
                  <c:v>219000</c:v>
                </c:pt>
                <c:pt idx="17902" formatCode="0.00E+00">
                  <c:v>1595000</c:v>
                </c:pt>
                <c:pt idx="17903">
                  <c:v>715000</c:v>
                </c:pt>
                <c:pt idx="17904">
                  <c:v>950000</c:v>
                </c:pt>
                <c:pt idx="17905">
                  <c:v>425000</c:v>
                </c:pt>
                <c:pt idx="17906">
                  <c:v>239000</c:v>
                </c:pt>
                <c:pt idx="17907">
                  <c:v>310000</c:v>
                </c:pt>
                <c:pt idx="17908">
                  <c:v>400000</c:v>
                </c:pt>
                <c:pt idx="17909">
                  <c:v>428000</c:v>
                </c:pt>
                <c:pt idx="17910">
                  <c:v>600000</c:v>
                </c:pt>
                <c:pt idx="17911">
                  <c:v>415000</c:v>
                </c:pt>
                <c:pt idx="17912">
                  <c:v>401000</c:v>
                </c:pt>
                <c:pt idx="17913">
                  <c:v>292000</c:v>
                </c:pt>
                <c:pt idx="17914">
                  <c:v>291750</c:v>
                </c:pt>
                <c:pt idx="17915">
                  <c:v>227000</c:v>
                </c:pt>
                <c:pt idx="17916">
                  <c:v>675000</c:v>
                </c:pt>
                <c:pt idx="17917">
                  <c:v>397500</c:v>
                </c:pt>
                <c:pt idx="17918">
                  <c:v>206000</c:v>
                </c:pt>
                <c:pt idx="17919" formatCode="0.00E+00">
                  <c:v>1190000</c:v>
                </c:pt>
                <c:pt idx="17920">
                  <c:v>360000</c:v>
                </c:pt>
                <c:pt idx="17921">
                  <c:v>427500</c:v>
                </c:pt>
                <c:pt idx="17922">
                  <c:v>115000</c:v>
                </c:pt>
                <c:pt idx="17923">
                  <c:v>559000</c:v>
                </c:pt>
                <c:pt idx="17924">
                  <c:v>420000</c:v>
                </c:pt>
                <c:pt idx="17925">
                  <c:v>550000</c:v>
                </c:pt>
                <c:pt idx="17926">
                  <c:v>282150</c:v>
                </c:pt>
                <c:pt idx="17927">
                  <c:v>260000</c:v>
                </c:pt>
                <c:pt idx="17928">
                  <c:v>428000</c:v>
                </c:pt>
                <c:pt idx="17929">
                  <c:v>319950</c:v>
                </c:pt>
                <c:pt idx="17930" formatCode="0.00E+00">
                  <c:v>1350000</c:v>
                </c:pt>
                <c:pt idx="17931">
                  <c:v>552000</c:v>
                </c:pt>
                <c:pt idx="17932">
                  <c:v>637000</c:v>
                </c:pt>
                <c:pt idx="17933">
                  <c:v>213000</c:v>
                </c:pt>
                <c:pt idx="17934">
                  <c:v>215000</c:v>
                </c:pt>
                <c:pt idx="17935">
                  <c:v>590000</c:v>
                </c:pt>
                <c:pt idx="17936">
                  <c:v>390000</c:v>
                </c:pt>
                <c:pt idx="17937">
                  <c:v>287000</c:v>
                </c:pt>
                <c:pt idx="17938">
                  <c:v>580000</c:v>
                </c:pt>
                <c:pt idx="17939">
                  <c:v>424000</c:v>
                </c:pt>
                <c:pt idx="17940">
                  <c:v>610000</c:v>
                </c:pt>
                <c:pt idx="17941" formatCode="0.00E+00">
                  <c:v>1320000</c:v>
                </c:pt>
                <c:pt idx="17942">
                  <c:v>623500</c:v>
                </c:pt>
                <c:pt idx="17943">
                  <c:v>260000</c:v>
                </c:pt>
                <c:pt idx="17944">
                  <c:v>906000</c:v>
                </c:pt>
                <c:pt idx="17945">
                  <c:v>330000</c:v>
                </c:pt>
                <c:pt idx="17946">
                  <c:v>275000</c:v>
                </c:pt>
                <c:pt idx="17947">
                  <c:v>290000</c:v>
                </c:pt>
                <c:pt idx="17948">
                  <c:v>599950</c:v>
                </c:pt>
                <c:pt idx="17949">
                  <c:v>550000</c:v>
                </c:pt>
                <c:pt idx="17950">
                  <c:v>289000</c:v>
                </c:pt>
                <c:pt idx="17951">
                  <c:v>411000</c:v>
                </c:pt>
                <c:pt idx="17952">
                  <c:v>826000</c:v>
                </c:pt>
                <c:pt idx="17953">
                  <c:v>400000</c:v>
                </c:pt>
                <c:pt idx="17954">
                  <c:v>342000</c:v>
                </c:pt>
                <c:pt idx="17955">
                  <c:v>475000</c:v>
                </c:pt>
                <c:pt idx="17956" formatCode="0.00E+00">
                  <c:v>1205000</c:v>
                </c:pt>
                <c:pt idx="17957">
                  <c:v>455000</c:v>
                </c:pt>
                <c:pt idx="17958">
                  <c:v>850000</c:v>
                </c:pt>
                <c:pt idx="17959">
                  <c:v>185000</c:v>
                </c:pt>
                <c:pt idx="17960">
                  <c:v>850000</c:v>
                </c:pt>
                <c:pt idx="17961">
                  <c:v>239900</c:v>
                </c:pt>
                <c:pt idx="17962">
                  <c:v>765000</c:v>
                </c:pt>
                <c:pt idx="17963">
                  <c:v>437000</c:v>
                </c:pt>
                <c:pt idx="17964">
                  <c:v>240000</c:v>
                </c:pt>
                <c:pt idx="17965">
                  <c:v>395000</c:v>
                </c:pt>
                <c:pt idx="17966">
                  <c:v>320000</c:v>
                </c:pt>
                <c:pt idx="17967">
                  <c:v>525000</c:v>
                </c:pt>
                <c:pt idx="17968">
                  <c:v>260000</c:v>
                </c:pt>
                <c:pt idx="17969">
                  <c:v>450000</c:v>
                </c:pt>
                <c:pt idx="17970">
                  <c:v>560000</c:v>
                </c:pt>
                <c:pt idx="17971">
                  <c:v>310000</c:v>
                </c:pt>
                <c:pt idx="17972">
                  <c:v>440000</c:v>
                </c:pt>
                <c:pt idx="17973">
                  <c:v>458450</c:v>
                </c:pt>
                <c:pt idx="17974">
                  <c:v>200000</c:v>
                </c:pt>
                <c:pt idx="17975">
                  <c:v>430000</c:v>
                </c:pt>
                <c:pt idx="17976">
                  <c:v>360000</c:v>
                </c:pt>
                <c:pt idx="17977">
                  <c:v>311000</c:v>
                </c:pt>
                <c:pt idx="17978">
                  <c:v>615000</c:v>
                </c:pt>
                <c:pt idx="17979">
                  <c:v>575000</c:v>
                </c:pt>
                <c:pt idx="17980" formatCode="0.00E+00">
                  <c:v>2027000</c:v>
                </c:pt>
                <c:pt idx="17981">
                  <c:v>430000</c:v>
                </c:pt>
                <c:pt idx="17982">
                  <c:v>400000</c:v>
                </c:pt>
                <c:pt idx="17983">
                  <c:v>340000</c:v>
                </c:pt>
                <c:pt idx="17984">
                  <c:v>351000</c:v>
                </c:pt>
                <c:pt idx="17985">
                  <c:v>440000</c:v>
                </c:pt>
                <c:pt idx="17986">
                  <c:v>298000</c:v>
                </c:pt>
                <c:pt idx="17987">
                  <c:v>300000</c:v>
                </c:pt>
                <c:pt idx="17988">
                  <c:v>310000</c:v>
                </c:pt>
                <c:pt idx="17989">
                  <c:v>500000</c:v>
                </c:pt>
                <c:pt idx="17990">
                  <c:v>399900</c:v>
                </c:pt>
                <c:pt idx="17991">
                  <c:v>343000</c:v>
                </c:pt>
                <c:pt idx="17992">
                  <c:v>415000</c:v>
                </c:pt>
                <c:pt idx="17993">
                  <c:v>410000</c:v>
                </c:pt>
                <c:pt idx="17994">
                  <c:v>320000</c:v>
                </c:pt>
                <c:pt idx="17995" formatCode="0.00E+00">
                  <c:v>1990000</c:v>
                </c:pt>
                <c:pt idx="17996">
                  <c:v>253000</c:v>
                </c:pt>
                <c:pt idx="17997">
                  <c:v>630000</c:v>
                </c:pt>
                <c:pt idx="17998">
                  <c:v>216000</c:v>
                </c:pt>
                <c:pt idx="17999">
                  <c:v>540000</c:v>
                </c:pt>
                <c:pt idx="18000">
                  <c:v>212000</c:v>
                </c:pt>
                <c:pt idx="18001">
                  <c:v>300000</c:v>
                </c:pt>
                <c:pt idx="18002">
                  <c:v>969950</c:v>
                </c:pt>
                <c:pt idx="18003">
                  <c:v>715000</c:v>
                </c:pt>
                <c:pt idx="18004" formatCode="0.00E+00">
                  <c:v>1321620</c:v>
                </c:pt>
                <c:pt idx="18005" formatCode="0.00E+00">
                  <c:v>1444000</c:v>
                </c:pt>
                <c:pt idx="18006">
                  <c:v>305000</c:v>
                </c:pt>
                <c:pt idx="18007">
                  <c:v>458000</c:v>
                </c:pt>
                <c:pt idx="18008">
                  <c:v>275000</c:v>
                </c:pt>
                <c:pt idx="18009">
                  <c:v>550000</c:v>
                </c:pt>
                <c:pt idx="18010">
                  <c:v>742000</c:v>
                </c:pt>
                <c:pt idx="18011">
                  <c:v>700000</c:v>
                </c:pt>
                <c:pt idx="18012">
                  <c:v>640000</c:v>
                </c:pt>
                <c:pt idx="18013">
                  <c:v>352000</c:v>
                </c:pt>
                <c:pt idx="18014">
                  <c:v>301500</c:v>
                </c:pt>
                <c:pt idx="18015">
                  <c:v>630000</c:v>
                </c:pt>
                <c:pt idx="18016">
                  <c:v>340000</c:v>
                </c:pt>
                <c:pt idx="18017">
                  <c:v>477500</c:v>
                </c:pt>
                <c:pt idx="18018">
                  <c:v>285000</c:v>
                </c:pt>
                <c:pt idx="18019">
                  <c:v>255000</c:v>
                </c:pt>
                <c:pt idx="18020">
                  <c:v>315000</c:v>
                </c:pt>
                <c:pt idx="18021">
                  <c:v>830000</c:v>
                </c:pt>
                <c:pt idx="18022">
                  <c:v>539950</c:v>
                </c:pt>
                <c:pt idx="18023">
                  <c:v>980000</c:v>
                </c:pt>
                <c:pt idx="18024">
                  <c:v>735000</c:v>
                </c:pt>
                <c:pt idx="18025">
                  <c:v>536000</c:v>
                </c:pt>
                <c:pt idx="18026">
                  <c:v>575000</c:v>
                </c:pt>
                <c:pt idx="18027">
                  <c:v>500000</c:v>
                </c:pt>
                <c:pt idx="18028">
                  <c:v>285500</c:v>
                </c:pt>
                <c:pt idx="18029">
                  <c:v>498000</c:v>
                </c:pt>
                <c:pt idx="18030">
                  <c:v>412000</c:v>
                </c:pt>
                <c:pt idx="18031">
                  <c:v>607000</c:v>
                </c:pt>
                <c:pt idx="18032">
                  <c:v>199000</c:v>
                </c:pt>
                <c:pt idx="18033">
                  <c:v>492500</c:v>
                </c:pt>
                <c:pt idx="18034">
                  <c:v>585000</c:v>
                </c:pt>
                <c:pt idx="18035">
                  <c:v>326995</c:v>
                </c:pt>
                <c:pt idx="18036">
                  <c:v>372500</c:v>
                </c:pt>
                <c:pt idx="18037">
                  <c:v>528000</c:v>
                </c:pt>
                <c:pt idx="18038">
                  <c:v>400000</c:v>
                </c:pt>
                <c:pt idx="18039">
                  <c:v>344000</c:v>
                </c:pt>
                <c:pt idx="18040">
                  <c:v>409950</c:v>
                </c:pt>
                <c:pt idx="18041">
                  <c:v>625000</c:v>
                </c:pt>
                <c:pt idx="18042">
                  <c:v>304950</c:v>
                </c:pt>
                <c:pt idx="18043">
                  <c:v>381500</c:v>
                </c:pt>
                <c:pt idx="18044">
                  <c:v>215000</c:v>
                </c:pt>
                <c:pt idx="18045">
                  <c:v>345000</c:v>
                </c:pt>
                <c:pt idx="18046">
                  <c:v>363000</c:v>
                </c:pt>
                <c:pt idx="18047">
                  <c:v>240000</c:v>
                </c:pt>
                <c:pt idx="18048">
                  <c:v>548050</c:v>
                </c:pt>
                <c:pt idx="18049">
                  <c:v>314000</c:v>
                </c:pt>
                <c:pt idx="18050">
                  <c:v>800000</c:v>
                </c:pt>
                <c:pt idx="18051">
                  <c:v>400000</c:v>
                </c:pt>
                <c:pt idx="18052">
                  <c:v>247000</c:v>
                </c:pt>
                <c:pt idx="18053">
                  <c:v>540000</c:v>
                </c:pt>
                <c:pt idx="18054">
                  <c:v>410000</c:v>
                </c:pt>
                <c:pt idx="18055">
                  <c:v>525000</c:v>
                </c:pt>
                <c:pt idx="18056">
                  <c:v>820000</c:v>
                </c:pt>
                <c:pt idx="18057" formatCode="0.00E+00">
                  <c:v>1250000</c:v>
                </c:pt>
                <c:pt idx="18058">
                  <c:v>244000</c:v>
                </c:pt>
                <c:pt idx="18059">
                  <c:v>275000</c:v>
                </c:pt>
                <c:pt idx="18060">
                  <c:v>577000</c:v>
                </c:pt>
                <c:pt idx="18061">
                  <c:v>446950</c:v>
                </c:pt>
                <c:pt idx="18062">
                  <c:v>457000</c:v>
                </c:pt>
                <c:pt idx="18063">
                  <c:v>320000</c:v>
                </c:pt>
                <c:pt idx="18064">
                  <c:v>210000</c:v>
                </c:pt>
                <c:pt idx="18065">
                  <c:v>220000</c:v>
                </c:pt>
                <c:pt idx="18066">
                  <c:v>589000</c:v>
                </c:pt>
                <c:pt idx="18067">
                  <c:v>435000</c:v>
                </c:pt>
                <c:pt idx="18068">
                  <c:v>375000</c:v>
                </c:pt>
                <c:pt idx="18069" formatCode="0.00E+00">
                  <c:v>1735000</c:v>
                </c:pt>
                <c:pt idx="18070">
                  <c:v>545000</c:v>
                </c:pt>
                <c:pt idx="18071">
                  <c:v>970000</c:v>
                </c:pt>
                <c:pt idx="18072">
                  <c:v>705000</c:v>
                </c:pt>
                <c:pt idx="18073">
                  <c:v>915557</c:v>
                </c:pt>
                <c:pt idx="18074">
                  <c:v>259000</c:v>
                </c:pt>
                <c:pt idx="18075" formatCode="0.00E+00">
                  <c:v>1695000</c:v>
                </c:pt>
                <c:pt idx="18076">
                  <c:v>427000</c:v>
                </c:pt>
                <c:pt idx="18077">
                  <c:v>390000</c:v>
                </c:pt>
                <c:pt idx="18078">
                  <c:v>363000</c:v>
                </c:pt>
                <c:pt idx="18079">
                  <c:v>612000</c:v>
                </c:pt>
                <c:pt idx="18080">
                  <c:v>380000</c:v>
                </c:pt>
                <c:pt idx="18081">
                  <c:v>230000</c:v>
                </c:pt>
                <c:pt idx="18082">
                  <c:v>580000</c:v>
                </c:pt>
                <c:pt idx="18083">
                  <c:v>770000</c:v>
                </c:pt>
                <c:pt idx="18084">
                  <c:v>207200</c:v>
                </c:pt>
                <c:pt idx="18085">
                  <c:v>525000</c:v>
                </c:pt>
                <c:pt idx="18086">
                  <c:v>925000</c:v>
                </c:pt>
                <c:pt idx="18087">
                  <c:v>883000</c:v>
                </c:pt>
                <c:pt idx="18088">
                  <c:v>455000</c:v>
                </c:pt>
                <c:pt idx="18089">
                  <c:v>343500</c:v>
                </c:pt>
                <c:pt idx="18090">
                  <c:v>244000</c:v>
                </c:pt>
                <c:pt idx="18091">
                  <c:v>397000</c:v>
                </c:pt>
                <c:pt idx="18092">
                  <c:v>180500</c:v>
                </c:pt>
                <c:pt idx="18093">
                  <c:v>310000</c:v>
                </c:pt>
                <c:pt idx="18094">
                  <c:v>315000</c:v>
                </c:pt>
                <c:pt idx="18095">
                  <c:v>718000</c:v>
                </c:pt>
                <c:pt idx="18096">
                  <c:v>279950</c:v>
                </c:pt>
                <c:pt idx="18097">
                  <c:v>689000</c:v>
                </c:pt>
                <c:pt idx="18098">
                  <c:v>828000</c:v>
                </c:pt>
                <c:pt idx="18099">
                  <c:v>150000</c:v>
                </c:pt>
                <c:pt idx="18100">
                  <c:v>505400</c:v>
                </c:pt>
                <c:pt idx="18101" formatCode="0.00E+00">
                  <c:v>1680000</c:v>
                </c:pt>
                <c:pt idx="18102">
                  <c:v>217450</c:v>
                </c:pt>
                <c:pt idx="18103">
                  <c:v>677000</c:v>
                </c:pt>
                <c:pt idx="18104">
                  <c:v>361000</c:v>
                </c:pt>
                <c:pt idx="18105">
                  <c:v>620000</c:v>
                </c:pt>
                <c:pt idx="18106">
                  <c:v>176000</c:v>
                </c:pt>
                <c:pt idx="18107">
                  <c:v>330000</c:v>
                </c:pt>
                <c:pt idx="18108">
                  <c:v>290000</c:v>
                </c:pt>
                <c:pt idx="18109">
                  <c:v>711000</c:v>
                </c:pt>
                <c:pt idx="18110">
                  <c:v>295000</c:v>
                </c:pt>
                <c:pt idx="18111" formatCode="0.00E+00">
                  <c:v>1096500</c:v>
                </c:pt>
                <c:pt idx="18112">
                  <c:v>257500</c:v>
                </c:pt>
                <c:pt idx="18113">
                  <c:v>240000</c:v>
                </c:pt>
                <c:pt idx="18114">
                  <c:v>645000</c:v>
                </c:pt>
                <c:pt idx="18115">
                  <c:v>499000</c:v>
                </c:pt>
                <c:pt idx="18116">
                  <c:v>321000</c:v>
                </c:pt>
                <c:pt idx="18117">
                  <c:v>449000</c:v>
                </c:pt>
                <c:pt idx="18118">
                  <c:v>515000</c:v>
                </c:pt>
                <c:pt idx="18119">
                  <c:v>456000</c:v>
                </c:pt>
                <c:pt idx="18120">
                  <c:v>865000</c:v>
                </c:pt>
                <c:pt idx="18121">
                  <c:v>515500</c:v>
                </c:pt>
                <c:pt idx="18122">
                  <c:v>576925</c:v>
                </c:pt>
                <c:pt idx="18123">
                  <c:v>243000</c:v>
                </c:pt>
                <c:pt idx="18124">
                  <c:v>253400</c:v>
                </c:pt>
                <c:pt idx="18125">
                  <c:v>292000</c:v>
                </c:pt>
                <c:pt idx="18126">
                  <c:v>271500</c:v>
                </c:pt>
                <c:pt idx="18127">
                  <c:v>765000</c:v>
                </c:pt>
                <c:pt idx="18128">
                  <c:v>375000</c:v>
                </c:pt>
                <c:pt idx="18129">
                  <c:v>382880</c:v>
                </c:pt>
                <c:pt idx="18130">
                  <c:v>852500</c:v>
                </c:pt>
                <c:pt idx="18131">
                  <c:v>475000</c:v>
                </c:pt>
                <c:pt idx="18132">
                  <c:v>462000</c:v>
                </c:pt>
                <c:pt idx="18133">
                  <c:v>762400</c:v>
                </c:pt>
                <c:pt idx="18134">
                  <c:v>330000</c:v>
                </c:pt>
                <c:pt idx="18135">
                  <c:v>473000</c:v>
                </c:pt>
                <c:pt idx="18136">
                  <c:v>550000</c:v>
                </c:pt>
                <c:pt idx="18137">
                  <c:v>449500</c:v>
                </c:pt>
                <c:pt idx="18138">
                  <c:v>744000</c:v>
                </c:pt>
                <c:pt idx="18139">
                  <c:v>700000</c:v>
                </c:pt>
                <c:pt idx="18140">
                  <c:v>511100</c:v>
                </c:pt>
                <c:pt idx="18141">
                  <c:v>317950</c:v>
                </c:pt>
                <c:pt idx="18142">
                  <c:v>542950</c:v>
                </c:pt>
                <c:pt idx="18143">
                  <c:v>490000</c:v>
                </c:pt>
                <c:pt idx="18144">
                  <c:v>760000</c:v>
                </c:pt>
                <c:pt idx="18145">
                  <c:v>475000</c:v>
                </c:pt>
                <c:pt idx="18146" formatCode="0.00E+00">
                  <c:v>1702500</c:v>
                </c:pt>
                <c:pt idx="18147">
                  <c:v>435000</c:v>
                </c:pt>
                <c:pt idx="18148">
                  <c:v>399000</c:v>
                </c:pt>
                <c:pt idx="18149">
                  <c:v>627000</c:v>
                </c:pt>
                <c:pt idx="18150">
                  <c:v>346500</c:v>
                </c:pt>
                <c:pt idx="18151">
                  <c:v>412000</c:v>
                </c:pt>
                <c:pt idx="18152">
                  <c:v>845000</c:v>
                </c:pt>
                <c:pt idx="18153">
                  <c:v>373000</c:v>
                </c:pt>
                <c:pt idx="18154">
                  <c:v>725000</c:v>
                </c:pt>
                <c:pt idx="18155">
                  <c:v>376000</c:v>
                </c:pt>
                <c:pt idx="18156">
                  <c:v>552500</c:v>
                </c:pt>
                <c:pt idx="18157">
                  <c:v>365000</c:v>
                </c:pt>
                <c:pt idx="18158">
                  <c:v>700000</c:v>
                </c:pt>
                <c:pt idx="18159">
                  <c:v>315000</c:v>
                </c:pt>
                <c:pt idx="18160">
                  <c:v>262500</c:v>
                </c:pt>
                <c:pt idx="18161">
                  <c:v>660000</c:v>
                </c:pt>
                <c:pt idx="18162">
                  <c:v>340000</c:v>
                </c:pt>
                <c:pt idx="18163">
                  <c:v>660500</c:v>
                </c:pt>
                <c:pt idx="18164">
                  <c:v>280000</c:v>
                </c:pt>
                <c:pt idx="18165">
                  <c:v>267000</c:v>
                </c:pt>
                <c:pt idx="18166">
                  <c:v>230000</c:v>
                </c:pt>
                <c:pt idx="18167">
                  <c:v>417000</c:v>
                </c:pt>
                <c:pt idx="18168">
                  <c:v>252000</c:v>
                </c:pt>
                <c:pt idx="18169">
                  <c:v>791000</c:v>
                </c:pt>
                <c:pt idx="18170">
                  <c:v>415000</c:v>
                </c:pt>
                <c:pt idx="18171">
                  <c:v>339000</c:v>
                </c:pt>
                <c:pt idx="18172">
                  <c:v>158000</c:v>
                </c:pt>
                <c:pt idx="18173">
                  <c:v>535000</c:v>
                </c:pt>
                <c:pt idx="18174">
                  <c:v>818900</c:v>
                </c:pt>
                <c:pt idx="18175">
                  <c:v>550000</c:v>
                </c:pt>
                <c:pt idx="18176">
                  <c:v>240000</c:v>
                </c:pt>
                <c:pt idx="18177">
                  <c:v>590000</c:v>
                </c:pt>
                <c:pt idx="18178">
                  <c:v>369300</c:v>
                </c:pt>
                <c:pt idx="18179">
                  <c:v>510000</c:v>
                </c:pt>
                <c:pt idx="18180">
                  <c:v>542500</c:v>
                </c:pt>
                <c:pt idx="18181">
                  <c:v>262500</c:v>
                </c:pt>
                <c:pt idx="18182">
                  <c:v>900000</c:v>
                </c:pt>
                <c:pt idx="18183" formatCode="0.00E+00">
                  <c:v>1100000</c:v>
                </c:pt>
                <c:pt idx="18184">
                  <c:v>368000</c:v>
                </c:pt>
                <c:pt idx="18185">
                  <c:v>825000</c:v>
                </c:pt>
                <c:pt idx="18186">
                  <c:v>343500</c:v>
                </c:pt>
                <c:pt idx="18187">
                  <c:v>273500</c:v>
                </c:pt>
                <c:pt idx="18188" formatCode="0.00E+00">
                  <c:v>1000000</c:v>
                </c:pt>
                <c:pt idx="18189">
                  <c:v>770000</c:v>
                </c:pt>
                <c:pt idx="18190">
                  <c:v>400000</c:v>
                </c:pt>
                <c:pt idx="18191">
                  <c:v>225000</c:v>
                </c:pt>
                <c:pt idx="18192">
                  <c:v>345000</c:v>
                </c:pt>
                <c:pt idx="18193">
                  <c:v>450000</c:v>
                </c:pt>
                <c:pt idx="18194">
                  <c:v>334850</c:v>
                </c:pt>
                <c:pt idx="18195">
                  <c:v>605000</c:v>
                </c:pt>
                <c:pt idx="18196">
                  <c:v>760000</c:v>
                </c:pt>
                <c:pt idx="18197">
                  <c:v>390000</c:v>
                </c:pt>
                <c:pt idx="18198">
                  <c:v>488000</c:v>
                </c:pt>
                <c:pt idx="18199" formatCode="0.00E+00">
                  <c:v>3300000</c:v>
                </c:pt>
                <c:pt idx="18200" formatCode="0.00E+00">
                  <c:v>1063000</c:v>
                </c:pt>
                <c:pt idx="18201">
                  <c:v>608000</c:v>
                </c:pt>
                <c:pt idx="18202" formatCode="0.00E+00">
                  <c:v>1385000</c:v>
                </c:pt>
                <c:pt idx="18203">
                  <c:v>299950</c:v>
                </c:pt>
                <c:pt idx="18204">
                  <c:v>818000</c:v>
                </c:pt>
                <c:pt idx="18205">
                  <c:v>355000</c:v>
                </c:pt>
                <c:pt idx="18206" formatCode="0.00E+00">
                  <c:v>1855000</c:v>
                </c:pt>
                <c:pt idx="18207">
                  <c:v>660000</c:v>
                </c:pt>
                <c:pt idx="18208" formatCode="0.00E+00">
                  <c:v>2367000</c:v>
                </c:pt>
                <c:pt idx="18209" formatCode="0.00E+00">
                  <c:v>1211000</c:v>
                </c:pt>
                <c:pt idx="18210">
                  <c:v>255950</c:v>
                </c:pt>
                <c:pt idx="18211">
                  <c:v>475000</c:v>
                </c:pt>
                <c:pt idx="18212">
                  <c:v>362950</c:v>
                </c:pt>
                <c:pt idx="18213">
                  <c:v>452000</c:v>
                </c:pt>
                <c:pt idx="18214">
                  <c:v>315000</c:v>
                </c:pt>
                <c:pt idx="18215">
                  <c:v>330950</c:v>
                </c:pt>
                <c:pt idx="18216">
                  <c:v>535000</c:v>
                </c:pt>
                <c:pt idx="18217">
                  <c:v>479000</c:v>
                </c:pt>
                <c:pt idx="18218">
                  <c:v>340000</c:v>
                </c:pt>
                <c:pt idx="18219">
                  <c:v>312000</c:v>
                </c:pt>
                <c:pt idx="18220">
                  <c:v>305000</c:v>
                </c:pt>
                <c:pt idx="18221">
                  <c:v>270000</c:v>
                </c:pt>
                <c:pt idx="18222">
                  <c:v>529999</c:v>
                </c:pt>
                <c:pt idx="18223">
                  <c:v>587100</c:v>
                </c:pt>
                <c:pt idx="18224">
                  <c:v>459800</c:v>
                </c:pt>
                <c:pt idx="18225">
                  <c:v>451000</c:v>
                </c:pt>
                <c:pt idx="18226" formatCode="0.00E+00">
                  <c:v>2475000</c:v>
                </c:pt>
                <c:pt idx="18227">
                  <c:v>525000</c:v>
                </c:pt>
                <c:pt idx="18228">
                  <c:v>250000</c:v>
                </c:pt>
                <c:pt idx="18229">
                  <c:v>475000</c:v>
                </c:pt>
                <c:pt idx="18230">
                  <c:v>235000</c:v>
                </c:pt>
                <c:pt idx="18231">
                  <c:v>230000</c:v>
                </c:pt>
                <c:pt idx="18232">
                  <c:v>581000</c:v>
                </c:pt>
                <c:pt idx="18233">
                  <c:v>415000</c:v>
                </c:pt>
                <c:pt idx="18234">
                  <c:v>522500</c:v>
                </c:pt>
                <c:pt idx="18235">
                  <c:v>383000</c:v>
                </c:pt>
                <c:pt idx="18236">
                  <c:v>315000</c:v>
                </c:pt>
                <c:pt idx="18237">
                  <c:v>591000</c:v>
                </c:pt>
                <c:pt idx="18238">
                  <c:v>750000</c:v>
                </c:pt>
                <c:pt idx="18239">
                  <c:v>430000</c:v>
                </c:pt>
                <c:pt idx="18240">
                  <c:v>712000</c:v>
                </c:pt>
                <c:pt idx="18241">
                  <c:v>510000</c:v>
                </c:pt>
                <c:pt idx="18242">
                  <c:v>480000</c:v>
                </c:pt>
                <c:pt idx="18243">
                  <c:v>538000</c:v>
                </c:pt>
                <c:pt idx="18244">
                  <c:v>464000</c:v>
                </c:pt>
                <c:pt idx="18245">
                  <c:v>476000</c:v>
                </c:pt>
                <c:pt idx="18246">
                  <c:v>349500</c:v>
                </c:pt>
                <c:pt idx="18247">
                  <c:v>270000</c:v>
                </c:pt>
                <c:pt idx="18248">
                  <c:v>740000</c:v>
                </c:pt>
                <c:pt idx="18249">
                  <c:v>395000</c:v>
                </c:pt>
                <c:pt idx="18250">
                  <c:v>498000</c:v>
                </c:pt>
                <c:pt idx="18251">
                  <c:v>339900</c:v>
                </c:pt>
                <c:pt idx="18252">
                  <c:v>539000</c:v>
                </c:pt>
                <c:pt idx="18253">
                  <c:v>400000</c:v>
                </c:pt>
                <c:pt idx="18254">
                  <c:v>225000</c:v>
                </c:pt>
                <c:pt idx="18255">
                  <c:v>330000</c:v>
                </c:pt>
                <c:pt idx="18256" formatCode="0.00E+00">
                  <c:v>1387800</c:v>
                </c:pt>
                <c:pt idx="18257">
                  <c:v>490000</c:v>
                </c:pt>
                <c:pt idx="18258">
                  <c:v>260000</c:v>
                </c:pt>
                <c:pt idx="18259">
                  <c:v>469900</c:v>
                </c:pt>
                <c:pt idx="18260">
                  <c:v>493000</c:v>
                </c:pt>
                <c:pt idx="18261">
                  <c:v>740000</c:v>
                </c:pt>
                <c:pt idx="18262">
                  <c:v>148900</c:v>
                </c:pt>
                <c:pt idx="18263">
                  <c:v>475000</c:v>
                </c:pt>
                <c:pt idx="18264">
                  <c:v>415000</c:v>
                </c:pt>
                <c:pt idx="18265">
                  <c:v>229500</c:v>
                </c:pt>
                <c:pt idx="18266" formatCode="0.00E+00">
                  <c:v>1355000</c:v>
                </c:pt>
                <c:pt idx="18267">
                  <c:v>385000</c:v>
                </c:pt>
                <c:pt idx="18268">
                  <c:v>230000</c:v>
                </c:pt>
                <c:pt idx="18269">
                  <c:v>425000</c:v>
                </c:pt>
                <c:pt idx="18270">
                  <c:v>189900</c:v>
                </c:pt>
                <c:pt idx="18271">
                  <c:v>238000</c:v>
                </c:pt>
                <c:pt idx="18272">
                  <c:v>968060</c:v>
                </c:pt>
                <c:pt idx="18273">
                  <c:v>921000</c:v>
                </c:pt>
                <c:pt idx="18274">
                  <c:v>380000</c:v>
                </c:pt>
                <c:pt idx="18275">
                  <c:v>285000</c:v>
                </c:pt>
                <c:pt idx="18276">
                  <c:v>449000</c:v>
                </c:pt>
                <c:pt idx="18277">
                  <c:v>625000</c:v>
                </c:pt>
                <c:pt idx="18278">
                  <c:v>318989</c:v>
                </c:pt>
                <c:pt idx="18279">
                  <c:v>445000</c:v>
                </c:pt>
                <c:pt idx="18280">
                  <c:v>750000</c:v>
                </c:pt>
                <c:pt idx="18281">
                  <c:v>959000</c:v>
                </c:pt>
                <c:pt idx="18282">
                  <c:v>330000</c:v>
                </c:pt>
                <c:pt idx="18283">
                  <c:v>425000</c:v>
                </c:pt>
                <c:pt idx="18284">
                  <c:v>280000</c:v>
                </c:pt>
                <c:pt idx="18285">
                  <c:v>476500</c:v>
                </c:pt>
                <c:pt idx="18286">
                  <c:v>556000</c:v>
                </c:pt>
                <c:pt idx="18287" formatCode="0.00E+00">
                  <c:v>1862000</c:v>
                </c:pt>
                <c:pt idx="18288">
                  <c:v>637000</c:v>
                </c:pt>
                <c:pt idx="18289">
                  <c:v>405000</c:v>
                </c:pt>
                <c:pt idx="18290">
                  <c:v>397000</c:v>
                </c:pt>
                <c:pt idx="18291">
                  <c:v>895990</c:v>
                </c:pt>
                <c:pt idx="18292">
                  <c:v>259000</c:v>
                </c:pt>
                <c:pt idx="18293">
                  <c:v>420000</c:v>
                </c:pt>
                <c:pt idx="18294">
                  <c:v>518000</c:v>
                </c:pt>
                <c:pt idx="18295">
                  <c:v>425000</c:v>
                </c:pt>
                <c:pt idx="18296">
                  <c:v>182500</c:v>
                </c:pt>
                <c:pt idx="18297">
                  <c:v>549900</c:v>
                </c:pt>
                <c:pt idx="18298">
                  <c:v>445000</c:v>
                </c:pt>
                <c:pt idx="18299">
                  <c:v>452000</c:v>
                </c:pt>
                <c:pt idx="18300">
                  <c:v>715000</c:v>
                </c:pt>
                <c:pt idx="18301">
                  <c:v>559000</c:v>
                </c:pt>
                <c:pt idx="18302" formatCode="0.00E+00">
                  <c:v>3300000</c:v>
                </c:pt>
                <c:pt idx="18303">
                  <c:v>250000</c:v>
                </c:pt>
                <c:pt idx="18304" formatCode="0.00E+00">
                  <c:v>1230000</c:v>
                </c:pt>
                <c:pt idx="18305">
                  <c:v>276500</c:v>
                </c:pt>
                <c:pt idx="18306">
                  <c:v>440000</c:v>
                </c:pt>
                <c:pt idx="18307">
                  <c:v>543200</c:v>
                </c:pt>
                <c:pt idx="18308">
                  <c:v>250000</c:v>
                </c:pt>
                <c:pt idx="18309">
                  <c:v>625000</c:v>
                </c:pt>
                <c:pt idx="18310">
                  <c:v>530100</c:v>
                </c:pt>
                <c:pt idx="18311">
                  <c:v>549900</c:v>
                </c:pt>
                <c:pt idx="18312">
                  <c:v>430000</c:v>
                </c:pt>
                <c:pt idx="18313">
                  <c:v>835000</c:v>
                </c:pt>
                <c:pt idx="18314">
                  <c:v>409500</c:v>
                </c:pt>
                <c:pt idx="18315">
                  <c:v>329000</c:v>
                </c:pt>
                <c:pt idx="18316">
                  <c:v>940000</c:v>
                </c:pt>
                <c:pt idx="18317">
                  <c:v>539950</c:v>
                </c:pt>
                <c:pt idx="18318">
                  <c:v>579950</c:v>
                </c:pt>
                <c:pt idx="18319">
                  <c:v>881000</c:v>
                </c:pt>
                <c:pt idx="18320">
                  <c:v>362500</c:v>
                </c:pt>
                <c:pt idx="18321">
                  <c:v>243950</c:v>
                </c:pt>
                <c:pt idx="18322">
                  <c:v>658000</c:v>
                </c:pt>
                <c:pt idx="18323">
                  <c:v>218250</c:v>
                </c:pt>
                <c:pt idx="18324">
                  <c:v>655000</c:v>
                </c:pt>
                <c:pt idx="18325">
                  <c:v>255000</c:v>
                </c:pt>
                <c:pt idx="18326">
                  <c:v>215000</c:v>
                </c:pt>
                <c:pt idx="18327" formatCode="0.00E+00">
                  <c:v>1265000</c:v>
                </c:pt>
                <c:pt idx="18328" formatCode="0.00E+00">
                  <c:v>2920000</c:v>
                </c:pt>
                <c:pt idx="18329">
                  <c:v>424305</c:v>
                </c:pt>
                <c:pt idx="18330">
                  <c:v>494000</c:v>
                </c:pt>
                <c:pt idx="18331">
                  <c:v>560000</c:v>
                </c:pt>
                <c:pt idx="18332">
                  <c:v>130000</c:v>
                </c:pt>
                <c:pt idx="18333">
                  <c:v>468000</c:v>
                </c:pt>
                <c:pt idx="18334">
                  <c:v>480000</c:v>
                </c:pt>
                <c:pt idx="18335">
                  <c:v>475000</c:v>
                </c:pt>
                <c:pt idx="18336">
                  <c:v>285000</c:v>
                </c:pt>
                <c:pt idx="18337">
                  <c:v>765000</c:v>
                </c:pt>
                <c:pt idx="18338">
                  <c:v>208000</c:v>
                </c:pt>
                <c:pt idx="18339">
                  <c:v>372000</c:v>
                </c:pt>
                <c:pt idx="18340">
                  <c:v>470000</c:v>
                </c:pt>
                <c:pt idx="18341">
                  <c:v>451000</c:v>
                </c:pt>
                <c:pt idx="18342">
                  <c:v>442200</c:v>
                </c:pt>
                <c:pt idx="18343">
                  <c:v>330000</c:v>
                </c:pt>
                <c:pt idx="18344">
                  <c:v>335000</c:v>
                </c:pt>
                <c:pt idx="18345">
                  <c:v>280000</c:v>
                </c:pt>
                <c:pt idx="18346">
                  <c:v>625000</c:v>
                </c:pt>
                <c:pt idx="18347">
                  <c:v>345000</c:v>
                </c:pt>
                <c:pt idx="18348">
                  <c:v>255950</c:v>
                </c:pt>
                <c:pt idx="18349">
                  <c:v>570000</c:v>
                </c:pt>
                <c:pt idx="18350">
                  <c:v>685000</c:v>
                </c:pt>
                <c:pt idx="18351">
                  <c:v>273148</c:v>
                </c:pt>
                <c:pt idx="18352">
                  <c:v>246500</c:v>
                </c:pt>
                <c:pt idx="18353">
                  <c:v>349950</c:v>
                </c:pt>
                <c:pt idx="18354">
                  <c:v>545000</c:v>
                </c:pt>
                <c:pt idx="18355">
                  <c:v>403000</c:v>
                </c:pt>
                <c:pt idx="18356">
                  <c:v>299950</c:v>
                </c:pt>
                <c:pt idx="18357">
                  <c:v>792000</c:v>
                </c:pt>
                <c:pt idx="18358">
                  <c:v>418000</c:v>
                </c:pt>
                <c:pt idx="18359">
                  <c:v>332500</c:v>
                </c:pt>
                <c:pt idx="18360">
                  <c:v>337000</c:v>
                </c:pt>
                <c:pt idx="18361">
                  <c:v>212000</c:v>
                </c:pt>
                <c:pt idx="18362">
                  <c:v>542000</c:v>
                </c:pt>
                <c:pt idx="18363">
                  <c:v>622500</c:v>
                </c:pt>
                <c:pt idx="18364">
                  <c:v>260000</c:v>
                </c:pt>
                <c:pt idx="18365">
                  <c:v>525000</c:v>
                </c:pt>
                <c:pt idx="18366">
                  <c:v>975000</c:v>
                </c:pt>
                <c:pt idx="18367" formatCode="0.00E+00">
                  <c:v>1140000</c:v>
                </c:pt>
                <c:pt idx="18368">
                  <c:v>500000</c:v>
                </c:pt>
                <c:pt idx="18369">
                  <c:v>554000</c:v>
                </c:pt>
                <c:pt idx="18370">
                  <c:v>343000</c:v>
                </c:pt>
                <c:pt idx="18371">
                  <c:v>515000</c:v>
                </c:pt>
                <c:pt idx="18372">
                  <c:v>492000</c:v>
                </c:pt>
                <c:pt idx="18373">
                  <c:v>655000</c:v>
                </c:pt>
                <c:pt idx="18374">
                  <c:v>290000</c:v>
                </c:pt>
                <c:pt idx="18375">
                  <c:v>952500</c:v>
                </c:pt>
                <c:pt idx="18376">
                  <c:v>235000</c:v>
                </c:pt>
                <c:pt idx="18377">
                  <c:v>323000</c:v>
                </c:pt>
                <c:pt idx="18378" formatCode="0.00E+00">
                  <c:v>1050000</c:v>
                </c:pt>
                <c:pt idx="18379">
                  <c:v>265000</c:v>
                </c:pt>
                <c:pt idx="18380">
                  <c:v>200000</c:v>
                </c:pt>
                <c:pt idx="18381">
                  <c:v>419995</c:v>
                </c:pt>
                <c:pt idx="18382" formatCode="0.00E+00">
                  <c:v>1500000</c:v>
                </c:pt>
                <c:pt idx="18383">
                  <c:v>455000</c:v>
                </c:pt>
                <c:pt idx="18384">
                  <c:v>660000</c:v>
                </c:pt>
                <c:pt idx="18385">
                  <c:v>319000</c:v>
                </c:pt>
                <c:pt idx="18386">
                  <c:v>390000</c:v>
                </c:pt>
                <c:pt idx="18387">
                  <c:v>718500</c:v>
                </c:pt>
                <c:pt idx="18388">
                  <c:v>474000</c:v>
                </c:pt>
                <c:pt idx="18389">
                  <c:v>615750</c:v>
                </c:pt>
                <c:pt idx="18390">
                  <c:v>551000</c:v>
                </c:pt>
                <c:pt idx="18391">
                  <c:v>230000</c:v>
                </c:pt>
                <c:pt idx="18392">
                  <c:v>790000</c:v>
                </c:pt>
                <c:pt idx="18393" formatCode="0.00E+00">
                  <c:v>1230000</c:v>
                </c:pt>
                <c:pt idx="18394">
                  <c:v>325000</c:v>
                </c:pt>
                <c:pt idx="18395">
                  <c:v>705000</c:v>
                </c:pt>
                <c:pt idx="18396">
                  <c:v>259000</c:v>
                </c:pt>
                <c:pt idx="18397">
                  <c:v>306000</c:v>
                </c:pt>
                <c:pt idx="18398">
                  <c:v>315000</c:v>
                </c:pt>
                <c:pt idx="18399">
                  <c:v>392500</c:v>
                </c:pt>
                <c:pt idx="18400" formatCode="0.00E+00">
                  <c:v>1065000</c:v>
                </c:pt>
                <c:pt idx="18401">
                  <c:v>350500</c:v>
                </c:pt>
                <c:pt idx="18402">
                  <c:v>825000</c:v>
                </c:pt>
                <c:pt idx="18403">
                  <c:v>235000</c:v>
                </c:pt>
                <c:pt idx="18404">
                  <c:v>650000</c:v>
                </c:pt>
                <c:pt idx="18405">
                  <c:v>675000</c:v>
                </c:pt>
                <c:pt idx="18406">
                  <c:v>265000</c:v>
                </c:pt>
                <c:pt idx="18407">
                  <c:v>822500</c:v>
                </c:pt>
                <c:pt idx="18408">
                  <c:v>705000</c:v>
                </c:pt>
                <c:pt idx="18409" formatCode="0.00E+00">
                  <c:v>2630000</c:v>
                </c:pt>
                <c:pt idx="18410">
                  <c:v>685000</c:v>
                </c:pt>
                <c:pt idx="18411">
                  <c:v>630000</c:v>
                </c:pt>
                <c:pt idx="18412" formatCode="0.00E+00">
                  <c:v>1250000</c:v>
                </c:pt>
                <c:pt idx="18413">
                  <c:v>359000</c:v>
                </c:pt>
                <c:pt idx="18414">
                  <c:v>784500</c:v>
                </c:pt>
                <c:pt idx="18415">
                  <c:v>850000</c:v>
                </c:pt>
                <c:pt idx="18416">
                  <c:v>410000</c:v>
                </c:pt>
                <c:pt idx="18417">
                  <c:v>252000</c:v>
                </c:pt>
                <c:pt idx="18418">
                  <c:v>618000</c:v>
                </c:pt>
                <c:pt idx="18419">
                  <c:v>265000</c:v>
                </c:pt>
                <c:pt idx="18420">
                  <c:v>465000</c:v>
                </c:pt>
                <c:pt idx="18421">
                  <c:v>240000</c:v>
                </c:pt>
                <c:pt idx="18422">
                  <c:v>217000</c:v>
                </c:pt>
                <c:pt idx="18423">
                  <c:v>415000</c:v>
                </c:pt>
                <c:pt idx="18424">
                  <c:v>274000</c:v>
                </c:pt>
                <c:pt idx="18425">
                  <c:v>420000</c:v>
                </c:pt>
                <c:pt idx="18426" formatCode="0.00E+00">
                  <c:v>1062500</c:v>
                </c:pt>
                <c:pt idx="18427" formatCode="0.00E+00">
                  <c:v>1415000</c:v>
                </c:pt>
                <c:pt idx="18428">
                  <c:v>618500</c:v>
                </c:pt>
                <c:pt idx="18429">
                  <c:v>295000</c:v>
                </c:pt>
                <c:pt idx="18430">
                  <c:v>400000</c:v>
                </c:pt>
                <c:pt idx="18431">
                  <c:v>595000</c:v>
                </c:pt>
                <c:pt idx="18432" formatCode="0.00E+00">
                  <c:v>1728000</c:v>
                </c:pt>
                <c:pt idx="18433">
                  <c:v>261000</c:v>
                </c:pt>
                <c:pt idx="18434">
                  <c:v>780000</c:v>
                </c:pt>
                <c:pt idx="18435">
                  <c:v>589000</c:v>
                </c:pt>
                <c:pt idx="18436">
                  <c:v>230000</c:v>
                </c:pt>
                <c:pt idx="18437">
                  <c:v>690000</c:v>
                </c:pt>
                <c:pt idx="18438">
                  <c:v>524000</c:v>
                </c:pt>
                <c:pt idx="18439">
                  <c:v>380000</c:v>
                </c:pt>
                <c:pt idx="18440">
                  <c:v>357500</c:v>
                </c:pt>
                <c:pt idx="18441">
                  <c:v>330000</c:v>
                </c:pt>
                <c:pt idx="18442">
                  <c:v>635000</c:v>
                </c:pt>
                <c:pt idx="18443">
                  <c:v>934000</c:v>
                </c:pt>
                <c:pt idx="18444">
                  <c:v>358500</c:v>
                </c:pt>
                <c:pt idx="18445">
                  <c:v>401000</c:v>
                </c:pt>
                <c:pt idx="18446">
                  <c:v>270000</c:v>
                </c:pt>
                <c:pt idx="18447">
                  <c:v>705000</c:v>
                </c:pt>
                <c:pt idx="18448">
                  <c:v>325000</c:v>
                </c:pt>
                <c:pt idx="18449">
                  <c:v>384950</c:v>
                </c:pt>
                <c:pt idx="18450">
                  <c:v>310000</c:v>
                </c:pt>
                <c:pt idx="18451">
                  <c:v>829950</c:v>
                </c:pt>
                <c:pt idx="18452">
                  <c:v>353000</c:v>
                </c:pt>
                <c:pt idx="18453">
                  <c:v>170500</c:v>
                </c:pt>
                <c:pt idx="18454">
                  <c:v>885250</c:v>
                </c:pt>
                <c:pt idx="18455" formatCode="0.00E+00">
                  <c:v>2700000</c:v>
                </c:pt>
                <c:pt idx="18456">
                  <c:v>245000</c:v>
                </c:pt>
                <c:pt idx="18457">
                  <c:v>469000</c:v>
                </c:pt>
                <c:pt idx="18458">
                  <c:v>455000</c:v>
                </c:pt>
                <c:pt idx="18459">
                  <c:v>305000</c:v>
                </c:pt>
                <c:pt idx="18460">
                  <c:v>840000</c:v>
                </c:pt>
                <c:pt idx="18461">
                  <c:v>905000</c:v>
                </c:pt>
                <c:pt idx="18462">
                  <c:v>219200</c:v>
                </c:pt>
                <c:pt idx="18463">
                  <c:v>455000</c:v>
                </c:pt>
                <c:pt idx="18464">
                  <c:v>195000</c:v>
                </c:pt>
                <c:pt idx="18465">
                  <c:v>799000</c:v>
                </c:pt>
                <c:pt idx="18466">
                  <c:v>285000</c:v>
                </c:pt>
                <c:pt idx="18467">
                  <c:v>300000</c:v>
                </c:pt>
                <c:pt idx="18468">
                  <c:v>83000</c:v>
                </c:pt>
                <c:pt idx="18469">
                  <c:v>220000</c:v>
                </c:pt>
                <c:pt idx="18470">
                  <c:v>174500</c:v>
                </c:pt>
                <c:pt idx="18471">
                  <c:v>695000</c:v>
                </c:pt>
                <c:pt idx="18472">
                  <c:v>255000</c:v>
                </c:pt>
                <c:pt idx="18473">
                  <c:v>539000</c:v>
                </c:pt>
                <c:pt idx="18474">
                  <c:v>552700</c:v>
                </c:pt>
                <c:pt idx="18475">
                  <c:v>571500</c:v>
                </c:pt>
                <c:pt idx="18476">
                  <c:v>263700</c:v>
                </c:pt>
                <c:pt idx="18477" formatCode="0.00E+00">
                  <c:v>3300000</c:v>
                </c:pt>
                <c:pt idx="18478">
                  <c:v>186950</c:v>
                </c:pt>
                <c:pt idx="18479">
                  <c:v>520000</c:v>
                </c:pt>
                <c:pt idx="18480">
                  <c:v>358000</c:v>
                </c:pt>
                <c:pt idx="18481">
                  <c:v>210000</c:v>
                </c:pt>
                <c:pt idx="18482" formatCode="0.00E+00">
                  <c:v>3650000</c:v>
                </c:pt>
                <c:pt idx="18483">
                  <c:v>543000</c:v>
                </c:pt>
                <c:pt idx="18484">
                  <c:v>330000</c:v>
                </c:pt>
                <c:pt idx="18485">
                  <c:v>529000</c:v>
                </c:pt>
                <c:pt idx="18486">
                  <c:v>295000</c:v>
                </c:pt>
                <c:pt idx="18487">
                  <c:v>365000</c:v>
                </c:pt>
                <c:pt idx="18488">
                  <c:v>473000</c:v>
                </c:pt>
                <c:pt idx="18489">
                  <c:v>403500</c:v>
                </c:pt>
                <c:pt idx="18490">
                  <c:v>544000</c:v>
                </c:pt>
                <c:pt idx="18491">
                  <c:v>621000</c:v>
                </c:pt>
                <c:pt idx="18492">
                  <c:v>672600</c:v>
                </c:pt>
                <c:pt idx="18493">
                  <c:v>689800</c:v>
                </c:pt>
                <c:pt idx="18494">
                  <c:v>613000</c:v>
                </c:pt>
                <c:pt idx="18495">
                  <c:v>808000</c:v>
                </c:pt>
                <c:pt idx="18496">
                  <c:v>301000</c:v>
                </c:pt>
                <c:pt idx="18497">
                  <c:v>340000</c:v>
                </c:pt>
                <c:pt idx="18498">
                  <c:v>206000</c:v>
                </c:pt>
                <c:pt idx="18499">
                  <c:v>550000</c:v>
                </c:pt>
                <c:pt idx="18500">
                  <c:v>325000</c:v>
                </c:pt>
                <c:pt idx="18501">
                  <c:v>475000</c:v>
                </c:pt>
                <c:pt idx="18502">
                  <c:v>432100</c:v>
                </c:pt>
                <c:pt idx="18503">
                  <c:v>359000</c:v>
                </c:pt>
                <c:pt idx="18504">
                  <c:v>490000</c:v>
                </c:pt>
                <c:pt idx="18505">
                  <c:v>648360</c:v>
                </c:pt>
                <c:pt idx="18506">
                  <c:v>340000</c:v>
                </c:pt>
                <c:pt idx="18507">
                  <c:v>545000</c:v>
                </c:pt>
                <c:pt idx="18508">
                  <c:v>115000</c:v>
                </c:pt>
                <c:pt idx="18509">
                  <c:v>705640</c:v>
                </c:pt>
                <c:pt idx="18510">
                  <c:v>300000</c:v>
                </c:pt>
                <c:pt idx="18511" formatCode="0.00E+00">
                  <c:v>1650000</c:v>
                </c:pt>
                <c:pt idx="18512" formatCode="0.00E+00">
                  <c:v>1137500</c:v>
                </c:pt>
                <c:pt idx="18513">
                  <c:v>280000</c:v>
                </c:pt>
                <c:pt idx="18514">
                  <c:v>245000</c:v>
                </c:pt>
                <c:pt idx="18515">
                  <c:v>564000</c:v>
                </c:pt>
                <c:pt idx="18516">
                  <c:v>849000</c:v>
                </c:pt>
                <c:pt idx="18517">
                  <c:v>698000</c:v>
                </c:pt>
                <c:pt idx="18518">
                  <c:v>319000</c:v>
                </c:pt>
                <c:pt idx="18519" formatCode="0.00E+00">
                  <c:v>1450000</c:v>
                </c:pt>
                <c:pt idx="18520">
                  <c:v>695000</c:v>
                </c:pt>
                <c:pt idx="18521">
                  <c:v>680000</c:v>
                </c:pt>
                <c:pt idx="18522">
                  <c:v>287500</c:v>
                </c:pt>
                <c:pt idx="18523">
                  <c:v>465000</c:v>
                </c:pt>
                <c:pt idx="18524">
                  <c:v>335000</c:v>
                </c:pt>
                <c:pt idx="18525">
                  <c:v>602000</c:v>
                </c:pt>
                <c:pt idx="18526">
                  <c:v>482000</c:v>
                </c:pt>
                <c:pt idx="18527">
                  <c:v>220000</c:v>
                </c:pt>
                <c:pt idx="18528">
                  <c:v>206000</c:v>
                </c:pt>
                <c:pt idx="18529" formatCode="0.00E+00">
                  <c:v>1100000</c:v>
                </c:pt>
                <c:pt idx="18530">
                  <c:v>491150</c:v>
                </c:pt>
                <c:pt idx="18531">
                  <c:v>390000</c:v>
                </c:pt>
                <c:pt idx="18532">
                  <c:v>393000</c:v>
                </c:pt>
                <c:pt idx="18533">
                  <c:v>635000</c:v>
                </c:pt>
                <c:pt idx="18534">
                  <c:v>490000</c:v>
                </c:pt>
                <c:pt idx="18535">
                  <c:v>770000</c:v>
                </c:pt>
                <c:pt idx="18536">
                  <c:v>665000</c:v>
                </c:pt>
                <c:pt idx="18537">
                  <c:v>287000</c:v>
                </c:pt>
                <c:pt idx="18538">
                  <c:v>410000</c:v>
                </c:pt>
                <c:pt idx="18539">
                  <c:v>562000</c:v>
                </c:pt>
                <c:pt idx="18540">
                  <c:v>475000</c:v>
                </c:pt>
                <c:pt idx="18541">
                  <c:v>387500</c:v>
                </c:pt>
                <c:pt idx="18542">
                  <c:v>580000</c:v>
                </c:pt>
                <c:pt idx="18543">
                  <c:v>930000</c:v>
                </c:pt>
                <c:pt idx="18544">
                  <c:v>625000</c:v>
                </c:pt>
                <c:pt idx="18545">
                  <c:v>325000</c:v>
                </c:pt>
                <c:pt idx="18546">
                  <c:v>235000</c:v>
                </c:pt>
                <c:pt idx="18547">
                  <c:v>450000</c:v>
                </c:pt>
                <c:pt idx="18548">
                  <c:v>745000</c:v>
                </c:pt>
                <c:pt idx="18549">
                  <c:v>223000</c:v>
                </c:pt>
                <c:pt idx="18550">
                  <c:v>630000</c:v>
                </c:pt>
                <c:pt idx="18551">
                  <c:v>413450</c:v>
                </c:pt>
                <c:pt idx="18552">
                  <c:v>720000</c:v>
                </c:pt>
                <c:pt idx="18553">
                  <c:v>339000</c:v>
                </c:pt>
                <c:pt idx="18554" formatCode="0.00E+00">
                  <c:v>1115500</c:v>
                </c:pt>
                <c:pt idx="18555">
                  <c:v>839000</c:v>
                </c:pt>
                <c:pt idx="18556" formatCode="0.00E+00">
                  <c:v>2950000</c:v>
                </c:pt>
                <c:pt idx="18557">
                  <c:v>568000</c:v>
                </c:pt>
                <c:pt idx="18558">
                  <c:v>269000</c:v>
                </c:pt>
                <c:pt idx="18559">
                  <c:v>382000</c:v>
                </c:pt>
                <c:pt idx="18560">
                  <c:v>574000</c:v>
                </c:pt>
                <c:pt idx="18561">
                  <c:v>405000</c:v>
                </c:pt>
                <c:pt idx="18562">
                  <c:v>572000</c:v>
                </c:pt>
                <c:pt idx="18563">
                  <c:v>675000</c:v>
                </c:pt>
                <c:pt idx="18564">
                  <c:v>165000</c:v>
                </c:pt>
                <c:pt idx="18565">
                  <c:v>260000</c:v>
                </c:pt>
                <c:pt idx="18566">
                  <c:v>196000</c:v>
                </c:pt>
                <c:pt idx="18567">
                  <c:v>515000</c:v>
                </c:pt>
                <c:pt idx="18568">
                  <c:v>810000</c:v>
                </c:pt>
                <c:pt idx="18569">
                  <c:v>365650</c:v>
                </c:pt>
                <c:pt idx="18570">
                  <c:v>651000</c:v>
                </c:pt>
                <c:pt idx="18571">
                  <c:v>240000</c:v>
                </c:pt>
                <c:pt idx="18572">
                  <c:v>299000</c:v>
                </c:pt>
                <c:pt idx="18573">
                  <c:v>768000</c:v>
                </c:pt>
                <c:pt idx="18574">
                  <c:v>397380</c:v>
                </c:pt>
                <c:pt idx="18575">
                  <c:v>476000</c:v>
                </c:pt>
                <c:pt idx="18576">
                  <c:v>315000</c:v>
                </c:pt>
                <c:pt idx="18577">
                  <c:v>240000</c:v>
                </c:pt>
                <c:pt idx="18578">
                  <c:v>325000</c:v>
                </c:pt>
                <c:pt idx="18579">
                  <c:v>160000</c:v>
                </c:pt>
                <c:pt idx="18580">
                  <c:v>435000</c:v>
                </c:pt>
                <c:pt idx="18581">
                  <c:v>427500</c:v>
                </c:pt>
                <c:pt idx="18582">
                  <c:v>450000</c:v>
                </c:pt>
                <c:pt idx="18583">
                  <c:v>688000</c:v>
                </c:pt>
                <c:pt idx="18584">
                  <c:v>285000</c:v>
                </c:pt>
                <c:pt idx="18585">
                  <c:v>530000</c:v>
                </c:pt>
                <c:pt idx="18586">
                  <c:v>195000</c:v>
                </c:pt>
                <c:pt idx="18587">
                  <c:v>250200</c:v>
                </c:pt>
                <c:pt idx="18588" formatCode="0.00E+00">
                  <c:v>1100000</c:v>
                </c:pt>
                <c:pt idx="18589">
                  <c:v>732500</c:v>
                </c:pt>
                <c:pt idx="18590">
                  <c:v>194250</c:v>
                </c:pt>
                <c:pt idx="18591">
                  <c:v>526000</c:v>
                </c:pt>
                <c:pt idx="18592">
                  <c:v>520000</c:v>
                </c:pt>
                <c:pt idx="18593">
                  <c:v>526000</c:v>
                </c:pt>
                <c:pt idx="18594" formatCode="0.00E+00">
                  <c:v>1135250</c:v>
                </c:pt>
                <c:pt idx="18595">
                  <c:v>202000</c:v>
                </c:pt>
                <c:pt idx="18596">
                  <c:v>645500</c:v>
                </c:pt>
                <c:pt idx="18597">
                  <c:v>570000</c:v>
                </c:pt>
                <c:pt idx="18598">
                  <c:v>325000</c:v>
                </c:pt>
                <c:pt idx="18599">
                  <c:v>725000</c:v>
                </c:pt>
                <c:pt idx="18600">
                  <c:v>192000</c:v>
                </c:pt>
                <c:pt idx="18601">
                  <c:v>560000</c:v>
                </c:pt>
                <c:pt idx="18602">
                  <c:v>283450</c:v>
                </c:pt>
                <c:pt idx="18603">
                  <c:v>863000</c:v>
                </c:pt>
                <c:pt idx="18604">
                  <c:v>815000</c:v>
                </c:pt>
                <c:pt idx="18605">
                  <c:v>245000</c:v>
                </c:pt>
                <c:pt idx="18606" formatCode="0.00E+00">
                  <c:v>1315000</c:v>
                </c:pt>
                <c:pt idx="18607" formatCode="0.00E+00">
                  <c:v>1156000</c:v>
                </c:pt>
                <c:pt idx="18608">
                  <c:v>480000</c:v>
                </c:pt>
                <c:pt idx="18609">
                  <c:v>600000</c:v>
                </c:pt>
                <c:pt idx="18610">
                  <c:v>329950</c:v>
                </c:pt>
                <c:pt idx="18611">
                  <c:v>299500</c:v>
                </c:pt>
                <c:pt idx="18612">
                  <c:v>460000</c:v>
                </c:pt>
                <c:pt idx="18613">
                  <c:v>515000</c:v>
                </c:pt>
                <c:pt idx="18614">
                  <c:v>405000</c:v>
                </c:pt>
                <c:pt idx="18615">
                  <c:v>483000</c:v>
                </c:pt>
                <c:pt idx="18616">
                  <c:v>377000</c:v>
                </c:pt>
                <c:pt idx="18617">
                  <c:v>568000</c:v>
                </c:pt>
                <c:pt idx="18618">
                  <c:v>355000</c:v>
                </c:pt>
                <c:pt idx="18619">
                  <c:v>640000</c:v>
                </c:pt>
                <c:pt idx="18620">
                  <c:v>270000</c:v>
                </c:pt>
                <c:pt idx="18621">
                  <c:v>559950</c:v>
                </c:pt>
                <c:pt idx="18622">
                  <c:v>515000</c:v>
                </c:pt>
                <c:pt idx="18623">
                  <c:v>352000</c:v>
                </c:pt>
                <c:pt idx="18624">
                  <c:v>595888</c:v>
                </c:pt>
                <c:pt idx="18625">
                  <c:v>588000</c:v>
                </c:pt>
                <c:pt idx="18626" formatCode="0.00E+00">
                  <c:v>1050000</c:v>
                </c:pt>
                <c:pt idx="18627">
                  <c:v>260000</c:v>
                </c:pt>
                <c:pt idx="18628" formatCode="0.00E+00">
                  <c:v>1600000</c:v>
                </c:pt>
                <c:pt idx="18629">
                  <c:v>380000</c:v>
                </c:pt>
                <c:pt idx="18630">
                  <c:v>802000</c:v>
                </c:pt>
                <c:pt idx="18631" formatCode="0.00E+00">
                  <c:v>1325000</c:v>
                </c:pt>
                <c:pt idx="18632">
                  <c:v>710000</c:v>
                </c:pt>
                <c:pt idx="18633">
                  <c:v>600000</c:v>
                </c:pt>
                <c:pt idx="18634">
                  <c:v>707900</c:v>
                </c:pt>
                <c:pt idx="18635">
                  <c:v>179950</c:v>
                </c:pt>
                <c:pt idx="18636">
                  <c:v>683000</c:v>
                </c:pt>
                <c:pt idx="18637">
                  <c:v>222400</c:v>
                </c:pt>
                <c:pt idx="18638">
                  <c:v>517000</c:v>
                </c:pt>
                <c:pt idx="18639">
                  <c:v>410000</c:v>
                </c:pt>
                <c:pt idx="18640">
                  <c:v>480000</c:v>
                </c:pt>
                <c:pt idx="18641">
                  <c:v>430000</c:v>
                </c:pt>
                <c:pt idx="18642">
                  <c:v>439950</c:v>
                </c:pt>
                <c:pt idx="18643">
                  <c:v>797500</c:v>
                </c:pt>
                <c:pt idx="18644">
                  <c:v>379000</c:v>
                </c:pt>
                <c:pt idx="18645">
                  <c:v>575000</c:v>
                </c:pt>
                <c:pt idx="18646">
                  <c:v>247500</c:v>
                </c:pt>
                <c:pt idx="18647">
                  <c:v>385000</c:v>
                </c:pt>
                <c:pt idx="18648">
                  <c:v>423000</c:v>
                </c:pt>
                <c:pt idx="18649">
                  <c:v>550000</c:v>
                </c:pt>
                <c:pt idx="18650">
                  <c:v>415000</c:v>
                </c:pt>
                <c:pt idx="18651">
                  <c:v>693000</c:v>
                </c:pt>
                <c:pt idx="18652">
                  <c:v>543000</c:v>
                </c:pt>
                <c:pt idx="18653">
                  <c:v>465000</c:v>
                </c:pt>
                <c:pt idx="18654">
                  <c:v>280000</c:v>
                </c:pt>
                <c:pt idx="18655" formatCode="0.00E+00">
                  <c:v>1388000</c:v>
                </c:pt>
                <c:pt idx="18656">
                  <c:v>665000</c:v>
                </c:pt>
                <c:pt idx="18657">
                  <c:v>237950</c:v>
                </c:pt>
                <c:pt idx="18658">
                  <c:v>440000</c:v>
                </c:pt>
                <c:pt idx="18659">
                  <c:v>618000</c:v>
                </c:pt>
                <c:pt idx="18660">
                  <c:v>572000</c:v>
                </c:pt>
                <c:pt idx="18661">
                  <c:v>725000</c:v>
                </c:pt>
                <c:pt idx="18662">
                  <c:v>454000</c:v>
                </c:pt>
                <c:pt idx="18663">
                  <c:v>535000</c:v>
                </c:pt>
                <c:pt idx="18664">
                  <c:v>249000</c:v>
                </c:pt>
                <c:pt idx="18665">
                  <c:v>395000</c:v>
                </c:pt>
                <c:pt idx="18666">
                  <c:v>690000</c:v>
                </c:pt>
                <c:pt idx="18667">
                  <c:v>526500</c:v>
                </c:pt>
                <c:pt idx="18668">
                  <c:v>325000</c:v>
                </c:pt>
                <c:pt idx="18669">
                  <c:v>495000</c:v>
                </c:pt>
                <c:pt idx="18670">
                  <c:v>825000</c:v>
                </c:pt>
                <c:pt idx="18671">
                  <c:v>383000</c:v>
                </c:pt>
                <c:pt idx="18672">
                  <c:v>320000</c:v>
                </c:pt>
                <c:pt idx="18673">
                  <c:v>475000</c:v>
                </c:pt>
                <c:pt idx="18674">
                  <c:v>275000</c:v>
                </c:pt>
                <c:pt idx="18675" formatCode="0.00E+00">
                  <c:v>1150000</c:v>
                </c:pt>
                <c:pt idx="18676">
                  <c:v>455000</c:v>
                </c:pt>
                <c:pt idx="18677">
                  <c:v>262000</c:v>
                </c:pt>
                <c:pt idx="18678">
                  <c:v>390000</c:v>
                </c:pt>
                <c:pt idx="18679">
                  <c:v>300000</c:v>
                </c:pt>
                <c:pt idx="18680">
                  <c:v>746300</c:v>
                </c:pt>
                <c:pt idx="18681">
                  <c:v>267000</c:v>
                </c:pt>
                <c:pt idx="18682">
                  <c:v>525000</c:v>
                </c:pt>
                <c:pt idx="18683">
                  <c:v>570000</c:v>
                </c:pt>
                <c:pt idx="18684">
                  <c:v>360000</c:v>
                </c:pt>
                <c:pt idx="18685" formatCode="0.00E+00">
                  <c:v>1052000</c:v>
                </c:pt>
                <c:pt idx="18686">
                  <c:v>699950</c:v>
                </c:pt>
                <c:pt idx="18687">
                  <c:v>375000</c:v>
                </c:pt>
                <c:pt idx="18688">
                  <c:v>625000</c:v>
                </c:pt>
                <c:pt idx="18689">
                  <c:v>464050</c:v>
                </c:pt>
                <c:pt idx="18690">
                  <c:v>470000</c:v>
                </c:pt>
                <c:pt idx="18691">
                  <c:v>330000</c:v>
                </c:pt>
                <c:pt idx="18692">
                  <c:v>537000</c:v>
                </c:pt>
                <c:pt idx="18693">
                  <c:v>250000</c:v>
                </c:pt>
                <c:pt idx="18694">
                  <c:v>835000</c:v>
                </c:pt>
                <c:pt idx="18695">
                  <c:v>770000</c:v>
                </c:pt>
                <c:pt idx="18696">
                  <c:v>650000</c:v>
                </c:pt>
                <c:pt idx="18697">
                  <c:v>335000</c:v>
                </c:pt>
                <c:pt idx="18698">
                  <c:v>350000</c:v>
                </c:pt>
                <c:pt idx="18699">
                  <c:v>415000</c:v>
                </c:pt>
                <c:pt idx="18700">
                  <c:v>788000</c:v>
                </c:pt>
                <c:pt idx="18701">
                  <c:v>640000</c:v>
                </c:pt>
                <c:pt idx="18702">
                  <c:v>388000</c:v>
                </c:pt>
                <c:pt idx="18703">
                  <c:v>360000</c:v>
                </c:pt>
                <c:pt idx="18704">
                  <c:v>692500</c:v>
                </c:pt>
                <c:pt idx="18705">
                  <c:v>425000</c:v>
                </c:pt>
                <c:pt idx="18706">
                  <c:v>645000</c:v>
                </c:pt>
                <c:pt idx="18707">
                  <c:v>340000</c:v>
                </c:pt>
                <c:pt idx="18708">
                  <c:v>713000</c:v>
                </c:pt>
                <c:pt idx="18709">
                  <c:v>430000</c:v>
                </c:pt>
                <c:pt idx="18710">
                  <c:v>280000</c:v>
                </c:pt>
                <c:pt idx="18711">
                  <c:v>215000</c:v>
                </c:pt>
                <c:pt idx="18712">
                  <c:v>306000</c:v>
                </c:pt>
                <c:pt idx="18713">
                  <c:v>299900</c:v>
                </c:pt>
                <c:pt idx="18714">
                  <c:v>534000</c:v>
                </c:pt>
                <c:pt idx="18715" formatCode="0.00E+00">
                  <c:v>1160000</c:v>
                </c:pt>
                <c:pt idx="18716" formatCode="0.00E+00">
                  <c:v>1165000</c:v>
                </c:pt>
                <c:pt idx="18717">
                  <c:v>199990</c:v>
                </c:pt>
                <c:pt idx="18718">
                  <c:v>946000</c:v>
                </c:pt>
                <c:pt idx="18719">
                  <c:v>295000</c:v>
                </c:pt>
                <c:pt idx="18720">
                  <c:v>475000</c:v>
                </c:pt>
                <c:pt idx="18721">
                  <c:v>750000</c:v>
                </c:pt>
                <c:pt idx="18722" formatCode="0.00E+00">
                  <c:v>1225000</c:v>
                </c:pt>
                <c:pt idx="18723">
                  <c:v>183500</c:v>
                </c:pt>
                <c:pt idx="18724">
                  <c:v>450000</c:v>
                </c:pt>
                <c:pt idx="18725">
                  <c:v>180000</c:v>
                </c:pt>
                <c:pt idx="18726">
                  <c:v>707000</c:v>
                </c:pt>
                <c:pt idx="18727">
                  <c:v>230000</c:v>
                </c:pt>
                <c:pt idx="18728">
                  <c:v>192500</c:v>
                </c:pt>
                <c:pt idx="18729">
                  <c:v>309000</c:v>
                </c:pt>
                <c:pt idx="18730">
                  <c:v>759000</c:v>
                </c:pt>
                <c:pt idx="18731" formatCode="0.00E+00">
                  <c:v>1115000</c:v>
                </c:pt>
                <c:pt idx="18732">
                  <c:v>462000</c:v>
                </c:pt>
                <c:pt idx="18733">
                  <c:v>229000</c:v>
                </c:pt>
                <c:pt idx="18734">
                  <c:v>399950</c:v>
                </c:pt>
                <c:pt idx="18735">
                  <c:v>325000</c:v>
                </c:pt>
                <c:pt idx="18736">
                  <c:v>512000</c:v>
                </c:pt>
                <c:pt idx="18737">
                  <c:v>410000</c:v>
                </c:pt>
                <c:pt idx="18738">
                  <c:v>210000</c:v>
                </c:pt>
                <c:pt idx="18739">
                  <c:v>325000</c:v>
                </c:pt>
                <c:pt idx="18740">
                  <c:v>685000</c:v>
                </c:pt>
                <c:pt idx="18741">
                  <c:v>488000</c:v>
                </c:pt>
                <c:pt idx="18742">
                  <c:v>247500</c:v>
                </c:pt>
                <c:pt idx="18743">
                  <c:v>489000</c:v>
                </c:pt>
                <c:pt idx="18744">
                  <c:v>725000</c:v>
                </c:pt>
                <c:pt idx="18745">
                  <c:v>199950</c:v>
                </c:pt>
                <c:pt idx="18746">
                  <c:v>670000</c:v>
                </c:pt>
                <c:pt idx="18747">
                  <c:v>275000</c:v>
                </c:pt>
                <c:pt idx="18748" formatCode="0.00E+00">
                  <c:v>1000000</c:v>
                </c:pt>
                <c:pt idx="18749">
                  <c:v>255000</c:v>
                </c:pt>
                <c:pt idx="18750">
                  <c:v>465000</c:v>
                </c:pt>
                <c:pt idx="18751">
                  <c:v>259000</c:v>
                </c:pt>
                <c:pt idx="18752">
                  <c:v>695000</c:v>
                </c:pt>
                <c:pt idx="18753">
                  <c:v>505000</c:v>
                </c:pt>
                <c:pt idx="18754">
                  <c:v>631500</c:v>
                </c:pt>
                <c:pt idx="18755">
                  <c:v>630500</c:v>
                </c:pt>
                <c:pt idx="18756">
                  <c:v>999000</c:v>
                </c:pt>
                <c:pt idx="18757">
                  <c:v>740000</c:v>
                </c:pt>
                <c:pt idx="18758">
                  <c:v>650000</c:v>
                </c:pt>
                <c:pt idx="18759">
                  <c:v>554000</c:v>
                </c:pt>
                <c:pt idx="18760">
                  <c:v>400000</c:v>
                </c:pt>
                <c:pt idx="18761">
                  <c:v>529941</c:v>
                </c:pt>
                <c:pt idx="18762">
                  <c:v>310000</c:v>
                </c:pt>
                <c:pt idx="18763">
                  <c:v>389000</c:v>
                </c:pt>
                <c:pt idx="18764">
                  <c:v>731781</c:v>
                </c:pt>
                <c:pt idx="18765">
                  <c:v>502501</c:v>
                </c:pt>
                <c:pt idx="18766">
                  <c:v>443000</c:v>
                </c:pt>
                <c:pt idx="18767">
                  <c:v>607000</c:v>
                </c:pt>
                <c:pt idx="18768" formatCode="0.00E+00">
                  <c:v>2147500</c:v>
                </c:pt>
                <c:pt idx="18769">
                  <c:v>585000</c:v>
                </c:pt>
                <c:pt idx="18770" formatCode="0.00E+00">
                  <c:v>1027000</c:v>
                </c:pt>
                <c:pt idx="18771">
                  <c:v>315000</c:v>
                </c:pt>
                <c:pt idx="18772">
                  <c:v>180000</c:v>
                </c:pt>
                <c:pt idx="18773">
                  <c:v>322500</c:v>
                </c:pt>
                <c:pt idx="18774">
                  <c:v>568500</c:v>
                </c:pt>
                <c:pt idx="18775">
                  <c:v>813000</c:v>
                </c:pt>
                <c:pt idx="18776" formatCode="0.00E+00">
                  <c:v>1085000</c:v>
                </c:pt>
                <c:pt idx="18777">
                  <c:v>424000</c:v>
                </c:pt>
                <c:pt idx="18778">
                  <c:v>235000</c:v>
                </c:pt>
                <c:pt idx="18779">
                  <c:v>740000</c:v>
                </c:pt>
                <c:pt idx="18780">
                  <c:v>415000</c:v>
                </c:pt>
                <c:pt idx="18781">
                  <c:v>432000</c:v>
                </c:pt>
                <c:pt idx="18782" formatCode="0.00E+00">
                  <c:v>1268890</c:v>
                </c:pt>
                <c:pt idx="18783">
                  <c:v>676500</c:v>
                </c:pt>
                <c:pt idx="18784">
                  <c:v>419000</c:v>
                </c:pt>
                <c:pt idx="18785">
                  <c:v>650000</c:v>
                </c:pt>
                <c:pt idx="18786">
                  <c:v>239000</c:v>
                </c:pt>
                <c:pt idx="18787">
                  <c:v>900000</c:v>
                </c:pt>
                <c:pt idx="18788">
                  <c:v>330000</c:v>
                </c:pt>
                <c:pt idx="18789">
                  <c:v>510000</c:v>
                </c:pt>
                <c:pt idx="18790">
                  <c:v>465000</c:v>
                </c:pt>
                <c:pt idx="18791" formatCode="0.00E+00">
                  <c:v>1700000</c:v>
                </c:pt>
                <c:pt idx="18792">
                  <c:v>490000</c:v>
                </c:pt>
                <c:pt idx="18793" formatCode="0.00E+00">
                  <c:v>2680000</c:v>
                </c:pt>
                <c:pt idx="18794" formatCode="0.00E+00">
                  <c:v>1000000</c:v>
                </c:pt>
                <c:pt idx="18795">
                  <c:v>469950</c:v>
                </c:pt>
                <c:pt idx="18796">
                  <c:v>536000</c:v>
                </c:pt>
                <c:pt idx="18797">
                  <c:v>244950</c:v>
                </c:pt>
                <c:pt idx="18798">
                  <c:v>575000</c:v>
                </c:pt>
                <c:pt idx="18799">
                  <c:v>361000</c:v>
                </c:pt>
                <c:pt idx="18800">
                  <c:v>650000</c:v>
                </c:pt>
                <c:pt idx="18801">
                  <c:v>230005</c:v>
                </c:pt>
                <c:pt idx="18802">
                  <c:v>293000</c:v>
                </c:pt>
                <c:pt idx="18803">
                  <c:v>445000</c:v>
                </c:pt>
                <c:pt idx="18804">
                  <c:v>280000</c:v>
                </c:pt>
                <c:pt idx="18805">
                  <c:v>520000</c:v>
                </c:pt>
                <c:pt idx="18806">
                  <c:v>780000</c:v>
                </c:pt>
                <c:pt idx="18807">
                  <c:v>625000</c:v>
                </c:pt>
                <c:pt idx="18808">
                  <c:v>239950</c:v>
                </c:pt>
                <c:pt idx="18809">
                  <c:v>335000</c:v>
                </c:pt>
                <c:pt idx="18810">
                  <c:v>612000</c:v>
                </c:pt>
                <c:pt idx="18811">
                  <c:v>200000</c:v>
                </c:pt>
                <c:pt idx="18812">
                  <c:v>345000</c:v>
                </c:pt>
                <c:pt idx="18813">
                  <c:v>520000</c:v>
                </c:pt>
                <c:pt idx="18814">
                  <c:v>855000</c:v>
                </c:pt>
                <c:pt idx="18815">
                  <c:v>567500</c:v>
                </c:pt>
                <c:pt idx="18816">
                  <c:v>208000</c:v>
                </c:pt>
                <c:pt idx="18817">
                  <c:v>452000</c:v>
                </c:pt>
                <c:pt idx="18818">
                  <c:v>555000</c:v>
                </c:pt>
                <c:pt idx="18819">
                  <c:v>519000</c:v>
                </c:pt>
                <c:pt idx="18820">
                  <c:v>474950</c:v>
                </c:pt>
                <c:pt idx="18821">
                  <c:v>419000</c:v>
                </c:pt>
                <c:pt idx="18822">
                  <c:v>390000</c:v>
                </c:pt>
                <c:pt idx="18823">
                  <c:v>539000</c:v>
                </c:pt>
                <c:pt idx="18824">
                  <c:v>569000</c:v>
                </c:pt>
                <c:pt idx="18825">
                  <c:v>611000</c:v>
                </c:pt>
                <c:pt idx="18826">
                  <c:v>760000</c:v>
                </c:pt>
                <c:pt idx="18827">
                  <c:v>732000</c:v>
                </c:pt>
                <c:pt idx="18828" formatCode="0.00E+00">
                  <c:v>1675000</c:v>
                </c:pt>
                <c:pt idx="18829">
                  <c:v>919950</c:v>
                </c:pt>
                <c:pt idx="18830">
                  <c:v>400000</c:v>
                </c:pt>
                <c:pt idx="18831">
                  <c:v>785000</c:v>
                </c:pt>
                <c:pt idx="18832">
                  <c:v>835000</c:v>
                </c:pt>
                <c:pt idx="18833">
                  <c:v>640500</c:v>
                </c:pt>
                <c:pt idx="18834">
                  <c:v>310000</c:v>
                </c:pt>
                <c:pt idx="18835">
                  <c:v>355000</c:v>
                </c:pt>
                <c:pt idx="18836">
                  <c:v>685000</c:v>
                </c:pt>
                <c:pt idx="18837">
                  <c:v>202500</c:v>
                </c:pt>
                <c:pt idx="18838">
                  <c:v>540000</c:v>
                </c:pt>
                <c:pt idx="18839">
                  <c:v>295000</c:v>
                </c:pt>
                <c:pt idx="18840">
                  <c:v>518000</c:v>
                </c:pt>
                <c:pt idx="18841">
                  <c:v>250000</c:v>
                </c:pt>
                <c:pt idx="18842">
                  <c:v>330000</c:v>
                </c:pt>
                <c:pt idx="18843">
                  <c:v>481000</c:v>
                </c:pt>
                <c:pt idx="18844">
                  <c:v>898000</c:v>
                </c:pt>
                <c:pt idx="18845">
                  <c:v>570000</c:v>
                </c:pt>
                <c:pt idx="18846">
                  <c:v>475000</c:v>
                </c:pt>
                <c:pt idx="18847">
                  <c:v>265000</c:v>
                </c:pt>
                <c:pt idx="18848">
                  <c:v>380000</c:v>
                </c:pt>
                <c:pt idx="18849">
                  <c:v>790000</c:v>
                </c:pt>
                <c:pt idx="18850">
                  <c:v>620000</c:v>
                </c:pt>
                <c:pt idx="18851">
                  <c:v>709050</c:v>
                </c:pt>
                <c:pt idx="18852">
                  <c:v>296500</c:v>
                </c:pt>
                <c:pt idx="18853">
                  <c:v>475000</c:v>
                </c:pt>
                <c:pt idx="18854">
                  <c:v>440000</c:v>
                </c:pt>
                <c:pt idx="18855">
                  <c:v>405000</c:v>
                </c:pt>
                <c:pt idx="18856">
                  <c:v>269500</c:v>
                </c:pt>
                <c:pt idx="18857">
                  <c:v>520000</c:v>
                </c:pt>
                <c:pt idx="18858">
                  <c:v>229500</c:v>
                </c:pt>
                <c:pt idx="18859">
                  <c:v>335000</c:v>
                </c:pt>
                <c:pt idx="18860">
                  <c:v>680000</c:v>
                </c:pt>
                <c:pt idx="18861" formatCode="0.00E+00">
                  <c:v>1389000</c:v>
                </c:pt>
                <c:pt idx="18862">
                  <c:v>740000</c:v>
                </c:pt>
                <c:pt idx="18863">
                  <c:v>270000</c:v>
                </c:pt>
                <c:pt idx="18864">
                  <c:v>510000</c:v>
                </c:pt>
                <c:pt idx="18865">
                  <c:v>300000</c:v>
                </c:pt>
                <c:pt idx="18866" formatCode="0.00E+00">
                  <c:v>1298890</c:v>
                </c:pt>
                <c:pt idx="18867">
                  <c:v>675000</c:v>
                </c:pt>
                <c:pt idx="18868">
                  <c:v>925850</c:v>
                </c:pt>
                <c:pt idx="18869">
                  <c:v>255500</c:v>
                </c:pt>
                <c:pt idx="18870">
                  <c:v>450000</c:v>
                </c:pt>
                <c:pt idx="18871">
                  <c:v>280000</c:v>
                </c:pt>
                <c:pt idx="18872">
                  <c:v>245000</c:v>
                </c:pt>
                <c:pt idx="18873">
                  <c:v>344950</c:v>
                </c:pt>
                <c:pt idx="18874">
                  <c:v>381000</c:v>
                </c:pt>
                <c:pt idx="18875" formatCode="0.00E+00">
                  <c:v>1945000</c:v>
                </c:pt>
                <c:pt idx="18876" formatCode="0.00E+00">
                  <c:v>1500000</c:v>
                </c:pt>
                <c:pt idx="18877">
                  <c:v>232603</c:v>
                </c:pt>
                <c:pt idx="18878">
                  <c:v>220000</c:v>
                </c:pt>
                <c:pt idx="18879">
                  <c:v>600000</c:v>
                </c:pt>
                <c:pt idx="18880">
                  <c:v>239000</c:v>
                </c:pt>
                <c:pt idx="18881">
                  <c:v>400000</c:v>
                </c:pt>
                <c:pt idx="18882" formatCode="0.00E+00">
                  <c:v>2180000</c:v>
                </c:pt>
                <c:pt idx="18883">
                  <c:v>350000</c:v>
                </c:pt>
                <c:pt idx="18884">
                  <c:v>562000</c:v>
                </c:pt>
                <c:pt idx="18885">
                  <c:v>380000</c:v>
                </c:pt>
                <c:pt idx="18886">
                  <c:v>511200</c:v>
                </c:pt>
                <c:pt idx="18887">
                  <c:v>680000</c:v>
                </c:pt>
                <c:pt idx="18888">
                  <c:v>350000</c:v>
                </c:pt>
                <c:pt idx="18889">
                  <c:v>410000</c:v>
                </c:pt>
                <c:pt idx="18890" formatCode="0.00E+00">
                  <c:v>1050000</c:v>
                </c:pt>
                <c:pt idx="18891">
                  <c:v>391265</c:v>
                </c:pt>
                <c:pt idx="18892" formatCode="0.00E+00">
                  <c:v>1410000</c:v>
                </c:pt>
                <c:pt idx="18893">
                  <c:v>575000</c:v>
                </c:pt>
                <c:pt idx="18894">
                  <c:v>316000</c:v>
                </c:pt>
                <c:pt idx="18895">
                  <c:v>165000</c:v>
                </c:pt>
                <c:pt idx="18896">
                  <c:v>850000</c:v>
                </c:pt>
                <c:pt idx="18897">
                  <c:v>210000</c:v>
                </c:pt>
                <c:pt idx="18898">
                  <c:v>325000</c:v>
                </c:pt>
                <c:pt idx="18899">
                  <c:v>682000</c:v>
                </c:pt>
                <c:pt idx="18900">
                  <c:v>430000</c:v>
                </c:pt>
                <c:pt idx="18901">
                  <c:v>325500</c:v>
                </c:pt>
                <c:pt idx="18902">
                  <c:v>385000</c:v>
                </c:pt>
                <c:pt idx="18903">
                  <c:v>435000</c:v>
                </c:pt>
                <c:pt idx="18904">
                  <c:v>550000</c:v>
                </c:pt>
                <c:pt idx="18905">
                  <c:v>400000</c:v>
                </c:pt>
                <c:pt idx="18906">
                  <c:v>503000</c:v>
                </c:pt>
                <c:pt idx="18907">
                  <c:v>676000</c:v>
                </c:pt>
                <c:pt idx="18908">
                  <c:v>180000</c:v>
                </c:pt>
                <c:pt idx="18909">
                  <c:v>234000</c:v>
                </c:pt>
                <c:pt idx="18910">
                  <c:v>734200</c:v>
                </c:pt>
                <c:pt idx="18911">
                  <c:v>920000</c:v>
                </c:pt>
                <c:pt idx="18912" formatCode="0.00E+00">
                  <c:v>1920000</c:v>
                </c:pt>
                <c:pt idx="18913">
                  <c:v>224000</c:v>
                </c:pt>
                <c:pt idx="18914" formatCode="0.00E+00">
                  <c:v>1400000</c:v>
                </c:pt>
                <c:pt idx="18915">
                  <c:v>185000</c:v>
                </c:pt>
                <c:pt idx="18916">
                  <c:v>554600</c:v>
                </c:pt>
                <c:pt idx="18917">
                  <c:v>268000</c:v>
                </c:pt>
                <c:pt idx="18918">
                  <c:v>675000</c:v>
                </c:pt>
                <c:pt idx="18919">
                  <c:v>620000</c:v>
                </c:pt>
                <c:pt idx="18920">
                  <c:v>396450</c:v>
                </c:pt>
                <c:pt idx="18921">
                  <c:v>565000</c:v>
                </c:pt>
                <c:pt idx="18922">
                  <c:v>410000</c:v>
                </c:pt>
                <c:pt idx="18923" formatCode="0.00E+00">
                  <c:v>1190000</c:v>
                </c:pt>
                <c:pt idx="18924">
                  <c:v>716125</c:v>
                </c:pt>
                <c:pt idx="18925">
                  <c:v>225000</c:v>
                </c:pt>
                <c:pt idx="18926">
                  <c:v>640000</c:v>
                </c:pt>
                <c:pt idx="18927">
                  <c:v>374000</c:v>
                </c:pt>
                <c:pt idx="18928">
                  <c:v>415000</c:v>
                </c:pt>
                <c:pt idx="18929">
                  <c:v>592500</c:v>
                </c:pt>
                <c:pt idx="18930">
                  <c:v>365000</c:v>
                </c:pt>
                <c:pt idx="18931">
                  <c:v>600000</c:v>
                </c:pt>
                <c:pt idx="18932">
                  <c:v>465000</c:v>
                </c:pt>
                <c:pt idx="18933">
                  <c:v>254999</c:v>
                </c:pt>
                <c:pt idx="18934">
                  <c:v>279000</c:v>
                </c:pt>
                <c:pt idx="18935">
                  <c:v>460000</c:v>
                </c:pt>
                <c:pt idx="18936">
                  <c:v>507000</c:v>
                </c:pt>
                <c:pt idx="18937">
                  <c:v>291000</c:v>
                </c:pt>
                <c:pt idx="18938">
                  <c:v>350000</c:v>
                </c:pt>
                <c:pt idx="18939">
                  <c:v>90000</c:v>
                </c:pt>
                <c:pt idx="18940">
                  <c:v>329000</c:v>
                </c:pt>
                <c:pt idx="18941">
                  <c:v>909000</c:v>
                </c:pt>
                <c:pt idx="18942">
                  <c:v>187000</c:v>
                </c:pt>
                <c:pt idx="18943">
                  <c:v>580000</c:v>
                </c:pt>
                <c:pt idx="18944">
                  <c:v>345000</c:v>
                </c:pt>
                <c:pt idx="18945">
                  <c:v>497000</c:v>
                </c:pt>
                <c:pt idx="18946">
                  <c:v>345000</c:v>
                </c:pt>
                <c:pt idx="18947">
                  <c:v>313500</c:v>
                </c:pt>
                <c:pt idx="18948">
                  <c:v>910000</c:v>
                </c:pt>
                <c:pt idx="18949">
                  <c:v>399950</c:v>
                </c:pt>
                <c:pt idx="18950">
                  <c:v>268000</c:v>
                </c:pt>
                <c:pt idx="18951">
                  <c:v>559000</c:v>
                </c:pt>
                <c:pt idx="18952">
                  <c:v>309000</c:v>
                </c:pt>
                <c:pt idx="18953">
                  <c:v>410000</c:v>
                </c:pt>
                <c:pt idx="18954">
                  <c:v>259000</c:v>
                </c:pt>
                <c:pt idx="18955">
                  <c:v>950000</c:v>
                </c:pt>
                <c:pt idx="18956">
                  <c:v>320000</c:v>
                </c:pt>
                <c:pt idx="18957" formatCode="0.00E+00">
                  <c:v>1150000</c:v>
                </c:pt>
                <c:pt idx="18958">
                  <c:v>394250</c:v>
                </c:pt>
                <c:pt idx="18959">
                  <c:v>315000</c:v>
                </c:pt>
                <c:pt idx="18960">
                  <c:v>480000</c:v>
                </c:pt>
                <c:pt idx="18961">
                  <c:v>556000</c:v>
                </c:pt>
                <c:pt idx="18962">
                  <c:v>450000</c:v>
                </c:pt>
                <c:pt idx="18963">
                  <c:v>420000</c:v>
                </c:pt>
                <c:pt idx="18964">
                  <c:v>890000</c:v>
                </c:pt>
                <c:pt idx="18965">
                  <c:v>295000</c:v>
                </c:pt>
                <c:pt idx="18966">
                  <c:v>410000</c:v>
                </c:pt>
                <c:pt idx="18967">
                  <c:v>308900</c:v>
                </c:pt>
                <c:pt idx="18968" formatCode="0.00E+00">
                  <c:v>1161000</c:v>
                </c:pt>
                <c:pt idx="18969">
                  <c:v>665000</c:v>
                </c:pt>
                <c:pt idx="18970">
                  <c:v>577000</c:v>
                </c:pt>
                <c:pt idx="18971">
                  <c:v>959000</c:v>
                </c:pt>
                <c:pt idx="18972">
                  <c:v>471000</c:v>
                </c:pt>
                <c:pt idx="18973">
                  <c:v>560000</c:v>
                </c:pt>
                <c:pt idx="18974">
                  <c:v>955000</c:v>
                </c:pt>
                <c:pt idx="18975" formatCode="0.00E+00">
                  <c:v>1240000</c:v>
                </c:pt>
                <c:pt idx="18976">
                  <c:v>579000</c:v>
                </c:pt>
                <c:pt idx="18977">
                  <c:v>335000</c:v>
                </c:pt>
                <c:pt idx="18978">
                  <c:v>485000</c:v>
                </c:pt>
                <c:pt idx="18979">
                  <c:v>552000</c:v>
                </c:pt>
                <c:pt idx="18980">
                  <c:v>950000</c:v>
                </c:pt>
                <c:pt idx="18981">
                  <c:v>203700</c:v>
                </c:pt>
                <c:pt idx="18982">
                  <c:v>412000</c:v>
                </c:pt>
                <c:pt idx="18983">
                  <c:v>237500</c:v>
                </c:pt>
                <c:pt idx="18984">
                  <c:v>866800</c:v>
                </c:pt>
                <c:pt idx="18985">
                  <c:v>425000</c:v>
                </c:pt>
                <c:pt idx="18986">
                  <c:v>200000</c:v>
                </c:pt>
                <c:pt idx="18987">
                  <c:v>280000</c:v>
                </c:pt>
                <c:pt idx="18988">
                  <c:v>140000</c:v>
                </c:pt>
                <c:pt idx="18989">
                  <c:v>370000</c:v>
                </c:pt>
                <c:pt idx="18990">
                  <c:v>550000</c:v>
                </c:pt>
                <c:pt idx="18991" formatCode="0.00E+00">
                  <c:v>1411600</c:v>
                </c:pt>
                <c:pt idx="18992" formatCode="0.00E+00">
                  <c:v>1505000</c:v>
                </c:pt>
                <c:pt idx="18993">
                  <c:v>510000</c:v>
                </c:pt>
                <c:pt idx="18994">
                  <c:v>351000</c:v>
                </c:pt>
                <c:pt idx="18995">
                  <c:v>210000</c:v>
                </c:pt>
                <c:pt idx="18996">
                  <c:v>449999</c:v>
                </c:pt>
                <c:pt idx="18997">
                  <c:v>137000</c:v>
                </c:pt>
                <c:pt idx="18998">
                  <c:v>270000</c:v>
                </c:pt>
                <c:pt idx="18999">
                  <c:v>540000</c:v>
                </c:pt>
                <c:pt idx="19000">
                  <c:v>565000</c:v>
                </c:pt>
                <c:pt idx="19001">
                  <c:v>940000</c:v>
                </c:pt>
                <c:pt idx="19002">
                  <c:v>385000</c:v>
                </c:pt>
                <c:pt idx="19003">
                  <c:v>400000</c:v>
                </c:pt>
                <c:pt idx="19004">
                  <c:v>365000</c:v>
                </c:pt>
                <c:pt idx="19005">
                  <c:v>353250</c:v>
                </c:pt>
                <c:pt idx="19006">
                  <c:v>455000</c:v>
                </c:pt>
                <c:pt idx="19007">
                  <c:v>475000</c:v>
                </c:pt>
                <c:pt idx="19008">
                  <c:v>571500</c:v>
                </c:pt>
                <c:pt idx="19009">
                  <c:v>441000</c:v>
                </c:pt>
                <c:pt idx="19010">
                  <c:v>810000</c:v>
                </c:pt>
                <c:pt idx="19011">
                  <c:v>550000</c:v>
                </c:pt>
                <c:pt idx="19012">
                  <c:v>736000</c:v>
                </c:pt>
                <c:pt idx="19013">
                  <c:v>375000</c:v>
                </c:pt>
                <c:pt idx="19014">
                  <c:v>717500</c:v>
                </c:pt>
                <c:pt idx="19015">
                  <c:v>581000</c:v>
                </c:pt>
                <c:pt idx="19016">
                  <c:v>629000</c:v>
                </c:pt>
                <c:pt idx="19017" formatCode="0.00E+00">
                  <c:v>3800000</c:v>
                </c:pt>
                <c:pt idx="19018">
                  <c:v>225000</c:v>
                </c:pt>
                <c:pt idx="19019">
                  <c:v>315000</c:v>
                </c:pt>
                <c:pt idx="19020">
                  <c:v>425000</c:v>
                </c:pt>
                <c:pt idx="19021">
                  <c:v>346500</c:v>
                </c:pt>
                <c:pt idx="19022">
                  <c:v>550000</c:v>
                </c:pt>
                <c:pt idx="19023">
                  <c:v>565000</c:v>
                </c:pt>
                <c:pt idx="19024" formatCode="0.00E+00">
                  <c:v>1001000</c:v>
                </c:pt>
                <c:pt idx="19025">
                  <c:v>400000</c:v>
                </c:pt>
                <c:pt idx="19026">
                  <c:v>724950</c:v>
                </c:pt>
                <c:pt idx="19027">
                  <c:v>623000</c:v>
                </c:pt>
                <c:pt idx="19028">
                  <c:v>295000</c:v>
                </c:pt>
                <c:pt idx="19029">
                  <c:v>700000</c:v>
                </c:pt>
                <c:pt idx="19030">
                  <c:v>482000</c:v>
                </c:pt>
                <c:pt idx="19031">
                  <c:v>770000</c:v>
                </c:pt>
                <c:pt idx="19032">
                  <c:v>310000</c:v>
                </c:pt>
                <c:pt idx="19033">
                  <c:v>720000</c:v>
                </c:pt>
                <c:pt idx="19034">
                  <c:v>355000</c:v>
                </c:pt>
                <c:pt idx="19035">
                  <c:v>512000</c:v>
                </c:pt>
                <c:pt idx="19036">
                  <c:v>303000</c:v>
                </c:pt>
                <c:pt idx="19037">
                  <c:v>299000</c:v>
                </c:pt>
                <c:pt idx="19038">
                  <c:v>285000</c:v>
                </c:pt>
                <c:pt idx="19039">
                  <c:v>680000</c:v>
                </c:pt>
                <c:pt idx="19040">
                  <c:v>285000</c:v>
                </c:pt>
                <c:pt idx="19041">
                  <c:v>707000</c:v>
                </c:pt>
                <c:pt idx="19042">
                  <c:v>690000</c:v>
                </c:pt>
                <c:pt idx="19043">
                  <c:v>872000</c:v>
                </c:pt>
                <c:pt idx="19044">
                  <c:v>290000</c:v>
                </c:pt>
                <c:pt idx="19045">
                  <c:v>425000</c:v>
                </c:pt>
                <c:pt idx="19046">
                  <c:v>925000</c:v>
                </c:pt>
                <c:pt idx="19047">
                  <c:v>340500</c:v>
                </c:pt>
                <c:pt idx="19048">
                  <c:v>365000</c:v>
                </c:pt>
                <c:pt idx="19049">
                  <c:v>725000</c:v>
                </c:pt>
                <c:pt idx="19050">
                  <c:v>811000</c:v>
                </c:pt>
                <c:pt idx="19051">
                  <c:v>299000</c:v>
                </c:pt>
                <c:pt idx="19052">
                  <c:v>287500</c:v>
                </c:pt>
                <c:pt idx="19053">
                  <c:v>879950</c:v>
                </c:pt>
                <c:pt idx="19054">
                  <c:v>135900</c:v>
                </c:pt>
                <c:pt idx="19055" formatCode="0.00E+00">
                  <c:v>1225000</c:v>
                </c:pt>
                <c:pt idx="19056">
                  <c:v>522500</c:v>
                </c:pt>
                <c:pt idx="19057">
                  <c:v>399500</c:v>
                </c:pt>
                <c:pt idx="19058">
                  <c:v>450000</c:v>
                </c:pt>
                <c:pt idx="19059">
                  <c:v>218000</c:v>
                </c:pt>
                <c:pt idx="19060">
                  <c:v>289999</c:v>
                </c:pt>
                <c:pt idx="19061">
                  <c:v>540000</c:v>
                </c:pt>
                <c:pt idx="19062">
                  <c:v>324950</c:v>
                </c:pt>
                <c:pt idx="19063">
                  <c:v>718500</c:v>
                </c:pt>
                <c:pt idx="19064">
                  <c:v>495000</c:v>
                </c:pt>
                <c:pt idx="19065">
                  <c:v>260000</c:v>
                </c:pt>
                <c:pt idx="19066">
                  <c:v>430000</c:v>
                </c:pt>
                <c:pt idx="19067">
                  <c:v>402500</c:v>
                </c:pt>
                <c:pt idx="19068" formatCode="0.00E+00">
                  <c:v>1415000</c:v>
                </c:pt>
                <c:pt idx="19069">
                  <c:v>275000</c:v>
                </c:pt>
                <c:pt idx="19070">
                  <c:v>250000</c:v>
                </c:pt>
                <c:pt idx="19071">
                  <c:v>665000</c:v>
                </c:pt>
                <c:pt idx="19072">
                  <c:v>425000</c:v>
                </c:pt>
                <c:pt idx="19073">
                  <c:v>760000</c:v>
                </c:pt>
                <c:pt idx="19074">
                  <c:v>447000</c:v>
                </c:pt>
                <c:pt idx="19075">
                  <c:v>205000</c:v>
                </c:pt>
                <c:pt idx="19076">
                  <c:v>191000</c:v>
                </c:pt>
                <c:pt idx="19077">
                  <c:v>350000</c:v>
                </c:pt>
                <c:pt idx="19078">
                  <c:v>789888</c:v>
                </c:pt>
                <c:pt idx="19079">
                  <c:v>443000</c:v>
                </c:pt>
                <c:pt idx="19080">
                  <c:v>695000</c:v>
                </c:pt>
                <c:pt idx="19081">
                  <c:v>560000</c:v>
                </c:pt>
                <c:pt idx="19082">
                  <c:v>550000</c:v>
                </c:pt>
                <c:pt idx="19083">
                  <c:v>850000</c:v>
                </c:pt>
                <c:pt idx="19084">
                  <c:v>352750</c:v>
                </c:pt>
                <c:pt idx="19085">
                  <c:v>550000</c:v>
                </c:pt>
                <c:pt idx="19086">
                  <c:v>774900</c:v>
                </c:pt>
                <c:pt idx="19087">
                  <c:v>250000</c:v>
                </c:pt>
                <c:pt idx="19088">
                  <c:v>962800</c:v>
                </c:pt>
                <c:pt idx="19089">
                  <c:v>299500</c:v>
                </c:pt>
                <c:pt idx="19090">
                  <c:v>250000</c:v>
                </c:pt>
                <c:pt idx="19091">
                  <c:v>745000</c:v>
                </c:pt>
                <c:pt idx="19092">
                  <c:v>279475</c:v>
                </c:pt>
                <c:pt idx="19093">
                  <c:v>450000</c:v>
                </c:pt>
                <c:pt idx="19094">
                  <c:v>307700</c:v>
                </c:pt>
                <c:pt idx="19095">
                  <c:v>665000</c:v>
                </c:pt>
                <c:pt idx="19096">
                  <c:v>375000</c:v>
                </c:pt>
                <c:pt idx="19097">
                  <c:v>420000</c:v>
                </c:pt>
                <c:pt idx="19098">
                  <c:v>148000</c:v>
                </c:pt>
                <c:pt idx="19099">
                  <c:v>707000</c:v>
                </c:pt>
                <c:pt idx="19100">
                  <c:v>399000</c:v>
                </c:pt>
                <c:pt idx="19101">
                  <c:v>570000</c:v>
                </c:pt>
                <c:pt idx="19102">
                  <c:v>853000</c:v>
                </c:pt>
                <c:pt idx="19103">
                  <c:v>400000</c:v>
                </c:pt>
                <c:pt idx="19104">
                  <c:v>615000</c:v>
                </c:pt>
                <c:pt idx="19105">
                  <c:v>463000</c:v>
                </c:pt>
                <c:pt idx="19106">
                  <c:v>600000</c:v>
                </c:pt>
                <c:pt idx="19107">
                  <c:v>429000</c:v>
                </c:pt>
                <c:pt idx="19108">
                  <c:v>980000</c:v>
                </c:pt>
                <c:pt idx="19109">
                  <c:v>359500</c:v>
                </c:pt>
                <c:pt idx="19110">
                  <c:v>715000</c:v>
                </c:pt>
                <c:pt idx="19111">
                  <c:v>240000</c:v>
                </c:pt>
                <c:pt idx="19112">
                  <c:v>455000</c:v>
                </c:pt>
                <c:pt idx="19113">
                  <c:v>610000</c:v>
                </c:pt>
                <c:pt idx="19114">
                  <c:v>675000</c:v>
                </c:pt>
                <c:pt idx="19115">
                  <c:v>283500</c:v>
                </c:pt>
                <c:pt idx="19116">
                  <c:v>235000</c:v>
                </c:pt>
                <c:pt idx="19117">
                  <c:v>827000</c:v>
                </c:pt>
                <c:pt idx="19118">
                  <c:v>353000</c:v>
                </c:pt>
                <c:pt idx="19119">
                  <c:v>747500</c:v>
                </c:pt>
                <c:pt idx="19120">
                  <c:v>341000</c:v>
                </c:pt>
                <c:pt idx="19121">
                  <c:v>182000</c:v>
                </c:pt>
                <c:pt idx="19122">
                  <c:v>250000</c:v>
                </c:pt>
                <c:pt idx="19123">
                  <c:v>655000</c:v>
                </c:pt>
                <c:pt idx="19124">
                  <c:v>405000</c:v>
                </c:pt>
                <c:pt idx="19125">
                  <c:v>390000</c:v>
                </c:pt>
                <c:pt idx="19126">
                  <c:v>275400</c:v>
                </c:pt>
                <c:pt idx="19127">
                  <c:v>791000</c:v>
                </c:pt>
                <c:pt idx="19128">
                  <c:v>424500</c:v>
                </c:pt>
                <c:pt idx="19129">
                  <c:v>430000</c:v>
                </c:pt>
                <c:pt idx="19130">
                  <c:v>865000</c:v>
                </c:pt>
                <c:pt idx="19131">
                  <c:v>163000</c:v>
                </c:pt>
                <c:pt idx="19132">
                  <c:v>920000</c:v>
                </c:pt>
                <c:pt idx="19133" formatCode="0.00E+00">
                  <c:v>1028950</c:v>
                </c:pt>
                <c:pt idx="19134">
                  <c:v>325000</c:v>
                </c:pt>
                <c:pt idx="19135">
                  <c:v>315000</c:v>
                </c:pt>
                <c:pt idx="19136">
                  <c:v>227000</c:v>
                </c:pt>
                <c:pt idx="19137">
                  <c:v>179000</c:v>
                </c:pt>
                <c:pt idx="19138">
                  <c:v>276000</c:v>
                </c:pt>
                <c:pt idx="19139">
                  <c:v>335000</c:v>
                </c:pt>
                <c:pt idx="19140">
                  <c:v>430000</c:v>
                </c:pt>
                <c:pt idx="19141">
                  <c:v>266490</c:v>
                </c:pt>
                <c:pt idx="19142">
                  <c:v>655000</c:v>
                </c:pt>
                <c:pt idx="19143">
                  <c:v>635500</c:v>
                </c:pt>
                <c:pt idx="19144">
                  <c:v>235000</c:v>
                </c:pt>
                <c:pt idx="19145">
                  <c:v>885000</c:v>
                </c:pt>
                <c:pt idx="19146">
                  <c:v>352500</c:v>
                </c:pt>
                <c:pt idx="19147">
                  <c:v>450000</c:v>
                </c:pt>
                <c:pt idx="19148" formatCode="0.00E+00">
                  <c:v>3635000</c:v>
                </c:pt>
                <c:pt idx="19149" formatCode="0.00E+00">
                  <c:v>1050000</c:v>
                </c:pt>
                <c:pt idx="19150">
                  <c:v>476000</c:v>
                </c:pt>
                <c:pt idx="19151">
                  <c:v>375000</c:v>
                </c:pt>
                <c:pt idx="19152">
                  <c:v>600600</c:v>
                </c:pt>
                <c:pt idx="19153">
                  <c:v>567000</c:v>
                </c:pt>
                <c:pt idx="19154">
                  <c:v>650000</c:v>
                </c:pt>
                <c:pt idx="19155">
                  <c:v>190000</c:v>
                </c:pt>
                <c:pt idx="19156">
                  <c:v>858000</c:v>
                </c:pt>
                <c:pt idx="19157">
                  <c:v>435500</c:v>
                </c:pt>
                <c:pt idx="19158">
                  <c:v>685000</c:v>
                </c:pt>
                <c:pt idx="19159">
                  <c:v>252000</c:v>
                </c:pt>
                <c:pt idx="19160">
                  <c:v>512500</c:v>
                </c:pt>
                <c:pt idx="19161">
                  <c:v>423800</c:v>
                </c:pt>
                <c:pt idx="19162">
                  <c:v>460000</c:v>
                </c:pt>
                <c:pt idx="19163">
                  <c:v>434000</c:v>
                </c:pt>
                <c:pt idx="19164">
                  <c:v>244000</c:v>
                </c:pt>
                <c:pt idx="19165">
                  <c:v>348125</c:v>
                </c:pt>
                <c:pt idx="19166">
                  <c:v>585000</c:v>
                </c:pt>
                <c:pt idx="19167">
                  <c:v>230000</c:v>
                </c:pt>
                <c:pt idx="19168">
                  <c:v>450000</c:v>
                </c:pt>
                <c:pt idx="19169">
                  <c:v>393000</c:v>
                </c:pt>
                <c:pt idx="19170">
                  <c:v>517000</c:v>
                </c:pt>
                <c:pt idx="19171">
                  <c:v>400000</c:v>
                </c:pt>
                <c:pt idx="19172">
                  <c:v>890000</c:v>
                </c:pt>
                <c:pt idx="19173">
                  <c:v>205950</c:v>
                </c:pt>
                <c:pt idx="19174">
                  <c:v>209000</c:v>
                </c:pt>
                <c:pt idx="19175">
                  <c:v>430000</c:v>
                </c:pt>
                <c:pt idx="19176">
                  <c:v>534000</c:v>
                </c:pt>
                <c:pt idx="19177">
                  <c:v>735000</c:v>
                </c:pt>
                <c:pt idx="19178">
                  <c:v>873000</c:v>
                </c:pt>
                <c:pt idx="19179">
                  <c:v>475000</c:v>
                </c:pt>
                <c:pt idx="19180">
                  <c:v>325000</c:v>
                </c:pt>
                <c:pt idx="19181">
                  <c:v>500000</c:v>
                </c:pt>
                <c:pt idx="19182">
                  <c:v>279000</c:v>
                </c:pt>
                <c:pt idx="19183">
                  <c:v>350000</c:v>
                </c:pt>
                <c:pt idx="19184">
                  <c:v>660000</c:v>
                </c:pt>
                <c:pt idx="19185">
                  <c:v>324950</c:v>
                </c:pt>
                <c:pt idx="19186">
                  <c:v>500000</c:v>
                </c:pt>
                <c:pt idx="19187">
                  <c:v>187300</c:v>
                </c:pt>
                <c:pt idx="19188">
                  <c:v>345600</c:v>
                </c:pt>
                <c:pt idx="19189">
                  <c:v>400000</c:v>
                </c:pt>
                <c:pt idx="19190">
                  <c:v>935000</c:v>
                </c:pt>
                <c:pt idx="19191">
                  <c:v>374000</c:v>
                </c:pt>
                <c:pt idx="19192">
                  <c:v>328000</c:v>
                </c:pt>
                <c:pt idx="19193">
                  <c:v>257500</c:v>
                </c:pt>
                <c:pt idx="19194" formatCode="0.00E+00">
                  <c:v>1003000</c:v>
                </c:pt>
                <c:pt idx="19195">
                  <c:v>216500</c:v>
                </c:pt>
                <c:pt idx="19196" formatCode="0.00E+00">
                  <c:v>1185000</c:v>
                </c:pt>
                <c:pt idx="19197">
                  <c:v>360000</c:v>
                </c:pt>
                <c:pt idx="19198">
                  <c:v>699999</c:v>
                </c:pt>
                <c:pt idx="19199">
                  <c:v>535000</c:v>
                </c:pt>
                <c:pt idx="19200">
                  <c:v>464950</c:v>
                </c:pt>
                <c:pt idx="19201">
                  <c:v>925000</c:v>
                </c:pt>
                <c:pt idx="19202">
                  <c:v>930000</c:v>
                </c:pt>
                <c:pt idx="19203">
                  <c:v>727500</c:v>
                </c:pt>
                <c:pt idx="19204">
                  <c:v>325000</c:v>
                </c:pt>
                <c:pt idx="19205">
                  <c:v>695000</c:v>
                </c:pt>
                <c:pt idx="19206">
                  <c:v>585000</c:v>
                </c:pt>
                <c:pt idx="19207">
                  <c:v>319000</c:v>
                </c:pt>
                <c:pt idx="19208">
                  <c:v>265000</c:v>
                </c:pt>
                <c:pt idx="19209">
                  <c:v>359000</c:v>
                </c:pt>
                <c:pt idx="19210">
                  <c:v>390000</c:v>
                </c:pt>
                <c:pt idx="19211">
                  <c:v>374500</c:v>
                </c:pt>
                <c:pt idx="19212">
                  <c:v>661000</c:v>
                </c:pt>
                <c:pt idx="19213">
                  <c:v>900000</c:v>
                </c:pt>
                <c:pt idx="19214">
                  <c:v>600000</c:v>
                </c:pt>
                <c:pt idx="19215" formatCode="0.00E+00">
                  <c:v>2000000</c:v>
                </c:pt>
                <c:pt idx="19216">
                  <c:v>512500</c:v>
                </c:pt>
                <c:pt idx="19217">
                  <c:v>229500</c:v>
                </c:pt>
                <c:pt idx="19218">
                  <c:v>589000</c:v>
                </c:pt>
                <c:pt idx="19219">
                  <c:v>539950</c:v>
                </c:pt>
                <c:pt idx="19220">
                  <c:v>640000</c:v>
                </c:pt>
                <c:pt idx="19221">
                  <c:v>218250</c:v>
                </c:pt>
                <c:pt idx="19222">
                  <c:v>675000</c:v>
                </c:pt>
                <c:pt idx="19223">
                  <c:v>338000</c:v>
                </c:pt>
                <c:pt idx="19224">
                  <c:v>231750</c:v>
                </c:pt>
                <c:pt idx="19225">
                  <c:v>199900</c:v>
                </c:pt>
                <c:pt idx="19226" formatCode="0.00E+00">
                  <c:v>1059000</c:v>
                </c:pt>
                <c:pt idx="19227">
                  <c:v>263000</c:v>
                </c:pt>
                <c:pt idx="19228">
                  <c:v>279950</c:v>
                </c:pt>
                <c:pt idx="19229">
                  <c:v>395000</c:v>
                </c:pt>
                <c:pt idx="19230">
                  <c:v>252500</c:v>
                </c:pt>
                <c:pt idx="19231" formatCode="0.00E+00">
                  <c:v>1150000</c:v>
                </c:pt>
                <c:pt idx="19232">
                  <c:v>205000</c:v>
                </c:pt>
                <c:pt idx="19233">
                  <c:v>654000</c:v>
                </c:pt>
                <c:pt idx="19234">
                  <c:v>200000</c:v>
                </c:pt>
                <c:pt idx="19235">
                  <c:v>700000</c:v>
                </c:pt>
                <c:pt idx="19236" formatCode="0.00E+00">
                  <c:v>2720000</c:v>
                </c:pt>
                <c:pt idx="19237">
                  <c:v>306000</c:v>
                </c:pt>
                <c:pt idx="19238">
                  <c:v>270000</c:v>
                </c:pt>
                <c:pt idx="19239">
                  <c:v>340000</c:v>
                </c:pt>
                <c:pt idx="19240">
                  <c:v>450000</c:v>
                </c:pt>
                <c:pt idx="19241">
                  <c:v>580000</c:v>
                </c:pt>
                <c:pt idx="19242">
                  <c:v>435000</c:v>
                </c:pt>
                <c:pt idx="19243">
                  <c:v>690000</c:v>
                </c:pt>
                <c:pt idx="19244">
                  <c:v>720000</c:v>
                </c:pt>
                <c:pt idx="19245">
                  <c:v>403000</c:v>
                </c:pt>
                <c:pt idx="19246">
                  <c:v>440000</c:v>
                </c:pt>
                <c:pt idx="19247">
                  <c:v>178500</c:v>
                </c:pt>
                <c:pt idx="19248">
                  <c:v>270000</c:v>
                </c:pt>
                <c:pt idx="19249">
                  <c:v>129888</c:v>
                </c:pt>
                <c:pt idx="19250">
                  <c:v>260000</c:v>
                </c:pt>
                <c:pt idx="19251">
                  <c:v>339950</c:v>
                </c:pt>
                <c:pt idx="19252">
                  <c:v>250000</c:v>
                </c:pt>
                <c:pt idx="19253">
                  <c:v>680000</c:v>
                </c:pt>
                <c:pt idx="19254">
                  <c:v>660000</c:v>
                </c:pt>
                <c:pt idx="19255" formatCode="0.00E+00">
                  <c:v>1225000</c:v>
                </c:pt>
                <c:pt idx="19256">
                  <c:v>550000</c:v>
                </c:pt>
                <c:pt idx="19257">
                  <c:v>675000</c:v>
                </c:pt>
                <c:pt idx="19258">
                  <c:v>981000</c:v>
                </c:pt>
                <c:pt idx="19259">
                  <c:v>168000</c:v>
                </c:pt>
                <c:pt idx="19260" formatCode="0.00E+00">
                  <c:v>1000000</c:v>
                </c:pt>
                <c:pt idx="19261">
                  <c:v>320000</c:v>
                </c:pt>
                <c:pt idx="19262">
                  <c:v>959000</c:v>
                </c:pt>
                <c:pt idx="19263">
                  <c:v>372000</c:v>
                </c:pt>
                <c:pt idx="19264">
                  <c:v>391500</c:v>
                </c:pt>
                <c:pt idx="19265">
                  <c:v>390000</c:v>
                </c:pt>
                <c:pt idx="19266">
                  <c:v>302000</c:v>
                </c:pt>
                <c:pt idx="19267">
                  <c:v>495000</c:v>
                </c:pt>
                <c:pt idx="19268">
                  <c:v>504500</c:v>
                </c:pt>
                <c:pt idx="19269">
                  <c:v>555000</c:v>
                </c:pt>
                <c:pt idx="19270" formatCode="0.00E+00">
                  <c:v>1550000</c:v>
                </c:pt>
                <c:pt idx="19271">
                  <c:v>550000</c:v>
                </c:pt>
                <c:pt idx="19272" formatCode="0.00E+00">
                  <c:v>1800000</c:v>
                </c:pt>
                <c:pt idx="19273">
                  <c:v>655000</c:v>
                </c:pt>
                <c:pt idx="19274">
                  <c:v>685000</c:v>
                </c:pt>
                <c:pt idx="19275">
                  <c:v>721000</c:v>
                </c:pt>
                <c:pt idx="19276" formatCode="0.00E+00">
                  <c:v>1518630</c:v>
                </c:pt>
                <c:pt idx="19277">
                  <c:v>365000</c:v>
                </c:pt>
                <c:pt idx="19278">
                  <c:v>458000</c:v>
                </c:pt>
                <c:pt idx="19279">
                  <c:v>280000</c:v>
                </c:pt>
                <c:pt idx="19280">
                  <c:v>628000</c:v>
                </c:pt>
                <c:pt idx="19281">
                  <c:v>781500</c:v>
                </c:pt>
                <c:pt idx="19282">
                  <c:v>295000</c:v>
                </c:pt>
                <c:pt idx="19283">
                  <c:v>435000</c:v>
                </c:pt>
                <c:pt idx="19284">
                  <c:v>300000</c:v>
                </c:pt>
                <c:pt idx="19285">
                  <c:v>208500</c:v>
                </c:pt>
                <c:pt idx="19286">
                  <c:v>930000</c:v>
                </c:pt>
                <c:pt idx="19287">
                  <c:v>316000</c:v>
                </c:pt>
                <c:pt idx="19288">
                  <c:v>249900</c:v>
                </c:pt>
                <c:pt idx="19289">
                  <c:v>675000</c:v>
                </c:pt>
                <c:pt idx="19290">
                  <c:v>447000</c:v>
                </c:pt>
                <c:pt idx="19291">
                  <c:v>675000</c:v>
                </c:pt>
                <c:pt idx="19292">
                  <c:v>546000</c:v>
                </c:pt>
                <c:pt idx="19293">
                  <c:v>310000</c:v>
                </c:pt>
                <c:pt idx="19294">
                  <c:v>190000</c:v>
                </c:pt>
                <c:pt idx="19295">
                  <c:v>650000</c:v>
                </c:pt>
                <c:pt idx="19296">
                  <c:v>585000</c:v>
                </c:pt>
                <c:pt idx="19297" formatCode="0.00E+00">
                  <c:v>1430800</c:v>
                </c:pt>
                <c:pt idx="19298">
                  <c:v>565000</c:v>
                </c:pt>
                <c:pt idx="19299">
                  <c:v>174900</c:v>
                </c:pt>
                <c:pt idx="19300">
                  <c:v>360000</c:v>
                </c:pt>
                <c:pt idx="19301">
                  <c:v>234000</c:v>
                </c:pt>
                <c:pt idx="19302">
                  <c:v>575000</c:v>
                </c:pt>
                <c:pt idx="19303">
                  <c:v>315000</c:v>
                </c:pt>
                <c:pt idx="19304">
                  <c:v>225000</c:v>
                </c:pt>
                <c:pt idx="19305">
                  <c:v>370000</c:v>
                </c:pt>
                <c:pt idx="19306">
                  <c:v>606000</c:v>
                </c:pt>
                <c:pt idx="19307">
                  <c:v>272500</c:v>
                </c:pt>
                <c:pt idx="19308">
                  <c:v>475000</c:v>
                </c:pt>
                <c:pt idx="19309">
                  <c:v>270000</c:v>
                </c:pt>
                <c:pt idx="19310">
                  <c:v>624000</c:v>
                </c:pt>
                <c:pt idx="19311">
                  <c:v>355000</c:v>
                </c:pt>
                <c:pt idx="19312">
                  <c:v>345000</c:v>
                </c:pt>
                <c:pt idx="19313">
                  <c:v>342000</c:v>
                </c:pt>
                <c:pt idx="19314">
                  <c:v>316000</c:v>
                </c:pt>
                <c:pt idx="19315">
                  <c:v>539950</c:v>
                </c:pt>
                <c:pt idx="19316">
                  <c:v>221347</c:v>
                </c:pt>
                <c:pt idx="19317">
                  <c:v>330000</c:v>
                </c:pt>
                <c:pt idx="19318">
                  <c:v>279000</c:v>
                </c:pt>
                <c:pt idx="19319">
                  <c:v>850000</c:v>
                </c:pt>
                <c:pt idx="19320">
                  <c:v>746000</c:v>
                </c:pt>
                <c:pt idx="19321">
                  <c:v>478000</c:v>
                </c:pt>
                <c:pt idx="19322">
                  <c:v>820000</c:v>
                </c:pt>
                <c:pt idx="19323" formatCode="0.00E+00">
                  <c:v>2160000</c:v>
                </c:pt>
                <c:pt idx="19324">
                  <c:v>820000</c:v>
                </c:pt>
                <c:pt idx="19325">
                  <c:v>887000</c:v>
                </c:pt>
                <c:pt idx="19326">
                  <c:v>159000</c:v>
                </c:pt>
                <c:pt idx="19327">
                  <c:v>824000</c:v>
                </c:pt>
                <c:pt idx="19328">
                  <c:v>812000</c:v>
                </c:pt>
                <c:pt idx="19329">
                  <c:v>242000</c:v>
                </c:pt>
                <c:pt idx="19330">
                  <c:v>625000</c:v>
                </c:pt>
                <c:pt idx="19331">
                  <c:v>399888</c:v>
                </c:pt>
                <c:pt idx="19332">
                  <c:v>289000</c:v>
                </c:pt>
                <c:pt idx="19333">
                  <c:v>400000</c:v>
                </c:pt>
                <c:pt idx="19334" formatCode="0.00E+00">
                  <c:v>1550000</c:v>
                </c:pt>
                <c:pt idx="19335">
                  <c:v>345000</c:v>
                </c:pt>
                <c:pt idx="19336">
                  <c:v>874950</c:v>
                </c:pt>
                <c:pt idx="19337">
                  <c:v>875000</c:v>
                </c:pt>
                <c:pt idx="19338">
                  <c:v>628990</c:v>
                </c:pt>
                <c:pt idx="19339">
                  <c:v>535000</c:v>
                </c:pt>
                <c:pt idx="19340">
                  <c:v>770126</c:v>
                </c:pt>
                <c:pt idx="19341">
                  <c:v>710000</c:v>
                </c:pt>
                <c:pt idx="19342">
                  <c:v>465000</c:v>
                </c:pt>
                <c:pt idx="19343">
                  <c:v>359000</c:v>
                </c:pt>
                <c:pt idx="19344">
                  <c:v>151000</c:v>
                </c:pt>
                <c:pt idx="19345">
                  <c:v>820000</c:v>
                </c:pt>
                <c:pt idx="19346">
                  <c:v>160000</c:v>
                </c:pt>
                <c:pt idx="19347">
                  <c:v>535000</c:v>
                </c:pt>
                <c:pt idx="19348">
                  <c:v>365000</c:v>
                </c:pt>
                <c:pt idx="19349">
                  <c:v>708000</c:v>
                </c:pt>
                <c:pt idx="19350">
                  <c:v>215000</c:v>
                </c:pt>
                <c:pt idx="19351" formatCode="0.00E+00">
                  <c:v>1950000</c:v>
                </c:pt>
                <c:pt idx="19352">
                  <c:v>390000</c:v>
                </c:pt>
                <c:pt idx="19353">
                  <c:v>570000</c:v>
                </c:pt>
                <c:pt idx="19354">
                  <c:v>383000</c:v>
                </c:pt>
                <c:pt idx="19355">
                  <c:v>370000</c:v>
                </c:pt>
                <c:pt idx="19356">
                  <c:v>454000</c:v>
                </c:pt>
                <c:pt idx="19357" formatCode="0.00E+00">
                  <c:v>1400000</c:v>
                </c:pt>
                <c:pt idx="19358">
                  <c:v>371000</c:v>
                </c:pt>
                <c:pt idx="19359">
                  <c:v>530000</c:v>
                </c:pt>
                <c:pt idx="19360">
                  <c:v>608000</c:v>
                </c:pt>
                <c:pt idx="19361">
                  <c:v>450000</c:v>
                </c:pt>
                <c:pt idx="19362">
                  <c:v>780000</c:v>
                </c:pt>
                <c:pt idx="19363">
                  <c:v>290000</c:v>
                </c:pt>
                <c:pt idx="19364">
                  <c:v>225000</c:v>
                </c:pt>
                <c:pt idx="19365">
                  <c:v>805000</c:v>
                </c:pt>
                <c:pt idx="19366">
                  <c:v>660000</c:v>
                </c:pt>
                <c:pt idx="19367">
                  <c:v>299000</c:v>
                </c:pt>
                <c:pt idx="19368">
                  <c:v>530000</c:v>
                </c:pt>
                <c:pt idx="19369">
                  <c:v>680000</c:v>
                </c:pt>
                <c:pt idx="19370">
                  <c:v>199900</c:v>
                </c:pt>
                <c:pt idx="19371">
                  <c:v>224000</c:v>
                </c:pt>
                <c:pt idx="19372">
                  <c:v>244000</c:v>
                </c:pt>
                <c:pt idx="19373">
                  <c:v>485000</c:v>
                </c:pt>
                <c:pt idx="19374">
                  <c:v>330000</c:v>
                </c:pt>
                <c:pt idx="19375">
                  <c:v>509000</c:v>
                </c:pt>
                <c:pt idx="19376">
                  <c:v>440000</c:v>
                </c:pt>
                <c:pt idx="19377">
                  <c:v>244000</c:v>
                </c:pt>
                <c:pt idx="19378">
                  <c:v>399700</c:v>
                </c:pt>
                <c:pt idx="19379">
                  <c:v>519000</c:v>
                </c:pt>
                <c:pt idx="19380">
                  <c:v>211000</c:v>
                </c:pt>
                <c:pt idx="19381">
                  <c:v>950000</c:v>
                </c:pt>
                <c:pt idx="19382">
                  <c:v>410000</c:v>
                </c:pt>
                <c:pt idx="19383">
                  <c:v>750000</c:v>
                </c:pt>
                <c:pt idx="19384">
                  <c:v>133400</c:v>
                </c:pt>
                <c:pt idx="19385">
                  <c:v>240000</c:v>
                </c:pt>
                <c:pt idx="19386">
                  <c:v>539000</c:v>
                </c:pt>
                <c:pt idx="19387">
                  <c:v>688000</c:v>
                </c:pt>
                <c:pt idx="19388">
                  <c:v>465000</c:v>
                </c:pt>
                <c:pt idx="19389">
                  <c:v>936000</c:v>
                </c:pt>
                <c:pt idx="19390">
                  <c:v>620000</c:v>
                </c:pt>
                <c:pt idx="19391">
                  <c:v>429950</c:v>
                </c:pt>
                <c:pt idx="19392">
                  <c:v>296475</c:v>
                </c:pt>
                <c:pt idx="19393">
                  <c:v>330000</c:v>
                </c:pt>
                <c:pt idx="19394">
                  <c:v>445000</c:v>
                </c:pt>
                <c:pt idx="19395">
                  <c:v>846000</c:v>
                </c:pt>
                <c:pt idx="19396">
                  <c:v>725000</c:v>
                </c:pt>
                <c:pt idx="19397">
                  <c:v>369000</c:v>
                </c:pt>
                <c:pt idx="19398">
                  <c:v>625000</c:v>
                </c:pt>
                <c:pt idx="19399">
                  <c:v>535000</c:v>
                </c:pt>
                <c:pt idx="19400">
                  <c:v>229950</c:v>
                </c:pt>
                <c:pt idx="19401">
                  <c:v>229999</c:v>
                </c:pt>
                <c:pt idx="19402">
                  <c:v>850000</c:v>
                </c:pt>
                <c:pt idx="19403">
                  <c:v>589900</c:v>
                </c:pt>
                <c:pt idx="19404">
                  <c:v>513000</c:v>
                </c:pt>
                <c:pt idx="19405">
                  <c:v>401000</c:v>
                </c:pt>
                <c:pt idx="19406">
                  <c:v>260000</c:v>
                </c:pt>
                <c:pt idx="19407">
                  <c:v>525000</c:v>
                </c:pt>
                <c:pt idx="19408">
                  <c:v>470000</c:v>
                </c:pt>
                <c:pt idx="19409">
                  <c:v>205000</c:v>
                </c:pt>
                <c:pt idx="19410">
                  <c:v>620000</c:v>
                </c:pt>
                <c:pt idx="19411">
                  <c:v>229000</c:v>
                </c:pt>
                <c:pt idx="19412">
                  <c:v>445000</c:v>
                </c:pt>
                <c:pt idx="19413">
                  <c:v>215000</c:v>
                </c:pt>
                <c:pt idx="19414">
                  <c:v>504975</c:v>
                </c:pt>
                <c:pt idx="19415">
                  <c:v>495000</c:v>
                </c:pt>
                <c:pt idx="19416">
                  <c:v>205000</c:v>
                </c:pt>
                <c:pt idx="19417">
                  <c:v>152275</c:v>
                </c:pt>
                <c:pt idx="19418">
                  <c:v>586000</c:v>
                </c:pt>
                <c:pt idx="19419">
                  <c:v>779950</c:v>
                </c:pt>
                <c:pt idx="19420">
                  <c:v>557000</c:v>
                </c:pt>
                <c:pt idx="19421">
                  <c:v>610000</c:v>
                </c:pt>
                <c:pt idx="19422">
                  <c:v>405000</c:v>
                </c:pt>
                <c:pt idx="19423">
                  <c:v>320000</c:v>
                </c:pt>
                <c:pt idx="19424">
                  <c:v>356000</c:v>
                </c:pt>
                <c:pt idx="19425">
                  <c:v>794500</c:v>
                </c:pt>
                <c:pt idx="19426">
                  <c:v>349000</c:v>
                </c:pt>
                <c:pt idx="19427">
                  <c:v>549000</c:v>
                </c:pt>
                <c:pt idx="19428">
                  <c:v>193000</c:v>
                </c:pt>
                <c:pt idx="19429">
                  <c:v>700000</c:v>
                </c:pt>
                <c:pt idx="19430">
                  <c:v>523000</c:v>
                </c:pt>
                <c:pt idx="19431">
                  <c:v>565000</c:v>
                </c:pt>
                <c:pt idx="19432">
                  <c:v>500000</c:v>
                </c:pt>
                <c:pt idx="19433" formatCode="0.00E+00">
                  <c:v>1450000</c:v>
                </c:pt>
                <c:pt idx="19434">
                  <c:v>710000</c:v>
                </c:pt>
                <c:pt idx="19435">
                  <c:v>333000</c:v>
                </c:pt>
                <c:pt idx="19436">
                  <c:v>580000</c:v>
                </c:pt>
                <c:pt idx="19437">
                  <c:v>289950</c:v>
                </c:pt>
                <c:pt idx="19438">
                  <c:v>375000</c:v>
                </c:pt>
                <c:pt idx="19439">
                  <c:v>505000</c:v>
                </c:pt>
                <c:pt idx="19440">
                  <c:v>324950</c:v>
                </c:pt>
                <c:pt idx="19441">
                  <c:v>490000</c:v>
                </c:pt>
                <c:pt idx="19442">
                  <c:v>630000</c:v>
                </c:pt>
                <c:pt idx="19443">
                  <c:v>595000</c:v>
                </c:pt>
                <c:pt idx="19444">
                  <c:v>872500</c:v>
                </c:pt>
                <c:pt idx="19445">
                  <c:v>490000</c:v>
                </c:pt>
                <c:pt idx="19446" formatCode="0.00E+00">
                  <c:v>1900000</c:v>
                </c:pt>
                <c:pt idx="19447">
                  <c:v>310000</c:v>
                </c:pt>
                <c:pt idx="19448">
                  <c:v>450000</c:v>
                </c:pt>
                <c:pt idx="19449">
                  <c:v>539000</c:v>
                </c:pt>
                <c:pt idx="19450">
                  <c:v>888550</c:v>
                </c:pt>
                <c:pt idx="19451">
                  <c:v>269950</c:v>
                </c:pt>
                <c:pt idx="19452">
                  <c:v>142000</c:v>
                </c:pt>
                <c:pt idx="19453">
                  <c:v>300000</c:v>
                </c:pt>
                <c:pt idx="19454">
                  <c:v>780000</c:v>
                </c:pt>
                <c:pt idx="19455">
                  <c:v>545000</c:v>
                </c:pt>
                <c:pt idx="19456">
                  <c:v>278000</c:v>
                </c:pt>
                <c:pt idx="19457">
                  <c:v>342000</c:v>
                </c:pt>
                <c:pt idx="19458">
                  <c:v>190000</c:v>
                </c:pt>
                <c:pt idx="19459">
                  <c:v>387000</c:v>
                </c:pt>
                <c:pt idx="19460">
                  <c:v>279950</c:v>
                </c:pt>
                <c:pt idx="19461">
                  <c:v>550000</c:v>
                </c:pt>
                <c:pt idx="19462">
                  <c:v>439000</c:v>
                </c:pt>
                <c:pt idx="19463">
                  <c:v>774888</c:v>
                </c:pt>
                <c:pt idx="19464">
                  <c:v>480000</c:v>
                </c:pt>
                <c:pt idx="19465">
                  <c:v>835000</c:v>
                </c:pt>
                <c:pt idx="19466" formatCode="0.00E+00">
                  <c:v>1500000</c:v>
                </c:pt>
                <c:pt idx="19467">
                  <c:v>771000</c:v>
                </c:pt>
                <c:pt idx="19468" formatCode="0.00E+00">
                  <c:v>1225000</c:v>
                </c:pt>
                <c:pt idx="19469">
                  <c:v>600000</c:v>
                </c:pt>
                <c:pt idx="19470">
                  <c:v>305000</c:v>
                </c:pt>
                <c:pt idx="19471" formatCode="0.00E+00">
                  <c:v>1388000</c:v>
                </c:pt>
                <c:pt idx="19472">
                  <c:v>216500</c:v>
                </c:pt>
                <c:pt idx="19473">
                  <c:v>370000</c:v>
                </c:pt>
                <c:pt idx="19474">
                  <c:v>492650</c:v>
                </c:pt>
                <c:pt idx="19475">
                  <c:v>431200</c:v>
                </c:pt>
                <c:pt idx="19476">
                  <c:v>277500</c:v>
                </c:pt>
                <c:pt idx="19477">
                  <c:v>278000</c:v>
                </c:pt>
                <c:pt idx="19478">
                  <c:v>351000</c:v>
                </c:pt>
                <c:pt idx="19479">
                  <c:v>850000</c:v>
                </c:pt>
                <c:pt idx="19480">
                  <c:v>885000</c:v>
                </c:pt>
                <c:pt idx="19481">
                  <c:v>399950</c:v>
                </c:pt>
                <c:pt idx="19482">
                  <c:v>185000</c:v>
                </c:pt>
                <c:pt idx="19483">
                  <c:v>440000</c:v>
                </c:pt>
                <c:pt idx="19484" formatCode="0.00E+00">
                  <c:v>2395000</c:v>
                </c:pt>
                <c:pt idx="19485">
                  <c:v>299000</c:v>
                </c:pt>
                <c:pt idx="19486">
                  <c:v>299500</c:v>
                </c:pt>
                <c:pt idx="19487">
                  <c:v>420000</c:v>
                </c:pt>
                <c:pt idx="19488">
                  <c:v>234000</c:v>
                </c:pt>
                <c:pt idx="19489">
                  <c:v>540000</c:v>
                </c:pt>
                <c:pt idx="19490">
                  <c:v>649950</c:v>
                </c:pt>
                <c:pt idx="19491">
                  <c:v>330000</c:v>
                </c:pt>
                <c:pt idx="19492">
                  <c:v>840000</c:v>
                </c:pt>
                <c:pt idx="19493">
                  <c:v>370000</c:v>
                </c:pt>
                <c:pt idx="19494">
                  <c:v>410000</c:v>
                </c:pt>
                <c:pt idx="19495">
                  <c:v>257000</c:v>
                </c:pt>
                <c:pt idx="19496">
                  <c:v>350000</c:v>
                </c:pt>
                <c:pt idx="19497">
                  <c:v>380000</c:v>
                </c:pt>
                <c:pt idx="19498">
                  <c:v>344000</c:v>
                </c:pt>
                <c:pt idx="19499">
                  <c:v>488000</c:v>
                </c:pt>
                <c:pt idx="19500">
                  <c:v>465000</c:v>
                </c:pt>
                <c:pt idx="19501">
                  <c:v>229500</c:v>
                </c:pt>
                <c:pt idx="19502">
                  <c:v>445000</c:v>
                </c:pt>
                <c:pt idx="19503">
                  <c:v>246000</c:v>
                </c:pt>
                <c:pt idx="19504">
                  <c:v>545000</c:v>
                </c:pt>
                <c:pt idx="19505">
                  <c:v>518000</c:v>
                </c:pt>
                <c:pt idx="19506">
                  <c:v>565000</c:v>
                </c:pt>
                <c:pt idx="19507">
                  <c:v>445000</c:v>
                </c:pt>
                <c:pt idx="19508">
                  <c:v>968000</c:v>
                </c:pt>
                <c:pt idx="19509">
                  <c:v>725000</c:v>
                </c:pt>
                <c:pt idx="19510">
                  <c:v>315500</c:v>
                </c:pt>
                <c:pt idx="19511">
                  <c:v>487585</c:v>
                </c:pt>
                <c:pt idx="19512">
                  <c:v>246500</c:v>
                </c:pt>
                <c:pt idx="19513">
                  <c:v>819000</c:v>
                </c:pt>
                <c:pt idx="19514">
                  <c:v>349900</c:v>
                </c:pt>
                <c:pt idx="19515">
                  <c:v>267000</c:v>
                </c:pt>
                <c:pt idx="19516">
                  <c:v>480000</c:v>
                </c:pt>
                <c:pt idx="19517">
                  <c:v>525000</c:v>
                </c:pt>
                <c:pt idx="19518">
                  <c:v>578000</c:v>
                </c:pt>
                <c:pt idx="19519">
                  <c:v>345000</c:v>
                </c:pt>
                <c:pt idx="19520">
                  <c:v>499000</c:v>
                </c:pt>
                <c:pt idx="19521">
                  <c:v>425000</c:v>
                </c:pt>
                <c:pt idx="19522">
                  <c:v>268000</c:v>
                </c:pt>
                <c:pt idx="19523">
                  <c:v>240000</c:v>
                </c:pt>
                <c:pt idx="19524">
                  <c:v>147000</c:v>
                </c:pt>
                <c:pt idx="19525">
                  <c:v>500000</c:v>
                </c:pt>
                <c:pt idx="19526" formatCode="0.00E+00">
                  <c:v>1010000</c:v>
                </c:pt>
                <c:pt idx="19527">
                  <c:v>991500</c:v>
                </c:pt>
                <c:pt idx="19528">
                  <c:v>510000</c:v>
                </c:pt>
                <c:pt idx="19529" formatCode="0.00E+00">
                  <c:v>1980000</c:v>
                </c:pt>
                <c:pt idx="19530">
                  <c:v>484998</c:v>
                </c:pt>
                <c:pt idx="19531" formatCode="0.00E+00">
                  <c:v>1280000</c:v>
                </c:pt>
                <c:pt idx="19532">
                  <c:v>210000</c:v>
                </c:pt>
                <c:pt idx="19533">
                  <c:v>450000</c:v>
                </c:pt>
                <c:pt idx="19534">
                  <c:v>875000</c:v>
                </c:pt>
                <c:pt idx="19535">
                  <c:v>529950</c:v>
                </c:pt>
                <c:pt idx="19536">
                  <c:v>415000</c:v>
                </c:pt>
                <c:pt idx="19537">
                  <c:v>590000</c:v>
                </c:pt>
                <c:pt idx="19538">
                  <c:v>379950</c:v>
                </c:pt>
                <c:pt idx="19539">
                  <c:v>385000</c:v>
                </c:pt>
                <c:pt idx="19540">
                  <c:v>588000</c:v>
                </c:pt>
                <c:pt idx="19541">
                  <c:v>252500</c:v>
                </c:pt>
                <c:pt idx="19542">
                  <c:v>530000</c:v>
                </c:pt>
                <c:pt idx="19543">
                  <c:v>385000</c:v>
                </c:pt>
                <c:pt idx="19544">
                  <c:v>419000</c:v>
                </c:pt>
                <c:pt idx="19545">
                  <c:v>175000</c:v>
                </c:pt>
                <c:pt idx="19546">
                  <c:v>515000</c:v>
                </c:pt>
                <c:pt idx="19547">
                  <c:v>945000</c:v>
                </c:pt>
                <c:pt idx="19548">
                  <c:v>359900</c:v>
                </c:pt>
                <c:pt idx="19549">
                  <c:v>419950</c:v>
                </c:pt>
                <c:pt idx="19550">
                  <c:v>460000</c:v>
                </c:pt>
                <c:pt idx="19551">
                  <c:v>255000</c:v>
                </c:pt>
                <c:pt idx="19552">
                  <c:v>481000</c:v>
                </c:pt>
                <c:pt idx="19553">
                  <c:v>719521</c:v>
                </c:pt>
                <c:pt idx="19554" formatCode="0.00E+00">
                  <c:v>1080000</c:v>
                </c:pt>
                <c:pt idx="19555">
                  <c:v>334000</c:v>
                </c:pt>
                <c:pt idx="19556">
                  <c:v>675000</c:v>
                </c:pt>
                <c:pt idx="19557">
                  <c:v>556000</c:v>
                </c:pt>
                <c:pt idx="19558">
                  <c:v>900000</c:v>
                </c:pt>
                <c:pt idx="19559">
                  <c:v>400000</c:v>
                </c:pt>
                <c:pt idx="19560">
                  <c:v>724950</c:v>
                </c:pt>
                <c:pt idx="19561">
                  <c:v>321000</c:v>
                </c:pt>
                <c:pt idx="19562" formatCode="0.00E+00">
                  <c:v>1356920</c:v>
                </c:pt>
                <c:pt idx="19563">
                  <c:v>171000</c:v>
                </c:pt>
                <c:pt idx="19564" formatCode="0.00E+00">
                  <c:v>1360000</c:v>
                </c:pt>
                <c:pt idx="19565">
                  <c:v>323000</c:v>
                </c:pt>
                <c:pt idx="19566">
                  <c:v>491500</c:v>
                </c:pt>
                <c:pt idx="19567">
                  <c:v>226000</c:v>
                </c:pt>
                <c:pt idx="19568">
                  <c:v>580000</c:v>
                </c:pt>
                <c:pt idx="19569">
                  <c:v>640000</c:v>
                </c:pt>
                <c:pt idx="19570">
                  <c:v>619790</c:v>
                </c:pt>
                <c:pt idx="19571">
                  <c:v>383962</c:v>
                </c:pt>
                <c:pt idx="19572">
                  <c:v>373000</c:v>
                </c:pt>
                <c:pt idx="19573">
                  <c:v>541338</c:v>
                </c:pt>
                <c:pt idx="19574">
                  <c:v>254922</c:v>
                </c:pt>
                <c:pt idx="19575">
                  <c:v>575000</c:v>
                </c:pt>
                <c:pt idx="19576">
                  <c:v>650000</c:v>
                </c:pt>
                <c:pt idx="19577">
                  <c:v>269950</c:v>
                </c:pt>
                <c:pt idx="19578">
                  <c:v>270950</c:v>
                </c:pt>
                <c:pt idx="19579">
                  <c:v>495000</c:v>
                </c:pt>
                <c:pt idx="19580">
                  <c:v>794154</c:v>
                </c:pt>
                <c:pt idx="19581">
                  <c:v>340768</c:v>
                </c:pt>
                <c:pt idx="19582">
                  <c:v>375000</c:v>
                </c:pt>
                <c:pt idx="19583">
                  <c:v>820000</c:v>
                </c:pt>
                <c:pt idx="19584">
                  <c:v>555000</c:v>
                </c:pt>
                <c:pt idx="19585">
                  <c:v>312500</c:v>
                </c:pt>
                <c:pt idx="19586">
                  <c:v>450000</c:v>
                </c:pt>
                <c:pt idx="19587">
                  <c:v>739000</c:v>
                </c:pt>
                <c:pt idx="19588">
                  <c:v>320000</c:v>
                </c:pt>
                <c:pt idx="19589">
                  <c:v>235000</c:v>
                </c:pt>
                <c:pt idx="19590">
                  <c:v>275500</c:v>
                </c:pt>
                <c:pt idx="19591">
                  <c:v>564000</c:v>
                </c:pt>
                <c:pt idx="19592">
                  <c:v>263000</c:v>
                </c:pt>
                <c:pt idx="19593">
                  <c:v>257000</c:v>
                </c:pt>
                <c:pt idx="19594">
                  <c:v>725000</c:v>
                </c:pt>
                <c:pt idx="19595">
                  <c:v>300000</c:v>
                </c:pt>
                <c:pt idx="19596">
                  <c:v>328000</c:v>
                </c:pt>
                <c:pt idx="19597">
                  <c:v>187500</c:v>
                </c:pt>
                <c:pt idx="19598">
                  <c:v>400000</c:v>
                </c:pt>
                <c:pt idx="19599">
                  <c:v>515000</c:v>
                </c:pt>
                <c:pt idx="19600" formatCode="0.00E+00">
                  <c:v>1410000</c:v>
                </c:pt>
                <c:pt idx="19601">
                  <c:v>235000</c:v>
                </c:pt>
                <c:pt idx="19602">
                  <c:v>669000</c:v>
                </c:pt>
                <c:pt idx="19603">
                  <c:v>282000</c:v>
                </c:pt>
                <c:pt idx="19604">
                  <c:v>663000</c:v>
                </c:pt>
                <c:pt idx="19605">
                  <c:v>279900</c:v>
                </c:pt>
                <c:pt idx="19606">
                  <c:v>335000</c:v>
                </c:pt>
                <c:pt idx="19607">
                  <c:v>689000</c:v>
                </c:pt>
                <c:pt idx="19608">
                  <c:v>413100</c:v>
                </c:pt>
                <c:pt idx="19609">
                  <c:v>506950</c:v>
                </c:pt>
                <c:pt idx="19610">
                  <c:v>500000</c:v>
                </c:pt>
                <c:pt idx="19611">
                  <c:v>540000</c:v>
                </c:pt>
                <c:pt idx="19612">
                  <c:v>812000</c:v>
                </c:pt>
                <c:pt idx="19613" formatCode="0.00E+00">
                  <c:v>1200000</c:v>
                </c:pt>
                <c:pt idx="19614">
                  <c:v>370000</c:v>
                </c:pt>
                <c:pt idx="19615">
                  <c:v>338000</c:v>
                </c:pt>
                <c:pt idx="19616">
                  <c:v>185000</c:v>
                </c:pt>
                <c:pt idx="19617">
                  <c:v>450000</c:v>
                </c:pt>
                <c:pt idx="19618">
                  <c:v>451000</c:v>
                </c:pt>
                <c:pt idx="19619">
                  <c:v>785000</c:v>
                </c:pt>
                <c:pt idx="19620">
                  <c:v>850000</c:v>
                </c:pt>
                <c:pt idx="19621">
                  <c:v>235000</c:v>
                </c:pt>
                <c:pt idx="19622" formatCode="0.00E+00">
                  <c:v>1150000</c:v>
                </c:pt>
                <c:pt idx="19623">
                  <c:v>377500</c:v>
                </c:pt>
                <c:pt idx="19624">
                  <c:v>825500</c:v>
                </c:pt>
                <c:pt idx="19625" formatCode="0.00E+00">
                  <c:v>1059500</c:v>
                </c:pt>
                <c:pt idx="19626">
                  <c:v>880000</c:v>
                </c:pt>
                <c:pt idx="19627">
                  <c:v>413800</c:v>
                </c:pt>
                <c:pt idx="19628">
                  <c:v>504200</c:v>
                </c:pt>
                <c:pt idx="19629">
                  <c:v>421500</c:v>
                </c:pt>
                <c:pt idx="19630">
                  <c:v>855169</c:v>
                </c:pt>
                <c:pt idx="19631">
                  <c:v>380000</c:v>
                </c:pt>
                <c:pt idx="19632">
                  <c:v>580000</c:v>
                </c:pt>
                <c:pt idx="19633">
                  <c:v>377000</c:v>
                </c:pt>
                <c:pt idx="19634">
                  <c:v>329900</c:v>
                </c:pt>
                <c:pt idx="19635">
                  <c:v>921800</c:v>
                </c:pt>
                <c:pt idx="19636">
                  <c:v>529500</c:v>
                </c:pt>
                <c:pt idx="19637">
                  <c:v>363990</c:v>
                </c:pt>
                <c:pt idx="19638">
                  <c:v>834950</c:v>
                </c:pt>
                <c:pt idx="19639">
                  <c:v>399000</c:v>
                </c:pt>
                <c:pt idx="19640">
                  <c:v>338900</c:v>
                </c:pt>
                <c:pt idx="19641">
                  <c:v>419950</c:v>
                </c:pt>
                <c:pt idx="19642">
                  <c:v>493000</c:v>
                </c:pt>
                <c:pt idx="19643">
                  <c:v>650000</c:v>
                </c:pt>
                <c:pt idx="19644">
                  <c:v>456000</c:v>
                </c:pt>
                <c:pt idx="19645">
                  <c:v>425000</c:v>
                </c:pt>
                <c:pt idx="19646">
                  <c:v>348000</c:v>
                </c:pt>
                <c:pt idx="19647" formatCode="0.00E+00">
                  <c:v>1040890</c:v>
                </c:pt>
                <c:pt idx="19648">
                  <c:v>299000</c:v>
                </c:pt>
                <c:pt idx="19649" formatCode="0.00E+00">
                  <c:v>1264000</c:v>
                </c:pt>
                <c:pt idx="19650">
                  <c:v>155000</c:v>
                </c:pt>
                <c:pt idx="19651">
                  <c:v>319500</c:v>
                </c:pt>
                <c:pt idx="19652">
                  <c:v>274000</c:v>
                </c:pt>
                <c:pt idx="19653">
                  <c:v>429000</c:v>
                </c:pt>
                <c:pt idx="19654">
                  <c:v>267800</c:v>
                </c:pt>
                <c:pt idx="19655">
                  <c:v>369950</c:v>
                </c:pt>
                <c:pt idx="19656">
                  <c:v>480000</c:v>
                </c:pt>
                <c:pt idx="19657">
                  <c:v>440000</c:v>
                </c:pt>
                <c:pt idx="19658">
                  <c:v>839704</c:v>
                </c:pt>
                <c:pt idx="19659">
                  <c:v>535000</c:v>
                </c:pt>
                <c:pt idx="19660">
                  <c:v>290000</c:v>
                </c:pt>
                <c:pt idx="19661">
                  <c:v>370000</c:v>
                </c:pt>
                <c:pt idx="19662">
                  <c:v>405000</c:v>
                </c:pt>
                <c:pt idx="19663">
                  <c:v>499431</c:v>
                </c:pt>
                <c:pt idx="19664">
                  <c:v>275000</c:v>
                </c:pt>
                <c:pt idx="19665">
                  <c:v>320000</c:v>
                </c:pt>
                <c:pt idx="19666">
                  <c:v>425000</c:v>
                </c:pt>
                <c:pt idx="19667" formatCode="0.00E+00">
                  <c:v>1450000</c:v>
                </c:pt>
                <c:pt idx="19668">
                  <c:v>340000</c:v>
                </c:pt>
                <c:pt idx="19669">
                  <c:v>299900</c:v>
                </c:pt>
                <c:pt idx="19670">
                  <c:v>865950</c:v>
                </c:pt>
                <c:pt idx="19671">
                  <c:v>720000</c:v>
                </c:pt>
                <c:pt idx="19672">
                  <c:v>460000</c:v>
                </c:pt>
                <c:pt idx="19673">
                  <c:v>375000</c:v>
                </c:pt>
                <c:pt idx="19674">
                  <c:v>386180</c:v>
                </c:pt>
                <c:pt idx="19675">
                  <c:v>280000</c:v>
                </c:pt>
                <c:pt idx="19676">
                  <c:v>359000</c:v>
                </c:pt>
                <c:pt idx="19677">
                  <c:v>785000</c:v>
                </c:pt>
                <c:pt idx="19678">
                  <c:v>425000</c:v>
                </c:pt>
                <c:pt idx="19679">
                  <c:v>575000</c:v>
                </c:pt>
                <c:pt idx="19680">
                  <c:v>465000</c:v>
                </c:pt>
                <c:pt idx="19681" formatCode="0.00E+00">
                  <c:v>1850000</c:v>
                </c:pt>
                <c:pt idx="19682">
                  <c:v>720000</c:v>
                </c:pt>
                <c:pt idx="19683">
                  <c:v>390000</c:v>
                </c:pt>
                <c:pt idx="19684" formatCode="0.00E+00">
                  <c:v>2205000</c:v>
                </c:pt>
                <c:pt idx="19685" formatCode="0.00E+00">
                  <c:v>1054690</c:v>
                </c:pt>
                <c:pt idx="19686">
                  <c:v>915000</c:v>
                </c:pt>
                <c:pt idx="19687">
                  <c:v>562000</c:v>
                </c:pt>
                <c:pt idx="19688">
                  <c:v>349000</c:v>
                </c:pt>
                <c:pt idx="19689">
                  <c:v>375000</c:v>
                </c:pt>
                <c:pt idx="19690">
                  <c:v>479950</c:v>
                </c:pt>
                <c:pt idx="19691">
                  <c:v>319000</c:v>
                </c:pt>
                <c:pt idx="19692">
                  <c:v>325000</c:v>
                </c:pt>
                <c:pt idx="19693">
                  <c:v>505657</c:v>
                </c:pt>
                <c:pt idx="19694">
                  <c:v>340000</c:v>
                </c:pt>
                <c:pt idx="19695">
                  <c:v>250000</c:v>
                </c:pt>
                <c:pt idx="19696">
                  <c:v>349500</c:v>
                </c:pt>
                <c:pt idx="19697">
                  <c:v>290750</c:v>
                </c:pt>
                <c:pt idx="19698">
                  <c:v>715000</c:v>
                </c:pt>
                <c:pt idx="19699">
                  <c:v>689950</c:v>
                </c:pt>
                <c:pt idx="19700">
                  <c:v>425000</c:v>
                </c:pt>
                <c:pt idx="19701">
                  <c:v>657000</c:v>
                </c:pt>
                <c:pt idx="19702">
                  <c:v>359950</c:v>
                </c:pt>
                <c:pt idx="19703">
                  <c:v>319900</c:v>
                </c:pt>
                <c:pt idx="19704">
                  <c:v>532000</c:v>
                </c:pt>
                <c:pt idx="19705">
                  <c:v>291000</c:v>
                </c:pt>
                <c:pt idx="19706">
                  <c:v>675000</c:v>
                </c:pt>
                <c:pt idx="19707">
                  <c:v>885000</c:v>
                </c:pt>
                <c:pt idx="19708" formatCode="0.00E+00">
                  <c:v>1450000</c:v>
                </c:pt>
                <c:pt idx="19709">
                  <c:v>780000</c:v>
                </c:pt>
                <c:pt idx="19710">
                  <c:v>839950</c:v>
                </c:pt>
                <c:pt idx="19711">
                  <c:v>645000</c:v>
                </c:pt>
                <c:pt idx="19712">
                  <c:v>263000</c:v>
                </c:pt>
                <c:pt idx="19713">
                  <c:v>345000</c:v>
                </c:pt>
                <c:pt idx="19714">
                  <c:v>505000</c:v>
                </c:pt>
                <c:pt idx="19715">
                  <c:v>522500</c:v>
                </c:pt>
                <c:pt idx="19716">
                  <c:v>400000</c:v>
                </c:pt>
                <c:pt idx="19717">
                  <c:v>543000</c:v>
                </c:pt>
                <c:pt idx="19718">
                  <c:v>495000</c:v>
                </c:pt>
                <c:pt idx="19719">
                  <c:v>549995</c:v>
                </c:pt>
                <c:pt idx="19720">
                  <c:v>327555</c:v>
                </c:pt>
                <c:pt idx="19721">
                  <c:v>690000</c:v>
                </c:pt>
                <c:pt idx="19722">
                  <c:v>673000</c:v>
                </c:pt>
                <c:pt idx="19723">
                  <c:v>384435</c:v>
                </c:pt>
                <c:pt idx="19724">
                  <c:v>780000</c:v>
                </c:pt>
                <c:pt idx="19725" formatCode="0.00E+00">
                  <c:v>1375000</c:v>
                </c:pt>
                <c:pt idx="19726">
                  <c:v>950968</c:v>
                </c:pt>
                <c:pt idx="19727">
                  <c:v>334950</c:v>
                </c:pt>
                <c:pt idx="19728">
                  <c:v>489000</c:v>
                </c:pt>
                <c:pt idx="19729">
                  <c:v>600000</c:v>
                </c:pt>
                <c:pt idx="19730">
                  <c:v>282000</c:v>
                </c:pt>
                <c:pt idx="19731">
                  <c:v>442000</c:v>
                </c:pt>
                <c:pt idx="19732">
                  <c:v>220000</c:v>
                </c:pt>
                <c:pt idx="19733">
                  <c:v>489000</c:v>
                </c:pt>
                <c:pt idx="19734">
                  <c:v>250000</c:v>
                </c:pt>
                <c:pt idx="19735">
                  <c:v>484259</c:v>
                </c:pt>
                <c:pt idx="19736" formatCode="0.00E+00">
                  <c:v>1680000</c:v>
                </c:pt>
                <c:pt idx="19737">
                  <c:v>450000</c:v>
                </c:pt>
                <c:pt idx="19738">
                  <c:v>299000</c:v>
                </c:pt>
                <c:pt idx="19739">
                  <c:v>450000</c:v>
                </c:pt>
                <c:pt idx="19740">
                  <c:v>585000</c:v>
                </c:pt>
                <c:pt idx="19741">
                  <c:v>660000</c:v>
                </c:pt>
                <c:pt idx="19742">
                  <c:v>301500</c:v>
                </c:pt>
                <c:pt idx="19743">
                  <c:v>949950</c:v>
                </c:pt>
                <c:pt idx="19744">
                  <c:v>759990</c:v>
                </c:pt>
                <c:pt idx="19745">
                  <c:v>355000</c:v>
                </c:pt>
                <c:pt idx="19746">
                  <c:v>889950</c:v>
                </c:pt>
                <c:pt idx="19747">
                  <c:v>629800</c:v>
                </c:pt>
                <c:pt idx="19748">
                  <c:v>745000</c:v>
                </c:pt>
                <c:pt idx="19749">
                  <c:v>379900</c:v>
                </c:pt>
                <c:pt idx="19750">
                  <c:v>335000</c:v>
                </c:pt>
                <c:pt idx="19751">
                  <c:v>809000</c:v>
                </c:pt>
                <c:pt idx="19752">
                  <c:v>569950</c:v>
                </c:pt>
                <c:pt idx="19753">
                  <c:v>723000</c:v>
                </c:pt>
                <c:pt idx="19754">
                  <c:v>282000</c:v>
                </c:pt>
                <c:pt idx="19755">
                  <c:v>569900</c:v>
                </c:pt>
                <c:pt idx="19756">
                  <c:v>385000</c:v>
                </c:pt>
                <c:pt idx="19757">
                  <c:v>420000</c:v>
                </c:pt>
                <c:pt idx="19758" formatCode="0.00E+00">
                  <c:v>2250000</c:v>
                </c:pt>
                <c:pt idx="19759" formatCode="0.00E+00">
                  <c:v>1205000</c:v>
                </c:pt>
                <c:pt idx="19760">
                  <c:v>292000</c:v>
                </c:pt>
                <c:pt idx="19761">
                  <c:v>645000</c:v>
                </c:pt>
                <c:pt idx="19762">
                  <c:v>304500</c:v>
                </c:pt>
                <c:pt idx="19763">
                  <c:v>489500</c:v>
                </c:pt>
                <c:pt idx="19764" formatCode="0.00E+00">
                  <c:v>1583000</c:v>
                </c:pt>
                <c:pt idx="19765">
                  <c:v>390000</c:v>
                </c:pt>
                <c:pt idx="19766">
                  <c:v>815000</c:v>
                </c:pt>
                <c:pt idx="19767">
                  <c:v>719000</c:v>
                </c:pt>
                <c:pt idx="19768">
                  <c:v>331210</c:v>
                </c:pt>
                <c:pt idx="19769">
                  <c:v>245000</c:v>
                </c:pt>
                <c:pt idx="19770">
                  <c:v>465000</c:v>
                </c:pt>
                <c:pt idx="19771">
                  <c:v>580000</c:v>
                </c:pt>
                <c:pt idx="19772">
                  <c:v>540000</c:v>
                </c:pt>
                <c:pt idx="19773">
                  <c:v>399000</c:v>
                </c:pt>
                <c:pt idx="19774">
                  <c:v>328000</c:v>
                </c:pt>
                <c:pt idx="19775">
                  <c:v>701000</c:v>
                </c:pt>
                <c:pt idx="19776">
                  <c:v>408000</c:v>
                </c:pt>
                <c:pt idx="19777" formatCode="0.00E+00">
                  <c:v>2641100</c:v>
                </c:pt>
                <c:pt idx="19778">
                  <c:v>445000</c:v>
                </c:pt>
                <c:pt idx="19779">
                  <c:v>672500</c:v>
                </c:pt>
                <c:pt idx="19780">
                  <c:v>538000</c:v>
                </c:pt>
                <c:pt idx="19781">
                  <c:v>450000</c:v>
                </c:pt>
                <c:pt idx="19782">
                  <c:v>362500</c:v>
                </c:pt>
                <c:pt idx="19783">
                  <c:v>414950</c:v>
                </c:pt>
                <c:pt idx="19784">
                  <c:v>679950</c:v>
                </c:pt>
                <c:pt idx="19785">
                  <c:v>290000</c:v>
                </c:pt>
                <c:pt idx="19786">
                  <c:v>230000</c:v>
                </c:pt>
                <c:pt idx="19787">
                  <c:v>439950</c:v>
                </c:pt>
                <c:pt idx="19788">
                  <c:v>349900</c:v>
                </c:pt>
                <c:pt idx="19789">
                  <c:v>550000</c:v>
                </c:pt>
                <c:pt idx="19790" formatCode="0.00E+00">
                  <c:v>1050000</c:v>
                </c:pt>
                <c:pt idx="19791">
                  <c:v>655000</c:v>
                </c:pt>
                <c:pt idx="19792">
                  <c:v>385000</c:v>
                </c:pt>
                <c:pt idx="19793">
                  <c:v>729999</c:v>
                </c:pt>
                <c:pt idx="19794">
                  <c:v>523950</c:v>
                </c:pt>
                <c:pt idx="19795">
                  <c:v>369000</c:v>
                </c:pt>
                <c:pt idx="19796">
                  <c:v>509900</c:v>
                </c:pt>
                <c:pt idx="19797">
                  <c:v>282000</c:v>
                </c:pt>
                <c:pt idx="19798">
                  <c:v>387865</c:v>
                </c:pt>
                <c:pt idx="19799">
                  <c:v>385000</c:v>
                </c:pt>
                <c:pt idx="19800">
                  <c:v>536000</c:v>
                </c:pt>
                <c:pt idx="19801">
                  <c:v>395000</c:v>
                </c:pt>
                <c:pt idx="19802">
                  <c:v>545000</c:v>
                </c:pt>
                <c:pt idx="19803">
                  <c:v>715000</c:v>
                </c:pt>
                <c:pt idx="19804">
                  <c:v>348000</c:v>
                </c:pt>
                <c:pt idx="19805">
                  <c:v>455000</c:v>
                </c:pt>
                <c:pt idx="19806">
                  <c:v>575000</c:v>
                </c:pt>
                <c:pt idx="19807">
                  <c:v>449950</c:v>
                </c:pt>
                <c:pt idx="19808">
                  <c:v>364000</c:v>
                </c:pt>
                <c:pt idx="19809">
                  <c:v>932990</c:v>
                </c:pt>
                <c:pt idx="19810">
                  <c:v>710000</c:v>
                </c:pt>
                <c:pt idx="19811">
                  <c:v>949990</c:v>
                </c:pt>
                <c:pt idx="19812">
                  <c:v>326989</c:v>
                </c:pt>
                <c:pt idx="19813">
                  <c:v>335606</c:v>
                </c:pt>
                <c:pt idx="19814" formatCode="0.00E+00">
                  <c:v>1532500</c:v>
                </c:pt>
                <c:pt idx="19815">
                  <c:v>299950</c:v>
                </c:pt>
                <c:pt idx="19816">
                  <c:v>962000</c:v>
                </c:pt>
                <c:pt idx="19817">
                  <c:v>395825</c:v>
                </c:pt>
                <c:pt idx="19818">
                  <c:v>419354</c:v>
                </c:pt>
                <c:pt idx="19819">
                  <c:v>920000</c:v>
                </c:pt>
                <c:pt idx="19820">
                  <c:v>366000</c:v>
                </c:pt>
                <c:pt idx="19821">
                  <c:v>480000</c:v>
                </c:pt>
                <c:pt idx="19822">
                  <c:v>388000</c:v>
                </c:pt>
                <c:pt idx="19823" formatCode="0.00E+00">
                  <c:v>2320000</c:v>
                </c:pt>
                <c:pt idx="19824">
                  <c:v>730000</c:v>
                </c:pt>
                <c:pt idx="19825">
                  <c:v>950000</c:v>
                </c:pt>
                <c:pt idx="19826">
                  <c:v>358990</c:v>
                </c:pt>
                <c:pt idx="19827">
                  <c:v>398651</c:v>
                </c:pt>
                <c:pt idx="19828">
                  <c:v>530000</c:v>
                </c:pt>
                <c:pt idx="19829">
                  <c:v>610360</c:v>
                </c:pt>
                <c:pt idx="19830">
                  <c:v>436110</c:v>
                </c:pt>
                <c:pt idx="19831">
                  <c:v>925000</c:v>
                </c:pt>
                <c:pt idx="19832">
                  <c:v>449950</c:v>
                </c:pt>
                <c:pt idx="19833">
                  <c:v>760000</c:v>
                </c:pt>
                <c:pt idx="19834">
                  <c:v>293000</c:v>
                </c:pt>
                <c:pt idx="19835">
                  <c:v>695000</c:v>
                </c:pt>
                <c:pt idx="19836">
                  <c:v>285000</c:v>
                </c:pt>
                <c:pt idx="19837" formatCode="0.00E+00">
                  <c:v>1255780</c:v>
                </c:pt>
                <c:pt idx="19838">
                  <c:v>379900</c:v>
                </c:pt>
                <c:pt idx="19839">
                  <c:v>472000</c:v>
                </c:pt>
                <c:pt idx="19840">
                  <c:v>300000</c:v>
                </c:pt>
                <c:pt idx="19841">
                  <c:v>272000</c:v>
                </c:pt>
                <c:pt idx="19842">
                  <c:v>418395</c:v>
                </c:pt>
                <c:pt idx="19843">
                  <c:v>465000</c:v>
                </c:pt>
                <c:pt idx="19844">
                  <c:v>659950</c:v>
                </c:pt>
                <c:pt idx="19845">
                  <c:v>484950</c:v>
                </c:pt>
                <c:pt idx="19846">
                  <c:v>359000</c:v>
                </c:pt>
                <c:pt idx="19847">
                  <c:v>519000</c:v>
                </c:pt>
                <c:pt idx="19848" formatCode="0.00E+00">
                  <c:v>1710000</c:v>
                </c:pt>
                <c:pt idx="19849">
                  <c:v>535000</c:v>
                </c:pt>
                <c:pt idx="19850">
                  <c:v>622950</c:v>
                </c:pt>
                <c:pt idx="19851">
                  <c:v>515000</c:v>
                </c:pt>
                <c:pt idx="19852">
                  <c:v>330000</c:v>
                </c:pt>
                <c:pt idx="19853">
                  <c:v>318000</c:v>
                </c:pt>
                <c:pt idx="19854">
                  <c:v>439000</c:v>
                </c:pt>
                <c:pt idx="19855">
                  <c:v>540000</c:v>
                </c:pt>
                <c:pt idx="19856" formatCode="0.00E+00">
                  <c:v>1079000</c:v>
                </c:pt>
                <c:pt idx="19857">
                  <c:v>435000</c:v>
                </c:pt>
                <c:pt idx="19858" formatCode="0.00E+00">
                  <c:v>2700000</c:v>
                </c:pt>
                <c:pt idx="19859" formatCode="0.00E+00">
                  <c:v>1100000</c:v>
                </c:pt>
                <c:pt idx="19860">
                  <c:v>293467</c:v>
                </c:pt>
                <c:pt idx="19861">
                  <c:v>328000</c:v>
                </c:pt>
                <c:pt idx="19862">
                  <c:v>550000</c:v>
                </c:pt>
                <c:pt idx="19863">
                  <c:v>649000</c:v>
                </c:pt>
                <c:pt idx="19864">
                  <c:v>435000</c:v>
                </c:pt>
                <c:pt idx="19865">
                  <c:v>625000</c:v>
                </c:pt>
                <c:pt idx="19866">
                  <c:v>415000</c:v>
                </c:pt>
                <c:pt idx="19867">
                  <c:v>400000</c:v>
                </c:pt>
                <c:pt idx="19868">
                  <c:v>979000</c:v>
                </c:pt>
                <c:pt idx="19869">
                  <c:v>625250</c:v>
                </c:pt>
                <c:pt idx="19870">
                  <c:v>665000</c:v>
                </c:pt>
                <c:pt idx="19871">
                  <c:v>589500</c:v>
                </c:pt>
                <c:pt idx="19872">
                  <c:v>437000</c:v>
                </c:pt>
                <c:pt idx="19873">
                  <c:v>320000</c:v>
                </c:pt>
                <c:pt idx="19874">
                  <c:v>333500</c:v>
                </c:pt>
                <c:pt idx="19875">
                  <c:v>430000</c:v>
                </c:pt>
                <c:pt idx="19876">
                  <c:v>995500</c:v>
                </c:pt>
                <c:pt idx="19877">
                  <c:v>427874</c:v>
                </c:pt>
                <c:pt idx="19878">
                  <c:v>334990</c:v>
                </c:pt>
                <c:pt idx="19879">
                  <c:v>909500</c:v>
                </c:pt>
                <c:pt idx="19880">
                  <c:v>210000</c:v>
                </c:pt>
                <c:pt idx="19881">
                  <c:v>952990</c:v>
                </c:pt>
                <c:pt idx="19882">
                  <c:v>622500</c:v>
                </c:pt>
                <c:pt idx="19883">
                  <c:v>515000</c:v>
                </c:pt>
                <c:pt idx="19884">
                  <c:v>350000</c:v>
                </c:pt>
                <c:pt idx="19885">
                  <c:v>310000</c:v>
                </c:pt>
                <c:pt idx="19886">
                  <c:v>700000</c:v>
                </c:pt>
                <c:pt idx="19887">
                  <c:v>907687</c:v>
                </c:pt>
                <c:pt idx="19888">
                  <c:v>741500</c:v>
                </c:pt>
                <c:pt idx="19889">
                  <c:v>395000</c:v>
                </c:pt>
                <c:pt idx="19890">
                  <c:v>559950</c:v>
                </c:pt>
                <c:pt idx="19891">
                  <c:v>215000</c:v>
                </c:pt>
                <c:pt idx="19892">
                  <c:v>390000</c:v>
                </c:pt>
                <c:pt idx="19893">
                  <c:v>425000</c:v>
                </c:pt>
                <c:pt idx="19894">
                  <c:v>472000</c:v>
                </c:pt>
                <c:pt idx="19895" formatCode="0.00E+00">
                  <c:v>1330000</c:v>
                </c:pt>
                <c:pt idx="19896">
                  <c:v>695000</c:v>
                </c:pt>
                <c:pt idx="19897">
                  <c:v>545000</c:v>
                </c:pt>
                <c:pt idx="19898">
                  <c:v>389950</c:v>
                </c:pt>
                <c:pt idx="19899">
                  <c:v>380000</c:v>
                </c:pt>
                <c:pt idx="19900">
                  <c:v>288790</c:v>
                </c:pt>
                <c:pt idx="19901">
                  <c:v>432500</c:v>
                </c:pt>
                <c:pt idx="19902">
                  <c:v>615000</c:v>
                </c:pt>
                <c:pt idx="19903">
                  <c:v>500000</c:v>
                </c:pt>
                <c:pt idx="19904">
                  <c:v>615000</c:v>
                </c:pt>
                <c:pt idx="19905">
                  <c:v>500000</c:v>
                </c:pt>
                <c:pt idx="19906">
                  <c:v>622000</c:v>
                </c:pt>
                <c:pt idx="19907">
                  <c:v>802945</c:v>
                </c:pt>
                <c:pt idx="19908" formatCode="0.00E+00">
                  <c:v>1260000</c:v>
                </c:pt>
                <c:pt idx="19909">
                  <c:v>598950</c:v>
                </c:pt>
                <c:pt idx="19910">
                  <c:v>430000</c:v>
                </c:pt>
                <c:pt idx="19911">
                  <c:v>515000</c:v>
                </c:pt>
                <c:pt idx="19912" formatCode="0.00E+00">
                  <c:v>1262000</c:v>
                </c:pt>
                <c:pt idx="19913">
                  <c:v>400000</c:v>
                </c:pt>
                <c:pt idx="19914">
                  <c:v>390000</c:v>
                </c:pt>
                <c:pt idx="19915">
                  <c:v>450000</c:v>
                </c:pt>
                <c:pt idx="19916">
                  <c:v>804995</c:v>
                </c:pt>
                <c:pt idx="19917">
                  <c:v>825000</c:v>
                </c:pt>
                <c:pt idx="19918">
                  <c:v>435000</c:v>
                </c:pt>
                <c:pt idx="19919">
                  <c:v>398000</c:v>
                </c:pt>
                <c:pt idx="19920">
                  <c:v>411605</c:v>
                </c:pt>
                <c:pt idx="19921">
                  <c:v>315000</c:v>
                </c:pt>
                <c:pt idx="19922">
                  <c:v>455000</c:v>
                </c:pt>
                <c:pt idx="19923">
                  <c:v>452950</c:v>
                </c:pt>
                <c:pt idx="19924">
                  <c:v>380000</c:v>
                </c:pt>
                <c:pt idx="19925">
                  <c:v>340000</c:v>
                </c:pt>
                <c:pt idx="19926">
                  <c:v>409950</c:v>
                </c:pt>
                <c:pt idx="19927">
                  <c:v>360000</c:v>
                </c:pt>
                <c:pt idx="19928" formatCode="0.00E+00">
                  <c:v>1595000</c:v>
                </c:pt>
                <c:pt idx="19929">
                  <c:v>440000</c:v>
                </c:pt>
                <c:pt idx="19930">
                  <c:v>730000</c:v>
                </c:pt>
                <c:pt idx="19931">
                  <c:v>408000</c:v>
                </c:pt>
                <c:pt idx="19932">
                  <c:v>820000</c:v>
                </c:pt>
                <c:pt idx="19933">
                  <c:v>360000</c:v>
                </c:pt>
                <c:pt idx="19934">
                  <c:v>339990</c:v>
                </c:pt>
                <c:pt idx="19935">
                  <c:v>515000</c:v>
                </c:pt>
                <c:pt idx="19936">
                  <c:v>541000</c:v>
                </c:pt>
                <c:pt idx="19937">
                  <c:v>375000</c:v>
                </c:pt>
                <c:pt idx="19938">
                  <c:v>320000</c:v>
                </c:pt>
                <c:pt idx="19939">
                  <c:v>325000</c:v>
                </c:pt>
                <c:pt idx="19940">
                  <c:v>740000</c:v>
                </c:pt>
                <c:pt idx="19941">
                  <c:v>450000</c:v>
                </c:pt>
                <c:pt idx="19942">
                  <c:v>455000</c:v>
                </c:pt>
                <c:pt idx="19943">
                  <c:v>292500</c:v>
                </c:pt>
                <c:pt idx="19944">
                  <c:v>650000</c:v>
                </c:pt>
                <c:pt idx="19945">
                  <c:v>530000</c:v>
                </c:pt>
                <c:pt idx="19946">
                  <c:v>829995</c:v>
                </c:pt>
                <c:pt idx="19947">
                  <c:v>395000</c:v>
                </c:pt>
                <c:pt idx="19948">
                  <c:v>859990</c:v>
                </c:pt>
                <c:pt idx="19949">
                  <c:v>342500</c:v>
                </c:pt>
                <c:pt idx="19950">
                  <c:v>743000</c:v>
                </c:pt>
                <c:pt idx="19951">
                  <c:v>345000</c:v>
                </c:pt>
                <c:pt idx="19952">
                  <c:v>443000</c:v>
                </c:pt>
                <c:pt idx="19953">
                  <c:v>260000</c:v>
                </c:pt>
                <c:pt idx="19954">
                  <c:v>810000</c:v>
                </c:pt>
                <c:pt idx="19955">
                  <c:v>570000</c:v>
                </c:pt>
                <c:pt idx="19956" formatCode="0.00E+00">
                  <c:v>1563100</c:v>
                </c:pt>
                <c:pt idx="19957">
                  <c:v>840000</c:v>
                </c:pt>
                <c:pt idx="19958">
                  <c:v>950000</c:v>
                </c:pt>
                <c:pt idx="19959">
                  <c:v>572800</c:v>
                </c:pt>
                <c:pt idx="19960">
                  <c:v>305000</c:v>
                </c:pt>
                <c:pt idx="19961" formatCode="0.00E+00">
                  <c:v>1695000</c:v>
                </c:pt>
                <c:pt idx="19962">
                  <c:v>445000</c:v>
                </c:pt>
                <c:pt idx="19963">
                  <c:v>801000</c:v>
                </c:pt>
                <c:pt idx="19964">
                  <c:v>711000</c:v>
                </c:pt>
                <c:pt idx="19965">
                  <c:v>268500</c:v>
                </c:pt>
                <c:pt idx="19966">
                  <c:v>320000</c:v>
                </c:pt>
                <c:pt idx="19967">
                  <c:v>500000</c:v>
                </c:pt>
                <c:pt idx="19968">
                  <c:v>631625</c:v>
                </c:pt>
                <c:pt idx="19969">
                  <c:v>850000</c:v>
                </c:pt>
                <c:pt idx="19970">
                  <c:v>600000</c:v>
                </c:pt>
                <c:pt idx="19971">
                  <c:v>988500</c:v>
                </c:pt>
                <c:pt idx="19972">
                  <c:v>430236</c:v>
                </c:pt>
                <c:pt idx="19973" formatCode="0.00E+00">
                  <c:v>1266520</c:v>
                </c:pt>
                <c:pt idx="19974">
                  <c:v>689500</c:v>
                </c:pt>
                <c:pt idx="19975">
                  <c:v>175003</c:v>
                </c:pt>
                <c:pt idx="19976">
                  <c:v>459000</c:v>
                </c:pt>
                <c:pt idx="19977" formatCode="0.00E+00">
                  <c:v>1180000</c:v>
                </c:pt>
                <c:pt idx="19978">
                  <c:v>358000</c:v>
                </c:pt>
                <c:pt idx="19979">
                  <c:v>447055</c:v>
                </c:pt>
                <c:pt idx="19980">
                  <c:v>415000</c:v>
                </c:pt>
                <c:pt idx="19981" formatCode="0.00E+00">
                  <c:v>1210000</c:v>
                </c:pt>
                <c:pt idx="19982">
                  <c:v>495000</c:v>
                </c:pt>
                <c:pt idx="19983">
                  <c:v>479000</c:v>
                </c:pt>
                <c:pt idx="19984" formatCode="0.00E+00">
                  <c:v>1898000</c:v>
                </c:pt>
                <c:pt idx="19985">
                  <c:v>249900</c:v>
                </c:pt>
                <c:pt idx="19986" formatCode="0.00E+00">
                  <c:v>1465000</c:v>
                </c:pt>
                <c:pt idx="19987" formatCode="0.00E+00">
                  <c:v>1037000</c:v>
                </c:pt>
                <c:pt idx="19988">
                  <c:v>897000</c:v>
                </c:pt>
                <c:pt idx="19989" formatCode="0.00E+00">
                  <c:v>1100000</c:v>
                </c:pt>
                <c:pt idx="19990">
                  <c:v>685000</c:v>
                </c:pt>
                <c:pt idx="19991">
                  <c:v>295000</c:v>
                </c:pt>
                <c:pt idx="19992">
                  <c:v>619000</c:v>
                </c:pt>
                <c:pt idx="19993">
                  <c:v>439108</c:v>
                </c:pt>
                <c:pt idx="19994">
                  <c:v>260000</c:v>
                </c:pt>
                <c:pt idx="19995">
                  <c:v>279000</c:v>
                </c:pt>
                <c:pt idx="19996">
                  <c:v>380000</c:v>
                </c:pt>
                <c:pt idx="19997">
                  <c:v>287000</c:v>
                </c:pt>
                <c:pt idx="19998">
                  <c:v>377000</c:v>
                </c:pt>
                <c:pt idx="19999">
                  <c:v>649950</c:v>
                </c:pt>
                <c:pt idx="20000">
                  <c:v>445000</c:v>
                </c:pt>
                <c:pt idx="20001">
                  <c:v>605000</c:v>
                </c:pt>
                <c:pt idx="20002">
                  <c:v>475000</c:v>
                </c:pt>
                <c:pt idx="20003">
                  <c:v>399000</c:v>
                </c:pt>
                <c:pt idx="20004">
                  <c:v>718000</c:v>
                </c:pt>
                <c:pt idx="20005" formatCode="0.00E+00">
                  <c:v>1400000</c:v>
                </c:pt>
                <c:pt idx="20006">
                  <c:v>341000</c:v>
                </c:pt>
                <c:pt idx="20007">
                  <c:v>818000</c:v>
                </c:pt>
                <c:pt idx="20008">
                  <c:v>759000</c:v>
                </c:pt>
                <c:pt idx="20009">
                  <c:v>547500</c:v>
                </c:pt>
                <c:pt idx="20010" formatCode="0.00E+00">
                  <c:v>2700000</c:v>
                </c:pt>
                <c:pt idx="20011">
                  <c:v>358000</c:v>
                </c:pt>
                <c:pt idx="20012">
                  <c:v>412000</c:v>
                </c:pt>
                <c:pt idx="20013">
                  <c:v>245000</c:v>
                </c:pt>
                <c:pt idx="20014">
                  <c:v>460940</c:v>
                </c:pt>
                <c:pt idx="20015">
                  <c:v>321000</c:v>
                </c:pt>
                <c:pt idx="20016">
                  <c:v>633634</c:v>
                </c:pt>
                <c:pt idx="20017">
                  <c:v>290000</c:v>
                </c:pt>
                <c:pt idx="20018">
                  <c:v>445000</c:v>
                </c:pt>
                <c:pt idx="20019">
                  <c:v>887250</c:v>
                </c:pt>
                <c:pt idx="20020">
                  <c:v>739000</c:v>
                </c:pt>
                <c:pt idx="20021">
                  <c:v>429900</c:v>
                </c:pt>
                <c:pt idx="20022">
                  <c:v>459000</c:v>
                </c:pt>
                <c:pt idx="20023">
                  <c:v>240000</c:v>
                </c:pt>
                <c:pt idx="20024">
                  <c:v>566950</c:v>
                </c:pt>
                <c:pt idx="20025" formatCode="0.00E+00">
                  <c:v>1040000</c:v>
                </c:pt>
                <c:pt idx="20026">
                  <c:v>343000</c:v>
                </c:pt>
                <c:pt idx="20027">
                  <c:v>572115</c:v>
                </c:pt>
                <c:pt idx="20028">
                  <c:v>918000</c:v>
                </c:pt>
                <c:pt idx="20029">
                  <c:v>555000</c:v>
                </c:pt>
                <c:pt idx="20030">
                  <c:v>399440</c:v>
                </c:pt>
                <c:pt idx="20031">
                  <c:v>450000</c:v>
                </c:pt>
                <c:pt idx="20032">
                  <c:v>648000</c:v>
                </c:pt>
                <c:pt idx="20033">
                  <c:v>580000</c:v>
                </c:pt>
                <c:pt idx="20034">
                  <c:v>415000</c:v>
                </c:pt>
                <c:pt idx="20035">
                  <c:v>527500</c:v>
                </c:pt>
                <c:pt idx="20036">
                  <c:v>384000</c:v>
                </c:pt>
                <c:pt idx="20037">
                  <c:v>692000</c:v>
                </c:pt>
                <c:pt idx="20038">
                  <c:v>455000</c:v>
                </c:pt>
                <c:pt idx="20039" formatCode="0.00E+00">
                  <c:v>1280000</c:v>
                </c:pt>
                <c:pt idx="20040">
                  <c:v>415000</c:v>
                </c:pt>
                <c:pt idx="20041">
                  <c:v>975000</c:v>
                </c:pt>
                <c:pt idx="20042">
                  <c:v>799950</c:v>
                </c:pt>
                <c:pt idx="20043">
                  <c:v>545000</c:v>
                </c:pt>
                <c:pt idx="20044">
                  <c:v>429900</c:v>
                </c:pt>
                <c:pt idx="20045">
                  <c:v>275000</c:v>
                </c:pt>
                <c:pt idx="20046">
                  <c:v>498000</c:v>
                </c:pt>
                <c:pt idx="20047">
                  <c:v>754950</c:v>
                </c:pt>
                <c:pt idx="20048">
                  <c:v>895000</c:v>
                </c:pt>
                <c:pt idx="20049">
                  <c:v>580000</c:v>
                </c:pt>
                <c:pt idx="20050">
                  <c:v>379900</c:v>
                </c:pt>
                <c:pt idx="20051">
                  <c:v>245000</c:v>
                </c:pt>
                <c:pt idx="20052">
                  <c:v>417000</c:v>
                </c:pt>
                <c:pt idx="20053">
                  <c:v>555000</c:v>
                </c:pt>
                <c:pt idx="20054">
                  <c:v>555000</c:v>
                </c:pt>
                <c:pt idx="20055">
                  <c:v>353000</c:v>
                </c:pt>
                <c:pt idx="20056">
                  <c:v>539000</c:v>
                </c:pt>
                <c:pt idx="20057">
                  <c:v>434900</c:v>
                </c:pt>
                <c:pt idx="20058">
                  <c:v>325000</c:v>
                </c:pt>
                <c:pt idx="20059">
                  <c:v>650000</c:v>
                </c:pt>
                <c:pt idx="20060">
                  <c:v>379950</c:v>
                </c:pt>
                <c:pt idx="20061">
                  <c:v>700000</c:v>
                </c:pt>
                <c:pt idx="20062">
                  <c:v>675000</c:v>
                </c:pt>
                <c:pt idx="20063">
                  <c:v>379000</c:v>
                </c:pt>
                <c:pt idx="20064">
                  <c:v>571000</c:v>
                </c:pt>
                <c:pt idx="20065">
                  <c:v>475000</c:v>
                </c:pt>
                <c:pt idx="20066">
                  <c:v>769900</c:v>
                </c:pt>
                <c:pt idx="20067">
                  <c:v>633000</c:v>
                </c:pt>
                <c:pt idx="20068">
                  <c:v>635000</c:v>
                </c:pt>
                <c:pt idx="20069" formatCode="0.00E+00">
                  <c:v>1238000</c:v>
                </c:pt>
                <c:pt idx="20070">
                  <c:v>524000</c:v>
                </c:pt>
                <c:pt idx="20071">
                  <c:v>485000</c:v>
                </c:pt>
                <c:pt idx="20072" formatCode="0.00E+00">
                  <c:v>1030000</c:v>
                </c:pt>
                <c:pt idx="20073">
                  <c:v>650000</c:v>
                </c:pt>
                <c:pt idx="20074">
                  <c:v>754842</c:v>
                </c:pt>
                <c:pt idx="20075">
                  <c:v>428900</c:v>
                </c:pt>
                <c:pt idx="20076">
                  <c:v>329900</c:v>
                </c:pt>
                <c:pt idx="20077" formatCode="0.00E+00">
                  <c:v>1035290</c:v>
                </c:pt>
                <c:pt idx="20078">
                  <c:v>544999</c:v>
                </c:pt>
                <c:pt idx="20079">
                  <c:v>449950</c:v>
                </c:pt>
                <c:pt idx="20080">
                  <c:v>635000</c:v>
                </c:pt>
                <c:pt idx="20081">
                  <c:v>599000</c:v>
                </c:pt>
                <c:pt idx="20082">
                  <c:v>478000</c:v>
                </c:pt>
                <c:pt idx="20083">
                  <c:v>388000</c:v>
                </c:pt>
                <c:pt idx="20084">
                  <c:v>809950</c:v>
                </c:pt>
                <c:pt idx="20085" formatCode="0.00E+00">
                  <c:v>1060000</c:v>
                </c:pt>
                <c:pt idx="20086">
                  <c:v>659000</c:v>
                </c:pt>
                <c:pt idx="20087">
                  <c:v>971971</c:v>
                </c:pt>
                <c:pt idx="20088">
                  <c:v>389000</c:v>
                </c:pt>
                <c:pt idx="20089">
                  <c:v>355000</c:v>
                </c:pt>
                <c:pt idx="20090">
                  <c:v>551500</c:v>
                </c:pt>
                <c:pt idx="20091">
                  <c:v>417838</c:v>
                </c:pt>
                <c:pt idx="20092" formatCode="0.00E+00">
                  <c:v>1750000</c:v>
                </c:pt>
                <c:pt idx="20093">
                  <c:v>399950</c:v>
                </c:pt>
                <c:pt idx="20094">
                  <c:v>740000</c:v>
                </c:pt>
                <c:pt idx="20095">
                  <c:v>335000</c:v>
                </c:pt>
                <c:pt idx="20096" formatCode="0.00E+00">
                  <c:v>2250000</c:v>
                </c:pt>
                <c:pt idx="20097">
                  <c:v>667000</c:v>
                </c:pt>
                <c:pt idx="20098">
                  <c:v>920000</c:v>
                </c:pt>
                <c:pt idx="20099">
                  <c:v>368000</c:v>
                </c:pt>
                <c:pt idx="20100">
                  <c:v>307000</c:v>
                </c:pt>
                <c:pt idx="20101">
                  <c:v>550000</c:v>
                </c:pt>
                <c:pt idx="20102">
                  <c:v>594491</c:v>
                </c:pt>
                <c:pt idx="20103">
                  <c:v>460458</c:v>
                </c:pt>
                <c:pt idx="20104">
                  <c:v>859000</c:v>
                </c:pt>
                <c:pt idx="20105">
                  <c:v>399950</c:v>
                </c:pt>
                <c:pt idx="20106">
                  <c:v>547500</c:v>
                </c:pt>
                <c:pt idx="20107">
                  <c:v>310000</c:v>
                </c:pt>
                <c:pt idx="20108">
                  <c:v>939000</c:v>
                </c:pt>
                <c:pt idx="20109">
                  <c:v>329900</c:v>
                </c:pt>
                <c:pt idx="20110">
                  <c:v>436000</c:v>
                </c:pt>
                <c:pt idx="20111">
                  <c:v>320000</c:v>
                </c:pt>
                <c:pt idx="20112">
                  <c:v>375000</c:v>
                </c:pt>
                <c:pt idx="20113">
                  <c:v>392137</c:v>
                </c:pt>
                <c:pt idx="20114">
                  <c:v>520000</c:v>
                </c:pt>
                <c:pt idx="20115">
                  <c:v>535000</c:v>
                </c:pt>
                <c:pt idx="20116">
                  <c:v>407000</c:v>
                </c:pt>
                <c:pt idx="20117">
                  <c:v>424950</c:v>
                </c:pt>
                <c:pt idx="20118">
                  <c:v>290000</c:v>
                </c:pt>
                <c:pt idx="20119">
                  <c:v>399000</c:v>
                </c:pt>
                <c:pt idx="20120">
                  <c:v>439990</c:v>
                </c:pt>
                <c:pt idx="20121">
                  <c:v>635000</c:v>
                </c:pt>
                <c:pt idx="20122">
                  <c:v>635000</c:v>
                </c:pt>
                <c:pt idx="20123">
                  <c:v>351000</c:v>
                </c:pt>
                <c:pt idx="20124">
                  <c:v>437500</c:v>
                </c:pt>
                <c:pt idx="20125">
                  <c:v>919204</c:v>
                </c:pt>
                <c:pt idx="20126">
                  <c:v>923990</c:v>
                </c:pt>
                <c:pt idx="20127">
                  <c:v>639888</c:v>
                </c:pt>
                <c:pt idx="20128">
                  <c:v>675000</c:v>
                </c:pt>
                <c:pt idx="20129">
                  <c:v>899900</c:v>
                </c:pt>
                <c:pt idx="20130">
                  <c:v>252000</c:v>
                </c:pt>
                <c:pt idx="20131">
                  <c:v>925000</c:v>
                </c:pt>
                <c:pt idx="20132">
                  <c:v>552000</c:v>
                </c:pt>
                <c:pt idx="20133">
                  <c:v>388500</c:v>
                </c:pt>
                <c:pt idx="20134">
                  <c:v>548000</c:v>
                </c:pt>
                <c:pt idx="20135">
                  <c:v>254950</c:v>
                </c:pt>
                <c:pt idx="20136" formatCode="0.00E+00">
                  <c:v>1237500</c:v>
                </c:pt>
                <c:pt idx="20137">
                  <c:v>629000</c:v>
                </c:pt>
                <c:pt idx="20138">
                  <c:v>734000</c:v>
                </c:pt>
                <c:pt idx="20139">
                  <c:v>309000</c:v>
                </c:pt>
                <c:pt idx="20140">
                  <c:v>554950</c:v>
                </c:pt>
                <c:pt idx="20141">
                  <c:v>785000</c:v>
                </c:pt>
                <c:pt idx="20142">
                  <c:v>550000</c:v>
                </c:pt>
                <c:pt idx="20143" formatCode="0.00E+00">
                  <c:v>1010000</c:v>
                </c:pt>
                <c:pt idx="20144" formatCode="0.00E+00">
                  <c:v>1575000</c:v>
                </c:pt>
                <c:pt idx="20145">
                  <c:v>309000</c:v>
                </c:pt>
                <c:pt idx="20146">
                  <c:v>328423</c:v>
                </c:pt>
                <c:pt idx="20147">
                  <c:v>345000</c:v>
                </c:pt>
                <c:pt idx="20148">
                  <c:v>660000</c:v>
                </c:pt>
                <c:pt idx="20149">
                  <c:v>385000</c:v>
                </c:pt>
                <c:pt idx="20150">
                  <c:v>459000</c:v>
                </c:pt>
                <c:pt idx="20151">
                  <c:v>248000</c:v>
                </c:pt>
                <c:pt idx="20152" formatCode="0.00E+00">
                  <c:v>1481000</c:v>
                </c:pt>
                <c:pt idx="20153">
                  <c:v>379000</c:v>
                </c:pt>
                <c:pt idx="20154" formatCode="0.00E+00">
                  <c:v>2945000</c:v>
                </c:pt>
                <c:pt idx="20155">
                  <c:v>395000</c:v>
                </c:pt>
                <c:pt idx="20156">
                  <c:v>535000</c:v>
                </c:pt>
                <c:pt idx="20157">
                  <c:v>970000</c:v>
                </c:pt>
                <c:pt idx="20158">
                  <c:v>205000</c:v>
                </c:pt>
                <c:pt idx="20159">
                  <c:v>310000</c:v>
                </c:pt>
                <c:pt idx="20160">
                  <c:v>334500</c:v>
                </c:pt>
                <c:pt idx="20161">
                  <c:v>995000</c:v>
                </c:pt>
                <c:pt idx="20162">
                  <c:v>370228</c:v>
                </c:pt>
                <c:pt idx="20163">
                  <c:v>383000</c:v>
                </c:pt>
                <c:pt idx="20164">
                  <c:v>384500</c:v>
                </c:pt>
                <c:pt idx="20165">
                  <c:v>865000</c:v>
                </c:pt>
                <c:pt idx="20166" formatCode="0.00E+00">
                  <c:v>1051000</c:v>
                </c:pt>
                <c:pt idx="20167">
                  <c:v>502000</c:v>
                </c:pt>
                <c:pt idx="20168" formatCode="0.00E+00">
                  <c:v>1750000</c:v>
                </c:pt>
                <c:pt idx="20169">
                  <c:v>569995</c:v>
                </c:pt>
                <c:pt idx="20170">
                  <c:v>749950</c:v>
                </c:pt>
                <c:pt idx="20171">
                  <c:v>550000</c:v>
                </c:pt>
                <c:pt idx="20172">
                  <c:v>525000</c:v>
                </c:pt>
                <c:pt idx="20173">
                  <c:v>516000</c:v>
                </c:pt>
                <c:pt idx="20174" formatCode="0.00E+00">
                  <c:v>1350000</c:v>
                </c:pt>
                <c:pt idx="20175">
                  <c:v>440000</c:v>
                </c:pt>
                <c:pt idx="20176">
                  <c:v>660000</c:v>
                </c:pt>
                <c:pt idx="20177">
                  <c:v>261950</c:v>
                </c:pt>
                <c:pt idx="20178">
                  <c:v>551000</c:v>
                </c:pt>
                <c:pt idx="20179">
                  <c:v>665000</c:v>
                </c:pt>
                <c:pt idx="20180">
                  <c:v>610000</c:v>
                </c:pt>
                <c:pt idx="20181">
                  <c:v>645000</c:v>
                </c:pt>
                <c:pt idx="20182">
                  <c:v>536751</c:v>
                </c:pt>
                <c:pt idx="20183">
                  <c:v>260000</c:v>
                </c:pt>
                <c:pt idx="20184" formatCode="0.00E+00">
                  <c:v>1312000</c:v>
                </c:pt>
                <c:pt idx="20185">
                  <c:v>429900</c:v>
                </c:pt>
                <c:pt idx="20186">
                  <c:v>535000</c:v>
                </c:pt>
                <c:pt idx="20187">
                  <c:v>462550</c:v>
                </c:pt>
                <c:pt idx="20188">
                  <c:v>602000</c:v>
                </c:pt>
                <c:pt idx="20189">
                  <c:v>730000</c:v>
                </c:pt>
                <c:pt idx="20190">
                  <c:v>300500</c:v>
                </c:pt>
                <c:pt idx="20191">
                  <c:v>675000</c:v>
                </c:pt>
                <c:pt idx="20192">
                  <c:v>415000</c:v>
                </c:pt>
                <c:pt idx="20193">
                  <c:v>614000</c:v>
                </c:pt>
                <c:pt idx="20194">
                  <c:v>385000</c:v>
                </c:pt>
                <c:pt idx="20195">
                  <c:v>594000</c:v>
                </c:pt>
                <c:pt idx="20196">
                  <c:v>860000</c:v>
                </c:pt>
                <c:pt idx="20197" formatCode="0.00E+00">
                  <c:v>1104500</c:v>
                </c:pt>
                <c:pt idx="20198">
                  <c:v>775000</c:v>
                </c:pt>
                <c:pt idx="20199">
                  <c:v>430760</c:v>
                </c:pt>
                <c:pt idx="20200">
                  <c:v>755000</c:v>
                </c:pt>
                <c:pt idx="20201">
                  <c:v>640000</c:v>
                </c:pt>
                <c:pt idx="20202">
                  <c:v>613500</c:v>
                </c:pt>
                <c:pt idx="20203">
                  <c:v>780000</c:v>
                </c:pt>
                <c:pt idx="20204">
                  <c:v>550000</c:v>
                </c:pt>
                <c:pt idx="20205">
                  <c:v>789500</c:v>
                </c:pt>
                <c:pt idx="20206">
                  <c:v>592000</c:v>
                </c:pt>
                <c:pt idx="20207">
                  <c:v>454950</c:v>
                </c:pt>
                <c:pt idx="20208">
                  <c:v>475000</c:v>
                </c:pt>
                <c:pt idx="20209">
                  <c:v>659000</c:v>
                </c:pt>
                <c:pt idx="20210">
                  <c:v>570000</c:v>
                </c:pt>
                <c:pt idx="20211">
                  <c:v>347500</c:v>
                </c:pt>
                <c:pt idx="20212">
                  <c:v>205000</c:v>
                </c:pt>
                <c:pt idx="20213">
                  <c:v>380000</c:v>
                </c:pt>
                <c:pt idx="20214">
                  <c:v>718000</c:v>
                </c:pt>
                <c:pt idx="20215">
                  <c:v>515805</c:v>
                </c:pt>
                <c:pt idx="20216" formatCode="0.00E+00">
                  <c:v>1029280</c:v>
                </c:pt>
                <c:pt idx="20217">
                  <c:v>437718</c:v>
                </c:pt>
                <c:pt idx="20218">
                  <c:v>450000</c:v>
                </c:pt>
                <c:pt idx="20219">
                  <c:v>515000</c:v>
                </c:pt>
                <c:pt idx="20220">
                  <c:v>204000</c:v>
                </c:pt>
                <c:pt idx="20221">
                  <c:v>360000</c:v>
                </c:pt>
                <c:pt idx="20222">
                  <c:v>550000</c:v>
                </c:pt>
                <c:pt idx="20223">
                  <c:v>650880</c:v>
                </c:pt>
                <c:pt idx="20224" formatCode="0.00E+00">
                  <c:v>1789950</c:v>
                </c:pt>
                <c:pt idx="20225">
                  <c:v>895900</c:v>
                </c:pt>
                <c:pt idx="20226">
                  <c:v>585000</c:v>
                </c:pt>
                <c:pt idx="20227">
                  <c:v>380000</c:v>
                </c:pt>
                <c:pt idx="20228">
                  <c:v>565997</c:v>
                </c:pt>
                <c:pt idx="20229">
                  <c:v>459000</c:v>
                </c:pt>
                <c:pt idx="20230">
                  <c:v>550000</c:v>
                </c:pt>
                <c:pt idx="20231">
                  <c:v>500000</c:v>
                </c:pt>
                <c:pt idx="20232">
                  <c:v>461500</c:v>
                </c:pt>
                <c:pt idx="20233" formatCode="0.00E+00">
                  <c:v>2150000</c:v>
                </c:pt>
                <c:pt idx="20234">
                  <c:v>790000</c:v>
                </c:pt>
                <c:pt idx="20235">
                  <c:v>735000</c:v>
                </c:pt>
                <c:pt idx="20236">
                  <c:v>588000</c:v>
                </c:pt>
                <c:pt idx="20237">
                  <c:v>724500</c:v>
                </c:pt>
                <c:pt idx="20238">
                  <c:v>749000</c:v>
                </c:pt>
                <c:pt idx="20239">
                  <c:v>720000</c:v>
                </c:pt>
                <c:pt idx="20240">
                  <c:v>250000</c:v>
                </c:pt>
                <c:pt idx="20241">
                  <c:v>790000</c:v>
                </c:pt>
                <c:pt idx="20242">
                  <c:v>392440</c:v>
                </c:pt>
                <c:pt idx="20243">
                  <c:v>280000</c:v>
                </c:pt>
                <c:pt idx="20244" formatCode="0.00E+00">
                  <c:v>1333000</c:v>
                </c:pt>
                <c:pt idx="20245">
                  <c:v>649000</c:v>
                </c:pt>
                <c:pt idx="20246">
                  <c:v>457000</c:v>
                </c:pt>
                <c:pt idx="20247" formatCode="0.00E+00">
                  <c:v>2225000</c:v>
                </c:pt>
                <c:pt idx="20248">
                  <c:v>453000</c:v>
                </c:pt>
                <c:pt idx="20249">
                  <c:v>329780</c:v>
                </c:pt>
                <c:pt idx="20250" formatCode="0.00E+00">
                  <c:v>1050000</c:v>
                </c:pt>
                <c:pt idx="20251">
                  <c:v>771005</c:v>
                </c:pt>
                <c:pt idx="20252" formatCode="0.00E+00">
                  <c:v>1300000</c:v>
                </c:pt>
                <c:pt idx="20253">
                  <c:v>607500</c:v>
                </c:pt>
                <c:pt idx="20254">
                  <c:v>278000</c:v>
                </c:pt>
                <c:pt idx="20255">
                  <c:v>475000</c:v>
                </c:pt>
                <c:pt idx="20256">
                  <c:v>270000</c:v>
                </c:pt>
                <c:pt idx="20257" formatCode="0.00E+00">
                  <c:v>1302000</c:v>
                </c:pt>
                <c:pt idx="20258">
                  <c:v>778983</c:v>
                </c:pt>
                <c:pt idx="20259">
                  <c:v>221000</c:v>
                </c:pt>
                <c:pt idx="20260">
                  <c:v>338800</c:v>
                </c:pt>
                <c:pt idx="20261">
                  <c:v>834995</c:v>
                </c:pt>
                <c:pt idx="20262">
                  <c:v>550000</c:v>
                </c:pt>
                <c:pt idx="20263">
                  <c:v>575000</c:v>
                </c:pt>
                <c:pt idx="20264">
                  <c:v>649000</c:v>
                </c:pt>
                <c:pt idx="20265">
                  <c:v>545000</c:v>
                </c:pt>
                <c:pt idx="20266">
                  <c:v>625000</c:v>
                </c:pt>
                <c:pt idx="20267" formatCode="0.00E+00">
                  <c:v>1042000</c:v>
                </c:pt>
                <c:pt idx="20268">
                  <c:v>611000</c:v>
                </c:pt>
                <c:pt idx="20269">
                  <c:v>300000</c:v>
                </c:pt>
                <c:pt idx="20270">
                  <c:v>577000</c:v>
                </c:pt>
                <c:pt idx="20271">
                  <c:v>349990</c:v>
                </c:pt>
                <c:pt idx="20272">
                  <c:v>650000</c:v>
                </c:pt>
                <c:pt idx="20273">
                  <c:v>378000</c:v>
                </c:pt>
                <c:pt idx="20274">
                  <c:v>313200</c:v>
                </c:pt>
                <c:pt idx="20275" formatCode="0.00E+00">
                  <c:v>1206690</c:v>
                </c:pt>
                <c:pt idx="20276">
                  <c:v>252500</c:v>
                </c:pt>
                <c:pt idx="20277">
                  <c:v>308000</c:v>
                </c:pt>
                <c:pt idx="20278">
                  <c:v>803100</c:v>
                </c:pt>
                <c:pt idx="20279">
                  <c:v>415000</c:v>
                </c:pt>
                <c:pt idx="20280">
                  <c:v>785000</c:v>
                </c:pt>
                <c:pt idx="20281">
                  <c:v>499950</c:v>
                </c:pt>
                <c:pt idx="20282">
                  <c:v>216000</c:v>
                </c:pt>
                <c:pt idx="20283">
                  <c:v>380000</c:v>
                </c:pt>
                <c:pt idx="20284">
                  <c:v>345000</c:v>
                </c:pt>
                <c:pt idx="20285">
                  <c:v>456500</c:v>
                </c:pt>
                <c:pt idx="20286">
                  <c:v>382495</c:v>
                </c:pt>
                <c:pt idx="20287">
                  <c:v>324950</c:v>
                </c:pt>
                <c:pt idx="20288">
                  <c:v>436472</c:v>
                </c:pt>
                <c:pt idx="20289">
                  <c:v>365250</c:v>
                </c:pt>
                <c:pt idx="20290">
                  <c:v>919990</c:v>
                </c:pt>
                <c:pt idx="20291">
                  <c:v>316475</c:v>
                </c:pt>
                <c:pt idx="20292">
                  <c:v>425000</c:v>
                </c:pt>
                <c:pt idx="20293">
                  <c:v>302860</c:v>
                </c:pt>
                <c:pt idx="20294">
                  <c:v>298000</c:v>
                </c:pt>
                <c:pt idx="20295" formatCode="0.00E+00">
                  <c:v>3204000</c:v>
                </c:pt>
                <c:pt idx="20296">
                  <c:v>950000</c:v>
                </c:pt>
                <c:pt idx="20297">
                  <c:v>333000</c:v>
                </c:pt>
                <c:pt idx="20298">
                  <c:v>289950</c:v>
                </c:pt>
                <c:pt idx="20299">
                  <c:v>419950</c:v>
                </c:pt>
                <c:pt idx="20300">
                  <c:v>306000</c:v>
                </c:pt>
                <c:pt idx="20301">
                  <c:v>498445</c:v>
                </c:pt>
                <c:pt idx="20302">
                  <c:v>775950</c:v>
                </c:pt>
                <c:pt idx="20303">
                  <c:v>605000</c:v>
                </c:pt>
                <c:pt idx="20304">
                  <c:v>520000</c:v>
                </c:pt>
                <c:pt idx="20305">
                  <c:v>849990</c:v>
                </c:pt>
                <c:pt idx="20306">
                  <c:v>767450</c:v>
                </c:pt>
                <c:pt idx="20307">
                  <c:v>665000</c:v>
                </c:pt>
                <c:pt idx="20308">
                  <c:v>525000</c:v>
                </c:pt>
                <c:pt idx="20309">
                  <c:v>870515</c:v>
                </c:pt>
                <c:pt idx="20310">
                  <c:v>390000</c:v>
                </c:pt>
                <c:pt idx="20311">
                  <c:v>500000</c:v>
                </c:pt>
                <c:pt idx="20312">
                  <c:v>399950</c:v>
                </c:pt>
                <c:pt idx="20313">
                  <c:v>305000</c:v>
                </c:pt>
                <c:pt idx="20314">
                  <c:v>255000</c:v>
                </c:pt>
                <c:pt idx="20315">
                  <c:v>415000</c:v>
                </c:pt>
                <c:pt idx="20316">
                  <c:v>716500</c:v>
                </c:pt>
                <c:pt idx="20317">
                  <c:v>425000</c:v>
                </c:pt>
                <c:pt idx="20318">
                  <c:v>540000</c:v>
                </c:pt>
                <c:pt idx="20319">
                  <c:v>324747</c:v>
                </c:pt>
                <c:pt idx="20320">
                  <c:v>385000</c:v>
                </c:pt>
                <c:pt idx="20321">
                  <c:v>270000</c:v>
                </c:pt>
                <c:pt idx="20322" formatCode="0.00E+00">
                  <c:v>1240000</c:v>
                </c:pt>
                <c:pt idx="20323">
                  <c:v>672000</c:v>
                </c:pt>
                <c:pt idx="20324">
                  <c:v>310000</c:v>
                </c:pt>
                <c:pt idx="20325" formatCode="0.00E+00">
                  <c:v>3000000</c:v>
                </c:pt>
                <c:pt idx="20326" formatCode="0.00E+00">
                  <c:v>2350000</c:v>
                </c:pt>
                <c:pt idx="20327">
                  <c:v>427000</c:v>
                </c:pt>
                <c:pt idx="20328">
                  <c:v>389950</c:v>
                </c:pt>
                <c:pt idx="20329">
                  <c:v>309620</c:v>
                </c:pt>
                <c:pt idx="20330">
                  <c:v>399895</c:v>
                </c:pt>
                <c:pt idx="20331">
                  <c:v>442515</c:v>
                </c:pt>
                <c:pt idx="20332">
                  <c:v>375000</c:v>
                </c:pt>
                <c:pt idx="20333">
                  <c:v>309780</c:v>
                </c:pt>
                <c:pt idx="20334">
                  <c:v>425000</c:v>
                </c:pt>
                <c:pt idx="20335">
                  <c:v>405000</c:v>
                </c:pt>
                <c:pt idx="20336">
                  <c:v>356250</c:v>
                </c:pt>
                <c:pt idx="20337">
                  <c:v>550000</c:v>
                </c:pt>
                <c:pt idx="20338">
                  <c:v>340000</c:v>
                </c:pt>
                <c:pt idx="20339">
                  <c:v>362865</c:v>
                </c:pt>
                <c:pt idx="20340" formatCode="0.00E+00">
                  <c:v>1360000</c:v>
                </c:pt>
                <c:pt idx="20341">
                  <c:v>830000</c:v>
                </c:pt>
                <c:pt idx="20342" formatCode="0.00E+00">
                  <c:v>1598000</c:v>
                </c:pt>
                <c:pt idx="20343">
                  <c:v>855000</c:v>
                </c:pt>
                <c:pt idx="20344" formatCode="0.00E+00">
                  <c:v>1205000</c:v>
                </c:pt>
                <c:pt idx="20345" formatCode="0.00E+00">
                  <c:v>1385000</c:v>
                </c:pt>
                <c:pt idx="20346">
                  <c:v>400200</c:v>
                </c:pt>
                <c:pt idx="20347">
                  <c:v>235000</c:v>
                </c:pt>
                <c:pt idx="20348">
                  <c:v>349950</c:v>
                </c:pt>
                <c:pt idx="20349">
                  <c:v>659950</c:v>
                </c:pt>
                <c:pt idx="20350">
                  <c:v>785000</c:v>
                </c:pt>
                <c:pt idx="20351">
                  <c:v>475000</c:v>
                </c:pt>
                <c:pt idx="20352">
                  <c:v>263900</c:v>
                </c:pt>
                <c:pt idx="20353">
                  <c:v>342000</c:v>
                </c:pt>
                <c:pt idx="20354">
                  <c:v>367899</c:v>
                </c:pt>
                <c:pt idx="20355">
                  <c:v>657044</c:v>
                </c:pt>
                <c:pt idx="20356">
                  <c:v>359950</c:v>
                </c:pt>
                <c:pt idx="20357">
                  <c:v>879950</c:v>
                </c:pt>
                <c:pt idx="20358">
                  <c:v>550000</c:v>
                </c:pt>
                <c:pt idx="20359">
                  <c:v>279000</c:v>
                </c:pt>
                <c:pt idx="20360">
                  <c:v>255000</c:v>
                </c:pt>
                <c:pt idx="20361">
                  <c:v>609500</c:v>
                </c:pt>
                <c:pt idx="20362">
                  <c:v>420000</c:v>
                </c:pt>
                <c:pt idx="20363">
                  <c:v>570000</c:v>
                </c:pt>
                <c:pt idx="20364">
                  <c:v>439000</c:v>
                </c:pt>
                <c:pt idx="20365">
                  <c:v>310000</c:v>
                </c:pt>
                <c:pt idx="20366">
                  <c:v>635000</c:v>
                </c:pt>
                <c:pt idx="20367">
                  <c:v>399950</c:v>
                </c:pt>
                <c:pt idx="20368">
                  <c:v>805000</c:v>
                </c:pt>
                <c:pt idx="20369" formatCode="0.00E+00">
                  <c:v>1800000</c:v>
                </c:pt>
                <c:pt idx="20370" formatCode="0.00E+00">
                  <c:v>1205000</c:v>
                </c:pt>
                <c:pt idx="20371">
                  <c:v>745000</c:v>
                </c:pt>
                <c:pt idx="20372">
                  <c:v>329445</c:v>
                </c:pt>
                <c:pt idx="20373">
                  <c:v>588000</c:v>
                </c:pt>
                <c:pt idx="20374">
                  <c:v>494815</c:v>
                </c:pt>
                <c:pt idx="20375">
                  <c:v>591975</c:v>
                </c:pt>
                <c:pt idx="20376">
                  <c:v>600000</c:v>
                </c:pt>
                <c:pt idx="20377">
                  <c:v>673000</c:v>
                </c:pt>
                <c:pt idx="20378">
                  <c:v>889950</c:v>
                </c:pt>
                <c:pt idx="20379">
                  <c:v>500000</c:v>
                </c:pt>
                <c:pt idx="20380">
                  <c:v>500000</c:v>
                </c:pt>
                <c:pt idx="20381">
                  <c:v>890000</c:v>
                </c:pt>
                <c:pt idx="20382">
                  <c:v>437000</c:v>
                </c:pt>
                <c:pt idx="20383">
                  <c:v>419700</c:v>
                </c:pt>
                <c:pt idx="20384">
                  <c:v>394000</c:v>
                </c:pt>
                <c:pt idx="20385">
                  <c:v>342000</c:v>
                </c:pt>
                <c:pt idx="20386">
                  <c:v>420000</c:v>
                </c:pt>
                <c:pt idx="20387">
                  <c:v>580000</c:v>
                </c:pt>
                <c:pt idx="20388">
                  <c:v>343000</c:v>
                </c:pt>
                <c:pt idx="20389">
                  <c:v>390000</c:v>
                </c:pt>
                <c:pt idx="20390">
                  <c:v>274000</c:v>
                </c:pt>
                <c:pt idx="20391">
                  <c:v>700000</c:v>
                </c:pt>
                <c:pt idx="20392">
                  <c:v>838000</c:v>
                </c:pt>
                <c:pt idx="20393">
                  <c:v>300000</c:v>
                </c:pt>
                <c:pt idx="20394">
                  <c:v>467000</c:v>
                </c:pt>
                <c:pt idx="20395">
                  <c:v>395000</c:v>
                </c:pt>
                <c:pt idx="20396">
                  <c:v>734000</c:v>
                </c:pt>
                <c:pt idx="20397">
                  <c:v>480000</c:v>
                </c:pt>
                <c:pt idx="20398">
                  <c:v>539000</c:v>
                </c:pt>
                <c:pt idx="20399">
                  <c:v>459950</c:v>
                </c:pt>
                <c:pt idx="20400">
                  <c:v>306500</c:v>
                </c:pt>
                <c:pt idx="20401">
                  <c:v>408474</c:v>
                </c:pt>
                <c:pt idx="20402">
                  <c:v>437000</c:v>
                </c:pt>
                <c:pt idx="20403">
                  <c:v>160797</c:v>
                </c:pt>
                <c:pt idx="20404">
                  <c:v>729000</c:v>
                </c:pt>
                <c:pt idx="20405">
                  <c:v>499000</c:v>
                </c:pt>
                <c:pt idx="20406">
                  <c:v>359950</c:v>
                </c:pt>
                <c:pt idx="20407">
                  <c:v>929000</c:v>
                </c:pt>
                <c:pt idx="20408">
                  <c:v>529950</c:v>
                </c:pt>
                <c:pt idx="20409">
                  <c:v>461000</c:v>
                </c:pt>
                <c:pt idx="20410">
                  <c:v>271115</c:v>
                </c:pt>
                <c:pt idx="20411">
                  <c:v>653000</c:v>
                </c:pt>
                <c:pt idx="20412">
                  <c:v>565000</c:v>
                </c:pt>
                <c:pt idx="20413">
                  <c:v>529950</c:v>
                </c:pt>
                <c:pt idx="20414">
                  <c:v>585000</c:v>
                </c:pt>
                <c:pt idx="20415">
                  <c:v>609000</c:v>
                </c:pt>
                <c:pt idx="20416">
                  <c:v>267000</c:v>
                </c:pt>
                <c:pt idx="20417">
                  <c:v>557000</c:v>
                </c:pt>
                <c:pt idx="20418">
                  <c:v>709950</c:v>
                </c:pt>
                <c:pt idx="20419">
                  <c:v>625000</c:v>
                </c:pt>
                <c:pt idx="20420">
                  <c:v>599000</c:v>
                </c:pt>
                <c:pt idx="20421">
                  <c:v>920000</c:v>
                </c:pt>
                <c:pt idx="20422" formatCode="0.00E+00">
                  <c:v>1285000</c:v>
                </c:pt>
                <c:pt idx="20423">
                  <c:v>324500</c:v>
                </c:pt>
                <c:pt idx="20424">
                  <c:v>471500</c:v>
                </c:pt>
                <c:pt idx="20425" formatCode="0.00E+00">
                  <c:v>1015000</c:v>
                </c:pt>
                <c:pt idx="20426">
                  <c:v>998000</c:v>
                </c:pt>
                <c:pt idx="20427">
                  <c:v>262000</c:v>
                </c:pt>
                <c:pt idx="20428">
                  <c:v>844000</c:v>
                </c:pt>
                <c:pt idx="20429">
                  <c:v>745641</c:v>
                </c:pt>
                <c:pt idx="20430">
                  <c:v>659950</c:v>
                </c:pt>
                <c:pt idx="20431">
                  <c:v>339989</c:v>
                </c:pt>
                <c:pt idx="20432">
                  <c:v>352500</c:v>
                </c:pt>
                <c:pt idx="20433">
                  <c:v>525000</c:v>
                </c:pt>
                <c:pt idx="20434" formatCode="0.00E+00">
                  <c:v>1138990</c:v>
                </c:pt>
                <c:pt idx="20435">
                  <c:v>491000</c:v>
                </c:pt>
                <c:pt idx="20436">
                  <c:v>675000</c:v>
                </c:pt>
                <c:pt idx="20437">
                  <c:v>344000</c:v>
                </c:pt>
                <c:pt idx="20438">
                  <c:v>530000</c:v>
                </c:pt>
                <c:pt idx="20439">
                  <c:v>290500</c:v>
                </c:pt>
                <c:pt idx="20440">
                  <c:v>335000</c:v>
                </c:pt>
                <c:pt idx="20441" formatCode="0.00E+00">
                  <c:v>2998000</c:v>
                </c:pt>
                <c:pt idx="20442">
                  <c:v>379000</c:v>
                </c:pt>
                <c:pt idx="20443">
                  <c:v>385000</c:v>
                </c:pt>
                <c:pt idx="20444">
                  <c:v>500012</c:v>
                </c:pt>
                <c:pt idx="20445">
                  <c:v>366750</c:v>
                </c:pt>
                <c:pt idx="20446">
                  <c:v>405000</c:v>
                </c:pt>
                <c:pt idx="20447">
                  <c:v>356999</c:v>
                </c:pt>
                <c:pt idx="20448">
                  <c:v>590000</c:v>
                </c:pt>
                <c:pt idx="20449">
                  <c:v>294000</c:v>
                </c:pt>
                <c:pt idx="20450">
                  <c:v>731500</c:v>
                </c:pt>
                <c:pt idx="20451">
                  <c:v>837219</c:v>
                </c:pt>
                <c:pt idx="20452" formatCode="0.00E+00">
                  <c:v>1600000</c:v>
                </c:pt>
                <c:pt idx="20453">
                  <c:v>798800</c:v>
                </c:pt>
                <c:pt idx="20454">
                  <c:v>482500</c:v>
                </c:pt>
                <c:pt idx="20455">
                  <c:v>820000</c:v>
                </c:pt>
                <c:pt idx="20456">
                  <c:v>319000</c:v>
                </c:pt>
                <c:pt idx="20457">
                  <c:v>950000</c:v>
                </c:pt>
                <c:pt idx="20458" formatCode="0.00E+00">
                  <c:v>1267500</c:v>
                </c:pt>
                <c:pt idx="20459">
                  <c:v>378000</c:v>
                </c:pt>
                <c:pt idx="20460" formatCode="0.00E+00">
                  <c:v>3345000</c:v>
                </c:pt>
                <c:pt idx="20461">
                  <c:v>489950</c:v>
                </c:pt>
                <c:pt idx="20462">
                  <c:v>345000</c:v>
                </c:pt>
                <c:pt idx="20463">
                  <c:v>510000</c:v>
                </c:pt>
                <c:pt idx="20464">
                  <c:v>432500</c:v>
                </c:pt>
                <c:pt idx="20465">
                  <c:v>650000</c:v>
                </c:pt>
                <c:pt idx="20466">
                  <c:v>750000</c:v>
                </c:pt>
                <c:pt idx="20467">
                  <c:v>870000</c:v>
                </c:pt>
                <c:pt idx="20468">
                  <c:v>900000</c:v>
                </c:pt>
                <c:pt idx="20469">
                  <c:v>664950</c:v>
                </c:pt>
                <c:pt idx="20470">
                  <c:v>391000</c:v>
                </c:pt>
                <c:pt idx="20471" formatCode="0.00E+00">
                  <c:v>1800000</c:v>
                </c:pt>
                <c:pt idx="20472">
                  <c:v>479349</c:v>
                </c:pt>
                <c:pt idx="20473">
                  <c:v>661000</c:v>
                </c:pt>
                <c:pt idx="20474">
                  <c:v>379000</c:v>
                </c:pt>
                <c:pt idx="20475">
                  <c:v>415000</c:v>
                </c:pt>
                <c:pt idx="20476">
                  <c:v>375000</c:v>
                </c:pt>
                <c:pt idx="20477">
                  <c:v>355000</c:v>
                </c:pt>
                <c:pt idx="20478">
                  <c:v>540000</c:v>
                </c:pt>
                <c:pt idx="20479">
                  <c:v>290000</c:v>
                </c:pt>
                <c:pt idx="20480">
                  <c:v>500000</c:v>
                </c:pt>
                <c:pt idx="20481">
                  <c:v>416000</c:v>
                </c:pt>
                <c:pt idx="20482">
                  <c:v>349900</c:v>
                </c:pt>
                <c:pt idx="20483">
                  <c:v>465000</c:v>
                </c:pt>
                <c:pt idx="20484">
                  <c:v>950000</c:v>
                </c:pt>
                <c:pt idx="20485">
                  <c:v>496800</c:v>
                </c:pt>
                <c:pt idx="20486">
                  <c:v>680000</c:v>
                </c:pt>
                <c:pt idx="20487">
                  <c:v>920000</c:v>
                </c:pt>
                <c:pt idx="20488" formatCode="0.00E+00">
                  <c:v>1289990</c:v>
                </c:pt>
                <c:pt idx="20489">
                  <c:v>825000</c:v>
                </c:pt>
                <c:pt idx="20490">
                  <c:v>292000</c:v>
                </c:pt>
                <c:pt idx="20491">
                  <c:v>576000</c:v>
                </c:pt>
                <c:pt idx="20492">
                  <c:v>670000</c:v>
                </c:pt>
                <c:pt idx="20493">
                  <c:v>953007</c:v>
                </c:pt>
                <c:pt idx="20494">
                  <c:v>399000</c:v>
                </c:pt>
                <c:pt idx="20495">
                  <c:v>399000</c:v>
                </c:pt>
                <c:pt idx="20496">
                  <c:v>847093</c:v>
                </c:pt>
                <c:pt idx="20497">
                  <c:v>599950</c:v>
                </c:pt>
                <c:pt idx="20498">
                  <c:v>499000</c:v>
                </c:pt>
                <c:pt idx="20499">
                  <c:v>760000</c:v>
                </c:pt>
                <c:pt idx="20500" formatCode="0.00E+00">
                  <c:v>1699990</c:v>
                </c:pt>
                <c:pt idx="20501" formatCode="0.00E+00">
                  <c:v>1033890</c:v>
                </c:pt>
                <c:pt idx="20502">
                  <c:v>515000</c:v>
                </c:pt>
                <c:pt idx="20503">
                  <c:v>355000</c:v>
                </c:pt>
                <c:pt idx="20504">
                  <c:v>319900</c:v>
                </c:pt>
                <c:pt idx="20505">
                  <c:v>460000</c:v>
                </c:pt>
                <c:pt idx="20506">
                  <c:v>305000</c:v>
                </c:pt>
                <c:pt idx="20507">
                  <c:v>280000</c:v>
                </c:pt>
                <c:pt idx="20508">
                  <c:v>394950</c:v>
                </c:pt>
                <c:pt idx="20509">
                  <c:v>382000</c:v>
                </c:pt>
                <c:pt idx="20510">
                  <c:v>560000</c:v>
                </c:pt>
                <c:pt idx="20511">
                  <c:v>772000</c:v>
                </c:pt>
                <c:pt idx="20512">
                  <c:v>324950</c:v>
                </c:pt>
                <c:pt idx="20513">
                  <c:v>530000</c:v>
                </c:pt>
                <c:pt idx="20514">
                  <c:v>384000</c:v>
                </c:pt>
                <c:pt idx="20515">
                  <c:v>719950</c:v>
                </c:pt>
                <c:pt idx="20516">
                  <c:v>319950</c:v>
                </c:pt>
                <c:pt idx="20517">
                  <c:v>292000</c:v>
                </c:pt>
                <c:pt idx="20518" formatCode="0.00E+00">
                  <c:v>1500000</c:v>
                </c:pt>
                <c:pt idx="20519">
                  <c:v>425000</c:v>
                </c:pt>
                <c:pt idx="20520">
                  <c:v>799950</c:v>
                </c:pt>
                <c:pt idx="20521">
                  <c:v>499000</c:v>
                </c:pt>
                <c:pt idx="20522">
                  <c:v>572000</c:v>
                </c:pt>
                <c:pt idx="20523">
                  <c:v>459000</c:v>
                </c:pt>
                <c:pt idx="20524">
                  <c:v>529500</c:v>
                </c:pt>
                <c:pt idx="20525">
                  <c:v>374500</c:v>
                </c:pt>
                <c:pt idx="20526">
                  <c:v>584000</c:v>
                </c:pt>
                <c:pt idx="20527" formatCode="0.00E+00">
                  <c:v>1898000</c:v>
                </c:pt>
                <c:pt idx="20528">
                  <c:v>505000</c:v>
                </c:pt>
                <c:pt idx="20529">
                  <c:v>565000</c:v>
                </c:pt>
                <c:pt idx="20530">
                  <c:v>799000</c:v>
                </c:pt>
                <c:pt idx="20531">
                  <c:v>547000</c:v>
                </c:pt>
                <c:pt idx="20532">
                  <c:v>550000</c:v>
                </c:pt>
                <c:pt idx="20533">
                  <c:v>250000</c:v>
                </c:pt>
                <c:pt idx="20534">
                  <c:v>960000</c:v>
                </c:pt>
                <c:pt idx="20535" formatCode="0.00E+00">
                  <c:v>2950000</c:v>
                </c:pt>
                <c:pt idx="20536">
                  <c:v>441000</c:v>
                </c:pt>
                <c:pt idx="20537">
                  <c:v>265000</c:v>
                </c:pt>
                <c:pt idx="20538">
                  <c:v>430000</c:v>
                </c:pt>
                <c:pt idx="20539">
                  <c:v>286800</c:v>
                </c:pt>
                <c:pt idx="20540">
                  <c:v>375000</c:v>
                </c:pt>
                <c:pt idx="20541">
                  <c:v>312500</c:v>
                </c:pt>
                <c:pt idx="20542">
                  <c:v>850000</c:v>
                </c:pt>
                <c:pt idx="20543">
                  <c:v>390500</c:v>
                </c:pt>
                <c:pt idx="20544">
                  <c:v>455000</c:v>
                </c:pt>
                <c:pt idx="20545">
                  <c:v>455000</c:v>
                </c:pt>
                <c:pt idx="20546">
                  <c:v>515000</c:v>
                </c:pt>
                <c:pt idx="20547">
                  <c:v>362500</c:v>
                </c:pt>
                <c:pt idx="20548">
                  <c:v>460000</c:v>
                </c:pt>
                <c:pt idx="20549">
                  <c:v>540000</c:v>
                </c:pt>
                <c:pt idx="20550">
                  <c:v>230000</c:v>
                </c:pt>
                <c:pt idx="20551">
                  <c:v>425000</c:v>
                </c:pt>
                <c:pt idx="20552">
                  <c:v>298450</c:v>
                </c:pt>
                <c:pt idx="20553">
                  <c:v>344000</c:v>
                </c:pt>
                <c:pt idx="20554">
                  <c:v>416286</c:v>
                </c:pt>
                <c:pt idx="20555">
                  <c:v>379500</c:v>
                </c:pt>
                <c:pt idx="20556">
                  <c:v>350000</c:v>
                </c:pt>
                <c:pt idx="20557">
                  <c:v>258800</c:v>
                </c:pt>
                <c:pt idx="20558">
                  <c:v>620000</c:v>
                </c:pt>
                <c:pt idx="20559">
                  <c:v>295000</c:v>
                </c:pt>
                <c:pt idx="20560">
                  <c:v>908990</c:v>
                </c:pt>
                <c:pt idx="20561">
                  <c:v>485230</c:v>
                </c:pt>
                <c:pt idx="20562">
                  <c:v>475000</c:v>
                </c:pt>
                <c:pt idx="20563" formatCode="0.00E+00">
                  <c:v>1240420</c:v>
                </c:pt>
                <c:pt idx="20564">
                  <c:v>635000</c:v>
                </c:pt>
                <c:pt idx="20565">
                  <c:v>350000</c:v>
                </c:pt>
                <c:pt idx="20566">
                  <c:v>345000</c:v>
                </c:pt>
                <c:pt idx="20567">
                  <c:v>700000</c:v>
                </c:pt>
                <c:pt idx="20568">
                  <c:v>490000</c:v>
                </c:pt>
                <c:pt idx="20569" formatCode="0.00E+00">
                  <c:v>1299890</c:v>
                </c:pt>
                <c:pt idx="20570">
                  <c:v>579000</c:v>
                </c:pt>
                <c:pt idx="20571">
                  <c:v>552500</c:v>
                </c:pt>
                <c:pt idx="20572">
                  <c:v>467000</c:v>
                </c:pt>
                <c:pt idx="20573">
                  <c:v>305000</c:v>
                </c:pt>
                <c:pt idx="20574">
                  <c:v>212000</c:v>
                </c:pt>
                <c:pt idx="20575">
                  <c:v>429000</c:v>
                </c:pt>
                <c:pt idx="20576">
                  <c:v>479950</c:v>
                </c:pt>
                <c:pt idx="20577">
                  <c:v>825000</c:v>
                </c:pt>
                <c:pt idx="20578" formatCode="0.00E+00">
                  <c:v>1180000</c:v>
                </c:pt>
                <c:pt idx="20579">
                  <c:v>250000</c:v>
                </c:pt>
                <c:pt idx="20580">
                  <c:v>289000</c:v>
                </c:pt>
                <c:pt idx="20581">
                  <c:v>265000</c:v>
                </c:pt>
                <c:pt idx="20582">
                  <c:v>344000</c:v>
                </c:pt>
                <c:pt idx="20583">
                  <c:v>749000</c:v>
                </c:pt>
                <c:pt idx="20584">
                  <c:v>492000</c:v>
                </c:pt>
                <c:pt idx="20585">
                  <c:v>552500</c:v>
                </c:pt>
                <c:pt idx="20586">
                  <c:v>653500</c:v>
                </c:pt>
                <c:pt idx="20587">
                  <c:v>855000</c:v>
                </c:pt>
                <c:pt idx="20588">
                  <c:v>333000</c:v>
                </c:pt>
                <c:pt idx="20589">
                  <c:v>415000</c:v>
                </c:pt>
                <c:pt idx="20590">
                  <c:v>445000</c:v>
                </c:pt>
                <c:pt idx="20591">
                  <c:v>273500</c:v>
                </c:pt>
                <c:pt idx="20592">
                  <c:v>969990</c:v>
                </c:pt>
                <c:pt idx="20593" formatCode="0.00E+00">
                  <c:v>1200000</c:v>
                </c:pt>
                <c:pt idx="20594">
                  <c:v>430000</c:v>
                </c:pt>
                <c:pt idx="20595">
                  <c:v>392000</c:v>
                </c:pt>
                <c:pt idx="20596">
                  <c:v>795000</c:v>
                </c:pt>
                <c:pt idx="20597">
                  <c:v>457000</c:v>
                </c:pt>
                <c:pt idx="20598">
                  <c:v>453000</c:v>
                </c:pt>
                <c:pt idx="20599">
                  <c:v>376000</c:v>
                </c:pt>
                <c:pt idx="20600">
                  <c:v>469995</c:v>
                </c:pt>
                <c:pt idx="20601">
                  <c:v>540000</c:v>
                </c:pt>
                <c:pt idx="20602">
                  <c:v>555000</c:v>
                </c:pt>
                <c:pt idx="20603">
                  <c:v>445000</c:v>
                </c:pt>
                <c:pt idx="20604">
                  <c:v>256950</c:v>
                </c:pt>
                <c:pt idx="20605">
                  <c:v>297000</c:v>
                </c:pt>
                <c:pt idx="20606">
                  <c:v>320000</c:v>
                </c:pt>
                <c:pt idx="20607">
                  <c:v>805000</c:v>
                </c:pt>
                <c:pt idx="20608">
                  <c:v>799990</c:v>
                </c:pt>
                <c:pt idx="20609">
                  <c:v>680000</c:v>
                </c:pt>
                <c:pt idx="20610">
                  <c:v>395000</c:v>
                </c:pt>
                <c:pt idx="20611">
                  <c:v>732000</c:v>
                </c:pt>
                <c:pt idx="20612">
                  <c:v>163800</c:v>
                </c:pt>
                <c:pt idx="20613">
                  <c:v>220000</c:v>
                </c:pt>
                <c:pt idx="20614">
                  <c:v>308625</c:v>
                </c:pt>
                <c:pt idx="20615">
                  <c:v>375000</c:v>
                </c:pt>
                <c:pt idx="20616">
                  <c:v>300000</c:v>
                </c:pt>
                <c:pt idx="20617">
                  <c:v>284000</c:v>
                </c:pt>
                <c:pt idx="20618">
                  <c:v>610000</c:v>
                </c:pt>
                <c:pt idx="20619">
                  <c:v>955000</c:v>
                </c:pt>
                <c:pt idx="20620">
                  <c:v>982000</c:v>
                </c:pt>
                <c:pt idx="20621">
                  <c:v>359000</c:v>
                </c:pt>
                <c:pt idx="20622">
                  <c:v>779380</c:v>
                </c:pt>
                <c:pt idx="20623" formatCode="0.00E+00">
                  <c:v>1510000</c:v>
                </c:pt>
                <c:pt idx="20624">
                  <c:v>635000</c:v>
                </c:pt>
                <c:pt idx="20625" formatCode="0.00E+00">
                  <c:v>1060000</c:v>
                </c:pt>
                <c:pt idx="20626">
                  <c:v>389500</c:v>
                </c:pt>
                <c:pt idx="20627">
                  <c:v>359800</c:v>
                </c:pt>
                <c:pt idx="20628">
                  <c:v>399950</c:v>
                </c:pt>
                <c:pt idx="20629">
                  <c:v>320000</c:v>
                </c:pt>
                <c:pt idx="20630">
                  <c:v>255900</c:v>
                </c:pt>
                <c:pt idx="20631">
                  <c:v>380000</c:v>
                </c:pt>
                <c:pt idx="20632">
                  <c:v>580000</c:v>
                </c:pt>
                <c:pt idx="20633">
                  <c:v>545000</c:v>
                </c:pt>
                <c:pt idx="20634">
                  <c:v>451300</c:v>
                </c:pt>
                <c:pt idx="20635">
                  <c:v>852880</c:v>
                </c:pt>
                <c:pt idx="20636">
                  <c:v>305000</c:v>
                </c:pt>
                <c:pt idx="20637">
                  <c:v>295000</c:v>
                </c:pt>
                <c:pt idx="20638">
                  <c:v>261000</c:v>
                </c:pt>
                <c:pt idx="20639">
                  <c:v>560000</c:v>
                </c:pt>
                <c:pt idx="20640">
                  <c:v>795000</c:v>
                </c:pt>
                <c:pt idx="20641">
                  <c:v>384950</c:v>
                </c:pt>
                <c:pt idx="20642">
                  <c:v>500000</c:v>
                </c:pt>
                <c:pt idx="20643">
                  <c:v>640000</c:v>
                </c:pt>
                <c:pt idx="20644">
                  <c:v>418000</c:v>
                </c:pt>
                <c:pt idx="20645">
                  <c:v>799000</c:v>
                </c:pt>
                <c:pt idx="20646">
                  <c:v>552900</c:v>
                </c:pt>
                <c:pt idx="20647">
                  <c:v>539950</c:v>
                </c:pt>
                <c:pt idx="20648">
                  <c:v>524225</c:v>
                </c:pt>
                <c:pt idx="20649">
                  <c:v>424950</c:v>
                </c:pt>
                <c:pt idx="20650">
                  <c:v>560000</c:v>
                </c:pt>
                <c:pt idx="20651">
                  <c:v>715000</c:v>
                </c:pt>
                <c:pt idx="20652">
                  <c:v>300000</c:v>
                </c:pt>
                <c:pt idx="20653">
                  <c:v>405000</c:v>
                </c:pt>
                <c:pt idx="20654">
                  <c:v>327000</c:v>
                </c:pt>
                <c:pt idx="20655">
                  <c:v>859950</c:v>
                </c:pt>
                <c:pt idx="20656">
                  <c:v>560000</c:v>
                </c:pt>
                <c:pt idx="20657">
                  <c:v>379900</c:v>
                </c:pt>
                <c:pt idx="20658">
                  <c:v>625000</c:v>
                </c:pt>
                <c:pt idx="20659">
                  <c:v>398096</c:v>
                </c:pt>
                <c:pt idx="20660">
                  <c:v>315000</c:v>
                </c:pt>
                <c:pt idx="20661">
                  <c:v>939000</c:v>
                </c:pt>
                <c:pt idx="20662">
                  <c:v>674000</c:v>
                </c:pt>
                <c:pt idx="20663">
                  <c:v>306000</c:v>
                </c:pt>
                <c:pt idx="20664" formatCode="0.00E+00">
                  <c:v>2321000</c:v>
                </c:pt>
                <c:pt idx="20665">
                  <c:v>394950</c:v>
                </c:pt>
                <c:pt idx="20666">
                  <c:v>914154</c:v>
                </c:pt>
                <c:pt idx="20667">
                  <c:v>496000</c:v>
                </c:pt>
                <c:pt idx="20668">
                  <c:v>430100</c:v>
                </c:pt>
                <c:pt idx="20669">
                  <c:v>449990</c:v>
                </c:pt>
                <c:pt idx="20670">
                  <c:v>502000</c:v>
                </c:pt>
                <c:pt idx="20671">
                  <c:v>310000</c:v>
                </c:pt>
                <c:pt idx="20672">
                  <c:v>349950</c:v>
                </c:pt>
                <c:pt idx="20673">
                  <c:v>625000</c:v>
                </c:pt>
                <c:pt idx="20674" formatCode="0.00E+00">
                  <c:v>1054710</c:v>
                </c:pt>
                <c:pt idx="20675">
                  <c:v>680000</c:v>
                </c:pt>
                <c:pt idx="20676">
                  <c:v>828950</c:v>
                </c:pt>
                <c:pt idx="20677">
                  <c:v>274950</c:v>
                </c:pt>
                <c:pt idx="20678">
                  <c:v>293000</c:v>
                </c:pt>
                <c:pt idx="20679">
                  <c:v>795000</c:v>
                </c:pt>
                <c:pt idx="20680">
                  <c:v>282900</c:v>
                </c:pt>
                <c:pt idx="20681">
                  <c:v>909950</c:v>
                </c:pt>
                <c:pt idx="20682">
                  <c:v>922755</c:v>
                </c:pt>
                <c:pt idx="20683">
                  <c:v>424000</c:v>
                </c:pt>
                <c:pt idx="20684">
                  <c:v>630000</c:v>
                </c:pt>
                <c:pt idx="20685">
                  <c:v>810000</c:v>
                </c:pt>
                <c:pt idx="20686">
                  <c:v>256703</c:v>
                </c:pt>
                <c:pt idx="20687">
                  <c:v>386380</c:v>
                </c:pt>
                <c:pt idx="20688">
                  <c:v>485000</c:v>
                </c:pt>
                <c:pt idx="20689">
                  <c:v>275000</c:v>
                </c:pt>
                <c:pt idx="20690">
                  <c:v>370000</c:v>
                </c:pt>
                <c:pt idx="20691">
                  <c:v>499950</c:v>
                </c:pt>
                <c:pt idx="20692">
                  <c:v>502000</c:v>
                </c:pt>
                <c:pt idx="20693">
                  <c:v>654000</c:v>
                </c:pt>
                <c:pt idx="20694">
                  <c:v>575000</c:v>
                </c:pt>
                <c:pt idx="20695">
                  <c:v>500000</c:v>
                </c:pt>
                <c:pt idx="20696">
                  <c:v>554000</c:v>
                </c:pt>
                <c:pt idx="20697">
                  <c:v>360000</c:v>
                </c:pt>
                <c:pt idx="20698">
                  <c:v>619990</c:v>
                </c:pt>
                <c:pt idx="20699">
                  <c:v>317500</c:v>
                </c:pt>
                <c:pt idx="20700">
                  <c:v>564950</c:v>
                </c:pt>
                <c:pt idx="20701">
                  <c:v>545000</c:v>
                </c:pt>
                <c:pt idx="20702">
                  <c:v>333700</c:v>
                </c:pt>
                <c:pt idx="20703" formatCode="0.00E+00">
                  <c:v>1480000</c:v>
                </c:pt>
                <c:pt idx="20704">
                  <c:v>530000</c:v>
                </c:pt>
                <c:pt idx="20705">
                  <c:v>396000</c:v>
                </c:pt>
                <c:pt idx="20706">
                  <c:v>305000</c:v>
                </c:pt>
                <c:pt idx="20707">
                  <c:v>380000</c:v>
                </c:pt>
                <c:pt idx="20708">
                  <c:v>305000</c:v>
                </c:pt>
                <c:pt idx="20709">
                  <c:v>440000</c:v>
                </c:pt>
                <c:pt idx="20710">
                  <c:v>459000</c:v>
                </c:pt>
                <c:pt idx="20711">
                  <c:v>530000</c:v>
                </c:pt>
                <c:pt idx="20712">
                  <c:v>600000</c:v>
                </c:pt>
                <c:pt idx="20713">
                  <c:v>515000</c:v>
                </c:pt>
                <c:pt idx="20714">
                  <c:v>275000</c:v>
                </c:pt>
                <c:pt idx="20715">
                  <c:v>540000</c:v>
                </c:pt>
                <c:pt idx="20716">
                  <c:v>445000</c:v>
                </c:pt>
                <c:pt idx="20717">
                  <c:v>285000</c:v>
                </c:pt>
                <c:pt idx="20718">
                  <c:v>480000</c:v>
                </c:pt>
                <c:pt idx="20719">
                  <c:v>440000</c:v>
                </c:pt>
                <c:pt idx="20720">
                  <c:v>287450</c:v>
                </c:pt>
                <c:pt idx="20721">
                  <c:v>507950</c:v>
                </c:pt>
                <c:pt idx="20722">
                  <c:v>750000</c:v>
                </c:pt>
                <c:pt idx="20723">
                  <c:v>425000</c:v>
                </c:pt>
                <c:pt idx="20724">
                  <c:v>420000</c:v>
                </c:pt>
                <c:pt idx="20725">
                  <c:v>394950</c:v>
                </c:pt>
                <c:pt idx="20726">
                  <c:v>635000</c:v>
                </c:pt>
                <c:pt idx="20727">
                  <c:v>513000</c:v>
                </c:pt>
                <c:pt idx="20728">
                  <c:v>380000</c:v>
                </c:pt>
                <c:pt idx="20729" formatCode="0.00E+00">
                  <c:v>1130000</c:v>
                </c:pt>
                <c:pt idx="20730">
                  <c:v>540000</c:v>
                </c:pt>
                <c:pt idx="20731">
                  <c:v>352499</c:v>
                </c:pt>
                <c:pt idx="20732">
                  <c:v>603000</c:v>
                </c:pt>
                <c:pt idx="20733">
                  <c:v>685000</c:v>
                </c:pt>
                <c:pt idx="20734">
                  <c:v>330675</c:v>
                </c:pt>
                <c:pt idx="20735">
                  <c:v>275000</c:v>
                </c:pt>
                <c:pt idx="20736">
                  <c:v>259950</c:v>
                </c:pt>
                <c:pt idx="20737">
                  <c:v>441000</c:v>
                </c:pt>
                <c:pt idx="20738" formatCode="0.00E+00">
                  <c:v>1135000</c:v>
                </c:pt>
                <c:pt idx="20739">
                  <c:v>590000</c:v>
                </c:pt>
                <c:pt idx="20740">
                  <c:v>497000</c:v>
                </c:pt>
                <c:pt idx="20741">
                  <c:v>345500</c:v>
                </c:pt>
                <c:pt idx="20742">
                  <c:v>562500</c:v>
                </c:pt>
                <c:pt idx="20743">
                  <c:v>355000</c:v>
                </c:pt>
                <c:pt idx="20744">
                  <c:v>345000</c:v>
                </c:pt>
                <c:pt idx="20745">
                  <c:v>478000</c:v>
                </c:pt>
                <c:pt idx="20746">
                  <c:v>391500</c:v>
                </c:pt>
                <c:pt idx="20747">
                  <c:v>265000</c:v>
                </c:pt>
                <c:pt idx="20748">
                  <c:v>395000</c:v>
                </c:pt>
                <c:pt idx="20749">
                  <c:v>286308</c:v>
                </c:pt>
                <c:pt idx="20750">
                  <c:v>370000</c:v>
                </c:pt>
                <c:pt idx="20751" formatCode="0.00E+00">
                  <c:v>1079000</c:v>
                </c:pt>
                <c:pt idx="20752">
                  <c:v>298900</c:v>
                </c:pt>
                <c:pt idx="20753">
                  <c:v>775000</c:v>
                </c:pt>
                <c:pt idx="20754">
                  <c:v>790000</c:v>
                </c:pt>
                <c:pt idx="20755" formatCode="0.00E+00">
                  <c:v>1050000</c:v>
                </c:pt>
                <c:pt idx="20756">
                  <c:v>249000</c:v>
                </c:pt>
                <c:pt idx="20757">
                  <c:v>348000</c:v>
                </c:pt>
                <c:pt idx="20758">
                  <c:v>358000</c:v>
                </c:pt>
                <c:pt idx="20759">
                  <c:v>260000</c:v>
                </c:pt>
                <c:pt idx="20760">
                  <c:v>765000</c:v>
                </c:pt>
                <c:pt idx="20761">
                  <c:v>739000</c:v>
                </c:pt>
                <c:pt idx="20762">
                  <c:v>890000</c:v>
                </c:pt>
                <c:pt idx="20763">
                  <c:v>462000</c:v>
                </c:pt>
                <c:pt idx="20764">
                  <c:v>380000</c:v>
                </c:pt>
                <c:pt idx="20765">
                  <c:v>770000</c:v>
                </c:pt>
                <c:pt idx="20766">
                  <c:v>641000</c:v>
                </c:pt>
                <c:pt idx="20767" formatCode="0.00E+00">
                  <c:v>2300000</c:v>
                </c:pt>
                <c:pt idx="20768">
                  <c:v>369000</c:v>
                </c:pt>
                <c:pt idx="20769" formatCode="0.00E+00">
                  <c:v>1112000</c:v>
                </c:pt>
                <c:pt idx="20770">
                  <c:v>357000</c:v>
                </c:pt>
                <c:pt idx="20771">
                  <c:v>650000</c:v>
                </c:pt>
                <c:pt idx="20772">
                  <c:v>563500</c:v>
                </c:pt>
                <c:pt idx="20773">
                  <c:v>345000</c:v>
                </c:pt>
                <c:pt idx="20774">
                  <c:v>479950</c:v>
                </c:pt>
                <c:pt idx="20775">
                  <c:v>660000</c:v>
                </c:pt>
                <c:pt idx="20776">
                  <c:v>800000</c:v>
                </c:pt>
                <c:pt idx="20777">
                  <c:v>253101</c:v>
                </c:pt>
                <c:pt idx="20778">
                  <c:v>555000</c:v>
                </c:pt>
                <c:pt idx="20779">
                  <c:v>240000</c:v>
                </c:pt>
                <c:pt idx="20780">
                  <c:v>380000</c:v>
                </c:pt>
                <c:pt idx="20781">
                  <c:v>239000</c:v>
                </c:pt>
                <c:pt idx="20782">
                  <c:v>760000</c:v>
                </c:pt>
                <c:pt idx="20783">
                  <c:v>430000</c:v>
                </c:pt>
                <c:pt idx="20784">
                  <c:v>660000</c:v>
                </c:pt>
                <c:pt idx="20785">
                  <c:v>399963</c:v>
                </c:pt>
                <c:pt idx="20786">
                  <c:v>411000</c:v>
                </c:pt>
                <c:pt idx="20787">
                  <c:v>483453</c:v>
                </c:pt>
                <c:pt idx="20788">
                  <c:v>469950</c:v>
                </c:pt>
                <c:pt idx="20789">
                  <c:v>504058</c:v>
                </c:pt>
                <c:pt idx="20790">
                  <c:v>425996</c:v>
                </c:pt>
                <c:pt idx="20791">
                  <c:v>760005</c:v>
                </c:pt>
                <c:pt idx="20792">
                  <c:v>699999</c:v>
                </c:pt>
                <c:pt idx="20793">
                  <c:v>749950</c:v>
                </c:pt>
                <c:pt idx="20794">
                  <c:v>674600</c:v>
                </c:pt>
                <c:pt idx="20795">
                  <c:v>450000</c:v>
                </c:pt>
                <c:pt idx="20796">
                  <c:v>272000</c:v>
                </c:pt>
                <c:pt idx="20797">
                  <c:v>450000</c:v>
                </c:pt>
                <c:pt idx="20798">
                  <c:v>643950</c:v>
                </c:pt>
                <c:pt idx="20799">
                  <c:v>290000</c:v>
                </c:pt>
                <c:pt idx="20800">
                  <c:v>378000</c:v>
                </c:pt>
                <c:pt idx="20801">
                  <c:v>728050</c:v>
                </c:pt>
                <c:pt idx="20802">
                  <c:v>499160</c:v>
                </c:pt>
                <c:pt idx="20803">
                  <c:v>536000</c:v>
                </c:pt>
                <c:pt idx="20804">
                  <c:v>419900</c:v>
                </c:pt>
                <c:pt idx="20805">
                  <c:v>469000</c:v>
                </c:pt>
                <c:pt idx="20806">
                  <c:v>374000</c:v>
                </c:pt>
                <c:pt idx="20807">
                  <c:v>182568</c:v>
                </c:pt>
                <c:pt idx="20808">
                  <c:v>334888</c:v>
                </c:pt>
                <c:pt idx="20809">
                  <c:v>799900</c:v>
                </c:pt>
                <c:pt idx="20810">
                  <c:v>383000</c:v>
                </c:pt>
                <c:pt idx="20811">
                  <c:v>580000</c:v>
                </c:pt>
                <c:pt idx="20812">
                  <c:v>351999</c:v>
                </c:pt>
                <c:pt idx="20813" formatCode="0.00E+00">
                  <c:v>1325000</c:v>
                </c:pt>
                <c:pt idx="20814">
                  <c:v>312000</c:v>
                </c:pt>
                <c:pt idx="20815">
                  <c:v>674950</c:v>
                </c:pt>
                <c:pt idx="20816" formatCode="0.00E+00">
                  <c:v>1105000</c:v>
                </c:pt>
                <c:pt idx="20817">
                  <c:v>415000</c:v>
                </c:pt>
                <c:pt idx="20818" formatCode="0.00E+00">
                  <c:v>1250000</c:v>
                </c:pt>
                <c:pt idx="20819">
                  <c:v>208800</c:v>
                </c:pt>
                <c:pt idx="20820">
                  <c:v>452000</c:v>
                </c:pt>
                <c:pt idx="20821">
                  <c:v>837000</c:v>
                </c:pt>
                <c:pt idx="20822">
                  <c:v>780000</c:v>
                </c:pt>
                <c:pt idx="20823" formatCode="0.00E+00">
                  <c:v>1485000</c:v>
                </c:pt>
                <c:pt idx="20824" formatCode="0.00E+00">
                  <c:v>1600000</c:v>
                </c:pt>
                <c:pt idx="20825">
                  <c:v>369946</c:v>
                </c:pt>
                <c:pt idx="20826">
                  <c:v>530000</c:v>
                </c:pt>
                <c:pt idx="20827">
                  <c:v>386000</c:v>
                </c:pt>
                <c:pt idx="20828" formatCode="0.00E+00">
                  <c:v>1900000</c:v>
                </c:pt>
                <c:pt idx="20829">
                  <c:v>735000</c:v>
                </c:pt>
                <c:pt idx="20830" formatCode="0.00E+00">
                  <c:v>1750000</c:v>
                </c:pt>
                <c:pt idx="20831">
                  <c:v>489950</c:v>
                </c:pt>
                <c:pt idx="20832">
                  <c:v>357500</c:v>
                </c:pt>
                <c:pt idx="20833">
                  <c:v>329995</c:v>
                </c:pt>
                <c:pt idx="20834">
                  <c:v>414000</c:v>
                </c:pt>
                <c:pt idx="20835">
                  <c:v>533500</c:v>
                </c:pt>
                <c:pt idx="20836">
                  <c:v>402395</c:v>
                </c:pt>
                <c:pt idx="20837">
                  <c:v>725000</c:v>
                </c:pt>
                <c:pt idx="20838" formatCode="0.00E+00">
                  <c:v>1275000</c:v>
                </c:pt>
                <c:pt idx="20839">
                  <c:v>239800</c:v>
                </c:pt>
                <c:pt idx="20840">
                  <c:v>616950</c:v>
                </c:pt>
                <c:pt idx="20841" formatCode="0.00E+00">
                  <c:v>1258000</c:v>
                </c:pt>
                <c:pt idx="20842">
                  <c:v>435000</c:v>
                </c:pt>
                <c:pt idx="20843">
                  <c:v>925000</c:v>
                </c:pt>
                <c:pt idx="20844">
                  <c:v>631500</c:v>
                </c:pt>
                <c:pt idx="20845">
                  <c:v>399995</c:v>
                </c:pt>
                <c:pt idx="20846">
                  <c:v>369950</c:v>
                </c:pt>
                <c:pt idx="20847">
                  <c:v>475000</c:v>
                </c:pt>
                <c:pt idx="20848">
                  <c:v>353000</c:v>
                </c:pt>
                <c:pt idx="20849">
                  <c:v>329950</c:v>
                </c:pt>
                <c:pt idx="20850">
                  <c:v>367000</c:v>
                </c:pt>
                <c:pt idx="20851">
                  <c:v>447500</c:v>
                </c:pt>
                <c:pt idx="20852">
                  <c:v>595000</c:v>
                </c:pt>
                <c:pt idx="20853">
                  <c:v>325000</c:v>
                </c:pt>
                <c:pt idx="20854">
                  <c:v>690000</c:v>
                </c:pt>
                <c:pt idx="20855">
                  <c:v>329950</c:v>
                </c:pt>
                <c:pt idx="20856">
                  <c:v>399500</c:v>
                </c:pt>
                <c:pt idx="20857">
                  <c:v>555000</c:v>
                </c:pt>
                <c:pt idx="20858">
                  <c:v>427000</c:v>
                </c:pt>
                <c:pt idx="20859">
                  <c:v>375000</c:v>
                </c:pt>
                <c:pt idx="20860">
                  <c:v>499000</c:v>
                </c:pt>
                <c:pt idx="20861">
                  <c:v>750000</c:v>
                </c:pt>
                <c:pt idx="20862">
                  <c:v>336900</c:v>
                </c:pt>
                <c:pt idx="20863">
                  <c:v>555000</c:v>
                </c:pt>
                <c:pt idx="20864" formatCode="0.00E+00">
                  <c:v>1275000</c:v>
                </c:pt>
                <c:pt idx="20865">
                  <c:v>999950</c:v>
                </c:pt>
                <c:pt idx="20866">
                  <c:v>975000</c:v>
                </c:pt>
                <c:pt idx="20867">
                  <c:v>299000</c:v>
                </c:pt>
                <c:pt idx="20868">
                  <c:v>479000</c:v>
                </c:pt>
                <c:pt idx="20869">
                  <c:v>428000</c:v>
                </c:pt>
                <c:pt idx="20870">
                  <c:v>409000</c:v>
                </c:pt>
                <c:pt idx="20871">
                  <c:v>798500</c:v>
                </c:pt>
                <c:pt idx="20872">
                  <c:v>689000</c:v>
                </c:pt>
                <c:pt idx="20873">
                  <c:v>375000</c:v>
                </c:pt>
                <c:pt idx="20874">
                  <c:v>775000</c:v>
                </c:pt>
                <c:pt idx="20875">
                  <c:v>639983</c:v>
                </c:pt>
                <c:pt idx="20876">
                  <c:v>300000</c:v>
                </c:pt>
                <c:pt idx="20877">
                  <c:v>627000</c:v>
                </c:pt>
                <c:pt idx="20878">
                  <c:v>275000</c:v>
                </c:pt>
                <c:pt idx="20879">
                  <c:v>352800</c:v>
                </c:pt>
                <c:pt idx="20880">
                  <c:v>565000</c:v>
                </c:pt>
                <c:pt idx="20881">
                  <c:v>765000</c:v>
                </c:pt>
                <c:pt idx="20882">
                  <c:v>644000</c:v>
                </c:pt>
                <c:pt idx="20883">
                  <c:v>461000</c:v>
                </c:pt>
                <c:pt idx="20884">
                  <c:v>270500</c:v>
                </c:pt>
                <c:pt idx="20885">
                  <c:v>640000</c:v>
                </c:pt>
                <c:pt idx="20886">
                  <c:v>457000</c:v>
                </c:pt>
                <c:pt idx="20887">
                  <c:v>355000</c:v>
                </c:pt>
                <c:pt idx="20888">
                  <c:v>356000</c:v>
                </c:pt>
                <c:pt idx="20889">
                  <c:v>425000</c:v>
                </c:pt>
                <c:pt idx="20890">
                  <c:v>562500</c:v>
                </c:pt>
                <c:pt idx="20891">
                  <c:v>460000</c:v>
                </c:pt>
                <c:pt idx="20892">
                  <c:v>790000</c:v>
                </c:pt>
                <c:pt idx="20893">
                  <c:v>401000</c:v>
                </c:pt>
                <c:pt idx="20894" formatCode="0.00E+00">
                  <c:v>1095000</c:v>
                </c:pt>
                <c:pt idx="20895">
                  <c:v>850000</c:v>
                </c:pt>
                <c:pt idx="20896">
                  <c:v>274500</c:v>
                </c:pt>
                <c:pt idx="20897" formatCode="0.00E+00">
                  <c:v>1940000</c:v>
                </c:pt>
                <c:pt idx="20898">
                  <c:v>808000</c:v>
                </c:pt>
                <c:pt idx="20899">
                  <c:v>312000</c:v>
                </c:pt>
                <c:pt idx="20900">
                  <c:v>320000</c:v>
                </c:pt>
                <c:pt idx="20901">
                  <c:v>410000</c:v>
                </c:pt>
                <c:pt idx="20902">
                  <c:v>725000</c:v>
                </c:pt>
                <c:pt idx="20903">
                  <c:v>335000</c:v>
                </c:pt>
                <c:pt idx="20904">
                  <c:v>519990</c:v>
                </c:pt>
                <c:pt idx="20905">
                  <c:v>533112</c:v>
                </c:pt>
                <c:pt idx="20906">
                  <c:v>274900</c:v>
                </c:pt>
                <c:pt idx="20907">
                  <c:v>325000</c:v>
                </c:pt>
                <c:pt idx="20908">
                  <c:v>350000</c:v>
                </c:pt>
                <c:pt idx="20909">
                  <c:v>550000</c:v>
                </c:pt>
                <c:pt idx="20910">
                  <c:v>311850</c:v>
                </c:pt>
                <c:pt idx="20911">
                  <c:v>526000</c:v>
                </c:pt>
                <c:pt idx="20912">
                  <c:v>375000</c:v>
                </c:pt>
                <c:pt idx="20913">
                  <c:v>299999</c:v>
                </c:pt>
                <c:pt idx="20914">
                  <c:v>436000</c:v>
                </c:pt>
                <c:pt idx="20915">
                  <c:v>303000</c:v>
                </c:pt>
                <c:pt idx="20916">
                  <c:v>525000</c:v>
                </c:pt>
                <c:pt idx="20917">
                  <c:v>575000</c:v>
                </c:pt>
                <c:pt idx="20918">
                  <c:v>420000</c:v>
                </c:pt>
                <c:pt idx="20919">
                  <c:v>329950</c:v>
                </c:pt>
                <c:pt idx="20920" formatCode="0.00E+00">
                  <c:v>1830000</c:v>
                </c:pt>
                <c:pt idx="20921" formatCode="0.00E+00">
                  <c:v>1175000</c:v>
                </c:pt>
                <c:pt idx="20922">
                  <c:v>499950</c:v>
                </c:pt>
                <c:pt idx="20923" formatCode="0.00E+00">
                  <c:v>1149000</c:v>
                </c:pt>
                <c:pt idx="20924">
                  <c:v>400000</c:v>
                </c:pt>
                <c:pt idx="20925">
                  <c:v>246950</c:v>
                </c:pt>
                <c:pt idx="20926">
                  <c:v>630000</c:v>
                </c:pt>
                <c:pt idx="20927">
                  <c:v>561000</c:v>
                </c:pt>
                <c:pt idx="20928">
                  <c:v>287000</c:v>
                </c:pt>
                <c:pt idx="20929">
                  <c:v>600000</c:v>
                </c:pt>
                <c:pt idx="20930">
                  <c:v>490000</c:v>
                </c:pt>
                <c:pt idx="20931">
                  <c:v>330000</c:v>
                </c:pt>
                <c:pt idx="20932">
                  <c:v>286950</c:v>
                </c:pt>
                <c:pt idx="20933" formatCode="0.00E+00">
                  <c:v>1550000</c:v>
                </c:pt>
                <c:pt idx="20934">
                  <c:v>880000</c:v>
                </c:pt>
                <c:pt idx="20935">
                  <c:v>577450</c:v>
                </c:pt>
                <c:pt idx="20936">
                  <c:v>405000</c:v>
                </c:pt>
                <c:pt idx="20937">
                  <c:v>510000</c:v>
                </c:pt>
                <c:pt idx="20938">
                  <c:v>465000</c:v>
                </c:pt>
                <c:pt idx="20939" formatCode="0.00E+00">
                  <c:v>1300000</c:v>
                </c:pt>
                <c:pt idx="20940">
                  <c:v>609000</c:v>
                </c:pt>
                <c:pt idx="20941">
                  <c:v>336000</c:v>
                </c:pt>
                <c:pt idx="20942">
                  <c:v>375000</c:v>
                </c:pt>
                <c:pt idx="20943">
                  <c:v>294500</c:v>
                </c:pt>
                <c:pt idx="20944">
                  <c:v>925000</c:v>
                </c:pt>
                <c:pt idx="20945">
                  <c:v>730000</c:v>
                </c:pt>
                <c:pt idx="20946">
                  <c:v>280000</c:v>
                </c:pt>
                <c:pt idx="20947">
                  <c:v>500000</c:v>
                </c:pt>
                <c:pt idx="20948">
                  <c:v>605000</c:v>
                </c:pt>
                <c:pt idx="20949">
                  <c:v>379950</c:v>
                </c:pt>
                <c:pt idx="20950">
                  <c:v>605000</c:v>
                </c:pt>
                <c:pt idx="20951">
                  <c:v>720000</c:v>
                </c:pt>
                <c:pt idx="20952">
                  <c:v>549900</c:v>
                </c:pt>
                <c:pt idx="20953">
                  <c:v>427000</c:v>
                </c:pt>
                <c:pt idx="20954">
                  <c:v>492000</c:v>
                </c:pt>
                <c:pt idx="20955">
                  <c:v>419190</c:v>
                </c:pt>
                <c:pt idx="20956">
                  <c:v>650000</c:v>
                </c:pt>
                <c:pt idx="20957">
                  <c:v>379950</c:v>
                </c:pt>
                <c:pt idx="20958">
                  <c:v>269800</c:v>
                </c:pt>
                <c:pt idx="20959">
                  <c:v>407000</c:v>
                </c:pt>
                <c:pt idx="20960">
                  <c:v>580000</c:v>
                </c:pt>
                <c:pt idx="20961">
                  <c:v>389700</c:v>
                </c:pt>
                <c:pt idx="20962">
                  <c:v>110000</c:v>
                </c:pt>
                <c:pt idx="20963">
                  <c:v>230000</c:v>
                </c:pt>
                <c:pt idx="20964">
                  <c:v>533380</c:v>
                </c:pt>
                <c:pt idx="20965">
                  <c:v>295500</c:v>
                </c:pt>
                <c:pt idx="20966">
                  <c:v>860000</c:v>
                </c:pt>
                <c:pt idx="20967">
                  <c:v>812000</c:v>
                </c:pt>
                <c:pt idx="20968">
                  <c:v>324500</c:v>
                </c:pt>
                <c:pt idx="20969">
                  <c:v>193000</c:v>
                </c:pt>
                <c:pt idx="20970">
                  <c:v>355000</c:v>
                </c:pt>
                <c:pt idx="20971">
                  <c:v>525000</c:v>
                </c:pt>
                <c:pt idx="20972">
                  <c:v>370950</c:v>
                </c:pt>
                <c:pt idx="20973" formatCode="0.00E+00">
                  <c:v>1242000</c:v>
                </c:pt>
                <c:pt idx="20974">
                  <c:v>950000</c:v>
                </c:pt>
                <c:pt idx="20975">
                  <c:v>888990</c:v>
                </c:pt>
                <c:pt idx="20976">
                  <c:v>705000</c:v>
                </c:pt>
                <c:pt idx="20977">
                  <c:v>268000</c:v>
                </c:pt>
                <c:pt idx="20978">
                  <c:v>305450</c:v>
                </c:pt>
                <c:pt idx="20979">
                  <c:v>399900</c:v>
                </c:pt>
                <c:pt idx="20980">
                  <c:v>495000</c:v>
                </c:pt>
                <c:pt idx="20981">
                  <c:v>857326</c:v>
                </c:pt>
                <c:pt idx="20982">
                  <c:v>845950</c:v>
                </c:pt>
                <c:pt idx="20983">
                  <c:v>303210</c:v>
                </c:pt>
                <c:pt idx="20984">
                  <c:v>343000</c:v>
                </c:pt>
                <c:pt idx="20985">
                  <c:v>300000</c:v>
                </c:pt>
                <c:pt idx="20986">
                  <c:v>334900</c:v>
                </c:pt>
                <c:pt idx="20987">
                  <c:v>477500</c:v>
                </c:pt>
                <c:pt idx="20988">
                  <c:v>820000</c:v>
                </c:pt>
                <c:pt idx="20989">
                  <c:v>580000</c:v>
                </c:pt>
                <c:pt idx="20990">
                  <c:v>350000</c:v>
                </c:pt>
                <c:pt idx="20991">
                  <c:v>910000</c:v>
                </c:pt>
                <c:pt idx="20992">
                  <c:v>414000</c:v>
                </c:pt>
                <c:pt idx="20993">
                  <c:v>525000</c:v>
                </c:pt>
                <c:pt idx="20994">
                  <c:v>650000</c:v>
                </c:pt>
                <c:pt idx="20995">
                  <c:v>450000</c:v>
                </c:pt>
                <c:pt idx="20996" formatCode="0.00E+00">
                  <c:v>1270000</c:v>
                </c:pt>
                <c:pt idx="20997">
                  <c:v>699000</c:v>
                </c:pt>
                <c:pt idx="20998">
                  <c:v>899000</c:v>
                </c:pt>
                <c:pt idx="20999">
                  <c:v>353500</c:v>
                </c:pt>
                <c:pt idx="21000">
                  <c:v>485000</c:v>
                </c:pt>
                <c:pt idx="21001">
                  <c:v>782900</c:v>
                </c:pt>
                <c:pt idx="21002">
                  <c:v>529000</c:v>
                </c:pt>
                <c:pt idx="21003">
                  <c:v>514700</c:v>
                </c:pt>
                <c:pt idx="21004">
                  <c:v>409316</c:v>
                </c:pt>
                <c:pt idx="21005">
                  <c:v>388598</c:v>
                </c:pt>
                <c:pt idx="21006">
                  <c:v>415000</c:v>
                </c:pt>
                <c:pt idx="21007">
                  <c:v>521500</c:v>
                </c:pt>
                <c:pt idx="21008">
                  <c:v>580000</c:v>
                </c:pt>
                <c:pt idx="21009">
                  <c:v>882566</c:v>
                </c:pt>
                <c:pt idx="21010">
                  <c:v>525000</c:v>
                </c:pt>
                <c:pt idx="21011">
                  <c:v>515000</c:v>
                </c:pt>
                <c:pt idx="21012">
                  <c:v>589410</c:v>
                </c:pt>
                <c:pt idx="21013">
                  <c:v>757500</c:v>
                </c:pt>
                <c:pt idx="21014">
                  <c:v>284000</c:v>
                </c:pt>
                <c:pt idx="21015">
                  <c:v>338500</c:v>
                </c:pt>
                <c:pt idx="21016">
                  <c:v>379500</c:v>
                </c:pt>
                <c:pt idx="21017">
                  <c:v>550000</c:v>
                </c:pt>
                <c:pt idx="21018">
                  <c:v>294900</c:v>
                </c:pt>
                <c:pt idx="21019">
                  <c:v>345000</c:v>
                </c:pt>
                <c:pt idx="21020">
                  <c:v>450000</c:v>
                </c:pt>
                <c:pt idx="21021">
                  <c:v>420000</c:v>
                </c:pt>
                <c:pt idx="21022">
                  <c:v>740000</c:v>
                </c:pt>
                <c:pt idx="21023">
                  <c:v>286000</c:v>
                </c:pt>
                <c:pt idx="21024">
                  <c:v>870000</c:v>
                </c:pt>
                <c:pt idx="21025">
                  <c:v>727000</c:v>
                </c:pt>
                <c:pt idx="21026">
                  <c:v>395000</c:v>
                </c:pt>
                <c:pt idx="21027">
                  <c:v>535000</c:v>
                </c:pt>
                <c:pt idx="21028">
                  <c:v>255000</c:v>
                </c:pt>
                <c:pt idx="21029">
                  <c:v>260000</c:v>
                </c:pt>
                <c:pt idx="21030">
                  <c:v>810000</c:v>
                </c:pt>
                <c:pt idx="21031">
                  <c:v>359782</c:v>
                </c:pt>
                <c:pt idx="21032">
                  <c:v>500000</c:v>
                </c:pt>
                <c:pt idx="21033" formatCode="0.00E+00">
                  <c:v>1049990</c:v>
                </c:pt>
                <c:pt idx="21034">
                  <c:v>810000</c:v>
                </c:pt>
                <c:pt idx="21035">
                  <c:v>605000</c:v>
                </c:pt>
                <c:pt idx="21036">
                  <c:v>730000</c:v>
                </c:pt>
                <c:pt idx="21037">
                  <c:v>327000</c:v>
                </c:pt>
                <c:pt idx="21038">
                  <c:v>370000</c:v>
                </c:pt>
                <c:pt idx="21039">
                  <c:v>459000</c:v>
                </c:pt>
                <c:pt idx="21040" formatCode="0.00E+00">
                  <c:v>2900000</c:v>
                </c:pt>
                <c:pt idx="21041">
                  <c:v>365000</c:v>
                </c:pt>
                <c:pt idx="21042">
                  <c:v>255000</c:v>
                </c:pt>
                <c:pt idx="21043">
                  <c:v>375000</c:v>
                </c:pt>
                <c:pt idx="21044">
                  <c:v>375000</c:v>
                </c:pt>
                <c:pt idx="21045">
                  <c:v>518380</c:v>
                </c:pt>
                <c:pt idx="21046">
                  <c:v>346000</c:v>
                </c:pt>
                <c:pt idx="21047">
                  <c:v>302059</c:v>
                </c:pt>
                <c:pt idx="21048">
                  <c:v>575000</c:v>
                </c:pt>
                <c:pt idx="21049">
                  <c:v>549950</c:v>
                </c:pt>
                <c:pt idx="21050">
                  <c:v>900000</c:v>
                </c:pt>
                <c:pt idx="21051">
                  <c:v>397500</c:v>
                </c:pt>
                <c:pt idx="21052" formatCode="0.00E+00">
                  <c:v>1075000</c:v>
                </c:pt>
                <c:pt idx="21053">
                  <c:v>775900</c:v>
                </c:pt>
                <c:pt idx="21054">
                  <c:v>510000</c:v>
                </c:pt>
                <c:pt idx="21055">
                  <c:v>471275</c:v>
                </c:pt>
                <c:pt idx="21056">
                  <c:v>288000</c:v>
                </c:pt>
                <c:pt idx="21057">
                  <c:v>989990</c:v>
                </c:pt>
                <c:pt idx="21058">
                  <c:v>300000</c:v>
                </c:pt>
                <c:pt idx="21059">
                  <c:v>664950</c:v>
                </c:pt>
                <c:pt idx="21060">
                  <c:v>699188</c:v>
                </c:pt>
                <c:pt idx="21061">
                  <c:v>390000</c:v>
                </c:pt>
                <c:pt idx="21062">
                  <c:v>670000</c:v>
                </c:pt>
                <c:pt idx="21063">
                  <c:v>487000</c:v>
                </c:pt>
                <c:pt idx="21064">
                  <c:v>769995</c:v>
                </c:pt>
                <c:pt idx="21065">
                  <c:v>321950</c:v>
                </c:pt>
                <c:pt idx="21066">
                  <c:v>613500</c:v>
                </c:pt>
                <c:pt idx="21067">
                  <c:v>300000</c:v>
                </c:pt>
                <c:pt idx="21068">
                  <c:v>400950</c:v>
                </c:pt>
                <c:pt idx="21069">
                  <c:v>389517</c:v>
                </c:pt>
                <c:pt idx="21070">
                  <c:v>255000</c:v>
                </c:pt>
                <c:pt idx="21071" formatCode="0.00E+00">
                  <c:v>1080000</c:v>
                </c:pt>
                <c:pt idx="21072">
                  <c:v>637850</c:v>
                </c:pt>
                <c:pt idx="21073">
                  <c:v>636230</c:v>
                </c:pt>
                <c:pt idx="21074">
                  <c:v>375000</c:v>
                </c:pt>
                <c:pt idx="21075">
                  <c:v>586500</c:v>
                </c:pt>
                <c:pt idx="21076">
                  <c:v>544000</c:v>
                </c:pt>
                <c:pt idx="21077">
                  <c:v>425000</c:v>
                </c:pt>
                <c:pt idx="21078">
                  <c:v>374950</c:v>
                </c:pt>
                <c:pt idx="21079">
                  <c:v>294570</c:v>
                </c:pt>
                <c:pt idx="21080">
                  <c:v>300000</c:v>
                </c:pt>
                <c:pt idx="21081">
                  <c:v>395950</c:v>
                </c:pt>
                <c:pt idx="21082">
                  <c:v>800000</c:v>
                </c:pt>
                <c:pt idx="21083">
                  <c:v>439990</c:v>
                </c:pt>
                <c:pt idx="21084">
                  <c:v>680000</c:v>
                </c:pt>
                <c:pt idx="21085">
                  <c:v>677790</c:v>
                </c:pt>
                <c:pt idx="21086">
                  <c:v>424950</c:v>
                </c:pt>
                <c:pt idx="21087">
                  <c:v>223990</c:v>
                </c:pt>
                <c:pt idx="21088">
                  <c:v>498000</c:v>
                </c:pt>
                <c:pt idx="21089">
                  <c:v>359950</c:v>
                </c:pt>
                <c:pt idx="21090">
                  <c:v>720000</c:v>
                </c:pt>
                <c:pt idx="21091">
                  <c:v>530000</c:v>
                </c:pt>
                <c:pt idx="21092">
                  <c:v>295000</c:v>
                </c:pt>
                <c:pt idx="21093">
                  <c:v>255500</c:v>
                </c:pt>
                <c:pt idx="21094">
                  <c:v>556000</c:v>
                </c:pt>
                <c:pt idx="21095">
                  <c:v>277950</c:v>
                </c:pt>
                <c:pt idx="21096">
                  <c:v>431000</c:v>
                </c:pt>
                <c:pt idx="21097">
                  <c:v>780000</c:v>
                </c:pt>
                <c:pt idx="21098">
                  <c:v>649000</c:v>
                </c:pt>
                <c:pt idx="21099">
                  <c:v>447000</c:v>
                </c:pt>
                <c:pt idx="21100">
                  <c:v>712198</c:v>
                </c:pt>
                <c:pt idx="21101">
                  <c:v>277140</c:v>
                </c:pt>
                <c:pt idx="21102">
                  <c:v>363000</c:v>
                </c:pt>
                <c:pt idx="21103">
                  <c:v>598992</c:v>
                </c:pt>
                <c:pt idx="21104">
                  <c:v>585000</c:v>
                </c:pt>
                <c:pt idx="21105" formatCode="0.00E+00">
                  <c:v>1274950</c:v>
                </c:pt>
                <c:pt idx="21106">
                  <c:v>380950</c:v>
                </c:pt>
                <c:pt idx="21107">
                  <c:v>333490</c:v>
                </c:pt>
                <c:pt idx="21108">
                  <c:v>520000</c:v>
                </c:pt>
                <c:pt idx="21109">
                  <c:v>315000</c:v>
                </c:pt>
                <c:pt idx="21110">
                  <c:v>487000</c:v>
                </c:pt>
                <c:pt idx="21111">
                  <c:v>424950</c:v>
                </c:pt>
                <c:pt idx="21112">
                  <c:v>542300</c:v>
                </c:pt>
                <c:pt idx="21113">
                  <c:v>320000</c:v>
                </c:pt>
                <c:pt idx="21114" formatCode="0.00E+00">
                  <c:v>1139990</c:v>
                </c:pt>
                <c:pt idx="21115">
                  <c:v>425000</c:v>
                </c:pt>
                <c:pt idx="21116">
                  <c:v>474950</c:v>
                </c:pt>
                <c:pt idx="21117">
                  <c:v>307635</c:v>
                </c:pt>
                <c:pt idx="21118">
                  <c:v>834538</c:v>
                </c:pt>
                <c:pt idx="21119">
                  <c:v>769995</c:v>
                </c:pt>
                <c:pt idx="21120">
                  <c:v>820875</c:v>
                </c:pt>
                <c:pt idx="21121">
                  <c:v>595500</c:v>
                </c:pt>
                <c:pt idx="21122">
                  <c:v>450000</c:v>
                </c:pt>
                <c:pt idx="21123">
                  <c:v>695000</c:v>
                </c:pt>
                <c:pt idx="21124">
                  <c:v>300000</c:v>
                </c:pt>
                <c:pt idx="21125">
                  <c:v>515000</c:v>
                </c:pt>
                <c:pt idx="21126">
                  <c:v>545000</c:v>
                </c:pt>
                <c:pt idx="21127">
                  <c:v>365000</c:v>
                </c:pt>
                <c:pt idx="21128">
                  <c:v>718500</c:v>
                </c:pt>
                <c:pt idx="21129">
                  <c:v>279800</c:v>
                </c:pt>
                <c:pt idx="21130">
                  <c:v>486940</c:v>
                </c:pt>
                <c:pt idx="21131">
                  <c:v>525000</c:v>
                </c:pt>
                <c:pt idx="21132">
                  <c:v>345000</c:v>
                </c:pt>
                <c:pt idx="21133">
                  <c:v>613000</c:v>
                </c:pt>
                <c:pt idx="21134">
                  <c:v>370000</c:v>
                </c:pt>
                <c:pt idx="21135">
                  <c:v>449500</c:v>
                </c:pt>
                <c:pt idx="21136">
                  <c:v>515000</c:v>
                </c:pt>
                <c:pt idx="21137">
                  <c:v>346100</c:v>
                </c:pt>
                <c:pt idx="21138">
                  <c:v>398500</c:v>
                </c:pt>
                <c:pt idx="21139">
                  <c:v>310000</c:v>
                </c:pt>
                <c:pt idx="21140">
                  <c:v>250000</c:v>
                </c:pt>
                <c:pt idx="21141" formatCode="0.00E+00">
                  <c:v>1880000</c:v>
                </c:pt>
                <c:pt idx="21142">
                  <c:v>695000</c:v>
                </c:pt>
                <c:pt idx="21143" formatCode="0.00E+00">
                  <c:v>1085000</c:v>
                </c:pt>
                <c:pt idx="21144">
                  <c:v>864327</c:v>
                </c:pt>
                <c:pt idx="21145">
                  <c:v>749995</c:v>
                </c:pt>
                <c:pt idx="21146">
                  <c:v>525000</c:v>
                </c:pt>
                <c:pt idx="21147">
                  <c:v>659950</c:v>
                </c:pt>
                <c:pt idx="21148" formatCode="0.00E+00">
                  <c:v>1800000</c:v>
                </c:pt>
                <c:pt idx="21149">
                  <c:v>950000</c:v>
                </c:pt>
                <c:pt idx="21150" formatCode="0.00E+00">
                  <c:v>1399950</c:v>
                </c:pt>
                <c:pt idx="21151">
                  <c:v>265050</c:v>
                </c:pt>
                <c:pt idx="21152">
                  <c:v>450000</c:v>
                </c:pt>
                <c:pt idx="21153">
                  <c:v>915000</c:v>
                </c:pt>
                <c:pt idx="21154">
                  <c:v>963000</c:v>
                </c:pt>
                <c:pt idx="21155">
                  <c:v>270000</c:v>
                </c:pt>
                <c:pt idx="21156">
                  <c:v>294000</c:v>
                </c:pt>
                <c:pt idx="21157">
                  <c:v>700000</c:v>
                </c:pt>
                <c:pt idx="21158" formatCode="0.00E+00">
                  <c:v>1065000</c:v>
                </c:pt>
                <c:pt idx="21159">
                  <c:v>494900</c:v>
                </c:pt>
                <c:pt idx="21160">
                  <c:v>415000</c:v>
                </c:pt>
                <c:pt idx="21161">
                  <c:v>459990</c:v>
                </c:pt>
                <c:pt idx="21162">
                  <c:v>882990</c:v>
                </c:pt>
                <c:pt idx="21163">
                  <c:v>620000</c:v>
                </c:pt>
                <c:pt idx="21164">
                  <c:v>375900</c:v>
                </c:pt>
                <c:pt idx="21165">
                  <c:v>654000</c:v>
                </c:pt>
                <c:pt idx="21166" formatCode="0.00E+00">
                  <c:v>1839900</c:v>
                </c:pt>
                <c:pt idx="21167">
                  <c:v>215000</c:v>
                </c:pt>
                <c:pt idx="21168">
                  <c:v>630500</c:v>
                </c:pt>
                <c:pt idx="21169">
                  <c:v>855000</c:v>
                </c:pt>
                <c:pt idx="21170">
                  <c:v>235245</c:v>
                </c:pt>
                <c:pt idx="21171">
                  <c:v>770000</c:v>
                </c:pt>
                <c:pt idx="21172">
                  <c:v>734990</c:v>
                </c:pt>
                <c:pt idx="21173">
                  <c:v>880000</c:v>
                </c:pt>
                <c:pt idx="21174">
                  <c:v>525000</c:v>
                </c:pt>
                <c:pt idx="21175">
                  <c:v>775000</c:v>
                </c:pt>
                <c:pt idx="21176">
                  <c:v>687015</c:v>
                </c:pt>
                <c:pt idx="21177">
                  <c:v>663000</c:v>
                </c:pt>
                <c:pt idx="21178">
                  <c:v>815000</c:v>
                </c:pt>
                <c:pt idx="21179" formatCode="0.00E+00">
                  <c:v>1050000</c:v>
                </c:pt>
                <c:pt idx="21180">
                  <c:v>433190</c:v>
                </c:pt>
                <c:pt idx="21181">
                  <c:v>725000</c:v>
                </c:pt>
                <c:pt idx="21182">
                  <c:v>279950</c:v>
                </c:pt>
                <c:pt idx="21183">
                  <c:v>272167</c:v>
                </c:pt>
                <c:pt idx="21184">
                  <c:v>468500</c:v>
                </c:pt>
                <c:pt idx="21185">
                  <c:v>298000</c:v>
                </c:pt>
                <c:pt idx="21186">
                  <c:v>303500</c:v>
                </c:pt>
                <c:pt idx="21187">
                  <c:v>308000</c:v>
                </c:pt>
                <c:pt idx="21188">
                  <c:v>646800</c:v>
                </c:pt>
                <c:pt idx="21189">
                  <c:v>530200</c:v>
                </c:pt>
                <c:pt idx="21190">
                  <c:v>405000</c:v>
                </c:pt>
                <c:pt idx="21191">
                  <c:v>529000</c:v>
                </c:pt>
                <c:pt idx="21192">
                  <c:v>675900</c:v>
                </c:pt>
                <c:pt idx="21193">
                  <c:v>570000</c:v>
                </c:pt>
                <c:pt idx="21194">
                  <c:v>375500</c:v>
                </c:pt>
                <c:pt idx="21195">
                  <c:v>445000</c:v>
                </c:pt>
                <c:pt idx="21196" formatCode="0.00E+00">
                  <c:v>1100000</c:v>
                </c:pt>
                <c:pt idx="21197">
                  <c:v>477000</c:v>
                </c:pt>
                <c:pt idx="21198">
                  <c:v>450000</c:v>
                </c:pt>
                <c:pt idx="21199">
                  <c:v>427005</c:v>
                </c:pt>
                <c:pt idx="21200">
                  <c:v>720000</c:v>
                </c:pt>
                <c:pt idx="21201" formatCode="0.00E+00">
                  <c:v>2230000</c:v>
                </c:pt>
                <c:pt idx="21202">
                  <c:v>450800</c:v>
                </c:pt>
                <c:pt idx="21203">
                  <c:v>461100</c:v>
                </c:pt>
                <c:pt idx="21204" formatCode="0.00E+00">
                  <c:v>1061600</c:v>
                </c:pt>
                <c:pt idx="21205">
                  <c:v>590000</c:v>
                </c:pt>
                <c:pt idx="21206">
                  <c:v>478830</c:v>
                </c:pt>
                <c:pt idx="21207">
                  <c:v>760000</c:v>
                </c:pt>
                <c:pt idx="21208" formatCode="0.00E+00">
                  <c:v>1025000</c:v>
                </c:pt>
                <c:pt idx="21209">
                  <c:v>385000</c:v>
                </c:pt>
                <c:pt idx="21210">
                  <c:v>500000</c:v>
                </c:pt>
                <c:pt idx="21211">
                  <c:v>425000</c:v>
                </c:pt>
                <c:pt idx="21212">
                  <c:v>552100</c:v>
                </c:pt>
                <c:pt idx="21213">
                  <c:v>785000</c:v>
                </c:pt>
                <c:pt idx="21214">
                  <c:v>615000</c:v>
                </c:pt>
                <c:pt idx="21215">
                  <c:v>309000</c:v>
                </c:pt>
                <c:pt idx="21216">
                  <c:v>369500</c:v>
                </c:pt>
                <c:pt idx="21217">
                  <c:v>391000</c:v>
                </c:pt>
                <c:pt idx="21218">
                  <c:v>465000</c:v>
                </c:pt>
                <c:pt idx="21219">
                  <c:v>879950</c:v>
                </c:pt>
                <c:pt idx="21220">
                  <c:v>372000</c:v>
                </c:pt>
                <c:pt idx="21221">
                  <c:v>259000</c:v>
                </c:pt>
                <c:pt idx="21222">
                  <c:v>374000</c:v>
                </c:pt>
                <c:pt idx="21223">
                  <c:v>561000</c:v>
                </c:pt>
                <c:pt idx="21224">
                  <c:v>610000</c:v>
                </c:pt>
                <c:pt idx="21225">
                  <c:v>635000</c:v>
                </c:pt>
                <c:pt idx="21226">
                  <c:v>235000</c:v>
                </c:pt>
                <c:pt idx="21227">
                  <c:v>623300</c:v>
                </c:pt>
                <c:pt idx="21228">
                  <c:v>412500</c:v>
                </c:pt>
                <c:pt idx="21229">
                  <c:v>380000</c:v>
                </c:pt>
                <c:pt idx="21230">
                  <c:v>497000</c:v>
                </c:pt>
                <c:pt idx="21231">
                  <c:v>452000</c:v>
                </c:pt>
                <c:pt idx="21232">
                  <c:v>312000</c:v>
                </c:pt>
                <c:pt idx="21233">
                  <c:v>469950</c:v>
                </c:pt>
                <c:pt idx="21234">
                  <c:v>775000</c:v>
                </c:pt>
                <c:pt idx="21235">
                  <c:v>679990</c:v>
                </c:pt>
                <c:pt idx="21236">
                  <c:v>288790</c:v>
                </c:pt>
                <c:pt idx="21237">
                  <c:v>800000</c:v>
                </c:pt>
                <c:pt idx="21238">
                  <c:v>299000</c:v>
                </c:pt>
                <c:pt idx="21239">
                  <c:v>332000</c:v>
                </c:pt>
                <c:pt idx="21240">
                  <c:v>525000</c:v>
                </c:pt>
                <c:pt idx="21241">
                  <c:v>620000</c:v>
                </c:pt>
                <c:pt idx="21242">
                  <c:v>452000</c:v>
                </c:pt>
                <c:pt idx="21243">
                  <c:v>630000</c:v>
                </c:pt>
                <c:pt idx="21244">
                  <c:v>485000</c:v>
                </c:pt>
                <c:pt idx="21245">
                  <c:v>349950</c:v>
                </c:pt>
                <c:pt idx="21246">
                  <c:v>499990</c:v>
                </c:pt>
                <c:pt idx="21247">
                  <c:v>510000</c:v>
                </c:pt>
                <c:pt idx="21248" formatCode="0.00E+00">
                  <c:v>1080000</c:v>
                </c:pt>
                <c:pt idx="21249">
                  <c:v>494000</c:v>
                </c:pt>
                <c:pt idx="21250">
                  <c:v>429900</c:v>
                </c:pt>
                <c:pt idx="21251">
                  <c:v>505000</c:v>
                </c:pt>
                <c:pt idx="21252">
                  <c:v>272000</c:v>
                </c:pt>
                <c:pt idx="21253">
                  <c:v>671500</c:v>
                </c:pt>
                <c:pt idx="21254">
                  <c:v>729950</c:v>
                </c:pt>
                <c:pt idx="21255">
                  <c:v>471835</c:v>
                </c:pt>
                <c:pt idx="21256">
                  <c:v>249950</c:v>
                </c:pt>
                <c:pt idx="21257">
                  <c:v>424950</c:v>
                </c:pt>
                <c:pt idx="21258" formatCode="0.00E+00">
                  <c:v>1240000</c:v>
                </c:pt>
                <c:pt idx="21259">
                  <c:v>440000</c:v>
                </c:pt>
                <c:pt idx="21260">
                  <c:v>495000</c:v>
                </c:pt>
                <c:pt idx="21261">
                  <c:v>870000</c:v>
                </c:pt>
                <c:pt idx="21262">
                  <c:v>559000</c:v>
                </c:pt>
                <c:pt idx="21263">
                  <c:v>495000</c:v>
                </c:pt>
                <c:pt idx="21264">
                  <c:v>722000</c:v>
                </c:pt>
                <c:pt idx="21265">
                  <c:v>567500</c:v>
                </c:pt>
                <c:pt idx="21266">
                  <c:v>440000</c:v>
                </c:pt>
                <c:pt idx="21267">
                  <c:v>400000</c:v>
                </c:pt>
                <c:pt idx="21268">
                  <c:v>459995</c:v>
                </c:pt>
                <c:pt idx="21269">
                  <c:v>365000</c:v>
                </c:pt>
                <c:pt idx="21270">
                  <c:v>389950</c:v>
                </c:pt>
                <c:pt idx="21271">
                  <c:v>320000</c:v>
                </c:pt>
                <c:pt idx="21272">
                  <c:v>415500</c:v>
                </c:pt>
                <c:pt idx="21273">
                  <c:v>775000</c:v>
                </c:pt>
                <c:pt idx="21274">
                  <c:v>590000</c:v>
                </c:pt>
                <c:pt idx="21275">
                  <c:v>950000</c:v>
                </c:pt>
                <c:pt idx="21276">
                  <c:v>378950</c:v>
                </c:pt>
                <c:pt idx="21277">
                  <c:v>441750</c:v>
                </c:pt>
                <c:pt idx="21278">
                  <c:v>335900</c:v>
                </c:pt>
                <c:pt idx="21279">
                  <c:v>229800</c:v>
                </c:pt>
                <c:pt idx="21280">
                  <c:v>645000</c:v>
                </c:pt>
                <c:pt idx="21281">
                  <c:v>448000</c:v>
                </c:pt>
                <c:pt idx="21282">
                  <c:v>706000</c:v>
                </c:pt>
                <c:pt idx="21283">
                  <c:v>988990</c:v>
                </c:pt>
                <c:pt idx="21284">
                  <c:v>716000</c:v>
                </c:pt>
                <c:pt idx="21285">
                  <c:v>319000</c:v>
                </c:pt>
                <c:pt idx="21286">
                  <c:v>300000</c:v>
                </c:pt>
                <c:pt idx="21287">
                  <c:v>625000</c:v>
                </c:pt>
                <c:pt idx="21288">
                  <c:v>773000</c:v>
                </c:pt>
                <c:pt idx="21289">
                  <c:v>392000</c:v>
                </c:pt>
                <c:pt idx="21290">
                  <c:v>549995</c:v>
                </c:pt>
                <c:pt idx="21291">
                  <c:v>480000</c:v>
                </c:pt>
                <c:pt idx="21292">
                  <c:v>355000</c:v>
                </c:pt>
                <c:pt idx="21293">
                  <c:v>208400</c:v>
                </c:pt>
                <c:pt idx="21294">
                  <c:v>831548</c:v>
                </c:pt>
                <c:pt idx="21295">
                  <c:v>279500</c:v>
                </c:pt>
                <c:pt idx="21296">
                  <c:v>445000</c:v>
                </c:pt>
                <c:pt idx="21297">
                  <c:v>492500</c:v>
                </c:pt>
                <c:pt idx="21298">
                  <c:v>435000</c:v>
                </c:pt>
                <c:pt idx="21299">
                  <c:v>325000</c:v>
                </c:pt>
                <c:pt idx="21300">
                  <c:v>453000</c:v>
                </c:pt>
                <c:pt idx="21301">
                  <c:v>612995</c:v>
                </c:pt>
                <c:pt idx="21302">
                  <c:v>540000</c:v>
                </c:pt>
                <c:pt idx="21303">
                  <c:v>465000</c:v>
                </c:pt>
                <c:pt idx="21304">
                  <c:v>799950</c:v>
                </c:pt>
                <c:pt idx="21305">
                  <c:v>495000</c:v>
                </c:pt>
                <c:pt idx="21306">
                  <c:v>579950</c:v>
                </c:pt>
                <c:pt idx="21307">
                  <c:v>331000</c:v>
                </c:pt>
                <c:pt idx="21308">
                  <c:v>580000</c:v>
                </c:pt>
                <c:pt idx="21309">
                  <c:v>669000</c:v>
                </c:pt>
                <c:pt idx="21310" formatCode="0.00E+00">
                  <c:v>2351960</c:v>
                </c:pt>
                <c:pt idx="21311">
                  <c:v>539900</c:v>
                </c:pt>
                <c:pt idx="21312">
                  <c:v>490000</c:v>
                </c:pt>
                <c:pt idx="21313">
                  <c:v>627000</c:v>
                </c:pt>
                <c:pt idx="21314">
                  <c:v>458000</c:v>
                </c:pt>
                <c:pt idx="21315">
                  <c:v>440000</c:v>
                </c:pt>
                <c:pt idx="21316" formatCode="0.00E+00">
                  <c:v>1698000</c:v>
                </c:pt>
                <c:pt idx="21317">
                  <c:v>935000</c:v>
                </c:pt>
                <c:pt idx="21318">
                  <c:v>641000</c:v>
                </c:pt>
                <c:pt idx="21319">
                  <c:v>452000</c:v>
                </c:pt>
                <c:pt idx="21320">
                  <c:v>625000</c:v>
                </c:pt>
                <c:pt idx="21321" formatCode="0.00E+00">
                  <c:v>1350000</c:v>
                </c:pt>
                <c:pt idx="21322">
                  <c:v>834950</c:v>
                </c:pt>
                <c:pt idx="21323" formatCode="0.00E+00">
                  <c:v>1500000</c:v>
                </c:pt>
                <c:pt idx="21324">
                  <c:v>305000</c:v>
                </c:pt>
                <c:pt idx="21325">
                  <c:v>659000</c:v>
                </c:pt>
                <c:pt idx="21326">
                  <c:v>353000</c:v>
                </c:pt>
                <c:pt idx="21327">
                  <c:v>535000</c:v>
                </c:pt>
                <c:pt idx="21328">
                  <c:v>999000</c:v>
                </c:pt>
                <c:pt idx="21329">
                  <c:v>375000</c:v>
                </c:pt>
                <c:pt idx="21330">
                  <c:v>685000</c:v>
                </c:pt>
                <c:pt idx="21331">
                  <c:v>333000</c:v>
                </c:pt>
                <c:pt idx="21332">
                  <c:v>245000</c:v>
                </c:pt>
                <c:pt idx="21333" formatCode="0.00E+00">
                  <c:v>1999950</c:v>
                </c:pt>
                <c:pt idx="21334">
                  <c:v>329950</c:v>
                </c:pt>
                <c:pt idx="21335">
                  <c:v>403000</c:v>
                </c:pt>
                <c:pt idx="21336">
                  <c:v>559630</c:v>
                </c:pt>
                <c:pt idx="21337">
                  <c:v>344000</c:v>
                </c:pt>
                <c:pt idx="21338">
                  <c:v>435000</c:v>
                </c:pt>
                <c:pt idx="21339">
                  <c:v>430000</c:v>
                </c:pt>
                <c:pt idx="21340">
                  <c:v>417000</c:v>
                </c:pt>
                <c:pt idx="21341">
                  <c:v>895950</c:v>
                </c:pt>
                <c:pt idx="21342">
                  <c:v>563950</c:v>
                </c:pt>
                <c:pt idx="21343">
                  <c:v>332220</c:v>
                </c:pt>
                <c:pt idx="21344" formatCode="0.00E+00">
                  <c:v>1488000</c:v>
                </c:pt>
                <c:pt idx="21345">
                  <c:v>680000</c:v>
                </c:pt>
                <c:pt idx="21346">
                  <c:v>825750</c:v>
                </c:pt>
                <c:pt idx="21347">
                  <c:v>338000</c:v>
                </c:pt>
                <c:pt idx="21348">
                  <c:v>535365</c:v>
                </c:pt>
                <c:pt idx="21349">
                  <c:v>608000</c:v>
                </c:pt>
                <c:pt idx="21350">
                  <c:v>930000</c:v>
                </c:pt>
                <c:pt idx="21351">
                  <c:v>565000</c:v>
                </c:pt>
                <c:pt idx="21352">
                  <c:v>495000</c:v>
                </c:pt>
                <c:pt idx="21353">
                  <c:v>667000</c:v>
                </c:pt>
                <c:pt idx="21354">
                  <c:v>495000</c:v>
                </c:pt>
                <c:pt idx="21355">
                  <c:v>928990</c:v>
                </c:pt>
                <c:pt idx="21356">
                  <c:v>345000</c:v>
                </c:pt>
                <c:pt idx="21357" formatCode="0.00E+00">
                  <c:v>1065000</c:v>
                </c:pt>
                <c:pt idx="21358">
                  <c:v>519995</c:v>
                </c:pt>
                <c:pt idx="21359">
                  <c:v>924000</c:v>
                </c:pt>
                <c:pt idx="21360">
                  <c:v>295000</c:v>
                </c:pt>
                <c:pt idx="21361">
                  <c:v>472000</c:v>
                </c:pt>
                <c:pt idx="21362">
                  <c:v>405000</c:v>
                </c:pt>
                <c:pt idx="21363">
                  <c:v>410000</c:v>
                </c:pt>
                <c:pt idx="21364">
                  <c:v>419500</c:v>
                </c:pt>
                <c:pt idx="21365">
                  <c:v>382000</c:v>
                </c:pt>
                <c:pt idx="21366">
                  <c:v>370000</c:v>
                </c:pt>
                <c:pt idx="21367">
                  <c:v>553000</c:v>
                </c:pt>
                <c:pt idx="21368" formatCode="0.00E+00">
                  <c:v>2065000</c:v>
                </c:pt>
                <c:pt idx="21369">
                  <c:v>455950</c:v>
                </c:pt>
                <c:pt idx="21370">
                  <c:v>331000</c:v>
                </c:pt>
                <c:pt idx="21371">
                  <c:v>417250</c:v>
                </c:pt>
                <c:pt idx="21372">
                  <c:v>490000</c:v>
                </c:pt>
                <c:pt idx="21373">
                  <c:v>325000</c:v>
                </c:pt>
                <c:pt idx="21374">
                  <c:v>705000</c:v>
                </c:pt>
                <c:pt idx="21375" formatCode="0.00E+00">
                  <c:v>1174660</c:v>
                </c:pt>
                <c:pt idx="21376">
                  <c:v>365000</c:v>
                </c:pt>
                <c:pt idx="21377">
                  <c:v>403000</c:v>
                </c:pt>
                <c:pt idx="21378">
                  <c:v>409000</c:v>
                </c:pt>
                <c:pt idx="21379">
                  <c:v>391000</c:v>
                </c:pt>
                <c:pt idx="21380">
                  <c:v>542525</c:v>
                </c:pt>
                <c:pt idx="21381">
                  <c:v>339950</c:v>
                </c:pt>
                <c:pt idx="21382">
                  <c:v>499990</c:v>
                </c:pt>
                <c:pt idx="21383" formatCode="0.00E+00">
                  <c:v>1765000</c:v>
                </c:pt>
                <c:pt idx="21384">
                  <c:v>608000</c:v>
                </c:pt>
                <c:pt idx="21385">
                  <c:v>392000</c:v>
                </c:pt>
                <c:pt idx="21386">
                  <c:v>320000</c:v>
                </c:pt>
                <c:pt idx="21387">
                  <c:v>274800</c:v>
                </c:pt>
                <c:pt idx="21388">
                  <c:v>325000</c:v>
                </c:pt>
                <c:pt idx="21389">
                  <c:v>418500</c:v>
                </c:pt>
                <c:pt idx="21390">
                  <c:v>300000</c:v>
                </c:pt>
                <c:pt idx="21391">
                  <c:v>269950</c:v>
                </c:pt>
                <c:pt idx="21392">
                  <c:v>358000</c:v>
                </c:pt>
                <c:pt idx="21393">
                  <c:v>350000</c:v>
                </c:pt>
                <c:pt idx="21394">
                  <c:v>782000</c:v>
                </c:pt>
                <c:pt idx="21395">
                  <c:v>779000</c:v>
                </c:pt>
                <c:pt idx="21396">
                  <c:v>685000</c:v>
                </c:pt>
                <c:pt idx="21397">
                  <c:v>305000</c:v>
                </c:pt>
                <c:pt idx="21398">
                  <c:v>350000</c:v>
                </c:pt>
                <c:pt idx="21399">
                  <c:v>775000</c:v>
                </c:pt>
                <c:pt idx="21400">
                  <c:v>317750</c:v>
                </c:pt>
                <c:pt idx="21401">
                  <c:v>438000</c:v>
                </c:pt>
                <c:pt idx="21402">
                  <c:v>325000</c:v>
                </c:pt>
                <c:pt idx="21403">
                  <c:v>830000</c:v>
                </c:pt>
                <c:pt idx="21404">
                  <c:v>353000</c:v>
                </c:pt>
                <c:pt idx="21405">
                  <c:v>460000</c:v>
                </c:pt>
                <c:pt idx="21406">
                  <c:v>370000</c:v>
                </c:pt>
                <c:pt idx="21407">
                  <c:v>330000</c:v>
                </c:pt>
                <c:pt idx="21408">
                  <c:v>569888</c:v>
                </c:pt>
                <c:pt idx="21409">
                  <c:v>353900</c:v>
                </c:pt>
                <c:pt idx="21410">
                  <c:v>695000</c:v>
                </c:pt>
                <c:pt idx="21411">
                  <c:v>288790</c:v>
                </c:pt>
                <c:pt idx="21412">
                  <c:v>334950</c:v>
                </c:pt>
                <c:pt idx="21413">
                  <c:v>869950</c:v>
                </c:pt>
                <c:pt idx="21414">
                  <c:v>557500</c:v>
                </c:pt>
                <c:pt idx="21415">
                  <c:v>389990</c:v>
                </c:pt>
                <c:pt idx="21416">
                  <c:v>455000</c:v>
                </c:pt>
                <c:pt idx="21417">
                  <c:v>598500</c:v>
                </c:pt>
                <c:pt idx="21418">
                  <c:v>750000</c:v>
                </c:pt>
                <c:pt idx="21419">
                  <c:v>729999</c:v>
                </c:pt>
                <c:pt idx="21420">
                  <c:v>299950</c:v>
                </c:pt>
                <c:pt idx="21421">
                  <c:v>374950</c:v>
                </c:pt>
                <c:pt idx="21422">
                  <c:v>386950</c:v>
                </c:pt>
                <c:pt idx="21423">
                  <c:v>535000</c:v>
                </c:pt>
                <c:pt idx="21424">
                  <c:v>890000</c:v>
                </c:pt>
                <c:pt idx="21425" formatCode="0.00E+00">
                  <c:v>1050000</c:v>
                </c:pt>
                <c:pt idx="21426" formatCode="0.00E+00">
                  <c:v>1107460</c:v>
                </c:pt>
                <c:pt idx="21427">
                  <c:v>436952</c:v>
                </c:pt>
                <c:pt idx="21428">
                  <c:v>365000</c:v>
                </c:pt>
                <c:pt idx="21429">
                  <c:v>288000</c:v>
                </c:pt>
                <c:pt idx="21430">
                  <c:v>700000</c:v>
                </c:pt>
                <c:pt idx="21431">
                  <c:v>800000</c:v>
                </c:pt>
                <c:pt idx="21432">
                  <c:v>899000</c:v>
                </c:pt>
                <c:pt idx="21433">
                  <c:v>465750</c:v>
                </c:pt>
                <c:pt idx="21434">
                  <c:v>485000</c:v>
                </c:pt>
                <c:pt idx="21435">
                  <c:v>494995</c:v>
                </c:pt>
                <c:pt idx="21436">
                  <c:v>255000</c:v>
                </c:pt>
                <c:pt idx="21437">
                  <c:v>530000</c:v>
                </c:pt>
                <c:pt idx="21438">
                  <c:v>435000</c:v>
                </c:pt>
                <c:pt idx="21439">
                  <c:v>639000</c:v>
                </c:pt>
                <c:pt idx="21440">
                  <c:v>440000</c:v>
                </c:pt>
                <c:pt idx="21441">
                  <c:v>914500</c:v>
                </c:pt>
                <c:pt idx="21442">
                  <c:v>580000</c:v>
                </c:pt>
                <c:pt idx="21443">
                  <c:v>250000</c:v>
                </c:pt>
                <c:pt idx="21444">
                  <c:v>410000</c:v>
                </c:pt>
                <c:pt idx="21445">
                  <c:v>531155</c:v>
                </c:pt>
                <c:pt idx="21446">
                  <c:v>358000</c:v>
                </c:pt>
                <c:pt idx="21447">
                  <c:v>425000</c:v>
                </c:pt>
                <c:pt idx="21448">
                  <c:v>326000</c:v>
                </c:pt>
                <c:pt idx="21449">
                  <c:v>650000</c:v>
                </c:pt>
                <c:pt idx="21450">
                  <c:v>749950</c:v>
                </c:pt>
                <c:pt idx="21451">
                  <c:v>239950</c:v>
                </c:pt>
                <c:pt idx="21452">
                  <c:v>315000</c:v>
                </c:pt>
                <c:pt idx="21453">
                  <c:v>375000</c:v>
                </c:pt>
                <c:pt idx="21454">
                  <c:v>375000</c:v>
                </c:pt>
                <c:pt idx="21455">
                  <c:v>349000</c:v>
                </c:pt>
                <c:pt idx="21456">
                  <c:v>450000</c:v>
                </c:pt>
                <c:pt idx="21457">
                  <c:v>669950</c:v>
                </c:pt>
                <c:pt idx="21458">
                  <c:v>504600</c:v>
                </c:pt>
                <c:pt idx="21459">
                  <c:v>400000</c:v>
                </c:pt>
                <c:pt idx="21460" formatCode="0.00E+00">
                  <c:v>1020000</c:v>
                </c:pt>
                <c:pt idx="21461">
                  <c:v>518000</c:v>
                </c:pt>
                <c:pt idx="21462">
                  <c:v>535000</c:v>
                </c:pt>
                <c:pt idx="21463">
                  <c:v>337500</c:v>
                </c:pt>
                <c:pt idx="21464">
                  <c:v>380000</c:v>
                </c:pt>
                <c:pt idx="21465">
                  <c:v>875000</c:v>
                </c:pt>
                <c:pt idx="21466">
                  <c:v>385000</c:v>
                </c:pt>
                <c:pt idx="21467" formatCode="0.00E+00">
                  <c:v>1987500</c:v>
                </c:pt>
                <c:pt idx="21468">
                  <c:v>649500</c:v>
                </c:pt>
                <c:pt idx="21469" formatCode="0.00E+00">
                  <c:v>1050000</c:v>
                </c:pt>
                <c:pt idx="21470">
                  <c:v>249000</c:v>
                </c:pt>
                <c:pt idx="21471">
                  <c:v>525000</c:v>
                </c:pt>
                <c:pt idx="21472">
                  <c:v>402000</c:v>
                </c:pt>
                <c:pt idx="21473" formatCode="0.00E+00">
                  <c:v>1750000</c:v>
                </c:pt>
                <c:pt idx="21474">
                  <c:v>359800</c:v>
                </c:pt>
                <c:pt idx="21475">
                  <c:v>330000</c:v>
                </c:pt>
                <c:pt idx="21476">
                  <c:v>433000</c:v>
                </c:pt>
                <c:pt idx="21477" formatCode="0.00E+00">
                  <c:v>1010800</c:v>
                </c:pt>
                <c:pt idx="21478">
                  <c:v>599832</c:v>
                </c:pt>
                <c:pt idx="21479">
                  <c:v>312891</c:v>
                </c:pt>
                <c:pt idx="21480">
                  <c:v>449000</c:v>
                </c:pt>
                <c:pt idx="21481">
                  <c:v>495000</c:v>
                </c:pt>
                <c:pt idx="21482">
                  <c:v>819995</c:v>
                </c:pt>
                <c:pt idx="21483">
                  <c:v>407500</c:v>
                </c:pt>
                <c:pt idx="21484">
                  <c:v>850000</c:v>
                </c:pt>
                <c:pt idx="21485" formatCode="0.00E+00">
                  <c:v>1720000</c:v>
                </c:pt>
                <c:pt idx="21486" formatCode="0.00E+00">
                  <c:v>1459000</c:v>
                </c:pt>
                <c:pt idx="21487">
                  <c:v>579000</c:v>
                </c:pt>
                <c:pt idx="21488">
                  <c:v>890776</c:v>
                </c:pt>
                <c:pt idx="21489">
                  <c:v>352500</c:v>
                </c:pt>
                <c:pt idx="21490">
                  <c:v>529000</c:v>
                </c:pt>
                <c:pt idx="21491">
                  <c:v>484000</c:v>
                </c:pt>
                <c:pt idx="21492">
                  <c:v>400000</c:v>
                </c:pt>
                <c:pt idx="21493">
                  <c:v>649950</c:v>
                </c:pt>
                <c:pt idx="21494">
                  <c:v>915000</c:v>
                </c:pt>
                <c:pt idx="21495">
                  <c:v>534950</c:v>
                </c:pt>
                <c:pt idx="21496">
                  <c:v>776000</c:v>
                </c:pt>
                <c:pt idx="21497">
                  <c:v>370000</c:v>
                </c:pt>
                <c:pt idx="21498">
                  <c:v>610000</c:v>
                </c:pt>
                <c:pt idx="21499">
                  <c:v>850000</c:v>
                </c:pt>
                <c:pt idx="21500">
                  <c:v>443000</c:v>
                </c:pt>
                <c:pt idx="21501" formatCode="0.00E+00">
                  <c:v>1150000</c:v>
                </c:pt>
                <c:pt idx="21502">
                  <c:v>453000</c:v>
                </c:pt>
                <c:pt idx="21503">
                  <c:v>735000</c:v>
                </c:pt>
                <c:pt idx="21504">
                  <c:v>810000</c:v>
                </c:pt>
                <c:pt idx="21505" formatCode="0.00E+00">
                  <c:v>1555000</c:v>
                </c:pt>
                <c:pt idx="21506" formatCode="0.00E+00">
                  <c:v>2238890</c:v>
                </c:pt>
                <c:pt idx="21507">
                  <c:v>377500</c:v>
                </c:pt>
                <c:pt idx="21508">
                  <c:v>482000</c:v>
                </c:pt>
                <c:pt idx="21509">
                  <c:v>600000</c:v>
                </c:pt>
                <c:pt idx="21510">
                  <c:v>420000</c:v>
                </c:pt>
                <c:pt idx="21511">
                  <c:v>480000</c:v>
                </c:pt>
                <c:pt idx="21512">
                  <c:v>406000</c:v>
                </c:pt>
                <c:pt idx="21513">
                  <c:v>505000</c:v>
                </c:pt>
                <c:pt idx="21514" formatCode="0.00E+00">
                  <c:v>1865000</c:v>
                </c:pt>
                <c:pt idx="21515">
                  <c:v>942990</c:v>
                </c:pt>
                <c:pt idx="21516">
                  <c:v>440000</c:v>
                </c:pt>
                <c:pt idx="21517">
                  <c:v>390000</c:v>
                </c:pt>
                <c:pt idx="21518">
                  <c:v>475000</c:v>
                </c:pt>
                <c:pt idx="21519">
                  <c:v>420000</c:v>
                </c:pt>
                <c:pt idx="21520" formatCode="0.00E+00">
                  <c:v>1408760</c:v>
                </c:pt>
                <c:pt idx="21521" formatCode="0.00E+00">
                  <c:v>1378000</c:v>
                </c:pt>
                <c:pt idx="21522">
                  <c:v>462500</c:v>
                </c:pt>
                <c:pt idx="21523">
                  <c:v>579950</c:v>
                </c:pt>
                <c:pt idx="21524">
                  <c:v>861111</c:v>
                </c:pt>
                <c:pt idx="21525" formatCode="0.00E+00">
                  <c:v>1450000</c:v>
                </c:pt>
                <c:pt idx="21526">
                  <c:v>290000</c:v>
                </c:pt>
                <c:pt idx="21527">
                  <c:v>535000</c:v>
                </c:pt>
                <c:pt idx="21528">
                  <c:v>585000</c:v>
                </c:pt>
                <c:pt idx="21529">
                  <c:v>670000</c:v>
                </c:pt>
                <c:pt idx="21530" formatCode="0.00E+00">
                  <c:v>3000000</c:v>
                </c:pt>
                <c:pt idx="21531">
                  <c:v>346000</c:v>
                </c:pt>
                <c:pt idx="21532" formatCode="0.00E+00">
                  <c:v>1325000</c:v>
                </c:pt>
                <c:pt idx="21533">
                  <c:v>999999</c:v>
                </c:pt>
                <c:pt idx="21534">
                  <c:v>599000</c:v>
                </c:pt>
                <c:pt idx="21535">
                  <c:v>332000</c:v>
                </c:pt>
                <c:pt idx="21536">
                  <c:v>336750</c:v>
                </c:pt>
                <c:pt idx="21537">
                  <c:v>370000</c:v>
                </c:pt>
                <c:pt idx="21538">
                  <c:v>324000</c:v>
                </c:pt>
                <c:pt idx="21539">
                  <c:v>338500</c:v>
                </c:pt>
                <c:pt idx="21540" formatCode="0.00E+00">
                  <c:v>1881580</c:v>
                </c:pt>
                <c:pt idx="21541">
                  <c:v>402723</c:v>
                </c:pt>
                <c:pt idx="21542">
                  <c:v>715000</c:v>
                </c:pt>
                <c:pt idx="21543">
                  <c:v>459000</c:v>
                </c:pt>
                <c:pt idx="21544">
                  <c:v>589999</c:v>
                </c:pt>
                <c:pt idx="21545">
                  <c:v>405000</c:v>
                </c:pt>
                <c:pt idx="21546">
                  <c:v>509900</c:v>
                </c:pt>
                <c:pt idx="21547">
                  <c:v>327000</c:v>
                </c:pt>
                <c:pt idx="21548" formatCode="0.00E+00">
                  <c:v>1057000</c:v>
                </c:pt>
                <c:pt idx="21549">
                  <c:v>327500</c:v>
                </c:pt>
                <c:pt idx="21550">
                  <c:v>249000</c:v>
                </c:pt>
                <c:pt idx="21551" formatCode="0.00E+00">
                  <c:v>1375000</c:v>
                </c:pt>
                <c:pt idx="21552">
                  <c:v>516500</c:v>
                </c:pt>
                <c:pt idx="21553">
                  <c:v>465000</c:v>
                </c:pt>
                <c:pt idx="21554">
                  <c:v>388000</c:v>
                </c:pt>
                <c:pt idx="21555">
                  <c:v>549000</c:v>
                </c:pt>
                <c:pt idx="21556">
                  <c:v>553000</c:v>
                </c:pt>
                <c:pt idx="21557">
                  <c:v>530000</c:v>
                </c:pt>
                <c:pt idx="21558">
                  <c:v>747450</c:v>
                </c:pt>
                <c:pt idx="21559">
                  <c:v>305000</c:v>
                </c:pt>
                <c:pt idx="21560">
                  <c:v>540000</c:v>
                </c:pt>
                <c:pt idx="21561">
                  <c:v>750000</c:v>
                </c:pt>
                <c:pt idx="21562">
                  <c:v>422000</c:v>
                </c:pt>
                <c:pt idx="21563">
                  <c:v>337000</c:v>
                </c:pt>
                <c:pt idx="21564">
                  <c:v>579950</c:v>
                </c:pt>
                <c:pt idx="21565">
                  <c:v>341780</c:v>
                </c:pt>
                <c:pt idx="21566">
                  <c:v>710200</c:v>
                </c:pt>
                <c:pt idx="21567">
                  <c:v>690000</c:v>
                </c:pt>
                <c:pt idx="21568" formatCode="0.00E+00">
                  <c:v>1700000</c:v>
                </c:pt>
                <c:pt idx="21569">
                  <c:v>329000</c:v>
                </c:pt>
                <c:pt idx="21570">
                  <c:v>330000</c:v>
                </c:pt>
                <c:pt idx="21571">
                  <c:v>608500</c:v>
                </c:pt>
                <c:pt idx="21572">
                  <c:v>230000</c:v>
                </c:pt>
                <c:pt idx="21573">
                  <c:v>785000</c:v>
                </c:pt>
                <c:pt idx="21574">
                  <c:v>610950</c:v>
                </c:pt>
                <c:pt idx="21575">
                  <c:v>399950</c:v>
                </c:pt>
                <c:pt idx="21576" formatCode="0.00E+00">
                  <c:v>3567000</c:v>
                </c:pt>
                <c:pt idx="21577">
                  <c:v>579000</c:v>
                </c:pt>
                <c:pt idx="21578">
                  <c:v>362500</c:v>
                </c:pt>
                <c:pt idx="21579">
                  <c:v>645000</c:v>
                </c:pt>
                <c:pt idx="21580">
                  <c:v>594866</c:v>
                </c:pt>
                <c:pt idx="21581">
                  <c:v>625000</c:v>
                </c:pt>
                <c:pt idx="21582">
                  <c:v>490000</c:v>
                </c:pt>
                <c:pt idx="21583">
                  <c:v>399950</c:v>
                </c:pt>
                <c:pt idx="21584">
                  <c:v>380000</c:v>
                </c:pt>
                <c:pt idx="21585">
                  <c:v>270000</c:v>
                </c:pt>
                <c:pt idx="21586">
                  <c:v>505000</c:v>
                </c:pt>
                <c:pt idx="21587">
                  <c:v>385000</c:v>
                </c:pt>
                <c:pt idx="21588">
                  <c:v>414500</c:v>
                </c:pt>
                <c:pt idx="21589">
                  <c:v>347500</c:v>
                </c:pt>
                <c:pt idx="21590" formatCode="0.00E+00">
                  <c:v>1222500</c:v>
                </c:pt>
                <c:pt idx="21591">
                  <c:v>572000</c:v>
                </c:pt>
                <c:pt idx="21592">
                  <c:v>475000</c:v>
                </c:pt>
                <c:pt idx="21593" formatCode="0.00E+00">
                  <c:v>1088000</c:v>
                </c:pt>
                <c:pt idx="21594">
                  <c:v>350000</c:v>
                </c:pt>
                <c:pt idx="21595">
                  <c:v>520000</c:v>
                </c:pt>
                <c:pt idx="21596">
                  <c:v>679950</c:v>
                </c:pt>
                <c:pt idx="21597" formatCode="0.00E+00">
                  <c:v>1575000</c:v>
                </c:pt>
                <c:pt idx="21598">
                  <c:v>541800</c:v>
                </c:pt>
                <c:pt idx="21599">
                  <c:v>810000</c:v>
                </c:pt>
                <c:pt idx="21600" formatCode="0.00E+00">
                  <c:v>1537000</c:v>
                </c:pt>
                <c:pt idx="21601">
                  <c:v>467000</c:v>
                </c:pt>
                <c:pt idx="21602">
                  <c:v>224000</c:v>
                </c:pt>
                <c:pt idx="21603">
                  <c:v>507250</c:v>
                </c:pt>
                <c:pt idx="21604">
                  <c:v>429000</c:v>
                </c:pt>
                <c:pt idx="21605">
                  <c:v>610685</c:v>
                </c:pt>
                <c:pt idx="21606" formatCode="0.00E+00">
                  <c:v>1007500</c:v>
                </c:pt>
                <c:pt idx="21607">
                  <c:v>475000</c:v>
                </c:pt>
                <c:pt idx="21608">
                  <c:v>360000</c:v>
                </c:pt>
                <c:pt idx="21609">
                  <c:v>400000</c:v>
                </c:pt>
                <c:pt idx="21610">
                  <c:v>402101</c:v>
                </c:pt>
                <c:pt idx="21611">
                  <c:v>400000</c:v>
                </c:pt>
                <c:pt idx="21612">
                  <c:v>325000</c:v>
                </c:pt>
              </c:numCache>
            </c:numRef>
          </c:xVal>
          <c:yVal>
            <c:numRef>
              <c:f>'Numerical Data'!$C$2:$C$21614</c:f>
              <c:numCache>
                <c:formatCode>General</c:formatCode>
                <c:ptCount val="21613"/>
                <c:pt idx="0">
                  <c:v>1</c:v>
                </c:pt>
                <c:pt idx="1">
                  <c:v>2.25</c:v>
                </c:pt>
                <c:pt idx="2">
                  <c:v>1</c:v>
                </c:pt>
                <c:pt idx="3">
                  <c:v>3</c:v>
                </c:pt>
                <c:pt idx="4">
                  <c:v>2</c:v>
                </c:pt>
                <c:pt idx="5">
                  <c:v>4.5</c:v>
                </c:pt>
                <c:pt idx="6">
                  <c:v>2.25</c:v>
                </c:pt>
                <c:pt idx="7">
                  <c:v>1.5</c:v>
                </c:pt>
                <c:pt idx="8">
                  <c:v>1</c:v>
                </c:pt>
                <c:pt idx="9">
                  <c:v>2.5</c:v>
                </c:pt>
                <c:pt idx="10">
                  <c:v>2.5</c:v>
                </c:pt>
                <c:pt idx="11">
                  <c:v>1</c:v>
                </c:pt>
                <c:pt idx="12">
                  <c:v>1</c:v>
                </c:pt>
                <c:pt idx="13">
                  <c:v>1.75</c:v>
                </c:pt>
                <c:pt idx="14">
                  <c:v>2</c:v>
                </c:pt>
                <c:pt idx="15">
                  <c:v>3</c:v>
                </c:pt>
                <c:pt idx="16">
                  <c:v>2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1.75</c:v>
                </c:pt>
                <c:pt idx="21">
                  <c:v>2.75</c:v>
                </c:pt>
                <c:pt idx="22">
                  <c:v>2.5</c:v>
                </c:pt>
                <c:pt idx="23">
                  <c:v>1.5</c:v>
                </c:pt>
                <c:pt idx="24">
                  <c:v>2.25</c:v>
                </c:pt>
                <c:pt idx="25">
                  <c:v>2</c:v>
                </c:pt>
                <c:pt idx="26">
                  <c:v>1.75</c:v>
                </c:pt>
                <c:pt idx="27">
                  <c:v>1</c:v>
                </c:pt>
                <c:pt idx="28">
                  <c:v>1.75</c:v>
                </c:pt>
                <c:pt idx="29">
                  <c:v>2.5</c:v>
                </c:pt>
                <c:pt idx="30">
                  <c:v>2.5</c:v>
                </c:pt>
                <c:pt idx="31">
                  <c:v>1.5</c:v>
                </c:pt>
                <c:pt idx="32">
                  <c:v>1.75</c:v>
                </c:pt>
                <c:pt idx="33">
                  <c:v>1</c:v>
                </c:pt>
                <c:pt idx="34">
                  <c:v>2.75</c:v>
                </c:pt>
                <c:pt idx="35">
                  <c:v>2.5</c:v>
                </c:pt>
                <c:pt idx="36">
                  <c:v>1</c:v>
                </c:pt>
                <c:pt idx="37">
                  <c:v>2</c:v>
                </c:pt>
                <c:pt idx="38">
                  <c:v>1</c:v>
                </c:pt>
                <c:pt idx="39">
                  <c:v>2.5</c:v>
                </c:pt>
                <c:pt idx="40">
                  <c:v>2.5</c:v>
                </c:pt>
                <c:pt idx="41">
                  <c:v>2.25</c:v>
                </c:pt>
                <c:pt idx="42">
                  <c:v>2.75</c:v>
                </c:pt>
                <c:pt idx="43">
                  <c:v>1</c:v>
                </c:pt>
                <c:pt idx="44">
                  <c:v>1</c:v>
                </c:pt>
                <c:pt idx="45">
                  <c:v>2.5</c:v>
                </c:pt>
                <c:pt idx="46">
                  <c:v>1</c:v>
                </c:pt>
                <c:pt idx="47">
                  <c:v>2.5</c:v>
                </c:pt>
                <c:pt idx="48">
                  <c:v>1.75</c:v>
                </c:pt>
                <c:pt idx="49">
                  <c:v>2.5</c:v>
                </c:pt>
                <c:pt idx="50">
                  <c:v>1</c:v>
                </c:pt>
                <c:pt idx="51">
                  <c:v>2.5</c:v>
                </c:pt>
                <c:pt idx="52">
                  <c:v>1.75</c:v>
                </c:pt>
                <c:pt idx="53">
                  <c:v>1.75</c:v>
                </c:pt>
                <c:pt idx="54">
                  <c:v>2.25</c:v>
                </c:pt>
                <c:pt idx="55">
                  <c:v>2.5</c:v>
                </c:pt>
                <c:pt idx="56">
                  <c:v>2.5</c:v>
                </c:pt>
                <c:pt idx="57">
                  <c:v>2.5</c:v>
                </c:pt>
                <c:pt idx="58">
                  <c:v>3.25</c:v>
                </c:pt>
                <c:pt idx="59">
                  <c:v>3</c:v>
                </c:pt>
                <c:pt idx="60">
                  <c:v>2.25</c:v>
                </c:pt>
                <c:pt idx="61">
                  <c:v>1.75</c:v>
                </c:pt>
                <c:pt idx="62">
                  <c:v>1.75</c:v>
                </c:pt>
                <c:pt idx="63">
                  <c:v>1.75</c:v>
                </c:pt>
                <c:pt idx="64">
                  <c:v>2.25</c:v>
                </c:pt>
                <c:pt idx="65">
                  <c:v>2.75</c:v>
                </c:pt>
                <c:pt idx="66">
                  <c:v>2.5</c:v>
                </c:pt>
                <c:pt idx="67">
                  <c:v>2.5</c:v>
                </c:pt>
                <c:pt idx="68">
                  <c:v>1</c:v>
                </c:pt>
                <c:pt idx="69">
                  <c:v>2.25</c:v>
                </c:pt>
                <c:pt idx="70">
                  <c:v>3.25</c:v>
                </c:pt>
                <c:pt idx="71">
                  <c:v>2</c:v>
                </c:pt>
                <c:pt idx="72">
                  <c:v>2</c:v>
                </c:pt>
                <c:pt idx="73">
                  <c:v>2.5</c:v>
                </c:pt>
                <c:pt idx="74">
                  <c:v>1.75</c:v>
                </c:pt>
                <c:pt idx="75">
                  <c:v>4</c:v>
                </c:pt>
                <c:pt idx="76">
                  <c:v>1.75</c:v>
                </c:pt>
                <c:pt idx="77">
                  <c:v>1</c:v>
                </c:pt>
                <c:pt idx="78">
                  <c:v>1</c:v>
                </c:pt>
                <c:pt idx="79">
                  <c:v>2.5</c:v>
                </c:pt>
                <c:pt idx="80">
                  <c:v>2.5</c:v>
                </c:pt>
                <c:pt idx="81">
                  <c:v>2.5</c:v>
                </c:pt>
                <c:pt idx="82">
                  <c:v>1</c:v>
                </c:pt>
                <c:pt idx="83">
                  <c:v>1.5</c:v>
                </c:pt>
                <c:pt idx="84">
                  <c:v>1</c:v>
                </c:pt>
                <c:pt idx="85">
                  <c:v>1.5</c:v>
                </c:pt>
                <c:pt idx="86">
                  <c:v>2.25</c:v>
                </c:pt>
                <c:pt idx="87">
                  <c:v>3.25</c:v>
                </c:pt>
                <c:pt idx="88">
                  <c:v>2.25</c:v>
                </c:pt>
                <c:pt idx="89">
                  <c:v>1.75</c:v>
                </c:pt>
                <c:pt idx="90">
                  <c:v>2.5</c:v>
                </c:pt>
                <c:pt idx="91">
                  <c:v>2.75</c:v>
                </c:pt>
                <c:pt idx="92">
                  <c:v>1</c:v>
                </c:pt>
                <c:pt idx="93">
                  <c:v>1.5</c:v>
                </c:pt>
                <c:pt idx="94">
                  <c:v>1.5</c:v>
                </c:pt>
                <c:pt idx="95">
                  <c:v>2.5</c:v>
                </c:pt>
                <c:pt idx="96">
                  <c:v>1.75</c:v>
                </c:pt>
                <c:pt idx="97">
                  <c:v>1.5</c:v>
                </c:pt>
                <c:pt idx="98">
                  <c:v>1.75</c:v>
                </c:pt>
                <c:pt idx="99">
                  <c:v>2.5</c:v>
                </c:pt>
                <c:pt idx="100">
                  <c:v>2.5</c:v>
                </c:pt>
                <c:pt idx="101">
                  <c:v>2</c:v>
                </c:pt>
                <c:pt idx="102">
                  <c:v>2.25</c:v>
                </c:pt>
                <c:pt idx="103">
                  <c:v>2.5</c:v>
                </c:pt>
                <c:pt idx="104">
                  <c:v>1</c:v>
                </c:pt>
                <c:pt idx="105">
                  <c:v>2.5</c:v>
                </c:pt>
                <c:pt idx="106">
                  <c:v>1</c:v>
                </c:pt>
                <c:pt idx="107">
                  <c:v>1.75</c:v>
                </c:pt>
                <c:pt idx="108">
                  <c:v>2.5</c:v>
                </c:pt>
                <c:pt idx="109">
                  <c:v>1.75</c:v>
                </c:pt>
                <c:pt idx="110">
                  <c:v>2.5</c:v>
                </c:pt>
                <c:pt idx="111">
                  <c:v>1.75</c:v>
                </c:pt>
                <c:pt idx="112">
                  <c:v>1.75</c:v>
                </c:pt>
                <c:pt idx="113">
                  <c:v>1.75</c:v>
                </c:pt>
                <c:pt idx="114">
                  <c:v>2.5</c:v>
                </c:pt>
                <c:pt idx="115">
                  <c:v>3.5</c:v>
                </c:pt>
                <c:pt idx="116">
                  <c:v>3.5</c:v>
                </c:pt>
                <c:pt idx="117">
                  <c:v>1</c:v>
                </c:pt>
                <c:pt idx="118">
                  <c:v>2</c:v>
                </c:pt>
                <c:pt idx="119">
                  <c:v>1</c:v>
                </c:pt>
                <c:pt idx="120">
                  <c:v>2.5</c:v>
                </c:pt>
                <c:pt idx="121">
                  <c:v>2</c:v>
                </c:pt>
                <c:pt idx="122">
                  <c:v>1</c:v>
                </c:pt>
                <c:pt idx="123">
                  <c:v>1.75</c:v>
                </c:pt>
                <c:pt idx="124">
                  <c:v>2.25</c:v>
                </c:pt>
                <c:pt idx="125">
                  <c:v>2.75</c:v>
                </c:pt>
                <c:pt idx="126">
                  <c:v>2.25</c:v>
                </c:pt>
                <c:pt idx="127">
                  <c:v>2.25</c:v>
                </c:pt>
                <c:pt idx="128">
                  <c:v>3.5</c:v>
                </c:pt>
                <c:pt idx="129">
                  <c:v>2.5</c:v>
                </c:pt>
                <c:pt idx="130">
                  <c:v>1.75</c:v>
                </c:pt>
                <c:pt idx="131">
                  <c:v>2.25</c:v>
                </c:pt>
                <c:pt idx="132">
                  <c:v>3.5</c:v>
                </c:pt>
                <c:pt idx="133">
                  <c:v>2.5</c:v>
                </c:pt>
                <c:pt idx="134">
                  <c:v>3.5</c:v>
                </c:pt>
                <c:pt idx="135">
                  <c:v>1.75</c:v>
                </c:pt>
                <c:pt idx="136">
                  <c:v>1.75</c:v>
                </c:pt>
                <c:pt idx="137">
                  <c:v>2.25</c:v>
                </c:pt>
                <c:pt idx="138">
                  <c:v>1</c:v>
                </c:pt>
                <c:pt idx="139">
                  <c:v>2.25</c:v>
                </c:pt>
                <c:pt idx="140">
                  <c:v>1</c:v>
                </c:pt>
                <c:pt idx="141">
                  <c:v>2.5</c:v>
                </c:pt>
                <c:pt idx="142">
                  <c:v>1</c:v>
                </c:pt>
                <c:pt idx="143">
                  <c:v>1</c:v>
                </c:pt>
                <c:pt idx="144">
                  <c:v>2.25</c:v>
                </c:pt>
                <c:pt idx="145">
                  <c:v>2.5</c:v>
                </c:pt>
                <c:pt idx="146">
                  <c:v>1</c:v>
                </c:pt>
                <c:pt idx="147">
                  <c:v>2.5</c:v>
                </c:pt>
                <c:pt idx="148">
                  <c:v>2</c:v>
                </c:pt>
                <c:pt idx="149">
                  <c:v>1</c:v>
                </c:pt>
                <c:pt idx="150">
                  <c:v>2</c:v>
                </c:pt>
                <c:pt idx="151">
                  <c:v>1</c:v>
                </c:pt>
                <c:pt idx="152">
                  <c:v>1</c:v>
                </c:pt>
                <c:pt idx="153">
                  <c:v>3.25</c:v>
                </c:pt>
                <c:pt idx="154">
                  <c:v>1</c:v>
                </c:pt>
                <c:pt idx="155">
                  <c:v>1</c:v>
                </c:pt>
                <c:pt idx="156">
                  <c:v>3.5</c:v>
                </c:pt>
                <c:pt idx="157">
                  <c:v>2.75</c:v>
                </c:pt>
                <c:pt idx="158">
                  <c:v>2</c:v>
                </c:pt>
                <c:pt idx="159">
                  <c:v>1.75</c:v>
                </c:pt>
                <c:pt idx="160">
                  <c:v>2.25</c:v>
                </c:pt>
                <c:pt idx="161">
                  <c:v>1.75</c:v>
                </c:pt>
                <c:pt idx="162">
                  <c:v>2.5</c:v>
                </c:pt>
                <c:pt idx="163">
                  <c:v>2.75</c:v>
                </c:pt>
                <c:pt idx="164">
                  <c:v>2</c:v>
                </c:pt>
                <c:pt idx="165">
                  <c:v>1.75</c:v>
                </c:pt>
                <c:pt idx="166">
                  <c:v>1.75</c:v>
                </c:pt>
                <c:pt idx="167">
                  <c:v>2.5</c:v>
                </c:pt>
                <c:pt idx="168">
                  <c:v>2.5</c:v>
                </c:pt>
                <c:pt idx="169">
                  <c:v>2</c:v>
                </c:pt>
                <c:pt idx="170">
                  <c:v>1.75</c:v>
                </c:pt>
                <c:pt idx="171">
                  <c:v>1.75</c:v>
                </c:pt>
                <c:pt idx="172">
                  <c:v>1.5</c:v>
                </c:pt>
                <c:pt idx="173">
                  <c:v>2.5</c:v>
                </c:pt>
                <c:pt idx="174">
                  <c:v>2.25</c:v>
                </c:pt>
                <c:pt idx="175">
                  <c:v>2.5</c:v>
                </c:pt>
                <c:pt idx="176">
                  <c:v>2.75</c:v>
                </c:pt>
                <c:pt idx="177">
                  <c:v>1</c:v>
                </c:pt>
                <c:pt idx="178">
                  <c:v>1.5</c:v>
                </c:pt>
                <c:pt idx="179">
                  <c:v>1</c:v>
                </c:pt>
                <c:pt idx="180">
                  <c:v>2.5</c:v>
                </c:pt>
                <c:pt idx="181">
                  <c:v>3</c:v>
                </c:pt>
                <c:pt idx="182">
                  <c:v>3</c:v>
                </c:pt>
                <c:pt idx="183">
                  <c:v>1.5</c:v>
                </c:pt>
                <c:pt idx="184">
                  <c:v>2.75</c:v>
                </c:pt>
                <c:pt idx="185">
                  <c:v>3</c:v>
                </c:pt>
                <c:pt idx="186">
                  <c:v>1.75</c:v>
                </c:pt>
                <c:pt idx="187">
                  <c:v>2.5</c:v>
                </c:pt>
                <c:pt idx="188">
                  <c:v>1</c:v>
                </c:pt>
                <c:pt idx="189">
                  <c:v>2.25</c:v>
                </c:pt>
                <c:pt idx="190">
                  <c:v>1.75</c:v>
                </c:pt>
                <c:pt idx="191">
                  <c:v>1</c:v>
                </c:pt>
                <c:pt idx="192">
                  <c:v>2.5</c:v>
                </c:pt>
                <c:pt idx="193">
                  <c:v>2.5</c:v>
                </c:pt>
                <c:pt idx="194">
                  <c:v>1</c:v>
                </c:pt>
                <c:pt idx="195">
                  <c:v>2.5</c:v>
                </c:pt>
                <c:pt idx="196">
                  <c:v>2</c:v>
                </c:pt>
                <c:pt idx="197">
                  <c:v>2.5</c:v>
                </c:pt>
                <c:pt idx="198">
                  <c:v>2.5</c:v>
                </c:pt>
                <c:pt idx="199">
                  <c:v>1.75</c:v>
                </c:pt>
                <c:pt idx="200">
                  <c:v>1</c:v>
                </c:pt>
                <c:pt idx="201">
                  <c:v>2.5</c:v>
                </c:pt>
                <c:pt idx="202">
                  <c:v>1</c:v>
                </c:pt>
                <c:pt idx="203">
                  <c:v>1.5</c:v>
                </c:pt>
                <c:pt idx="204">
                  <c:v>1</c:v>
                </c:pt>
                <c:pt idx="205">
                  <c:v>1.75</c:v>
                </c:pt>
                <c:pt idx="206">
                  <c:v>2.5</c:v>
                </c:pt>
                <c:pt idx="207">
                  <c:v>1</c:v>
                </c:pt>
                <c:pt idx="208">
                  <c:v>0.75</c:v>
                </c:pt>
                <c:pt idx="209">
                  <c:v>3</c:v>
                </c:pt>
                <c:pt idx="210">
                  <c:v>2.25</c:v>
                </c:pt>
                <c:pt idx="211">
                  <c:v>2.25</c:v>
                </c:pt>
                <c:pt idx="212">
                  <c:v>2.5</c:v>
                </c:pt>
                <c:pt idx="213">
                  <c:v>2.5</c:v>
                </c:pt>
                <c:pt idx="214">
                  <c:v>2.75</c:v>
                </c:pt>
                <c:pt idx="215">
                  <c:v>1</c:v>
                </c:pt>
                <c:pt idx="216">
                  <c:v>3</c:v>
                </c:pt>
                <c:pt idx="217">
                  <c:v>2.5</c:v>
                </c:pt>
                <c:pt idx="218">
                  <c:v>2.25</c:v>
                </c:pt>
                <c:pt idx="219">
                  <c:v>1.5</c:v>
                </c:pt>
                <c:pt idx="220">
                  <c:v>2.5</c:v>
                </c:pt>
                <c:pt idx="221">
                  <c:v>2</c:v>
                </c:pt>
                <c:pt idx="222">
                  <c:v>2.25</c:v>
                </c:pt>
                <c:pt idx="223">
                  <c:v>2.25</c:v>
                </c:pt>
                <c:pt idx="224">
                  <c:v>2.25</c:v>
                </c:pt>
                <c:pt idx="225">
                  <c:v>2.25</c:v>
                </c:pt>
                <c:pt idx="226">
                  <c:v>2</c:v>
                </c:pt>
                <c:pt idx="227">
                  <c:v>2.25</c:v>
                </c:pt>
                <c:pt idx="228">
                  <c:v>1</c:v>
                </c:pt>
                <c:pt idx="229">
                  <c:v>2.5</c:v>
                </c:pt>
                <c:pt idx="230">
                  <c:v>1.75</c:v>
                </c:pt>
                <c:pt idx="231">
                  <c:v>2.75</c:v>
                </c:pt>
                <c:pt idx="232">
                  <c:v>2.75</c:v>
                </c:pt>
                <c:pt idx="233">
                  <c:v>1</c:v>
                </c:pt>
                <c:pt idx="234">
                  <c:v>1.5</c:v>
                </c:pt>
                <c:pt idx="235">
                  <c:v>4</c:v>
                </c:pt>
                <c:pt idx="236">
                  <c:v>2</c:v>
                </c:pt>
                <c:pt idx="237">
                  <c:v>1</c:v>
                </c:pt>
                <c:pt idx="238">
                  <c:v>3.5</c:v>
                </c:pt>
                <c:pt idx="239">
                  <c:v>2.5</c:v>
                </c:pt>
                <c:pt idx="240">
                  <c:v>1.75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2.5</c:v>
                </c:pt>
                <c:pt idx="246">
                  <c:v>2.5</c:v>
                </c:pt>
                <c:pt idx="247">
                  <c:v>1.5</c:v>
                </c:pt>
                <c:pt idx="248">
                  <c:v>2</c:v>
                </c:pt>
                <c:pt idx="249">
                  <c:v>1.75</c:v>
                </c:pt>
                <c:pt idx="250">
                  <c:v>2</c:v>
                </c:pt>
                <c:pt idx="251">
                  <c:v>2.5</c:v>
                </c:pt>
                <c:pt idx="252">
                  <c:v>2.25</c:v>
                </c:pt>
                <c:pt idx="253">
                  <c:v>1</c:v>
                </c:pt>
                <c:pt idx="254">
                  <c:v>2.5</c:v>
                </c:pt>
                <c:pt idx="255">
                  <c:v>2</c:v>
                </c:pt>
                <c:pt idx="256">
                  <c:v>1.75</c:v>
                </c:pt>
                <c:pt idx="257">
                  <c:v>1.75</c:v>
                </c:pt>
                <c:pt idx="258">
                  <c:v>1</c:v>
                </c:pt>
                <c:pt idx="259">
                  <c:v>2.5</c:v>
                </c:pt>
                <c:pt idx="260">
                  <c:v>1</c:v>
                </c:pt>
                <c:pt idx="261">
                  <c:v>1.75</c:v>
                </c:pt>
                <c:pt idx="262">
                  <c:v>2.25</c:v>
                </c:pt>
                <c:pt idx="263">
                  <c:v>1</c:v>
                </c:pt>
                <c:pt idx="264">
                  <c:v>0.75</c:v>
                </c:pt>
                <c:pt idx="265">
                  <c:v>2.5</c:v>
                </c:pt>
                <c:pt idx="266">
                  <c:v>1</c:v>
                </c:pt>
                <c:pt idx="267">
                  <c:v>1</c:v>
                </c:pt>
                <c:pt idx="268">
                  <c:v>2.5</c:v>
                </c:pt>
                <c:pt idx="269">
                  <c:v>3.25</c:v>
                </c:pt>
                <c:pt idx="270">
                  <c:v>4.75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1.75</c:v>
                </c:pt>
                <c:pt idx="275">
                  <c:v>2.5</c:v>
                </c:pt>
                <c:pt idx="276">
                  <c:v>2</c:v>
                </c:pt>
                <c:pt idx="277">
                  <c:v>2.75</c:v>
                </c:pt>
                <c:pt idx="278">
                  <c:v>2.5</c:v>
                </c:pt>
                <c:pt idx="279">
                  <c:v>1.75</c:v>
                </c:pt>
                <c:pt idx="280">
                  <c:v>1.75</c:v>
                </c:pt>
                <c:pt idx="281">
                  <c:v>1</c:v>
                </c:pt>
                <c:pt idx="282">
                  <c:v>3</c:v>
                </c:pt>
                <c:pt idx="283">
                  <c:v>2.5</c:v>
                </c:pt>
                <c:pt idx="284">
                  <c:v>3</c:v>
                </c:pt>
                <c:pt idx="285">
                  <c:v>2.5</c:v>
                </c:pt>
                <c:pt idx="286">
                  <c:v>2.25</c:v>
                </c:pt>
                <c:pt idx="287">
                  <c:v>1.75</c:v>
                </c:pt>
                <c:pt idx="288">
                  <c:v>2.25</c:v>
                </c:pt>
                <c:pt idx="289">
                  <c:v>1</c:v>
                </c:pt>
                <c:pt idx="290">
                  <c:v>2.5</c:v>
                </c:pt>
                <c:pt idx="291">
                  <c:v>1.75</c:v>
                </c:pt>
                <c:pt idx="292">
                  <c:v>2.5</c:v>
                </c:pt>
                <c:pt idx="293">
                  <c:v>3</c:v>
                </c:pt>
                <c:pt idx="294">
                  <c:v>2</c:v>
                </c:pt>
                <c:pt idx="295">
                  <c:v>2.5</c:v>
                </c:pt>
                <c:pt idx="296">
                  <c:v>2</c:v>
                </c:pt>
                <c:pt idx="297">
                  <c:v>2.5</c:v>
                </c:pt>
                <c:pt idx="298">
                  <c:v>1.5</c:v>
                </c:pt>
                <c:pt idx="299">
                  <c:v>1.75</c:v>
                </c:pt>
                <c:pt idx="300">
                  <c:v>5</c:v>
                </c:pt>
                <c:pt idx="301">
                  <c:v>2.5</c:v>
                </c:pt>
                <c:pt idx="302">
                  <c:v>2.5</c:v>
                </c:pt>
                <c:pt idx="303">
                  <c:v>2.5</c:v>
                </c:pt>
                <c:pt idx="304">
                  <c:v>2.25</c:v>
                </c:pt>
                <c:pt idx="305">
                  <c:v>1.75</c:v>
                </c:pt>
                <c:pt idx="306">
                  <c:v>2.75</c:v>
                </c:pt>
                <c:pt idx="307">
                  <c:v>2.25</c:v>
                </c:pt>
                <c:pt idx="308">
                  <c:v>1</c:v>
                </c:pt>
                <c:pt idx="309">
                  <c:v>2.75</c:v>
                </c:pt>
                <c:pt idx="310">
                  <c:v>2.5</c:v>
                </c:pt>
                <c:pt idx="311">
                  <c:v>1.75</c:v>
                </c:pt>
                <c:pt idx="312">
                  <c:v>2.5</c:v>
                </c:pt>
                <c:pt idx="313">
                  <c:v>3.25</c:v>
                </c:pt>
                <c:pt idx="314">
                  <c:v>3.25</c:v>
                </c:pt>
                <c:pt idx="315">
                  <c:v>2.25</c:v>
                </c:pt>
                <c:pt idx="316">
                  <c:v>2</c:v>
                </c:pt>
                <c:pt idx="317">
                  <c:v>2.5</c:v>
                </c:pt>
                <c:pt idx="318">
                  <c:v>1</c:v>
                </c:pt>
                <c:pt idx="319">
                  <c:v>1</c:v>
                </c:pt>
                <c:pt idx="320">
                  <c:v>2.75</c:v>
                </c:pt>
                <c:pt idx="321">
                  <c:v>2.25</c:v>
                </c:pt>
                <c:pt idx="322">
                  <c:v>2</c:v>
                </c:pt>
                <c:pt idx="323">
                  <c:v>1.75</c:v>
                </c:pt>
                <c:pt idx="324">
                  <c:v>1</c:v>
                </c:pt>
                <c:pt idx="325">
                  <c:v>1</c:v>
                </c:pt>
                <c:pt idx="326">
                  <c:v>2.5</c:v>
                </c:pt>
                <c:pt idx="327">
                  <c:v>2</c:v>
                </c:pt>
                <c:pt idx="328">
                  <c:v>1</c:v>
                </c:pt>
                <c:pt idx="329">
                  <c:v>2.25</c:v>
                </c:pt>
                <c:pt idx="330">
                  <c:v>3.5</c:v>
                </c:pt>
                <c:pt idx="331">
                  <c:v>1.75</c:v>
                </c:pt>
                <c:pt idx="332">
                  <c:v>2</c:v>
                </c:pt>
                <c:pt idx="333">
                  <c:v>1</c:v>
                </c:pt>
                <c:pt idx="334">
                  <c:v>2</c:v>
                </c:pt>
                <c:pt idx="335">
                  <c:v>2.5</c:v>
                </c:pt>
                <c:pt idx="336">
                  <c:v>2.75</c:v>
                </c:pt>
                <c:pt idx="337">
                  <c:v>2</c:v>
                </c:pt>
                <c:pt idx="338">
                  <c:v>1.75</c:v>
                </c:pt>
                <c:pt idx="339">
                  <c:v>1.75</c:v>
                </c:pt>
                <c:pt idx="340">
                  <c:v>1.75</c:v>
                </c:pt>
                <c:pt idx="341">
                  <c:v>3.5</c:v>
                </c:pt>
                <c:pt idx="342">
                  <c:v>1.75</c:v>
                </c:pt>
                <c:pt idx="343">
                  <c:v>1.75</c:v>
                </c:pt>
                <c:pt idx="344">
                  <c:v>2.5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2</c:v>
                </c:pt>
                <c:pt idx="349">
                  <c:v>1.75</c:v>
                </c:pt>
                <c:pt idx="350">
                  <c:v>0.75</c:v>
                </c:pt>
                <c:pt idx="351">
                  <c:v>2.75</c:v>
                </c:pt>
                <c:pt idx="352">
                  <c:v>1</c:v>
                </c:pt>
                <c:pt idx="353">
                  <c:v>1</c:v>
                </c:pt>
                <c:pt idx="354">
                  <c:v>1.5</c:v>
                </c:pt>
                <c:pt idx="355">
                  <c:v>1.75</c:v>
                </c:pt>
                <c:pt idx="356">
                  <c:v>2.5</c:v>
                </c:pt>
                <c:pt idx="357">
                  <c:v>1</c:v>
                </c:pt>
                <c:pt idx="358">
                  <c:v>1</c:v>
                </c:pt>
                <c:pt idx="359">
                  <c:v>2.5</c:v>
                </c:pt>
                <c:pt idx="360">
                  <c:v>2.5</c:v>
                </c:pt>
                <c:pt idx="361">
                  <c:v>2.5</c:v>
                </c:pt>
                <c:pt idx="362">
                  <c:v>2.5</c:v>
                </c:pt>
                <c:pt idx="363">
                  <c:v>2.5</c:v>
                </c:pt>
                <c:pt idx="364">
                  <c:v>2.5</c:v>
                </c:pt>
                <c:pt idx="365">
                  <c:v>2</c:v>
                </c:pt>
                <c:pt idx="366">
                  <c:v>2.5</c:v>
                </c:pt>
                <c:pt idx="367">
                  <c:v>2.5</c:v>
                </c:pt>
                <c:pt idx="368">
                  <c:v>2.75</c:v>
                </c:pt>
                <c:pt idx="369">
                  <c:v>3</c:v>
                </c:pt>
                <c:pt idx="370">
                  <c:v>2.25</c:v>
                </c:pt>
                <c:pt idx="371">
                  <c:v>2.25</c:v>
                </c:pt>
                <c:pt idx="372">
                  <c:v>2.25</c:v>
                </c:pt>
                <c:pt idx="373">
                  <c:v>3</c:v>
                </c:pt>
                <c:pt idx="374">
                  <c:v>2.25</c:v>
                </c:pt>
                <c:pt idx="375">
                  <c:v>2.5</c:v>
                </c:pt>
                <c:pt idx="376">
                  <c:v>1.75</c:v>
                </c:pt>
                <c:pt idx="377">
                  <c:v>3</c:v>
                </c:pt>
                <c:pt idx="378">
                  <c:v>2</c:v>
                </c:pt>
                <c:pt idx="379">
                  <c:v>1.5</c:v>
                </c:pt>
                <c:pt idx="380">
                  <c:v>1.5</c:v>
                </c:pt>
                <c:pt idx="381">
                  <c:v>3</c:v>
                </c:pt>
                <c:pt idx="382">
                  <c:v>2.25</c:v>
                </c:pt>
                <c:pt idx="383">
                  <c:v>2.25</c:v>
                </c:pt>
                <c:pt idx="384">
                  <c:v>3.5</c:v>
                </c:pt>
                <c:pt idx="385">
                  <c:v>2.25</c:v>
                </c:pt>
                <c:pt idx="386">
                  <c:v>2</c:v>
                </c:pt>
                <c:pt idx="387">
                  <c:v>2</c:v>
                </c:pt>
                <c:pt idx="388">
                  <c:v>2.5</c:v>
                </c:pt>
                <c:pt idx="389">
                  <c:v>1.5</c:v>
                </c:pt>
                <c:pt idx="390">
                  <c:v>1</c:v>
                </c:pt>
                <c:pt idx="391">
                  <c:v>2.75</c:v>
                </c:pt>
                <c:pt idx="392">
                  <c:v>2.5</c:v>
                </c:pt>
                <c:pt idx="393">
                  <c:v>2.75</c:v>
                </c:pt>
                <c:pt idx="394">
                  <c:v>2.5</c:v>
                </c:pt>
                <c:pt idx="395">
                  <c:v>1</c:v>
                </c:pt>
                <c:pt idx="396">
                  <c:v>2.25</c:v>
                </c:pt>
                <c:pt idx="397">
                  <c:v>2</c:v>
                </c:pt>
                <c:pt idx="398">
                  <c:v>2.5</c:v>
                </c:pt>
                <c:pt idx="399">
                  <c:v>1.75</c:v>
                </c:pt>
                <c:pt idx="400">
                  <c:v>3.5</c:v>
                </c:pt>
                <c:pt idx="401">
                  <c:v>1.75</c:v>
                </c:pt>
                <c:pt idx="402">
                  <c:v>1</c:v>
                </c:pt>
                <c:pt idx="403">
                  <c:v>2.5</c:v>
                </c:pt>
                <c:pt idx="404">
                  <c:v>2.5</c:v>
                </c:pt>
                <c:pt idx="405">
                  <c:v>3.25</c:v>
                </c:pt>
                <c:pt idx="406">
                  <c:v>2</c:v>
                </c:pt>
                <c:pt idx="407">
                  <c:v>2</c:v>
                </c:pt>
                <c:pt idx="408">
                  <c:v>2.5</c:v>
                </c:pt>
                <c:pt idx="409">
                  <c:v>3.5</c:v>
                </c:pt>
                <c:pt idx="410">
                  <c:v>2.5</c:v>
                </c:pt>
                <c:pt idx="411">
                  <c:v>1</c:v>
                </c:pt>
                <c:pt idx="412">
                  <c:v>2.5</c:v>
                </c:pt>
                <c:pt idx="413">
                  <c:v>2.5</c:v>
                </c:pt>
                <c:pt idx="414">
                  <c:v>1.5</c:v>
                </c:pt>
                <c:pt idx="415">
                  <c:v>1.75</c:v>
                </c:pt>
                <c:pt idx="416">
                  <c:v>1.75</c:v>
                </c:pt>
                <c:pt idx="417">
                  <c:v>2.25</c:v>
                </c:pt>
                <c:pt idx="418">
                  <c:v>2.25</c:v>
                </c:pt>
                <c:pt idx="419">
                  <c:v>4.25</c:v>
                </c:pt>
                <c:pt idx="420">
                  <c:v>1</c:v>
                </c:pt>
                <c:pt idx="421">
                  <c:v>1.75</c:v>
                </c:pt>
                <c:pt idx="422">
                  <c:v>2.5</c:v>
                </c:pt>
                <c:pt idx="423">
                  <c:v>2.5</c:v>
                </c:pt>
                <c:pt idx="424">
                  <c:v>1</c:v>
                </c:pt>
                <c:pt idx="425">
                  <c:v>2.5</c:v>
                </c:pt>
                <c:pt idx="426">
                  <c:v>1.75</c:v>
                </c:pt>
                <c:pt idx="427">
                  <c:v>2</c:v>
                </c:pt>
                <c:pt idx="428">
                  <c:v>2</c:v>
                </c:pt>
                <c:pt idx="429">
                  <c:v>2.5</c:v>
                </c:pt>
                <c:pt idx="430">
                  <c:v>3</c:v>
                </c:pt>
                <c:pt idx="431">
                  <c:v>3</c:v>
                </c:pt>
                <c:pt idx="432">
                  <c:v>2.5</c:v>
                </c:pt>
                <c:pt idx="433">
                  <c:v>2.5</c:v>
                </c:pt>
                <c:pt idx="434">
                  <c:v>2.5</c:v>
                </c:pt>
                <c:pt idx="435">
                  <c:v>2.5</c:v>
                </c:pt>
                <c:pt idx="436">
                  <c:v>2.5</c:v>
                </c:pt>
                <c:pt idx="437">
                  <c:v>2.5</c:v>
                </c:pt>
                <c:pt idx="438">
                  <c:v>2</c:v>
                </c:pt>
                <c:pt idx="439">
                  <c:v>1.75</c:v>
                </c:pt>
                <c:pt idx="440">
                  <c:v>1.5</c:v>
                </c:pt>
                <c:pt idx="441">
                  <c:v>2.25</c:v>
                </c:pt>
                <c:pt idx="442">
                  <c:v>1</c:v>
                </c:pt>
                <c:pt idx="443">
                  <c:v>1.5</c:v>
                </c:pt>
                <c:pt idx="444">
                  <c:v>1</c:v>
                </c:pt>
                <c:pt idx="445">
                  <c:v>1.75</c:v>
                </c:pt>
                <c:pt idx="446">
                  <c:v>2.5</c:v>
                </c:pt>
                <c:pt idx="447">
                  <c:v>2</c:v>
                </c:pt>
                <c:pt idx="448">
                  <c:v>2.5</c:v>
                </c:pt>
                <c:pt idx="449">
                  <c:v>2.25</c:v>
                </c:pt>
                <c:pt idx="450">
                  <c:v>4.5</c:v>
                </c:pt>
                <c:pt idx="451">
                  <c:v>1.75</c:v>
                </c:pt>
                <c:pt idx="452">
                  <c:v>1</c:v>
                </c:pt>
                <c:pt idx="453">
                  <c:v>2.75</c:v>
                </c:pt>
                <c:pt idx="454">
                  <c:v>1.75</c:v>
                </c:pt>
                <c:pt idx="455">
                  <c:v>2.5</c:v>
                </c:pt>
                <c:pt idx="456">
                  <c:v>2.5</c:v>
                </c:pt>
                <c:pt idx="457">
                  <c:v>3</c:v>
                </c:pt>
                <c:pt idx="458">
                  <c:v>2.5</c:v>
                </c:pt>
                <c:pt idx="459">
                  <c:v>1.75</c:v>
                </c:pt>
                <c:pt idx="460">
                  <c:v>3.5</c:v>
                </c:pt>
                <c:pt idx="461">
                  <c:v>2.25</c:v>
                </c:pt>
                <c:pt idx="462">
                  <c:v>2</c:v>
                </c:pt>
                <c:pt idx="463">
                  <c:v>2.25</c:v>
                </c:pt>
                <c:pt idx="464">
                  <c:v>1</c:v>
                </c:pt>
                <c:pt idx="465">
                  <c:v>0.75</c:v>
                </c:pt>
                <c:pt idx="466">
                  <c:v>1.75</c:v>
                </c:pt>
                <c:pt idx="467">
                  <c:v>2.5</c:v>
                </c:pt>
                <c:pt idx="468">
                  <c:v>2</c:v>
                </c:pt>
                <c:pt idx="469">
                  <c:v>2.5</c:v>
                </c:pt>
                <c:pt idx="470">
                  <c:v>2</c:v>
                </c:pt>
                <c:pt idx="471">
                  <c:v>4.25</c:v>
                </c:pt>
                <c:pt idx="472">
                  <c:v>2.75</c:v>
                </c:pt>
                <c:pt idx="473">
                  <c:v>3.25</c:v>
                </c:pt>
                <c:pt idx="474">
                  <c:v>2.75</c:v>
                </c:pt>
                <c:pt idx="475">
                  <c:v>2.25</c:v>
                </c:pt>
                <c:pt idx="476">
                  <c:v>2.5</c:v>
                </c:pt>
                <c:pt idx="477">
                  <c:v>1.5</c:v>
                </c:pt>
                <c:pt idx="478">
                  <c:v>1</c:v>
                </c:pt>
                <c:pt idx="479">
                  <c:v>2.75</c:v>
                </c:pt>
                <c:pt idx="480">
                  <c:v>1.75</c:v>
                </c:pt>
                <c:pt idx="481">
                  <c:v>2.5</c:v>
                </c:pt>
                <c:pt idx="482">
                  <c:v>3</c:v>
                </c:pt>
                <c:pt idx="483">
                  <c:v>1.5</c:v>
                </c:pt>
                <c:pt idx="484">
                  <c:v>3.25</c:v>
                </c:pt>
                <c:pt idx="485">
                  <c:v>2.5</c:v>
                </c:pt>
                <c:pt idx="486">
                  <c:v>3.5</c:v>
                </c:pt>
                <c:pt idx="487">
                  <c:v>2</c:v>
                </c:pt>
                <c:pt idx="488">
                  <c:v>2.75</c:v>
                </c:pt>
                <c:pt idx="489">
                  <c:v>2.5</c:v>
                </c:pt>
                <c:pt idx="490">
                  <c:v>1.5</c:v>
                </c:pt>
                <c:pt idx="491">
                  <c:v>2</c:v>
                </c:pt>
                <c:pt idx="492">
                  <c:v>1.75</c:v>
                </c:pt>
                <c:pt idx="493">
                  <c:v>2.5</c:v>
                </c:pt>
                <c:pt idx="494">
                  <c:v>2</c:v>
                </c:pt>
                <c:pt idx="495">
                  <c:v>2.5</c:v>
                </c:pt>
                <c:pt idx="496">
                  <c:v>2</c:v>
                </c:pt>
                <c:pt idx="497">
                  <c:v>2.75</c:v>
                </c:pt>
                <c:pt idx="498">
                  <c:v>1.5</c:v>
                </c:pt>
                <c:pt idx="499">
                  <c:v>2.5</c:v>
                </c:pt>
                <c:pt idx="500">
                  <c:v>2.5</c:v>
                </c:pt>
                <c:pt idx="501">
                  <c:v>1</c:v>
                </c:pt>
                <c:pt idx="502">
                  <c:v>2</c:v>
                </c:pt>
                <c:pt idx="503">
                  <c:v>2.5</c:v>
                </c:pt>
                <c:pt idx="504">
                  <c:v>1.5</c:v>
                </c:pt>
                <c:pt idx="505">
                  <c:v>1.75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3.75</c:v>
                </c:pt>
                <c:pt idx="510">
                  <c:v>1.75</c:v>
                </c:pt>
                <c:pt idx="511">
                  <c:v>2.5</c:v>
                </c:pt>
                <c:pt idx="512">
                  <c:v>3.5</c:v>
                </c:pt>
                <c:pt idx="513">
                  <c:v>1</c:v>
                </c:pt>
                <c:pt idx="514">
                  <c:v>1.75</c:v>
                </c:pt>
                <c:pt idx="515">
                  <c:v>1</c:v>
                </c:pt>
                <c:pt idx="516">
                  <c:v>1</c:v>
                </c:pt>
                <c:pt idx="517">
                  <c:v>2.5</c:v>
                </c:pt>
                <c:pt idx="518">
                  <c:v>2.25</c:v>
                </c:pt>
                <c:pt idx="519">
                  <c:v>3.25</c:v>
                </c:pt>
                <c:pt idx="520">
                  <c:v>1</c:v>
                </c:pt>
                <c:pt idx="521">
                  <c:v>1</c:v>
                </c:pt>
                <c:pt idx="522">
                  <c:v>3</c:v>
                </c:pt>
                <c:pt idx="523">
                  <c:v>1.5</c:v>
                </c:pt>
                <c:pt idx="524">
                  <c:v>1</c:v>
                </c:pt>
                <c:pt idx="525">
                  <c:v>2</c:v>
                </c:pt>
                <c:pt idx="526">
                  <c:v>2.5</c:v>
                </c:pt>
                <c:pt idx="527">
                  <c:v>5</c:v>
                </c:pt>
                <c:pt idx="528">
                  <c:v>1</c:v>
                </c:pt>
                <c:pt idx="529">
                  <c:v>1.75</c:v>
                </c:pt>
                <c:pt idx="530">
                  <c:v>2.5</c:v>
                </c:pt>
                <c:pt idx="531">
                  <c:v>1.5</c:v>
                </c:pt>
                <c:pt idx="532">
                  <c:v>3.25</c:v>
                </c:pt>
                <c:pt idx="533">
                  <c:v>1.5</c:v>
                </c:pt>
                <c:pt idx="534">
                  <c:v>1</c:v>
                </c:pt>
                <c:pt idx="535">
                  <c:v>2.25</c:v>
                </c:pt>
                <c:pt idx="536">
                  <c:v>1.75</c:v>
                </c:pt>
                <c:pt idx="537">
                  <c:v>2</c:v>
                </c:pt>
                <c:pt idx="538">
                  <c:v>2</c:v>
                </c:pt>
                <c:pt idx="539">
                  <c:v>2.5</c:v>
                </c:pt>
                <c:pt idx="540">
                  <c:v>2.5</c:v>
                </c:pt>
                <c:pt idx="541">
                  <c:v>2.5</c:v>
                </c:pt>
                <c:pt idx="542">
                  <c:v>1.75</c:v>
                </c:pt>
                <c:pt idx="543">
                  <c:v>2.25</c:v>
                </c:pt>
                <c:pt idx="544">
                  <c:v>2.25</c:v>
                </c:pt>
                <c:pt idx="545">
                  <c:v>2.5</c:v>
                </c:pt>
                <c:pt idx="546">
                  <c:v>2.5</c:v>
                </c:pt>
                <c:pt idx="547">
                  <c:v>2</c:v>
                </c:pt>
                <c:pt idx="548">
                  <c:v>2.75</c:v>
                </c:pt>
                <c:pt idx="549">
                  <c:v>1</c:v>
                </c:pt>
                <c:pt idx="550">
                  <c:v>1.75</c:v>
                </c:pt>
                <c:pt idx="551">
                  <c:v>3</c:v>
                </c:pt>
                <c:pt idx="552">
                  <c:v>1.75</c:v>
                </c:pt>
                <c:pt idx="553">
                  <c:v>1</c:v>
                </c:pt>
                <c:pt idx="554">
                  <c:v>1.5</c:v>
                </c:pt>
                <c:pt idx="555">
                  <c:v>2.5</c:v>
                </c:pt>
                <c:pt idx="556">
                  <c:v>3.5</c:v>
                </c:pt>
                <c:pt idx="557">
                  <c:v>1</c:v>
                </c:pt>
                <c:pt idx="558">
                  <c:v>1.75</c:v>
                </c:pt>
                <c:pt idx="559">
                  <c:v>2.5</c:v>
                </c:pt>
                <c:pt idx="560">
                  <c:v>3</c:v>
                </c:pt>
                <c:pt idx="561">
                  <c:v>2.25</c:v>
                </c:pt>
                <c:pt idx="562">
                  <c:v>2.5</c:v>
                </c:pt>
                <c:pt idx="563">
                  <c:v>2.5</c:v>
                </c:pt>
                <c:pt idx="564">
                  <c:v>1.75</c:v>
                </c:pt>
                <c:pt idx="565">
                  <c:v>2.5</c:v>
                </c:pt>
                <c:pt idx="566">
                  <c:v>1</c:v>
                </c:pt>
                <c:pt idx="567">
                  <c:v>2.75</c:v>
                </c:pt>
                <c:pt idx="568">
                  <c:v>1</c:v>
                </c:pt>
                <c:pt idx="569">
                  <c:v>0.75</c:v>
                </c:pt>
                <c:pt idx="570">
                  <c:v>2.5</c:v>
                </c:pt>
                <c:pt idx="571">
                  <c:v>4</c:v>
                </c:pt>
                <c:pt idx="572">
                  <c:v>3</c:v>
                </c:pt>
                <c:pt idx="573">
                  <c:v>2.75</c:v>
                </c:pt>
                <c:pt idx="574">
                  <c:v>1.75</c:v>
                </c:pt>
                <c:pt idx="575">
                  <c:v>1</c:v>
                </c:pt>
                <c:pt idx="576">
                  <c:v>2.5</c:v>
                </c:pt>
                <c:pt idx="577">
                  <c:v>4</c:v>
                </c:pt>
                <c:pt idx="578">
                  <c:v>2.5</c:v>
                </c:pt>
                <c:pt idx="579">
                  <c:v>1</c:v>
                </c:pt>
                <c:pt idx="580">
                  <c:v>2.5</c:v>
                </c:pt>
                <c:pt idx="581">
                  <c:v>1.5</c:v>
                </c:pt>
                <c:pt idx="582">
                  <c:v>2.25</c:v>
                </c:pt>
                <c:pt idx="583">
                  <c:v>2.25</c:v>
                </c:pt>
                <c:pt idx="584">
                  <c:v>1.75</c:v>
                </c:pt>
                <c:pt idx="585">
                  <c:v>1.75</c:v>
                </c:pt>
                <c:pt idx="586">
                  <c:v>2.5</c:v>
                </c:pt>
                <c:pt idx="587">
                  <c:v>2.5</c:v>
                </c:pt>
                <c:pt idx="588">
                  <c:v>2.25</c:v>
                </c:pt>
                <c:pt idx="589">
                  <c:v>2</c:v>
                </c:pt>
                <c:pt idx="590">
                  <c:v>1.5</c:v>
                </c:pt>
                <c:pt idx="591">
                  <c:v>1.75</c:v>
                </c:pt>
                <c:pt idx="592">
                  <c:v>2.5</c:v>
                </c:pt>
                <c:pt idx="593">
                  <c:v>2.5</c:v>
                </c:pt>
                <c:pt idx="594">
                  <c:v>2.5</c:v>
                </c:pt>
                <c:pt idx="595">
                  <c:v>1.75</c:v>
                </c:pt>
                <c:pt idx="596">
                  <c:v>2.5</c:v>
                </c:pt>
                <c:pt idx="597">
                  <c:v>2.5</c:v>
                </c:pt>
                <c:pt idx="598">
                  <c:v>3</c:v>
                </c:pt>
                <c:pt idx="599">
                  <c:v>2.25</c:v>
                </c:pt>
                <c:pt idx="600">
                  <c:v>1.75</c:v>
                </c:pt>
                <c:pt idx="601">
                  <c:v>2</c:v>
                </c:pt>
                <c:pt idx="602">
                  <c:v>1.75</c:v>
                </c:pt>
                <c:pt idx="603">
                  <c:v>1.75</c:v>
                </c:pt>
                <c:pt idx="604">
                  <c:v>2.25</c:v>
                </c:pt>
                <c:pt idx="605">
                  <c:v>2.75</c:v>
                </c:pt>
                <c:pt idx="606">
                  <c:v>3</c:v>
                </c:pt>
                <c:pt idx="607">
                  <c:v>1</c:v>
                </c:pt>
                <c:pt idx="608">
                  <c:v>2</c:v>
                </c:pt>
                <c:pt idx="609">
                  <c:v>3.5</c:v>
                </c:pt>
                <c:pt idx="610">
                  <c:v>2.5</c:v>
                </c:pt>
                <c:pt idx="611">
                  <c:v>2</c:v>
                </c:pt>
                <c:pt idx="612">
                  <c:v>2.5</c:v>
                </c:pt>
                <c:pt idx="613">
                  <c:v>2.75</c:v>
                </c:pt>
                <c:pt idx="614">
                  <c:v>1.75</c:v>
                </c:pt>
                <c:pt idx="615">
                  <c:v>2.25</c:v>
                </c:pt>
                <c:pt idx="616">
                  <c:v>2.25</c:v>
                </c:pt>
                <c:pt idx="617">
                  <c:v>2.5</c:v>
                </c:pt>
                <c:pt idx="618">
                  <c:v>1</c:v>
                </c:pt>
                <c:pt idx="619">
                  <c:v>2</c:v>
                </c:pt>
                <c:pt idx="620">
                  <c:v>2.5</c:v>
                </c:pt>
                <c:pt idx="621">
                  <c:v>2.5</c:v>
                </c:pt>
                <c:pt idx="622">
                  <c:v>1.5</c:v>
                </c:pt>
                <c:pt idx="623">
                  <c:v>1.75</c:v>
                </c:pt>
                <c:pt idx="624">
                  <c:v>1</c:v>
                </c:pt>
                <c:pt idx="625">
                  <c:v>1</c:v>
                </c:pt>
                <c:pt idx="626">
                  <c:v>2.5</c:v>
                </c:pt>
                <c:pt idx="627">
                  <c:v>1.75</c:v>
                </c:pt>
                <c:pt idx="628">
                  <c:v>2.25</c:v>
                </c:pt>
                <c:pt idx="629">
                  <c:v>2.25</c:v>
                </c:pt>
                <c:pt idx="630">
                  <c:v>1</c:v>
                </c:pt>
                <c:pt idx="631">
                  <c:v>1.75</c:v>
                </c:pt>
                <c:pt idx="632">
                  <c:v>1.75</c:v>
                </c:pt>
                <c:pt idx="633">
                  <c:v>2.5</c:v>
                </c:pt>
                <c:pt idx="634">
                  <c:v>1</c:v>
                </c:pt>
                <c:pt idx="635">
                  <c:v>1.75</c:v>
                </c:pt>
                <c:pt idx="636">
                  <c:v>1</c:v>
                </c:pt>
                <c:pt idx="637">
                  <c:v>1.5</c:v>
                </c:pt>
                <c:pt idx="638">
                  <c:v>2</c:v>
                </c:pt>
                <c:pt idx="639">
                  <c:v>1.5</c:v>
                </c:pt>
                <c:pt idx="640">
                  <c:v>2</c:v>
                </c:pt>
                <c:pt idx="641">
                  <c:v>2.5</c:v>
                </c:pt>
                <c:pt idx="642">
                  <c:v>2.75</c:v>
                </c:pt>
                <c:pt idx="643">
                  <c:v>2.5</c:v>
                </c:pt>
                <c:pt idx="644">
                  <c:v>2.5</c:v>
                </c:pt>
                <c:pt idx="645">
                  <c:v>1.75</c:v>
                </c:pt>
                <c:pt idx="646">
                  <c:v>1.75</c:v>
                </c:pt>
                <c:pt idx="647">
                  <c:v>1.75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1.75</c:v>
                </c:pt>
                <c:pt idx="652">
                  <c:v>1</c:v>
                </c:pt>
                <c:pt idx="653">
                  <c:v>2</c:v>
                </c:pt>
                <c:pt idx="654">
                  <c:v>2.5</c:v>
                </c:pt>
                <c:pt idx="655">
                  <c:v>2.5</c:v>
                </c:pt>
                <c:pt idx="656">
                  <c:v>2.5</c:v>
                </c:pt>
                <c:pt idx="657">
                  <c:v>1</c:v>
                </c:pt>
                <c:pt idx="658">
                  <c:v>3.5</c:v>
                </c:pt>
                <c:pt idx="659">
                  <c:v>1.5</c:v>
                </c:pt>
                <c:pt idx="660">
                  <c:v>1.75</c:v>
                </c:pt>
                <c:pt idx="661">
                  <c:v>2.5</c:v>
                </c:pt>
                <c:pt idx="662">
                  <c:v>2.5</c:v>
                </c:pt>
                <c:pt idx="663">
                  <c:v>1.5</c:v>
                </c:pt>
                <c:pt idx="664">
                  <c:v>1</c:v>
                </c:pt>
                <c:pt idx="665">
                  <c:v>1.75</c:v>
                </c:pt>
                <c:pt idx="666">
                  <c:v>1.5</c:v>
                </c:pt>
                <c:pt idx="667">
                  <c:v>2.5</c:v>
                </c:pt>
                <c:pt idx="668">
                  <c:v>1.5</c:v>
                </c:pt>
                <c:pt idx="669">
                  <c:v>3.25</c:v>
                </c:pt>
                <c:pt idx="670">
                  <c:v>1.75</c:v>
                </c:pt>
                <c:pt idx="671">
                  <c:v>2.5</c:v>
                </c:pt>
                <c:pt idx="672">
                  <c:v>2.75</c:v>
                </c:pt>
                <c:pt idx="673">
                  <c:v>1.75</c:v>
                </c:pt>
                <c:pt idx="674">
                  <c:v>1.75</c:v>
                </c:pt>
                <c:pt idx="675">
                  <c:v>2.25</c:v>
                </c:pt>
                <c:pt idx="676">
                  <c:v>1</c:v>
                </c:pt>
                <c:pt idx="677">
                  <c:v>1.5</c:v>
                </c:pt>
                <c:pt idx="678">
                  <c:v>1</c:v>
                </c:pt>
                <c:pt idx="679">
                  <c:v>3.5</c:v>
                </c:pt>
                <c:pt idx="680">
                  <c:v>2</c:v>
                </c:pt>
                <c:pt idx="681">
                  <c:v>3</c:v>
                </c:pt>
                <c:pt idx="682">
                  <c:v>2.5</c:v>
                </c:pt>
                <c:pt idx="683">
                  <c:v>3.5</c:v>
                </c:pt>
                <c:pt idx="684">
                  <c:v>1</c:v>
                </c:pt>
                <c:pt idx="685">
                  <c:v>2.75</c:v>
                </c:pt>
                <c:pt idx="686">
                  <c:v>2.5</c:v>
                </c:pt>
                <c:pt idx="687">
                  <c:v>2.5</c:v>
                </c:pt>
                <c:pt idx="688">
                  <c:v>1</c:v>
                </c:pt>
                <c:pt idx="689">
                  <c:v>1</c:v>
                </c:pt>
                <c:pt idx="690">
                  <c:v>1.75</c:v>
                </c:pt>
                <c:pt idx="691">
                  <c:v>2.5</c:v>
                </c:pt>
                <c:pt idx="692">
                  <c:v>2.25</c:v>
                </c:pt>
                <c:pt idx="693">
                  <c:v>1</c:v>
                </c:pt>
                <c:pt idx="694">
                  <c:v>2.5</c:v>
                </c:pt>
                <c:pt idx="695">
                  <c:v>2</c:v>
                </c:pt>
                <c:pt idx="696">
                  <c:v>2.5</c:v>
                </c:pt>
                <c:pt idx="697">
                  <c:v>1.75</c:v>
                </c:pt>
                <c:pt idx="698">
                  <c:v>1.75</c:v>
                </c:pt>
                <c:pt idx="699">
                  <c:v>2.25</c:v>
                </c:pt>
                <c:pt idx="700">
                  <c:v>1</c:v>
                </c:pt>
                <c:pt idx="701">
                  <c:v>1</c:v>
                </c:pt>
                <c:pt idx="702">
                  <c:v>2</c:v>
                </c:pt>
                <c:pt idx="703">
                  <c:v>2</c:v>
                </c:pt>
                <c:pt idx="704">
                  <c:v>1</c:v>
                </c:pt>
                <c:pt idx="705">
                  <c:v>1</c:v>
                </c:pt>
                <c:pt idx="706">
                  <c:v>1.75</c:v>
                </c:pt>
                <c:pt idx="707">
                  <c:v>1.75</c:v>
                </c:pt>
                <c:pt idx="708">
                  <c:v>1.75</c:v>
                </c:pt>
                <c:pt idx="709">
                  <c:v>2.5</c:v>
                </c:pt>
                <c:pt idx="710">
                  <c:v>2.5</c:v>
                </c:pt>
                <c:pt idx="711">
                  <c:v>1.75</c:v>
                </c:pt>
                <c:pt idx="712">
                  <c:v>2.5</c:v>
                </c:pt>
                <c:pt idx="713">
                  <c:v>1</c:v>
                </c:pt>
                <c:pt idx="714">
                  <c:v>1.75</c:v>
                </c:pt>
                <c:pt idx="715">
                  <c:v>1.75</c:v>
                </c:pt>
                <c:pt idx="716">
                  <c:v>1.5</c:v>
                </c:pt>
                <c:pt idx="717">
                  <c:v>2.25</c:v>
                </c:pt>
                <c:pt idx="718">
                  <c:v>2.25</c:v>
                </c:pt>
                <c:pt idx="719">
                  <c:v>2</c:v>
                </c:pt>
                <c:pt idx="720">
                  <c:v>2.5</c:v>
                </c:pt>
                <c:pt idx="721">
                  <c:v>1</c:v>
                </c:pt>
                <c:pt idx="722">
                  <c:v>3.25</c:v>
                </c:pt>
                <c:pt idx="723">
                  <c:v>2.5</c:v>
                </c:pt>
                <c:pt idx="724">
                  <c:v>3</c:v>
                </c:pt>
                <c:pt idx="725">
                  <c:v>1.5</c:v>
                </c:pt>
                <c:pt idx="726">
                  <c:v>1.75</c:v>
                </c:pt>
                <c:pt idx="727">
                  <c:v>1</c:v>
                </c:pt>
                <c:pt idx="728">
                  <c:v>1.75</c:v>
                </c:pt>
                <c:pt idx="729">
                  <c:v>2.25</c:v>
                </c:pt>
                <c:pt idx="730">
                  <c:v>1.75</c:v>
                </c:pt>
                <c:pt idx="731">
                  <c:v>2.25</c:v>
                </c:pt>
                <c:pt idx="732">
                  <c:v>2.75</c:v>
                </c:pt>
                <c:pt idx="733">
                  <c:v>2</c:v>
                </c:pt>
                <c:pt idx="734">
                  <c:v>2.5</c:v>
                </c:pt>
                <c:pt idx="735">
                  <c:v>2.25</c:v>
                </c:pt>
                <c:pt idx="736">
                  <c:v>1</c:v>
                </c:pt>
                <c:pt idx="737">
                  <c:v>1.75</c:v>
                </c:pt>
                <c:pt idx="738">
                  <c:v>3.25</c:v>
                </c:pt>
                <c:pt idx="739">
                  <c:v>2</c:v>
                </c:pt>
                <c:pt idx="740">
                  <c:v>2.5</c:v>
                </c:pt>
                <c:pt idx="741">
                  <c:v>1.75</c:v>
                </c:pt>
                <c:pt idx="742">
                  <c:v>2</c:v>
                </c:pt>
                <c:pt idx="743">
                  <c:v>1</c:v>
                </c:pt>
                <c:pt idx="744">
                  <c:v>1</c:v>
                </c:pt>
                <c:pt idx="745">
                  <c:v>2.5</c:v>
                </c:pt>
                <c:pt idx="746">
                  <c:v>1.75</c:v>
                </c:pt>
                <c:pt idx="747">
                  <c:v>2.5</c:v>
                </c:pt>
                <c:pt idx="748">
                  <c:v>1.5</c:v>
                </c:pt>
                <c:pt idx="749">
                  <c:v>1.5</c:v>
                </c:pt>
                <c:pt idx="750">
                  <c:v>1</c:v>
                </c:pt>
                <c:pt idx="751">
                  <c:v>1.75</c:v>
                </c:pt>
                <c:pt idx="752">
                  <c:v>1</c:v>
                </c:pt>
                <c:pt idx="753">
                  <c:v>2.5</c:v>
                </c:pt>
                <c:pt idx="754">
                  <c:v>1.75</c:v>
                </c:pt>
                <c:pt idx="755">
                  <c:v>1.75</c:v>
                </c:pt>
                <c:pt idx="756">
                  <c:v>3.5</c:v>
                </c:pt>
                <c:pt idx="757">
                  <c:v>2.25</c:v>
                </c:pt>
                <c:pt idx="758">
                  <c:v>2.25</c:v>
                </c:pt>
                <c:pt idx="759">
                  <c:v>1.5</c:v>
                </c:pt>
                <c:pt idx="760">
                  <c:v>2.5</c:v>
                </c:pt>
                <c:pt idx="761">
                  <c:v>2.25</c:v>
                </c:pt>
                <c:pt idx="762">
                  <c:v>2</c:v>
                </c:pt>
                <c:pt idx="763">
                  <c:v>2.75</c:v>
                </c:pt>
                <c:pt idx="764">
                  <c:v>2.75</c:v>
                </c:pt>
                <c:pt idx="765">
                  <c:v>2.25</c:v>
                </c:pt>
                <c:pt idx="766">
                  <c:v>2.25</c:v>
                </c:pt>
                <c:pt idx="767">
                  <c:v>1.75</c:v>
                </c:pt>
                <c:pt idx="768">
                  <c:v>2.5</c:v>
                </c:pt>
                <c:pt idx="769">
                  <c:v>2.5</c:v>
                </c:pt>
                <c:pt idx="770">
                  <c:v>2.5</c:v>
                </c:pt>
                <c:pt idx="771">
                  <c:v>1.5</c:v>
                </c:pt>
                <c:pt idx="772">
                  <c:v>2</c:v>
                </c:pt>
                <c:pt idx="773">
                  <c:v>2</c:v>
                </c:pt>
                <c:pt idx="774">
                  <c:v>1</c:v>
                </c:pt>
                <c:pt idx="775">
                  <c:v>2.25</c:v>
                </c:pt>
                <c:pt idx="776">
                  <c:v>2.5</c:v>
                </c:pt>
                <c:pt idx="777">
                  <c:v>2</c:v>
                </c:pt>
                <c:pt idx="778">
                  <c:v>2.5</c:v>
                </c:pt>
                <c:pt idx="779">
                  <c:v>4.25</c:v>
                </c:pt>
                <c:pt idx="780">
                  <c:v>1</c:v>
                </c:pt>
                <c:pt idx="781">
                  <c:v>1.75</c:v>
                </c:pt>
                <c:pt idx="782">
                  <c:v>1.5</c:v>
                </c:pt>
                <c:pt idx="783">
                  <c:v>1</c:v>
                </c:pt>
                <c:pt idx="784">
                  <c:v>2.75</c:v>
                </c:pt>
                <c:pt idx="785">
                  <c:v>1.75</c:v>
                </c:pt>
                <c:pt idx="786">
                  <c:v>1</c:v>
                </c:pt>
                <c:pt idx="787">
                  <c:v>2</c:v>
                </c:pt>
                <c:pt idx="788">
                  <c:v>1.5</c:v>
                </c:pt>
                <c:pt idx="789">
                  <c:v>2.5</c:v>
                </c:pt>
                <c:pt idx="790">
                  <c:v>1.75</c:v>
                </c:pt>
                <c:pt idx="791">
                  <c:v>2.5</c:v>
                </c:pt>
                <c:pt idx="792">
                  <c:v>3.5</c:v>
                </c:pt>
                <c:pt idx="793">
                  <c:v>1</c:v>
                </c:pt>
                <c:pt idx="794">
                  <c:v>1</c:v>
                </c:pt>
                <c:pt idx="795">
                  <c:v>1</c:v>
                </c:pt>
                <c:pt idx="796">
                  <c:v>2.5</c:v>
                </c:pt>
                <c:pt idx="797">
                  <c:v>2</c:v>
                </c:pt>
                <c:pt idx="798">
                  <c:v>2.5</c:v>
                </c:pt>
                <c:pt idx="799">
                  <c:v>3.5</c:v>
                </c:pt>
                <c:pt idx="800">
                  <c:v>2</c:v>
                </c:pt>
                <c:pt idx="801">
                  <c:v>2.5</c:v>
                </c:pt>
                <c:pt idx="802">
                  <c:v>2.5</c:v>
                </c:pt>
                <c:pt idx="803">
                  <c:v>2.5</c:v>
                </c:pt>
                <c:pt idx="804">
                  <c:v>1</c:v>
                </c:pt>
                <c:pt idx="805">
                  <c:v>2.25</c:v>
                </c:pt>
                <c:pt idx="806">
                  <c:v>2.25</c:v>
                </c:pt>
                <c:pt idx="807">
                  <c:v>2.75</c:v>
                </c:pt>
                <c:pt idx="808">
                  <c:v>2.5</c:v>
                </c:pt>
                <c:pt idx="809">
                  <c:v>2</c:v>
                </c:pt>
                <c:pt idx="810">
                  <c:v>1</c:v>
                </c:pt>
                <c:pt idx="811">
                  <c:v>2.25</c:v>
                </c:pt>
                <c:pt idx="812">
                  <c:v>2.5</c:v>
                </c:pt>
                <c:pt idx="813">
                  <c:v>2.25</c:v>
                </c:pt>
                <c:pt idx="814">
                  <c:v>4.25</c:v>
                </c:pt>
                <c:pt idx="815">
                  <c:v>3.25</c:v>
                </c:pt>
                <c:pt idx="816">
                  <c:v>1.5</c:v>
                </c:pt>
                <c:pt idx="817">
                  <c:v>2</c:v>
                </c:pt>
                <c:pt idx="818">
                  <c:v>2.75</c:v>
                </c:pt>
                <c:pt idx="819">
                  <c:v>2</c:v>
                </c:pt>
                <c:pt idx="820">
                  <c:v>1</c:v>
                </c:pt>
                <c:pt idx="821">
                  <c:v>2.5</c:v>
                </c:pt>
                <c:pt idx="822">
                  <c:v>2</c:v>
                </c:pt>
                <c:pt idx="823">
                  <c:v>1</c:v>
                </c:pt>
                <c:pt idx="824">
                  <c:v>1</c:v>
                </c:pt>
                <c:pt idx="825">
                  <c:v>1</c:v>
                </c:pt>
                <c:pt idx="826">
                  <c:v>1.75</c:v>
                </c:pt>
                <c:pt idx="827">
                  <c:v>1</c:v>
                </c:pt>
                <c:pt idx="828">
                  <c:v>1.5</c:v>
                </c:pt>
                <c:pt idx="829">
                  <c:v>2.25</c:v>
                </c:pt>
                <c:pt idx="830">
                  <c:v>1.75</c:v>
                </c:pt>
                <c:pt idx="831">
                  <c:v>2.25</c:v>
                </c:pt>
                <c:pt idx="832">
                  <c:v>2.25</c:v>
                </c:pt>
                <c:pt idx="833">
                  <c:v>2.25</c:v>
                </c:pt>
                <c:pt idx="834">
                  <c:v>1.75</c:v>
                </c:pt>
                <c:pt idx="835">
                  <c:v>1.75</c:v>
                </c:pt>
                <c:pt idx="836">
                  <c:v>1.75</c:v>
                </c:pt>
                <c:pt idx="837">
                  <c:v>1.75</c:v>
                </c:pt>
                <c:pt idx="838">
                  <c:v>1.75</c:v>
                </c:pt>
                <c:pt idx="839">
                  <c:v>2.5</c:v>
                </c:pt>
                <c:pt idx="840">
                  <c:v>1.75</c:v>
                </c:pt>
                <c:pt idx="841">
                  <c:v>1</c:v>
                </c:pt>
                <c:pt idx="842">
                  <c:v>1</c:v>
                </c:pt>
                <c:pt idx="843">
                  <c:v>2.25</c:v>
                </c:pt>
                <c:pt idx="844">
                  <c:v>3.5</c:v>
                </c:pt>
                <c:pt idx="845">
                  <c:v>2.25</c:v>
                </c:pt>
                <c:pt idx="846">
                  <c:v>2</c:v>
                </c:pt>
                <c:pt idx="847">
                  <c:v>1.75</c:v>
                </c:pt>
                <c:pt idx="848">
                  <c:v>1.75</c:v>
                </c:pt>
                <c:pt idx="849">
                  <c:v>2</c:v>
                </c:pt>
                <c:pt idx="850">
                  <c:v>2.5</c:v>
                </c:pt>
                <c:pt idx="851">
                  <c:v>1</c:v>
                </c:pt>
                <c:pt idx="852">
                  <c:v>2.5</c:v>
                </c:pt>
                <c:pt idx="853">
                  <c:v>1.75</c:v>
                </c:pt>
                <c:pt idx="854">
                  <c:v>2.75</c:v>
                </c:pt>
                <c:pt idx="855">
                  <c:v>2.5</c:v>
                </c:pt>
                <c:pt idx="856">
                  <c:v>2.5</c:v>
                </c:pt>
                <c:pt idx="857">
                  <c:v>2.75</c:v>
                </c:pt>
                <c:pt idx="858">
                  <c:v>1</c:v>
                </c:pt>
                <c:pt idx="859">
                  <c:v>1.75</c:v>
                </c:pt>
                <c:pt idx="860">
                  <c:v>0.75</c:v>
                </c:pt>
                <c:pt idx="861">
                  <c:v>1</c:v>
                </c:pt>
                <c:pt idx="862">
                  <c:v>1.75</c:v>
                </c:pt>
                <c:pt idx="863">
                  <c:v>3.5</c:v>
                </c:pt>
                <c:pt idx="864">
                  <c:v>2.5</c:v>
                </c:pt>
                <c:pt idx="865">
                  <c:v>2.25</c:v>
                </c:pt>
                <c:pt idx="866">
                  <c:v>2.5</c:v>
                </c:pt>
                <c:pt idx="867">
                  <c:v>2.5</c:v>
                </c:pt>
                <c:pt idx="868">
                  <c:v>1</c:v>
                </c:pt>
                <c:pt idx="869">
                  <c:v>2.5</c:v>
                </c:pt>
                <c:pt idx="870">
                  <c:v>1.75</c:v>
                </c:pt>
                <c:pt idx="871">
                  <c:v>2.25</c:v>
                </c:pt>
                <c:pt idx="872">
                  <c:v>2</c:v>
                </c:pt>
                <c:pt idx="873">
                  <c:v>2.5</c:v>
                </c:pt>
                <c:pt idx="874">
                  <c:v>2.25</c:v>
                </c:pt>
                <c:pt idx="875">
                  <c:v>0</c:v>
                </c:pt>
                <c:pt idx="876">
                  <c:v>1</c:v>
                </c:pt>
                <c:pt idx="877">
                  <c:v>2</c:v>
                </c:pt>
                <c:pt idx="878">
                  <c:v>1</c:v>
                </c:pt>
                <c:pt idx="879">
                  <c:v>1</c:v>
                </c:pt>
                <c:pt idx="880">
                  <c:v>1.5</c:v>
                </c:pt>
                <c:pt idx="881">
                  <c:v>2</c:v>
                </c:pt>
                <c:pt idx="882">
                  <c:v>2.25</c:v>
                </c:pt>
                <c:pt idx="883">
                  <c:v>1.75</c:v>
                </c:pt>
                <c:pt idx="884">
                  <c:v>2.5</c:v>
                </c:pt>
                <c:pt idx="885">
                  <c:v>2.5</c:v>
                </c:pt>
                <c:pt idx="886">
                  <c:v>3.25</c:v>
                </c:pt>
                <c:pt idx="887">
                  <c:v>1.5</c:v>
                </c:pt>
                <c:pt idx="888">
                  <c:v>1.5</c:v>
                </c:pt>
                <c:pt idx="889">
                  <c:v>2.5</c:v>
                </c:pt>
                <c:pt idx="890">
                  <c:v>2.5</c:v>
                </c:pt>
                <c:pt idx="891">
                  <c:v>1</c:v>
                </c:pt>
                <c:pt idx="892">
                  <c:v>2.5</c:v>
                </c:pt>
                <c:pt idx="893">
                  <c:v>1</c:v>
                </c:pt>
                <c:pt idx="894">
                  <c:v>2</c:v>
                </c:pt>
                <c:pt idx="895">
                  <c:v>2.5</c:v>
                </c:pt>
                <c:pt idx="896">
                  <c:v>2.5</c:v>
                </c:pt>
                <c:pt idx="897">
                  <c:v>2.5</c:v>
                </c:pt>
                <c:pt idx="898">
                  <c:v>2.25</c:v>
                </c:pt>
                <c:pt idx="899">
                  <c:v>1.75</c:v>
                </c:pt>
                <c:pt idx="900">
                  <c:v>3.5</c:v>
                </c:pt>
                <c:pt idx="901">
                  <c:v>2.5</c:v>
                </c:pt>
                <c:pt idx="902">
                  <c:v>3.5</c:v>
                </c:pt>
                <c:pt idx="903">
                  <c:v>1.5</c:v>
                </c:pt>
                <c:pt idx="904">
                  <c:v>2</c:v>
                </c:pt>
                <c:pt idx="905">
                  <c:v>1.75</c:v>
                </c:pt>
                <c:pt idx="906">
                  <c:v>2.25</c:v>
                </c:pt>
                <c:pt idx="907">
                  <c:v>1.75</c:v>
                </c:pt>
                <c:pt idx="908">
                  <c:v>2.75</c:v>
                </c:pt>
                <c:pt idx="909">
                  <c:v>1</c:v>
                </c:pt>
                <c:pt idx="910">
                  <c:v>1.75</c:v>
                </c:pt>
                <c:pt idx="911">
                  <c:v>2.25</c:v>
                </c:pt>
                <c:pt idx="912">
                  <c:v>2</c:v>
                </c:pt>
                <c:pt idx="913">
                  <c:v>1.75</c:v>
                </c:pt>
                <c:pt idx="914">
                  <c:v>2.5</c:v>
                </c:pt>
                <c:pt idx="915">
                  <c:v>1.75</c:v>
                </c:pt>
                <c:pt idx="916">
                  <c:v>3.25</c:v>
                </c:pt>
                <c:pt idx="917">
                  <c:v>2.5</c:v>
                </c:pt>
                <c:pt idx="918">
                  <c:v>1</c:v>
                </c:pt>
                <c:pt idx="919">
                  <c:v>1.5</c:v>
                </c:pt>
                <c:pt idx="920">
                  <c:v>2</c:v>
                </c:pt>
                <c:pt idx="921">
                  <c:v>1.75</c:v>
                </c:pt>
                <c:pt idx="922">
                  <c:v>1.5</c:v>
                </c:pt>
                <c:pt idx="923">
                  <c:v>2.25</c:v>
                </c:pt>
                <c:pt idx="924">
                  <c:v>1.75</c:v>
                </c:pt>
                <c:pt idx="925">
                  <c:v>2.5</c:v>
                </c:pt>
                <c:pt idx="926">
                  <c:v>2.5</c:v>
                </c:pt>
                <c:pt idx="927">
                  <c:v>1.5</c:v>
                </c:pt>
                <c:pt idx="928">
                  <c:v>2.75</c:v>
                </c:pt>
                <c:pt idx="929">
                  <c:v>3</c:v>
                </c:pt>
                <c:pt idx="930">
                  <c:v>2.5</c:v>
                </c:pt>
                <c:pt idx="931">
                  <c:v>2.5</c:v>
                </c:pt>
                <c:pt idx="932">
                  <c:v>1</c:v>
                </c:pt>
                <c:pt idx="933">
                  <c:v>2.25</c:v>
                </c:pt>
                <c:pt idx="934">
                  <c:v>2</c:v>
                </c:pt>
                <c:pt idx="935">
                  <c:v>2</c:v>
                </c:pt>
                <c:pt idx="936">
                  <c:v>2.5</c:v>
                </c:pt>
                <c:pt idx="937">
                  <c:v>1</c:v>
                </c:pt>
                <c:pt idx="938">
                  <c:v>2.5</c:v>
                </c:pt>
                <c:pt idx="939">
                  <c:v>2.25</c:v>
                </c:pt>
                <c:pt idx="940">
                  <c:v>3</c:v>
                </c:pt>
                <c:pt idx="941">
                  <c:v>1</c:v>
                </c:pt>
                <c:pt idx="942">
                  <c:v>3</c:v>
                </c:pt>
                <c:pt idx="943">
                  <c:v>3.5</c:v>
                </c:pt>
                <c:pt idx="944">
                  <c:v>2.5</c:v>
                </c:pt>
                <c:pt idx="945">
                  <c:v>1.5</c:v>
                </c:pt>
                <c:pt idx="946">
                  <c:v>1.75</c:v>
                </c:pt>
                <c:pt idx="947">
                  <c:v>3</c:v>
                </c:pt>
                <c:pt idx="948">
                  <c:v>1</c:v>
                </c:pt>
                <c:pt idx="949">
                  <c:v>2.5</c:v>
                </c:pt>
                <c:pt idx="950">
                  <c:v>1</c:v>
                </c:pt>
                <c:pt idx="951">
                  <c:v>1.75</c:v>
                </c:pt>
                <c:pt idx="952">
                  <c:v>1</c:v>
                </c:pt>
                <c:pt idx="953">
                  <c:v>2.5</c:v>
                </c:pt>
                <c:pt idx="954">
                  <c:v>2.5</c:v>
                </c:pt>
                <c:pt idx="955">
                  <c:v>3</c:v>
                </c:pt>
                <c:pt idx="956">
                  <c:v>1</c:v>
                </c:pt>
                <c:pt idx="957">
                  <c:v>1.75</c:v>
                </c:pt>
                <c:pt idx="958">
                  <c:v>1</c:v>
                </c:pt>
                <c:pt idx="959">
                  <c:v>1.5</c:v>
                </c:pt>
                <c:pt idx="960">
                  <c:v>2</c:v>
                </c:pt>
                <c:pt idx="961">
                  <c:v>2</c:v>
                </c:pt>
                <c:pt idx="962">
                  <c:v>1</c:v>
                </c:pt>
                <c:pt idx="963">
                  <c:v>2</c:v>
                </c:pt>
                <c:pt idx="964">
                  <c:v>2.5</c:v>
                </c:pt>
                <c:pt idx="965">
                  <c:v>1.75</c:v>
                </c:pt>
                <c:pt idx="966">
                  <c:v>1</c:v>
                </c:pt>
                <c:pt idx="967">
                  <c:v>2.75</c:v>
                </c:pt>
                <c:pt idx="968">
                  <c:v>1.75</c:v>
                </c:pt>
                <c:pt idx="969">
                  <c:v>2.25</c:v>
                </c:pt>
                <c:pt idx="970">
                  <c:v>1.75</c:v>
                </c:pt>
                <c:pt idx="971">
                  <c:v>1</c:v>
                </c:pt>
                <c:pt idx="972">
                  <c:v>1.25</c:v>
                </c:pt>
                <c:pt idx="973">
                  <c:v>2.5</c:v>
                </c:pt>
                <c:pt idx="974">
                  <c:v>2.75</c:v>
                </c:pt>
                <c:pt idx="975">
                  <c:v>2.5</c:v>
                </c:pt>
                <c:pt idx="976">
                  <c:v>2.5</c:v>
                </c:pt>
                <c:pt idx="977">
                  <c:v>1.75</c:v>
                </c:pt>
                <c:pt idx="978">
                  <c:v>1</c:v>
                </c:pt>
                <c:pt idx="979">
                  <c:v>1</c:v>
                </c:pt>
                <c:pt idx="980">
                  <c:v>2.25</c:v>
                </c:pt>
                <c:pt idx="981">
                  <c:v>3</c:v>
                </c:pt>
                <c:pt idx="982">
                  <c:v>2.75</c:v>
                </c:pt>
                <c:pt idx="983">
                  <c:v>1</c:v>
                </c:pt>
                <c:pt idx="984">
                  <c:v>1</c:v>
                </c:pt>
                <c:pt idx="985">
                  <c:v>2.5</c:v>
                </c:pt>
                <c:pt idx="986">
                  <c:v>2.75</c:v>
                </c:pt>
                <c:pt idx="987">
                  <c:v>1</c:v>
                </c:pt>
                <c:pt idx="988">
                  <c:v>1</c:v>
                </c:pt>
                <c:pt idx="989">
                  <c:v>2.25</c:v>
                </c:pt>
                <c:pt idx="990">
                  <c:v>1.75</c:v>
                </c:pt>
                <c:pt idx="991">
                  <c:v>2.5</c:v>
                </c:pt>
                <c:pt idx="992">
                  <c:v>2</c:v>
                </c:pt>
                <c:pt idx="993">
                  <c:v>2</c:v>
                </c:pt>
                <c:pt idx="994">
                  <c:v>1</c:v>
                </c:pt>
                <c:pt idx="995">
                  <c:v>2.5</c:v>
                </c:pt>
                <c:pt idx="996">
                  <c:v>2.75</c:v>
                </c:pt>
                <c:pt idx="997">
                  <c:v>1</c:v>
                </c:pt>
                <c:pt idx="998">
                  <c:v>1</c:v>
                </c:pt>
                <c:pt idx="999">
                  <c:v>2</c:v>
                </c:pt>
                <c:pt idx="1000">
                  <c:v>2</c:v>
                </c:pt>
                <c:pt idx="1001">
                  <c:v>2</c:v>
                </c:pt>
                <c:pt idx="1002">
                  <c:v>1.75</c:v>
                </c:pt>
                <c:pt idx="1003">
                  <c:v>2.5</c:v>
                </c:pt>
                <c:pt idx="1004">
                  <c:v>2.25</c:v>
                </c:pt>
                <c:pt idx="1005">
                  <c:v>2</c:v>
                </c:pt>
                <c:pt idx="1006">
                  <c:v>2.5</c:v>
                </c:pt>
                <c:pt idx="1007">
                  <c:v>2.5</c:v>
                </c:pt>
                <c:pt idx="1008">
                  <c:v>2.25</c:v>
                </c:pt>
                <c:pt idx="1009">
                  <c:v>1</c:v>
                </c:pt>
                <c:pt idx="1010">
                  <c:v>1.75</c:v>
                </c:pt>
                <c:pt idx="1011">
                  <c:v>1.75</c:v>
                </c:pt>
                <c:pt idx="1012">
                  <c:v>2.25</c:v>
                </c:pt>
                <c:pt idx="1013">
                  <c:v>3</c:v>
                </c:pt>
                <c:pt idx="1014">
                  <c:v>1</c:v>
                </c:pt>
                <c:pt idx="1015">
                  <c:v>1</c:v>
                </c:pt>
                <c:pt idx="1016">
                  <c:v>2.25</c:v>
                </c:pt>
                <c:pt idx="1017">
                  <c:v>1.75</c:v>
                </c:pt>
                <c:pt idx="1018">
                  <c:v>1.5</c:v>
                </c:pt>
                <c:pt idx="1019">
                  <c:v>2.5</c:v>
                </c:pt>
                <c:pt idx="1020">
                  <c:v>2.75</c:v>
                </c:pt>
                <c:pt idx="1021">
                  <c:v>2.25</c:v>
                </c:pt>
                <c:pt idx="1022">
                  <c:v>1.75</c:v>
                </c:pt>
                <c:pt idx="1023">
                  <c:v>1.75</c:v>
                </c:pt>
                <c:pt idx="1024">
                  <c:v>1.5</c:v>
                </c:pt>
                <c:pt idx="1025">
                  <c:v>2.5</c:v>
                </c:pt>
                <c:pt idx="1026">
                  <c:v>1</c:v>
                </c:pt>
                <c:pt idx="1027">
                  <c:v>1</c:v>
                </c:pt>
                <c:pt idx="1028">
                  <c:v>1.75</c:v>
                </c:pt>
                <c:pt idx="1029">
                  <c:v>1</c:v>
                </c:pt>
                <c:pt idx="1030">
                  <c:v>2</c:v>
                </c:pt>
                <c:pt idx="1031">
                  <c:v>4.25</c:v>
                </c:pt>
                <c:pt idx="1032">
                  <c:v>2</c:v>
                </c:pt>
                <c:pt idx="1033">
                  <c:v>1.75</c:v>
                </c:pt>
                <c:pt idx="1034">
                  <c:v>2.5</c:v>
                </c:pt>
                <c:pt idx="1035">
                  <c:v>3</c:v>
                </c:pt>
                <c:pt idx="1036">
                  <c:v>2.5</c:v>
                </c:pt>
                <c:pt idx="1037">
                  <c:v>1.75</c:v>
                </c:pt>
                <c:pt idx="1038">
                  <c:v>2.5</c:v>
                </c:pt>
                <c:pt idx="1039">
                  <c:v>2.5</c:v>
                </c:pt>
                <c:pt idx="1040">
                  <c:v>1</c:v>
                </c:pt>
                <c:pt idx="1041">
                  <c:v>2.5</c:v>
                </c:pt>
                <c:pt idx="1042">
                  <c:v>1.75</c:v>
                </c:pt>
                <c:pt idx="1043">
                  <c:v>1</c:v>
                </c:pt>
                <c:pt idx="1044">
                  <c:v>2.25</c:v>
                </c:pt>
                <c:pt idx="1045">
                  <c:v>1.75</c:v>
                </c:pt>
                <c:pt idx="1046">
                  <c:v>2.25</c:v>
                </c:pt>
                <c:pt idx="1047">
                  <c:v>1.75</c:v>
                </c:pt>
                <c:pt idx="1048">
                  <c:v>2.25</c:v>
                </c:pt>
                <c:pt idx="1049">
                  <c:v>1.75</c:v>
                </c:pt>
                <c:pt idx="1050">
                  <c:v>2</c:v>
                </c:pt>
                <c:pt idx="1051">
                  <c:v>3.25</c:v>
                </c:pt>
                <c:pt idx="1052">
                  <c:v>3.25</c:v>
                </c:pt>
                <c:pt idx="1053">
                  <c:v>2.5</c:v>
                </c:pt>
                <c:pt idx="1054">
                  <c:v>2.25</c:v>
                </c:pt>
                <c:pt idx="1055">
                  <c:v>4.5</c:v>
                </c:pt>
                <c:pt idx="1056">
                  <c:v>1</c:v>
                </c:pt>
                <c:pt idx="1057">
                  <c:v>1.75</c:v>
                </c:pt>
                <c:pt idx="1058">
                  <c:v>2.25</c:v>
                </c:pt>
                <c:pt idx="1059">
                  <c:v>1.75</c:v>
                </c:pt>
                <c:pt idx="1060">
                  <c:v>1.75</c:v>
                </c:pt>
                <c:pt idx="1061">
                  <c:v>3.25</c:v>
                </c:pt>
                <c:pt idx="1062">
                  <c:v>2.75</c:v>
                </c:pt>
                <c:pt idx="1063">
                  <c:v>1</c:v>
                </c:pt>
                <c:pt idx="1064">
                  <c:v>1.5</c:v>
                </c:pt>
                <c:pt idx="1065">
                  <c:v>1</c:v>
                </c:pt>
                <c:pt idx="1066">
                  <c:v>1</c:v>
                </c:pt>
                <c:pt idx="1067">
                  <c:v>1</c:v>
                </c:pt>
                <c:pt idx="1068">
                  <c:v>2.25</c:v>
                </c:pt>
                <c:pt idx="1069">
                  <c:v>1</c:v>
                </c:pt>
                <c:pt idx="1070">
                  <c:v>2.5</c:v>
                </c:pt>
                <c:pt idx="1071">
                  <c:v>1</c:v>
                </c:pt>
                <c:pt idx="1072">
                  <c:v>2.75</c:v>
                </c:pt>
                <c:pt idx="1073">
                  <c:v>2.5</c:v>
                </c:pt>
                <c:pt idx="1074">
                  <c:v>1</c:v>
                </c:pt>
                <c:pt idx="1075">
                  <c:v>1.75</c:v>
                </c:pt>
                <c:pt idx="1076">
                  <c:v>3</c:v>
                </c:pt>
                <c:pt idx="1077">
                  <c:v>1</c:v>
                </c:pt>
                <c:pt idx="1078">
                  <c:v>1.75</c:v>
                </c:pt>
                <c:pt idx="1079">
                  <c:v>1</c:v>
                </c:pt>
                <c:pt idx="1080">
                  <c:v>2.75</c:v>
                </c:pt>
                <c:pt idx="1081">
                  <c:v>1</c:v>
                </c:pt>
                <c:pt idx="1082">
                  <c:v>2.5</c:v>
                </c:pt>
                <c:pt idx="1083">
                  <c:v>1.5</c:v>
                </c:pt>
                <c:pt idx="1084">
                  <c:v>3</c:v>
                </c:pt>
                <c:pt idx="1085">
                  <c:v>2.5</c:v>
                </c:pt>
                <c:pt idx="1086">
                  <c:v>2.5</c:v>
                </c:pt>
                <c:pt idx="1087">
                  <c:v>1.5</c:v>
                </c:pt>
                <c:pt idx="1088">
                  <c:v>2.75</c:v>
                </c:pt>
                <c:pt idx="1089">
                  <c:v>2</c:v>
                </c:pt>
                <c:pt idx="1090">
                  <c:v>2.75</c:v>
                </c:pt>
                <c:pt idx="1091">
                  <c:v>2.25</c:v>
                </c:pt>
                <c:pt idx="1092">
                  <c:v>1.75</c:v>
                </c:pt>
                <c:pt idx="1093">
                  <c:v>1.5</c:v>
                </c:pt>
                <c:pt idx="1094">
                  <c:v>1.75</c:v>
                </c:pt>
                <c:pt idx="1095">
                  <c:v>2.5</c:v>
                </c:pt>
                <c:pt idx="1096">
                  <c:v>1</c:v>
                </c:pt>
                <c:pt idx="1097">
                  <c:v>1.75</c:v>
                </c:pt>
                <c:pt idx="1098">
                  <c:v>1.5</c:v>
                </c:pt>
                <c:pt idx="1099">
                  <c:v>1</c:v>
                </c:pt>
                <c:pt idx="1100">
                  <c:v>4.5</c:v>
                </c:pt>
                <c:pt idx="1101">
                  <c:v>2</c:v>
                </c:pt>
                <c:pt idx="1102">
                  <c:v>2.5</c:v>
                </c:pt>
                <c:pt idx="1103">
                  <c:v>1</c:v>
                </c:pt>
                <c:pt idx="1104">
                  <c:v>2.5</c:v>
                </c:pt>
                <c:pt idx="1105">
                  <c:v>2</c:v>
                </c:pt>
                <c:pt idx="1106">
                  <c:v>2.5</c:v>
                </c:pt>
                <c:pt idx="1107">
                  <c:v>2.75</c:v>
                </c:pt>
                <c:pt idx="1108">
                  <c:v>1</c:v>
                </c:pt>
                <c:pt idx="1109">
                  <c:v>2.5</c:v>
                </c:pt>
                <c:pt idx="1110">
                  <c:v>2.25</c:v>
                </c:pt>
                <c:pt idx="1111">
                  <c:v>1.5</c:v>
                </c:pt>
                <c:pt idx="1112">
                  <c:v>2.5</c:v>
                </c:pt>
                <c:pt idx="1113">
                  <c:v>3.25</c:v>
                </c:pt>
                <c:pt idx="1114">
                  <c:v>1.75</c:v>
                </c:pt>
                <c:pt idx="1115">
                  <c:v>2.5</c:v>
                </c:pt>
                <c:pt idx="1116">
                  <c:v>1</c:v>
                </c:pt>
                <c:pt idx="1117">
                  <c:v>3.75</c:v>
                </c:pt>
                <c:pt idx="1118">
                  <c:v>1</c:v>
                </c:pt>
                <c:pt idx="1119">
                  <c:v>3.5</c:v>
                </c:pt>
                <c:pt idx="1120">
                  <c:v>1</c:v>
                </c:pt>
                <c:pt idx="1121">
                  <c:v>1</c:v>
                </c:pt>
                <c:pt idx="1122">
                  <c:v>4.5</c:v>
                </c:pt>
                <c:pt idx="1123">
                  <c:v>1.75</c:v>
                </c:pt>
                <c:pt idx="1124">
                  <c:v>1</c:v>
                </c:pt>
                <c:pt idx="1125">
                  <c:v>1.75</c:v>
                </c:pt>
                <c:pt idx="1126">
                  <c:v>1</c:v>
                </c:pt>
                <c:pt idx="1127">
                  <c:v>1</c:v>
                </c:pt>
                <c:pt idx="1128">
                  <c:v>1.5</c:v>
                </c:pt>
                <c:pt idx="1129">
                  <c:v>1.5</c:v>
                </c:pt>
                <c:pt idx="1130">
                  <c:v>1.5</c:v>
                </c:pt>
                <c:pt idx="1131">
                  <c:v>2.5</c:v>
                </c:pt>
                <c:pt idx="1132">
                  <c:v>1</c:v>
                </c:pt>
                <c:pt idx="1133">
                  <c:v>4</c:v>
                </c:pt>
                <c:pt idx="1134">
                  <c:v>2.5</c:v>
                </c:pt>
                <c:pt idx="1135">
                  <c:v>3</c:v>
                </c:pt>
                <c:pt idx="1136">
                  <c:v>1</c:v>
                </c:pt>
                <c:pt idx="1137">
                  <c:v>1</c:v>
                </c:pt>
                <c:pt idx="1138">
                  <c:v>2</c:v>
                </c:pt>
                <c:pt idx="1139">
                  <c:v>2.5</c:v>
                </c:pt>
                <c:pt idx="1140">
                  <c:v>2</c:v>
                </c:pt>
                <c:pt idx="1141">
                  <c:v>2</c:v>
                </c:pt>
                <c:pt idx="1142">
                  <c:v>2</c:v>
                </c:pt>
                <c:pt idx="1143">
                  <c:v>2.75</c:v>
                </c:pt>
                <c:pt idx="1144">
                  <c:v>2</c:v>
                </c:pt>
                <c:pt idx="1145">
                  <c:v>2</c:v>
                </c:pt>
                <c:pt idx="1146">
                  <c:v>2.5</c:v>
                </c:pt>
                <c:pt idx="1147">
                  <c:v>2.5</c:v>
                </c:pt>
                <c:pt idx="1148">
                  <c:v>2.5</c:v>
                </c:pt>
                <c:pt idx="1149">
                  <c:v>0</c:v>
                </c:pt>
                <c:pt idx="1150">
                  <c:v>1</c:v>
                </c:pt>
                <c:pt idx="1151">
                  <c:v>2.5</c:v>
                </c:pt>
                <c:pt idx="1152">
                  <c:v>2.75</c:v>
                </c:pt>
                <c:pt idx="1153">
                  <c:v>2.5</c:v>
                </c:pt>
                <c:pt idx="1154">
                  <c:v>2.5</c:v>
                </c:pt>
                <c:pt idx="1155">
                  <c:v>1</c:v>
                </c:pt>
                <c:pt idx="1156">
                  <c:v>1.75</c:v>
                </c:pt>
                <c:pt idx="1157">
                  <c:v>1.75</c:v>
                </c:pt>
                <c:pt idx="1158">
                  <c:v>2.5</c:v>
                </c:pt>
                <c:pt idx="1159">
                  <c:v>2.5</c:v>
                </c:pt>
                <c:pt idx="1160">
                  <c:v>3.5</c:v>
                </c:pt>
                <c:pt idx="1161">
                  <c:v>3.25</c:v>
                </c:pt>
                <c:pt idx="1162">
                  <c:v>3.5</c:v>
                </c:pt>
                <c:pt idx="1163">
                  <c:v>4.5</c:v>
                </c:pt>
                <c:pt idx="1164">
                  <c:v>5.25</c:v>
                </c:pt>
                <c:pt idx="1165">
                  <c:v>1.75</c:v>
                </c:pt>
                <c:pt idx="1166">
                  <c:v>3</c:v>
                </c:pt>
                <c:pt idx="1167">
                  <c:v>1</c:v>
                </c:pt>
                <c:pt idx="1168">
                  <c:v>0.75</c:v>
                </c:pt>
                <c:pt idx="1169">
                  <c:v>2</c:v>
                </c:pt>
                <c:pt idx="1170">
                  <c:v>2.5</c:v>
                </c:pt>
                <c:pt idx="1171">
                  <c:v>4</c:v>
                </c:pt>
                <c:pt idx="1172">
                  <c:v>2.5</c:v>
                </c:pt>
                <c:pt idx="1173">
                  <c:v>2.5</c:v>
                </c:pt>
                <c:pt idx="1174">
                  <c:v>1.75</c:v>
                </c:pt>
                <c:pt idx="1175">
                  <c:v>2</c:v>
                </c:pt>
                <c:pt idx="1176">
                  <c:v>2.5</c:v>
                </c:pt>
                <c:pt idx="1177">
                  <c:v>1.75</c:v>
                </c:pt>
                <c:pt idx="1178">
                  <c:v>3.25</c:v>
                </c:pt>
                <c:pt idx="1179">
                  <c:v>2.75</c:v>
                </c:pt>
                <c:pt idx="1180">
                  <c:v>2.5</c:v>
                </c:pt>
                <c:pt idx="1181">
                  <c:v>1</c:v>
                </c:pt>
                <c:pt idx="1182">
                  <c:v>2.5</c:v>
                </c:pt>
                <c:pt idx="1183">
                  <c:v>3.5</c:v>
                </c:pt>
                <c:pt idx="1184">
                  <c:v>2.25</c:v>
                </c:pt>
                <c:pt idx="1185">
                  <c:v>1</c:v>
                </c:pt>
                <c:pt idx="1186">
                  <c:v>1</c:v>
                </c:pt>
                <c:pt idx="1187">
                  <c:v>2</c:v>
                </c:pt>
                <c:pt idx="1188">
                  <c:v>1</c:v>
                </c:pt>
                <c:pt idx="1189">
                  <c:v>2.5</c:v>
                </c:pt>
                <c:pt idx="1190">
                  <c:v>1.75</c:v>
                </c:pt>
                <c:pt idx="1191">
                  <c:v>1</c:v>
                </c:pt>
                <c:pt idx="1192">
                  <c:v>1</c:v>
                </c:pt>
                <c:pt idx="1193">
                  <c:v>1</c:v>
                </c:pt>
                <c:pt idx="1194">
                  <c:v>1</c:v>
                </c:pt>
                <c:pt idx="1195">
                  <c:v>2.5</c:v>
                </c:pt>
                <c:pt idx="1196">
                  <c:v>2.75</c:v>
                </c:pt>
                <c:pt idx="1197">
                  <c:v>1.75</c:v>
                </c:pt>
                <c:pt idx="1198">
                  <c:v>1</c:v>
                </c:pt>
                <c:pt idx="1199">
                  <c:v>3.75</c:v>
                </c:pt>
                <c:pt idx="1200">
                  <c:v>2.5</c:v>
                </c:pt>
                <c:pt idx="1201">
                  <c:v>2.25</c:v>
                </c:pt>
                <c:pt idx="1202">
                  <c:v>1.75</c:v>
                </c:pt>
                <c:pt idx="1203">
                  <c:v>1.75</c:v>
                </c:pt>
                <c:pt idx="1204">
                  <c:v>1</c:v>
                </c:pt>
                <c:pt idx="1205">
                  <c:v>2.25</c:v>
                </c:pt>
                <c:pt idx="1206">
                  <c:v>2.5</c:v>
                </c:pt>
                <c:pt idx="1207">
                  <c:v>2</c:v>
                </c:pt>
                <c:pt idx="1208">
                  <c:v>1.75</c:v>
                </c:pt>
                <c:pt idx="1209">
                  <c:v>2.5</c:v>
                </c:pt>
                <c:pt idx="1210">
                  <c:v>1.75</c:v>
                </c:pt>
                <c:pt idx="1211">
                  <c:v>2.5</c:v>
                </c:pt>
                <c:pt idx="1212">
                  <c:v>1</c:v>
                </c:pt>
                <c:pt idx="1213">
                  <c:v>2.5</c:v>
                </c:pt>
                <c:pt idx="1214">
                  <c:v>2</c:v>
                </c:pt>
                <c:pt idx="1215">
                  <c:v>2.5</c:v>
                </c:pt>
                <c:pt idx="1216">
                  <c:v>2.5</c:v>
                </c:pt>
                <c:pt idx="1217">
                  <c:v>3.25</c:v>
                </c:pt>
                <c:pt idx="1218">
                  <c:v>1</c:v>
                </c:pt>
                <c:pt idx="1219">
                  <c:v>1.75</c:v>
                </c:pt>
                <c:pt idx="1220">
                  <c:v>3.5</c:v>
                </c:pt>
                <c:pt idx="1221">
                  <c:v>2.5</c:v>
                </c:pt>
                <c:pt idx="1222">
                  <c:v>1</c:v>
                </c:pt>
                <c:pt idx="1223">
                  <c:v>2.5</c:v>
                </c:pt>
                <c:pt idx="1224">
                  <c:v>2.5</c:v>
                </c:pt>
                <c:pt idx="1225">
                  <c:v>2.5</c:v>
                </c:pt>
                <c:pt idx="1226">
                  <c:v>1.5</c:v>
                </c:pt>
                <c:pt idx="1227">
                  <c:v>2</c:v>
                </c:pt>
                <c:pt idx="1228">
                  <c:v>3.5</c:v>
                </c:pt>
                <c:pt idx="1229">
                  <c:v>3</c:v>
                </c:pt>
                <c:pt idx="1230">
                  <c:v>2.25</c:v>
                </c:pt>
                <c:pt idx="1231">
                  <c:v>2.75</c:v>
                </c:pt>
                <c:pt idx="1232">
                  <c:v>2.5</c:v>
                </c:pt>
                <c:pt idx="1233">
                  <c:v>1</c:v>
                </c:pt>
                <c:pt idx="1234">
                  <c:v>1</c:v>
                </c:pt>
                <c:pt idx="1235">
                  <c:v>1</c:v>
                </c:pt>
                <c:pt idx="1236">
                  <c:v>1.75</c:v>
                </c:pt>
                <c:pt idx="1237">
                  <c:v>1.75</c:v>
                </c:pt>
                <c:pt idx="1238">
                  <c:v>2</c:v>
                </c:pt>
                <c:pt idx="1239">
                  <c:v>2.75</c:v>
                </c:pt>
                <c:pt idx="1240">
                  <c:v>2.5</c:v>
                </c:pt>
                <c:pt idx="1241">
                  <c:v>3</c:v>
                </c:pt>
                <c:pt idx="1242">
                  <c:v>1</c:v>
                </c:pt>
                <c:pt idx="1243">
                  <c:v>1.5</c:v>
                </c:pt>
                <c:pt idx="1244">
                  <c:v>2.5</c:v>
                </c:pt>
                <c:pt idx="1245">
                  <c:v>2.5</c:v>
                </c:pt>
                <c:pt idx="1246">
                  <c:v>2.5</c:v>
                </c:pt>
                <c:pt idx="1247">
                  <c:v>4.5</c:v>
                </c:pt>
                <c:pt idx="1248">
                  <c:v>1.75</c:v>
                </c:pt>
                <c:pt idx="1249">
                  <c:v>1.75</c:v>
                </c:pt>
                <c:pt idx="1250">
                  <c:v>2</c:v>
                </c:pt>
                <c:pt idx="1251">
                  <c:v>1</c:v>
                </c:pt>
                <c:pt idx="1252">
                  <c:v>2</c:v>
                </c:pt>
                <c:pt idx="1253">
                  <c:v>2.75</c:v>
                </c:pt>
                <c:pt idx="1254">
                  <c:v>1.75</c:v>
                </c:pt>
                <c:pt idx="1255">
                  <c:v>2.5</c:v>
                </c:pt>
                <c:pt idx="1256">
                  <c:v>2.75</c:v>
                </c:pt>
                <c:pt idx="1257">
                  <c:v>2.75</c:v>
                </c:pt>
                <c:pt idx="1258">
                  <c:v>2.25</c:v>
                </c:pt>
                <c:pt idx="1259">
                  <c:v>2.5</c:v>
                </c:pt>
                <c:pt idx="1260">
                  <c:v>2.5</c:v>
                </c:pt>
                <c:pt idx="1261">
                  <c:v>4.5</c:v>
                </c:pt>
                <c:pt idx="1262">
                  <c:v>2.25</c:v>
                </c:pt>
                <c:pt idx="1263">
                  <c:v>2.5</c:v>
                </c:pt>
                <c:pt idx="1264">
                  <c:v>2.5</c:v>
                </c:pt>
                <c:pt idx="1265">
                  <c:v>2.5</c:v>
                </c:pt>
                <c:pt idx="1266">
                  <c:v>2.5</c:v>
                </c:pt>
                <c:pt idx="1267">
                  <c:v>2.5</c:v>
                </c:pt>
                <c:pt idx="1268">
                  <c:v>2.5</c:v>
                </c:pt>
                <c:pt idx="1269">
                  <c:v>1.75</c:v>
                </c:pt>
                <c:pt idx="1270">
                  <c:v>2.5</c:v>
                </c:pt>
                <c:pt idx="1271">
                  <c:v>2.5</c:v>
                </c:pt>
                <c:pt idx="1272">
                  <c:v>3.25</c:v>
                </c:pt>
                <c:pt idx="1273">
                  <c:v>2.5</c:v>
                </c:pt>
                <c:pt idx="1274">
                  <c:v>1.75</c:v>
                </c:pt>
                <c:pt idx="1275">
                  <c:v>2</c:v>
                </c:pt>
                <c:pt idx="1276">
                  <c:v>2.25</c:v>
                </c:pt>
                <c:pt idx="1277">
                  <c:v>2.5</c:v>
                </c:pt>
                <c:pt idx="1278">
                  <c:v>3</c:v>
                </c:pt>
                <c:pt idx="1279">
                  <c:v>2.5</c:v>
                </c:pt>
                <c:pt idx="1280">
                  <c:v>2.5</c:v>
                </c:pt>
                <c:pt idx="1281">
                  <c:v>1</c:v>
                </c:pt>
                <c:pt idx="1282">
                  <c:v>3.5</c:v>
                </c:pt>
                <c:pt idx="1283">
                  <c:v>2</c:v>
                </c:pt>
                <c:pt idx="1284">
                  <c:v>1</c:v>
                </c:pt>
                <c:pt idx="1285">
                  <c:v>1</c:v>
                </c:pt>
                <c:pt idx="1286">
                  <c:v>2.75</c:v>
                </c:pt>
                <c:pt idx="1287">
                  <c:v>1.75</c:v>
                </c:pt>
                <c:pt idx="1288">
                  <c:v>2.25</c:v>
                </c:pt>
                <c:pt idx="1289">
                  <c:v>2.5</c:v>
                </c:pt>
                <c:pt idx="1290">
                  <c:v>2.25</c:v>
                </c:pt>
                <c:pt idx="1291">
                  <c:v>1.5</c:v>
                </c:pt>
                <c:pt idx="1292">
                  <c:v>1</c:v>
                </c:pt>
                <c:pt idx="1293">
                  <c:v>1</c:v>
                </c:pt>
                <c:pt idx="1294">
                  <c:v>4.25</c:v>
                </c:pt>
                <c:pt idx="1295">
                  <c:v>1</c:v>
                </c:pt>
                <c:pt idx="1296">
                  <c:v>2.5</c:v>
                </c:pt>
                <c:pt idx="1297">
                  <c:v>1.5</c:v>
                </c:pt>
                <c:pt idx="1298">
                  <c:v>2.5</c:v>
                </c:pt>
                <c:pt idx="1299">
                  <c:v>1.75</c:v>
                </c:pt>
                <c:pt idx="1300">
                  <c:v>2</c:v>
                </c:pt>
                <c:pt idx="1301">
                  <c:v>1.75</c:v>
                </c:pt>
                <c:pt idx="1302">
                  <c:v>3</c:v>
                </c:pt>
                <c:pt idx="1303">
                  <c:v>1</c:v>
                </c:pt>
                <c:pt idx="1304">
                  <c:v>1</c:v>
                </c:pt>
                <c:pt idx="1305">
                  <c:v>2</c:v>
                </c:pt>
                <c:pt idx="1306">
                  <c:v>2.5</c:v>
                </c:pt>
                <c:pt idx="1307">
                  <c:v>1</c:v>
                </c:pt>
                <c:pt idx="1308">
                  <c:v>2.5</c:v>
                </c:pt>
                <c:pt idx="1309">
                  <c:v>1</c:v>
                </c:pt>
                <c:pt idx="1310">
                  <c:v>2.5</c:v>
                </c:pt>
                <c:pt idx="1311">
                  <c:v>2</c:v>
                </c:pt>
                <c:pt idx="1312">
                  <c:v>2.5</c:v>
                </c:pt>
                <c:pt idx="1313">
                  <c:v>1</c:v>
                </c:pt>
                <c:pt idx="1314">
                  <c:v>2.5</c:v>
                </c:pt>
                <c:pt idx="1315">
                  <c:v>6</c:v>
                </c:pt>
                <c:pt idx="1316">
                  <c:v>2.75</c:v>
                </c:pt>
                <c:pt idx="1317">
                  <c:v>2</c:v>
                </c:pt>
                <c:pt idx="1318">
                  <c:v>1.75</c:v>
                </c:pt>
                <c:pt idx="1319">
                  <c:v>1.75</c:v>
                </c:pt>
                <c:pt idx="1320">
                  <c:v>1</c:v>
                </c:pt>
                <c:pt idx="1321">
                  <c:v>1.5</c:v>
                </c:pt>
                <c:pt idx="1322">
                  <c:v>1.75</c:v>
                </c:pt>
                <c:pt idx="1323">
                  <c:v>1.5</c:v>
                </c:pt>
                <c:pt idx="1324">
                  <c:v>2.5</c:v>
                </c:pt>
                <c:pt idx="1325">
                  <c:v>1</c:v>
                </c:pt>
                <c:pt idx="1326">
                  <c:v>3.5</c:v>
                </c:pt>
                <c:pt idx="1327">
                  <c:v>1</c:v>
                </c:pt>
                <c:pt idx="1328">
                  <c:v>2</c:v>
                </c:pt>
                <c:pt idx="1329">
                  <c:v>2.25</c:v>
                </c:pt>
                <c:pt idx="1330">
                  <c:v>2.25</c:v>
                </c:pt>
                <c:pt idx="1331">
                  <c:v>2.25</c:v>
                </c:pt>
                <c:pt idx="1332">
                  <c:v>2.5</c:v>
                </c:pt>
                <c:pt idx="1333">
                  <c:v>3.75</c:v>
                </c:pt>
                <c:pt idx="1334">
                  <c:v>1.75</c:v>
                </c:pt>
                <c:pt idx="1335">
                  <c:v>2.5</c:v>
                </c:pt>
                <c:pt idx="1336">
                  <c:v>1.75</c:v>
                </c:pt>
                <c:pt idx="1337">
                  <c:v>1.75</c:v>
                </c:pt>
                <c:pt idx="1338">
                  <c:v>2.5</c:v>
                </c:pt>
                <c:pt idx="1339">
                  <c:v>2.25</c:v>
                </c:pt>
                <c:pt idx="1340">
                  <c:v>1.75</c:v>
                </c:pt>
                <c:pt idx="1341">
                  <c:v>2.75</c:v>
                </c:pt>
                <c:pt idx="1342">
                  <c:v>3</c:v>
                </c:pt>
                <c:pt idx="1343">
                  <c:v>2.25</c:v>
                </c:pt>
                <c:pt idx="1344">
                  <c:v>3</c:v>
                </c:pt>
                <c:pt idx="1345">
                  <c:v>1.5</c:v>
                </c:pt>
                <c:pt idx="1346">
                  <c:v>1.75</c:v>
                </c:pt>
                <c:pt idx="1347">
                  <c:v>3.5</c:v>
                </c:pt>
                <c:pt idx="1348">
                  <c:v>2.25</c:v>
                </c:pt>
                <c:pt idx="1349">
                  <c:v>1</c:v>
                </c:pt>
                <c:pt idx="1350">
                  <c:v>2.5</c:v>
                </c:pt>
                <c:pt idx="1351">
                  <c:v>2</c:v>
                </c:pt>
                <c:pt idx="1352">
                  <c:v>2.5</c:v>
                </c:pt>
                <c:pt idx="1353">
                  <c:v>2.25</c:v>
                </c:pt>
                <c:pt idx="1354">
                  <c:v>1</c:v>
                </c:pt>
                <c:pt idx="1355">
                  <c:v>2.5</c:v>
                </c:pt>
                <c:pt idx="1356">
                  <c:v>2.5</c:v>
                </c:pt>
                <c:pt idx="1357">
                  <c:v>2.5</c:v>
                </c:pt>
                <c:pt idx="1358">
                  <c:v>1</c:v>
                </c:pt>
                <c:pt idx="1359">
                  <c:v>1.75</c:v>
                </c:pt>
                <c:pt idx="1360">
                  <c:v>2</c:v>
                </c:pt>
                <c:pt idx="1361">
                  <c:v>4.25</c:v>
                </c:pt>
                <c:pt idx="1362">
                  <c:v>2.25</c:v>
                </c:pt>
                <c:pt idx="1363">
                  <c:v>2.5</c:v>
                </c:pt>
                <c:pt idx="1364">
                  <c:v>1</c:v>
                </c:pt>
                <c:pt idx="1365">
                  <c:v>1.75</c:v>
                </c:pt>
                <c:pt idx="1366">
                  <c:v>1.75</c:v>
                </c:pt>
                <c:pt idx="1367">
                  <c:v>2.5</c:v>
                </c:pt>
                <c:pt idx="1368">
                  <c:v>2.5</c:v>
                </c:pt>
                <c:pt idx="1369">
                  <c:v>1.5</c:v>
                </c:pt>
                <c:pt idx="1370">
                  <c:v>1</c:v>
                </c:pt>
                <c:pt idx="1371">
                  <c:v>1.75</c:v>
                </c:pt>
                <c:pt idx="1372">
                  <c:v>2.25</c:v>
                </c:pt>
                <c:pt idx="1373">
                  <c:v>3</c:v>
                </c:pt>
                <c:pt idx="1374">
                  <c:v>2.25</c:v>
                </c:pt>
                <c:pt idx="1375">
                  <c:v>1</c:v>
                </c:pt>
                <c:pt idx="1376">
                  <c:v>1</c:v>
                </c:pt>
                <c:pt idx="1377">
                  <c:v>2</c:v>
                </c:pt>
                <c:pt idx="1378">
                  <c:v>1</c:v>
                </c:pt>
                <c:pt idx="1379">
                  <c:v>3.5</c:v>
                </c:pt>
                <c:pt idx="1380">
                  <c:v>2.5</c:v>
                </c:pt>
                <c:pt idx="1381">
                  <c:v>1.75</c:v>
                </c:pt>
                <c:pt idx="1382">
                  <c:v>2.5</c:v>
                </c:pt>
                <c:pt idx="1383">
                  <c:v>2.25</c:v>
                </c:pt>
                <c:pt idx="1384">
                  <c:v>1</c:v>
                </c:pt>
                <c:pt idx="1385">
                  <c:v>1.5</c:v>
                </c:pt>
                <c:pt idx="1386">
                  <c:v>2.5</c:v>
                </c:pt>
                <c:pt idx="1387">
                  <c:v>2</c:v>
                </c:pt>
                <c:pt idx="1388">
                  <c:v>2.5</c:v>
                </c:pt>
                <c:pt idx="1389">
                  <c:v>0.75</c:v>
                </c:pt>
                <c:pt idx="1390">
                  <c:v>2.5</c:v>
                </c:pt>
                <c:pt idx="1391">
                  <c:v>1</c:v>
                </c:pt>
                <c:pt idx="1392">
                  <c:v>1</c:v>
                </c:pt>
                <c:pt idx="1393">
                  <c:v>1</c:v>
                </c:pt>
                <c:pt idx="1394">
                  <c:v>2.5</c:v>
                </c:pt>
                <c:pt idx="1395">
                  <c:v>2.75</c:v>
                </c:pt>
                <c:pt idx="1396">
                  <c:v>4</c:v>
                </c:pt>
                <c:pt idx="1397">
                  <c:v>1.75</c:v>
                </c:pt>
                <c:pt idx="1398">
                  <c:v>1.75</c:v>
                </c:pt>
                <c:pt idx="1399">
                  <c:v>2</c:v>
                </c:pt>
                <c:pt idx="1400">
                  <c:v>2.5</c:v>
                </c:pt>
                <c:pt idx="1401">
                  <c:v>1.75</c:v>
                </c:pt>
                <c:pt idx="1402">
                  <c:v>1</c:v>
                </c:pt>
                <c:pt idx="1403">
                  <c:v>2.25</c:v>
                </c:pt>
                <c:pt idx="1404">
                  <c:v>2.25</c:v>
                </c:pt>
                <c:pt idx="1405">
                  <c:v>2.25</c:v>
                </c:pt>
                <c:pt idx="1406">
                  <c:v>2.5</c:v>
                </c:pt>
                <c:pt idx="1407">
                  <c:v>1.5</c:v>
                </c:pt>
                <c:pt idx="1408">
                  <c:v>2.25</c:v>
                </c:pt>
                <c:pt idx="1409">
                  <c:v>1</c:v>
                </c:pt>
                <c:pt idx="1410">
                  <c:v>1.75</c:v>
                </c:pt>
                <c:pt idx="1411">
                  <c:v>2.5</c:v>
                </c:pt>
                <c:pt idx="1412">
                  <c:v>1.5</c:v>
                </c:pt>
                <c:pt idx="1413">
                  <c:v>3.75</c:v>
                </c:pt>
                <c:pt idx="1414">
                  <c:v>2.5</c:v>
                </c:pt>
                <c:pt idx="1415">
                  <c:v>2</c:v>
                </c:pt>
                <c:pt idx="1416">
                  <c:v>2</c:v>
                </c:pt>
                <c:pt idx="1417">
                  <c:v>2.5</c:v>
                </c:pt>
                <c:pt idx="1418">
                  <c:v>1</c:v>
                </c:pt>
                <c:pt idx="1419">
                  <c:v>1.5</c:v>
                </c:pt>
                <c:pt idx="1420">
                  <c:v>3.75</c:v>
                </c:pt>
                <c:pt idx="1421">
                  <c:v>1</c:v>
                </c:pt>
                <c:pt idx="1422">
                  <c:v>2.75</c:v>
                </c:pt>
                <c:pt idx="1423">
                  <c:v>2.5</c:v>
                </c:pt>
                <c:pt idx="1424">
                  <c:v>1</c:v>
                </c:pt>
                <c:pt idx="1425">
                  <c:v>2.5</c:v>
                </c:pt>
                <c:pt idx="1426">
                  <c:v>1.5</c:v>
                </c:pt>
                <c:pt idx="1427">
                  <c:v>2.5</c:v>
                </c:pt>
                <c:pt idx="1428">
                  <c:v>3</c:v>
                </c:pt>
                <c:pt idx="1429">
                  <c:v>2.5</c:v>
                </c:pt>
                <c:pt idx="1430">
                  <c:v>2</c:v>
                </c:pt>
                <c:pt idx="1431">
                  <c:v>2</c:v>
                </c:pt>
                <c:pt idx="1432">
                  <c:v>1</c:v>
                </c:pt>
                <c:pt idx="1433">
                  <c:v>3</c:v>
                </c:pt>
                <c:pt idx="1434">
                  <c:v>1</c:v>
                </c:pt>
                <c:pt idx="1435">
                  <c:v>1.75</c:v>
                </c:pt>
                <c:pt idx="1436">
                  <c:v>4.75</c:v>
                </c:pt>
                <c:pt idx="1437">
                  <c:v>2</c:v>
                </c:pt>
                <c:pt idx="1438">
                  <c:v>1.75</c:v>
                </c:pt>
                <c:pt idx="1439">
                  <c:v>1.75</c:v>
                </c:pt>
                <c:pt idx="1440">
                  <c:v>2.5</c:v>
                </c:pt>
                <c:pt idx="1441">
                  <c:v>1.5</c:v>
                </c:pt>
                <c:pt idx="1442">
                  <c:v>1</c:v>
                </c:pt>
                <c:pt idx="1443">
                  <c:v>2.25</c:v>
                </c:pt>
                <c:pt idx="1444">
                  <c:v>3.5</c:v>
                </c:pt>
                <c:pt idx="1445">
                  <c:v>1</c:v>
                </c:pt>
                <c:pt idx="1446">
                  <c:v>2.5</c:v>
                </c:pt>
                <c:pt idx="1447">
                  <c:v>2.25</c:v>
                </c:pt>
                <c:pt idx="1448">
                  <c:v>5</c:v>
                </c:pt>
                <c:pt idx="1449">
                  <c:v>1</c:v>
                </c:pt>
                <c:pt idx="1450">
                  <c:v>1</c:v>
                </c:pt>
                <c:pt idx="1451">
                  <c:v>1</c:v>
                </c:pt>
                <c:pt idx="1452">
                  <c:v>1.75</c:v>
                </c:pt>
                <c:pt idx="1453">
                  <c:v>2</c:v>
                </c:pt>
                <c:pt idx="1454">
                  <c:v>2.25</c:v>
                </c:pt>
                <c:pt idx="1455">
                  <c:v>2.25</c:v>
                </c:pt>
                <c:pt idx="1456">
                  <c:v>2.5</c:v>
                </c:pt>
                <c:pt idx="1457">
                  <c:v>1</c:v>
                </c:pt>
                <c:pt idx="1458">
                  <c:v>2.25</c:v>
                </c:pt>
                <c:pt idx="1459">
                  <c:v>2.25</c:v>
                </c:pt>
                <c:pt idx="1460">
                  <c:v>1</c:v>
                </c:pt>
                <c:pt idx="1461">
                  <c:v>2</c:v>
                </c:pt>
                <c:pt idx="1462">
                  <c:v>1</c:v>
                </c:pt>
                <c:pt idx="1463">
                  <c:v>1</c:v>
                </c:pt>
                <c:pt idx="1464">
                  <c:v>3.25</c:v>
                </c:pt>
                <c:pt idx="1465">
                  <c:v>3.25</c:v>
                </c:pt>
                <c:pt idx="1466">
                  <c:v>1.5</c:v>
                </c:pt>
                <c:pt idx="1467">
                  <c:v>1</c:v>
                </c:pt>
                <c:pt idx="1468">
                  <c:v>1.5</c:v>
                </c:pt>
                <c:pt idx="1469">
                  <c:v>2</c:v>
                </c:pt>
                <c:pt idx="1470">
                  <c:v>1.75</c:v>
                </c:pt>
                <c:pt idx="1471">
                  <c:v>3</c:v>
                </c:pt>
                <c:pt idx="1472">
                  <c:v>2</c:v>
                </c:pt>
                <c:pt idx="1473">
                  <c:v>1</c:v>
                </c:pt>
                <c:pt idx="1474">
                  <c:v>2.25</c:v>
                </c:pt>
                <c:pt idx="1475">
                  <c:v>1.75</c:v>
                </c:pt>
                <c:pt idx="1476">
                  <c:v>2.25</c:v>
                </c:pt>
                <c:pt idx="1477">
                  <c:v>2.5</c:v>
                </c:pt>
                <c:pt idx="1478">
                  <c:v>3</c:v>
                </c:pt>
                <c:pt idx="1479">
                  <c:v>1.5</c:v>
                </c:pt>
                <c:pt idx="1480">
                  <c:v>2.5</c:v>
                </c:pt>
                <c:pt idx="1481">
                  <c:v>2.5</c:v>
                </c:pt>
                <c:pt idx="1482">
                  <c:v>2.5</c:v>
                </c:pt>
                <c:pt idx="1483">
                  <c:v>3</c:v>
                </c:pt>
                <c:pt idx="1484">
                  <c:v>0.75</c:v>
                </c:pt>
                <c:pt idx="1485">
                  <c:v>1</c:v>
                </c:pt>
                <c:pt idx="1486">
                  <c:v>2.75</c:v>
                </c:pt>
                <c:pt idx="1487">
                  <c:v>3.5</c:v>
                </c:pt>
                <c:pt idx="1488">
                  <c:v>1.5</c:v>
                </c:pt>
                <c:pt idx="1489">
                  <c:v>2.25</c:v>
                </c:pt>
                <c:pt idx="1490">
                  <c:v>2.5</c:v>
                </c:pt>
                <c:pt idx="1491">
                  <c:v>1</c:v>
                </c:pt>
                <c:pt idx="1492">
                  <c:v>1.75</c:v>
                </c:pt>
                <c:pt idx="1493">
                  <c:v>2.25</c:v>
                </c:pt>
                <c:pt idx="1494">
                  <c:v>1</c:v>
                </c:pt>
                <c:pt idx="1495">
                  <c:v>2.5</c:v>
                </c:pt>
                <c:pt idx="1496">
                  <c:v>2.5</c:v>
                </c:pt>
                <c:pt idx="1497">
                  <c:v>3.5</c:v>
                </c:pt>
                <c:pt idx="1498">
                  <c:v>3</c:v>
                </c:pt>
                <c:pt idx="1499">
                  <c:v>2.75</c:v>
                </c:pt>
                <c:pt idx="1500">
                  <c:v>1.5</c:v>
                </c:pt>
                <c:pt idx="1501">
                  <c:v>1</c:v>
                </c:pt>
                <c:pt idx="1502">
                  <c:v>2.75</c:v>
                </c:pt>
                <c:pt idx="1503">
                  <c:v>3</c:v>
                </c:pt>
                <c:pt idx="1504">
                  <c:v>2.5</c:v>
                </c:pt>
                <c:pt idx="1505">
                  <c:v>2</c:v>
                </c:pt>
                <c:pt idx="1506">
                  <c:v>1</c:v>
                </c:pt>
                <c:pt idx="1507">
                  <c:v>2.5</c:v>
                </c:pt>
                <c:pt idx="1508">
                  <c:v>2.5</c:v>
                </c:pt>
                <c:pt idx="1509">
                  <c:v>3</c:v>
                </c:pt>
                <c:pt idx="1510">
                  <c:v>2.5</c:v>
                </c:pt>
                <c:pt idx="1511">
                  <c:v>1.75</c:v>
                </c:pt>
                <c:pt idx="1512">
                  <c:v>2.5</c:v>
                </c:pt>
                <c:pt idx="1513">
                  <c:v>1</c:v>
                </c:pt>
                <c:pt idx="1514">
                  <c:v>2.5</c:v>
                </c:pt>
                <c:pt idx="1515">
                  <c:v>2.25</c:v>
                </c:pt>
                <c:pt idx="1516">
                  <c:v>2.25</c:v>
                </c:pt>
                <c:pt idx="1517">
                  <c:v>2.25</c:v>
                </c:pt>
                <c:pt idx="1518">
                  <c:v>2</c:v>
                </c:pt>
                <c:pt idx="1519">
                  <c:v>2.25</c:v>
                </c:pt>
                <c:pt idx="1520">
                  <c:v>1.5</c:v>
                </c:pt>
                <c:pt idx="1521">
                  <c:v>1.75</c:v>
                </c:pt>
                <c:pt idx="1522">
                  <c:v>2</c:v>
                </c:pt>
                <c:pt idx="1523">
                  <c:v>1</c:v>
                </c:pt>
                <c:pt idx="1524">
                  <c:v>2.5</c:v>
                </c:pt>
                <c:pt idx="1525">
                  <c:v>2.5</c:v>
                </c:pt>
                <c:pt idx="1526">
                  <c:v>2.25</c:v>
                </c:pt>
                <c:pt idx="1527">
                  <c:v>2.75</c:v>
                </c:pt>
                <c:pt idx="1528">
                  <c:v>2.5</c:v>
                </c:pt>
                <c:pt idx="1529">
                  <c:v>2.5</c:v>
                </c:pt>
                <c:pt idx="1530">
                  <c:v>3.75</c:v>
                </c:pt>
                <c:pt idx="1531">
                  <c:v>3.5</c:v>
                </c:pt>
                <c:pt idx="1532">
                  <c:v>2.5</c:v>
                </c:pt>
                <c:pt idx="1533">
                  <c:v>2.5</c:v>
                </c:pt>
                <c:pt idx="1534">
                  <c:v>1.75</c:v>
                </c:pt>
                <c:pt idx="1535">
                  <c:v>3.75</c:v>
                </c:pt>
                <c:pt idx="1536">
                  <c:v>3.25</c:v>
                </c:pt>
                <c:pt idx="1537">
                  <c:v>2</c:v>
                </c:pt>
                <c:pt idx="1538">
                  <c:v>2.5</c:v>
                </c:pt>
                <c:pt idx="1539">
                  <c:v>3.5</c:v>
                </c:pt>
                <c:pt idx="1540">
                  <c:v>1.5</c:v>
                </c:pt>
                <c:pt idx="1541">
                  <c:v>1.75</c:v>
                </c:pt>
                <c:pt idx="1542">
                  <c:v>1</c:v>
                </c:pt>
                <c:pt idx="1543">
                  <c:v>1.75</c:v>
                </c:pt>
                <c:pt idx="1544">
                  <c:v>2.25</c:v>
                </c:pt>
                <c:pt idx="1545">
                  <c:v>2.25</c:v>
                </c:pt>
                <c:pt idx="1546">
                  <c:v>2.25</c:v>
                </c:pt>
                <c:pt idx="1547">
                  <c:v>2.75</c:v>
                </c:pt>
                <c:pt idx="1548">
                  <c:v>1</c:v>
                </c:pt>
                <c:pt idx="1549">
                  <c:v>1.75</c:v>
                </c:pt>
                <c:pt idx="1550">
                  <c:v>3</c:v>
                </c:pt>
                <c:pt idx="1551">
                  <c:v>2</c:v>
                </c:pt>
                <c:pt idx="1552">
                  <c:v>2</c:v>
                </c:pt>
                <c:pt idx="1553">
                  <c:v>2.5</c:v>
                </c:pt>
                <c:pt idx="1554">
                  <c:v>2.25</c:v>
                </c:pt>
                <c:pt idx="1555">
                  <c:v>1</c:v>
                </c:pt>
                <c:pt idx="1556">
                  <c:v>2.25</c:v>
                </c:pt>
                <c:pt idx="1557">
                  <c:v>3.75</c:v>
                </c:pt>
                <c:pt idx="1558">
                  <c:v>3</c:v>
                </c:pt>
                <c:pt idx="1559">
                  <c:v>1.5</c:v>
                </c:pt>
                <c:pt idx="1560">
                  <c:v>2</c:v>
                </c:pt>
                <c:pt idx="1561">
                  <c:v>1.75</c:v>
                </c:pt>
                <c:pt idx="1562">
                  <c:v>2.5</c:v>
                </c:pt>
                <c:pt idx="1563">
                  <c:v>2.5</c:v>
                </c:pt>
                <c:pt idx="1564">
                  <c:v>1</c:v>
                </c:pt>
                <c:pt idx="1565">
                  <c:v>2.5</c:v>
                </c:pt>
                <c:pt idx="1566">
                  <c:v>1</c:v>
                </c:pt>
                <c:pt idx="1567">
                  <c:v>1.75</c:v>
                </c:pt>
                <c:pt idx="1568">
                  <c:v>2.5</c:v>
                </c:pt>
                <c:pt idx="1569">
                  <c:v>3.5</c:v>
                </c:pt>
                <c:pt idx="1570">
                  <c:v>3</c:v>
                </c:pt>
                <c:pt idx="1571">
                  <c:v>1.5</c:v>
                </c:pt>
                <c:pt idx="1572">
                  <c:v>1.5</c:v>
                </c:pt>
                <c:pt idx="1573">
                  <c:v>2.5</c:v>
                </c:pt>
                <c:pt idx="1574">
                  <c:v>2.5</c:v>
                </c:pt>
                <c:pt idx="1575">
                  <c:v>3.25</c:v>
                </c:pt>
                <c:pt idx="1576">
                  <c:v>1</c:v>
                </c:pt>
                <c:pt idx="1577">
                  <c:v>1</c:v>
                </c:pt>
                <c:pt idx="1578">
                  <c:v>1</c:v>
                </c:pt>
                <c:pt idx="1579">
                  <c:v>1.75</c:v>
                </c:pt>
                <c:pt idx="1580">
                  <c:v>1</c:v>
                </c:pt>
                <c:pt idx="1581">
                  <c:v>1</c:v>
                </c:pt>
                <c:pt idx="1582">
                  <c:v>2.25</c:v>
                </c:pt>
                <c:pt idx="1583">
                  <c:v>2</c:v>
                </c:pt>
                <c:pt idx="1584">
                  <c:v>1.5</c:v>
                </c:pt>
                <c:pt idx="1585">
                  <c:v>1.5</c:v>
                </c:pt>
                <c:pt idx="1586">
                  <c:v>3.25</c:v>
                </c:pt>
                <c:pt idx="1587">
                  <c:v>1.5</c:v>
                </c:pt>
                <c:pt idx="1588">
                  <c:v>2</c:v>
                </c:pt>
                <c:pt idx="1589">
                  <c:v>1</c:v>
                </c:pt>
                <c:pt idx="1590">
                  <c:v>2.5</c:v>
                </c:pt>
                <c:pt idx="1591">
                  <c:v>1</c:v>
                </c:pt>
                <c:pt idx="1592">
                  <c:v>1.75</c:v>
                </c:pt>
                <c:pt idx="1593">
                  <c:v>2.5</c:v>
                </c:pt>
                <c:pt idx="1594">
                  <c:v>1.75</c:v>
                </c:pt>
                <c:pt idx="1595">
                  <c:v>2.75</c:v>
                </c:pt>
                <c:pt idx="1596">
                  <c:v>1</c:v>
                </c:pt>
                <c:pt idx="1597">
                  <c:v>1.75</c:v>
                </c:pt>
                <c:pt idx="1598">
                  <c:v>1.5</c:v>
                </c:pt>
                <c:pt idx="1599">
                  <c:v>1</c:v>
                </c:pt>
                <c:pt idx="1600">
                  <c:v>2.5</c:v>
                </c:pt>
                <c:pt idx="1601">
                  <c:v>2.5</c:v>
                </c:pt>
                <c:pt idx="1602">
                  <c:v>2.25</c:v>
                </c:pt>
                <c:pt idx="1603">
                  <c:v>2.25</c:v>
                </c:pt>
                <c:pt idx="1604">
                  <c:v>1.75</c:v>
                </c:pt>
                <c:pt idx="1605">
                  <c:v>2</c:v>
                </c:pt>
                <c:pt idx="1606">
                  <c:v>2.5</c:v>
                </c:pt>
                <c:pt idx="1607">
                  <c:v>2.25</c:v>
                </c:pt>
                <c:pt idx="1608">
                  <c:v>2</c:v>
                </c:pt>
                <c:pt idx="1609">
                  <c:v>1.75</c:v>
                </c:pt>
                <c:pt idx="1610">
                  <c:v>3</c:v>
                </c:pt>
                <c:pt idx="1611">
                  <c:v>2.5</c:v>
                </c:pt>
                <c:pt idx="1612">
                  <c:v>2.5</c:v>
                </c:pt>
                <c:pt idx="1613">
                  <c:v>2.5</c:v>
                </c:pt>
                <c:pt idx="1614">
                  <c:v>1</c:v>
                </c:pt>
                <c:pt idx="1615">
                  <c:v>2</c:v>
                </c:pt>
                <c:pt idx="1616">
                  <c:v>2</c:v>
                </c:pt>
                <c:pt idx="1617">
                  <c:v>2.75</c:v>
                </c:pt>
                <c:pt idx="1618">
                  <c:v>1.75</c:v>
                </c:pt>
                <c:pt idx="1619">
                  <c:v>1</c:v>
                </c:pt>
                <c:pt idx="1620">
                  <c:v>1.75</c:v>
                </c:pt>
                <c:pt idx="1621">
                  <c:v>2.25</c:v>
                </c:pt>
                <c:pt idx="1622">
                  <c:v>3.25</c:v>
                </c:pt>
                <c:pt idx="1623">
                  <c:v>2.5</c:v>
                </c:pt>
                <c:pt idx="1624">
                  <c:v>2.75</c:v>
                </c:pt>
                <c:pt idx="1625">
                  <c:v>1.75</c:v>
                </c:pt>
                <c:pt idx="1626">
                  <c:v>1</c:v>
                </c:pt>
                <c:pt idx="1627">
                  <c:v>3.5</c:v>
                </c:pt>
                <c:pt idx="1628">
                  <c:v>1</c:v>
                </c:pt>
                <c:pt idx="1629">
                  <c:v>1</c:v>
                </c:pt>
                <c:pt idx="1630">
                  <c:v>1.5</c:v>
                </c:pt>
                <c:pt idx="1631">
                  <c:v>2</c:v>
                </c:pt>
                <c:pt idx="1632">
                  <c:v>1.75</c:v>
                </c:pt>
                <c:pt idx="1633">
                  <c:v>1.5</c:v>
                </c:pt>
                <c:pt idx="1634">
                  <c:v>1.75</c:v>
                </c:pt>
                <c:pt idx="1635">
                  <c:v>2.5</c:v>
                </c:pt>
                <c:pt idx="1636">
                  <c:v>2.25</c:v>
                </c:pt>
                <c:pt idx="1637">
                  <c:v>1.75</c:v>
                </c:pt>
                <c:pt idx="1638">
                  <c:v>1.75</c:v>
                </c:pt>
                <c:pt idx="1639">
                  <c:v>3.5</c:v>
                </c:pt>
                <c:pt idx="1640">
                  <c:v>1.75</c:v>
                </c:pt>
                <c:pt idx="1641">
                  <c:v>2.5</c:v>
                </c:pt>
                <c:pt idx="1642">
                  <c:v>2.25</c:v>
                </c:pt>
                <c:pt idx="1643">
                  <c:v>2.5</c:v>
                </c:pt>
                <c:pt idx="1644">
                  <c:v>1</c:v>
                </c:pt>
                <c:pt idx="1645">
                  <c:v>1</c:v>
                </c:pt>
                <c:pt idx="1646">
                  <c:v>1.75</c:v>
                </c:pt>
                <c:pt idx="1647">
                  <c:v>1.75</c:v>
                </c:pt>
                <c:pt idx="1648">
                  <c:v>1.5</c:v>
                </c:pt>
                <c:pt idx="1649">
                  <c:v>2</c:v>
                </c:pt>
                <c:pt idx="1650">
                  <c:v>1</c:v>
                </c:pt>
                <c:pt idx="1651">
                  <c:v>1.5</c:v>
                </c:pt>
                <c:pt idx="1652">
                  <c:v>1</c:v>
                </c:pt>
                <c:pt idx="1653">
                  <c:v>2</c:v>
                </c:pt>
                <c:pt idx="1654">
                  <c:v>2.5</c:v>
                </c:pt>
                <c:pt idx="1655">
                  <c:v>1.5</c:v>
                </c:pt>
                <c:pt idx="1656">
                  <c:v>2</c:v>
                </c:pt>
                <c:pt idx="1657">
                  <c:v>1.75</c:v>
                </c:pt>
                <c:pt idx="1658">
                  <c:v>2.5</c:v>
                </c:pt>
                <c:pt idx="1659">
                  <c:v>3</c:v>
                </c:pt>
                <c:pt idx="1660">
                  <c:v>5</c:v>
                </c:pt>
                <c:pt idx="1661">
                  <c:v>1.75</c:v>
                </c:pt>
                <c:pt idx="1662">
                  <c:v>2.5</c:v>
                </c:pt>
                <c:pt idx="1663">
                  <c:v>2.5</c:v>
                </c:pt>
                <c:pt idx="1664">
                  <c:v>2.5</c:v>
                </c:pt>
                <c:pt idx="1665">
                  <c:v>1.75</c:v>
                </c:pt>
                <c:pt idx="1666">
                  <c:v>2</c:v>
                </c:pt>
                <c:pt idx="1667">
                  <c:v>2</c:v>
                </c:pt>
                <c:pt idx="1668">
                  <c:v>2</c:v>
                </c:pt>
                <c:pt idx="1669">
                  <c:v>1.75</c:v>
                </c:pt>
                <c:pt idx="1670">
                  <c:v>1.5</c:v>
                </c:pt>
                <c:pt idx="1671">
                  <c:v>1</c:v>
                </c:pt>
                <c:pt idx="1672">
                  <c:v>2.25</c:v>
                </c:pt>
                <c:pt idx="1673">
                  <c:v>2.25</c:v>
                </c:pt>
                <c:pt idx="1674">
                  <c:v>2.75</c:v>
                </c:pt>
                <c:pt idx="1675">
                  <c:v>1.5</c:v>
                </c:pt>
                <c:pt idx="1676">
                  <c:v>3.5</c:v>
                </c:pt>
                <c:pt idx="1677">
                  <c:v>1</c:v>
                </c:pt>
                <c:pt idx="1678">
                  <c:v>1.25</c:v>
                </c:pt>
                <c:pt idx="1679">
                  <c:v>3</c:v>
                </c:pt>
                <c:pt idx="1680">
                  <c:v>2.25</c:v>
                </c:pt>
                <c:pt idx="1681">
                  <c:v>2.5</c:v>
                </c:pt>
                <c:pt idx="1682">
                  <c:v>1.5</c:v>
                </c:pt>
                <c:pt idx="1683">
                  <c:v>2.25</c:v>
                </c:pt>
                <c:pt idx="1684">
                  <c:v>1.75</c:v>
                </c:pt>
                <c:pt idx="1685">
                  <c:v>3.5</c:v>
                </c:pt>
                <c:pt idx="1686">
                  <c:v>2.25</c:v>
                </c:pt>
                <c:pt idx="1687">
                  <c:v>1.75</c:v>
                </c:pt>
                <c:pt idx="1688">
                  <c:v>1.75</c:v>
                </c:pt>
                <c:pt idx="1689">
                  <c:v>2.5</c:v>
                </c:pt>
                <c:pt idx="1690">
                  <c:v>2.5</c:v>
                </c:pt>
                <c:pt idx="1691">
                  <c:v>2</c:v>
                </c:pt>
                <c:pt idx="1692">
                  <c:v>2.5</c:v>
                </c:pt>
                <c:pt idx="1693">
                  <c:v>1</c:v>
                </c:pt>
                <c:pt idx="1694">
                  <c:v>2.5</c:v>
                </c:pt>
                <c:pt idx="1695">
                  <c:v>1.75</c:v>
                </c:pt>
                <c:pt idx="1696">
                  <c:v>1.75</c:v>
                </c:pt>
                <c:pt idx="1697">
                  <c:v>2.5</c:v>
                </c:pt>
                <c:pt idx="1698">
                  <c:v>1</c:v>
                </c:pt>
                <c:pt idx="1699">
                  <c:v>2</c:v>
                </c:pt>
                <c:pt idx="1700">
                  <c:v>2.25</c:v>
                </c:pt>
                <c:pt idx="1701">
                  <c:v>1</c:v>
                </c:pt>
                <c:pt idx="1702">
                  <c:v>1.5</c:v>
                </c:pt>
                <c:pt idx="1703">
                  <c:v>1.75</c:v>
                </c:pt>
                <c:pt idx="1704">
                  <c:v>2.25</c:v>
                </c:pt>
                <c:pt idx="1705">
                  <c:v>1</c:v>
                </c:pt>
                <c:pt idx="1706">
                  <c:v>3</c:v>
                </c:pt>
                <c:pt idx="1707">
                  <c:v>1.5</c:v>
                </c:pt>
                <c:pt idx="1708">
                  <c:v>2.5</c:v>
                </c:pt>
                <c:pt idx="1709">
                  <c:v>2.5</c:v>
                </c:pt>
                <c:pt idx="1710">
                  <c:v>2.5</c:v>
                </c:pt>
                <c:pt idx="1711">
                  <c:v>1.5</c:v>
                </c:pt>
                <c:pt idx="1712">
                  <c:v>2.5</c:v>
                </c:pt>
                <c:pt idx="1713">
                  <c:v>1.75</c:v>
                </c:pt>
                <c:pt idx="1714">
                  <c:v>3.25</c:v>
                </c:pt>
                <c:pt idx="1715">
                  <c:v>2.5</c:v>
                </c:pt>
                <c:pt idx="1716">
                  <c:v>1</c:v>
                </c:pt>
                <c:pt idx="1717">
                  <c:v>2</c:v>
                </c:pt>
                <c:pt idx="1718">
                  <c:v>2.5</c:v>
                </c:pt>
                <c:pt idx="1719">
                  <c:v>1</c:v>
                </c:pt>
                <c:pt idx="1720">
                  <c:v>3</c:v>
                </c:pt>
                <c:pt idx="1721">
                  <c:v>2.5</c:v>
                </c:pt>
                <c:pt idx="1722">
                  <c:v>1</c:v>
                </c:pt>
                <c:pt idx="1723">
                  <c:v>1.75</c:v>
                </c:pt>
                <c:pt idx="1724">
                  <c:v>1</c:v>
                </c:pt>
                <c:pt idx="1725">
                  <c:v>2</c:v>
                </c:pt>
                <c:pt idx="1726">
                  <c:v>1.75</c:v>
                </c:pt>
                <c:pt idx="1727">
                  <c:v>2</c:v>
                </c:pt>
                <c:pt idx="1728">
                  <c:v>1.5</c:v>
                </c:pt>
                <c:pt idx="1729">
                  <c:v>2.5</c:v>
                </c:pt>
                <c:pt idx="1730">
                  <c:v>4.25</c:v>
                </c:pt>
                <c:pt idx="1731">
                  <c:v>1.75</c:v>
                </c:pt>
                <c:pt idx="1732">
                  <c:v>3.25</c:v>
                </c:pt>
                <c:pt idx="1733">
                  <c:v>2.5</c:v>
                </c:pt>
                <c:pt idx="1734">
                  <c:v>1</c:v>
                </c:pt>
                <c:pt idx="1735">
                  <c:v>2.5</c:v>
                </c:pt>
                <c:pt idx="1736">
                  <c:v>2.25</c:v>
                </c:pt>
                <c:pt idx="1737">
                  <c:v>2</c:v>
                </c:pt>
                <c:pt idx="1738">
                  <c:v>1</c:v>
                </c:pt>
                <c:pt idx="1739">
                  <c:v>2.75</c:v>
                </c:pt>
                <c:pt idx="1740">
                  <c:v>2.5</c:v>
                </c:pt>
                <c:pt idx="1741">
                  <c:v>2.75</c:v>
                </c:pt>
                <c:pt idx="1742">
                  <c:v>3</c:v>
                </c:pt>
                <c:pt idx="1743">
                  <c:v>2.25</c:v>
                </c:pt>
                <c:pt idx="1744">
                  <c:v>1.5</c:v>
                </c:pt>
                <c:pt idx="1745">
                  <c:v>2.25</c:v>
                </c:pt>
                <c:pt idx="1746">
                  <c:v>2.5</c:v>
                </c:pt>
                <c:pt idx="1747">
                  <c:v>2</c:v>
                </c:pt>
                <c:pt idx="1748">
                  <c:v>1</c:v>
                </c:pt>
                <c:pt idx="1749">
                  <c:v>1</c:v>
                </c:pt>
                <c:pt idx="1750">
                  <c:v>2.5</c:v>
                </c:pt>
                <c:pt idx="1751">
                  <c:v>1</c:v>
                </c:pt>
                <c:pt idx="1752">
                  <c:v>3.75</c:v>
                </c:pt>
                <c:pt idx="1753">
                  <c:v>2</c:v>
                </c:pt>
                <c:pt idx="1754">
                  <c:v>2.5</c:v>
                </c:pt>
                <c:pt idx="1755">
                  <c:v>2.5</c:v>
                </c:pt>
                <c:pt idx="1756">
                  <c:v>2.75</c:v>
                </c:pt>
                <c:pt idx="1757">
                  <c:v>3.5</c:v>
                </c:pt>
                <c:pt idx="1758">
                  <c:v>2.25</c:v>
                </c:pt>
                <c:pt idx="1759">
                  <c:v>2.5</c:v>
                </c:pt>
                <c:pt idx="1760">
                  <c:v>2.5</c:v>
                </c:pt>
                <c:pt idx="1761">
                  <c:v>2.75</c:v>
                </c:pt>
                <c:pt idx="1762">
                  <c:v>2.25</c:v>
                </c:pt>
                <c:pt idx="1763">
                  <c:v>4</c:v>
                </c:pt>
                <c:pt idx="1764">
                  <c:v>2.5</c:v>
                </c:pt>
                <c:pt idx="1765">
                  <c:v>1.75</c:v>
                </c:pt>
                <c:pt idx="1766">
                  <c:v>2</c:v>
                </c:pt>
                <c:pt idx="1767">
                  <c:v>1.5</c:v>
                </c:pt>
                <c:pt idx="1768">
                  <c:v>2.75</c:v>
                </c:pt>
                <c:pt idx="1769">
                  <c:v>2.5</c:v>
                </c:pt>
                <c:pt idx="1770">
                  <c:v>2.25</c:v>
                </c:pt>
                <c:pt idx="1771">
                  <c:v>2.5</c:v>
                </c:pt>
                <c:pt idx="1772">
                  <c:v>2.5</c:v>
                </c:pt>
                <c:pt idx="1773">
                  <c:v>2.5</c:v>
                </c:pt>
                <c:pt idx="1774">
                  <c:v>1</c:v>
                </c:pt>
                <c:pt idx="1775">
                  <c:v>1</c:v>
                </c:pt>
                <c:pt idx="1776">
                  <c:v>2.25</c:v>
                </c:pt>
                <c:pt idx="1777">
                  <c:v>2</c:v>
                </c:pt>
                <c:pt idx="1778">
                  <c:v>3.25</c:v>
                </c:pt>
                <c:pt idx="1779">
                  <c:v>1</c:v>
                </c:pt>
                <c:pt idx="1780">
                  <c:v>1</c:v>
                </c:pt>
                <c:pt idx="1781">
                  <c:v>2.5</c:v>
                </c:pt>
                <c:pt idx="1782">
                  <c:v>1</c:v>
                </c:pt>
                <c:pt idx="1783">
                  <c:v>1.75</c:v>
                </c:pt>
                <c:pt idx="1784">
                  <c:v>3</c:v>
                </c:pt>
                <c:pt idx="1785">
                  <c:v>2.25</c:v>
                </c:pt>
                <c:pt idx="1786">
                  <c:v>3.25</c:v>
                </c:pt>
                <c:pt idx="1787">
                  <c:v>1.75</c:v>
                </c:pt>
                <c:pt idx="1788">
                  <c:v>1</c:v>
                </c:pt>
                <c:pt idx="1789">
                  <c:v>1.5</c:v>
                </c:pt>
                <c:pt idx="1790">
                  <c:v>2.25</c:v>
                </c:pt>
                <c:pt idx="1791">
                  <c:v>2.25</c:v>
                </c:pt>
                <c:pt idx="1792">
                  <c:v>1</c:v>
                </c:pt>
                <c:pt idx="1793">
                  <c:v>1.75</c:v>
                </c:pt>
                <c:pt idx="1794">
                  <c:v>3</c:v>
                </c:pt>
                <c:pt idx="1795">
                  <c:v>2.5</c:v>
                </c:pt>
                <c:pt idx="1796">
                  <c:v>2.5</c:v>
                </c:pt>
                <c:pt idx="1797">
                  <c:v>2</c:v>
                </c:pt>
                <c:pt idx="1798">
                  <c:v>2.75</c:v>
                </c:pt>
                <c:pt idx="1799">
                  <c:v>2.5</c:v>
                </c:pt>
                <c:pt idx="1800">
                  <c:v>2</c:v>
                </c:pt>
                <c:pt idx="1801">
                  <c:v>2.5</c:v>
                </c:pt>
                <c:pt idx="1802">
                  <c:v>1</c:v>
                </c:pt>
                <c:pt idx="1803">
                  <c:v>3.25</c:v>
                </c:pt>
                <c:pt idx="1804">
                  <c:v>2.5</c:v>
                </c:pt>
                <c:pt idx="1805">
                  <c:v>1.5</c:v>
                </c:pt>
                <c:pt idx="1806">
                  <c:v>2</c:v>
                </c:pt>
                <c:pt idx="1807">
                  <c:v>4.25</c:v>
                </c:pt>
                <c:pt idx="1808">
                  <c:v>3</c:v>
                </c:pt>
                <c:pt idx="1809">
                  <c:v>1.5</c:v>
                </c:pt>
                <c:pt idx="1810">
                  <c:v>2.5</c:v>
                </c:pt>
                <c:pt idx="1811">
                  <c:v>1</c:v>
                </c:pt>
                <c:pt idx="1812">
                  <c:v>2.25</c:v>
                </c:pt>
                <c:pt idx="1813">
                  <c:v>1</c:v>
                </c:pt>
                <c:pt idx="1814">
                  <c:v>2.5</c:v>
                </c:pt>
                <c:pt idx="1815">
                  <c:v>2.25</c:v>
                </c:pt>
                <c:pt idx="1816">
                  <c:v>2.25</c:v>
                </c:pt>
                <c:pt idx="1817">
                  <c:v>2.25</c:v>
                </c:pt>
                <c:pt idx="1818">
                  <c:v>2.5</c:v>
                </c:pt>
                <c:pt idx="1819">
                  <c:v>2.25</c:v>
                </c:pt>
                <c:pt idx="1820">
                  <c:v>1</c:v>
                </c:pt>
                <c:pt idx="1821">
                  <c:v>1</c:v>
                </c:pt>
                <c:pt idx="1822">
                  <c:v>2.5</c:v>
                </c:pt>
                <c:pt idx="1823">
                  <c:v>1.75</c:v>
                </c:pt>
                <c:pt idx="1824">
                  <c:v>2</c:v>
                </c:pt>
                <c:pt idx="1825">
                  <c:v>2</c:v>
                </c:pt>
                <c:pt idx="1826">
                  <c:v>1</c:v>
                </c:pt>
                <c:pt idx="1827">
                  <c:v>2.25</c:v>
                </c:pt>
                <c:pt idx="1828">
                  <c:v>1.75</c:v>
                </c:pt>
                <c:pt idx="1829">
                  <c:v>1.75</c:v>
                </c:pt>
                <c:pt idx="1830">
                  <c:v>1</c:v>
                </c:pt>
                <c:pt idx="1831">
                  <c:v>1</c:v>
                </c:pt>
                <c:pt idx="1832">
                  <c:v>1.75</c:v>
                </c:pt>
                <c:pt idx="1833">
                  <c:v>3.5</c:v>
                </c:pt>
                <c:pt idx="1834">
                  <c:v>1.75</c:v>
                </c:pt>
                <c:pt idx="1835">
                  <c:v>3.25</c:v>
                </c:pt>
                <c:pt idx="1836">
                  <c:v>1.75</c:v>
                </c:pt>
                <c:pt idx="1837">
                  <c:v>1.75</c:v>
                </c:pt>
                <c:pt idx="1838">
                  <c:v>2.5</c:v>
                </c:pt>
                <c:pt idx="1839">
                  <c:v>1.5</c:v>
                </c:pt>
                <c:pt idx="1840">
                  <c:v>1</c:v>
                </c:pt>
                <c:pt idx="1841">
                  <c:v>2.5</c:v>
                </c:pt>
                <c:pt idx="1842">
                  <c:v>2.5</c:v>
                </c:pt>
                <c:pt idx="1843">
                  <c:v>2.75</c:v>
                </c:pt>
                <c:pt idx="1844">
                  <c:v>2.5</c:v>
                </c:pt>
                <c:pt idx="1845">
                  <c:v>2</c:v>
                </c:pt>
                <c:pt idx="1846">
                  <c:v>1.75</c:v>
                </c:pt>
                <c:pt idx="1847">
                  <c:v>1.75</c:v>
                </c:pt>
                <c:pt idx="1848">
                  <c:v>4.5</c:v>
                </c:pt>
                <c:pt idx="1849">
                  <c:v>1</c:v>
                </c:pt>
                <c:pt idx="1850">
                  <c:v>2.25</c:v>
                </c:pt>
                <c:pt idx="1851">
                  <c:v>2.5</c:v>
                </c:pt>
                <c:pt idx="1852">
                  <c:v>1.75</c:v>
                </c:pt>
                <c:pt idx="1853">
                  <c:v>1</c:v>
                </c:pt>
                <c:pt idx="1854">
                  <c:v>2.5</c:v>
                </c:pt>
                <c:pt idx="1855">
                  <c:v>2.5</c:v>
                </c:pt>
                <c:pt idx="1856">
                  <c:v>2.5</c:v>
                </c:pt>
                <c:pt idx="1857">
                  <c:v>2.25</c:v>
                </c:pt>
                <c:pt idx="1858">
                  <c:v>2.5</c:v>
                </c:pt>
                <c:pt idx="1859">
                  <c:v>2.5</c:v>
                </c:pt>
                <c:pt idx="1860">
                  <c:v>2.5</c:v>
                </c:pt>
                <c:pt idx="1861">
                  <c:v>1.75</c:v>
                </c:pt>
                <c:pt idx="1862">
                  <c:v>2.25</c:v>
                </c:pt>
                <c:pt idx="1863">
                  <c:v>2</c:v>
                </c:pt>
                <c:pt idx="1864">
                  <c:v>2.5</c:v>
                </c:pt>
                <c:pt idx="1865">
                  <c:v>2.5</c:v>
                </c:pt>
                <c:pt idx="1866">
                  <c:v>2.5</c:v>
                </c:pt>
                <c:pt idx="1867">
                  <c:v>1</c:v>
                </c:pt>
                <c:pt idx="1868">
                  <c:v>2.25</c:v>
                </c:pt>
                <c:pt idx="1869">
                  <c:v>3.5</c:v>
                </c:pt>
                <c:pt idx="1870">
                  <c:v>2.5</c:v>
                </c:pt>
                <c:pt idx="1871">
                  <c:v>2</c:v>
                </c:pt>
                <c:pt idx="1872">
                  <c:v>3</c:v>
                </c:pt>
                <c:pt idx="1873">
                  <c:v>2</c:v>
                </c:pt>
                <c:pt idx="1874">
                  <c:v>1.5</c:v>
                </c:pt>
                <c:pt idx="1875">
                  <c:v>2.5</c:v>
                </c:pt>
                <c:pt idx="1876">
                  <c:v>2.75</c:v>
                </c:pt>
                <c:pt idx="1877">
                  <c:v>2.75</c:v>
                </c:pt>
                <c:pt idx="1878">
                  <c:v>2.25</c:v>
                </c:pt>
                <c:pt idx="1879">
                  <c:v>1.75</c:v>
                </c:pt>
                <c:pt idx="1880">
                  <c:v>2.5</c:v>
                </c:pt>
                <c:pt idx="1881">
                  <c:v>2.5</c:v>
                </c:pt>
                <c:pt idx="1882">
                  <c:v>3.75</c:v>
                </c:pt>
                <c:pt idx="1883">
                  <c:v>2.5</c:v>
                </c:pt>
                <c:pt idx="1884">
                  <c:v>1</c:v>
                </c:pt>
                <c:pt idx="1885">
                  <c:v>1</c:v>
                </c:pt>
                <c:pt idx="1886">
                  <c:v>4</c:v>
                </c:pt>
                <c:pt idx="1887">
                  <c:v>2.5</c:v>
                </c:pt>
                <c:pt idx="1888">
                  <c:v>2.5</c:v>
                </c:pt>
                <c:pt idx="1889">
                  <c:v>1.5</c:v>
                </c:pt>
                <c:pt idx="1890">
                  <c:v>2.25</c:v>
                </c:pt>
                <c:pt idx="1891">
                  <c:v>3</c:v>
                </c:pt>
                <c:pt idx="1892">
                  <c:v>1</c:v>
                </c:pt>
                <c:pt idx="1893">
                  <c:v>2.5</c:v>
                </c:pt>
                <c:pt idx="1894">
                  <c:v>3.75</c:v>
                </c:pt>
                <c:pt idx="1895">
                  <c:v>2.75</c:v>
                </c:pt>
                <c:pt idx="1896">
                  <c:v>2.5</c:v>
                </c:pt>
                <c:pt idx="1897">
                  <c:v>1</c:v>
                </c:pt>
                <c:pt idx="1898">
                  <c:v>1</c:v>
                </c:pt>
                <c:pt idx="1899">
                  <c:v>1.5</c:v>
                </c:pt>
                <c:pt idx="1900">
                  <c:v>1</c:v>
                </c:pt>
                <c:pt idx="1901">
                  <c:v>1.75</c:v>
                </c:pt>
                <c:pt idx="1902">
                  <c:v>2.75</c:v>
                </c:pt>
                <c:pt idx="1903">
                  <c:v>2.5</c:v>
                </c:pt>
                <c:pt idx="1904">
                  <c:v>3</c:v>
                </c:pt>
                <c:pt idx="1905">
                  <c:v>1</c:v>
                </c:pt>
                <c:pt idx="1906">
                  <c:v>1</c:v>
                </c:pt>
                <c:pt idx="1907">
                  <c:v>2</c:v>
                </c:pt>
                <c:pt idx="1908">
                  <c:v>2.5</c:v>
                </c:pt>
                <c:pt idx="1909">
                  <c:v>1.75</c:v>
                </c:pt>
                <c:pt idx="1910">
                  <c:v>1</c:v>
                </c:pt>
                <c:pt idx="1911">
                  <c:v>2.5</c:v>
                </c:pt>
                <c:pt idx="1912">
                  <c:v>2</c:v>
                </c:pt>
                <c:pt idx="1913">
                  <c:v>1.75</c:v>
                </c:pt>
                <c:pt idx="1914">
                  <c:v>2.5</c:v>
                </c:pt>
                <c:pt idx="1915">
                  <c:v>1.75</c:v>
                </c:pt>
                <c:pt idx="1916">
                  <c:v>1.75</c:v>
                </c:pt>
                <c:pt idx="1917">
                  <c:v>2</c:v>
                </c:pt>
                <c:pt idx="1918">
                  <c:v>1.75</c:v>
                </c:pt>
                <c:pt idx="1919">
                  <c:v>1.75</c:v>
                </c:pt>
                <c:pt idx="1920">
                  <c:v>1</c:v>
                </c:pt>
                <c:pt idx="1921">
                  <c:v>5</c:v>
                </c:pt>
                <c:pt idx="1922">
                  <c:v>1</c:v>
                </c:pt>
                <c:pt idx="1923">
                  <c:v>1.75</c:v>
                </c:pt>
                <c:pt idx="1924">
                  <c:v>1.75</c:v>
                </c:pt>
                <c:pt idx="1925">
                  <c:v>2.5</c:v>
                </c:pt>
                <c:pt idx="1926">
                  <c:v>3.75</c:v>
                </c:pt>
                <c:pt idx="1927">
                  <c:v>1.75</c:v>
                </c:pt>
                <c:pt idx="1928">
                  <c:v>2</c:v>
                </c:pt>
                <c:pt idx="1929">
                  <c:v>2</c:v>
                </c:pt>
                <c:pt idx="1930">
                  <c:v>1.75</c:v>
                </c:pt>
                <c:pt idx="1931">
                  <c:v>4</c:v>
                </c:pt>
                <c:pt idx="1932">
                  <c:v>3</c:v>
                </c:pt>
                <c:pt idx="1933">
                  <c:v>2.5</c:v>
                </c:pt>
                <c:pt idx="1934">
                  <c:v>1.75</c:v>
                </c:pt>
                <c:pt idx="1935">
                  <c:v>3.5</c:v>
                </c:pt>
                <c:pt idx="1936">
                  <c:v>1.5</c:v>
                </c:pt>
                <c:pt idx="1937">
                  <c:v>2.5</c:v>
                </c:pt>
                <c:pt idx="1938">
                  <c:v>2.75</c:v>
                </c:pt>
                <c:pt idx="1939">
                  <c:v>2.5</c:v>
                </c:pt>
                <c:pt idx="1940">
                  <c:v>1</c:v>
                </c:pt>
                <c:pt idx="1941">
                  <c:v>2.25</c:v>
                </c:pt>
                <c:pt idx="1942">
                  <c:v>1.75</c:v>
                </c:pt>
                <c:pt idx="1943">
                  <c:v>2.5</c:v>
                </c:pt>
                <c:pt idx="1944">
                  <c:v>3.75</c:v>
                </c:pt>
                <c:pt idx="1945">
                  <c:v>3.75</c:v>
                </c:pt>
                <c:pt idx="1946">
                  <c:v>2.5</c:v>
                </c:pt>
                <c:pt idx="1947">
                  <c:v>3</c:v>
                </c:pt>
                <c:pt idx="1948">
                  <c:v>1.5</c:v>
                </c:pt>
                <c:pt idx="1949">
                  <c:v>1.5</c:v>
                </c:pt>
                <c:pt idx="1950">
                  <c:v>1.75</c:v>
                </c:pt>
                <c:pt idx="1951">
                  <c:v>1.75</c:v>
                </c:pt>
                <c:pt idx="1952">
                  <c:v>2</c:v>
                </c:pt>
                <c:pt idx="1953">
                  <c:v>2.25</c:v>
                </c:pt>
                <c:pt idx="1954">
                  <c:v>2.25</c:v>
                </c:pt>
                <c:pt idx="1955">
                  <c:v>2.5</c:v>
                </c:pt>
                <c:pt idx="1956">
                  <c:v>1</c:v>
                </c:pt>
                <c:pt idx="1957">
                  <c:v>2.5</c:v>
                </c:pt>
                <c:pt idx="1958">
                  <c:v>2</c:v>
                </c:pt>
                <c:pt idx="1959">
                  <c:v>1.75</c:v>
                </c:pt>
                <c:pt idx="1960">
                  <c:v>1.5</c:v>
                </c:pt>
                <c:pt idx="1961">
                  <c:v>2.5</c:v>
                </c:pt>
                <c:pt idx="1962">
                  <c:v>2</c:v>
                </c:pt>
                <c:pt idx="1963">
                  <c:v>1.75</c:v>
                </c:pt>
                <c:pt idx="1964">
                  <c:v>2</c:v>
                </c:pt>
                <c:pt idx="1965">
                  <c:v>1</c:v>
                </c:pt>
                <c:pt idx="1966">
                  <c:v>1.75</c:v>
                </c:pt>
                <c:pt idx="1967">
                  <c:v>3.5</c:v>
                </c:pt>
                <c:pt idx="1968">
                  <c:v>2.25</c:v>
                </c:pt>
                <c:pt idx="1969">
                  <c:v>1</c:v>
                </c:pt>
                <c:pt idx="1970">
                  <c:v>2</c:v>
                </c:pt>
                <c:pt idx="1971">
                  <c:v>0.75</c:v>
                </c:pt>
                <c:pt idx="1972">
                  <c:v>2.25</c:v>
                </c:pt>
                <c:pt idx="1973">
                  <c:v>1</c:v>
                </c:pt>
                <c:pt idx="1974">
                  <c:v>1</c:v>
                </c:pt>
                <c:pt idx="1975">
                  <c:v>0.75</c:v>
                </c:pt>
                <c:pt idx="1976">
                  <c:v>1.5</c:v>
                </c:pt>
                <c:pt idx="1977">
                  <c:v>2.5</c:v>
                </c:pt>
                <c:pt idx="1978">
                  <c:v>2.75</c:v>
                </c:pt>
                <c:pt idx="1979">
                  <c:v>1.75</c:v>
                </c:pt>
                <c:pt idx="1980">
                  <c:v>1.75</c:v>
                </c:pt>
                <c:pt idx="1981">
                  <c:v>2.5</c:v>
                </c:pt>
                <c:pt idx="1982">
                  <c:v>2.5</c:v>
                </c:pt>
                <c:pt idx="1983">
                  <c:v>2</c:v>
                </c:pt>
                <c:pt idx="1984">
                  <c:v>1</c:v>
                </c:pt>
                <c:pt idx="1985">
                  <c:v>2.5</c:v>
                </c:pt>
                <c:pt idx="1986">
                  <c:v>3</c:v>
                </c:pt>
                <c:pt idx="1987">
                  <c:v>4.25</c:v>
                </c:pt>
                <c:pt idx="1988">
                  <c:v>1</c:v>
                </c:pt>
                <c:pt idx="1989">
                  <c:v>2.5</c:v>
                </c:pt>
                <c:pt idx="1990">
                  <c:v>2.25</c:v>
                </c:pt>
                <c:pt idx="1991">
                  <c:v>1.75</c:v>
                </c:pt>
                <c:pt idx="1992">
                  <c:v>2.5</c:v>
                </c:pt>
                <c:pt idx="1993">
                  <c:v>1</c:v>
                </c:pt>
                <c:pt idx="1994">
                  <c:v>1.5</c:v>
                </c:pt>
                <c:pt idx="1995">
                  <c:v>1.75</c:v>
                </c:pt>
                <c:pt idx="1996">
                  <c:v>1.5</c:v>
                </c:pt>
                <c:pt idx="1997">
                  <c:v>1</c:v>
                </c:pt>
                <c:pt idx="1998">
                  <c:v>2.25</c:v>
                </c:pt>
                <c:pt idx="1999">
                  <c:v>2.5</c:v>
                </c:pt>
                <c:pt idx="2000">
                  <c:v>1</c:v>
                </c:pt>
                <c:pt idx="2001">
                  <c:v>2.5</c:v>
                </c:pt>
                <c:pt idx="2002">
                  <c:v>2</c:v>
                </c:pt>
                <c:pt idx="2003">
                  <c:v>1</c:v>
                </c:pt>
                <c:pt idx="2004">
                  <c:v>2.5</c:v>
                </c:pt>
                <c:pt idx="2005">
                  <c:v>1</c:v>
                </c:pt>
                <c:pt idx="2006">
                  <c:v>1.75</c:v>
                </c:pt>
                <c:pt idx="2007">
                  <c:v>2.5</c:v>
                </c:pt>
                <c:pt idx="2008">
                  <c:v>1</c:v>
                </c:pt>
                <c:pt idx="2009">
                  <c:v>2.5</c:v>
                </c:pt>
                <c:pt idx="2010">
                  <c:v>2</c:v>
                </c:pt>
                <c:pt idx="2011">
                  <c:v>1</c:v>
                </c:pt>
                <c:pt idx="2012">
                  <c:v>2.5</c:v>
                </c:pt>
                <c:pt idx="2013">
                  <c:v>1</c:v>
                </c:pt>
                <c:pt idx="2014">
                  <c:v>2.5</c:v>
                </c:pt>
                <c:pt idx="2015">
                  <c:v>1.75</c:v>
                </c:pt>
                <c:pt idx="2016">
                  <c:v>1</c:v>
                </c:pt>
                <c:pt idx="2017">
                  <c:v>3.25</c:v>
                </c:pt>
                <c:pt idx="2018">
                  <c:v>2.5</c:v>
                </c:pt>
                <c:pt idx="2019">
                  <c:v>1.5</c:v>
                </c:pt>
                <c:pt idx="2020">
                  <c:v>4</c:v>
                </c:pt>
                <c:pt idx="2021">
                  <c:v>2.5</c:v>
                </c:pt>
                <c:pt idx="2022">
                  <c:v>1</c:v>
                </c:pt>
                <c:pt idx="2023">
                  <c:v>3.5</c:v>
                </c:pt>
                <c:pt idx="2024">
                  <c:v>1</c:v>
                </c:pt>
                <c:pt idx="2025">
                  <c:v>2.25</c:v>
                </c:pt>
                <c:pt idx="2026">
                  <c:v>1</c:v>
                </c:pt>
                <c:pt idx="2027">
                  <c:v>1.5</c:v>
                </c:pt>
                <c:pt idx="2028">
                  <c:v>1.75</c:v>
                </c:pt>
                <c:pt idx="2029">
                  <c:v>2.25</c:v>
                </c:pt>
                <c:pt idx="2030">
                  <c:v>2.5</c:v>
                </c:pt>
                <c:pt idx="2031">
                  <c:v>1</c:v>
                </c:pt>
                <c:pt idx="2032">
                  <c:v>2</c:v>
                </c:pt>
                <c:pt idx="2033">
                  <c:v>1</c:v>
                </c:pt>
                <c:pt idx="2034">
                  <c:v>2.5</c:v>
                </c:pt>
                <c:pt idx="2035">
                  <c:v>2.25</c:v>
                </c:pt>
                <c:pt idx="2036">
                  <c:v>2</c:v>
                </c:pt>
                <c:pt idx="2037">
                  <c:v>2.75</c:v>
                </c:pt>
                <c:pt idx="2038">
                  <c:v>2.5</c:v>
                </c:pt>
                <c:pt idx="2039">
                  <c:v>2.5</c:v>
                </c:pt>
                <c:pt idx="2040">
                  <c:v>4.25</c:v>
                </c:pt>
                <c:pt idx="2041">
                  <c:v>2.25</c:v>
                </c:pt>
                <c:pt idx="2042">
                  <c:v>1.5</c:v>
                </c:pt>
                <c:pt idx="2043">
                  <c:v>1</c:v>
                </c:pt>
                <c:pt idx="2044">
                  <c:v>3</c:v>
                </c:pt>
                <c:pt idx="2045">
                  <c:v>1.5</c:v>
                </c:pt>
                <c:pt idx="2046">
                  <c:v>2.75</c:v>
                </c:pt>
                <c:pt idx="2047">
                  <c:v>1.75</c:v>
                </c:pt>
                <c:pt idx="2048">
                  <c:v>1.75</c:v>
                </c:pt>
                <c:pt idx="2049">
                  <c:v>2</c:v>
                </c:pt>
                <c:pt idx="2050">
                  <c:v>2.75</c:v>
                </c:pt>
                <c:pt idx="2051">
                  <c:v>2.5</c:v>
                </c:pt>
                <c:pt idx="2052">
                  <c:v>1.75</c:v>
                </c:pt>
                <c:pt idx="2053">
                  <c:v>1</c:v>
                </c:pt>
                <c:pt idx="2054">
                  <c:v>2.5</c:v>
                </c:pt>
                <c:pt idx="2055">
                  <c:v>2.5</c:v>
                </c:pt>
                <c:pt idx="2056">
                  <c:v>1</c:v>
                </c:pt>
                <c:pt idx="2057">
                  <c:v>1.5</c:v>
                </c:pt>
                <c:pt idx="2058">
                  <c:v>2</c:v>
                </c:pt>
                <c:pt idx="2059">
                  <c:v>3.25</c:v>
                </c:pt>
                <c:pt idx="2060">
                  <c:v>2</c:v>
                </c:pt>
                <c:pt idx="2061">
                  <c:v>2</c:v>
                </c:pt>
                <c:pt idx="2062">
                  <c:v>2</c:v>
                </c:pt>
                <c:pt idx="2063">
                  <c:v>1</c:v>
                </c:pt>
                <c:pt idx="2064">
                  <c:v>2.5</c:v>
                </c:pt>
                <c:pt idx="2065">
                  <c:v>1</c:v>
                </c:pt>
                <c:pt idx="2066">
                  <c:v>2.5</c:v>
                </c:pt>
                <c:pt idx="2067">
                  <c:v>2.5</c:v>
                </c:pt>
                <c:pt idx="2068">
                  <c:v>1.75</c:v>
                </c:pt>
                <c:pt idx="2069">
                  <c:v>2.25</c:v>
                </c:pt>
                <c:pt idx="2070">
                  <c:v>2.75</c:v>
                </c:pt>
                <c:pt idx="2071">
                  <c:v>2.5</c:v>
                </c:pt>
                <c:pt idx="2072">
                  <c:v>1</c:v>
                </c:pt>
                <c:pt idx="2073">
                  <c:v>1</c:v>
                </c:pt>
                <c:pt idx="2074">
                  <c:v>3.5</c:v>
                </c:pt>
                <c:pt idx="2075">
                  <c:v>1.75</c:v>
                </c:pt>
                <c:pt idx="2076">
                  <c:v>2.5</c:v>
                </c:pt>
                <c:pt idx="2077">
                  <c:v>2.25</c:v>
                </c:pt>
                <c:pt idx="2078">
                  <c:v>1</c:v>
                </c:pt>
                <c:pt idx="2079">
                  <c:v>2.5</c:v>
                </c:pt>
                <c:pt idx="2080">
                  <c:v>1.5</c:v>
                </c:pt>
                <c:pt idx="2081">
                  <c:v>1</c:v>
                </c:pt>
                <c:pt idx="2082">
                  <c:v>2.5</c:v>
                </c:pt>
                <c:pt idx="2083">
                  <c:v>2.5</c:v>
                </c:pt>
                <c:pt idx="2084">
                  <c:v>2.5</c:v>
                </c:pt>
                <c:pt idx="2085">
                  <c:v>4.25</c:v>
                </c:pt>
                <c:pt idx="2086">
                  <c:v>2.5</c:v>
                </c:pt>
                <c:pt idx="2087">
                  <c:v>1.75</c:v>
                </c:pt>
                <c:pt idx="2088">
                  <c:v>3.25</c:v>
                </c:pt>
                <c:pt idx="2089">
                  <c:v>2.75</c:v>
                </c:pt>
                <c:pt idx="2090">
                  <c:v>1.5</c:v>
                </c:pt>
                <c:pt idx="2091">
                  <c:v>1.75</c:v>
                </c:pt>
                <c:pt idx="2092">
                  <c:v>1</c:v>
                </c:pt>
                <c:pt idx="2093">
                  <c:v>1.5</c:v>
                </c:pt>
                <c:pt idx="2094">
                  <c:v>1.5</c:v>
                </c:pt>
                <c:pt idx="2095">
                  <c:v>2</c:v>
                </c:pt>
                <c:pt idx="2096">
                  <c:v>2.5</c:v>
                </c:pt>
                <c:pt idx="2097">
                  <c:v>3</c:v>
                </c:pt>
                <c:pt idx="2098">
                  <c:v>2</c:v>
                </c:pt>
                <c:pt idx="2099">
                  <c:v>1</c:v>
                </c:pt>
                <c:pt idx="2100">
                  <c:v>2</c:v>
                </c:pt>
                <c:pt idx="2101">
                  <c:v>2.75</c:v>
                </c:pt>
                <c:pt idx="2102">
                  <c:v>2.5</c:v>
                </c:pt>
                <c:pt idx="2103">
                  <c:v>1</c:v>
                </c:pt>
                <c:pt idx="2104">
                  <c:v>2.5</c:v>
                </c:pt>
                <c:pt idx="2105">
                  <c:v>1.75</c:v>
                </c:pt>
                <c:pt idx="2106">
                  <c:v>1</c:v>
                </c:pt>
                <c:pt idx="2107">
                  <c:v>2.5</c:v>
                </c:pt>
                <c:pt idx="2108">
                  <c:v>3</c:v>
                </c:pt>
                <c:pt idx="2109">
                  <c:v>2</c:v>
                </c:pt>
                <c:pt idx="2110">
                  <c:v>1.5</c:v>
                </c:pt>
                <c:pt idx="2111">
                  <c:v>2</c:v>
                </c:pt>
                <c:pt idx="2112">
                  <c:v>3.5</c:v>
                </c:pt>
                <c:pt idx="2113">
                  <c:v>4.5</c:v>
                </c:pt>
                <c:pt idx="2114">
                  <c:v>1.75</c:v>
                </c:pt>
                <c:pt idx="2115">
                  <c:v>2.75</c:v>
                </c:pt>
                <c:pt idx="2116">
                  <c:v>2.25</c:v>
                </c:pt>
                <c:pt idx="2117">
                  <c:v>1.75</c:v>
                </c:pt>
                <c:pt idx="2118">
                  <c:v>3</c:v>
                </c:pt>
                <c:pt idx="2119">
                  <c:v>3.5</c:v>
                </c:pt>
                <c:pt idx="2120">
                  <c:v>2</c:v>
                </c:pt>
                <c:pt idx="2121">
                  <c:v>2.25</c:v>
                </c:pt>
                <c:pt idx="2122">
                  <c:v>1.5</c:v>
                </c:pt>
                <c:pt idx="2123">
                  <c:v>2.5</c:v>
                </c:pt>
                <c:pt idx="2124">
                  <c:v>1</c:v>
                </c:pt>
                <c:pt idx="2125">
                  <c:v>3.75</c:v>
                </c:pt>
                <c:pt idx="2126">
                  <c:v>2.5</c:v>
                </c:pt>
                <c:pt idx="2127">
                  <c:v>2.5</c:v>
                </c:pt>
                <c:pt idx="2128">
                  <c:v>1.75</c:v>
                </c:pt>
                <c:pt idx="2129">
                  <c:v>1</c:v>
                </c:pt>
                <c:pt idx="2130">
                  <c:v>2</c:v>
                </c:pt>
                <c:pt idx="2131">
                  <c:v>2.5</c:v>
                </c:pt>
                <c:pt idx="2132">
                  <c:v>1</c:v>
                </c:pt>
                <c:pt idx="2133">
                  <c:v>2</c:v>
                </c:pt>
                <c:pt idx="2134">
                  <c:v>2.25</c:v>
                </c:pt>
                <c:pt idx="2135">
                  <c:v>1</c:v>
                </c:pt>
                <c:pt idx="2136">
                  <c:v>2.25</c:v>
                </c:pt>
                <c:pt idx="2137">
                  <c:v>2.25</c:v>
                </c:pt>
                <c:pt idx="2138">
                  <c:v>2</c:v>
                </c:pt>
                <c:pt idx="2139">
                  <c:v>1.75</c:v>
                </c:pt>
                <c:pt idx="2140">
                  <c:v>2</c:v>
                </c:pt>
                <c:pt idx="2141">
                  <c:v>1</c:v>
                </c:pt>
                <c:pt idx="2142">
                  <c:v>4</c:v>
                </c:pt>
                <c:pt idx="2143">
                  <c:v>1.75</c:v>
                </c:pt>
                <c:pt idx="2144">
                  <c:v>2.25</c:v>
                </c:pt>
                <c:pt idx="2145">
                  <c:v>1</c:v>
                </c:pt>
                <c:pt idx="2146">
                  <c:v>1.75</c:v>
                </c:pt>
                <c:pt idx="2147">
                  <c:v>2.75</c:v>
                </c:pt>
                <c:pt idx="2148">
                  <c:v>2.5</c:v>
                </c:pt>
                <c:pt idx="2149">
                  <c:v>1.75</c:v>
                </c:pt>
                <c:pt idx="2150">
                  <c:v>1.75</c:v>
                </c:pt>
                <c:pt idx="2151">
                  <c:v>1.5</c:v>
                </c:pt>
                <c:pt idx="2152">
                  <c:v>1.75</c:v>
                </c:pt>
                <c:pt idx="2153">
                  <c:v>3.5</c:v>
                </c:pt>
                <c:pt idx="2154">
                  <c:v>1</c:v>
                </c:pt>
                <c:pt idx="2155">
                  <c:v>2.25</c:v>
                </c:pt>
                <c:pt idx="2156">
                  <c:v>1.5</c:v>
                </c:pt>
                <c:pt idx="2157">
                  <c:v>2.5</c:v>
                </c:pt>
                <c:pt idx="2158">
                  <c:v>1.75</c:v>
                </c:pt>
                <c:pt idx="2159">
                  <c:v>1</c:v>
                </c:pt>
                <c:pt idx="2160">
                  <c:v>1</c:v>
                </c:pt>
                <c:pt idx="2161">
                  <c:v>2.25</c:v>
                </c:pt>
                <c:pt idx="2162">
                  <c:v>2.5</c:v>
                </c:pt>
                <c:pt idx="2163">
                  <c:v>3.5</c:v>
                </c:pt>
                <c:pt idx="2164">
                  <c:v>1</c:v>
                </c:pt>
                <c:pt idx="2165">
                  <c:v>1</c:v>
                </c:pt>
                <c:pt idx="2166">
                  <c:v>1</c:v>
                </c:pt>
                <c:pt idx="2167">
                  <c:v>1</c:v>
                </c:pt>
                <c:pt idx="2168">
                  <c:v>2.75</c:v>
                </c:pt>
                <c:pt idx="2169">
                  <c:v>2.5</c:v>
                </c:pt>
                <c:pt idx="2170">
                  <c:v>2.5</c:v>
                </c:pt>
                <c:pt idx="2171">
                  <c:v>2</c:v>
                </c:pt>
                <c:pt idx="2172">
                  <c:v>2.25</c:v>
                </c:pt>
                <c:pt idx="2173">
                  <c:v>2.5</c:v>
                </c:pt>
                <c:pt idx="2174">
                  <c:v>1</c:v>
                </c:pt>
                <c:pt idx="2175">
                  <c:v>1.75</c:v>
                </c:pt>
                <c:pt idx="2176">
                  <c:v>1.75</c:v>
                </c:pt>
                <c:pt idx="2177">
                  <c:v>2.5</c:v>
                </c:pt>
                <c:pt idx="2178">
                  <c:v>1</c:v>
                </c:pt>
                <c:pt idx="2179">
                  <c:v>2.75</c:v>
                </c:pt>
                <c:pt idx="2180">
                  <c:v>2</c:v>
                </c:pt>
                <c:pt idx="2181">
                  <c:v>2.5</c:v>
                </c:pt>
                <c:pt idx="2182">
                  <c:v>3</c:v>
                </c:pt>
                <c:pt idx="2183">
                  <c:v>1</c:v>
                </c:pt>
                <c:pt idx="2184">
                  <c:v>2.5</c:v>
                </c:pt>
                <c:pt idx="2185">
                  <c:v>2.75</c:v>
                </c:pt>
                <c:pt idx="2186">
                  <c:v>1</c:v>
                </c:pt>
                <c:pt idx="2187">
                  <c:v>2.5</c:v>
                </c:pt>
                <c:pt idx="2188">
                  <c:v>2</c:v>
                </c:pt>
                <c:pt idx="2189">
                  <c:v>1</c:v>
                </c:pt>
                <c:pt idx="2190">
                  <c:v>2.5</c:v>
                </c:pt>
                <c:pt idx="2191">
                  <c:v>2.25</c:v>
                </c:pt>
                <c:pt idx="2192">
                  <c:v>2.75</c:v>
                </c:pt>
                <c:pt idx="2193">
                  <c:v>2.75</c:v>
                </c:pt>
                <c:pt idx="2194">
                  <c:v>1.75</c:v>
                </c:pt>
                <c:pt idx="2195">
                  <c:v>1.75</c:v>
                </c:pt>
                <c:pt idx="2196">
                  <c:v>2.5</c:v>
                </c:pt>
                <c:pt idx="2197">
                  <c:v>2.25</c:v>
                </c:pt>
                <c:pt idx="2198">
                  <c:v>2.25</c:v>
                </c:pt>
                <c:pt idx="2199">
                  <c:v>2.5</c:v>
                </c:pt>
                <c:pt idx="2200">
                  <c:v>3.75</c:v>
                </c:pt>
                <c:pt idx="2201">
                  <c:v>2.5</c:v>
                </c:pt>
                <c:pt idx="2202">
                  <c:v>2.5</c:v>
                </c:pt>
                <c:pt idx="2203">
                  <c:v>2.5</c:v>
                </c:pt>
                <c:pt idx="2204">
                  <c:v>1.75</c:v>
                </c:pt>
                <c:pt idx="2205">
                  <c:v>2.5</c:v>
                </c:pt>
                <c:pt idx="2206">
                  <c:v>1.75</c:v>
                </c:pt>
                <c:pt idx="2207">
                  <c:v>2</c:v>
                </c:pt>
                <c:pt idx="2208">
                  <c:v>2.75</c:v>
                </c:pt>
                <c:pt idx="2209">
                  <c:v>2.25</c:v>
                </c:pt>
                <c:pt idx="2210">
                  <c:v>2.5</c:v>
                </c:pt>
                <c:pt idx="2211">
                  <c:v>1</c:v>
                </c:pt>
                <c:pt idx="2212">
                  <c:v>2</c:v>
                </c:pt>
                <c:pt idx="2213">
                  <c:v>1</c:v>
                </c:pt>
                <c:pt idx="2214">
                  <c:v>3</c:v>
                </c:pt>
                <c:pt idx="2215">
                  <c:v>3</c:v>
                </c:pt>
                <c:pt idx="2216">
                  <c:v>1</c:v>
                </c:pt>
                <c:pt idx="2217">
                  <c:v>2.75</c:v>
                </c:pt>
                <c:pt idx="2218">
                  <c:v>1.75</c:v>
                </c:pt>
                <c:pt idx="2219">
                  <c:v>2.5</c:v>
                </c:pt>
                <c:pt idx="2220">
                  <c:v>1.75</c:v>
                </c:pt>
                <c:pt idx="2221">
                  <c:v>2</c:v>
                </c:pt>
                <c:pt idx="2222">
                  <c:v>2.75</c:v>
                </c:pt>
                <c:pt idx="2223">
                  <c:v>1</c:v>
                </c:pt>
                <c:pt idx="2224">
                  <c:v>2.5</c:v>
                </c:pt>
                <c:pt idx="2225">
                  <c:v>2.5</c:v>
                </c:pt>
                <c:pt idx="2226">
                  <c:v>2.75</c:v>
                </c:pt>
                <c:pt idx="2227">
                  <c:v>1.75</c:v>
                </c:pt>
                <c:pt idx="2228">
                  <c:v>1.5</c:v>
                </c:pt>
                <c:pt idx="2229">
                  <c:v>2.5</c:v>
                </c:pt>
                <c:pt idx="2230">
                  <c:v>2.5</c:v>
                </c:pt>
                <c:pt idx="2231">
                  <c:v>2.25</c:v>
                </c:pt>
                <c:pt idx="2232">
                  <c:v>2.25</c:v>
                </c:pt>
                <c:pt idx="2233">
                  <c:v>3.5</c:v>
                </c:pt>
                <c:pt idx="2234">
                  <c:v>3</c:v>
                </c:pt>
                <c:pt idx="2235">
                  <c:v>1</c:v>
                </c:pt>
                <c:pt idx="2236">
                  <c:v>5</c:v>
                </c:pt>
                <c:pt idx="2237">
                  <c:v>2</c:v>
                </c:pt>
                <c:pt idx="2238">
                  <c:v>1</c:v>
                </c:pt>
                <c:pt idx="2239">
                  <c:v>2</c:v>
                </c:pt>
                <c:pt idx="2240">
                  <c:v>1.5</c:v>
                </c:pt>
                <c:pt idx="2241">
                  <c:v>1</c:v>
                </c:pt>
                <c:pt idx="2242">
                  <c:v>2.5</c:v>
                </c:pt>
                <c:pt idx="2243">
                  <c:v>1.75</c:v>
                </c:pt>
                <c:pt idx="2244">
                  <c:v>1.75</c:v>
                </c:pt>
                <c:pt idx="2245">
                  <c:v>1</c:v>
                </c:pt>
                <c:pt idx="2246">
                  <c:v>2.5</c:v>
                </c:pt>
                <c:pt idx="2247">
                  <c:v>2.25</c:v>
                </c:pt>
                <c:pt idx="2248">
                  <c:v>3.75</c:v>
                </c:pt>
                <c:pt idx="2249">
                  <c:v>1.5</c:v>
                </c:pt>
                <c:pt idx="2250">
                  <c:v>1.75</c:v>
                </c:pt>
                <c:pt idx="2251">
                  <c:v>1</c:v>
                </c:pt>
                <c:pt idx="2252">
                  <c:v>1</c:v>
                </c:pt>
                <c:pt idx="2253">
                  <c:v>2.5</c:v>
                </c:pt>
                <c:pt idx="2254">
                  <c:v>2.5</c:v>
                </c:pt>
                <c:pt idx="2255">
                  <c:v>1.75</c:v>
                </c:pt>
                <c:pt idx="2256">
                  <c:v>2</c:v>
                </c:pt>
                <c:pt idx="2257">
                  <c:v>2.5</c:v>
                </c:pt>
                <c:pt idx="2258">
                  <c:v>2.5</c:v>
                </c:pt>
                <c:pt idx="2259">
                  <c:v>1.5</c:v>
                </c:pt>
                <c:pt idx="2260">
                  <c:v>1</c:v>
                </c:pt>
                <c:pt idx="2261">
                  <c:v>0.5</c:v>
                </c:pt>
                <c:pt idx="2262">
                  <c:v>3.5</c:v>
                </c:pt>
                <c:pt idx="2263">
                  <c:v>2.5</c:v>
                </c:pt>
                <c:pt idx="2264">
                  <c:v>2.25</c:v>
                </c:pt>
                <c:pt idx="2265">
                  <c:v>2.5</c:v>
                </c:pt>
                <c:pt idx="2266">
                  <c:v>1.75</c:v>
                </c:pt>
                <c:pt idx="2267">
                  <c:v>4</c:v>
                </c:pt>
                <c:pt idx="2268">
                  <c:v>2.75</c:v>
                </c:pt>
                <c:pt idx="2269">
                  <c:v>1.5</c:v>
                </c:pt>
                <c:pt idx="2270">
                  <c:v>2</c:v>
                </c:pt>
                <c:pt idx="2271">
                  <c:v>1.5</c:v>
                </c:pt>
                <c:pt idx="2272">
                  <c:v>1.75</c:v>
                </c:pt>
                <c:pt idx="2273">
                  <c:v>2</c:v>
                </c:pt>
                <c:pt idx="2274">
                  <c:v>1</c:v>
                </c:pt>
                <c:pt idx="2275">
                  <c:v>2.25</c:v>
                </c:pt>
                <c:pt idx="2276">
                  <c:v>1.5</c:v>
                </c:pt>
                <c:pt idx="2277">
                  <c:v>1</c:v>
                </c:pt>
                <c:pt idx="2278">
                  <c:v>2.75</c:v>
                </c:pt>
                <c:pt idx="2279">
                  <c:v>1.5</c:v>
                </c:pt>
                <c:pt idx="2280">
                  <c:v>3</c:v>
                </c:pt>
                <c:pt idx="2281">
                  <c:v>2.5</c:v>
                </c:pt>
                <c:pt idx="2282">
                  <c:v>2.75</c:v>
                </c:pt>
                <c:pt idx="2283">
                  <c:v>2</c:v>
                </c:pt>
                <c:pt idx="2284">
                  <c:v>2</c:v>
                </c:pt>
                <c:pt idx="2285">
                  <c:v>1.5</c:v>
                </c:pt>
                <c:pt idx="2286">
                  <c:v>2.75</c:v>
                </c:pt>
                <c:pt idx="2287">
                  <c:v>1</c:v>
                </c:pt>
                <c:pt idx="2288">
                  <c:v>1.75</c:v>
                </c:pt>
                <c:pt idx="2289">
                  <c:v>1.75</c:v>
                </c:pt>
                <c:pt idx="2290">
                  <c:v>1.5</c:v>
                </c:pt>
                <c:pt idx="2291">
                  <c:v>2.5</c:v>
                </c:pt>
                <c:pt idx="2292">
                  <c:v>2.5</c:v>
                </c:pt>
                <c:pt idx="2293">
                  <c:v>1.5</c:v>
                </c:pt>
                <c:pt idx="2294">
                  <c:v>1.5</c:v>
                </c:pt>
                <c:pt idx="2295">
                  <c:v>2.75</c:v>
                </c:pt>
                <c:pt idx="2296">
                  <c:v>2.75</c:v>
                </c:pt>
                <c:pt idx="2297">
                  <c:v>2.5</c:v>
                </c:pt>
                <c:pt idx="2298">
                  <c:v>3</c:v>
                </c:pt>
                <c:pt idx="2299">
                  <c:v>1.75</c:v>
                </c:pt>
                <c:pt idx="2300">
                  <c:v>1.75</c:v>
                </c:pt>
                <c:pt idx="2301">
                  <c:v>1</c:v>
                </c:pt>
                <c:pt idx="2302">
                  <c:v>1</c:v>
                </c:pt>
                <c:pt idx="2303">
                  <c:v>2</c:v>
                </c:pt>
                <c:pt idx="2304">
                  <c:v>1</c:v>
                </c:pt>
                <c:pt idx="2305">
                  <c:v>3.25</c:v>
                </c:pt>
                <c:pt idx="2306">
                  <c:v>2</c:v>
                </c:pt>
                <c:pt idx="2307">
                  <c:v>2.25</c:v>
                </c:pt>
                <c:pt idx="2308">
                  <c:v>2.75</c:v>
                </c:pt>
                <c:pt idx="2309">
                  <c:v>2</c:v>
                </c:pt>
                <c:pt idx="2310">
                  <c:v>2</c:v>
                </c:pt>
                <c:pt idx="2311">
                  <c:v>2</c:v>
                </c:pt>
                <c:pt idx="2312">
                  <c:v>1</c:v>
                </c:pt>
                <c:pt idx="2313">
                  <c:v>1</c:v>
                </c:pt>
                <c:pt idx="2314">
                  <c:v>2.5</c:v>
                </c:pt>
                <c:pt idx="2315">
                  <c:v>2.5</c:v>
                </c:pt>
                <c:pt idx="2316">
                  <c:v>2.25</c:v>
                </c:pt>
                <c:pt idx="2317">
                  <c:v>2.75</c:v>
                </c:pt>
                <c:pt idx="2318">
                  <c:v>1.75</c:v>
                </c:pt>
                <c:pt idx="2319">
                  <c:v>2.5</c:v>
                </c:pt>
                <c:pt idx="2320">
                  <c:v>3.5</c:v>
                </c:pt>
                <c:pt idx="2321">
                  <c:v>3.25</c:v>
                </c:pt>
                <c:pt idx="2322">
                  <c:v>1.5</c:v>
                </c:pt>
                <c:pt idx="2323">
                  <c:v>1</c:v>
                </c:pt>
                <c:pt idx="2324">
                  <c:v>1.75</c:v>
                </c:pt>
                <c:pt idx="2325">
                  <c:v>2</c:v>
                </c:pt>
                <c:pt idx="2326">
                  <c:v>1.5</c:v>
                </c:pt>
                <c:pt idx="2327">
                  <c:v>2.5</c:v>
                </c:pt>
                <c:pt idx="2328">
                  <c:v>2</c:v>
                </c:pt>
                <c:pt idx="2329">
                  <c:v>1.75</c:v>
                </c:pt>
                <c:pt idx="2330">
                  <c:v>1</c:v>
                </c:pt>
                <c:pt idx="2331">
                  <c:v>1</c:v>
                </c:pt>
                <c:pt idx="2332">
                  <c:v>2.75</c:v>
                </c:pt>
                <c:pt idx="2333">
                  <c:v>3</c:v>
                </c:pt>
                <c:pt idx="2334">
                  <c:v>2.5</c:v>
                </c:pt>
                <c:pt idx="2335">
                  <c:v>2</c:v>
                </c:pt>
                <c:pt idx="2336">
                  <c:v>2.5</c:v>
                </c:pt>
                <c:pt idx="2337">
                  <c:v>2.5</c:v>
                </c:pt>
                <c:pt idx="2338">
                  <c:v>2.5</c:v>
                </c:pt>
                <c:pt idx="2339">
                  <c:v>3.25</c:v>
                </c:pt>
                <c:pt idx="2340">
                  <c:v>2</c:v>
                </c:pt>
                <c:pt idx="2341">
                  <c:v>2</c:v>
                </c:pt>
                <c:pt idx="2342">
                  <c:v>2.5</c:v>
                </c:pt>
                <c:pt idx="2343">
                  <c:v>2.5</c:v>
                </c:pt>
                <c:pt idx="2344">
                  <c:v>2.25</c:v>
                </c:pt>
                <c:pt idx="2345">
                  <c:v>5</c:v>
                </c:pt>
                <c:pt idx="2346">
                  <c:v>2.5</c:v>
                </c:pt>
                <c:pt idx="2347">
                  <c:v>1.5</c:v>
                </c:pt>
                <c:pt idx="2348">
                  <c:v>2.5</c:v>
                </c:pt>
                <c:pt idx="2349">
                  <c:v>2</c:v>
                </c:pt>
                <c:pt idx="2350">
                  <c:v>1</c:v>
                </c:pt>
                <c:pt idx="2351">
                  <c:v>2.75</c:v>
                </c:pt>
                <c:pt idx="2352">
                  <c:v>2</c:v>
                </c:pt>
                <c:pt idx="2353">
                  <c:v>2</c:v>
                </c:pt>
                <c:pt idx="2354">
                  <c:v>2.5</c:v>
                </c:pt>
                <c:pt idx="2355">
                  <c:v>3.5</c:v>
                </c:pt>
                <c:pt idx="2356">
                  <c:v>2.75</c:v>
                </c:pt>
                <c:pt idx="2357">
                  <c:v>1</c:v>
                </c:pt>
                <c:pt idx="2358">
                  <c:v>2</c:v>
                </c:pt>
                <c:pt idx="2359">
                  <c:v>2.5</c:v>
                </c:pt>
                <c:pt idx="2360">
                  <c:v>1</c:v>
                </c:pt>
                <c:pt idx="2361">
                  <c:v>2.75</c:v>
                </c:pt>
                <c:pt idx="2362">
                  <c:v>1</c:v>
                </c:pt>
                <c:pt idx="2363">
                  <c:v>1</c:v>
                </c:pt>
                <c:pt idx="2364">
                  <c:v>1.75</c:v>
                </c:pt>
                <c:pt idx="2365">
                  <c:v>2.75</c:v>
                </c:pt>
                <c:pt idx="2366">
                  <c:v>3</c:v>
                </c:pt>
                <c:pt idx="2367">
                  <c:v>1.5</c:v>
                </c:pt>
                <c:pt idx="2368">
                  <c:v>1.75</c:v>
                </c:pt>
                <c:pt idx="2369">
                  <c:v>2.5</c:v>
                </c:pt>
                <c:pt idx="2370">
                  <c:v>2</c:v>
                </c:pt>
                <c:pt idx="2371">
                  <c:v>1.75</c:v>
                </c:pt>
                <c:pt idx="2372">
                  <c:v>1</c:v>
                </c:pt>
                <c:pt idx="2373">
                  <c:v>1.75</c:v>
                </c:pt>
                <c:pt idx="2374">
                  <c:v>2.5</c:v>
                </c:pt>
                <c:pt idx="2375">
                  <c:v>2.25</c:v>
                </c:pt>
                <c:pt idx="2376">
                  <c:v>1</c:v>
                </c:pt>
                <c:pt idx="2377">
                  <c:v>2</c:v>
                </c:pt>
                <c:pt idx="2378">
                  <c:v>3</c:v>
                </c:pt>
                <c:pt idx="2379">
                  <c:v>2.25</c:v>
                </c:pt>
                <c:pt idx="2380">
                  <c:v>2</c:v>
                </c:pt>
                <c:pt idx="2381">
                  <c:v>2.25</c:v>
                </c:pt>
                <c:pt idx="2382">
                  <c:v>2</c:v>
                </c:pt>
                <c:pt idx="2383">
                  <c:v>3.5</c:v>
                </c:pt>
                <c:pt idx="2384">
                  <c:v>2.5</c:v>
                </c:pt>
                <c:pt idx="2385">
                  <c:v>2.5</c:v>
                </c:pt>
                <c:pt idx="2386">
                  <c:v>1</c:v>
                </c:pt>
                <c:pt idx="2387">
                  <c:v>1.5</c:v>
                </c:pt>
                <c:pt idx="2388">
                  <c:v>2.25</c:v>
                </c:pt>
                <c:pt idx="2389">
                  <c:v>3.25</c:v>
                </c:pt>
                <c:pt idx="2390">
                  <c:v>2.5</c:v>
                </c:pt>
                <c:pt idx="2391">
                  <c:v>2.5</c:v>
                </c:pt>
                <c:pt idx="2392">
                  <c:v>2.5</c:v>
                </c:pt>
                <c:pt idx="2393">
                  <c:v>3</c:v>
                </c:pt>
                <c:pt idx="2394">
                  <c:v>2.5</c:v>
                </c:pt>
                <c:pt idx="2395">
                  <c:v>2.25</c:v>
                </c:pt>
                <c:pt idx="2396">
                  <c:v>1.75</c:v>
                </c:pt>
                <c:pt idx="2397">
                  <c:v>2.25</c:v>
                </c:pt>
                <c:pt idx="2398">
                  <c:v>2.25</c:v>
                </c:pt>
                <c:pt idx="2399">
                  <c:v>2.75</c:v>
                </c:pt>
                <c:pt idx="2400">
                  <c:v>1</c:v>
                </c:pt>
                <c:pt idx="2401">
                  <c:v>1.75</c:v>
                </c:pt>
                <c:pt idx="2402">
                  <c:v>2.5</c:v>
                </c:pt>
                <c:pt idx="2403">
                  <c:v>1</c:v>
                </c:pt>
                <c:pt idx="2404">
                  <c:v>2.5</c:v>
                </c:pt>
                <c:pt idx="2405">
                  <c:v>2.25</c:v>
                </c:pt>
                <c:pt idx="2406">
                  <c:v>1</c:v>
                </c:pt>
                <c:pt idx="2407">
                  <c:v>3.5</c:v>
                </c:pt>
                <c:pt idx="2408">
                  <c:v>3.5</c:v>
                </c:pt>
                <c:pt idx="2409">
                  <c:v>2.25</c:v>
                </c:pt>
                <c:pt idx="2410">
                  <c:v>2</c:v>
                </c:pt>
                <c:pt idx="2411">
                  <c:v>3.25</c:v>
                </c:pt>
                <c:pt idx="2412">
                  <c:v>2.75</c:v>
                </c:pt>
                <c:pt idx="2413">
                  <c:v>2.5</c:v>
                </c:pt>
                <c:pt idx="2414">
                  <c:v>1.5</c:v>
                </c:pt>
                <c:pt idx="2415">
                  <c:v>1</c:v>
                </c:pt>
                <c:pt idx="2416">
                  <c:v>1</c:v>
                </c:pt>
                <c:pt idx="2417">
                  <c:v>1.5</c:v>
                </c:pt>
                <c:pt idx="2418">
                  <c:v>1.75</c:v>
                </c:pt>
                <c:pt idx="2419">
                  <c:v>2.5</c:v>
                </c:pt>
                <c:pt idx="2420">
                  <c:v>2.5</c:v>
                </c:pt>
                <c:pt idx="2421">
                  <c:v>2.5</c:v>
                </c:pt>
                <c:pt idx="2422">
                  <c:v>1.75</c:v>
                </c:pt>
                <c:pt idx="2423">
                  <c:v>1.75</c:v>
                </c:pt>
                <c:pt idx="2424">
                  <c:v>2.5</c:v>
                </c:pt>
                <c:pt idx="2425">
                  <c:v>2.25</c:v>
                </c:pt>
                <c:pt idx="2426">
                  <c:v>2.5</c:v>
                </c:pt>
                <c:pt idx="2427">
                  <c:v>2.75</c:v>
                </c:pt>
                <c:pt idx="2428">
                  <c:v>2.75</c:v>
                </c:pt>
                <c:pt idx="2429">
                  <c:v>2.5</c:v>
                </c:pt>
                <c:pt idx="2430">
                  <c:v>1</c:v>
                </c:pt>
                <c:pt idx="2431">
                  <c:v>1</c:v>
                </c:pt>
                <c:pt idx="2432">
                  <c:v>2.25</c:v>
                </c:pt>
                <c:pt idx="2433">
                  <c:v>1.75</c:v>
                </c:pt>
                <c:pt idx="2434">
                  <c:v>2.5</c:v>
                </c:pt>
                <c:pt idx="2435">
                  <c:v>2.25</c:v>
                </c:pt>
                <c:pt idx="2436">
                  <c:v>2</c:v>
                </c:pt>
                <c:pt idx="2437">
                  <c:v>1.75</c:v>
                </c:pt>
                <c:pt idx="2438">
                  <c:v>3.5</c:v>
                </c:pt>
                <c:pt idx="2439">
                  <c:v>3.25</c:v>
                </c:pt>
                <c:pt idx="2440">
                  <c:v>2.5</c:v>
                </c:pt>
                <c:pt idx="2441">
                  <c:v>2.5</c:v>
                </c:pt>
                <c:pt idx="2442">
                  <c:v>2.5</c:v>
                </c:pt>
                <c:pt idx="2443">
                  <c:v>1</c:v>
                </c:pt>
                <c:pt idx="2444">
                  <c:v>1.75</c:v>
                </c:pt>
                <c:pt idx="2445">
                  <c:v>1</c:v>
                </c:pt>
                <c:pt idx="2446">
                  <c:v>3.5</c:v>
                </c:pt>
                <c:pt idx="2447">
                  <c:v>1.75</c:v>
                </c:pt>
                <c:pt idx="2448">
                  <c:v>2.5</c:v>
                </c:pt>
                <c:pt idx="2449">
                  <c:v>2.5</c:v>
                </c:pt>
                <c:pt idx="2450">
                  <c:v>2.5</c:v>
                </c:pt>
                <c:pt idx="2451">
                  <c:v>1</c:v>
                </c:pt>
                <c:pt idx="2452">
                  <c:v>3</c:v>
                </c:pt>
                <c:pt idx="2453">
                  <c:v>2.5</c:v>
                </c:pt>
                <c:pt idx="2454">
                  <c:v>2.5</c:v>
                </c:pt>
                <c:pt idx="2455">
                  <c:v>3.25</c:v>
                </c:pt>
                <c:pt idx="2456">
                  <c:v>3.5</c:v>
                </c:pt>
                <c:pt idx="2457">
                  <c:v>1</c:v>
                </c:pt>
                <c:pt idx="2458">
                  <c:v>2.5</c:v>
                </c:pt>
                <c:pt idx="2459">
                  <c:v>2.5</c:v>
                </c:pt>
                <c:pt idx="2460">
                  <c:v>1</c:v>
                </c:pt>
                <c:pt idx="2461">
                  <c:v>5</c:v>
                </c:pt>
                <c:pt idx="2462">
                  <c:v>2</c:v>
                </c:pt>
                <c:pt idx="2463">
                  <c:v>1.75</c:v>
                </c:pt>
                <c:pt idx="2464">
                  <c:v>2</c:v>
                </c:pt>
                <c:pt idx="2465">
                  <c:v>2.5</c:v>
                </c:pt>
                <c:pt idx="2466">
                  <c:v>2.5</c:v>
                </c:pt>
                <c:pt idx="2467">
                  <c:v>2.5</c:v>
                </c:pt>
                <c:pt idx="2468">
                  <c:v>2.5</c:v>
                </c:pt>
                <c:pt idx="2469">
                  <c:v>2</c:v>
                </c:pt>
                <c:pt idx="2470">
                  <c:v>2.5</c:v>
                </c:pt>
                <c:pt idx="2471">
                  <c:v>1</c:v>
                </c:pt>
                <c:pt idx="2472">
                  <c:v>1</c:v>
                </c:pt>
                <c:pt idx="2473">
                  <c:v>2.5</c:v>
                </c:pt>
                <c:pt idx="2474">
                  <c:v>2.25</c:v>
                </c:pt>
                <c:pt idx="2475">
                  <c:v>1</c:v>
                </c:pt>
                <c:pt idx="2476">
                  <c:v>1.75</c:v>
                </c:pt>
                <c:pt idx="2477">
                  <c:v>2.25</c:v>
                </c:pt>
                <c:pt idx="2478">
                  <c:v>2.25</c:v>
                </c:pt>
                <c:pt idx="2479">
                  <c:v>1</c:v>
                </c:pt>
                <c:pt idx="2480">
                  <c:v>2</c:v>
                </c:pt>
                <c:pt idx="2481">
                  <c:v>1</c:v>
                </c:pt>
                <c:pt idx="2482">
                  <c:v>1.5</c:v>
                </c:pt>
                <c:pt idx="2483">
                  <c:v>2.5</c:v>
                </c:pt>
                <c:pt idx="2484">
                  <c:v>1</c:v>
                </c:pt>
                <c:pt idx="2485">
                  <c:v>1.75</c:v>
                </c:pt>
                <c:pt idx="2486">
                  <c:v>2.5</c:v>
                </c:pt>
                <c:pt idx="2487">
                  <c:v>2</c:v>
                </c:pt>
                <c:pt idx="2488">
                  <c:v>2</c:v>
                </c:pt>
                <c:pt idx="2489">
                  <c:v>2.5</c:v>
                </c:pt>
                <c:pt idx="2490">
                  <c:v>2.5</c:v>
                </c:pt>
                <c:pt idx="2491">
                  <c:v>3.5</c:v>
                </c:pt>
                <c:pt idx="2492">
                  <c:v>1</c:v>
                </c:pt>
                <c:pt idx="2493">
                  <c:v>1.75</c:v>
                </c:pt>
                <c:pt idx="2494">
                  <c:v>1.75</c:v>
                </c:pt>
                <c:pt idx="2495">
                  <c:v>1.75</c:v>
                </c:pt>
                <c:pt idx="2496">
                  <c:v>3</c:v>
                </c:pt>
                <c:pt idx="2497">
                  <c:v>3</c:v>
                </c:pt>
                <c:pt idx="2498">
                  <c:v>1</c:v>
                </c:pt>
                <c:pt idx="2499">
                  <c:v>1.5</c:v>
                </c:pt>
                <c:pt idx="2500">
                  <c:v>2</c:v>
                </c:pt>
                <c:pt idx="2501">
                  <c:v>1.75</c:v>
                </c:pt>
                <c:pt idx="2502">
                  <c:v>1.75</c:v>
                </c:pt>
                <c:pt idx="2503">
                  <c:v>1.75</c:v>
                </c:pt>
                <c:pt idx="2504">
                  <c:v>2.5</c:v>
                </c:pt>
                <c:pt idx="2505">
                  <c:v>1.75</c:v>
                </c:pt>
                <c:pt idx="2506">
                  <c:v>2.5</c:v>
                </c:pt>
                <c:pt idx="2507">
                  <c:v>2.5</c:v>
                </c:pt>
                <c:pt idx="2508">
                  <c:v>2.25</c:v>
                </c:pt>
                <c:pt idx="2509">
                  <c:v>1.75</c:v>
                </c:pt>
                <c:pt idx="2510">
                  <c:v>1</c:v>
                </c:pt>
                <c:pt idx="2511">
                  <c:v>2</c:v>
                </c:pt>
                <c:pt idx="2512">
                  <c:v>1.75</c:v>
                </c:pt>
                <c:pt idx="2513">
                  <c:v>2.75</c:v>
                </c:pt>
                <c:pt idx="2514">
                  <c:v>2.5</c:v>
                </c:pt>
                <c:pt idx="2515">
                  <c:v>1</c:v>
                </c:pt>
                <c:pt idx="2516">
                  <c:v>3.25</c:v>
                </c:pt>
                <c:pt idx="2517">
                  <c:v>1</c:v>
                </c:pt>
                <c:pt idx="2518">
                  <c:v>1.5</c:v>
                </c:pt>
                <c:pt idx="2519">
                  <c:v>2.5</c:v>
                </c:pt>
                <c:pt idx="2520">
                  <c:v>1</c:v>
                </c:pt>
                <c:pt idx="2521">
                  <c:v>2.5</c:v>
                </c:pt>
                <c:pt idx="2522">
                  <c:v>2.5</c:v>
                </c:pt>
                <c:pt idx="2523">
                  <c:v>1</c:v>
                </c:pt>
                <c:pt idx="2524">
                  <c:v>1</c:v>
                </c:pt>
                <c:pt idx="2525">
                  <c:v>2.5</c:v>
                </c:pt>
                <c:pt idx="2526">
                  <c:v>2.75</c:v>
                </c:pt>
                <c:pt idx="2527">
                  <c:v>2.25</c:v>
                </c:pt>
                <c:pt idx="2528">
                  <c:v>2</c:v>
                </c:pt>
                <c:pt idx="2529">
                  <c:v>2</c:v>
                </c:pt>
                <c:pt idx="2530">
                  <c:v>2</c:v>
                </c:pt>
                <c:pt idx="2531">
                  <c:v>2.5</c:v>
                </c:pt>
                <c:pt idx="2532">
                  <c:v>2.5</c:v>
                </c:pt>
                <c:pt idx="2533">
                  <c:v>3</c:v>
                </c:pt>
                <c:pt idx="2534">
                  <c:v>1</c:v>
                </c:pt>
                <c:pt idx="2535">
                  <c:v>2.25</c:v>
                </c:pt>
                <c:pt idx="2536">
                  <c:v>2.5</c:v>
                </c:pt>
                <c:pt idx="2537">
                  <c:v>2.25</c:v>
                </c:pt>
                <c:pt idx="2538">
                  <c:v>3.5</c:v>
                </c:pt>
                <c:pt idx="2539">
                  <c:v>1</c:v>
                </c:pt>
                <c:pt idx="2540">
                  <c:v>2</c:v>
                </c:pt>
                <c:pt idx="2541">
                  <c:v>2.5</c:v>
                </c:pt>
                <c:pt idx="2542">
                  <c:v>1</c:v>
                </c:pt>
                <c:pt idx="2543">
                  <c:v>2.5</c:v>
                </c:pt>
                <c:pt idx="2544">
                  <c:v>1.75</c:v>
                </c:pt>
                <c:pt idx="2545">
                  <c:v>2.5</c:v>
                </c:pt>
                <c:pt idx="2546">
                  <c:v>2.5</c:v>
                </c:pt>
                <c:pt idx="2547">
                  <c:v>3.25</c:v>
                </c:pt>
                <c:pt idx="2548">
                  <c:v>2.5</c:v>
                </c:pt>
                <c:pt idx="2549">
                  <c:v>2.5</c:v>
                </c:pt>
                <c:pt idx="2550">
                  <c:v>1.5</c:v>
                </c:pt>
                <c:pt idx="2551">
                  <c:v>1.75</c:v>
                </c:pt>
                <c:pt idx="2552">
                  <c:v>2.5</c:v>
                </c:pt>
                <c:pt idx="2553">
                  <c:v>2.5</c:v>
                </c:pt>
                <c:pt idx="2554">
                  <c:v>2.25</c:v>
                </c:pt>
                <c:pt idx="2555">
                  <c:v>2.75</c:v>
                </c:pt>
                <c:pt idx="2556">
                  <c:v>1</c:v>
                </c:pt>
                <c:pt idx="2557">
                  <c:v>2.5</c:v>
                </c:pt>
                <c:pt idx="2558">
                  <c:v>2.75</c:v>
                </c:pt>
                <c:pt idx="2559">
                  <c:v>2.75</c:v>
                </c:pt>
                <c:pt idx="2560">
                  <c:v>3</c:v>
                </c:pt>
                <c:pt idx="2561">
                  <c:v>2.5</c:v>
                </c:pt>
                <c:pt idx="2562">
                  <c:v>2.25</c:v>
                </c:pt>
                <c:pt idx="2563">
                  <c:v>2.25</c:v>
                </c:pt>
                <c:pt idx="2564">
                  <c:v>3</c:v>
                </c:pt>
                <c:pt idx="2565">
                  <c:v>3</c:v>
                </c:pt>
                <c:pt idx="2566">
                  <c:v>2.5</c:v>
                </c:pt>
                <c:pt idx="2567">
                  <c:v>2.75</c:v>
                </c:pt>
                <c:pt idx="2568">
                  <c:v>1.5</c:v>
                </c:pt>
                <c:pt idx="2569">
                  <c:v>2.5</c:v>
                </c:pt>
                <c:pt idx="2570">
                  <c:v>2.25</c:v>
                </c:pt>
                <c:pt idx="2571">
                  <c:v>2.5</c:v>
                </c:pt>
                <c:pt idx="2572">
                  <c:v>1.75</c:v>
                </c:pt>
                <c:pt idx="2573">
                  <c:v>2.25</c:v>
                </c:pt>
                <c:pt idx="2574">
                  <c:v>1.75</c:v>
                </c:pt>
                <c:pt idx="2575">
                  <c:v>2.5</c:v>
                </c:pt>
                <c:pt idx="2576">
                  <c:v>1.75</c:v>
                </c:pt>
                <c:pt idx="2577">
                  <c:v>2.25</c:v>
                </c:pt>
                <c:pt idx="2578">
                  <c:v>3.25</c:v>
                </c:pt>
                <c:pt idx="2579">
                  <c:v>2.5</c:v>
                </c:pt>
                <c:pt idx="2580">
                  <c:v>2.5</c:v>
                </c:pt>
                <c:pt idx="2581">
                  <c:v>1</c:v>
                </c:pt>
                <c:pt idx="2582">
                  <c:v>2.5</c:v>
                </c:pt>
                <c:pt idx="2583">
                  <c:v>1.75</c:v>
                </c:pt>
                <c:pt idx="2584">
                  <c:v>1.5</c:v>
                </c:pt>
                <c:pt idx="2585">
                  <c:v>2.75</c:v>
                </c:pt>
                <c:pt idx="2586">
                  <c:v>2</c:v>
                </c:pt>
                <c:pt idx="2587">
                  <c:v>1</c:v>
                </c:pt>
                <c:pt idx="2588">
                  <c:v>1</c:v>
                </c:pt>
                <c:pt idx="2589">
                  <c:v>1.5</c:v>
                </c:pt>
                <c:pt idx="2590">
                  <c:v>1</c:v>
                </c:pt>
                <c:pt idx="2591">
                  <c:v>1.75</c:v>
                </c:pt>
                <c:pt idx="2592">
                  <c:v>2.5</c:v>
                </c:pt>
                <c:pt idx="2593">
                  <c:v>2.5</c:v>
                </c:pt>
                <c:pt idx="2594">
                  <c:v>2.5</c:v>
                </c:pt>
                <c:pt idx="2595">
                  <c:v>1.75</c:v>
                </c:pt>
                <c:pt idx="2596">
                  <c:v>1.75</c:v>
                </c:pt>
                <c:pt idx="2597">
                  <c:v>2</c:v>
                </c:pt>
                <c:pt idx="2598">
                  <c:v>2</c:v>
                </c:pt>
                <c:pt idx="2599">
                  <c:v>1</c:v>
                </c:pt>
                <c:pt idx="2600">
                  <c:v>2.5</c:v>
                </c:pt>
                <c:pt idx="2601">
                  <c:v>1</c:v>
                </c:pt>
                <c:pt idx="2602">
                  <c:v>1</c:v>
                </c:pt>
                <c:pt idx="2603">
                  <c:v>1</c:v>
                </c:pt>
                <c:pt idx="2604">
                  <c:v>2</c:v>
                </c:pt>
                <c:pt idx="2605">
                  <c:v>1.75</c:v>
                </c:pt>
                <c:pt idx="2606">
                  <c:v>1</c:v>
                </c:pt>
                <c:pt idx="2607">
                  <c:v>2.5</c:v>
                </c:pt>
                <c:pt idx="2608">
                  <c:v>1</c:v>
                </c:pt>
                <c:pt idx="2609">
                  <c:v>2.5</c:v>
                </c:pt>
                <c:pt idx="2610">
                  <c:v>2.5</c:v>
                </c:pt>
                <c:pt idx="2611">
                  <c:v>1</c:v>
                </c:pt>
                <c:pt idx="2612">
                  <c:v>2.5</c:v>
                </c:pt>
                <c:pt idx="2613">
                  <c:v>2.5</c:v>
                </c:pt>
                <c:pt idx="2614">
                  <c:v>2.25</c:v>
                </c:pt>
                <c:pt idx="2615">
                  <c:v>2</c:v>
                </c:pt>
                <c:pt idx="2616">
                  <c:v>1.75</c:v>
                </c:pt>
                <c:pt idx="2617">
                  <c:v>1</c:v>
                </c:pt>
                <c:pt idx="2618">
                  <c:v>3</c:v>
                </c:pt>
                <c:pt idx="2619">
                  <c:v>1</c:v>
                </c:pt>
                <c:pt idx="2620">
                  <c:v>4.5</c:v>
                </c:pt>
                <c:pt idx="2621">
                  <c:v>1</c:v>
                </c:pt>
                <c:pt idx="2622">
                  <c:v>2.5</c:v>
                </c:pt>
                <c:pt idx="2623">
                  <c:v>1</c:v>
                </c:pt>
                <c:pt idx="2624">
                  <c:v>2</c:v>
                </c:pt>
                <c:pt idx="2625">
                  <c:v>2</c:v>
                </c:pt>
                <c:pt idx="2626">
                  <c:v>5.5</c:v>
                </c:pt>
                <c:pt idx="2627">
                  <c:v>2</c:v>
                </c:pt>
                <c:pt idx="2628">
                  <c:v>1</c:v>
                </c:pt>
                <c:pt idx="2629">
                  <c:v>2</c:v>
                </c:pt>
                <c:pt idx="2630">
                  <c:v>2.5</c:v>
                </c:pt>
                <c:pt idx="2631">
                  <c:v>1</c:v>
                </c:pt>
                <c:pt idx="2632">
                  <c:v>1</c:v>
                </c:pt>
                <c:pt idx="2633">
                  <c:v>2.25</c:v>
                </c:pt>
                <c:pt idx="2634">
                  <c:v>3.25</c:v>
                </c:pt>
                <c:pt idx="2635">
                  <c:v>1.75</c:v>
                </c:pt>
                <c:pt idx="2636">
                  <c:v>1</c:v>
                </c:pt>
                <c:pt idx="2637">
                  <c:v>1.75</c:v>
                </c:pt>
                <c:pt idx="2638">
                  <c:v>1.5</c:v>
                </c:pt>
                <c:pt idx="2639">
                  <c:v>1.75</c:v>
                </c:pt>
                <c:pt idx="2640">
                  <c:v>2.25</c:v>
                </c:pt>
                <c:pt idx="2641">
                  <c:v>2.75</c:v>
                </c:pt>
                <c:pt idx="2642">
                  <c:v>1</c:v>
                </c:pt>
                <c:pt idx="2643">
                  <c:v>1.5</c:v>
                </c:pt>
                <c:pt idx="2644">
                  <c:v>4.25</c:v>
                </c:pt>
                <c:pt idx="2645">
                  <c:v>3</c:v>
                </c:pt>
                <c:pt idx="2646">
                  <c:v>1.75</c:v>
                </c:pt>
                <c:pt idx="2647">
                  <c:v>1</c:v>
                </c:pt>
                <c:pt idx="2648">
                  <c:v>2.25</c:v>
                </c:pt>
                <c:pt idx="2649">
                  <c:v>2.5</c:v>
                </c:pt>
                <c:pt idx="2650">
                  <c:v>2.5</c:v>
                </c:pt>
                <c:pt idx="2651">
                  <c:v>2.5</c:v>
                </c:pt>
                <c:pt idx="2652">
                  <c:v>4</c:v>
                </c:pt>
                <c:pt idx="2653">
                  <c:v>2.75</c:v>
                </c:pt>
                <c:pt idx="2654">
                  <c:v>2.75</c:v>
                </c:pt>
                <c:pt idx="2655">
                  <c:v>1.5</c:v>
                </c:pt>
                <c:pt idx="2656">
                  <c:v>2.75</c:v>
                </c:pt>
                <c:pt idx="2657">
                  <c:v>1.75</c:v>
                </c:pt>
                <c:pt idx="2658">
                  <c:v>2.5</c:v>
                </c:pt>
                <c:pt idx="2659">
                  <c:v>1.5</c:v>
                </c:pt>
                <c:pt idx="2660">
                  <c:v>2.5</c:v>
                </c:pt>
                <c:pt idx="2661">
                  <c:v>2.5</c:v>
                </c:pt>
                <c:pt idx="2662">
                  <c:v>2.25</c:v>
                </c:pt>
                <c:pt idx="2663">
                  <c:v>1.75</c:v>
                </c:pt>
                <c:pt idx="2664">
                  <c:v>3</c:v>
                </c:pt>
                <c:pt idx="2665">
                  <c:v>2.25</c:v>
                </c:pt>
                <c:pt idx="2666">
                  <c:v>2.5</c:v>
                </c:pt>
                <c:pt idx="2667">
                  <c:v>2.5</c:v>
                </c:pt>
                <c:pt idx="2668">
                  <c:v>4.5</c:v>
                </c:pt>
                <c:pt idx="2669">
                  <c:v>1</c:v>
                </c:pt>
                <c:pt idx="2670">
                  <c:v>1</c:v>
                </c:pt>
                <c:pt idx="2671">
                  <c:v>1.75</c:v>
                </c:pt>
                <c:pt idx="2672">
                  <c:v>3.25</c:v>
                </c:pt>
                <c:pt idx="2673">
                  <c:v>2.5</c:v>
                </c:pt>
                <c:pt idx="2674">
                  <c:v>1.75</c:v>
                </c:pt>
                <c:pt idx="2675">
                  <c:v>2.5</c:v>
                </c:pt>
                <c:pt idx="2676">
                  <c:v>2.5</c:v>
                </c:pt>
                <c:pt idx="2677">
                  <c:v>1.75</c:v>
                </c:pt>
                <c:pt idx="2678">
                  <c:v>2.75</c:v>
                </c:pt>
                <c:pt idx="2679">
                  <c:v>1</c:v>
                </c:pt>
                <c:pt idx="2680">
                  <c:v>0.75</c:v>
                </c:pt>
                <c:pt idx="2681">
                  <c:v>1</c:v>
                </c:pt>
                <c:pt idx="2682">
                  <c:v>2.5</c:v>
                </c:pt>
                <c:pt idx="2683">
                  <c:v>2.5</c:v>
                </c:pt>
                <c:pt idx="2684">
                  <c:v>1</c:v>
                </c:pt>
                <c:pt idx="2685">
                  <c:v>2</c:v>
                </c:pt>
                <c:pt idx="2686">
                  <c:v>3.25</c:v>
                </c:pt>
                <c:pt idx="2687">
                  <c:v>1</c:v>
                </c:pt>
                <c:pt idx="2688">
                  <c:v>2.25</c:v>
                </c:pt>
                <c:pt idx="2689">
                  <c:v>1.75</c:v>
                </c:pt>
                <c:pt idx="2690">
                  <c:v>2.5</c:v>
                </c:pt>
                <c:pt idx="2691">
                  <c:v>2.5</c:v>
                </c:pt>
                <c:pt idx="2692">
                  <c:v>2.25</c:v>
                </c:pt>
                <c:pt idx="2693">
                  <c:v>2.25</c:v>
                </c:pt>
                <c:pt idx="2694">
                  <c:v>3.5</c:v>
                </c:pt>
                <c:pt idx="2695">
                  <c:v>2.5</c:v>
                </c:pt>
                <c:pt idx="2696">
                  <c:v>1</c:v>
                </c:pt>
                <c:pt idx="2697">
                  <c:v>1</c:v>
                </c:pt>
                <c:pt idx="2698">
                  <c:v>1</c:v>
                </c:pt>
                <c:pt idx="2699">
                  <c:v>1.5</c:v>
                </c:pt>
                <c:pt idx="2700">
                  <c:v>2</c:v>
                </c:pt>
                <c:pt idx="2701">
                  <c:v>1</c:v>
                </c:pt>
                <c:pt idx="2702">
                  <c:v>2.75</c:v>
                </c:pt>
                <c:pt idx="2703">
                  <c:v>1</c:v>
                </c:pt>
                <c:pt idx="2704">
                  <c:v>1.5</c:v>
                </c:pt>
                <c:pt idx="2705">
                  <c:v>1</c:v>
                </c:pt>
                <c:pt idx="2706">
                  <c:v>1</c:v>
                </c:pt>
                <c:pt idx="2707">
                  <c:v>2.75</c:v>
                </c:pt>
                <c:pt idx="2708">
                  <c:v>2.75</c:v>
                </c:pt>
                <c:pt idx="2709">
                  <c:v>1.75</c:v>
                </c:pt>
                <c:pt idx="2710">
                  <c:v>2.5</c:v>
                </c:pt>
                <c:pt idx="2711">
                  <c:v>2.5</c:v>
                </c:pt>
                <c:pt idx="2712">
                  <c:v>1</c:v>
                </c:pt>
                <c:pt idx="2713">
                  <c:v>3.5</c:v>
                </c:pt>
                <c:pt idx="2714">
                  <c:v>1.75</c:v>
                </c:pt>
                <c:pt idx="2715">
                  <c:v>1</c:v>
                </c:pt>
                <c:pt idx="2716">
                  <c:v>1.75</c:v>
                </c:pt>
                <c:pt idx="2717">
                  <c:v>2.75</c:v>
                </c:pt>
                <c:pt idx="2718">
                  <c:v>1</c:v>
                </c:pt>
                <c:pt idx="2719">
                  <c:v>2.75</c:v>
                </c:pt>
                <c:pt idx="2720">
                  <c:v>1</c:v>
                </c:pt>
                <c:pt idx="2721">
                  <c:v>1</c:v>
                </c:pt>
                <c:pt idx="2722">
                  <c:v>2.5</c:v>
                </c:pt>
                <c:pt idx="2723">
                  <c:v>1</c:v>
                </c:pt>
                <c:pt idx="2724">
                  <c:v>3</c:v>
                </c:pt>
                <c:pt idx="2725">
                  <c:v>2.5</c:v>
                </c:pt>
                <c:pt idx="2726">
                  <c:v>2.25</c:v>
                </c:pt>
                <c:pt idx="2727">
                  <c:v>2.5</c:v>
                </c:pt>
                <c:pt idx="2728">
                  <c:v>2.75</c:v>
                </c:pt>
                <c:pt idx="2729">
                  <c:v>1</c:v>
                </c:pt>
                <c:pt idx="2730">
                  <c:v>2</c:v>
                </c:pt>
                <c:pt idx="2731">
                  <c:v>1</c:v>
                </c:pt>
                <c:pt idx="2732">
                  <c:v>2.25</c:v>
                </c:pt>
                <c:pt idx="2733">
                  <c:v>1</c:v>
                </c:pt>
                <c:pt idx="2734">
                  <c:v>1.75</c:v>
                </c:pt>
                <c:pt idx="2735">
                  <c:v>2.75</c:v>
                </c:pt>
                <c:pt idx="2736">
                  <c:v>1.75</c:v>
                </c:pt>
                <c:pt idx="2737">
                  <c:v>1.75</c:v>
                </c:pt>
                <c:pt idx="2738">
                  <c:v>2.5</c:v>
                </c:pt>
                <c:pt idx="2739">
                  <c:v>2.25</c:v>
                </c:pt>
                <c:pt idx="2740">
                  <c:v>2.5</c:v>
                </c:pt>
                <c:pt idx="2741">
                  <c:v>1.75</c:v>
                </c:pt>
                <c:pt idx="2742">
                  <c:v>2.75</c:v>
                </c:pt>
                <c:pt idx="2743">
                  <c:v>2.5</c:v>
                </c:pt>
                <c:pt idx="2744">
                  <c:v>1.75</c:v>
                </c:pt>
                <c:pt idx="2745">
                  <c:v>2</c:v>
                </c:pt>
                <c:pt idx="2746">
                  <c:v>2.5</c:v>
                </c:pt>
                <c:pt idx="2747">
                  <c:v>3</c:v>
                </c:pt>
                <c:pt idx="2748">
                  <c:v>2.5</c:v>
                </c:pt>
                <c:pt idx="2749">
                  <c:v>2.25</c:v>
                </c:pt>
                <c:pt idx="2750">
                  <c:v>2.5</c:v>
                </c:pt>
                <c:pt idx="2751">
                  <c:v>1.5</c:v>
                </c:pt>
                <c:pt idx="2752">
                  <c:v>2.5</c:v>
                </c:pt>
                <c:pt idx="2753">
                  <c:v>2.5</c:v>
                </c:pt>
                <c:pt idx="2754">
                  <c:v>3.5</c:v>
                </c:pt>
                <c:pt idx="2755">
                  <c:v>2.5</c:v>
                </c:pt>
                <c:pt idx="2756">
                  <c:v>1.75</c:v>
                </c:pt>
                <c:pt idx="2757">
                  <c:v>1</c:v>
                </c:pt>
                <c:pt idx="2758">
                  <c:v>2</c:v>
                </c:pt>
                <c:pt idx="2759">
                  <c:v>1</c:v>
                </c:pt>
                <c:pt idx="2760">
                  <c:v>1.75</c:v>
                </c:pt>
                <c:pt idx="2761">
                  <c:v>3.5</c:v>
                </c:pt>
                <c:pt idx="2762">
                  <c:v>1.75</c:v>
                </c:pt>
                <c:pt idx="2763">
                  <c:v>2.5</c:v>
                </c:pt>
                <c:pt idx="2764">
                  <c:v>1.75</c:v>
                </c:pt>
                <c:pt idx="2765">
                  <c:v>2.25</c:v>
                </c:pt>
                <c:pt idx="2766">
                  <c:v>1.75</c:v>
                </c:pt>
                <c:pt idx="2767">
                  <c:v>2.5</c:v>
                </c:pt>
                <c:pt idx="2768">
                  <c:v>2.75</c:v>
                </c:pt>
                <c:pt idx="2769">
                  <c:v>2</c:v>
                </c:pt>
                <c:pt idx="2770">
                  <c:v>1</c:v>
                </c:pt>
                <c:pt idx="2771">
                  <c:v>1.75</c:v>
                </c:pt>
                <c:pt idx="2772">
                  <c:v>3.5</c:v>
                </c:pt>
                <c:pt idx="2773">
                  <c:v>2.5</c:v>
                </c:pt>
                <c:pt idx="2774">
                  <c:v>2.5</c:v>
                </c:pt>
                <c:pt idx="2775">
                  <c:v>1</c:v>
                </c:pt>
                <c:pt idx="2776">
                  <c:v>1.5</c:v>
                </c:pt>
                <c:pt idx="2777">
                  <c:v>2.5</c:v>
                </c:pt>
                <c:pt idx="2778">
                  <c:v>3.5</c:v>
                </c:pt>
                <c:pt idx="2779">
                  <c:v>2.5</c:v>
                </c:pt>
                <c:pt idx="2780">
                  <c:v>2.5</c:v>
                </c:pt>
                <c:pt idx="2781">
                  <c:v>3.5</c:v>
                </c:pt>
                <c:pt idx="2782">
                  <c:v>2</c:v>
                </c:pt>
                <c:pt idx="2783">
                  <c:v>1.75</c:v>
                </c:pt>
                <c:pt idx="2784">
                  <c:v>2.75</c:v>
                </c:pt>
                <c:pt idx="2785">
                  <c:v>1</c:v>
                </c:pt>
                <c:pt idx="2786">
                  <c:v>1.75</c:v>
                </c:pt>
                <c:pt idx="2787">
                  <c:v>2.5</c:v>
                </c:pt>
                <c:pt idx="2788">
                  <c:v>1.5</c:v>
                </c:pt>
                <c:pt idx="2789">
                  <c:v>1</c:v>
                </c:pt>
                <c:pt idx="2790">
                  <c:v>3.75</c:v>
                </c:pt>
                <c:pt idx="2791">
                  <c:v>1</c:v>
                </c:pt>
                <c:pt idx="2792">
                  <c:v>2.5</c:v>
                </c:pt>
                <c:pt idx="2793">
                  <c:v>1.75</c:v>
                </c:pt>
                <c:pt idx="2794">
                  <c:v>3.5</c:v>
                </c:pt>
                <c:pt idx="2795">
                  <c:v>2</c:v>
                </c:pt>
                <c:pt idx="2796">
                  <c:v>1</c:v>
                </c:pt>
                <c:pt idx="2797">
                  <c:v>1.75</c:v>
                </c:pt>
                <c:pt idx="2798">
                  <c:v>2.5</c:v>
                </c:pt>
                <c:pt idx="2799">
                  <c:v>1.75</c:v>
                </c:pt>
                <c:pt idx="2800">
                  <c:v>2.5</c:v>
                </c:pt>
                <c:pt idx="2801">
                  <c:v>3</c:v>
                </c:pt>
                <c:pt idx="2802">
                  <c:v>1</c:v>
                </c:pt>
                <c:pt idx="2803">
                  <c:v>1</c:v>
                </c:pt>
                <c:pt idx="2804">
                  <c:v>1.75</c:v>
                </c:pt>
                <c:pt idx="2805">
                  <c:v>3</c:v>
                </c:pt>
                <c:pt idx="2806">
                  <c:v>2.75</c:v>
                </c:pt>
                <c:pt idx="2807">
                  <c:v>2.5</c:v>
                </c:pt>
                <c:pt idx="2808">
                  <c:v>1.75</c:v>
                </c:pt>
                <c:pt idx="2809">
                  <c:v>2.5</c:v>
                </c:pt>
                <c:pt idx="2810">
                  <c:v>1.75</c:v>
                </c:pt>
                <c:pt idx="2811">
                  <c:v>3.5</c:v>
                </c:pt>
                <c:pt idx="2812">
                  <c:v>2</c:v>
                </c:pt>
                <c:pt idx="2813">
                  <c:v>1</c:v>
                </c:pt>
                <c:pt idx="2814">
                  <c:v>3</c:v>
                </c:pt>
                <c:pt idx="2815">
                  <c:v>1.75</c:v>
                </c:pt>
                <c:pt idx="2816">
                  <c:v>1</c:v>
                </c:pt>
                <c:pt idx="2817">
                  <c:v>1</c:v>
                </c:pt>
                <c:pt idx="2818">
                  <c:v>3.75</c:v>
                </c:pt>
                <c:pt idx="2819">
                  <c:v>2.5</c:v>
                </c:pt>
                <c:pt idx="2820">
                  <c:v>1</c:v>
                </c:pt>
                <c:pt idx="2821">
                  <c:v>1</c:v>
                </c:pt>
                <c:pt idx="2822">
                  <c:v>2.5</c:v>
                </c:pt>
                <c:pt idx="2823">
                  <c:v>2</c:v>
                </c:pt>
                <c:pt idx="2824">
                  <c:v>2.25</c:v>
                </c:pt>
                <c:pt idx="2825">
                  <c:v>2.5</c:v>
                </c:pt>
                <c:pt idx="2826">
                  <c:v>2.5</c:v>
                </c:pt>
                <c:pt idx="2827">
                  <c:v>2.75</c:v>
                </c:pt>
                <c:pt idx="2828">
                  <c:v>3.5</c:v>
                </c:pt>
                <c:pt idx="2829">
                  <c:v>1</c:v>
                </c:pt>
                <c:pt idx="2830">
                  <c:v>3</c:v>
                </c:pt>
                <c:pt idx="2831">
                  <c:v>2.25</c:v>
                </c:pt>
                <c:pt idx="2832">
                  <c:v>2</c:v>
                </c:pt>
                <c:pt idx="2833">
                  <c:v>1.75</c:v>
                </c:pt>
                <c:pt idx="2834">
                  <c:v>2.75</c:v>
                </c:pt>
                <c:pt idx="2835">
                  <c:v>2.25</c:v>
                </c:pt>
                <c:pt idx="2836">
                  <c:v>3.25</c:v>
                </c:pt>
                <c:pt idx="2837">
                  <c:v>1.75</c:v>
                </c:pt>
                <c:pt idx="2838">
                  <c:v>2.25</c:v>
                </c:pt>
                <c:pt idx="2839">
                  <c:v>1.75</c:v>
                </c:pt>
                <c:pt idx="2840">
                  <c:v>1</c:v>
                </c:pt>
                <c:pt idx="2841">
                  <c:v>1</c:v>
                </c:pt>
                <c:pt idx="2842">
                  <c:v>1.75</c:v>
                </c:pt>
                <c:pt idx="2843">
                  <c:v>1</c:v>
                </c:pt>
                <c:pt idx="2844">
                  <c:v>1</c:v>
                </c:pt>
                <c:pt idx="2845">
                  <c:v>4.5</c:v>
                </c:pt>
                <c:pt idx="2846">
                  <c:v>3.25</c:v>
                </c:pt>
                <c:pt idx="2847">
                  <c:v>3.5</c:v>
                </c:pt>
                <c:pt idx="2848">
                  <c:v>1.75</c:v>
                </c:pt>
                <c:pt idx="2849">
                  <c:v>1.75</c:v>
                </c:pt>
                <c:pt idx="2850">
                  <c:v>2.5</c:v>
                </c:pt>
                <c:pt idx="2851">
                  <c:v>2</c:v>
                </c:pt>
                <c:pt idx="2852">
                  <c:v>2.5</c:v>
                </c:pt>
                <c:pt idx="2853">
                  <c:v>1</c:v>
                </c:pt>
                <c:pt idx="2854">
                  <c:v>1.5</c:v>
                </c:pt>
                <c:pt idx="2855">
                  <c:v>3</c:v>
                </c:pt>
                <c:pt idx="2856">
                  <c:v>2.5</c:v>
                </c:pt>
                <c:pt idx="2857">
                  <c:v>2.5</c:v>
                </c:pt>
                <c:pt idx="2858">
                  <c:v>3.5</c:v>
                </c:pt>
                <c:pt idx="2859">
                  <c:v>2</c:v>
                </c:pt>
                <c:pt idx="2860">
                  <c:v>3.25</c:v>
                </c:pt>
                <c:pt idx="2861">
                  <c:v>1</c:v>
                </c:pt>
                <c:pt idx="2862">
                  <c:v>1.75</c:v>
                </c:pt>
                <c:pt idx="2863">
                  <c:v>3.5</c:v>
                </c:pt>
                <c:pt idx="2864">
                  <c:v>3.25</c:v>
                </c:pt>
                <c:pt idx="2865">
                  <c:v>1</c:v>
                </c:pt>
                <c:pt idx="2866">
                  <c:v>2.25</c:v>
                </c:pt>
                <c:pt idx="2867">
                  <c:v>1.75</c:v>
                </c:pt>
                <c:pt idx="2868">
                  <c:v>1.75</c:v>
                </c:pt>
                <c:pt idx="2869">
                  <c:v>2.75</c:v>
                </c:pt>
                <c:pt idx="2870">
                  <c:v>1.75</c:v>
                </c:pt>
                <c:pt idx="2871">
                  <c:v>1</c:v>
                </c:pt>
                <c:pt idx="2872">
                  <c:v>2.25</c:v>
                </c:pt>
                <c:pt idx="2873">
                  <c:v>2.25</c:v>
                </c:pt>
                <c:pt idx="2874">
                  <c:v>1</c:v>
                </c:pt>
                <c:pt idx="2875">
                  <c:v>1.75</c:v>
                </c:pt>
                <c:pt idx="2876">
                  <c:v>1.75</c:v>
                </c:pt>
                <c:pt idx="2877">
                  <c:v>2</c:v>
                </c:pt>
                <c:pt idx="2878">
                  <c:v>1</c:v>
                </c:pt>
                <c:pt idx="2879">
                  <c:v>2.25</c:v>
                </c:pt>
                <c:pt idx="2880">
                  <c:v>1.75</c:v>
                </c:pt>
                <c:pt idx="2881">
                  <c:v>1.75</c:v>
                </c:pt>
                <c:pt idx="2882">
                  <c:v>1.75</c:v>
                </c:pt>
                <c:pt idx="2883">
                  <c:v>1.5</c:v>
                </c:pt>
                <c:pt idx="2884">
                  <c:v>3.75</c:v>
                </c:pt>
                <c:pt idx="2885">
                  <c:v>2.5</c:v>
                </c:pt>
                <c:pt idx="2886">
                  <c:v>2</c:v>
                </c:pt>
                <c:pt idx="2887">
                  <c:v>2.25</c:v>
                </c:pt>
                <c:pt idx="2888">
                  <c:v>1.75</c:v>
                </c:pt>
                <c:pt idx="2889">
                  <c:v>2.25</c:v>
                </c:pt>
                <c:pt idx="2890">
                  <c:v>1</c:v>
                </c:pt>
                <c:pt idx="2891">
                  <c:v>1</c:v>
                </c:pt>
                <c:pt idx="2892">
                  <c:v>1.75</c:v>
                </c:pt>
                <c:pt idx="2893">
                  <c:v>1.75</c:v>
                </c:pt>
                <c:pt idx="2894">
                  <c:v>3.5</c:v>
                </c:pt>
                <c:pt idx="2895">
                  <c:v>1</c:v>
                </c:pt>
                <c:pt idx="2896">
                  <c:v>3.25</c:v>
                </c:pt>
                <c:pt idx="2897">
                  <c:v>2</c:v>
                </c:pt>
                <c:pt idx="2898">
                  <c:v>1.5</c:v>
                </c:pt>
                <c:pt idx="2899">
                  <c:v>3.25</c:v>
                </c:pt>
                <c:pt idx="2900">
                  <c:v>2.5</c:v>
                </c:pt>
                <c:pt idx="2901">
                  <c:v>1</c:v>
                </c:pt>
                <c:pt idx="2902">
                  <c:v>2.25</c:v>
                </c:pt>
                <c:pt idx="2903">
                  <c:v>2.5</c:v>
                </c:pt>
                <c:pt idx="2904">
                  <c:v>2.75</c:v>
                </c:pt>
                <c:pt idx="2905">
                  <c:v>1.5</c:v>
                </c:pt>
                <c:pt idx="2906">
                  <c:v>2</c:v>
                </c:pt>
                <c:pt idx="2907">
                  <c:v>3.5</c:v>
                </c:pt>
                <c:pt idx="2908">
                  <c:v>3.5</c:v>
                </c:pt>
                <c:pt idx="2909">
                  <c:v>2.25</c:v>
                </c:pt>
                <c:pt idx="2910">
                  <c:v>1.75</c:v>
                </c:pt>
                <c:pt idx="2911">
                  <c:v>1</c:v>
                </c:pt>
                <c:pt idx="2912">
                  <c:v>1</c:v>
                </c:pt>
                <c:pt idx="2913">
                  <c:v>3.5</c:v>
                </c:pt>
                <c:pt idx="2914">
                  <c:v>1.75</c:v>
                </c:pt>
                <c:pt idx="2915">
                  <c:v>1.75</c:v>
                </c:pt>
                <c:pt idx="2916">
                  <c:v>1</c:v>
                </c:pt>
                <c:pt idx="2917">
                  <c:v>1.5</c:v>
                </c:pt>
                <c:pt idx="2918">
                  <c:v>1</c:v>
                </c:pt>
                <c:pt idx="2919">
                  <c:v>2.5</c:v>
                </c:pt>
                <c:pt idx="2920">
                  <c:v>1.75</c:v>
                </c:pt>
                <c:pt idx="2921">
                  <c:v>1</c:v>
                </c:pt>
                <c:pt idx="2922">
                  <c:v>2.5</c:v>
                </c:pt>
                <c:pt idx="2923">
                  <c:v>1</c:v>
                </c:pt>
                <c:pt idx="2924">
                  <c:v>2.5</c:v>
                </c:pt>
                <c:pt idx="2925">
                  <c:v>2.5</c:v>
                </c:pt>
                <c:pt idx="2926">
                  <c:v>2</c:v>
                </c:pt>
                <c:pt idx="2927">
                  <c:v>1</c:v>
                </c:pt>
                <c:pt idx="2928">
                  <c:v>2.25</c:v>
                </c:pt>
                <c:pt idx="2929">
                  <c:v>1</c:v>
                </c:pt>
                <c:pt idx="2930">
                  <c:v>1</c:v>
                </c:pt>
                <c:pt idx="2931">
                  <c:v>3.5</c:v>
                </c:pt>
                <c:pt idx="2932">
                  <c:v>1</c:v>
                </c:pt>
                <c:pt idx="2933">
                  <c:v>1.75</c:v>
                </c:pt>
                <c:pt idx="2934">
                  <c:v>2.5</c:v>
                </c:pt>
                <c:pt idx="2935">
                  <c:v>1.5</c:v>
                </c:pt>
                <c:pt idx="2936">
                  <c:v>2.5</c:v>
                </c:pt>
                <c:pt idx="2937">
                  <c:v>2</c:v>
                </c:pt>
                <c:pt idx="2938">
                  <c:v>2</c:v>
                </c:pt>
                <c:pt idx="2939">
                  <c:v>3</c:v>
                </c:pt>
                <c:pt idx="2940">
                  <c:v>2.5</c:v>
                </c:pt>
                <c:pt idx="2941">
                  <c:v>1</c:v>
                </c:pt>
                <c:pt idx="2942">
                  <c:v>2.75</c:v>
                </c:pt>
                <c:pt idx="2943">
                  <c:v>3.5</c:v>
                </c:pt>
                <c:pt idx="2944">
                  <c:v>2.5</c:v>
                </c:pt>
                <c:pt idx="2945">
                  <c:v>1.75</c:v>
                </c:pt>
                <c:pt idx="2946">
                  <c:v>2.5</c:v>
                </c:pt>
                <c:pt idx="2947">
                  <c:v>1</c:v>
                </c:pt>
                <c:pt idx="2948">
                  <c:v>1</c:v>
                </c:pt>
                <c:pt idx="2949">
                  <c:v>1.75</c:v>
                </c:pt>
                <c:pt idx="2950">
                  <c:v>1</c:v>
                </c:pt>
                <c:pt idx="2951">
                  <c:v>2.75</c:v>
                </c:pt>
                <c:pt idx="2952">
                  <c:v>1.75</c:v>
                </c:pt>
                <c:pt idx="2953">
                  <c:v>2.5</c:v>
                </c:pt>
                <c:pt idx="2954">
                  <c:v>2.75</c:v>
                </c:pt>
                <c:pt idx="2955">
                  <c:v>1</c:v>
                </c:pt>
                <c:pt idx="2956">
                  <c:v>2.25</c:v>
                </c:pt>
                <c:pt idx="2957">
                  <c:v>1</c:v>
                </c:pt>
                <c:pt idx="2958">
                  <c:v>2.5</c:v>
                </c:pt>
                <c:pt idx="2959">
                  <c:v>1.5</c:v>
                </c:pt>
                <c:pt idx="2960">
                  <c:v>1</c:v>
                </c:pt>
                <c:pt idx="2961">
                  <c:v>1</c:v>
                </c:pt>
                <c:pt idx="2962">
                  <c:v>1</c:v>
                </c:pt>
                <c:pt idx="2963">
                  <c:v>1.5</c:v>
                </c:pt>
                <c:pt idx="2964">
                  <c:v>2.75</c:v>
                </c:pt>
                <c:pt idx="2965">
                  <c:v>1</c:v>
                </c:pt>
                <c:pt idx="2966">
                  <c:v>1.5</c:v>
                </c:pt>
                <c:pt idx="2967">
                  <c:v>1</c:v>
                </c:pt>
                <c:pt idx="2968">
                  <c:v>1.75</c:v>
                </c:pt>
                <c:pt idx="2969">
                  <c:v>2.25</c:v>
                </c:pt>
                <c:pt idx="2970">
                  <c:v>1.75</c:v>
                </c:pt>
                <c:pt idx="2971">
                  <c:v>1</c:v>
                </c:pt>
                <c:pt idx="2972">
                  <c:v>2.5</c:v>
                </c:pt>
                <c:pt idx="2973">
                  <c:v>1</c:v>
                </c:pt>
                <c:pt idx="2974">
                  <c:v>3.5</c:v>
                </c:pt>
                <c:pt idx="2975">
                  <c:v>2.5</c:v>
                </c:pt>
                <c:pt idx="2976">
                  <c:v>1.5</c:v>
                </c:pt>
                <c:pt idx="2977">
                  <c:v>1.5</c:v>
                </c:pt>
                <c:pt idx="2978">
                  <c:v>1.5</c:v>
                </c:pt>
                <c:pt idx="2979">
                  <c:v>2.5</c:v>
                </c:pt>
                <c:pt idx="2980">
                  <c:v>1.75</c:v>
                </c:pt>
                <c:pt idx="2981">
                  <c:v>1.75</c:v>
                </c:pt>
                <c:pt idx="2982">
                  <c:v>2.5</c:v>
                </c:pt>
                <c:pt idx="2983">
                  <c:v>3</c:v>
                </c:pt>
                <c:pt idx="2984">
                  <c:v>2.75</c:v>
                </c:pt>
                <c:pt idx="2985">
                  <c:v>2.25</c:v>
                </c:pt>
                <c:pt idx="2986">
                  <c:v>2.75</c:v>
                </c:pt>
                <c:pt idx="2987">
                  <c:v>2.5</c:v>
                </c:pt>
                <c:pt idx="2988">
                  <c:v>2.5</c:v>
                </c:pt>
                <c:pt idx="2989">
                  <c:v>2.5</c:v>
                </c:pt>
                <c:pt idx="2990">
                  <c:v>1.75</c:v>
                </c:pt>
                <c:pt idx="2991">
                  <c:v>2.25</c:v>
                </c:pt>
                <c:pt idx="2992">
                  <c:v>1</c:v>
                </c:pt>
                <c:pt idx="2993">
                  <c:v>1.75</c:v>
                </c:pt>
                <c:pt idx="2994">
                  <c:v>2</c:v>
                </c:pt>
                <c:pt idx="2995">
                  <c:v>2.5</c:v>
                </c:pt>
                <c:pt idx="2996">
                  <c:v>2</c:v>
                </c:pt>
                <c:pt idx="2997">
                  <c:v>1.75</c:v>
                </c:pt>
                <c:pt idx="2998">
                  <c:v>1.75</c:v>
                </c:pt>
                <c:pt idx="2999">
                  <c:v>2</c:v>
                </c:pt>
                <c:pt idx="3000">
                  <c:v>2.75</c:v>
                </c:pt>
                <c:pt idx="3001">
                  <c:v>1.75</c:v>
                </c:pt>
                <c:pt idx="3002">
                  <c:v>2.25</c:v>
                </c:pt>
                <c:pt idx="3003">
                  <c:v>1.75</c:v>
                </c:pt>
                <c:pt idx="3004">
                  <c:v>1.5</c:v>
                </c:pt>
                <c:pt idx="3005">
                  <c:v>2.5</c:v>
                </c:pt>
                <c:pt idx="3006">
                  <c:v>2</c:v>
                </c:pt>
                <c:pt idx="3007">
                  <c:v>2</c:v>
                </c:pt>
                <c:pt idx="3008">
                  <c:v>2.25</c:v>
                </c:pt>
                <c:pt idx="3009">
                  <c:v>3.25</c:v>
                </c:pt>
                <c:pt idx="3010">
                  <c:v>1</c:v>
                </c:pt>
                <c:pt idx="3011">
                  <c:v>2.5</c:v>
                </c:pt>
                <c:pt idx="3012">
                  <c:v>2.5</c:v>
                </c:pt>
                <c:pt idx="3013">
                  <c:v>1</c:v>
                </c:pt>
                <c:pt idx="3014">
                  <c:v>1.5</c:v>
                </c:pt>
                <c:pt idx="3015">
                  <c:v>3</c:v>
                </c:pt>
                <c:pt idx="3016">
                  <c:v>2.75</c:v>
                </c:pt>
                <c:pt idx="3017">
                  <c:v>1.75</c:v>
                </c:pt>
                <c:pt idx="3018">
                  <c:v>2</c:v>
                </c:pt>
                <c:pt idx="3019">
                  <c:v>1</c:v>
                </c:pt>
                <c:pt idx="3020">
                  <c:v>5.5</c:v>
                </c:pt>
                <c:pt idx="3021">
                  <c:v>2.75</c:v>
                </c:pt>
                <c:pt idx="3022">
                  <c:v>2.75</c:v>
                </c:pt>
                <c:pt idx="3023">
                  <c:v>1</c:v>
                </c:pt>
                <c:pt idx="3024">
                  <c:v>2</c:v>
                </c:pt>
                <c:pt idx="3025">
                  <c:v>1</c:v>
                </c:pt>
                <c:pt idx="3026">
                  <c:v>2.5</c:v>
                </c:pt>
                <c:pt idx="3027">
                  <c:v>1.5</c:v>
                </c:pt>
                <c:pt idx="3028">
                  <c:v>3</c:v>
                </c:pt>
                <c:pt idx="3029">
                  <c:v>2.5</c:v>
                </c:pt>
                <c:pt idx="3030">
                  <c:v>2.25</c:v>
                </c:pt>
                <c:pt idx="3031">
                  <c:v>0.75</c:v>
                </c:pt>
                <c:pt idx="3032">
                  <c:v>1</c:v>
                </c:pt>
                <c:pt idx="3033">
                  <c:v>1</c:v>
                </c:pt>
                <c:pt idx="3034">
                  <c:v>1</c:v>
                </c:pt>
                <c:pt idx="3035">
                  <c:v>3.5</c:v>
                </c:pt>
                <c:pt idx="3036">
                  <c:v>1</c:v>
                </c:pt>
                <c:pt idx="3037">
                  <c:v>1.75</c:v>
                </c:pt>
                <c:pt idx="3038">
                  <c:v>1</c:v>
                </c:pt>
                <c:pt idx="3039">
                  <c:v>4.25</c:v>
                </c:pt>
                <c:pt idx="3040">
                  <c:v>2.5</c:v>
                </c:pt>
                <c:pt idx="3041">
                  <c:v>2.75</c:v>
                </c:pt>
                <c:pt idx="3042">
                  <c:v>1</c:v>
                </c:pt>
                <c:pt idx="3043">
                  <c:v>1</c:v>
                </c:pt>
                <c:pt idx="3044">
                  <c:v>1</c:v>
                </c:pt>
                <c:pt idx="3045">
                  <c:v>2.5</c:v>
                </c:pt>
                <c:pt idx="3046">
                  <c:v>1</c:v>
                </c:pt>
                <c:pt idx="3047">
                  <c:v>1</c:v>
                </c:pt>
                <c:pt idx="3048">
                  <c:v>2.5</c:v>
                </c:pt>
                <c:pt idx="3049">
                  <c:v>1.75</c:v>
                </c:pt>
                <c:pt idx="3050">
                  <c:v>1</c:v>
                </c:pt>
                <c:pt idx="3051">
                  <c:v>1.75</c:v>
                </c:pt>
                <c:pt idx="3052">
                  <c:v>1.75</c:v>
                </c:pt>
                <c:pt idx="3053">
                  <c:v>2.5</c:v>
                </c:pt>
                <c:pt idx="3054">
                  <c:v>1</c:v>
                </c:pt>
                <c:pt idx="3055">
                  <c:v>2.25</c:v>
                </c:pt>
                <c:pt idx="3056">
                  <c:v>2</c:v>
                </c:pt>
                <c:pt idx="3057">
                  <c:v>1.5</c:v>
                </c:pt>
                <c:pt idx="3058">
                  <c:v>2.5</c:v>
                </c:pt>
                <c:pt idx="3059">
                  <c:v>1.75</c:v>
                </c:pt>
                <c:pt idx="3060">
                  <c:v>2.25</c:v>
                </c:pt>
                <c:pt idx="3061">
                  <c:v>1.75</c:v>
                </c:pt>
                <c:pt idx="3062">
                  <c:v>1</c:v>
                </c:pt>
                <c:pt idx="3063">
                  <c:v>1</c:v>
                </c:pt>
                <c:pt idx="3064">
                  <c:v>2.25</c:v>
                </c:pt>
                <c:pt idx="3065">
                  <c:v>3.25</c:v>
                </c:pt>
                <c:pt idx="3066">
                  <c:v>2.5</c:v>
                </c:pt>
                <c:pt idx="3067">
                  <c:v>2.5</c:v>
                </c:pt>
                <c:pt idx="3068">
                  <c:v>2.5</c:v>
                </c:pt>
                <c:pt idx="3069">
                  <c:v>1.75</c:v>
                </c:pt>
                <c:pt idx="3070">
                  <c:v>3.5</c:v>
                </c:pt>
                <c:pt idx="3071">
                  <c:v>2.5</c:v>
                </c:pt>
                <c:pt idx="3072">
                  <c:v>1</c:v>
                </c:pt>
                <c:pt idx="3073">
                  <c:v>1.5</c:v>
                </c:pt>
                <c:pt idx="3074">
                  <c:v>1</c:v>
                </c:pt>
                <c:pt idx="3075">
                  <c:v>2</c:v>
                </c:pt>
                <c:pt idx="3076">
                  <c:v>3.25</c:v>
                </c:pt>
                <c:pt idx="3077">
                  <c:v>1</c:v>
                </c:pt>
                <c:pt idx="3078">
                  <c:v>1</c:v>
                </c:pt>
                <c:pt idx="3079">
                  <c:v>2</c:v>
                </c:pt>
                <c:pt idx="3080">
                  <c:v>2</c:v>
                </c:pt>
                <c:pt idx="3081">
                  <c:v>1</c:v>
                </c:pt>
                <c:pt idx="3082">
                  <c:v>1.75</c:v>
                </c:pt>
                <c:pt idx="3083">
                  <c:v>2</c:v>
                </c:pt>
                <c:pt idx="3084">
                  <c:v>1</c:v>
                </c:pt>
                <c:pt idx="3085">
                  <c:v>2</c:v>
                </c:pt>
                <c:pt idx="3086">
                  <c:v>1</c:v>
                </c:pt>
                <c:pt idx="3087">
                  <c:v>2.5</c:v>
                </c:pt>
                <c:pt idx="3088">
                  <c:v>2.5</c:v>
                </c:pt>
                <c:pt idx="3089">
                  <c:v>2.5</c:v>
                </c:pt>
                <c:pt idx="3090">
                  <c:v>2</c:v>
                </c:pt>
                <c:pt idx="3091">
                  <c:v>2.5</c:v>
                </c:pt>
                <c:pt idx="3092">
                  <c:v>2.5</c:v>
                </c:pt>
                <c:pt idx="3093">
                  <c:v>2.5</c:v>
                </c:pt>
                <c:pt idx="3094">
                  <c:v>1</c:v>
                </c:pt>
                <c:pt idx="3095">
                  <c:v>1</c:v>
                </c:pt>
                <c:pt idx="3096">
                  <c:v>1</c:v>
                </c:pt>
                <c:pt idx="3097">
                  <c:v>1</c:v>
                </c:pt>
                <c:pt idx="3098">
                  <c:v>2.5</c:v>
                </c:pt>
                <c:pt idx="3099">
                  <c:v>2</c:v>
                </c:pt>
                <c:pt idx="3100">
                  <c:v>5.5</c:v>
                </c:pt>
                <c:pt idx="3101">
                  <c:v>1.75</c:v>
                </c:pt>
                <c:pt idx="3102">
                  <c:v>2.5</c:v>
                </c:pt>
                <c:pt idx="3103">
                  <c:v>3</c:v>
                </c:pt>
                <c:pt idx="3104">
                  <c:v>1.75</c:v>
                </c:pt>
                <c:pt idx="3105">
                  <c:v>2.5</c:v>
                </c:pt>
                <c:pt idx="3106">
                  <c:v>2</c:v>
                </c:pt>
                <c:pt idx="3107">
                  <c:v>1.75</c:v>
                </c:pt>
                <c:pt idx="3108">
                  <c:v>1</c:v>
                </c:pt>
                <c:pt idx="3109">
                  <c:v>1</c:v>
                </c:pt>
                <c:pt idx="3110">
                  <c:v>3</c:v>
                </c:pt>
                <c:pt idx="3111">
                  <c:v>1.5</c:v>
                </c:pt>
                <c:pt idx="3112">
                  <c:v>1.75</c:v>
                </c:pt>
                <c:pt idx="3113">
                  <c:v>2.5</c:v>
                </c:pt>
                <c:pt idx="3114">
                  <c:v>2.5</c:v>
                </c:pt>
                <c:pt idx="3115">
                  <c:v>1.5</c:v>
                </c:pt>
                <c:pt idx="3116">
                  <c:v>3</c:v>
                </c:pt>
                <c:pt idx="3117">
                  <c:v>1.5</c:v>
                </c:pt>
                <c:pt idx="3118">
                  <c:v>1</c:v>
                </c:pt>
                <c:pt idx="3119">
                  <c:v>0</c:v>
                </c:pt>
                <c:pt idx="3120">
                  <c:v>1.5</c:v>
                </c:pt>
                <c:pt idx="3121">
                  <c:v>5.25</c:v>
                </c:pt>
                <c:pt idx="3122">
                  <c:v>1.75</c:v>
                </c:pt>
                <c:pt idx="3123">
                  <c:v>2.5</c:v>
                </c:pt>
                <c:pt idx="3124">
                  <c:v>2.75</c:v>
                </c:pt>
                <c:pt idx="3125">
                  <c:v>1</c:v>
                </c:pt>
                <c:pt idx="3126">
                  <c:v>3.25</c:v>
                </c:pt>
                <c:pt idx="3127">
                  <c:v>1</c:v>
                </c:pt>
                <c:pt idx="3128">
                  <c:v>2.25</c:v>
                </c:pt>
                <c:pt idx="3129">
                  <c:v>2.25</c:v>
                </c:pt>
                <c:pt idx="3130">
                  <c:v>1</c:v>
                </c:pt>
                <c:pt idx="3131">
                  <c:v>2.75</c:v>
                </c:pt>
                <c:pt idx="3132">
                  <c:v>2</c:v>
                </c:pt>
                <c:pt idx="3133">
                  <c:v>3.25</c:v>
                </c:pt>
                <c:pt idx="3134">
                  <c:v>1.75</c:v>
                </c:pt>
                <c:pt idx="3135">
                  <c:v>1.5</c:v>
                </c:pt>
                <c:pt idx="3136">
                  <c:v>2.5</c:v>
                </c:pt>
                <c:pt idx="3137">
                  <c:v>2.75</c:v>
                </c:pt>
                <c:pt idx="3138">
                  <c:v>1</c:v>
                </c:pt>
                <c:pt idx="3139">
                  <c:v>1</c:v>
                </c:pt>
                <c:pt idx="3140">
                  <c:v>1.75</c:v>
                </c:pt>
                <c:pt idx="3141">
                  <c:v>2.5</c:v>
                </c:pt>
                <c:pt idx="3142">
                  <c:v>1.5</c:v>
                </c:pt>
                <c:pt idx="3143">
                  <c:v>1.75</c:v>
                </c:pt>
                <c:pt idx="3144">
                  <c:v>1.75</c:v>
                </c:pt>
                <c:pt idx="3145">
                  <c:v>2.5</c:v>
                </c:pt>
                <c:pt idx="3146">
                  <c:v>1.75</c:v>
                </c:pt>
                <c:pt idx="3147">
                  <c:v>2</c:v>
                </c:pt>
                <c:pt idx="3148">
                  <c:v>1.75</c:v>
                </c:pt>
                <c:pt idx="3149">
                  <c:v>1</c:v>
                </c:pt>
                <c:pt idx="3150">
                  <c:v>1.5</c:v>
                </c:pt>
                <c:pt idx="3151">
                  <c:v>2.5</c:v>
                </c:pt>
                <c:pt idx="3152">
                  <c:v>3</c:v>
                </c:pt>
                <c:pt idx="3153">
                  <c:v>3.25</c:v>
                </c:pt>
                <c:pt idx="3154">
                  <c:v>2.25</c:v>
                </c:pt>
                <c:pt idx="3155">
                  <c:v>2</c:v>
                </c:pt>
                <c:pt idx="3156">
                  <c:v>3</c:v>
                </c:pt>
                <c:pt idx="3157">
                  <c:v>2.75</c:v>
                </c:pt>
                <c:pt idx="3158">
                  <c:v>1</c:v>
                </c:pt>
                <c:pt idx="3159">
                  <c:v>1.75</c:v>
                </c:pt>
                <c:pt idx="3160">
                  <c:v>2.5</c:v>
                </c:pt>
                <c:pt idx="3161">
                  <c:v>1.5</c:v>
                </c:pt>
                <c:pt idx="3162">
                  <c:v>1.5</c:v>
                </c:pt>
                <c:pt idx="3163">
                  <c:v>1</c:v>
                </c:pt>
                <c:pt idx="3164">
                  <c:v>1</c:v>
                </c:pt>
                <c:pt idx="3165">
                  <c:v>2.25</c:v>
                </c:pt>
                <c:pt idx="3166">
                  <c:v>2.5</c:v>
                </c:pt>
                <c:pt idx="3167">
                  <c:v>1</c:v>
                </c:pt>
                <c:pt idx="3168">
                  <c:v>2</c:v>
                </c:pt>
                <c:pt idx="3169">
                  <c:v>1.75</c:v>
                </c:pt>
                <c:pt idx="3170">
                  <c:v>2.25</c:v>
                </c:pt>
                <c:pt idx="3171">
                  <c:v>1.75</c:v>
                </c:pt>
                <c:pt idx="3172">
                  <c:v>2.25</c:v>
                </c:pt>
                <c:pt idx="3173">
                  <c:v>2.5</c:v>
                </c:pt>
                <c:pt idx="3174">
                  <c:v>2.25</c:v>
                </c:pt>
                <c:pt idx="3175">
                  <c:v>2.5</c:v>
                </c:pt>
                <c:pt idx="3176">
                  <c:v>1</c:v>
                </c:pt>
                <c:pt idx="3177">
                  <c:v>1</c:v>
                </c:pt>
                <c:pt idx="3178">
                  <c:v>2.5</c:v>
                </c:pt>
                <c:pt idx="3179">
                  <c:v>1</c:v>
                </c:pt>
                <c:pt idx="3180">
                  <c:v>2.25</c:v>
                </c:pt>
                <c:pt idx="3181">
                  <c:v>2.5</c:v>
                </c:pt>
                <c:pt idx="3182">
                  <c:v>1</c:v>
                </c:pt>
                <c:pt idx="3183">
                  <c:v>2</c:v>
                </c:pt>
                <c:pt idx="3184">
                  <c:v>1.75</c:v>
                </c:pt>
                <c:pt idx="3185">
                  <c:v>1.75</c:v>
                </c:pt>
                <c:pt idx="3186">
                  <c:v>2.5</c:v>
                </c:pt>
                <c:pt idx="3187">
                  <c:v>3.25</c:v>
                </c:pt>
                <c:pt idx="3188">
                  <c:v>1</c:v>
                </c:pt>
                <c:pt idx="3189">
                  <c:v>2.75</c:v>
                </c:pt>
                <c:pt idx="3190">
                  <c:v>1</c:v>
                </c:pt>
                <c:pt idx="3191">
                  <c:v>1.5</c:v>
                </c:pt>
                <c:pt idx="3192">
                  <c:v>2</c:v>
                </c:pt>
                <c:pt idx="3193">
                  <c:v>1.75</c:v>
                </c:pt>
                <c:pt idx="3194">
                  <c:v>2.5</c:v>
                </c:pt>
                <c:pt idx="3195">
                  <c:v>2.5</c:v>
                </c:pt>
                <c:pt idx="3196">
                  <c:v>1.5</c:v>
                </c:pt>
                <c:pt idx="3197">
                  <c:v>1.75</c:v>
                </c:pt>
                <c:pt idx="3198">
                  <c:v>1</c:v>
                </c:pt>
                <c:pt idx="3199">
                  <c:v>1</c:v>
                </c:pt>
                <c:pt idx="3200">
                  <c:v>1.5</c:v>
                </c:pt>
                <c:pt idx="3201">
                  <c:v>1</c:v>
                </c:pt>
                <c:pt idx="3202">
                  <c:v>1</c:v>
                </c:pt>
                <c:pt idx="3203">
                  <c:v>2.25</c:v>
                </c:pt>
                <c:pt idx="3204">
                  <c:v>4.25</c:v>
                </c:pt>
                <c:pt idx="3205">
                  <c:v>1.5</c:v>
                </c:pt>
                <c:pt idx="3206">
                  <c:v>1.75</c:v>
                </c:pt>
                <c:pt idx="3207">
                  <c:v>2.5</c:v>
                </c:pt>
                <c:pt idx="3208">
                  <c:v>1.75</c:v>
                </c:pt>
                <c:pt idx="3209">
                  <c:v>2.5</c:v>
                </c:pt>
                <c:pt idx="3210">
                  <c:v>1.75</c:v>
                </c:pt>
                <c:pt idx="3211">
                  <c:v>2</c:v>
                </c:pt>
                <c:pt idx="3212">
                  <c:v>2.75</c:v>
                </c:pt>
                <c:pt idx="3213">
                  <c:v>1.75</c:v>
                </c:pt>
                <c:pt idx="3214">
                  <c:v>2</c:v>
                </c:pt>
                <c:pt idx="3215">
                  <c:v>1.75</c:v>
                </c:pt>
                <c:pt idx="3216">
                  <c:v>3.25</c:v>
                </c:pt>
                <c:pt idx="3217">
                  <c:v>2.5</c:v>
                </c:pt>
                <c:pt idx="3218">
                  <c:v>2.75</c:v>
                </c:pt>
                <c:pt idx="3219">
                  <c:v>3.5</c:v>
                </c:pt>
                <c:pt idx="3220">
                  <c:v>1</c:v>
                </c:pt>
                <c:pt idx="3221">
                  <c:v>1.75</c:v>
                </c:pt>
                <c:pt idx="3222">
                  <c:v>1.75</c:v>
                </c:pt>
                <c:pt idx="3223">
                  <c:v>0.75</c:v>
                </c:pt>
                <c:pt idx="3224">
                  <c:v>2.5</c:v>
                </c:pt>
                <c:pt idx="3225">
                  <c:v>2.25</c:v>
                </c:pt>
                <c:pt idx="3226">
                  <c:v>2.25</c:v>
                </c:pt>
                <c:pt idx="3227">
                  <c:v>1</c:v>
                </c:pt>
                <c:pt idx="3228">
                  <c:v>2.75</c:v>
                </c:pt>
                <c:pt idx="3229">
                  <c:v>2.5</c:v>
                </c:pt>
                <c:pt idx="3230">
                  <c:v>1.75</c:v>
                </c:pt>
                <c:pt idx="3231">
                  <c:v>3.25</c:v>
                </c:pt>
                <c:pt idx="3232">
                  <c:v>2.25</c:v>
                </c:pt>
                <c:pt idx="3233">
                  <c:v>2.75</c:v>
                </c:pt>
                <c:pt idx="3234">
                  <c:v>1</c:v>
                </c:pt>
                <c:pt idx="3235">
                  <c:v>2.5</c:v>
                </c:pt>
                <c:pt idx="3236">
                  <c:v>2.25</c:v>
                </c:pt>
                <c:pt idx="3237">
                  <c:v>4</c:v>
                </c:pt>
                <c:pt idx="3238">
                  <c:v>1.75</c:v>
                </c:pt>
                <c:pt idx="3239">
                  <c:v>1</c:v>
                </c:pt>
                <c:pt idx="3240">
                  <c:v>2.25</c:v>
                </c:pt>
                <c:pt idx="3241">
                  <c:v>2.75</c:v>
                </c:pt>
                <c:pt idx="3242">
                  <c:v>2.25</c:v>
                </c:pt>
                <c:pt idx="3243">
                  <c:v>2.5</c:v>
                </c:pt>
                <c:pt idx="3244">
                  <c:v>2</c:v>
                </c:pt>
                <c:pt idx="3245">
                  <c:v>2</c:v>
                </c:pt>
                <c:pt idx="3246">
                  <c:v>1.5</c:v>
                </c:pt>
                <c:pt idx="3247">
                  <c:v>2</c:v>
                </c:pt>
                <c:pt idx="3248">
                  <c:v>1</c:v>
                </c:pt>
                <c:pt idx="3249">
                  <c:v>1</c:v>
                </c:pt>
                <c:pt idx="3250">
                  <c:v>1.75</c:v>
                </c:pt>
                <c:pt idx="3251">
                  <c:v>2.5</c:v>
                </c:pt>
                <c:pt idx="3252">
                  <c:v>4.5</c:v>
                </c:pt>
                <c:pt idx="3253">
                  <c:v>1</c:v>
                </c:pt>
                <c:pt idx="3254">
                  <c:v>1.75</c:v>
                </c:pt>
                <c:pt idx="3255">
                  <c:v>1.75</c:v>
                </c:pt>
                <c:pt idx="3256">
                  <c:v>3.75</c:v>
                </c:pt>
                <c:pt idx="3257">
                  <c:v>3.75</c:v>
                </c:pt>
                <c:pt idx="3258">
                  <c:v>3.75</c:v>
                </c:pt>
                <c:pt idx="3259">
                  <c:v>2.5</c:v>
                </c:pt>
                <c:pt idx="3260">
                  <c:v>1</c:v>
                </c:pt>
                <c:pt idx="3261">
                  <c:v>1</c:v>
                </c:pt>
                <c:pt idx="3262">
                  <c:v>1</c:v>
                </c:pt>
                <c:pt idx="3263">
                  <c:v>2.5</c:v>
                </c:pt>
                <c:pt idx="3264">
                  <c:v>1.75</c:v>
                </c:pt>
                <c:pt idx="3265">
                  <c:v>2.25</c:v>
                </c:pt>
                <c:pt idx="3266">
                  <c:v>2</c:v>
                </c:pt>
                <c:pt idx="3267">
                  <c:v>3.25</c:v>
                </c:pt>
                <c:pt idx="3268">
                  <c:v>1.75</c:v>
                </c:pt>
                <c:pt idx="3269">
                  <c:v>1</c:v>
                </c:pt>
                <c:pt idx="3270">
                  <c:v>1.75</c:v>
                </c:pt>
                <c:pt idx="3271">
                  <c:v>2.5</c:v>
                </c:pt>
                <c:pt idx="3272">
                  <c:v>2.25</c:v>
                </c:pt>
                <c:pt idx="3273">
                  <c:v>1.75</c:v>
                </c:pt>
                <c:pt idx="3274">
                  <c:v>2.25</c:v>
                </c:pt>
                <c:pt idx="3275">
                  <c:v>2.5</c:v>
                </c:pt>
                <c:pt idx="3276">
                  <c:v>2.25</c:v>
                </c:pt>
                <c:pt idx="3277">
                  <c:v>2.5</c:v>
                </c:pt>
                <c:pt idx="3278">
                  <c:v>2.5</c:v>
                </c:pt>
                <c:pt idx="3279">
                  <c:v>1</c:v>
                </c:pt>
                <c:pt idx="3280">
                  <c:v>1.75</c:v>
                </c:pt>
                <c:pt idx="3281">
                  <c:v>3.75</c:v>
                </c:pt>
                <c:pt idx="3282">
                  <c:v>2.5</c:v>
                </c:pt>
                <c:pt idx="3283">
                  <c:v>3</c:v>
                </c:pt>
                <c:pt idx="3284">
                  <c:v>3.25</c:v>
                </c:pt>
                <c:pt idx="3285">
                  <c:v>1</c:v>
                </c:pt>
                <c:pt idx="3286">
                  <c:v>1.75</c:v>
                </c:pt>
                <c:pt idx="3287">
                  <c:v>1</c:v>
                </c:pt>
                <c:pt idx="3288">
                  <c:v>1</c:v>
                </c:pt>
                <c:pt idx="3289">
                  <c:v>1.5</c:v>
                </c:pt>
                <c:pt idx="3290">
                  <c:v>2.5</c:v>
                </c:pt>
                <c:pt idx="3291">
                  <c:v>1</c:v>
                </c:pt>
                <c:pt idx="3292">
                  <c:v>2.5</c:v>
                </c:pt>
                <c:pt idx="3293">
                  <c:v>2</c:v>
                </c:pt>
                <c:pt idx="3294">
                  <c:v>2</c:v>
                </c:pt>
                <c:pt idx="3295">
                  <c:v>2.25</c:v>
                </c:pt>
                <c:pt idx="3296">
                  <c:v>2.75</c:v>
                </c:pt>
                <c:pt idx="3297">
                  <c:v>2.5</c:v>
                </c:pt>
                <c:pt idx="3298">
                  <c:v>1.5</c:v>
                </c:pt>
                <c:pt idx="3299">
                  <c:v>1.5</c:v>
                </c:pt>
                <c:pt idx="3300">
                  <c:v>1.5</c:v>
                </c:pt>
                <c:pt idx="3301">
                  <c:v>2.25</c:v>
                </c:pt>
                <c:pt idx="3302">
                  <c:v>1</c:v>
                </c:pt>
                <c:pt idx="3303">
                  <c:v>1</c:v>
                </c:pt>
                <c:pt idx="3304">
                  <c:v>1</c:v>
                </c:pt>
                <c:pt idx="3305">
                  <c:v>2.25</c:v>
                </c:pt>
                <c:pt idx="3306">
                  <c:v>2.5</c:v>
                </c:pt>
                <c:pt idx="3307">
                  <c:v>2</c:v>
                </c:pt>
                <c:pt idx="3308">
                  <c:v>2.25</c:v>
                </c:pt>
                <c:pt idx="3309">
                  <c:v>1</c:v>
                </c:pt>
                <c:pt idx="3310">
                  <c:v>2.5</c:v>
                </c:pt>
                <c:pt idx="3311">
                  <c:v>1</c:v>
                </c:pt>
                <c:pt idx="3312">
                  <c:v>1</c:v>
                </c:pt>
                <c:pt idx="3313">
                  <c:v>2.5</c:v>
                </c:pt>
                <c:pt idx="3314">
                  <c:v>2.5</c:v>
                </c:pt>
                <c:pt idx="3315">
                  <c:v>1</c:v>
                </c:pt>
                <c:pt idx="3316">
                  <c:v>1.75</c:v>
                </c:pt>
                <c:pt idx="3317">
                  <c:v>4.25</c:v>
                </c:pt>
                <c:pt idx="3318">
                  <c:v>2.25</c:v>
                </c:pt>
                <c:pt idx="3319">
                  <c:v>2.5</c:v>
                </c:pt>
                <c:pt idx="3320">
                  <c:v>1.5</c:v>
                </c:pt>
                <c:pt idx="3321">
                  <c:v>1</c:v>
                </c:pt>
                <c:pt idx="3322">
                  <c:v>1.75</c:v>
                </c:pt>
                <c:pt idx="3323">
                  <c:v>2.5</c:v>
                </c:pt>
                <c:pt idx="3324">
                  <c:v>1.75</c:v>
                </c:pt>
                <c:pt idx="3325">
                  <c:v>3</c:v>
                </c:pt>
                <c:pt idx="3326">
                  <c:v>3</c:v>
                </c:pt>
                <c:pt idx="3327">
                  <c:v>2</c:v>
                </c:pt>
                <c:pt idx="3328">
                  <c:v>1.5</c:v>
                </c:pt>
                <c:pt idx="3329">
                  <c:v>1</c:v>
                </c:pt>
                <c:pt idx="3330">
                  <c:v>2.25</c:v>
                </c:pt>
                <c:pt idx="3331">
                  <c:v>1.75</c:v>
                </c:pt>
                <c:pt idx="3332">
                  <c:v>0.75</c:v>
                </c:pt>
                <c:pt idx="3333">
                  <c:v>1.75</c:v>
                </c:pt>
                <c:pt idx="3334">
                  <c:v>1</c:v>
                </c:pt>
                <c:pt idx="3335">
                  <c:v>1</c:v>
                </c:pt>
                <c:pt idx="3336">
                  <c:v>2</c:v>
                </c:pt>
                <c:pt idx="3337">
                  <c:v>2.5</c:v>
                </c:pt>
                <c:pt idx="3338">
                  <c:v>2.25</c:v>
                </c:pt>
                <c:pt idx="3339">
                  <c:v>2</c:v>
                </c:pt>
                <c:pt idx="3340">
                  <c:v>2.5</c:v>
                </c:pt>
                <c:pt idx="3341">
                  <c:v>1.75</c:v>
                </c:pt>
                <c:pt idx="3342">
                  <c:v>2</c:v>
                </c:pt>
                <c:pt idx="3343">
                  <c:v>2</c:v>
                </c:pt>
                <c:pt idx="3344">
                  <c:v>3.5</c:v>
                </c:pt>
                <c:pt idx="3345">
                  <c:v>1</c:v>
                </c:pt>
                <c:pt idx="3346">
                  <c:v>3.5</c:v>
                </c:pt>
                <c:pt idx="3347">
                  <c:v>2.5</c:v>
                </c:pt>
                <c:pt idx="3348">
                  <c:v>2.5</c:v>
                </c:pt>
                <c:pt idx="3349">
                  <c:v>2.75</c:v>
                </c:pt>
                <c:pt idx="3350">
                  <c:v>1</c:v>
                </c:pt>
                <c:pt idx="3351">
                  <c:v>2.5</c:v>
                </c:pt>
                <c:pt idx="3352">
                  <c:v>2.75</c:v>
                </c:pt>
                <c:pt idx="3353">
                  <c:v>1</c:v>
                </c:pt>
                <c:pt idx="3354">
                  <c:v>1</c:v>
                </c:pt>
                <c:pt idx="3355">
                  <c:v>1.5</c:v>
                </c:pt>
                <c:pt idx="3356">
                  <c:v>2.25</c:v>
                </c:pt>
                <c:pt idx="3357">
                  <c:v>1</c:v>
                </c:pt>
                <c:pt idx="3358">
                  <c:v>2.5</c:v>
                </c:pt>
                <c:pt idx="3359">
                  <c:v>2.25</c:v>
                </c:pt>
                <c:pt idx="3360">
                  <c:v>2</c:v>
                </c:pt>
                <c:pt idx="3361">
                  <c:v>2</c:v>
                </c:pt>
                <c:pt idx="3362">
                  <c:v>1.75</c:v>
                </c:pt>
                <c:pt idx="3363">
                  <c:v>2.5</c:v>
                </c:pt>
                <c:pt idx="3364">
                  <c:v>2.5</c:v>
                </c:pt>
                <c:pt idx="3365">
                  <c:v>1.5</c:v>
                </c:pt>
                <c:pt idx="3366">
                  <c:v>2.25</c:v>
                </c:pt>
                <c:pt idx="3367">
                  <c:v>2.5</c:v>
                </c:pt>
                <c:pt idx="3368">
                  <c:v>2</c:v>
                </c:pt>
                <c:pt idx="3369">
                  <c:v>2</c:v>
                </c:pt>
                <c:pt idx="3370">
                  <c:v>2.25</c:v>
                </c:pt>
                <c:pt idx="3371">
                  <c:v>1</c:v>
                </c:pt>
                <c:pt idx="3372">
                  <c:v>1</c:v>
                </c:pt>
                <c:pt idx="3373">
                  <c:v>3</c:v>
                </c:pt>
                <c:pt idx="3374">
                  <c:v>2.5</c:v>
                </c:pt>
                <c:pt idx="3375">
                  <c:v>1.75</c:v>
                </c:pt>
                <c:pt idx="3376">
                  <c:v>1.75</c:v>
                </c:pt>
                <c:pt idx="3377">
                  <c:v>1</c:v>
                </c:pt>
                <c:pt idx="3378">
                  <c:v>4.5</c:v>
                </c:pt>
                <c:pt idx="3379">
                  <c:v>1.75</c:v>
                </c:pt>
                <c:pt idx="3380">
                  <c:v>3</c:v>
                </c:pt>
                <c:pt idx="3381">
                  <c:v>3</c:v>
                </c:pt>
                <c:pt idx="3382">
                  <c:v>2.5</c:v>
                </c:pt>
                <c:pt idx="3383">
                  <c:v>1</c:v>
                </c:pt>
                <c:pt idx="3384">
                  <c:v>4.75</c:v>
                </c:pt>
                <c:pt idx="3385">
                  <c:v>2.5</c:v>
                </c:pt>
                <c:pt idx="3386">
                  <c:v>1.5</c:v>
                </c:pt>
                <c:pt idx="3387">
                  <c:v>1</c:v>
                </c:pt>
                <c:pt idx="3388">
                  <c:v>2.75</c:v>
                </c:pt>
                <c:pt idx="3389">
                  <c:v>2</c:v>
                </c:pt>
                <c:pt idx="3390">
                  <c:v>2</c:v>
                </c:pt>
                <c:pt idx="3391">
                  <c:v>1.75</c:v>
                </c:pt>
                <c:pt idx="3392">
                  <c:v>1</c:v>
                </c:pt>
                <c:pt idx="3393">
                  <c:v>1</c:v>
                </c:pt>
                <c:pt idx="3394">
                  <c:v>2.5</c:v>
                </c:pt>
                <c:pt idx="3395">
                  <c:v>2.5</c:v>
                </c:pt>
                <c:pt idx="3396">
                  <c:v>2</c:v>
                </c:pt>
                <c:pt idx="3397">
                  <c:v>1</c:v>
                </c:pt>
                <c:pt idx="3398">
                  <c:v>2</c:v>
                </c:pt>
                <c:pt idx="3399">
                  <c:v>1</c:v>
                </c:pt>
                <c:pt idx="3400">
                  <c:v>2.5</c:v>
                </c:pt>
                <c:pt idx="3401">
                  <c:v>1.5</c:v>
                </c:pt>
                <c:pt idx="3402">
                  <c:v>1</c:v>
                </c:pt>
                <c:pt idx="3403">
                  <c:v>1.5</c:v>
                </c:pt>
                <c:pt idx="3404">
                  <c:v>2.5</c:v>
                </c:pt>
                <c:pt idx="3405">
                  <c:v>1.75</c:v>
                </c:pt>
                <c:pt idx="3406">
                  <c:v>2.5</c:v>
                </c:pt>
                <c:pt idx="3407">
                  <c:v>3.75</c:v>
                </c:pt>
                <c:pt idx="3408">
                  <c:v>2.25</c:v>
                </c:pt>
                <c:pt idx="3409">
                  <c:v>2</c:v>
                </c:pt>
                <c:pt idx="3410">
                  <c:v>1.75</c:v>
                </c:pt>
                <c:pt idx="3411">
                  <c:v>1</c:v>
                </c:pt>
                <c:pt idx="3412">
                  <c:v>1.5</c:v>
                </c:pt>
                <c:pt idx="3413">
                  <c:v>1</c:v>
                </c:pt>
                <c:pt idx="3414">
                  <c:v>1</c:v>
                </c:pt>
                <c:pt idx="3415">
                  <c:v>1.75</c:v>
                </c:pt>
                <c:pt idx="3416">
                  <c:v>2</c:v>
                </c:pt>
                <c:pt idx="3417">
                  <c:v>1.75</c:v>
                </c:pt>
                <c:pt idx="3418">
                  <c:v>1</c:v>
                </c:pt>
                <c:pt idx="3419">
                  <c:v>2.5</c:v>
                </c:pt>
                <c:pt idx="3420">
                  <c:v>1.5</c:v>
                </c:pt>
                <c:pt idx="3421">
                  <c:v>2</c:v>
                </c:pt>
                <c:pt idx="3422">
                  <c:v>1</c:v>
                </c:pt>
                <c:pt idx="3423">
                  <c:v>1</c:v>
                </c:pt>
                <c:pt idx="3424">
                  <c:v>1.75</c:v>
                </c:pt>
                <c:pt idx="3425">
                  <c:v>2</c:v>
                </c:pt>
                <c:pt idx="3426">
                  <c:v>2</c:v>
                </c:pt>
                <c:pt idx="3427">
                  <c:v>2.5</c:v>
                </c:pt>
                <c:pt idx="3428">
                  <c:v>2.5</c:v>
                </c:pt>
                <c:pt idx="3429">
                  <c:v>1.5</c:v>
                </c:pt>
                <c:pt idx="3430">
                  <c:v>2.5</c:v>
                </c:pt>
                <c:pt idx="3431">
                  <c:v>1.5</c:v>
                </c:pt>
                <c:pt idx="3432">
                  <c:v>1</c:v>
                </c:pt>
                <c:pt idx="3433">
                  <c:v>1</c:v>
                </c:pt>
                <c:pt idx="3434">
                  <c:v>1.75</c:v>
                </c:pt>
                <c:pt idx="3435">
                  <c:v>1.5</c:v>
                </c:pt>
                <c:pt idx="3436">
                  <c:v>2.25</c:v>
                </c:pt>
                <c:pt idx="3437">
                  <c:v>2</c:v>
                </c:pt>
                <c:pt idx="3438">
                  <c:v>2.5</c:v>
                </c:pt>
                <c:pt idx="3439">
                  <c:v>2.5</c:v>
                </c:pt>
                <c:pt idx="3440">
                  <c:v>1.5</c:v>
                </c:pt>
                <c:pt idx="3441">
                  <c:v>2.5</c:v>
                </c:pt>
                <c:pt idx="3442">
                  <c:v>2.5</c:v>
                </c:pt>
                <c:pt idx="3443">
                  <c:v>1</c:v>
                </c:pt>
                <c:pt idx="3444">
                  <c:v>1</c:v>
                </c:pt>
                <c:pt idx="3445">
                  <c:v>1.75</c:v>
                </c:pt>
                <c:pt idx="3446">
                  <c:v>1</c:v>
                </c:pt>
                <c:pt idx="3447">
                  <c:v>3.5</c:v>
                </c:pt>
                <c:pt idx="3448">
                  <c:v>2</c:v>
                </c:pt>
                <c:pt idx="3449">
                  <c:v>1</c:v>
                </c:pt>
                <c:pt idx="3450">
                  <c:v>1.75</c:v>
                </c:pt>
                <c:pt idx="3451">
                  <c:v>2.25</c:v>
                </c:pt>
                <c:pt idx="3452">
                  <c:v>2.5</c:v>
                </c:pt>
                <c:pt idx="3453">
                  <c:v>2</c:v>
                </c:pt>
                <c:pt idx="3454">
                  <c:v>2</c:v>
                </c:pt>
                <c:pt idx="3455">
                  <c:v>3.5</c:v>
                </c:pt>
                <c:pt idx="3456">
                  <c:v>2.75</c:v>
                </c:pt>
                <c:pt idx="3457">
                  <c:v>1</c:v>
                </c:pt>
                <c:pt idx="3458">
                  <c:v>1</c:v>
                </c:pt>
                <c:pt idx="3459">
                  <c:v>2.5</c:v>
                </c:pt>
                <c:pt idx="3460">
                  <c:v>1</c:v>
                </c:pt>
                <c:pt idx="3461">
                  <c:v>1</c:v>
                </c:pt>
                <c:pt idx="3462">
                  <c:v>2.75</c:v>
                </c:pt>
                <c:pt idx="3463">
                  <c:v>1.75</c:v>
                </c:pt>
                <c:pt idx="3464">
                  <c:v>3</c:v>
                </c:pt>
                <c:pt idx="3465">
                  <c:v>1.5</c:v>
                </c:pt>
                <c:pt idx="3466">
                  <c:v>1.75</c:v>
                </c:pt>
                <c:pt idx="3467">
                  <c:v>1.5</c:v>
                </c:pt>
                <c:pt idx="3468">
                  <c:v>1</c:v>
                </c:pt>
                <c:pt idx="3469">
                  <c:v>2.25</c:v>
                </c:pt>
                <c:pt idx="3470">
                  <c:v>2</c:v>
                </c:pt>
                <c:pt idx="3471">
                  <c:v>2.5</c:v>
                </c:pt>
                <c:pt idx="3472">
                  <c:v>1.5</c:v>
                </c:pt>
                <c:pt idx="3473">
                  <c:v>2</c:v>
                </c:pt>
                <c:pt idx="3474">
                  <c:v>1.5</c:v>
                </c:pt>
                <c:pt idx="3475">
                  <c:v>1.75</c:v>
                </c:pt>
                <c:pt idx="3476">
                  <c:v>3.75</c:v>
                </c:pt>
                <c:pt idx="3477">
                  <c:v>2.25</c:v>
                </c:pt>
                <c:pt idx="3478">
                  <c:v>2</c:v>
                </c:pt>
                <c:pt idx="3479">
                  <c:v>1</c:v>
                </c:pt>
                <c:pt idx="3480">
                  <c:v>2.5</c:v>
                </c:pt>
                <c:pt idx="3481">
                  <c:v>2.25</c:v>
                </c:pt>
                <c:pt idx="3482">
                  <c:v>2.5</c:v>
                </c:pt>
                <c:pt idx="3483">
                  <c:v>1.75</c:v>
                </c:pt>
                <c:pt idx="3484">
                  <c:v>1.75</c:v>
                </c:pt>
                <c:pt idx="3485">
                  <c:v>1</c:v>
                </c:pt>
                <c:pt idx="3486">
                  <c:v>1</c:v>
                </c:pt>
                <c:pt idx="3487">
                  <c:v>1</c:v>
                </c:pt>
                <c:pt idx="3488">
                  <c:v>1.5</c:v>
                </c:pt>
                <c:pt idx="3489">
                  <c:v>1</c:v>
                </c:pt>
                <c:pt idx="3490">
                  <c:v>2.75</c:v>
                </c:pt>
                <c:pt idx="3491">
                  <c:v>1</c:v>
                </c:pt>
                <c:pt idx="3492">
                  <c:v>3</c:v>
                </c:pt>
                <c:pt idx="3493">
                  <c:v>1</c:v>
                </c:pt>
                <c:pt idx="3494">
                  <c:v>3</c:v>
                </c:pt>
                <c:pt idx="3495">
                  <c:v>1</c:v>
                </c:pt>
                <c:pt idx="3496">
                  <c:v>3</c:v>
                </c:pt>
                <c:pt idx="3497">
                  <c:v>1</c:v>
                </c:pt>
                <c:pt idx="3498">
                  <c:v>2</c:v>
                </c:pt>
                <c:pt idx="3499">
                  <c:v>3.25</c:v>
                </c:pt>
                <c:pt idx="3500">
                  <c:v>1.75</c:v>
                </c:pt>
                <c:pt idx="3501">
                  <c:v>2.75</c:v>
                </c:pt>
                <c:pt idx="3502">
                  <c:v>1</c:v>
                </c:pt>
                <c:pt idx="3503">
                  <c:v>1</c:v>
                </c:pt>
                <c:pt idx="3504">
                  <c:v>1.75</c:v>
                </c:pt>
                <c:pt idx="3505">
                  <c:v>2.25</c:v>
                </c:pt>
                <c:pt idx="3506">
                  <c:v>2.25</c:v>
                </c:pt>
                <c:pt idx="3507">
                  <c:v>1</c:v>
                </c:pt>
                <c:pt idx="3508">
                  <c:v>2.5</c:v>
                </c:pt>
                <c:pt idx="3509">
                  <c:v>1.5</c:v>
                </c:pt>
                <c:pt idx="3510">
                  <c:v>2.5</c:v>
                </c:pt>
                <c:pt idx="3511">
                  <c:v>1</c:v>
                </c:pt>
                <c:pt idx="3512">
                  <c:v>2.75</c:v>
                </c:pt>
                <c:pt idx="3513">
                  <c:v>1.75</c:v>
                </c:pt>
                <c:pt idx="3514">
                  <c:v>3.75</c:v>
                </c:pt>
                <c:pt idx="3515">
                  <c:v>2.5</c:v>
                </c:pt>
                <c:pt idx="3516">
                  <c:v>1.75</c:v>
                </c:pt>
                <c:pt idx="3517">
                  <c:v>3</c:v>
                </c:pt>
                <c:pt idx="3518">
                  <c:v>1.75</c:v>
                </c:pt>
                <c:pt idx="3519">
                  <c:v>3.75</c:v>
                </c:pt>
                <c:pt idx="3520">
                  <c:v>2</c:v>
                </c:pt>
                <c:pt idx="3521">
                  <c:v>2.25</c:v>
                </c:pt>
                <c:pt idx="3522">
                  <c:v>1</c:v>
                </c:pt>
                <c:pt idx="3523">
                  <c:v>3</c:v>
                </c:pt>
                <c:pt idx="3524">
                  <c:v>1.75</c:v>
                </c:pt>
                <c:pt idx="3525">
                  <c:v>1.5</c:v>
                </c:pt>
                <c:pt idx="3526">
                  <c:v>2.75</c:v>
                </c:pt>
                <c:pt idx="3527">
                  <c:v>1</c:v>
                </c:pt>
                <c:pt idx="3528">
                  <c:v>2</c:v>
                </c:pt>
                <c:pt idx="3529">
                  <c:v>3</c:v>
                </c:pt>
                <c:pt idx="3530">
                  <c:v>2</c:v>
                </c:pt>
                <c:pt idx="3531">
                  <c:v>1.5</c:v>
                </c:pt>
                <c:pt idx="3532">
                  <c:v>1</c:v>
                </c:pt>
                <c:pt idx="3533">
                  <c:v>1.75</c:v>
                </c:pt>
                <c:pt idx="3534">
                  <c:v>1.5</c:v>
                </c:pt>
                <c:pt idx="3535">
                  <c:v>3.75</c:v>
                </c:pt>
                <c:pt idx="3536">
                  <c:v>1.5</c:v>
                </c:pt>
                <c:pt idx="3537">
                  <c:v>2</c:v>
                </c:pt>
                <c:pt idx="3538">
                  <c:v>1</c:v>
                </c:pt>
                <c:pt idx="3539">
                  <c:v>2.5</c:v>
                </c:pt>
                <c:pt idx="3540">
                  <c:v>1.5</c:v>
                </c:pt>
                <c:pt idx="3541">
                  <c:v>1.5</c:v>
                </c:pt>
                <c:pt idx="3542">
                  <c:v>3.5</c:v>
                </c:pt>
                <c:pt idx="3543">
                  <c:v>2.5</c:v>
                </c:pt>
                <c:pt idx="3544">
                  <c:v>1</c:v>
                </c:pt>
                <c:pt idx="3545">
                  <c:v>1.75</c:v>
                </c:pt>
                <c:pt idx="3546">
                  <c:v>2.25</c:v>
                </c:pt>
                <c:pt idx="3547">
                  <c:v>2.5</c:v>
                </c:pt>
                <c:pt idx="3548">
                  <c:v>2.5</c:v>
                </c:pt>
                <c:pt idx="3549">
                  <c:v>2.25</c:v>
                </c:pt>
                <c:pt idx="3550">
                  <c:v>2.5</c:v>
                </c:pt>
                <c:pt idx="3551">
                  <c:v>2.5</c:v>
                </c:pt>
                <c:pt idx="3552">
                  <c:v>1</c:v>
                </c:pt>
                <c:pt idx="3553">
                  <c:v>2.25</c:v>
                </c:pt>
                <c:pt idx="3554">
                  <c:v>2.25</c:v>
                </c:pt>
                <c:pt idx="3555">
                  <c:v>3</c:v>
                </c:pt>
                <c:pt idx="3556">
                  <c:v>1</c:v>
                </c:pt>
                <c:pt idx="3557">
                  <c:v>2</c:v>
                </c:pt>
                <c:pt idx="3558">
                  <c:v>1.75</c:v>
                </c:pt>
                <c:pt idx="3559">
                  <c:v>1</c:v>
                </c:pt>
                <c:pt idx="3560">
                  <c:v>1</c:v>
                </c:pt>
                <c:pt idx="3561">
                  <c:v>1</c:v>
                </c:pt>
                <c:pt idx="3562">
                  <c:v>2.25</c:v>
                </c:pt>
                <c:pt idx="3563">
                  <c:v>2.25</c:v>
                </c:pt>
                <c:pt idx="3564">
                  <c:v>2.5</c:v>
                </c:pt>
                <c:pt idx="3565">
                  <c:v>1.5</c:v>
                </c:pt>
                <c:pt idx="3566">
                  <c:v>2.25</c:v>
                </c:pt>
                <c:pt idx="3567">
                  <c:v>1.75</c:v>
                </c:pt>
                <c:pt idx="3568">
                  <c:v>1</c:v>
                </c:pt>
                <c:pt idx="3569">
                  <c:v>1.75</c:v>
                </c:pt>
                <c:pt idx="3570">
                  <c:v>1.75</c:v>
                </c:pt>
                <c:pt idx="3571">
                  <c:v>2.5</c:v>
                </c:pt>
                <c:pt idx="3572">
                  <c:v>2.75</c:v>
                </c:pt>
                <c:pt idx="3573">
                  <c:v>2.5</c:v>
                </c:pt>
                <c:pt idx="3574">
                  <c:v>2</c:v>
                </c:pt>
                <c:pt idx="3575">
                  <c:v>2.5</c:v>
                </c:pt>
                <c:pt idx="3576">
                  <c:v>1</c:v>
                </c:pt>
                <c:pt idx="3577">
                  <c:v>2</c:v>
                </c:pt>
                <c:pt idx="3578">
                  <c:v>1.5</c:v>
                </c:pt>
                <c:pt idx="3579">
                  <c:v>1</c:v>
                </c:pt>
                <c:pt idx="3580">
                  <c:v>1</c:v>
                </c:pt>
                <c:pt idx="3581">
                  <c:v>2.5</c:v>
                </c:pt>
                <c:pt idx="3582">
                  <c:v>0.75</c:v>
                </c:pt>
                <c:pt idx="3583">
                  <c:v>1.5</c:v>
                </c:pt>
                <c:pt idx="3584">
                  <c:v>2.25</c:v>
                </c:pt>
                <c:pt idx="3585">
                  <c:v>2.25</c:v>
                </c:pt>
                <c:pt idx="3586">
                  <c:v>4.5</c:v>
                </c:pt>
                <c:pt idx="3587">
                  <c:v>1</c:v>
                </c:pt>
                <c:pt idx="3588">
                  <c:v>2.25</c:v>
                </c:pt>
                <c:pt idx="3589">
                  <c:v>1.5</c:v>
                </c:pt>
                <c:pt idx="3590">
                  <c:v>2.5</c:v>
                </c:pt>
                <c:pt idx="3591">
                  <c:v>2.25</c:v>
                </c:pt>
                <c:pt idx="3592">
                  <c:v>2.25</c:v>
                </c:pt>
                <c:pt idx="3593">
                  <c:v>2.25</c:v>
                </c:pt>
                <c:pt idx="3594">
                  <c:v>3</c:v>
                </c:pt>
                <c:pt idx="3595">
                  <c:v>2.5</c:v>
                </c:pt>
                <c:pt idx="3596">
                  <c:v>2.5</c:v>
                </c:pt>
                <c:pt idx="3597">
                  <c:v>2.5</c:v>
                </c:pt>
                <c:pt idx="3598">
                  <c:v>1.5</c:v>
                </c:pt>
                <c:pt idx="3599">
                  <c:v>2</c:v>
                </c:pt>
                <c:pt idx="3600">
                  <c:v>3.5</c:v>
                </c:pt>
                <c:pt idx="3601">
                  <c:v>3.5</c:v>
                </c:pt>
                <c:pt idx="3602">
                  <c:v>1</c:v>
                </c:pt>
                <c:pt idx="3603">
                  <c:v>1.5</c:v>
                </c:pt>
                <c:pt idx="3604">
                  <c:v>2.25</c:v>
                </c:pt>
                <c:pt idx="3605">
                  <c:v>1</c:v>
                </c:pt>
                <c:pt idx="3606">
                  <c:v>2.25</c:v>
                </c:pt>
                <c:pt idx="3607">
                  <c:v>2.5</c:v>
                </c:pt>
                <c:pt idx="3608">
                  <c:v>1.75</c:v>
                </c:pt>
                <c:pt idx="3609">
                  <c:v>1</c:v>
                </c:pt>
                <c:pt idx="3610">
                  <c:v>2.5</c:v>
                </c:pt>
                <c:pt idx="3611">
                  <c:v>2</c:v>
                </c:pt>
                <c:pt idx="3612">
                  <c:v>2.25</c:v>
                </c:pt>
                <c:pt idx="3613">
                  <c:v>1</c:v>
                </c:pt>
                <c:pt idx="3614">
                  <c:v>2.5</c:v>
                </c:pt>
                <c:pt idx="3615">
                  <c:v>4.25</c:v>
                </c:pt>
                <c:pt idx="3616">
                  <c:v>1.5</c:v>
                </c:pt>
                <c:pt idx="3617">
                  <c:v>2.5</c:v>
                </c:pt>
                <c:pt idx="3618">
                  <c:v>1</c:v>
                </c:pt>
                <c:pt idx="3619">
                  <c:v>1</c:v>
                </c:pt>
                <c:pt idx="3620">
                  <c:v>3</c:v>
                </c:pt>
                <c:pt idx="3621">
                  <c:v>1</c:v>
                </c:pt>
                <c:pt idx="3622">
                  <c:v>1</c:v>
                </c:pt>
                <c:pt idx="3623">
                  <c:v>1.5</c:v>
                </c:pt>
                <c:pt idx="3624">
                  <c:v>1.5</c:v>
                </c:pt>
                <c:pt idx="3625">
                  <c:v>2</c:v>
                </c:pt>
                <c:pt idx="3626">
                  <c:v>1</c:v>
                </c:pt>
                <c:pt idx="3627">
                  <c:v>1.75</c:v>
                </c:pt>
                <c:pt idx="3628">
                  <c:v>1.75</c:v>
                </c:pt>
                <c:pt idx="3629">
                  <c:v>1</c:v>
                </c:pt>
                <c:pt idx="3630">
                  <c:v>1.75</c:v>
                </c:pt>
                <c:pt idx="3631">
                  <c:v>1.75</c:v>
                </c:pt>
                <c:pt idx="3632">
                  <c:v>1</c:v>
                </c:pt>
                <c:pt idx="3633">
                  <c:v>2.75</c:v>
                </c:pt>
                <c:pt idx="3634">
                  <c:v>2.75</c:v>
                </c:pt>
                <c:pt idx="3635">
                  <c:v>2</c:v>
                </c:pt>
                <c:pt idx="3636">
                  <c:v>1.5</c:v>
                </c:pt>
                <c:pt idx="3637">
                  <c:v>2.5</c:v>
                </c:pt>
                <c:pt idx="3638">
                  <c:v>1</c:v>
                </c:pt>
                <c:pt idx="3639">
                  <c:v>1</c:v>
                </c:pt>
                <c:pt idx="3640">
                  <c:v>1</c:v>
                </c:pt>
                <c:pt idx="3641">
                  <c:v>4</c:v>
                </c:pt>
                <c:pt idx="3642">
                  <c:v>2.5</c:v>
                </c:pt>
                <c:pt idx="3643">
                  <c:v>1.5</c:v>
                </c:pt>
                <c:pt idx="3644">
                  <c:v>1.5</c:v>
                </c:pt>
                <c:pt idx="3645">
                  <c:v>2</c:v>
                </c:pt>
                <c:pt idx="3646">
                  <c:v>1</c:v>
                </c:pt>
                <c:pt idx="3647">
                  <c:v>2</c:v>
                </c:pt>
                <c:pt idx="3648">
                  <c:v>2</c:v>
                </c:pt>
                <c:pt idx="3649">
                  <c:v>2.5</c:v>
                </c:pt>
                <c:pt idx="3650">
                  <c:v>2.75</c:v>
                </c:pt>
                <c:pt idx="3651">
                  <c:v>2.5</c:v>
                </c:pt>
                <c:pt idx="3652">
                  <c:v>2</c:v>
                </c:pt>
                <c:pt idx="3653">
                  <c:v>1</c:v>
                </c:pt>
                <c:pt idx="3654">
                  <c:v>2.5</c:v>
                </c:pt>
                <c:pt idx="3655">
                  <c:v>2</c:v>
                </c:pt>
                <c:pt idx="3656">
                  <c:v>1.75</c:v>
                </c:pt>
                <c:pt idx="3657">
                  <c:v>2.5</c:v>
                </c:pt>
                <c:pt idx="3658">
                  <c:v>1</c:v>
                </c:pt>
                <c:pt idx="3659">
                  <c:v>2.5</c:v>
                </c:pt>
                <c:pt idx="3660">
                  <c:v>2</c:v>
                </c:pt>
                <c:pt idx="3661">
                  <c:v>1</c:v>
                </c:pt>
                <c:pt idx="3662">
                  <c:v>1.75</c:v>
                </c:pt>
                <c:pt idx="3663">
                  <c:v>1</c:v>
                </c:pt>
                <c:pt idx="3664">
                  <c:v>3.5</c:v>
                </c:pt>
                <c:pt idx="3665">
                  <c:v>1</c:v>
                </c:pt>
                <c:pt idx="3666">
                  <c:v>2.5</c:v>
                </c:pt>
                <c:pt idx="3667">
                  <c:v>3.5</c:v>
                </c:pt>
                <c:pt idx="3668">
                  <c:v>2.5</c:v>
                </c:pt>
                <c:pt idx="3669">
                  <c:v>2.25</c:v>
                </c:pt>
                <c:pt idx="3670">
                  <c:v>2.5</c:v>
                </c:pt>
                <c:pt idx="3671">
                  <c:v>2</c:v>
                </c:pt>
                <c:pt idx="3672">
                  <c:v>2.75</c:v>
                </c:pt>
                <c:pt idx="3673">
                  <c:v>1.5</c:v>
                </c:pt>
                <c:pt idx="3674">
                  <c:v>1.75</c:v>
                </c:pt>
                <c:pt idx="3675">
                  <c:v>2.25</c:v>
                </c:pt>
                <c:pt idx="3676">
                  <c:v>2.25</c:v>
                </c:pt>
                <c:pt idx="3677">
                  <c:v>2</c:v>
                </c:pt>
                <c:pt idx="3678">
                  <c:v>2.25</c:v>
                </c:pt>
                <c:pt idx="3679">
                  <c:v>2.25</c:v>
                </c:pt>
                <c:pt idx="3680">
                  <c:v>1</c:v>
                </c:pt>
                <c:pt idx="3681">
                  <c:v>1.75</c:v>
                </c:pt>
                <c:pt idx="3682">
                  <c:v>2</c:v>
                </c:pt>
                <c:pt idx="3683">
                  <c:v>1</c:v>
                </c:pt>
                <c:pt idx="3684">
                  <c:v>3</c:v>
                </c:pt>
                <c:pt idx="3685">
                  <c:v>1.75</c:v>
                </c:pt>
                <c:pt idx="3686">
                  <c:v>2</c:v>
                </c:pt>
                <c:pt idx="3687">
                  <c:v>1.75</c:v>
                </c:pt>
                <c:pt idx="3688">
                  <c:v>2.75</c:v>
                </c:pt>
                <c:pt idx="3689">
                  <c:v>1</c:v>
                </c:pt>
                <c:pt idx="3690">
                  <c:v>0.75</c:v>
                </c:pt>
                <c:pt idx="3691">
                  <c:v>1</c:v>
                </c:pt>
                <c:pt idx="3692">
                  <c:v>1</c:v>
                </c:pt>
                <c:pt idx="3693">
                  <c:v>2</c:v>
                </c:pt>
                <c:pt idx="3694">
                  <c:v>2</c:v>
                </c:pt>
                <c:pt idx="3695">
                  <c:v>2.25</c:v>
                </c:pt>
                <c:pt idx="3696">
                  <c:v>1.75</c:v>
                </c:pt>
                <c:pt idx="3697">
                  <c:v>1.5</c:v>
                </c:pt>
                <c:pt idx="3698">
                  <c:v>1.75</c:v>
                </c:pt>
                <c:pt idx="3699">
                  <c:v>2</c:v>
                </c:pt>
                <c:pt idx="3700">
                  <c:v>2</c:v>
                </c:pt>
                <c:pt idx="3701">
                  <c:v>2.75</c:v>
                </c:pt>
                <c:pt idx="3702">
                  <c:v>1.75</c:v>
                </c:pt>
                <c:pt idx="3703">
                  <c:v>3.25</c:v>
                </c:pt>
                <c:pt idx="3704">
                  <c:v>1</c:v>
                </c:pt>
                <c:pt idx="3705">
                  <c:v>1</c:v>
                </c:pt>
                <c:pt idx="3706">
                  <c:v>2.75</c:v>
                </c:pt>
                <c:pt idx="3707">
                  <c:v>1</c:v>
                </c:pt>
                <c:pt idx="3708">
                  <c:v>4.75</c:v>
                </c:pt>
                <c:pt idx="3709">
                  <c:v>1.75</c:v>
                </c:pt>
                <c:pt idx="3710">
                  <c:v>1.5</c:v>
                </c:pt>
                <c:pt idx="3711">
                  <c:v>1.5</c:v>
                </c:pt>
                <c:pt idx="3712">
                  <c:v>2.25</c:v>
                </c:pt>
                <c:pt idx="3713">
                  <c:v>2.25</c:v>
                </c:pt>
                <c:pt idx="3714">
                  <c:v>2</c:v>
                </c:pt>
                <c:pt idx="3715">
                  <c:v>1</c:v>
                </c:pt>
                <c:pt idx="3716">
                  <c:v>1</c:v>
                </c:pt>
                <c:pt idx="3717">
                  <c:v>1</c:v>
                </c:pt>
                <c:pt idx="3718">
                  <c:v>3</c:v>
                </c:pt>
                <c:pt idx="3719">
                  <c:v>1</c:v>
                </c:pt>
                <c:pt idx="3720">
                  <c:v>2.75</c:v>
                </c:pt>
                <c:pt idx="3721">
                  <c:v>4.75</c:v>
                </c:pt>
                <c:pt idx="3722">
                  <c:v>3.5</c:v>
                </c:pt>
                <c:pt idx="3723">
                  <c:v>1.75</c:v>
                </c:pt>
                <c:pt idx="3724">
                  <c:v>2.5</c:v>
                </c:pt>
                <c:pt idx="3725">
                  <c:v>3.75</c:v>
                </c:pt>
                <c:pt idx="3726">
                  <c:v>4.5</c:v>
                </c:pt>
                <c:pt idx="3727">
                  <c:v>2.75</c:v>
                </c:pt>
                <c:pt idx="3728">
                  <c:v>1.75</c:v>
                </c:pt>
                <c:pt idx="3729">
                  <c:v>3.5</c:v>
                </c:pt>
                <c:pt idx="3730">
                  <c:v>2.5</c:v>
                </c:pt>
                <c:pt idx="3731">
                  <c:v>2.5</c:v>
                </c:pt>
                <c:pt idx="3732">
                  <c:v>1.25</c:v>
                </c:pt>
                <c:pt idx="3733">
                  <c:v>2.5</c:v>
                </c:pt>
                <c:pt idx="3734">
                  <c:v>2.5</c:v>
                </c:pt>
                <c:pt idx="3735">
                  <c:v>3.5</c:v>
                </c:pt>
                <c:pt idx="3736">
                  <c:v>1.75</c:v>
                </c:pt>
                <c:pt idx="3737">
                  <c:v>1</c:v>
                </c:pt>
                <c:pt idx="3738">
                  <c:v>2.5</c:v>
                </c:pt>
                <c:pt idx="3739">
                  <c:v>1</c:v>
                </c:pt>
                <c:pt idx="3740">
                  <c:v>2</c:v>
                </c:pt>
                <c:pt idx="3741">
                  <c:v>2.5</c:v>
                </c:pt>
                <c:pt idx="3742">
                  <c:v>2.25</c:v>
                </c:pt>
                <c:pt idx="3743">
                  <c:v>1.75</c:v>
                </c:pt>
                <c:pt idx="3744">
                  <c:v>2.5</c:v>
                </c:pt>
                <c:pt idx="3745">
                  <c:v>2.25</c:v>
                </c:pt>
                <c:pt idx="3746">
                  <c:v>2</c:v>
                </c:pt>
                <c:pt idx="3747">
                  <c:v>2.5</c:v>
                </c:pt>
                <c:pt idx="3748">
                  <c:v>4</c:v>
                </c:pt>
                <c:pt idx="3749">
                  <c:v>3.25</c:v>
                </c:pt>
                <c:pt idx="3750">
                  <c:v>1.75</c:v>
                </c:pt>
                <c:pt idx="3751">
                  <c:v>2.5</c:v>
                </c:pt>
                <c:pt idx="3752">
                  <c:v>2.25</c:v>
                </c:pt>
                <c:pt idx="3753">
                  <c:v>1</c:v>
                </c:pt>
                <c:pt idx="3754">
                  <c:v>2</c:v>
                </c:pt>
                <c:pt idx="3755">
                  <c:v>1.5</c:v>
                </c:pt>
                <c:pt idx="3756">
                  <c:v>2.5</c:v>
                </c:pt>
                <c:pt idx="3757">
                  <c:v>2.5</c:v>
                </c:pt>
                <c:pt idx="3758">
                  <c:v>1</c:v>
                </c:pt>
                <c:pt idx="3759">
                  <c:v>3.75</c:v>
                </c:pt>
                <c:pt idx="3760">
                  <c:v>1</c:v>
                </c:pt>
                <c:pt idx="3761">
                  <c:v>3.5</c:v>
                </c:pt>
                <c:pt idx="3762">
                  <c:v>1.5</c:v>
                </c:pt>
                <c:pt idx="3763">
                  <c:v>2.75</c:v>
                </c:pt>
                <c:pt idx="3764">
                  <c:v>3</c:v>
                </c:pt>
                <c:pt idx="3765">
                  <c:v>2.75</c:v>
                </c:pt>
                <c:pt idx="3766">
                  <c:v>2.25</c:v>
                </c:pt>
                <c:pt idx="3767">
                  <c:v>1</c:v>
                </c:pt>
                <c:pt idx="3768">
                  <c:v>1</c:v>
                </c:pt>
                <c:pt idx="3769">
                  <c:v>3.75</c:v>
                </c:pt>
                <c:pt idx="3770">
                  <c:v>2.25</c:v>
                </c:pt>
                <c:pt idx="3771">
                  <c:v>2.5</c:v>
                </c:pt>
                <c:pt idx="3772">
                  <c:v>1.5</c:v>
                </c:pt>
                <c:pt idx="3773">
                  <c:v>2.5</c:v>
                </c:pt>
                <c:pt idx="3774">
                  <c:v>2.5</c:v>
                </c:pt>
                <c:pt idx="3775">
                  <c:v>2.5</c:v>
                </c:pt>
                <c:pt idx="3776">
                  <c:v>2.5</c:v>
                </c:pt>
                <c:pt idx="3777">
                  <c:v>4</c:v>
                </c:pt>
                <c:pt idx="3778">
                  <c:v>2</c:v>
                </c:pt>
                <c:pt idx="3779">
                  <c:v>2.5</c:v>
                </c:pt>
                <c:pt idx="3780">
                  <c:v>1.75</c:v>
                </c:pt>
                <c:pt idx="3781">
                  <c:v>2.75</c:v>
                </c:pt>
                <c:pt idx="3782">
                  <c:v>2.75</c:v>
                </c:pt>
                <c:pt idx="3783">
                  <c:v>2.5</c:v>
                </c:pt>
                <c:pt idx="3784">
                  <c:v>1.5</c:v>
                </c:pt>
                <c:pt idx="3785">
                  <c:v>1</c:v>
                </c:pt>
                <c:pt idx="3786">
                  <c:v>1</c:v>
                </c:pt>
                <c:pt idx="3787">
                  <c:v>2.5</c:v>
                </c:pt>
                <c:pt idx="3788">
                  <c:v>1.5</c:v>
                </c:pt>
                <c:pt idx="3789">
                  <c:v>1.75</c:v>
                </c:pt>
                <c:pt idx="3790">
                  <c:v>2.75</c:v>
                </c:pt>
                <c:pt idx="3791">
                  <c:v>2.75</c:v>
                </c:pt>
                <c:pt idx="3792">
                  <c:v>2.5</c:v>
                </c:pt>
                <c:pt idx="3793">
                  <c:v>1</c:v>
                </c:pt>
                <c:pt idx="3794">
                  <c:v>1</c:v>
                </c:pt>
                <c:pt idx="3795">
                  <c:v>2.75</c:v>
                </c:pt>
                <c:pt idx="3796">
                  <c:v>1</c:v>
                </c:pt>
                <c:pt idx="3797">
                  <c:v>2.25</c:v>
                </c:pt>
                <c:pt idx="3798">
                  <c:v>2.5</c:v>
                </c:pt>
                <c:pt idx="3799">
                  <c:v>2</c:v>
                </c:pt>
                <c:pt idx="3800">
                  <c:v>1.5</c:v>
                </c:pt>
                <c:pt idx="3801">
                  <c:v>3.5</c:v>
                </c:pt>
                <c:pt idx="3802">
                  <c:v>1</c:v>
                </c:pt>
                <c:pt idx="3803">
                  <c:v>3.25</c:v>
                </c:pt>
                <c:pt idx="3804">
                  <c:v>2.25</c:v>
                </c:pt>
                <c:pt idx="3805">
                  <c:v>0.75</c:v>
                </c:pt>
                <c:pt idx="3806">
                  <c:v>1.75</c:v>
                </c:pt>
                <c:pt idx="3807">
                  <c:v>2.5</c:v>
                </c:pt>
                <c:pt idx="3808">
                  <c:v>1.5</c:v>
                </c:pt>
                <c:pt idx="3809">
                  <c:v>3</c:v>
                </c:pt>
                <c:pt idx="3810">
                  <c:v>1.5</c:v>
                </c:pt>
                <c:pt idx="3811">
                  <c:v>2.75</c:v>
                </c:pt>
                <c:pt idx="3812">
                  <c:v>2.5</c:v>
                </c:pt>
                <c:pt idx="3813">
                  <c:v>4</c:v>
                </c:pt>
                <c:pt idx="3814">
                  <c:v>2.5</c:v>
                </c:pt>
                <c:pt idx="3815">
                  <c:v>2.75</c:v>
                </c:pt>
                <c:pt idx="3816">
                  <c:v>1</c:v>
                </c:pt>
                <c:pt idx="3817">
                  <c:v>1.5</c:v>
                </c:pt>
                <c:pt idx="3818">
                  <c:v>2.25</c:v>
                </c:pt>
                <c:pt idx="3819">
                  <c:v>1</c:v>
                </c:pt>
                <c:pt idx="3820">
                  <c:v>1.75</c:v>
                </c:pt>
                <c:pt idx="3821">
                  <c:v>3.75</c:v>
                </c:pt>
                <c:pt idx="3822">
                  <c:v>2.5</c:v>
                </c:pt>
                <c:pt idx="3823">
                  <c:v>2</c:v>
                </c:pt>
                <c:pt idx="3824">
                  <c:v>2.5</c:v>
                </c:pt>
                <c:pt idx="3825">
                  <c:v>1.75</c:v>
                </c:pt>
                <c:pt idx="3826">
                  <c:v>3.25</c:v>
                </c:pt>
                <c:pt idx="3827">
                  <c:v>2.5</c:v>
                </c:pt>
                <c:pt idx="3828">
                  <c:v>1.75</c:v>
                </c:pt>
                <c:pt idx="3829">
                  <c:v>2.75</c:v>
                </c:pt>
                <c:pt idx="3830">
                  <c:v>1.75</c:v>
                </c:pt>
                <c:pt idx="3831">
                  <c:v>2.75</c:v>
                </c:pt>
                <c:pt idx="3832">
                  <c:v>2.25</c:v>
                </c:pt>
                <c:pt idx="3833">
                  <c:v>1.5</c:v>
                </c:pt>
                <c:pt idx="3834">
                  <c:v>1</c:v>
                </c:pt>
                <c:pt idx="3835">
                  <c:v>2.5</c:v>
                </c:pt>
                <c:pt idx="3836">
                  <c:v>1</c:v>
                </c:pt>
                <c:pt idx="3837">
                  <c:v>1</c:v>
                </c:pt>
                <c:pt idx="3838">
                  <c:v>2.5</c:v>
                </c:pt>
                <c:pt idx="3839">
                  <c:v>1</c:v>
                </c:pt>
                <c:pt idx="3840">
                  <c:v>1</c:v>
                </c:pt>
                <c:pt idx="3841">
                  <c:v>1.75</c:v>
                </c:pt>
                <c:pt idx="3842">
                  <c:v>2</c:v>
                </c:pt>
                <c:pt idx="3843">
                  <c:v>3.25</c:v>
                </c:pt>
                <c:pt idx="3844">
                  <c:v>3.5</c:v>
                </c:pt>
                <c:pt idx="3845">
                  <c:v>2.75</c:v>
                </c:pt>
                <c:pt idx="3846">
                  <c:v>2.5</c:v>
                </c:pt>
                <c:pt idx="3847">
                  <c:v>2</c:v>
                </c:pt>
                <c:pt idx="3848">
                  <c:v>2.5</c:v>
                </c:pt>
                <c:pt idx="3849">
                  <c:v>2.5</c:v>
                </c:pt>
                <c:pt idx="3850">
                  <c:v>1.5</c:v>
                </c:pt>
                <c:pt idx="3851">
                  <c:v>1</c:v>
                </c:pt>
                <c:pt idx="3852">
                  <c:v>2.5</c:v>
                </c:pt>
                <c:pt idx="3853">
                  <c:v>2.25</c:v>
                </c:pt>
                <c:pt idx="3854">
                  <c:v>2.5</c:v>
                </c:pt>
                <c:pt idx="3855">
                  <c:v>2.25</c:v>
                </c:pt>
                <c:pt idx="3856">
                  <c:v>2.5</c:v>
                </c:pt>
                <c:pt idx="3857">
                  <c:v>3.25</c:v>
                </c:pt>
                <c:pt idx="3858">
                  <c:v>1.75</c:v>
                </c:pt>
                <c:pt idx="3859">
                  <c:v>1.75</c:v>
                </c:pt>
                <c:pt idx="3860">
                  <c:v>2.5</c:v>
                </c:pt>
                <c:pt idx="3861">
                  <c:v>3</c:v>
                </c:pt>
                <c:pt idx="3862">
                  <c:v>2</c:v>
                </c:pt>
                <c:pt idx="3863">
                  <c:v>2</c:v>
                </c:pt>
                <c:pt idx="3864">
                  <c:v>1.5</c:v>
                </c:pt>
                <c:pt idx="3865">
                  <c:v>1.75</c:v>
                </c:pt>
                <c:pt idx="3866">
                  <c:v>1.5</c:v>
                </c:pt>
                <c:pt idx="3867">
                  <c:v>3</c:v>
                </c:pt>
                <c:pt idx="3868">
                  <c:v>1.75</c:v>
                </c:pt>
                <c:pt idx="3869">
                  <c:v>2.5</c:v>
                </c:pt>
                <c:pt idx="3870">
                  <c:v>1</c:v>
                </c:pt>
                <c:pt idx="3871">
                  <c:v>4.75</c:v>
                </c:pt>
                <c:pt idx="3872">
                  <c:v>2.5</c:v>
                </c:pt>
                <c:pt idx="3873">
                  <c:v>1.75</c:v>
                </c:pt>
                <c:pt idx="3874">
                  <c:v>1</c:v>
                </c:pt>
                <c:pt idx="3875">
                  <c:v>1.75</c:v>
                </c:pt>
                <c:pt idx="3876">
                  <c:v>1</c:v>
                </c:pt>
                <c:pt idx="3877">
                  <c:v>1</c:v>
                </c:pt>
                <c:pt idx="3878">
                  <c:v>1</c:v>
                </c:pt>
                <c:pt idx="3879">
                  <c:v>1</c:v>
                </c:pt>
                <c:pt idx="3880">
                  <c:v>1.5</c:v>
                </c:pt>
                <c:pt idx="3881">
                  <c:v>1</c:v>
                </c:pt>
                <c:pt idx="3882">
                  <c:v>1</c:v>
                </c:pt>
                <c:pt idx="3883">
                  <c:v>2.75</c:v>
                </c:pt>
                <c:pt idx="3884">
                  <c:v>1.75</c:v>
                </c:pt>
                <c:pt idx="3885">
                  <c:v>1</c:v>
                </c:pt>
                <c:pt idx="3886">
                  <c:v>2.25</c:v>
                </c:pt>
                <c:pt idx="3887">
                  <c:v>2.5</c:v>
                </c:pt>
                <c:pt idx="3888">
                  <c:v>2.5</c:v>
                </c:pt>
                <c:pt idx="3889">
                  <c:v>2.25</c:v>
                </c:pt>
                <c:pt idx="3890">
                  <c:v>1</c:v>
                </c:pt>
                <c:pt idx="3891">
                  <c:v>2.75</c:v>
                </c:pt>
                <c:pt idx="3892">
                  <c:v>2.75</c:v>
                </c:pt>
                <c:pt idx="3893">
                  <c:v>1.75</c:v>
                </c:pt>
                <c:pt idx="3894">
                  <c:v>2</c:v>
                </c:pt>
                <c:pt idx="3895">
                  <c:v>1</c:v>
                </c:pt>
                <c:pt idx="3896">
                  <c:v>1.5</c:v>
                </c:pt>
                <c:pt idx="3897">
                  <c:v>3.25</c:v>
                </c:pt>
                <c:pt idx="3898">
                  <c:v>2.5</c:v>
                </c:pt>
                <c:pt idx="3899">
                  <c:v>2.25</c:v>
                </c:pt>
                <c:pt idx="3900">
                  <c:v>1</c:v>
                </c:pt>
                <c:pt idx="3901">
                  <c:v>1.75</c:v>
                </c:pt>
                <c:pt idx="3902">
                  <c:v>2.5</c:v>
                </c:pt>
                <c:pt idx="3903">
                  <c:v>2.25</c:v>
                </c:pt>
                <c:pt idx="3904">
                  <c:v>2.5</c:v>
                </c:pt>
                <c:pt idx="3905">
                  <c:v>2.25</c:v>
                </c:pt>
                <c:pt idx="3906">
                  <c:v>3.25</c:v>
                </c:pt>
                <c:pt idx="3907">
                  <c:v>1</c:v>
                </c:pt>
                <c:pt idx="3908">
                  <c:v>2</c:v>
                </c:pt>
                <c:pt idx="3909">
                  <c:v>2.25</c:v>
                </c:pt>
                <c:pt idx="3910">
                  <c:v>2.5</c:v>
                </c:pt>
                <c:pt idx="3911">
                  <c:v>1.5</c:v>
                </c:pt>
                <c:pt idx="3912">
                  <c:v>2.5</c:v>
                </c:pt>
                <c:pt idx="3913">
                  <c:v>1.5</c:v>
                </c:pt>
                <c:pt idx="3914">
                  <c:v>4.5</c:v>
                </c:pt>
                <c:pt idx="3915">
                  <c:v>2.25</c:v>
                </c:pt>
                <c:pt idx="3916">
                  <c:v>1.75</c:v>
                </c:pt>
                <c:pt idx="3917">
                  <c:v>1</c:v>
                </c:pt>
                <c:pt idx="3918">
                  <c:v>1.5</c:v>
                </c:pt>
                <c:pt idx="3919">
                  <c:v>1</c:v>
                </c:pt>
                <c:pt idx="3920">
                  <c:v>1.75</c:v>
                </c:pt>
                <c:pt idx="3921">
                  <c:v>2.75</c:v>
                </c:pt>
                <c:pt idx="3922">
                  <c:v>2</c:v>
                </c:pt>
                <c:pt idx="3923">
                  <c:v>1.5</c:v>
                </c:pt>
                <c:pt idx="3924">
                  <c:v>3.75</c:v>
                </c:pt>
                <c:pt idx="3925">
                  <c:v>3</c:v>
                </c:pt>
                <c:pt idx="3926">
                  <c:v>2.5</c:v>
                </c:pt>
                <c:pt idx="3927">
                  <c:v>2.5</c:v>
                </c:pt>
                <c:pt idx="3928">
                  <c:v>2.75</c:v>
                </c:pt>
                <c:pt idx="3929">
                  <c:v>2.25</c:v>
                </c:pt>
                <c:pt idx="3930">
                  <c:v>1</c:v>
                </c:pt>
                <c:pt idx="3931">
                  <c:v>2.5</c:v>
                </c:pt>
                <c:pt idx="3932">
                  <c:v>2</c:v>
                </c:pt>
                <c:pt idx="3933">
                  <c:v>2.5</c:v>
                </c:pt>
                <c:pt idx="3934">
                  <c:v>3.25</c:v>
                </c:pt>
                <c:pt idx="3935">
                  <c:v>2.25</c:v>
                </c:pt>
                <c:pt idx="3936">
                  <c:v>2</c:v>
                </c:pt>
                <c:pt idx="3937">
                  <c:v>1.5</c:v>
                </c:pt>
                <c:pt idx="3938">
                  <c:v>1.75</c:v>
                </c:pt>
                <c:pt idx="3939">
                  <c:v>1</c:v>
                </c:pt>
                <c:pt idx="3940">
                  <c:v>1.75</c:v>
                </c:pt>
                <c:pt idx="3941">
                  <c:v>2.25</c:v>
                </c:pt>
                <c:pt idx="3942">
                  <c:v>2.25</c:v>
                </c:pt>
                <c:pt idx="3943">
                  <c:v>2.5</c:v>
                </c:pt>
                <c:pt idx="3944">
                  <c:v>1.75</c:v>
                </c:pt>
                <c:pt idx="3945">
                  <c:v>1.75</c:v>
                </c:pt>
                <c:pt idx="3946">
                  <c:v>1.5</c:v>
                </c:pt>
                <c:pt idx="3947">
                  <c:v>1</c:v>
                </c:pt>
                <c:pt idx="3948">
                  <c:v>1.75</c:v>
                </c:pt>
                <c:pt idx="3949">
                  <c:v>3.25</c:v>
                </c:pt>
                <c:pt idx="3950">
                  <c:v>1.75</c:v>
                </c:pt>
                <c:pt idx="3951">
                  <c:v>1.75</c:v>
                </c:pt>
                <c:pt idx="3952">
                  <c:v>1.75</c:v>
                </c:pt>
                <c:pt idx="3953">
                  <c:v>2.5</c:v>
                </c:pt>
                <c:pt idx="3954">
                  <c:v>3.5</c:v>
                </c:pt>
                <c:pt idx="3955">
                  <c:v>1</c:v>
                </c:pt>
                <c:pt idx="3956">
                  <c:v>3.5</c:v>
                </c:pt>
                <c:pt idx="3957">
                  <c:v>3.5</c:v>
                </c:pt>
                <c:pt idx="3958">
                  <c:v>2.25</c:v>
                </c:pt>
                <c:pt idx="3959">
                  <c:v>2.5</c:v>
                </c:pt>
                <c:pt idx="3960">
                  <c:v>1.5</c:v>
                </c:pt>
                <c:pt idx="3961">
                  <c:v>3</c:v>
                </c:pt>
                <c:pt idx="3962">
                  <c:v>2.5</c:v>
                </c:pt>
                <c:pt idx="3963">
                  <c:v>1.75</c:v>
                </c:pt>
                <c:pt idx="3964">
                  <c:v>2.5</c:v>
                </c:pt>
                <c:pt idx="3965">
                  <c:v>2.25</c:v>
                </c:pt>
                <c:pt idx="3966">
                  <c:v>2.5</c:v>
                </c:pt>
                <c:pt idx="3967">
                  <c:v>2.5</c:v>
                </c:pt>
                <c:pt idx="3968">
                  <c:v>3</c:v>
                </c:pt>
                <c:pt idx="3969">
                  <c:v>2.75</c:v>
                </c:pt>
                <c:pt idx="3970">
                  <c:v>1</c:v>
                </c:pt>
                <c:pt idx="3971">
                  <c:v>1.75</c:v>
                </c:pt>
                <c:pt idx="3972">
                  <c:v>2.25</c:v>
                </c:pt>
                <c:pt idx="3973">
                  <c:v>2.25</c:v>
                </c:pt>
                <c:pt idx="3974">
                  <c:v>2.25</c:v>
                </c:pt>
                <c:pt idx="3975">
                  <c:v>1</c:v>
                </c:pt>
                <c:pt idx="3976">
                  <c:v>2.5</c:v>
                </c:pt>
                <c:pt idx="3977">
                  <c:v>1.75</c:v>
                </c:pt>
                <c:pt idx="3978">
                  <c:v>2.5</c:v>
                </c:pt>
                <c:pt idx="3979">
                  <c:v>1</c:v>
                </c:pt>
                <c:pt idx="3980">
                  <c:v>1.5</c:v>
                </c:pt>
                <c:pt idx="3981">
                  <c:v>1.75</c:v>
                </c:pt>
                <c:pt idx="3982">
                  <c:v>1</c:v>
                </c:pt>
                <c:pt idx="3983">
                  <c:v>2.75</c:v>
                </c:pt>
                <c:pt idx="3984">
                  <c:v>1</c:v>
                </c:pt>
                <c:pt idx="3985">
                  <c:v>1</c:v>
                </c:pt>
                <c:pt idx="3986">
                  <c:v>1.75</c:v>
                </c:pt>
                <c:pt idx="3987">
                  <c:v>1</c:v>
                </c:pt>
                <c:pt idx="3988">
                  <c:v>2.5</c:v>
                </c:pt>
                <c:pt idx="3989">
                  <c:v>3.25</c:v>
                </c:pt>
                <c:pt idx="3990">
                  <c:v>2.5</c:v>
                </c:pt>
                <c:pt idx="3991">
                  <c:v>2.5</c:v>
                </c:pt>
                <c:pt idx="3992">
                  <c:v>2.25</c:v>
                </c:pt>
                <c:pt idx="3993">
                  <c:v>2.5</c:v>
                </c:pt>
                <c:pt idx="3994">
                  <c:v>1.5</c:v>
                </c:pt>
                <c:pt idx="3995">
                  <c:v>1.75</c:v>
                </c:pt>
                <c:pt idx="3996">
                  <c:v>2.5</c:v>
                </c:pt>
                <c:pt idx="3997">
                  <c:v>1.75</c:v>
                </c:pt>
                <c:pt idx="3998">
                  <c:v>1</c:v>
                </c:pt>
                <c:pt idx="3999">
                  <c:v>1.75</c:v>
                </c:pt>
                <c:pt idx="4000">
                  <c:v>1.75</c:v>
                </c:pt>
                <c:pt idx="4001">
                  <c:v>3.25</c:v>
                </c:pt>
                <c:pt idx="4002">
                  <c:v>2</c:v>
                </c:pt>
                <c:pt idx="4003">
                  <c:v>1.75</c:v>
                </c:pt>
                <c:pt idx="4004">
                  <c:v>2.25</c:v>
                </c:pt>
                <c:pt idx="4005">
                  <c:v>1.75</c:v>
                </c:pt>
                <c:pt idx="4006">
                  <c:v>1.75</c:v>
                </c:pt>
                <c:pt idx="4007">
                  <c:v>1</c:v>
                </c:pt>
                <c:pt idx="4008">
                  <c:v>1.75</c:v>
                </c:pt>
                <c:pt idx="4009">
                  <c:v>2</c:v>
                </c:pt>
                <c:pt idx="4010">
                  <c:v>2</c:v>
                </c:pt>
                <c:pt idx="4011">
                  <c:v>1</c:v>
                </c:pt>
                <c:pt idx="4012">
                  <c:v>1</c:v>
                </c:pt>
                <c:pt idx="4013">
                  <c:v>2.25</c:v>
                </c:pt>
                <c:pt idx="4014">
                  <c:v>1.75</c:v>
                </c:pt>
                <c:pt idx="4015">
                  <c:v>3</c:v>
                </c:pt>
                <c:pt idx="4016">
                  <c:v>2</c:v>
                </c:pt>
                <c:pt idx="4017">
                  <c:v>2.5</c:v>
                </c:pt>
                <c:pt idx="4018">
                  <c:v>1</c:v>
                </c:pt>
                <c:pt idx="4019">
                  <c:v>2</c:v>
                </c:pt>
                <c:pt idx="4020">
                  <c:v>1</c:v>
                </c:pt>
                <c:pt idx="4021">
                  <c:v>2.25</c:v>
                </c:pt>
                <c:pt idx="4022">
                  <c:v>2</c:v>
                </c:pt>
                <c:pt idx="4023">
                  <c:v>3.5</c:v>
                </c:pt>
                <c:pt idx="4024">
                  <c:v>6.75</c:v>
                </c:pt>
                <c:pt idx="4025">
                  <c:v>2.5</c:v>
                </c:pt>
                <c:pt idx="4026">
                  <c:v>2</c:v>
                </c:pt>
                <c:pt idx="4027">
                  <c:v>2</c:v>
                </c:pt>
                <c:pt idx="4028">
                  <c:v>3.25</c:v>
                </c:pt>
                <c:pt idx="4029">
                  <c:v>1</c:v>
                </c:pt>
                <c:pt idx="4030">
                  <c:v>3.5</c:v>
                </c:pt>
                <c:pt idx="4031">
                  <c:v>1.5</c:v>
                </c:pt>
                <c:pt idx="4032">
                  <c:v>3.25</c:v>
                </c:pt>
                <c:pt idx="4033">
                  <c:v>1.75</c:v>
                </c:pt>
                <c:pt idx="4034">
                  <c:v>2.5</c:v>
                </c:pt>
                <c:pt idx="4035">
                  <c:v>6</c:v>
                </c:pt>
                <c:pt idx="4036">
                  <c:v>3.25</c:v>
                </c:pt>
                <c:pt idx="4037">
                  <c:v>1.5</c:v>
                </c:pt>
                <c:pt idx="4038">
                  <c:v>1</c:v>
                </c:pt>
                <c:pt idx="4039">
                  <c:v>2</c:v>
                </c:pt>
                <c:pt idx="4040">
                  <c:v>2.5</c:v>
                </c:pt>
                <c:pt idx="4041">
                  <c:v>2.25</c:v>
                </c:pt>
                <c:pt idx="4042">
                  <c:v>2</c:v>
                </c:pt>
                <c:pt idx="4043">
                  <c:v>1.75</c:v>
                </c:pt>
                <c:pt idx="4044">
                  <c:v>1.5</c:v>
                </c:pt>
                <c:pt idx="4045">
                  <c:v>1.5</c:v>
                </c:pt>
                <c:pt idx="4046">
                  <c:v>2</c:v>
                </c:pt>
                <c:pt idx="4047">
                  <c:v>1.75</c:v>
                </c:pt>
                <c:pt idx="4048">
                  <c:v>1.5</c:v>
                </c:pt>
                <c:pt idx="4049">
                  <c:v>2.5</c:v>
                </c:pt>
                <c:pt idx="4050">
                  <c:v>1.75</c:v>
                </c:pt>
                <c:pt idx="4051">
                  <c:v>1</c:v>
                </c:pt>
                <c:pt idx="4052">
                  <c:v>2</c:v>
                </c:pt>
                <c:pt idx="4053">
                  <c:v>1</c:v>
                </c:pt>
                <c:pt idx="4054">
                  <c:v>2.25</c:v>
                </c:pt>
                <c:pt idx="4055">
                  <c:v>1</c:v>
                </c:pt>
                <c:pt idx="4056">
                  <c:v>1</c:v>
                </c:pt>
                <c:pt idx="4057">
                  <c:v>2.75</c:v>
                </c:pt>
                <c:pt idx="4058">
                  <c:v>1</c:v>
                </c:pt>
                <c:pt idx="4059">
                  <c:v>1</c:v>
                </c:pt>
                <c:pt idx="4060">
                  <c:v>1.75</c:v>
                </c:pt>
                <c:pt idx="4061">
                  <c:v>2.5</c:v>
                </c:pt>
                <c:pt idx="4062">
                  <c:v>1</c:v>
                </c:pt>
                <c:pt idx="4063">
                  <c:v>2.25</c:v>
                </c:pt>
                <c:pt idx="4064">
                  <c:v>2.5</c:v>
                </c:pt>
                <c:pt idx="4065">
                  <c:v>1.75</c:v>
                </c:pt>
                <c:pt idx="4066">
                  <c:v>1.5</c:v>
                </c:pt>
                <c:pt idx="4067">
                  <c:v>3</c:v>
                </c:pt>
                <c:pt idx="4068">
                  <c:v>2</c:v>
                </c:pt>
                <c:pt idx="4069">
                  <c:v>2.5</c:v>
                </c:pt>
                <c:pt idx="4070">
                  <c:v>1.5</c:v>
                </c:pt>
                <c:pt idx="4071">
                  <c:v>1.75</c:v>
                </c:pt>
                <c:pt idx="4072">
                  <c:v>1.5</c:v>
                </c:pt>
                <c:pt idx="4073">
                  <c:v>3.5</c:v>
                </c:pt>
                <c:pt idx="4074">
                  <c:v>2</c:v>
                </c:pt>
                <c:pt idx="4075">
                  <c:v>2.25</c:v>
                </c:pt>
                <c:pt idx="4076">
                  <c:v>1.75</c:v>
                </c:pt>
                <c:pt idx="4077">
                  <c:v>1</c:v>
                </c:pt>
                <c:pt idx="4078">
                  <c:v>1</c:v>
                </c:pt>
                <c:pt idx="4079">
                  <c:v>2</c:v>
                </c:pt>
                <c:pt idx="4080">
                  <c:v>2.5</c:v>
                </c:pt>
                <c:pt idx="4081">
                  <c:v>2.5</c:v>
                </c:pt>
                <c:pt idx="4082">
                  <c:v>2.5</c:v>
                </c:pt>
                <c:pt idx="4083">
                  <c:v>2</c:v>
                </c:pt>
                <c:pt idx="4084">
                  <c:v>1.5</c:v>
                </c:pt>
                <c:pt idx="4085">
                  <c:v>1</c:v>
                </c:pt>
                <c:pt idx="4086">
                  <c:v>1.5</c:v>
                </c:pt>
                <c:pt idx="4087">
                  <c:v>1</c:v>
                </c:pt>
                <c:pt idx="4088">
                  <c:v>2.5</c:v>
                </c:pt>
                <c:pt idx="4089">
                  <c:v>1</c:v>
                </c:pt>
                <c:pt idx="4090">
                  <c:v>2</c:v>
                </c:pt>
                <c:pt idx="4091">
                  <c:v>2.5</c:v>
                </c:pt>
                <c:pt idx="4092">
                  <c:v>1.5</c:v>
                </c:pt>
                <c:pt idx="4093">
                  <c:v>2.75</c:v>
                </c:pt>
                <c:pt idx="4094">
                  <c:v>2.25</c:v>
                </c:pt>
                <c:pt idx="4095">
                  <c:v>2</c:v>
                </c:pt>
                <c:pt idx="4096">
                  <c:v>4.5</c:v>
                </c:pt>
                <c:pt idx="4097">
                  <c:v>2.5</c:v>
                </c:pt>
                <c:pt idx="4098">
                  <c:v>3.25</c:v>
                </c:pt>
                <c:pt idx="4099">
                  <c:v>3</c:v>
                </c:pt>
                <c:pt idx="4100">
                  <c:v>1</c:v>
                </c:pt>
                <c:pt idx="4101">
                  <c:v>3</c:v>
                </c:pt>
                <c:pt idx="4102">
                  <c:v>1</c:v>
                </c:pt>
                <c:pt idx="4103">
                  <c:v>2.25</c:v>
                </c:pt>
                <c:pt idx="4104">
                  <c:v>1.75</c:v>
                </c:pt>
                <c:pt idx="4105">
                  <c:v>2</c:v>
                </c:pt>
                <c:pt idx="4106">
                  <c:v>2.5</c:v>
                </c:pt>
                <c:pt idx="4107">
                  <c:v>2.5</c:v>
                </c:pt>
                <c:pt idx="4108">
                  <c:v>2.5</c:v>
                </c:pt>
                <c:pt idx="4109">
                  <c:v>1.75</c:v>
                </c:pt>
                <c:pt idx="4110">
                  <c:v>2.5</c:v>
                </c:pt>
                <c:pt idx="4111">
                  <c:v>2.5</c:v>
                </c:pt>
                <c:pt idx="4112">
                  <c:v>1.5</c:v>
                </c:pt>
                <c:pt idx="4113">
                  <c:v>1.75</c:v>
                </c:pt>
                <c:pt idx="4114">
                  <c:v>2.5</c:v>
                </c:pt>
                <c:pt idx="4115">
                  <c:v>2</c:v>
                </c:pt>
                <c:pt idx="4116">
                  <c:v>1.75</c:v>
                </c:pt>
                <c:pt idx="4117">
                  <c:v>1.75</c:v>
                </c:pt>
                <c:pt idx="4118">
                  <c:v>2.75</c:v>
                </c:pt>
                <c:pt idx="4119">
                  <c:v>1.75</c:v>
                </c:pt>
                <c:pt idx="4120">
                  <c:v>2.25</c:v>
                </c:pt>
                <c:pt idx="4121">
                  <c:v>2.5</c:v>
                </c:pt>
                <c:pt idx="4122">
                  <c:v>1</c:v>
                </c:pt>
                <c:pt idx="4123">
                  <c:v>1.75</c:v>
                </c:pt>
                <c:pt idx="4124">
                  <c:v>2</c:v>
                </c:pt>
                <c:pt idx="4125">
                  <c:v>2.5</c:v>
                </c:pt>
                <c:pt idx="4126">
                  <c:v>2.25</c:v>
                </c:pt>
                <c:pt idx="4127">
                  <c:v>2.25</c:v>
                </c:pt>
                <c:pt idx="4128">
                  <c:v>2.5</c:v>
                </c:pt>
                <c:pt idx="4129">
                  <c:v>3.5</c:v>
                </c:pt>
                <c:pt idx="4130">
                  <c:v>3</c:v>
                </c:pt>
                <c:pt idx="4131">
                  <c:v>1.75</c:v>
                </c:pt>
                <c:pt idx="4132">
                  <c:v>3.5</c:v>
                </c:pt>
                <c:pt idx="4133">
                  <c:v>1.5</c:v>
                </c:pt>
                <c:pt idx="4134">
                  <c:v>1.75</c:v>
                </c:pt>
                <c:pt idx="4135">
                  <c:v>2.5</c:v>
                </c:pt>
                <c:pt idx="4136">
                  <c:v>2.5</c:v>
                </c:pt>
                <c:pt idx="4137">
                  <c:v>2.5</c:v>
                </c:pt>
                <c:pt idx="4138">
                  <c:v>3.5</c:v>
                </c:pt>
                <c:pt idx="4139">
                  <c:v>2</c:v>
                </c:pt>
                <c:pt idx="4140">
                  <c:v>2.25</c:v>
                </c:pt>
                <c:pt idx="4141">
                  <c:v>2.5</c:v>
                </c:pt>
                <c:pt idx="4142">
                  <c:v>1.75</c:v>
                </c:pt>
                <c:pt idx="4143">
                  <c:v>1.75</c:v>
                </c:pt>
                <c:pt idx="4144">
                  <c:v>3</c:v>
                </c:pt>
                <c:pt idx="4145">
                  <c:v>2.25</c:v>
                </c:pt>
                <c:pt idx="4146">
                  <c:v>1</c:v>
                </c:pt>
                <c:pt idx="4147">
                  <c:v>1.75</c:v>
                </c:pt>
                <c:pt idx="4148">
                  <c:v>1</c:v>
                </c:pt>
                <c:pt idx="4149">
                  <c:v>5.5</c:v>
                </c:pt>
                <c:pt idx="4150">
                  <c:v>1</c:v>
                </c:pt>
                <c:pt idx="4151">
                  <c:v>3</c:v>
                </c:pt>
                <c:pt idx="4152">
                  <c:v>2</c:v>
                </c:pt>
                <c:pt idx="4153">
                  <c:v>2.5</c:v>
                </c:pt>
                <c:pt idx="4154">
                  <c:v>2.25</c:v>
                </c:pt>
                <c:pt idx="4155">
                  <c:v>2.5</c:v>
                </c:pt>
                <c:pt idx="4156">
                  <c:v>1.75</c:v>
                </c:pt>
                <c:pt idx="4157">
                  <c:v>2</c:v>
                </c:pt>
                <c:pt idx="4158">
                  <c:v>2.5</c:v>
                </c:pt>
                <c:pt idx="4159">
                  <c:v>1</c:v>
                </c:pt>
                <c:pt idx="4160">
                  <c:v>1</c:v>
                </c:pt>
                <c:pt idx="4161">
                  <c:v>1.75</c:v>
                </c:pt>
                <c:pt idx="4162">
                  <c:v>2</c:v>
                </c:pt>
                <c:pt idx="4163">
                  <c:v>1</c:v>
                </c:pt>
                <c:pt idx="4164">
                  <c:v>2</c:v>
                </c:pt>
                <c:pt idx="4165">
                  <c:v>2.5</c:v>
                </c:pt>
                <c:pt idx="4166">
                  <c:v>2</c:v>
                </c:pt>
                <c:pt idx="4167">
                  <c:v>2.5</c:v>
                </c:pt>
                <c:pt idx="4168">
                  <c:v>2.5</c:v>
                </c:pt>
                <c:pt idx="4169">
                  <c:v>1</c:v>
                </c:pt>
                <c:pt idx="4170">
                  <c:v>2.25</c:v>
                </c:pt>
                <c:pt idx="4171">
                  <c:v>1.5</c:v>
                </c:pt>
                <c:pt idx="4172">
                  <c:v>2.25</c:v>
                </c:pt>
                <c:pt idx="4173">
                  <c:v>2.5</c:v>
                </c:pt>
                <c:pt idx="4174">
                  <c:v>1</c:v>
                </c:pt>
                <c:pt idx="4175">
                  <c:v>1.75</c:v>
                </c:pt>
                <c:pt idx="4176">
                  <c:v>1</c:v>
                </c:pt>
                <c:pt idx="4177">
                  <c:v>2.5</c:v>
                </c:pt>
                <c:pt idx="4178">
                  <c:v>1.75</c:v>
                </c:pt>
                <c:pt idx="4179">
                  <c:v>1.5</c:v>
                </c:pt>
                <c:pt idx="4180">
                  <c:v>1</c:v>
                </c:pt>
                <c:pt idx="4181">
                  <c:v>1</c:v>
                </c:pt>
                <c:pt idx="4182">
                  <c:v>2.75</c:v>
                </c:pt>
                <c:pt idx="4183">
                  <c:v>2.25</c:v>
                </c:pt>
                <c:pt idx="4184">
                  <c:v>2.5</c:v>
                </c:pt>
                <c:pt idx="4185">
                  <c:v>1.75</c:v>
                </c:pt>
                <c:pt idx="4186">
                  <c:v>2</c:v>
                </c:pt>
                <c:pt idx="4187">
                  <c:v>1</c:v>
                </c:pt>
                <c:pt idx="4188">
                  <c:v>1</c:v>
                </c:pt>
                <c:pt idx="4189">
                  <c:v>2.75</c:v>
                </c:pt>
                <c:pt idx="4190">
                  <c:v>2.5</c:v>
                </c:pt>
                <c:pt idx="4191">
                  <c:v>1</c:v>
                </c:pt>
                <c:pt idx="4192">
                  <c:v>2.75</c:v>
                </c:pt>
                <c:pt idx="4193">
                  <c:v>1.5</c:v>
                </c:pt>
                <c:pt idx="4194">
                  <c:v>2.25</c:v>
                </c:pt>
                <c:pt idx="4195">
                  <c:v>1</c:v>
                </c:pt>
                <c:pt idx="4196">
                  <c:v>1.75</c:v>
                </c:pt>
                <c:pt idx="4197">
                  <c:v>3.5</c:v>
                </c:pt>
                <c:pt idx="4198">
                  <c:v>1.75</c:v>
                </c:pt>
                <c:pt idx="4199">
                  <c:v>3.5</c:v>
                </c:pt>
                <c:pt idx="4200">
                  <c:v>1</c:v>
                </c:pt>
                <c:pt idx="4201">
                  <c:v>2.5</c:v>
                </c:pt>
                <c:pt idx="4202">
                  <c:v>2.5</c:v>
                </c:pt>
                <c:pt idx="4203">
                  <c:v>0.75</c:v>
                </c:pt>
                <c:pt idx="4204">
                  <c:v>2.5</c:v>
                </c:pt>
                <c:pt idx="4205">
                  <c:v>2</c:v>
                </c:pt>
                <c:pt idx="4206">
                  <c:v>2.5</c:v>
                </c:pt>
                <c:pt idx="4207">
                  <c:v>2.5</c:v>
                </c:pt>
                <c:pt idx="4208">
                  <c:v>2</c:v>
                </c:pt>
                <c:pt idx="4209">
                  <c:v>2.5</c:v>
                </c:pt>
                <c:pt idx="4210">
                  <c:v>2</c:v>
                </c:pt>
                <c:pt idx="4211">
                  <c:v>2.5</c:v>
                </c:pt>
                <c:pt idx="4212">
                  <c:v>2.5</c:v>
                </c:pt>
                <c:pt idx="4213">
                  <c:v>2.5</c:v>
                </c:pt>
                <c:pt idx="4214">
                  <c:v>1.75</c:v>
                </c:pt>
                <c:pt idx="4215">
                  <c:v>1</c:v>
                </c:pt>
                <c:pt idx="4216">
                  <c:v>2</c:v>
                </c:pt>
                <c:pt idx="4217">
                  <c:v>1.75</c:v>
                </c:pt>
                <c:pt idx="4218">
                  <c:v>2.5</c:v>
                </c:pt>
                <c:pt idx="4219">
                  <c:v>1.75</c:v>
                </c:pt>
                <c:pt idx="4220">
                  <c:v>2.25</c:v>
                </c:pt>
                <c:pt idx="4221">
                  <c:v>2.5</c:v>
                </c:pt>
                <c:pt idx="4222">
                  <c:v>2.5</c:v>
                </c:pt>
                <c:pt idx="4223">
                  <c:v>1.75</c:v>
                </c:pt>
                <c:pt idx="4224">
                  <c:v>1.75</c:v>
                </c:pt>
                <c:pt idx="4225">
                  <c:v>1.75</c:v>
                </c:pt>
                <c:pt idx="4226">
                  <c:v>2.5</c:v>
                </c:pt>
                <c:pt idx="4227">
                  <c:v>2.5</c:v>
                </c:pt>
                <c:pt idx="4228">
                  <c:v>2.5</c:v>
                </c:pt>
                <c:pt idx="4229">
                  <c:v>1</c:v>
                </c:pt>
                <c:pt idx="4230">
                  <c:v>1</c:v>
                </c:pt>
                <c:pt idx="4231">
                  <c:v>2.5</c:v>
                </c:pt>
                <c:pt idx="4232">
                  <c:v>2.75</c:v>
                </c:pt>
                <c:pt idx="4233">
                  <c:v>2</c:v>
                </c:pt>
                <c:pt idx="4234">
                  <c:v>2.5</c:v>
                </c:pt>
                <c:pt idx="4235">
                  <c:v>3</c:v>
                </c:pt>
                <c:pt idx="4236">
                  <c:v>2</c:v>
                </c:pt>
                <c:pt idx="4237">
                  <c:v>1</c:v>
                </c:pt>
                <c:pt idx="4238">
                  <c:v>3.25</c:v>
                </c:pt>
                <c:pt idx="4239">
                  <c:v>3.25</c:v>
                </c:pt>
                <c:pt idx="4240">
                  <c:v>3</c:v>
                </c:pt>
                <c:pt idx="4241">
                  <c:v>2.5</c:v>
                </c:pt>
                <c:pt idx="4242">
                  <c:v>2</c:v>
                </c:pt>
                <c:pt idx="4243">
                  <c:v>2.75</c:v>
                </c:pt>
                <c:pt idx="4244">
                  <c:v>3.25</c:v>
                </c:pt>
                <c:pt idx="4245">
                  <c:v>2.5</c:v>
                </c:pt>
                <c:pt idx="4246">
                  <c:v>1</c:v>
                </c:pt>
                <c:pt idx="4247">
                  <c:v>1</c:v>
                </c:pt>
                <c:pt idx="4248">
                  <c:v>2.5</c:v>
                </c:pt>
                <c:pt idx="4249">
                  <c:v>2.75</c:v>
                </c:pt>
                <c:pt idx="4250">
                  <c:v>2.5</c:v>
                </c:pt>
                <c:pt idx="4251">
                  <c:v>2.5</c:v>
                </c:pt>
                <c:pt idx="4252">
                  <c:v>0.75</c:v>
                </c:pt>
                <c:pt idx="4253">
                  <c:v>3.25</c:v>
                </c:pt>
                <c:pt idx="4254">
                  <c:v>2</c:v>
                </c:pt>
                <c:pt idx="4255">
                  <c:v>4.5</c:v>
                </c:pt>
                <c:pt idx="4256">
                  <c:v>2.5</c:v>
                </c:pt>
                <c:pt idx="4257">
                  <c:v>2.5</c:v>
                </c:pt>
                <c:pt idx="4258">
                  <c:v>2.25</c:v>
                </c:pt>
                <c:pt idx="4259">
                  <c:v>1</c:v>
                </c:pt>
                <c:pt idx="4260">
                  <c:v>2</c:v>
                </c:pt>
                <c:pt idx="4261">
                  <c:v>1.5</c:v>
                </c:pt>
                <c:pt idx="4262">
                  <c:v>1</c:v>
                </c:pt>
                <c:pt idx="4263">
                  <c:v>2</c:v>
                </c:pt>
                <c:pt idx="4264">
                  <c:v>1.75</c:v>
                </c:pt>
                <c:pt idx="4265">
                  <c:v>1</c:v>
                </c:pt>
                <c:pt idx="4266">
                  <c:v>3</c:v>
                </c:pt>
                <c:pt idx="4267">
                  <c:v>2</c:v>
                </c:pt>
                <c:pt idx="4268">
                  <c:v>3.25</c:v>
                </c:pt>
                <c:pt idx="4269">
                  <c:v>1.75</c:v>
                </c:pt>
                <c:pt idx="4270">
                  <c:v>1</c:v>
                </c:pt>
                <c:pt idx="4271">
                  <c:v>1</c:v>
                </c:pt>
                <c:pt idx="4272">
                  <c:v>3.75</c:v>
                </c:pt>
                <c:pt idx="4273">
                  <c:v>2.5</c:v>
                </c:pt>
                <c:pt idx="4274">
                  <c:v>3</c:v>
                </c:pt>
                <c:pt idx="4275">
                  <c:v>2.5</c:v>
                </c:pt>
                <c:pt idx="4276">
                  <c:v>1.75</c:v>
                </c:pt>
                <c:pt idx="4277">
                  <c:v>1.75</c:v>
                </c:pt>
                <c:pt idx="4278">
                  <c:v>2</c:v>
                </c:pt>
                <c:pt idx="4279">
                  <c:v>1.75</c:v>
                </c:pt>
                <c:pt idx="4280">
                  <c:v>1.75</c:v>
                </c:pt>
                <c:pt idx="4281">
                  <c:v>1.5</c:v>
                </c:pt>
                <c:pt idx="4282">
                  <c:v>2.5</c:v>
                </c:pt>
                <c:pt idx="4283">
                  <c:v>2.5</c:v>
                </c:pt>
                <c:pt idx="4284">
                  <c:v>1</c:v>
                </c:pt>
                <c:pt idx="4285">
                  <c:v>1</c:v>
                </c:pt>
                <c:pt idx="4286">
                  <c:v>2.75</c:v>
                </c:pt>
                <c:pt idx="4287">
                  <c:v>2</c:v>
                </c:pt>
                <c:pt idx="4288">
                  <c:v>1.5</c:v>
                </c:pt>
                <c:pt idx="4289">
                  <c:v>2.5</c:v>
                </c:pt>
                <c:pt idx="4290">
                  <c:v>1</c:v>
                </c:pt>
                <c:pt idx="4291">
                  <c:v>1</c:v>
                </c:pt>
                <c:pt idx="4292">
                  <c:v>1</c:v>
                </c:pt>
                <c:pt idx="4293">
                  <c:v>1</c:v>
                </c:pt>
                <c:pt idx="4294">
                  <c:v>2.5</c:v>
                </c:pt>
                <c:pt idx="4295">
                  <c:v>2.5</c:v>
                </c:pt>
                <c:pt idx="4296">
                  <c:v>1</c:v>
                </c:pt>
                <c:pt idx="4297">
                  <c:v>1</c:v>
                </c:pt>
                <c:pt idx="4298">
                  <c:v>1.5</c:v>
                </c:pt>
                <c:pt idx="4299">
                  <c:v>1.75</c:v>
                </c:pt>
                <c:pt idx="4300">
                  <c:v>1.75</c:v>
                </c:pt>
                <c:pt idx="4301">
                  <c:v>2.5</c:v>
                </c:pt>
                <c:pt idx="4302">
                  <c:v>1.75</c:v>
                </c:pt>
                <c:pt idx="4303">
                  <c:v>1</c:v>
                </c:pt>
                <c:pt idx="4304">
                  <c:v>1</c:v>
                </c:pt>
                <c:pt idx="4305">
                  <c:v>1.75</c:v>
                </c:pt>
                <c:pt idx="4306">
                  <c:v>2.5</c:v>
                </c:pt>
                <c:pt idx="4307">
                  <c:v>1</c:v>
                </c:pt>
                <c:pt idx="4308">
                  <c:v>2.5</c:v>
                </c:pt>
                <c:pt idx="4309">
                  <c:v>1.75</c:v>
                </c:pt>
                <c:pt idx="4310">
                  <c:v>3</c:v>
                </c:pt>
                <c:pt idx="4311">
                  <c:v>2.5</c:v>
                </c:pt>
                <c:pt idx="4312">
                  <c:v>2</c:v>
                </c:pt>
                <c:pt idx="4313">
                  <c:v>1</c:v>
                </c:pt>
                <c:pt idx="4314">
                  <c:v>4</c:v>
                </c:pt>
                <c:pt idx="4315">
                  <c:v>2.25</c:v>
                </c:pt>
                <c:pt idx="4316">
                  <c:v>4.25</c:v>
                </c:pt>
                <c:pt idx="4317">
                  <c:v>1</c:v>
                </c:pt>
                <c:pt idx="4318">
                  <c:v>1</c:v>
                </c:pt>
                <c:pt idx="4319">
                  <c:v>2.5</c:v>
                </c:pt>
                <c:pt idx="4320">
                  <c:v>1.75</c:v>
                </c:pt>
                <c:pt idx="4321">
                  <c:v>2.75</c:v>
                </c:pt>
                <c:pt idx="4322">
                  <c:v>2.25</c:v>
                </c:pt>
                <c:pt idx="4323">
                  <c:v>2.5</c:v>
                </c:pt>
                <c:pt idx="4324">
                  <c:v>2.5</c:v>
                </c:pt>
                <c:pt idx="4325">
                  <c:v>1.75</c:v>
                </c:pt>
                <c:pt idx="4326">
                  <c:v>2.25</c:v>
                </c:pt>
                <c:pt idx="4327">
                  <c:v>3.5</c:v>
                </c:pt>
                <c:pt idx="4328">
                  <c:v>1</c:v>
                </c:pt>
                <c:pt idx="4329">
                  <c:v>1</c:v>
                </c:pt>
                <c:pt idx="4330">
                  <c:v>1.75</c:v>
                </c:pt>
                <c:pt idx="4331">
                  <c:v>2</c:v>
                </c:pt>
                <c:pt idx="4332">
                  <c:v>1</c:v>
                </c:pt>
                <c:pt idx="4333">
                  <c:v>1</c:v>
                </c:pt>
                <c:pt idx="4334">
                  <c:v>1.5</c:v>
                </c:pt>
                <c:pt idx="4335">
                  <c:v>2.5</c:v>
                </c:pt>
                <c:pt idx="4336">
                  <c:v>3.25</c:v>
                </c:pt>
                <c:pt idx="4337">
                  <c:v>2.25</c:v>
                </c:pt>
                <c:pt idx="4338">
                  <c:v>2.25</c:v>
                </c:pt>
                <c:pt idx="4339">
                  <c:v>2.75</c:v>
                </c:pt>
                <c:pt idx="4340">
                  <c:v>1.75</c:v>
                </c:pt>
                <c:pt idx="4341">
                  <c:v>1</c:v>
                </c:pt>
                <c:pt idx="4342">
                  <c:v>1.5</c:v>
                </c:pt>
                <c:pt idx="4343">
                  <c:v>1.5</c:v>
                </c:pt>
                <c:pt idx="4344">
                  <c:v>3.75</c:v>
                </c:pt>
                <c:pt idx="4345">
                  <c:v>1.75</c:v>
                </c:pt>
                <c:pt idx="4346">
                  <c:v>2.25</c:v>
                </c:pt>
                <c:pt idx="4347">
                  <c:v>1.75</c:v>
                </c:pt>
                <c:pt idx="4348">
                  <c:v>1.75</c:v>
                </c:pt>
                <c:pt idx="4349">
                  <c:v>1.5</c:v>
                </c:pt>
                <c:pt idx="4350">
                  <c:v>2.5</c:v>
                </c:pt>
                <c:pt idx="4351">
                  <c:v>2</c:v>
                </c:pt>
                <c:pt idx="4352">
                  <c:v>2</c:v>
                </c:pt>
                <c:pt idx="4353">
                  <c:v>1.75</c:v>
                </c:pt>
                <c:pt idx="4354">
                  <c:v>2.75</c:v>
                </c:pt>
                <c:pt idx="4355">
                  <c:v>1</c:v>
                </c:pt>
                <c:pt idx="4356">
                  <c:v>1.5</c:v>
                </c:pt>
                <c:pt idx="4357">
                  <c:v>1</c:v>
                </c:pt>
                <c:pt idx="4358">
                  <c:v>1</c:v>
                </c:pt>
                <c:pt idx="4359">
                  <c:v>1.75</c:v>
                </c:pt>
                <c:pt idx="4360">
                  <c:v>2.5</c:v>
                </c:pt>
                <c:pt idx="4361">
                  <c:v>1.75</c:v>
                </c:pt>
                <c:pt idx="4362">
                  <c:v>1</c:v>
                </c:pt>
                <c:pt idx="4363">
                  <c:v>3.25</c:v>
                </c:pt>
                <c:pt idx="4364">
                  <c:v>2.25</c:v>
                </c:pt>
                <c:pt idx="4365">
                  <c:v>2</c:v>
                </c:pt>
                <c:pt idx="4366">
                  <c:v>2.5</c:v>
                </c:pt>
                <c:pt idx="4367">
                  <c:v>1.75</c:v>
                </c:pt>
                <c:pt idx="4368">
                  <c:v>1.75</c:v>
                </c:pt>
                <c:pt idx="4369">
                  <c:v>2.75</c:v>
                </c:pt>
                <c:pt idx="4370">
                  <c:v>2.5</c:v>
                </c:pt>
                <c:pt idx="4371">
                  <c:v>1.75</c:v>
                </c:pt>
                <c:pt idx="4372">
                  <c:v>1.5</c:v>
                </c:pt>
                <c:pt idx="4373">
                  <c:v>1</c:v>
                </c:pt>
                <c:pt idx="4374">
                  <c:v>1</c:v>
                </c:pt>
                <c:pt idx="4375">
                  <c:v>2</c:v>
                </c:pt>
                <c:pt idx="4376">
                  <c:v>2.5</c:v>
                </c:pt>
                <c:pt idx="4377">
                  <c:v>1.5</c:v>
                </c:pt>
                <c:pt idx="4378">
                  <c:v>1</c:v>
                </c:pt>
                <c:pt idx="4379">
                  <c:v>3</c:v>
                </c:pt>
                <c:pt idx="4380">
                  <c:v>1.75</c:v>
                </c:pt>
                <c:pt idx="4381">
                  <c:v>3.5</c:v>
                </c:pt>
                <c:pt idx="4382">
                  <c:v>2.25</c:v>
                </c:pt>
                <c:pt idx="4383">
                  <c:v>1</c:v>
                </c:pt>
                <c:pt idx="4384">
                  <c:v>1.75</c:v>
                </c:pt>
                <c:pt idx="4385">
                  <c:v>2.25</c:v>
                </c:pt>
                <c:pt idx="4386">
                  <c:v>1.75</c:v>
                </c:pt>
                <c:pt idx="4387">
                  <c:v>3.5</c:v>
                </c:pt>
                <c:pt idx="4388">
                  <c:v>1</c:v>
                </c:pt>
                <c:pt idx="4389">
                  <c:v>2.25</c:v>
                </c:pt>
                <c:pt idx="4390">
                  <c:v>0.75</c:v>
                </c:pt>
                <c:pt idx="4391">
                  <c:v>2.5</c:v>
                </c:pt>
                <c:pt idx="4392">
                  <c:v>1.75</c:v>
                </c:pt>
                <c:pt idx="4393">
                  <c:v>2.75</c:v>
                </c:pt>
                <c:pt idx="4394">
                  <c:v>2</c:v>
                </c:pt>
                <c:pt idx="4395">
                  <c:v>3</c:v>
                </c:pt>
                <c:pt idx="4396">
                  <c:v>2</c:v>
                </c:pt>
                <c:pt idx="4397">
                  <c:v>1</c:v>
                </c:pt>
                <c:pt idx="4398">
                  <c:v>1.75</c:v>
                </c:pt>
                <c:pt idx="4399">
                  <c:v>3.25</c:v>
                </c:pt>
                <c:pt idx="4400">
                  <c:v>1.75</c:v>
                </c:pt>
                <c:pt idx="4401">
                  <c:v>2.75</c:v>
                </c:pt>
                <c:pt idx="4402">
                  <c:v>2.5</c:v>
                </c:pt>
                <c:pt idx="4403">
                  <c:v>1.5</c:v>
                </c:pt>
                <c:pt idx="4404">
                  <c:v>1</c:v>
                </c:pt>
                <c:pt idx="4405">
                  <c:v>1.5</c:v>
                </c:pt>
                <c:pt idx="4406">
                  <c:v>3</c:v>
                </c:pt>
                <c:pt idx="4407">
                  <c:v>2.5</c:v>
                </c:pt>
                <c:pt idx="4408">
                  <c:v>3</c:v>
                </c:pt>
                <c:pt idx="4409">
                  <c:v>1</c:v>
                </c:pt>
                <c:pt idx="4410">
                  <c:v>2.5</c:v>
                </c:pt>
                <c:pt idx="4411">
                  <c:v>5.75</c:v>
                </c:pt>
                <c:pt idx="4412">
                  <c:v>2.5</c:v>
                </c:pt>
                <c:pt idx="4413">
                  <c:v>2.25</c:v>
                </c:pt>
                <c:pt idx="4414">
                  <c:v>2.25</c:v>
                </c:pt>
                <c:pt idx="4415">
                  <c:v>3.25</c:v>
                </c:pt>
                <c:pt idx="4416">
                  <c:v>1</c:v>
                </c:pt>
                <c:pt idx="4417">
                  <c:v>1</c:v>
                </c:pt>
                <c:pt idx="4418">
                  <c:v>2.5</c:v>
                </c:pt>
                <c:pt idx="4419">
                  <c:v>1</c:v>
                </c:pt>
                <c:pt idx="4420">
                  <c:v>1.5</c:v>
                </c:pt>
                <c:pt idx="4421">
                  <c:v>2.25</c:v>
                </c:pt>
                <c:pt idx="4422">
                  <c:v>1</c:v>
                </c:pt>
                <c:pt idx="4423">
                  <c:v>2.5</c:v>
                </c:pt>
                <c:pt idx="4424">
                  <c:v>1</c:v>
                </c:pt>
                <c:pt idx="4425">
                  <c:v>1.75</c:v>
                </c:pt>
                <c:pt idx="4426">
                  <c:v>2.75</c:v>
                </c:pt>
                <c:pt idx="4427">
                  <c:v>1</c:v>
                </c:pt>
                <c:pt idx="4428">
                  <c:v>3.5</c:v>
                </c:pt>
                <c:pt idx="4429">
                  <c:v>2.5</c:v>
                </c:pt>
                <c:pt idx="4430">
                  <c:v>3</c:v>
                </c:pt>
                <c:pt idx="4431">
                  <c:v>1.75</c:v>
                </c:pt>
                <c:pt idx="4432">
                  <c:v>2.75</c:v>
                </c:pt>
                <c:pt idx="4433">
                  <c:v>2.75</c:v>
                </c:pt>
                <c:pt idx="4434">
                  <c:v>2.5</c:v>
                </c:pt>
                <c:pt idx="4435">
                  <c:v>1.5</c:v>
                </c:pt>
                <c:pt idx="4436">
                  <c:v>3.5</c:v>
                </c:pt>
                <c:pt idx="4437">
                  <c:v>2</c:v>
                </c:pt>
                <c:pt idx="4438">
                  <c:v>1</c:v>
                </c:pt>
                <c:pt idx="4439">
                  <c:v>2.5</c:v>
                </c:pt>
                <c:pt idx="4440">
                  <c:v>2.5</c:v>
                </c:pt>
                <c:pt idx="4441">
                  <c:v>3</c:v>
                </c:pt>
                <c:pt idx="4442">
                  <c:v>2.5</c:v>
                </c:pt>
                <c:pt idx="4443">
                  <c:v>3.25</c:v>
                </c:pt>
                <c:pt idx="4444">
                  <c:v>2.5</c:v>
                </c:pt>
                <c:pt idx="4445">
                  <c:v>3</c:v>
                </c:pt>
                <c:pt idx="4446">
                  <c:v>1.5</c:v>
                </c:pt>
                <c:pt idx="4447">
                  <c:v>1.5</c:v>
                </c:pt>
                <c:pt idx="4448">
                  <c:v>1</c:v>
                </c:pt>
                <c:pt idx="4449">
                  <c:v>1</c:v>
                </c:pt>
                <c:pt idx="4450">
                  <c:v>1.75</c:v>
                </c:pt>
                <c:pt idx="4451">
                  <c:v>3.25</c:v>
                </c:pt>
                <c:pt idx="4452">
                  <c:v>1</c:v>
                </c:pt>
                <c:pt idx="4453">
                  <c:v>1.5</c:v>
                </c:pt>
                <c:pt idx="4454">
                  <c:v>2.25</c:v>
                </c:pt>
                <c:pt idx="4455">
                  <c:v>1</c:v>
                </c:pt>
                <c:pt idx="4456">
                  <c:v>1.5</c:v>
                </c:pt>
                <c:pt idx="4457">
                  <c:v>2.5</c:v>
                </c:pt>
                <c:pt idx="4458">
                  <c:v>2.75</c:v>
                </c:pt>
                <c:pt idx="4459">
                  <c:v>1</c:v>
                </c:pt>
                <c:pt idx="4460">
                  <c:v>2.25</c:v>
                </c:pt>
                <c:pt idx="4461">
                  <c:v>1.75</c:v>
                </c:pt>
                <c:pt idx="4462">
                  <c:v>2.5</c:v>
                </c:pt>
                <c:pt idx="4463">
                  <c:v>2.5</c:v>
                </c:pt>
                <c:pt idx="4464">
                  <c:v>1</c:v>
                </c:pt>
                <c:pt idx="4465">
                  <c:v>3</c:v>
                </c:pt>
                <c:pt idx="4466">
                  <c:v>1</c:v>
                </c:pt>
                <c:pt idx="4467">
                  <c:v>1</c:v>
                </c:pt>
                <c:pt idx="4468">
                  <c:v>3.75</c:v>
                </c:pt>
                <c:pt idx="4469">
                  <c:v>2</c:v>
                </c:pt>
                <c:pt idx="4470">
                  <c:v>1</c:v>
                </c:pt>
                <c:pt idx="4471">
                  <c:v>1.75</c:v>
                </c:pt>
                <c:pt idx="4472">
                  <c:v>2.5</c:v>
                </c:pt>
                <c:pt idx="4473">
                  <c:v>1.75</c:v>
                </c:pt>
                <c:pt idx="4474">
                  <c:v>4</c:v>
                </c:pt>
                <c:pt idx="4475">
                  <c:v>3</c:v>
                </c:pt>
                <c:pt idx="4476">
                  <c:v>1</c:v>
                </c:pt>
                <c:pt idx="4477">
                  <c:v>3.5</c:v>
                </c:pt>
                <c:pt idx="4478">
                  <c:v>1</c:v>
                </c:pt>
                <c:pt idx="4479">
                  <c:v>1.75</c:v>
                </c:pt>
                <c:pt idx="4480">
                  <c:v>2</c:v>
                </c:pt>
                <c:pt idx="4481">
                  <c:v>2</c:v>
                </c:pt>
                <c:pt idx="4482">
                  <c:v>1</c:v>
                </c:pt>
                <c:pt idx="4483">
                  <c:v>2.5</c:v>
                </c:pt>
                <c:pt idx="4484">
                  <c:v>3.5</c:v>
                </c:pt>
                <c:pt idx="4485">
                  <c:v>2.5</c:v>
                </c:pt>
                <c:pt idx="4486">
                  <c:v>4</c:v>
                </c:pt>
                <c:pt idx="4487">
                  <c:v>2.5</c:v>
                </c:pt>
                <c:pt idx="4488">
                  <c:v>1.75</c:v>
                </c:pt>
                <c:pt idx="4489">
                  <c:v>2</c:v>
                </c:pt>
                <c:pt idx="4490">
                  <c:v>3</c:v>
                </c:pt>
                <c:pt idx="4491">
                  <c:v>3</c:v>
                </c:pt>
                <c:pt idx="4492">
                  <c:v>2.25</c:v>
                </c:pt>
                <c:pt idx="4493">
                  <c:v>1.75</c:v>
                </c:pt>
                <c:pt idx="4494">
                  <c:v>1.75</c:v>
                </c:pt>
                <c:pt idx="4495">
                  <c:v>1</c:v>
                </c:pt>
                <c:pt idx="4496">
                  <c:v>2.25</c:v>
                </c:pt>
                <c:pt idx="4497">
                  <c:v>2.5</c:v>
                </c:pt>
                <c:pt idx="4498">
                  <c:v>2.5</c:v>
                </c:pt>
                <c:pt idx="4499">
                  <c:v>3.25</c:v>
                </c:pt>
                <c:pt idx="4500">
                  <c:v>1.75</c:v>
                </c:pt>
                <c:pt idx="4501">
                  <c:v>2.5</c:v>
                </c:pt>
                <c:pt idx="4502">
                  <c:v>1</c:v>
                </c:pt>
                <c:pt idx="4503">
                  <c:v>2.5</c:v>
                </c:pt>
                <c:pt idx="4504">
                  <c:v>2</c:v>
                </c:pt>
                <c:pt idx="4505">
                  <c:v>2.25</c:v>
                </c:pt>
                <c:pt idx="4506">
                  <c:v>1</c:v>
                </c:pt>
                <c:pt idx="4507">
                  <c:v>2.5</c:v>
                </c:pt>
                <c:pt idx="4508">
                  <c:v>1.5</c:v>
                </c:pt>
                <c:pt idx="4509">
                  <c:v>1</c:v>
                </c:pt>
                <c:pt idx="4510">
                  <c:v>1</c:v>
                </c:pt>
                <c:pt idx="4511">
                  <c:v>2</c:v>
                </c:pt>
                <c:pt idx="4512">
                  <c:v>2.5</c:v>
                </c:pt>
                <c:pt idx="4513">
                  <c:v>2.25</c:v>
                </c:pt>
                <c:pt idx="4514">
                  <c:v>2</c:v>
                </c:pt>
                <c:pt idx="4515">
                  <c:v>1.5</c:v>
                </c:pt>
                <c:pt idx="4516">
                  <c:v>2.5</c:v>
                </c:pt>
                <c:pt idx="4517">
                  <c:v>2</c:v>
                </c:pt>
                <c:pt idx="4518">
                  <c:v>1</c:v>
                </c:pt>
                <c:pt idx="4519">
                  <c:v>2</c:v>
                </c:pt>
                <c:pt idx="4520">
                  <c:v>2.5</c:v>
                </c:pt>
                <c:pt idx="4521">
                  <c:v>2.25</c:v>
                </c:pt>
                <c:pt idx="4522">
                  <c:v>1.75</c:v>
                </c:pt>
                <c:pt idx="4523">
                  <c:v>1.5</c:v>
                </c:pt>
                <c:pt idx="4524">
                  <c:v>2.5</c:v>
                </c:pt>
                <c:pt idx="4525">
                  <c:v>1.5</c:v>
                </c:pt>
                <c:pt idx="4526">
                  <c:v>1.5</c:v>
                </c:pt>
                <c:pt idx="4527">
                  <c:v>1.75</c:v>
                </c:pt>
                <c:pt idx="4528">
                  <c:v>1.75</c:v>
                </c:pt>
                <c:pt idx="4529">
                  <c:v>1.5</c:v>
                </c:pt>
                <c:pt idx="4530">
                  <c:v>2</c:v>
                </c:pt>
                <c:pt idx="4531">
                  <c:v>1</c:v>
                </c:pt>
                <c:pt idx="4532">
                  <c:v>3</c:v>
                </c:pt>
                <c:pt idx="4533">
                  <c:v>2</c:v>
                </c:pt>
                <c:pt idx="4534">
                  <c:v>2</c:v>
                </c:pt>
                <c:pt idx="4535">
                  <c:v>2.25</c:v>
                </c:pt>
                <c:pt idx="4536">
                  <c:v>1.75</c:v>
                </c:pt>
                <c:pt idx="4537">
                  <c:v>2.25</c:v>
                </c:pt>
                <c:pt idx="4538">
                  <c:v>1</c:v>
                </c:pt>
                <c:pt idx="4539">
                  <c:v>3.5</c:v>
                </c:pt>
                <c:pt idx="4540">
                  <c:v>2</c:v>
                </c:pt>
                <c:pt idx="4541">
                  <c:v>1.75</c:v>
                </c:pt>
                <c:pt idx="4542">
                  <c:v>1</c:v>
                </c:pt>
                <c:pt idx="4543">
                  <c:v>1</c:v>
                </c:pt>
                <c:pt idx="4544">
                  <c:v>1</c:v>
                </c:pt>
                <c:pt idx="4545">
                  <c:v>1</c:v>
                </c:pt>
                <c:pt idx="4546">
                  <c:v>1.75</c:v>
                </c:pt>
                <c:pt idx="4547">
                  <c:v>1</c:v>
                </c:pt>
                <c:pt idx="4548">
                  <c:v>2.25</c:v>
                </c:pt>
                <c:pt idx="4549">
                  <c:v>1</c:v>
                </c:pt>
                <c:pt idx="4550">
                  <c:v>3</c:v>
                </c:pt>
                <c:pt idx="4551">
                  <c:v>1.5</c:v>
                </c:pt>
                <c:pt idx="4552">
                  <c:v>1</c:v>
                </c:pt>
                <c:pt idx="4553">
                  <c:v>2.25</c:v>
                </c:pt>
                <c:pt idx="4554">
                  <c:v>1.5</c:v>
                </c:pt>
                <c:pt idx="4555">
                  <c:v>2.25</c:v>
                </c:pt>
                <c:pt idx="4556">
                  <c:v>1.75</c:v>
                </c:pt>
                <c:pt idx="4557">
                  <c:v>1.75</c:v>
                </c:pt>
                <c:pt idx="4558">
                  <c:v>1</c:v>
                </c:pt>
                <c:pt idx="4559">
                  <c:v>1.5</c:v>
                </c:pt>
                <c:pt idx="4560">
                  <c:v>1</c:v>
                </c:pt>
                <c:pt idx="4561">
                  <c:v>1</c:v>
                </c:pt>
                <c:pt idx="4562">
                  <c:v>2</c:v>
                </c:pt>
                <c:pt idx="4563">
                  <c:v>1</c:v>
                </c:pt>
                <c:pt idx="4564">
                  <c:v>2.5</c:v>
                </c:pt>
                <c:pt idx="4565">
                  <c:v>2.25</c:v>
                </c:pt>
                <c:pt idx="4566">
                  <c:v>1</c:v>
                </c:pt>
                <c:pt idx="4567">
                  <c:v>2.5</c:v>
                </c:pt>
                <c:pt idx="4568">
                  <c:v>1</c:v>
                </c:pt>
                <c:pt idx="4569">
                  <c:v>1</c:v>
                </c:pt>
                <c:pt idx="4570">
                  <c:v>1</c:v>
                </c:pt>
                <c:pt idx="4571">
                  <c:v>1.75</c:v>
                </c:pt>
                <c:pt idx="4572">
                  <c:v>2.75</c:v>
                </c:pt>
                <c:pt idx="4573">
                  <c:v>2.5</c:v>
                </c:pt>
                <c:pt idx="4574">
                  <c:v>1</c:v>
                </c:pt>
                <c:pt idx="4575">
                  <c:v>2.5</c:v>
                </c:pt>
                <c:pt idx="4576">
                  <c:v>2.5</c:v>
                </c:pt>
                <c:pt idx="4577">
                  <c:v>1</c:v>
                </c:pt>
                <c:pt idx="4578">
                  <c:v>2.5</c:v>
                </c:pt>
                <c:pt idx="4579">
                  <c:v>1.75</c:v>
                </c:pt>
                <c:pt idx="4580">
                  <c:v>3</c:v>
                </c:pt>
                <c:pt idx="4581">
                  <c:v>4</c:v>
                </c:pt>
                <c:pt idx="4582">
                  <c:v>2.5</c:v>
                </c:pt>
                <c:pt idx="4583">
                  <c:v>1.75</c:v>
                </c:pt>
                <c:pt idx="4584">
                  <c:v>1.5</c:v>
                </c:pt>
                <c:pt idx="4585">
                  <c:v>2.5</c:v>
                </c:pt>
                <c:pt idx="4586">
                  <c:v>1.75</c:v>
                </c:pt>
                <c:pt idx="4587">
                  <c:v>1.75</c:v>
                </c:pt>
                <c:pt idx="4588">
                  <c:v>2.5</c:v>
                </c:pt>
                <c:pt idx="4589">
                  <c:v>2.5</c:v>
                </c:pt>
                <c:pt idx="4590">
                  <c:v>1</c:v>
                </c:pt>
                <c:pt idx="4591">
                  <c:v>2.5</c:v>
                </c:pt>
                <c:pt idx="4592">
                  <c:v>3.25</c:v>
                </c:pt>
                <c:pt idx="4593">
                  <c:v>2.5</c:v>
                </c:pt>
                <c:pt idx="4594">
                  <c:v>2.5</c:v>
                </c:pt>
                <c:pt idx="4595">
                  <c:v>1.75</c:v>
                </c:pt>
                <c:pt idx="4596">
                  <c:v>1.75</c:v>
                </c:pt>
                <c:pt idx="4597">
                  <c:v>2.5</c:v>
                </c:pt>
                <c:pt idx="4598">
                  <c:v>5.25</c:v>
                </c:pt>
                <c:pt idx="4599">
                  <c:v>2.75</c:v>
                </c:pt>
                <c:pt idx="4600">
                  <c:v>1.75</c:v>
                </c:pt>
                <c:pt idx="4601">
                  <c:v>1</c:v>
                </c:pt>
                <c:pt idx="4602">
                  <c:v>2.5</c:v>
                </c:pt>
                <c:pt idx="4603">
                  <c:v>2</c:v>
                </c:pt>
                <c:pt idx="4604">
                  <c:v>2.5</c:v>
                </c:pt>
                <c:pt idx="4605">
                  <c:v>2.5</c:v>
                </c:pt>
                <c:pt idx="4606">
                  <c:v>2.25</c:v>
                </c:pt>
                <c:pt idx="4607">
                  <c:v>1</c:v>
                </c:pt>
                <c:pt idx="4608">
                  <c:v>2.5</c:v>
                </c:pt>
                <c:pt idx="4609">
                  <c:v>2.5</c:v>
                </c:pt>
                <c:pt idx="4610">
                  <c:v>2</c:v>
                </c:pt>
                <c:pt idx="4611">
                  <c:v>1.5</c:v>
                </c:pt>
                <c:pt idx="4612">
                  <c:v>1</c:v>
                </c:pt>
                <c:pt idx="4613">
                  <c:v>2.75</c:v>
                </c:pt>
                <c:pt idx="4614">
                  <c:v>2</c:v>
                </c:pt>
                <c:pt idx="4615">
                  <c:v>1</c:v>
                </c:pt>
                <c:pt idx="4616">
                  <c:v>2.5</c:v>
                </c:pt>
                <c:pt idx="4617">
                  <c:v>1.75</c:v>
                </c:pt>
                <c:pt idx="4618">
                  <c:v>2.5</c:v>
                </c:pt>
                <c:pt idx="4619">
                  <c:v>2.5</c:v>
                </c:pt>
                <c:pt idx="4620">
                  <c:v>1.5</c:v>
                </c:pt>
                <c:pt idx="4621">
                  <c:v>2.5</c:v>
                </c:pt>
                <c:pt idx="4622">
                  <c:v>1.75</c:v>
                </c:pt>
                <c:pt idx="4623">
                  <c:v>3.5</c:v>
                </c:pt>
                <c:pt idx="4624">
                  <c:v>2.5</c:v>
                </c:pt>
                <c:pt idx="4625">
                  <c:v>1.75</c:v>
                </c:pt>
                <c:pt idx="4626">
                  <c:v>2.5</c:v>
                </c:pt>
                <c:pt idx="4627">
                  <c:v>3.5</c:v>
                </c:pt>
                <c:pt idx="4628">
                  <c:v>2.75</c:v>
                </c:pt>
                <c:pt idx="4629">
                  <c:v>1</c:v>
                </c:pt>
                <c:pt idx="4630">
                  <c:v>2.5</c:v>
                </c:pt>
                <c:pt idx="4631">
                  <c:v>2.5</c:v>
                </c:pt>
                <c:pt idx="4632">
                  <c:v>1</c:v>
                </c:pt>
                <c:pt idx="4633">
                  <c:v>3.25</c:v>
                </c:pt>
                <c:pt idx="4634">
                  <c:v>2.5</c:v>
                </c:pt>
                <c:pt idx="4635">
                  <c:v>2.5</c:v>
                </c:pt>
                <c:pt idx="4636">
                  <c:v>1</c:v>
                </c:pt>
                <c:pt idx="4637">
                  <c:v>2.5</c:v>
                </c:pt>
                <c:pt idx="4638">
                  <c:v>2.25</c:v>
                </c:pt>
                <c:pt idx="4639">
                  <c:v>2.75</c:v>
                </c:pt>
                <c:pt idx="4640">
                  <c:v>1</c:v>
                </c:pt>
                <c:pt idx="4641">
                  <c:v>2.5</c:v>
                </c:pt>
                <c:pt idx="4642">
                  <c:v>1.75</c:v>
                </c:pt>
                <c:pt idx="4643">
                  <c:v>1.75</c:v>
                </c:pt>
                <c:pt idx="4644">
                  <c:v>3</c:v>
                </c:pt>
                <c:pt idx="4645">
                  <c:v>1</c:v>
                </c:pt>
                <c:pt idx="4646">
                  <c:v>2.5</c:v>
                </c:pt>
                <c:pt idx="4647">
                  <c:v>2.5</c:v>
                </c:pt>
                <c:pt idx="4648">
                  <c:v>1</c:v>
                </c:pt>
                <c:pt idx="4649">
                  <c:v>2.5</c:v>
                </c:pt>
                <c:pt idx="4650">
                  <c:v>1.75</c:v>
                </c:pt>
                <c:pt idx="4651">
                  <c:v>1</c:v>
                </c:pt>
                <c:pt idx="4652">
                  <c:v>1</c:v>
                </c:pt>
                <c:pt idx="4653">
                  <c:v>1.5</c:v>
                </c:pt>
                <c:pt idx="4654">
                  <c:v>3</c:v>
                </c:pt>
                <c:pt idx="4655">
                  <c:v>2.25</c:v>
                </c:pt>
                <c:pt idx="4656">
                  <c:v>1</c:v>
                </c:pt>
                <c:pt idx="4657">
                  <c:v>3</c:v>
                </c:pt>
                <c:pt idx="4658">
                  <c:v>2.25</c:v>
                </c:pt>
                <c:pt idx="4659">
                  <c:v>1</c:v>
                </c:pt>
                <c:pt idx="4660">
                  <c:v>2.25</c:v>
                </c:pt>
                <c:pt idx="4661">
                  <c:v>1.75</c:v>
                </c:pt>
                <c:pt idx="4662">
                  <c:v>2.25</c:v>
                </c:pt>
                <c:pt idx="4663">
                  <c:v>3.25</c:v>
                </c:pt>
                <c:pt idx="4664">
                  <c:v>1</c:v>
                </c:pt>
                <c:pt idx="4665">
                  <c:v>2.5</c:v>
                </c:pt>
                <c:pt idx="4666">
                  <c:v>1.75</c:v>
                </c:pt>
                <c:pt idx="4667">
                  <c:v>2.5</c:v>
                </c:pt>
                <c:pt idx="4668">
                  <c:v>1</c:v>
                </c:pt>
                <c:pt idx="4669">
                  <c:v>2.5</c:v>
                </c:pt>
                <c:pt idx="4670">
                  <c:v>2.5</c:v>
                </c:pt>
                <c:pt idx="4671">
                  <c:v>2.5</c:v>
                </c:pt>
                <c:pt idx="4672">
                  <c:v>1.5</c:v>
                </c:pt>
                <c:pt idx="4673">
                  <c:v>3.25</c:v>
                </c:pt>
                <c:pt idx="4674">
                  <c:v>3.25</c:v>
                </c:pt>
                <c:pt idx="4675">
                  <c:v>2.75</c:v>
                </c:pt>
                <c:pt idx="4676">
                  <c:v>2.25</c:v>
                </c:pt>
                <c:pt idx="4677">
                  <c:v>1</c:v>
                </c:pt>
                <c:pt idx="4678">
                  <c:v>2.5</c:v>
                </c:pt>
                <c:pt idx="4679">
                  <c:v>1.5</c:v>
                </c:pt>
                <c:pt idx="4680">
                  <c:v>1.75</c:v>
                </c:pt>
                <c:pt idx="4681">
                  <c:v>2</c:v>
                </c:pt>
                <c:pt idx="4682">
                  <c:v>1.75</c:v>
                </c:pt>
                <c:pt idx="4683">
                  <c:v>2.25</c:v>
                </c:pt>
                <c:pt idx="4684">
                  <c:v>1</c:v>
                </c:pt>
                <c:pt idx="4685">
                  <c:v>2.5</c:v>
                </c:pt>
                <c:pt idx="4686">
                  <c:v>2.75</c:v>
                </c:pt>
                <c:pt idx="4687">
                  <c:v>1</c:v>
                </c:pt>
                <c:pt idx="4688">
                  <c:v>2.5</c:v>
                </c:pt>
                <c:pt idx="4689">
                  <c:v>2.5</c:v>
                </c:pt>
                <c:pt idx="4690">
                  <c:v>2.5</c:v>
                </c:pt>
                <c:pt idx="4691">
                  <c:v>2.5</c:v>
                </c:pt>
                <c:pt idx="4692">
                  <c:v>1.75</c:v>
                </c:pt>
                <c:pt idx="4693">
                  <c:v>1</c:v>
                </c:pt>
                <c:pt idx="4694">
                  <c:v>1.5</c:v>
                </c:pt>
                <c:pt idx="4695">
                  <c:v>2.75</c:v>
                </c:pt>
                <c:pt idx="4696">
                  <c:v>4.75</c:v>
                </c:pt>
                <c:pt idx="4697">
                  <c:v>2</c:v>
                </c:pt>
                <c:pt idx="4698">
                  <c:v>1</c:v>
                </c:pt>
                <c:pt idx="4699">
                  <c:v>4</c:v>
                </c:pt>
                <c:pt idx="4700">
                  <c:v>2</c:v>
                </c:pt>
                <c:pt idx="4701">
                  <c:v>4.25</c:v>
                </c:pt>
                <c:pt idx="4702">
                  <c:v>1</c:v>
                </c:pt>
                <c:pt idx="4703">
                  <c:v>2.5</c:v>
                </c:pt>
                <c:pt idx="4704">
                  <c:v>1.75</c:v>
                </c:pt>
                <c:pt idx="4705">
                  <c:v>1</c:v>
                </c:pt>
                <c:pt idx="4706">
                  <c:v>1</c:v>
                </c:pt>
                <c:pt idx="4707">
                  <c:v>2</c:v>
                </c:pt>
                <c:pt idx="4708">
                  <c:v>1</c:v>
                </c:pt>
                <c:pt idx="4709">
                  <c:v>2.5</c:v>
                </c:pt>
                <c:pt idx="4710">
                  <c:v>2.25</c:v>
                </c:pt>
                <c:pt idx="4711">
                  <c:v>1</c:v>
                </c:pt>
                <c:pt idx="4712">
                  <c:v>1.75</c:v>
                </c:pt>
                <c:pt idx="4713">
                  <c:v>3</c:v>
                </c:pt>
                <c:pt idx="4714">
                  <c:v>2.5</c:v>
                </c:pt>
                <c:pt idx="4715">
                  <c:v>2.5</c:v>
                </c:pt>
                <c:pt idx="4716">
                  <c:v>2.5</c:v>
                </c:pt>
                <c:pt idx="4717">
                  <c:v>2.75</c:v>
                </c:pt>
                <c:pt idx="4718">
                  <c:v>2.75</c:v>
                </c:pt>
                <c:pt idx="4719">
                  <c:v>1</c:v>
                </c:pt>
                <c:pt idx="4720">
                  <c:v>1.5</c:v>
                </c:pt>
                <c:pt idx="4721">
                  <c:v>2.5</c:v>
                </c:pt>
                <c:pt idx="4722">
                  <c:v>1.5</c:v>
                </c:pt>
                <c:pt idx="4723">
                  <c:v>2</c:v>
                </c:pt>
                <c:pt idx="4724">
                  <c:v>1.75</c:v>
                </c:pt>
                <c:pt idx="4725">
                  <c:v>1.75</c:v>
                </c:pt>
                <c:pt idx="4726">
                  <c:v>2.5</c:v>
                </c:pt>
                <c:pt idx="4727">
                  <c:v>3.5</c:v>
                </c:pt>
                <c:pt idx="4728">
                  <c:v>1.75</c:v>
                </c:pt>
                <c:pt idx="4729">
                  <c:v>1.75</c:v>
                </c:pt>
                <c:pt idx="4730">
                  <c:v>2.5</c:v>
                </c:pt>
                <c:pt idx="4731">
                  <c:v>2.5</c:v>
                </c:pt>
                <c:pt idx="4732">
                  <c:v>2.25</c:v>
                </c:pt>
                <c:pt idx="4733">
                  <c:v>3</c:v>
                </c:pt>
                <c:pt idx="4734">
                  <c:v>2.75</c:v>
                </c:pt>
                <c:pt idx="4735">
                  <c:v>1</c:v>
                </c:pt>
                <c:pt idx="4736">
                  <c:v>1.75</c:v>
                </c:pt>
                <c:pt idx="4737">
                  <c:v>2.25</c:v>
                </c:pt>
                <c:pt idx="4738">
                  <c:v>2.25</c:v>
                </c:pt>
                <c:pt idx="4739">
                  <c:v>2.5</c:v>
                </c:pt>
                <c:pt idx="4740">
                  <c:v>1</c:v>
                </c:pt>
                <c:pt idx="4741">
                  <c:v>2.25</c:v>
                </c:pt>
                <c:pt idx="4742">
                  <c:v>1</c:v>
                </c:pt>
                <c:pt idx="4743">
                  <c:v>3.5</c:v>
                </c:pt>
                <c:pt idx="4744">
                  <c:v>2.25</c:v>
                </c:pt>
                <c:pt idx="4745">
                  <c:v>2.75</c:v>
                </c:pt>
                <c:pt idx="4746">
                  <c:v>1</c:v>
                </c:pt>
                <c:pt idx="4747">
                  <c:v>2.5</c:v>
                </c:pt>
                <c:pt idx="4748">
                  <c:v>2.25</c:v>
                </c:pt>
                <c:pt idx="4749">
                  <c:v>1</c:v>
                </c:pt>
                <c:pt idx="4750">
                  <c:v>1</c:v>
                </c:pt>
                <c:pt idx="4751">
                  <c:v>1</c:v>
                </c:pt>
                <c:pt idx="4752">
                  <c:v>1.5</c:v>
                </c:pt>
                <c:pt idx="4753">
                  <c:v>2.75</c:v>
                </c:pt>
                <c:pt idx="4754">
                  <c:v>1.75</c:v>
                </c:pt>
                <c:pt idx="4755">
                  <c:v>2.5</c:v>
                </c:pt>
                <c:pt idx="4756">
                  <c:v>3.25</c:v>
                </c:pt>
                <c:pt idx="4757">
                  <c:v>1.5</c:v>
                </c:pt>
                <c:pt idx="4758">
                  <c:v>2.25</c:v>
                </c:pt>
                <c:pt idx="4759">
                  <c:v>2.5</c:v>
                </c:pt>
                <c:pt idx="4760">
                  <c:v>3.5</c:v>
                </c:pt>
                <c:pt idx="4761">
                  <c:v>3</c:v>
                </c:pt>
                <c:pt idx="4762">
                  <c:v>2.25</c:v>
                </c:pt>
                <c:pt idx="4763">
                  <c:v>1</c:v>
                </c:pt>
                <c:pt idx="4764">
                  <c:v>1.75</c:v>
                </c:pt>
                <c:pt idx="4765">
                  <c:v>2</c:v>
                </c:pt>
                <c:pt idx="4766">
                  <c:v>1.75</c:v>
                </c:pt>
                <c:pt idx="4767">
                  <c:v>2.25</c:v>
                </c:pt>
                <c:pt idx="4768">
                  <c:v>1</c:v>
                </c:pt>
                <c:pt idx="4769">
                  <c:v>1.75</c:v>
                </c:pt>
                <c:pt idx="4770">
                  <c:v>1</c:v>
                </c:pt>
                <c:pt idx="4771">
                  <c:v>3.25</c:v>
                </c:pt>
                <c:pt idx="4772">
                  <c:v>2</c:v>
                </c:pt>
                <c:pt idx="4773">
                  <c:v>1.75</c:v>
                </c:pt>
                <c:pt idx="4774">
                  <c:v>2.5</c:v>
                </c:pt>
                <c:pt idx="4775">
                  <c:v>1.75</c:v>
                </c:pt>
                <c:pt idx="4776">
                  <c:v>2.5</c:v>
                </c:pt>
                <c:pt idx="4777">
                  <c:v>2.75</c:v>
                </c:pt>
                <c:pt idx="4778">
                  <c:v>2.75</c:v>
                </c:pt>
                <c:pt idx="4779">
                  <c:v>2.25</c:v>
                </c:pt>
                <c:pt idx="4780">
                  <c:v>1.75</c:v>
                </c:pt>
                <c:pt idx="4781">
                  <c:v>2.5</c:v>
                </c:pt>
                <c:pt idx="4782">
                  <c:v>2.5</c:v>
                </c:pt>
                <c:pt idx="4783">
                  <c:v>2</c:v>
                </c:pt>
                <c:pt idx="4784">
                  <c:v>2.5</c:v>
                </c:pt>
                <c:pt idx="4785">
                  <c:v>2.5</c:v>
                </c:pt>
                <c:pt idx="4786">
                  <c:v>2</c:v>
                </c:pt>
                <c:pt idx="4787">
                  <c:v>3</c:v>
                </c:pt>
                <c:pt idx="4788">
                  <c:v>1</c:v>
                </c:pt>
                <c:pt idx="4789">
                  <c:v>1</c:v>
                </c:pt>
                <c:pt idx="4790">
                  <c:v>2.75</c:v>
                </c:pt>
                <c:pt idx="4791">
                  <c:v>1</c:v>
                </c:pt>
                <c:pt idx="4792">
                  <c:v>2</c:v>
                </c:pt>
                <c:pt idx="4793">
                  <c:v>3.25</c:v>
                </c:pt>
                <c:pt idx="4794">
                  <c:v>2</c:v>
                </c:pt>
                <c:pt idx="4795">
                  <c:v>1.75</c:v>
                </c:pt>
                <c:pt idx="4796">
                  <c:v>2.75</c:v>
                </c:pt>
                <c:pt idx="4797">
                  <c:v>1</c:v>
                </c:pt>
                <c:pt idx="4798">
                  <c:v>2.5</c:v>
                </c:pt>
                <c:pt idx="4799">
                  <c:v>1</c:v>
                </c:pt>
                <c:pt idx="4800">
                  <c:v>2.25</c:v>
                </c:pt>
                <c:pt idx="4801">
                  <c:v>2</c:v>
                </c:pt>
                <c:pt idx="4802">
                  <c:v>2</c:v>
                </c:pt>
                <c:pt idx="4803">
                  <c:v>2.25</c:v>
                </c:pt>
                <c:pt idx="4804">
                  <c:v>2</c:v>
                </c:pt>
                <c:pt idx="4805">
                  <c:v>1</c:v>
                </c:pt>
                <c:pt idx="4806">
                  <c:v>1.75</c:v>
                </c:pt>
                <c:pt idx="4807">
                  <c:v>2.25</c:v>
                </c:pt>
                <c:pt idx="4808">
                  <c:v>2.5</c:v>
                </c:pt>
                <c:pt idx="4809">
                  <c:v>1.5</c:v>
                </c:pt>
                <c:pt idx="4810">
                  <c:v>1</c:v>
                </c:pt>
                <c:pt idx="4811">
                  <c:v>3.75</c:v>
                </c:pt>
                <c:pt idx="4812">
                  <c:v>1</c:v>
                </c:pt>
                <c:pt idx="4813">
                  <c:v>1.75</c:v>
                </c:pt>
                <c:pt idx="4814">
                  <c:v>1</c:v>
                </c:pt>
                <c:pt idx="4815">
                  <c:v>1.75</c:v>
                </c:pt>
                <c:pt idx="4816">
                  <c:v>2.5</c:v>
                </c:pt>
                <c:pt idx="4817">
                  <c:v>2.5</c:v>
                </c:pt>
                <c:pt idx="4818">
                  <c:v>2.25</c:v>
                </c:pt>
                <c:pt idx="4819">
                  <c:v>1.5</c:v>
                </c:pt>
                <c:pt idx="4820">
                  <c:v>2.5</c:v>
                </c:pt>
                <c:pt idx="4821">
                  <c:v>1.75</c:v>
                </c:pt>
                <c:pt idx="4822">
                  <c:v>1.75</c:v>
                </c:pt>
                <c:pt idx="4823">
                  <c:v>2.75</c:v>
                </c:pt>
                <c:pt idx="4824">
                  <c:v>2.75</c:v>
                </c:pt>
                <c:pt idx="4825">
                  <c:v>1.75</c:v>
                </c:pt>
                <c:pt idx="4826">
                  <c:v>1.75</c:v>
                </c:pt>
                <c:pt idx="4827">
                  <c:v>2.5</c:v>
                </c:pt>
                <c:pt idx="4828">
                  <c:v>3</c:v>
                </c:pt>
                <c:pt idx="4829">
                  <c:v>1</c:v>
                </c:pt>
                <c:pt idx="4830">
                  <c:v>1</c:v>
                </c:pt>
                <c:pt idx="4831">
                  <c:v>2.5</c:v>
                </c:pt>
                <c:pt idx="4832">
                  <c:v>1.5</c:v>
                </c:pt>
                <c:pt idx="4833">
                  <c:v>1</c:v>
                </c:pt>
                <c:pt idx="4834">
                  <c:v>1</c:v>
                </c:pt>
                <c:pt idx="4835">
                  <c:v>1</c:v>
                </c:pt>
                <c:pt idx="4836">
                  <c:v>1.5</c:v>
                </c:pt>
                <c:pt idx="4837">
                  <c:v>2</c:v>
                </c:pt>
                <c:pt idx="4838">
                  <c:v>1.75</c:v>
                </c:pt>
                <c:pt idx="4839">
                  <c:v>2.25</c:v>
                </c:pt>
                <c:pt idx="4840">
                  <c:v>2.5</c:v>
                </c:pt>
                <c:pt idx="4841">
                  <c:v>2.5</c:v>
                </c:pt>
                <c:pt idx="4842">
                  <c:v>2</c:v>
                </c:pt>
                <c:pt idx="4843">
                  <c:v>1.5</c:v>
                </c:pt>
                <c:pt idx="4844">
                  <c:v>1</c:v>
                </c:pt>
                <c:pt idx="4845">
                  <c:v>1.75</c:v>
                </c:pt>
                <c:pt idx="4846">
                  <c:v>3</c:v>
                </c:pt>
                <c:pt idx="4847">
                  <c:v>2.5</c:v>
                </c:pt>
                <c:pt idx="4848">
                  <c:v>2.75</c:v>
                </c:pt>
                <c:pt idx="4849">
                  <c:v>1.5</c:v>
                </c:pt>
                <c:pt idx="4850">
                  <c:v>2.5</c:v>
                </c:pt>
                <c:pt idx="4851">
                  <c:v>3.25</c:v>
                </c:pt>
                <c:pt idx="4852">
                  <c:v>1.75</c:v>
                </c:pt>
                <c:pt idx="4853">
                  <c:v>2.25</c:v>
                </c:pt>
                <c:pt idx="4854">
                  <c:v>1.75</c:v>
                </c:pt>
                <c:pt idx="4855">
                  <c:v>2.5</c:v>
                </c:pt>
                <c:pt idx="4856">
                  <c:v>1.5</c:v>
                </c:pt>
                <c:pt idx="4857">
                  <c:v>2.5</c:v>
                </c:pt>
                <c:pt idx="4858">
                  <c:v>1.75</c:v>
                </c:pt>
                <c:pt idx="4859">
                  <c:v>4</c:v>
                </c:pt>
                <c:pt idx="4860">
                  <c:v>2.25</c:v>
                </c:pt>
                <c:pt idx="4861">
                  <c:v>2.25</c:v>
                </c:pt>
                <c:pt idx="4862">
                  <c:v>2.5</c:v>
                </c:pt>
                <c:pt idx="4863">
                  <c:v>2.5</c:v>
                </c:pt>
                <c:pt idx="4864">
                  <c:v>1</c:v>
                </c:pt>
                <c:pt idx="4865">
                  <c:v>1.75</c:v>
                </c:pt>
                <c:pt idx="4866">
                  <c:v>3.5</c:v>
                </c:pt>
                <c:pt idx="4867">
                  <c:v>2.25</c:v>
                </c:pt>
                <c:pt idx="4868">
                  <c:v>1</c:v>
                </c:pt>
                <c:pt idx="4869">
                  <c:v>2.5</c:v>
                </c:pt>
                <c:pt idx="4870">
                  <c:v>1.75</c:v>
                </c:pt>
                <c:pt idx="4871">
                  <c:v>1.5</c:v>
                </c:pt>
                <c:pt idx="4872">
                  <c:v>1.75</c:v>
                </c:pt>
                <c:pt idx="4873">
                  <c:v>1.75</c:v>
                </c:pt>
                <c:pt idx="4874">
                  <c:v>2</c:v>
                </c:pt>
                <c:pt idx="4875">
                  <c:v>2.25</c:v>
                </c:pt>
                <c:pt idx="4876">
                  <c:v>1.75</c:v>
                </c:pt>
                <c:pt idx="4877">
                  <c:v>3.25</c:v>
                </c:pt>
                <c:pt idx="4878">
                  <c:v>2.5</c:v>
                </c:pt>
                <c:pt idx="4879">
                  <c:v>2.5</c:v>
                </c:pt>
                <c:pt idx="4880">
                  <c:v>1.75</c:v>
                </c:pt>
                <c:pt idx="4881">
                  <c:v>2.25</c:v>
                </c:pt>
                <c:pt idx="4882">
                  <c:v>1.75</c:v>
                </c:pt>
                <c:pt idx="4883">
                  <c:v>1</c:v>
                </c:pt>
                <c:pt idx="4884">
                  <c:v>1.75</c:v>
                </c:pt>
                <c:pt idx="4885">
                  <c:v>2</c:v>
                </c:pt>
                <c:pt idx="4886">
                  <c:v>2.5</c:v>
                </c:pt>
                <c:pt idx="4887">
                  <c:v>2.5</c:v>
                </c:pt>
                <c:pt idx="4888">
                  <c:v>2</c:v>
                </c:pt>
                <c:pt idx="4889">
                  <c:v>2.25</c:v>
                </c:pt>
                <c:pt idx="4890">
                  <c:v>1</c:v>
                </c:pt>
                <c:pt idx="4891">
                  <c:v>1.5</c:v>
                </c:pt>
                <c:pt idx="4892">
                  <c:v>1.75</c:v>
                </c:pt>
                <c:pt idx="4893">
                  <c:v>2.5</c:v>
                </c:pt>
                <c:pt idx="4894">
                  <c:v>1.5</c:v>
                </c:pt>
                <c:pt idx="4895">
                  <c:v>2.25</c:v>
                </c:pt>
                <c:pt idx="4896">
                  <c:v>2.5</c:v>
                </c:pt>
                <c:pt idx="4897">
                  <c:v>2.5</c:v>
                </c:pt>
                <c:pt idx="4898">
                  <c:v>1</c:v>
                </c:pt>
                <c:pt idx="4899">
                  <c:v>1.75</c:v>
                </c:pt>
                <c:pt idx="4900">
                  <c:v>1.75</c:v>
                </c:pt>
                <c:pt idx="4901">
                  <c:v>1</c:v>
                </c:pt>
                <c:pt idx="4902">
                  <c:v>2.5</c:v>
                </c:pt>
                <c:pt idx="4903">
                  <c:v>1.5</c:v>
                </c:pt>
                <c:pt idx="4904">
                  <c:v>2.5</c:v>
                </c:pt>
                <c:pt idx="4905">
                  <c:v>1</c:v>
                </c:pt>
                <c:pt idx="4906">
                  <c:v>1.5</c:v>
                </c:pt>
                <c:pt idx="4907">
                  <c:v>2.5</c:v>
                </c:pt>
                <c:pt idx="4908">
                  <c:v>3.5</c:v>
                </c:pt>
                <c:pt idx="4909">
                  <c:v>1.5</c:v>
                </c:pt>
                <c:pt idx="4910">
                  <c:v>2.5</c:v>
                </c:pt>
                <c:pt idx="4911">
                  <c:v>2.25</c:v>
                </c:pt>
                <c:pt idx="4912">
                  <c:v>1</c:v>
                </c:pt>
                <c:pt idx="4913">
                  <c:v>1.5</c:v>
                </c:pt>
                <c:pt idx="4914">
                  <c:v>2</c:v>
                </c:pt>
                <c:pt idx="4915">
                  <c:v>3.5</c:v>
                </c:pt>
                <c:pt idx="4916">
                  <c:v>1.5</c:v>
                </c:pt>
                <c:pt idx="4917">
                  <c:v>4</c:v>
                </c:pt>
                <c:pt idx="4918">
                  <c:v>2.25</c:v>
                </c:pt>
                <c:pt idx="4919">
                  <c:v>3</c:v>
                </c:pt>
                <c:pt idx="4920">
                  <c:v>1.75</c:v>
                </c:pt>
                <c:pt idx="4921">
                  <c:v>3.5</c:v>
                </c:pt>
                <c:pt idx="4922">
                  <c:v>2.25</c:v>
                </c:pt>
                <c:pt idx="4923">
                  <c:v>2.25</c:v>
                </c:pt>
                <c:pt idx="4924">
                  <c:v>2</c:v>
                </c:pt>
                <c:pt idx="4925">
                  <c:v>1</c:v>
                </c:pt>
                <c:pt idx="4926">
                  <c:v>2.5</c:v>
                </c:pt>
                <c:pt idx="4927">
                  <c:v>2.75</c:v>
                </c:pt>
                <c:pt idx="4928">
                  <c:v>3.25</c:v>
                </c:pt>
                <c:pt idx="4929">
                  <c:v>3</c:v>
                </c:pt>
                <c:pt idx="4930">
                  <c:v>1.75</c:v>
                </c:pt>
                <c:pt idx="4931">
                  <c:v>3</c:v>
                </c:pt>
                <c:pt idx="4932">
                  <c:v>3.5</c:v>
                </c:pt>
                <c:pt idx="4933">
                  <c:v>2.5</c:v>
                </c:pt>
                <c:pt idx="4934">
                  <c:v>2.5</c:v>
                </c:pt>
                <c:pt idx="4935">
                  <c:v>1.5</c:v>
                </c:pt>
                <c:pt idx="4936">
                  <c:v>1.5</c:v>
                </c:pt>
                <c:pt idx="4937">
                  <c:v>2.5</c:v>
                </c:pt>
                <c:pt idx="4938">
                  <c:v>2.5</c:v>
                </c:pt>
                <c:pt idx="4939">
                  <c:v>2.25</c:v>
                </c:pt>
                <c:pt idx="4940">
                  <c:v>1.75</c:v>
                </c:pt>
                <c:pt idx="4941">
                  <c:v>2.5</c:v>
                </c:pt>
                <c:pt idx="4942">
                  <c:v>2.5</c:v>
                </c:pt>
                <c:pt idx="4943">
                  <c:v>2.5</c:v>
                </c:pt>
                <c:pt idx="4944">
                  <c:v>1.5</c:v>
                </c:pt>
                <c:pt idx="4945">
                  <c:v>2.25</c:v>
                </c:pt>
                <c:pt idx="4946">
                  <c:v>1.75</c:v>
                </c:pt>
                <c:pt idx="4947">
                  <c:v>1</c:v>
                </c:pt>
                <c:pt idx="4948">
                  <c:v>1.75</c:v>
                </c:pt>
                <c:pt idx="4949">
                  <c:v>2.75</c:v>
                </c:pt>
                <c:pt idx="4950">
                  <c:v>2.25</c:v>
                </c:pt>
                <c:pt idx="4951">
                  <c:v>2.5</c:v>
                </c:pt>
                <c:pt idx="4952">
                  <c:v>1</c:v>
                </c:pt>
                <c:pt idx="4953">
                  <c:v>2</c:v>
                </c:pt>
                <c:pt idx="4954">
                  <c:v>2.25</c:v>
                </c:pt>
                <c:pt idx="4955">
                  <c:v>1.75</c:v>
                </c:pt>
                <c:pt idx="4956">
                  <c:v>1</c:v>
                </c:pt>
                <c:pt idx="4957">
                  <c:v>2.5</c:v>
                </c:pt>
                <c:pt idx="4958">
                  <c:v>2.5</c:v>
                </c:pt>
                <c:pt idx="4959">
                  <c:v>3.5</c:v>
                </c:pt>
                <c:pt idx="4960">
                  <c:v>2.75</c:v>
                </c:pt>
                <c:pt idx="4961">
                  <c:v>2.5</c:v>
                </c:pt>
                <c:pt idx="4962">
                  <c:v>2.25</c:v>
                </c:pt>
                <c:pt idx="4963">
                  <c:v>1.75</c:v>
                </c:pt>
                <c:pt idx="4964">
                  <c:v>1.75</c:v>
                </c:pt>
                <c:pt idx="4965">
                  <c:v>1.75</c:v>
                </c:pt>
                <c:pt idx="4966">
                  <c:v>2.5</c:v>
                </c:pt>
                <c:pt idx="4967">
                  <c:v>3.5</c:v>
                </c:pt>
                <c:pt idx="4968">
                  <c:v>2.5</c:v>
                </c:pt>
                <c:pt idx="4969">
                  <c:v>1.5</c:v>
                </c:pt>
                <c:pt idx="4970">
                  <c:v>2.5</c:v>
                </c:pt>
                <c:pt idx="4971">
                  <c:v>1.75</c:v>
                </c:pt>
                <c:pt idx="4972">
                  <c:v>2.5</c:v>
                </c:pt>
                <c:pt idx="4973">
                  <c:v>3</c:v>
                </c:pt>
                <c:pt idx="4974">
                  <c:v>3.25</c:v>
                </c:pt>
                <c:pt idx="4975">
                  <c:v>3.25</c:v>
                </c:pt>
                <c:pt idx="4976">
                  <c:v>2.5</c:v>
                </c:pt>
                <c:pt idx="4977">
                  <c:v>1.75</c:v>
                </c:pt>
                <c:pt idx="4978">
                  <c:v>1</c:v>
                </c:pt>
                <c:pt idx="4979">
                  <c:v>1</c:v>
                </c:pt>
                <c:pt idx="4980">
                  <c:v>1.75</c:v>
                </c:pt>
                <c:pt idx="4981">
                  <c:v>1</c:v>
                </c:pt>
                <c:pt idx="4982">
                  <c:v>1</c:v>
                </c:pt>
                <c:pt idx="4983">
                  <c:v>2.5</c:v>
                </c:pt>
                <c:pt idx="4984">
                  <c:v>2.5</c:v>
                </c:pt>
                <c:pt idx="4985">
                  <c:v>1</c:v>
                </c:pt>
                <c:pt idx="4986">
                  <c:v>3.25</c:v>
                </c:pt>
                <c:pt idx="4987">
                  <c:v>1.5</c:v>
                </c:pt>
                <c:pt idx="4988">
                  <c:v>2</c:v>
                </c:pt>
                <c:pt idx="4989">
                  <c:v>1.75</c:v>
                </c:pt>
                <c:pt idx="4990">
                  <c:v>1.75</c:v>
                </c:pt>
                <c:pt idx="4991">
                  <c:v>1.75</c:v>
                </c:pt>
                <c:pt idx="4992">
                  <c:v>1.75</c:v>
                </c:pt>
                <c:pt idx="4993">
                  <c:v>1</c:v>
                </c:pt>
                <c:pt idx="4994">
                  <c:v>2.75</c:v>
                </c:pt>
                <c:pt idx="4995">
                  <c:v>2.25</c:v>
                </c:pt>
                <c:pt idx="4996">
                  <c:v>1.75</c:v>
                </c:pt>
                <c:pt idx="4997">
                  <c:v>1.5</c:v>
                </c:pt>
                <c:pt idx="4998">
                  <c:v>2</c:v>
                </c:pt>
                <c:pt idx="4999">
                  <c:v>2.5</c:v>
                </c:pt>
                <c:pt idx="5000">
                  <c:v>2.25</c:v>
                </c:pt>
                <c:pt idx="5001">
                  <c:v>3.5</c:v>
                </c:pt>
                <c:pt idx="5002">
                  <c:v>1</c:v>
                </c:pt>
                <c:pt idx="5003">
                  <c:v>2.75</c:v>
                </c:pt>
                <c:pt idx="5004">
                  <c:v>1.75</c:v>
                </c:pt>
                <c:pt idx="5005">
                  <c:v>3</c:v>
                </c:pt>
                <c:pt idx="5006">
                  <c:v>1</c:v>
                </c:pt>
                <c:pt idx="5007">
                  <c:v>1</c:v>
                </c:pt>
                <c:pt idx="5008">
                  <c:v>1.75</c:v>
                </c:pt>
                <c:pt idx="5009">
                  <c:v>3</c:v>
                </c:pt>
                <c:pt idx="5010">
                  <c:v>1</c:v>
                </c:pt>
                <c:pt idx="5011">
                  <c:v>1.75</c:v>
                </c:pt>
                <c:pt idx="5012">
                  <c:v>2</c:v>
                </c:pt>
                <c:pt idx="5013">
                  <c:v>1</c:v>
                </c:pt>
                <c:pt idx="5014">
                  <c:v>2</c:v>
                </c:pt>
                <c:pt idx="5015">
                  <c:v>2.25</c:v>
                </c:pt>
                <c:pt idx="5016">
                  <c:v>2</c:v>
                </c:pt>
                <c:pt idx="5017">
                  <c:v>1</c:v>
                </c:pt>
                <c:pt idx="5018">
                  <c:v>1.5</c:v>
                </c:pt>
                <c:pt idx="5019">
                  <c:v>1.5</c:v>
                </c:pt>
                <c:pt idx="5020">
                  <c:v>2.25</c:v>
                </c:pt>
                <c:pt idx="5021">
                  <c:v>1</c:v>
                </c:pt>
                <c:pt idx="5022">
                  <c:v>1.75</c:v>
                </c:pt>
                <c:pt idx="5023">
                  <c:v>2.5</c:v>
                </c:pt>
                <c:pt idx="5024">
                  <c:v>5.25</c:v>
                </c:pt>
                <c:pt idx="5025">
                  <c:v>3.75</c:v>
                </c:pt>
                <c:pt idx="5026">
                  <c:v>1.75</c:v>
                </c:pt>
                <c:pt idx="5027">
                  <c:v>1.75</c:v>
                </c:pt>
                <c:pt idx="5028">
                  <c:v>2.5</c:v>
                </c:pt>
                <c:pt idx="5029">
                  <c:v>2.5</c:v>
                </c:pt>
                <c:pt idx="5030">
                  <c:v>2.5</c:v>
                </c:pt>
                <c:pt idx="5031">
                  <c:v>2.25</c:v>
                </c:pt>
                <c:pt idx="5032">
                  <c:v>2.5</c:v>
                </c:pt>
                <c:pt idx="5033">
                  <c:v>1.75</c:v>
                </c:pt>
                <c:pt idx="5034">
                  <c:v>2.75</c:v>
                </c:pt>
                <c:pt idx="5035">
                  <c:v>2.25</c:v>
                </c:pt>
                <c:pt idx="5036">
                  <c:v>2</c:v>
                </c:pt>
                <c:pt idx="5037">
                  <c:v>1.75</c:v>
                </c:pt>
                <c:pt idx="5038">
                  <c:v>1</c:v>
                </c:pt>
                <c:pt idx="5039">
                  <c:v>1.5</c:v>
                </c:pt>
                <c:pt idx="5040">
                  <c:v>2.25</c:v>
                </c:pt>
                <c:pt idx="5041">
                  <c:v>2.5</c:v>
                </c:pt>
                <c:pt idx="5042">
                  <c:v>1</c:v>
                </c:pt>
                <c:pt idx="5043">
                  <c:v>2.75</c:v>
                </c:pt>
                <c:pt idx="5044">
                  <c:v>1.75</c:v>
                </c:pt>
                <c:pt idx="5045">
                  <c:v>1.75</c:v>
                </c:pt>
                <c:pt idx="5046">
                  <c:v>1</c:v>
                </c:pt>
                <c:pt idx="5047">
                  <c:v>2.5</c:v>
                </c:pt>
                <c:pt idx="5048">
                  <c:v>2</c:v>
                </c:pt>
                <c:pt idx="5049">
                  <c:v>2.75</c:v>
                </c:pt>
                <c:pt idx="5050">
                  <c:v>1</c:v>
                </c:pt>
                <c:pt idx="5051">
                  <c:v>3</c:v>
                </c:pt>
                <c:pt idx="5052">
                  <c:v>2.25</c:v>
                </c:pt>
                <c:pt idx="5053">
                  <c:v>1.75</c:v>
                </c:pt>
                <c:pt idx="5054">
                  <c:v>2.5</c:v>
                </c:pt>
                <c:pt idx="5055">
                  <c:v>2.25</c:v>
                </c:pt>
                <c:pt idx="5056">
                  <c:v>2</c:v>
                </c:pt>
                <c:pt idx="5057">
                  <c:v>3.5</c:v>
                </c:pt>
                <c:pt idx="5058">
                  <c:v>1.75</c:v>
                </c:pt>
                <c:pt idx="5059">
                  <c:v>3.5</c:v>
                </c:pt>
                <c:pt idx="5060">
                  <c:v>2</c:v>
                </c:pt>
                <c:pt idx="5061">
                  <c:v>2.75</c:v>
                </c:pt>
                <c:pt idx="5062">
                  <c:v>1</c:v>
                </c:pt>
                <c:pt idx="5063">
                  <c:v>3.75</c:v>
                </c:pt>
                <c:pt idx="5064">
                  <c:v>2.25</c:v>
                </c:pt>
                <c:pt idx="5065">
                  <c:v>1.5</c:v>
                </c:pt>
                <c:pt idx="5066">
                  <c:v>1.75</c:v>
                </c:pt>
                <c:pt idx="5067">
                  <c:v>1.5</c:v>
                </c:pt>
                <c:pt idx="5068">
                  <c:v>2.5</c:v>
                </c:pt>
                <c:pt idx="5069">
                  <c:v>2.5</c:v>
                </c:pt>
                <c:pt idx="5070">
                  <c:v>2.75</c:v>
                </c:pt>
                <c:pt idx="5071">
                  <c:v>2.5</c:v>
                </c:pt>
                <c:pt idx="5072">
                  <c:v>2.5</c:v>
                </c:pt>
                <c:pt idx="5073">
                  <c:v>2.5</c:v>
                </c:pt>
                <c:pt idx="5074">
                  <c:v>2.5</c:v>
                </c:pt>
                <c:pt idx="5075">
                  <c:v>3</c:v>
                </c:pt>
                <c:pt idx="5076">
                  <c:v>1</c:v>
                </c:pt>
                <c:pt idx="5077">
                  <c:v>1.75</c:v>
                </c:pt>
                <c:pt idx="5078">
                  <c:v>2</c:v>
                </c:pt>
                <c:pt idx="5079">
                  <c:v>2.5</c:v>
                </c:pt>
                <c:pt idx="5080">
                  <c:v>2.5</c:v>
                </c:pt>
                <c:pt idx="5081">
                  <c:v>1.5</c:v>
                </c:pt>
                <c:pt idx="5082">
                  <c:v>2.5</c:v>
                </c:pt>
                <c:pt idx="5083">
                  <c:v>1.75</c:v>
                </c:pt>
                <c:pt idx="5084">
                  <c:v>2.5</c:v>
                </c:pt>
                <c:pt idx="5085">
                  <c:v>3.25</c:v>
                </c:pt>
                <c:pt idx="5086">
                  <c:v>1.75</c:v>
                </c:pt>
                <c:pt idx="5087">
                  <c:v>1</c:v>
                </c:pt>
                <c:pt idx="5088">
                  <c:v>2</c:v>
                </c:pt>
                <c:pt idx="5089">
                  <c:v>1</c:v>
                </c:pt>
                <c:pt idx="5090">
                  <c:v>2.25</c:v>
                </c:pt>
                <c:pt idx="5091">
                  <c:v>2</c:v>
                </c:pt>
                <c:pt idx="5092">
                  <c:v>2.5</c:v>
                </c:pt>
                <c:pt idx="5093">
                  <c:v>1.5</c:v>
                </c:pt>
                <c:pt idx="5094">
                  <c:v>3.75</c:v>
                </c:pt>
                <c:pt idx="5095">
                  <c:v>1.75</c:v>
                </c:pt>
                <c:pt idx="5096">
                  <c:v>2.5</c:v>
                </c:pt>
                <c:pt idx="5097">
                  <c:v>1.75</c:v>
                </c:pt>
                <c:pt idx="5098">
                  <c:v>2.25</c:v>
                </c:pt>
                <c:pt idx="5099">
                  <c:v>2.5</c:v>
                </c:pt>
                <c:pt idx="5100">
                  <c:v>1</c:v>
                </c:pt>
                <c:pt idx="5101">
                  <c:v>1.75</c:v>
                </c:pt>
                <c:pt idx="5102">
                  <c:v>2.5</c:v>
                </c:pt>
                <c:pt idx="5103">
                  <c:v>2</c:v>
                </c:pt>
                <c:pt idx="5104">
                  <c:v>2.75</c:v>
                </c:pt>
                <c:pt idx="5105">
                  <c:v>2</c:v>
                </c:pt>
                <c:pt idx="5106">
                  <c:v>1.75</c:v>
                </c:pt>
                <c:pt idx="5107">
                  <c:v>3.5</c:v>
                </c:pt>
                <c:pt idx="5108">
                  <c:v>2.75</c:v>
                </c:pt>
                <c:pt idx="5109">
                  <c:v>2.5</c:v>
                </c:pt>
                <c:pt idx="5110">
                  <c:v>1.75</c:v>
                </c:pt>
                <c:pt idx="5111">
                  <c:v>2.25</c:v>
                </c:pt>
                <c:pt idx="5112">
                  <c:v>2.5</c:v>
                </c:pt>
                <c:pt idx="5113">
                  <c:v>2.5</c:v>
                </c:pt>
                <c:pt idx="5114">
                  <c:v>1</c:v>
                </c:pt>
                <c:pt idx="5115">
                  <c:v>2.75</c:v>
                </c:pt>
                <c:pt idx="5116">
                  <c:v>2</c:v>
                </c:pt>
                <c:pt idx="5117">
                  <c:v>4.5</c:v>
                </c:pt>
                <c:pt idx="5118">
                  <c:v>2.5</c:v>
                </c:pt>
                <c:pt idx="5119">
                  <c:v>1</c:v>
                </c:pt>
                <c:pt idx="5120">
                  <c:v>1</c:v>
                </c:pt>
                <c:pt idx="5121">
                  <c:v>1</c:v>
                </c:pt>
                <c:pt idx="5122">
                  <c:v>1.5</c:v>
                </c:pt>
                <c:pt idx="5123">
                  <c:v>2.75</c:v>
                </c:pt>
                <c:pt idx="5124">
                  <c:v>1.75</c:v>
                </c:pt>
                <c:pt idx="5125">
                  <c:v>2.25</c:v>
                </c:pt>
                <c:pt idx="5126">
                  <c:v>2.5</c:v>
                </c:pt>
                <c:pt idx="5127">
                  <c:v>2.5</c:v>
                </c:pt>
                <c:pt idx="5128">
                  <c:v>1.75</c:v>
                </c:pt>
                <c:pt idx="5129">
                  <c:v>3.25</c:v>
                </c:pt>
                <c:pt idx="5130">
                  <c:v>1.75</c:v>
                </c:pt>
                <c:pt idx="5131">
                  <c:v>1.75</c:v>
                </c:pt>
                <c:pt idx="5132">
                  <c:v>3.25</c:v>
                </c:pt>
                <c:pt idx="5133">
                  <c:v>3.25</c:v>
                </c:pt>
                <c:pt idx="5134">
                  <c:v>1.75</c:v>
                </c:pt>
                <c:pt idx="5135">
                  <c:v>1.5</c:v>
                </c:pt>
                <c:pt idx="5136">
                  <c:v>2.75</c:v>
                </c:pt>
                <c:pt idx="5137">
                  <c:v>1</c:v>
                </c:pt>
                <c:pt idx="5138">
                  <c:v>2</c:v>
                </c:pt>
                <c:pt idx="5139">
                  <c:v>1.5</c:v>
                </c:pt>
                <c:pt idx="5140">
                  <c:v>2.75</c:v>
                </c:pt>
                <c:pt idx="5141">
                  <c:v>2.5</c:v>
                </c:pt>
                <c:pt idx="5142">
                  <c:v>2.5</c:v>
                </c:pt>
                <c:pt idx="5143">
                  <c:v>2.75</c:v>
                </c:pt>
                <c:pt idx="5144">
                  <c:v>1.5</c:v>
                </c:pt>
                <c:pt idx="5145">
                  <c:v>2.5</c:v>
                </c:pt>
                <c:pt idx="5146">
                  <c:v>2.5</c:v>
                </c:pt>
                <c:pt idx="5147">
                  <c:v>1</c:v>
                </c:pt>
                <c:pt idx="5148">
                  <c:v>3.5</c:v>
                </c:pt>
                <c:pt idx="5149">
                  <c:v>2.5</c:v>
                </c:pt>
                <c:pt idx="5150">
                  <c:v>2.75</c:v>
                </c:pt>
                <c:pt idx="5151">
                  <c:v>1.5</c:v>
                </c:pt>
                <c:pt idx="5152">
                  <c:v>2.75</c:v>
                </c:pt>
                <c:pt idx="5153">
                  <c:v>2.5</c:v>
                </c:pt>
                <c:pt idx="5154">
                  <c:v>1.75</c:v>
                </c:pt>
                <c:pt idx="5155">
                  <c:v>3</c:v>
                </c:pt>
                <c:pt idx="5156">
                  <c:v>2.5</c:v>
                </c:pt>
                <c:pt idx="5157">
                  <c:v>1</c:v>
                </c:pt>
                <c:pt idx="5158">
                  <c:v>1</c:v>
                </c:pt>
                <c:pt idx="5159">
                  <c:v>2.5</c:v>
                </c:pt>
                <c:pt idx="5160">
                  <c:v>2.75</c:v>
                </c:pt>
                <c:pt idx="5161">
                  <c:v>2</c:v>
                </c:pt>
                <c:pt idx="5162">
                  <c:v>2.75</c:v>
                </c:pt>
                <c:pt idx="5163">
                  <c:v>2.25</c:v>
                </c:pt>
                <c:pt idx="5164">
                  <c:v>1</c:v>
                </c:pt>
                <c:pt idx="5165">
                  <c:v>2.5</c:v>
                </c:pt>
                <c:pt idx="5166">
                  <c:v>2.5</c:v>
                </c:pt>
                <c:pt idx="5167">
                  <c:v>2.5</c:v>
                </c:pt>
                <c:pt idx="5168">
                  <c:v>2.25</c:v>
                </c:pt>
                <c:pt idx="5169">
                  <c:v>1.75</c:v>
                </c:pt>
                <c:pt idx="5170">
                  <c:v>2.5</c:v>
                </c:pt>
                <c:pt idx="5171">
                  <c:v>1</c:v>
                </c:pt>
                <c:pt idx="5172">
                  <c:v>2</c:v>
                </c:pt>
                <c:pt idx="5173">
                  <c:v>2.5</c:v>
                </c:pt>
                <c:pt idx="5174">
                  <c:v>2.25</c:v>
                </c:pt>
                <c:pt idx="5175">
                  <c:v>1.75</c:v>
                </c:pt>
                <c:pt idx="5176">
                  <c:v>1.75</c:v>
                </c:pt>
                <c:pt idx="5177">
                  <c:v>1</c:v>
                </c:pt>
                <c:pt idx="5178">
                  <c:v>3</c:v>
                </c:pt>
                <c:pt idx="5179">
                  <c:v>2.25</c:v>
                </c:pt>
                <c:pt idx="5180">
                  <c:v>2.25</c:v>
                </c:pt>
                <c:pt idx="5181">
                  <c:v>2.25</c:v>
                </c:pt>
                <c:pt idx="5182">
                  <c:v>2.75</c:v>
                </c:pt>
                <c:pt idx="5183">
                  <c:v>1.75</c:v>
                </c:pt>
                <c:pt idx="5184">
                  <c:v>2.25</c:v>
                </c:pt>
                <c:pt idx="5185">
                  <c:v>1</c:v>
                </c:pt>
                <c:pt idx="5186">
                  <c:v>2.5</c:v>
                </c:pt>
                <c:pt idx="5187">
                  <c:v>2</c:v>
                </c:pt>
                <c:pt idx="5188">
                  <c:v>1</c:v>
                </c:pt>
                <c:pt idx="5189">
                  <c:v>1</c:v>
                </c:pt>
                <c:pt idx="5190">
                  <c:v>2.5</c:v>
                </c:pt>
                <c:pt idx="5191">
                  <c:v>2.5</c:v>
                </c:pt>
                <c:pt idx="5192">
                  <c:v>1.75</c:v>
                </c:pt>
                <c:pt idx="5193">
                  <c:v>2.75</c:v>
                </c:pt>
                <c:pt idx="5194">
                  <c:v>2.5</c:v>
                </c:pt>
                <c:pt idx="5195">
                  <c:v>2.25</c:v>
                </c:pt>
                <c:pt idx="5196">
                  <c:v>2.75</c:v>
                </c:pt>
                <c:pt idx="5197">
                  <c:v>1.75</c:v>
                </c:pt>
                <c:pt idx="5198">
                  <c:v>1.75</c:v>
                </c:pt>
                <c:pt idx="5199">
                  <c:v>2</c:v>
                </c:pt>
                <c:pt idx="5200">
                  <c:v>1.5</c:v>
                </c:pt>
                <c:pt idx="5201">
                  <c:v>1.5</c:v>
                </c:pt>
                <c:pt idx="5202">
                  <c:v>2</c:v>
                </c:pt>
                <c:pt idx="5203">
                  <c:v>2.25</c:v>
                </c:pt>
                <c:pt idx="5204">
                  <c:v>0.75</c:v>
                </c:pt>
                <c:pt idx="5205">
                  <c:v>3.25</c:v>
                </c:pt>
                <c:pt idx="5206">
                  <c:v>1.75</c:v>
                </c:pt>
                <c:pt idx="5207">
                  <c:v>2</c:v>
                </c:pt>
                <c:pt idx="5208">
                  <c:v>2.5</c:v>
                </c:pt>
                <c:pt idx="5209">
                  <c:v>2.75</c:v>
                </c:pt>
                <c:pt idx="5210">
                  <c:v>5</c:v>
                </c:pt>
                <c:pt idx="5211">
                  <c:v>2.75</c:v>
                </c:pt>
                <c:pt idx="5212">
                  <c:v>1</c:v>
                </c:pt>
                <c:pt idx="5213">
                  <c:v>2.5</c:v>
                </c:pt>
                <c:pt idx="5214">
                  <c:v>3.5</c:v>
                </c:pt>
                <c:pt idx="5215">
                  <c:v>2.75</c:v>
                </c:pt>
                <c:pt idx="5216">
                  <c:v>2</c:v>
                </c:pt>
                <c:pt idx="5217">
                  <c:v>1.75</c:v>
                </c:pt>
                <c:pt idx="5218">
                  <c:v>1.5</c:v>
                </c:pt>
                <c:pt idx="5219">
                  <c:v>1</c:v>
                </c:pt>
                <c:pt idx="5220">
                  <c:v>1</c:v>
                </c:pt>
                <c:pt idx="5221">
                  <c:v>2.5</c:v>
                </c:pt>
                <c:pt idx="5222">
                  <c:v>2.25</c:v>
                </c:pt>
                <c:pt idx="5223">
                  <c:v>3.75</c:v>
                </c:pt>
                <c:pt idx="5224">
                  <c:v>2.5</c:v>
                </c:pt>
                <c:pt idx="5225">
                  <c:v>1</c:v>
                </c:pt>
                <c:pt idx="5226">
                  <c:v>1</c:v>
                </c:pt>
                <c:pt idx="5227">
                  <c:v>1</c:v>
                </c:pt>
                <c:pt idx="5228">
                  <c:v>3.25</c:v>
                </c:pt>
                <c:pt idx="5229">
                  <c:v>1.5</c:v>
                </c:pt>
                <c:pt idx="5230">
                  <c:v>1</c:v>
                </c:pt>
                <c:pt idx="5231">
                  <c:v>2.5</c:v>
                </c:pt>
                <c:pt idx="5232">
                  <c:v>2</c:v>
                </c:pt>
                <c:pt idx="5233">
                  <c:v>2.5</c:v>
                </c:pt>
                <c:pt idx="5234">
                  <c:v>1.75</c:v>
                </c:pt>
                <c:pt idx="5235">
                  <c:v>1.75</c:v>
                </c:pt>
                <c:pt idx="5236">
                  <c:v>1</c:v>
                </c:pt>
                <c:pt idx="5237">
                  <c:v>1.5</c:v>
                </c:pt>
                <c:pt idx="5238">
                  <c:v>2.25</c:v>
                </c:pt>
                <c:pt idx="5239">
                  <c:v>1.5</c:v>
                </c:pt>
                <c:pt idx="5240">
                  <c:v>2.75</c:v>
                </c:pt>
                <c:pt idx="5241">
                  <c:v>1</c:v>
                </c:pt>
                <c:pt idx="5242">
                  <c:v>2.5</c:v>
                </c:pt>
                <c:pt idx="5243">
                  <c:v>2.25</c:v>
                </c:pt>
                <c:pt idx="5244">
                  <c:v>2.25</c:v>
                </c:pt>
                <c:pt idx="5245">
                  <c:v>2.25</c:v>
                </c:pt>
                <c:pt idx="5246">
                  <c:v>1</c:v>
                </c:pt>
                <c:pt idx="5247">
                  <c:v>2.5</c:v>
                </c:pt>
                <c:pt idx="5248">
                  <c:v>2</c:v>
                </c:pt>
                <c:pt idx="5249">
                  <c:v>1</c:v>
                </c:pt>
                <c:pt idx="5250">
                  <c:v>2.5</c:v>
                </c:pt>
                <c:pt idx="5251">
                  <c:v>2</c:v>
                </c:pt>
                <c:pt idx="5252">
                  <c:v>2</c:v>
                </c:pt>
                <c:pt idx="5253">
                  <c:v>1.75</c:v>
                </c:pt>
                <c:pt idx="5254">
                  <c:v>2.5</c:v>
                </c:pt>
                <c:pt idx="5255">
                  <c:v>1</c:v>
                </c:pt>
                <c:pt idx="5256">
                  <c:v>2.75</c:v>
                </c:pt>
                <c:pt idx="5257">
                  <c:v>3.5</c:v>
                </c:pt>
                <c:pt idx="5258">
                  <c:v>1</c:v>
                </c:pt>
                <c:pt idx="5259">
                  <c:v>1</c:v>
                </c:pt>
                <c:pt idx="5260">
                  <c:v>1.75</c:v>
                </c:pt>
                <c:pt idx="5261">
                  <c:v>2.25</c:v>
                </c:pt>
                <c:pt idx="5262">
                  <c:v>2.5</c:v>
                </c:pt>
                <c:pt idx="5263">
                  <c:v>2.5</c:v>
                </c:pt>
                <c:pt idx="5264">
                  <c:v>2.25</c:v>
                </c:pt>
                <c:pt idx="5265">
                  <c:v>1.75</c:v>
                </c:pt>
                <c:pt idx="5266">
                  <c:v>2.5</c:v>
                </c:pt>
                <c:pt idx="5267">
                  <c:v>2.5</c:v>
                </c:pt>
                <c:pt idx="5268">
                  <c:v>1</c:v>
                </c:pt>
                <c:pt idx="5269">
                  <c:v>2.5</c:v>
                </c:pt>
                <c:pt idx="5270">
                  <c:v>2.5</c:v>
                </c:pt>
                <c:pt idx="5271">
                  <c:v>2.25</c:v>
                </c:pt>
                <c:pt idx="5272">
                  <c:v>1.75</c:v>
                </c:pt>
                <c:pt idx="5273">
                  <c:v>1.75</c:v>
                </c:pt>
                <c:pt idx="5274">
                  <c:v>1.5</c:v>
                </c:pt>
                <c:pt idx="5275">
                  <c:v>2.5</c:v>
                </c:pt>
                <c:pt idx="5276">
                  <c:v>1.75</c:v>
                </c:pt>
                <c:pt idx="5277">
                  <c:v>2.5</c:v>
                </c:pt>
                <c:pt idx="5278">
                  <c:v>1</c:v>
                </c:pt>
                <c:pt idx="5279">
                  <c:v>1.5</c:v>
                </c:pt>
                <c:pt idx="5280">
                  <c:v>1</c:v>
                </c:pt>
                <c:pt idx="5281">
                  <c:v>2.25</c:v>
                </c:pt>
                <c:pt idx="5282">
                  <c:v>2.5</c:v>
                </c:pt>
                <c:pt idx="5283">
                  <c:v>1.75</c:v>
                </c:pt>
                <c:pt idx="5284">
                  <c:v>1</c:v>
                </c:pt>
                <c:pt idx="5285">
                  <c:v>1.75</c:v>
                </c:pt>
                <c:pt idx="5286">
                  <c:v>2.5</c:v>
                </c:pt>
                <c:pt idx="5287">
                  <c:v>2.25</c:v>
                </c:pt>
                <c:pt idx="5288">
                  <c:v>1</c:v>
                </c:pt>
                <c:pt idx="5289">
                  <c:v>1</c:v>
                </c:pt>
                <c:pt idx="5290">
                  <c:v>1.5</c:v>
                </c:pt>
                <c:pt idx="5291">
                  <c:v>1.75</c:v>
                </c:pt>
                <c:pt idx="5292">
                  <c:v>1</c:v>
                </c:pt>
                <c:pt idx="5293">
                  <c:v>3.5</c:v>
                </c:pt>
                <c:pt idx="5294">
                  <c:v>1.75</c:v>
                </c:pt>
                <c:pt idx="5295">
                  <c:v>2.25</c:v>
                </c:pt>
                <c:pt idx="5296">
                  <c:v>1</c:v>
                </c:pt>
                <c:pt idx="5297">
                  <c:v>1.75</c:v>
                </c:pt>
                <c:pt idx="5298">
                  <c:v>1.5</c:v>
                </c:pt>
                <c:pt idx="5299">
                  <c:v>2</c:v>
                </c:pt>
                <c:pt idx="5300">
                  <c:v>1</c:v>
                </c:pt>
                <c:pt idx="5301">
                  <c:v>2.5</c:v>
                </c:pt>
                <c:pt idx="5302">
                  <c:v>2.75</c:v>
                </c:pt>
                <c:pt idx="5303">
                  <c:v>1</c:v>
                </c:pt>
                <c:pt idx="5304">
                  <c:v>3.75</c:v>
                </c:pt>
                <c:pt idx="5305">
                  <c:v>1.75</c:v>
                </c:pt>
                <c:pt idx="5306">
                  <c:v>1.5</c:v>
                </c:pt>
                <c:pt idx="5307">
                  <c:v>3.25</c:v>
                </c:pt>
                <c:pt idx="5308">
                  <c:v>2.5</c:v>
                </c:pt>
                <c:pt idx="5309">
                  <c:v>2.5</c:v>
                </c:pt>
                <c:pt idx="5310">
                  <c:v>1.5</c:v>
                </c:pt>
                <c:pt idx="5311">
                  <c:v>1.5</c:v>
                </c:pt>
                <c:pt idx="5312">
                  <c:v>1</c:v>
                </c:pt>
                <c:pt idx="5313">
                  <c:v>2.5</c:v>
                </c:pt>
                <c:pt idx="5314">
                  <c:v>2.25</c:v>
                </c:pt>
                <c:pt idx="5315">
                  <c:v>2.75</c:v>
                </c:pt>
                <c:pt idx="5316">
                  <c:v>2.25</c:v>
                </c:pt>
                <c:pt idx="5317">
                  <c:v>1</c:v>
                </c:pt>
                <c:pt idx="5318">
                  <c:v>1.75</c:v>
                </c:pt>
                <c:pt idx="5319">
                  <c:v>2</c:v>
                </c:pt>
                <c:pt idx="5320">
                  <c:v>2.5</c:v>
                </c:pt>
                <c:pt idx="5321">
                  <c:v>1.75</c:v>
                </c:pt>
                <c:pt idx="5322">
                  <c:v>1.75</c:v>
                </c:pt>
                <c:pt idx="5323">
                  <c:v>2.5</c:v>
                </c:pt>
                <c:pt idx="5324">
                  <c:v>2.25</c:v>
                </c:pt>
                <c:pt idx="5325">
                  <c:v>2.75</c:v>
                </c:pt>
                <c:pt idx="5326">
                  <c:v>2.75</c:v>
                </c:pt>
                <c:pt idx="5327">
                  <c:v>2</c:v>
                </c:pt>
                <c:pt idx="5328">
                  <c:v>2.5</c:v>
                </c:pt>
                <c:pt idx="5329">
                  <c:v>2.5</c:v>
                </c:pt>
                <c:pt idx="5330">
                  <c:v>1.5</c:v>
                </c:pt>
                <c:pt idx="5331">
                  <c:v>2.5</c:v>
                </c:pt>
                <c:pt idx="5332">
                  <c:v>1.5</c:v>
                </c:pt>
                <c:pt idx="5333">
                  <c:v>1.5</c:v>
                </c:pt>
                <c:pt idx="5334">
                  <c:v>1</c:v>
                </c:pt>
                <c:pt idx="5335">
                  <c:v>1.75</c:v>
                </c:pt>
                <c:pt idx="5336">
                  <c:v>2</c:v>
                </c:pt>
                <c:pt idx="5337">
                  <c:v>2.25</c:v>
                </c:pt>
                <c:pt idx="5338">
                  <c:v>2.5</c:v>
                </c:pt>
                <c:pt idx="5339">
                  <c:v>1.75</c:v>
                </c:pt>
                <c:pt idx="5340">
                  <c:v>3</c:v>
                </c:pt>
                <c:pt idx="5341">
                  <c:v>3</c:v>
                </c:pt>
                <c:pt idx="5342">
                  <c:v>2</c:v>
                </c:pt>
                <c:pt idx="5343">
                  <c:v>1.75</c:v>
                </c:pt>
                <c:pt idx="5344">
                  <c:v>2.25</c:v>
                </c:pt>
                <c:pt idx="5345">
                  <c:v>2.5</c:v>
                </c:pt>
                <c:pt idx="5346">
                  <c:v>2</c:v>
                </c:pt>
                <c:pt idx="5347">
                  <c:v>2.5</c:v>
                </c:pt>
                <c:pt idx="5348">
                  <c:v>2</c:v>
                </c:pt>
                <c:pt idx="5349">
                  <c:v>2.5</c:v>
                </c:pt>
                <c:pt idx="5350">
                  <c:v>1</c:v>
                </c:pt>
                <c:pt idx="5351">
                  <c:v>2.5</c:v>
                </c:pt>
                <c:pt idx="5352">
                  <c:v>2.25</c:v>
                </c:pt>
                <c:pt idx="5353">
                  <c:v>2.5</c:v>
                </c:pt>
                <c:pt idx="5354">
                  <c:v>2.5</c:v>
                </c:pt>
                <c:pt idx="5355">
                  <c:v>2.5</c:v>
                </c:pt>
                <c:pt idx="5356">
                  <c:v>2.75</c:v>
                </c:pt>
                <c:pt idx="5357">
                  <c:v>1</c:v>
                </c:pt>
                <c:pt idx="5358">
                  <c:v>2.5</c:v>
                </c:pt>
                <c:pt idx="5359">
                  <c:v>1.75</c:v>
                </c:pt>
                <c:pt idx="5360">
                  <c:v>2.5</c:v>
                </c:pt>
                <c:pt idx="5361">
                  <c:v>2</c:v>
                </c:pt>
                <c:pt idx="5362">
                  <c:v>1.75</c:v>
                </c:pt>
                <c:pt idx="5363">
                  <c:v>2.75</c:v>
                </c:pt>
                <c:pt idx="5364">
                  <c:v>1</c:v>
                </c:pt>
                <c:pt idx="5365">
                  <c:v>3.5</c:v>
                </c:pt>
                <c:pt idx="5366">
                  <c:v>1</c:v>
                </c:pt>
                <c:pt idx="5367">
                  <c:v>2.5</c:v>
                </c:pt>
                <c:pt idx="5368">
                  <c:v>3.5</c:v>
                </c:pt>
                <c:pt idx="5369">
                  <c:v>2.25</c:v>
                </c:pt>
                <c:pt idx="5370">
                  <c:v>2.5</c:v>
                </c:pt>
                <c:pt idx="5371">
                  <c:v>1</c:v>
                </c:pt>
                <c:pt idx="5372">
                  <c:v>1</c:v>
                </c:pt>
                <c:pt idx="5373">
                  <c:v>2.5</c:v>
                </c:pt>
                <c:pt idx="5374">
                  <c:v>1</c:v>
                </c:pt>
                <c:pt idx="5375">
                  <c:v>1.5</c:v>
                </c:pt>
                <c:pt idx="5376">
                  <c:v>1.5</c:v>
                </c:pt>
                <c:pt idx="5377">
                  <c:v>2.5</c:v>
                </c:pt>
                <c:pt idx="5378">
                  <c:v>2.5</c:v>
                </c:pt>
                <c:pt idx="5379">
                  <c:v>1.75</c:v>
                </c:pt>
                <c:pt idx="5380">
                  <c:v>3</c:v>
                </c:pt>
                <c:pt idx="5381">
                  <c:v>2.5</c:v>
                </c:pt>
                <c:pt idx="5382">
                  <c:v>2.75</c:v>
                </c:pt>
                <c:pt idx="5383">
                  <c:v>2.5</c:v>
                </c:pt>
                <c:pt idx="5384">
                  <c:v>2.5</c:v>
                </c:pt>
                <c:pt idx="5385">
                  <c:v>1.5</c:v>
                </c:pt>
                <c:pt idx="5386">
                  <c:v>2</c:v>
                </c:pt>
                <c:pt idx="5387">
                  <c:v>2.75</c:v>
                </c:pt>
                <c:pt idx="5388">
                  <c:v>2</c:v>
                </c:pt>
                <c:pt idx="5389">
                  <c:v>1.75</c:v>
                </c:pt>
                <c:pt idx="5390">
                  <c:v>2.5</c:v>
                </c:pt>
                <c:pt idx="5391">
                  <c:v>2.5</c:v>
                </c:pt>
                <c:pt idx="5392">
                  <c:v>1.75</c:v>
                </c:pt>
                <c:pt idx="5393">
                  <c:v>2.5</c:v>
                </c:pt>
                <c:pt idx="5394">
                  <c:v>2.25</c:v>
                </c:pt>
                <c:pt idx="5395">
                  <c:v>1.5</c:v>
                </c:pt>
                <c:pt idx="5396">
                  <c:v>1.75</c:v>
                </c:pt>
                <c:pt idx="5397">
                  <c:v>1</c:v>
                </c:pt>
                <c:pt idx="5398">
                  <c:v>1.75</c:v>
                </c:pt>
                <c:pt idx="5399">
                  <c:v>2.5</c:v>
                </c:pt>
                <c:pt idx="5400">
                  <c:v>2.5</c:v>
                </c:pt>
                <c:pt idx="5401">
                  <c:v>1.75</c:v>
                </c:pt>
                <c:pt idx="5402">
                  <c:v>3</c:v>
                </c:pt>
                <c:pt idx="5403">
                  <c:v>2.25</c:v>
                </c:pt>
                <c:pt idx="5404">
                  <c:v>2.5</c:v>
                </c:pt>
                <c:pt idx="5405">
                  <c:v>3.5</c:v>
                </c:pt>
                <c:pt idx="5406">
                  <c:v>2.25</c:v>
                </c:pt>
                <c:pt idx="5407">
                  <c:v>2</c:v>
                </c:pt>
                <c:pt idx="5408">
                  <c:v>2</c:v>
                </c:pt>
                <c:pt idx="5409">
                  <c:v>2.25</c:v>
                </c:pt>
                <c:pt idx="5410">
                  <c:v>2.25</c:v>
                </c:pt>
                <c:pt idx="5411">
                  <c:v>1.75</c:v>
                </c:pt>
                <c:pt idx="5412">
                  <c:v>4.5</c:v>
                </c:pt>
                <c:pt idx="5413">
                  <c:v>2</c:v>
                </c:pt>
                <c:pt idx="5414">
                  <c:v>1</c:v>
                </c:pt>
                <c:pt idx="5415">
                  <c:v>2.75</c:v>
                </c:pt>
                <c:pt idx="5416">
                  <c:v>2.5</c:v>
                </c:pt>
                <c:pt idx="5417">
                  <c:v>1.75</c:v>
                </c:pt>
                <c:pt idx="5418">
                  <c:v>1</c:v>
                </c:pt>
                <c:pt idx="5419">
                  <c:v>2.5</c:v>
                </c:pt>
                <c:pt idx="5420">
                  <c:v>1.5</c:v>
                </c:pt>
                <c:pt idx="5421">
                  <c:v>1</c:v>
                </c:pt>
                <c:pt idx="5422">
                  <c:v>1.75</c:v>
                </c:pt>
                <c:pt idx="5423">
                  <c:v>2.75</c:v>
                </c:pt>
                <c:pt idx="5424">
                  <c:v>2.5</c:v>
                </c:pt>
                <c:pt idx="5425">
                  <c:v>3</c:v>
                </c:pt>
                <c:pt idx="5426">
                  <c:v>2.75</c:v>
                </c:pt>
                <c:pt idx="5427">
                  <c:v>3.25</c:v>
                </c:pt>
                <c:pt idx="5428">
                  <c:v>2.75</c:v>
                </c:pt>
                <c:pt idx="5429">
                  <c:v>1.5</c:v>
                </c:pt>
                <c:pt idx="5430">
                  <c:v>1</c:v>
                </c:pt>
                <c:pt idx="5431">
                  <c:v>2.5</c:v>
                </c:pt>
                <c:pt idx="5432">
                  <c:v>2.5</c:v>
                </c:pt>
                <c:pt idx="5433">
                  <c:v>3.25</c:v>
                </c:pt>
                <c:pt idx="5434">
                  <c:v>2.75</c:v>
                </c:pt>
                <c:pt idx="5435">
                  <c:v>1</c:v>
                </c:pt>
                <c:pt idx="5436">
                  <c:v>2.5</c:v>
                </c:pt>
                <c:pt idx="5437">
                  <c:v>1</c:v>
                </c:pt>
                <c:pt idx="5438">
                  <c:v>1</c:v>
                </c:pt>
                <c:pt idx="5439">
                  <c:v>3.25</c:v>
                </c:pt>
                <c:pt idx="5440">
                  <c:v>2.5</c:v>
                </c:pt>
                <c:pt idx="5441">
                  <c:v>1.75</c:v>
                </c:pt>
                <c:pt idx="5442">
                  <c:v>3</c:v>
                </c:pt>
                <c:pt idx="5443">
                  <c:v>1</c:v>
                </c:pt>
                <c:pt idx="5444">
                  <c:v>2.5</c:v>
                </c:pt>
                <c:pt idx="5445">
                  <c:v>1.75</c:v>
                </c:pt>
                <c:pt idx="5446">
                  <c:v>2.5</c:v>
                </c:pt>
                <c:pt idx="5447">
                  <c:v>1.75</c:v>
                </c:pt>
                <c:pt idx="5448">
                  <c:v>1</c:v>
                </c:pt>
                <c:pt idx="5449">
                  <c:v>4</c:v>
                </c:pt>
                <c:pt idx="5450">
                  <c:v>1</c:v>
                </c:pt>
                <c:pt idx="5451">
                  <c:v>3.25</c:v>
                </c:pt>
                <c:pt idx="5452">
                  <c:v>1</c:v>
                </c:pt>
                <c:pt idx="5453">
                  <c:v>2.25</c:v>
                </c:pt>
                <c:pt idx="5454">
                  <c:v>2.25</c:v>
                </c:pt>
                <c:pt idx="5455">
                  <c:v>2.5</c:v>
                </c:pt>
                <c:pt idx="5456">
                  <c:v>3</c:v>
                </c:pt>
                <c:pt idx="5457">
                  <c:v>2.5</c:v>
                </c:pt>
                <c:pt idx="5458">
                  <c:v>1.75</c:v>
                </c:pt>
                <c:pt idx="5459">
                  <c:v>1.75</c:v>
                </c:pt>
                <c:pt idx="5460">
                  <c:v>3.75</c:v>
                </c:pt>
                <c:pt idx="5461">
                  <c:v>2.5</c:v>
                </c:pt>
                <c:pt idx="5462">
                  <c:v>3.5</c:v>
                </c:pt>
                <c:pt idx="5463">
                  <c:v>1.75</c:v>
                </c:pt>
                <c:pt idx="5464">
                  <c:v>1</c:v>
                </c:pt>
                <c:pt idx="5465">
                  <c:v>2.75</c:v>
                </c:pt>
                <c:pt idx="5466">
                  <c:v>2.75</c:v>
                </c:pt>
                <c:pt idx="5467">
                  <c:v>1.75</c:v>
                </c:pt>
                <c:pt idx="5468">
                  <c:v>2</c:v>
                </c:pt>
                <c:pt idx="5469">
                  <c:v>1</c:v>
                </c:pt>
                <c:pt idx="5470">
                  <c:v>1</c:v>
                </c:pt>
                <c:pt idx="5471">
                  <c:v>1.75</c:v>
                </c:pt>
                <c:pt idx="5472">
                  <c:v>3</c:v>
                </c:pt>
                <c:pt idx="5473">
                  <c:v>1</c:v>
                </c:pt>
                <c:pt idx="5474">
                  <c:v>1</c:v>
                </c:pt>
                <c:pt idx="5475">
                  <c:v>2</c:v>
                </c:pt>
                <c:pt idx="5476">
                  <c:v>1</c:v>
                </c:pt>
                <c:pt idx="5477">
                  <c:v>2.5</c:v>
                </c:pt>
                <c:pt idx="5478">
                  <c:v>2.5</c:v>
                </c:pt>
                <c:pt idx="5479">
                  <c:v>1</c:v>
                </c:pt>
                <c:pt idx="5480">
                  <c:v>2.5</c:v>
                </c:pt>
                <c:pt idx="5481">
                  <c:v>1.75</c:v>
                </c:pt>
                <c:pt idx="5482">
                  <c:v>2.5</c:v>
                </c:pt>
                <c:pt idx="5483">
                  <c:v>1</c:v>
                </c:pt>
                <c:pt idx="5484">
                  <c:v>1.75</c:v>
                </c:pt>
                <c:pt idx="5485">
                  <c:v>1.5</c:v>
                </c:pt>
                <c:pt idx="5486">
                  <c:v>2.5</c:v>
                </c:pt>
                <c:pt idx="5487">
                  <c:v>1.75</c:v>
                </c:pt>
                <c:pt idx="5488">
                  <c:v>1.75</c:v>
                </c:pt>
                <c:pt idx="5489">
                  <c:v>2.5</c:v>
                </c:pt>
                <c:pt idx="5490">
                  <c:v>1</c:v>
                </c:pt>
                <c:pt idx="5491">
                  <c:v>2</c:v>
                </c:pt>
                <c:pt idx="5492">
                  <c:v>2.75</c:v>
                </c:pt>
                <c:pt idx="5493">
                  <c:v>1.5</c:v>
                </c:pt>
                <c:pt idx="5494">
                  <c:v>2.25</c:v>
                </c:pt>
                <c:pt idx="5495">
                  <c:v>2.5</c:v>
                </c:pt>
                <c:pt idx="5496">
                  <c:v>1.75</c:v>
                </c:pt>
                <c:pt idx="5497">
                  <c:v>2</c:v>
                </c:pt>
                <c:pt idx="5498">
                  <c:v>1</c:v>
                </c:pt>
                <c:pt idx="5499">
                  <c:v>1</c:v>
                </c:pt>
                <c:pt idx="5500">
                  <c:v>2.25</c:v>
                </c:pt>
                <c:pt idx="5501">
                  <c:v>1</c:v>
                </c:pt>
                <c:pt idx="5502">
                  <c:v>1.75</c:v>
                </c:pt>
                <c:pt idx="5503">
                  <c:v>1.75</c:v>
                </c:pt>
                <c:pt idx="5504">
                  <c:v>2.5</c:v>
                </c:pt>
                <c:pt idx="5505">
                  <c:v>1.5</c:v>
                </c:pt>
                <c:pt idx="5506">
                  <c:v>2.5</c:v>
                </c:pt>
                <c:pt idx="5507">
                  <c:v>2.5</c:v>
                </c:pt>
                <c:pt idx="5508">
                  <c:v>2.25</c:v>
                </c:pt>
                <c:pt idx="5509">
                  <c:v>3</c:v>
                </c:pt>
                <c:pt idx="5510">
                  <c:v>1</c:v>
                </c:pt>
                <c:pt idx="5511">
                  <c:v>1</c:v>
                </c:pt>
                <c:pt idx="5512">
                  <c:v>2.5</c:v>
                </c:pt>
                <c:pt idx="5513">
                  <c:v>1.5</c:v>
                </c:pt>
                <c:pt idx="5514">
                  <c:v>2.5</c:v>
                </c:pt>
                <c:pt idx="5515">
                  <c:v>2</c:v>
                </c:pt>
                <c:pt idx="5516">
                  <c:v>2.25</c:v>
                </c:pt>
                <c:pt idx="5517">
                  <c:v>1</c:v>
                </c:pt>
                <c:pt idx="5518">
                  <c:v>2.25</c:v>
                </c:pt>
                <c:pt idx="5519">
                  <c:v>1</c:v>
                </c:pt>
                <c:pt idx="5520">
                  <c:v>1.75</c:v>
                </c:pt>
                <c:pt idx="5521">
                  <c:v>2.5</c:v>
                </c:pt>
                <c:pt idx="5522">
                  <c:v>3</c:v>
                </c:pt>
                <c:pt idx="5523">
                  <c:v>1.75</c:v>
                </c:pt>
                <c:pt idx="5524">
                  <c:v>2.5</c:v>
                </c:pt>
                <c:pt idx="5525">
                  <c:v>1.75</c:v>
                </c:pt>
                <c:pt idx="5526">
                  <c:v>1.75</c:v>
                </c:pt>
                <c:pt idx="5527">
                  <c:v>1</c:v>
                </c:pt>
                <c:pt idx="5528">
                  <c:v>3</c:v>
                </c:pt>
                <c:pt idx="5529">
                  <c:v>2.5</c:v>
                </c:pt>
                <c:pt idx="5530">
                  <c:v>1.75</c:v>
                </c:pt>
                <c:pt idx="5531">
                  <c:v>1.75</c:v>
                </c:pt>
                <c:pt idx="5532">
                  <c:v>2.5</c:v>
                </c:pt>
                <c:pt idx="5533">
                  <c:v>1.75</c:v>
                </c:pt>
                <c:pt idx="5534">
                  <c:v>2</c:v>
                </c:pt>
                <c:pt idx="5535">
                  <c:v>1.5</c:v>
                </c:pt>
                <c:pt idx="5536">
                  <c:v>1</c:v>
                </c:pt>
                <c:pt idx="5537">
                  <c:v>1.75</c:v>
                </c:pt>
                <c:pt idx="5538">
                  <c:v>2.5</c:v>
                </c:pt>
                <c:pt idx="5539">
                  <c:v>2</c:v>
                </c:pt>
                <c:pt idx="5540">
                  <c:v>1.75</c:v>
                </c:pt>
                <c:pt idx="5541">
                  <c:v>2</c:v>
                </c:pt>
                <c:pt idx="5542">
                  <c:v>2.5</c:v>
                </c:pt>
                <c:pt idx="5543">
                  <c:v>2.75</c:v>
                </c:pt>
                <c:pt idx="5544">
                  <c:v>2.75</c:v>
                </c:pt>
                <c:pt idx="5545">
                  <c:v>2.5</c:v>
                </c:pt>
                <c:pt idx="5546">
                  <c:v>2.75</c:v>
                </c:pt>
                <c:pt idx="5547">
                  <c:v>2.5</c:v>
                </c:pt>
                <c:pt idx="5548">
                  <c:v>2.5</c:v>
                </c:pt>
                <c:pt idx="5549">
                  <c:v>2</c:v>
                </c:pt>
                <c:pt idx="5550">
                  <c:v>1</c:v>
                </c:pt>
                <c:pt idx="5551">
                  <c:v>2.75</c:v>
                </c:pt>
                <c:pt idx="5552">
                  <c:v>1.75</c:v>
                </c:pt>
                <c:pt idx="5553">
                  <c:v>2.5</c:v>
                </c:pt>
                <c:pt idx="5554">
                  <c:v>2.5</c:v>
                </c:pt>
                <c:pt idx="5555">
                  <c:v>2.25</c:v>
                </c:pt>
                <c:pt idx="5556">
                  <c:v>2</c:v>
                </c:pt>
                <c:pt idx="5557">
                  <c:v>2.75</c:v>
                </c:pt>
                <c:pt idx="5558">
                  <c:v>2.75</c:v>
                </c:pt>
                <c:pt idx="5559">
                  <c:v>2</c:v>
                </c:pt>
                <c:pt idx="5560">
                  <c:v>2</c:v>
                </c:pt>
                <c:pt idx="5561">
                  <c:v>3.75</c:v>
                </c:pt>
                <c:pt idx="5562">
                  <c:v>2.5</c:v>
                </c:pt>
                <c:pt idx="5563">
                  <c:v>2.5</c:v>
                </c:pt>
                <c:pt idx="5564">
                  <c:v>2</c:v>
                </c:pt>
                <c:pt idx="5565">
                  <c:v>2</c:v>
                </c:pt>
                <c:pt idx="5566">
                  <c:v>2.25</c:v>
                </c:pt>
                <c:pt idx="5567">
                  <c:v>1</c:v>
                </c:pt>
                <c:pt idx="5568">
                  <c:v>1</c:v>
                </c:pt>
                <c:pt idx="5569">
                  <c:v>2</c:v>
                </c:pt>
                <c:pt idx="5570">
                  <c:v>1</c:v>
                </c:pt>
                <c:pt idx="5571">
                  <c:v>1.75</c:v>
                </c:pt>
                <c:pt idx="5572">
                  <c:v>3</c:v>
                </c:pt>
                <c:pt idx="5573">
                  <c:v>1</c:v>
                </c:pt>
                <c:pt idx="5574">
                  <c:v>1</c:v>
                </c:pt>
                <c:pt idx="5575">
                  <c:v>1.75</c:v>
                </c:pt>
                <c:pt idx="5576">
                  <c:v>1</c:v>
                </c:pt>
                <c:pt idx="5577">
                  <c:v>1.5</c:v>
                </c:pt>
                <c:pt idx="5578">
                  <c:v>2.25</c:v>
                </c:pt>
                <c:pt idx="5579">
                  <c:v>1.75</c:v>
                </c:pt>
                <c:pt idx="5580">
                  <c:v>1.75</c:v>
                </c:pt>
                <c:pt idx="5581">
                  <c:v>3</c:v>
                </c:pt>
                <c:pt idx="5582">
                  <c:v>2.25</c:v>
                </c:pt>
                <c:pt idx="5583">
                  <c:v>1.5</c:v>
                </c:pt>
                <c:pt idx="5584">
                  <c:v>2.5</c:v>
                </c:pt>
                <c:pt idx="5585">
                  <c:v>1</c:v>
                </c:pt>
                <c:pt idx="5586">
                  <c:v>2</c:v>
                </c:pt>
                <c:pt idx="5587">
                  <c:v>1.75</c:v>
                </c:pt>
                <c:pt idx="5588">
                  <c:v>1</c:v>
                </c:pt>
                <c:pt idx="5589">
                  <c:v>2.75</c:v>
                </c:pt>
                <c:pt idx="5590">
                  <c:v>1.75</c:v>
                </c:pt>
                <c:pt idx="5591">
                  <c:v>1.75</c:v>
                </c:pt>
                <c:pt idx="5592">
                  <c:v>1</c:v>
                </c:pt>
                <c:pt idx="5593">
                  <c:v>1</c:v>
                </c:pt>
                <c:pt idx="5594">
                  <c:v>2.5</c:v>
                </c:pt>
                <c:pt idx="5595">
                  <c:v>2.25</c:v>
                </c:pt>
                <c:pt idx="5596">
                  <c:v>2.5</c:v>
                </c:pt>
                <c:pt idx="5597">
                  <c:v>2.5</c:v>
                </c:pt>
                <c:pt idx="5598">
                  <c:v>2.25</c:v>
                </c:pt>
                <c:pt idx="5599">
                  <c:v>2.75</c:v>
                </c:pt>
                <c:pt idx="5600">
                  <c:v>3.5</c:v>
                </c:pt>
                <c:pt idx="5601">
                  <c:v>2</c:v>
                </c:pt>
                <c:pt idx="5602">
                  <c:v>2.5</c:v>
                </c:pt>
                <c:pt idx="5603">
                  <c:v>3</c:v>
                </c:pt>
                <c:pt idx="5604">
                  <c:v>1</c:v>
                </c:pt>
                <c:pt idx="5605">
                  <c:v>2</c:v>
                </c:pt>
                <c:pt idx="5606">
                  <c:v>1</c:v>
                </c:pt>
                <c:pt idx="5607">
                  <c:v>3.25</c:v>
                </c:pt>
                <c:pt idx="5608">
                  <c:v>3.25</c:v>
                </c:pt>
                <c:pt idx="5609">
                  <c:v>2.75</c:v>
                </c:pt>
                <c:pt idx="5610">
                  <c:v>1</c:v>
                </c:pt>
                <c:pt idx="5611">
                  <c:v>1</c:v>
                </c:pt>
                <c:pt idx="5612">
                  <c:v>2</c:v>
                </c:pt>
                <c:pt idx="5613">
                  <c:v>1.5</c:v>
                </c:pt>
                <c:pt idx="5614">
                  <c:v>2.25</c:v>
                </c:pt>
                <c:pt idx="5615">
                  <c:v>3.5</c:v>
                </c:pt>
                <c:pt idx="5616">
                  <c:v>1</c:v>
                </c:pt>
                <c:pt idx="5617">
                  <c:v>3.25</c:v>
                </c:pt>
                <c:pt idx="5618">
                  <c:v>1.75</c:v>
                </c:pt>
                <c:pt idx="5619">
                  <c:v>2.75</c:v>
                </c:pt>
                <c:pt idx="5620">
                  <c:v>1.75</c:v>
                </c:pt>
                <c:pt idx="5621">
                  <c:v>1</c:v>
                </c:pt>
                <c:pt idx="5622">
                  <c:v>1.75</c:v>
                </c:pt>
                <c:pt idx="5623">
                  <c:v>2</c:v>
                </c:pt>
                <c:pt idx="5624">
                  <c:v>2.5</c:v>
                </c:pt>
                <c:pt idx="5625">
                  <c:v>1</c:v>
                </c:pt>
                <c:pt idx="5626">
                  <c:v>2.75</c:v>
                </c:pt>
                <c:pt idx="5627">
                  <c:v>1</c:v>
                </c:pt>
                <c:pt idx="5628">
                  <c:v>1.75</c:v>
                </c:pt>
                <c:pt idx="5629">
                  <c:v>1.75</c:v>
                </c:pt>
                <c:pt idx="5630">
                  <c:v>0.75</c:v>
                </c:pt>
                <c:pt idx="5631">
                  <c:v>2.5</c:v>
                </c:pt>
                <c:pt idx="5632">
                  <c:v>2.75</c:v>
                </c:pt>
                <c:pt idx="5633">
                  <c:v>1</c:v>
                </c:pt>
                <c:pt idx="5634">
                  <c:v>2.25</c:v>
                </c:pt>
                <c:pt idx="5635">
                  <c:v>1</c:v>
                </c:pt>
                <c:pt idx="5636">
                  <c:v>1.75</c:v>
                </c:pt>
                <c:pt idx="5637">
                  <c:v>2</c:v>
                </c:pt>
                <c:pt idx="5638">
                  <c:v>1.5</c:v>
                </c:pt>
                <c:pt idx="5639">
                  <c:v>1</c:v>
                </c:pt>
                <c:pt idx="5640">
                  <c:v>2.5</c:v>
                </c:pt>
                <c:pt idx="5641">
                  <c:v>1.5</c:v>
                </c:pt>
                <c:pt idx="5642">
                  <c:v>2.5</c:v>
                </c:pt>
                <c:pt idx="5643">
                  <c:v>2.75</c:v>
                </c:pt>
                <c:pt idx="5644">
                  <c:v>2.5</c:v>
                </c:pt>
                <c:pt idx="5645">
                  <c:v>4</c:v>
                </c:pt>
                <c:pt idx="5646">
                  <c:v>1</c:v>
                </c:pt>
                <c:pt idx="5647">
                  <c:v>1</c:v>
                </c:pt>
                <c:pt idx="5648">
                  <c:v>2.5</c:v>
                </c:pt>
                <c:pt idx="5649">
                  <c:v>2</c:v>
                </c:pt>
                <c:pt idx="5650">
                  <c:v>2.5</c:v>
                </c:pt>
                <c:pt idx="5651">
                  <c:v>1</c:v>
                </c:pt>
                <c:pt idx="5652">
                  <c:v>2</c:v>
                </c:pt>
                <c:pt idx="5653">
                  <c:v>1</c:v>
                </c:pt>
                <c:pt idx="5654">
                  <c:v>1</c:v>
                </c:pt>
                <c:pt idx="5655">
                  <c:v>1</c:v>
                </c:pt>
                <c:pt idx="5656">
                  <c:v>1.75</c:v>
                </c:pt>
                <c:pt idx="5657">
                  <c:v>1.5</c:v>
                </c:pt>
                <c:pt idx="5658">
                  <c:v>3</c:v>
                </c:pt>
                <c:pt idx="5659">
                  <c:v>2.25</c:v>
                </c:pt>
                <c:pt idx="5660">
                  <c:v>2.5</c:v>
                </c:pt>
                <c:pt idx="5661">
                  <c:v>3.5</c:v>
                </c:pt>
                <c:pt idx="5662">
                  <c:v>1.5</c:v>
                </c:pt>
                <c:pt idx="5663">
                  <c:v>2</c:v>
                </c:pt>
                <c:pt idx="5664">
                  <c:v>2.5</c:v>
                </c:pt>
                <c:pt idx="5665">
                  <c:v>1.75</c:v>
                </c:pt>
                <c:pt idx="5666">
                  <c:v>2.5</c:v>
                </c:pt>
                <c:pt idx="5667">
                  <c:v>2.5</c:v>
                </c:pt>
                <c:pt idx="5668">
                  <c:v>2.5</c:v>
                </c:pt>
                <c:pt idx="5669">
                  <c:v>2.5</c:v>
                </c:pt>
                <c:pt idx="5670">
                  <c:v>2.5</c:v>
                </c:pt>
                <c:pt idx="5671">
                  <c:v>3.25</c:v>
                </c:pt>
                <c:pt idx="5672">
                  <c:v>2.5</c:v>
                </c:pt>
                <c:pt idx="5673">
                  <c:v>2.25</c:v>
                </c:pt>
                <c:pt idx="5674">
                  <c:v>2.5</c:v>
                </c:pt>
                <c:pt idx="5675">
                  <c:v>3.25</c:v>
                </c:pt>
                <c:pt idx="5676">
                  <c:v>2.25</c:v>
                </c:pt>
                <c:pt idx="5677">
                  <c:v>1</c:v>
                </c:pt>
                <c:pt idx="5678">
                  <c:v>1.75</c:v>
                </c:pt>
                <c:pt idx="5679">
                  <c:v>2.25</c:v>
                </c:pt>
                <c:pt idx="5680">
                  <c:v>2.5</c:v>
                </c:pt>
                <c:pt idx="5681">
                  <c:v>1.75</c:v>
                </c:pt>
                <c:pt idx="5682">
                  <c:v>2.5</c:v>
                </c:pt>
                <c:pt idx="5683">
                  <c:v>2</c:v>
                </c:pt>
                <c:pt idx="5684">
                  <c:v>1.5</c:v>
                </c:pt>
                <c:pt idx="5685">
                  <c:v>2.75</c:v>
                </c:pt>
                <c:pt idx="5686">
                  <c:v>1</c:v>
                </c:pt>
                <c:pt idx="5687">
                  <c:v>1</c:v>
                </c:pt>
                <c:pt idx="5688">
                  <c:v>2.25</c:v>
                </c:pt>
                <c:pt idx="5689">
                  <c:v>1.5</c:v>
                </c:pt>
                <c:pt idx="5690">
                  <c:v>1</c:v>
                </c:pt>
                <c:pt idx="5691">
                  <c:v>2</c:v>
                </c:pt>
                <c:pt idx="5692">
                  <c:v>1.75</c:v>
                </c:pt>
                <c:pt idx="5693">
                  <c:v>1.75</c:v>
                </c:pt>
                <c:pt idx="5694">
                  <c:v>2.25</c:v>
                </c:pt>
                <c:pt idx="5695">
                  <c:v>2.25</c:v>
                </c:pt>
                <c:pt idx="5696">
                  <c:v>2.5</c:v>
                </c:pt>
                <c:pt idx="5697">
                  <c:v>2</c:v>
                </c:pt>
                <c:pt idx="5698">
                  <c:v>3.25</c:v>
                </c:pt>
                <c:pt idx="5699">
                  <c:v>2</c:v>
                </c:pt>
                <c:pt idx="5700">
                  <c:v>1.5</c:v>
                </c:pt>
                <c:pt idx="5701">
                  <c:v>2.75</c:v>
                </c:pt>
                <c:pt idx="5702">
                  <c:v>4.75</c:v>
                </c:pt>
                <c:pt idx="5703">
                  <c:v>2</c:v>
                </c:pt>
                <c:pt idx="5704">
                  <c:v>1.75</c:v>
                </c:pt>
                <c:pt idx="5705">
                  <c:v>2.25</c:v>
                </c:pt>
                <c:pt idx="5706">
                  <c:v>3.25</c:v>
                </c:pt>
                <c:pt idx="5707">
                  <c:v>2</c:v>
                </c:pt>
                <c:pt idx="5708">
                  <c:v>2.5</c:v>
                </c:pt>
                <c:pt idx="5709">
                  <c:v>2.5</c:v>
                </c:pt>
                <c:pt idx="5710">
                  <c:v>2.5</c:v>
                </c:pt>
                <c:pt idx="5711">
                  <c:v>2.25</c:v>
                </c:pt>
                <c:pt idx="5712">
                  <c:v>2.25</c:v>
                </c:pt>
                <c:pt idx="5713">
                  <c:v>1.75</c:v>
                </c:pt>
                <c:pt idx="5714">
                  <c:v>3</c:v>
                </c:pt>
                <c:pt idx="5715">
                  <c:v>2.5</c:v>
                </c:pt>
                <c:pt idx="5716">
                  <c:v>2.25</c:v>
                </c:pt>
                <c:pt idx="5717">
                  <c:v>2</c:v>
                </c:pt>
                <c:pt idx="5718">
                  <c:v>3.5</c:v>
                </c:pt>
                <c:pt idx="5719">
                  <c:v>3</c:v>
                </c:pt>
                <c:pt idx="5720">
                  <c:v>2.5</c:v>
                </c:pt>
                <c:pt idx="5721">
                  <c:v>2.25</c:v>
                </c:pt>
                <c:pt idx="5722">
                  <c:v>3.5</c:v>
                </c:pt>
                <c:pt idx="5723">
                  <c:v>1</c:v>
                </c:pt>
                <c:pt idx="5724">
                  <c:v>1</c:v>
                </c:pt>
                <c:pt idx="5725">
                  <c:v>1</c:v>
                </c:pt>
                <c:pt idx="5726">
                  <c:v>2</c:v>
                </c:pt>
                <c:pt idx="5727">
                  <c:v>1.75</c:v>
                </c:pt>
                <c:pt idx="5728">
                  <c:v>1.75</c:v>
                </c:pt>
                <c:pt idx="5729">
                  <c:v>2.5</c:v>
                </c:pt>
                <c:pt idx="5730">
                  <c:v>1</c:v>
                </c:pt>
                <c:pt idx="5731">
                  <c:v>2.5</c:v>
                </c:pt>
                <c:pt idx="5732">
                  <c:v>2.5</c:v>
                </c:pt>
                <c:pt idx="5733">
                  <c:v>2.5</c:v>
                </c:pt>
                <c:pt idx="5734">
                  <c:v>2.5</c:v>
                </c:pt>
                <c:pt idx="5735">
                  <c:v>2.5</c:v>
                </c:pt>
                <c:pt idx="5736">
                  <c:v>2.5</c:v>
                </c:pt>
                <c:pt idx="5737">
                  <c:v>1</c:v>
                </c:pt>
                <c:pt idx="5738">
                  <c:v>2.5</c:v>
                </c:pt>
                <c:pt idx="5739">
                  <c:v>2.5</c:v>
                </c:pt>
                <c:pt idx="5740">
                  <c:v>1.5</c:v>
                </c:pt>
                <c:pt idx="5741">
                  <c:v>2</c:v>
                </c:pt>
                <c:pt idx="5742">
                  <c:v>2</c:v>
                </c:pt>
                <c:pt idx="5743">
                  <c:v>2.5</c:v>
                </c:pt>
                <c:pt idx="5744">
                  <c:v>1</c:v>
                </c:pt>
                <c:pt idx="5745">
                  <c:v>1.5</c:v>
                </c:pt>
                <c:pt idx="5746">
                  <c:v>2.25</c:v>
                </c:pt>
                <c:pt idx="5747">
                  <c:v>3.75</c:v>
                </c:pt>
                <c:pt idx="5748">
                  <c:v>2.5</c:v>
                </c:pt>
                <c:pt idx="5749">
                  <c:v>2.5</c:v>
                </c:pt>
                <c:pt idx="5750">
                  <c:v>1</c:v>
                </c:pt>
                <c:pt idx="5751">
                  <c:v>3.5</c:v>
                </c:pt>
                <c:pt idx="5752">
                  <c:v>1</c:v>
                </c:pt>
                <c:pt idx="5753">
                  <c:v>2.25</c:v>
                </c:pt>
                <c:pt idx="5754">
                  <c:v>2.5</c:v>
                </c:pt>
                <c:pt idx="5755">
                  <c:v>3.5</c:v>
                </c:pt>
                <c:pt idx="5756">
                  <c:v>1</c:v>
                </c:pt>
                <c:pt idx="5757">
                  <c:v>1</c:v>
                </c:pt>
                <c:pt idx="5758">
                  <c:v>2.5</c:v>
                </c:pt>
                <c:pt idx="5759">
                  <c:v>2.5</c:v>
                </c:pt>
                <c:pt idx="5760">
                  <c:v>3.25</c:v>
                </c:pt>
                <c:pt idx="5761">
                  <c:v>2.5</c:v>
                </c:pt>
                <c:pt idx="5762">
                  <c:v>2.5</c:v>
                </c:pt>
                <c:pt idx="5763">
                  <c:v>3</c:v>
                </c:pt>
                <c:pt idx="5764">
                  <c:v>2.25</c:v>
                </c:pt>
                <c:pt idx="5765">
                  <c:v>2</c:v>
                </c:pt>
                <c:pt idx="5766">
                  <c:v>2.25</c:v>
                </c:pt>
                <c:pt idx="5767">
                  <c:v>2</c:v>
                </c:pt>
                <c:pt idx="5768">
                  <c:v>2.5</c:v>
                </c:pt>
                <c:pt idx="5769">
                  <c:v>3.5</c:v>
                </c:pt>
                <c:pt idx="5770">
                  <c:v>2</c:v>
                </c:pt>
                <c:pt idx="5771">
                  <c:v>1.75</c:v>
                </c:pt>
                <c:pt idx="5772">
                  <c:v>2.25</c:v>
                </c:pt>
                <c:pt idx="5773">
                  <c:v>2.5</c:v>
                </c:pt>
                <c:pt idx="5774">
                  <c:v>2</c:v>
                </c:pt>
                <c:pt idx="5775">
                  <c:v>2.5</c:v>
                </c:pt>
                <c:pt idx="5776">
                  <c:v>1.75</c:v>
                </c:pt>
                <c:pt idx="5777">
                  <c:v>1</c:v>
                </c:pt>
                <c:pt idx="5778">
                  <c:v>1</c:v>
                </c:pt>
                <c:pt idx="5779">
                  <c:v>2</c:v>
                </c:pt>
                <c:pt idx="5780">
                  <c:v>2.5</c:v>
                </c:pt>
                <c:pt idx="5781">
                  <c:v>2</c:v>
                </c:pt>
                <c:pt idx="5782">
                  <c:v>2.5</c:v>
                </c:pt>
                <c:pt idx="5783">
                  <c:v>1.5</c:v>
                </c:pt>
                <c:pt idx="5784">
                  <c:v>3</c:v>
                </c:pt>
                <c:pt idx="5785">
                  <c:v>1.75</c:v>
                </c:pt>
                <c:pt idx="5786">
                  <c:v>2.5</c:v>
                </c:pt>
                <c:pt idx="5787">
                  <c:v>1.75</c:v>
                </c:pt>
                <c:pt idx="5788">
                  <c:v>2.25</c:v>
                </c:pt>
                <c:pt idx="5789">
                  <c:v>2.75</c:v>
                </c:pt>
                <c:pt idx="5790">
                  <c:v>1</c:v>
                </c:pt>
                <c:pt idx="5791">
                  <c:v>2</c:v>
                </c:pt>
                <c:pt idx="5792">
                  <c:v>2</c:v>
                </c:pt>
                <c:pt idx="5793">
                  <c:v>2.25</c:v>
                </c:pt>
                <c:pt idx="5794">
                  <c:v>2.5</c:v>
                </c:pt>
                <c:pt idx="5795">
                  <c:v>1.75</c:v>
                </c:pt>
                <c:pt idx="5796">
                  <c:v>2.5</c:v>
                </c:pt>
                <c:pt idx="5797">
                  <c:v>2.5</c:v>
                </c:pt>
                <c:pt idx="5798">
                  <c:v>2.5</c:v>
                </c:pt>
                <c:pt idx="5799">
                  <c:v>1.75</c:v>
                </c:pt>
                <c:pt idx="5800">
                  <c:v>2.5</c:v>
                </c:pt>
                <c:pt idx="5801">
                  <c:v>1</c:v>
                </c:pt>
                <c:pt idx="5802">
                  <c:v>2.5</c:v>
                </c:pt>
                <c:pt idx="5803">
                  <c:v>2.5</c:v>
                </c:pt>
                <c:pt idx="5804">
                  <c:v>2.25</c:v>
                </c:pt>
                <c:pt idx="5805">
                  <c:v>2.5</c:v>
                </c:pt>
                <c:pt idx="5806">
                  <c:v>1</c:v>
                </c:pt>
                <c:pt idx="5807">
                  <c:v>2.5</c:v>
                </c:pt>
                <c:pt idx="5808">
                  <c:v>1.75</c:v>
                </c:pt>
                <c:pt idx="5809">
                  <c:v>1.75</c:v>
                </c:pt>
                <c:pt idx="5810">
                  <c:v>2</c:v>
                </c:pt>
                <c:pt idx="5811">
                  <c:v>2.25</c:v>
                </c:pt>
                <c:pt idx="5812">
                  <c:v>2</c:v>
                </c:pt>
                <c:pt idx="5813">
                  <c:v>2.5</c:v>
                </c:pt>
                <c:pt idx="5814">
                  <c:v>1.75</c:v>
                </c:pt>
                <c:pt idx="5815">
                  <c:v>1.75</c:v>
                </c:pt>
                <c:pt idx="5816">
                  <c:v>1</c:v>
                </c:pt>
                <c:pt idx="5817">
                  <c:v>2.5</c:v>
                </c:pt>
                <c:pt idx="5818">
                  <c:v>2.5</c:v>
                </c:pt>
                <c:pt idx="5819">
                  <c:v>1.75</c:v>
                </c:pt>
                <c:pt idx="5820">
                  <c:v>2</c:v>
                </c:pt>
                <c:pt idx="5821">
                  <c:v>2.5</c:v>
                </c:pt>
                <c:pt idx="5822">
                  <c:v>1</c:v>
                </c:pt>
                <c:pt idx="5823">
                  <c:v>1</c:v>
                </c:pt>
                <c:pt idx="5824">
                  <c:v>2.25</c:v>
                </c:pt>
                <c:pt idx="5825">
                  <c:v>2.25</c:v>
                </c:pt>
                <c:pt idx="5826">
                  <c:v>2.25</c:v>
                </c:pt>
                <c:pt idx="5827">
                  <c:v>2</c:v>
                </c:pt>
                <c:pt idx="5828">
                  <c:v>2.5</c:v>
                </c:pt>
                <c:pt idx="5829">
                  <c:v>3.25</c:v>
                </c:pt>
                <c:pt idx="5830">
                  <c:v>2</c:v>
                </c:pt>
                <c:pt idx="5831">
                  <c:v>2.75</c:v>
                </c:pt>
                <c:pt idx="5832">
                  <c:v>0</c:v>
                </c:pt>
                <c:pt idx="5833">
                  <c:v>2.25</c:v>
                </c:pt>
                <c:pt idx="5834">
                  <c:v>2.5</c:v>
                </c:pt>
                <c:pt idx="5835">
                  <c:v>1</c:v>
                </c:pt>
                <c:pt idx="5836">
                  <c:v>2.25</c:v>
                </c:pt>
                <c:pt idx="5837">
                  <c:v>2</c:v>
                </c:pt>
                <c:pt idx="5838">
                  <c:v>2.5</c:v>
                </c:pt>
                <c:pt idx="5839">
                  <c:v>2.75</c:v>
                </c:pt>
                <c:pt idx="5840">
                  <c:v>1.5</c:v>
                </c:pt>
                <c:pt idx="5841">
                  <c:v>1.75</c:v>
                </c:pt>
                <c:pt idx="5842">
                  <c:v>2.5</c:v>
                </c:pt>
                <c:pt idx="5843">
                  <c:v>1.75</c:v>
                </c:pt>
                <c:pt idx="5844">
                  <c:v>1.75</c:v>
                </c:pt>
                <c:pt idx="5845">
                  <c:v>2.75</c:v>
                </c:pt>
                <c:pt idx="5846">
                  <c:v>2.5</c:v>
                </c:pt>
                <c:pt idx="5847">
                  <c:v>2.75</c:v>
                </c:pt>
                <c:pt idx="5848">
                  <c:v>2.5</c:v>
                </c:pt>
                <c:pt idx="5849">
                  <c:v>2</c:v>
                </c:pt>
                <c:pt idx="5850">
                  <c:v>4.25</c:v>
                </c:pt>
                <c:pt idx="5851">
                  <c:v>3</c:v>
                </c:pt>
                <c:pt idx="5852">
                  <c:v>2.5</c:v>
                </c:pt>
                <c:pt idx="5853">
                  <c:v>2</c:v>
                </c:pt>
                <c:pt idx="5854">
                  <c:v>1.75</c:v>
                </c:pt>
                <c:pt idx="5855">
                  <c:v>2.5</c:v>
                </c:pt>
                <c:pt idx="5856">
                  <c:v>1</c:v>
                </c:pt>
                <c:pt idx="5857">
                  <c:v>1</c:v>
                </c:pt>
                <c:pt idx="5858">
                  <c:v>1</c:v>
                </c:pt>
                <c:pt idx="5859">
                  <c:v>1</c:v>
                </c:pt>
                <c:pt idx="5860">
                  <c:v>3.25</c:v>
                </c:pt>
                <c:pt idx="5861">
                  <c:v>1.75</c:v>
                </c:pt>
                <c:pt idx="5862">
                  <c:v>1</c:v>
                </c:pt>
                <c:pt idx="5863">
                  <c:v>1</c:v>
                </c:pt>
                <c:pt idx="5864">
                  <c:v>2.25</c:v>
                </c:pt>
                <c:pt idx="5865">
                  <c:v>1.5</c:v>
                </c:pt>
                <c:pt idx="5866">
                  <c:v>1</c:v>
                </c:pt>
                <c:pt idx="5867">
                  <c:v>1.75</c:v>
                </c:pt>
                <c:pt idx="5868">
                  <c:v>2.5</c:v>
                </c:pt>
                <c:pt idx="5869">
                  <c:v>2.25</c:v>
                </c:pt>
                <c:pt idx="5870">
                  <c:v>1</c:v>
                </c:pt>
                <c:pt idx="5871">
                  <c:v>1</c:v>
                </c:pt>
                <c:pt idx="5872">
                  <c:v>2.5</c:v>
                </c:pt>
                <c:pt idx="5873">
                  <c:v>2.25</c:v>
                </c:pt>
                <c:pt idx="5874">
                  <c:v>2.25</c:v>
                </c:pt>
                <c:pt idx="5875">
                  <c:v>1.75</c:v>
                </c:pt>
                <c:pt idx="5876">
                  <c:v>2.5</c:v>
                </c:pt>
                <c:pt idx="5877">
                  <c:v>2</c:v>
                </c:pt>
                <c:pt idx="5878">
                  <c:v>2.5</c:v>
                </c:pt>
                <c:pt idx="5879">
                  <c:v>1</c:v>
                </c:pt>
                <c:pt idx="5880">
                  <c:v>5</c:v>
                </c:pt>
                <c:pt idx="5881">
                  <c:v>1.5</c:v>
                </c:pt>
                <c:pt idx="5882">
                  <c:v>1</c:v>
                </c:pt>
                <c:pt idx="5883">
                  <c:v>1.75</c:v>
                </c:pt>
                <c:pt idx="5884">
                  <c:v>1.75</c:v>
                </c:pt>
                <c:pt idx="5885">
                  <c:v>1</c:v>
                </c:pt>
                <c:pt idx="5886">
                  <c:v>2.25</c:v>
                </c:pt>
                <c:pt idx="5887">
                  <c:v>1</c:v>
                </c:pt>
                <c:pt idx="5888">
                  <c:v>2.5</c:v>
                </c:pt>
                <c:pt idx="5889">
                  <c:v>1</c:v>
                </c:pt>
                <c:pt idx="5890">
                  <c:v>3</c:v>
                </c:pt>
                <c:pt idx="5891">
                  <c:v>2.5</c:v>
                </c:pt>
                <c:pt idx="5892">
                  <c:v>2</c:v>
                </c:pt>
                <c:pt idx="5893">
                  <c:v>2.25</c:v>
                </c:pt>
                <c:pt idx="5894">
                  <c:v>2.5</c:v>
                </c:pt>
                <c:pt idx="5895">
                  <c:v>2.25</c:v>
                </c:pt>
                <c:pt idx="5896">
                  <c:v>2.5</c:v>
                </c:pt>
                <c:pt idx="5897">
                  <c:v>1.75</c:v>
                </c:pt>
                <c:pt idx="5898">
                  <c:v>1</c:v>
                </c:pt>
                <c:pt idx="5899">
                  <c:v>3.5</c:v>
                </c:pt>
                <c:pt idx="5900">
                  <c:v>1.5</c:v>
                </c:pt>
                <c:pt idx="5901">
                  <c:v>3.25</c:v>
                </c:pt>
                <c:pt idx="5902">
                  <c:v>3.25</c:v>
                </c:pt>
                <c:pt idx="5903">
                  <c:v>1</c:v>
                </c:pt>
                <c:pt idx="5904">
                  <c:v>2</c:v>
                </c:pt>
                <c:pt idx="5905">
                  <c:v>1</c:v>
                </c:pt>
                <c:pt idx="5906">
                  <c:v>1.75</c:v>
                </c:pt>
                <c:pt idx="5907">
                  <c:v>1.5</c:v>
                </c:pt>
                <c:pt idx="5908">
                  <c:v>3</c:v>
                </c:pt>
                <c:pt idx="5909">
                  <c:v>1.5</c:v>
                </c:pt>
                <c:pt idx="5910">
                  <c:v>2.25</c:v>
                </c:pt>
                <c:pt idx="5911">
                  <c:v>3</c:v>
                </c:pt>
                <c:pt idx="5912">
                  <c:v>2.5</c:v>
                </c:pt>
                <c:pt idx="5913">
                  <c:v>2.75</c:v>
                </c:pt>
                <c:pt idx="5914">
                  <c:v>2</c:v>
                </c:pt>
                <c:pt idx="5915">
                  <c:v>2</c:v>
                </c:pt>
                <c:pt idx="5916">
                  <c:v>1</c:v>
                </c:pt>
                <c:pt idx="5917">
                  <c:v>1.75</c:v>
                </c:pt>
                <c:pt idx="5918">
                  <c:v>1</c:v>
                </c:pt>
                <c:pt idx="5919">
                  <c:v>3</c:v>
                </c:pt>
                <c:pt idx="5920">
                  <c:v>1</c:v>
                </c:pt>
                <c:pt idx="5921">
                  <c:v>1</c:v>
                </c:pt>
                <c:pt idx="5922">
                  <c:v>3</c:v>
                </c:pt>
                <c:pt idx="5923">
                  <c:v>2</c:v>
                </c:pt>
                <c:pt idx="5924">
                  <c:v>2</c:v>
                </c:pt>
                <c:pt idx="5925">
                  <c:v>1</c:v>
                </c:pt>
                <c:pt idx="5926">
                  <c:v>2.5</c:v>
                </c:pt>
                <c:pt idx="5927">
                  <c:v>2.25</c:v>
                </c:pt>
                <c:pt idx="5928">
                  <c:v>2</c:v>
                </c:pt>
                <c:pt idx="5929">
                  <c:v>2.25</c:v>
                </c:pt>
                <c:pt idx="5930">
                  <c:v>2.5</c:v>
                </c:pt>
                <c:pt idx="5931">
                  <c:v>3.5</c:v>
                </c:pt>
                <c:pt idx="5932">
                  <c:v>1</c:v>
                </c:pt>
                <c:pt idx="5933">
                  <c:v>1.5</c:v>
                </c:pt>
                <c:pt idx="5934">
                  <c:v>2.5</c:v>
                </c:pt>
                <c:pt idx="5935">
                  <c:v>2.5</c:v>
                </c:pt>
                <c:pt idx="5936">
                  <c:v>2.25</c:v>
                </c:pt>
                <c:pt idx="5937">
                  <c:v>1</c:v>
                </c:pt>
                <c:pt idx="5938">
                  <c:v>2.5</c:v>
                </c:pt>
                <c:pt idx="5939">
                  <c:v>2.25</c:v>
                </c:pt>
                <c:pt idx="5940">
                  <c:v>2.25</c:v>
                </c:pt>
                <c:pt idx="5941">
                  <c:v>1</c:v>
                </c:pt>
                <c:pt idx="5942">
                  <c:v>2.75</c:v>
                </c:pt>
                <c:pt idx="5943">
                  <c:v>1</c:v>
                </c:pt>
                <c:pt idx="5944">
                  <c:v>2.25</c:v>
                </c:pt>
                <c:pt idx="5945">
                  <c:v>2.25</c:v>
                </c:pt>
                <c:pt idx="5946">
                  <c:v>1.75</c:v>
                </c:pt>
                <c:pt idx="5947">
                  <c:v>1.75</c:v>
                </c:pt>
                <c:pt idx="5948">
                  <c:v>1.75</c:v>
                </c:pt>
                <c:pt idx="5949">
                  <c:v>1</c:v>
                </c:pt>
                <c:pt idx="5950">
                  <c:v>2.5</c:v>
                </c:pt>
                <c:pt idx="5951">
                  <c:v>1</c:v>
                </c:pt>
                <c:pt idx="5952">
                  <c:v>2</c:v>
                </c:pt>
                <c:pt idx="5953">
                  <c:v>2.75</c:v>
                </c:pt>
                <c:pt idx="5954">
                  <c:v>2.5</c:v>
                </c:pt>
                <c:pt idx="5955">
                  <c:v>2.5</c:v>
                </c:pt>
                <c:pt idx="5956">
                  <c:v>2.5</c:v>
                </c:pt>
                <c:pt idx="5957">
                  <c:v>2.5</c:v>
                </c:pt>
                <c:pt idx="5958">
                  <c:v>3.75</c:v>
                </c:pt>
                <c:pt idx="5959">
                  <c:v>2.5</c:v>
                </c:pt>
                <c:pt idx="5960">
                  <c:v>1</c:v>
                </c:pt>
                <c:pt idx="5961">
                  <c:v>4</c:v>
                </c:pt>
                <c:pt idx="5962">
                  <c:v>3.5</c:v>
                </c:pt>
                <c:pt idx="5963">
                  <c:v>1.5</c:v>
                </c:pt>
                <c:pt idx="5964">
                  <c:v>2.5</c:v>
                </c:pt>
                <c:pt idx="5965">
                  <c:v>2.5</c:v>
                </c:pt>
                <c:pt idx="5966">
                  <c:v>2.25</c:v>
                </c:pt>
                <c:pt idx="5967">
                  <c:v>4.25</c:v>
                </c:pt>
                <c:pt idx="5968">
                  <c:v>2</c:v>
                </c:pt>
                <c:pt idx="5969">
                  <c:v>1.75</c:v>
                </c:pt>
                <c:pt idx="5970">
                  <c:v>2.5</c:v>
                </c:pt>
                <c:pt idx="5971">
                  <c:v>2</c:v>
                </c:pt>
                <c:pt idx="5972">
                  <c:v>2.5</c:v>
                </c:pt>
                <c:pt idx="5973">
                  <c:v>2.5</c:v>
                </c:pt>
                <c:pt idx="5974">
                  <c:v>2</c:v>
                </c:pt>
                <c:pt idx="5975">
                  <c:v>1</c:v>
                </c:pt>
                <c:pt idx="5976">
                  <c:v>1.75</c:v>
                </c:pt>
                <c:pt idx="5977">
                  <c:v>2</c:v>
                </c:pt>
                <c:pt idx="5978">
                  <c:v>1.75</c:v>
                </c:pt>
                <c:pt idx="5979">
                  <c:v>1.5</c:v>
                </c:pt>
                <c:pt idx="5980">
                  <c:v>1.75</c:v>
                </c:pt>
                <c:pt idx="5981">
                  <c:v>2.5</c:v>
                </c:pt>
                <c:pt idx="5982">
                  <c:v>2.25</c:v>
                </c:pt>
                <c:pt idx="5983">
                  <c:v>1.75</c:v>
                </c:pt>
                <c:pt idx="5984">
                  <c:v>1</c:v>
                </c:pt>
                <c:pt idx="5985">
                  <c:v>2.5</c:v>
                </c:pt>
                <c:pt idx="5986">
                  <c:v>1.75</c:v>
                </c:pt>
                <c:pt idx="5987">
                  <c:v>2.5</c:v>
                </c:pt>
                <c:pt idx="5988">
                  <c:v>1.75</c:v>
                </c:pt>
                <c:pt idx="5989">
                  <c:v>2.25</c:v>
                </c:pt>
                <c:pt idx="5990">
                  <c:v>2.25</c:v>
                </c:pt>
                <c:pt idx="5991">
                  <c:v>1.75</c:v>
                </c:pt>
                <c:pt idx="5992">
                  <c:v>2</c:v>
                </c:pt>
                <c:pt idx="5993">
                  <c:v>2.75</c:v>
                </c:pt>
                <c:pt idx="5994">
                  <c:v>1</c:v>
                </c:pt>
                <c:pt idx="5995">
                  <c:v>2</c:v>
                </c:pt>
                <c:pt idx="5996">
                  <c:v>1</c:v>
                </c:pt>
                <c:pt idx="5997">
                  <c:v>1.75</c:v>
                </c:pt>
                <c:pt idx="5998">
                  <c:v>2</c:v>
                </c:pt>
                <c:pt idx="5999">
                  <c:v>2.5</c:v>
                </c:pt>
                <c:pt idx="6000">
                  <c:v>1</c:v>
                </c:pt>
                <c:pt idx="6001">
                  <c:v>2.5</c:v>
                </c:pt>
                <c:pt idx="6002">
                  <c:v>2.5</c:v>
                </c:pt>
                <c:pt idx="6003">
                  <c:v>2</c:v>
                </c:pt>
                <c:pt idx="6004">
                  <c:v>2.75</c:v>
                </c:pt>
                <c:pt idx="6005">
                  <c:v>1</c:v>
                </c:pt>
                <c:pt idx="6006">
                  <c:v>2.5</c:v>
                </c:pt>
                <c:pt idx="6007">
                  <c:v>2.75</c:v>
                </c:pt>
                <c:pt idx="6008">
                  <c:v>1</c:v>
                </c:pt>
                <c:pt idx="6009">
                  <c:v>2.25</c:v>
                </c:pt>
                <c:pt idx="6010">
                  <c:v>2</c:v>
                </c:pt>
                <c:pt idx="6011">
                  <c:v>3.5</c:v>
                </c:pt>
                <c:pt idx="6012">
                  <c:v>2.5</c:v>
                </c:pt>
                <c:pt idx="6013">
                  <c:v>2.75</c:v>
                </c:pt>
                <c:pt idx="6014">
                  <c:v>1.75</c:v>
                </c:pt>
                <c:pt idx="6015">
                  <c:v>2.5</c:v>
                </c:pt>
                <c:pt idx="6016">
                  <c:v>1</c:v>
                </c:pt>
                <c:pt idx="6017">
                  <c:v>1</c:v>
                </c:pt>
                <c:pt idx="6018">
                  <c:v>2.5</c:v>
                </c:pt>
                <c:pt idx="6019">
                  <c:v>3.5</c:v>
                </c:pt>
                <c:pt idx="6020">
                  <c:v>2.5</c:v>
                </c:pt>
                <c:pt idx="6021">
                  <c:v>2</c:v>
                </c:pt>
                <c:pt idx="6022">
                  <c:v>2.5</c:v>
                </c:pt>
                <c:pt idx="6023">
                  <c:v>2.5</c:v>
                </c:pt>
                <c:pt idx="6024">
                  <c:v>2.75</c:v>
                </c:pt>
                <c:pt idx="6025">
                  <c:v>1.5</c:v>
                </c:pt>
                <c:pt idx="6026">
                  <c:v>1.75</c:v>
                </c:pt>
                <c:pt idx="6027">
                  <c:v>1</c:v>
                </c:pt>
                <c:pt idx="6028">
                  <c:v>2.25</c:v>
                </c:pt>
                <c:pt idx="6029">
                  <c:v>2.5</c:v>
                </c:pt>
                <c:pt idx="6030">
                  <c:v>2.5</c:v>
                </c:pt>
                <c:pt idx="6031">
                  <c:v>1</c:v>
                </c:pt>
                <c:pt idx="6032">
                  <c:v>2.5</c:v>
                </c:pt>
                <c:pt idx="6033">
                  <c:v>2</c:v>
                </c:pt>
                <c:pt idx="6034">
                  <c:v>2</c:v>
                </c:pt>
                <c:pt idx="6035">
                  <c:v>2.5</c:v>
                </c:pt>
                <c:pt idx="6036">
                  <c:v>1.75</c:v>
                </c:pt>
                <c:pt idx="6037">
                  <c:v>1.75</c:v>
                </c:pt>
                <c:pt idx="6038">
                  <c:v>1.75</c:v>
                </c:pt>
                <c:pt idx="6039">
                  <c:v>2</c:v>
                </c:pt>
                <c:pt idx="6040">
                  <c:v>1</c:v>
                </c:pt>
                <c:pt idx="6041">
                  <c:v>4</c:v>
                </c:pt>
                <c:pt idx="6042">
                  <c:v>2</c:v>
                </c:pt>
                <c:pt idx="6043">
                  <c:v>1.75</c:v>
                </c:pt>
                <c:pt idx="6044">
                  <c:v>2.5</c:v>
                </c:pt>
                <c:pt idx="6045">
                  <c:v>3.25</c:v>
                </c:pt>
                <c:pt idx="6046">
                  <c:v>2</c:v>
                </c:pt>
                <c:pt idx="6047">
                  <c:v>1</c:v>
                </c:pt>
                <c:pt idx="6048">
                  <c:v>3.25</c:v>
                </c:pt>
                <c:pt idx="6049">
                  <c:v>2.5</c:v>
                </c:pt>
                <c:pt idx="6050">
                  <c:v>1.75</c:v>
                </c:pt>
                <c:pt idx="6051">
                  <c:v>1</c:v>
                </c:pt>
                <c:pt idx="6052">
                  <c:v>3</c:v>
                </c:pt>
                <c:pt idx="6053">
                  <c:v>3.5</c:v>
                </c:pt>
                <c:pt idx="6054">
                  <c:v>1</c:v>
                </c:pt>
                <c:pt idx="6055">
                  <c:v>1</c:v>
                </c:pt>
                <c:pt idx="6056">
                  <c:v>2</c:v>
                </c:pt>
                <c:pt idx="6057">
                  <c:v>2.5</c:v>
                </c:pt>
                <c:pt idx="6058">
                  <c:v>1.5</c:v>
                </c:pt>
                <c:pt idx="6059">
                  <c:v>1</c:v>
                </c:pt>
                <c:pt idx="6060">
                  <c:v>3.5</c:v>
                </c:pt>
                <c:pt idx="6061">
                  <c:v>1</c:v>
                </c:pt>
                <c:pt idx="6062">
                  <c:v>1</c:v>
                </c:pt>
                <c:pt idx="6063">
                  <c:v>1.5</c:v>
                </c:pt>
                <c:pt idx="6064">
                  <c:v>1</c:v>
                </c:pt>
                <c:pt idx="6065">
                  <c:v>2.5</c:v>
                </c:pt>
                <c:pt idx="6066">
                  <c:v>1.75</c:v>
                </c:pt>
                <c:pt idx="6067">
                  <c:v>2.5</c:v>
                </c:pt>
                <c:pt idx="6068">
                  <c:v>2.5</c:v>
                </c:pt>
                <c:pt idx="6069">
                  <c:v>2.25</c:v>
                </c:pt>
                <c:pt idx="6070">
                  <c:v>2.5</c:v>
                </c:pt>
                <c:pt idx="6071">
                  <c:v>1</c:v>
                </c:pt>
                <c:pt idx="6072">
                  <c:v>2.75</c:v>
                </c:pt>
                <c:pt idx="6073">
                  <c:v>2.5</c:v>
                </c:pt>
                <c:pt idx="6074">
                  <c:v>2.5</c:v>
                </c:pt>
                <c:pt idx="6075">
                  <c:v>3.25</c:v>
                </c:pt>
                <c:pt idx="6076">
                  <c:v>1.75</c:v>
                </c:pt>
                <c:pt idx="6077">
                  <c:v>4</c:v>
                </c:pt>
                <c:pt idx="6078">
                  <c:v>2.5</c:v>
                </c:pt>
                <c:pt idx="6079">
                  <c:v>4.5</c:v>
                </c:pt>
                <c:pt idx="6080">
                  <c:v>2.5</c:v>
                </c:pt>
                <c:pt idx="6081">
                  <c:v>2.5</c:v>
                </c:pt>
                <c:pt idx="6082">
                  <c:v>2</c:v>
                </c:pt>
                <c:pt idx="6083">
                  <c:v>2.25</c:v>
                </c:pt>
                <c:pt idx="6084">
                  <c:v>1.5</c:v>
                </c:pt>
                <c:pt idx="6085">
                  <c:v>2.5</c:v>
                </c:pt>
                <c:pt idx="6086">
                  <c:v>1</c:v>
                </c:pt>
                <c:pt idx="6087">
                  <c:v>2</c:v>
                </c:pt>
                <c:pt idx="6088">
                  <c:v>1.75</c:v>
                </c:pt>
                <c:pt idx="6089">
                  <c:v>1</c:v>
                </c:pt>
                <c:pt idx="6090">
                  <c:v>2.5</c:v>
                </c:pt>
                <c:pt idx="6091">
                  <c:v>2.5</c:v>
                </c:pt>
                <c:pt idx="6092">
                  <c:v>1</c:v>
                </c:pt>
                <c:pt idx="6093">
                  <c:v>2.5</c:v>
                </c:pt>
                <c:pt idx="6094">
                  <c:v>1.75</c:v>
                </c:pt>
                <c:pt idx="6095">
                  <c:v>2.5</c:v>
                </c:pt>
                <c:pt idx="6096">
                  <c:v>2.5</c:v>
                </c:pt>
                <c:pt idx="6097">
                  <c:v>1</c:v>
                </c:pt>
                <c:pt idx="6098">
                  <c:v>2.5</c:v>
                </c:pt>
                <c:pt idx="6099">
                  <c:v>2.5</c:v>
                </c:pt>
                <c:pt idx="6100">
                  <c:v>2.25</c:v>
                </c:pt>
                <c:pt idx="6101">
                  <c:v>1.5</c:v>
                </c:pt>
                <c:pt idx="6102">
                  <c:v>0.75</c:v>
                </c:pt>
                <c:pt idx="6103">
                  <c:v>2.25</c:v>
                </c:pt>
                <c:pt idx="6104">
                  <c:v>2.5</c:v>
                </c:pt>
                <c:pt idx="6105">
                  <c:v>1</c:v>
                </c:pt>
                <c:pt idx="6106">
                  <c:v>1.5</c:v>
                </c:pt>
                <c:pt idx="6107">
                  <c:v>1.75</c:v>
                </c:pt>
                <c:pt idx="6108">
                  <c:v>1</c:v>
                </c:pt>
                <c:pt idx="6109">
                  <c:v>3</c:v>
                </c:pt>
                <c:pt idx="6110">
                  <c:v>1</c:v>
                </c:pt>
                <c:pt idx="6111">
                  <c:v>1.75</c:v>
                </c:pt>
                <c:pt idx="6112">
                  <c:v>2.25</c:v>
                </c:pt>
                <c:pt idx="6113">
                  <c:v>1.5</c:v>
                </c:pt>
                <c:pt idx="6114">
                  <c:v>2.75</c:v>
                </c:pt>
                <c:pt idx="6115">
                  <c:v>2.5</c:v>
                </c:pt>
                <c:pt idx="6116">
                  <c:v>2.75</c:v>
                </c:pt>
                <c:pt idx="6117">
                  <c:v>2.25</c:v>
                </c:pt>
                <c:pt idx="6118">
                  <c:v>2.75</c:v>
                </c:pt>
                <c:pt idx="6119">
                  <c:v>2.25</c:v>
                </c:pt>
                <c:pt idx="6120">
                  <c:v>1</c:v>
                </c:pt>
                <c:pt idx="6121">
                  <c:v>3.5</c:v>
                </c:pt>
                <c:pt idx="6122">
                  <c:v>2</c:v>
                </c:pt>
                <c:pt idx="6123">
                  <c:v>2.25</c:v>
                </c:pt>
                <c:pt idx="6124">
                  <c:v>1</c:v>
                </c:pt>
                <c:pt idx="6125">
                  <c:v>2</c:v>
                </c:pt>
                <c:pt idx="6126">
                  <c:v>3</c:v>
                </c:pt>
                <c:pt idx="6127">
                  <c:v>2.25</c:v>
                </c:pt>
                <c:pt idx="6128">
                  <c:v>2.5</c:v>
                </c:pt>
                <c:pt idx="6129">
                  <c:v>1.5</c:v>
                </c:pt>
                <c:pt idx="6130">
                  <c:v>3</c:v>
                </c:pt>
                <c:pt idx="6131">
                  <c:v>1</c:v>
                </c:pt>
                <c:pt idx="6132">
                  <c:v>3</c:v>
                </c:pt>
                <c:pt idx="6133">
                  <c:v>2.5</c:v>
                </c:pt>
                <c:pt idx="6134">
                  <c:v>2.5</c:v>
                </c:pt>
                <c:pt idx="6135">
                  <c:v>2.5</c:v>
                </c:pt>
                <c:pt idx="6136">
                  <c:v>2.5</c:v>
                </c:pt>
                <c:pt idx="6137">
                  <c:v>2.5</c:v>
                </c:pt>
                <c:pt idx="6138">
                  <c:v>1</c:v>
                </c:pt>
                <c:pt idx="6139">
                  <c:v>1</c:v>
                </c:pt>
                <c:pt idx="6140">
                  <c:v>2.5</c:v>
                </c:pt>
                <c:pt idx="6141">
                  <c:v>1</c:v>
                </c:pt>
                <c:pt idx="6142">
                  <c:v>1.75</c:v>
                </c:pt>
                <c:pt idx="6143">
                  <c:v>2</c:v>
                </c:pt>
                <c:pt idx="6144">
                  <c:v>2</c:v>
                </c:pt>
                <c:pt idx="6145">
                  <c:v>2.5</c:v>
                </c:pt>
                <c:pt idx="6146">
                  <c:v>2.5</c:v>
                </c:pt>
                <c:pt idx="6147">
                  <c:v>1</c:v>
                </c:pt>
                <c:pt idx="6148">
                  <c:v>1</c:v>
                </c:pt>
                <c:pt idx="6149">
                  <c:v>1.75</c:v>
                </c:pt>
                <c:pt idx="6150">
                  <c:v>1</c:v>
                </c:pt>
                <c:pt idx="6151">
                  <c:v>2</c:v>
                </c:pt>
                <c:pt idx="6152">
                  <c:v>2.25</c:v>
                </c:pt>
                <c:pt idx="6153">
                  <c:v>2.75</c:v>
                </c:pt>
                <c:pt idx="6154">
                  <c:v>2.5</c:v>
                </c:pt>
                <c:pt idx="6155">
                  <c:v>2.5</c:v>
                </c:pt>
                <c:pt idx="6156">
                  <c:v>2.5</c:v>
                </c:pt>
                <c:pt idx="6157">
                  <c:v>2.5</c:v>
                </c:pt>
                <c:pt idx="6158">
                  <c:v>1.75</c:v>
                </c:pt>
                <c:pt idx="6159">
                  <c:v>2.25</c:v>
                </c:pt>
                <c:pt idx="6160">
                  <c:v>1.75</c:v>
                </c:pt>
                <c:pt idx="6161">
                  <c:v>1.75</c:v>
                </c:pt>
                <c:pt idx="6162">
                  <c:v>2.25</c:v>
                </c:pt>
                <c:pt idx="6163">
                  <c:v>2.25</c:v>
                </c:pt>
                <c:pt idx="6164">
                  <c:v>1.75</c:v>
                </c:pt>
                <c:pt idx="6165">
                  <c:v>1</c:v>
                </c:pt>
                <c:pt idx="6166">
                  <c:v>2.25</c:v>
                </c:pt>
                <c:pt idx="6167">
                  <c:v>2</c:v>
                </c:pt>
                <c:pt idx="6168">
                  <c:v>2.25</c:v>
                </c:pt>
                <c:pt idx="6169">
                  <c:v>1</c:v>
                </c:pt>
                <c:pt idx="6170">
                  <c:v>1.5</c:v>
                </c:pt>
                <c:pt idx="6171">
                  <c:v>1.5</c:v>
                </c:pt>
                <c:pt idx="6172">
                  <c:v>1</c:v>
                </c:pt>
                <c:pt idx="6173">
                  <c:v>1</c:v>
                </c:pt>
                <c:pt idx="6174">
                  <c:v>2.75</c:v>
                </c:pt>
                <c:pt idx="6175">
                  <c:v>2</c:v>
                </c:pt>
                <c:pt idx="6176">
                  <c:v>1.75</c:v>
                </c:pt>
                <c:pt idx="6177">
                  <c:v>2.5</c:v>
                </c:pt>
                <c:pt idx="6178">
                  <c:v>3.5</c:v>
                </c:pt>
                <c:pt idx="6179">
                  <c:v>2.5</c:v>
                </c:pt>
                <c:pt idx="6180">
                  <c:v>1.75</c:v>
                </c:pt>
                <c:pt idx="6181">
                  <c:v>1.75</c:v>
                </c:pt>
                <c:pt idx="6182">
                  <c:v>1.75</c:v>
                </c:pt>
                <c:pt idx="6183">
                  <c:v>1.75</c:v>
                </c:pt>
                <c:pt idx="6184">
                  <c:v>2.5</c:v>
                </c:pt>
                <c:pt idx="6185">
                  <c:v>1</c:v>
                </c:pt>
                <c:pt idx="6186">
                  <c:v>2.5</c:v>
                </c:pt>
                <c:pt idx="6187">
                  <c:v>2</c:v>
                </c:pt>
                <c:pt idx="6188">
                  <c:v>2.5</c:v>
                </c:pt>
                <c:pt idx="6189">
                  <c:v>2.75</c:v>
                </c:pt>
                <c:pt idx="6190">
                  <c:v>1.75</c:v>
                </c:pt>
                <c:pt idx="6191">
                  <c:v>2.25</c:v>
                </c:pt>
                <c:pt idx="6192">
                  <c:v>1</c:v>
                </c:pt>
                <c:pt idx="6193">
                  <c:v>2</c:v>
                </c:pt>
                <c:pt idx="6194">
                  <c:v>2.5</c:v>
                </c:pt>
                <c:pt idx="6195">
                  <c:v>3.5</c:v>
                </c:pt>
                <c:pt idx="6196">
                  <c:v>2.25</c:v>
                </c:pt>
                <c:pt idx="6197">
                  <c:v>3</c:v>
                </c:pt>
                <c:pt idx="6198">
                  <c:v>1</c:v>
                </c:pt>
                <c:pt idx="6199">
                  <c:v>2.5</c:v>
                </c:pt>
                <c:pt idx="6200">
                  <c:v>2.25</c:v>
                </c:pt>
                <c:pt idx="6201">
                  <c:v>1</c:v>
                </c:pt>
                <c:pt idx="6202">
                  <c:v>1.5</c:v>
                </c:pt>
                <c:pt idx="6203">
                  <c:v>3</c:v>
                </c:pt>
                <c:pt idx="6204">
                  <c:v>1.75</c:v>
                </c:pt>
                <c:pt idx="6205">
                  <c:v>2</c:v>
                </c:pt>
                <c:pt idx="6206">
                  <c:v>1</c:v>
                </c:pt>
                <c:pt idx="6207">
                  <c:v>1</c:v>
                </c:pt>
                <c:pt idx="6208">
                  <c:v>2.75</c:v>
                </c:pt>
                <c:pt idx="6209">
                  <c:v>2.5</c:v>
                </c:pt>
                <c:pt idx="6210">
                  <c:v>2.5</c:v>
                </c:pt>
                <c:pt idx="6211">
                  <c:v>2.25</c:v>
                </c:pt>
                <c:pt idx="6212">
                  <c:v>2.5</c:v>
                </c:pt>
                <c:pt idx="6213">
                  <c:v>1</c:v>
                </c:pt>
                <c:pt idx="6214">
                  <c:v>3</c:v>
                </c:pt>
                <c:pt idx="6215">
                  <c:v>1.75</c:v>
                </c:pt>
                <c:pt idx="6216">
                  <c:v>1</c:v>
                </c:pt>
                <c:pt idx="6217">
                  <c:v>1</c:v>
                </c:pt>
                <c:pt idx="6218">
                  <c:v>2</c:v>
                </c:pt>
                <c:pt idx="6219">
                  <c:v>2.5</c:v>
                </c:pt>
                <c:pt idx="6220">
                  <c:v>1</c:v>
                </c:pt>
                <c:pt idx="6221">
                  <c:v>2</c:v>
                </c:pt>
                <c:pt idx="6222">
                  <c:v>2.5</c:v>
                </c:pt>
                <c:pt idx="6223">
                  <c:v>2.25</c:v>
                </c:pt>
                <c:pt idx="6224">
                  <c:v>1.75</c:v>
                </c:pt>
                <c:pt idx="6225">
                  <c:v>2.25</c:v>
                </c:pt>
                <c:pt idx="6226">
                  <c:v>2</c:v>
                </c:pt>
                <c:pt idx="6227">
                  <c:v>1.5</c:v>
                </c:pt>
                <c:pt idx="6228">
                  <c:v>2.5</c:v>
                </c:pt>
                <c:pt idx="6229">
                  <c:v>1.75</c:v>
                </c:pt>
                <c:pt idx="6230">
                  <c:v>1.75</c:v>
                </c:pt>
                <c:pt idx="6231">
                  <c:v>2.5</c:v>
                </c:pt>
                <c:pt idx="6232">
                  <c:v>1.5</c:v>
                </c:pt>
                <c:pt idx="6233">
                  <c:v>4.75</c:v>
                </c:pt>
                <c:pt idx="6234">
                  <c:v>2.5</c:v>
                </c:pt>
                <c:pt idx="6235">
                  <c:v>3.25</c:v>
                </c:pt>
                <c:pt idx="6236">
                  <c:v>2.25</c:v>
                </c:pt>
                <c:pt idx="6237">
                  <c:v>1</c:v>
                </c:pt>
                <c:pt idx="6238">
                  <c:v>2.5</c:v>
                </c:pt>
                <c:pt idx="6239">
                  <c:v>2</c:v>
                </c:pt>
                <c:pt idx="6240">
                  <c:v>3.5</c:v>
                </c:pt>
                <c:pt idx="6241">
                  <c:v>1</c:v>
                </c:pt>
                <c:pt idx="6242">
                  <c:v>2.5</c:v>
                </c:pt>
                <c:pt idx="6243">
                  <c:v>1</c:v>
                </c:pt>
                <c:pt idx="6244">
                  <c:v>2.25</c:v>
                </c:pt>
                <c:pt idx="6245">
                  <c:v>1.5</c:v>
                </c:pt>
                <c:pt idx="6246">
                  <c:v>1.75</c:v>
                </c:pt>
                <c:pt idx="6247">
                  <c:v>1</c:v>
                </c:pt>
                <c:pt idx="6248">
                  <c:v>2.5</c:v>
                </c:pt>
                <c:pt idx="6249">
                  <c:v>2</c:v>
                </c:pt>
                <c:pt idx="6250">
                  <c:v>1.5</c:v>
                </c:pt>
                <c:pt idx="6251">
                  <c:v>2.5</c:v>
                </c:pt>
                <c:pt idx="6252">
                  <c:v>2.5</c:v>
                </c:pt>
                <c:pt idx="6253">
                  <c:v>1.5</c:v>
                </c:pt>
                <c:pt idx="6254">
                  <c:v>3.25</c:v>
                </c:pt>
                <c:pt idx="6255">
                  <c:v>1.5</c:v>
                </c:pt>
                <c:pt idx="6256">
                  <c:v>2.5</c:v>
                </c:pt>
                <c:pt idx="6257">
                  <c:v>1.75</c:v>
                </c:pt>
                <c:pt idx="6258">
                  <c:v>2.5</c:v>
                </c:pt>
                <c:pt idx="6259">
                  <c:v>2.5</c:v>
                </c:pt>
                <c:pt idx="6260">
                  <c:v>1</c:v>
                </c:pt>
                <c:pt idx="6261">
                  <c:v>1.75</c:v>
                </c:pt>
                <c:pt idx="6262">
                  <c:v>1.5</c:v>
                </c:pt>
                <c:pt idx="6263">
                  <c:v>1</c:v>
                </c:pt>
                <c:pt idx="6264">
                  <c:v>1.5</c:v>
                </c:pt>
                <c:pt idx="6265">
                  <c:v>2.75</c:v>
                </c:pt>
                <c:pt idx="6266">
                  <c:v>1.75</c:v>
                </c:pt>
                <c:pt idx="6267">
                  <c:v>2.25</c:v>
                </c:pt>
                <c:pt idx="6268">
                  <c:v>2.5</c:v>
                </c:pt>
                <c:pt idx="6269">
                  <c:v>2.5</c:v>
                </c:pt>
                <c:pt idx="6270">
                  <c:v>2.25</c:v>
                </c:pt>
                <c:pt idx="6271">
                  <c:v>1.5</c:v>
                </c:pt>
                <c:pt idx="6272">
                  <c:v>1</c:v>
                </c:pt>
                <c:pt idx="6273">
                  <c:v>2.5</c:v>
                </c:pt>
                <c:pt idx="6274">
                  <c:v>3.5</c:v>
                </c:pt>
                <c:pt idx="6275">
                  <c:v>1.75</c:v>
                </c:pt>
                <c:pt idx="6276">
                  <c:v>2.5</c:v>
                </c:pt>
                <c:pt idx="6277">
                  <c:v>1.75</c:v>
                </c:pt>
                <c:pt idx="6278">
                  <c:v>1</c:v>
                </c:pt>
                <c:pt idx="6279">
                  <c:v>2.75</c:v>
                </c:pt>
                <c:pt idx="6280">
                  <c:v>3</c:v>
                </c:pt>
                <c:pt idx="6281">
                  <c:v>2.5</c:v>
                </c:pt>
                <c:pt idx="6282">
                  <c:v>1</c:v>
                </c:pt>
                <c:pt idx="6283">
                  <c:v>1.75</c:v>
                </c:pt>
                <c:pt idx="6284">
                  <c:v>2.5</c:v>
                </c:pt>
                <c:pt idx="6285">
                  <c:v>2.5</c:v>
                </c:pt>
                <c:pt idx="6286">
                  <c:v>2.5</c:v>
                </c:pt>
                <c:pt idx="6287">
                  <c:v>3.25</c:v>
                </c:pt>
                <c:pt idx="6288">
                  <c:v>2.75</c:v>
                </c:pt>
                <c:pt idx="6289">
                  <c:v>2.5</c:v>
                </c:pt>
                <c:pt idx="6290">
                  <c:v>2.5</c:v>
                </c:pt>
                <c:pt idx="6291">
                  <c:v>2</c:v>
                </c:pt>
                <c:pt idx="6292">
                  <c:v>2.25</c:v>
                </c:pt>
                <c:pt idx="6293">
                  <c:v>1.75</c:v>
                </c:pt>
                <c:pt idx="6294">
                  <c:v>1.75</c:v>
                </c:pt>
                <c:pt idx="6295">
                  <c:v>2.25</c:v>
                </c:pt>
                <c:pt idx="6296">
                  <c:v>2.5</c:v>
                </c:pt>
                <c:pt idx="6297">
                  <c:v>2.75</c:v>
                </c:pt>
                <c:pt idx="6298">
                  <c:v>3</c:v>
                </c:pt>
                <c:pt idx="6299">
                  <c:v>2.5</c:v>
                </c:pt>
                <c:pt idx="6300">
                  <c:v>1.5</c:v>
                </c:pt>
                <c:pt idx="6301">
                  <c:v>1</c:v>
                </c:pt>
                <c:pt idx="6302">
                  <c:v>1.75</c:v>
                </c:pt>
                <c:pt idx="6303">
                  <c:v>2.75</c:v>
                </c:pt>
                <c:pt idx="6304">
                  <c:v>2.5</c:v>
                </c:pt>
                <c:pt idx="6305">
                  <c:v>2.5</c:v>
                </c:pt>
                <c:pt idx="6306">
                  <c:v>1</c:v>
                </c:pt>
                <c:pt idx="6307">
                  <c:v>3.25</c:v>
                </c:pt>
                <c:pt idx="6308">
                  <c:v>2</c:v>
                </c:pt>
                <c:pt idx="6309">
                  <c:v>2.5</c:v>
                </c:pt>
                <c:pt idx="6310">
                  <c:v>1.75</c:v>
                </c:pt>
                <c:pt idx="6311">
                  <c:v>3</c:v>
                </c:pt>
                <c:pt idx="6312">
                  <c:v>2.5</c:v>
                </c:pt>
                <c:pt idx="6313">
                  <c:v>2.25</c:v>
                </c:pt>
                <c:pt idx="6314">
                  <c:v>2.5</c:v>
                </c:pt>
                <c:pt idx="6315">
                  <c:v>2.25</c:v>
                </c:pt>
                <c:pt idx="6316">
                  <c:v>2.5</c:v>
                </c:pt>
                <c:pt idx="6317">
                  <c:v>1.75</c:v>
                </c:pt>
                <c:pt idx="6318">
                  <c:v>2</c:v>
                </c:pt>
                <c:pt idx="6319">
                  <c:v>1.75</c:v>
                </c:pt>
                <c:pt idx="6320">
                  <c:v>3.5</c:v>
                </c:pt>
                <c:pt idx="6321">
                  <c:v>2.5</c:v>
                </c:pt>
                <c:pt idx="6322">
                  <c:v>1.5</c:v>
                </c:pt>
                <c:pt idx="6323">
                  <c:v>2.25</c:v>
                </c:pt>
                <c:pt idx="6324">
                  <c:v>1</c:v>
                </c:pt>
                <c:pt idx="6325">
                  <c:v>1.75</c:v>
                </c:pt>
                <c:pt idx="6326">
                  <c:v>2.5</c:v>
                </c:pt>
                <c:pt idx="6327">
                  <c:v>2.5</c:v>
                </c:pt>
                <c:pt idx="6328">
                  <c:v>2.5</c:v>
                </c:pt>
                <c:pt idx="6329">
                  <c:v>1.5</c:v>
                </c:pt>
                <c:pt idx="6330">
                  <c:v>1.75</c:v>
                </c:pt>
                <c:pt idx="6331">
                  <c:v>2.5</c:v>
                </c:pt>
                <c:pt idx="6332">
                  <c:v>1.75</c:v>
                </c:pt>
                <c:pt idx="6333">
                  <c:v>1.5</c:v>
                </c:pt>
                <c:pt idx="6334">
                  <c:v>2.25</c:v>
                </c:pt>
                <c:pt idx="6335">
                  <c:v>3.5</c:v>
                </c:pt>
                <c:pt idx="6336">
                  <c:v>1.75</c:v>
                </c:pt>
                <c:pt idx="6337">
                  <c:v>1</c:v>
                </c:pt>
                <c:pt idx="6338">
                  <c:v>2.5</c:v>
                </c:pt>
                <c:pt idx="6339">
                  <c:v>1.5</c:v>
                </c:pt>
                <c:pt idx="6340">
                  <c:v>2.5</c:v>
                </c:pt>
                <c:pt idx="6341">
                  <c:v>2.5</c:v>
                </c:pt>
                <c:pt idx="6342">
                  <c:v>2.5</c:v>
                </c:pt>
                <c:pt idx="6343">
                  <c:v>2.5</c:v>
                </c:pt>
                <c:pt idx="6344">
                  <c:v>1</c:v>
                </c:pt>
                <c:pt idx="6345">
                  <c:v>1</c:v>
                </c:pt>
                <c:pt idx="6346">
                  <c:v>1</c:v>
                </c:pt>
                <c:pt idx="6347">
                  <c:v>2.5</c:v>
                </c:pt>
                <c:pt idx="6348">
                  <c:v>2</c:v>
                </c:pt>
                <c:pt idx="6349">
                  <c:v>1</c:v>
                </c:pt>
                <c:pt idx="6350">
                  <c:v>2</c:v>
                </c:pt>
                <c:pt idx="6351">
                  <c:v>2.5</c:v>
                </c:pt>
                <c:pt idx="6352">
                  <c:v>2</c:v>
                </c:pt>
                <c:pt idx="6353">
                  <c:v>1.75</c:v>
                </c:pt>
                <c:pt idx="6354">
                  <c:v>1</c:v>
                </c:pt>
                <c:pt idx="6355">
                  <c:v>3.5</c:v>
                </c:pt>
                <c:pt idx="6356">
                  <c:v>1</c:v>
                </c:pt>
                <c:pt idx="6357">
                  <c:v>2.5</c:v>
                </c:pt>
                <c:pt idx="6358">
                  <c:v>1.5</c:v>
                </c:pt>
                <c:pt idx="6359">
                  <c:v>2.5</c:v>
                </c:pt>
                <c:pt idx="6360">
                  <c:v>2.5</c:v>
                </c:pt>
                <c:pt idx="6361">
                  <c:v>2.5</c:v>
                </c:pt>
                <c:pt idx="6362">
                  <c:v>1.5</c:v>
                </c:pt>
                <c:pt idx="6363">
                  <c:v>1.5</c:v>
                </c:pt>
                <c:pt idx="6364">
                  <c:v>2</c:v>
                </c:pt>
                <c:pt idx="6365">
                  <c:v>2.5</c:v>
                </c:pt>
                <c:pt idx="6366">
                  <c:v>1.5</c:v>
                </c:pt>
                <c:pt idx="6367">
                  <c:v>1.75</c:v>
                </c:pt>
                <c:pt idx="6368">
                  <c:v>2.25</c:v>
                </c:pt>
                <c:pt idx="6369">
                  <c:v>1</c:v>
                </c:pt>
                <c:pt idx="6370">
                  <c:v>1</c:v>
                </c:pt>
                <c:pt idx="6371">
                  <c:v>4</c:v>
                </c:pt>
                <c:pt idx="6372">
                  <c:v>4</c:v>
                </c:pt>
                <c:pt idx="6373">
                  <c:v>2.5</c:v>
                </c:pt>
                <c:pt idx="6374">
                  <c:v>2.5</c:v>
                </c:pt>
                <c:pt idx="6375">
                  <c:v>1.75</c:v>
                </c:pt>
                <c:pt idx="6376">
                  <c:v>4</c:v>
                </c:pt>
                <c:pt idx="6377">
                  <c:v>1</c:v>
                </c:pt>
                <c:pt idx="6378">
                  <c:v>1.75</c:v>
                </c:pt>
                <c:pt idx="6379">
                  <c:v>1</c:v>
                </c:pt>
                <c:pt idx="6380">
                  <c:v>1</c:v>
                </c:pt>
                <c:pt idx="6381">
                  <c:v>2.5</c:v>
                </c:pt>
                <c:pt idx="6382">
                  <c:v>2.25</c:v>
                </c:pt>
                <c:pt idx="6383">
                  <c:v>2</c:v>
                </c:pt>
                <c:pt idx="6384">
                  <c:v>1.75</c:v>
                </c:pt>
                <c:pt idx="6385">
                  <c:v>2</c:v>
                </c:pt>
                <c:pt idx="6386">
                  <c:v>2.25</c:v>
                </c:pt>
                <c:pt idx="6387">
                  <c:v>2.25</c:v>
                </c:pt>
                <c:pt idx="6388">
                  <c:v>2.25</c:v>
                </c:pt>
                <c:pt idx="6389">
                  <c:v>4.5</c:v>
                </c:pt>
                <c:pt idx="6390">
                  <c:v>3.5</c:v>
                </c:pt>
                <c:pt idx="6391">
                  <c:v>1.5</c:v>
                </c:pt>
                <c:pt idx="6392">
                  <c:v>2.5</c:v>
                </c:pt>
                <c:pt idx="6393">
                  <c:v>2</c:v>
                </c:pt>
                <c:pt idx="6394">
                  <c:v>2.5</c:v>
                </c:pt>
                <c:pt idx="6395">
                  <c:v>1</c:v>
                </c:pt>
                <c:pt idx="6396">
                  <c:v>1</c:v>
                </c:pt>
                <c:pt idx="6397">
                  <c:v>1</c:v>
                </c:pt>
                <c:pt idx="6398">
                  <c:v>2.75</c:v>
                </c:pt>
                <c:pt idx="6399">
                  <c:v>1</c:v>
                </c:pt>
                <c:pt idx="6400">
                  <c:v>1.75</c:v>
                </c:pt>
                <c:pt idx="6401">
                  <c:v>1.75</c:v>
                </c:pt>
                <c:pt idx="6402">
                  <c:v>2.5</c:v>
                </c:pt>
                <c:pt idx="6403">
                  <c:v>1.5</c:v>
                </c:pt>
                <c:pt idx="6404">
                  <c:v>1.75</c:v>
                </c:pt>
                <c:pt idx="6405">
                  <c:v>1</c:v>
                </c:pt>
                <c:pt idx="6406">
                  <c:v>1.75</c:v>
                </c:pt>
                <c:pt idx="6407">
                  <c:v>1</c:v>
                </c:pt>
                <c:pt idx="6408">
                  <c:v>1.75</c:v>
                </c:pt>
                <c:pt idx="6409">
                  <c:v>2</c:v>
                </c:pt>
                <c:pt idx="6410">
                  <c:v>1.75</c:v>
                </c:pt>
                <c:pt idx="6411">
                  <c:v>2.5</c:v>
                </c:pt>
                <c:pt idx="6412">
                  <c:v>3.75</c:v>
                </c:pt>
                <c:pt idx="6413">
                  <c:v>2.25</c:v>
                </c:pt>
                <c:pt idx="6414">
                  <c:v>2</c:v>
                </c:pt>
                <c:pt idx="6415">
                  <c:v>2.25</c:v>
                </c:pt>
                <c:pt idx="6416">
                  <c:v>1</c:v>
                </c:pt>
                <c:pt idx="6417">
                  <c:v>3.5</c:v>
                </c:pt>
                <c:pt idx="6418">
                  <c:v>2.5</c:v>
                </c:pt>
                <c:pt idx="6419">
                  <c:v>2.25</c:v>
                </c:pt>
                <c:pt idx="6420">
                  <c:v>3</c:v>
                </c:pt>
                <c:pt idx="6421">
                  <c:v>2</c:v>
                </c:pt>
                <c:pt idx="6422">
                  <c:v>2.5</c:v>
                </c:pt>
                <c:pt idx="6423">
                  <c:v>2.75</c:v>
                </c:pt>
                <c:pt idx="6424">
                  <c:v>1.75</c:v>
                </c:pt>
                <c:pt idx="6425">
                  <c:v>1.75</c:v>
                </c:pt>
                <c:pt idx="6426">
                  <c:v>2.5</c:v>
                </c:pt>
                <c:pt idx="6427">
                  <c:v>2.5</c:v>
                </c:pt>
                <c:pt idx="6428">
                  <c:v>2.5</c:v>
                </c:pt>
                <c:pt idx="6429">
                  <c:v>1.75</c:v>
                </c:pt>
                <c:pt idx="6430">
                  <c:v>1.5</c:v>
                </c:pt>
                <c:pt idx="6431">
                  <c:v>1</c:v>
                </c:pt>
                <c:pt idx="6432">
                  <c:v>2.75</c:v>
                </c:pt>
                <c:pt idx="6433">
                  <c:v>2.25</c:v>
                </c:pt>
                <c:pt idx="6434">
                  <c:v>2</c:v>
                </c:pt>
                <c:pt idx="6435">
                  <c:v>2</c:v>
                </c:pt>
                <c:pt idx="6436">
                  <c:v>2.5</c:v>
                </c:pt>
                <c:pt idx="6437">
                  <c:v>1</c:v>
                </c:pt>
                <c:pt idx="6438">
                  <c:v>1</c:v>
                </c:pt>
                <c:pt idx="6439">
                  <c:v>1.75</c:v>
                </c:pt>
                <c:pt idx="6440">
                  <c:v>1</c:v>
                </c:pt>
                <c:pt idx="6441">
                  <c:v>1</c:v>
                </c:pt>
                <c:pt idx="6442">
                  <c:v>2.5</c:v>
                </c:pt>
                <c:pt idx="6443">
                  <c:v>1.75</c:v>
                </c:pt>
                <c:pt idx="6444">
                  <c:v>1</c:v>
                </c:pt>
                <c:pt idx="6445">
                  <c:v>2.25</c:v>
                </c:pt>
                <c:pt idx="6446">
                  <c:v>1.5</c:v>
                </c:pt>
                <c:pt idx="6447">
                  <c:v>1.75</c:v>
                </c:pt>
                <c:pt idx="6448">
                  <c:v>2.5</c:v>
                </c:pt>
                <c:pt idx="6449">
                  <c:v>3.25</c:v>
                </c:pt>
                <c:pt idx="6450">
                  <c:v>2.25</c:v>
                </c:pt>
                <c:pt idx="6451">
                  <c:v>1.5</c:v>
                </c:pt>
                <c:pt idx="6452">
                  <c:v>2.25</c:v>
                </c:pt>
                <c:pt idx="6453">
                  <c:v>2.5</c:v>
                </c:pt>
                <c:pt idx="6454">
                  <c:v>1</c:v>
                </c:pt>
                <c:pt idx="6455">
                  <c:v>2</c:v>
                </c:pt>
                <c:pt idx="6456">
                  <c:v>2</c:v>
                </c:pt>
                <c:pt idx="6457">
                  <c:v>1.75</c:v>
                </c:pt>
                <c:pt idx="6458">
                  <c:v>2.5</c:v>
                </c:pt>
                <c:pt idx="6459">
                  <c:v>1.75</c:v>
                </c:pt>
                <c:pt idx="6460">
                  <c:v>2</c:v>
                </c:pt>
                <c:pt idx="6461">
                  <c:v>1</c:v>
                </c:pt>
                <c:pt idx="6462">
                  <c:v>1.75</c:v>
                </c:pt>
                <c:pt idx="6463">
                  <c:v>1.75</c:v>
                </c:pt>
                <c:pt idx="6464">
                  <c:v>2.5</c:v>
                </c:pt>
                <c:pt idx="6465">
                  <c:v>3.5</c:v>
                </c:pt>
                <c:pt idx="6466">
                  <c:v>1</c:v>
                </c:pt>
                <c:pt idx="6467">
                  <c:v>3.5</c:v>
                </c:pt>
                <c:pt idx="6468">
                  <c:v>2.25</c:v>
                </c:pt>
                <c:pt idx="6469">
                  <c:v>1.75</c:v>
                </c:pt>
                <c:pt idx="6470">
                  <c:v>2</c:v>
                </c:pt>
                <c:pt idx="6471">
                  <c:v>3.25</c:v>
                </c:pt>
                <c:pt idx="6472">
                  <c:v>2.5</c:v>
                </c:pt>
                <c:pt idx="6473">
                  <c:v>2.5</c:v>
                </c:pt>
                <c:pt idx="6474">
                  <c:v>2.5</c:v>
                </c:pt>
                <c:pt idx="6475">
                  <c:v>2.75</c:v>
                </c:pt>
                <c:pt idx="6476">
                  <c:v>1.75</c:v>
                </c:pt>
                <c:pt idx="6477">
                  <c:v>3.75</c:v>
                </c:pt>
                <c:pt idx="6478">
                  <c:v>1.75</c:v>
                </c:pt>
                <c:pt idx="6479">
                  <c:v>1.5</c:v>
                </c:pt>
                <c:pt idx="6480">
                  <c:v>1</c:v>
                </c:pt>
                <c:pt idx="6481">
                  <c:v>2.75</c:v>
                </c:pt>
                <c:pt idx="6482">
                  <c:v>2.25</c:v>
                </c:pt>
                <c:pt idx="6483">
                  <c:v>1.75</c:v>
                </c:pt>
                <c:pt idx="6484">
                  <c:v>1.75</c:v>
                </c:pt>
                <c:pt idx="6485">
                  <c:v>2.75</c:v>
                </c:pt>
                <c:pt idx="6486">
                  <c:v>3</c:v>
                </c:pt>
                <c:pt idx="6487">
                  <c:v>2.75</c:v>
                </c:pt>
                <c:pt idx="6488">
                  <c:v>2.25</c:v>
                </c:pt>
                <c:pt idx="6489">
                  <c:v>1</c:v>
                </c:pt>
                <c:pt idx="6490">
                  <c:v>2.5</c:v>
                </c:pt>
                <c:pt idx="6491">
                  <c:v>1.75</c:v>
                </c:pt>
                <c:pt idx="6492">
                  <c:v>1.75</c:v>
                </c:pt>
                <c:pt idx="6493">
                  <c:v>2</c:v>
                </c:pt>
                <c:pt idx="6494">
                  <c:v>1</c:v>
                </c:pt>
                <c:pt idx="6495">
                  <c:v>2.5</c:v>
                </c:pt>
                <c:pt idx="6496">
                  <c:v>2</c:v>
                </c:pt>
                <c:pt idx="6497">
                  <c:v>2.5</c:v>
                </c:pt>
                <c:pt idx="6498">
                  <c:v>2.25</c:v>
                </c:pt>
                <c:pt idx="6499">
                  <c:v>4.5</c:v>
                </c:pt>
                <c:pt idx="6500">
                  <c:v>3.25</c:v>
                </c:pt>
                <c:pt idx="6501">
                  <c:v>5.75</c:v>
                </c:pt>
                <c:pt idx="6502">
                  <c:v>1.75</c:v>
                </c:pt>
                <c:pt idx="6503">
                  <c:v>2.25</c:v>
                </c:pt>
                <c:pt idx="6504">
                  <c:v>2.5</c:v>
                </c:pt>
                <c:pt idx="6505">
                  <c:v>1.75</c:v>
                </c:pt>
                <c:pt idx="6506">
                  <c:v>2</c:v>
                </c:pt>
                <c:pt idx="6507">
                  <c:v>1.75</c:v>
                </c:pt>
                <c:pt idx="6508">
                  <c:v>4.75</c:v>
                </c:pt>
                <c:pt idx="6509">
                  <c:v>2.75</c:v>
                </c:pt>
                <c:pt idx="6510">
                  <c:v>1.5</c:v>
                </c:pt>
                <c:pt idx="6511">
                  <c:v>2.5</c:v>
                </c:pt>
                <c:pt idx="6512">
                  <c:v>3</c:v>
                </c:pt>
                <c:pt idx="6513">
                  <c:v>2.5</c:v>
                </c:pt>
                <c:pt idx="6514">
                  <c:v>1</c:v>
                </c:pt>
                <c:pt idx="6515">
                  <c:v>2</c:v>
                </c:pt>
                <c:pt idx="6516">
                  <c:v>1</c:v>
                </c:pt>
                <c:pt idx="6517">
                  <c:v>2</c:v>
                </c:pt>
                <c:pt idx="6518">
                  <c:v>3.5</c:v>
                </c:pt>
                <c:pt idx="6519">
                  <c:v>1.75</c:v>
                </c:pt>
                <c:pt idx="6520">
                  <c:v>2.5</c:v>
                </c:pt>
                <c:pt idx="6521">
                  <c:v>2.25</c:v>
                </c:pt>
                <c:pt idx="6522">
                  <c:v>2.25</c:v>
                </c:pt>
                <c:pt idx="6523">
                  <c:v>2.75</c:v>
                </c:pt>
                <c:pt idx="6524">
                  <c:v>2.25</c:v>
                </c:pt>
                <c:pt idx="6525">
                  <c:v>1</c:v>
                </c:pt>
                <c:pt idx="6526">
                  <c:v>2.25</c:v>
                </c:pt>
                <c:pt idx="6527">
                  <c:v>2</c:v>
                </c:pt>
                <c:pt idx="6528">
                  <c:v>1.75</c:v>
                </c:pt>
                <c:pt idx="6529">
                  <c:v>2.25</c:v>
                </c:pt>
                <c:pt idx="6530">
                  <c:v>2</c:v>
                </c:pt>
                <c:pt idx="6531">
                  <c:v>2.5</c:v>
                </c:pt>
                <c:pt idx="6532">
                  <c:v>2.5</c:v>
                </c:pt>
                <c:pt idx="6533">
                  <c:v>2</c:v>
                </c:pt>
                <c:pt idx="6534">
                  <c:v>2</c:v>
                </c:pt>
                <c:pt idx="6535">
                  <c:v>2.75</c:v>
                </c:pt>
                <c:pt idx="6536">
                  <c:v>1</c:v>
                </c:pt>
                <c:pt idx="6537">
                  <c:v>2.5</c:v>
                </c:pt>
                <c:pt idx="6538">
                  <c:v>1.75</c:v>
                </c:pt>
                <c:pt idx="6539">
                  <c:v>2.25</c:v>
                </c:pt>
                <c:pt idx="6540">
                  <c:v>3.75</c:v>
                </c:pt>
                <c:pt idx="6541">
                  <c:v>2.5</c:v>
                </c:pt>
                <c:pt idx="6542">
                  <c:v>2.5</c:v>
                </c:pt>
                <c:pt idx="6543">
                  <c:v>2.5</c:v>
                </c:pt>
                <c:pt idx="6544">
                  <c:v>2.5</c:v>
                </c:pt>
                <c:pt idx="6545">
                  <c:v>3.25</c:v>
                </c:pt>
                <c:pt idx="6546">
                  <c:v>2</c:v>
                </c:pt>
                <c:pt idx="6547">
                  <c:v>2.5</c:v>
                </c:pt>
                <c:pt idx="6548">
                  <c:v>2.5</c:v>
                </c:pt>
                <c:pt idx="6549">
                  <c:v>2.25</c:v>
                </c:pt>
                <c:pt idx="6550">
                  <c:v>1.75</c:v>
                </c:pt>
                <c:pt idx="6551">
                  <c:v>2</c:v>
                </c:pt>
                <c:pt idx="6552">
                  <c:v>2.5</c:v>
                </c:pt>
                <c:pt idx="6553">
                  <c:v>2.5</c:v>
                </c:pt>
                <c:pt idx="6554">
                  <c:v>1.75</c:v>
                </c:pt>
                <c:pt idx="6555">
                  <c:v>2</c:v>
                </c:pt>
                <c:pt idx="6556">
                  <c:v>1</c:v>
                </c:pt>
                <c:pt idx="6557">
                  <c:v>1</c:v>
                </c:pt>
                <c:pt idx="6558">
                  <c:v>2.75</c:v>
                </c:pt>
                <c:pt idx="6559">
                  <c:v>2.25</c:v>
                </c:pt>
                <c:pt idx="6560">
                  <c:v>2.5</c:v>
                </c:pt>
                <c:pt idx="6561">
                  <c:v>2.5</c:v>
                </c:pt>
                <c:pt idx="6562">
                  <c:v>1</c:v>
                </c:pt>
                <c:pt idx="6563">
                  <c:v>2.25</c:v>
                </c:pt>
                <c:pt idx="6564">
                  <c:v>2.5</c:v>
                </c:pt>
                <c:pt idx="6565">
                  <c:v>1</c:v>
                </c:pt>
                <c:pt idx="6566">
                  <c:v>2.5</c:v>
                </c:pt>
                <c:pt idx="6567">
                  <c:v>2</c:v>
                </c:pt>
                <c:pt idx="6568">
                  <c:v>2.5</c:v>
                </c:pt>
                <c:pt idx="6569">
                  <c:v>1.5</c:v>
                </c:pt>
                <c:pt idx="6570">
                  <c:v>1.75</c:v>
                </c:pt>
                <c:pt idx="6571">
                  <c:v>1.75</c:v>
                </c:pt>
                <c:pt idx="6572">
                  <c:v>3</c:v>
                </c:pt>
                <c:pt idx="6573">
                  <c:v>2.5</c:v>
                </c:pt>
                <c:pt idx="6574">
                  <c:v>2.5</c:v>
                </c:pt>
                <c:pt idx="6575">
                  <c:v>2.25</c:v>
                </c:pt>
                <c:pt idx="6576">
                  <c:v>1.5</c:v>
                </c:pt>
                <c:pt idx="6577">
                  <c:v>3</c:v>
                </c:pt>
                <c:pt idx="6578">
                  <c:v>1.5</c:v>
                </c:pt>
                <c:pt idx="6579">
                  <c:v>2</c:v>
                </c:pt>
                <c:pt idx="6580">
                  <c:v>1.5</c:v>
                </c:pt>
                <c:pt idx="6581">
                  <c:v>2</c:v>
                </c:pt>
                <c:pt idx="6582">
                  <c:v>1.75</c:v>
                </c:pt>
                <c:pt idx="6583">
                  <c:v>3.5</c:v>
                </c:pt>
                <c:pt idx="6584">
                  <c:v>2.25</c:v>
                </c:pt>
                <c:pt idx="6585">
                  <c:v>1.75</c:v>
                </c:pt>
                <c:pt idx="6586">
                  <c:v>1.5</c:v>
                </c:pt>
                <c:pt idx="6587">
                  <c:v>2.5</c:v>
                </c:pt>
                <c:pt idx="6588">
                  <c:v>1</c:v>
                </c:pt>
                <c:pt idx="6589">
                  <c:v>1</c:v>
                </c:pt>
                <c:pt idx="6590">
                  <c:v>1.5</c:v>
                </c:pt>
                <c:pt idx="6591">
                  <c:v>1.75</c:v>
                </c:pt>
                <c:pt idx="6592">
                  <c:v>2.5</c:v>
                </c:pt>
                <c:pt idx="6593">
                  <c:v>3</c:v>
                </c:pt>
                <c:pt idx="6594">
                  <c:v>2</c:v>
                </c:pt>
                <c:pt idx="6595">
                  <c:v>2.5</c:v>
                </c:pt>
                <c:pt idx="6596">
                  <c:v>2.5</c:v>
                </c:pt>
                <c:pt idx="6597">
                  <c:v>1.75</c:v>
                </c:pt>
                <c:pt idx="6598">
                  <c:v>2.5</c:v>
                </c:pt>
                <c:pt idx="6599">
                  <c:v>1.75</c:v>
                </c:pt>
                <c:pt idx="6600">
                  <c:v>1.75</c:v>
                </c:pt>
                <c:pt idx="6601">
                  <c:v>1.75</c:v>
                </c:pt>
                <c:pt idx="6602">
                  <c:v>2.5</c:v>
                </c:pt>
                <c:pt idx="6603">
                  <c:v>2.25</c:v>
                </c:pt>
                <c:pt idx="6604">
                  <c:v>1.75</c:v>
                </c:pt>
                <c:pt idx="6605">
                  <c:v>1.5</c:v>
                </c:pt>
                <c:pt idx="6606">
                  <c:v>1.75</c:v>
                </c:pt>
                <c:pt idx="6607">
                  <c:v>2.5</c:v>
                </c:pt>
                <c:pt idx="6608">
                  <c:v>3.25</c:v>
                </c:pt>
                <c:pt idx="6609">
                  <c:v>2</c:v>
                </c:pt>
                <c:pt idx="6610">
                  <c:v>2.5</c:v>
                </c:pt>
                <c:pt idx="6611">
                  <c:v>2.5</c:v>
                </c:pt>
                <c:pt idx="6612">
                  <c:v>1.75</c:v>
                </c:pt>
                <c:pt idx="6613">
                  <c:v>3.25</c:v>
                </c:pt>
                <c:pt idx="6614">
                  <c:v>2.25</c:v>
                </c:pt>
                <c:pt idx="6615">
                  <c:v>1</c:v>
                </c:pt>
                <c:pt idx="6616">
                  <c:v>1.75</c:v>
                </c:pt>
                <c:pt idx="6617">
                  <c:v>3.5</c:v>
                </c:pt>
                <c:pt idx="6618">
                  <c:v>2.5</c:v>
                </c:pt>
                <c:pt idx="6619">
                  <c:v>2.25</c:v>
                </c:pt>
                <c:pt idx="6620">
                  <c:v>2.5</c:v>
                </c:pt>
                <c:pt idx="6621">
                  <c:v>2.5</c:v>
                </c:pt>
                <c:pt idx="6622">
                  <c:v>1</c:v>
                </c:pt>
                <c:pt idx="6623">
                  <c:v>1.75</c:v>
                </c:pt>
                <c:pt idx="6624">
                  <c:v>2.5</c:v>
                </c:pt>
                <c:pt idx="6625">
                  <c:v>1.5</c:v>
                </c:pt>
                <c:pt idx="6626">
                  <c:v>3.5</c:v>
                </c:pt>
                <c:pt idx="6627">
                  <c:v>2</c:v>
                </c:pt>
                <c:pt idx="6628">
                  <c:v>2.75</c:v>
                </c:pt>
                <c:pt idx="6629">
                  <c:v>1.5</c:v>
                </c:pt>
                <c:pt idx="6630">
                  <c:v>2.75</c:v>
                </c:pt>
                <c:pt idx="6631">
                  <c:v>2.75</c:v>
                </c:pt>
                <c:pt idx="6632">
                  <c:v>2.25</c:v>
                </c:pt>
                <c:pt idx="6633">
                  <c:v>3.5</c:v>
                </c:pt>
                <c:pt idx="6634">
                  <c:v>2.5</c:v>
                </c:pt>
                <c:pt idx="6635">
                  <c:v>2</c:v>
                </c:pt>
                <c:pt idx="6636">
                  <c:v>3.5</c:v>
                </c:pt>
                <c:pt idx="6637">
                  <c:v>1.5</c:v>
                </c:pt>
                <c:pt idx="6638">
                  <c:v>2.25</c:v>
                </c:pt>
                <c:pt idx="6639">
                  <c:v>1.75</c:v>
                </c:pt>
                <c:pt idx="6640">
                  <c:v>1</c:v>
                </c:pt>
                <c:pt idx="6641">
                  <c:v>2.5</c:v>
                </c:pt>
                <c:pt idx="6642">
                  <c:v>3</c:v>
                </c:pt>
                <c:pt idx="6643">
                  <c:v>2.25</c:v>
                </c:pt>
                <c:pt idx="6644">
                  <c:v>2.75</c:v>
                </c:pt>
                <c:pt idx="6645">
                  <c:v>2.5</c:v>
                </c:pt>
                <c:pt idx="6646">
                  <c:v>2.25</c:v>
                </c:pt>
                <c:pt idx="6647">
                  <c:v>1.75</c:v>
                </c:pt>
                <c:pt idx="6648">
                  <c:v>3</c:v>
                </c:pt>
                <c:pt idx="6649">
                  <c:v>2.5</c:v>
                </c:pt>
                <c:pt idx="6650">
                  <c:v>2.5</c:v>
                </c:pt>
                <c:pt idx="6651">
                  <c:v>1</c:v>
                </c:pt>
                <c:pt idx="6652">
                  <c:v>2.75</c:v>
                </c:pt>
                <c:pt idx="6653">
                  <c:v>1</c:v>
                </c:pt>
                <c:pt idx="6654">
                  <c:v>2</c:v>
                </c:pt>
                <c:pt idx="6655">
                  <c:v>2.75</c:v>
                </c:pt>
                <c:pt idx="6656">
                  <c:v>1.75</c:v>
                </c:pt>
                <c:pt idx="6657">
                  <c:v>2.5</c:v>
                </c:pt>
                <c:pt idx="6658">
                  <c:v>2.5</c:v>
                </c:pt>
                <c:pt idx="6659">
                  <c:v>2.5</c:v>
                </c:pt>
                <c:pt idx="6660">
                  <c:v>2.5</c:v>
                </c:pt>
                <c:pt idx="6661">
                  <c:v>1.5</c:v>
                </c:pt>
                <c:pt idx="6662">
                  <c:v>1</c:v>
                </c:pt>
                <c:pt idx="6663">
                  <c:v>2.5</c:v>
                </c:pt>
                <c:pt idx="6664">
                  <c:v>2.5</c:v>
                </c:pt>
                <c:pt idx="6665">
                  <c:v>1</c:v>
                </c:pt>
                <c:pt idx="6666">
                  <c:v>1</c:v>
                </c:pt>
                <c:pt idx="6667">
                  <c:v>2.5</c:v>
                </c:pt>
                <c:pt idx="6668">
                  <c:v>1.75</c:v>
                </c:pt>
                <c:pt idx="6669">
                  <c:v>1.75</c:v>
                </c:pt>
                <c:pt idx="6670">
                  <c:v>4</c:v>
                </c:pt>
                <c:pt idx="6671">
                  <c:v>4</c:v>
                </c:pt>
                <c:pt idx="6672">
                  <c:v>2.5</c:v>
                </c:pt>
                <c:pt idx="6673">
                  <c:v>1</c:v>
                </c:pt>
                <c:pt idx="6674">
                  <c:v>1</c:v>
                </c:pt>
                <c:pt idx="6675">
                  <c:v>2.5</c:v>
                </c:pt>
                <c:pt idx="6676">
                  <c:v>2</c:v>
                </c:pt>
                <c:pt idx="6677">
                  <c:v>2.25</c:v>
                </c:pt>
                <c:pt idx="6678">
                  <c:v>2.25</c:v>
                </c:pt>
                <c:pt idx="6679">
                  <c:v>2.5</c:v>
                </c:pt>
                <c:pt idx="6680">
                  <c:v>2.25</c:v>
                </c:pt>
                <c:pt idx="6681">
                  <c:v>1</c:v>
                </c:pt>
                <c:pt idx="6682">
                  <c:v>1.75</c:v>
                </c:pt>
                <c:pt idx="6683">
                  <c:v>2.25</c:v>
                </c:pt>
                <c:pt idx="6684">
                  <c:v>2.5</c:v>
                </c:pt>
                <c:pt idx="6685">
                  <c:v>1</c:v>
                </c:pt>
                <c:pt idx="6686">
                  <c:v>1.75</c:v>
                </c:pt>
                <c:pt idx="6687">
                  <c:v>2.25</c:v>
                </c:pt>
                <c:pt idx="6688">
                  <c:v>2.25</c:v>
                </c:pt>
                <c:pt idx="6689">
                  <c:v>1.75</c:v>
                </c:pt>
                <c:pt idx="6690">
                  <c:v>1.75</c:v>
                </c:pt>
                <c:pt idx="6691">
                  <c:v>2.5</c:v>
                </c:pt>
                <c:pt idx="6692">
                  <c:v>1</c:v>
                </c:pt>
                <c:pt idx="6693">
                  <c:v>2.75</c:v>
                </c:pt>
                <c:pt idx="6694">
                  <c:v>2</c:v>
                </c:pt>
                <c:pt idx="6695">
                  <c:v>1.75</c:v>
                </c:pt>
                <c:pt idx="6696">
                  <c:v>2.75</c:v>
                </c:pt>
                <c:pt idx="6697">
                  <c:v>2.5</c:v>
                </c:pt>
                <c:pt idx="6698">
                  <c:v>1</c:v>
                </c:pt>
                <c:pt idx="6699">
                  <c:v>1.5</c:v>
                </c:pt>
                <c:pt idx="6700">
                  <c:v>2.5</c:v>
                </c:pt>
                <c:pt idx="6701">
                  <c:v>2.5</c:v>
                </c:pt>
                <c:pt idx="6702">
                  <c:v>1.5</c:v>
                </c:pt>
                <c:pt idx="6703">
                  <c:v>2.5</c:v>
                </c:pt>
                <c:pt idx="6704">
                  <c:v>1</c:v>
                </c:pt>
                <c:pt idx="6705">
                  <c:v>2.5</c:v>
                </c:pt>
                <c:pt idx="6706">
                  <c:v>1</c:v>
                </c:pt>
                <c:pt idx="6707">
                  <c:v>2.25</c:v>
                </c:pt>
                <c:pt idx="6708">
                  <c:v>2.5</c:v>
                </c:pt>
                <c:pt idx="6709">
                  <c:v>1.75</c:v>
                </c:pt>
                <c:pt idx="6710">
                  <c:v>3.5</c:v>
                </c:pt>
                <c:pt idx="6711">
                  <c:v>1.75</c:v>
                </c:pt>
                <c:pt idx="6712">
                  <c:v>1.75</c:v>
                </c:pt>
                <c:pt idx="6713">
                  <c:v>2.5</c:v>
                </c:pt>
                <c:pt idx="6714">
                  <c:v>3.5</c:v>
                </c:pt>
                <c:pt idx="6715">
                  <c:v>1.75</c:v>
                </c:pt>
                <c:pt idx="6716">
                  <c:v>1.5</c:v>
                </c:pt>
                <c:pt idx="6717">
                  <c:v>1.75</c:v>
                </c:pt>
                <c:pt idx="6718">
                  <c:v>2.5</c:v>
                </c:pt>
                <c:pt idx="6719">
                  <c:v>1</c:v>
                </c:pt>
                <c:pt idx="6720">
                  <c:v>1</c:v>
                </c:pt>
                <c:pt idx="6721">
                  <c:v>2.5</c:v>
                </c:pt>
                <c:pt idx="6722">
                  <c:v>2.75</c:v>
                </c:pt>
                <c:pt idx="6723">
                  <c:v>1.75</c:v>
                </c:pt>
                <c:pt idx="6724">
                  <c:v>2.5</c:v>
                </c:pt>
                <c:pt idx="6725">
                  <c:v>2</c:v>
                </c:pt>
                <c:pt idx="6726">
                  <c:v>1.5</c:v>
                </c:pt>
                <c:pt idx="6727">
                  <c:v>2.5</c:v>
                </c:pt>
                <c:pt idx="6728">
                  <c:v>1</c:v>
                </c:pt>
                <c:pt idx="6729">
                  <c:v>2.5</c:v>
                </c:pt>
                <c:pt idx="6730">
                  <c:v>3.25</c:v>
                </c:pt>
                <c:pt idx="6731">
                  <c:v>2</c:v>
                </c:pt>
                <c:pt idx="6732">
                  <c:v>2.5</c:v>
                </c:pt>
                <c:pt idx="6733">
                  <c:v>1</c:v>
                </c:pt>
                <c:pt idx="6734">
                  <c:v>2.5</c:v>
                </c:pt>
                <c:pt idx="6735">
                  <c:v>1.75</c:v>
                </c:pt>
                <c:pt idx="6736">
                  <c:v>2.5</c:v>
                </c:pt>
                <c:pt idx="6737">
                  <c:v>1.75</c:v>
                </c:pt>
                <c:pt idx="6738">
                  <c:v>2.5</c:v>
                </c:pt>
                <c:pt idx="6739">
                  <c:v>1</c:v>
                </c:pt>
                <c:pt idx="6740">
                  <c:v>3.25</c:v>
                </c:pt>
                <c:pt idx="6741">
                  <c:v>1</c:v>
                </c:pt>
                <c:pt idx="6742">
                  <c:v>2.5</c:v>
                </c:pt>
                <c:pt idx="6743">
                  <c:v>1.5</c:v>
                </c:pt>
                <c:pt idx="6744">
                  <c:v>1</c:v>
                </c:pt>
                <c:pt idx="6745">
                  <c:v>2.25</c:v>
                </c:pt>
                <c:pt idx="6746">
                  <c:v>1.75</c:v>
                </c:pt>
                <c:pt idx="6747">
                  <c:v>2</c:v>
                </c:pt>
                <c:pt idx="6748">
                  <c:v>1.75</c:v>
                </c:pt>
                <c:pt idx="6749">
                  <c:v>2.5</c:v>
                </c:pt>
                <c:pt idx="6750">
                  <c:v>1</c:v>
                </c:pt>
                <c:pt idx="6751">
                  <c:v>1.5</c:v>
                </c:pt>
                <c:pt idx="6752">
                  <c:v>2.5</c:v>
                </c:pt>
                <c:pt idx="6753">
                  <c:v>1.75</c:v>
                </c:pt>
                <c:pt idx="6754">
                  <c:v>1</c:v>
                </c:pt>
                <c:pt idx="6755">
                  <c:v>2.25</c:v>
                </c:pt>
                <c:pt idx="6756">
                  <c:v>2.5</c:v>
                </c:pt>
                <c:pt idx="6757">
                  <c:v>2</c:v>
                </c:pt>
                <c:pt idx="6758">
                  <c:v>1</c:v>
                </c:pt>
                <c:pt idx="6759">
                  <c:v>2</c:v>
                </c:pt>
                <c:pt idx="6760">
                  <c:v>1.75</c:v>
                </c:pt>
                <c:pt idx="6761">
                  <c:v>2.25</c:v>
                </c:pt>
                <c:pt idx="6762">
                  <c:v>2.5</c:v>
                </c:pt>
                <c:pt idx="6763">
                  <c:v>2.5</c:v>
                </c:pt>
                <c:pt idx="6764">
                  <c:v>1</c:v>
                </c:pt>
                <c:pt idx="6765">
                  <c:v>1</c:v>
                </c:pt>
                <c:pt idx="6766">
                  <c:v>1</c:v>
                </c:pt>
                <c:pt idx="6767">
                  <c:v>2.25</c:v>
                </c:pt>
                <c:pt idx="6768">
                  <c:v>2.25</c:v>
                </c:pt>
                <c:pt idx="6769">
                  <c:v>3.25</c:v>
                </c:pt>
                <c:pt idx="6770">
                  <c:v>2.25</c:v>
                </c:pt>
                <c:pt idx="6771">
                  <c:v>2.75</c:v>
                </c:pt>
                <c:pt idx="6772">
                  <c:v>1</c:v>
                </c:pt>
                <c:pt idx="6773">
                  <c:v>1.75</c:v>
                </c:pt>
                <c:pt idx="6774">
                  <c:v>2</c:v>
                </c:pt>
                <c:pt idx="6775">
                  <c:v>1.75</c:v>
                </c:pt>
                <c:pt idx="6776">
                  <c:v>2.75</c:v>
                </c:pt>
                <c:pt idx="6777">
                  <c:v>2.5</c:v>
                </c:pt>
                <c:pt idx="6778">
                  <c:v>2.5</c:v>
                </c:pt>
                <c:pt idx="6779">
                  <c:v>0.75</c:v>
                </c:pt>
                <c:pt idx="6780">
                  <c:v>2.5</c:v>
                </c:pt>
                <c:pt idx="6781">
                  <c:v>1</c:v>
                </c:pt>
                <c:pt idx="6782">
                  <c:v>2.5</c:v>
                </c:pt>
                <c:pt idx="6783">
                  <c:v>3</c:v>
                </c:pt>
                <c:pt idx="6784">
                  <c:v>1.75</c:v>
                </c:pt>
                <c:pt idx="6785">
                  <c:v>2.5</c:v>
                </c:pt>
                <c:pt idx="6786">
                  <c:v>1</c:v>
                </c:pt>
                <c:pt idx="6787">
                  <c:v>1.75</c:v>
                </c:pt>
                <c:pt idx="6788">
                  <c:v>1</c:v>
                </c:pt>
                <c:pt idx="6789">
                  <c:v>2</c:v>
                </c:pt>
                <c:pt idx="6790">
                  <c:v>2</c:v>
                </c:pt>
                <c:pt idx="6791">
                  <c:v>3</c:v>
                </c:pt>
                <c:pt idx="6792">
                  <c:v>2.5</c:v>
                </c:pt>
                <c:pt idx="6793">
                  <c:v>2.5</c:v>
                </c:pt>
                <c:pt idx="6794">
                  <c:v>3.25</c:v>
                </c:pt>
                <c:pt idx="6795">
                  <c:v>2</c:v>
                </c:pt>
                <c:pt idx="6796">
                  <c:v>1.75</c:v>
                </c:pt>
                <c:pt idx="6797">
                  <c:v>3.25</c:v>
                </c:pt>
                <c:pt idx="6798">
                  <c:v>2.5</c:v>
                </c:pt>
                <c:pt idx="6799">
                  <c:v>2.5</c:v>
                </c:pt>
                <c:pt idx="6800">
                  <c:v>2.5</c:v>
                </c:pt>
                <c:pt idx="6801">
                  <c:v>2.75</c:v>
                </c:pt>
                <c:pt idx="6802">
                  <c:v>2.5</c:v>
                </c:pt>
                <c:pt idx="6803">
                  <c:v>1</c:v>
                </c:pt>
                <c:pt idx="6804">
                  <c:v>2.5</c:v>
                </c:pt>
                <c:pt idx="6805">
                  <c:v>3.25</c:v>
                </c:pt>
                <c:pt idx="6806">
                  <c:v>1</c:v>
                </c:pt>
                <c:pt idx="6807">
                  <c:v>1</c:v>
                </c:pt>
                <c:pt idx="6808">
                  <c:v>1</c:v>
                </c:pt>
                <c:pt idx="6809">
                  <c:v>2.5</c:v>
                </c:pt>
                <c:pt idx="6810">
                  <c:v>1.5</c:v>
                </c:pt>
                <c:pt idx="6811">
                  <c:v>1</c:v>
                </c:pt>
                <c:pt idx="6812">
                  <c:v>1</c:v>
                </c:pt>
                <c:pt idx="6813">
                  <c:v>1.5</c:v>
                </c:pt>
                <c:pt idx="6814">
                  <c:v>2</c:v>
                </c:pt>
                <c:pt idx="6815">
                  <c:v>2.5</c:v>
                </c:pt>
                <c:pt idx="6816">
                  <c:v>1.75</c:v>
                </c:pt>
                <c:pt idx="6817">
                  <c:v>2.75</c:v>
                </c:pt>
                <c:pt idx="6818">
                  <c:v>2</c:v>
                </c:pt>
                <c:pt idx="6819">
                  <c:v>2.25</c:v>
                </c:pt>
                <c:pt idx="6820">
                  <c:v>1</c:v>
                </c:pt>
                <c:pt idx="6821">
                  <c:v>1.75</c:v>
                </c:pt>
                <c:pt idx="6822">
                  <c:v>1.75</c:v>
                </c:pt>
                <c:pt idx="6823">
                  <c:v>2</c:v>
                </c:pt>
                <c:pt idx="6824">
                  <c:v>1.75</c:v>
                </c:pt>
                <c:pt idx="6825">
                  <c:v>1</c:v>
                </c:pt>
                <c:pt idx="6826">
                  <c:v>1.75</c:v>
                </c:pt>
                <c:pt idx="6827">
                  <c:v>1.75</c:v>
                </c:pt>
                <c:pt idx="6828">
                  <c:v>1.5</c:v>
                </c:pt>
                <c:pt idx="6829">
                  <c:v>2.5</c:v>
                </c:pt>
                <c:pt idx="6830">
                  <c:v>2</c:v>
                </c:pt>
                <c:pt idx="6831">
                  <c:v>3</c:v>
                </c:pt>
                <c:pt idx="6832">
                  <c:v>2.5</c:v>
                </c:pt>
                <c:pt idx="6833">
                  <c:v>2.5</c:v>
                </c:pt>
                <c:pt idx="6834">
                  <c:v>1.75</c:v>
                </c:pt>
                <c:pt idx="6835">
                  <c:v>1</c:v>
                </c:pt>
                <c:pt idx="6836">
                  <c:v>2.75</c:v>
                </c:pt>
                <c:pt idx="6837">
                  <c:v>2.5</c:v>
                </c:pt>
                <c:pt idx="6838">
                  <c:v>1</c:v>
                </c:pt>
                <c:pt idx="6839">
                  <c:v>2.25</c:v>
                </c:pt>
                <c:pt idx="6840">
                  <c:v>1</c:v>
                </c:pt>
                <c:pt idx="6841">
                  <c:v>2.75</c:v>
                </c:pt>
                <c:pt idx="6842">
                  <c:v>2.5</c:v>
                </c:pt>
                <c:pt idx="6843">
                  <c:v>1.5</c:v>
                </c:pt>
                <c:pt idx="6844">
                  <c:v>2.5</c:v>
                </c:pt>
                <c:pt idx="6845">
                  <c:v>2.5</c:v>
                </c:pt>
                <c:pt idx="6846">
                  <c:v>1</c:v>
                </c:pt>
                <c:pt idx="6847">
                  <c:v>1.75</c:v>
                </c:pt>
                <c:pt idx="6848">
                  <c:v>1</c:v>
                </c:pt>
                <c:pt idx="6849">
                  <c:v>1.75</c:v>
                </c:pt>
                <c:pt idx="6850">
                  <c:v>1.5</c:v>
                </c:pt>
                <c:pt idx="6851">
                  <c:v>2.5</c:v>
                </c:pt>
                <c:pt idx="6852">
                  <c:v>1.5</c:v>
                </c:pt>
                <c:pt idx="6853">
                  <c:v>1</c:v>
                </c:pt>
                <c:pt idx="6854">
                  <c:v>1.5</c:v>
                </c:pt>
                <c:pt idx="6855">
                  <c:v>3.75</c:v>
                </c:pt>
                <c:pt idx="6856">
                  <c:v>1.75</c:v>
                </c:pt>
                <c:pt idx="6857">
                  <c:v>1.5</c:v>
                </c:pt>
                <c:pt idx="6858">
                  <c:v>2.5</c:v>
                </c:pt>
                <c:pt idx="6859">
                  <c:v>2.25</c:v>
                </c:pt>
                <c:pt idx="6860">
                  <c:v>1.75</c:v>
                </c:pt>
                <c:pt idx="6861">
                  <c:v>1</c:v>
                </c:pt>
                <c:pt idx="6862">
                  <c:v>2.25</c:v>
                </c:pt>
                <c:pt idx="6863">
                  <c:v>1</c:v>
                </c:pt>
                <c:pt idx="6864">
                  <c:v>2.25</c:v>
                </c:pt>
                <c:pt idx="6865">
                  <c:v>1</c:v>
                </c:pt>
                <c:pt idx="6866">
                  <c:v>3.5</c:v>
                </c:pt>
                <c:pt idx="6867">
                  <c:v>2.5</c:v>
                </c:pt>
                <c:pt idx="6868">
                  <c:v>2.5</c:v>
                </c:pt>
                <c:pt idx="6869">
                  <c:v>2.5</c:v>
                </c:pt>
                <c:pt idx="6870">
                  <c:v>1.75</c:v>
                </c:pt>
                <c:pt idx="6871">
                  <c:v>1</c:v>
                </c:pt>
                <c:pt idx="6872">
                  <c:v>2.25</c:v>
                </c:pt>
                <c:pt idx="6873">
                  <c:v>3.5</c:v>
                </c:pt>
                <c:pt idx="6874">
                  <c:v>2.5</c:v>
                </c:pt>
                <c:pt idx="6875">
                  <c:v>2</c:v>
                </c:pt>
                <c:pt idx="6876">
                  <c:v>1</c:v>
                </c:pt>
                <c:pt idx="6877">
                  <c:v>2.25</c:v>
                </c:pt>
                <c:pt idx="6878">
                  <c:v>1</c:v>
                </c:pt>
                <c:pt idx="6879">
                  <c:v>2.25</c:v>
                </c:pt>
                <c:pt idx="6880">
                  <c:v>2.5</c:v>
                </c:pt>
                <c:pt idx="6881">
                  <c:v>3.25</c:v>
                </c:pt>
                <c:pt idx="6882">
                  <c:v>1.5</c:v>
                </c:pt>
                <c:pt idx="6883">
                  <c:v>1</c:v>
                </c:pt>
                <c:pt idx="6884">
                  <c:v>1.5</c:v>
                </c:pt>
                <c:pt idx="6885">
                  <c:v>2.5</c:v>
                </c:pt>
                <c:pt idx="6886">
                  <c:v>2.25</c:v>
                </c:pt>
                <c:pt idx="6887">
                  <c:v>3.5</c:v>
                </c:pt>
                <c:pt idx="6888">
                  <c:v>2.5</c:v>
                </c:pt>
                <c:pt idx="6889">
                  <c:v>1</c:v>
                </c:pt>
                <c:pt idx="6890">
                  <c:v>1.5</c:v>
                </c:pt>
                <c:pt idx="6891">
                  <c:v>2</c:v>
                </c:pt>
                <c:pt idx="6892">
                  <c:v>1.75</c:v>
                </c:pt>
                <c:pt idx="6893">
                  <c:v>1.5</c:v>
                </c:pt>
                <c:pt idx="6894">
                  <c:v>1</c:v>
                </c:pt>
                <c:pt idx="6895">
                  <c:v>2.5</c:v>
                </c:pt>
                <c:pt idx="6896">
                  <c:v>2</c:v>
                </c:pt>
                <c:pt idx="6897">
                  <c:v>1.75</c:v>
                </c:pt>
                <c:pt idx="6898">
                  <c:v>3</c:v>
                </c:pt>
                <c:pt idx="6899">
                  <c:v>1</c:v>
                </c:pt>
                <c:pt idx="6900">
                  <c:v>3.5</c:v>
                </c:pt>
                <c:pt idx="6901">
                  <c:v>2.5</c:v>
                </c:pt>
                <c:pt idx="6902">
                  <c:v>1</c:v>
                </c:pt>
                <c:pt idx="6903">
                  <c:v>1</c:v>
                </c:pt>
                <c:pt idx="6904">
                  <c:v>2.5</c:v>
                </c:pt>
                <c:pt idx="6905">
                  <c:v>2.5</c:v>
                </c:pt>
                <c:pt idx="6906">
                  <c:v>3.25</c:v>
                </c:pt>
                <c:pt idx="6907">
                  <c:v>1.75</c:v>
                </c:pt>
                <c:pt idx="6908">
                  <c:v>1.75</c:v>
                </c:pt>
                <c:pt idx="6909">
                  <c:v>2.25</c:v>
                </c:pt>
                <c:pt idx="6910">
                  <c:v>2.5</c:v>
                </c:pt>
                <c:pt idx="6911">
                  <c:v>2.5</c:v>
                </c:pt>
                <c:pt idx="6912">
                  <c:v>2.25</c:v>
                </c:pt>
                <c:pt idx="6913">
                  <c:v>3.25</c:v>
                </c:pt>
                <c:pt idx="6914">
                  <c:v>1.75</c:v>
                </c:pt>
                <c:pt idx="6915">
                  <c:v>2.5</c:v>
                </c:pt>
                <c:pt idx="6916">
                  <c:v>2.25</c:v>
                </c:pt>
                <c:pt idx="6917">
                  <c:v>1</c:v>
                </c:pt>
                <c:pt idx="6918">
                  <c:v>1</c:v>
                </c:pt>
                <c:pt idx="6919">
                  <c:v>2.5</c:v>
                </c:pt>
                <c:pt idx="6920">
                  <c:v>2.25</c:v>
                </c:pt>
                <c:pt idx="6921">
                  <c:v>1</c:v>
                </c:pt>
                <c:pt idx="6922">
                  <c:v>1</c:v>
                </c:pt>
                <c:pt idx="6923">
                  <c:v>1.75</c:v>
                </c:pt>
                <c:pt idx="6924">
                  <c:v>1</c:v>
                </c:pt>
                <c:pt idx="6925">
                  <c:v>1.75</c:v>
                </c:pt>
                <c:pt idx="6926">
                  <c:v>2.5</c:v>
                </c:pt>
                <c:pt idx="6927">
                  <c:v>1.75</c:v>
                </c:pt>
                <c:pt idx="6928">
                  <c:v>1.75</c:v>
                </c:pt>
                <c:pt idx="6929">
                  <c:v>2.25</c:v>
                </c:pt>
                <c:pt idx="6930">
                  <c:v>4.25</c:v>
                </c:pt>
                <c:pt idx="6931">
                  <c:v>2.5</c:v>
                </c:pt>
                <c:pt idx="6932">
                  <c:v>1</c:v>
                </c:pt>
                <c:pt idx="6933">
                  <c:v>2</c:v>
                </c:pt>
                <c:pt idx="6934">
                  <c:v>1</c:v>
                </c:pt>
                <c:pt idx="6935">
                  <c:v>1</c:v>
                </c:pt>
                <c:pt idx="6936">
                  <c:v>1.75</c:v>
                </c:pt>
                <c:pt idx="6937">
                  <c:v>3</c:v>
                </c:pt>
                <c:pt idx="6938">
                  <c:v>1.75</c:v>
                </c:pt>
                <c:pt idx="6939">
                  <c:v>2.25</c:v>
                </c:pt>
                <c:pt idx="6940">
                  <c:v>2</c:v>
                </c:pt>
                <c:pt idx="6941">
                  <c:v>3</c:v>
                </c:pt>
                <c:pt idx="6942">
                  <c:v>2.5</c:v>
                </c:pt>
                <c:pt idx="6943">
                  <c:v>1.5</c:v>
                </c:pt>
                <c:pt idx="6944">
                  <c:v>2.5</c:v>
                </c:pt>
                <c:pt idx="6945">
                  <c:v>1</c:v>
                </c:pt>
                <c:pt idx="6946">
                  <c:v>2.5</c:v>
                </c:pt>
                <c:pt idx="6947">
                  <c:v>1.75</c:v>
                </c:pt>
                <c:pt idx="6948">
                  <c:v>2.5</c:v>
                </c:pt>
                <c:pt idx="6949">
                  <c:v>2</c:v>
                </c:pt>
                <c:pt idx="6950">
                  <c:v>1.75</c:v>
                </c:pt>
                <c:pt idx="6951">
                  <c:v>2.25</c:v>
                </c:pt>
                <c:pt idx="6952">
                  <c:v>4.25</c:v>
                </c:pt>
                <c:pt idx="6953">
                  <c:v>1</c:v>
                </c:pt>
                <c:pt idx="6954">
                  <c:v>3</c:v>
                </c:pt>
                <c:pt idx="6955">
                  <c:v>2.5</c:v>
                </c:pt>
                <c:pt idx="6956">
                  <c:v>2.5</c:v>
                </c:pt>
                <c:pt idx="6957">
                  <c:v>1.75</c:v>
                </c:pt>
                <c:pt idx="6958">
                  <c:v>2</c:v>
                </c:pt>
                <c:pt idx="6959">
                  <c:v>3.5</c:v>
                </c:pt>
                <c:pt idx="6960">
                  <c:v>1.75</c:v>
                </c:pt>
                <c:pt idx="6961">
                  <c:v>2.5</c:v>
                </c:pt>
                <c:pt idx="6962">
                  <c:v>3.25</c:v>
                </c:pt>
                <c:pt idx="6963">
                  <c:v>1.75</c:v>
                </c:pt>
                <c:pt idx="6964">
                  <c:v>1</c:v>
                </c:pt>
                <c:pt idx="6965">
                  <c:v>2.75</c:v>
                </c:pt>
                <c:pt idx="6966">
                  <c:v>2.5</c:v>
                </c:pt>
                <c:pt idx="6967">
                  <c:v>2.5</c:v>
                </c:pt>
                <c:pt idx="6968">
                  <c:v>2</c:v>
                </c:pt>
                <c:pt idx="6969">
                  <c:v>2.25</c:v>
                </c:pt>
                <c:pt idx="6970">
                  <c:v>2.5</c:v>
                </c:pt>
                <c:pt idx="6971">
                  <c:v>2</c:v>
                </c:pt>
                <c:pt idx="6972">
                  <c:v>2.5</c:v>
                </c:pt>
                <c:pt idx="6973">
                  <c:v>1.75</c:v>
                </c:pt>
                <c:pt idx="6974">
                  <c:v>2.25</c:v>
                </c:pt>
                <c:pt idx="6975">
                  <c:v>2.25</c:v>
                </c:pt>
                <c:pt idx="6976">
                  <c:v>2.5</c:v>
                </c:pt>
                <c:pt idx="6977">
                  <c:v>2</c:v>
                </c:pt>
                <c:pt idx="6978">
                  <c:v>2.75</c:v>
                </c:pt>
                <c:pt idx="6979">
                  <c:v>1.75</c:v>
                </c:pt>
                <c:pt idx="6980">
                  <c:v>2.25</c:v>
                </c:pt>
                <c:pt idx="6981">
                  <c:v>1.75</c:v>
                </c:pt>
                <c:pt idx="6982">
                  <c:v>1.75</c:v>
                </c:pt>
                <c:pt idx="6983">
                  <c:v>2.5</c:v>
                </c:pt>
                <c:pt idx="6984">
                  <c:v>3.75</c:v>
                </c:pt>
                <c:pt idx="6985">
                  <c:v>2</c:v>
                </c:pt>
                <c:pt idx="6986">
                  <c:v>2.5</c:v>
                </c:pt>
                <c:pt idx="6987">
                  <c:v>1.5</c:v>
                </c:pt>
                <c:pt idx="6988">
                  <c:v>1.75</c:v>
                </c:pt>
                <c:pt idx="6989">
                  <c:v>1.5</c:v>
                </c:pt>
                <c:pt idx="6990">
                  <c:v>1.75</c:v>
                </c:pt>
                <c:pt idx="6991">
                  <c:v>3.25</c:v>
                </c:pt>
                <c:pt idx="6992">
                  <c:v>1</c:v>
                </c:pt>
                <c:pt idx="6993">
                  <c:v>2.5</c:v>
                </c:pt>
                <c:pt idx="6994">
                  <c:v>0</c:v>
                </c:pt>
                <c:pt idx="6995">
                  <c:v>1.75</c:v>
                </c:pt>
                <c:pt idx="6996">
                  <c:v>2.5</c:v>
                </c:pt>
                <c:pt idx="6997">
                  <c:v>2</c:v>
                </c:pt>
                <c:pt idx="6998">
                  <c:v>1</c:v>
                </c:pt>
                <c:pt idx="6999">
                  <c:v>2</c:v>
                </c:pt>
                <c:pt idx="7000">
                  <c:v>2</c:v>
                </c:pt>
                <c:pt idx="7001">
                  <c:v>1.5</c:v>
                </c:pt>
                <c:pt idx="7002">
                  <c:v>3</c:v>
                </c:pt>
                <c:pt idx="7003">
                  <c:v>2</c:v>
                </c:pt>
                <c:pt idx="7004">
                  <c:v>1</c:v>
                </c:pt>
                <c:pt idx="7005">
                  <c:v>1.75</c:v>
                </c:pt>
                <c:pt idx="7006">
                  <c:v>2.75</c:v>
                </c:pt>
                <c:pt idx="7007">
                  <c:v>2.25</c:v>
                </c:pt>
                <c:pt idx="7008">
                  <c:v>4.5</c:v>
                </c:pt>
                <c:pt idx="7009">
                  <c:v>1.75</c:v>
                </c:pt>
                <c:pt idx="7010">
                  <c:v>1.5</c:v>
                </c:pt>
                <c:pt idx="7011">
                  <c:v>2.75</c:v>
                </c:pt>
                <c:pt idx="7012">
                  <c:v>1</c:v>
                </c:pt>
                <c:pt idx="7013">
                  <c:v>2.5</c:v>
                </c:pt>
                <c:pt idx="7014">
                  <c:v>2</c:v>
                </c:pt>
                <c:pt idx="7015">
                  <c:v>2.25</c:v>
                </c:pt>
                <c:pt idx="7016">
                  <c:v>1.5</c:v>
                </c:pt>
                <c:pt idx="7017">
                  <c:v>1</c:v>
                </c:pt>
                <c:pt idx="7018">
                  <c:v>1.5</c:v>
                </c:pt>
                <c:pt idx="7019">
                  <c:v>2.5</c:v>
                </c:pt>
                <c:pt idx="7020">
                  <c:v>1</c:v>
                </c:pt>
                <c:pt idx="7021">
                  <c:v>2</c:v>
                </c:pt>
                <c:pt idx="7022">
                  <c:v>1.5</c:v>
                </c:pt>
                <c:pt idx="7023">
                  <c:v>2.25</c:v>
                </c:pt>
                <c:pt idx="7024">
                  <c:v>2.25</c:v>
                </c:pt>
                <c:pt idx="7025">
                  <c:v>2.5</c:v>
                </c:pt>
                <c:pt idx="7026">
                  <c:v>2.75</c:v>
                </c:pt>
                <c:pt idx="7027">
                  <c:v>2</c:v>
                </c:pt>
                <c:pt idx="7028">
                  <c:v>2.5</c:v>
                </c:pt>
                <c:pt idx="7029">
                  <c:v>1.75</c:v>
                </c:pt>
                <c:pt idx="7030">
                  <c:v>1</c:v>
                </c:pt>
                <c:pt idx="7031">
                  <c:v>1.5</c:v>
                </c:pt>
                <c:pt idx="7032">
                  <c:v>1</c:v>
                </c:pt>
                <c:pt idx="7033">
                  <c:v>2.5</c:v>
                </c:pt>
                <c:pt idx="7034">
                  <c:v>2</c:v>
                </c:pt>
                <c:pt idx="7035">
                  <c:v>5.5</c:v>
                </c:pt>
                <c:pt idx="7036">
                  <c:v>2.5</c:v>
                </c:pt>
                <c:pt idx="7037">
                  <c:v>1.75</c:v>
                </c:pt>
                <c:pt idx="7038">
                  <c:v>2.5</c:v>
                </c:pt>
                <c:pt idx="7039">
                  <c:v>1.5</c:v>
                </c:pt>
                <c:pt idx="7040">
                  <c:v>1</c:v>
                </c:pt>
                <c:pt idx="7041">
                  <c:v>2</c:v>
                </c:pt>
                <c:pt idx="7042">
                  <c:v>1</c:v>
                </c:pt>
                <c:pt idx="7043">
                  <c:v>2.5</c:v>
                </c:pt>
                <c:pt idx="7044">
                  <c:v>2.75</c:v>
                </c:pt>
                <c:pt idx="7045">
                  <c:v>2.5</c:v>
                </c:pt>
                <c:pt idx="7046">
                  <c:v>3.5</c:v>
                </c:pt>
                <c:pt idx="7047">
                  <c:v>2.5</c:v>
                </c:pt>
                <c:pt idx="7048">
                  <c:v>3</c:v>
                </c:pt>
                <c:pt idx="7049">
                  <c:v>1.75</c:v>
                </c:pt>
                <c:pt idx="7050">
                  <c:v>2.75</c:v>
                </c:pt>
                <c:pt idx="7051">
                  <c:v>2</c:v>
                </c:pt>
                <c:pt idx="7052">
                  <c:v>1.75</c:v>
                </c:pt>
                <c:pt idx="7053">
                  <c:v>2.75</c:v>
                </c:pt>
                <c:pt idx="7054">
                  <c:v>1</c:v>
                </c:pt>
                <c:pt idx="7055">
                  <c:v>2</c:v>
                </c:pt>
                <c:pt idx="7056">
                  <c:v>2.5</c:v>
                </c:pt>
                <c:pt idx="7057">
                  <c:v>2.5</c:v>
                </c:pt>
                <c:pt idx="7058">
                  <c:v>2.5</c:v>
                </c:pt>
                <c:pt idx="7059">
                  <c:v>2.75</c:v>
                </c:pt>
                <c:pt idx="7060">
                  <c:v>2.5</c:v>
                </c:pt>
                <c:pt idx="7061">
                  <c:v>2</c:v>
                </c:pt>
                <c:pt idx="7062">
                  <c:v>1.5</c:v>
                </c:pt>
                <c:pt idx="7063">
                  <c:v>2</c:v>
                </c:pt>
                <c:pt idx="7064">
                  <c:v>3.25</c:v>
                </c:pt>
                <c:pt idx="7065">
                  <c:v>3</c:v>
                </c:pt>
                <c:pt idx="7066">
                  <c:v>1</c:v>
                </c:pt>
                <c:pt idx="7067">
                  <c:v>1</c:v>
                </c:pt>
                <c:pt idx="7068">
                  <c:v>1.75</c:v>
                </c:pt>
                <c:pt idx="7069">
                  <c:v>2.5</c:v>
                </c:pt>
                <c:pt idx="7070">
                  <c:v>2.5</c:v>
                </c:pt>
                <c:pt idx="7071">
                  <c:v>1.75</c:v>
                </c:pt>
                <c:pt idx="7072">
                  <c:v>1</c:v>
                </c:pt>
                <c:pt idx="7073">
                  <c:v>1</c:v>
                </c:pt>
                <c:pt idx="7074">
                  <c:v>2.5</c:v>
                </c:pt>
                <c:pt idx="7075">
                  <c:v>1.75</c:v>
                </c:pt>
                <c:pt idx="7076">
                  <c:v>4</c:v>
                </c:pt>
                <c:pt idx="7077">
                  <c:v>3.25</c:v>
                </c:pt>
                <c:pt idx="7078">
                  <c:v>2.5</c:v>
                </c:pt>
                <c:pt idx="7079">
                  <c:v>2.5</c:v>
                </c:pt>
                <c:pt idx="7080">
                  <c:v>2.5</c:v>
                </c:pt>
                <c:pt idx="7081">
                  <c:v>2.5</c:v>
                </c:pt>
                <c:pt idx="7082">
                  <c:v>3</c:v>
                </c:pt>
                <c:pt idx="7083">
                  <c:v>2.75</c:v>
                </c:pt>
                <c:pt idx="7084">
                  <c:v>2.25</c:v>
                </c:pt>
                <c:pt idx="7085">
                  <c:v>2.5</c:v>
                </c:pt>
                <c:pt idx="7086">
                  <c:v>2</c:v>
                </c:pt>
                <c:pt idx="7087">
                  <c:v>1.75</c:v>
                </c:pt>
                <c:pt idx="7088">
                  <c:v>1</c:v>
                </c:pt>
                <c:pt idx="7089">
                  <c:v>1</c:v>
                </c:pt>
                <c:pt idx="7090">
                  <c:v>3.5</c:v>
                </c:pt>
                <c:pt idx="7091">
                  <c:v>2.25</c:v>
                </c:pt>
                <c:pt idx="7092">
                  <c:v>1.75</c:v>
                </c:pt>
                <c:pt idx="7093">
                  <c:v>2.5</c:v>
                </c:pt>
                <c:pt idx="7094">
                  <c:v>2.25</c:v>
                </c:pt>
                <c:pt idx="7095">
                  <c:v>2.5</c:v>
                </c:pt>
                <c:pt idx="7096">
                  <c:v>3</c:v>
                </c:pt>
                <c:pt idx="7097">
                  <c:v>3.5</c:v>
                </c:pt>
                <c:pt idx="7098">
                  <c:v>3</c:v>
                </c:pt>
                <c:pt idx="7099">
                  <c:v>1.75</c:v>
                </c:pt>
                <c:pt idx="7100">
                  <c:v>2.5</c:v>
                </c:pt>
                <c:pt idx="7101">
                  <c:v>1</c:v>
                </c:pt>
                <c:pt idx="7102">
                  <c:v>3.5</c:v>
                </c:pt>
                <c:pt idx="7103">
                  <c:v>1</c:v>
                </c:pt>
                <c:pt idx="7104">
                  <c:v>1.5</c:v>
                </c:pt>
                <c:pt idx="7105">
                  <c:v>1</c:v>
                </c:pt>
                <c:pt idx="7106">
                  <c:v>2.5</c:v>
                </c:pt>
                <c:pt idx="7107">
                  <c:v>2.5</c:v>
                </c:pt>
                <c:pt idx="7108">
                  <c:v>2.5</c:v>
                </c:pt>
                <c:pt idx="7109">
                  <c:v>1</c:v>
                </c:pt>
                <c:pt idx="7110">
                  <c:v>2.25</c:v>
                </c:pt>
                <c:pt idx="7111">
                  <c:v>1.5</c:v>
                </c:pt>
                <c:pt idx="7112">
                  <c:v>2</c:v>
                </c:pt>
                <c:pt idx="7113">
                  <c:v>2.5</c:v>
                </c:pt>
                <c:pt idx="7114">
                  <c:v>1</c:v>
                </c:pt>
                <c:pt idx="7115">
                  <c:v>2.5</c:v>
                </c:pt>
                <c:pt idx="7116">
                  <c:v>2.75</c:v>
                </c:pt>
                <c:pt idx="7117">
                  <c:v>1.5</c:v>
                </c:pt>
                <c:pt idx="7118">
                  <c:v>2</c:v>
                </c:pt>
                <c:pt idx="7119">
                  <c:v>1.75</c:v>
                </c:pt>
                <c:pt idx="7120">
                  <c:v>3.5</c:v>
                </c:pt>
                <c:pt idx="7121">
                  <c:v>1.75</c:v>
                </c:pt>
                <c:pt idx="7122">
                  <c:v>1.5</c:v>
                </c:pt>
                <c:pt idx="7123">
                  <c:v>2</c:v>
                </c:pt>
                <c:pt idx="7124">
                  <c:v>1</c:v>
                </c:pt>
                <c:pt idx="7125">
                  <c:v>1.75</c:v>
                </c:pt>
                <c:pt idx="7126">
                  <c:v>1.5</c:v>
                </c:pt>
                <c:pt idx="7127">
                  <c:v>3.5</c:v>
                </c:pt>
                <c:pt idx="7128">
                  <c:v>2.5</c:v>
                </c:pt>
                <c:pt idx="7129">
                  <c:v>1.5</c:v>
                </c:pt>
                <c:pt idx="7130">
                  <c:v>1.5</c:v>
                </c:pt>
                <c:pt idx="7131">
                  <c:v>1</c:v>
                </c:pt>
                <c:pt idx="7132">
                  <c:v>2.25</c:v>
                </c:pt>
                <c:pt idx="7133">
                  <c:v>1</c:v>
                </c:pt>
                <c:pt idx="7134">
                  <c:v>1.5</c:v>
                </c:pt>
                <c:pt idx="7135">
                  <c:v>2.75</c:v>
                </c:pt>
                <c:pt idx="7136">
                  <c:v>1</c:v>
                </c:pt>
                <c:pt idx="7137">
                  <c:v>3.25</c:v>
                </c:pt>
                <c:pt idx="7138">
                  <c:v>3</c:v>
                </c:pt>
                <c:pt idx="7139">
                  <c:v>1</c:v>
                </c:pt>
                <c:pt idx="7140">
                  <c:v>2</c:v>
                </c:pt>
                <c:pt idx="7141">
                  <c:v>2.5</c:v>
                </c:pt>
                <c:pt idx="7142">
                  <c:v>1.75</c:v>
                </c:pt>
                <c:pt idx="7143">
                  <c:v>1.5</c:v>
                </c:pt>
                <c:pt idx="7144">
                  <c:v>2.5</c:v>
                </c:pt>
                <c:pt idx="7145">
                  <c:v>2.5</c:v>
                </c:pt>
                <c:pt idx="7146">
                  <c:v>2.25</c:v>
                </c:pt>
                <c:pt idx="7147">
                  <c:v>2</c:v>
                </c:pt>
                <c:pt idx="7148">
                  <c:v>1.75</c:v>
                </c:pt>
                <c:pt idx="7149">
                  <c:v>3</c:v>
                </c:pt>
                <c:pt idx="7150">
                  <c:v>1</c:v>
                </c:pt>
                <c:pt idx="7151">
                  <c:v>2.25</c:v>
                </c:pt>
                <c:pt idx="7152">
                  <c:v>2.5</c:v>
                </c:pt>
                <c:pt idx="7153">
                  <c:v>3</c:v>
                </c:pt>
                <c:pt idx="7154">
                  <c:v>2.5</c:v>
                </c:pt>
                <c:pt idx="7155">
                  <c:v>2.5</c:v>
                </c:pt>
                <c:pt idx="7156">
                  <c:v>1</c:v>
                </c:pt>
                <c:pt idx="7157">
                  <c:v>1</c:v>
                </c:pt>
                <c:pt idx="7158">
                  <c:v>2</c:v>
                </c:pt>
                <c:pt idx="7159">
                  <c:v>1.75</c:v>
                </c:pt>
                <c:pt idx="7160">
                  <c:v>4.5</c:v>
                </c:pt>
                <c:pt idx="7161">
                  <c:v>3.5</c:v>
                </c:pt>
                <c:pt idx="7162">
                  <c:v>1.75</c:v>
                </c:pt>
                <c:pt idx="7163">
                  <c:v>2</c:v>
                </c:pt>
                <c:pt idx="7164">
                  <c:v>1.5</c:v>
                </c:pt>
                <c:pt idx="7165">
                  <c:v>2.75</c:v>
                </c:pt>
                <c:pt idx="7166">
                  <c:v>2</c:v>
                </c:pt>
                <c:pt idx="7167">
                  <c:v>1.5</c:v>
                </c:pt>
                <c:pt idx="7168">
                  <c:v>2.5</c:v>
                </c:pt>
                <c:pt idx="7169">
                  <c:v>1</c:v>
                </c:pt>
                <c:pt idx="7170">
                  <c:v>2.5</c:v>
                </c:pt>
                <c:pt idx="7171">
                  <c:v>2.5</c:v>
                </c:pt>
                <c:pt idx="7172">
                  <c:v>2.5</c:v>
                </c:pt>
                <c:pt idx="7173">
                  <c:v>2.25</c:v>
                </c:pt>
                <c:pt idx="7174">
                  <c:v>1</c:v>
                </c:pt>
                <c:pt idx="7175">
                  <c:v>1.5</c:v>
                </c:pt>
                <c:pt idx="7176">
                  <c:v>1.75</c:v>
                </c:pt>
                <c:pt idx="7177">
                  <c:v>2.5</c:v>
                </c:pt>
                <c:pt idx="7178">
                  <c:v>1.75</c:v>
                </c:pt>
                <c:pt idx="7179">
                  <c:v>1.75</c:v>
                </c:pt>
                <c:pt idx="7180">
                  <c:v>2.5</c:v>
                </c:pt>
                <c:pt idx="7181">
                  <c:v>1.75</c:v>
                </c:pt>
                <c:pt idx="7182">
                  <c:v>1.75</c:v>
                </c:pt>
                <c:pt idx="7183">
                  <c:v>1</c:v>
                </c:pt>
                <c:pt idx="7184">
                  <c:v>2.5</c:v>
                </c:pt>
                <c:pt idx="7185">
                  <c:v>2.5</c:v>
                </c:pt>
                <c:pt idx="7186">
                  <c:v>1</c:v>
                </c:pt>
                <c:pt idx="7187">
                  <c:v>2.5</c:v>
                </c:pt>
                <c:pt idx="7188">
                  <c:v>2.25</c:v>
                </c:pt>
                <c:pt idx="7189">
                  <c:v>1.75</c:v>
                </c:pt>
                <c:pt idx="7190">
                  <c:v>2.5</c:v>
                </c:pt>
                <c:pt idx="7191">
                  <c:v>4.5</c:v>
                </c:pt>
                <c:pt idx="7192">
                  <c:v>1.75</c:v>
                </c:pt>
                <c:pt idx="7193">
                  <c:v>2.5</c:v>
                </c:pt>
                <c:pt idx="7194">
                  <c:v>2</c:v>
                </c:pt>
                <c:pt idx="7195">
                  <c:v>1</c:v>
                </c:pt>
                <c:pt idx="7196">
                  <c:v>1</c:v>
                </c:pt>
                <c:pt idx="7197">
                  <c:v>2</c:v>
                </c:pt>
                <c:pt idx="7198">
                  <c:v>2</c:v>
                </c:pt>
                <c:pt idx="7199">
                  <c:v>3</c:v>
                </c:pt>
                <c:pt idx="7200">
                  <c:v>4</c:v>
                </c:pt>
                <c:pt idx="7201">
                  <c:v>1.75</c:v>
                </c:pt>
                <c:pt idx="7202">
                  <c:v>4.5</c:v>
                </c:pt>
                <c:pt idx="7203">
                  <c:v>3.5</c:v>
                </c:pt>
                <c:pt idx="7204">
                  <c:v>1</c:v>
                </c:pt>
                <c:pt idx="7205">
                  <c:v>2.25</c:v>
                </c:pt>
                <c:pt idx="7206">
                  <c:v>2.75</c:v>
                </c:pt>
                <c:pt idx="7207">
                  <c:v>2.5</c:v>
                </c:pt>
                <c:pt idx="7208">
                  <c:v>1</c:v>
                </c:pt>
                <c:pt idx="7209">
                  <c:v>2.5</c:v>
                </c:pt>
                <c:pt idx="7210">
                  <c:v>2.75</c:v>
                </c:pt>
                <c:pt idx="7211">
                  <c:v>1</c:v>
                </c:pt>
                <c:pt idx="7212">
                  <c:v>2.5</c:v>
                </c:pt>
                <c:pt idx="7213">
                  <c:v>1.5</c:v>
                </c:pt>
                <c:pt idx="7214">
                  <c:v>1.5</c:v>
                </c:pt>
                <c:pt idx="7215">
                  <c:v>2.75</c:v>
                </c:pt>
                <c:pt idx="7216">
                  <c:v>2.25</c:v>
                </c:pt>
                <c:pt idx="7217">
                  <c:v>2.5</c:v>
                </c:pt>
                <c:pt idx="7218">
                  <c:v>1.75</c:v>
                </c:pt>
                <c:pt idx="7219">
                  <c:v>2.5</c:v>
                </c:pt>
                <c:pt idx="7220">
                  <c:v>2.5</c:v>
                </c:pt>
                <c:pt idx="7221">
                  <c:v>3</c:v>
                </c:pt>
                <c:pt idx="7222">
                  <c:v>2.25</c:v>
                </c:pt>
                <c:pt idx="7223">
                  <c:v>3</c:v>
                </c:pt>
                <c:pt idx="7224">
                  <c:v>2.5</c:v>
                </c:pt>
                <c:pt idx="7225">
                  <c:v>2</c:v>
                </c:pt>
                <c:pt idx="7226">
                  <c:v>1</c:v>
                </c:pt>
                <c:pt idx="7227">
                  <c:v>2.25</c:v>
                </c:pt>
                <c:pt idx="7228">
                  <c:v>2.25</c:v>
                </c:pt>
                <c:pt idx="7229">
                  <c:v>1</c:v>
                </c:pt>
                <c:pt idx="7230">
                  <c:v>2.5</c:v>
                </c:pt>
                <c:pt idx="7231">
                  <c:v>2.5</c:v>
                </c:pt>
                <c:pt idx="7232">
                  <c:v>2</c:v>
                </c:pt>
                <c:pt idx="7233">
                  <c:v>2.25</c:v>
                </c:pt>
                <c:pt idx="7234">
                  <c:v>2.25</c:v>
                </c:pt>
                <c:pt idx="7235">
                  <c:v>3.25</c:v>
                </c:pt>
                <c:pt idx="7236">
                  <c:v>4.25</c:v>
                </c:pt>
                <c:pt idx="7237">
                  <c:v>2.5</c:v>
                </c:pt>
                <c:pt idx="7238">
                  <c:v>2.75</c:v>
                </c:pt>
                <c:pt idx="7239">
                  <c:v>2</c:v>
                </c:pt>
                <c:pt idx="7240">
                  <c:v>1.75</c:v>
                </c:pt>
                <c:pt idx="7241">
                  <c:v>2.5</c:v>
                </c:pt>
                <c:pt idx="7242">
                  <c:v>2.75</c:v>
                </c:pt>
                <c:pt idx="7243">
                  <c:v>3</c:v>
                </c:pt>
                <c:pt idx="7244">
                  <c:v>1.5</c:v>
                </c:pt>
                <c:pt idx="7245">
                  <c:v>1</c:v>
                </c:pt>
                <c:pt idx="7246">
                  <c:v>1</c:v>
                </c:pt>
                <c:pt idx="7247">
                  <c:v>2.5</c:v>
                </c:pt>
                <c:pt idx="7248">
                  <c:v>2</c:v>
                </c:pt>
                <c:pt idx="7249">
                  <c:v>1.5</c:v>
                </c:pt>
                <c:pt idx="7250">
                  <c:v>3</c:v>
                </c:pt>
                <c:pt idx="7251">
                  <c:v>1.5</c:v>
                </c:pt>
                <c:pt idx="7252">
                  <c:v>8</c:v>
                </c:pt>
                <c:pt idx="7253">
                  <c:v>2.5</c:v>
                </c:pt>
                <c:pt idx="7254">
                  <c:v>3</c:v>
                </c:pt>
                <c:pt idx="7255">
                  <c:v>1</c:v>
                </c:pt>
                <c:pt idx="7256">
                  <c:v>1.75</c:v>
                </c:pt>
                <c:pt idx="7257">
                  <c:v>2.5</c:v>
                </c:pt>
                <c:pt idx="7258">
                  <c:v>2.5</c:v>
                </c:pt>
                <c:pt idx="7259">
                  <c:v>2</c:v>
                </c:pt>
                <c:pt idx="7260">
                  <c:v>3</c:v>
                </c:pt>
                <c:pt idx="7261">
                  <c:v>1</c:v>
                </c:pt>
                <c:pt idx="7262">
                  <c:v>2</c:v>
                </c:pt>
                <c:pt idx="7263">
                  <c:v>3</c:v>
                </c:pt>
                <c:pt idx="7264">
                  <c:v>1.75</c:v>
                </c:pt>
                <c:pt idx="7265">
                  <c:v>2.5</c:v>
                </c:pt>
                <c:pt idx="7266">
                  <c:v>1.5</c:v>
                </c:pt>
                <c:pt idx="7267">
                  <c:v>2.75</c:v>
                </c:pt>
                <c:pt idx="7268">
                  <c:v>1.75</c:v>
                </c:pt>
                <c:pt idx="7269">
                  <c:v>3.25</c:v>
                </c:pt>
                <c:pt idx="7270">
                  <c:v>3.5</c:v>
                </c:pt>
                <c:pt idx="7271">
                  <c:v>2.5</c:v>
                </c:pt>
                <c:pt idx="7272">
                  <c:v>3.75</c:v>
                </c:pt>
                <c:pt idx="7273">
                  <c:v>1</c:v>
                </c:pt>
                <c:pt idx="7274">
                  <c:v>1</c:v>
                </c:pt>
                <c:pt idx="7275">
                  <c:v>1</c:v>
                </c:pt>
                <c:pt idx="7276">
                  <c:v>2.5</c:v>
                </c:pt>
                <c:pt idx="7277">
                  <c:v>1</c:v>
                </c:pt>
                <c:pt idx="7278">
                  <c:v>2.5</c:v>
                </c:pt>
                <c:pt idx="7279">
                  <c:v>1.75</c:v>
                </c:pt>
                <c:pt idx="7280">
                  <c:v>4.25</c:v>
                </c:pt>
                <c:pt idx="7281">
                  <c:v>2</c:v>
                </c:pt>
                <c:pt idx="7282">
                  <c:v>2.5</c:v>
                </c:pt>
                <c:pt idx="7283">
                  <c:v>2.5</c:v>
                </c:pt>
                <c:pt idx="7284">
                  <c:v>1</c:v>
                </c:pt>
                <c:pt idx="7285">
                  <c:v>1.75</c:v>
                </c:pt>
                <c:pt idx="7286">
                  <c:v>2.5</c:v>
                </c:pt>
                <c:pt idx="7287">
                  <c:v>1</c:v>
                </c:pt>
                <c:pt idx="7288">
                  <c:v>2.25</c:v>
                </c:pt>
                <c:pt idx="7289">
                  <c:v>2</c:v>
                </c:pt>
                <c:pt idx="7290">
                  <c:v>2.25</c:v>
                </c:pt>
                <c:pt idx="7291">
                  <c:v>1.75</c:v>
                </c:pt>
                <c:pt idx="7292">
                  <c:v>2.5</c:v>
                </c:pt>
                <c:pt idx="7293">
                  <c:v>2</c:v>
                </c:pt>
                <c:pt idx="7294">
                  <c:v>1.75</c:v>
                </c:pt>
                <c:pt idx="7295">
                  <c:v>1</c:v>
                </c:pt>
                <c:pt idx="7296">
                  <c:v>2.5</c:v>
                </c:pt>
                <c:pt idx="7297">
                  <c:v>1</c:v>
                </c:pt>
                <c:pt idx="7298">
                  <c:v>3.25</c:v>
                </c:pt>
                <c:pt idx="7299">
                  <c:v>1</c:v>
                </c:pt>
                <c:pt idx="7300">
                  <c:v>1.75</c:v>
                </c:pt>
                <c:pt idx="7301">
                  <c:v>2.5</c:v>
                </c:pt>
                <c:pt idx="7302">
                  <c:v>2.5</c:v>
                </c:pt>
                <c:pt idx="7303">
                  <c:v>2.5</c:v>
                </c:pt>
                <c:pt idx="7304">
                  <c:v>1</c:v>
                </c:pt>
                <c:pt idx="7305">
                  <c:v>2.75</c:v>
                </c:pt>
                <c:pt idx="7306">
                  <c:v>1.75</c:v>
                </c:pt>
                <c:pt idx="7307">
                  <c:v>2.5</c:v>
                </c:pt>
                <c:pt idx="7308">
                  <c:v>2.5</c:v>
                </c:pt>
                <c:pt idx="7309">
                  <c:v>1</c:v>
                </c:pt>
                <c:pt idx="7310">
                  <c:v>2.5</c:v>
                </c:pt>
                <c:pt idx="7311">
                  <c:v>4</c:v>
                </c:pt>
                <c:pt idx="7312">
                  <c:v>2.25</c:v>
                </c:pt>
                <c:pt idx="7313">
                  <c:v>3</c:v>
                </c:pt>
                <c:pt idx="7314">
                  <c:v>2.5</c:v>
                </c:pt>
                <c:pt idx="7315">
                  <c:v>1.5</c:v>
                </c:pt>
                <c:pt idx="7316">
                  <c:v>2</c:v>
                </c:pt>
                <c:pt idx="7317">
                  <c:v>1.5</c:v>
                </c:pt>
                <c:pt idx="7318">
                  <c:v>2.5</c:v>
                </c:pt>
                <c:pt idx="7319">
                  <c:v>1</c:v>
                </c:pt>
                <c:pt idx="7320">
                  <c:v>2</c:v>
                </c:pt>
                <c:pt idx="7321">
                  <c:v>1.75</c:v>
                </c:pt>
                <c:pt idx="7322">
                  <c:v>2.5</c:v>
                </c:pt>
                <c:pt idx="7323">
                  <c:v>1</c:v>
                </c:pt>
                <c:pt idx="7324">
                  <c:v>2.5</c:v>
                </c:pt>
                <c:pt idx="7325">
                  <c:v>1.5</c:v>
                </c:pt>
                <c:pt idx="7326">
                  <c:v>1</c:v>
                </c:pt>
                <c:pt idx="7327">
                  <c:v>1</c:v>
                </c:pt>
                <c:pt idx="7328">
                  <c:v>2.25</c:v>
                </c:pt>
                <c:pt idx="7329">
                  <c:v>2.25</c:v>
                </c:pt>
                <c:pt idx="7330">
                  <c:v>2.5</c:v>
                </c:pt>
                <c:pt idx="7331">
                  <c:v>1</c:v>
                </c:pt>
                <c:pt idx="7332">
                  <c:v>1</c:v>
                </c:pt>
                <c:pt idx="7333">
                  <c:v>2.25</c:v>
                </c:pt>
                <c:pt idx="7334">
                  <c:v>1.75</c:v>
                </c:pt>
                <c:pt idx="7335">
                  <c:v>1.75</c:v>
                </c:pt>
                <c:pt idx="7336">
                  <c:v>3.5</c:v>
                </c:pt>
                <c:pt idx="7337">
                  <c:v>3.5</c:v>
                </c:pt>
                <c:pt idx="7338">
                  <c:v>1</c:v>
                </c:pt>
                <c:pt idx="7339">
                  <c:v>2.5</c:v>
                </c:pt>
                <c:pt idx="7340">
                  <c:v>1</c:v>
                </c:pt>
                <c:pt idx="7341">
                  <c:v>3</c:v>
                </c:pt>
                <c:pt idx="7342">
                  <c:v>1</c:v>
                </c:pt>
                <c:pt idx="7343">
                  <c:v>3.25</c:v>
                </c:pt>
                <c:pt idx="7344">
                  <c:v>2.5</c:v>
                </c:pt>
                <c:pt idx="7345">
                  <c:v>2.5</c:v>
                </c:pt>
                <c:pt idx="7346">
                  <c:v>3.75</c:v>
                </c:pt>
                <c:pt idx="7347">
                  <c:v>1.75</c:v>
                </c:pt>
                <c:pt idx="7348">
                  <c:v>2</c:v>
                </c:pt>
                <c:pt idx="7349">
                  <c:v>2</c:v>
                </c:pt>
                <c:pt idx="7350">
                  <c:v>3.5</c:v>
                </c:pt>
                <c:pt idx="7351">
                  <c:v>1.75</c:v>
                </c:pt>
                <c:pt idx="7352">
                  <c:v>1.75</c:v>
                </c:pt>
                <c:pt idx="7353">
                  <c:v>2.5</c:v>
                </c:pt>
                <c:pt idx="7354">
                  <c:v>1</c:v>
                </c:pt>
                <c:pt idx="7355">
                  <c:v>3</c:v>
                </c:pt>
                <c:pt idx="7356">
                  <c:v>2</c:v>
                </c:pt>
                <c:pt idx="7357">
                  <c:v>1.75</c:v>
                </c:pt>
                <c:pt idx="7358">
                  <c:v>3.5</c:v>
                </c:pt>
                <c:pt idx="7359">
                  <c:v>2.75</c:v>
                </c:pt>
                <c:pt idx="7360">
                  <c:v>1.5</c:v>
                </c:pt>
                <c:pt idx="7361">
                  <c:v>2.5</c:v>
                </c:pt>
                <c:pt idx="7362">
                  <c:v>2</c:v>
                </c:pt>
                <c:pt idx="7363">
                  <c:v>2.25</c:v>
                </c:pt>
                <c:pt idx="7364">
                  <c:v>2.5</c:v>
                </c:pt>
                <c:pt idx="7365">
                  <c:v>2.75</c:v>
                </c:pt>
                <c:pt idx="7366">
                  <c:v>1.5</c:v>
                </c:pt>
                <c:pt idx="7367">
                  <c:v>1.5</c:v>
                </c:pt>
                <c:pt idx="7368">
                  <c:v>2.5</c:v>
                </c:pt>
                <c:pt idx="7369">
                  <c:v>1.75</c:v>
                </c:pt>
                <c:pt idx="7370">
                  <c:v>2</c:v>
                </c:pt>
                <c:pt idx="7371">
                  <c:v>1</c:v>
                </c:pt>
                <c:pt idx="7372">
                  <c:v>3</c:v>
                </c:pt>
                <c:pt idx="7373">
                  <c:v>1.75</c:v>
                </c:pt>
                <c:pt idx="7374">
                  <c:v>2.25</c:v>
                </c:pt>
                <c:pt idx="7375">
                  <c:v>1</c:v>
                </c:pt>
                <c:pt idx="7376">
                  <c:v>1.5</c:v>
                </c:pt>
                <c:pt idx="7377">
                  <c:v>1.5</c:v>
                </c:pt>
                <c:pt idx="7378">
                  <c:v>1</c:v>
                </c:pt>
                <c:pt idx="7379">
                  <c:v>2.75</c:v>
                </c:pt>
                <c:pt idx="7380">
                  <c:v>1.75</c:v>
                </c:pt>
                <c:pt idx="7381">
                  <c:v>1.75</c:v>
                </c:pt>
                <c:pt idx="7382">
                  <c:v>1.75</c:v>
                </c:pt>
                <c:pt idx="7383">
                  <c:v>1.75</c:v>
                </c:pt>
                <c:pt idx="7384">
                  <c:v>1</c:v>
                </c:pt>
                <c:pt idx="7385">
                  <c:v>2.5</c:v>
                </c:pt>
                <c:pt idx="7386">
                  <c:v>2.5</c:v>
                </c:pt>
                <c:pt idx="7387">
                  <c:v>3.25</c:v>
                </c:pt>
                <c:pt idx="7388">
                  <c:v>3.25</c:v>
                </c:pt>
                <c:pt idx="7389">
                  <c:v>2.5</c:v>
                </c:pt>
                <c:pt idx="7390">
                  <c:v>2.75</c:v>
                </c:pt>
                <c:pt idx="7391">
                  <c:v>2.5</c:v>
                </c:pt>
                <c:pt idx="7392">
                  <c:v>2.75</c:v>
                </c:pt>
                <c:pt idx="7393">
                  <c:v>2.75</c:v>
                </c:pt>
                <c:pt idx="7394">
                  <c:v>2.25</c:v>
                </c:pt>
                <c:pt idx="7395">
                  <c:v>1</c:v>
                </c:pt>
                <c:pt idx="7396">
                  <c:v>1.75</c:v>
                </c:pt>
                <c:pt idx="7397">
                  <c:v>1.75</c:v>
                </c:pt>
                <c:pt idx="7398">
                  <c:v>2.5</c:v>
                </c:pt>
                <c:pt idx="7399">
                  <c:v>1.75</c:v>
                </c:pt>
                <c:pt idx="7400">
                  <c:v>1</c:v>
                </c:pt>
                <c:pt idx="7401">
                  <c:v>1.75</c:v>
                </c:pt>
                <c:pt idx="7402">
                  <c:v>1.75</c:v>
                </c:pt>
                <c:pt idx="7403">
                  <c:v>1.75</c:v>
                </c:pt>
                <c:pt idx="7404">
                  <c:v>3.5</c:v>
                </c:pt>
                <c:pt idx="7405">
                  <c:v>2.5</c:v>
                </c:pt>
                <c:pt idx="7406">
                  <c:v>2.5</c:v>
                </c:pt>
                <c:pt idx="7407">
                  <c:v>2.75</c:v>
                </c:pt>
                <c:pt idx="7408">
                  <c:v>2</c:v>
                </c:pt>
                <c:pt idx="7409">
                  <c:v>2.5</c:v>
                </c:pt>
                <c:pt idx="7410">
                  <c:v>1.75</c:v>
                </c:pt>
                <c:pt idx="7411">
                  <c:v>1.5</c:v>
                </c:pt>
                <c:pt idx="7412">
                  <c:v>2.75</c:v>
                </c:pt>
                <c:pt idx="7413">
                  <c:v>2</c:v>
                </c:pt>
                <c:pt idx="7414">
                  <c:v>1</c:v>
                </c:pt>
                <c:pt idx="7415">
                  <c:v>4.5</c:v>
                </c:pt>
                <c:pt idx="7416">
                  <c:v>1.5</c:v>
                </c:pt>
                <c:pt idx="7417">
                  <c:v>3</c:v>
                </c:pt>
                <c:pt idx="7418">
                  <c:v>1</c:v>
                </c:pt>
                <c:pt idx="7419">
                  <c:v>1.75</c:v>
                </c:pt>
                <c:pt idx="7420">
                  <c:v>1</c:v>
                </c:pt>
                <c:pt idx="7421">
                  <c:v>1</c:v>
                </c:pt>
                <c:pt idx="7422">
                  <c:v>1</c:v>
                </c:pt>
                <c:pt idx="7423">
                  <c:v>3.5</c:v>
                </c:pt>
                <c:pt idx="7424">
                  <c:v>1</c:v>
                </c:pt>
                <c:pt idx="7425">
                  <c:v>2.5</c:v>
                </c:pt>
                <c:pt idx="7426">
                  <c:v>3.5</c:v>
                </c:pt>
                <c:pt idx="7427">
                  <c:v>1.75</c:v>
                </c:pt>
                <c:pt idx="7428">
                  <c:v>2.5</c:v>
                </c:pt>
                <c:pt idx="7429">
                  <c:v>1.75</c:v>
                </c:pt>
                <c:pt idx="7430">
                  <c:v>2.5</c:v>
                </c:pt>
                <c:pt idx="7431">
                  <c:v>1</c:v>
                </c:pt>
                <c:pt idx="7432">
                  <c:v>3.5</c:v>
                </c:pt>
                <c:pt idx="7433">
                  <c:v>3.5</c:v>
                </c:pt>
                <c:pt idx="7434">
                  <c:v>2.5</c:v>
                </c:pt>
                <c:pt idx="7435">
                  <c:v>2.75</c:v>
                </c:pt>
                <c:pt idx="7436">
                  <c:v>3</c:v>
                </c:pt>
                <c:pt idx="7437">
                  <c:v>2.25</c:v>
                </c:pt>
                <c:pt idx="7438">
                  <c:v>2.25</c:v>
                </c:pt>
                <c:pt idx="7439">
                  <c:v>1.75</c:v>
                </c:pt>
                <c:pt idx="7440">
                  <c:v>3.75</c:v>
                </c:pt>
                <c:pt idx="7441">
                  <c:v>1.75</c:v>
                </c:pt>
                <c:pt idx="7442">
                  <c:v>2.25</c:v>
                </c:pt>
                <c:pt idx="7443">
                  <c:v>2</c:v>
                </c:pt>
                <c:pt idx="7444">
                  <c:v>2.5</c:v>
                </c:pt>
                <c:pt idx="7445">
                  <c:v>2.5</c:v>
                </c:pt>
                <c:pt idx="7446">
                  <c:v>3</c:v>
                </c:pt>
                <c:pt idx="7447">
                  <c:v>1</c:v>
                </c:pt>
                <c:pt idx="7448">
                  <c:v>2.5</c:v>
                </c:pt>
                <c:pt idx="7449">
                  <c:v>1.75</c:v>
                </c:pt>
                <c:pt idx="7450">
                  <c:v>2.5</c:v>
                </c:pt>
                <c:pt idx="7451">
                  <c:v>1</c:v>
                </c:pt>
                <c:pt idx="7452">
                  <c:v>1.75</c:v>
                </c:pt>
                <c:pt idx="7453">
                  <c:v>1.75</c:v>
                </c:pt>
                <c:pt idx="7454">
                  <c:v>1.5</c:v>
                </c:pt>
                <c:pt idx="7455">
                  <c:v>2.5</c:v>
                </c:pt>
                <c:pt idx="7456">
                  <c:v>2.5</c:v>
                </c:pt>
                <c:pt idx="7457">
                  <c:v>2</c:v>
                </c:pt>
                <c:pt idx="7458">
                  <c:v>3.5</c:v>
                </c:pt>
                <c:pt idx="7459">
                  <c:v>1</c:v>
                </c:pt>
                <c:pt idx="7460">
                  <c:v>1.75</c:v>
                </c:pt>
                <c:pt idx="7461">
                  <c:v>2.75</c:v>
                </c:pt>
                <c:pt idx="7462">
                  <c:v>1</c:v>
                </c:pt>
                <c:pt idx="7463">
                  <c:v>2.5</c:v>
                </c:pt>
                <c:pt idx="7464">
                  <c:v>2.5</c:v>
                </c:pt>
                <c:pt idx="7465">
                  <c:v>2</c:v>
                </c:pt>
                <c:pt idx="7466">
                  <c:v>2.5</c:v>
                </c:pt>
                <c:pt idx="7467">
                  <c:v>2.5</c:v>
                </c:pt>
                <c:pt idx="7468">
                  <c:v>2.5</c:v>
                </c:pt>
                <c:pt idx="7469">
                  <c:v>2.25</c:v>
                </c:pt>
                <c:pt idx="7470">
                  <c:v>1.75</c:v>
                </c:pt>
                <c:pt idx="7471">
                  <c:v>2.5</c:v>
                </c:pt>
                <c:pt idx="7472">
                  <c:v>2.5</c:v>
                </c:pt>
                <c:pt idx="7473">
                  <c:v>2.5</c:v>
                </c:pt>
                <c:pt idx="7474">
                  <c:v>1.75</c:v>
                </c:pt>
                <c:pt idx="7475">
                  <c:v>1</c:v>
                </c:pt>
                <c:pt idx="7476">
                  <c:v>1</c:v>
                </c:pt>
                <c:pt idx="7477">
                  <c:v>2.75</c:v>
                </c:pt>
                <c:pt idx="7478">
                  <c:v>1</c:v>
                </c:pt>
                <c:pt idx="7479">
                  <c:v>2.5</c:v>
                </c:pt>
                <c:pt idx="7480">
                  <c:v>1</c:v>
                </c:pt>
                <c:pt idx="7481">
                  <c:v>2.75</c:v>
                </c:pt>
                <c:pt idx="7482">
                  <c:v>2.5</c:v>
                </c:pt>
                <c:pt idx="7483">
                  <c:v>3</c:v>
                </c:pt>
                <c:pt idx="7484">
                  <c:v>3</c:v>
                </c:pt>
                <c:pt idx="7485">
                  <c:v>2.5</c:v>
                </c:pt>
                <c:pt idx="7486">
                  <c:v>1.5</c:v>
                </c:pt>
                <c:pt idx="7487">
                  <c:v>2.5</c:v>
                </c:pt>
                <c:pt idx="7488">
                  <c:v>1.5</c:v>
                </c:pt>
                <c:pt idx="7489">
                  <c:v>2.5</c:v>
                </c:pt>
                <c:pt idx="7490">
                  <c:v>1</c:v>
                </c:pt>
                <c:pt idx="7491">
                  <c:v>1.75</c:v>
                </c:pt>
                <c:pt idx="7492">
                  <c:v>1.5</c:v>
                </c:pt>
                <c:pt idx="7493">
                  <c:v>3.5</c:v>
                </c:pt>
                <c:pt idx="7494">
                  <c:v>2.5</c:v>
                </c:pt>
                <c:pt idx="7495">
                  <c:v>3</c:v>
                </c:pt>
                <c:pt idx="7496">
                  <c:v>2.5</c:v>
                </c:pt>
                <c:pt idx="7497">
                  <c:v>1.5</c:v>
                </c:pt>
                <c:pt idx="7498">
                  <c:v>1.5</c:v>
                </c:pt>
                <c:pt idx="7499">
                  <c:v>1</c:v>
                </c:pt>
                <c:pt idx="7500">
                  <c:v>2.5</c:v>
                </c:pt>
                <c:pt idx="7501">
                  <c:v>2.25</c:v>
                </c:pt>
                <c:pt idx="7502">
                  <c:v>1</c:v>
                </c:pt>
                <c:pt idx="7503">
                  <c:v>1</c:v>
                </c:pt>
                <c:pt idx="7504">
                  <c:v>2.5</c:v>
                </c:pt>
                <c:pt idx="7505">
                  <c:v>1.75</c:v>
                </c:pt>
                <c:pt idx="7506">
                  <c:v>3.25</c:v>
                </c:pt>
                <c:pt idx="7507">
                  <c:v>1.5</c:v>
                </c:pt>
                <c:pt idx="7508">
                  <c:v>1.5</c:v>
                </c:pt>
                <c:pt idx="7509">
                  <c:v>1</c:v>
                </c:pt>
                <c:pt idx="7510">
                  <c:v>1.75</c:v>
                </c:pt>
                <c:pt idx="7511">
                  <c:v>1</c:v>
                </c:pt>
                <c:pt idx="7512">
                  <c:v>2.75</c:v>
                </c:pt>
                <c:pt idx="7513">
                  <c:v>1</c:v>
                </c:pt>
                <c:pt idx="7514">
                  <c:v>1.75</c:v>
                </c:pt>
                <c:pt idx="7515">
                  <c:v>2</c:v>
                </c:pt>
                <c:pt idx="7516">
                  <c:v>2.5</c:v>
                </c:pt>
                <c:pt idx="7517">
                  <c:v>2</c:v>
                </c:pt>
                <c:pt idx="7518">
                  <c:v>1.5</c:v>
                </c:pt>
                <c:pt idx="7519">
                  <c:v>1</c:v>
                </c:pt>
                <c:pt idx="7520">
                  <c:v>1.5</c:v>
                </c:pt>
                <c:pt idx="7521">
                  <c:v>1.5</c:v>
                </c:pt>
                <c:pt idx="7522">
                  <c:v>2.5</c:v>
                </c:pt>
                <c:pt idx="7523">
                  <c:v>1</c:v>
                </c:pt>
                <c:pt idx="7524">
                  <c:v>1.5</c:v>
                </c:pt>
                <c:pt idx="7525">
                  <c:v>2</c:v>
                </c:pt>
                <c:pt idx="7526">
                  <c:v>2.75</c:v>
                </c:pt>
                <c:pt idx="7527">
                  <c:v>2</c:v>
                </c:pt>
                <c:pt idx="7528">
                  <c:v>1</c:v>
                </c:pt>
                <c:pt idx="7529">
                  <c:v>2.25</c:v>
                </c:pt>
                <c:pt idx="7530">
                  <c:v>2</c:v>
                </c:pt>
                <c:pt idx="7531">
                  <c:v>2.5</c:v>
                </c:pt>
                <c:pt idx="7532">
                  <c:v>2.5</c:v>
                </c:pt>
                <c:pt idx="7533">
                  <c:v>1</c:v>
                </c:pt>
                <c:pt idx="7534">
                  <c:v>2.5</c:v>
                </c:pt>
                <c:pt idx="7535">
                  <c:v>2.25</c:v>
                </c:pt>
                <c:pt idx="7536">
                  <c:v>3</c:v>
                </c:pt>
                <c:pt idx="7537">
                  <c:v>2</c:v>
                </c:pt>
                <c:pt idx="7538">
                  <c:v>1.75</c:v>
                </c:pt>
                <c:pt idx="7539">
                  <c:v>1.5</c:v>
                </c:pt>
                <c:pt idx="7540">
                  <c:v>2.75</c:v>
                </c:pt>
                <c:pt idx="7541">
                  <c:v>1.75</c:v>
                </c:pt>
                <c:pt idx="7542">
                  <c:v>1.75</c:v>
                </c:pt>
                <c:pt idx="7543">
                  <c:v>1</c:v>
                </c:pt>
                <c:pt idx="7544">
                  <c:v>2.25</c:v>
                </c:pt>
                <c:pt idx="7545">
                  <c:v>4.5</c:v>
                </c:pt>
                <c:pt idx="7546">
                  <c:v>1.5</c:v>
                </c:pt>
                <c:pt idx="7547">
                  <c:v>1</c:v>
                </c:pt>
                <c:pt idx="7548">
                  <c:v>1</c:v>
                </c:pt>
                <c:pt idx="7549">
                  <c:v>1</c:v>
                </c:pt>
                <c:pt idx="7550">
                  <c:v>3.25</c:v>
                </c:pt>
                <c:pt idx="7551">
                  <c:v>1</c:v>
                </c:pt>
                <c:pt idx="7552">
                  <c:v>1.75</c:v>
                </c:pt>
                <c:pt idx="7553">
                  <c:v>2.25</c:v>
                </c:pt>
                <c:pt idx="7554">
                  <c:v>2</c:v>
                </c:pt>
                <c:pt idx="7555">
                  <c:v>2.25</c:v>
                </c:pt>
                <c:pt idx="7556">
                  <c:v>2.5</c:v>
                </c:pt>
                <c:pt idx="7557">
                  <c:v>1</c:v>
                </c:pt>
                <c:pt idx="7558">
                  <c:v>1.5</c:v>
                </c:pt>
                <c:pt idx="7559">
                  <c:v>2.5</c:v>
                </c:pt>
                <c:pt idx="7560">
                  <c:v>2.5</c:v>
                </c:pt>
                <c:pt idx="7561">
                  <c:v>2.25</c:v>
                </c:pt>
                <c:pt idx="7562">
                  <c:v>1.5</c:v>
                </c:pt>
                <c:pt idx="7563">
                  <c:v>3</c:v>
                </c:pt>
                <c:pt idx="7564">
                  <c:v>1.75</c:v>
                </c:pt>
                <c:pt idx="7565">
                  <c:v>2.5</c:v>
                </c:pt>
                <c:pt idx="7566">
                  <c:v>3.5</c:v>
                </c:pt>
                <c:pt idx="7567">
                  <c:v>1.5</c:v>
                </c:pt>
                <c:pt idx="7568">
                  <c:v>2.75</c:v>
                </c:pt>
                <c:pt idx="7569">
                  <c:v>2.5</c:v>
                </c:pt>
                <c:pt idx="7570">
                  <c:v>2.25</c:v>
                </c:pt>
                <c:pt idx="7571">
                  <c:v>2</c:v>
                </c:pt>
                <c:pt idx="7572">
                  <c:v>2.5</c:v>
                </c:pt>
                <c:pt idx="7573">
                  <c:v>1.75</c:v>
                </c:pt>
                <c:pt idx="7574">
                  <c:v>2.25</c:v>
                </c:pt>
                <c:pt idx="7575">
                  <c:v>1</c:v>
                </c:pt>
                <c:pt idx="7576">
                  <c:v>2.5</c:v>
                </c:pt>
                <c:pt idx="7577">
                  <c:v>2.5</c:v>
                </c:pt>
                <c:pt idx="7578">
                  <c:v>3.5</c:v>
                </c:pt>
                <c:pt idx="7579">
                  <c:v>3.5</c:v>
                </c:pt>
                <c:pt idx="7580">
                  <c:v>2.5</c:v>
                </c:pt>
                <c:pt idx="7581">
                  <c:v>2.25</c:v>
                </c:pt>
                <c:pt idx="7582">
                  <c:v>1.75</c:v>
                </c:pt>
                <c:pt idx="7583">
                  <c:v>1.75</c:v>
                </c:pt>
                <c:pt idx="7584">
                  <c:v>1</c:v>
                </c:pt>
                <c:pt idx="7585">
                  <c:v>1</c:v>
                </c:pt>
                <c:pt idx="7586">
                  <c:v>1</c:v>
                </c:pt>
                <c:pt idx="7587">
                  <c:v>2.5</c:v>
                </c:pt>
                <c:pt idx="7588">
                  <c:v>1.75</c:v>
                </c:pt>
                <c:pt idx="7589">
                  <c:v>2</c:v>
                </c:pt>
                <c:pt idx="7590">
                  <c:v>2.25</c:v>
                </c:pt>
                <c:pt idx="7591">
                  <c:v>2.5</c:v>
                </c:pt>
                <c:pt idx="7592">
                  <c:v>2.25</c:v>
                </c:pt>
                <c:pt idx="7593">
                  <c:v>2</c:v>
                </c:pt>
                <c:pt idx="7594">
                  <c:v>2</c:v>
                </c:pt>
                <c:pt idx="7595">
                  <c:v>2</c:v>
                </c:pt>
                <c:pt idx="7596">
                  <c:v>1.75</c:v>
                </c:pt>
                <c:pt idx="7597">
                  <c:v>1.75</c:v>
                </c:pt>
                <c:pt idx="7598">
                  <c:v>2.5</c:v>
                </c:pt>
                <c:pt idx="7599">
                  <c:v>2</c:v>
                </c:pt>
                <c:pt idx="7600">
                  <c:v>1</c:v>
                </c:pt>
                <c:pt idx="7601">
                  <c:v>2.75</c:v>
                </c:pt>
                <c:pt idx="7602">
                  <c:v>1.75</c:v>
                </c:pt>
                <c:pt idx="7603">
                  <c:v>1.75</c:v>
                </c:pt>
                <c:pt idx="7604">
                  <c:v>2</c:v>
                </c:pt>
                <c:pt idx="7605">
                  <c:v>3</c:v>
                </c:pt>
                <c:pt idx="7606">
                  <c:v>0.75</c:v>
                </c:pt>
                <c:pt idx="7607">
                  <c:v>2.5</c:v>
                </c:pt>
                <c:pt idx="7608">
                  <c:v>1.75</c:v>
                </c:pt>
                <c:pt idx="7609">
                  <c:v>1.5</c:v>
                </c:pt>
                <c:pt idx="7610">
                  <c:v>1.75</c:v>
                </c:pt>
                <c:pt idx="7611">
                  <c:v>2.5</c:v>
                </c:pt>
                <c:pt idx="7612">
                  <c:v>2.5</c:v>
                </c:pt>
                <c:pt idx="7613">
                  <c:v>1</c:v>
                </c:pt>
                <c:pt idx="7614">
                  <c:v>1.75</c:v>
                </c:pt>
                <c:pt idx="7615">
                  <c:v>1.75</c:v>
                </c:pt>
                <c:pt idx="7616">
                  <c:v>2.5</c:v>
                </c:pt>
                <c:pt idx="7617">
                  <c:v>1.75</c:v>
                </c:pt>
                <c:pt idx="7618">
                  <c:v>1.75</c:v>
                </c:pt>
                <c:pt idx="7619">
                  <c:v>1</c:v>
                </c:pt>
                <c:pt idx="7620">
                  <c:v>1</c:v>
                </c:pt>
                <c:pt idx="7621">
                  <c:v>1</c:v>
                </c:pt>
                <c:pt idx="7622">
                  <c:v>1.75</c:v>
                </c:pt>
                <c:pt idx="7623">
                  <c:v>1.75</c:v>
                </c:pt>
                <c:pt idx="7624">
                  <c:v>1</c:v>
                </c:pt>
                <c:pt idx="7625">
                  <c:v>1</c:v>
                </c:pt>
                <c:pt idx="7626">
                  <c:v>3</c:v>
                </c:pt>
                <c:pt idx="7627">
                  <c:v>1</c:v>
                </c:pt>
                <c:pt idx="7628">
                  <c:v>2</c:v>
                </c:pt>
                <c:pt idx="7629">
                  <c:v>1.75</c:v>
                </c:pt>
                <c:pt idx="7630">
                  <c:v>3.5</c:v>
                </c:pt>
                <c:pt idx="7631">
                  <c:v>2.5</c:v>
                </c:pt>
                <c:pt idx="7632">
                  <c:v>1.75</c:v>
                </c:pt>
                <c:pt idx="7633">
                  <c:v>2.5</c:v>
                </c:pt>
                <c:pt idx="7634">
                  <c:v>1</c:v>
                </c:pt>
                <c:pt idx="7635">
                  <c:v>1</c:v>
                </c:pt>
                <c:pt idx="7636">
                  <c:v>0.75</c:v>
                </c:pt>
                <c:pt idx="7637">
                  <c:v>1</c:v>
                </c:pt>
                <c:pt idx="7638">
                  <c:v>2.5</c:v>
                </c:pt>
                <c:pt idx="7639">
                  <c:v>1</c:v>
                </c:pt>
                <c:pt idx="7640">
                  <c:v>2.5</c:v>
                </c:pt>
                <c:pt idx="7641">
                  <c:v>1.75</c:v>
                </c:pt>
                <c:pt idx="7642">
                  <c:v>1</c:v>
                </c:pt>
                <c:pt idx="7643">
                  <c:v>1</c:v>
                </c:pt>
                <c:pt idx="7644">
                  <c:v>2.5</c:v>
                </c:pt>
                <c:pt idx="7645">
                  <c:v>1</c:v>
                </c:pt>
                <c:pt idx="7646">
                  <c:v>2</c:v>
                </c:pt>
                <c:pt idx="7647">
                  <c:v>3.25</c:v>
                </c:pt>
                <c:pt idx="7648">
                  <c:v>1</c:v>
                </c:pt>
                <c:pt idx="7649">
                  <c:v>2.75</c:v>
                </c:pt>
                <c:pt idx="7650">
                  <c:v>2.5</c:v>
                </c:pt>
                <c:pt idx="7651">
                  <c:v>4.5</c:v>
                </c:pt>
                <c:pt idx="7652">
                  <c:v>3.5</c:v>
                </c:pt>
                <c:pt idx="7653">
                  <c:v>3.5</c:v>
                </c:pt>
                <c:pt idx="7654">
                  <c:v>2.5</c:v>
                </c:pt>
                <c:pt idx="7655">
                  <c:v>2.75</c:v>
                </c:pt>
                <c:pt idx="7656">
                  <c:v>2.5</c:v>
                </c:pt>
                <c:pt idx="7657">
                  <c:v>1</c:v>
                </c:pt>
                <c:pt idx="7658">
                  <c:v>2.25</c:v>
                </c:pt>
                <c:pt idx="7659">
                  <c:v>2.5</c:v>
                </c:pt>
                <c:pt idx="7660">
                  <c:v>1.75</c:v>
                </c:pt>
                <c:pt idx="7661">
                  <c:v>1.75</c:v>
                </c:pt>
                <c:pt idx="7662">
                  <c:v>2.25</c:v>
                </c:pt>
                <c:pt idx="7663">
                  <c:v>3</c:v>
                </c:pt>
                <c:pt idx="7664">
                  <c:v>1</c:v>
                </c:pt>
                <c:pt idx="7665">
                  <c:v>1.5</c:v>
                </c:pt>
                <c:pt idx="7666">
                  <c:v>1</c:v>
                </c:pt>
                <c:pt idx="7667">
                  <c:v>1.5</c:v>
                </c:pt>
                <c:pt idx="7668">
                  <c:v>4.5</c:v>
                </c:pt>
                <c:pt idx="7669">
                  <c:v>3.5</c:v>
                </c:pt>
                <c:pt idx="7670">
                  <c:v>2.5</c:v>
                </c:pt>
                <c:pt idx="7671">
                  <c:v>2.5</c:v>
                </c:pt>
                <c:pt idx="7672">
                  <c:v>1</c:v>
                </c:pt>
                <c:pt idx="7673">
                  <c:v>3</c:v>
                </c:pt>
                <c:pt idx="7674">
                  <c:v>1.75</c:v>
                </c:pt>
                <c:pt idx="7675">
                  <c:v>2</c:v>
                </c:pt>
                <c:pt idx="7676">
                  <c:v>1</c:v>
                </c:pt>
                <c:pt idx="7677">
                  <c:v>2.25</c:v>
                </c:pt>
                <c:pt idx="7678">
                  <c:v>1.75</c:v>
                </c:pt>
                <c:pt idx="7679">
                  <c:v>1.75</c:v>
                </c:pt>
                <c:pt idx="7680">
                  <c:v>1.5</c:v>
                </c:pt>
                <c:pt idx="7681">
                  <c:v>4</c:v>
                </c:pt>
                <c:pt idx="7682">
                  <c:v>1</c:v>
                </c:pt>
                <c:pt idx="7683">
                  <c:v>2</c:v>
                </c:pt>
                <c:pt idx="7684">
                  <c:v>1.75</c:v>
                </c:pt>
                <c:pt idx="7685">
                  <c:v>2.75</c:v>
                </c:pt>
                <c:pt idx="7686">
                  <c:v>2.25</c:v>
                </c:pt>
                <c:pt idx="7687">
                  <c:v>2.5</c:v>
                </c:pt>
                <c:pt idx="7688">
                  <c:v>1</c:v>
                </c:pt>
                <c:pt idx="7689">
                  <c:v>1</c:v>
                </c:pt>
                <c:pt idx="7690">
                  <c:v>2</c:v>
                </c:pt>
                <c:pt idx="7691">
                  <c:v>2.25</c:v>
                </c:pt>
                <c:pt idx="7692">
                  <c:v>2.5</c:v>
                </c:pt>
                <c:pt idx="7693">
                  <c:v>2</c:v>
                </c:pt>
                <c:pt idx="7694">
                  <c:v>1.75</c:v>
                </c:pt>
                <c:pt idx="7695">
                  <c:v>2.5</c:v>
                </c:pt>
                <c:pt idx="7696">
                  <c:v>2</c:v>
                </c:pt>
                <c:pt idx="7697">
                  <c:v>2.75</c:v>
                </c:pt>
                <c:pt idx="7698">
                  <c:v>2.5</c:v>
                </c:pt>
                <c:pt idx="7699">
                  <c:v>1</c:v>
                </c:pt>
                <c:pt idx="7700">
                  <c:v>2.75</c:v>
                </c:pt>
                <c:pt idx="7701">
                  <c:v>1.5</c:v>
                </c:pt>
                <c:pt idx="7702">
                  <c:v>2</c:v>
                </c:pt>
                <c:pt idx="7703">
                  <c:v>2</c:v>
                </c:pt>
                <c:pt idx="7704">
                  <c:v>1</c:v>
                </c:pt>
                <c:pt idx="7705">
                  <c:v>2.25</c:v>
                </c:pt>
                <c:pt idx="7706">
                  <c:v>2.5</c:v>
                </c:pt>
                <c:pt idx="7707">
                  <c:v>1.5</c:v>
                </c:pt>
                <c:pt idx="7708">
                  <c:v>2</c:v>
                </c:pt>
                <c:pt idx="7709">
                  <c:v>2.5</c:v>
                </c:pt>
                <c:pt idx="7710">
                  <c:v>4.25</c:v>
                </c:pt>
                <c:pt idx="7711">
                  <c:v>2.5</c:v>
                </c:pt>
                <c:pt idx="7712">
                  <c:v>2.75</c:v>
                </c:pt>
                <c:pt idx="7713">
                  <c:v>1</c:v>
                </c:pt>
                <c:pt idx="7714">
                  <c:v>1.75</c:v>
                </c:pt>
                <c:pt idx="7715">
                  <c:v>1.5</c:v>
                </c:pt>
                <c:pt idx="7716">
                  <c:v>1</c:v>
                </c:pt>
                <c:pt idx="7717">
                  <c:v>2.5</c:v>
                </c:pt>
                <c:pt idx="7718">
                  <c:v>1</c:v>
                </c:pt>
                <c:pt idx="7719">
                  <c:v>1.75</c:v>
                </c:pt>
                <c:pt idx="7720">
                  <c:v>2.75</c:v>
                </c:pt>
                <c:pt idx="7721">
                  <c:v>1</c:v>
                </c:pt>
                <c:pt idx="7722">
                  <c:v>1.75</c:v>
                </c:pt>
                <c:pt idx="7723">
                  <c:v>1.75</c:v>
                </c:pt>
                <c:pt idx="7724">
                  <c:v>3.25</c:v>
                </c:pt>
                <c:pt idx="7725">
                  <c:v>2.25</c:v>
                </c:pt>
                <c:pt idx="7726">
                  <c:v>2.5</c:v>
                </c:pt>
                <c:pt idx="7727">
                  <c:v>1</c:v>
                </c:pt>
                <c:pt idx="7728">
                  <c:v>2.5</c:v>
                </c:pt>
                <c:pt idx="7729">
                  <c:v>2</c:v>
                </c:pt>
                <c:pt idx="7730">
                  <c:v>2.5</c:v>
                </c:pt>
                <c:pt idx="7731">
                  <c:v>2.5</c:v>
                </c:pt>
                <c:pt idx="7732">
                  <c:v>1</c:v>
                </c:pt>
                <c:pt idx="7733">
                  <c:v>2.25</c:v>
                </c:pt>
                <c:pt idx="7734">
                  <c:v>2.25</c:v>
                </c:pt>
                <c:pt idx="7735">
                  <c:v>1</c:v>
                </c:pt>
                <c:pt idx="7736">
                  <c:v>2.5</c:v>
                </c:pt>
                <c:pt idx="7737">
                  <c:v>3.25</c:v>
                </c:pt>
                <c:pt idx="7738">
                  <c:v>3.5</c:v>
                </c:pt>
                <c:pt idx="7739">
                  <c:v>1.5</c:v>
                </c:pt>
                <c:pt idx="7740">
                  <c:v>1.5</c:v>
                </c:pt>
                <c:pt idx="7741">
                  <c:v>1</c:v>
                </c:pt>
                <c:pt idx="7742">
                  <c:v>2.5</c:v>
                </c:pt>
                <c:pt idx="7743">
                  <c:v>2.5</c:v>
                </c:pt>
                <c:pt idx="7744">
                  <c:v>2</c:v>
                </c:pt>
                <c:pt idx="7745">
                  <c:v>1</c:v>
                </c:pt>
                <c:pt idx="7746">
                  <c:v>1</c:v>
                </c:pt>
                <c:pt idx="7747">
                  <c:v>2</c:v>
                </c:pt>
                <c:pt idx="7748">
                  <c:v>1</c:v>
                </c:pt>
                <c:pt idx="7749">
                  <c:v>1.75</c:v>
                </c:pt>
                <c:pt idx="7750">
                  <c:v>1</c:v>
                </c:pt>
                <c:pt idx="7751">
                  <c:v>2.25</c:v>
                </c:pt>
                <c:pt idx="7752">
                  <c:v>2</c:v>
                </c:pt>
                <c:pt idx="7753">
                  <c:v>1.5</c:v>
                </c:pt>
                <c:pt idx="7754">
                  <c:v>1</c:v>
                </c:pt>
                <c:pt idx="7755">
                  <c:v>1.75</c:v>
                </c:pt>
                <c:pt idx="7756">
                  <c:v>1</c:v>
                </c:pt>
                <c:pt idx="7757">
                  <c:v>1.5</c:v>
                </c:pt>
                <c:pt idx="7758">
                  <c:v>1.5</c:v>
                </c:pt>
                <c:pt idx="7759">
                  <c:v>2.75</c:v>
                </c:pt>
                <c:pt idx="7760">
                  <c:v>1</c:v>
                </c:pt>
                <c:pt idx="7761">
                  <c:v>1</c:v>
                </c:pt>
                <c:pt idx="7762">
                  <c:v>1.5</c:v>
                </c:pt>
                <c:pt idx="7763">
                  <c:v>2</c:v>
                </c:pt>
                <c:pt idx="7764">
                  <c:v>1.5</c:v>
                </c:pt>
                <c:pt idx="7765">
                  <c:v>1.5</c:v>
                </c:pt>
                <c:pt idx="7766">
                  <c:v>3</c:v>
                </c:pt>
                <c:pt idx="7767">
                  <c:v>1</c:v>
                </c:pt>
                <c:pt idx="7768">
                  <c:v>1</c:v>
                </c:pt>
                <c:pt idx="7769">
                  <c:v>3.5</c:v>
                </c:pt>
                <c:pt idx="7770">
                  <c:v>2.25</c:v>
                </c:pt>
                <c:pt idx="7771">
                  <c:v>2</c:v>
                </c:pt>
                <c:pt idx="7772">
                  <c:v>1</c:v>
                </c:pt>
                <c:pt idx="7773">
                  <c:v>1.5</c:v>
                </c:pt>
                <c:pt idx="7774">
                  <c:v>2.5</c:v>
                </c:pt>
                <c:pt idx="7775">
                  <c:v>2.5</c:v>
                </c:pt>
                <c:pt idx="7776">
                  <c:v>1</c:v>
                </c:pt>
                <c:pt idx="7777">
                  <c:v>2.5</c:v>
                </c:pt>
                <c:pt idx="7778">
                  <c:v>1</c:v>
                </c:pt>
                <c:pt idx="7779">
                  <c:v>2.5</c:v>
                </c:pt>
                <c:pt idx="7780">
                  <c:v>2</c:v>
                </c:pt>
                <c:pt idx="7781">
                  <c:v>2.5</c:v>
                </c:pt>
                <c:pt idx="7782">
                  <c:v>1</c:v>
                </c:pt>
                <c:pt idx="7783">
                  <c:v>1</c:v>
                </c:pt>
                <c:pt idx="7784">
                  <c:v>2.75</c:v>
                </c:pt>
                <c:pt idx="7785">
                  <c:v>1</c:v>
                </c:pt>
                <c:pt idx="7786">
                  <c:v>1.75</c:v>
                </c:pt>
                <c:pt idx="7787">
                  <c:v>1</c:v>
                </c:pt>
                <c:pt idx="7788">
                  <c:v>2.75</c:v>
                </c:pt>
                <c:pt idx="7789">
                  <c:v>1.75</c:v>
                </c:pt>
                <c:pt idx="7790">
                  <c:v>1</c:v>
                </c:pt>
                <c:pt idx="7791">
                  <c:v>1</c:v>
                </c:pt>
                <c:pt idx="7792">
                  <c:v>2.25</c:v>
                </c:pt>
                <c:pt idx="7793">
                  <c:v>2.25</c:v>
                </c:pt>
                <c:pt idx="7794">
                  <c:v>2.5</c:v>
                </c:pt>
                <c:pt idx="7795">
                  <c:v>1.5</c:v>
                </c:pt>
                <c:pt idx="7796">
                  <c:v>3.25</c:v>
                </c:pt>
                <c:pt idx="7797">
                  <c:v>2.5</c:v>
                </c:pt>
                <c:pt idx="7798">
                  <c:v>2.25</c:v>
                </c:pt>
                <c:pt idx="7799">
                  <c:v>1</c:v>
                </c:pt>
                <c:pt idx="7800">
                  <c:v>2.5</c:v>
                </c:pt>
                <c:pt idx="7801">
                  <c:v>2.5</c:v>
                </c:pt>
                <c:pt idx="7802">
                  <c:v>2.5</c:v>
                </c:pt>
                <c:pt idx="7803">
                  <c:v>1</c:v>
                </c:pt>
                <c:pt idx="7804">
                  <c:v>1.5</c:v>
                </c:pt>
                <c:pt idx="7805">
                  <c:v>2.5</c:v>
                </c:pt>
                <c:pt idx="7806">
                  <c:v>1.75</c:v>
                </c:pt>
                <c:pt idx="7807">
                  <c:v>1</c:v>
                </c:pt>
                <c:pt idx="7808">
                  <c:v>3.5</c:v>
                </c:pt>
                <c:pt idx="7809">
                  <c:v>2.25</c:v>
                </c:pt>
                <c:pt idx="7810">
                  <c:v>1</c:v>
                </c:pt>
                <c:pt idx="7811">
                  <c:v>1.75</c:v>
                </c:pt>
                <c:pt idx="7812">
                  <c:v>1.75</c:v>
                </c:pt>
                <c:pt idx="7813">
                  <c:v>3.25</c:v>
                </c:pt>
                <c:pt idx="7814">
                  <c:v>1</c:v>
                </c:pt>
                <c:pt idx="7815">
                  <c:v>3</c:v>
                </c:pt>
                <c:pt idx="7816">
                  <c:v>2.5</c:v>
                </c:pt>
                <c:pt idx="7817">
                  <c:v>1.75</c:v>
                </c:pt>
                <c:pt idx="7818">
                  <c:v>2.5</c:v>
                </c:pt>
                <c:pt idx="7819">
                  <c:v>1</c:v>
                </c:pt>
                <c:pt idx="7820">
                  <c:v>1.5</c:v>
                </c:pt>
                <c:pt idx="7821">
                  <c:v>3.25</c:v>
                </c:pt>
                <c:pt idx="7822">
                  <c:v>1</c:v>
                </c:pt>
                <c:pt idx="7823">
                  <c:v>2.75</c:v>
                </c:pt>
                <c:pt idx="7824">
                  <c:v>1</c:v>
                </c:pt>
                <c:pt idx="7825">
                  <c:v>1</c:v>
                </c:pt>
                <c:pt idx="7826">
                  <c:v>1</c:v>
                </c:pt>
                <c:pt idx="7827">
                  <c:v>2.5</c:v>
                </c:pt>
                <c:pt idx="7828">
                  <c:v>2</c:v>
                </c:pt>
                <c:pt idx="7829">
                  <c:v>1</c:v>
                </c:pt>
                <c:pt idx="7830">
                  <c:v>2.5</c:v>
                </c:pt>
                <c:pt idx="7831">
                  <c:v>1</c:v>
                </c:pt>
                <c:pt idx="7832">
                  <c:v>2</c:v>
                </c:pt>
                <c:pt idx="7833">
                  <c:v>2.5</c:v>
                </c:pt>
                <c:pt idx="7834">
                  <c:v>2.5</c:v>
                </c:pt>
                <c:pt idx="7835">
                  <c:v>2.75</c:v>
                </c:pt>
                <c:pt idx="7836">
                  <c:v>1</c:v>
                </c:pt>
                <c:pt idx="7837">
                  <c:v>2</c:v>
                </c:pt>
                <c:pt idx="7838">
                  <c:v>1.5</c:v>
                </c:pt>
                <c:pt idx="7839">
                  <c:v>2.5</c:v>
                </c:pt>
                <c:pt idx="7840">
                  <c:v>2.75</c:v>
                </c:pt>
                <c:pt idx="7841">
                  <c:v>2.75</c:v>
                </c:pt>
                <c:pt idx="7842">
                  <c:v>3</c:v>
                </c:pt>
                <c:pt idx="7843">
                  <c:v>1</c:v>
                </c:pt>
                <c:pt idx="7844">
                  <c:v>3.5</c:v>
                </c:pt>
                <c:pt idx="7845">
                  <c:v>3.5</c:v>
                </c:pt>
                <c:pt idx="7846">
                  <c:v>3.5</c:v>
                </c:pt>
                <c:pt idx="7847">
                  <c:v>1</c:v>
                </c:pt>
                <c:pt idx="7848">
                  <c:v>1</c:v>
                </c:pt>
                <c:pt idx="7849">
                  <c:v>1</c:v>
                </c:pt>
                <c:pt idx="7850">
                  <c:v>2.75</c:v>
                </c:pt>
                <c:pt idx="7851">
                  <c:v>1</c:v>
                </c:pt>
                <c:pt idx="7852">
                  <c:v>2.75</c:v>
                </c:pt>
                <c:pt idx="7853">
                  <c:v>1.5</c:v>
                </c:pt>
                <c:pt idx="7854">
                  <c:v>3.25</c:v>
                </c:pt>
                <c:pt idx="7855">
                  <c:v>1</c:v>
                </c:pt>
                <c:pt idx="7856">
                  <c:v>2</c:v>
                </c:pt>
                <c:pt idx="7857">
                  <c:v>1.75</c:v>
                </c:pt>
                <c:pt idx="7858">
                  <c:v>2.5</c:v>
                </c:pt>
                <c:pt idx="7859">
                  <c:v>2.25</c:v>
                </c:pt>
                <c:pt idx="7860">
                  <c:v>3.25</c:v>
                </c:pt>
                <c:pt idx="7861">
                  <c:v>2.5</c:v>
                </c:pt>
                <c:pt idx="7862">
                  <c:v>1</c:v>
                </c:pt>
                <c:pt idx="7863">
                  <c:v>2.5</c:v>
                </c:pt>
                <c:pt idx="7864">
                  <c:v>1</c:v>
                </c:pt>
                <c:pt idx="7865">
                  <c:v>1</c:v>
                </c:pt>
                <c:pt idx="7866">
                  <c:v>1</c:v>
                </c:pt>
                <c:pt idx="7867">
                  <c:v>2.5</c:v>
                </c:pt>
                <c:pt idx="7868">
                  <c:v>3.5</c:v>
                </c:pt>
                <c:pt idx="7869">
                  <c:v>2</c:v>
                </c:pt>
                <c:pt idx="7870">
                  <c:v>2.75</c:v>
                </c:pt>
                <c:pt idx="7871">
                  <c:v>1.5</c:v>
                </c:pt>
                <c:pt idx="7872">
                  <c:v>2.75</c:v>
                </c:pt>
                <c:pt idx="7873">
                  <c:v>1.75</c:v>
                </c:pt>
                <c:pt idx="7874">
                  <c:v>1</c:v>
                </c:pt>
                <c:pt idx="7875">
                  <c:v>2.5</c:v>
                </c:pt>
                <c:pt idx="7876">
                  <c:v>2</c:v>
                </c:pt>
                <c:pt idx="7877">
                  <c:v>1</c:v>
                </c:pt>
                <c:pt idx="7878">
                  <c:v>1</c:v>
                </c:pt>
                <c:pt idx="7879">
                  <c:v>2.5</c:v>
                </c:pt>
                <c:pt idx="7880">
                  <c:v>1</c:v>
                </c:pt>
                <c:pt idx="7881">
                  <c:v>2.25</c:v>
                </c:pt>
                <c:pt idx="7882">
                  <c:v>2</c:v>
                </c:pt>
                <c:pt idx="7883">
                  <c:v>3.5</c:v>
                </c:pt>
                <c:pt idx="7884">
                  <c:v>2.5</c:v>
                </c:pt>
                <c:pt idx="7885">
                  <c:v>2</c:v>
                </c:pt>
                <c:pt idx="7886">
                  <c:v>2.25</c:v>
                </c:pt>
                <c:pt idx="7887">
                  <c:v>2</c:v>
                </c:pt>
                <c:pt idx="7888">
                  <c:v>2</c:v>
                </c:pt>
                <c:pt idx="7889">
                  <c:v>2.5</c:v>
                </c:pt>
                <c:pt idx="7890">
                  <c:v>1.5</c:v>
                </c:pt>
                <c:pt idx="7891">
                  <c:v>2.75</c:v>
                </c:pt>
                <c:pt idx="7892">
                  <c:v>1.5</c:v>
                </c:pt>
                <c:pt idx="7893">
                  <c:v>1.5</c:v>
                </c:pt>
                <c:pt idx="7894">
                  <c:v>1</c:v>
                </c:pt>
                <c:pt idx="7895">
                  <c:v>1.5</c:v>
                </c:pt>
                <c:pt idx="7896">
                  <c:v>1</c:v>
                </c:pt>
                <c:pt idx="7897">
                  <c:v>2.25</c:v>
                </c:pt>
                <c:pt idx="7898">
                  <c:v>1</c:v>
                </c:pt>
                <c:pt idx="7899">
                  <c:v>2.5</c:v>
                </c:pt>
                <c:pt idx="7900">
                  <c:v>1.75</c:v>
                </c:pt>
                <c:pt idx="7901">
                  <c:v>2</c:v>
                </c:pt>
                <c:pt idx="7902">
                  <c:v>2</c:v>
                </c:pt>
                <c:pt idx="7903">
                  <c:v>1</c:v>
                </c:pt>
                <c:pt idx="7904">
                  <c:v>1.75</c:v>
                </c:pt>
                <c:pt idx="7905">
                  <c:v>1.75</c:v>
                </c:pt>
                <c:pt idx="7906">
                  <c:v>2.5</c:v>
                </c:pt>
                <c:pt idx="7907">
                  <c:v>5</c:v>
                </c:pt>
                <c:pt idx="7908">
                  <c:v>1.75</c:v>
                </c:pt>
                <c:pt idx="7909">
                  <c:v>1.75</c:v>
                </c:pt>
                <c:pt idx="7910">
                  <c:v>2.5</c:v>
                </c:pt>
                <c:pt idx="7911">
                  <c:v>2.25</c:v>
                </c:pt>
                <c:pt idx="7912">
                  <c:v>2.25</c:v>
                </c:pt>
                <c:pt idx="7913">
                  <c:v>2.5</c:v>
                </c:pt>
                <c:pt idx="7914">
                  <c:v>3.5</c:v>
                </c:pt>
                <c:pt idx="7915">
                  <c:v>2.5</c:v>
                </c:pt>
                <c:pt idx="7916">
                  <c:v>2.25</c:v>
                </c:pt>
                <c:pt idx="7917">
                  <c:v>2.25</c:v>
                </c:pt>
                <c:pt idx="7918">
                  <c:v>2.5</c:v>
                </c:pt>
                <c:pt idx="7919">
                  <c:v>1.75</c:v>
                </c:pt>
                <c:pt idx="7920">
                  <c:v>1</c:v>
                </c:pt>
                <c:pt idx="7921">
                  <c:v>2.5</c:v>
                </c:pt>
                <c:pt idx="7922">
                  <c:v>1</c:v>
                </c:pt>
                <c:pt idx="7923">
                  <c:v>2</c:v>
                </c:pt>
                <c:pt idx="7924">
                  <c:v>1.75</c:v>
                </c:pt>
                <c:pt idx="7925">
                  <c:v>1.75</c:v>
                </c:pt>
                <c:pt idx="7926">
                  <c:v>1.75</c:v>
                </c:pt>
                <c:pt idx="7927">
                  <c:v>2</c:v>
                </c:pt>
                <c:pt idx="7928">
                  <c:v>1</c:v>
                </c:pt>
                <c:pt idx="7929">
                  <c:v>2.5</c:v>
                </c:pt>
                <c:pt idx="7930">
                  <c:v>1.75</c:v>
                </c:pt>
                <c:pt idx="7931">
                  <c:v>1</c:v>
                </c:pt>
                <c:pt idx="7932">
                  <c:v>2.5</c:v>
                </c:pt>
                <c:pt idx="7933">
                  <c:v>3.25</c:v>
                </c:pt>
                <c:pt idx="7934">
                  <c:v>2</c:v>
                </c:pt>
                <c:pt idx="7935">
                  <c:v>1.75</c:v>
                </c:pt>
                <c:pt idx="7936">
                  <c:v>1</c:v>
                </c:pt>
                <c:pt idx="7937">
                  <c:v>2</c:v>
                </c:pt>
                <c:pt idx="7938">
                  <c:v>2.25</c:v>
                </c:pt>
                <c:pt idx="7939">
                  <c:v>2.5</c:v>
                </c:pt>
                <c:pt idx="7940">
                  <c:v>1.5</c:v>
                </c:pt>
                <c:pt idx="7941">
                  <c:v>1.75</c:v>
                </c:pt>
                <c:pt idx="7942">
                  <c:v>2.5</c:v>
                </c:pt>
                <c:pt idx="7943">
                  <c:v>1</c:v>
                </c:pt>
                <c:pt idx="7944">
                  <c:v>2.5</c:v>
                </c:pt>
                <c:pt idx="7945">
                  <c:v>1</c:v>
                </c:pt>
                <c:pt idx="7946">
                  <c:v>1.75</c:v>
                </c:pt>
                <c:pt idx="7947">
                  <c:v>2</c:v>
                </c:pt>
                <c:pt idx="7948">
                  <c:v>1</c:v>
                </c:pt>
                <c:pt idx="7949">
                  <c:v>1</c:v>
                </c:pt>
                <c:pt idx="7950">
                  <c:v>2.5</c:v>
                </c:pt>
                <c:pt idx="7951">
                  <c:v>1.75</c:v>
                </c:pt>
                <c:pt idx="7952">
                  <c:v>2.5</c:v>
                </c:pt>
                <c:pt idx="7953">
                  <c:v>3.5</c:v>
                </c:pt>
                <c:pt idx="7954">
                  <c:v>1</c:v>
                </c:pt>
                <c:pt idx="7955">
                  <c:v>2.25</c:v>
                </c:pt>
                <c:pt idx="7956">
                  <c:v>2.5</c:v>
                </c:pt>
                <c:pt idx="7957">
                  <c:v>2.5</c:v>
                </c:pt>
                <c:pt idx="7958">
                  <c:v>1.75</c:v>
                </c:pt>
                <c:pt idx="7959">
                  <c:v>1.75</c:v>
                </c:pt>
                <c:pt idx="7960">
                  <c:v>1.75</c:v>
                </c:pt>
                <c:pt idx="7961">
                  <c:v>1.75</c:v>
                </c:pt>
                <c:pt idx="7962">
                  <c:v>1.75</c:v>
                </c:pt>
                <c:pt idx="7963">
                  <c:v>2.5</c:v>
                </c:pt>
                <c:pt idx="7964">
                  <c:v>2.5</c:v>
                </c:pt>
                <c:pt idx="7965">
                  <c:v>1.75</c:v>
                </c:pt>
                <c:pt idx="7966">
                  <c:v>1</c:v>
                </c:pt>
                <c:pt idx="7967">
                  <c:v>1</c:v>
                </c:pt>
                <c:pt idx="7968">
                  <c:v>2.25</c:v>
                </c:pt>
                <c:pt idx="7969">
                  <c:v>2.5</c:v>
                </c:pt>
                <c:pt idx="7970">
                  <c:v>3.25</c:v>
                </c:pt>
                <c:pt idx="7971">
                  <c:v>1</c:v>
                </c:pt>
                <c:pt idx="7972">
                  <c:v>1</c:v>
                </c:pt>
                <c:pt idx="7973">
                  <c:v>1</c:v>
                </c:pt>
                <c:pt idx="7974">
                  <c:v>2.5</c:v>
                </c:pt>
                <c:pt idx="7975">
                  <c:v>1.5</c:v>
                </c:pt>
                <c:pt idx="7976">
                  <c:v>2.5</c:v>
                </c:pt>
                <c:pt idx="7977">
                  <c:v>2.5</c:v>
                </c:pt>
                <c:pt idx="7978">
                  <c:v>3</c:v>
                </c:pt>
                <c:pt idx="7979">
                  <c:v>2.5</c:v>
                </c:pt>
                <c:pt idx="7980">
                  <c:v>1.75</c:v>
                </c:pt>
                <c:pt idx="7981">
                  <c:v>1</c:v>
                </c:pt>
                <c:pt idx="7982">
                  <c:v>1</c:v>
                </c:pt>
                <c:pt idx="7983">
                  <c:v>3.25</c:v>
                </c:pt>
                <c:pt idx="7984">
                  <c:v>1</c:v>
                </c:pt>
                <c:pt idx="7985">
                  <c:v>2</c:v>
                </c:pt>
                <c:pt idx="7986">
                  <c:v>2.5</c:v>
                </c:pt>
                <c:pt idx="7987">
                  <c:v>2.75</c:v>
                </c:pt>
                <c:pt idx="7988">
                  <c:v>1</c:v>
                </c:pt>
                <c:pt idx="7989">
                  <c:v>4.5</c:v>
                </c:pt>
                <c:pt idx="7990">
                  <c:v>2.25</c:v>
                </c:pt>
                <c:pt idx="7991">
                  <c:v>1.5</c:v>
                </c:pt>
                <c:pt idx="7992">
                  <c:v>1</c:v>
                </c:pt>
                <c:pt idx="7993">
                  <c:v>3</c:v>
                </c:pt>
                <c:pt idx="7994">
                  <c:v>2.5</c:v>
                </c:pt>
                <c:pt idx="7995">
                  <c:v>2.75</c:v>
                </c:pt>
                <c:pt idx="7996">
                  <c:v>2</c:v>
                </c:pt>
                <c:pt idx="7997">
                  <c:v>1</c:v>
                </c:pt>
                <c:pt idx="7998">
                  <c:v>1.5</c:v>
                </c:pt>
                <c:pt idx="7999">
                  <c:v>1</c:v>
                </c:pt>
                <c:pt idx="8000">
                  <c:v>1</c:v>
                </c:pt>
                <c:pt idx="8001">
                  <c:v>1.5</c:v>
                </c:pt>
                <c:pt idx="8002">
                  <c:v>1</c:v>
                </c:pt>
                <c:pt idx="8003">
                  <c:v>2.5</c:v>
                </c:pt>
                <c:pt idx="8004">
                  <c:v>2.5</c:v>
                </c:pt>
                <c:pt idx="8005">
                  <c:v>2.5</c:v>
                </c:pt>
                <c:pt idx="8006">
                  <c:v>1</c:v>
                </c:pt>
                <c:pt idx="8007">
                  <c:v>4.25</c:v>
                </c:pt>
                <c:pt idx="8008">
                  <c:v>2.5</c:v>
                </c:pt>
                <c:pt idx="8009">
                  <c:v>1.75</c:v>
                </c:pt>
                <c:pt idx="8010">
                  <c:v>1</c:v>
                </c:pt>
                <c:pt idx="8011">
                  <c:v>2</c:v>
                </c:pt>
                <c:pt idx="8012">
                  <c:v>2</c:v>
                </c:pt>
                <c:pt idx="8013">
                  <c:v>1</c:v>
                </c:pt>
                <c:pt idx="8014">
                  <c:v>2.5</c:v>
                </c:pt>
                <c:pt idx="8015">
                  <c:v>2</c:v>
                </c:pt>
                <c:pt idx="8016">
                  <c:v>2.75</c:v>
                </c:pt>
                <c:pt idx="8017">
                  <c:v>1</c:v>
                </c:pt>
                <c:pt idx="8018">
                  <c:v>1</c:v>
                </c:pt>
                <c:pt idx="8019">
                  <c:v>1.75</c:v>
                </c:pt>
                <c:pt idx="8020">
                  <c:v>2.75</c:v>
                </c:pt>
                <c:pt idx="8021">
                  <c:v>2.5</c:v>
                </c:pt>
                <c:pt idx="8022">
                  <c:v>2.5</c:v>
                </c:pt>
                <c:pt idx="8023">
                  <c:v>2.75</c:v>
                </c:pt>
                <c:pt idx="8024">
                  <c:v>2.5</c:v>
                </c:pt>
                <c:pt idx="8025">
                  <c:v>1.75</c:v>
                </c:pt>
                <c:pt idx="8026">
                  <c:v>1</c:v>
                </c:pt>
                <c:pt idx="8027">
                  <c:v>1.75</c:v>
                </c:pt>
                <c:pt idx="8028">
                  <c:v>2.5</c:v>
                </c:pt>
                <c:pt idx="8029">
                  <c:v>1.75</c:v>
                </c:pt>
                <c:pt idx="8030">
                  <c:v>4.5</c:v>
                </c:pt>
                <c:pt idx="8031">
                  <c:v>1</c:v>
                </c:pt>
                <c:pt idx="8032">
                  <c:v>1.75</c:v>
                </c:pt>
                <c:pt idx="8033">
                  <c:v>1</c:v>
                </c:pt>
                <c:pt idx="8034">
                  <c:v>2.5</c:v>
                </c:pt>
                <c:pt idx="8035">
                  <c:v>2</c:v>
                </c:pt>
                <c:pt idx="8036">
                  <c:v>1.5</c:v>
                </c:pt>
                <c:pt idx="8037">
                  <c:v>1.5</c:v>
                </c:pt>
                <c:pt idx="8038">
                  <c:v>2.5</c:v>
                </c:pt>
                <c:pt idx="8039">
                  <c:v>1.5</c:v>
                </c:pt>
                <c:pt idx="8040">
                  <c:v>2.5</c:v>
                </c:pt>
                <c:pt idx="8041">
                  <c:v>3.5</c:v>
                </c:pt>
                <c:pt idx="8042">
                  <c:v>2.25</c:v>
                </c:pt>
                <c:pt idx="8043">
                  <c:v>1.75</c:v>
                </c:pt>
                <c:pt idx="8044">
                  <c:v>2.75</c:v>
                </c:pt>
                <c:pt idx="8045">
                  <c:v>1.75</c:v>
                </c:pt>
                <c:pt idx="8046">
                  <c:v>1.75</c:v>
                </c:pt>
                <c:pt idx="8047">
                  <c:v>3</c:v>
                </c:pt>
                <c:pt idx="8048">
                  <c:v>2.25</c:v>
                </c:pt>
                <c:pt idx="8049">
                  <c:v>2.5</c:v>
                </c:pt>
                <c:pt idx="8050">
                  <c:v>2.25</c:v>
                </c:pt>
                <c:pt idx="8051">
                  <c:v>3</c:v>
                </c:pt>
                <c:pt idx="8052">
                  <c:v>3.5</c:v>
                </c:pt>
                <c:pt idx="8053">
                  <c:v>3.25</c:v>
                </c:pt>
                <c:pt idx="8054">
                  <c:v>1.75</c:v>
                </c:pt>
                <c:pt idx="8055">
                  <c:v>2.25</c:v>
                </c:pt>
                <c:pt idx="8056">
                  <c:v>2</c:v>
                </c:pt>
                <c:pt idx="8057">
                  <c:v>1</c:v>
                </c:pt>
                <c:pt idx="8058">
                  <c:v>2.25</c:v>
                </c:pt>
                <c:pt idx="8059">
                  <c:v>2.25</c:v>
                </c:pt>
                <c:pt idx="8060">
                  <c:v>2.5</c:v>
                </c:pt>
                <c:pt idx="8061">
                  <c:v>1.75</c:v>
                </c:pt>
                <c:pt idx="8062">
                  <c:v>1</c:v>
                </c:pt>
                <c:pt idx="8063">
                  <c:v>2.25</c:v>
                </c:pt>
                <c:pt idx="8064">
                  <c:v>1</c:v>
                </c:pt>
                <c:pt idx="8065">
                  <c:v>2.25</c:v>
                </c:pt>
                <c:pt idx="8066">
                  <c:v>1.5</c:v>
                </c:pt>
                <c:pt idx="8067">
                  <c:v>1.75</c:v>
                </c:pt>
                <c:pt idx="8068">
                  <c:v>3</c:v>
                </c:pt>
                <c:pt idx="8069">
                  <c:v>1</c:v>
                </c:pt>
                <c:pt idx="8070">
                  <c:v>2.5</c:v>
                </c:pt>
                <c:pt idx="8071">
                  <c:v>1.75</c:v>
                </c:pt>
                <c:pt idx="8072">
                  <c:v>1.75</c:v>
                </c:pt>
                <c:pt idx="8073">
                  <c:v>2</c:v>
                </c:pt>
                <c:pt idx="8074">
                  <c:v>1.75</c:v>
                </c:pt>
                <c:pt idx="8075">
                  <c:v>2.5</c:v>
                </c:pt>
                <c:pt idx="8076">
                  <c:v>2</c:v>
                </c:pt>
                <c:pt idx="8077">
                  <c:v>2.5</c:v>
                </c:pt>
                <c:pt idx="8078">
                  <c:v>1.5</c:v>
                </c:pt>
                <c:pt idx="8079">
                  <c:v>2.75</c:v>
                </c:pt>
                <c:pt idx="8080">
                  <c:v>1</c:v>
                </c:pt>
                <c:pt idx="8081">
                  <c:v>1.75</c:v>
                </c:pt>
                <c:pt idx="8082">
                  <c:v>2.75</c:v>
                </c:pt>
                <c:pt idx="8083">
                  <c:v>3.25</c:v>
                </c:pt>
                <c:pt idx="8084">
                  <c:v>1.75</c:v>
                </c:pt>
                <c:pt idx="8085">
                  <c:v>2.5</c:v>
                </c:pt>
                <c:pt idx="8086">
                  <c:v>1.5</c:v>
                </c:pt>
                <c:pt idx="8087">
                  <c:v>1</c:v>
                </c:pt>
                <c:pt idx="8088">
                  <c:v>2.5</c:v>
                </c:pt>
                <c:pt idx="8089">
                  <c:v>1</c:v>
                </c:pt>
                <c:pt idx="8090">
                  <c:v>1.5</c:v>
                </c:pt>
                <c:pt idx="8091">
                  <c:v>1</c:v>
                </c:pt>
                <c:pt idx="8092">
                  <c:v>6.75</c:v>
                </c:pt>
                <c:pt idx="8093">
                  <c:v>2</c:v>
                </c:pt>
                <c:pt idx="8094">
                  <c:v>2.5</c:v>
                </c:pt>
                <c:pt idx="8095">
                  <c:v>3.25</c:v>
                </c:pt>
                <c:pt idx="8096">
                  <c:v>1.5</c:v>
                </c:pt>
                <c:pt idx="8097">
                  <c:v>3.5</c:v>
                </c:pt>
                <c:pt idx="8098">
                  <c:v>2.5</c:v>
                </c:pt>
                <c:pt idx="8099">
                  <c:v>2.5</c:v>
                </c:pt>
                <c:pt idx="8100">
                  <c:v>2</c:v>
                </c:pt>
                <c:pt idx="8101">
                  <c:v>2</c:v>
                </c:pt>
                <c:pt idx="8102">
                  <c:v>1.75</c:v>
                </c:pt>
                <c:pt idx="8103">
                  <c:v>1</c:v>
                </c:pt>
                <c:pt idx="8104">
                  <c:v>1</c:v>
                </c:pt>
                <c:pt idx="8105">
                  <c:v>1</c:v>
                </c:pt>
                <c:pt idx="8106">
                  <c:v>1</c:v>
                </c:pt>
                <c:pt idx="8107">
                  <c:v>2.25</c:v>
                </c:pt>
                <c:pt idx="8108">
                  <c:v>2</c:v>
                </c:pt>
                <c:pt idx="8109">
                  <c:v>3</c:v>
                </c:pt>
                <c:pt idx="8110">
                  <c:v>2.75</c:v>
                </c:pt>
                <c:pt idx="8111">
                  <c:v>2.5</c:v>
                </c:pt>
                <c:pt idx="8112">
                  <c:v>2.5</c:v>
                </c:pt>
                <c:pt idx="8113">
                  <c:v>1.75</c:v>
                </c:pt>
                <c:pt idx="8114">
                  <c:v>3</c:v>
                </c:pt>
                <c:pt idx="8115">
                  <c:v>2</c:v>
                </c:pt>
                <c:pt idx="8116">
                  <c:v>1</c:v>
                </c:pt>
                <c:pt idx="8117">
                  <c:v>1.5</c:v>
                </c:pt>
                <c:pt idx="8118">
                  <c:v>2</c:v>
                </c:pt>
                <c:pt idx="8119">
                  <c:v>2</c:v>
                </c:pt>
                <c:pt idx="8120">
                  <c:v>4</c:v>
                </c:pt>
                <c:pt idx="8121">
                  <c:v>1</c:v>
                </c:pt>
                <c:pt idx="8122">
                  <c:v>2.75</c:v>
                </c:pt>
                <c:pt idx="8123">
                  <c:v>1.75</c:v>
                </c:pt>
                <c:pt idx="8124">
                  <c:v>2.25</c:v>
                </c:pt>
                <c:pt idx="8125">
                  <c:v>2</c:v>
                </c:pt>
                <c:pt idx="8126">
                  <c:v>2</c:v>
                </c:pt>
                <c:pt idx="8127">
                  <c:v>2.75</c:v>
                </c:pt>
                <c:pt idx="8128">
                  <c:v>1.75</c:v>
                </c:pt>
                <c:pt idx="8129">
                  <c:v>2.5</c:v>
                </c:pt>
                <c:pt idx="8130">
                  <c:v>2</c:v>
                </c:pt>
                <c:pt idx="8131">
                  <c:v>1</c:v>
                </c:pt>
                <c:pt idx="8132">
                  <c:v>2.75</c:v>
                </c:pt>
                <c:pt idx="8133">
                  <c:v>1</c:v>
                </c:pt>
                <c:pt idx="8134">
                  <c:v>1</c:v>
                </c:pt>
                <c:pt idx="8135">
                  <c:v>1</c:v>
                </c:pt>
                <c:pt idx="8136">
                  <c:v>2.5</c:v>
                </c:pt>
                <c:pt idx="8137">
                  <c:v>2.5</c:v>
                </c:pt>
                <c:pt idx="8138">
                  <c:v>2.75</c:v>
                </c:pt>
                <c:pt idx="8139">
                  <c:v>1.75</c:v>
                </c:pt>
                <c:pt idx="8140">
                  <c:v>2.5</c:v>
                </c:pt>
                <c:pt idx="8141">
                  <c:v>1.75</c:v>
                </c:pt>
                <c:pt idx="8142">
                  <c:v>2.75</c:v>
                </c:pt>
                <c:pt idx="8143">
                  <c:v>2.5</c:v>
                </c:pt>
                <c:pt idx="8144">
                  <c:v>2</c:v>
                </c:pt>
                <c:pt idx="8145">
                  <c:v>2</c:v>
                </c:pt>
                <c:pt idx="8146">
                  <c:v>3.5</c:v>
                </c:pt>
                <c:pt idx="8147">
                  <c:v>2</c:v>
                </c:pt>
                <c:pt idx="8148">
                  <c:v>2.75</c:v>
                </c:pt>
                <c:pt idx="8149">
                  <c:v>1.75</c:v>
                </c:pt>
                <c:pt idx="8150">
                  <c:v>2.25</c:v>
                </c:pt>
                <c:pt idx="8151">
                  <c:v>2.5</c:v>
                </c:pt>
                <c:pt idx="8152">
                  <c:v>2.75</c:v>
                </c:pt>
                <c:pt idx="8153">
                  <c:v>1.75</c:v>
                </c:pt>
                <c:pt idx="8154">
                  <c:v>1.75</c:v>
                </c:pt>
                <c:pt idx="8155">
                  <c:v>2.75</c:v>
                </c:pt>
                <c:pt idx="8156">
                  <c:v>1.75</c:v>
                </c:pt>
                <c:pt idx="8157">
                  <c:v>1</c:v>
                </c:pt>
                <c:pt idx="8158">
                  <c:v>1.75</c:v>
                </c:pt>
                <c:pt idx="8159">
                  <c:v>2.25</c:v>
                </c:pt>
                <c:pt idx="8160">
                  <c:v>3.5</c:v>
                </c:pt>
                <c:pt idx="8161">
                  <c:v>1</c:v>
                </c:pt>
                <c:pt idx="8162">
                  <c:v>1.75</c:v>
                </c:pt>
                <c:pt idx="8163">
                  <c:v>3.25</c:v>
                </c:pt>
                <c:pt idx="8164">
                  <c:v>2</c:v>
                </c:pt>
                <c:pt idx="8165">
                  <c:v>1</c:v>
                </c:pt>
                <c:pt idx="8166">
                  <c:v>2.5</c:v>
                </c:pt>
                <c:pt idx="8167">
                  <c:v>2.5</c:v>
                </c:pt>
                <c:pt idx="8168">
                  <c:v>1.75</c:v>
                </c:pt>
                <c:pt idx="8169">
                  <c:v>1</c:v>
                </c:pt>
                <c:pt idx="8170">
                  <c:v>2.25</c:v>
                </c:pt>
                <c:pt idx="8171">
                  <c:v>1</c:v>
                </c:pt>
                <c:pt idx="8172">
                  <c:v>1.5</c:v>
                </c:pt>
                <c:pt idx="8173">
                  <c:v>2.5</c:v>
                </c:pt>
                <c:pt idx="8174">
                  <c:v>3.75</c:v>
                </c:pt>
                <c:pt idx="8175">
                  <c:v>2.5</c:v>
                </c:pt>
                <c:pt idx="8176">
                  <c:v>1</c:v>
                </c:pt>
                <c:pt idx="8177">
                  <c:v>2.75</c:v>
                </c:pt>
                <c:pt idx="8178">
                  <c:v>2</c:v>
                </c:pt>
                <c:pt idx="8179">
                  <c:v>1.75</c:v>
                </c:pt>
                <c:pt idx="8180">
                  <c:v>2.5</c:v>
                </c:pt>
                <c:pt idx="8181">
                  <c:v>1.75</c:v>
                </c:pt>
                <c:pt idx="8182">
                  <c:v>1</c:v>
                </c:pt>
                <c:pt idx="8183">
                  <c:v>1</c:v>
                </c:pt>
                <c:pt idx="8184">
                  <c:v>1.5</c:v>
                </c:pt>
                <c:pt idx="8185">
                  <c:v>2.5</c:v>
                </c:pt>
                <c:pt idx="8186">
                  <c:v>2.25</c:v>
                </c:pt>
                <c:pt idx="8187">
                  <c:v>1</c:v>
                </c:pt>
                <c:pt idx="8188">
                  <c:v>1.5</c:v>
                </c:pt>
                <c:pt idx="8189">
                  <c:v>2.5</c:v>
                </c:pt>
                <c:pt idx="8190">
                  <c:v>1</c:v>
                </c:pt>
                <c:pt idx="8191">
                  <c:v>4.5</c:v>
                </c:pt>
                <c:pt idx="8192">
                  <c:v>1</c:v>
                </c:pt>
                <c:pt idx="8193">
                  <c:v>1.75</c:v>
                </c:pt>
                <c:pt idx="8194">
                  <c:v>1</c:v>
                </c:pt>
                <c:pt idx="8195">
                  <c:v>4.25</c:v>
                </c:pt>
                <c:pt idx="8196">
                  <c:v>2.5</c:v>
                </c:pt>
                <c:pt idx="8197">
                  <c:v>1.75</c:v>
                </c:pt>
                <c:pt idx="8198">
                  <c:v>2.75</c:v>
                </c:pt>
                <c:pt idx="8199">
                  <c:v>2</c:v>
                </c:pt>
                <c:pt idx="8200">
                  <c:v>1</c:v>
                </c:pt>
                <c:pt idx="8201">
                  <c:v>2.5</c:v>
                </c:pt>
                <c:pt idx="8202">
                  <c:v>3.5</c:v>
                </c:pt>
                <c:pt idx="8203">
                  <c:v>1.5</c:v>
                </c:pt>
                <c:pt idx="8204">
                  <c:v>2.25</c:v>
                </c:pt>
                <c:pt idx="8205">
                  <c:v>1</c:v>
                </c:pt>
                <c:pt idx="8206">
                  <c:v>1</c:v>
                </c:pt>
                <c:pt idx="8207">
                  <c:v>2</c:v>
                </c:pt>
                <c:pt idx="8208">
                  <c:v>2.5</c:v>
                </c:pt>
                <c:pt idx="8209">
                  <c:v>1.75</c:v>
                </c:pt>
                <c:pt idx="8210">
                  <c:v>1.5</c:v>
                </c:pt>
                <c:pt idx="8211">
                  <c:v>1</c:v>
                </c:pt>
                <c:pt idx="8212">
                  <c:v>1.5</c:v>
                </c:pt>
                <c:pt idx="8213">
                  <c:v>0.75</c:v>
                </c:pt>
                <c:pt idx="8214">
                  <c:v>1.75</c:v>
                </c:pt>
                <c:pt idx="8215">
                  <c:v>1.5</c:v>
                </c:pt>
                <c:pt idx="8216">
                  <c:v>2.25</c:v>
                </c:pt>
                <c:pt idx="8217">
                  <c:v>2.25</c:v>
                </c:pt>
                <c:pt idx="8218">
                  <c:v>1.75</c:v>
                </c:pt>
                <c:pt idx="8219">
                  <c:v>1.75</c:v>
                </c:pt>
                <c:pt idx="8220">
                  <c:v>1</c:v>
                </c:pt>
                <c:pt idx="8221">
                  <c:v>3.75</c:v>
                </c:pt>
                <c:pt idx="8222">
                  <c:v>2.25</c:v>
                </c:pt>
                <c:pt idx="8223">
                  <c:v>1.75</c:v>
                </c:pt>
                <c:pt idx="8224">
                  <c:v>2.5</c:v>
                </c:pt>
                <c:pt idx="8225">
                  <c:v>2.5</c:v>
                </c:pt>
                <c:pt idx="8226">
                  <c:v>2.5</c:v>
                </c:pt>
                <c:pt idx="8227">
                  <c:v>3.25</c:v>
                </c:pt>
                <c:pt idx="8228">
                  <c:v>1</c:v>
                </c:pt>
                <c:pt idx="8229">
                  <c:v>1.75</c:v>
                </c:pt>
                <c:pt idx="8230">
                  <c:v>2.5</c:v>
                </c:pt>
                <c:pt idx="8231">
                  <c:v>2</c:v>
                </c:pt>
                <c:pt idx="8232">
                  <c:v>1.5</c:v>
                </c:pt>
                <c:pt idx="8233">
                  <c:v>2.5</c:v>
                </c:pt>
                <c:pt idx="8234">
                  <c:v>2.5</c:v>
                </c:pt>
                <c:pt idx="8235">
                  <c:v>1.75</c:v>
                </c:pt>
                <c:pt idx="8236">
                  <c:v>2.25</c:v>
                </c:pt>
                <c:pt idx="8237">
                  <c:v>1</c:v>
                </c:pt>
                <c:pt idx="8238">
                  <c:v>1.5</c:v>
                </c:pt>
                <c:pt idx="8239">
                  <c:v>1</c:v>
                </c:pt>
                <c:pt idx="8240">
                  <c:v>2.5</c:v>
                </c:pt>
                <c:pt idx="8241">
                  <c:v>2.75</c:v>
                </c:pt>
                <c:pt idx="8242">
                  <c:v>2.5</c:v>
                </c:pt>
                <c:pt idx="8243">
                  <c:v>2.75</c:v>
                </c:pt>
                <c:pt idx="8244">
                  <c:v>2.75</c:v>
                </c:pt>
                <c:pt idx="8245">
                  <c:v>1</c:v>
                </c:pt>
                <c:pt idx="8246">
                  <c:v>1.5</c:v>
                </c:pt>
                <c:pt idx="8247">
                  <c:v>2</c:v>
                </c:pt>
                <c:pt idx="8248">
                  <c:v>1</c:v>
                </c:pt>
                <c:pt idx="8249">
                  <c:v>2.5</c:v>
                </c:pt>
                <c:pt idx="8250">
                  <c:v>1.75</c:v>
                </c:pt>
                <c:pt idx="8251">
                  <c:v>1.75</c:v>
                </c:pt>
                <c:pt idx="8252">
                  <c:v>2</c:v>
                </c:pt>
                <c:pt idx="8253">
                  <c:v>1</c:v>
                </c:pt>
                <c:pt idx="8254">
                  <c:v>1.5</c:v>
                </c:pt>
                <c:pt idx="8255">
                  <c:v>1.75</c:v>
                </c:pt>
                <c:pt idx="8256">
                  <c:v>1</c:v>
                </c:pt>
                <c:pt idx="8257">
                  <c:v>1.75</c:v>
                </c:pt>
                <c:pt idx="8258">
                  <c:v>2.25</c:v>
                </c:pt>
                <c:pt idx="8259">
                  <c:v>2.5</c:v>
                </c:pt>
                <c:pt idx="8260">
                  <c:v>1</c:v>
                </c:pt>
                <c:pt idx="8261">
                  <c:v>2</c:v>
                </c:pt>
                <c:pt idx="8262">
                  <c:v>1</c:v>
                </c:pt>
                <c:pt idx="8263">
                  <c:v>1.5</c:v>
                </c:pt>
                <c:pt idx="8264">
                  <c:v>2</c:v>
                </c:pt>
                <c:pt idx="8265">
                  <c:v>1</c:v>
                </c:pt>
                <c:pt idx="8266">
                  <c:v>4.5</c:v>
                </c:pt>
                <c:pt idx="8267">
                  <c:v>1.75</c:v>
                </c:pt>
                <c:pt idx="8268">
                  <c:v>1.75</c:v>
                </c:pt>
                <c:pt idx="8269">
                  <c:v>1.75</c:v>
                </c:pt>
                <c:pt idx="8270">
                  <c:v>1.75</c:v>
                </c:pt>
                <c:pt idx="8271">
                  <c:v>1</c:v>
                </c:pt>
                <c:pt idx="8272">
                  <c:v>1.75</c:v>
                </c:pt>
                <c:pt idx="8273">
                  <c:v>2.5</c:v>
                </c:pt>
                <c:pt idx="8274">
                  <c:v>1</c:v>
                </c:pt>
                <c:pt idx="8275">
                  <c:v>1</c:v>
                </c:pt>
                <c:pt idx="8276">
                  <c:v>1</c:v>
                </c:pt>
                <c:pt idx="8277">
                  <c:v>2.5</c:v>
                </c:pt>
                <c:pt idx="8278">
                  <c:v>1.75</c:v>
                </c:pt>
                <c:pt idx="8279">
                  <c:v>3.25</c:v>
                </c:pt>
                <c:pt idx="8280">
                  <c:v>2.75</c:v>
                </c:pt>
                <c:pt idx="8281">
                  <c:v>2.5</c:v>
                </c:pt>
                <c:pt idx="8282">
                  <c:v>1</c:v>
                </c:pt>
                <c:pt idx="8283">
                  <c:v>2</c:v>
                </c:pt>
                <c:pt idx="8284">
                  <c:v>1</c:v>
                </c:pt>
                <c:pt idx="8285">
                  <c:v>2</c:v>
                </c:pt>
                <c:pt idx="8286">
                  <c:v>1.75</c:v>
                </c:pt>
                <c:pt idx="8287">
                  <c:v>3.25</c:v>
                </c:pt>
                <c:pt idx="8288">
                  <c:v>1</c:v>
                </c:pt>
                <c:pt idx="8289">
                  <c:v>2</c:v>
                </c:pt>
                <c:pt idx="8290">
                  <c:v>2.5</c:v>
                </c:pt>
                <c:pt idx="8291">
                  <c:v>2</c:v>
                </c:pt>
                <c:pt idx="8292">
                  <c:v>3</c:v>
                </c:pt>
                <c:pt idx="8293">
                  <c:v>2.5</c:v>
                </c:pt>
                <c:pt idx="8294">
                  <c:v>3.25</c:v>
                </c:pt>
                <c:pt idx="8295">
                  <c:v>2.5</c:v>
                </c:pt>
                <c:pt idx="8296">
                  <c:v>2.5</c:v>
                </c:pt>
                <c:pt idx="8297">
                  <c:v>2.5</c:v>
                </c:pt>
                <c:pt idx="8298">
                  <c:v>1.75</c:v>
                </c:pt>
                <c:pt idx="8299">
                  <c:v>1.75</c:v>
                </c:pt>
                <c:pt idx="8300">
                  <c:v>2.5</c:v>
                </c:pt>
                <c:pt idx="8301">
                  <c:v>1.5</c:v>
                </c:pt>
                <c:pt idx="8302">
                  <c:v>2.5</c:v>
                </c:pt>
                <c:pt idx="8303">
                  <c:v>2.75</c:v>
                </c:pt>
                <c:pt idx="8304">
                  <c:v>2</c:v>
                </c:pt>
                <c:pt idx="8305">
                  <c:v>3.5</c:v>
                </c:pt>
                <c:pt idx="8306">
                  <c:v>2.5</c:v>
                </c:pt>
                <c:pt idx="8307">
                  <c:v>1</c:v>
                </c:pt>
                <c:pt idx="8308">
                  <c:v>2.5</c:v>
                </c:pt>
                <c:pt idx="8309">
                  <c:v>1.75</c:v>
                </c:pt>
                <c:pt idx="8310">
                  <c:v>2.5</c:v>
                </c:pt>
                <c:pt idx="8311">
                  <c:v>2</c:v>
                </c:pt>
                <c:pt idx="8312">
                  <c:v>1</c:v>
                </c:pt>
                <c:pt idx="8313">
                  <c:v>1</c:v>
                </c:pt>
                <c:pt idx="8314">
                  <c:v>2.5</c:v>
                </c:pt>
                <c:pt idx="8315">
                  <c:v>1</c:v>
                </c:pt>
                <c:pt idx="8316">
                  <c:v>2.75</c:v>
                </c:pt>
                <c:pt idx="8317">
                  <c:v>2.5</c:v>
                </c:pt>
                <c:pt idx="8318">
                  <c:v>2</c:v>
                </c:pt>
                <c:pt idx="8319">
                  <c:v>1.75</c:v>
                </c:pt>
                <c:pt idx="8320">
                  <c:v>1.75</c:v>
                </c:pt>
                <c:pt idx="8321">
                  <c:v>2.25</c:v>
                </c:pt>
                <c:pt idx="8322">
                  <c:v>1.5</c:v>
                </c:pt>
                <c:pt idx="8323">
                  <c:v>1</c:v>
                </c:pt>
                <c:pt idx="8324">
                  <c:v>1</c:v>
                </c:pt>
                <c:pt idx="8325">
                  <c:v>2.5</c:v>
                </c:pt>
                <c:pt idx="8326">
                  <c:v>1.75</c:v>
                </c:pt>
                <c:pt idx="8327">
                  <c:v>2.75</c:v>
                </c:pt>
                <c:pt idx="8328">
                  <c:v>2.75</c:v>
                </c:pt>
                <c:pt idx="8329">
                  <c:v>3.5</c:v>
                </c:pt>
                <c:pt idx="8330">
                  <c:v>1</c:v>
                </c:pt>
                <c:pt idx="8331">
                  <c:v>2</c:v>
                </c:pt>
                <c:pt idx="8332">
                  <c:v>1.5</c:v>
                </c:pt>
                <c:pt idx="8333">
                  <c:v>2.5</c:v>
                </c:pt>
                <c:pt idx="8334">
                  <c:v>1</c:v>
                </c:pt>
                <c:pt idx="8335">
                  <c:v>2.5</c:v>
                </c:pt>
                <c:pt idx="8336">
                  <c:v>1.75</c:v>
                </c:pt>
                <c:pt idx="8337">
                  <c:v>1</c:v>
                </c:pt>
                <c:pt idx="8338">
                  <c:v>1.75</c:v>
                </c:pt>
                <c:pt idx="8339">
                  <c:v>2.25</c:v>
                </c:pt>
                <c:pt idx="8340">
                  <c:v>1</c:v>
                </c:pt>
                <c:pt idx="8341">
                  <c:v>1</c:v>
                </c:pt>
                <c:pt idx="8342">
                  <c:v>1</c:v>
                </c:pt>
                <c:pt idx="8343">
                  <c:v>2.25</c:v>
                </c:pt>
                <c:pt idx="8344">
                  <c:v>2.5</c:v>
                </c:pt>
                <c:pt idx="8345">
                  <c:v>2</c:v>
                </c:pt>
                <c:pt idx="8346">
                  <c:v>1.5</c:v>
                </c:pt>
                <c:pt idx="8347">
                  <c:v>2.25</c:v>
                </c:pt>
                <c:pt idx="8348">
                  <c:v>2.5</c:v>
                </c:pt>
                <c:pt idx="8349">
                  <c:v>1.75</c:v>
                </c:pt>
                <c:pt idx="8350">
                  <c:v>1</c:v>
                </c:pt>
                <c:pt idx="8351">
                  <c:v>3.25</c:v>
                </c:pt>
                <c:pt idx="8352">
                  <c:v>1</c:v>
                </c:pt>
                <c:pt idx="8353">
                  <c:v>2.5</c:v>
                </c:pt>
                <c:pt idx="8354">
                  <c:v>1.75</c:v>
                </c:pt>
                <c:pt idx="8355">
                  <c:v>1.75</c:v>
                </c:pt>
                <c:pt idx="8356">
                  <c:v>2.5</c:v>
                </c:pt>
                <c:pt idx="8357">
                  <c:v>1.75</c:v>
                </c:pt>
                <c:pt idx="8358">
                  <c:v>1</c:v>
                </c:pt>
                <c:pt idx="8359">
                  <c:v>2</c:v>
                </c:pt>
                <c:pt idx="8360">
                  <c:v>1</c:v>
                </c:pt>
                <c:pt idx="8361">
                  <c:v>2.5</c:v>
                </c:pt>
                <c:pt idx="8362">
                  <c:v>3.5</c:v>
                </c:pt>
                <c:pt idx="8363">
                  <c:v>1.5</c:v>
                </c:pt>
                <c:pt idx="8364">
                  <c:v>1</c:v>
                </c:pt>
                <c:pt idx="8365">
                  <c:v>1</c:v>
                </c:pt>
                <c:pt idx="8366">
                  <c:v>1.5</c:v>
                </c:pt>
                <c:pt idx="8367">
                  <c:v>2.75</c:v>
                </c:pt>
                <c:pt idx="8368">
                  <c:v>1</c:v>
                </c:pt>
                <c:pt idx="8369">
                  <c:v>2.5</c:v>
                </c:pt>
                <c:pt idx="8370">
                  <c:v>2</c:v>
                </c:pt>
                <c:pt idx="8371">
                  <c:v>2.25</c:v>
                </c:pt>
                <c:pt idx="8372">
                  <c:v>2</c:v>
                </c:pt>
                <c:pt idx="8373">
                  <c:v>1</c:v>
                </c:pt>
                <c:pt idx="8374">
                  <c:v>1.5</c:v>
                </c:pt>
                <c:pt idx="8375">
                  <c:v>2.5</c:v>
                </c:pt>
                <c:pt idx="8376">
                  <c:v>2.25</c:v>
                </c:pt>
                <c:pt idx="8377">
                  <c:v>1</c:v>
                </c:pt>
                <c:pt idx="8378">
                  <c:v>2.5</c:v>
                </c:pt>
                <c:pt idx="8379">
                  <c:v>2.25</c:v>
                </c:pt>
                <c:pt idx="8380">
                  <c:v>2.5</c:v>
                </c:pt>
                <c:pt idx="8381">
                  <c:v>1.75</c:v>
                </c:pt>
                <c:pt idx="8382">
                  <c:v>2.25</c:v>
                </c:pt>
                <c:pt idx="8383">
                  <c:v>1.75</c:v>
                </c:pt>
                <c:pt idx="8384">
                  <c:v>2.25</c:v>
                </c:pt>
                <c:pt idx="8385">
                  <c:v>3</c:v>
                </c:pt>
                <c:pt idx="8386">
                  <c:v>1</c:v>
                </c:pt>
                <c:pt idx="8387">
                  <c:v>1</c:v>
                </c:pt>
                <c:pt idx="8388">
                  <c:v>2</c:v>
                </c:pt>
                <c:pt idx="8389">
                  <c:v>1.75</c:v>
                </c:pt>
                <c:pt idx="8390">
                  <c:v>2.25</c:v>
                </c:pt>
                <c:pt idx="8391">
                  <c:v>2.5</c:v>
                </c:pt>
                <c:pt idx="8392">
                  <c:v>2.5</c:v>
                </c:pt>
                <c:pt idx="8393">
                  <c:v>1.75</c:v>
                </c:pt>
                <c:pt idx="8394">
                  <c:v>2.5</c:v>
                </c:pt>
                <c:pt idx="8395">
                  <c:v>1</c:v>
                </c:pt>
                <c:pt idx="8396">
                  <c:v>1.75</c:v>
                </c:pt>
                <c:pt idx="8397">
                  <c:v>2.25</c:v>
                </c:pt>
                <c:pt idx="8398">
                  <c:v>2</c:v>
                </c:pt>
                <c:pt idx="8399">
                  <c:v>2</c:v>
                </c:pt>
                <c:pt idx="8400">
                  <c:v>2.5</c:v>
                </c:pt>
                <c:pt idx="8401">
                  <c:v>2.75</c:v>
                </c:pt>
                <c:pt idx="8402">
                  <c:v>1.75</c:v>
                </c:pt>
                <c:pt idx="8403">
                  <c:v>1</c:v>
                </c:pt>
                <c:pt idx="8404">
                  <c:v>2.25</c:v>
                </c:pt>
                <c:pt idx="8405">
                  <c:v>3</c:v>
                </c:pt>
                <c:pt idx="8406">
                  <c:v>1.5</c:v>
                </c:pt>
                <c:pt idx="8407">
                  <c:v>1.5</c:v>
                </c:pt>
                <c:pt idx="8408">
                  <c:v>2.5</c:v>
                </c:pt>
                <c:pt idx="8409">
                  <c:v>2.5</c:v>
                </c:pt>
                <c:pt idx="8410">
                  <c:v>1.75</c:v>
                </c:pt>
                <c:pt idx="8411">
                  <c:v>1</c:v>
                </c:pt>
                <c:pt idx="8412">
                  <c:v>1.75</c:v>
                </c:pt>
                <c:pt idx="8413">
                  <c:v>2.75</c:v>
                </c:pt>
                <c:pt idx="8414">
                  <c:v>1.5</c:v>
                </c:pt>
                <c:pt idx="8415">
                  <c:v>2.5</c:v>
                </c:pt>
                <c:pt idx="8416">
                  <c:v>1</c:v>
                </c:pt>
                <c:pt idx="8417">
                  <c:v>1.75</c:v>
                </c:pt>
                <c:pt idx="8418">
                  <c:v>3.75</c:v>
                </c:pt>
                <c:pt idx="8419">
                  <c:v>2</c:v>
                </c:pt>
                <c:pt idx="8420">
                  <c:v>2.5</c:v>
                </c:pt>
                <c:pt idx="8421">
                  <c:v>1.75</c:v>
                </c:pt>
                <c:pt idx="8422">
                  <c:v>2.75</c:v>
                </c:pt>
                <c:pt idx="8423">
                  <c:v>2.5</c:v>
                </c:pt>
                <c:pt idx="8424">
                  <c:v>2.5</c:v>
                </c:pt>
                <c:pt idx="8425">
                  <c:v>2.75</c:v>
                </c:pt>
                <c:pt idx="8426">
                  <c:v>2</c:v>
                </c:pt>
                <c:pt idx="8427">
                  <c:v>1.75</c:v>
                </c:pt>
                <c:pt idx="8428">
                  <c:v>2.5</c:v>
                </c:pt>
                <c:pt idx="8429">
                  <c:v>2.75</c:v>
                </c:pt>
                <c:pt idx="8430">
                  <c:v>2.75</c:v>
                </c:pt>
                <c:pt idx="8431">
                  <c:v>1</c:v>
                </c:pt>
                <c:pt idx="8432">
                  <c:v>1.75</c:v>
                </c:pt>
                <c:pt idx="8433">
                  <c:v>1</c:v>
                </c:pt>
                <c:pt idx="8434">
                  <c:v>1</c:v>
                </c:pt>
                <c:pt idx="8435">
                  <c:v>1</c:v>
                </c:pt>
                <c:pt idx="8436">
                  <c:v>1</c:v>
                </c:pt>
                <c:pt idx="8437">
                  <c:v>2</c:v>
                </c:pt>
                <c:pt idx="8438">
                  <c:v>2.75</c:v>
                </c:pt>
                <c:pt idx="8439">
                  <c:v>2</c:v>
                </c:pt>
                <c:pt idx="8440">
                  <c:v>2.25</c:v>
                </c:pt>
                <c:pt idx="8441">
                  <c:v>2.25</c:v>
                </c:pt>
                <c:pt idx="8442">
                  <c:v>2</c:v>
                </c:pt>
                <c:pt idx="8443">
                  <c:v>3.75</c:v>
                </c:pt>
                <c:pt idx="8444">
                  <c:v>2.5</c:v>
                </c:pt>
                <c:pt idx="8445">
                  <c:v>1.25</c:v>
                </c:pt>
                <c:pt idx="8446">
                  <c:v>2.5</c:v>
                </c:pt>
                <c:pt idx="8447">
                  <c:v>3</c:v>
                </c:pt>
                <c:pt idx="8448">
                  <c:v>2.5</c:v>
                </c:pt>
                <c:pt idx="8449">
                  <c:v>1.75</c:v>
                </c:pt>
                <c:pt idx="8450">
                  <c:v>2.75</c:v>
                </c:pt>
                <c:pt idx="8451">
                  <c:v>2.5</c:v>
                </c:pt>
                <c:pt idx="8452">
                  <c:v>2</c:v>
                </c:pt>
                <c:pt idx="8453">
                  <c:v>1</c:v>
                </c:pt>
                <c:pt idx="8454">
                  <c:v>2.75</c:v>
                </c:pt>
                <c:pt idx="8455">
                  <c:v>1.75</c:v>
                </c:pt>
                <c:pt idx="8456">
                  <c:v>1.5</c:v>
                </c:pt>
                <c:pt idx="8457">
                  <c:v>1</c:v>
                </c:pt>
                <c:pt idx="8458">
                  <c:v>1.75</c:v>
                </c:pt>
                <c:pt idx="8459">
                  <c:v>1.75</c:v>
                </c:pt>
                <c:pt idx="8460">
                  <c:v>1.5</c:v>
                </c:pt>
                <c:pt idx="8461">
                  <c:v>1</c:v>
                </c:pt>
                <c:pt idx="8462">
                  <c:v>2</c:v>
                </c:pt>
                <c:pt idx="8463">
                  <c:v>2.5</c:v>
                </c:pt>
                <c:pt idx="8464">
                  <c:v>1</c:v>
                </c:pt>
                <c:pt idx="8465">
                  <c:v>1</c:v>
                </c:pt>
                <c:pt idx="8466">
                  <c:v>1.5</c:v>
                </c:pt>
                <c:pt idx="8467">
                  <c:v>1</c:v>
                </c:pt>
                <c:pt idx="8468">
                  <c:v>1</c:v>
                </c:pt>
                <c:pt idx="8469">
                  <c:v>2</c:v>
                </c:pt>
                <c:pt idx="8470">
                  <c:v>2.5</c:v>
                </c:pt>
                <c:pt idx="8471">
                  <c:v>2.75</c:v>
                </c:pt>
                <c:pt idx="8472">
                  <c:v>2.5</c:v>
                </c:pt>
                <c:pt idx="8473">
                  <c:v>2.5</c:v>
                </c:pt>
                <c:pt idx="8474">
                  <c:v>3.5</c:v>
                </c:pt>
                <c:pt idx="8475">
                  <c:v>2.75</c:v>
                </c:pt>
                <c:pt idx="8476">
                  <c:v>1.75</c:v>
                </c:pt>
                <c:pt idx="8477">
                  <c:v>2.5</c:v>
                </c:pt>
                <c:pt idx="8478">
                  <c:v>2.5</c:v>
                </c:pt>
                <c:pt idx="8479">
                  <c:v>2.5</c:v>
                </c:pt>
                <c:pt idx="8480">
                  <c:v>3.25</c:v>
                </c:pt>
                <c:pt idx="8481">
                  <c:v>1.75</c:v>
                </c:pt>
                <c:pt idx="8482">
                  <c:v>1.75</c:v>
                </c:pt>
                <c:pt idx="8483">
                  <c:v>3.5</c:v>
                </c:pt>
                <c:pt idx="8484">
                  <c:v>2.5</c:v>
                </c:pt>
                <c:pt idx="8485">
                  <c:v>1</c:v>
                </c:pt>
                <c:pt idx="8486">
                  <c:v>2.5</c:v>
                </c:pt>
                <c:pt idx="8487">
                  <c:v>3.5</c:v>
                </c:pt>
                <c:pt idx="8488">
                  <c:v>1</c:v>
                </c:pt>
                <c:pt idx="8489">
                  <c:v>1.75</c:v>
                </c:pt>
                <c:pt idx="8490">
                  <c:v>1</c:v>
                </c:pt>
                <c:pt idx="8491">
                  <c:v>1.75</c:v>
                </c:pt>
                <c:pt idx="8492">
                  <c:v>1.75</c:v>
                </c:pt>
                <c:pt idx="8493">
                  <c:v>2.5</c:v>
                </c:pt>
                <c:pt idx="8494">
                  <c:v>1.75</c:v>
                </c:pt>
                <c:pt idx="8495">
                  <c:v>1</c:v>
                </c:pt>
                <c:pt idx="8496">
                  <c:v>2</c:v>
                </c:pt>
                <c:pt idx="8497">
                  <c:v>1.5</c:v>
                </c:pt>
                <c:pt idx="8498">
                  <c:v>2.5</c:v>
                </c:pt>
                <c:pt idx="8499">
                  <c:v>2</c:v>
                </c:pt>
                <c:pt idx="8500">
                  <c:v>2.25</c:v>
                </c:pt>
                <c:pt idx="8501">
                  <c:v>3.25</c:v>
                </c:pt>
                <c:pt idx="8502">
                  <c:v>1</c:v>
                </c:pt>
                <c:pt idx="8503">
                  <c:v>1</c:v>
                </c:pt>
                <c:pt idx="8504">
                  <c:v>2.5</c:v>
                </c:pt>
                <c:pt idx="8505">
                  <c:v>1.75</c:v>
                </c:pt>
                <c:pt idx="8506">
                  <c:v>1.75</c:v>
                </c:pt>
                <c:pt idx="8507">
                  <c:v>2.25</c:v>
                </c:pt>
                <c:pt idx="8508">
                  <c:v>1</c:v>
                </c:pt>
                <c:pt idx="8509">
                  <c:v>2.5</c:v>
                </c:pt>
                <c:pt idx="8510">
                  <c:v>2.5</c:v>
                </c:pt>
                <c:pt idx="8511">
                  <c:v>2.5</c:v>
                </c:pt>
                <c:pt idx="8512">
                  <c:v>1</c:v>
                </c:pt>
                <c:pt idx="8513">
                  <c:v>1.75</c:v>
                </c:pt>
                <c:pt idx="8514">
                  <c:v>2.5</c:v>
                </c:pt>
                <c:pt idx="8515">
                  <c:v>2.75</c:v>
                </c:pt>
                <c:pt idx="8516">
                  <c:v>4</c:v>
                </c:pt>
                <c:pt idx="8517">
                  <c:v>1.5</c:v>
                </c:pt>
                <c:pt idx="8518">
                  <c:v>1.75</c:v>
                </c:pt>
                <c:pt idx="8519">
                  <c:v>1</c:v>
                </c:pt>
                <c:pt idx="8520">
                  <c:v>1</c:v>
                </c:pt>
                <c:pt idx="8521">
                  <c:v>2.5</c:v>
                </c:pt>
                <c:pt idx="8522">
                  <c:v>1</c:v>
                </c:pt>
                <c:pt idx="8523">
                  <c:v>2.5</c:v>
                </c:pt>
                <c:pt idx="8524">
                  <c:v>2.75</c:v>
                </c:pt>
                <c:pt idx="8525">
                  <c:v>2</c:v>
                </c:pt>
                <c:pt idx="8526">
                  <c:v>1</c:v>
                </c:pt>
                <c:pt idx="8527">
                  <c:v>2.75</c:v>
                </c:pt>
                <c:pt idx="8528">
                  <c:v>1.5</c:v>
                </c:pt>
                <c:pt idx="8529">
                  <c:v>1.75</c:v>
                </c:pt>
                <c:pt idx="8530">
                  <c:v>1.5</c:v>
                </c:pt>
                <c:pt idx="8531">
                  <c:v>2.5</c:v>
                </c:pt>
                <c:pt idx="8532">
                  <c:v>1</c:v>
                </c:pt>
                <c:pt idx="8533">
                  <c:v>1</c:v>
                </c:pt>
                <c:pt idx="8534">
                  <c:v>1.75</c:v>
                </c:pt>
                <c:pt idx="8535">
                  <c:v>2.5</c:v>
                </c:pt>
                <c:pt idx="8536">
                  <c:v>2.5</c:v>
                </c:pt>
                <c:pt idx="8537">
                  <c:v>2.5</c:v>
                </c:pt>
                <c:pt idx="8538">
                  <c:v>3</c:v>
                </c:pt>
                <c:pt idx="8539">
                  <c:v>2.25</c:v>
                </c:pt>
                <c:pt idx="8540">
                  <c:v>2.25</c:v>
                </c:pt>
                <c:pt idx="8541">
                  <c:v>2</c:v>
                </c:pt>
                <c:pt idx="8542">
                  <c:v>2</c:v>
                </c:pt>
                <c:pt idx="8543">
                  <c:v>1.75</c:v>
                </c:pt>
                <c:pt idx="8544">
                  <c:v>2.75</c:v>
                </c:pt>
                <c:pt idx="8545">
                  <c:v>1.5</c:v>
                </c:pt>
                <c:pt idx="8546">
                  <c:v>7.5</c:v>
                </c:pt>
                <c:pt idx="8547">
                  <c:v>1</c:v>
                </c:pt>
                <c:pt idx="8548">
                  <c:v>2.5</c:v>
                </c:pt>
                <c:pt idx="8549">
                  <c:v>1.75</c:v>
                </c:pt>
                <c:pt idx="8550">
                  <c:v>1.75</c:v>
                </c:pt>
                <c:pt idx="8551">
                  <c:v>2.5</c:v>
                </c:pt>
                <c:pt idx="8552">
                  <c:v>1</c:v>
                </c:pt>
                <c:pt idx="8553">
                  <c:v>1</c:v>
                </c:pt>
                <c:pt idx="8554">
                  <c:v>1.75</c:v>
                </c:pt>
                <c:pt idx="8555">
                  <c:v>2.75</c:v>
                </c:pt>
                <c:pt idx="8556">
                  <c:v>2.5</c:v>
                </c:pt>
                <c:pt idx="8557">
                  <c:v>2.5</c:v>
                </c:pt>
                <c:pt idx="8558">
                  <c:v>2.5</c:v>
                </c:pt>
                <c:pt idx="8559">
                  <c:v>2.5</c:v>
                </c:pt>
                <c:pt idx="8560">
                  <c:v>2.25</c:v>
                </c:pt>
                <c:pt idx="8561">
                  <c:v>1.5</c:v>
                </c:pt>
                <c:pt idx="8562">
                  <c:v>2</c:v>
                </c:pt>
                <c:pt idx="8563">
                  <c:v>2.5</c:v>
                </c:pt>
                <c:pt idx="8564">
                  <c:v>2.25</c:v>
                </c:pt>
                <c:pt idx="8565">
                  <c:v>1.75</c:v>
                </c:pt>
                <c:pt idx="8566">
                  <c:v>2.75</c:v>
                </c:pt>
                <c:pt idx="8567">
                  <c:v>2.5</c:v>
                </c:pt>
                <c:pt idx="8568">
                  <c:v>2.5</c:v>
                </c:pt>
                <c:pt idx="8569">
                  <c:v>1.5</c:v>
                </c:pt>
                <c:pt idx="8570">
                  <c:v>1</c:v>
                </c:pt>
                <c:pt idx="8571">
                  <c:v>2.5</c:v>
                </c:pt>
                <c:pt idx="8572">
                  <c:v>2</c:v>
                </c:pt>
                <c:pt idx="8573">
                  <c:v>3.5</c:v>
                </c:pt>
                <c:pt idx="8574">
                  <c:v>2.25</c:v>
                </c:pt>
                <c:pt idx="8575">
                  <c:v>2.5</c:v>
                </c:pt>
                <c:pt idx="8576">
                  <c:v>1.75</c:v>
                </c:pt>
                <c:pt idx="8577">
                  <c:v>1</c:v>
                </c:pt>
                <c:pt idx="8578">
                  <c:v>3</c:v>
                </c:pt>
                <c:pt idx="8579">
                  <c:v>2.25</c:v>
                </c:pt>
                <c:pt idx="8580">
                  <c:v>2.75</c:v>
                </c:pt>
                <c:pt idx="8581">
                  <c:v>2.5</c:v>
                </c:pt>
                <c:pt idx="8582">
                  <c:v>2.5</c:v>
                </c:pt>
                <c:pt idx="8583">
                  <c:v>1.5</c:v>
                </c:pt>
                <c:pt idx="8584">
                  <c:v>1</c:v>
                </c:pt>
                <c:pt idx="8585">
                  <c:v>2.5</c:v>
                </c:pt>
                <c:pt idx="8586">
                  <c:v>2</c:v>
                </c:pt>
                <c:pt idx="8587">
                  <c:v>2.5</c:v>
                </c:pt>
                <c:pt idx="8588">
                  <c:v>2.25</c:v>
                </c:pt>
                <c:pt idx="8589">
                  <c:v>2.5</c:v>
                </c:pt>
                <c:pt idx="8590">
                  <c:v>3</c:v>
                </c:pt>
                <c:pt idx="8591">
                  <c:v>2.5</c:v>
                </c:pt>
                <c:pt idx="8592">
                  <c:v>3.25</c:v>
                </c:pt>
                <c:pt idx="8593">
                  <c:v>2.25</c:v>
                </c:pt>
                <c:pt idx="8594">
                  <c:v>2</c:v>
                </c:pt>
                <c:pt idx="8595">
                  <c:v>1.75</c:v>
                </c:pt>
                <c:pt idx="8596">
                  <c:v>1.5</c:v>
                </c:pt>
                <c:pt idx="8597">
                  <c:v>0.75</c:v>
                </c:pt>
                <c:pt idx="8598">
                  <c:v>1.75</c:v>
                </c:pt>
                <c:pt idx="8599">
                  <c:v>2.5</c:v>
                </c:pt>
                <c:pt idx="8600">
                  <c:v>1</c:v>
                </c:pt>
                <c:pt idx="8601">
                  <c:v>2</c:v>
                </c:pt>
                <c:pt idx="8602">
                  <c:v>2.5</c:v>
                </c:pt>
                <c:pt idx="8603">
                  <c:v>2</c:v>
                </c:pt>
                <c:pt idx="8604">
                  <c:v>3.5</c:v>
                </c:pt>
                <c:pt idx="8605">
                  <c:v>2.5</c:v>
                </c:pt>
                <c:pt idx="8606">
                  <c:v>1</c:v>
                </c:pt>
                <c:pt idx="8607">
                  <c:v>1.75</c:v>
                </c:pt>
                <c:pt idx="8608">
                  <c:v>2.25</c:v>
                </c:pt>
                <c:pt idx="8609">
                  <c:v>1</c:v>
                </c:pt>
                <c:pt idx="8610">
                  <c:v>1.75</c:v>
                </c:pt>
                <c:pt idx="8611">
                  <c:v>1.5</c:v>
                </c:pt>
                <c:pt idx="8612">
                  <c:v>1</c:v>
                </c:pt>
                <c:pt idx="8613">
                  <c:v>2.5</c:v>
                </c:pt>
                <c:pt idx="8614">
                  <c:v>1.75</c:v>
                </c:pt>
                <c:pt idx="8615">
                  <c:v>3.25</c:v>
                </c:pt>
                <c:pt idx="8616">
                  <c:v>2</c:v>
                </c:pt>
                <c:pt idx="8617">
                  <c:v>4</c:v>
                </c:pt>
                <c:pt idx="8618">
                  <c:v>2</c:v>
                </c:pt>
                <c:pt idx="8619">
                  <c:v>1.75</c:v>
                </c:pt>
                <c:pt idx="8620">
                  <c:v>1.5</c:v>
                </c:pt>
                <c:pt idx="8621">
                  <c:v>2.25</c:v>
                </c:pt>
                <c:pt idx="8622">
                  <c:v>1</c:v>
                </c:pt>
                <c:pt idx="8623">
                  <c:v>0.75</c:v>
                </c:pt>
                <c:pt idx="8624">
                  <c:v>1</c:v>
                </c:pt>
                <c:pt idx="8625">
                  <c:v>2.75</c:v>
                </c:pt>
                <c:pt idx="8626">
                  <c:v>2.25</c:v>
                </c:pt>
                <c:pt idx="8627">
                  <c:v>1.75</c:v>
                </c:pt>
                <c:pt idx="8628">
                  <c:v>4</c:v>
                </c:pt>
                <c:pt idx="8629">
                  <c:v>1.5</c:v>
                </c:pt>
                <c:pt idx="8630">
                  <c:v>1.75</c:v>
                </c:pt>
                <c:pt idx="8631">
                  <c:v>1.75</c:v>
                </c:pt>
                <c:pt idx="8632">
                  <c:v>2</c:v>
                </c:pt>
                <c:pt idx="8633">
                  <c:v>1</c:v>
                </c:pt>
                <c:pt idx="8634">
                  <c:v>1.5</c:v>
                </c:pt>
                <c:pt idx="8635">
                  <c:v>2.25</c:v>
                </c:pt>
                <c:pt idx="8636">
                  <c:v>1</c:v>
                </c:pt>
                <c:pt idx="8637">
                  <c:v>2</c:v>
                </c:pt>
                <c:pt idx="8638">
                  <c:v>3</c:v>
                </c:pt>
                <c:pt idx="8639">
                  <c:v>1.75</c:v>
                </c:pt>
                <c:pt idx="8640">
                  <c:v>1.75</c:v>
                </c:pt>
                <c:pt idx="8641">
                  <c:v>4</c:v>
                </c:pt>
                <c:pt idx="8642">
                  <c:v>1</c:v>
                </c:pt>
                <c:pt idx="8643">
                  <c:v>1</c:v>
                </c:pt>
                <c:pt idx="8644">
                  <c:v>3.5</c:v>
                </c:pt>
                <c:pt idx="8645">
                  <c:v>2.5</c:v>
                </c:pt>
                <c:pt idx="8646">
                  <c:v>2.5</c:v>
                </c:pt>
                <c:pt idx="8647">
                  <c:v>3.5</c:v>
                </c:pt>
                <c:pt idx="8648">
                  <c:v>2.5</c:v>
                </c:pt>
                <c:pt idx="8649">
                  <c:v>1</c:v>
                </c:pt>
                <c:pt idx="8650">
                  <c:v>1.75</c:v>
                </c:pt>
                <c:pt idx="8651">
                  <c:v>1</c:v>
                </c:pt>
                <c:pt idx="8652">
                  <c:v>1.5</c:v>
                </c:pt>
                <c:pt idx="8653">
                  <c:v>1</c:v>
                </c:pt>
                <c:pt idx="8654">
                  <c:v>1</c:v>
                </c:pt>
                <c:pt idx="8655">
                  <c:v>2.5</c:v>
                </c:pt>
                <c:pt idx="8656">
                  <c:v>2.75</c:v>
                </c:pt>
                <c:pt idx="8657">
                  <c:v>1.75</c:v>
                </c:pt>
                <c:pt idx="8658">
                  <c:v>1</c:v>
                </c:pt>
                <c:pt idx="8659">
                  <c:v>2.25</c:v>
                </c:pt>
                <c:pt idx="8660">
                  <c:v>1.75</c:v>
                </c:pt>
                <c:pt idx="8661">
                  <c:v>1</c:v>
                </c:pt>
                <c:pt idx="8662">
                  <c:v>1</c:v>
                </c:pt>
                <c:pt idx="8663">
                  <c:v>2.25</c:v>
                </c:pt>
                <c:pt idx="8664">
                  <c:v>1.75</c:v>
                </c:pt>
                <c:pt idx="8665">
                  <c:v>1.5</c:v>
                </c:pt>
                <c:pt idx="8666">
                  <c:v>2.5</c:v>
                </c:pt>
                <c:pt idx="8667">
                  <c:v>2</c:v>
                </c:pt>
                <c:pt idx="8668">
                  <c:v>1</c:v>
                </c:pt>
                <c:pt idx="8669">
                  <c:v>1.75</c:v>
                </c:pt>
                <c:pt idx="8670">
                  <c:v>1.75</c:v>
                </c:pt>
                <c:pt idx="8671">
                  <c:v>2</c:v>
                </c:pt>
                <c:pt idx="8672">
                  <c:v>1.5</c:v>
                </c:pt>
                <c:pt idx="8673">
                  <c:v>2.5</c:v>
                </c:pt>
                <c:pt idx="8674">
                  <c:v>1</c:v>
                </c:pt>
                <c:pt idx="8675">
                  <c:v>2.25</c:v>
                </c:pt>
                <c:pt idx="8676">
                  <c:v>1.75</c:v>
                </c:pt>
                <c:pt idx="8677">
                  <c:v>1</c:v>
                </c:pt>
                <c:pt idx="8678">
                  <c:v>2.5</c:v>
                </c:pt>
                <c:pt idx="8679">
                  <c:v>2.5</c:v>
                </c:pt>
                <c:pt idx="8680">
                  <c:v>2</c:v>
                </c:pt>
                <c:pt idx="8681">
                  <c:v>1.5</c:v>
                </c:pt>
                <c:pt idx="8682">
                  <c:v>2</c:v>
                </c:pt>
                <c:pt idx="8683">
                  <c:v>2.5</c:v>
                </c:pt>
                <c:pt idx="8684">
                  <c:v>2.5</c:v>
                </c:pt>
                <c:pt idx="8685">
                  <c:v>1.75</c:v>
                </c:pt>
                <c:pt idx="8686">
                  <c:v>2.5</c:v>
                </c:pt>
                <c:pt idx="8687">
                  <c:v>1.75</c:v>
                </c:pt>
                <c:pt idx="8688">
                  <c:v>1.75</c:v>
                </c:pt>
                <c:pt idx="8689">
                  <c:v>2.5</c:v>
                </c:pt>
                <c:pt idx="8690">
                  <c:v>2.5</c:v>
                </c:pt>
                <c:pt idx="8691">
                  <c:v>2</c:v>
                </c:pt>
                <c:pt idx="8692">
                  <c:v>2.75</c:v>
                </c:pt>
                <c:pt idx="8693">
                  <c:v>1.75</c:v>
                </c:pt>
                <c:pt idx="8694">
                  <c:v>2.25</c:v>
                </c:pt>
                <c:pt idx="8695">
                  <c:v>2.5</c:v>
                </c:pt>
                <c:pt idx="8696">
                  <c:v>1.5</c:v>
                </c:pt>
                <c:pt idx="8697">
                  <c:v>2.5</c:v>
                </c:pt>
                <c:pt idx="8698">
                  <c:v>1</c:v>
                </c:pt>
                <c:pt idx="8699">
                  <c:v>2</c:v>
                </c:pt>
                <c:pt idx="8700">
                  <c:v>2.5</c:v>
                </c:pt>
                <c:pt idx="8701">
                  <c:v>1.75</c:v>
                </c:pt>
                <c:pt idx="8702">
                  <c:v>1.75</c:v>
                </c:pt>
                <c:pt idx="8703">
                  <c:v>1.75</c:v>
                </c:pt>
                <c:pt idx="8704">
                  <c:v>1.75</c:v>
                </c:pt>
                <c:pt idx="8705">
                  <c:v>2.5</c:v>
                </c:pt>
                <c:pt idx="8706">
                  <c:v>1.75</c:v>
                </c:pt>
                <c:pt idx="8707">
                  <c:v>2</c:v>
                </c:pt>
                <c:pt idx="8708">
                  <c:v>1</c:v>
                </c:pt>
                <c:pt idx="8709">
                  <c:v>2.25</c:v>
                </c:pt>
                <c:pt idx="8710">
                  <c:v>1</c:v>
                </c:pt>
                <c:pt idx="8711">
                  <c:v>2.5</c:v>
                </c:pt>
                <c:pt idx="8712">
                  <c:v>2.5</c:v>
                </c:pt>
                <c:pt idx="8713">
                  <c:v>1</c:v>
                </c:pt>
                <c:pt idx="8714">
                  <c:v>1</c:v>
                </c:pt>
                <c:pt idx="8715">
                  <c:v>2.5</c:v>
                </c:pt>
                <c:pt idx="8716">
                  <c:v>3.5</c:v>
                </c:pt>
                <c:pt idx="8717">
                  <c:v>1.75</c:v>
                </c:pt>
                <c:pt idx="8718">
                  <c:v>2.5</c:v>
                </c:pt>
                <c:pt idx="8719">
                  <c:v>2.25</c:v>
                </c:pt>
                <c:pt idx="8720">
                  <c:v>2.5</c:v>
                </c:pt>
                <c:pt idx="8721">
                  <c:v>1</c:v>
                </c:pt>
                <c:pt idx="8722">
                  <c:v>3</c:v>
                </c:pt>
                <c:pt idx="8723">
                  <c:v>1.75</c:v>
                </c:pt>
                <c:pt idx="8724">
                  <c:v>2.25</c:v>
                </c:pt>
                <c:pt idx="8725">
                  <c:v>1</c:v>
                </c:pt>
                <c:pt idx="8726">
                  <c:v>2.75</c:v>
                </c:pt>
                <c:pt idx="8727">
                  <c:v>2.5</c:v>
                </c:pt>
                <c:pt idx="8728">
                  <c:v>2</c:v>
                </c:pt>
                <c:pt idx="8729">
                  <c:v>2.25</c:v>
                </c:pt>
                <c:pt idx="8730">
                  <c:v>2.5</c:v>
                </c:pt>
                <c:pt idx="8731">
                  <c:v>1</c:v>
                </c:pt>
                <c:pt idx="8732">
                  <c:v>1</c:v>
                </c:pt>
                <c:pt idx="8733">
                  <c:v>4.25</c:v>
                </c:pt>
                <c:pt idx="8734">
                  <c:v>2.75</c:v>
                </c:pt>
                <c:pt idx="8735">
                  <c:v>2</c:v>
                </c:pt>
                <c:pt idx="8736">
                  <c:v>2.5</c:v>
                </c:pt>
                <c:pt idx="8737">
                  <c:v>1</c:v>
                </c:pt>
                <c:pt idx="8738">
                  <c:v>3</c:v>
                </c:pt>
                <c:pt idx="8739">
                  <c:v>2</c:v>
                </c:pt>
                <c:pt idx="8740">
                  <c:v>2.25</c:v>
                </c:pt>
                <c:pt idx="8741">
                  <c:v>2.5</c:v>
                </c:pt>
                <c:pt idx="8742">
                  <c:v>2.25</c:v>
                </c:pt>
                <c:pt idx="8743">
                  <c:v>1.75</c:v>
                </c:pt>
                <c:pt idx="8744">
                  <c:v>1.75</c:v>
                </c:pt>
                <c:pt idx="8745">
                  <c:v>1.75</c:v>
                </c:pt>
                <c:pt idx="8746">
                  <c:v>2.25</c:v>
                </c:pt>
                <c:pt idx="8747">
                  <c:v>1</c:v>
                </c:pt>
                <c:pt idx="8748">
                  <c:v>1</c:v>
                </c:pt>
                <c:pt idx="8749">
                  <c:v>3.25</c:v>
                </c:pt>
                <c:pt idx="8750">
                  <c:v>2.75</c:v>
                </c:pt>
                <c:pt idx="8751">
                  <c:v>2.5</c:v>
                </c:pt>
                <c:pt idx="8752">
                  <c:v>1</c:v>
                </c:pt>
                <c:pt idx="8753">
                  <c:v>1.5</c:v>
                </c:pt>
                <c:pt idx="8754">
                  <c:v>3.5</c:v>
                </c:pt>
                <c:pt idx="8755">
                  <c:v>1</c:v>
                </c:pt>
                <c:pt idx="8756">
                  <c:v>1.75</c:v>
                </c:pt>
                <c:pt idx="8757">
                  <c:v>3</c:v>
                </c:pt>
                <c:pt idx="8758">
                  <c:v>3.5</c:v>
                </c:pt>
                <c:pt idx="8759">
                  <c:v>1</c:v>
                </c:pt>
                <c:pt idx="8760">
                  <c:v>1.75</c:v>
                </c:pt>
                <c:pt idx="8761">
                  <c:v>1.5</c:v>
                </c:pt>
                <c:pt idx="8762">
                  <c:v>1.5</c:v>
                </c:pt>
                <c:pt idx="8763">
                  <c:v>3.25</c:v>
                </c:pt>
                <c:pt idx="8764">
                  <c:v>3.25</c:v>
                </c:pt>
                <c:pt idx="8765">
                  <c:v>2.5</c:v>
                </c:pt>
                <c:pt idx="8766">
                  <c:v>2.25</c:v>
                </c:pt>
                <c:pt idx="8767">
                  <c:v>1.5</c:v>
                </c:pt>
                <c:pt idx="8768">
                  <c:v>1</c:v>
                </c:pt>
                <c:pt idx="8769">
                  <c:v>1</c:v>
                </c:pt>
                <c:pt idx="8770">
                  <c:v>1.5</c:v>
                </c:pt>
                <c:pt idx="8771">
                  <c:v>1.75</c:v>
                </c:pt>
                <c:pt idx="8772">
                  <c:v>2.5</c:v>
                </c:pt>
                <c:pt idx="8773">
                  <c:v>1.5</c:v>
                </c:pt>
                <c:pt idx="8774">
                  <c:v>2.5</c:v>
                </c:pt>
                <c:pt idx="8775">
                  <c:v>1</c:v>
                </c:pt>
                <c:pt idx="8776">
                  <c:v>2.25</c:v>
                </c:pt>
                <c:pt idx="8777">
                  <c:v>2.5</c:v>
                </c:pt>
                <c:pt idx="8778">
                  <c:v>2.5</c:v>
                </c:pt>
                <c:pt idx="8779">
                  <c:v>1.75</c:v>
                </c:pt>
                <c:pt idx="8780">
                  <c:v>1</c:v>
                </c:pt>
                <c:pt idx="8781">
                  <c:v>2.5</c:v>
                </c:pt>
                <c:pt idx="8782">
                  <c:v>2.5</c:v>
                </c:pt>
                <c:pt idx="8783">
                  <c:v>3.25</c:v>
                </c:pt>
                <c:pt idx="8784">
                  <c:v>3</c:v>
                </c:pt>
                <c:pt idx="8785">
                  <c:v>1</c:v>
                </c:pt>
                <c:pt idx="8786">
                  <c:v>1.5</c:v>
                </c:pt>
                <c:pt idx="8787">
                  <c:v>3</c:v>
                </c:pt>
                <c:pt idx="8788">
                  <c:v>2.25</c:v>
                </c:pt>
                <c:pt idx="8789">
                  <c:v>2</c:v>
                </c:pt>
                <c:pt idx="8790">
                  <c:v>1</c:v>
                </c:pt>
                <c:pt idx="8791">
                  <c:v>2.5</c:v>
                </c:pt>
                <c:pt idx="8792">
                  <c:v>2.5</c:v>
                </c:pt>
                <c:pt idx="8793">
                  <c:v>1</c:v>
                </c:pt>
                <c:pt idx="8794">
                  <c:v>1.5</c:v>
                </c:pt>
                <c:pt idx="8795">
                  <c:v>1.5</c:v>
                </c:pt>
                <c:pt idx="8796">
                  <c:v>3.75</c:v>
                </c:pt>
                <c:pt idx="8797">
                  <c:v>2.5</c:v>
                </c:pt>
                <c:pt idx="8798">
                  <c:v>1</c:v>
                </c:pt>
                <c:pt idx="8799">
                  <c:v>3.5</c:v>
                </c:pt>
                <c:pt idx="8800">
                  <c:v>1</c:v>
                </c:pt>
                <c:pt idx="8801">
                  <c:v>2</c:v>
                </c:pt>
                <c:pt idx="8802">
                  <c:v>1</c:v>
                </c:pt>
                <c:pt idx="8803">
                  <c:v>3.25</c:v>
                </c:pt>
                <c:pt idx="8804">
                  <c:v>3</c:v>
                </c:pt>
                <c:pt idx="8805">
                  <c:v>2.5</c:v>
                </c:pt>
                <c:pt idx="8806">
                  <c:v>1.5</c:v>
                </c:pt>
                <c:pt idx="8807">
                  <c:v>2.5</c:v>
                </c:pt>
                <c:pt idx="8808">
                  <c:v>2.75</c:v>
                </c:pt>
                <c:pt idx="8809">
                  <c:v>1</c:v>
                </c:pt>
                <c:pt idx="8810">
                  <c:v>2</c:v>
                </c:pt>
                <c:pt idx="8811">
                  <c:v>1.75</c:v>
                </c:pt>
                <c:pt idx="8812">
                  <c:v>2.25</c:v>
                </c:pt>
                <c:pt idx="8813">
                  <c:v>2</c:v>
                </c:pt>
                <c:pt idx="8814">
                  <c:v>1</c:v>
                </c:pt>
                <c:pt idx="8815">
                  <c:v>2</c:v>
                </c:pt>
                <c:pt idx="8816">
                  <c:v>2.75</c:v>
                </c:pt>
                <c:pt idx="8817">
                  <c:v>2</c:v>
                </c:pt>
                <c:pt idx="8818">
                  <c:v>2</c:v>
                </c:pt>
                <c:pt idx="8819">
                  <c:v>2</c:v>
                </c:pt>
                <c:pt idx="8820">
                  <c:v>1.5</c:v>
                </c:pt>
                <c:pt idx="8821">
                  <c:v>2.5</c:v>
                </c:pt>
                <c:pt idx="8822">
                  <c:v>1</c:v>
                </c:pt>
                <c:pt idx="8823">
                  <c:v>2</c:v>
                </c:pt>
                <c:pt idx="8824">
                  <c:v>2.5</c:v>
                </c:pt>
                <c:pt idx="8825">
                  <c:v>2.25</c:v>
                </c:pt>
                <c:pt idx="8826">
                  <c:v>1.5</c:v>
                </c:pt>
                <c:pt idx="8827">
                  <c:v>2.75</c:v>
                </c:pt>
                <c:pt idx="8828">
                  <c:v>1.75</c:v>
                </c:pt>
                <c:pt idx="8829">
                  <c:v>2.5</c:v>
                </c:pt>
                <c:pt idx="8830">
                  <c:v>2.5</c:v>
                </c:pt>
                <c:pt idx="8831">
                  <c:v>2</c:v>
                </c:pt>
                <c:pt idx="8832">
                  <c:v>2</c:v>
                </c:pt>
                <c:pt idx="8833">
                  <c:v>2.25</c:v>
                </c:pt>
                <c:pt idx="8834">
                  <c:v>2</c:v>
                </c:pt>
                <c:pt idx="8835">
                  <c:v>2</c:v>
                </c:pt>
                <c:pt idx="8836">
                  <c:v>1</c:v>
                </c:pt>
                <c:pt idx="8837">
                  <c:v>2.5</c:v>
                </c:pt>
                <c:pt idx="8838">
                  <c:v>2.25</c:v>
                </c:pt>
                <c:pt idx="8839">
                  <c:v>2.5</c:v>
                </c:pt>
                <c:pt idx="8840">
                  <c:v>2.25</c:v>
                </c:pt>
                <c:pt idx="8841">
                  <c:v>1.75</c:v>
                </c:pt>
                <c:pt idx="8842">
                  <c:v>2.5</c:v>
                </c:pt>
                <c:pt idx="8843">
                  <c:v>2.5</c:v>
                </c:pt>
                <c:pt idx="8844">
                  <c:v>2.5</c:v>
                </c:pt>
                <c:pt idx="8845">
                  <c:v>1</c:v>
                </c:pt>
                <c:pt idx="8846">
                  <c:v>1</c:v>
                </c:pt>
                <c:pt idx="8847">
                  <c:v>1</c:v>
                </c:pt>
                <c:pt idx="8848">
                  <c:v>2.5</c:v>
                </c:pt>
                <c:pt idx="8849">
                  <c:v>3.25</c:v>
                </c:pt>
                <c:pt idx="8850">
                  <c:v>3</c:v>
                </c:pt>
                <c:pt idx="8851">
                  <c:v>2.5</c:v>
                </c:pt>
                <c:pt idx="8852">
                  <c:v>2.25</c:v>
                </c:pt>
                <c:pt idx="8853">
                  <c:v>2.5</c:v>
                </c:pt>
                <c:pt idx="8854">
                  <c:v>2.25</c:v>
                </c:pt>
                <c:pt idx="8855">
                  <c:v>2</c:v>
                </c:pt>
                <c:pt idx="8856">
                  <c:v>3.25</c:v>
                </c:pt>
                <c:pt idx="8857">
                  <c:v>1</c:v>
                </c:pt>
                <c:pt idx="8858">
                  <c:v>1.5</c:v>
                </c:pt>
                <c:pt idx="8859">
                  <c:v>2.5</c:v>
                </c:pt>
                <c:pt idx="8860">
                  <c:v>2.5</c:v>
                </c:pt>
                <c:pt idx="8861">
                  <c:v>3.25</c:v>
                </c:pt>
                <c:pt idx="8862">
                  <c:v>2.25</c:v>
                </c:pt>
                <c:pt idx="8863">
                  <c:v>2.75</c:v>
                </c:pt>
                <c:pt idx="8864">
                  <c:v>2.5</c:v>
                </c:pt>
                <c:pt idx="8865">
                  <c:v>2.25</c:v>
                </c:pt>
                <c:pt idx="8866">
                  <c:v>1</c:v>
                </c:pt>
                <c:pt idx="8867">
                  <c:v>1</c:v>
                </c:pt>
                <c:pt idx="8868">
                  <c:v>1.75</c:v>
                </c:pt>
                <c:pt idx="8869">
                  <c:v>2</c:v>
                </c:pt>
                <c:pt idx="8870">
                  <c:v>2</c:v>
                </c:pt>
                <c:pt idx="8871">
                  <c:v>2</c:v>
                </c:pt>
                <c:pt idx="8872">
                  <c:v>1.75</c:v>
                </c:pt>
                <c:pt idx="8873">
                  <c:v>1</c:v>
                </c:pt>
                <c:pt idx="8874">
                  <c:v>1</c:v>
                </c:pt>
                <c:pt idx="8875">
                  <c:v>1.5</c:v>
                </c:pt>
                <c:pt idx="8876">
                  <c:v>3</c:v>
                </c:pt>
                <c:pt idx="8877">
                  <c:v>1</c:v>
                </c:pt>
                <c:pt idx="8878">
                  <c:v>2</c:v>
                </c:pt>
                <c:pt idx="8879">
                  <c:v>1.75</c:v>
                </c:pt>
                <c:pt idx="8880">
                  <c:v>1</c:v>
                </c:pt>
                <c:pt idx="8881">
                  <c:v>2.5</c:v>
                </c:pt>
                <c:pt idx="8882">
                  <c:v>2.25</c:v>
                </c:pt>
                <c:pt idx="8883">
                  <c:v>1.75</c:v>
                </c:pt>
                <c:pt idx="8884">
                  <c:v>1</c:v>
                </c:pt>
                <c:pt idx="8885">
                  <c:v>1</c:v>
                </c:pt>
                <c:pt idx="8886">
                  <c:v>2.5</c:v>
                </c:pt>
                <c:pt idx="8887">
                  <c:v>2.25</c:v>
                </c:pt>
                <c:pt idx="8888">
                  <c:v>1.75</c:v>
                </c:pt>
                <c:pt idx="8889">
                  <c:v>3.5</c:v>
                </c:pt>
                <c:pt idx="8890">
                  <c:v>1</c:v>
                </c:pt>
                <c:pt idx="8891">
                  <c:v>1.75</c:v>
                </c:pt>
                <c:pt idx="8892">
                  <c:v>2.25</c:v>
                </c:pt>
                <c:pt idx="8893">
                  <c:v>2</c:v>
                </c:pt>
                <c:pt idx="8894">
                  <c:v>1</c:v>
                </c:pt>
                <c:pt idx="8895">
                  <c:v>2</c:v>
                </c:pt>
                <c:pt idx="8896">
                  <c:v>1.5</c:v>
                </c:pt>
                <c:pt idx="8897">
                  <c:v>1</c:v>
                </c:pt>
                <c:pt idx="8898">
                  <c:v>1</c:v>
                </c:pt>
                <c:pt idx="8899">
                  <c:v>2.25</c:v>
                </c:pt>
                <c:pt idx="8900">
                  <c:v>1</c:v>
                </c:pt>
                <c:pt idx="8901">
                  <c:v>2.5</c:v>
                </c:pt>
                <c:pt idx="8902">
                  <c:v>1.75</c:v>
                </c:pt>
                <c:pt idx="8903">
                  <c:v>2.5</c:v>
                </c:pt>
                <c:pt idx="8904">
                  <c:v>3</c:v>
                </c:pt>
                <c:pt idx="8905">
                  <c:v>3</c:v>
                </c:pt>
                <c:pt idx="8906">
                  <c:v>2.5</c:v>
                </c:pt>
                <c:pt idx="8907">
                  <c:v>2</c:v>
                </c:pt>
                <c:pt idx="8908">
                  <c:v>3.5</c:v>
                </c:pt>
                <c:pt idx="8909">
                  <c:v>3</c:v>
                </c:pt>
                <c:pt idx="8910">
                  <c:v>3</c:v>
                </c:pt>
                <c:pt idx="8911">
                  <c:v>1.5</c:v>
                </c:pt>
                <c:pt idx="8912">
                  <c:v>2.25</c:v>
                </c:pt>
                <c:pt idx="8913">
                  <c:v>1</c:v>
                </c:pt>
                <c:pt idx="8914">
                  <c:v>4.5</c:v>
                </c:pt>
                <c:pt idx="8915">
                  <c:v>1.75</c:v>
                </c:pt>
                <c:pt idx="8916">
                  <c:v>1.75</c:v>
                </c:pt>
                <c:pt idx="8917">
                  <c:v>1.75</c:v>
                </c:pt>
                <c:pt idx="8918">
                  <c:v>1</c:v>
                </c:pt>
                <c:pt idx="8919">
                  <c:v>1.5</c:v>
                </c:pt>
                <c:pt idx="8920">
                  <c:v>2.5</c:v>
                </c:pt>
                <c:pt idx="8921">
                  <c:v>1</c:v>
                </c:pt>
                <c:pt idx="8922">
                  <c:v>2.5</c:v>
                </c:pt>
                <c:pt idx="8923">
                  <c:v>1.5</c:v>
                </c:pt>
                <c:pt idx="8924">
                  <c:v>2.5</c:v>
                </c:pt>
                <c:pt idx="8925">
                  <c:v>2.5</c:v>
                </c:pt>
                <c:pt idx="8926">
                  <c:v>2.5</c:v>
                </c:pt>
                <c:pt idx="8927">
                  <c:v>2.5</c:v>
                </c:pt>
                <c:pt idx="8928">
                  <c:v>2.5</c:v>
                </c:pt>
                <c:pt idx="8929">
                  <c:v>2.5</c:v>
                </c:pt>
                <c:pt idx="8930">
                  <c:v>3</c:v>
                </c:pt>
                <c:pt idx="8931">
                  <c:v>2</c:v>
                </c:pt>
                <c:pt idx="8932">
                  <c:v>2.25</c:v>
                </c:pt>
                <c:pt idx="8933">
                  <c:v>2.5</c:v>
                </c:pt>
                <c:pt idx="8934">
                  <c:v>1</c:v>
                </c:pt>
                <c:pt idx="8935">
                  <c:v>1.75</c:v>
                </c:pt>
                <c:pt idx="8936">
                  <c:v>2.5</c:v>
                </c:pt>
                <c:pt idx="8937">
                  <c:v>1</c:v>
                </c:pt>
                <c:pt idx="8938">
                  <c:v>2</c:v>
                </c:pt>
                <c:pt idx="8939">
                  <c:v>2.5</c:v>
                </c:pt>
                <c:pt idx="8940">
                  <c:v>2</c:v>
                </c:pt>
                <c:pt idx="8941">
                  <c:v>2.5</c:v>
                </c:pt>
                <c:pt idx="8942">
                  <c:v>2.5</c:v>
                </c:pt>
                <c:pt idx="8943">
                  <c:v>2.5</c:v>
                </c:pt>
                <c:pt idx="8944">
                  <c:v>1</c:v>
                </c:pt>
                <c:pt idx="8945">
                  <c:v>1</c:v>
                </c:pt>
                <c:pt idx="8946">
                  <c:v>2.25</c:v>
                </c:pt>
                <c:pt idx="8947">
                  <c:v>2.5</c:v>
                </c:pt>
                <c:pt idx="8948">
                  <c:v>2.5</c:v>
                </c:pt>
                <c:pt idx="8949">
                  <c:v>1.5</c:v>
                </c:pt>
                <c:pt idx="8950">
                  <c:v>2.5</c:v>
                </c:pt>
                <c:pt idx="8951">
                  <c:v>1</c:v>
                </c:pt>
                <c:pt idx="8952">
                  <c:v>2.25</c:v>
                </c:pt>
                <c:pt idx="8953">
                  <c:v>2.5</c:v>
                </c:pt>
                <c:pt idx="8954">
                  <c:v>2.25</c:v>
                </c:pt>
                <c:pt idx="8955">
                  <c:v>1</c:v>
                </c:pt>
                <c:pt idx="8956">
                  <c:v>1</c:v>
                </c:pt>
                <c:pt idx="8957">
                  <c:v>2.5</c:v>
                </c:pt>
                <c:pt idx="8958">
                  <c:v>1</c:v>
                </c:pt>
                <c:pt idx="8959">
                  <c:v>2</c:v>
                </c:pt>
                <c:pt idx="8960">
                  <c:v>3</c:v>
                </c:pt>
                <c:pt idx="8961">
                  <c:v>2.5</c:v>
                </c:pt>
                <c:pt idx="8962">
                  <c:v>2.25</c:v>
                </c:pt>
                <c:pt idx="8963">
                  <c:v>1.75</c:v>
                </c:pt>
                <c:pt idx="8964">
                  <c:v>1</c:v>
                </c:pt>
                <c:pt idx="8965">
                  <c:v>1.75</c:v>
                </c:pt>
                <c:pt idx="8966">
                  <c:v>3.75</c:v>
                </c:pt>
                <c:pt idx="8967">
                  <c:v>2</c:v>
                </c:pt>
                <c:pt idx="8968">
                  <c:v>2.25</c:v>
                </c:pt>
                <c:pt idx="8969">
                  <c:v>2.75</c:v>
                </c:pt>
                <c:pt idx="8970">
                  <c:v>2</c:v>
                </c:pt>
                <c:pt idx="8971">
                  <c:v>2</c:v>
                </c:pt>
                <c:pt idx="8972">
                  <c:v>1.5</c:v>
                </c:pt>
                <c:pt idx="8973">
                  <c:v>2.5</c:v>
                </c:pt>
                <c:pt idx="8974">
                  <c:v>2.25</c:v>
                </c:pt>
                <c:pt idx="8975">
                  <c:v>2.5</c:v>
                </c:pt>
                <c:pt idx="8976">
                  <c:v>2.5</c:v>
                </c:pt>
                <c:pt idx="8977">
                  <c:v>1.75</c:v>
                </c:pt>
                <c:pt idx="8978">
                  <c:v>3.25</c:v>
                </c:pt>
                <c:pt idx="8979">
                  <c:v>2</c:v>
                </c:pt>
                <c:pt idx="8980">
                  <c:v>2</c:v>
                </c:pt>
                <c:pt idx="8981">
                  <c:v>2</c:v>
                </c:pt>
                <c:pt idx="8982">
                  <c:v>1.5</c:v>
                </c:pt>
                <c:pt idx="8983">
                  <c:v>3</c:v>
                </c:pt>
                <c:pt idx="8984">
                  <c:v>2</c:v>
                </c:pt>
                <c:pt idx="8985">
                  <c:v>1</c:v>
                </c:pt>
                <c:pt idx="8986">
                  <c:v>2.25</c:v>
                </c:pt>
                <c:pt idx="8987">
                  <c:v>2</c:v>
                </c:pt>
                <c:pt idx="8988">
                  <c:v>2.5</c:v>
                </c:pt>
                <c:pt idx="8989">
                  <c:v>2.5</c:v>
                </c:pt>
                <c:pt idx="8990">
                  <c:v>1.75</c:v>
                </c:pt>
                <c:pt idx="8991">
                  <c:v>1.5</c:v>
                </c:pt>
                <c:pt idx="8992">
                  <c:v>2.5</c:v>
                </c:pt>
                <c:pt idx="8993">
                  <c:v>1.75</c:v>
                </c:pt>
                <c:pt idx="8994">
                  <c:v>1.5</c:v>
                </c:pt>
                <c:pt idx="8995">
                  <c:v>1.75</c:v>
                </c:pt>
                <c:pt idx="8996">
                  <c:v>2.75</c:v>
                </c:pt>
                <c:pt idx="8997">
                  <c:v>2.5</c:v>
                </c:pt>
                <c:pt idx="8998">
                  <c:v>1</c:v>
                </c:pt>
                <c:pt idx="8999">
                  <c:v>2.25</c:v>
                </c:pt>
                <c:pt idx="9000">
                  <c:v>3</c:v>
                </c:pt>
                <c:pt idx="9001">
                  <c:v>1</c:v>
                </c:pt>
                <c:pt idx="9002">
                  <c:v>1.75</c:v>
                </c:pt>
                <c:pt idx="9003">
                  <c:v>1.75</c:v>
                </c:pt>
                <c:pt idx="9004">
                  <c:v>2.5</c:v>
                </c:pt>
                <c:pt idx="9005">
                  <c:v>1.5</c:v>
                </c:pt>
                <c:pt idx="9006">
                  <c:v>2.5</c:v>
                </c:pt>
                <c:pt idx="9007">
                  <c:v>1.75</c:v>
                </c:pt>
                <c:pt idx="9008">
                  <c:v>1</c:v>
                </c:pt>
                <c:pt idx="9009">
                  <c:v>1.75</c:v>
                </c:pt>
                <c:pt idx="9010">
                  <c:v>1.75</c:v>
                </c:pt>
                <c:pt idx="9011">
                  <c:v>1.75</c:v>
                </c:pt>
                <c:pt idx="9012">
                  <c:v>2.5</c:v>
                </c:pt>
                <c:pt idx="9013">
                  <c:v>2.5</c:v>
                </c:pt>
                <c:pt idx="9014">
                  <c:v>2.5</c:v>
                </c:pt>
                <c:pt idx="9015">
                  <c:v>1</c:v>
                </c:pt>
                <c:pt idx="9016">
                  <c:v>2</c:v>
                </c:pt>
                <c:pt idx="9017">
                  <c:v>2</c:v>
                </c:pt>
                <c:pt idx="9018">
                  <c:v>2.5</c:v>
                </c:pt>
                <c:pt idx="9019">
                  <c:v>1.75</c:v>
                </c:pt>
                <c:pt idx="9020">
                  <c:v>2.25</c:v>
                </c:pt>
                <c:pt idx="9021">
                  <c:v>2.25</c:v>
                </c:pt>
                <c:pt idx="9022">
                  <c:v>2.5</c:v>
                </c:pt>
                <c:pt idx="9023">
                  <c:v>2.5</c:v>
                </c:pt>
                <c:pt idx="9024">
                  <c:v>2.5</c:v>
                </c:pt>
                <c:pt idx="9025">
                  <c:v>2.5</c:v>
                </c:pt>
                <c:pt idx="9026">
                  <c:v>2.5</c:v>
                </c:pt>
                <c:pt idx="9027">
                  <c:v>3</c:v>
                </c:pt>
                <c:pt idx="9028">
                  <c:v>1.75</c:v>
                </c:pt>
                <c:pt idx="9029">
                  <c:v>2.5</c:v>
                </c:pt>
                <c:pt idx="9030">
                  <c:v>2</c:v>
                </c:pt>
                <c:pt idx="9031">
                  <c:v>2</c:v>
                </c:pt>
                <c:pt idx="9032">
                  <c:v>1.75</c:v>
                </c:pt>
                <c:pt idx="9033">
                  <c:v>1.75</c:v>
                </c:pt>
                <c:pt idx="9034">
                  <c:v>1.75</c:v>
                </c:pt>
                <c:pt idx="9035">
                  <c:v>2.75</c:v>
                </c:pt>
                <c:pt idx="9036">
                  <c:v>2.75</c:v>
                </c:pt>
                <c:pt idx="9037">
                  <c:v>1</c:v>
                </c:pt>
                <c:pt idx="9038">
                  <c:v>1</c:v>
                </c:pt>
                <c:pt idx="9039">
                  <c:v>1.75</c:v>
                </c:pt>
                <c:pt idx="9040">
                  <c:v>1.5</c:v>
                </c:pt>
                <c:pt idx="9041">
                  <c:v>1.75</c:v>
                </c:pt>
                <c:pt idx="9042">
                  <c:v>2.5</c:v>
                </c:pt>
                <c:pt idx="9043">
                  <c:v>2.5</c:v>
                </c:pt>
                <c:pt idx="9044">
                  <c:v>3.25</c:v>
                </c:pt>
                <c:pt idx="9045">
                  <c:v>2.25</c:v>
                </c:pt>
                <c:pt idx="9046">
                  <c:v>2.5</c:v>
                </c:pt>
                <c:pt idx="9047">
                  <c:v>1</c:v>
                </c:pt>
                <c:pt idx="9048">
                  <c:v>2.5</c:v>
                </c:pt>
                <c:pt idx="9049">
                  <c:v>3.5</c:v>
                </c:pt>
                <c:pt idx="9050">
                  <c:v>2</c:v>
                </c:pt>
                <c:pt idx="9051">
                  <c:v>1</c:v>
                </c:pt>
                <c:pt idx="9052">
                  <c:v>4.25</c:v>
                </c:pt>
                <c:pt idx="9053">
                  <c:v>2.75</c:v>
                </c:pt>
                <c:pt idx="9054">
                  <c:v>1.75</c:v>
                </c:pt>
                <c:pt idx="9055">
                  <c:v>3</c:v>
                </c:pt>
                <c:pt idx="9056">
                  <c:v>1</c:v>
                </c:pt>
                <c:pt idx="9057">
                  <c:v>1</c:v>
                </c:pt>
                <c:pt idx="9058">
                  <c:v>1.5</c:v>
                </c:pt>
                <c:pt idx="9059">
                  <c:v>2.75</c:v>
                </c:pt>
                <c:pt idx="9060">
                  <c:v>2.75</c:v>
                </c:pt>
                <c:pt idx="9061">
                  <c:v>2.5</c:v>
                </c:pt>
                <c:pt idx="9062">
                  <c:v>1.5</c:v>
                </c:pt>
                <c:pt idx="9063">
                  <c:v>3.5</c:v>
                </c:pt>
                <c:pt idx="9064">
                  <c:v>2.5</c:v>
                </c:pt>
                <c:pt idx="9065">
                  <c:v>1</c:v>
                </c:pt>
                <c:pt idx="9066">
                  <c:v>2.5</c:v>
                </c:pt>
                <c:pt idx="9067">
                  <c:v>3.5</c:v>
                </c:pt>
                <c:pt idx="9068">
                  <c:v>1</c:v>
                </c:pt>
                <c:pt idx="9069">
                  <c:v>2.25</c:v>
                </c:pt>
                <c:pt idx="9070">
                  <c:v>1.75</c:v>
                </c:pt>
                <c:pt idx="9071">
                  <c:v>2</c:v>
                </c:pt>
                <c:pt idx="9072">
                  <c:v>2</c:v>
                </c:pt>
                <c:pt idx="9073">
                  <c:v>1.5</c:v>
                </c:pt>
                <c:pt idx="9074">
                  <c:v>1</c:v>
                </c:pt>
                <c:pt idx="9075">
                  <c:v>2.25</c:v>
                </c:pt>
                <c:pt idx="9076">
                  <c:v>4.25</c:v>
                </c:pt>
                <c:pt idx="9077">
                  <c:v>2.5</c:v>
                </c:pt>
                <c:pt idx="9078">
                  <c:v>1</c:v>
                </c:pt>
                <c:pt idx="9079">
                  <c:v>2.5</c:v>
                </c:pt>
                <c:pt idx="9080">
                  <c:v>3.25</c:v>
                </c:pt>
                <c:pt idx="9081">
                  <c:v>1.75</c:v>
                </c:pt>
                <c:pt idx="9082">
                  <c:v>1.75</c:v>
                </c:pt>
                <c:pt idx="9083">
                  <c:v>2</c:v>
                </c:pt>
                <c:pt idx="9084">
                  <c:v>2.5</c:v>
                </c:pt>
                <c:pt idx="9085">
                  <c:v>1.75</c:v>
                </c:pt>
                <c:pt idx="9086">
                  <c:v>2.5</c:v>
                </c:pt>
                <c:pt idx="9087">
                  <c:v>2</c:v>
                </c:pt>
                <c:pt idx="9088">
                  <c:v>2.25</c:v>
                </c:pt>
                <c:pt idx="9089">
                  <c:v>3</c:v>
                </c:pt>
                <c:pt idx="9090">
                  <c:v>1</c:v>
                </c:pt>
                <c:pt idx="9091">
                  <c:v>2.5</c:v>
                </c:pt>
                <c:pt idx="9092">
                  <c:v>1</c:v>
                </c:pt>
                <c:pt idx="9093">
                  <c:v>2.5</c:v>
                </c:pt>
                <c:pt idx="9094">
                  <c:v>1.75</c:v>
                </c:pt>
                <c:pt idx="9095">
                  <c:v>2</c:v>
                </c:pt>
                <c:pt idx="9096">
                  <c:v>3</c:v>
                </c:pt>
                <c:pt idx="9097">
                  <c:v>2.75</c:v>
                </c:pt>
                <c:pt idx="9098">
                  <c:v>2.5</c:v>
                </c:pt>
                <c:pt idx="9099">
                  <c:v>1.75</c:v>
                </c:pt>
                <c:pt idx="9100">
                  <c:v>1.5</c:v>
                </c:pt>
                <c:pt idx="9101">
                  <c:v>2.75</c:v>
                </c:pt>
                <c:pt idx="9102">
                  <c:v>2.5</c:v>
                </c:pt>
                <c:pt idx="9103">
                  <c:v>2.5</c:v>
                </c:pt>
                <c:pt idx="9104">
                  <c:v>2</c:v>
                </c:pt>
                <c:pt idx="9105">
                  <c:v>1.5</c:v>
                </c:pt>
                <c:pt idx="9106">
                  <c:v>1.75</c:v>
                </c:pt>
                <c:pt idx="9107">
                  <c:v>3.25</c:v>
                </c:pt>
                <c:pt idx="9108">
                  <c:v>1.5</c:v>
                </c:pt>
                <c:pt idx="9109">
                  <c:v>1</c:v>
                </c:pt>
                <c:pt idx="9110">
                  <c:v>2.75</c:v>
                </c:pt>
                <c:pt idx="9111">
                  <c:v>1</c:v>
                </c:pt>
                <c:pt idx="9112">
                  <c:v>1.75</c:v>
                </c:pt>
                <c:pt idx="9113">
                  <c:v>2.5</c:v>
                </c:pt>
                <c:pt idx="9114">
                  <c:v>4.5</c:v>
                </c:pt>
                <c:pt idx="9115">
                  <c:v>4.5</c:v>
                </c:pt>
                <c:pt idx="9116">
                  <c:v>2.75</c:v>
                </c:pt>
                <c:pt idx="9117">
                  <c:v>3.25</c:v>
                </c:pt>
                <c:pt idx="9118">
                  <c:v>1</c:v>
                </c:pt>
                <c:pt idx="9119">
                  <c:v>2.25</c:v>
                </c:pt>
                <c:pt idx="9120">
                  <c:v>1</c:v>
                </c:pt>
                <c:pt idx="9121">
                  <c:v>1</c:v>
                </c:pt>
                <c:pt idx="9122">
                  <c:v>1.75</c:v>
                </c:pt>
                <c:pt idx="9123">
                  <c:v>1</c:v>
                </c:pt>
                <c:pt idx="9124">
                  <c:v>1.75</c:v>
                </c:pt>
                <c:pt idx="9125">
                  <c:v>1.5</c:v>
                </c:pt>
                <c:pt idx="9126">
                  <c:v>1</c:v>
                </c:pt>
                <c:pt idx="9127">
                  <c:v>1.75</c:v>
                </c:pt>
                <c:pt idx="9128">
                  <c:v>2.75</c:v>
                </c:pt>
                <c:pt idx="9129">
                  <c:v>2.5</c:v>
                </c:pt>
                <c:pt idx="9130">
                  <c:v>3</c:v>
                </c:pt>
                <c:pt idx="9131">
                  <c:v>1</c:v>
                </c:pt>
                <c:pt idx="9132">
                  <c:v>1.5</c:v>
                </c:pt>
                <c:pt idx="9133">
                  <c:v>3.25</c:v>
                </c:pt>
                <c:pt idx="9134">
                  <c:v>1.5</c:v>
                </c:pt>
                <c:pt idx="9135">
                  <c:v>2.5</c:v>
                </c:pt>
                <c:pt idx="9136">
                  <c:v>1.75</c:v>
                </c:pt>
                <c:pt idx="9137">
                  <c:v>2.5</c:v>
                </c:pt>
                <c:pt idx="9138">
                  <c:v>1</c:v>
                </c:pt>
                <c:pt idx="9139">
                  <c:v>2</c:v>
                </c:pt>
                <c:pt idx="9140">
                  <c:v>2.25</c:v>
                </c:pt>
                <c:pt idx="9141">
                  <c:v>1</c:v>
                </c:pt>
                <c:pt idx="9142">
                  <c:v>2.25</c:v>
                </c:pt>
                <c:pt idx="9143">
                  <c:v>1</c:v>
                </c:pt>
                <c:pt idx="9144">
                  <c:v>1.75</c:v>
                </c:pt>
                <c:pt idx="9145">
                  <c:v>1</c:v>
                </c:pt>
                <c:pt idx="9146">
                  <c:v>2.5</c:v>
                </c:pt>
                <c:pt idx="9147">
                  <c:v>2.75</c:v>
                </c:pt>
                <c:pt idx="9148">
                  <c:v>2.25</c:v>
                </c:pt>
                <c:pt idx="9149">
                  <c:v>1</c:v>
                </c:pt>
                <c:pt idx="9150">
                  <c:v>1.75</c:v>
                </c:pt>
                <c:pt idx="9151">
                  <c:v>1.75</c:v>
                </c:pt>
                <c:pt idx="9152">
                  <c:v>2.75</c:v>
                </c:pt>
                <c:pt idx="9153">
                  <c:v>3</c:v>
                </c:pt>
                <c:pt idx="9154">
                  <c:v>2.75</c:v>
                </c:pt>
                <c:pt idx="9155">
                  <c:v>2.5</c:v>
                </c:pt>
                <c:pt idx="9156">
                  <c:v>2.75</c:v>
                </c:pt>
                <c:pt idx="9157">
                  <c:v>2.25</c:v>
                </c:pt>
                <c:pt idx="9158">
                  <c:v>2.5</c:v>
                </c:pt>
                <c:pt idx="9159">
                  <c:v>1</c:v>
                </c:pt>
                <c:pt idx="9160">
                  <c:v>2</c:v>
                </c:pt>
                <c:pt idx="9161">
                  <c:v>2.5</c:v>
                </c:pt>
                <c:pt idx="9162">
                  <c:v>2.5</c:v>
                </c:pt>
                <c:pt idx="9163">
                  <c:v>1</c:v>
                </c:pt>
                <c:pt idx="9164">
                  <c:v>1</c:v>
                </c:pt>
                <c:pt idx="9165">
                  <c:v>1</c:v>
                </c:pt>
                <c:pt idx="9166">
                  <c:v>2.25</c:v>
                </c:pt>
                <c:pt idx="9167">
                  <c:v>2.5</c:v>
                </c:pt>
                <c:pt idx="9168">
                  <c:v>2.5</c:v>
                </c:pt>
                <c:pt idx="9169">
                  <c:v>1.75</c:v>
                </c:pt>
                <c:pt idx="9170">
                  <c:v>2.5</c:v>
                </c:pt>
                <c:pt idx="9171">
                  <c:v>2.25</c:v>
                </c:pt>
                <c:pt idx="9172">
                  <c:v>3</c:v>
                </c:pt>
                <c:pt idx="9173">
                  <c:v>1.75</c:v>
                </c:pt>
                <c:pt idx="9174">
                  <c:v>2</c:v>
                </c:pt>
                <c:pt idx="9175">
                  <c:v>1.75</c:v>
                </c:pt>
                <c:pt idx="9176">
                  <c:v>3.25</c:v>
                </c:pt>
                <c:pt idx="9177">
                  <c:v>1.75</c:v>
                </c:pt>
                <c:pt idx="9178">
                  <c:v>2</c:v>
                </c:pt>
                <c:pt idx="9179">
                  <c:v>2.25</c:v>
                </c:pt>
                <c:pt idx="9180">
                  <c:v>1</c:v>
                </c:pt>
                <c:pt idx="9181">
                  <c:v>2.5</c:v>
                </c:pt>
                <c:pt idx="9182">
                  <c:v>1</c:v>
                </c:pt>
                <c:pt idx="9183">
                  <c:v>2.5</c:v>
                </c:pt>
                <c:pt idx="9184">
                  <c:v>2</c:v>
                </c:pt>
                <c:pt idx="9185">
                  <c:v>1.5</c:v>
                </c:pt>
                <c:pt idx="9186">
                  <c:v>2.5</c:v>
                </c:pt>
                <c:pt idx="9187">
                  <c:v>1.75</c:v>
                </c:pt>
                <c:pt idx="9188">
                  <c:v>1</c:v>
                </c:pt>
                <c:pt idx="9189">
                  <c:v>1</c:v>
                </c:pt>
                <c:pt idx="9190">
                  <c:v>1.5</c:v>
                </c:pt>
                <c:pt idx="9191">
                  <c:v>1</c:v>
                </c:pt>
                <c:pt idx="9192">
                  <c:v>2.5</c:v>
                </c:pt>
                <c:pt idx="9193">
                  <c:v>3.25</c:v>
                </c:pt>
                <c:pt idx="9194">
                  <c:v>2.25</c:v>
                </c:pt>
                <c:pt idx="9195">
                  <c:v>2.5</c:v>
                </c:pt>
                <c:pt idx="9196">
                  <c:v>1.75</c:v>
                </c:pt>
                <c:pt idx="9197">
                  <c:v>1.75</c:v>
                </c:pt>
                <c:pt idx="9198">
                  <c:v>2.5</c:v>
                </c:pt>
                <c:pt idx="9199">
                  <c:v>1</c:v>
                </c:pt>
                <c:pt idx="9200">
                  <c:v>1</c:v>
                </c:pt>
                <c:pt idx="9201">
                  <c:v>2.25</c:v>
                </c:pt>
                <c:pt idx="9202">
                  <c:v>1</c:v>
                </c:pt>
                <c:pt idx="9203">
                  <c:v>1.75</c:v>
                </c:pt>
                <c:pt idx="9204">
                  <c:v>2.5</c:v>
                </c:pt>
                <c:pt idx="9205">
                  <c:v>1.75</c:v>
                </c:pt>
                <c:pt idx="9206">
                  <c:v>2.5</c:v>
                </c:pt>
                <c:pt idx="9207">
                  <c:v>1</c:v>
                </c:pt>
                <c:pt idx="9208">
                  <c:v>1.75</c:v>
                </c:pt>
                <c:pt idx="9209">
                  <c:v>2.5</c:v>
                </c:pt>
                <c:pt idx="9210">
                  <c:v>2.25</c:v>
                </c:pt>
                <c:pt idx="9211">
                  <c:v>2.5</c:v>
                </c:pt>
                <c:pt idx="9212">
                  <c:v>2.25</c:v>
                </c:pt>
                <c:pt idx="9213">
                  <c:v>2.5</c:v>
                </c:pt>
                <c:pt idx="9214">
                  <c:v>2.5</c:v>
                </c:pt>
                <c:pt idx="9215">
                  <c:v>2.25</c:v>
                </c:pt>
                <c:pt idx="9216">
                  <c:v>1.75</c:v>
                </c:pt>
                <c:pt idx="9217">
                  <c:v>2.5</c:v>
                </c:pt>
                <c:pt idx="9218">
                  <c:v>1</c:v>
                </c:pt>
                <c:pt idx="9219">
                  <c:v>1.5</c:v>
                </c:pt>
                <c:pt idx="9220">
                  <c:v>2.5</c:v>
                </c:pt>
                <c:pt idx="9221">
                  <c:v>2.5</c:v>
                </c:pt>
                <c:pt idx="9222">
                  <c:v>2.5</c:v>
                </c:pt>
                <c:pt idx="9223">
                  <c:v>1</c:v>
                </c:pt>
                <c:pt idx="9224">
                  <c:v>1.75</c:v>
                </c:pt>
                <c:pt idx="9225">
                  <c:v>1.75</c:v>
                </c:pt>
                <c:pt idx="9226">
                  <c:v>2.75</c:v>
                </c:pt>
                <c:pt idx="9227">
                  <c:v>2</c:v>
                </c:pt>
                <c:pt idx="9228">
                  <c:v>2.25</c:v>
                </c:pt>
                <c:pt idx="9229">
                  <c:v>2.5</c:v>
                </c:pt>
                <c:pt idx="9230">
                  <c:v>2.5</c:v>
                </c:pt>
                <c:pt idx="9231">
                  <c:v>0.75</c:v>
                </c:pt>
                <c:pt idx="9232">
                  <c:v>2.25</c:v>
                </c:pt>
                <c:pt idx="9233">
                  <c:v>2.5</c:v>
                </c:pt>
                <c:pt idx="9234">
                  <c:v>2</c:v>
                </c:pt>
                <c:pt idx="9235">
                  <c:v>2</c:v>
                </c:pt>
                <c:pt idx="9236">
                  <c:v>2.25</c:v>
                </c:pt>
                <c:pt idx="9237">
                  <c:v>1</c:v>
                </c:pt>
                <c:pt idx="9238">
                  <c:v>2.75</c:v>
                </c:pt>
                <c:pt idx="9239">
                  <c:v>2.5</c:v>
                </c:pt>
                <c:pt idx="9240">
                  <c:v>1</c:v>
                </c:pt>
                <c:pt idx="9241">
                  <c:v>2.25</c:v>
                </c:pt>
                <c:pt idx="9242">
                  <c:v>1.75</c:v>
                </c:pt>
                <c:pt idx="9243">
                  <c:v>2.5</c:v>
                </c:pt>
                <c:pt idx="9244">
                  <c:v>2.5</c:v>
                </c:pt>
                <c:pt idx="9245">
                  <c:v>1.75</c:v>
                </c:pt>
                <c:pt idx="9246">
                  <c:v>1</c:v>
                </c:pt>
                <c:pt idx="9247">
                  <c:v>1.75</c:v>
                </c:pt>
                <c:pt idx="9248">
                  <c:v>2.5</c:v>
                </c:pt>
                <c:pt idx="9249">
                  <c:v>2.5</c:v>
                </c:pt>
                <c:pt idx="9250">
                  <c:v>1</c:v>
                </c:pt>
                <c:pt idx="9251">
                  <c:v>2.25</c:v>
                </c:pt>
                <c:pt idx="9252">
                  <c:v>1.75</c:v>
                </c:pt>
                <c:pt idx="9253">
                  <c:v>4.25</c:v>
                </c:pt>
                <c:pt idx="9254">
                  <c:v>7.75</c:v>
                </c:pt>
                <c:pt idx="9255">
                  <c:v>2.5</c:v>
                </c:pt>
                <c:pt idx="9256">
                  <c:v>4.25</c:v>
                </c:pt>
                <c:pt idx="9257">
                  <c:v>1</c:v>
                </c:pt>
                <c:pt idx="9258">
                  <c:v>2.5</c:v>
                </c:pt>
                <c:pt idx="9259">
                  <c:v>2</c:v>
                </c:pt>
                <c:pt idx="9260">
                  <c:v>2.5</c:v>
                </c:pt>
                <c:pt idx="9261">
                  <c:v>2.5</c:v>
                </c:pt>
                <c:pt idx="9262">
                  <c:v>1.75</c:v>
                </c:pt>
                <c:pt idx="9263">
                  <c:v>2.75</c:v>
                </c:pt>
                <c:pt idx="9264">
                  <c:v>1.5</c:v>
                </c:pt>
                <c:pt idx="9265">
                  <c:v>2.75</c:v>
                </c:pt>
                <c:pt idx="9266">
                  <c:v>2.25</c:v>
                </c:pt>
                <c:pt idx="9267">
                  <c:v>2.75</c:v>
                </c:pt>
                <c:pt idx="9268">
                  <c:v>1.5</c:v>
                </c:pt>
                <c:pt idx="9269">
                  <c:v>2.25</c:v>
                </c:pt>
                <c:pt idx="9270">
                  <c:v>2.75</c:v>
                </c:pt>
                <c:pt idx="9271">
                  <c:v>2.75</c:v>
                </c:pt>
                <c:pt idx="9272">
                  <c:v>1</c:v>
                </c:pt>
                <c:pt idx="9273">
                  <c:v>2</c:v>
                </c:pt>
                <c:pt idx="9274">
                  <c:v>4.75</c:v>
                </c:pt>
                <c:pt idx="9275">
                  <c:v>1</c:v>
                </c:pt>
                <c:pt idx="9276">
                  <c:v>1</c:v>
                </c:pt>
                <c:pt idx="9277">
                  <c:v>4</c:v>
                </c:pt>
                <c:pt idx="9278">
                  <c:v>4</c:v>
                </c:pt>
                <c:pt idx="9279">
                  <c:v>1</c:v>
                </c:pt>
                <c:pt idx="9280">
                  <c:v>1</c:v>
                </c:pt>
                <c:pt idx="9281">
                  <c:v>1</c:v>
                </c:pt>
                <c:pt idx="9282">
                  <c:v>2.5</c:v>
                </c:pt>
                <c:pt idx="9283">
                  <c:v>1</c:v>
                </c:pt>
                <c:pt idx="9284">
                  <c:v>2.5</c:v>
                </c:pt>
                <c:pt idx="9285">
                  <c:v>1</c:v>
                </c:pt>
                <c:pt idx="9286">
                  <c:v>2.5</c:v>
                </c:pt>
                <c:pt idx="9287">
                  <c:v>1.5</c:v>
                </c:pt>
                <c:pt idx="9288">
                  <c:v>1</c:v>
                </c:pt>
                <c:pt idx="9289">
                  <c:v>1.75</c:v>
                </c:pt>
                <c:pt idx="9290">
                  <c:v>1.75</c:v>
                </c:pt>
                <c:pt idx="9291">
                  <c:v>2.5</c:v>
                </c:pt>
                <c:pt idx="9292">
                  <c:v>1.5</c:v>
                </c:pt>
                <c:pt idx="9293">
                  <c:v>2.5</c:v>
                </c:pt>
                <c:pt idx="9294">
                  <c:v>1</c:v>
                </c:pt>
                <c:pt idx="9295">
                  <c:v>1.75</c:v>
                </c:pt>
                <c:pt idx="9296">
                  <c:v>1</c:v>
                </c:pt>
                <c:pt idx="9297">
                  <c:v>2.5</c:v>
                </c:pt>
                <c:pt idx="9298">
                  <c:v>2.5</c:v>
                </c:pt>
                <c:pt idx="9299">
                  <c:v>2.5</c:v>
                </c:pt>
                <c:pt idx="9300">
                  <c:v>2.75</c:v>
                </c:pt>
                <c:pt idx="9301">
                  <c:v>2</c:v>
                </c:pt>
                <c:pt idx="9302">
                  <c:v>1.75</c:v>
                </c:pt>
                <c:pt idx="9303">
                  <c:v>2.25</c:v>
                </c:pt>
                <c:pt idx="9304">
                  <c:v>3</c:v>
                </c:pt>
                <c:pt idx="9305">
                  <c:v>2.5</c:v>
                </c:pt>
                <c:pt idx="9306">
                  <c:v>2.25</c:v>
                </c:pt>
                <c:pt idx="9307">
                  <c:v>1.5</c:v>
                </c:pt>
                <c:pt idx="9308">
                  <c:v>1.5</c:v>
                </c:pt>
                <c:pt idx="9309">
                  <c:v>1.75</c:v>
                </c:pt>
                <c:pt idx="9310">
                  <c:v>3</c:v>
                </c:pt>
                <c:pt idx="9311">
                  <c:v>1.75</c:v>
                </c:pt>
                <c:pt idx="9312">
                  <c:v>1.75</c:v>
                </c:pt>
                <c:pt idx="9313">
                  <c:v>3</c:v>
                </c:pt>
                <c:pt idx="9314">
                  <c:v>1.5</c:v>
                </c:pt>
                <c:pt idx="9315">
                  <c:v>1</c:v>
                </c:pt>
                <c:pt idx="9316">
                  <c:v>2.5</c:v>
                </c:pt>
                <c:pt idx="9317">
                  <c:v>1.75</c:v>
                </c:pt>
                <c:pt idx="9318">
                  <c:v>2.25</c:v>
                </c:pt>
                <c:pt idx="9319">
                  <c:v>1</c:v>
                </c:pt>
                <c:pt idx="9320">
                  <c:v>1.75</c:v>
                </c:pt>
                <c:pt idx="9321">
                  <c:v>1.75</c:v>
                </c:pt>
                <c:pt idx="9322">
                  <c:v>4.25</c:v>
                </c:pt>
                <c:pt idx="9323">
                  <c:v>2</c:v>
                </c:pt>
                <c:pt idx="9324">
                  <c:v>1.5</c:v>
                </c:pt>
                <c:pt idx="9325">
                  <c:v>2.5</c:v>
                </c:pt>
                <c:pt idx="9326">
                  <c:v>2.5</c:v>
                </c:pt>
                <c:pt idx="9327">
                  <c:v>1.75</c:v>
                </c:pt>
                <c:pt idx="9328">
                  <c:v>2.5</c:v>
                </c:pt>
                <c:pt idx="9329">
                  <c:v>2.25</c:v>
                </c:pt>
                <c:pt idx="9330">
                  <c:v>3.25</c:v>
                </c:pt>
                <c:pt idx="9331">
                  <c:v>1.75</c:v>
                </c:pt>
                <c:pt idx="9332">
                  <c:v>1.75</c:v>
                </c:pt>
                <c:pt idx="9333">
                  <c:v>4</c:v>
                </c:pt>
                <c:pt idx="9334">
                  <c:v>1.5</c:v>
                </c:pt>
                <c:pt idx="9335">
                  <c:v>2.25</c:v>
                </c:pt>
                <c:pt idx="9336">
                  <c:v>2.75</c:v>
                </c:pt>
                <c:pt idx="9337">
                  <c:v>2.25</c:v>
                </c:pt>
                <c:pt idx="9338">
                  <c:v>1</c:v>
                </c:pt>
                <c:pt idx="9339">
                  <c:v>1.5</c:v>
                </c:pt>
                <c:pt idx="9340">
                  <c:v>1</c:v>
                </c:pt>
                <c:pt idx="9341">
                  <c:v>2.5</c:v>
                </c:pt>
                <c:pt idx="9342">
                  <c:v>1.75</c:v>
                </c:pt>
                <c:pt idx="9343">
                  <c:v>1</c:v>
                </c:pt>
                <c:pt idx="9344">
                  <c:v>1</c:v>
                </c:pt>
                <c:pt idx="9345">
                  <c:v>1.75</c:v>
                </c:pt>
                <c:pt idx="9346">
                  <c:v>2.5</c:v>
                </c:pt>
                <c:pt idx="9347">
                  <c:v>2.25</c:v>
                </c:pt>
                <c:pt idx="9348">
                  <c:v>2.25</c:v>
                </c:pt>
                <c:pt idx="9349">
                  <c:v>2.5</c:v>
                </c:pt>
                <c:pt idx="9350">
                  <c:v>2.5</c:v>
                </c:pt>
                <c:pt idx="9351">
                  <c:v>1.75</c:v>
                </c:pt>
                <c:pt idx="9352">
                  <c:v>4</c:v>
                </c:pt>
                <c:pt idx="9353">
                  <c:v>1</c:v>
                </c:pt>
                <c:pt idx="9354">
                  <c:v>1</c:v>
                </c:pt>
                <c:pt idx="9355">
                  <c:v>1.5</c:v>
                </c:pt>
                <c:pt idx="9356">
                  <c:v>1</c:v>
                </c:pt>
                <c:pt idx="9357">
                  <c:v>2.5</c:v>
                </c:pt>
                <c:pt idx="9358">
                  <c:v>2</c:v>
                </c:pt>
                <c:pt idx="9359">
                  <c:v>1.75</c:v>
                </c:pt>
                <c:pt idx="9360">
                  <c:v>2.25</c:v>
                </c:pt>
                <c:pt idx="9361">
                  <c:v>3.25</c:v>
                </c:pt>
                <c:pt idx="9362">
                  <c:v>2.5</c:v>
                </c:pt>
                <c:pt idx="9363">
                  <c:v>2.5</c:v>
                </c:pt>
                <c:pt idx="9364">
                  <c:v>1</c:v>
                </c:pt>
                <c:pt idx="9365">
                  <c:v>2</c:v>
                </c:pt>
                <c:pt idx="9366">
                  <c:v>1</c:v>
                </c:pt>
                <c:pt idx="9367">
                  <c:v>1</c:v>
                </c:pt>
                <c:pt idx="9368">
                  <c:v>1</c:v>
                </c:pt>
                <c:pt idx="9369">
                  <c:v>1</c:v>
                </c:pt>
                <c:pt idx="9370">
                  <c:v>1.5</c:v>
                </c:pt>
                <c:pt idx="9371">
                  <c:v>1.5</c:v>
                </c:pt>
                <c:pt idx="9372">
                  <c:v>2</c:v>
                </c:pt>
                <c:pt idx="9373">
                  <c:v>1.75</c:v>
                </c:pt>
                <c:pt idx="9374">
                  <c:v>1.5</c:v>
                </c:pt>
                <c:pt idx="9375">
                  <c:v>4.5</c:v>
                </c:pt>
                <c:pt idx="9376">
                  <c:v>1</c:v>
                </c:pt>
                <c:pt idx="9377">
                  <c:v>1.5</c:v>
                </c:pt>
                <c:pt idx="9378">
                  <c:v>2.5</c:v>
                </c:pt>
                <c:pt idx="9379">
                  <c:v>1</c:v>
                </c:pt>
                <c:pt idx="9380">
                  <c:v>3</c:v>
                </c:pt>
                <c:pt idx="9381">
                  <c:v>2.5</c:v>
                </c:pt>
                <c:pt idx="9382">
                  <c:v>1.75</c:v>
                </c:pt>
                <c:pt idx="9383">
                  <c:v>1.75</c:v>
                </c:pt>
                <c:pt idx="9384">
                  <c:v>1</c:v>
                </c:pt>
                <c:pt idx="9385">
                  <c:v>3</c:v>
                </c:pt>
                <c:pt idx="9386">
                  <c:v>1.5</c:v>
                </c:pt>
                <c:pt idx="9387">
                  <c:v>1.75</c:v>
                </c:pt>
                <c:pt idx="9388">
                  <c:v>1</c:v>
                </c:pt>
                <c:pt idx="9389">
                  <c:v>1</c:v>
                </c:pt>
                <c:pt idx="9390">
                  <c:v>2.5</c:v>
                </c:pt>
                <c:pt idx="9391">
                  <c:v>1</c:v>
                </c:pt>
                <c:pt idx="9392">
                  <c:v>2.5</c:v>
                </c:pt>
                <c:pt idx="9393">
                  <c:v>2.5</c:v>
                </c:pt>
                <c:pt idx="9394">
                  <c:v>2.5</c:v>
                </c:pt>
                <c:pt idx="9395">
                  <c:v>1.5</c:v>
                </c:pt>
                <c:pt idx="9396">
                  <c:v>2.25</c:v>
                </c:pt>
                <c:pt idx="9397">
                  <c:v>1</c:v>
                </c:pt>
                <c:pt idx="9398">
                  <c:v>2</c:v>
                </c:pt>
                <c:pt idx="9399">
                  <c:v>3</c:v>
                </c:pt>
                <c:pt idx="9400">
                  <c:v>1</c:v>
                </c:pt>
                <c:pt idx="9401">
                  <c:v>1</c:v>
                </c:pt>
                <c:pt idx="9402">
                  <c:v>2.5</c:v>
                </c:pt>
                <c:pt idx="9403">
                  <c:v>1.5</c:v>
                </c:pt>
                <c:pt idx="9404">
                  <c:v>2.5</c:v>
                </c:pt>
                <c:pt idx="9405">
                  <c:v>1.75</c:v>
                </c:pt>
                <c:pt idx="9406">
                  <c:v>1.5</c:v>
                </c:pt>
                <c:pt idx="9407">
                  <c:v>2.5</c:v>
                </c:pt>
                <c:pt idx="9408">
                  <c:v>2</c:v>
                </c:pt>
                <c:pt idx="9409">
                  <c:v>3.5</c:v>
                </c:pt>
                <c:pt idx="9410">
                  <c:v>3</c:v>
                </c:pt>
                <c:pt idx="9411">
                  <c:v>3</c:v>
                </c:pt>
                <c:pt idx="9412">
                  <c:v>2.25</c:v>
                </c:pt>
                <c:pt idx="9413">
                  <c:v>1</c:v>
                </c:pt>
                <c:pt idx="9414">
                  <c:v>4.25</c:v>
                </c:pt>
                <c:pt idx="9415">
                  <c:v>2.75</c:v>
                </c:pt>
                <c:pt idx="9416">
                  <c:v>2.25</c:v>
                </c:pt>
                <c:pt idx="9417">
                  <c:v>2</c:v>
                </c:pt>
                <c:pt idx="9418">
                  <c:v>2</c:v>
                </c:pt>
                <c:pt idx="9419">
                  <c:v>1</c:v>
                </c:pt>
                <c:pt idx="9420">
                  <c:v>1.5</c:v>
                </c:pt>
                <c:pt idx="9421">
                  <c:v>1.75</c:v>
                </c:pt>
                <c:pt idx="9422">
                  <c:v>3.25</c:v>
                </c:pt>
                <c:pt idx="9423">
                  <c:v>1</c:v>
                </c:pt>
                <c:pt idx="9424">
                  <c:v>1.75</c:v>
                </c:pt>
                <c:pt idx="9425">
                  <c:v>2.5</c:v>
                </c:pt>
                <c:pt idx="9426">
                  <c:v>2</c:v>
                </c:pt>
                <c:pt idx="9427">
                  <c:v>1.5</c:v>
                </c:pt>
                <c:pt idx="9428">
                  <c:v>2.75</c:v>
                </c:pt>
                <c:pt idx="9429">
                  <c:v>1</c:v>
                </c:pt>
                <c:pt idx="9430">
                  <c:v>1.5</c:v>
                </c:pt>
                <c:pt idx="9431">
                  <c:v>1</c:v>
                </c:pt>
                <c:pt idx="9432">
                  <c:v>3.25</c:v>
                </c:pt>
                <c:pt idx="9433">
                  <c:v>2</c:v>
                </c:pt>
                <c:pt idx="9434">
                  <c:v>2.25</c:v>
                </c:pt>
                <c:pt idx="9435">
                  <c:v>2.5</c:v>
                </c:pt>
                <c:pt idx="9436">
                  <c:v>2.5</c:v>
                </c:pt>
                <c:pt idx="9437">
                  <c:v>1.5</c:v>
                </c:pt>
                <c:pt idx="9438">
                  <c:v>1.75</c:v>
                </c:pt>
                <c:pt idx="9439">
                  <c:v>1</c:v>
                </c:pt>
                <c:pt idx="9440">
                  <c:v>1</c:v>
                </c:pt>
                <c:pt idx="9441">
                  <c:v>3</c:v>
                </c:pt>
                <c:pt idx="9442">
                  <c:v>2.5</c:v>
                </c:pt>
                <c:pt idx="9443">
                  <c:v>2.5</c:v>
                </c:pt>
                <c:pt idx="9444">
                  <c:v>1</c:v>
                </c:pt>
                <c:pt idx="9445">
                  <c:v>1</c:v>
                </c:pt>
                <c:pt idx="9446">
                  <c:v>1</c:v>
                </c:pt>
                <c:pt idx="9447">
                  <c:v>2.5</c:v>
                </c:pt>
                <c:pt idx="9448">
                  <c:v>2.25</c:v>
                </c:pt>
                <c:pt idx="9449">
                  <c:v>3</c:v>
                </c:pt>
                <c:pt idx="9450">
                  <c:v>2</c:v>
                </c:pt>
                <c:pt idx="9451">
                  <c:v>2</c:v>
                </c:pt>
                <c:pt idx="9452">
                  <c:v>4</c:v>
                </c:pt>
                <c:pt idx="9453">
                  <c:v>3</c:v>
                </c:pt>
                <c:pt idx="9454">
                  <c:v>2.5</c:v>
                </c:pt>
                <c:pt idx="9455">
                  <c:v>1</c:v>
                </c:pt>
                <c:pt idx="9456">
                  <c:v>3</c:v>
                </c:pt>
                <c:pt idx="9457">
                  <c:v>1</c:v>
                </c:pt>
                <c:pt idx="9458">
                  <c:v>2.25</c:v>
                </c:pt>
                <c:pt idx="9459">
                  <c:v>4.5</c:v>
                </c:pt>
                <c:pt idx="9460">
                  <c:v>1</c:v>
                </c:pt>
                <c:pt idx="9461">
                  <c:v>2.25</c:v>
                </c:pt>
                <c:pt idx="9462">
                  <c:v>1</c:v>
                </c:pt>
                <c:pt idx="9463">
                  <c:v>2.5</c:v>
                </c:pt>
                <c:pt idx="9464">
                  <c:v>2.5</c:v>
                </c:pt>
                <c:pt idx="9465">
                  <c:v>2.5</c:v>
                </c:pt>
                <c:pt idx="9466">
                  <c:v>1</c:v>
                </c:pt>
                <c:pt idx="9467">
                  <c:v>1</c:v>
                </c:pt>
                <c:pt idx="9468">
                  <c:v>2.5</c:v>
                </c:pt>
                <c:pt idx="9469">
                  <c:v>1.75</c:v>
                </c:pt>
                <c:pt idx="9470">
                  <c:v>2.5</c:v>
                </c:pt>
                <c:pt idx="9471">
                  <c:v>1</c:v>
                </c:pt>
                <c:pt idx="9472">
                  <c:v>2</c:v>
                </c:pt>
                <c:pt idx="9473">
                  <c:v>2.5</c:v>
                </c:pt>
                <c:pt idx="9474">
                  <c:v>1.5</c:v>
                </c:pt>
                <c:pt idx="9475">
                  <c:v>1.75</c:v>
                </c:pt>
                <c:pt idx="9476">
                  <c:v>3.5</c:v>
                </c:pt>
                <c:pt idx="9477">
                  <c:v>2.25</c:v>
                </c:pt>
                <c:pt idx="9478">
                  <c:v>3</c:v>
                </c:pt>
                <c:pt idx="9479">
                  <c:v>1</c:v>
                </c:pt>
                <c:pt idx="9480">
                  <c:v>2.25</c:v>
                </c:pt>
                <c:pt idx="9481">
                  <c:v>3.5</c:v>
                </c:pt>
                <c:pt idx="9482">
                  <c:v>1.5</c:v>
                </c:pt>
                <c:pt idx="9483">
                  <c:v>2.5</c:v>
                </c:pt>
                <c:pt idx="9484">
                  <c:v>2.5</c:v>
                </c:pt>
                <c:pt idx="9485">
                  <c:v>1.75</c:v>
                </c:pt>
                <c:pt idx="9486">
                  <c:v>1.5</c:v>
                </c:pt>
                <c:pt idx="9487">
                  <c:v>2.5</c:v>
                </c:pt>
                <c:pt idx="9488">
                  <c:v>2.5</c:v>
                </c:pt>
                <c:pt idx="9489">
                  <c:v>2.25</c:v>
                </c:pt>
                <c:pt idx="9490">
                  <c:v>2.25</c:v>
                </c:pt>
                <c:pt idx="9491">
                  <c:v>1.5</c:v>
                </c:pt>
                <c:pt idx="9492">
                  <c:v>1</c:v>
                </c:pt>
                <c:pt idx="9493">
                  <c:v>1.5</c:v>
                </c:pt>
                <c:pt idx="9494">
                  <c:v>2.25</c:v>
                </c:pt>
                <c:pt idx="9495">
                  <c:v>1</c:v>
                </c:pt>
                <c:pt idx="9496">
                  <c:v>2.5</c:v>
                </c:pt>
                <c:pt idx="9497">
                  <c:v>1.75</c:v>
                </c:pt>
                <c:pt idx="9498">
                  <c:v>3.5</c:v>
                </c:pt>
                <c:pt idx="9499">
                  <c:v>2.5</c:v>
                </c:pt>
                <c:pt idx="9500">
                  <c:v>2.25</c:v>
                </c:pt>
                <c:pt idx="9501">
                  <c:v>3.5</c:v>
                </c:pt>
                <c:pt idx="9502">
                  <c:v>0.75</c:v>
                </c:pt>
                <c:pt idx="9503">
                  <c:v>2.75</c:v>
                </c:pt>
                <c:pt idx="9504">
                  <c:v>2.5</c:v>
                </c:pt>
                <c:pt idx="9505">
                  <c:v>1.75</c:v>
                </c:pt>
                <c:pt idx="9506">
                  <c:v>1.5</c:v>
                </c:pt>
                <c:pt idx="9507">
                  <c:v>1.5</c:v>
                </c:pt>
                <c:pt idx="9508">
                  <c:v>1.75</c:v>
                </c:pt>
                <c:pt idx="9509">
                  <c:v>2.25</c:v>
                </c:pt>
                <c:pt idx="9510">
                  <c:v>2.25</c:v>
                </c:pt>
                <c:pt idx="9511">
                  <c:v>2.5</c:v>
                </c:pt>
                <c:pt idx="9512">
                  <c:v>3.5</c:v>
                </c:pt>
                <c:pt idx="9513">
                  <c:v>1.75</c:v>
                </c:pt>
                <c:pt idx="9514">
                  <c:v>2.25</c:v>
                </c:pt>
                <c:pt idx="9515">
                  <c:v>2.75</c:v>
                </c:pt>
                <c:pt idx="9516">
                  <c:v>1</c:v>
                </c:pt>
                <c:pt idx="9517">
                  <c:v>2.75</c:v>
                </c:pt>
                <c:pt idx="9518">
                  <c:v>1</c:v>
                </c:pt>
                <c:pt idx="9519">
                  <c:v>3</c:v>
                </c:pt>
                <c:pt idx="9520">
                  <c:v>1.75</c:v>
                </c:pt>
                <c:pt idx="9521">
                  <c:v>1.5</c:v>
                </c:pt>
                <c:pt idx="9522">
                  <c:v>1.75</c:v>
                </c:pt>
                <c:pt idx="9523">
                  <c:v>1</c:v>
                </c:pt>
                <c:pt idx="9524">
                  <c:v>2.25</c:v>
                </c:pt>
                <c:pt idx="9525">
                  <c:v>2.25</c:v>
                </c:pt>
                <c:pt idx="9526">
                  <c:v>1</c:v>
                </c:pt>
                <c:pt idx="9527">
                  <c:v>2.25</c:v>
                </c:pt>
                <c:pt idx="9528">
                  <c:v>2.5</c:v>
                </c:pt>
                <c:pt idx="9529">
                  <c:v>2</c:v>
                </c:pt>
                <c:pt idx="9530">
                  <c:v>2.25</c:v>
                </c:pt>
                <c:pt idx="9531">
                  <c:v>2.5</c:v>
                </c:pt>
                <c:pt idx="9532">
                  <c:v>2.25</c:v>
                </c:pt>
                <c:pt idx="9533">
                  <c:v>2.5</c:v>
                </c:pt>
                <c:pt idx="9534">
                  <c:v>1.75</c:v>
                </c:pt>
                <c:pt idx="9535">
                  <c:v>1</c:v>
                </c:pt>
                <c:pt idx="9536">
                  <c:v>2</c:v>
                </c:pt>
                <c:pt idx="9537">
                  <c:v>2.5</c:v>
                </c:pt>
                <c:pt idx="9538">
                  <c:v>3.5</c:v>
                </c:pt>
                <c:pt idx="9539">
                  <c:v>2</c:v>
                </c:pt>
                <c:pt idx="9540">
                  <c:v>2.75</c:v>
                </c:pt>
                <c:pt idx="9541">
                  <c:v>2.25</c:v>
                </c:pt>
                <c:pt idx="9542">
                  <c:v>1.75</c:v>
                </c:pt>
                <c:pt idx="9543">
                  <c:v>4.25</c:v>
                </c:pt>
                <c:pt idx="9544">
                  <c:v>2.5</c:v>
                </c:pt>
                <c:pt idx="9545">
                  <c:v>1</c:v>
                </c:pt>
                <c:pt idx="9546">
                  <c:v>2.25</c:v>
                </c:pt>
                <c:pt idx="9547">
                  <c:v>1</c:v>
                </c:pt>
                <c:pt idx="9548">
                  <c:v>1</c:v>
                </c:pt>
                <c:pt idx="9549">
                  <c:v>1</c:v>
                </c:pt>
                <c:pt idx="9550">
                  <c:v>2.5</c:v>
                </c:pt>
                <c:pt idx="9551">
                  <c:v>2.75</c:v>
                </c:pt>
                <c:pt idx="9552">
                  <c:v>2.25</c:v>
                </c:pt>
                <c:pt idx="9553">
                  <c:v>3.25</c:v>
                </c:pt>
                <c:pt idx="9554">
                  <c:v>3.25</c:v>
                </c:pt>
                <c:pt idx="9555">
                  <c:v>1</c:v>
                </c:pt>
                <c:pt idx="9556">
                  <c:v>3.25</c:v>
                </c:pt>
                <c:pt idx="9557">
                  <c:v>1</c:v>
                </c:pt>
                <c:pt idx="9558">
                  <c:v>1.75</c:v>
                </c:pt>
                <c:pt idx="9559">
                  <c:v>1.75</c:v>
                </c:pt>
                <c:pt idx="9560">
                  <c:v>1</c:v>
                </c:pt>
                <c:pt idx="9561">
                  <c:v>1.75</c:v>
                </c:pt>
                <c:pt idx="9562">
                  <c:v>2</c:v>
                </c:pt>
                <c:pt idx="9563">
                  <c:v>1</c:v>
                </c:pt>
                <c:pt idx="9564">
                  <c:v>1.5</c:v>
                </c:pt>
                <c:pt idx="9565">
                  <c:v>2</c:v>
                </c:pt>
                <c:pt idx="9566">
                  <c:v>1.75</c:v>
                </c:pt>
                <c:pt idx="9567">
                  <c:v>1.75</c:v>
                </c:pt>
                <c:pt idx="9568">
                  <c:v>1</c:v>
                </c:pt>
                <c:pt idx="9569">
                  <c:v>2.5</c:v>
                </c:pt>
                <c:pt idx="9570">
                  <c:v>2.5</c:v>
                </c:pt>
                <c:pt idx="9571">
                  <c:v>1</c:v>
                </c:pt>
                <c:pt idx="9572">
                  <c:v>1</c:v>
                </c:pt>
                <c:pt idx="9573">
                  <c:v>3.25</c:v>
                </c:pt>
                <c:pt idx="9574">
                  <c:v>1.75</c:v>
                </c:pt>
                <c:pt idx="9575">
                  <c:v>1.5</c:v>
                </c:pt>
                <c:pt idx="9576">
                  <c:v>1</c:v>
                </c:pt>
                <c:pt idx="9577">
                  <c:v>4</c:v>
                </c:pt>
                <c:pt idx="9578">
                  <c:v>3</c:v>
                </c:pt>
                <c:pt idx="9579">
                  <c:v>2.5</c:v>
                </c:pt>
                <c:pt idx="9580">
                  <c:v>2</c:v>
                </c:pt>
                <c:pt idx="9581">
                  <c:v>2.5</c:v>
                </c:pt>
                <c:pt idx="9582">
                  <c:v>1</c:v>
                </c:pt>
                <c:pt idx="9583">
                  <c:v>2.5</c:v>
                </c:pt>
                <c:pt idx="9584">
                  <c:v>2.5</c:v>
                </c:pt>
                <c:pt idx="9585">
                  <c:v>2.5</c:v>
                </c:pt>
                <c:pt idx="9586">
                  <c:v>1.75</c:v>
                </c:pt>
                <c:pt idx="9587">
                  <c:v>2.5</c:v>
                </c:pt>
                <c:pt idx="9588">
                  <c:v>1.5</c:v>
                </c:pt>
                <c:pt idx="9589">
                  <c:v>2</c:v>
                </c:pt>
                <c:pt idx="9590">
                  <c:v>1</c:v>
                </c:pt>
                <c:pt idx="9591">
                  <c:v>2.5</c:v>
                </c:pt>
                <c:pt idx="9592">
                  <c:v>2.5</c:v>
                </c:pt>
                <c:pt idx="9593">
                  <c:v>1</c:v>
                </c:pt>
                <c:pt idx="9594">
                  <c:v>2</c:v>
                </c:pt>
                <c:pt idx="9595">
                  <c:v>1.75</c:v>
                </c:pt>
                <c:pt idx="9596">
                  <c:v>2.5</c:v>
                </c:pt>
                <c:pt idx="9597">
                  <c:v>1</c:v>
                </c:pt>
                <c:pt idx="9598">
                  <c:v>1</c:v>
                </c:pt>
                <c:pt idx="9599">
                  <c:v>2.5</c:v>
                </c:pt>
                <c:pt idx="9600">
                  <c:v>1</c:v>
                </c:pt>
                <c:pt idx="9601">
                  <c:v>2.25</c:v>
                </c:pt>
                <c:pt idx="9602">
                  <c:v>2.5</c:v>
                </c:pt>
                <c:pt idx="9603">
                  <c:v>4.25</c:v>
                </c:pt>
                <c:pt idx="9604">
                  <c:v>1.75</c:v>
                </c:pt>
                <c:pt idx="9605">
                  <c:v>1</c:v>
                </c:pt>
                <c:pt idx="9606">
                  <c:v>2.5</c:v>
                </c:pt>
                <c:pt idx="9607">
                  <c:v>2.5</c:v>
                </c:pt>
                <c:pt idx="9608">
                  <c:v>2</c:v>
                </c:pt>
                <c:pt idx="9609">
                  <c:v>2</c:v>
                </c:pt>
                <c:pt idx="9610">
                  <c:v>3.75</c:v>
                </c:pt>
                <c:pt idx="9611">
                  <c:v>1</c:v>
                </c:pt>
                <c:pt idx="9612">
                  <c:v>1.75</c:v>
                </c:pt>
                <c:pt idx="9613">
                  <c:v>2.75</c:v>
                </c:pt>
                <c:pt idx="9614">
                  <c:v>1</c:v>
                </c:pt>
                <c:pt idx="9615">
                  <c:v>2</c:v>
                </c:pt>
                <c:pt idx="9616">
                  <c:v>2.25</c:v>
                </c:pt>
                <c:pt idx="9617">
                  <c:v>2.5</c:v>
                </c:pt>
                <c:pt idx="9618">
                  <c:v>2</c:v>
                </c:pt>
                <c:pt idx="9619">
                  <c:v>1.5</c:v>
                </c:pt>
                <c:pt idx="9620">
                  <c:v>1</c:v>
                </c:pt>
                <c:pt idx="9621">
                  <c:v>3.5</c:v>
                </c:pt>
                <c:pt idx="9622">
                  <c:v>2.5</c:v>
                </c:pt>
                <c:pt idx="9623">
                  <c:v>1.5</c:v>
                </c:pt>
                <c:pt idx="9624">
                  <c:v>1.75</c:v>
                </c:pt>
                <c:pt idx="9625">
                  <c:v>2.25</c:v>
                </c:pt>
                <c:pt idx="9626">
                  <c:v>1</c:v>
                </c:pt>
                <c:pt idx="9627">
                  <c:v>2.5</c:v>
                </c:pt>
                <c:pt idx="9628">
                  <c:v>2.75</c:v>
                </c:pt>
                <c:pt idx="9629">
                  <c:v>2</c:v>
                </c:pt>
                <c:pt idx="9630">
                  <c:v>1.75</c:v>
                </c:pt>
                <c:pt idx="9631">
                  <c:v>1</c:v>
                </c:pt>
                <c:pt idx="9632">
                  <c:v>1</c:v>
                </c:pt>
                <c:pt idx="9633">
                  <c:v>1.75</c:v>
                </c:pt>
                <c:pt idx="9634">
                  <c:v>1</c:v>
                </c:pt>
                <c:pt idx="9635">
                  <c:v>2.5</c:v>
                </c:pt>
                <c:pt idx="9636">
                  <c:v>1.5</c:v>
                </c:pt>
                <c:pt idx="9637">
                  <c:v>2.25</c:v>
                </c:pt>
                <c:pt idx="9638">
                  <c:v>1</c:v>
                </c:pt>
                <c:pt idx="9639">
                  <c:v>1.5</c:v>
                </c:pt>
                <c:pt idx="9640">
                  <c:v>2.5</c:v>
                </c:pt>
                <c:pt idx="9641">
                  <c:v>0.75</c:v>
                </c:pt>
                <c:pt idx="9642">
                  <c:v>2.5</c:v>
                </c:pt>
                <c:pt idx="9643">
                  <c:v>2.5</c:v>
                </c:pt>
                <c:pt idx="9644">
                  <c:v>2.5</c:v>
                </c:pt>
                <c:pt idx="9645">
                  <c:v>2.25</c:v>
                </c:pt>
                <c:pt idx="9646">
                  <c:v>1</c:v>
                </c:pt>
                <c:pt idx="9647">
                  <c:v>2.5</c:v>
                </c:pt>
                <c:pt idx="9648">
                  <c:v>2.5</c:v>
                </c:pt>
                <c:pt idx="9649">
                  <c:v>1</c:v>
                </c:pt>
                <c:pt idx="9650">
                  <c:v>1</c:v>
                </c:pt>
                <c:pt idx="9651">
                  <c:v>2.25</c:v>
                </c:pt>
                <c:pt idx="9652">
                  <c:v>1.75</c:v>
                </c:pt>
                <c:pt idx="9653">
                  <c:v>2.25</c:v>
                </c:pt>
                <c:pt idx="9654">
                  <c:v>2.25</c:v>
                </c:pt>
                <c:pt idx="9655">
                  <c:v>2.5</c:v>
                </c:pt>
                <c:pt idx="9656">
                  <c:v>2.75</c:v>
                </c:pt>
                <c:pt idx="9657">
                  <c:v>1.5</c:v>
                </c:pt>
                <c:pt idx="9658">
                  <c:v>2.25</c:v>
                </c:pt>
                <c:pt idx="9659">
                  <c:v>4</c:v>
                </c:pt>
                <c:pt idx="9660">
                  <c:v>2.5</c:v>
                </c:pt>
                <c:pt idx="9661">
                  <c:v>2.5</c:v>
                </c:pt>
                <c:pt idx="9662">
                  <c:v>1.75</c:v>
                </c:pt>
                <c:pt idx="9663">
                  <c:v>3.5</c:v>
                </c:pt>
                <c:pt idx="9664">
                  <c:v>2.5</c:v>
                </c:pt>
                <c:pt idx="9665">
                  <c:v>1</c:v>
                </c:pt>
                <c:pt idx="9666">
                  <c:v>2.25</c:v>
                </c:pt>
                <c:pt idx="9667">
                  <c:v>3.25</c:v>
                </c:pt>
                <c:pt idx="9668">
                  <c:v>2.5</c:v>
                </c:pt>
                <c:pt idx="9669">
                  <c:v>2.5</c:v>
                </c:pt>
                <c:pt idx="9670">
                  <c:v>1.75</c:v>
                </c:pt>
                <c:pt idx="9671">
                  <c:v>2.5</c:v>
                </c:pt>
                <c:pt idx="9672">
                  <c:v>1.5</c:v>
                </c:pt>
                <c:pt idx="9673">
                  <c:v>2.5</c:v>
                </c:pt>
                <c:pt idx="9674">
                  <c:v>1</c:v>
                </c:pt>
                <c:pt idx="9675">
                  <c:v>2.5</c:v>
                </c:pt>
                <c:pt idx="9676">
                  <c:v>1.75</c:v>
                </c:pt>
                <c:pt idx="9677">
                  <c:v>2.5</c:v>
                </c:pt>
                <c:pt idx="9678">
                  <c:v>1</c:v>
                </c:pt>
                <c:pt idx="9679">
                  <c:v>4</c:v>
                </c:pt>
                <c:pt idx="9680">
                  <c:v>2.5</c:v>
                </c:pt>
                <c:pt idx="9681">
                  <c:v>2.75</c:v>
                </c:pt>
                <c:pt idx="9682">
                  <c:v>1</c:v>
                </c:pt>
                <c:pt idx="9683">
                  <c:v>1</c:v>
                </c:pt>
                <c:pt idx="9684">
                  <c:v>2.5</c:v>
                </c:pt>
                <c:pt idx="9685">
                  <c:v>3</c:v>
                </c:pt>
                <c:pt idx="9686">
                  <c:v>1.75</c:v>
                </c:pt>
                <c:pt idx="9687">
                  <c:v>2.25</c:v>
                </c:pt>
                <c:pt idx="9688">
                  <c:v>2.5</c:v>
                </c:pt>
                <c:pt idx="9689">
                  <c:v>2.25</c:v>
                </c:pt>
                <c:pt idx="9690">
                  <c:v>2</c:v>
                </c:pt>
                <c:pt idx="9691">
                  <c:v>2.5</c:v>
                </c:pt>
                <c:pt idx="9692">
                  <c:v>1.5</c:v>
                </c:pt>
                <c:pt idx="9693">
                  <c:v>2.75</c:v>
                </c:pt>
                <c:pt idx="9694">
                  <c:v>1.5</c:v>
                </c:pt>
                <c:pt idx="9695">
                  <c:v>2.5</c:v>
                </c:pt>
                <c:pt idx="9696">
                  <c:v>2.25</c:v>
                </c:pt>
                <c:pt idx="9697">
                  <c:v>1</c:v>
                </c:pt>
                <c:pt idx="9698">
                  <c:v>1</c:v>
                </c:pt>
                <c:pt idx="9699">
                  <c:v>1.5</c:v>
                </c:pt>
                <c:pt idx="9700">
                  <c:v>1.75</c:v>
                </c:pt>
                <c:pt idx="9701">
                  <c:v>1</c:v>
                </c:pt>
                <c:pt idx="9702">
                  <c:v>1</c:v>
                </c:pt>
                <c:pt idx="9703">
                  <c:v>1.75</c:v>
                </c:pt>
                <c:pt idx="9704">
                  <c:v>2</c:v>
                </c:pt>
                <c:pt idx="9705">
                  <c:v>2.5</c:v>
                </c:pt>
                <c:pt idx="9706">
                  <c:v>1</c:v>
                </c:pt>
                <c:pt idx="9707">
                  <c:v>1.75</c:v>
                </c:pt>
                <c:pt idx="9708">
                  <c:v>1.75</c:v>
                </c:pt>
                <c:pt idx="9709">
                  <c:v>2.5</c:v>
                </c:pt>
                <c:pt idx="9710">
                  <c:v>3.25</c:v>
                </c:pt>
                <c:pt idx="9711">
                  <c:v>3</c:v>
                </c:pt>
                <c:pt idx="9712">
                  <c:v>1.5</c:v>
                </c:pt>
                <c:pt idx="9713">
                  <c:v>2.75</c:v>
                </c:pt>
                <c:pt idx="9714">
                  <c:v>4</c:v>
                </c:pt>
                <c:pt idx="9715">
                  <c:v>1.75</c:v>
                </c:pt>
                <c:pt idx="9716">
                  <c:v>1</c:v>
                </c:pt>
                <c:pt idx="9717">
                  <c:v>1</c:v>
                </c:pt>
                <c:pt idx="9718">
                  <c:v>2.5</c:v>
                </c:pt>
                <c:pt idx="9719">
                  <c:v>1.75</c:v>
                </c:pt>
                <c:pt idx="9720">
                  <c:v>2</c:v>
                </c:pt>
                <c:pt idx="9721">
                  <c:v>2</c:v>
                </c:pt>
                <c:pt idx="9722">
                  <c:v>2.5</c:v>
                </c:pt>
                <c:pt idx="9723">
                  <c:v>2.5</c:v>
                </c:pt>
                <c:pt idx="9724">
                  <c:v>2.5</c:v>
                </c:pt>
                <c:pt idx="9725">
                  <c:v>2.75</c:v>
                </c:pt>
                <c:pt idx="9726">
                  <c:v>2.5</c:v>
                </c:pt>
                <c:pt idx="9727">
                  <c:v>2.25</c:v>
                </c:pt>
                <c:pt idx="9728">
                  <c:v>1</c:v>
                </c:pt>
                <c:pt idx="9729">
                  <c:v>1.5</c:v>
                </c:pt>
                <c:pt idx="9730">
                  <c:v>1.75</c:v>
                </c:pt>
                <c:pt idx="9731">
                  <c:v>2.25</c:v>
                </c:pt>
                <c:pt idx="9732">
                  <c:v>4</c:v>
                </c:pt>
                <c:pt idx="9733">
                  <c:v>1</c:v>
                </c:pt>
                <c:pt idx="9734">
                  <c:v>1</c:v>
                </c:pt>
                <c:pt idx="9735">
                  <c:v>1.75</c:v>
                </c:pt>
                <c:pt idx="9736">
                  <c:v>1</c:v>
                </c:pt>
                <c:pt idx="9737">
                  <c:v>3.5</c:v>
                </c:pt>
                <c:pt idx="9738">
                  <c:v>1</c:v>
                </c:pt>
                <c:pt idx="9739">
                  <c:v>2.5</c:v>
                </c:pt>
                <c:pt idx="9740">
                  <c:v>2</c:v>
                </c:pt>
                <c:pt idx="9741">
                  <c:v>2.5</c:v>
                </c:pt>
                <c:pt idx="9742">
                  <c:v>2.25</c:v>
                </c:pt>
                <c:pt idx="9743">
                  <c:v>1.75</c:v>
                </c:pt>
                <c:pt idx="9744">
                  <c:v>2.5</c:v>
                </c:pt>
                <c:pt idx="9745">
                  <c:v>2.75</c:v>
                </c:pt>
                <c:pt idx="9746">
                  <c:v>2.5</c:v>
                </c:pt>
                <c:pt idx="9747">
                  <c:v>1</c:v>
                </c:pt>
                <c:pt idx="9748">
                  <c:v>1</c:v>
                </c:pt>
                <c:pt idx="9749">
                  <c:v>2</c:v>
                </c:pt>
                <c:pt idx="9750">
                  <c:v>3.25</c:v>
                </c:pt>
                <c:pt idx="9751">
                  <c:v>1</c:v>
                </c:pt>
                <c:pt idx="9752">
                  <c:v>2</c:v>
                </c:pt>
                <c:pt idx="9753">
                  <c:v>1.75</c:v>
                </c:pt>
                <c:pt idx="9754">
                  <c:v>1.5</c:v>
                </c:pt>
                <c:pt idx="9755">
                  <c:v>1.75</c:v>
                </c:pt>
                <c:pt idx="9756">
                  <c:v>2.5</c:v>
                </c:pt>
                <c:pt idx="9757">
                  <c:v>2</c:v>
                </c:pt>
                <c:pt idx="9758">
                  <c:v>1.75</c:v>
                </c:pt>
                <c:pt idx="9759">
                  <c:v>2.5</c:v>
                </c:pt>
                <c:pt idx="9760">
                  <c:v>1.5</c:v>
                </c:pt>
                <c:pt idx="9761">
                  <c:v>2.25</c:v>
                </c:pt>
                <c:pt idx="9762">
                  <c:v>1.75</c:v>
                </c:pt>
                <c:pt idx="9763">
                  <c:v>2.5</c:v>
                </c:pt>
                <c:pt idx="9764">
                  <c:v>1.5</c:v>
                </c:pt>
                <c:pt idx="9765">
                  <c:v>1.75</c:v>
                </c:pt>
                <c:pt idx="9766">
                  <c:v>2</c:v>
                </c:pt>
                <c:pt idx="9767">
                  <c:v>1.75</c:v>
                </c:pt>
                <c:pt idx="9768">
                  <c:v>2.25</c:v>
                </c:pt>
                <c:pt idx="9769">
                  <c:v>2.75</c:v>
                </c:pt>
                <c:pt idx="9770">
                  <c:v>2.25</c:v>
                </c:pt>
                <c:pt idx="9771">
                  <c:v>3.25</c:v>
                </c:pt>
                <c:pt idx="9772">
                  <c:v>2.5</c:v>
                </c:pt>
                <c:pt idx="9773">
                  <c:v>0</c:v>
                </c:pt>
                <c:pt idx="9774">
                  <c:v>1</c:v>
                </c:pt>
                <c:pt idx="9775">
                  <c:v>2.75</c:v>
                </c:pt>
                <c:pt idx="9776">
                  <c:v>2</c:v>
                </c:pt>
                <c:pt idx="9777">
                  <c:v>2</c:v>
                </c:pt>
                <c:pt idx="9778">
                  <c:v>3.5</c:v>
                </c:pt>
                <c:pt idx="9779">
                  <c:v>1.75</c:v>
                </c:pt>
                <c:pt idx="9780">
                  <c:v>1</c:v>
                </c:pt>
                <c:pt idx="9781">
                  <c:v>2.5</c:v>
                </c:pt>
                <c:pt idx="9782">
                  <c:v>1.5</c:v>
                </c:pt>
                <c:pt idx="9783">
                  <c:v>2</c:v>
                </c:pt>
                <c:pt idx="9784">
                  <c:v>2</c:v>
                </c:pt>
                <c:pt idx="9785">
                  <c:v>3</c:v>
                </c:pt>
                <c:pt idx="9786">
                  <c:v>2.25</c:v>
                </c:pt>
                <c:pt idx="9787">
                  <c:v>1</c:v>
                </c:pt>
                <c:pt idx="9788">
                  <c:v>3</c:v>
                </c:pt>
                <c:pt idx="9789">
                  <c:v>3.25</c:v>
                </c:pt>
                <c:pt idx="9790">
                  <c:v>1.5</c:v>
                </c:pt>
                <c:pt idx="9791">
                  <c:v>1</c:v>
                </c:pt>
                <c:pt idx="9792">
                  <c:v>1.5</c:v>
                </c:pt>
                <c:pt idx="9793">
                  <c:v>2.5</c:v>
                </c:pt>
                <c:pt idx="9794">
                  <c:v>0.75</c:v>
                </c:pt>
                <c:pt idx="9795">
                  <c:v>1.75</c:v>
                </c:pt>
                <c:pt idx="9796">
                  <c:v>2.25</c:v>
                </c:pt>
                <c:pt idx="9797">
                  <c:v>2.5</c:v>
                </c:pt>
                <c:pt idx="9798">
                  <c:v>1</c:v>
                </c:pt>
                <c:pt idx="9799">
                  <c:v>2.25</c:v>
                </c:pt>
                <c:pt idx="9800">
                  <c:v>1.75</c:v>
                </c:pt>
                <c:pt idx="9801">
                  <c:v>1.75</c:v>
                </c:pt>
                <c:pt idx="9802">
                  <c:v>2.5</c:v>
                </c:pt>
                <c:pt idx="9803">
                  <c:v>1</c:v>
                </c:pt>
                <c:pt idx="9804">
                  <c:v>2.5</c:v>
                </c:pt>
                <c:pt idx="9805">
                  <c:v>1.75</c:v>
                </c:pt>
                <c:pt idx="9806">
                  <c:v>2.5</c:v>
                </c:pt>
                <c:pt idx="9807">
                  <c:v>2.75</c:v>
                </c:pt>
                <c:pt idx="9808">
                  <c:v>2.5</c:v>
                </c:pt>
                <c:pt idx="9809">
                  <c:v>2.25</c:v>
                </c:pt>
                <c:pt idx="9810">
                  <c:v>2.25</c:v>
                </c:pt>
                <c:pt idx="9811">
                  <c:v>2.75</c:v>
                </c:pt>
                <c:pt idx="9812">
                  <c:v>4.5</c:v>
                </c:pt>
                <c:pt idx="9813">
                  <c:v>2.25</c:v>
                </c:pt>
                <c:pt idx="9814">
                  <c:v>1.75</c:v>
                </c:pt>
                <c:pt idx="9815">
                  <c:v>1</c:v>
                </c:pt>
                <c:pt idx="9816">
                  <c:v>2.5</c:v>
                </c:pt>
                <c:pt idx="9817">
                  <c:v>2.25</c:v>
                </c:pt>
                <c:pt idx="9818">
                  <c:v>2.5</c:v>
                </c:pt>
                <c:pt idx="9819">
                  <c:v>1.75</c:v>
                </c:pt>
                <c:pt idx="9820">
                  <c:v>0.75</c:v>
                </c:pt>
                <c:pt idx="9821">
                  <c:v>0.75</c:v>
                </c:pt>
                <c:pt idx="9822">
                  <c:v>1</c:v>
                </c:pt>
                <c:pt idx="9823">
                  <c:v>1.75</c:v>
                </c:pt>
                <c:pt idx="9824">
                  <c:v>2.75</c:v>
                </c:pt>
                <c:pt idx="9825">
                  <c:v>2.5</c:v>
                </c:pt>
                <c:pt idx="9826">
                  <c:v>3.5</c:v>
                </c:pt>
                <c:pt idx="9827">
                  <c:v>1</c:v>
                </c:pt>
                <c:pt idx="9828">
                  <c:v>1.75</c:v>
                </c:pt>
                <c:pt idx="9829">
                  <c:v>2.5</c:v>
                </c:pt>
                <c:pt idx="9830">
                  <c:v>2.5</c:v>
                </c:pt>
                <c:pt idx="9831">
                  <c:v>0.75</c:v>
                </c:pt>
                <c:pt idx="9832">
                  <c:v>1.75</c:v>
                </c:pt>
                <c:pt idx="9833">
                  <c:v>1</c:v>
                </c:pt>
                <c:pt idx="9834">
                  <c:v>2.5</c:v>
                </c:pt>
                <c:pt idx="9835">
                  <c:v>1.75</c:v>
                </c:pt>
                <c:pt idx="9836">
                  <c:v>3.5</c:v>
                </c:pt>
                <c:pt idx="9837">
                  <c:v>2</c:v>
                </c:pt>
                <c:pt idx="9838">
                  <c:v>2.5</c:v>
                </c:pt>
                <c:pt idx="9839">
                  <c:v>2.5</c:v>
                </c:pt>
                <c:pt idx="9840">
                  <c:v>3.75</c:v>
                </c:pt>
                <c:pt idx="9841">
                  <c:v>1</c:v>
                </c:pt>
                <c:pt idx="9842">
                  <c:v>1</c:v>
                </c:pt>
                <c:pt idx="9843">
                  <c:v>2.5</c:v>
                </c:pt>
                <c:pt idx="9844">
                  <c:v>2.25</c:v>
                </c:pt>
                <c:pt idx="9845">
                  <c:v>2.25</c:v>
                </c:pt>
                <c:pt idx="9846">
                  <c:v>2.25</c:v>
                </c:pt>
                <c:pt idx="9847">
                  <c:v>2</c:v>
                </c:pt>
                <c:pt idx="9848">
                  <c:v>2</c:v>
                </c:pt>
                <c:pt idx="9849">
                  <c:v>1</c:v>
                </c:pt>
                <c:pt idx="9850">
                  <c:v>1</c:v>
                </c:pt>
                <c:pt idx="9851">
                  <c:v>2.25</c:v>
                </c:pt>
                <c:pt idx="9852">
                  <c:v>2.5</c:v>
                </c:pt>
                <c:pt idx="9853">
                  <c:v>2</c:v>
                </c:pt>
                <c:pt idx="9854">
                  <c:v>0</c:v>
                </c:pt>
                <c:pt idx="9855">
                  <c:v>3</c:v>
                </c:pt>
                <c:pt idx="9856">
                  <c:v>1.75</c:v>
                </c:pt>
                <c:pt idx="9857">
                  <c:v>3.5</c:v>
                </c:pt>
                <c:pt idx="9858">
                  <c:v>3</c:v>
                </c:pt>
                <c:pt idx="9859">
                  <c:v>2.5</c:v>
                </c:pt>
                <c:pt idx="9860">
                  <c:v>1.75</c:v>
                </c:pt>
                <c:pt idx="9861">
                  <c:v>2.5</c:v>
                </c:pt>
                <c:pt idx="9862">
                  <c:v>2.5</c:v>
                </c:pt>
                <c:pt idx="9863">
                  <c:v>2.5</c:v>
                </c:pt>
                <c:pt idx="9864">
                  <c:v>1.75</c:v>
                </c:pt>
                <c:pt idx="9865">
                  <c:v>2.5</c:v>
                </c:pt>
                <c:pt idx="9866">
                  <c:v>2</c:v>
                </c:pt>
                <c:pt idx="9867">
                  <c:v>2.5</c:v>
                </c:pt>
                <c:pt idx="9868">
                  <c:v>2.5</c:v>
                </c:pt>
                <c:pt idx="9869">
                  <c:v>3.25</c:v>
                </c:pt>
                <c:pt idx="9870">
                  <c:v>2</c:v>
                </c:pt>
                <c:pt idx="9871">
                  <c:v>1.75</c:v>
                </c:pt>
                <c:pt idx="9872">
                  <c:v>1</c:v>
                </c:pt>
                <c:pt idx="9873">
                  <c:v>2.25</c:v>
                </c:pt>
                <c:pt idx="9874">
                  <c:v>2.5</c:v>
                </c:pt>
                <c:pt idx="9875">
                  <c:v>2</c:v>
                </c:pt>
                <c:pt idx="9876">
                  <c:v>1.75</c:v>
                </c:pt>
                <c:pt idx="9877">
                  <c:v>1.75</c:v>
                </c:pt>
                <c:pt idx="9878">
                  <c:v>1.75</c:v>
                </c:pt>
                <c:pt idx="9879">
                  <c:v>2.25</c:v>
                </c:pt>
                <c:pt idx="9880">
                  <c:v>1</c:v>
                </c:pt>
                <c:pt idx="9881">
                  <c:v>2.5</c:v>
                </c:pt>
                <c:pt idx="9882">
                  <c:v>1</c:v>
                </c:pt>
                <c:pt idx="9883">
                  <c:v>1</c:v>
                </c:pt>
                <c:pt idx="9884">
                  <c:v>2.5</c:v>
                </c:pt>
                <c:pt idx="9885">
                  <c:v>1</c:v>
                </c:pt>
                <c:pt idx="9886">
                  <c:v>1.5</c:v>
                </c:pt>
                <c:pt idx="9887">
                  <c:v>1.75</c:v>
                </c:pt>
                <c:pt idx="9888">
                  <c:v>1</c:v>
                </c:pt>
                <c:pt idx="9889">
                  <c:v>1.75</c:v>
                </c:pt>
                <c:pt idx="9890">
                  <c:v>1</c:v>
                </c:pt>
                <c:pt idx="9891">
                  <c:v>1</c:v>
                </c:pt>
                <c:pt idx="9892">
                  <c:v>2.5</c:v>
                </c:pt>
                <c:pt idx="9893">
                  <c:v>2.5</c:v>
                </c:pt>
                <c:pt idx="9894">
                  <c:v>2.75</c:v>
                </c:pt>
                <c:pt idx="9895">
                  <c:v>2.5</c:v>
                </c:pt>
                <c:pt idx="9896">
                  <c:v>1.5</c:v>
                </c:pt>
                <c:pt idx="9897">
                  <c:v>1.75</c:v>
                </c:pt>
                <c:pt idx="9898">
                  <c:v>2</c:v>
                </c:pt>
                <c:pt idx="9899">
                  <c:v>2.25</c:v>
                </c:pt>
                <c:pt idx="9900">
                  <c:v>3.25</c:v>
                </c:pt>
                <c:pt idx="9901">
                  <c:v>2</c:v>
                </c:pt>
                <c:pt idx="9902">
                  <c:v>4.25</c:v>
                </c:pt>
                <c:pt idx="9903">
                  <c:v>2.75</c:v>
                </c:pt>
                <c:pt idx="9904">
                  <c:v>2.5</c:v>
                </c:pt>
                <c:pt idx="9905">
                  <c:v>1</c:v>
                </c:pt>
                <c:pt idx="9906">
                  <c:v>1.75</c:v>
                </c:pt>
                <c:pt idx="9907">
                  <c:v>2</c:v>
                </c:pt>
                <c:pt idx="9908">
                  <c:v>2.5</c:v>
                </c:pt>
                <c:pt idx="9909">
                  <c:v>1</c:v>
                </c:pt>
                <c:pt idx="9910">
                  <c:v>3</c:v>
                </c:pt>
                <c:pt idx="9911">
                  <c:v>2.5</c:v>
                </c:pt>
                <c:pt idx="9912">
                  <c:v>1.75</c:v>
                </c:pt>
                <c:pt idx="9913">
                  <c:v>1</c:v>
                </c:pt>
                <c:pt idx="9914">
                  <c:v>4</c:v>
                </c:pt>
                <c:pt idx="9915">
                  <c:v>1</c:v>
                </c:pt>
                <c:pt idx="9916">
                  <c:v>2.5</c:v>
                </c:pt>
                <c:pt idx="9917">
                  <c:v>1</c:v>
                </c:pt>
                <c:pt idx="9918">
                  <c:v>2.5</c:v>
                </c:pt>
                <c:pt idx="9919">
                  <c:v>3.5</c:v>
                </c:pt>
                <c:pt idx="9920">
                  <c:v>2.75</c:v>
                </c:pt>
                <c:pt idx="9921">
                  <c:v>1</c:v>
                </c:pt>
                <c:pt idx="9922">
                  <c:v>2.25</c:v>
                </c:pt>
                <c:pt idx="9923">
                  <c:v>2.5</c:v>
                </c:pt>
                <c:pt idx="9924">
                  <c:v>1</c:v>
                </c:pt>
                <c:pt idx="9925">
                  <c:v>2.25</c:v>
                </c:pt>
                <c:pt idx="9926">
                  <c:v>1</c:v>
                </c:pt>
                <c:pt idx="9927">
                  <c:v>3.5</c:v>
                </c:pt>
                <c:pt idx="9928">
                  <c:v>2.5</c:v>
                </c:pt>
                <c:pt idx="9929">
                  <c:v>1.75</c:v>
                </c:pt>
                <c:pt idx="9930">
                  <c:v>1.5</c:v>
                </c:pt>
                <c:pt idx="9931">
                  <c:v>2.5</c:v>
                </c:pt>
                <c:pt idx="9932">
                  <c:v>2.25</c:v>
                </c:pt>
                <c:pt idx="9933">
                  <c:v>2.5</c:v>
                </c:pt>
                <c:pt idx="9934">
                  <c:v>2.75</c:v>
                </c:pt>
                <c:pt idx="9935">
                  <c:v>2</c:v>
                </c:pt>
                <c:pt idx="9936">
                  <c:v>1</c:v>
                </c:pt>
                <c:pt idx="9937">
                  <c:v>2</c:v>
                </c:pt>
                <c:pt idx="9938">
                  <c:v>2.5</c:v>
                </c:pt>
                <c:pt idx="9939">
                  <c:v>2.5</c:v>
                </c:pt>
                <c:pt idx="9940">
                  <c:v>3.25</c:v>
                </c:pt>
                <c:pt idx="9941">
                  <c:v>2.25</c:v>
                </c:pt>
                <c:pt idx="9942">
                  <c:v>2</c:v>
                </c:pt>
                <c:pt idx="9943">
                  <c:v>1.75</c:v>
                </c:pt>
                <c:pt idx="9944">
                  <c:v>2.75</c:v>
                </c:pt>
                <c:pt idx="9945">
                  <c:v>3.75</c:v>
                </c:pt>
                <c:pt idx="9946">
                  <c:v>2.5</c:v>
                </c:pt>
                <c:pt idx="9947">
                  <c:v>3</c:v>
                </c:pt>
                <c:pt idx="9948">
                  <c:v>3</c:v>
                </c:pt>
                <c:pt idx="9949">
                  <c:v>2.5</c:v>
                </c:pt>
                <c:pt idx="9950">
                  <c:v>2.75</c:v>
                </c:pt>
                <c:pt idx="9951">
                  <c:v>1.5</c:v>
                </c:pt>
                <c:pt idx="9952">
                  <c:v>1.75</c:v>
                </c:pt>
                <c:pt idx="9953">
                  <c:v>2</c:v>
                </c:pt>
                <c:pt idx="9954">
                  <c:v>5</c:v>
                </c:pt>
                <c:pt idx="9955">
                  <c:v>1</c:v>
                </c:pt>
                <c:pt idx="9956">
                  <c:v>1</c:v>
                </c:pt>
                <c:pt idx="9957">
                  <c:v>1.75</c:v>
                </c:pt>
                <c:pt idx="9958">
                  <c:v>2.5</c:v>
                </c:pt>
                <c:pt idx="9959">
                  <c:v>2</c:v>
                </c:pt>
                <c:pt idx="9960">
                  <c:v>1.5</c:v>
                </c:pt>
                <c:pt idx="9961">
                  <c:v>2.5</c:v>
                </c:pt>
                <c:pt idx="9962">
                  <c:v>1</c:v>
                </c:pt>
                <c:pt idx="9963">
                  <c:v>1.5</c:v>
                </c:pt>
                <c:pt idx="9964">
                  <c:v>1</c:v>
                </c:pt>
                <c:pt idx="9965">
                  <c:v>2.25</c:v>
                </c:pt>
                <c:pt idx="9966">
                  <c:v>2.25</c:v>
                </c:pt>
                <c:pt idx="9967">
                  <c:v>2.75</c:v>
                </c:pt>
                <c:pt idx="9968">
                  <c:v>2.25</c:v>
                </c:pt>
                <c:pt idx="9969">
                  <c:v>2.75</c:v>
                </c:pt>
                <c:pt idx="9970">
                  <c:v>2</c:v>
                </c:pt>
                <c:pt idx="9971">
                  <c:v>2.25</c:v>
                </c:pt>
                <c:pt idx="9972">
                  <c:v>1.75</c:v>
                </c:pt>
                <c:pt idx="9973">
                  <c:v>2.25</c:v>
                </c:pt>
                <c:pt idx="9974">
                  <c:v>1.5</c:v>
                </c:pt>
                <c:pt idx="9975">
                  <c:v>1.75</c:v>
                </c:pt>
                <c:pt idx="9976">
                  <c:v>2.5</c:v>
                </c:pt>
                <c:pt idx="9977">
                  <c:v>2.5</c:v>
                </c:pt>
                <c:pt idx="9978">
                  <c:v>2.5</c:v>
                </c:pt>
                <c:pt idx="9979">
                  <c:v>2.5</c:v>
                </c:pt>
                <c:pt idx="9980">
                  <c:v>1</c:v>
                </c:pt>
                <c:pt idx="9981">
                  <c:v>1</c:v>
                </c:pt>
                <c:pt idx="9982">
                  <c:v>2.75</c:v>
                </c:pt>
                <c:pt idx="9983">
                  <c:v>1</c:v>
                </c:pt>
                <c:pt idx="9984">
                  <c:v>2.5</c:v>
                </c:pt>
                <c:pt idx="9985">
                  <c:v>2</c:v>
                </c:pt>
                <c:pt idx="9986">
                  <c:v>3</c:v>
                </c:pt>
                <c:pt idx="9987">
                  <c:v>2.25</c:v>
                </c:pt>
                <c:pt idx="9988">
                  <c:v>2.5</c:v>
                </c:pt>
                <c:pt idx="9989">
                  <c:v>2.5</c:v>
                </c:pt>
                <c:pt idx="9990">
                  <c:v>1.75</c:v>
                </c:pt>
                <c:pt idx="9991">
                  <c:v>2.5</c:v>
                </c:pt>
                <c:pt idx="9992">
                  <c:v>1.75</c:v>
                </c:pt>
                <c:pt idx="9993">
                  <c:v>2.5</c:v>
                </c:pt>
                <c:pt idx="9994">
                  <c:v>2.75</c:v>
                </c:pt>
                <c:pt idx="9995">
                  <c:v>1</c:v>
                </c:pt>
                <c:pt idx="9996">
                  <c:v>1.5</c:v>
                </c:pt>
                <c:pt idx="9997">
                  <c:v>1</c:v>
                </c:pt>
                <c:pt idx="9998">
                  <c:v>1.75</c:v>
                </c:pt>
                <c:pt idx="9999">
                  <c:v>2.25</c:v>
                </c:pt>
                <c:pt idx="10000">
                  <c:v>2.5</c:v>
                </c:pt>
                <c:pt idx="10001">
                  <c:v>3.25</c:v>
                </c:pt>
                <c:pt idx="10002">
                  <c:v>1.5</c:v>
                </c:pt>
                <c:pt idx="10003">
                  <c:v>3.75</c:v>
                </c:pt>
                <c:pt idx="10004">
                  <c:v>2.25</c:v>
                </c:pt>
                <c:pt idx="10005">
                  <c:v>2.5</c:v>
                </c:pt>
                <c:pt idx="10006">
                  <c:v>1</c:v>
                </c:pt>
                <c:pt idx="10007">
                  <c:v>2.25</c:v>
                </c:pt>
                <c:pt idx="10008">
                  <c:v>1.5</c:v>
                </c:pt>
                <c:pt idx="10009">
                  <c:v>1</c:v>
                </c:pt>
                <c:pt idx="10010">
                  <c:v>2.5</c:v>
                </c:pt>
                <c:pt idx="10011">
                  <c:v>1.75</c:v>
                </c:pt>
                <c:pt idx="10012">
                  <c:v>1</c:v>
                </c:pt>
                <c:pt idx="10013">
                  <c:v>1.75</c:v>
                </c:pt>
                <c:pt idx="10014">
                  <c:v>2.25</c:v>
                </c:pt>
                <c:pt idx="10015">
                  <c:v>1</c:v>
                </c:pt>
                <c:pt idx="10016">
                  <c:v>3</c:v>
                </c:pt>
                <c:pt idx="10017">
                  <c:v>3</c:v>
                </c:pt>
                <c:pt idx="10018">
                  <c:v>1</c:v>
                </c:pt>
                <c:pt idx="10019">
                  <c:v>1.75</c:v>
                </c:pt>
                <c:pt idx="10020">
                  <c:v>1.5</c:v>
                </c:pt>
                <c:pt idx="10021">
                  <c:v>2.5</c:v>
                </c:pt>
                <c:pt idx="10022">
                  <c:v>2.25</c:v>
                </c:pt>
                <c:pt idx="10023">
                  <c:v>1.5</c:v>
                </c:pt>
                <c:pt idx="10024">
                  <c:v>2.5</c:v>
                </c:pt>
                <c:pt idx="10025">
                  <c:v>3</c:v>
                </c:pt>
                <c:pt idx="10026">
                  <c:v>2.25</c:v>
                </c:pt>
                <c:pt idx="10027">
                  <c:v>1</c:v>
                </c:pt>
                <c:pt idx="10028">
                  <c:v>2</c:v>
                </c:pt>
                <c:pt idx="10029">
                  <c:v>2.5</c:v>
                </c:pt>
                <c:pt idx="10030">
                  <c:v>2.75</c:v>
                </c:pt>
                <c:pt idx="10031">
                  <c:v>1.75</c:v>
                </c:pt>
                <c:pt idx="10032">
                  <c:v>2.75</c:v>
                </c:pt>
                <c:pt idx="10033">
                  <c:v>1.75</c:v>
                </c:pt>
                <c:pt idx="10034">
                  <c:v>1.75</c:v>
                </c:pt>
                <c:pt idx="10035">
                  <c:v>2.5</c:v>
                </c:pt>
                <c:pt idx="10036">
                  <c:v>2.5</c:v>
                </c:pt>
                <c:pt idx="10037">
                  <c:v>1</c:v>
                </c:pt>
                <c:pt idx="10038">
                  <c:v>2.5</c:v>
                </c:pt>
                <c:pt idx="10039">
                  <c:v>2.75</c:v>
                </c:pt>
                <c:pt idx="10040">
                  <c:v>2.5</c:v>
                </c:pt>
                <c:pt idx="10041">
                  <c:v>1</c:v>
                </c:pt>
                <c:pt idx="10042">
                  <c:v>2.5</c:v>
                </c:pt>
                <c:pt idx="10043">
                  <c:v>2.5</c:v>
                </c:pt>
                <c:pt idx="10044">
                  <c:v>1</c:v>
                </c:pt>
                <c:pt idx="10045">
                  <c:v>2.75</c:v>
                </c:pt>
                <c:pt idx="10046">
                  <c:v>1</c:v>
                </c:pt>
                <c:pt idx="10047">
                  <c:v>1</c:v>
                </c:pt>
                <c:pt idx="10048">
                  <c:v>2</c:v>
                </c:pt>
                <c:pt idx="10049">
                  <c:v>2.5</c:v>
                </c:pt>
                <c:pt idx="10050">
                  <c:v>2.25</c:v>
                </c:pt>
                <c:pt idx="10051">
                  <c:v>2</c:v>
                </c:pt>
                <c:pt idx="10052">
                  <c:v>2.5</c:v>
                </c:pt>
                <c:pt idx="10053">
                  <c:v>1.75</c:v>
                </c:pt>
                <c:pt idx="10054">
                  <c:v>1</c:v>
                </c:pt>
                <c:pt idx="10055">
                  <c:v>1</c:v>
                </c:pt>
                <c:pt idx="10056">
                  <c:v>2</c:v>
                </c:pt>
                <c:pt idx="10057">
                  <c:v>1</c:v>
                </c:pt>
                <c:pt idx="10058">
                  <c:v>1.75</c:v>
                </c:pt>
                <c:pt idx="10059">
                  <c:v>2.5</c:v>
                </c:pt>
                <c:pt idx="10060">
                  <c:v>2.5</c:v>
                </c:pt>
                <c:pt idx="10061">
                  <c:v>2.5</c:v>
                </c:pt>
                <c:pt idx="10062">
                  <c:v>2.5</c:v>
                </c:pt>
                <c:pt idx="10063">
                  <c:v>2</c:v>
                </c:pt>
                <c:pt idx="10064">
                  <c:v>1</c:v>
                </c:pt>
                <c:pt idx="10065">
                  <c:v>2.25</c:v>
                </c:pt>
                <c:pt idx="10066">
                  <c:v>1.5</c:v>
                </c:pt>
                <c:pt idx="10067">
                  <c:v>1.75</c:v>
                </c:pt>
                <c:pt idx="10068">
                  <c:v>1</c:v>
                </c:pt>
                <c:pt idx="10069">
                  <c:v>3.5</c:v>
                </c:pt>
                <c:pt idx="10070">
                  <c:v>1.75</c:v>
                </c:pt>
                <c:pt idx="10071">
                  <c:v>2.25</c:v>
                </c:pt>
                <c:pt idx="10072">
                  <c:v>1</c:v>
                </c:pt>
                <c:pt idx="10073">
                  <c:v>1.75</c:v>
                </c:pt>
                <c:pt idx="10074">
                  <c:v>1</c:v>
                </c:pt>
                <c:pt idx="10075">
                  <c:v>2.5</c:v>
                </c:pt>
                <c:pt idx="10076">
                  <c:v>1.75</c:v>
                </c:pt>
                <c:pt idx="10077">
                  <c:v>3</c:v>
                </c:pt>
                <c:pt idx="10078">
                  <c:v>2.75</c:v>
                </c:pt>
                <c:pt idx="10079">
                  <c:v>2.5</c:v>
                </c:pt>
                <c:pt idx="10080">
                  <c:v>2.25</c:v>
                </c:pt>
                <c:pt idx="10081">
                  <c:v>2.75</c:v>
                </c:pt>
                <c:pt idx="10082">
                  <c:v>1.75</c:v>
                </c:pt>
                <c:pt idx="10083">
                  <c:v>1.75</c:v>
                </c:pt>
                <c:pt idx="10084">
                  <c:v>2.5</c:v>
                </c:pt>
                <c:pt idx="10085">
                  <c:v>4.25</c:v>
                </c:pt>
                <c:pt idx="10086">
                  <c:v>2</c:v>
                </c:pt>
                <c:pt idx="10087">
                  <c:v>1</c:v>
                </c:pt>
                <c:pt idx="10088">
                  <c:v>2.5</c:v>
                </c:pt>
                <c:pt idx="10089">
                  <c:v>2</c:v>
                </c:pt>
                <c:pt idx="10090">
                  <c:v>2.5</c:v>
                </c:pt>
                <c:pt idx="10091">
                  <c:v>2</c:v>
                </c:pt>
                <c:pt idx="10092">
                  <c:v>2.5</c:v>
                </c:pt>
                <c:pt idx="10093">
                  <c:v>2.75</c:v>
                </c:pt>
                <c:pt idx="10094">
                  <c:v>1.75</c:v>
                </c:pt>
                <c:pt idx="10095">
                  <c:v>1.75</c:v>
                </c:pt>
                <c:pt idx="10096">
                  <c:v>2.5</c:v>
                </c:pt>
                <c:pt idx="10097">
                  <c:v>1.5</c:v>
                </c:pt>
                <c:pt idx="10098">
                  <c:v>2.25</c:v>
                </c:pt>
                <c:pt idx="10099">
                  <c:v>2.75</c:v>
                </c:pt>
                <c:pt idx="10100">
                  <c:v>1.75</c:v>
                </c:pt>
                <c:pt idx="10101">
                  <c:v>1</c:v>
                </c:pt>
                <c:pt idx="10102">
                  <c:v>1</c:v>
                </c:pt>
                <c:pt idx="10103">
                  <c:v>3.25</c:v>
                </c:pt>
                <c:pt idx="10104">
                  <c:v>1</c:v>
                </c:pt>
                <c:pt idx="10105">
                  <c:v>1.5</c:v>
                </c:pt>
                <c:pt idx="10106">
                  <c:v>2.5</c:v>
                </c:pt>
                <c:pt idx="10107">
                  <c:v>1.75</c:v>
                </c:pt>
                <c:pt idx="10108">
                  <c:v>2.5</c:v>
                </c:pt>
                <c:pt idx="10109">
                  <c:v>2</c:v>
                </c:pt>
                <c:pt idx="10110">
                  <c:v>2.75</c:v>
                </c:pt>
                <c:pt idx="10111">
                  <c:v>2.5</c:v>
                </c:pt>
                <c:pt idx="10112">
                  <c:v>1.5</c:v>
                </c:pt>
                <c:pt idx="10113">
                  <c:v>2.25</c:v>
                </c:pt>
                <c:pt idx="10114">
                  <c:v>2.5</c:v>
                </c:pt>
                <c:pt idx="10115">
                  <c:v>3</c:v>
                </c:pt>
                <c:pt idx="10116">
                  <c:v>2.75</c:v>
                </c:pt>
                <c:pt idx="10117">
                  <c:v>2</c:v>
                </c:pt>
                <c:pt idx="10118">
                  <c:v>2.5</c:v>
                </c:pt>
                <c:pt idx="10119">
                  <c:v>2.5</c:v>
                </c:pt>
                <c:pt idx="10120">
                  <c:v>1</c:v>
                </c:pt>
                <c:pt idx="10121">
                  <c:v>2.5</c:v>
                </c:pt>
                <c:pt idx="10122">
                  <c:v>2.5</c:v>
                </c:pt>
                <c:pt idx="10123">
                  <c:v>2.5</c:v>
                </c:pt>
                <c:pt idx="10124">
                  <c:v>1.75</c:v>
                </c:pt>
                <c:pt idx="10125">
                  <c:v>2.5</c:v>
                </c:pt>
                <c:pt idx="10126">
                  <c:v>2.5</c:v>
                </c:pt>
                <c:pt idx="10127">
                  <c:v>1</c:v>
                </c:pt>
                <c:pt idx="10128">
                  <c:v>2</c:v>
                </c:pt>
                <c:pt idx="10129">
                  <c:v>2.75</c:v>
                </c:pt>
                <c:pt idx="10130">
                  <c:v>2.5</c:v>
                </c:pt>
                <c:pt idx="10131">
                  <c:v>1</c:v>
                </c:pt>
                <c:pt idx="10132">
                  <c:v>2</c:v>
                </c:pt>
                <c:pt idx="10133">
                  <c:v>2.25</c:v>
                </c:pt>
                <c:pt idx="10134">
                  <c:v>2.5</c:v>
                </c:pt>
                <c:pt idx="10135">
                  <c:v>1</c:v>
                </c:pt>
                <c:pt idx="10136">
                  <c:v>1</c:v>
                </c:pt>
                <c:pt idx="10137">
                  <c:v>1.75</c:v>
                </c:pt>
                <c:pt idx="10138">
                  <c:v>2.25</c:v>
                </c:pt>
                <c:pt idx="10139">
                  <c:v>1.75</c:v>
                </c:pt>
                <c:pt idx="10140">
                  <c:v>1</c:v>
                </c:pt>
                <c:pt idx="10141">
                  <c:v>1.75</c:v>
                </c:pt>
                <c:pt idx="10142">
                  <c:v>2.75</c:v>
                </c:pt>
                <c:pt idx="10143">
                  <c:v>2</c:v>
                </c:pt>
                <c:pt idx="10144">
                  <c:v>2</c:v>
                </c:pt>
                <c:pt idx="10145">
                  <c:v>1.75</c:v>
                </c:pt>
                <c:pt idx="10146">
                  <c:v>2.25</c:v>
                </c:pt>
                <c:pt idx="10147">
                  <c:v>2</c:v>
                </c:pt>
                <c:pt idx="10148">
                  <c:v>1.75</c:v>
                </c:pt>
                <c:pt idx="10149">
                  <c:v>1</c:v>
                </c:pt>
                <c:pt idx="10150">
                  <c:v>2.5</c:v>
                </c:pt>
                <c:pt idx="10151">
                  <c:v>2.25</c:v>
                </c:pt>
                <c:pt idx="10152">
                  <c:v>1.5</c:v>
                </c:pt>
                <c:pt idx="10153">
                  <c:v>2.5</c:v>
                </c:pt>
                <c:pt idx="10154">
                  <c:v>1.5</c:v>
                </c:pt>
                <c:pt idx="10155">
                  <c:v>2.5</c:v>
                </c:pt>
                <c:pt idx="10156">
                  <c:v>2</c:v>
                </c:pt>
                <c:pt idx="10157">
                  <c:v>3.75</c:v>
                </c:pt>
                <c:pt idx="10158">
                  <c:v>2.25</c:v>
                </c:pt>
                <c:pt idx="10159">
                  <c:v>2.5</c:v>
                </c:pt>
                <c:pt idx="10160">
                  <c:v>2</c:v>
                </c:pt>
                <c:pt idx="10161">
                  <c:v>3</c:v>
                </c:pt>
                <c:pt idx="10162">
                  <c:v>1</c:v>
                </c:pt>
                <c:pt idx="10163">
                  <c:v>2.25</c:v>
                </c:pt>
                <c:pt idx="10164">
                  <c:v>2</c:v>
                </c:pt>
                <c:pt idx="10165">
                  <c:v>2.25</c:v>
                </c:pt>
                <c:pt idx="10166">
                  <c:v>2.5</c:v>
                </c:pt>
                <c:pt idx="10167">
                  <c:v>1</c:v>
                </c:pt>
                <c:pt idx="10168">
                  <c:v>1.75</c:v>
                </c:pt>
                <c:pt idx="10169">
                  <c:v>1</c:v>
                </c:pt>
                <c:pt idx="10170">
                  <c:v>2.5</c:v>
                </c:pt>
                <c:pt idx="10171">
                  <c:v>3.5</c:v>
                </c:pt>
                <c:pt idx="10172">
                  <c:v>1</c:v>
                </c:pt>
                <c:pt idx="10173">
                  <c:v>2.25</c:v>
                </c:pt>
                <c:pt idx="10174">
                  <c:v>1</c:v>
                </c:pt>
                <c:pt idx="10175">
                  <c:v>1.75</c:v>
                </c:pt>
                <c:pt idx="10176">
                  <c:v>2.5</c:v>
                </c:pt>
                <c:pt idx="10177">
                  <c:v>2</c:v>
                </c:pt>
                <c:pt idx="10178">
                  <c:v>2</c:v>
                </c:pt>
                <c:pt idx="10179">
                  <c:v>2.25</c:v>
                </c:pt>
                <c:pt idx="10180">
                  <c:v>2.5</c:v>
                </c:pt>
                <c:pt idx="10181">
                  <c:v>3.5</c:v>
                </c:pt>
                <c:pt idx="10182">
                  <c:v>1.75</c:v>
                </c:pt>
                <c:pt idx="10183">
                  <c:v>2.5</c:v>
                </c:pt>
                <c:pt idx="10184">
                  <c:v>2.5</c:v>
                </c:pt>
                <c:pt idx="10185">
                  <c:v>2.5</c:v>
                </c:pt>
                <c:pt idx="10186">
                  <c:v>2.25</c:v>
                </c:pt>
                <c:pt idx="10187">
                  <c:v>2.5</c:v>
                </c:pt>
                <c:pt idx="10188">
                  <c:v>1</c:v>
                </c:pt>
                <c:pt idx="10189">
                  <c:v>1</c:v>
                </c:pt>
                <c:pt idx="10190">
                  <c:v>2</c:v>
                </c:pt>
                <c:pt idx="10191">
                  <c:v>1.75</c:v>
                </c:pt>
                <c:pt idx="10192">
                  <c:v>1.5</c:v>
                </c:pt>
                <c:pt idx="10193">
                  <c:v>2.5</c:v>
                </c:pt>
                <c:pt idx="10194">
                  <c:v>2.5</c:v>
                </c:pt>
                <c:pt idx="10195">
                  <c:v>3.5</c:v>
                </c:pt>
                <c:pt idx="10196">
                  <c:v>1.5</c:v>
                </c:pt>
                <c:pt idx="10197">
                  <c:v>1</c:v>
                </c:pt>
                <c:pt idx="10198">
                  <c:v>1</c:v>
                </c:pt>
                <c:pt idx="10199">
                  <c:v>2.25</c:v>
                </c:pt>
                <c:pt idx="10200">
                  <c:v>2.25</c:v>
                </c:pt>
                <c:pt idx="10201">
                  <c:v>1.75</c:v>
                </c:pt>
                <c:pt idx="10202">
                  <c:v>1</c:v>
                </c:pt>
                <c:pt idx="10203">
                  <c:v>3</c:v>
                </c:pt>
                <c:pt idx="10204">
                  <c:v>2.5</c:v>
                </c:pt>
                <c:pt idx="10205">
                  <c:v>1</c:v>
                </c:pt>
                <c:pt idx="10206">
                  <c:v>2</c:v>
                </c:pt>
                <c:pt idx="10207">
                  <c:v>2</c:v>
                </c:pt>
                <c:pt idx="10208">
                  <c:v>1</c:v>
                </c:pt>
                <c:pt idx="10209">
                  <c:v>2</c:v>
                </c:pt>
                <c:pt idx="10210">
                  <c:v>3</c:v>
                </c:pt>
                <c:pt idx="10211">
                  <c:v>2.5</c:v>
                </c:pt>
                <c:pt idx="10212">
                  <c:v>1</c:v>
                </c:pt>
                <c:pt idx="10213">
                  <c:v>2.5</c:v>
                </c:pt>
                <c:pt idx="10214">
                  <c:v>1.75</c:v>
                </c:pt>
                <c:pt idx="10215">
                  <c:v>1</c:v>
                </c:pt>
                <c:pt idx="10216">
                  <c:v>2.5</c:v>
                </c:pt>
                <c:pt idx="10217">
                  <c:v>2</c:v>
                </c:pt>
                <c:pt idx="10218">
                  <c:v>1.5</c:v>
                </c:pt>
                <c:pt idx="10219">
                  <c:v>2</c:v>
                </c:pt>
                <c:pt idx="10220">
                  <c:v>2.5</c:v>
                </c:pt>
                <c:pt idx="10221">
                  <c:v>1.75</c:v>
                </c:pt>
                <c:pt idx="10222">
                  <c:v>1.75</c:v>
                </c:pt>
                <c:pt idx="10223">
                  <c:v>1</c:v>
                </c:pt>
                <c:pt idx="10224">
                  <c:v>2.5</c:v>
                </c:pt>
                <c:pt idx="10225">
                  <c:v>2.25</c:v>
                </c:pt>
                <c:pt idx="10226">
                  <c:v>1.5</c:v>
                </c:pt>
                <c:pt idx="10227">
                  <c:v>1.5</c:v>
                </c:pt>
                <c:pt idx="10228">
                  <c:v>2.5</c:v>
                </c:pt>
                <c:pt idx="10229">
                  <c:v>2.25</c:v>
                </c:pt>
                <c:pt idx="10230">
                  <c:v>2.5</c:v>
                </c:pt>
                <c:pt idx="10231">
                  <c:v>1.75</c:v>
                </c:pt>
                <c:pt idx="10232">
                  <c:v>1</c:v>
                </c:pt>
                <c:pt idx="10233">
                  <c:v>2.5</c:v>
                </c:pt>
                <c:pt idx="10234">
                  <c:v>1.75</c:v>
                </c:pt>
                <c:pt idx="10235">
                  <c:v>2.25</c:v>
                </c:pt>
                <c:pt idx="10236">
                  <c:v>1.5</c:v>
                </c:pt>
                <c:pt idx="10237">
                  <c:v>2.5</c:v>
                </c:pt>
                <c:pt idx="10238">
                  <c:v>2.75</c:v>
                </c:pt>
                <c:pt idx="10239">
                  <c:v>1.75</c:v>
                </c:pt>
                <c:pt idx="10240">
                  <c:v>2.25</c:v>
                </c:pt>
                <c:pt idx="10241">
                  <c:v>2.25</c:v>
                </c:pt>
                <c:pt idx="10242">
                  <c:v>1</c:v>
                </c:pt>
                <c:pt idx="10243">
                  <c:v>2</c:v>
                </c:pt>
                <c:pt idx="10244">
                  <c:v>1.5</c:v>
                </c:pt>
                <c:pt idx="10245">
                  <c:v>2.5</c:v>
                </c:pt>
                <c:pt idx="10246">
                  <c:v>1.75</c:v>
                </c:pt>
                <c:pt idx="10247">
                  <c:v>2.5</c:v>
                </c:pt>
                <c:pt idx="10248">
                  <c:v>1.75</c:v>
                </c:pt>
                <c:pt idx="10249">
                  <c:v>1</c:v>
                </c:pt>
                <c:pt idx="10250">
                  <c:v>2.5</c:v>
                </c:pt>
                <c:pt idx="10251">
                  <c:v>1</c:v>
                </c:pt>
                <c:pt idx="10252">
                  <c:v>3</c:v>
                </c:pt>
                <c:pt idx="10253">
                  <c:v>1</c:v>
                </c:pt>
                <c:pt idx="10254">
                  <c:v>1</c:v>
                </c:pt>
                <c:pt idx="10255">
                  <c:v>2.5</c:v>
                </c:pt>
                <c:pt idx="10256">
                  <c:v>2.5</c:v>
                </c:pt>
                <c:pt idx="10257">
                  <c:v>1</c:v>
                </c:pt>
                <c:pt idx="10258">
                  <c:v>1</c:v>
                </c:pt>
                <c:pt idx="10259">
                  <c:v>1.75</c:v>
                </c:pt>
                <c:pt idx="10260">
                  <c:v>1.5</c:v>
                </c:pt>
                <c:pt idx="10261">
                  <c:v>1</c:v>
                </c:pt>
                <c:pt idx="10262">
                  <c:v>2</c:v>
                </c:pt>
                <c:pt idx="10263">
                  <c:v>4</c:v>
                </c:pt>
                <c:pt idx="10264">
                  <c:v>3</c:v>
                </c:pt>
                <c:pt idx="10265">
                  <c:v>2.5</c:v>
                </c:pt>
                <c:pt idx="10266">
                  <c:v>1</c:v>
                </c:pt>
                <c:pt idx="10267">
                  <c:v>1.75</c:v>
                </c:pt>
                <c:pt idx="10268">
                  <c:v>3</c:v>
                </c:pt>
                <c:pt idx="10269">
                  <c:v>2.5</c:v>
                </c:pt>
                <c:pt idx="10270">
                  <c:v>1.75</c:v>
                </c:pt>
                <c:pt idx="10271">
                  <c:v>2.75</c:v>
                </c:pt>
                <c:pt idx="10272">
                  <c:v>1</c:v>
                </c:pt>
                <c:pt idx="10273">
                  <c:v>1</c:v>
                </c:pt>
                <c:pt idx="10274">
                  <c:v>2</c:v>
                </c:pt>
                <c:pt idx="10275">
                  <c:v>4</c:v>
                </c:pt>
                <c:pt idx="10276">
                  <c:v>2.5</c:v>
                </c:pt>
                <c:pt idx="10277">
                  <c:v>2</c:v>
                </c:pt>
                <c:pt idx="10278">
                  <c:v>3</c:v>
                </c:pt>
                <c:pt idx="10279">
                  <c:v>1</c:v>
                </c:pt>
                <c:pt idx="10280">
                  <c:v>2.75</c:v>
                </c:pt>
                <c:pt idx="10281">
                  <c:v>2.5</c:v>
                </c:pt>
                <c:pt idx="10282">
                  <c:v>3.75</c:v>
                </c:pt>
                <c:pt idx="10283">
                  <c:v>3.5</c:v>
                </c:pt>
                <c:pt idx="10284">
                  <c:v>1</c:v>
                </c:pt>
                <c:pt idx="10285">
                  <c:v>2.25</c:v>
                </c:pt>
                <c:pt idx="10286">
                  <c:v>2.5</c:v>
                </c:pt>
                <c:pt idx="10287">
                  <c:v>1</c:v>
                </c:pt>
                <c:pt idx="10288">
                  <c:v>1.75</c:v>
                </c:pt>
                <c:pt idx="10289">
                  <c:v>2.5</c:v>
                </c:pt>
                <c:pt idx="10290">
                  <c:v>3</c:v>
                </c:pt>
                <c:pt idx="10291">
                  <c:v>1</c:v>
                </c:pt>
                <c:pt idx="10292">
                  <c:v>2.25</c:v>
                </c:pt>
                <c:pt idx="10293">
                  <c:v>1</c:v>
                </c:pt>
                <c:pt idx="10294">
                  <c:v>2.75</c:v>
                </c:pt>
                <c:pt idx="10295">
                  <c:v>2.5</c:v>
                </c:pt>
                <c:pt idx="10296">
                  <c:v>1</c:v>
                </c:pt>
                <c:pt idx="10297">
                  <c:v>1.5</c:v>
                </c:pt>
                <c:pt idx="10298">
                  <c:v>2</c:v>
                </c:pt>
                <c:pt idx="10299">
                  <c:v>1</c:v>
                </c:pt>
                <c:pt idx="10300">
                  <c:v>1</c:v>
                </c:pt>
                <c:pt idx="10301">
                  <c:v>2.25</c:v>
                </c:pt>
                <c:pt idx="10302">
                  <c:v>2.25</c:v>
                </c:pt>
                <c:pt idx="10303">
                  <c:v>1</c:v>
                </c:pt>
                <c:pt idx="10304">
                  <c:v>3.5</c:v>
                </c:pt>
                <c:pt idx="10305">
                  <c:v>2.25</c:v>
                </c:pt>
                <c:pt idx="10306">
                  <c:v>2</c:v>
                </c:pt>
                <c:pt idx="10307">
                  <c:v>2.5</c:v>
                </c:pt>
                <c:pt idx="10308">
                  <c:v>1</c:v>
                </c:pt>
                <c:pt idx="10309">
                  <c:v>2.5</c:v>
                </c:pt>
                <c:pt idx="10310">
                  <c:v>2.5</c:v>
                </c:pt>
                <c:pt idx="10311">
                  <c:v>1.75</c:v>
                </c:pt>
                <c:pt idx="10312">
                  <c:v>1</c:v>
                </c:pt>
                <c:pt idx="10313">
                  <c:v>1.5</c:v>
                </c:pt>
                <c:pt idx="10314">
                  <c:v>2.75</c:v>
                </c:pt>
                <c:pt idx="10315">
                  <c:v>2.75</c:v>
                </c:pt>
                <c:pt idx="10316">
                  <c:v>1.5</c:v>
                </c:pt>
                <c:pt idx="10317">
                  <c:v>2.25</c:v>
                </c:pt>
                <c:pt idx="10318">
                  <c:v>2.75</c:v>
                </c:pt>
                <c:pt idx="10319">
                  <c:v>1</c:v>
                </c:pt>
                <c:pt idx="10320">
                  <c:v>1</c:v>
                </c:pt>
                <c:pt idx="10321">
                  <c:v>2.5</c:v>
                </c:pt>
                <c:pt idx="10322">
                  <c:v>1.75</c:v>
                </c:pt>
                <c:pt idx="10323">
                  <c:v>2</c:v>
                </c:pt>
                <c:pt idx="10324">
                  <c:v>2.25</c:v>
                </c:pt>
                <c:pt idx="10325">
                  <c:v>2.5</c:v>
                </c:pt>
                <c:pt idx="10326">
                  <c:v>1.5</c:v>
                </c:pt>
                <c:pt idx="10327">
                  <c:v>2.25</c:v>
                </c:pt>
                <c:pt idx="10328">
                  <c:v>1.75</c:v>
                </c:pt>
                <c:pt idx="10329">
                  <c:v>2.75</c:v>
                </c:pt>
                <c:pt idx="10330">
                  <c:v>2.5</c:v>
                </c:pt>
                <c:pt idx="10331">
                  <c:v>1</c:v>
                </c:pt>
                <c:pt idx="10332">
                  <c:v>2.5</c:v>
                </c:pt>
                <c:pt idx="10333">
                  <c:v>2.5</c:v>
                </c:pt>
                <c:pt idx="10334">
                  <c:v>2.5</c:v>
                </c:pt>
                <c:pt idx="10335">
                  <c:v>1.75</c:v>
                </c:pt>
                <c:pt idx="10336">
                  <c:v>2.25</c:v>
                </c:pt>
                <c:pt idx="10337">
                  <c:v>2.5</c:v>
                </c:pt>
                <c:pt idx="10338">
                  <c:v>1</c:v>
                </c:pt>
                <c:pt idx="10339">
                  <c:v>2.5</c:v>
                </c:pt>
                <c:pt idx="10340">
                  <c:v>1</c:v>
                </c:pt>
                <c:pt idx="10341">
                  <c:v>2.75</c:v>
                </c:pt>
                <c:pt idx="10342">
                  <c:v>1</c:v>
                </c:pt>
                <c:pt idx="10343">
                  <c:v>2</c:v>
                </c:pt>
                <c:pt idx="10344">
                  <c:v>3.5</c:v>
                </c:pt>
                <c:pt idx="10345">
                  <c:v>2.5</c:v>
                </c:pt>
                <c:pt idx="10346">
                  <c:v>2.25</c:v>
                </c:pt>
                <c:pt idx="10347">
                  <c:v>1</c:v>
                </c:pt>
                <c:pt idx="10348">
                  <c:v>2.5</c:v>
                </c:pt>
                <c:pt idx="10349">
                  <c:v>2.5</c:v>
                </c:pt>
                <c:pt idx="10350">
                  <c:v>2.25</c:v>
                </c:pt>
                <c:pt idx="10351">
                  <c:v>2.5</c:v>
                </c:pt>
                <c:pt idx="10352">
                  <c:v>3.25</c:v>
                </c:pt>
                <c:pt idx="10353">
                  <c:v>1.75</c:v>
                </c:pt>
                <c:pt idx="10354">
                  <c:v>2.5</c:v>
                </c:pt>
                <c:pt idx="10355">
                  <c:v>1.5</c:v>
                </c:pt>
                <c:pt idx="10356">
                  <c:v>2</c:v>
                </c:pt>
                <c:pt idx="10357">
                  <c:v>1.75</c:v>
                </c:pt>
                <c:pt idx="10358">
                  <c:v>1</c:v>
                </c:pt>
                <c:pt idx="10359">
                  <c:v>1</c:v>
                </c:pt>
                <c:pt idx="10360">
                  <c:v>2.5</c:v>
                </c:pt>
                <c:pt idx="10361">
                  <c:v>2.25</c:v>
                </c:pt>
                <c:pt idx="10362">
                  <c:v>2.75</c:v>
                </c:pt>
                <c:pt idx="10363">
                  <c:v>1.75</c:v>
                </c:pt>
                <c:pt idx="10364">
                  <c:v>1.75</c:v>
                </c:pt>
                <c:pt idx="10365">
                  <c:v>3</c:v>
                </c:pt>
                <c:pt idx="10366">
                  <c:v>1.5</c:v>
                </c:pt>
                <c:pt idx="10367">
                  <c:v>1</c:v>
                </c:pt>
                <c:pt idx="10368">
                  <c:v>2</c:v>
                </c:pt>
                <c:pt idx="10369">
                  <c:v>1</c:v>
                </c:pt>
                <c:pt idx="10370">
                  <c:v>2.5</c:v>
                </c:pt>
                <c:pt idx="10371">
                  <c:v>1</c:v>
                </c:pt>
                <c:pt idx="10372">
                  <c:v>1.5</c:v>
                </c:pt>
                <c:pt idx="10373">
                  <c:v>5.5</c:v>
                </c:pt>
                <c:pt idx="10374">
                  <c:v>1.75</c:v>
                </c:pt>
                <c:pt idx="10375">
                  <c:v>2.5</c:v>
                </c:pt>
                <c:pt idx="10376">
                  <c:v>3.5</c:v>
                </c:pt>
                <c:pt idx="10377">
                  <c:v>1.75</c:v>
                </c:pt>
                <c:pt idx="10378">
                  <c:v>2.25</c:v>
                </c:pt>
                <c:pt idx="10379">
                  <c:v>2.5</c:v>
                </c:pt>
                <c:pt idx="10380">
                  <c:v>2.25</c:v>
                </c:pt>
                <c:pt idx="10381">
                  <c:v>1.75</c:v>
                </c:pt>
                <c:pt idx="10382">
                  <c:v>2.5</c:v>
                </c:pt>
                <c:pt idx="10383">
                  <c:v>1</c:v>
                </c:pt>
                <c:pt idx="10384">
                  <c:v>1.75</c:v>
                </c:pt>
                <c:pt idx="10385">
                  <c:v>2.5</c:v>
                </c:pt>
                <c:pt idx="10386">
                  <c:v>1</c:v>
                </c:pt>
                <c:pt idx="10387">
                  <c:v>1</c:v>
                </c:pt>
                <c:pt idx="10388">
                  <c:v>2.5</c:v>
                </c:pt>
                <c:pt idx="10389">
                  <c:v>2</c:v>
                </c:pt>
                <c:pt idx="10390">
                  <c:v>2.5</c:v>
                </c:pt>
                <c:pt idx="10391">
                  <c:v>1.75</c:v>
                </c:pt>
                <c:pt idx="10392">
                  <c:v>3.25</c:v>
                </c:pt>
                <c:pt idx="10393">
                  <c:v>2</c:v>
                </c:pt>
                <c:pt idx="10394">
                  <c:v>1.75</c:v>
                </c:pt>
                <c:pt idx="10395">
                  <c:v>2.75</c:v>
                </c:pt>
                <c:pt idx="10396">
                  <c:v>1</c:v>
                </c:pt>
                <c:pt idx="10397">
                  <c:v>1</c:v>
                </c:pt>
                <c:pt idx="10398">
                  <c:v>2.5</c:v>
                </c:pt>
                <c:pt idx="10399">
                  <c:v>2.75</c:v>
                </c:pt>
                <c:pt idx="10400">
                  <c:v>1.75</c:v>
                </c:pt>
                <c:pt idx="10401">
                  <c:v>2.5</c:v>
                </c:pt>
                <c:pt idx="10402">
                  <c:v>1.5</c:v>
                </c:pt>
                <c:pt idx="10403">
                  <c:v>1.75</c:v>
                </c:pt>
                <c:pt idx="10404">
                  <c:v>3.5</c:v>
                </c:pt>
                <c:pt idx="10405">
                  <c:v>3.5</c:v>
                </c:pt>
                <c:pt idx="10406">
                  <c:v>2.25</c:v>
                </c:pt>
                <c:pt idx="10407">
                  <c:v>3.25</c:v>
                </c:pt>
                <c:pt idx="10408">
                  <c:v>1</c:v>
                </c:pt>
                <c:pt idx="10409">
                  <c:v>1.5</c:v>
                </c:pt>
                <c:pt idx="10410">
                  <c:v>1.75</c:v>
                </c:pt>
                <c:pt idx="10411">
                  <c:v>1</c:v>
                </c:pt>
                <c:pt idx="10412">
                  <c:v>2</c:v>
                </c:pt>
                <c:pt idx="10413">
                  <c:v>3.5</c:v>
                </c:pt>
                <c:pt idx="10414">
                  <c:v>1</c:v>
                </c:pt>
                <c:pt idx="10415">
                  <c:v>2</c:v>
                </c:pt>
                <c:pt idx="10416">
                  <c:v>2</c:v>
                </c:pt>
                <c:pt idx="10417">
                  <c:v>2.5</c:v>
                </c:pt>
                <c:pt idx="10418">
                  <c:v>1</c:v>
                </c:pt>
                <c:pt idx="10419">
                  <c:v>1.75</c:v>
                </c:pt>
                <c:pt idx="10420">
                  <c:v>2.25</c:v>
                </c:pt>
                <c:pt idx="10421">
                  <c:v>1</c:v>
                </c:pt>
                <c:pt idx="10422">
                  <c:v>1.75</c:v>
                </c:pt>
                <c:pt idx="10423">
                  <c:v>2.5</c:v>
                </c:pt>
                <c:pt idx="10424">
                  <c:v>0.5</c:v>
                </c:pt>
                <c:pt idx="10425">
                  <c:v>1.5</c:v>
                </c:pt>
                <c:pt idx="10426">
                  <c:v>1</c:v>
                </c:pt>
                <c:pt idx="10427">
                  <c:v>2</c:v>
                </c:pt>
                <c:pt idx="10428">
                  <c:v>1.75</c:v>
                </c:pt>
                <c:pt idx="10429">
                  <c:v>2.5</c:v>
                </c:pt>
                <c:pt idx="10430">
                  <c:v>2.25</c:v>
                </c:pt>
                <c:pt idx="10431">
                  <c:v>2.75</c:v>
                </c:pt>
                <c:pt idx="10432">
                  <c:v>2.75</c:v>
                </c:pt>
                <c:pt idx="10433">
                  <c:v>2.75</c:v>
                </c:pt>
                <c:pt idx="10434">
                  <c:v>1</c:v>
                </c:pt>
                <c:pt idx="10435">
                  <c:v>1</c:v>
                </c:pt>
                <c:pt idx="10436">
                  <c:v>1</c:v>
                </c:pt>
                <c:pt idx="10437">
                  <c:v>2.5</c:v>
                </c:pt>
                <c:pt idx="10438">
                  <c:v>2.5</c:v>
                </c:pt>
                <c:pt idx="10439">
                  <c:v>2.5</c:v>
                </c:pt>
                <c:pt idx="10440">
                  <c:v>2.5</c:v>
                </c:pt>
                <c:pt idx="10441">
                  <c:v>2.25</c:v>
                </c:pt>
                <c:pt idx="10442">
                  <c:v>2.5</c:v>
                </c:pt>
                <c:pt idx="10443">
                  <c:v>2.5</c:v>
                </c:pt>
                <c:pt idx="10444">
                  <c:v>1.75</c:v>
                </c:pt>
                <c:pt idx="10445">
                  <c:v>2</c:v>
                </c:pt>
                <c:pt idx="10446">
                  <c:v>4</c:v>
                </c:pt>
                <c:pt idx="10447">
                  <c:v>2</c:v>
                </c:pt>
                <c:pt idx="10448">
                  <c:v>1</c:v>
                </c:pt>
                <c:pt idx="10449">
                  <c:v>1.75</c:v>
                </c:pt>
                <c:pt idx="10450">
                  <c:v>1.75</c:v>
                </c:pt>
                <c:pt idx="10451">
                  <c:v>2.5</c:v>
                </c:pt>
                <c:pt idx="10452">
                  <c:v>2</c:v>
                </c:pt>
                <c:pt idx="10453">
                  <c:v>2.75</c:v>
                </c:pt>
                <c:pt idx="10454">
                  <c:v>2.5</c:v>
                </c:pt>
                <c:pt idx="10455">
                  <c:v>2.25</c:v>
                </c:pt>
                <c:pt idx="10456">
                  <c:v>2.5</c:v>
                </c:pt>
                <c:pt idx="10457">
                  <c:v>2.5</c:v>
                </c:pt>
                <c:pt idx="10458">
                  <c:v>2.5</c:v>
                </c:pt>
                <c:pt idx="10459">
                  <c:v>2</c:v>
                </c:pt>
                <c:pt idx="10460">
                  <c:v>2.5</c:v>
                </c:pt>
                <c:pt idx="10461">
                  <c:v>2.5</c:v>
                </c:pt>
                <c:pt idx="10462">
                  <c:v>2.25</c:v>
                </c:pt>
                <c:pt idx="10463">
                  <c:v>3</c:v>
                </c:pt>
                <c:pt idx="10464">
                  <c:v>1.75</c:v>
                </c:pt>
                <c:pt idx="10465">
                  <c:v>3.5</c:v>
                </c:pt>
                <c:pt idx="10466">
                  <c:v>1</c:v>
                </c:pt>
                <c:pt idx="10467">
                  <c:v>2.5</c:v>
                </c:pt>
                <c:pt idx="10468">
                  <c:v>3.75</c:v>
                </c:pt>
                <c:pt idx="10469">
                  <c:v>2.5</c:v>
                </c:pt>
                <c:pt idx="10470">
                  <c:v>1</c:v>
                </c:pt>
                <c:pt idx="10471">
                  <c:v>1.75</c:v>
                </c:pt>
                <c:pt idx="10472">
                  <c:v>2.25</c:v>
                </c:pt>
                <c:pt idx="10473">
                  <c:v>2.25</c:v>
                </c:pt>
                <c:pt idx="10474">
                  <c:v>2.5</c:v>
                </c:pt>
                <c:pt idx="10475">
                  <c:v>2.5</c:v>
                </c:pt>
                <c:pt idx="10476">
                  <c:v>2.75</c:v>
                </c:pt>
                <c:pt idx="10477">
                  <c:v>2.5</c:v>
                </c:pt>
                <c:pt idx="10478">
                  <c:v>1</c:v>
                </c:pt>
                <c:pt idx="10479">
                  <c:v>3</c:v>
                </c:pt>
                <c:pt idx="10480">
                  <c:v>0.75</c:v>
                </c:pt>
                <c:pt idx="10481">
                  <c:v>0</c:v>
                </c:pt>
                <c:pt idx="10482">
                  <c:v>2</c:v>
                </c:pt>
                <c:pt idx="10483">
                  <c:v>1</c:v>
                </c:pt>
                <c:pt idx="10484">
                  <c:v>1.75</c:v>
                </c:pt>
                <c:pt idx="10485">
                  <c:v>1</c:v>
                </c:pt>
                <c:pt idx="10486">
                  <c:v>3</c:v>
                </c:pt>
                <c:pt idx="10487">
                  <c:v>1.75</c:v>
                </c:pt>
                <c:pt idx="10488">
                  <c:v>1</c:v>
                </c:pt>
                <c:pt idx="10489">
                  <c:v>2.5</c:v>
                </c:pt>
                <c:pt idx="10490">
                  <c:v>1.75</c:v>
                </c:pt>
                <c:pt idx="10491">
                  <c:v>1</c:v>
                </c:pt>
                <c:pt idx="10492">
                  <c:v>1.5</c:v>
                </c:pt>
                <c:pt idx="10493">
                  <c:v>1</c:v>
                </c:pt>
                <c:pt idx="10494">
                  <c:v>2</c:v>
                </c:pt>
                <c:pt idx="10495">
                  <c:v>2.5</c:v>
                </c:pt>
                <c:pt idx="10496">
                  <c:v>1.75</c:v>
                </c:pt>
                <c:pt idx="10497">
                  <c:v>1.75</c:v>
                </c:pt>
                <c:pt idx="10498">
                  <c:v>3.5</c:v>
                </c:pt>
                <c:pt idx="10499">
                  <c:v>3.25</c:v>
                </c:pt>
                <c:pt idx="10500">
                  <c:v>2.25</c:v>
                </c:pt>
                <c:pt idx="10501">
                  <c:v>1.75</c:v>
                </c:pt>
                <c:pt idx="10502">
                  <c:v>2</c:v>
                </c:pt>
                <c:pt idx="10503">
                  <c:v>2</c:v>
                </c:pt>
                <c:pt idx="10504">
                  <c:v>3.25</c:v>
                </c:pt>
                <c:pt idx="10505">
                  <c:v>1</c:v>
                </c:pt>
                <c:pt idx="10506">
                  <c:v>2.5</c:v>
                </c:pt>
                <c:pt idx="10507">
                  <c:v>2.5</c:v>
                </c:pt>
                <c:pt idx="10508">
                  <c:v>1</c:v>
                </c:pt>
                <c:pt idx="10509">
                  <c:v>1.75</c:v>
                </c:pt>
                <c:pt idx="10510">
                  <c:v>2</c:v>
                </c:pt>
                <c:pt idx="10511">
                  <c:v>2.25</c:v>
                </c:pt>
                <c:pt idx="10512">
                  <c:v>2.25</c:v>
                </c:pt>
                <c:pt idx="10513">
                  <c:v>2.5</c:v>
                </c:pt>
                <c:pt idx="10514">
                  <c:v>2</c:v>
                </c:pt>
                <c:pt idx="10515">
                  <c:v>1.75</c:v>
                </c:pt>
                <c:pt idx="10516">
                  <c:v>1</c:v>
                </c:pt>
                <c:pt idx="10517">
                  <c:v>1</c:v>
                </c:pt>
                <c:pt idx="10518">
                  <c:v>1</c:v>
                </c:pt>
                <c:pt idx="10519">
                  <c:v>1</c:v>
                </c:pt>
                <c:pt idx="10520">
                  <c:v>1</c:v>
                </c:pt>
                <c:pt idx="10521">
                  <c:v>1</c:v>
                </c:pt>
                <c:pt idx="10522">
                  <c:v>2.25</c:v>
                </c:pt>
                <c:pt idx="10523">
                  <c:v>1</c:v>
                </c:pt>
                <c:pt idx="10524">
                  <c:v>1.75</c:v>
                </c:pt>
                <c:pt idx="10525">
                  <c:v>2.75</c:v>
                </c:pt>
                <c:pt idx="10526">
                  <c:v>3.5</c:v>
                </c:pt>
                <c:pt idx="10527">
                  <c:v>2</c:v>
                </c:pt>
                <c:pt idx="10528">
                  <c:v>2.5</c:v>
                </c:pt>
                <c:pt idx="10529">
                  <c:v>2.25</c:v>
                </c:pt>
                <c:pt idx="10530">
                  <c:v>1.75</c:v>
                </c:pt>
                <c:pt idx="10531">
                  <c:v>2.5</c:v>
                </c:pt>
                <c:pt idx="10532">
                  <c:v>1</c:v>
                </c:pt>
                <c:pt idx="10533">
                  <c:v>1</c:v>
                </c:pt>
                <c:pt idx="10534">
                  <c:v>2.5</c:v>
                </c:pt>
                <c:pt idx="10535">
                  <c:v>1</c:v>
                </c:pt>
                <c:pt idx="10536">
                  <c:v>2.75</c:v>
                </c:pt>
                <c:pt idx="10537">
                  <c:v>1.75</c:v>
                </c:pt>
                <c:pt idx="10538">
                  <c:v>2.5</c:v>
                </c:pt>
                <c:pt idx="10539">
                  <c:v>3.5</c:v>
                </c:pt>
                <c:pt idx="10540">
                  <c:v>1</c:v>
                </c:pt>
                <c:pt idx="10541">
                  <c:v>2.25</c:v>
                </c:pt>
                <c:pt idx="10542">
                  <c:v>1.5</c:v>
                </c:pt>
                <c:pt idx="10543">
                  <c:v>2</c:v>
                </c:pt>
                <c:pt idx="10544">
                  <c:v>2.5</c:v>
                </c:pt>
                <c:pt idx="10545">
                  <c:v>1.75</c:v>
                </c:pt>
                <c:pt idx="10546">
                  <c:v>1</c:v>
                </c:pt>
                <c:pt idx="10547">
                  <c:v>1.75</c:v>
                </c:pt>
                <c:pt idx="10548">
                  <c:v>1.5</c:v>
                </c:pt>
                <c:pt idx="10549">
                  <c:v>1.75</c:v>
                </c:pt>
                <c:pt idx="10550">
                  <c:v>2.25</c:v>
                </c:pt>
                <c:pt idx="10551">
                  <c:v>1</c:v>
                </c:pt>
                <c:pt idx="10552">
                  <c:v>2</c:v>
                </c:pt>
                <c:pt idx="10553">
                  <c:v>3</c:v>
                </c:pt>
                <c:pt idx="10554">
                  <c:v>1.5</c:v>
                </c:pt>
                <c:pt idx="10555">
                  <c:v>4.25</c:v>
                </c:pt>
                <c:pt idx="10556">
                  <c:v>1.75</c:v>
                </c:pt>
                <c:pt idx="10557">
                  <c:v>2.5</c:v>
                </c:pt>
                <c:pt idx="10558">
                  <c:v>1</c:v>
                </c:pt>
                <c:pt idx="10559">
                  <c:v>3</c:v>
                </c:pt>
                <c:pt idx="10560">
                  <c:v>2.5</c:v>
                </c:pt>
                <c:pt idx="10561">
                  <c:v>1.75</c:v>
                </c:pt>
                <c:pt idx="10562">
                  <c:v>1.75</c:v>
                </c:pt>
                <c:pt idx="10563">
                  <c:v>2.25</c:v>
                </c:pt>
                <c:pt idx="10564">
                  <c:v>1</c:v>
                </c:pt>
                <c:pt idx="10565">
                  <c:v>2.5</c:v>
                </c:pt>
                <c:pt idx="10566">
                  <c:v>2.5</c:v>
                </c:pt>
                <c:pt idx="10567">
                  <c:v>2.5</c:v>
                </c:pt>
                <c:pt idx="10568">
                  <c:v>2.5</c:v>
                </c:pt>
                <c:pt idx="10569">
                  <c:v>3</c:v>
                </c:pt>
                <c:pt idx="10570">
                  <c:v>2.5</c:v>
                </c:pt>
                <c:pt idx="10571">
                  <c:v>1</c:v>
                </c:pt>
                <c:pt idx="10572">
                  <c:v>1</c:v>
                </c:pt>
                <c:pt idx="10573">
                  <c:v>2.75</c:v>
                </c:pt>
                <c:pt idx="10574">
                  <c:v>2</c:v>
                </c:pt>
                <c:pt idx="10575">
                  <c:v>1.75</c:v>
                </c:pt>
                <c:pt idx="10576">
                  <c:v>1</c:v>
                </c:pt>
                <c:pt idx="10577">
                  <c:v>1.75</c:v>
                </c:pt>
                <c:pt idx="10578">
                  <c:v>2.5</c:v>
                </c:pt>
                <c:pt idx="10579">
                  <c:v>2.25</c:v>
                </c:pt>
                <c:pt idx="10580">
                  <c:v>2.5</c:v>
                </c:pt>
                <c:pt idx="10581">
                  <c:v>1</c:v>
                </c:pt>
                <c:pt idx="10582">
                  <c:v>1.75</c:v>
                </c:pt>
                <c:pt idx="10583">
                  <c:v>1.5</c:v>
                </c:pt>
                <c:pt idx="10584">
                  <c:v>2.5</c:v>
                </c:pt>
                <c:pt idx="10585">
                  <c:v>1</c:v>
                </c:pt>
                <c:pt idx="10586">
                  <c:v>1.75</c:v>
                </c:pt>
                <c:pt idx="10587">
                  <c:v>2.25</c:v>
                </c:pt>
                <c:pt idx="10588">
                  <c:v>2.5</c:v>
                </c:pt>
                <c:pt idx="10589">
                  <c:v>1.5</c:v>
                </c:pt>
                <c:pt idx="10590">
                  <c:v>2.25</c:v>
                </c:pt>
                <c:pt idx="10591">
                  <c:v>3.75</c:v>
                </c:pt>
                <c:pt idx="10592">
                  <c:v>1.75</c:v>
                </c:pt>
                <c:pt idx="10593">
                  <c:v>3</c:v>
                </c:pt>
                <c:pt idx="10594">
                  <c:v>2</c:v>
                </c:pt>
                <c:pt idx="10595">
                  <c:v>2</c:v>
                </c:pt>
                <c:pt idx="10596">
                  <c:v>1</c:v>
                </c:pt>
                <c:pt idx="10597">
                  <c:v>2.5</c:v>
                </c:pt>
                <c:pt idx="10598">
                  <c:v>2.25</c:v>
                </c:pt>
                <c:pt idx="10599">
                  <c:v>1</c:v>
                </c:pt>
                <c:pt idx="10600">
                  <c:v>2</c:v>
                </c:pt>
                <c:pt idx="10601">
                  <c:v>2.5</c:v>
                </c:pt>
                <c:pt idx="10602">
                  <c:v>2.5</c:v>
                </c:pt>
                <c:pt idx="10603">
                  <c:v>2.5</c:v>
                </c:pt>
                <c:pt idx="10604">
                  <c:v>1.75</c:v>
                </c:pt>
                <c:pt idx="10605">
                  <c:v>1</c:v>
                </c:pt>
                <c:pt idx="10606">
                  <c:v>3.75</c:v>
                </c:pt>
                <c:pt idx="10607">
                  <c:v>4.5</c:v>
                </c:pt>
                <c:pt idx="10608">
                  <c:v>1.75</c:v>
                </c:pt>
                <c:pt idx="10609">
                  <c:v>3</c:v>
                </c:pt>
                <c:pt idx="10610">
                  <c:v>2.25</c:v>
                </c:pt>
                <c:pt idx="10611">
                  <c:v>2.25</c:v>
                </c:pt>
                <c:pt idx="10612">
                  <c:v>2</c:v>
                </c:pt>
                <c:pt idx="10613">
                  <c:v>1.75</c:v>
                </c:pt>
                <c:pt idx="10614">
                  <c:v>2.5</c:v>
                </c:pt>
                <c:pt idx="10615">
                  <c:v>2.25</c:v>
                </c:pt>
                <c:pt idx="10616">
                  <c:v>3.25</c:v>
                </c:pt>
                <c:pt idx="10617">
                  <c:v>2.5</c:v>
                </c:pt>
                <c:pt idx="10618">
                  <c:v>1.5</c:v>
                </c:pt>
                <c:pt idx="10619">
                  <c:v>3.5</c:v>
                </c:pt>
                <c:pt idx="10620">
                  <c:v>2.25</c:v>
                </c:pt>
                <c:pt idx="10621">
                  <c:v>2.5</c:v>
                </c:pt>
                <c:pt idx="10622">
                  <c:v>3</c:v>
                </c:pt>
                <c:pt idx="10623">
                  <c:v>1.75</c:v>
                </c:pt>
                <c:pt idx="10624">
                  <c:v>2.25</c:v>
                </c:pt>
                <c:pt idx="10625">
                  <c:v>2.5</c:v>
                </c:pt>
                <c:pt idx="10626">
                  <c:v>1.5</c:v>
                </c:pt>
                <c:pt idx="10627">
                  <c:v>1.75</c:v>
                </c:pt>
                <c:pt idx="10628">
                  <c:v>2</c:v>
                </c:pt>
                <c:pt idx="10629">
                  <c:v>1.75</c:v>
                </c:pt>
                <c:pt idx="10630">
                  <c:v>1.5</c:v>
                </c:pt>
                <c:pt idx="10631">
                  <c:v>1.75</c:v>
                </c:pt>
                <c:pt idx="10632">
                  <c:v>1</c:v>
                </c:pt>
                <c:pt idx="10633">
                  <c:v>3.5</c:v>
                </c:pt>
                <c:pt idx="10634">
                  <c:v>1</c:v>
                </c:pt>
                <c:pt idx="10635">
                  <c:v>2.5</c:v>
                </c:pt>
                <c:pt idx="10636">
                  <c:v>2.5</c:v>
                </c:pt>
                <c:pt idx="10637">
                  <c:v>2.25</c:v>
                </c:pt>
                <c:pt idx="10638">
                  <c:v>2.75</c:v>
                </c:pt>
                <c:pt idx="10639">
                  <c:v>2.5</c:v>
                </c:pt>
                <c:pt idx="10640">
                  <c:v>1.75</c:v>
                </c:pt>
                <c:pt idx="10641">
                  <c:v>1.5</c:v>
                </c:pt>
                <c:pt idx="10642">
                  <c:v>1</c:v>
                </c:pt>
                <c:pt idx="10643">
                  <c:v>1.5</c:v>
                </c:pt>
                <c:pt idx="10644">
                  <c:v>2.25</c:v>
                </c:pt>
                <c:pt idx="10645">
                  <c:v>2.25</c:v>
                </c:pt>
                <c:pt idx="10646">
                  <c:v>2.5</c:v>
                </c:pt>
                <c:pt idx="10647">
                  <c:v>2</c:v>
                </c:pt>
                <c:pt idx="10648">
                  <c:v>1.75</c:v>
                </c:pt>
                <c:pt idx="10649">
                  <c:v>1</c:v>
                </c:pt>
                <c:pt idx="10650">
                  <c:v>1.5</c:v>
                </c:pt>
                <c:pt idx="10651">
                  <c:v>2.5</c:v>
                </c:pt>
                <c:pt idx="10652">
                  <c:v>1</c:v>
                </c:pt>
                <c:pt idx="10653">
                  <c:v>1.75</c:v>
                </c:pt>
                <c:pt idx="10654">
                  <c:v>1.5</c:v>
                </c:pt>
                <c:pt idx="10655">
                  <c:v>2.75</c:v>
                </c:pt>
                <c:pt idx="10656">
                  <c:v>2.25</c:v>
                </c:pt>
                <c:pt idx="10657">
                  <c:v>1.5</c:v>
                </c:pt>
                <c:pt idx="10658">
                  <c:v>1.75</c:v>
                </c:pt>
                <c:pt idx="10659">
                  <c:v>3</c:v>
                </c:pt>
                <c:pt idx="10660">
                  <c:v>3.5</c:v>
                </c:pt>
                <c:pt idx="10661">
                  <c:v>1</c:v>
                </c:pt>
                <c:pt idx="10662">
                  <c:v>2</c:v>
                </c:pt>
                <c:pt idx="10663">
                  <c:v>2.5</c:v>
                </c:pt>
                <c:pt idx="10664">
                  <c:v>1.75</c:v>
                </c:pt>
                <c:pt idx="10665">
                  <c:v>2.75</c:v>
                </c:pt>
                <c:pt idx="10666">
                  <c:v>2.5</c:v>
                </c:pt>
                <c:pt idx="10667">
                  <c:v>2.25</c:v>
                </c:pt>
                <c:pt idx="10668">
                  <c:v>1.75</c:v>
                </c:pt>
                <c:pt idx="10669">
                  <c:v>1.5</c:v>
                </c:pt>
                <c:pt idx="10670">
                  <c:v>1</c:v>
                </c:pt>
                <c:pt idx="10671">
                  <c:v>2.75</c:v>
                </c:pt>
                <c:pt idx="10672">
                  <c:v>2.5</c:v>
                </c:pt>
                <c:pt idx="10673">
                  <c:v>1.75</c:v>
                </c:pt>
                <c:pt idx="10674">
                  <c:v>1.75</c:v>
                </c:pt>
                <c:pt idx="10675">
                  <c:v>2.25</c:v>
                </c:pt>
                <c:pt idx="10676">
                  <c:v>1</c:v>
                </c:pt>
                <c:pt idx="10677">
                  <c:v>2.5</c:v>
                </c:pt>
                <c:pt idx="10678">
                  <c:v>2.5</c:v>
                </c:pt>
                <c:pt idx="10679">
                  <c:v>1</c:v>
                </c:pt>
                <c:pt idx="10680">
                  <c:v>1.5</c:v>
                </c:pt>
                <c:pt idx="10681">
                  <c:v>2.5</c:v>
                </c:pt>
                <c:pt idx="10682">
                  <c:v>2.5</c:v>
                </c:pt>
                <c:pt idx="10683">
                  <c:v>2.5</c:v>
                </c:pt>
                <c:pt idx="10684">
                  <c:v>1</c:v>
                </c:pt>
                <c:pt idx="10685">
                  <c:v>2.25</c:v>
                </c:pt>
                <c:pt idx="10686">
                  <c:v>2.5</c:v>
                </c:pt>
                <c:pt idx="10687">
                  <c:v>1.75</c:v>
                </c:pt>
                <c:pt idx="10688">
                  <c:v>2.5</c:v>
                </c:pt>
                <c:pt idx="10689">
                  <c:v>2.5</c:v>
                </c:pt>
                <c:pt idx="10690">
                  <c:v>3.25</c:v>
                </c:pt>
                <c:pt idx="10691">
                  <c:v>3</c:v>
                </c:pt>
                <c:pt idx="10692">
                  <c:v>2.5</c:v>
                </c:pt>
                <c:pt idx="10693">
                  <c:v>2.25</c:v>
                </c:pt>
                <c:pt idx="10694">
                  <c:v>1</c:v>
                </c:pt>
                <c:pt idx="10695">
                  <c:v>2.5</c:v>
                </c:pt>
                <c:pt idx="10696">
                  <c:v>1.5</c:v>
                </c:pt>
                <c:pt idx="10697">
                  <c:v>3</c:v>
                </c:pt>
                <c:pt idx="10698">
                  <c:v>2.75</c:v>
                </c:pt>
                <c:pt idx="10699">
                  <c:v>2</c:v>
                </c:pt>
                <c:pt idx="10700">
                  <c:v>1.75</c:v>
                </c:pt>
                <c:pt idx="10701">
                  <c:v>2.5</c:v>
                </c:pt>
                <c:pt idx="10702">
                  <c:v>1.5</c:v>
                </c:pt>
                <c:pt idx="10703">
                  <c:v>1</c:v>
                </c:pt>
                <c:pt idx="10704">
                  <c:v>2</c:v>
                </c:pt>
                <c:pt idx="10705">
                  <c:v>2.5</c:v>
                </c:pt>
                <c:pt idx="10706">
                  <c:v>1.75</c:v>
                </c:pt>
                <c:pt idx="10707">
                  <c:v>2.75</c:v>
                </c:pt>
                <c:pt idx="10708">
                  <c:v>2.5</c:v>
                </c:pt>
                <c:pt idx="10709">
                  <c:v>2.5</c:v>
                </c:pt>
                <c:pt idx="10710">
                  <c:v>2.5</c:v>
                </c:pt>
                <c:pt idx="10711">
                  <c:v>2</c:v>
                </c:pt>
                <c:pt idx="10712">
                  <c:v>2</c:v>
                </c:pt>
                <c:pt idx="10713">
                  <c:v>2.5</c:v>
                </c:pt>
                <c:pt idx="10714">
                  <c:v>3</c:v>
                </c:pt>
                <c:pt idx="10715">
                  <c:v>1.75</c:v>
                </c:pt>
                <c:pt idx="10716">
                  <c:v>1</c:v>
                </c:pt>
                <c:pt idx="10717">
                  <c:v>1</c:v>
                </c:pt>
                <c:pt idx="10718">
                  <c:v>2.5</c:v>
                </c:pt>
                <c:pt idx="10719">
                  <c:v>1</c:v>
                </c:pt>
                <c:pt idx="10720">
                  <c:v>2.5</c:v>
                </c:pt>
                <c:pt idx="10721">
                  <c:v>1</c:v>
                </c:pt>
                <c:pt idx="10722">
                  <c:v>2.75</c:v>
                </c:pt>
                <c:pt idx="10723">
                  <c:v>1.5</c:v>
                </c:pt>
                <c:pt idx="10724">
                  <c:v>2</c:v>
                </c:pt>
                <c:pt idx="10725">
                  <c:v>1.75</c:v>
                </c:pt>
                <c:pt idx="10726">
                  <c:v>2.25</c:v>
                </c:pt>
                <c:pt idx="10727">
                  <c:v>2.25</c:v>
                </c:pt>
                <c:pt idx="10728">
                  <c:v>1.75</c:v>
                </c:pt>
                <c:pt idx="10729">
                  <c:v>1</c:v>
                </c:pt>
                <c:pt idx="10730">
                  <c:v>2.75</c:v>
                </c:pt>
                <c:pt idx="10731">
                  <c:v>1.75</c:v>
                </c:pt>
                <c:pt idx="10732">
                  <c:v>2.5</c:v>
                </c:pt>
                <c:pt idx="10733">
                  <c:v>2</c:v>
                </c:pt>
                <c:pt idx="10734">
                  <c:v>1.75</c:v>
                </c:pt>
                <c:pt idx="10735">
                  <c:v>1.5</c:v>
                </c:pt>
                <c:pt idx="10736">
                  <c:v>1.75</c:v>
                </c:pt>
                <c:pt idx="10737">
                  <c:v>4</c:v>
                </c:pt>
                <c:pt idx="10738">
                  <c:v>2.25</c:v>
                </c:pt>
                <c:pt idx="10739">
                  <c:v>1.75</c:v>
                </c:pt>
                <c:pt idx="10740">
                  <c:v>2</c:v>
                </c:pt>
                <c:pt idx="10741">
                  <c:v>0.75</c:v>
                </c:pt>
                <c:pt idx="10742">
                  <c:v>2.5</c:v>
                </c:pt>
                <c:pt idx="10743">
                  <c:v>2.5</c:v>
                </c:pt>
                <c:pt idx="10744">
                  <c:v>2.5</c:v>
                </c:pt>
                <c:pt idx="10745">
                  <c:v>1</c:v>
                </c:pt>
                <c:pt idx="10746">
                  <c:v>1</c:v>
                </c:pt>
                <c:pt idx="10747">
                  <c:v>1</c:v>
                </c:pt>
                <c:pt idx="10748">
                  <c:v>1</c:v>
                </c:pt>
                <c:pt idx="10749">
                  <c:v>2.75</c:v>
                </c:pt>
                <c:pt idx="10750">
                  <c:v>3.25</c:v>
                </c:pt>
                <c:pt idx="10751">
                  <c:v>1</c:v>
                </c:pt>
                <c:pt idx="10752">
                  <c:v>1.75</c:v>
                </c:pt>
                <c:pt idx="10753">
                  <c:v>1.5</c:v>
                </c:pt>
                <c:pt idx="10754">
                  <c:v>2.75</c:v>
                </c:pt>
                <c:pt idx="10755">
                  <c:v>1.5</c:v>
                </c:pt>
                <c:pt idx="10756">
                  <c:v>2.5</c:v>
                </c:pt>
                <c:pt idx="10757">
                  <c:v>2.25</c:v>
                </c:pt>
                <c:pt idx="10758">
                  <c:v>1</c:v>
                </c:pt>
                <c:pt idx="10759">
                  <c:v>2.25</c:v>
                </c:pt>
                <c:pt idx="10760">
                  <c:v>2.5</c:v>
                </c:pt>
                <c:pt idx="10761">
                  <c:v>1.5</c:v>
                </c:pt>
                <c:pt idx="10762">
                  <c:v>2.75</c:v>
                </c:pt>
                <c:pt idx="10763">
                  <c:v>1.75</c:v>
                </c:pt>
                <c:pt idx="10764">
                  <c:v>2.5</c:v>
                </c:pt>
                <c:pt idx="10765">
                  <c:v>1.5</c:v>
                </c:pt>
                <c:pt idx="10766">
                  <c:v>2.5</c:v>
                </c:pt>
                <c:pt idx="10767">
                  <c:v>1.5</c:v>
                </c:pt>
                <c:pt idx="10768">
                  <c:v>2.5</c:v>
                </c:pt>
                <c:pt idx="10769">
                  <c:v>2.5</c:v>
                </c:pt>
                <c:pt idx="10770">
                  <c:v>1</c:v>
                </c:pt>
                <c:pt idx="10771">
                  <c:v>1.75</c:v>
                </c:pt>
                <c:pt idx="10772">
                  <c:v>2.5</c:v>
                </c:pt>
                <c:pt idx="10773">
                  <c:v>2.25</c:v>
                </c:pt>
                <c:pt idx="10774">
                  <c:v>2.5</c:v>
                </c:pt>
                <c:pt idx="10775">
                  <c:v>2.5</c:v>
                </c:pt>
                <c:pt idx="10776">
                  <c:v>2.25</c:v>
                </c:pt>
                <c:pt idx="10777">
                  <c:v>1.75</c:v>
                </c:pt>
                <c:pt idx="10778">
                  <c:v>1.75</c:v>
                </c:pt>
                <c:pt idx="10779">
                  <c:v>2.25</c:v>
                </c:pt>
                <c:pt idx="10780">
                  <c:v>2.75</c:v>
                </c:pt>
                <c:pt idx="10781">
                  <c:v>3</c:v>
                </c:pt>
                <c:pt idx="10782">
                  <c:v>4</c:v>
                </c:pt>
                <c:pt idx="10783">
                  <c:v>2.5</c:v>
                </c:pt>
                <c:pt idx="10784">
                  <c:v>2.5</c:v>
                </c:pt>
                <c:pt idx="10785">
                  <c:v>2</c:v>
                </c:pt>
                <c:pt idx="10786">
                  <c:v>1.75</c:v>
                </c:pt>
                <c:pt idx="10787">
                  <c:v>3.5</c:v>
                </c:pt>
                <c:pt idx="10788">
                  <c:v>1</c:v>
                </c:pt>
                <c:pt idx="10789">
                  <c:v>2.25</c:v>
                </c:pt>
                <c:pt idx="10790">
                  <c:v>2.5</c:v>
                </c:pt>
                <c:pt idx="10791">
                  <c:v>1</c:v>
                </c:pt>
                <c:pt idx="10792">
                  <c:v>1.5</c:v>
                </c:pt>
                <c:pt idx="10793">
                  <c:v>3.25</c:v>
                </c:pt>
                <c:pt idx="10794">
                  <c:v>2</c:v>
                </c:pt>
                <c:pt idx="10795">
                  <c:v>1.75</c:v>
                </c:pt>
                <c:pt idx="10796">
                  <c:v>2</c:v>
                </c:pt>
                <c:pt idx="10797">
                  <c:v>1.75</c:v>
                </c:pt>
                <c:pt idx="10798">
                  <c:v>2.5</c:v>
                </c:pt>
                <c:pt idx="10799">
                  <c:v>2</c:v>
                </c:pt>
                <c:pt idx="10800">
                  <c:v>2</c:v>
                </c:pt>
                <c:pt idx="10801">
                  <c:v>2.25</c:v>
                </c:pt>
                <c:pt idx="10802">
                  <c:v>2.5</c:v>
                </c:pt>
                <c:pt idx="10803">
                  <c:v>1</c:v>
                </c:pt>
                <c:pt idx="10804">
                  <c:v>1.5</c:v>
                </c:pt>
                <c:pt idx="10805">
                  <c:v>2.5</c:v>
                </c:pt>
                <c:pt idx="10806">
                  <c:v>2.5</c:v>
                </c:pt>
                <c:pt idx="10807">
                  <c:v>2.5</c:v>
                </c:pt>
                <c:pt idx="10808">
                  <c:v>2.5</c:v>
                </c:pt>
                <c:pt idx="10809">
                  <c:v>1.75</c:v>
                </c:pt>
                <c:pt idx="10810">
                  <c:v>1</c:v>
                </c:pt>
                <c:pt idx="10811">
                  <c:v>1</c:v>
                </c:pt>
                <c:pt idx="10812">
                  <c:v>2</c:v>
                </c:pt>
                <c:pt idx="10813">
                  <c:v>2.25</c:v>
                </c:pt>
                <c:pt idx="10814">
                  <c:v>1.75</c:v>
                </c:pt>
                <c:pt idx="10815">
                  <c:v>4.25</c:v>
                </c:pt>
                <c:pt idx="10816">
                  <c:v>2.75</c:v>
                </c:pt>
                <c:pt idx="10817">
                  <c:v>4</c:v>
                </c:pt>
                <c:pt idx="10818">
                  <c:v>2.25</c:v>
                </c:pt>
                <c:pt idx="10819">
                  <c:v>1</c:v>
                </c:pt>
                <c:pt idx="10820">
                  <c:v>2.75</c:v>
                </c:pt>
                <c:pt idx="10821">
                  <c:v>3.5</c:v>
                </c:pt>
                <c:pt idx="10822">
                  <c:v>2.25</c:v>
                </c:pt>
                <c:pt idx="10823">
                  <c:v>2.5</c:v>
                </c:pt>
                <c:pt idx="10824">
                  <c:v>2.5</c:v>
                </c:pt>
                <c:pt idx="10825">
                  <c:v>2.5</c:v>
                </c:pt>
                <c:pt idx="10826">
                  <c:v>2.5</c:v>
                </c:pt>
                <c:pt idx="10827">
                  <c:v>2.25</c:v>
                </c:pt>
                <c:pt idx="10828">
                  <c:v>2.5</c:v>
                </c:pt>
                <c:pt idx="10829">
                  <c:v>2.5</c:v>
                </c:pt>
                <c:pt idx="10830">
                  <c:v>3</c:v>
                </c:pt>
                <c:pt idx="10831">
                  <c:v>2.75</c:v>
                </c:pt>
                <c:pt idx="10832">
                  <c:v>2.25</c:v>
                </c:pt>
                <c:pt idx="10833">
                  <c:v>2.5</c:v>
                </c:pt>
                <c:pt idx="10834">
                  <c:v>2</c:v>
                </c:pt>
                <c:pt idx="10835">
                  <c:v>2.5</c:v>
                </c:pt>
                <c:pt idx="10836">
                  <c:v>2.5</c:v>
                </c:pt>
                <c:pt idx="10837">
                  <c:v>2.5</c:v>
                </c:pt>
                <c:pt idx="10838">
                  <c:v>1</c:v>
                </c:pt>
                <c:pt idx="10839">
                  <c:v>1.5</c:v>
                </c:pt>
                <c:pt idx="10840">
                  <c:v>3</c:v>
                </c:pt>
                <c:pt idx="10841">
                  <c:v>2.25</c:v>
                </c:pt>
                <c:pt idx="10842">
                  <c:v>2</c:v>
                </c:pt>
                <c:pt idx="10843">
                  <c:v>2.5</c:v>
                </c:pt>
                <c:pt idx="10844">
                  <c:v>2.75</c:v>
                </c:pt>
                <c:pt idx="10845">
                  <c:v>0.75</c:v>
                </c:pt>
                <c:pt idx="10846">
                  <c:v>2</c:v>
                </c:pt>
                <c:pt idx="10847">
                  <c:v>1.75</c:v>
                </c:pt>
                <c:pt idx="10848">
                  <c:v>1.75</c:v>
                </c:pt>
                <c:pt idx="10849">
                  <c:v>1.75</c:v>
                </c:pt>
                <c:pt idx="10850">
                  <c:v>2.5</c:v>
                </c:pt>
                <c:pt idx="10851">
                  <c:v>1.5</c:v>
                </c:pt>
                <c:pt idx="10852">
                  <c:v>2.5</c:v>
                </c:pt>
                <c:pt idx="10853">
                  <c:v>2.5</c:v>
                </c:pt>
                <c:pt idx="10854">
                  <c:v>1</c:v>
                </c:pt>
                <c:pt idx="10855">
                  <c:v>2.5</c:v>
                </c:pt>
                <c:pt idx="10856">
                  <c:v>2.5</c:v>
                </c:pt>
                <c:pt idx="10857">
                  <c:v>1.75</c:v>
                </c:pt>
                <c:pt idx="10858">
                  <c:v>2.25</c:v>
                </c:pt>
                <c:pt idx="10859">
                  <c:v>3</c:v>
                </c:pt>
                <c:pt idx="10860">
                  <c:v>2.25</c:v>
                </c:pt>
                <c:pt idx="10861">
                  <c:v>2.5</c:v>
                </c:pt>
                <c:pt idx="10862">
                  <c:v>1</c:v>
                </c:pt>
                <c:pt idx="10863">
                  <c:v>1.5</c:v>
                </c:pt>
                <c:pt idx="10864">
                  <c:v>1</c:v>
                </c:pt>
                <c:pt idx="10865">
                  <c:v>1.75</c:v>
                </c:pt>
                <c:pt idx="10866">
                  <c:v>2.5</c:v>
                </c:pt>
                <c:pt idx="10867">
                  <c:v>1.5</c:v>
                </c:pt>
                <c:pt idx="10868">
                  <c:v>2.5</c:v>
                </c:pt>
                <c:pt idx="10869">
                  <c:v>2.5</c:v>
                </c:pt>
                <c:pt idx="10870">
                  <c:v>2.5</c:v>
                </c:pt>
                <c:pt idx="10871">
                  <c:v>2.5</c:v>
                </c:pt>
                <c:pt idx="10872">
                  <c:v>1</c:v>
                </c:pt>
                <c:pt idx="10873">
                  <c:v>2.5</c:v>
                </c:pt>
                <c:pt idx="10874">
                  <c:v>2.5</c:v>
                </c:pt>
                <c:pt idx="10875">
                  <c:v>2</c:v>
                </c:pt>
                <c:pt idx="10876">
                  <c:v>1</c:v>
                </c:pt>
                <c:pt idx="10877">
                  <c:v>3.5</c:v>
                </c:pt>
                <c:pt idx="10878">
                  <c:v>1.75</c:v>
                </c:pt>
                <c:pt idx="10879">
                  <c:v>2.5</c:v>
                </c:pt>
                <c:pt idx="10880">
                  <c:v>1.75</c:v>
                </c:pt>
                <c:pt idx="10881">
                  <c:v>2.5</c:v>
                </c:pt>
                <c:pt idx="10882">
                  <c:v>2</c:v>
                </c:pt>
                <c:pt idx="10883">
                  <c:v>1</c:v>
                </c:pt>
                <c:pt idx="10884">
                  <c:v>1.5</c:v>
                </c:pt>
                <c:pt idx="10885">
                  <c:v>1</c:v>
                </c:pt>
                <c:pt idx="10886">
                  <c:v>2.5</c:v>
                </c:pt>
                <c:pt idx="10887">
                  <c:v>2.5</c:v>
                </c:pt>
                <c:pt idx="10888">
                  <c:v>1</c:v>
                </c:pt>
                <c:pt idx="10889">
                  <c:v>2.25</c:v>
                </c:pt>
                <c:pt idx="10890">
                  <c:v>2.5</c:v>
                </c:pt>
                <c:pt idx="10891">
                  <c:v>1.75</c:v>
                </c:pt>
                <c:pt idx="10892">
                  <c:v>1.5</c:v>
                </c:pt>
                <c:pt idx="10893">
                  <c:v>2.5</c:v>
                </c:pt>
                <c:pt idx="10894">
                  <c:v>1.5</c:v>
                </c:pt>
                <c:pt idx="10895">
                  <c:v>2.5</c:v>
                </c:pt>
                <c:pt idx="10896">
                  <c:v>3</c:v>
                </c:pt>
                <c:pt idx="10897">
                  <c:v>1.5</c:v>
                </c:pt>
                <c:pt idx="10898">
                  <c:v>1.75</c:v>
                </c:pt>
                <c:pt idx="10899">
                  <c:v>1</c:v>
                </c:pt>
                <c:pt idx="10900">
                  <c:v>1</c:v>
                </c:pt>
                <c:pt idx="10901">
                  <c:v>1.75</c:v>
                </c:pt>
                <c:pt idx="10902">
                  <c:v>2.5</c:v>
                </c:pt>
                <c:pt idx="10903">
                  <c:v>1.75</c:v>
                </c:pt>
                <c:pt idx="10904">
                  <c:v>1</c:v>
                </c:pt>
                <c:pt idx="10905">
                  <c:v>2</c:v>
                </c:pt>
                <c:pt idx="10906">
                  <c:v>1.75</c:v>
                </c:pt>
                <c:pt idx="10907">
                  <c:v>1.75</c:v>
                </c:pt>
                <c:pt idx="10908">
                  <c:v>1</c:v>
                </c:pt>
                <c:pt idx="10909">
                  <c:v>2</c:v>
                </c:pt>
                <c:pt idx="10910">
                  <c:v>2</c:v>
                </c:pt>
                <c:pt idx="10911">
                  <c:v>2.25</c:v>
                </c:pt>
                <c:pt idx="10912">
                  <c:v>1</c:v>
                </c:pt>
                <c:pt idx="10913">
                  <c:v>3.5</c:v>
                </c:pt>
                <c:pt idx="10914">
                  <c:v>1</c:v>
                </c:pt>
                <c:pt idx="10915">
                  <c:v>1.5</c:v>
                </c:pt>
                <c:pt idx="10916">
                  <c:v>2</c:v>
                </c:pt>
                <c:pt idx="10917">
                  <c:v>2</c:v>
                </c:pt>
                <c:pt idx="10918">
                  <c:v>2.5</c:v>
                </c:pt>
                <c:pt idx="10919">
                  <c:v>2</c:v>
                </c:pt>
                <c:pt idx="10920">
                  <c:v>2.5</c:v>
                </c:pt>
                <c:pt idx="10921">
                  <c:v>1</c:v>
                </c:pt>
                <c:pt idx="10922">
                  <c:v>1</c:v>
                </c:pt>
                <c:pt idx="10923">
                  <c:v>1.75</c:v>
                </c:pt>
                <c:pt idx="10924">
                  <c:v>2.25</c:v>
                </c:pt>
                <c:pt idx="10925">
                  <c:v>2.75</c:v>
                </c:pt>
                <c:pt idx="10926">
                  <c:v>2</c:v>
                </c:pt>
                <c:pt idx="10927">
                  <c:v>1.75</c:v>
                </c:pt>
                <c:pt idx="10928">
                  <c:v>2.5</c:v>
                </c:pt>
                <c:pt idx="10929">
                  <c:v>1.75</c:v>
                </c:pt>
                <c:pt idx="10930">
                  <c:v>2.5</c:v>
                </c:pt>
                <c:pt idx="10931">
                  <c:v>1.75</c:v>
                </c:pt>
                <c:pt idx="10932">
                  <c:v>1.75</c:v>
                </c:pt>
                <c:pt idx="10933">
                  <c:v>1</c:v>
                </c:pt>
                <c:pt idx="10934">
                  <c:v>2</c:v>
                </c:pt>
                <c:pt idx="10935">
                  <c:v>2.5</c:v>
                </c:pt>
                <c:pt idx="10936">
                  <c:v>3.5</c:v>
                </c:pt>
                <c:pt idx="10937">
                  <c:v>2.25</c:v>
                </c:pt>
                <c:pt idx="10938">
                  <c:v>2</c:v>
                </c:pt>
                <c:pt idx="10939">
                  <c:v>1</c:v>
                </c:pt>
                <c:pt idx="10940">
                  <c:v>1.5</c:v>
                </c:pt>
                <c:pt idx="10941">
                  <c:v>2</c:v>
                </c:pt>
                <c:pt idx="10942">
                  <c:v>2.5</c:v>
                </c:pt>
                <c:pt idx="10943">
                  <c:v>2.25</c:v>
                </c:pt>
                <c:pt idx="10944">
                  <c:v>2.25</c:v>
                </c:pt>
                <c:pt idx="10945">
                  <c:v>1</c:v>
                </c:pt>
                <c:pt idx="10946">
                  <c:v>2.5</c:v>
                </c:pt>
                <c:pt idx="10947">
                  <c:v>2.5</c:v>
                </c:pt>
                <c:pt idx="10948">
                  <c:v>1</c:v>
                </c:pt>
                <c:pt idx="10949">
                  <c:v>2.5</c:v>
                </c:pt>
                <c:pt idx="10950">
                  <c:v>2.25</c:v>
                </c:pt>
                <c:pt idx="10951">
                  <c:v>4.5</c:v>
                </c:pt>
                <c:pt idx="10952">
                  <c:v>1.75</c:v>
                </c:pt>
                <c:pt idx="10953">
                  <c:v>1.75</c:v>
                </c:pt>
                <c:pt idx="10954">
                  <c:v>1.5</c:v>
                </c:pt>
                <c:pt idx="10955">
                  <c:v>2.5</c:v>
                </c:pt>
                <c:pt idx="10956">
                  <c:v>1</c:v>
                </c:pt>
                <c:pt idx="10957">
                  <c:v>2.5</c:v>
                </c:pt>
                <c:pt idx="10958">
                  <c:v>2.75</c:v>
                </c:pt>
                <c:pt idx="10959">
                  <c:v>1.75</c:v>
                </c:pt>
                <c:pt idx="10960">
                  <c:v>2.25</c:v>
                </c:pt>
                <c:pt idx="10961">
                  <c:v>1</c:v>
                </c:pt>
                <c:pt idx="10962">
                  <c:v>1.5</c:v>
                </c:pt>
                <c:pt idx="10963">
                  <c:v>3.25</c:v>
                </c:pt>
                <c:pt idx="10964">
                  <c:v>2.5</c:v>
                </c:pt>
                <c:pt idx="10965">
                  <c:v>1</c:v>
                </c:pt>
                <c:pt idx="10966">
                  <c:v>1</c:v>
                </c:pt>
                <c:pt idx="10967">
                  <c:v>2.25</c:v>
                </c:pt>
                <c:pt idx="10968">
                  <c:v>2.5</c:v>
                </c:pt>
                <c:pt idx="10969">
                  <c:v>2.5</c:v>
                </c:pt>
                <c:pt idx="10970">
                  <c:v>2.5</c:v>
                </c:pt>
                <c:pt idx="10971">
                  <c:v>2.5</c:v>
                </c:pt>
                <c:pt idx="10972">
                  <c:v>1.75</c:v>
                </c:pt>
                <c:pt idx="10973">
                  <c:v>1.75</c:v>
                </c:pt>
                <c:pt idx="10974">
                  <c:v>2.5</c:v>
                </c:pt>
                <c:pt idx="10975">
                  <c:v>2.5</c:v>
                </c:pt>
                <c:pt idx="10976">
                  <c:v>2.75</c:v>
                </c:pt>
                <c:pt idx="10977">
                  <c:v>2.5</c:v>
                </c:pt>
                <c:pt idx="10978">
                  <c:v>2</c:v>
                </c:pt>
                <c:pt idx="10979">
                  <c:v>2.5</c:v>
                </c:pt>
                <c:pt idx="10980">
                  <c:v>2</c:v>
                </c:pt>
                <c:pt idx="10981">
                  <c:v>3.25</c:v>
                </c:pt>
                <c:pt idx="10982">
                  <c:v>1.75</c:v>
                </c:pt>
                <c:pt idx="10983">
                  <c:v>1.5</c:v>
                </c:pt>
                <c:pt idx="10984">
                  <c:v>1.75</c:v>
                </c:pt>
                <c:pt idx="10985">
                  <c:v>1.75</c:v>
                </c:pt>
                <c:pt idx="10986">
                  <c:v>1.75</c:v>
                </c:pt>
                <c:pt idx="10987">
                  <c:v>1</c:v>
                </c:pt>
                <c:pt idx="10988">
                  <c:v>2.5</c:v>
                </c:pt>
                <c:pt idx="10989">
                  <c:v>3.25</c:v>
                </c:pt>
                <c:pt idx="10990">
                  <c:v>2.25</c:v>
                </c:pt>
                <c:pt idx="10991">
                  <c:v>1</c:v>
                </c:pt>
                <c:pt idx="10992">
                  <c:v>1.75</c:v>
                </c:pt>
                <c:pt idx="10993">
                  <c:v>3</c:v>
                </c:pt>
                <c:pt idx="10994">
                  <c:v>1.75</c:v>
                </c:pt>
                <c:pt idx="10995">
                  <c:v>2.5</c:v>
                </c:pt>
                <c:pt idx="10996">
                  <c:v>2.75</c:v>
                </c:pt>
                <c:pt idx="10997">
                  <c:v>1.75</c:v>
                </c:pt>
                <c:pt idx="10998">
                  <c:v>2</c:v>
                </c:pt>
                <c:pt idx="10999">
                  <c:v>2.75</c:v>
                </c:pt>
                <c:pt idx="11000">
                  <c:v>2.25</c:v>
                </c:pt>
                <c:pt idx="11001">
                  <c:v>2.5</c:v>
                </c:pt>
                <c:pt idx="11002">
                  <c:v>2</c:v>
                </c:pt>
                <c:pt idx="11003">
                  <c:v>1</c:v>
                </c:pt>
                <c:pt idx="11004">
                  <c:v>1.75</c:v>
                </c:pt>
                <c:pt idx="11005">
                  <c:v>2.5</c:v>
                </c:pt>
                <c:pt idx="11006">
                  <c:v>1.75</c:v>
                </c:pt>
                <c:pt idx="11007">
                  <c:v>3.25</c:v>
                </c:pt>
                <c:pt idx="11008">
                  <c:v>1</c:v>
                </c:pt>
                <c:pt idx="11009">
                  <c:v>1.75</c:v>
                </c:pt>
                <c:pt idx="11010">
                  <c:v>1</c:v>
                </c:pt>
                <c:pt idx="11011">
                  <c:v>2.5</c:v>
                </c:pt>
                <c:pt idx="11012">
                  <c:v>1</c:v>
                </c:pt>
                <c:pt idx="11013">
                  <c:v>2.25</c:v>
                </c:pt>
                <c:pt idx="11014">
                  <c:v>1</c:v>
                </c:pt>
                <c:pt idx="11015">
                  <c:v>1.75</c:v>
                </c:pt>
                <c:pt idx="11016">
                  <c:v>3</c:v>
                </c:pt>
                <c:pt idx="11017">
                  <c:v>2</c:v>
                </c:pt>
                <c:pt idx="11018">
                  <c:v>3.25</c:v>
                </c:pt>
                <c:pt idx="11019">
                  <c:v>2.25</c:v>
                </c:pt>
                <c:pt idx="11020">
                  <c:v>2.75</c:v>
                </c:pt>
                <c:pt idx="11021">
                  <c:v>1</c:v>
                </c:pt>
                <c:pt idx="11022">
                  <c:v>1</c:v>
                </c:pt>
                <c:pt idx="11023">
                  <c:v>1</c:v>
                </c:pt>
                <c:pt idx="11024">
                  <c:v>2.5</c:v>
                </c:pt>
                <c:pt idx="11025">
                  <c:v>3.25</c:v>
                </c:pt>
                <c:pt idx="11026">
                  <c:v>1.75</c:v>
                </c:pt>
                <c:pt idx="11027">
                  <c:v>3</c:v>
                </c:pt>
                <c:pt idx="11028">
                  <c:v>2.75</c:v>
                </c:pt>
                <c:pt idx="11029">
                  <c:v>2</c:v>
                </c:pt>
                <c:pt idx="11030">
                  <c:v>1</c:v>
                </c:pt>
                <c:pt idx="11031">
                  <c:v>1</c:v>
                </c:pt>
                <c:pt idx="11032">
                  <c:v>2.5</c:v>
                </c:pt>
                <c:pt idx="11033">
                  <c:v>2.75</c:v>
                </c:pt>
                <c:pt idx="11034">
                  <c:v>1.75</c:v>
                </c:pt>
                <c:pt idx="11035">
                  <c:v>1.75</c:v>
                </c:pt>
                <c:pt idx="11036">
                  <c:v>1.75</c:v>
                </c:pt>
                <c:pt idx="11037">
                  <c:v>2.5</c:v>
                </c:pt>
                <c:pt idx="11038">
                  <c:v>2</c:v>
                </c:pt>
                <c:pt idx="11039">
                  <c:v>1.75</c:v>
                </c:pt>
                <c:pt idx="11040">
                  <c:v>2.25</c:v>
                </c:pt>
                <c:pt idx="11041">
                  <c:v>2</c:v>
                </c:pt>
                <c:pt idx="11042">
                  <c:v>3</c:v>
                </c:pt>
                <c:pt idx="11043">
                  <c:v>2.5</c:v>
                </c:pt>
                <c:pt idx="11044">
                  <c:v>2.5</c:v>
                </c:pt>
                <c:pt idx="11045">
                  <c:v>2.25</c:v>
                </c:pt>
                <c:pt idx="11046">
                  <c:v>1.75</c:v>
                </c:pt>
                <c:pt idx="11047">
                  <c:v>2.25</c:v>
                </c:pt>
                <c:pt idx="11048">
                  <c:v>2.5</c:v>
                </c:pt>
                <c:pt idx="11049">
                  <c:v>1</c:v>
                </c:pt>
                <c:pt idx="11050">
                  <c:v>1</c:v>
                </c:pt>
                <c:pt idx="11051">
                  <c:v>1.75</c:v>
                </c:pt>
                <c:pt idx="11052">
                  <c:v>1.5</c:v>
                </c:pt>
                <c:pt idx="11053">
                  <c:v>3.5</c:v>
                </c:pt>
                <c:pt idx="11054">
                  <c:v>2.5</c:v>
                </c:pt>
                <c:pt idx="11055">
                  <c:v>1</c:v>
                </c:pt>
                <c:pt idx="11056">
                  <c:v>2</c:v>
                </c:pt>
                <c:pt idx="11057">
                  <c:v>2</c:v>
                </c:pt>
                <c:pt idx="11058">
                  <c:v>2.5</c:v>
                </c:pt>
                <c:pt idx="11059">
                  <c:v>1.75</c:v>
                </c:pt>
                <c:pt idx="11060">
                  <c:v>2.5</c:v>
                </c:pt>
                <c:pt idx="11061">
                  <c:v>1</c:v>
                </c:pt>
                <c:pt idx="11062">
                  <c:v>1</c:v>
                </c:pt>
                <c:pt idx="11063">
                  <c:v>3</c:v>
                </c:pt>
                <c:pt idx="11064">
                  <c:v>2.5</c:v>
                </c:pt>
                <c:pt idx="11065">
                  <c:v>1.75</c:v>
                </c:pt>
                <c:pt idx="11066">
                  <c:v>1</c:v>
                </c:pt>
                <c:pt idx="11067">
                  <c:v>1</c:v>
                </c:pt>
                <c:pt idx="11068">
                  <c:v>2.5</c:v>
                </c:pt>
                <c:pt idx="11069">
                  <c:v>1</c:v>
                </c:pt>
                <c:pt idx="11070">
                  <c:v>2.25</c:v>
                </c:pt>
                <c:pt idx="11071">
                  <c:v>1</c:v>
                </c:pt>
                <c:pt idx="11072">
                  <c:v>2.5</c:v>
                </c:pt>
                <c:pt idx="11073">
                  <c:v>2.75</c:v>
                </c:pt>
                <c:pt idx="11074">
                  <c:v>1.75</c:v>
                </c:pt>
                <c:pt idx="11075">
                  <c:v>1.75</c:v>
                </c:pt>
                <c:pt idx="11076">
                  <c:v>2.25</c:v>
                </c:pt>
                <c:pt idx="11077">
                  <c:v>2.5</c:v>
                </c:pt>
                <c:pt idx="11078">
                  <c:v>1.75</c:v>
                </c:pt>
                <c:pt idx="11079">
                  <c:v>2.75</c:v>
                </c:pt>
                <c:pt idx="11080">
                  <c:v>1.5</c:v>
                </c:pt>
                <c:pt idx="11081">
                  <c:v>2.5</c:v>
                </c:pt>
                <c:pt idx="11082">
                  <c:v>1.75</c:v>
                </c:pt>
                <c:pt idx="11083">
                  <c:v>2</c:v>
                </c:pt>
                <c:pt idx="11084">
                  <c:v>2.75</c:v>
                </c:pt>
                <c:pt idx="11085">
                  <c:v>2.5</c:v>
                </c:pt>
                <c:pt idx="11086">
                  <c:v>2</c:v>
                </c:pt>
                <c:pt idx="11087">
                  <c:v>1.75</c:v>
                </c:pt>
                <c:pt idx="11088">
                  <c:v>1.5</c:v>
                </c:pt>
                <c:pt idx="11089">
                  <c:v>2.75</c:v>
                </c:pt>
                <c:pt idx="11090">
                  <c:v>2.5</c:v>
                </c:pt>
                <c:pt idx="11091">
                  <c:v>2.5</c:v>
                </c:pt>
                <c:pt idx="11092">
                  <c:v>2.25</c:v>
                </c:pt>
                <c:pt idx="11093">
                  <c:v>3.5</c:v>
                </c:pt>
                <c:pt idx="11094">
                  <c:v>1.75</c:v>
                </c:pt>
                <c:pt idx="11095">
                  <c:v>2.5</c:v>
                </c:pt>
                <c:pt idx="11096">
                  <c:v>1</c:v>
                </c:pt>
                <c:pt idx="11097">
                  <c:v>2.25</c:v>
                </c:pt>
                <c:pt idx="11098">
                  <c:v>2.5</c:v>
                </c:pt>
                <c:pt idx="11099">
                  <c:v>2</c:v>
                </c:pt>
                <c:pt idx="11100">
                  <c:v>1.5</c:v>
                </c:pt>
                <c:pt idx="11101">
                  <c:v>2.5</c:v>
                </c:pt>
                <c:pt idx="11102">
                  <c:v>1.75</c:v>
                </c:pt>
                <c:pt idx="11103">
                  <c:v>3</c:v>
                </c:pt>
                <c:pt idx="11104">
                  <c:v>2.5</c:v>
                </c:pt>
                <c:pt idx="11105">
                  <c:v>4.5</c:v>
                </c:pt>
                <c:pt idx="11106">
                  <c:v>1.5</c:v>
                </c:pt>
                <c:pt idx="11107">
                  <c:v>3</c:v>
                </c:pt>
                <c:pt idx="11108">
                  <c:v>3.25</c:v>
                </c:pt>
                <c:pt idx="11109">
                  <c:v>1</c:v>
                </c:pt>
                <c:pt idx="11110">
                  <c:v>2.75</c:v>
                </c:pt>
                <c:pt idx="11111">
                  <c:v>2.5</c:v>
                </c:pt>
                <c:pt idx="11112">
                  <c:v>1.75</c:v>
                </c:pt>
                <c:pt idx="11113">
                  <c:v>2.25</c:v>
                </c:pt>
                <c:pt idx="11114">
                  <c:v>1.5</c:v>
                </c:pt>
                <c:pt idx="11115">
                  <c:v>2.5</c:v>
                </c:pt>
                <c:pt idx="11116">
                  <c:v>2.5</c:v>
                </c:pt>
                <c:pt idx="11117">
                  <c:v>1.75</c:v>
                </c:pt>
                <c:pt idx="11118">
                  <c:v>2.25</c:v>
                </c:pt>
                <c:pt idx="11119">
                  <c:v>2.5</c:v>
                </c:pt>
                <c:pt idx="11120">
                  <c:v>2</c:v>
                </c:pt>
                <c:pt idx="11121">
                  <c:v>2.5</c:v>
                </c:pt>
                <c:pt idx="11122">
                  <c:v>2.5</c:v>
                </c:pt>
                <c:pt idx="11123">
                  <c:v>1.75</c:v>
                </c:pt>
                <c:pt idx="11124">
                  <c:v>2.5</c:v>
                </c:pt>
                <c:pt idx="11125">
                  <c:v>1</c:v>
                </c:pt>
                <c:pt idx="11126">
                  <c:v>2</c:v>
                </c:pt>
                <c:pt idx="11127">
                  <c:v>2.5</c:v>
                </c:pt>
                <c:pt idx="11128">
                  <c:v>3.25</c:v>
                </c:pt>
                <c:pt idx="11129">
                  <c:v>2.5</c:v>
                </c:pt>
                <c:pt idx="11130">
                  <c:v>1.75</c:v>
                </c:pt>
                <c:pt idx="11131">
                  <c:v>2.5</c:v>
                </c:pt>
                <c:pt idx="11132">
                  <c:v>1.75</c:v>
                </c:pt>
                <c:pt idx="11133">
                  <c:v>2.25</c:v>
                </c:pt>
                <c:pt idx="11134">
                  <c:v>1.75</c:v>
                </c:pt>
                <c:pt idx="11135">
                  <c:v>3.25</c:v>
                </c:pt>
                <c:pt idx="11136">
                  <c:v>2.25</c:v>
                </c:pt>
                <c:pt idx="11137">
                  <c:v>2.75</c:v>
                </c:pt>
                <c:pt idx="11138">
                  <c:v>2.25</c:v>
                </c:pt>
                <c:pt idx="11139">
                  <c:v>1.75</c:v>
                </c:pt>
                <c:pt idx="11140">
                  <c:v>1.75</c:v>
                </c:pt>
                <c:pt idx="11141">
                  <c:v>2.75</c:v>
                </c:pt>
                <c:pt idx="11142">
                  <c:v>1.75</c:v>
                </c:pt>
                <c:pt idx="11143">
                  <c:v>1</c:v>
                </c:pt>
                <c:pt idx="11144">
                  <c:v>2.5</c:v>
                </c:pt>
                <c:pt idx="11145">
                  <c:v>2</c:v>
                </c:pt>
                <c:pt idx="11146">
                  <c:v>1</c:v>
                </c:pt>
                <c:pt idx="11147">
                  <c:v>2</c:v>
                </c:pt>
                <c:pt idx="11148">
                  <c:v>1.75</c:v>
                </c:pt>
                <c:pt idx="11149">
                  <c:v>2.25</c:v>
                </c:pt>
                <c:pt idx="11150">
                  <c:v>1</c:v>
                </c:pt>
                <c:pt idx="11151">
                  <c:v>2.5</c:v>
                </c:pt>
                <c:pt idx="11152">
                  <c:v>2.5</c:v>
                </c:pt>
                <c:pt idx="11153">
                  <c:v>2</c:v>
                </c:pt>
                <c:pt idx="11154">
                  <c:v>1.75</c:v>
                </c:pt>
                <c:pt idx="11155">
                  <c:v>2.5</c:v>
                </c:pt>
                <c:pt idx="11156">
                  <c:v>1</c:v>
                </c:pt>
                <c:pt idx="11157">
                  <c:v>1.5</c:v>
                </c:pt>
                <c:pt idx="11158">
                  <c:v>1.5</c:v>
                </c:pt>
                <c:pt idx="11159">
                  <c:v>2.5</c:v>
                </c:pt>
                <c:pt idx="11160">
                  <c:v>2.5</c:v>
                </c:pt>
                <c:pt idx="11161">
                  <c:v>1.75</c:v>
                </c:pt>
                <c:pt idx="11162">
                  <c:v>1.75</c:v>
                </c:pt>
                <c:pt idx="11163">
                  <c:v>2.5</c:v>
                </c:pt>
                <c:pt idx="11164">
                  <c:v>2.25</c:v>
                </c:pt>
                <c:pt idx="11165">
                  <c:v>2.5</c:v>
                </c:pt>
                <c:pt idx="11166">
                  <c:v>2.5</c:v>
                </c:pt>
                <c:pt idx="11167">
                  <c:v>1.75</c:v>
                </c:pt>
                <c:pt idx="11168">
                  <c:v>3.25</c:v>
                </c:pt>
                <c:pt idx="11169">
                  <c:v>2</c:v>
                </c:pt>
                <c:pt idx="11170">
                  <c:v>1.75</c:v>
                </c:pt>
                <c:pt idx="11171">
                  <c:v>2.25</c:v>
                </c:pt>
                <c:pt idx="11172">
                  <c:v>4.5</c:v>
                </c:pt>
                <c:pt idx="11173">
                  <c:v>2.5</c:v>
                </c:pt>
                <c:pt idx="11174">
                  <c:v>1.75</c:v>
                </c:pt>
                <c:pt idx="11175">
                  <c:v>2.25</c:v>
                </c:pt>
                <c:pt idx="11176">
                  <c:v>1</c:v>
                </c:pt>
                <c:pt idx="11177">
                  <c:v>1.75</c:v>
                </c:pt>
                <c:pt idx="11178">
                  <c:v>2</c:v>
                </c:pt>
                <c:pt idx="11179">
                  <c:v>1.5</c:v>
                </c:pt>
                <c:pt idx="11180">
                  <c:v>2.25</c:v>
                </c:pt>
                <c:pt idx="11181">
                  <c:v>2.5</c:v>
                </c:pt>
                <c:pt idx="11182">
                  <c:v>2.25</c:v>
                </c:pt>
                <c:pt idx="11183">
                  <c:v>1.75</c:v>
                </c:pt>
                <c:pt idx="11184">
                  <c:v>2</c:v>
                </c:pt>
                <c:pt idx="11185">
                  <c:v>2.5</c:v>
                </c:pt>
                <c:pt idx="11186">
                  <c:v>1</c:v>
                </c:pt>
                <c:pt idx="11187">
                  <c:v>3.25</c:v>
                </c:pt>
                <c:pt idx="11188">
                  <c:v>2.5</c:v>
                </c:pt>
                <c:pt idx="11189">
                  <c:v>2.25</c:v>
                </c:pt>
                <c:pt idx="11190">
                  <c:v>2</c:v>
                </c:pt>
                <c:pt idx="11191">
                  <c:v>2.5</c:v>
                </c:pt>
                <c:pt idx="11192">
                  <c:v>2.5</c:v>
                </c:pt>
                <c:pt idx="11193">
                  <c:v>2.5</c:v>
                </c:pt>
                <c:pt idx="11194">
                  <c:v>2.75</c:v>
                </c:pt>
                <c:pt idx="11195">
                  <c:v>2.75</c:v>
                </c:pt>
                <c:pt idx="11196">
                  <c:v>1</c:v>
                </c:pt>
                <c:pt idx="11197">
                  <c:v>2</c:v>
                </c:pt>
                <c:pt idx="11198">
                  <c:v>2</c:v>
                </c:pt>
                <c:pt idx="11199">
                  <c:v>1.75</c:v>
                </c:pt>
                <c:pt idx="11200">
                  <c:v>2.75</c:v>
                </c:pt>
                <c:pt idx="11201">
                  <c:v>2</c:v>
                </c:pt>
                <c:pt idx="11202">
                  <c:v>2.5</c:v>
                </c:pt>
                <c:pt idx="11203">
                  <c:v>2.5</c:v>
                </c:pt>
                <c:pt idx="11204">
                  <c:v>2.25</c:v>
                </c:pt>
                <c:pt idx="11205">
                  <c:v>1</c:v>
                </c:pt>
                <c:pt idx="11206">
                  <c:v>1.75</c:v>
                </c:pt>
                <c:pt idx="11207">
                  <c:v>3.75</c:v>
                </c:pt>
                <c:pt idx="11208">
                  <c:v>1.75</c:v>
                </c:pt>
                <c:pt idx="11209">
                  <c:v>2</c:v>
                </c:pt>
                <c:pt idx="11210">
                  <c:v>1.75</c:v>
                </c:pt>
                <c:pt idx="11211">
                  <c:v>1.5</c:v>
                </c:pt>
                <c:pt idx="11212">
                  <c:v>2.5</c:v>
                </c:pt>
                <c:pt idx="11213">
                  <c:v>1</c:v>
                </c:pt>
                <c:pt idx="11214">
                  <c:v>1</c:v>
                </c:pt>
                <c:pt idx="11215">
                  <c:v>3.25</c:v>
                </c:pt>
                <c:pt idx="11216">
                  <c:v>1.75</c:v>
                </c:pt>
                <c:pt idx="11217">
                  <c:v>1.75</c:v>
                </c:pt>
                <c:pt idx="11218">
                  <c:v>3</c:v>
                </c:pt>
                <c:pt idx="11219">
                  <c:v>1</c:v>
                </c:pt>
                <c:pt idx="11220">
                  <c:v>1</c:v>
                </c:pt>
                <c:pt idx="11221">
                  <c:v>2.5</c:v>
                </c:pt>
                <c:pt idx="11222">
                  <c:v>1</c:v>
                </c:pt>
                <c:pt idx="11223">
                  <c:v>2</c:v>
                </c:pt>
                <c:pt idx="11224">
                  <c:v>1</c:v>
                </c:pt>
                <c:pt idx="11225">
                  <c:v>2.5</c:v>
                </c:pt>
                <c:pt idx="11226">
                  <c:v>3.5</c:v>
                </c:pt>
                <c:pt idx="11227">
                  <c:v>2.25</c:v>
                </c:pt>
                <c:pt idx="11228">
                  <c:v>1</c:v>
                </c:pt>
                <c:pt idx="11229">
                  <c:v>1</c:v>
                </c:pt>
                <c:pt idx="11230">
                  <c:v>2.5</c:v>
                </c:pt>
                <c:pt idx="11231">
                  <c:v>3</c:v>
                </c:pt>
                <c:pt idx="11232">
                  <c:v>1.75</c:v>
                </c:pt>
                <c:pt idx="11233">
                  <c:v>3.25</c:v>
                </c:pt>
                <c:pt idx="11234">
                  <c:v>2.25</c:v>
                </c:pt>
                <c:pt idx="11235">
                  <c:v>2.5</c:v>
                </c:pt>
                <c:pt idx="11236">
                  <c:v>1</c:v>
                </c:pt>
                <c:pt idx="11237">
                  <c:v>2.5</c:v>
                </c:pt>
                <c:pt idx="11238">
                  <c:v>1</c:v>
                </c:pt>
                <c:pt idx="11239">
                  <c:v>2</c:v>
                </c:pt>
                <c:pt idx="11240">
                  <c:v>2.5</c:v>
                </c:pt>
                <c:pt idx="11241">
                  <c:v>2.5</c:v>
                </c:pt>
                <c:pt idx="11242">
                  <c:v>1.75</c:v>
                </c:pt>
                <c:pt idx="11243">
                  <c:v>3.5</c:v>
                </c:pt>
                <c:pt idx="11244">
                  <c:v>1</c:v>
                </c:pt>
                <c:pt idx="11245">
                  <c:v>1.75</c:v>
                </c:pt>
                <c:pt idx="11246">
                  <c:v>2.5</c:v>
                </c:pt>
                <c:pt idx="11247">
                  <c:v>2.25</c:v>
                </c:pt>
                <c:pt idx="11248">
                  <c:v>1.75</c:v>
                </c:pt>
                <c:pt idx="11249">
                  <c:v>1.5</c:v>
                </c:pt>
                <c:pt idx="11250">
                  <c:v>2.5</c:v>
                </c:pt>
                <c:pt idx="11251">
                  <c:v>2</c:v>
                </c:pt>
                <c:pt idx="11252">
                  <c:v>1</c:v>
                </c:pt>
                <c:pt idx="11253">
                  <c:v>3.5</c:v>
                </c:pt>
                <c:pt idx="11254">
                  <c:v>3</c:v>
                </c:pt>
                <c:pt idx="11255">
                  <c:v>1.5</c:v>
                </c:pt>
                <c:pt idx="11256">
                  <c:v>1.75</c:v>
                </c:pt>
                <c:pt idx="11257">
                  <c:v>4.25</c:v>
                </c:pt>
                <c:pt idx="11258">
                  <c:v>2</c:v>
                </c:pt>
                <c:pt idx="11259">
                  <c:v>2.5</c:v>
                </c:pt>
                <c:pt idx="11260">
                  <c:v>2.75</c:v>
                </c:pt>
                <c:pt idx="11261">
                  <c:v>1.75</c:v>
                </c:pt>
                <c:pt idx="11262">
                  <c:v>2.25</c:v>
                </c:pt>
                <c:pt idx="11263">
                  <c:v>2.25</c:v>
                </c:pt>
                <c:pt idx="11264">
                  <c:v>1.75</c:v>
                </c:pt>
                <c:pt idx="11265">
                  <c:v>1.75</c:v>
                </c:pt>
                <c:pt idx="11266">
                  <c:v>2</c:v>
                </c:pt>
                <c:pt idx="11267">
                  <c:v>2.75</c:v>
                </c:pt>
                <c:pt idx="11268">
                  <c:v>3.75</c:v>
                </c:pt>
                <c:pt idx="11269">
                  <c:v>2</c:v>
                </c:pt>
                <c:pt idx="11270">
                  <c:v>3</c:v>
                </c:pt>
                <c:pt idx="11271">
                  <c:v>2.25</c:v>
                </c:pt>
                <c:pt idx="11272">
                  <c:v>3.5</c:v>
                </c:pt>
                <c:pt idx="11273">
                  <c:v>1</c:v>
                </c:pt>
                <c:pt idx="11274">
                  <c:v>1</c:v>
                </c:pt>
                <c:pt idx="11275">
                  <c:v>2.25</c:v>
                </c:pt>
                <c:pt idx="11276">
                  <c:v>2.5</c:v>
                </c:pt>
                <c:pt idx="11277">
                  <c:v>2.5</c:v>
                </c:pt>
                <c:pt idx="11278">
                  <c:v>1.75</c:v>
                </c:pt>
                <c:pt idx="11279">
                  <c:v>2.5</c:v>
                </c:pt>
                <c:pt idx="11280">
                  <c:v>1.75</c:v>
                </c:pt>
                <c:pt idx="11281">
                  <c:v>2.5</c:v>
                </c:pt>
                <c:pt idx="11282">
                  <c:v>1</c:v>
                </c:pt>
                <c:pt idx="11283">
                  <c:v>1.75</c:v>
                </c:pt>
                <c:pt idx="11284">
                  <c:v>4.5</c:v>
                </c:pt>
                <c:pt idx="11285">
                  <c:v>1.75</c:v>
                </c:pt>
                <c:pt idx="11286">
                  <c:v>2.5</c:v>
                </c:pt>
                <c:pt idx="11287">
                  <c:v>2.25</c:v>
                </c:pt>
                <c:pt idx="11288">
                  <c:v>2.25</c:v>
                </c:pt>
                <c:pt idx="11289">
                  <c:v>3</c:v>
                </c:pt>
                <c:pt idx="11290">
                  <c:v>3</c:v>
                </c:pt>
                <c:pt idx="11291">
                  <c:v>1.75</c:v>
                </c:pt>
                <c:pt idx="11292">
                  <c:v>2</c:v>
                </c:pt>
                <c:pt idx="11293">
                  <c:v>1.75</c:v>
                </c:pt>
                <c:pt idx="11294">
                  <c:v>1</c:v>
                </c:pt>
                <c:pt idx="11295">
                  <c:v>2.25</c:v>
                </c:pt>
                <c:pt idx="11296">
                  <c:v>2.5</c:v>
                </c:pt>
                <c:pt idx="11297">
                  <c:v>2.25</c:v>
                </c:pt>
                <c:pt idx="11298">
                  <c:v>1</c:v>
                </c:pt>
                <c:pt idx="11299">
                  <c:v>1.75</c:v>
                </c:pt>
                <c:pt idx="11300">
                  <c:v>1</c:v>
                </c:pt>
                <c:pt idx="11301">
                  <c:v>1</c:v>
                </c:pt>
                <c:pt idx="11302">
                  <c:v>1</c:v>
                </c:pt>
                <c:pt idx="11303">
                  <c:v>2.5</c:v>
                </c:pt>
                <c:pt idx="11304">
                  <c:v>2.5</c:v>
                </c:pt>
                <c:pt idx="11305">
                  <c:v>2.25</c:v>
                </c:pt>
                <c:pt idx="11306">
                  <c:v>1.75</c:v>
                </c:pt>
                <c:pt idx="11307">
                  <c:v>2.5</c:v>
                </c:pt>
                <c:pt idx="11308">
                  <c:v>2.5</c:v>
                </c:pt>
                <c:pt idx="11309">
                  <c:v>1</c:v>
                </c:pt>
                <c:pt idx="11310">
                  <c:v>1</c:v>
                </c:pt>
                <c:pt idx="11311">
                  <c:v>3.75</c:v>
                </c:pt>
                <c:pt idx="11312">
                  <c:v>1</c:v>
                </c:pt>
                <c:pt idx="11313">
                  <c:v>1.75</c:v>
                </c:pt>
                <c:pt idx="11314">
                  <c:v>2.5</c:v>
                </c:pt>
                <c:pt idx="11315">
                  <c:v>2.5</c:v>
                </c:pt>
                <c:pt idx="11316">
                  <c:v>1.5</c:v>
                </c:pt>
                <c:pt idx="11317">
                  <c:v>1</c:v>
                </c:pt>
                <c:pt idx="11318">
                  <c:v>1.5</c:v>
                </c:pt>
                <c:pt idx="11319">
                  <c:v>2.5</c:v>
                </c:pt>
                <c:pt idx="11320">
                  <c:v>1.75</c:v>
                </c:pt>
                <c:pt idx="11321">
                  <c:v>1.5</c:v>
                </c:pt>
                <c:pt idx="11322">
                  <c:v>2.75</c:v>
                </c:pt>
                <c:pt idx="11323">
                  <c:v>2.25</c:v>
                </c:pt>
                <c:pt idx="11324">
                  <c:v>2.5</c:v>
                </c:pt>
                <c:pt idx="11325">
                  <c:v>2</c:v>
                </c:pt>
                <c:pt idx="11326">
                  <c:v>1.5</c:v>
                </c:pt>
                <c:pt idx="11327">
                  <c:v>1.5</c:v>
                </c:pt>
                <c:pt idx="11328">
                  <c:v>1</c:v>
                </c:pt>
                <c:pt idx="11329">
                  <c:v>1.75</c:v>
                </c:pt>
                <c:pt idx="11330">
                  <c:v>2.5</c:v>
                </c:pt>
                <c:pt idx="11331">
                  <c:v>1.5</c:v>
                </c:pt>
                <c:pt idx="11332">
                  <c:v>2.5</c:v>
                </c:pt>
                <c:pt idx="11333">
                  <c:v>2</c:v>
                </c:pt>
                <c:pt idx="11334">
                  <c:v>2</c:v>
                </c:pt>
                <c:pt idx="11335">
                  <c:v>3.5</c:v>
                </c:pt>
                <c:pt idx="11336">
                  <c:v>2.5</c:v>
                </c:pt>
                <c:pt idx="11337">
                  <c:v>1.75</c:v>
                </c:pt>
                <c:pt idx="11338">
                  <c:v>3.25</c:v>
                </c:pt>
                <c:pt idx="11339">
                  <c:v>2.25</c:v>
                </c:pt>
                <c:pt idx="11340">
                  <c:v>3.5</c:v>
                </c:pt>
                <c:pt idx="11341">
                  <c:v>2.5</c:v>
                </c:pt>
                <c:pt idx="11342">
                  <c:v>1.75</c:v>
                </c:pt>
                <c:pt idx="11343">
                  <c:v>1.75</c:v>
                </c:pt>
                <c:pt idx="11344">
                  <c:v>1.75</c:v>
                </c:pt>
                <c:pt idx="11345">
                  <c:v>2.5</c:v>
                </c:pt>
                <c:pt idx="11346">
                  <c:v>1.75</c:v>
                </c:pt>
                <c:pt idx="11347">
                  <c:v>1.75</c:v>
                </c:pt>
                <c:pt idx="11348">
                  <c:v>1</c:v>
                </c:pt>
                <c:pt idx="11349">
                  <c:v>2.25</c:v>
                </c:pt>
                <c:pt idx="11350">
                  <c:v>1.5</c:v>
                </c:pt>
                <c:pt idx="11351">
                  <c:v>2.5</c:v>
                </c:pt>
                <c:pt idx="11352">
                  <c:v>3.5</c:v>
                </c:pt>
                <c:pt idx="11353">
                  <c:v>1.5</c:v>
                </c:pt>
                <c:pt idx="11354">
                  <c:v>1.5</c:v>
                </c:pt>
                <c:pt idx="11355">
                  <c:v>1.75</c:v>
                </c:pt>
                <c:pt idx="11356">
                  <c:v>2.25</c:v>
                </c:pt>
                <c:pt idx="11357">
                  <c:v>3.5</c:v>
                </c:pt>
                <c:pt idx="11358">
                  <c:v>1</c:v>
                </c:pt>
                <c:pt idx="11359">
                  <c:v>2.5</c:v>
                </c:pt>
                <c:pt idx="11360">
                  <c:v>1</c:v>
                </c:pt>
                <c:pt idx="11361">
                  <c:v>2.5</c:v>
                </c:pt>
                <c:pt idx="11362">
                  <c:v>2.5</c:v>
                </c:pt>
                <c:pt idx="11363">
                  <c:v>2.5</c:v>
                </c:pt>
                <c:pt idx="11364">
                  <c:v>1.75</c:v>
                </c:pt>
                <c:pt idx="11365">
                  <c:v>3.5</c:v>
                </c:pt>
                <c:pt idx="11366">
                  <c:v>2.75</c:v>
                </c:pt>
                <c:pt idx="11367">
                  <c:v>1.5</c:v>
                </c:pt>
                <c:pt idx="11368">
                  <c:v>2.5</c:v>
                </c:pt>
                <c:pt idx="11369">
                  <c:v>2.5</c:v>
                </c:pt>
                <c:pt idx="11370">
                  <c:v>2.5</c:v>
                </c:pt>
                <c:pt idx="11371">
                  <c:v>1.75</c:v>
                </c:pt>
                <c:pt idx="11372">
                  <c:v>1</c:v>
                </c:pt>
                <c:pt idx="11373">
                  <c:v>2.25</c:v>
                </c:pt>
                <c:pt idx="11374">
                  <c:v>2.5</c:v>
                </c:pt>
                <c:pt idx="11375">
                  <c:v>1.5</c:v>
                </c:pt>
                <c:pt idx="11376">
                  <c:v>1</c:v>
                </c:pt>
                <c:pt idx="11377">
                  <c:v>2.25</c:v>
                </c:pt>
                <c:pt idx="11378">
                  <c:v>1.75</c:v>
                </c:pt>
                <c:pt idx="11379">
                  <c:v>2.5</c:v>
                </c:pt>
                <c:pt idx="11380">
                  <c:v>1.75</c:v>
                </c:pt>
                <c:pt idx="11381">
                  <c:v>0.75</c:v>
                </c:pt>
                <c:pt idx="11382">
                  <c:v>2</c:v>
                </c:pt>
                <c:pt idx="11383">
                  <c:v>2.5</c:v>
                </c:pt>
                <c:pt idx="11384">
                  <c:v>2.5</c:v>
                </c:pt>
                <c:pt idx="11385">
                  <c:v>2</c:v>
                </c:pt>
                <c:pt idx="11386">
                  <c:v>2</c:v>
                </c:pt>
                <c:pt idx="11387">
                  <c:v>2</c:v>
                </c:pt>
                <c:pt idx="11388">
                  <c:v>2.5</c:v>
                </c:pt>
                <c:pt idx="11389">
                  <c:v>1.75</c:v>
                </c:pt>
                <c:pt idx="11390">
                  <c:v>1</c:v>
                </c:pt>
                <c:pt idx="11391">
                  <c:v>1.75</c:v>
                </c:pt>
                <c:pt idx="11392">
                  <c:v>1.5</c:v>
                </c:pt>
                <c:pt idx="11393">
                  <c:v>1.5</c:v>
                </c:pt>
                <c:pt idx="11394">
                  <c:v>1.75</c:v>
                </c:pt>
                <c:pt idx="11395">
                  <c:v>2.25</c:v>
                </c:pt>
                <c:pt idx="11396">
                  <c:v>2.5</c:v>
                </c:pt>
                <c:pt idx="11397">
                  <c:v>3.5</c:v>
                </c:pt>
                <c:pt idx="11398">
                  <c:v>3</c:v>
                </c:pt>
                <c:pt idx="11399">
                  <c:v>2.75</c:v>
                </c:pt>
                <c:pt idx="11400">
                  <c:v>2.5</c:v>
                </c:pt>
                <c:pt idx="11401">
                  <c:v>1.75</c:v>
                </c:pt>
                <c:pt idx="11402">
                  <c:v>3.25</c:v>
                </c:pt>
                <c:pt idx="11403">
                  <c:v>2.75</c:v>
                </c:pt>
                <c:pt idx="11404">
                  <c:v>1</c:v>
                </c:pt>
                <c:pt idx="11405">
                  <c:v>2.75</c:v>
                </c:pt>
                <c:pt idx="11406">
                  <c:v>2.5</c:v>
                </c:pt>
                <c:pt idx="11407">
                  <c:v>1</c:v>
                </c:pt>
                <c:pt idx="11408">
                  <c:v>2.5</c:v>
                </c:pt>
                <c:pt idx="11409">
                  <c:v>2.5</c:v>
                </c:pt>
                <c:pt idx="11410">
                  <c:v>2.5</c:v>
                </c:pt>
                <c:pt idx="11411">
                  <c:v>2.5</c:v>
                </c:pt>
                <c:pt idx="11412">
                  <c:v>1</c:v>
                </c:pt>
                <c:pt idx="11413">
                  <c:v>2.75</c:v>
                </c:pt>
                <c:pt idx="11414">
                  <c:v>2.5</c:v>
                </c:pt>
                <c:pt idx="11415">
                  <c:v>2.25</c:v>
                </c:pt>
                <c:pt idx="11416">
                  <c:v>1</c:v>
                </c:pt>
                <c:pt idx="11417">
                  <c:v>2.5</c:v>
                </c:pt>
                <c:pt idx="11418">
                  <c:v>1</c:v>
                </c:pt>
                <c:pt idx="11419">
                  <c:v>2</c:v>
                </c:pt>
                <c:pt idx="11420">
                  <c:v>2.5</c:v>
                </c:pt>
                <c:pt idx="11421">
                  <c:v>2.5</c:v>
                </c:pt>
                <c:pt idx="11422">
                  <c:v>2</c:v>
                </c:pt>
                <c:pt idx="11423">
                  <c:v>2.25</c:v>
                </c:pt>
                <c:pt idx="11424">
                  <c:v>3.25</c:v>
                </c:pt>
                <c:pt idx="11425">
                  <c:v>1.5</c:v>
                </c:pt>
                <c:pt idx="11426">
                  <c:v>2.25</c:v>
                </c:pt>
                <c:pt idx="11427">
                  <c:v>1</c:v>
                </c:pt>
                <c:pt idx="11428">
                  <c:v>2</c:v>
                </c:pt>
                <c:pt idx="11429">
                  <c:v>1.75</c:v>
                </c:pt>
                <c:pt idx="11430">
                  <c:v>1</c:v>
                </c:pt>
                <c:pt idx="11431">
                  <c:v>2</c:v>
                </c:pt>
                <c:pt idx="11432">
                  <c:v>1.75</c:v>
                </c:pt>
                <c:pt idx="11433">
                  <c:v>1.75</c:v>
                </c:pt>
                <c:pt idx="11434">
                  <c:v>1.75</c:v>
                </c:pt>
                <c:pt idx="11435">
                  <c:v>2.5</c:v>
                </c:pt>
                <c:pt idx="11436">
                  <c:v>3.5</c:v>
                </c:pt>
                <c:pt idx="11437">
                  <c:v>1</c:v>
                </c:pt>
                <c:pt idx="11438">
                  <c:v>2.5</c:v>
                </c:pt>
                <c:pt idx="11439">
                  <c:v>2.5</c:v>
                </c:pt>
                <c:pt idx="11440">
                  <c:v>3.5</c:v>
                </c:pt>
                <c:pt idx="11441">
                  <c:v>4.25</c:v>
                </c:pt>
                <c:pt idx="11442">
                  <c:v>3</c:v>
                </c:pt>
                <c:pt idx="11443">
                  <c:v>2.25</c:v>
                </c:pt>
                <c:pt idx="11444">
                  <c:v>1</c:v>
                </c:pt>
                <c:pt idx="11445">
                  <c:v>2.75</c:v>
                </c:pt>
                <c:pt idx="11446">
                  <c:v>4</c:v>
                </c:pt>
                <c:pt idx="11447">
                  <c:v>2.5</c:v>
                </c:pt>
                <c:pt idx="11448">
                  <c:v>1</c:v>
                </c:pt>
                <c:pt idx="11449">
                  <c:v>1.5</c:v>
                </c:pt>
                <c:pt idx="11450">
                  <c:v>2.75</c:v>
                </c:pt>
                <c:pt idx="11451">
                  <c:v>2.5</c:v>
                </c:pt>
                <c:pt idx="11452">
                  <c:v>1.75</c:v>
                </c:pt>
                <c:pt idx="11453">
                  <c:v>1.75</c:v>
                </c:pt>
                <c:pt idx="11454">
                  <c:v>3.5</c:v>
                </c:pt>
                <c:pt idx="11455">
                  <c:v>2.5</c:v>
                </c:pt>
                <c:pt idx="11456">
                  <c:v>2</c:v>
                </c:pt>
                <c:pt idx="11457">
                  <c:v>1</c:v>
                </c:pt>
                <c:pt idx="11458">
                  <c:v>2.25</c:v>
                </c:pt>
                <c:pt idx="11459">
                  <c:v>2.25</c:v>
                </c:pt>
                <c:pt idx="11460">
                  <c:v>1.75</c:v>
                </c:pt>
                <c:pt idx="11461">
                  <c:v>1.5</c:v>
                </c:pt>
                <c:pt idx="11462">
                  <c:v>1.75</c:v>
                </c:pt>
                <c:pt idx="11463">
                  <c:v>2.5</c:v>
                </c:pt>
                <c:pt idx="11464">
                  <c:v>2.5</c:v>
                </c:pt>
                <c:pt idx="11465">
                  <c:v>2.25</c:v>
                </c:pt>
                <c:pt idx="11466">
                  <c:v>2.5</c:v>
                </c:pt>
                <c:pt idx="11467">
                  <c:v>2.25</c:v>
                </c:pt>
                <c:pt idx="11468">
                  <c:v>1.75</c:v>
                </c:pt>
                <c:pt idx="11469">
                  <c:v>1.5</c:v>
                </c:pt>
                <c:pt idx="11470">
                  <c:v>2.75</c:v>
                </c:pt>
                <c:pt idx="11471">
                  <c:v>2.25</c:v>
                </c:pt>
                <c:pt idx="11472">
                  <c:v>1</c:v>
                </c:pt>
                <c:pt idx="11473">
                  <c:v>1.75</c:v>
                </c:pt>
                <c:pt idx="11474">
                  <c:v>3.5</c:v>
                </c:pt>
                <c:pt idx="11475">
                  <c:v>2.5</c:v>
                </c:pt>
                <c:pt idx="11476">
                  <c:v>2</c:v>
                </c:pt>
                <c:pt idx="11477">
                  <c:v>2.5</c:v>
                </c:pt>
                <c:pt idx="11478">
                  <c:v>2.25</c:v>
                </c:pt>
                <c:pt idx="11479">
                  <c:v>2.5</c:v>
                </c:pt>
                <c:pt idx="11480">
                  <c:v>1</c:v>
                </c:pt>
                <c:pt idx="11481">
                  <c:v>2</c:v>
                </c:pt>
                <c:pt idx="11482">
                  <c:v>2.5</c:v>
                </c:pt>
                <c:pt idx="11483">
                  <c:v>1.75</c:v>
                </c:pt>
                <c:pt idx="11484">
                  <c:v>1.5</c:v>
                </c:pt>
                <c:pt idx="11485">
                  <c:v>2.75</c:v>
                </c:pt>
                <c:pt idx="11486">
                  <c:v>2</c:v>
                </c:pt>
                <c:pt idx="11487">
                  <c:v>2</c:v>
                </c:pt>
                <c:pt idx="11488">
                  <c:v>3.5</c:v>
                </c:pt>
                <c:pt idx="11489">
                  <c:v>1.5</c:v>
                </c:pt>
                <c:pt idx="11490">
                  <c:v>1.5</c:v>
                </c:pt>
                <c:pt idx="11491">
                  <c:v>1</c:v>
                </c:pt>
                <c:pt idx="11492">
                  <c:v>2.5</c:v>
                </c:pt>
                <c:pt idx="11493">
                  <c:v>1</c:v>
                </c:pt>
                <c:pt idx="11494">
                  <c:v>1.75</c:v>
                </c:pt>
                <c:pt idx="11495">
                  <c:v>1.5</c:v>
                </c:pt>
                <c:pt idx="11496">
                  <c:v>1</c:v>
                </c:pt>
                <c:pt idx="11497">
                  <c:v>2.25</c:v>
                </c:pt>
                <c:pt idx="11498">
                  <c:v>4.5</c:v>
                </c:pt>
                <c:pt idx="11499">
                  <c:v>1.75</c:v>
                </c:pt>
                <c:pt idx="11500">
                  <c:v>1</c:v>
                </c:pt>
                <c:pt idx="11501">
                  <c:v>2.25</c:v>
                </c:pt>
                <c:pt idx="11502">
                  <c:v>1.5</c:v>
                </c:pt>
                <c:pt idx="11503">
                  <c:v>2</c:v>
                </c:pt>
                <c:pt idx="11504">
                  <c:v>2.5</c:v>
                </c:pt>
                <c:pt idx="11505">
                  <c:v>1</c:v>
                </c:pt>
                <c:pt idx="11506">
                  <c:v>2</c:v>
                </c:pt>
                <c:pt idx="11507">
                  <c:v>2.75</c:v>
                </c:pt>
                <c:pt idx="11508">
                  <c:v>2.25</c:v>
                </c:pt>
                <c:pt idx="11509">
                  <c:v>1.75</c:v>
                </c:pt>
                <c:pt idx="11510">
                  <c:v>2.75</c:v>
                </c:pt>
                <c:pt idx="11511">
                  <c:v>2.5</c:v>
                </c:pt>
                <c:pt idx="11512">
                  <c:v>2.5</c:v>
                </c:pt>
                <c:pt idx="11513">
                  <c:v>2.5</c:v>
                </c:pt>
                <c:pt idx="11514">
                  <c:v>2</c:v>
                </c:pt>
                <c:pt idx="11515">
                  <c:v>3.5</c:v>
                </c:pt>
                <c:pt idx="11516">
                  <c:v>2.75</c:v>
                </c:pt>
                <c:pt idx="11517">
                  <c:v>3.25</c:v>
                </c:pt>
                <c:pt idx="11518">
                  <c:v>1.5</c:v>
                </c:pt>
                <c:pt idx="11519">
                  <c:v>1</c:v>
                </c:pt>
                <c:pt idx="11520">
                  <c:v>1.75</c:v>
                </c:pt>
                <c:pt idx="11521">
                  <c:v>1.75</c:v>
                </c:pt>
                <c:pt idx="11522">
                  <c:v>1.75</c:v>
                </c:pt>
                <c:pt idx="11523">
                  <c:v>2.75</c:v>
                </c:pt>
                <c:pt idx="11524">
                  <c:v>3</c:v>
                </c:pt>
                <c:pt idx="11525">
                  <c:v>1.5</c:v>
                </c:pt>
                <c:pt idx="11526">
                  <c:v>2.5</c:v>
                </c:pt>
                <c:pt idx="11527">
                  <c:v>1</c:v>
                </c:pt>
                <c:pt idx="11528">
                  <c:v>1</c:v>
                </c:pt>
                <c:pt idx="11529">
                  <c:v>1</c:v>
                </c:pt>
                <c:pt idx="11530">
                  <c:v>2.75</c:v>
                </c:pt>
                <c:pt idx="11531">
                  <c:v>2.5</c:v>
                </c:pt>
                <c:pt idx="11532">
                  <c:v>2.75</c:v>
                </c:pt>
                <c:pt idx="11533">
                  <c:v>2.5</c:v>
                </c:pt>
                <c:pt idx="11534">
                  <c:v>1</c:v>
                </c:pt>
                <c:pt idx="11535">
                  <c:v>3.25</c:v>
                </c:pt>
                <c:pt idx="11536">
                  <c:v>1</c:v>
                </c:pt>
                <c:pt idx="11537">
                  <c:v>1.5</c:v>
                </c:pt>
                <c:pt idx="11538">
                  <c:v>2.25</c:v>
                </c:pt>
                <c:pt idx="11539">
                  <c:v>1</c:v>
                </c:pt>
                <c:pt idx="11540">
                  <c:v>3.5</c:v>
                </c:pt>
                <c:pt idx="11541">
                  <c:v>1.75</c:v>
                </c:pt>
                <c:pt idx="11542">
                  <c:v>2.5</c:v>
                </c:pt>
                <c:pt idx="11543">
                  <c:v>2.25</c:v>
                </c:pt>
                <c:pt idx="11544">
                  <c:v>1.75</c:v>
                </c:pt>
                <c:pt idx="11545">
                  <c:v>3.5</c:v>
                </c:pt>
                <c:pt idx="11546">
                  <c:v>1.5</c:v>
                </c:pt>
                <c:pt idx="11547">
                  <c:v>2.75</c:v>
                </c:pt>
                <c:pt idx="11548">
                  <c:v>2.5</c:v>
                </c:pt>
                <c:pt idx="11549">
                  <c:v>2</c:v>
                </c:pt>
                <c:pt idx="11550">
                  <c:v>2.5</c:v>
                </c:pt>
                <c:pt idx="11551">
                  <c:v>2</c:v>
                </c:pt>
                <c:pt idx="11552">
                  <c:v>1.5</c:v>
                </c:pt>
                <c:pt idx="11553">
                  <c:v>2.5</c:v>
                </c:pt>
                <c:pt idx="11554">
                  <c:v>2.75</c:v>
                </c:pt>
                <c:pt idx="11555">
                  <c:v>2</c:v>
                </c:pt>
                <c:pt idx="11556">
                  <c:v>2</c:v>
                </c:pt>
                <c:pt idx="11557">
                  <c:v>1.75</c:v>
                </c:pt>
                <c:pt idx="11558">
                  <c:v>2.5</c:v>
                </c:pt>
                <c:pt idx="11559">
                  <c:v>2</c:v>
                </c:pt>
                <c:pt idx="11560">
                  <c:v>2.5</c:v>
                </c:pt>
                <c:pt idx="11561">
                  <c:v>1.75</c:v>
                </c:pt>
                <c:pt idx="11562">
                  <c:v>2</c:v>
                </c:pt>
                <c:pt idx="11563">
                  <c:v>1.75</c:v>
                </c:pt>
                <c:pt idx="11564">
                  <c:v>1.75</c:v>
                </c:pt>
                <c:pt idx="11565">
                  <c:v>1</c:v>
                </c:pt>
                <c:pt idx="11566">
                  <c:v>1</c:v>
                </c:pt>
                <c:pt idx="11567">
                  <c:v>1.75</c:v>
                </c:pt>
                <c:pt idx="11568">
                  <c:v>1.75</c:v>
                </c:pt>
                <c:pt idx="11569">
                  <c:v>2.25</c:v>
                </c:pt>
                <c:pt idx="11570">
                  <c:v>1.5</c:v>
                </c:pt>
                <c:pt idx="11571">
                  <c:v>2</c:v>
                </c:pt>
                <c:pt idx="11572">
                  <c:v>3.5</c:v>
                </c:pt>
                <c:pt idx="11573">
                  <c:v>2</c:v>
                </c:pt>
                <c:pt idx="11574">
                  <c:v>3</c:v>
                </c:pt>
                <c:pt idx="11575">
                  <c:v>1.75</c:v>
                </c:pt>
                <c:pt idx="11576">
                  <c:v>2.5</c:v>
                </c:pt>
                <c:pt idx="11577">
                  <c:v>2.25</c:v>
                </c:pt>
                <c:pt idx="11578">
                  <c:v>2</c:v>
                </c:pt>
                <c:pt idx="11579">
                  <c:v>1.5</c:v>
                </c:pt>
                <c:pt idx="11580">
                  <c:v>2</c:v>
                </c:pt>
                <c:pt idx="11581">
                  <c:v>2.5</c:v>
                </c:pt>
                <c:pt idx="11582">
                  <c:v>2.25</c:v>
                </c:pt>
                <c:pt idx="11583">
                  <c:v>1</c:v>
                </c:pt>
                <c:pt idx="11584">
                  <c:v>2.5</c:v>
                </c:pt>
                <c:pt idx="11585">
                  <c:v>2.5</c:v>
                </c:pt>
                <c:pt idx="11586">
                  <c:v>1</c:v>
                </c:pt>
                <c:pt idx="11587">
                  <c:v>1</c:v>
                </c:pt>
                <c:pt idx="11588">
                  <c:v>1</c:v>
                </c:pt>
                <c:pt idx="11589">
                  <c:v>3.25</c:v>
                </c:pt>
                <c:pt idx="11590">
                  <c:v>1</c:v>
                </c:pt>
                <c:pt idx="11591">
                  <c:v>2.75</c:v>
                </c:pt>
                <c:pt idx="11592">
                  <c:v>1.75</c:v>
                </c:pt>
                <c:pt idx="11593">
                  <c:v>1.75</c:v>
                </c:pt>
                <c:pt idx="11594">
                  <c:v>2.5</c:v>
                </c:pt>
                <c:pt idx="11595">
                  <c:v>1.5</c:v>
                </c:pt>
                <c:pt idx="11596">
                  <c:v>1.5</c:v>
                </c:pt>
                <c:pt idx="11597">
                  <c:v>1.75</c:v>
                </c:pt>
                <c:pt idx="11598">
                  <c:v>3.5</c:v>
                </c:pt>
                <c:pt idx="11599">
                  <c:v>3.25</c:v>
                </c:pt>
                <c:pt idx="11600">
                  <c:v>2</c:v>
                </c:pt>
                <c:pt idx="11601">
                  <c:v>1.75</c:v>
                </c:pt>
                <c:pt idx="11602">
                  <c:v>3.25</c:v>
                </c:pt>
                <c:pt idx="11603">
                  <c:v>2.5</c:v>
                </c:pt>
                <c:pt idx="11604">
                  <c:v>2.5</c:v>
                </c:pt>
                <c:pt idx="11605">
                  <c:v>1.5</c:v>
                </c:pt>
                <c:pt idx="11606">
                  <c:v>2.5</c:v>
                </c:pt>
                <c:pt idx="11607">
                  <c:v>2.5</c:v>
                </c:pt>
                <c:pt idx="11608">
                  <c:v>2.5</c:v>
                </c:pt>
                <c:pt idx="11609">
                  <c:v>2.75</c:v>
                </c:pt>
                <c:pt idx="11610">
                  <c:v>1.5</c:v>
                </c:pt>
                <c:pt idx="11611">
                  <c:v>2.5</c:v>
                </c:pt>
                <c:pt idx="11612">
                  <c:v>1.5</c:v>
                </c:pt>
                <c:pt idx="11613">
                  <c:v>1</c:v>
                </c:pt>
                <c:pt idx="11614">
                  <c:v>2.5</c:v>
                </c:pt>
                <c:pt idx="11615">
                  <c:v>2.5</c:v>
                </c:pt>
                <c:pt idx="11616">
                  <c:v>2.75</c:v>
                </c:pt>
                <c:pt idx="11617">
                  <c:v>1.5</c:v>
                </c:pt>
                <c:pt idx="11618">
                  <c:v>3.25</c:v>
                </c:pt>
                <c:pt idx="11619">
                  <c:v>1</c:v>
                </c:pt>
                <c:pt idx="11620">
                  <c:v>3.25</c:v>
                </c:pt>
                <c:pt idx="11621">
                  <c:v>1</c:v>
                </c:pt>
                <c:pt idx="11622">
                  <c:v>1.75</c:v>
                </c:pt>
                <c:pt idx="11623">
                  <c:v>2</c:v>
                </c:pt>
                <c:pt idx="11624">
                  <c:v>2.25</c:v>
                </c:pt>
                <c:pt idx="11625">
                  <c:v>1.75</c:v>
                </c:pt>
                <c:pt idx="11626">
                  <c:v>1</c:v>
                </c:pt>
                <c:pt idx="11627">
                  <c:v>1.5</c:v>
                </c:pt>
                <c:pt idx="11628">
                  <c:v>1</c:v>
                </c:pt>
                <c:pt idx="11629">
                  <c:v>1.5</c:v>
                </c:pt>
                <c:pt idx="11630">
                  <c:v>2.5</c:v>
                </c:pt>
                <c:pt idx="11631">
                  <c:v>2.75</c:v>
                </c:pt>
                <c:pt idx="11632">
                  <c:v>1.75</c:v>
                </c:pt>
                <c:pt idx="11633">
                  <c:v>1</c:v>
                </c:pt>
                <c:pt idx="11634">
                  <c:v>1</c:v>
                </c:pt>
                <c:pt idx="11635">
                  <c:v>2</c:v>
                </c:pt>
                <c:pt idx="11636">
                  <c:v>2</c:v>
                </c:pt>
                <c:pt idx="11637">
                  <c:v>1</c:v>
                </c:pt>
                <c:pt idx="11638">
                  <c:v>1.75</c:v>
                </c:pt>
                <c:pt idx="11639">
                  <c:v>1</c:v>
                </c:pt>
                <c:pt idx="11640">
                  <c:v>1</c:v>
                </c:pt>
                <c:pt idx="11641">
                  <c:v>1.5</c:v>
                </c:pt>
                <c:pt idx="11642">
                  <c:v>2.75</c:v>
                </c:pt>
                <c:pt idx="11643">
                  <c:v>2</c:v>
                </c:pt>
                <c:pt idx="11644">
                  <c:v>2.5</c:v>
                </c:pt>
                <c:pt idx="11645">
                  <c:v>2.5</c:v>
                </c:pt>
                <c:pt idx="11646">
                  <c:v>1.75</c:v>
                </c:pt>
                <c:pt idx="11647">
                  <c:v>1.5</c:v>
                </c:pt>
                <c:pt idx="11648">
                  <c:v>1</c:v>
                </c:pt>
                <c:pt idx="11649">
                  <c:v>2.5</c:v>
                </c:pt>
                <c:pt idx="11650">
                  <c:v>2.5</c:v>
                </c:pt>
                <c:pt idx="11651">
                  <c:v>2.5</c:v>
                </c:pt>
                <c:pt idx="11652">
                  <c:v>2.25</c:v>
                </c:pt>
                <c:pt idx="11653">
                  <c:v>1.75</c:v>
                </c:pt>
                <c:pt idx="11654">
                  <c:v>1</c:v>
                </c:pt>
                <c:pt idx="11655">
                  <c:v>2.5</c:v>
                </c:pt>
                <c:pt idx="11656">
                  <c:v>0.75</c:v>
                </c:pt>
                <c:pt idx="11657">
                  <c:v>2.5</c:v>
                </c:pt>
                <c:pt idx="11658">
                  <c:v>2</c:v>
                </c:pt>
                <c:pt idx="11659">
                  <c:v>2</c:v>
                </c:pt>
                <c:pt idx="11660">
                  <c:v>1</c:v>
                </c:pt>
                <c:pt idx="11661">
                  <c:v>1</c:v>
                </c:pt>
                <c:pt idx="11662">
                  <c:v>2.75</c:v>
                </c:pt>
                <c:pt idx="11663">
                  <c:v>1.75</c:v>
                </c:pt>
                <c:pt idx="11664">
                  <c:v>2</c:v>
                </c:pt>
                <c:pt idx="11665">
                  <c:v>2.25</c:v>
                </c:pt>
                <c:pt idx="11666">
                  <c:v>2.75</c:v>
                </c:pt>
                <c:pt idx="11667">
                  <c:v>1.75</c:v>
                </c:pt>
                <c:pt idx="11668">
                  <c:v>2.5</c:v>
                </c:pt>
                <c:pt idx="11669">
                  <c:v>1.75</c:v>
                </c:pt>
                <c:pt idx="11670">
                  <c:v>1.5</c:v>
                </c:pt>
                <c:pt idx="11671">
                  <c:v>2.25</c:v>
                </c:pt>
                <c:pt idx="11672">
                  <c:v>2.5</c:v>
                </c:pt>
                <c:pt idx="11673">
                  <c:v>3.5</c:v>
                </c:pt>
                <c:pt idx="11674">
                  <c:v>0.5</c:v>
                </c:pt>
                <c:pt idx="11675">
                  <c:v>2.5</c:v>
                </c:pt>
                <c:pt idx="11676">
                  <c:v>3.25</c:v>
                </c:pt>
                <c:pt idx="11677">
                  <c:v>1</c:v>
                </c:pt>
                <c:pt idx="11678">
                  <c:v>1</c:v>
                </c:pt>
                <c:pt idx="11679">
                  <c:v>2.75</c:v>
                </c:pt>
                <c:pt idx="11680">
                  <c:v>3.75</c:v>
                </c:pt>
                <c:pt idx="11681">
                  <c:v>1.75</c:v>
                </c:pt>
                <c:pt idx="11682">
                  <c:v>2.5</c:v>
                </c:pt>
                <c:pt idx="11683">
                  <c:v>1.5</c:v>
                </c:pt>
                <c:pt idx="11684">
                  <c:v>2.5</c:v>
                </c:pt>
                <c:pt idx="11685">
                  <c:v>4.25</c:v>
                </c:pt>
                <c:pt idx="11686">
                  <c:v>2.25</c:v>
                </c:pt>
                <c:pt idx="11687">
                  <c:v>1.5</c:v>
                </c:pt>
                <c:pt idx="11688">
                  <c:v>1.75</c:v>
                </c:pt>
                <c:pt idx="11689">
                  <c:v>1</c:v>
                </c:pt>
                <c:pt idx="11690">
                  <c:v>1</c:v>
                </c:pt>
                <c:pt idx="11691">
                  <c:v>1.5</c:v>
                </c:pt>
                <c:pt idx="11692">
                  <c:v>3</c:v>
                </c:pt>
                <c:pt idx="11693">
                  <c:v>2.5</c:v>
                </c:pt>
                <c:pt idx="11694">
                  <c:v>2</c:v>
                </c:pt>
                <c:pt idx="11695">
                  <c:v>3.25</c:v>
                </c:pt>
                <c:pt idx="11696">
                  <c:v>2</c:v>
                </c:pt>
                <c:pt idx="11697">
                  <c:v>3</c:v>
                </c:pt>
                <c:pt idx="11698">
                  <c:v>1</c:v>
                </c:pt>
                <c:pt idx="11699">
                  <c:v>2.5</c:v>
                </c:pt>
                <c:pt idx="11700">
                  <c:v>2.5</c:v>
                </c:pt>
                <c:pt idx="11701">
                  <c:v>1.5</c:v>
                </c:pt>
                <c:pt idx="11702">
                  <c:v>2.25</c:v>
                </c:pt>
                <c:pt idx="11703">
                  <c:v>3</c:v>
                </c:pt>
                <c:pt idx="11704">
                  <c:v>2.25</c:v>
                </c:pt>
                <c:pt idx="11705">
                  <c:v>1</c:v>
                </c:pt>
                <c:pt idx="11706">
                  <c:v>1.5</c:v>
                </c:pt>
                <c:pt idx="11707">
                  <c:v>1.75</c:v>
                </c:pt>
                <c:pt idx="11708">
                  <c:v>2.5</c:v>
                </c:pt>
                <c:pt idx="11709">
                  <c:v>2.5</c:v>
                </c:pt>
                <c:pt idx="11710">
                  <c:v>1.5</c:v>
                </c:pt>
                <c:pt idx="11711">
                  <c:v>2.25</c:v>
                </c:pt>
                <c:pt idx="11712">
                  <c:v>1.75</c:v>
                </c:pt>
                <c:pt idx="11713">
                  <c:v>1</c:v>
                </c:pt>
                <c:pt idx="11714">
                  <c:v>2.25</c:v>
                </c:pt>
                <c:pt idx="11715">
                  <c:v>2.25</c:v>
                </c:pt>
                <c:pt idx="11716">
                  <c:v>2.5</c:v>
                </c:pt>
                <c:pt idx="11717">
                  <c:v>1</c:v>
                </c:pt>
                <c:pt idx="11718">
                  <c:v>2</c:v>
                </c:pt>
                <c:pt idx="11719">
                  <c:v>2.75</c:v>
                </c:pt>
                <c:pt idx="11720">
                  <c:v>1.75</c:v>
                </c:pt>
                <c:pt idx="11721">
                  <c:v>2.5</c:v>
                </c:pt>
                <c:pt idx="11722">
                  <c:v>2.75</c:v>
                </c:pt>
                <c:pt idx="11723">
                  <c:v>1.75</c:v>
                </c:pt>
                <c:pt idx="11724">
                  <c:v>1.75</c:v>
                </c:pt>
                <c:pt idx="11725">
                  <c:v>2.5</c:v>
                </c:pt>
                <c:pt idx="11726">
                  <c:v>1.75</c:v>
                </c:pt>
                <c:pt idx="11727">
                  <c:v>3</c:v>
                </c:pt>
                <c:pt idx="11728">
                  <c:v>3.25</c:v>
                </c:pt>
                <c:pt idx="11729">
                  <c:v>2.5</c:v>
                </c:pt>
                <c:pt idx="11730">
                  <c:v>2.75</c:v>
                </c:pt>
                <c:pt idx="11731">
                  <c:v>1</c:v>
                </c:pt>
                <c:pt idx="11732">
                  <c:v>2.5</c:v>
                </c:pt>
                <c:pt idx="11733">
                  <c:v>1</c:v>
                </c:pt>
                <c:pt idx="11734">
                  <c:v>2.25</c:v>
                </c:pt>
                <c:pt idx="11735">
                  <c:v>2.5</c:v>
                </c:pt>
                <c:pt idx="11736">
                  <c:v>2.75</c:v>
                </c:pt>
                <c:pt idx="11737">
                  <c:v>1.75</c:v>
                </c:pt>
                <c:pt idx="11738">
                  <c:v>1.75</c:v>
                </c:pt>
                <c:pt idx="11739">
                  <c:v>1</c:v>
                </c:pt>
                <c:pt idx="11740">
                  <c:v>1</c:v>
                </c:pt>
                <c:pt idx="11741">
                  <c:v>2</c:v>
                </c:pt>
                <c:pt idx="11742">
                  <c:v>4.5</c:v>
                </c:pt>
                <c:pt idx="11743">
                  <c:v>1.75</c:v>
                </c:pt>
                <c:pt idx="11744">
                  <c:v>2</c:v>
                </c:pt>
                <c:pt idx="11745">
                  <c:v>2.5</c:v>
                </c:pt>
                <c:pt idx="11746">
                  <c:v>2.5</c:v>
                </c:pt>
                <c:pt idx="11747">
                  <c:v>2</c:v>
                </c:pt>
                <c:pt idx="11748">
                  <c:v>4.5</c:v>
                </c:pt>
                <c:pt idx="11749">
                  <c:v>2.25</c:v>
                </c:pt>
                <c:pt idx="11750">
                  <c:v>1</c:v>
                </c:pt>
                <c:pt idx="11751">
                  <c:v>1</c:v>
                </c:pt>
                <c:pt idx="11752">
                  <c:v>2.5</c:v>
                </c:pt>
                <c:pt idx="11753">
                  <c:v>4.25</c:v>
                </c:pt>
                <c:pt idx="11754">
                  <c:v>1</c:v>
                </c:pt>
                <c:pt idx="11755">
                  <c:v>2</c:v>
                </c:pt>
                <c:pt idx="11756">
                  <c:v>2.5</c:v>
                </c:pt>
                <c:pt idx="11757">
                  <c:v>2.25</c:v>
                </c:pt>
                <c:pt idx="11758">
                  <c:v>3</c:v>
                </c:pt>
                <c:pt idx="11759">
                  <c:v>1</c:v>
                </c:pt>
                <c:pt idx="11760">
                  <c:v>2.75</c:v>
                </c:pt>
                <c:pt idx="11761">
                  <c:v>2.5</c:v>
                </c:pt>
                <c:pt idx="11762">
                  <c:v>1.5</c:v>
                </c:pt>
                <c:pt idx="11763">
                  <c:v>3.5</c:v>
                </c:pt>
                <c:pt idx="11764">
                  <c:v>2.25</c:v>
                </c:pt>
                <c:pt idx="11765">
                  <c:v>3</c:v>
                </c:pt>
                <c:pt idx="11766">
                  <c:v>2</c:v>
                </c:pt>
                <c:pt idx="11767">
                  <c:v>3.25</c:v>
                </c:pt>
                <c:pt idx="11768">
                  <c:v>2.5</c:v>
                </c:pt>
                <c:pt idx="11769">
                  <c:v>2.25</c:v>
                </c:pt>
                <c:pt idx="11770">
                  <c:v>3.25</c:v>
                </c:pt>
                <c:pt idx="11771">
                  <c:v>1.75</c:v>
                </c:pt>
                <c:pt idx="11772">
                  <c:v>1.75</c:v>
                </c:pt>
                <c:pt idx="11773">
                  <c:v>1</c:v>
                </c:pt>
                <c:pt idx="11774">
                  <c:v>1.5</c:v>
                </c:pt>
                <c:pt idx="11775">
                  <c:v>1.5</c:v>
                </c:pt>
                <c:pt idx="11776">
                  <c:v>1.5</c:v>
                </c:pt>
                <c:pt idx="11777">
                  <c:v>2.5</c:v>
                </c:pt>
                <c:pt idx="11778">
                  <c:v>1.75</c:v>
                </c:pt>
                <c:pt idx="11779">
                  <c:v>2.5</c:v>
                </c:pt>
                <c:pt idx="11780">
                  <c:v>1</c:v>
                </c:pt>
                <c:pt idx="11781">
                  <c:v>1.75</c:v>
                </c:pt>
                <c:pt idx="11782">
                  <c:v>2.25</c:v>
                </c:pt>
                <c:pt idx="11783">
                  <c:v>1.5</c:v>
                </c:pt>
                <c:pt idx="11784">
                  <c:v>1.5</c:v>
                </c:pt>
                <c:pt idx="11785">
                  <c:v>2</c:v>
                </c:pt>
                <c:pt idx="11786">
                  <c:v>1</c:v>
                </c:pt>
                <c:pt idx="11787">
                  <c:v>3.5</c:v>
                </c:pt>
                <c:pt idx="11788">
                  <c:v>2.25</c:v>
                </c:pt>
                <c:pt idx="11789">
                  <c:v>1.5</c:v>
                </c:pt>
                <c:pt idx="11790">
                  <c:v>1.5</c:v>
                </c:pt>
                <c:pt idx="11791">
                  <c:v>3.25</c:v>
                </c:pt>
                <c:pt idx="11792">
                  <c:v>2.5</c:v>
                </c:pt>
                <c:pt idx="11793">
                  <c:v>1</c:v>
                </c:pt>
                <c:pt idx="11794">
                  <c:v>2.5</c:v>
                </c:pt>
                <c:pt idx="11795">
                  <c:v>3.25</c:v>
                </c:pt>
                <c:pt idx="11796">
                  <c:v>1</c:v>
                </c:pt>
                <c:pt idx="11797">
                  <c:v>2.25</c:v>
                </c:pt>
                <c:pt idx="11798">
                  <c:v>3.25</c:v>
                </c:pt>
                <c:pt idx="11799">
                  <c:v>2.5</c:v>
                </c:pt>
                <c:pt idx="11800">
                  <c:v>2.5</c:v>
                </c:pt>
                <c:pt idx="11801">
                  <c:v>1.75</c:v>
                </c:pt>
                <c:pt idx="11802">
                  <c:v>2</c:v>
                </c:pt>
                <c:pt idx="11803">
                  <c:v>2</c:v>
                </c:pt>
                <c:pt idx="11804">
                  <c:v>2.25</c:v>
                </c:pt>
                <c:pt idx="11805">
                  <c:v>2.75</c:v>
                </c:pt>
                <c:pt idx="11806">
                  <c:v>2.5</c:v>
                </c:pt>
                <c:pt idx="11807">
                  <c:v>2.5</c:v>
                </c:pt>
                <c:pt idx="11808">
                  <c:v>1</c:v>
                </c:pt>
                <c:pt idx="11809">
                  <c:v>2.25</c:v>
                </c:pt>
                <c:pt idx="11810">
                  <c:v>1.75</c:v>
                </c:pt>
                <c:pt idx="11811">
                  <c:v>1</c:v>
                </c:pt>
                <c:pt idx="11812">
                  <c:v>1</c:v>
                </c:pt>
                <c:pt idx="11813">
                  <c:v>2.5</c:v>
                </c:pt>
                <c:pt idx="11814">
                  <c:v>1.5</c:v>
                </c:pt>
                <c:pt idx="11815">
                  <c:v>2</c:v>
                </c:pt>
                <c:pt idx="11816">
                  <c:v>1</c:v>
                </c:pt>
                <c:pt idx="11817">
                  <c:v>2.25</c:v>
                </c:pt>
                <c:pt idx="11818">
                  <c:v>1</c:v>
                </c:pt>
                <c:pt idx="11819">
                  <c:v>1</c:v>
                </c:pt>
                <c:pt idx="11820">
                  <c:v>1.75</c:v>
                </c:pt>
                <c:pt idx="11821">
                  <c:v>1</c:v>
                </c:pt>
                <c:pt idx="11822">
                  <c:v>2.5</c:v>
                </c:pt>
                <c:pt idx="11823">
                  <c:v>1.5</c:v>
                </c:pt>
                <c:pt idx="11824">
                  <c:v>2</c:v>
                </c:pt>
                <c:pt idx="11825">
                  <c:v>2.5</c:v>
                </c:pt>
                <c:pt idx="11826">
                  <c:v>1.75</c:v>
                </c:pt>
                <c:pt idx="11827">
                  <c:v>1</c:v>
                </c:pt>
                <c:pt idx="11828">
                  <c:v>2.25</c:v>
                </c:pt>
                <c:pt idx="11829">
                  <c:v>3.5</c:v>
                </c:pt>
                <c:pt idx="11830">
                  <c:v>2</c:v>
                </c:pt>
                <c:pt idx="11831">
                  <c:v>1.75</c:v>
                </c:pt>
                <c:pt idx="11832">
                  <c:v>2</c:v>
                </c:pt>
                <c:pt idx="11833">
                  <c:v>1.5</c:v>
                </c:pt>
                <c:pt idx="11834">
                  <c:v>2.5</c:v>
                </c:pt>
                <c:pt idx="11835">
                  <c:v>3</c:v>
                </c:pt>
                <c:pt idx="11836">
                  <c:v>1</c:v>
                </c:pt>
                <c:pt idx="11837">
                  <c:v>3.25</c:v>
                </c:pt>
                <c:pt idx="11838">
                  <c:v>1.75</c:v>
                </c:pt>
                <c:pt idx="11839">
                  <c:v>2</c:v>
                </c:pt>
                <c:pt idx="11840">
                  <c:v>1.75</c:v>
                </c:pt>
                <c:pt idx="11841">
                  <c:v>2</c:v>
                </c:pt>
                <c:pt idx="11842">
                  <c:v>2.5</c:v>
                </c:pt>
                <c:pt idx="11843">
                  <c:v>3.25</c:v>
                </c:pt>
                <c:pt idx="11844">
                  <c:v>3.5</c:v>
                </c:pt>
                <c:pt idx="11845">
                  <c:v>2.25</c:v>
                </c:pt>
                <c:pt idx="11846">
                  <c:v>2.25</c:v>
                </c:pt>
                <c:pt idx="11847">
                  <c:v>3</c:v>
                </c:pt>
                <c:pt idx="11848">
                  <c:v>2.25</c:v>
                </c:pt>
                <c:pt idx="11849">
                  <c:v>3</c:v>
                </c:pt>
                <c:pt idx="11850">
                  <c:v>2.5</c:v>
                </c:pt>
                <c:pt idx="11851">
                  <c:v>2.5</c:v>
                </c:pt>
                <c:pt idx="11852">
                  <c:v>1</c:v>
                </c:pt>
                <c:pt idx="11853">
                  <c:v>2.5</c:v>
                </c:pt>
                <c:pt idx="11854">
                  <c:v>2.25</c:v>
                </c:pt>
                <c:pt idx="11855">
                  <c:v>2.75</c:v>
                </c:pt>
                <c:pt idx="11856">
                  <c:v>1</c:v>
                </c:pt>
                <c:pt idx="11857">
                  <c:v>2.25</c:v>
                </c:pt>
                <c:pt idx="11858">
                  <c:v>2.5</c:v>
                </c:pt>
                <c:pt idx="11859">
                  <c:v>1</c:v>
                </c:pt>
                <c:pt idx="11860">
                  <c:v>2</c:v>
                </c:pt>
                <c:pt idx="11861">
                  <c:v>1.5</c:v>
                </c:pt>
                <c:pt idx="11862">
                  <c:v>2</c:v>
                </c:pt>
                <c:pt idx="11863">
                  <c:v>2.5</c:v>
                </c:pt>
                <c:pt idx="11864">
                  <c:v>1</c:v>
                </c:pt>
                <c:pt idx="11865">
                  <c:v>2.75</c:v>
                </c:pt>
                <c:pt idx="11866">
                  <c:v>1</c:v>
                </c:pt>
                <c:pt idx="11867">
                  <c:v>1</c:v>
                </c:pt>
                <c:pt idx="11868">
                  <c:v>1</c:v>
                </c:pt>
                <c:pt idx="11869">
                  <c:v>1.5</c:v>
                </c:pt>
                <c:pt idx="11870">
                  <c:v>3.5</c:v>
                </c:pt>
                <c:pt idx="11871">
                  <c:v>3.25</c:v>
                </c:pt>
                <c:pt idx="11872">
                  <c:v>2.25</c:v>
                </c:pt>
                <c:pt idx="11873">
                  <c:v>3.5</c:v>
                </c:pt>
                <c:pt idx="11874">
                  <c:v>2.5</c:v>
                </c:pt>
                <c:pt idx="11875">
                  <c:v>1.75</c:v>
                </c:pt>
                <c:pt idx="11876">
                  <c:v>3.25</c:v>
                </c:pt>
                <c:pt idx="11877">
                  <c:v>1.75</c:v>
                </c:pt>
                <c:pt idx="11878">
                  <c:v>3.5</c:v>
                </c:pt>
                <c:pt idx="11879">
                  <c:v>2.5</c:v>
                </c:pt>
                <c:pt idx="11880">
                  <c:v>2.75</c:v>
                </c:pt>
                <c:pt idx="11881">
                  <c:v>2.5</c:v>
                </c:pt>
                <c:pt idx="11882">
                  <c:v>1.75</c:v>
                </c:pt>
                <c:pt idx="11883">
                  <c:v>4</c:v>
                </c:pt>
                <c:pt idx="11884">
                  <c:v>1.5</c:v>
                </c:pt>
                <c:pt idx="11885">
                  <c:v>1</c:v>
                </c:pt>
                <c:pt idx="11886">
                  <c:v>2</c:v>
                </c:pt>
                <c:pt idx="11887">
                  <c:v>1</c:v>
                </c:pt>
                <c:pt idx="11888">
                  <c:v>1.75</c:v>
                </c:pt>
                <c:pt idx="11889">
                  <c:v>1</c:v>
                </c:pt>
                <c:pt idx="11890">
                  <c:v>1</c:v>
                </c:pt>
                <c:pt idx="11891">
                  <c:v>2.5</c:v>
                </c:pt>
                <c:pt idx="11892">
                  <c:v>1.75</c:v>
                </c:pt>
                <c:pt idx="11893">
                  <c:v>3</c:v>
                </c:pt>
                <c:pt idx="11894">
                  <c:v>1.75</c:v>
                </c:pt>
                <c:pt idx="11895">
                  <c:v>1</c:v>
                </c:pt>
                <c:pt idx="11896">
                  <c:v>2.5</c:v>
                </c:pt>
                <c:pt idx="11897">
                  <c:v>2.5</c:v>
                </c:pt>
                <c:pt idx="11898">
                  <c:v>1.75</c:v>
                </c:pt>
                <c:pt idx="11899">
                  <c:v>2.5</c:v>
                </c:pt>
                <c:pt idx="11900">
                  <c:v>2.5</c:v>
                </c:pt>
                <c:pt idx="11901">
                  <c:v>1.75</c:v>
                </c:pt>
                <c:pt idx="11902">
                  <c:v>3.5</c:v>
                </c:pt>
                <c:pt idx="11903">
                  <c:v>1.5</c:v>
                </c:pt>
                <c:pt idx="11904">
                  <c:v>1</c:v>
                </c:pt>
                <c:pt idx="11905">
                  <c:v>2.5</c:v>
                </c:pt>
                <c:pt idx="11906">
                  <c:v>2.75</c:v>
                </c:pt>
                <c:pt idx="11907">
                  <c:v>2.5</c:v>
                </c:pt>
                <c:pt idx="11908">
                  <c:v>2.75</c:v>
                </c:pt>
                <c:pt idx="11909">
                  <c:v>4</c:v>
                </c:pt>
                <c:pt idx="11910">
                  <c:v>3.5</c:v>
                </c:pt>
                <c:pt idx="11911">
                  <c:v>1.75</c:v>
                </c:pt>
                <c:pt idx="11912">
                  <c:v>2.5</c:v>
                </c:pt>
                <c:pt idx="11913">
                  <c:v>2</c:v>
                </c:pt>
                <c:pt idx="11914">
                  <c:v>2.5</c:v>
                </c:pt>
                <c:pt idx="11915">
                  <c:v>2.5</c:v>
                </c:pt>
                <c:pt idx="11916">
                  <c:v>1</c:v>
                </c:pt>
                <c:pt idx="11917">
                  <c:v>3.25</c:v>
                </c:pt>
                <c:pt idx="11918">
                  <c:v>2.5</c:v>
                </c:pt>
                <c:pt idx="11919">
                  <c:v>2.5</c:v>
                </c:pt>
                <c:pt idx="11920">
                  <c:v>2.5</c:v>
                </c:pt>
                <c:pt idx="11921">
                  <c:v>1</c:v>
                </c:pt>
                <c:pt idx="11922">
                  <c:v>2.75</c:v>
                </c:pt>
                <c:pt idx="11923">
                  <c:v>2.5</c:v>
                </c:pt>
                <c:pt idx="11924">
                  <c:v>3</c:v>
                </c:pt>
                <c:pt idx="11925">
                  <c:v>2.25</c:v>
                </c:pt>
                <c:pt idx="11926">
                  <c:v>2.5</c:v>
                </c:pt>
                <c:pt idx="11927">
                  <c:v>2.5</c:v>
                </c:pt>
                <c:pt idx="11928">
                  <c:v>2.75</c:v>
                </c:pt>
                <c:pt idx="11929">
                  <c:v>1</c:v>
                </c:pt>
                <c:pt idx="11930">
                  <c:v>2</c:v>
                </c:pt>
                <c:pt idx="11931">
                  <c:v>2</c:v>
                </c:pt>
                <c:pt idx="11932">
                  <c:v>1</c:v>
                </c:pt>
                <c:pt idx="11933">
                  <c:v>2.5</c:v>
                </c:pt>
                <c:pt idx="11934">
                  <c:v>2.75</c:v>
                </c:pt>
                <c:pt idx="11935">
                  <c:v>1.75</c:v>
                </c:pt>
                <c:pt idx="11936">
                  <c:v>2.5</c:v>
                </c:pt>
                <c:pt idx="11937">
                  <c:v>1.75</c:v>
                </c:pt>
                <c:pt idx="11938">
                  <c:v>1</c:v>
                </c:pt>
                <c:pt idx="11939">
                  <c:v>2.25</c:v>
                </c:pt>
                <c:pt idx="11940">
                  <c:v>2</c:v>
                </c:pt>
                <c:pt idx="11941">
                  <c:v>2</c:v>
                </c:pt>
                <c:pt idx="11942">
                  <c:v>2.5</c:v>
                </c:pt>
                <c:pt idx="11943">
                  <c:v>2.5</c:v>
                </c:pt>
                <c:pt idx="11944">
                  <c:v>2.75</c:v>
                </c:pt>
                <c:pt idx="11945">
                  <c:v>3.25</c:v>
                </c:pt>
                <c:pt idx="11946">
                  <c:v>2.25</c:v>
                </c:pt>
                <c:pt idx="11947">
                  <c:v>3</c:v>
                </c:pt>
                <c:pt idx="11948">
                  <c:v>1.5</c:v>
                </c:pt>
                <c:pt idx="11949">
                  <c:v>2.5</c:v>
                </c:pt>
                <c:pt idx="11950">
                  <c:v>2.75</c:v>
                </c:pt>
                <c:pt idx="11951">
                  <c:v>1.75</c:v>
                </c:pt>
                <c:pt idx="11952">
                  <c:v>3</c:v>
                </c:pt>
                <c:pt idx="11953">
                  <c:v>2.5</c:v>
                </c:pt>
                <c:pt idx="11954">
                  <c:v>1.75</c:v>
                </c:pt>
                <c:pt idx="11955">
                  <c:v>3.5</c:v>
                </c:pt>
                <c:pt idx="11956">
                  <c:v>1</c:v>
                </c:pt>
                <c:pt idx="11957">
                  <c:v>1.5</c:v>
                </c:pt>
                <c:pt idx="11958">
                  <c:v>2.5</c:v>
                </c:pt>
                <c:pt idx="11959">
                  <c:v>2.5</c:v>
                </c:pt>
                <c:pt idx="11960">
                  <c:v>2.75</c:v>
                </c:pt>
                <c:pt idx="11961">
                  <c:v>2.5</c:v>
                </c:pt>
                <c:pt idx="11962">
                  <c:v>1</c:v>
                </c:pt>
                <c:pt idx="11963">
                  <c:v>2.5</c:v>
                </c:pt>
                <c:pt idx="11964">
                  <c:v>1.5</c:v>
                </c:pt>
                <c:pt idx="11965">
                  <c:v>1.75</c:v>
                </c:pt>
                <c:pt idx="11966">
                  <c:v>2</c:v>
                </c:pt>
                <c:pt idx="11967">
                  <c:v>1</c:v>
                </c:pt>
                <c:pt idx="11968">
                  <c:v>2.5</c:v>
                </c:pt>
                <c:pt idx="11969">
                  <c:v>1</c:v>
                </c:pt>
                <c:pt idx="11970">
                  <c:v>1.75</c:v>
                </c:pt>
                <c:pt idx="11971">
                  <c:v>3</c:v>
                </c:pt>
                <c:pt idx="11972">
                  <c:v>2.5</c:v>
                </c:pt>
                <c:pt idx="11973">
                  <c:v>2.5</c:v>
                </c:pt>
                <c:pt idx="11974">
                  <c:v>1.5</c:v>
                </c:pt>
                <c:pt idx="11975">
                  <c:v>3.75</c:v>
                </c:pt>
                <c:pt idx="11976">
                  <c:v>2.5</c:v>
                </c:pt>
                <c:pt idx="11977">
                  <c:v>1.75</c:v>
                </c:pt>
                <c:pt idx="11978">
                  <c:v>4.5</c:v>
                </c:pt>
                <c:pt idx="11979">
                  <c:v>1.75</c:v>
                </c:pt>
                <c:pt idx="11980">
                  <c:v>4.5</c:v>
                </c:pt>
                <c:pt idx="11981">
                  <c:v>1.75</c:v>
                </c:pt>
                <c:pt idx="11982">
                  <c:v>1.5</c:v>
                </c:pt>
                <c:pt idx="11983">
                  <c:v>1.75</c:v>
                </c:pt>
                <c:pt idx="11984">
                  <c:v>2.25</c:v>
                </c:pt>
                <c:pt idx="11985">
                  <c:v>2</c:v>
                </c:pt>
                <c:pt idx="11986">
                  <c:v>1.5</c:v>
                </c:pt>
                <c:pt idx="11987">
                  <c:v>2.5</c:v>
                </c:pt>
                <c:pt idx="11988">
                  <c:v>1</c:v>
                </c:pt>
                <c:pt idx="11989">
                  <c:v>2.75</c:v>
                </c:pt>
                <c:pt idx="11990">
                  <c:v>2.25</c:v>
                </c:pt>
                <c:pt idx="11991">
                  <c:v>3</c:v>
                </c:pt>
                <c:pt idx="11992">
                  <c:v>2.5</c:v>
                </c:pt>
                <c:pt idx="11993">
                  <c:v>1.75</c:v>
                </c:pt>
                <c:pt idx="11994">
                  <c:v>1</c:v>
                </c:pt>
                <c:pt idx="11995">
                  <c:v>1.75</c:v>
                </c:pt>
                <c:pt idx="11996">
                  <c:v>1</c:v>
                </c:pt>
                <c:pt idx="11997">
                  <c:v>1.75</c:v>
                </c:pt>
                <c:pt idx="11998">
                  <c:v>3</c:v>
                </c:pt>
                <c:pt idx="11999">
                  <c:v>2.5</c:v>
                </c:pt>
                <c:pt idx="12000">
                  <c:v>3.5</c:v>
                </c:pt>
                <c:pt idx="12001">
                  <c:v>1.5</c:v>
                </c:pt>
                <c:pt idx="12002">
                  <c:v>2.5</c:v>
                </c:pt>
                <c:pt idx="12003">
                  <c:v>2.5</c:v>
                </c:pt>
                <c:pt idx="12004">
                  <c:v>1.75</c:v>
                </c:pt>
                <c:pt idx="12005">
                  <c:v>1.75</c:v>
                </c:pt>
                <c:pt idx="12006">
                  <c:v>2.25</c:v>
                </c:pt>
                <c:pt idx="12007">
                  <c:v>1.75</c:v>
                </c:pt>
                <c:pt idx="12008">
                  <c:v>1.5</c:v>
                </c:pt>
                <c:pt idx="12009">
                  <c:v>2.5</c:v>
                </c:pt>
                <c:pt idx="12010">
                  <c:v>1.75</c:v>
                </c:pt>
                <c:pt idx="12011">
                  <c:v>1.75</c:v>
                </c:pt>
                <c:pt idx="12012">
                  <c:v>1</c:v>
                </c:pt>
                <c:pt idx="12013">
                  <c:v>2.25</c:v>
                </c:pt>
                <c:pt idx="12014">
                  <c:v>1</c:v>
                </c:pt>
                <c:pt idx="12015">
                  <c:v>1</c:v>
                </c:pt>
                <c:pt idx="12016">
                  <c:v>2.5</c:v>
                </c:pt>
                <c:pt idx="12017">
                  <c:v>3.75</c:v>
                </c:pt>
                <c:pt idx="12018">
                  <c:v>1.75</c:v>
                </c:pt>
                <c:pt idx="12019">
                  <c:v>2.25</c:v>
                </c:pt>
                <c:pt idx="12020">
                  <c:v>2.5</c:v>
                </c:pt>
                <c:pt idx="12021">
                  <c:v>1</c:v>
                </c:pt>
                <c:pt idx="12022">
                  <c:v>2.5</c:v>
                </c:pt>
                <c:pt idx="12023">
                  <c:v>1.75</c:v>
                </c:pt>
                <c:pt idx="12024">
                  <c:v>1</c:v>
                </c:pt>
                <c:pt idx="12025">
                  <c:v>2</c:v>
                </c:pt>
                <c:pt idx="12026">
                  <c:v>1.75</c:v>
                </c:pt>
                <c:pt idx="12027">
                  <c:v>2.25</c:v>
                </c:pt>
                <c:pt idx="12028">
                  <c:v>1.75</c:v>
                </c:pt>
                <c:pt idx="12029">
                  <c:v>1</c:v>
                </c:pt>
                <c:pt idx="12030">
                  <c:v>2</c:v>
                </c:pt>
                <c:pt idx="12031">
                  <c:v>2</c:v>
                </c:pt>
                <c:pt idx="12032">
                  <c:v>2</c:v>
                </c:pt>
                <c:pt idx="12033">
                  <c:v>2</c:v>
                </c:pt>
                <c:pt idx="12034">
                  <c:v>2</c:v>
                </c:pt>
                <c:pt idx="12035">
                  <c:v>1.75</c:v>
                </c:pt>
                <c:pt idx="12036">
                  <c:v>2.5</c:v>
                </c:pt>
                <c:pt idx="12037">
                  <c:v>1.5</c:v>
                </c:pt>
                <c:pt idx="12038">
                  <c:v>2.5</c:v>
                </c:pt>
                <c:pt idx="12039">
                  <c:v>1.75</c:v>
                </c:pt>
                <c:pt idx="12040">
                  <c:v>1.75</c:v>
                </c:pt>
                <c:pt idx="12041">
                  <c:v>0.5</c:v>
                </c:pt>
                <c:pt idx="12042">
                  <c:v>2.5</c:v>
                </c:pt>
                <c:pt idx="12043">
                  <c:v>2.75</c:v>
                </c:pt>
                <c:pt idx="12044">
                  <c:v>2.75</c:v>
                </c:pt>
                <c:pt idx="12045">
                  <c:v>1.75</c:v>
                </c:pt>
                <c:pt idx="12046">
                  <c:v>2.5</c:v>
                </c:pt>
                <c:pt idx="12047">
                  <c:v>2</c:v>
                </c:pt>
                <c:pt idx="12048">
                  <c:v>2</c:v>
                </c:pt>
                <c:pt idx="12049">
                  <c:v>2.25</c:v>
                </c:pt>
                <c:pt idx="12050">
                  <c:v>0.75</c:v>
                </c:pt>
                <c:pt idx="12051">
                  <c:v>1.75</c:v>
                </c:pt>
                <c:pt idx="12052">
                  <c:v>1.75</c:v>
                </c:pt>
                <c:pt idx="12053">
                  <c:v>2</c:v>
                </c:pt>
                <c:pt idx="12054">
                  <c:v>1.5</c:v>
                </c:pt>
                <c:pt idx="12055">
                  <c:v>2.25</c:v>
                </c:pt>
                <c:pt idx="12056">
                  <c:v>1</c:v>
                </c:pt>
                <c:pt idx="12057">
                  <c:v>2.5</c:v>
                </c:pt>
                <c:pt idx="12058">
                  <c:v>1</c:v>
                </c:pt>
                <c:pt idx="12059">
                  <c:v>1.5</c:v>
                </c:pt>
                <c:pt idx="12060">
                  <c:v>2.25</c:v>
                </c:pt>
                <c:pt idx="12061">
                  <c:v>2.5</c:v>
                </c:pt>
                <c:pt idx="12062">
                  <c:v>2.5</c:v>
                </c:pt>
                <c:pt idx="12063">
                  <c:v>1</c:v>
                </c:pt>
                <c:pt idx="12064">
                  <c:v>1</c:v>
                </c:pt>
                <c:pt idx="12065">
                  <c:v>1.75</c:v>
                </c:pt>
                <c:pt idx="12066">
                  <c:v>1.75</c:v>
                </c:pt>
                <c:pt idx="12067">
                  <c:v>2.75</c:v>
                </c:pt>
                <c:pt idx="12068">
                  <c:v>2</c:v>
                </c:pt>
                <c:pt idx="12069">
                  <c:v>2</c:v>
                </c:pt>
                <c:pt idx="12070">
                  <c:v>1</c:v>
                </c:pt>
                <c:pt idx="12071">
                  <c:v>2.25</c:v>
                </c:pt>
                <c:pt idx="12072">
                  <c:v>3.25</c:v>
                </c:pt>
                <c:pt idx="12073">
                  <c:v>2</c:v>
                </c:pt>
                <c:pt idx="12074">
                  <c:v>3</c:v>
                </c:pt>
                <c:pt idx="12075">
                  <c:v>0.75</c:v>
                </c:pt>
                <c:pt idx="12076">
                  <c:v>2.5</c:v>
                </c:pt>
                <c:pt idx="12077">
                  <c:v>1.75</c:v>
                </c:pt>
                <c:pt idx="12078">
                  <c:v>2.5</c:v>
                </c:pt>
                <c:pt idx="12079">
                  <c:v>2.5</c:v>
                </c:pt>
                <c:pt idx="12080">
                  <c:v>2.75</c:v>
                </c:pt>
                <c:pt idx="12081">
                  <c:v>1.75</c:v>
                </c:pt>
                <c:pt idx="12082">
                  <c:v>1</c:v>
                </c:pt>
                <c:pt idx="12083">
                  <c:v>2.75</c:v>
                </c:pt>
                <c:pt idx="12084">
                  <c:v>1.5</c:v>
                </c:pt>
                <c:pt idx="12085">
                  <c:v>2.25</c:v>
                </c:pt>
                <c:pt idx="12086">
                  <c:v>1.75</c:v>
                </c:pt>
                <c:pt idx="12087">
                  <c:v>1.5</c:v>
                </c:pt>
                <c:pt idx="12088">
                  <c:v>2.5</c:v>
                </c:pt>
                <c:pt idx="12089">
                  <c:v>1.75</c:v>
                </c:pt>
                <c:pt idx="12090">
                  <c:v>1.75</c:v>
                </c:pt>
                <c:pt idx="12091">
                  <c:v>1</c:v>
                </c:pt>
                <c:pt idx="12092">
                  <c:v>1.5</c:v>
                </c:pt>
                <c:pt idx="12093">
                  <c:v>1</c:v>
                </c:pt>
                <c:pt idx="12094">
                  <c:v>2.5</c:v>
                </c:pt>
                <c:pt idx="12095">
                  <c:v>1.5</c:v>
                </c:pt>
                <c:pt idx="12096">
                  <c:v>2.5</c:v>
                </c:pt>
                <c:pt idx="12097">
                  <c:v>1</c:v>
                </c:pt>
                <c:pt idx="12098">
                  <c:v>1</c:v>
                </c:pt>
                <c:pt idx="12099">
                  <c:v>2.75</c:v>
                </c:pt>
                <c:pt idx="12100">
                  <c:v>3</c:v>
                </c:pt>
                <c:pt idx="12101">
                  <c:v>2.25</c:v>
                </c:pt>
                <c:pt idx="12102">
                  <c:v>2</c:v>
                </c:pt>
                <c:pt idx="12103">
                  <c:v>2.5</c:v>
                </c:pt>
                <c:pt idx="12104">
                  <c:v>4.25</c:v>
                </c:pt>
                <c:pt idx="12105">
                  <c:v>1</c:v>
                </c:pt>
                <c:pt idx="12106">
                  <c:v>2</c:v>
                </c:pt>
                <c:pt idx="12107">
                  <c:v>1.5</c:v>
                </c:pt>
                <c:pt idx="12108">
                  <c:v>1.75</c:v>
                </c:pt>
                <c:pt idx="12109">
                  <c:v>1.5</c:v>
                </c:pt>
                <c:pt idx="12110">
                  <c:v>1</c:v>
                </c:pt>
                <c:pt idx="12111">
                  <c:v>2.5</c:v>
                </c:pt>
                <c:pt idx="12112">
                  <c:v>1.5</c:v>
                </c:pt>
                <c:pt idx="12113">
                  <c:v>1.75</c:v>
                </c:pt>
                <c:pt idx="12114">
                  <c:v>1.5</c:v>
                </c:pt>
                <c:pt idx="12115">
                  <c:v>2.25</c:v>
                </c:pt>
                <c:pt idx="12116">
                  <c:v>1.75</c:v>
                </c:pt>
                <c:pt idx="12117">
                  <c:v>1.75</c:v>
                </c:pt>
                <c:pt idx="12118">
                  <c:v>1.75</c:v>
                </c:pt>
                <c:pt idx="12119">
                  <c:v>1.75</c:v>
                </c:pt>
                <c:pt idx="12120">
                  <c:v>2</c:v>
                </c:pt>
                <c:pt idx="12121">
                  <c:v>1</c:v>
                </c:pt>
                <c:pt idx="12122">
                  <c:v>1</c:v>
                </c:pt>
                <c:pt idx="12123">
                  <c:v>2.25</c:v>
                </c:pt>
                <c:pt idx="12124">
                  <c:v>1.75</c:v>
                </c:pt>
                <c:pt idx="12125">
                  <c:v>2.5</c:v>
                </c:pt>
                <c:pt idx="12126">
                  <c:v>2</c:v>
                </c:pt>
                <c:pt idx="12127">
                  <c:v>1</c:v>
                </c:pt>
                <c:pt idx="12128">
                  <c:v>1.5</c:v>
                </c:pt>
                <c:pt idx="12129">
                  <c:v>2.5</c:v>
                </c:pt>
                <c:pt idx="12130">
                  <c:v>1</c:v>
                </c:pt>
                <c:pt idx="12131">
                  <c:v>1.5</c:v>
                </c:pt>
                <c:pt idx="12132">
                  <c:v>1.5</c:v>
                </c:pt>
                <c:pt idx="12133">
                  <c:v>2.5</c:v>
                </c:pt>
                <c:pt idx="12134">
                  <c:v>3</c:v>
                </c:pt>
                <c:pt idx="12135">
                  <c:v>1</c:v>
                </c:pt>
                <c:pt idx="12136">
                  <c:v>2.5</c:v>
                </c:pt>
                <c:pt idx="12137">
                  <c:v>1.75</c:v>
                </c:pt>
                <c:pt idx="12138">
                  <c:v>1.75</c:v>
                </c:pt>
                <c:pt idx="12139">
                  <c:v>2.5</c:v>
                </c:pt>
                <c:pt idx="12140">
                  <c:v>1.75</c:v>
                </c:pt>
                <c:pt idx="12141">
                  <c:v>2</c:v>
                </c:pt>
                <c:pt idx="12142">
                  <c:v>2.5</c:v>
                </c:pt>
                <c:pt idx="12143">
                  <c:v>2.25</c:v>
                </c:pt>
                <c:pt idx="12144">
                  <c:v>2.5</c:v>
                </c:pt>
                <c:pt idx="12145">
                  <c:v>1</c:v>
                </c:pt>
                <c:pt idx="12146">
                  <c:v>1</c:v>
                </c:pt>
                <c:pt idx="12147">
                  <c:v>1.75</c:v>
                </c:pt>
                <c:pt idx="12148">
                  <c:v>1.5</c:v>
                </c:pt>
                <c:pt idx="12149">
                  <c:v>1.5</c:v>
                </c:pt>
                <c:pt idx="12150">
                  <c:v>1</c:v>
                </c:pt>
                <c:pt idx="12151">
                  <c:v>3.75</c:v>
                </c:pt>
                <c:pt idx="12152">
                  <c:v>1</c:v>
                </c:pt>
                <c:pt idx="12153">
                  <c:v>1.5</c:v>
                </c:pt>
                <c:pt idx="12154">
                  <c:v>2</c:v>
                </c:pt>
                <c:pt idx="12155">
                  <c:v>2.25</c:v>
                </c:pt>
                <c:pt idx="12156">
                  <c:v>1</c:v>
                </c:pt>
                <c:pt idx="12157">
                  <c:v>2.5</c:v>
                </c:pt>
                <c:pt idx="12158">
                  <c:v>2</c:v>
                </c:pt>
                <c:pt idx="12159">
                  <c:v>2.5</c:v>
                </c:pt>
                <c:pt idx="12160">
                  <c:v>1.75</c:v>
                </c:pt>
                <c:pt idx="12161">
                  <c:v>1.75</c:v>
                </c:pt>
                <c:pt idx="12162">
                  <c:v>2.5</c:v>
                </c:pt>
                <c:pt idx="12163">
                  <c:v>2.5</c:v>
                </c:pt>
                <c:pt idx="12164">
                  <c:v>1.75</c:v>
                </c:pt>
                <c:pt idx="12165">
                  <c:v>1</c:v>
                </c:pt>
                <c:pt idx="12166">
                  <c:v>2.75</c:v>
                </c:pt>
                <c:pt idx="12167">
                  <c:v>1</c:v>
                </c:pt>
                <c:pt idx="12168">
                  <c:v>2</c:v>
                </c:pt>
                <c:pt idx="12169">
                  <c:v>2.5</c:v>
                </c:pt>
                <c:pt idx="12170">
                  <c:v>1</c:v>
                </c:pt>
                <c:pt idx="12171">
                  <c:v>2.5</c:v>
                </c:pt>
                <c:pt idx="12172">
                  <c:v>2.25</c:v>
                </c:pt>
                <c:pt idx="12173">
                  <c:v>2</c:v>
                </c:pt>
                <c:pt idx="12174">
                  <c:v>1.75</c:v>
                </c:pt>
                <c:pt idx="12175">
                  <c:v>2.5</c:v>
                </c:pt>
                <c:pt idx="12176">
                  <c:v>2.5</c:v>
                </c:pt>
                <c:pt idx="12177">
                  <c:v>2.5</c:v>
                </c:pt>
                <c:pt idx="12178">
                  <c:v>2.25</c:v>
                </c:pt>
                <c:pt idx="12179">
                  <c:v>1.75</c:v>
                </c:pt>
                <c:pt idx="12180">
                  <c:v>2</c:v>
                </c:pt>
                <c:pt idx="12181">
                  <c:v>2.5</c:v>
                </c:pt>
                <c:pt idx="12182">
                  <c:v>2</c:v>
                </c:pt>
                <c:pt idx="12183">
                  <c:v>1.75</c:v>
                </c:pt>
                <c:pt idx="12184">
                  <c:v>2.5</c:v>
                </c:pt>
                <c:pt idx="12185">
                  <c:v>1.75</c:v>
                </c:pt>
                <c:pt idx="12186">
                  <c:v>3.25</c:v>
                </c:pt>
                <c:pt idx="12187">
                  <c:v>2.75</c:v>
                </c:pt>
                <c:pt idx="12188">
                  <c:v>3.75</c:v>
                </c:pt>
                <c:pt idx="12189">
                  <c:v>1</c:v>
                </c:pt>
                <c:pt idx="12190">
                  <c:v>1.75</c:v>
                </c:pt>
                <c:pt idx="12191">
                  <c:v>2.5</c:v>
                </c:pt>
                <c:pt idx="12192">
                  <c:v>1.75</c:v>
                </c:pt>
                <c:pt idx="12193">
                  <c:v>2.5</c:v>
                </c:pt>
                <c:pt idx="12194">
                  <c:v>1.5</c:v>
                </c:pt>
                <c:pt idx="12195">
                  <c:v>2.5</c:v>
                </c:pt>
                <c:pt idx="12196">
                  <c:v>3</c:v>
                </c:pt>
                <c:pt idx="12197">
                  <c:v>2.5</c:v>
                </c:pt>
                <c:pt idx="12198">
                  <c:v>2.5</c:v>
                </c:pt>
                <c:pt idx="12199">
                  <c:v>1.75</c:v>
                </c:pt>
                <c:pt idx="12200">
                  <c:v>1.75</c:v>
                </c:pt>
                <c:pt idx="12201">
                  <c:v>2</c:v>
                </c:pt>
                <c:pt idx="12202">
                  <c:v>2</c:v>
                </c:pt>
                <c:pt idx="12203">
                  <c:v>2.25</c:v>
                </c:pt>
                <c:pt idx="12204">
                  <c:v>4</c:v>
                </c:pt>
                <c:pt idx="12205">
                  <c:v>1.75</c:v>
                </c:pt>
                <c:pt idx="12206">
                  <c:v>1.75</c:v>
                </c:pt>
                <c:pt idx="12207">
                  <c:v>1.75</c:v>
                </c:pt>
                <c:pt idx="12208">
                  <c:v>2</c:v>
                </c:pt>
                <c:pt idx="12209">
                  <c:v>2</c:v>
                </c:pt>
                <c:pt idx="12210">
                  <c:v>2.5</c:v>
                </c:pt>
                <c:pt idx="12211">
                  <c:v>2.5</c:v>
                </c:pt>
                <c:pt idx="12212">
                  <c:v>2.5</c:v>
                </c:pt>
                <c:pt idx="12213">
                  <c:v>2.75</c:v>
                </c:pt>
                <c:pt idx="12214">
                  <c:v>1.5</c:v>
                </c:pt>
                <c:pt idx="12215">
                  <c:v>1</c:v>
                </c:pt>
                <c:pt idx="12216">
                  <c:v>1</c:v>
                </c:pt>
                <c:pt idx="12217">
                  <c:v>3.5</c:v>
                </c:pt>
                <c:pt idx="12218">
                  <c:v>2.5</c:v>
                </c:pt>
                <c:pt idx="12219">
                  <c:v>2</c:v>
                </c:pt>
                <c:pt idx="12220">
                  <c:v>2.5</c:v>
                </c:pt>
                <c:pt idx="12221">
                  <c:v>2</c:v>
                </c:pt>
                <c:pt idx="12222">
                  <c:v>2</c:v>
                </c:pt>
                <c:pt idx="12223">
                  <c:v>1.5</c:v>
                </c:pt>
                <c:pt idx="12224">
                  <c:v>1</c:v>
                </c:pt>
                <c:pt idx="12225">
                  <c:v>3.25</c:v>
                </c:pt>
                <c:pt idx="12226">
                  <c:v>2.25</c:v>
                </c:pt>
                <c:pt idx="12227">
                  <c:v>2.5</c:v>
                </c:pt>
                <c:pt idx="12228">
                  <c:v>4.75</c:v>
                </c:pt>
                <c:pt idx="12229">
                  <c:v>2.5</c:v>
                </c:pt>
                <c:pt idx="12230">
                  <c:v>1</c:v>
                </c:pt>
                <c:pt idx="12231">
                  <c:v>3</c:v>
                </c:pt>
                <c:pt idx="12232">
                  <c:v>1</c:v>
                </c:pt>
                <c:pt idx="12233">
                  <c:v>2.5</c:v>
                </c:pt>
                <c:pt idx="12234">
                  <c:v>2.25</c:v>
                </c:pt>
                <c:pt idx="12235">
                  <c:v>2.5</c:v>
                </c:pt>
                <c:pt idx="12236">
                  <c:v>3.5</c:v>
                </c:pt>
                <c:pt idx="12237">
                  <c:v>2.25</c:v>
                </c:pt>
                <c:pt idx="12238">
                  <c:v>1</c:v>
                </c:pt>
                <c:pt idx="12239">
                  <c:v>2.5</c:v>
                </c:pt>
                <c:pt idx="12240">
                  <c:v>1</c:v>
                </c:pt>
                <c:pt idx="12241">
                  <c:v>2</c:v>
                </c:pt>
                <c:pt idx="12242">
                  <c:v>2.5</c:v>
                </c:pt>
                <c:pt idx="12243">
                  <c:v>1.5</c:v>
                </c:pt>
                <c:pt idx="12244">
                  <c:v>2.5</c:v>
                </c:pt>
                <c:pt idx="12245">
                  <c:v>1</c:v>
                </c:pt>
                <c:pt idx="12246">
                  <c:v>1.75</c:v>
                </c:pt>
                <c:pt idx="12247">
                  <c:v>1</c:v>
                </c:pt>
                <c:pt idx="12248">
                  <c:v>2.25</c:v>
                </c:pt>
                <c:pt idx="12249">
                  <c:v>3.5</c:v>
                </c:pt>
                <c:pt idx="12250">
                  <c:v>2</c:v>
                </c:pt>
                <c:pt idx="12251">
                  <c:v>3.25</c:v>
                </c:pt>
                <c:pt idx="12252">
                  <c:v>1</c:v>
                </c:pt>
                <c:pt idx="12253">
                  <c:v>2.25</c:v>
                </c:pt>
                <c:pt idx="12254">
                  <c:v>1.75</c:v>
                </c:pt>
                <c:pt idx="12255">
                  <c:v>2.75</c:v>
                </c:pt>
                <c:pt idx="12256">
                  <c:v>2.5</c:v>
                </c:pt>
                <c:pt idx="12257">
                  <c:v>2.25</c:v>
                </c:pt>
                <c:pt idx="12258">
                  <c:v>1.5</c:v>
                </c:pt>
                <c:pt idx="12259">
                  <c:v>2</c:v>
                </c:pt>
                <c:pt idx="12260">
                  <c:v>2.5</c:v>
                </c:pt>
                <c:pt idx="12261">
                  <c:v>1.5</c:v>
                </c:pt>
                <c:pt idx="12262">
                  <c:v>1.75</c:v>
                </c:pt>
                <c:pt idx="12263">
                  <c:v>1.75</c:v>
                </c:pt>
                <c:pt idx="12264">
                  <c:v>2.5</c:v>
                </c:pt>
                <c:pt idx="12265">
                  <c:v>2.75</c:v>
                </c:pt>
                <c:pt idx="12266">
                  <c:v>1.75</c:v>
                </c:pt>
                <c:pt idx="12267">
                  <c:v>2.5</c:v>
                </c:pt>
                <c:pt idx="12268">
                  <c:v>2.25</c:v>
                </c:pt>
                <c:pt idx="12269">
                  <c:v>1</c:v>
                </c:pt>
                <c:pt idx="12270">
                  <c:v>2</c:v>
                </c:pt>
                <c:pt idx="12271">
                  <c:v>2.25</c:v>
                </c:pt>
                <c:pt idx="12272">
                  <c:v>1.75</c:v>
                </c:pt>
                <c:pt idx="12273">
                  <c:v>2.75</c:v>
                </c:pt>
                <c:pt idx="12274">
                  <c:v>2.25</c:v>
                </c:pt>
                <c:pt idx="12275">
                  <c:v>1.75</c:v>
                </c:pt>
                <c:pt idx="12276">
                  <c:v>1</c:v>
                </c:pt>
                <c:pt idx="12277">
                  <c:v>2.5</c:v>
                </c:pt>
                <c:pt idx="12278">
                  <c:v>2</c:v>
                </c:pt>
                <c:pt idx="12279">
                  <c:v>2</c:v>
                </c:pt>
                <c:pt idx="12280">
                  <c:v>1.75</c:v>
                </c:pt>
                <c:pt idx="12281">
                  <c:v>1.75</c:v>
                </c:pt>
                <c:pt idx="12282">
                  <c:v>2.25</c:v>
                </c:pt>
                <c:pt idx="12283">
                  <c:v>4.5</c:v>
                </c:pt>
                <c:pt idx="12284">
                  <c:v>3.25</c:v>
                </c:pt>
                <c:pt idx="12285">
                  <c:v>2.5</c:v>
                </c:pt>
                <c:pt idx="12286">
                  <c:v>1.5</c:v>
                </c:pt>
                <c:pt idx="12287">
                  <c:v>2.25</c:v>
                </c:pt>
                <c:pt idx="12288">
                  <c:v>1</c:v>
                </c:pt>
                <c:pt idx="12289">
                  <c:v>1.75</c:v>
                </c:pt>
                <c:pt idx="12290">
                  <c:v>2.5</c:v>
                </c:pt>
                <c:pt idx="12291">
                  <c:v>1.5</c:v>
                </c:pt>
                <c:pt idx="12292">
                  <c:v>2</c:v>
                </c:pt>
                <c:pt idx="12293">
                  <c:v>1.75</c:v>
                </c:pt>
                <c:pt idx="12294">
                  <c:v>1.75</c:v>
                </c:pt>
                <c:pt idx="12295">
                  <c:v>2.5</c:v>
                </c:pt>
                <c:pt idx="12296">
                  <c:v>1</c:v>
                </c:pt>
                <c:pt idx="12297">
                  <c:v>2.75</c:v>
                </c:pt>
                <c:pt idx="12298">
                  <c:v>4.5</c:v>
                </c:pt>
                <c:pt idx="12299">
                  <c:v>1</c:v>
                </c:pt>
                <c:pt idx="12300">
                  <c:v>2.75</c:v>
                </c:pt>
                <c:pt idx="12301">
                  <c:v>2.25</c:v>
                </c:pt>
                <c:pt idx="12302">
                  <c:v>2.5</c:v>
                </c:pt>
                <c:pt idx="12303">
                  <c:v>1.75</c:v>
                </c:pt>
                <c:pt idx="12304">
                  <c:v>2</c:v>
                </c:pt>
                <c:pt idx="12305">
                  <c:v>1.5</c:v>
                </c:pt>
                <c:pt idx="12306">
                  <c:v>2.25</c:v>
                </c:pt>
                <c:pt idx="12307">
                  <c:v>2.5</c:v>
                </c:pt>
                <c:pt idx="12308">
                  <c:v>1</c:v>
                </c:pt>
                <c:pt idx="12309">
                  <c:v>2.5</c:v>
                </c:pt>
                <c:pt idx="12310">
                  <c:v>4</c:v>
                </c:pt>
                <c:pt idx="12311">
                  <c:v>1</c:v>
                </c:pt>
                <c:pt idx="12312">
                  <c:v>1.75</c:v>
                </c:pt>
                <c:pt idx="12313">
                  <c:v>1.75</c:v>
                </c:pt>
                <c:pt idx="12314">
                  <c:v>1.5</c:v>
                </c:pt>
                <c:pt idx="12315">
                  <c:v>3</c:v>
                </c:pt>
                <c:pt idx="12316">
                  <c:v>2.5</c:v>
                </c:pt>
                <c:pt idx="12317">
                  <c:v>1.5</c:v>
                </c:pt>
                <c:pt idx="12318">
                  <c:v>2.25</c:v>
                </c:pt>
                <c:pt idx="12319">
                  <c:v>3.25</c:v>
                </c:pt>
                <c:pt idx="12320">
                  <c:v>1</c:v>
                </c:pt>
                <c:pt idx="12321">
                  <c:v>3</c:v>
                </c:pt>
                <c:pt idx="12322">
                  <c:v>1</c:v>
                </c:pt>
                <c:pt idx="12323">
                  <c:v>2.5</c:v>
                </c:pt>
                <c:pt idx="12324">
                  <c:v>1</c:v>
                </c:pt>
                <c:pt idx="12325">
                  <c:v>2.5</c:v>
                </c:pt>
                <c:pt idx="12326">
                  <c:v>3.75</c:v>
                </c:pt>
                <c:pt idx="12327">
                  <c:v>2.25</c:v>
                </c:pt>
                <c:pt idx="12328">
                  <c:v>2.5</c:v>
                </c:pt>
                <c:pt idx="12329">
                  <c:v>2.5</c:v>
                </c:pt>
                <c:pt idx="12330">
                  <c:v>1</c:v>
                </c:pt>
                <c:pt idx="12331">
                  <c:v>2.25</c:v>
                </c:pt>
                <c:pt idx="12332">
                  <c:v>1.5</c:v>
                </c:pt>
                <c:pt idx="12333">
                  <c:v>1.5</c:v>
                </c:pt>
                <c:pt idx="12334">
                  <c:v>1</c:v>
                </c:pt>
                <c:pt idx="12335">
                  <c:v>2</c:v>
                </c:pt>
                <c:pt idx="12336">
                  <c:v>1.75</c:v>
                </c:pt>
                <c:pt idx="12337">
                  <c:v>2.5</c:v>
                </c:pt>
                <c:pt idx="12338">
                  <c:v>1</c:v>
                </c:pt>
                <c:pt idx="12339">
                  <c:v>1</c:v>
                </c:pt>
                <c:pt idx="12340">
                  <c:v>1</c:v>
                </c:pt>
                <c:pt idx="12341">
                  <c:v>1.75</c:v>
                </c:pt>
                <c:pt idx="12342">
                  <c:v>2.25</c:v>
                </c:pt>
                <c:pt idx="12343">
                  <c:v>1.5</c:v>
                </c:pt>
                <c:pt idx="12344">
                  <c:v>1</c:v>
                </c:pt>
                <c:pt idx="12345">
                  <c:v>2.5</c:v>
                </c:pt>
                <c:pt idx="12346">
                  <c:v>2</c:v>
                </c:pt>
                <c:pt idx="12347">
                  <c:v>2.5</c:v>
                </c:pt>
                <c:pt idx="12348">
                  <c:v>2.5</c:v>
                </c:pt>
                <c:pt idx="12349">
                  <c:v>3.5</c:v>
                </c:pt>
                <c:pt idx="12350">
                  <c:v>2.5</c:v>
                </c:pt>
                <c:pt idx="12351">
                  <c:v>3</c:v>
                </c:pt>
                <c:pt idx="12352">
                  <c:v>3.5</c:v>
                </c:pt>
                <c:pt idx="12353">
                  <c:v>1.5</c:v>
                </c:pt>
                <c:pt idx="12354">
                  <c:v>2.5</c:v>
                </c:pt>
                <c:pt idx="12355">
                  <c:v>1.75</c:v>
                </c:pt>
                <c:pt idx="12356">
                  <c:v>2.5</c:v>
                </c:pt>
                <c:pt idx="12357">
                  <c:v>1.75</c:v>
                </c:pt>
                <c:pt idx="12358">
                  <c:v>2.5</c:v>
                </c:pt>
                <c:pt idx="12359">
                  <c:v>2</c:v>
                </c:pt>
                <c:pt idx="12360">
                  <c:v>2</c:v>
                </c:pt>
                <c:pt idx="12361">
                  <c:v>1.75</c:v>
                </c:pt>
                <c:pt idx="12362">
                  <c:v>1</c:v>
                </c:pt>
                <c:pt idx="12363">
                  <c:v>2.75</c:v>
                </c:pt>
                <c:pt idx="12364">
                  <c:v>2.5</c:v>
                </c:pt>
                <c:pt idx="12365">
                  <c:v>4</c:v>
                </c:pt>
                <c:pt idx="12366">
                  <c:v>2.5</c:v>
                </c:pt>
                <c:pt idx="12367">
                  <c:v>2.5</c:v>
                </c:pt>
                <c:pt idx="12368">
                  <c:v>2.5</c:v>
                </c:pt>
                <c:pt idx="12369">
                  <c:v>2</c:v>
                </c:pt>
                <c:pt idx="12370">
                  <c:v>6</c:v>
                </c:pt>
                <c:pt idx="12371">
                  <c:v>1</c:v>
                </c:pt>
                <c:pt idx="12372">
                  <c:v>1</c:v>
                </c:pt>
                <c:pt idx="12373">
                  <c:v>1</c:v>
                </c:pt>
                <c:pt idx="12374">
                  <c:v>2</c:v>
                </c:pt>
                <c:pt idx="12375">
                  <c:v>3</c:v>
                </c:pt>
                <c:pt idx="12376">
                  <c:v>2.75</c:v>
                </c:pt>
                <c:pt idx="12377">
                  <c:v>1.5</c:v>
                </c:pt>
                <c:pt idx="12378">
                  <c:v>1.5</c:v>
                </c:pt>
                <c:pt idx="12379">
                  <c:v>3.5</c:v>
                </c:pt>
                <c:pt idx="12380">
                  <c:v>1.5</c:v>
                </c:pt>
                <c:pt idx="12381">
                  <c:v>2.5</c:v>
                </c:pt>
                <c:pt idx="12382">
                  <c:v>1.75</c:v>
                </c:pt>
                <c:pt idx="12383">
                  <c:v>1</c:v>
                </c:pt>
                <c:pt idx="12384">
                  <c:v>1</c:v>
                </c:pt>
                <c:pt idx="12385">
                  <c:v>2.25</c:v>
                </c:pt>
                <c:pt idx="12386">
                  <c:v>1.75</c:v>
                </c:pt>
                <c:pt idx="12387">
                  <c:v>3.75</c:v>
                </c:pt>
                <c:pt idx="12388">
                  <c:v>1</c:v>
                </c:pt>
                <c:pt idx="12389">
                  <c:v>1</c:v>
                </c:pt>
                <c:pt idx="12390">
                  <c:v>1</c:v>
                </c:pt>
                <c:pt idx="12391">
                  <c:v>2.5</c:v>
                </c:pt>
                <c:pt idx="12392">
                  <c:v>1.75</c:v>
                </c:pt>
                <c:pt idx="12393">
                  <c:v>1.5</c:v>
                </c:pt>
                <c:pt idx="12394">
                  <c:v>1</c:v>
                </c:pt>
                <c:pt idx="12395">
                  <c:v>2.25</c:v>
                </c:pt>
                <c:pt idx="12396">
                  <c:v>2.25</c:v>
                </c:pt>
                <c:pt idx="12397">
                  <c:v>2</c:v>
                </c:pt>
                <c:pt idx="12398">
                  <c:v>2.5</c:v>
                </c:pt>
                <c:pt idx="12399">
                  <c:v>1.75</c:v>
                </c:pt>
                <c:pt idx="12400">
                  <c:v>2.5</c:v>
                </c:pt>
                <c:pt idx="12401">
                  <c:v>1.75</c:v>
                </c:pt>
                <c:pt idx="12402">
                  <c:v>1.75</c:v>
                </c:pt>
                <c:pt idx="12403">
                  <c:v>1</c:v>
                </c:pt>
                <c:pt idx="12404">
                  <c:v>1</c:v>
                </c:pt>
                <c:pt idx="12405">
                  <c:v>2</c:v>
                </c:pt>
                <c:pt idx="12406">
                  <c:v>2.25</c:v>
                </c:pt>
                <c:pt idx="12407">
                  <c:v>2.5</c:v>
                </c:pt>
                <c:pt idx="12408">
                  <c:v>2.25</c:v>
                </c:pt>
                <c:pt idx="12409">
                  <c:v>1.5</c:v>
                </c:pt>
                <c:pt idx="12410">
                  <c:v>2.25</c:v>
                </c:pt>
                <c:pt idx="12411">
                  <c:v>1.5</c:v>
                </c:pt>
                <c:pt idx="12412">
                  <c:v>1.75</c:v>
                </c:pt>
                <c:pt idx="12413">
                  <c:v>4</c:v>
                </c:pt>
                <c:pt idx="12414">
                  <c:v>2</c:v>
                </c:pt>
                <c:pt idx="12415">
                  <c:v>0.75</c:v>
                </c:pt>
                <c:pt idx="12416">
                  <c:v>2.25</c:v>
                </c:pt>
                <c:pt idx="12417">
                  <c:v>1</c:v>
                </c:pt>
                <c:pt idx="12418">
                  <c:v>1</c:v>
                </c:pt>
                <c:pt idx="12419">
                  <c:v>1</c:v>
                </c:pt>
                <c:pt idx="12420">
                  <c:v>1.5</c:v>
                </c:pt>
                <c:pt idx="12421">
                  <c:v>1.5</c:v>
                </c:pt>
                <c:pt idx="12422">
                  <c:v>2.5</c:v>
                </c:pt>
                <c:pt idx="12423">
                  <c:v>3</c:v>
                </c:pt>
                <c:pt idx="12424">
                  <c:v>1</c:v>
                </c:pt>
                <c:pt idx="12425">
                  <c:v>2.5</c:v>
                </c:pt>
                <c:pt idx="12426">
                  <c:v>3.25</c:v>
                </c:pt>
                <c:pt idx="12427">
                  <c:v>1</c:v>
                </c:pt>
                <c:pt idx="12428">
                  <c:v>1</c:v>
                </c:pt>
                <c:pt idx="12429">
                  <c:v>4.25</c:v>
                </c:pt>
                <c:pt idx="12430">
                  <c:v>1</c:v>
                </c:pt>
                <c:pt idx="12431">
                  <c:v>2.5</c:v>
                </c:pt>
                <c:pt idx="12432">
                  <c:v>1.75</c:v>
                </c:pt>
                <c:pt idx="12433">
                  <c:v>2.5</c:v>
                </c:pt>
                <c:pt idx="12434">
                  <c:v>1</c:v>
                </c:pt>
                <c:pt idx="12435">
                  <c:v>1</c:v>
                </c:pt>
                <c:pt idx="12436">
                  <c:v>2.75</c:v>
                </c:pt>
                <c:pt idx="12437">
                  <c:v>2.5</c:v>
                </c:pt>
                <c:pt idx="12438">
                  <c:v>2</c:v>
                </c:pt>
                <c:pt idx="12439">
                  <c:v>2.5</c:v>
                </c:pt>
                <c:pt idx="12440">
                  <c:v>2</c:v>
                </c:pt>
                <c:pt idx="12441">
                  <c:v>2</c:v>
                </c:pt>
                <c:pt idx="12442">
                  <c:v>2.25</c:v>
                </c:pt>
                <c:pt idx="12443">
                  <c:v>2.5</c:v>
                </c:pt>
                <c:pt idx="12444">
                  <c:v>1.75</c:v>
                </c:pt>
                <c:pt idx="12445">
                  <c:v>2</c:v>
                </c:pt>
                <c:pt idx="12446">
                  <c:v>2.75</c:v>
                </c:pt>
                <c:pt idx="12447">
                  <c:v>1</c:v>
                </c:pt>
                <c:pt idx="12448">
                  <c:v>1</c:v>
                </c:pt>
                <c:pt idx="12449">
                  <c:v>2.5</c:v>
                </c:pt>
                <c:pt idx="12450">
                  <c:v>1.75</c:v>
                </c:pt>
                <c:pt idx="12451">
                  <c:v>2.5</c:v>
                </c:pt>
                <c:pt idx="12452">
                  <c:v>1.75</c:v>
                </c:pt>
                <c:pt idx="12453">
                  <c:v>1</c:v>
                </c:pt>
                <c:pt idx="12454">
                  <c:v>1</c:v>
                </c:pt>
                <c:pt idx="12455">
                  <c:v>3.5</c:v>
                </c:pt>
                <c:pt idx="12456">
                  <c:v>2.25</c:v>
                </c:pt>
                <c:pt idx="12457">
                  <c:v>2</c:v>
                </c:pt>
                <c:pt idx="12458">
                  <c:v>2.5</c:v>
                </c:pt>
                <c:pt idx="12459">
                  <c:v>4</c:v>
                </c:pt>
                <c:pt idx="12460">
                  <c:v>1.75</c:v>
                </c:pt>
                <c:pt idx="12461">
                  <c:v>2</c:v>
                </c:pt>
                <c:pt idx="12462">
                  <c:v>2.75</c:v>
                </c:pt>
                <c:pt idx="12463">
                  <c:v>2.5</c:v>
                </c:pt>
                <c:pt idx="12464">
                  <c:v>1.75</c:v>
                </c:pt>
                <c:pt idx="12465">
                  <c:v>1</c:v>
                </c:pt>
                <c:pt idx="12466">
                  <c:v>3</c:v>
                </c:pt>
                <c:pt idx="12467">
                  <c:v>2.5</c:v>
                </c:pt>
                <c:pt idx="12468">
                  <c:v>3.5</c:v>
                </c:pt>
                <c:pt idx="12469">
                  <c:v>2.75</c:v>
                </c:pt>
                <c:pt idx="12470">
                  <c:v>1</c:v>
                </c:pt>
                <c:pt idx="12471">
                  <c:v>2.5</c:v>
                </c:pt>
                <c:pt idx="12472">
                  <c:v>1.75</c:v>
                </c:pt>
                <c:pt idx="12473">
                  <c:v>1.75</c:v>
                </c:pt>
                <c:pt idx="12474">
                  <c:v>1.5</c:v>
                </c:pt>
                <c:pt idx="12475">
                  <c:v>2.5</c:v>
                </c:pt>
                <c:pt idx="12476">
                  <c:v>1</c:v>
                </c:pt>
                <c:pt idx="12477">
                  <c:v>1.75</c:v>
                </c:pt>
                <c:pt idx="12478">
                  <c:v>1.5</c:v>
                </c:pt>
                <c:pt idx="12479">
                  <c:v>1.75</c:v>
                </c:pt>
                <c:pt idx="12480">
                  <c:v>2.5</c:v>
                </c:pt>
                <c:pt idx="12481">
                  <c:v>3.5</c:v>
                </c:pt>
                <c:pt idx="12482">
                  <c:v>2.5</c:v>
                </c:pt>
                <c:pt idx="12483">
                  <c:v>2.25</c:v>
                </c:pt>
                <c:pt idx="12484">
                  <c:v>1</c:v>
                </c:pt>
                <c:pt idx="12485">
                  <c:v>1</c:v>
                </c:pt>
                <c:pt idx="12486">
                  <c:v>2.25</c:v>
                </c:pt>
                <c:pt idx="12487">
                  <c:v>2.5</c:v>
                </c:pt>
                <c:pt idx="12488">
                  <c:v>1.75</c:v>
                </c:pt>
                <c:pt idx="12489">
                  <c:v>1</c:v>
                </c:pt>
                <c:pt idx="12490">
                  <c:v>1.75</c:v>
                </c:pt>
                <c:pt idx="12491">
                  <c:v>2.5</c:v>
                </c:pt>
                <c:pt idx="12492">
                  <c:v>2.5</c:v>
                </c:pt>
                <c:pt idx="12493">
                  <c:v>1.75</c:v>
                </c:pt>
                <c:pt idx="12494">
                  <c:v>2</c:v>
                </c:pt>
                <c:pt idx="12495">
                  <c:v>2.25</c:v>
                </c:pt>
                <c:pt idx="12496">
                  <c:v>1</c:v>
                </c:pt>
                <c:pt idx="12497">
                  <c:v>2.25</c:v>
                </c:pt>
                <c:pt idx="12498">
                  <c:v>2.5</c:v>
                </c:pt>
                <c:pt idx="12499">
                  <c:v>1.75</c:v>
                </c:pt>
                <c:pt idx="12500">
                  <c:v>2.25</c:v>
                </c:pt>
                <c:pt idx="12501">
                  <c:v>2.75</c:v>
                </c:pt>
                <c:pt idx="12502">
                  <c:v>2.5</c:v>
                </c:pt>
                <c:pt idx="12503">
                  <c:v>2.5</c:v>
                </c:pt>
                <c:pt idx="12504">
                  <c:v>2.75</c:v>
                </c:pt>
                <c:pt idx="12505">
                  <c:v>2.5</c:v>
                </c:pt>
                <c:pt idx="12506">
                  <c:v>2.5</c:v>
                </c:pt>
                <c:pt idx="12507">
                  <c:v>3.75</c:v>
                </c:pt>
                <c:pt idx="12508">
                  <c:v>1</c:v>
                </c:pt>
                <c:pt idx="12509">
                  <c:v>4.25</c:v>
                </c:pt>
                <c:pt idx="12510">
                  <c:v>2.25</c:v>
                </c:pt>
                <c:pt idx="12511">
                  <c:v>2.5</c:v>
                </c:pt>
                <c:pt idx="12512">
                  <c:v>1</c:v>
                </c:pt>
                <c:pt idx="12513">
                  <c:v>1</c:v>
                </c:pt>
                <c:pt idx="12514">
                  <c:v>1</c:v>
                </c:pt>
                <c:pt idx="12515">
                  <c:v>2.75</c:v>
                </c:pt>
                <c:pt idx="12516">
                  <c:v>2</c:v>
                </c:pt>
                <c:pt idx="12517">
                  <c:v>2.25</c:v>
                </c:pt>
                <c:pt idx="12518">
                  <c:v>2.5</c:v>
                </c:pt>
                <c:pt idx="12519">
                  <c:v>1.5</c:v>
                </c:pt>
                <c:pt idx="12520">
                  <c:v>2.5</c:v>
                </c:pt>
                <c:pt idx="12521">
                  <c:v>1.75</c:v>
                </c:pt>
                <c:pt idx="12522">
                  <c:v>2.5</c:v>
                </c:pt>
                <c:pt idx="12523">
                  <c:v>2.5</c:v>
                </c:pt>
                <c:pt idx="12524">
                  <c:v>2.5</c:v>
                </c:pt>
                <c:pt idx="12525">
                  <c:v>2</c:v>
                </c:pt>
                <c:pt idx="12526">
                  <c:v>1.75</c:v>
                </c:pt>
                <c:pt idx="12527">
                  <c:v>1</c:v>
                </c:pt>
                <c:pt idx="12528">
                  <c:v>1</c:v>
                </c:pt>
                <c:pt idx="12529">
                  <c:v>1</c:v>
                </c:pt>
                <c:pt idx="12530">
                  <c:v>2</c:v>
                </c:pt>
                <c:pt idx="12531">
                  <c:v>1.75</c:v>
                </c:pt>
                <c:pt idx="12532">
                  <c:v>1.75</c:v>
                </c:pt>
                <c:pt idx="12533">
                  <c:v>2.75</c:v>
                </c:pt>
                <c:pt idx="12534">
                  <c:v>1.75</c:v>
                </c:pt>
                <c:pt idx="12535">
                  <c:v>1.75</c:v>
                </c:pt>
                <c:pt idx="12536">
                  <c:v>2.5</c:v>
                </c:pt>
                <c:pt idx="12537">
                  <c:v>1</c:v>
                </c:pt>
                <c:pt idx="12538">
                  <c:v>2.5</c:v>
                </c:pt>
                <c:pt idx="12539">
                  <c:v>1</c:v>
                </c:pt>
                <c:pt idx="12540">
                  <c:v>1.75</c:v>
                </c:pt>
                <c:pt idx="12541">
                  <c:v>1</c:v>
                </c:pt>
                <c:pt idx="12542">
                  <c:v>2.25</c:v>
                </c:pt>
                <c:pt idx="12543">
                  <c:v>1.5</c:v>
                </c:pt>
                <c:pt idx="12544">
                  <c:v>1.5</c:v>
                </c:pt>
                <c:pt idx="12545">
                  <c:v>2.5</c:v>
                </c:pt>
                <c:pt idx="12546">
                  <c:v>1</c:v>
                </c:pt>
                <c:pt idx="12547">
                  <c:v>1</c:v>
                </c:pt>
                <c:pt idx="12548">
                  <c:v>1.5</c:v>
                </c:pt>
                <c:pt idx="12549">
                  <c:v>2</c:v>
                </c:pt>
                <c:pt idx="12550">
                  <c:v>2</c:v>
                </c:pt>
                <c:pt idx="12551">
                  <c:v>1</c:v>
                </c:pt>
                <c:pt idx="12552">
                  <c:v>1.75</c:v>
                </c:pt>
                <c:pt idx="12553">
                  <c:v>1</c:v>
                </c:pt>
                <c:pt idx="12554">
                  <c:v>1.75</c:v>
                </c:pt>
                <c:pt idx="12555">
                  <c:v>2.5</c:v>
                </c:pt>
                <c:pt idx="12556">
                  <c:v>2.25</c:v>
                </c:pt>
                <c:pt idx="12557">
                  <c:v>1</c:v>
                </c:pt>
                <c:pt idx="12558">
                  <c:v>1.5</c:v>
                </c:pt>
                <c:pt idx="12559">
                  <c:v>1.75</c:v>
                </c:pt>
                <c:pt idx="12560">
                  <c:v>2.5</c:v>
                </c:pt>
                <c:pt idx="12561">
                  <c:v>2.75</c:v>
                </c:pt>
                <c:pt idx="12562">
                  <c:v>2.5</c:v>
                </c:pt>
                <c:pt idx="12563">
                  <c:v>2.5</c:v>
                </c:pt>
                <c:pt idx="12564">
                  <c:v>2</c:v>
                </c:pt>
                <c:pt idx="12565">
                  <c:v>1</c:v>
                </c:pt>
                <c:pt idx="12566">
                  <c:v>1.75</c:v>
                </c:pt>
                <c:pt idx="12567">
                  <c:v>3.5</c:v>
                </c:pt>
                <c:pt idx="12568">
                  <c:v>2.5</c:v>
                </c:pt>
                <c:pt idx="12569">
                  <c:v>1.75</c:v>
                </c:pt>
                <c:pt idx="12570">
                  <c:v>0.75</c:v>
                </c:pt>
                <c:pt idx="12571">
                  <c:v>2.5</c:v>
                </c:pt>
                <c:pt idx="12572">
                  <c:v>2</c:v>
                </c:pt>
                <c:pt idx="12573">
                  <c:v>2</c:v>
                </c:pt>
                <c:pt idx="12574">
                  <c:v>1</c:v>
                </c:pt>
                <c:pt idx="12575">
                  <c:v>2.5</c:v>
                </c:pt>
                <c:pt idx="12576">
                  <c:v>1</c:v>
                </c:pt>
                <c:pt idx="12577">
                  <c:v>4</c:v>
                </c:pt>
                <c:pt idx="12578">
                  <c:v>1</c:v>
                </c:pt>
                <c:pt idx="12579">
                  <c:v>1</c:v>
                </c:pt>
                <c:pt idx="12580">
                  <c:v>2</c:v>
                </c:pt>
                <c:pt idx="12581">
                  <c:v>1</c:v>
                </c:pt>
                <c:pt idx="12582">
                  <c:v>1</c:v>
                </c:pt>
                <c:pt idx="12583">
                  <c:v>2.5</c:v>
                </c:pt>
                <c:pt idx="12584">
                  <c:v>2.25</c:v>
                </c:pt>
                <c:pt idx="12585">
                  <c:v>2.5</c:v>
                </c:pt>
                <c:pt idx="12586">
                  <c:v>4.5</c:v>
                </c:pt>
                <c:pt idx="12587">
                  <c:v>2</c:v>
                </c:pt>
                <c:pt idx="12588">
                  <c:v>1.75</c:v>
                </c:pt>
                <c:pt idx="12589">
                  <c:v>3.5</c:v>
                </c:pt>
                <c:pt idx="12590">
                  <c:v>2</c:v>
                </c:pt>
                <c:pt idx="12591">
                  <c:v>3</c:v>
                </c:pt>
                <c:pt idx="12592">
                  <c:v>3</c:v>
                </c:pt>
                <c:pt idx="12593">
                  <c:v>3.25</c:v>
                </c:pt>
                <c:pt idx="12594">
                  <c:v>2</c:v>
                </c:pt>
                <c:pt idx="12595">
                  <c:v>1</c:v>
                </c:pt>
                <c:pt idx="12596">
                  <c:v>1.75</c:v>
                </c:pt>
                <c:pt idx="12597">
                  <c:v>2.25</c:v>
                </c:pt>
                <c:pt idx="12598">
                  <c:v>2.25</c:v>
                </c:pt>
                <c:pt idx="12599">
                  <c:v>1.75</c:v>
                </c:pt>
                <c:pt idx="12600">
                  <c:v>2.5</c:v>
                </c:pt>
                <c:pt idx="12601">
                  <c:v>1</c:v>
                </c:pt>
                <c:pt idx="12602">
                  <c:v>1.75</c:v>
                </c:pt>
                <c:pt idx="12603">
                  <c:v>2.5</c:v>
                </c:pt>
                <c:pt idx="12604">
                  <c:v>2.75</c:v>
                </c:pt>
                <c:pt idx="12605">
                  <c:v>2.75</c:v>
                </c:pt>
                <c:pt idx="12606">
                  <c:v>2.5</c:v>
                </c:pt>
                <c:pt idx="12607">
                  <c:v>2.5</c:v>
                </c:pt>
                <c:pt idx="12608">
                  <c:v>1</c:v>
                </c:pt>
                <c:pt idx="12609">
                  <c:v>3.75</c:v>
                </c:pt>
                <c:pt idx="12610">
                  <c:v>1</c:v>
                </c:pt>
                <c:pt idx="12611">
                  <c:v>1.75</c:v>
                </c:pt>
                <c:pt idx="12612">
                  <c:v>1</c:v>
                </c:pt>
                <c:pt idx="12613">
                  <c:v>2.5</c:v>
                </c:pt>
                <c:pt idx="12614">
                  <c:v>2.5</c:v>
                </c:pt>
                <c:pt idx="12615">
                  <c:v>1.75</c:v>
                </c:pt>
                <c:pt idx="12616">
                  <c:v>1</c:v>
                </c:pt>
                <c:pt idx="12617">
                  <c:v>2.5</c:v>
                </c:pt>
                <c:pt idx="12618">
                  <c:v>2.5</c:v>
                </c:pt>
                <c:pt idx="12619">
                  <c:v>2</c:v>
                </c:pt>
                <c:pt idx="12620">
                  <c:v>2.75</c:v>
                </c:pt>
                <c:pt idx="12621">
                  <c:v>2.75</c:v>
                </c:pt>
                <c:pt idx="12622">
                  <c:v>1.5</c:v>
                </c:pt>
                <c:pt idx="12623">
                  <c:v>1</c:v>
                </c:pt>
                <c:pt idx="12624">
                  <c:v>2.5</c:v>
                </c:pt>
                <c:pt idx="12625">
                  <c:v>2</c:v>
                </c:pt>
                <c:pt idx="12626">
                  <c:v>2</c:v>
                </c:pt>
                <c:pt idx="12627">
                  <c:v>2.5</c:v>
                </c:pt>
                <c:pt idx="12628">
                  <c:v>1.5</c:v>
                </c:pt>
                <c:pt idx="12629">
                  <c:v>1</c:v>
                </c:pt>
                <c:pt idx="12630">
                  <c:v>1.75</c:v>
                </c:pt>
                <c:pt idx="12631">
                  <c:v>2.25</c:v>
                </c:pt>
                <c:pt idx="12632">
                  <c:v>2.5</c:v>
                </c:pt>
                <c:pt idx="12633">
                  <c:v>1</c:v>
                </c:pt>
                <c:pt idx="12634">
                  <c:v>1.75</c:v>
                </c:pt>
                <c:pt idx="12635">
                  <c:v>2</c:v>
                </c:pt>
                <c:pt idx="12636">
                  <c:v>3.25</c:v>
                </c:pt>
                <c:pt idx="12637">
                  <c:v>2.25</c:v>
                </c:pt>
                <c:pt idx="12638">
                  <c:v>2.25</c:v>
                </c:pt>
                <c:pt idx="12639">
                  <c:v>1</c:v>
                </c:pt>
                <c:pt idx="12640">
                  <c:v>2</c:v>
                </c:pt>
                <c:pt idx="12641">
                  <c:v>2.5</c:v>
                </c:pt>
                <c:pt idx="12642">
                  <c:v>1</c:v>
                </c:pt>
                <c:pt idx="12643">
                  <c:v>2.25</c:v>
                </c:pt>
                <c:pt idx="12644">
                  <c:v>1</c:v>
                </c:pt>
                <c:pt idx="12645">
                  <c:v>1.5</c:v>
                </c:pt>
                <c:pt idx="12646">
                  <c:v>2</c:v>
                </c:pt>
                <c:pt idx="12647">
                  <c:v>2.5</c:v>
                </c:pt>
                <c:pt idx="12648">
                  <c:v>3.25</c:v>
                </c:pt>
                <c:pt idx="12649">
                  <c:v>1</c:v>
                </c:pt>
                <c:pt idx="12650">
                  <c:v>3.25</c:v>
                </c:pt>
                <c:pt idx="12651">
                  <c:v>2</c:v>
                </c:pt>
                <c:pt idx="12652">
                  <c:v>2.5</c:v>
                </c:pt>
                <c:pt idx="12653">
                  <c:v>2.5</c:v>
                </c:pt>
                <c:pt idx="12654">
                  <c:v>2</c:v>
                </c:pt>
                <c:pt idx="12655">
                  <c:v>2.5</c:v>
                </c:pt>
                <c:pt idx="12656">
                  <c:v>2.5</c:v>
                </c:pt>
                <c:pt idx="12657">
                  <c:v>1.75</c:v>
                </c:pt>
                <c:pt idx="12658">
                  <c:v>1.75</c:v>
                </c:pt>
                <c:pt idx="12659">
                  <c:v>1.5</c:v>
                </c:pt>
                <c:pt idx="12660">
                  <c:v>1.75</c:v>
                </c:pt>
                <c:pt idx="12661">
                  <c:v>2.5</c:v>
                </c:pt>
                <c:pt idx="12662">
                  <c:v>1</c:v>
                </c:pt>
                <c:pt idx="12663">
                  <c:v>2.5</c:v>
                </c:pt>
                <c:pt idx="12664">
                  <c:v>2.5</c:v>
                </c:pt>
                <c:pt idx="12665">
                  <c:v>2.75</c:v>
                </c:pt>
                <c:pt idx="12666">
                  <c:v>1.75</c:v>
                </c:pt>
                <c:pt idx="12667">
                  <c:v>1.5</c:v>
                </c:pt>
                <c:pt idx="12668">
                  <c:v>1.75</c:v>
                </c:pt>
                <c:pt idx="12669">
                  <c:v>2</c:v>
                </c:pt>
                <c:pt idx="12670">
                  <c:v>2.25</c:v>
                </c:pt>
                <c:pt idx="12671">
                  <c:v>1.75</c:v>
                </c:pt>
                <c:pt idx="12672">
                  <c:v>1.75</c:v>
                </c:pt>
                <c:pt idx="12673">
                  <c:v>1</c:v>
                </c:pt>
                <c:pt idx="12674">
                  <c:v>2.5</c:v>
                </c:pt>
                <c:pt idx="12675">
                  <c:v>2.5</c:v>
                </c:pt>
                <c:pt idx="12676">
                  <c:v>2.5</c:v>
                </c:pt>
                <c:pt idx="12677">
                  <c:v>1</c:v>
                </c:pt>
                <c:pt idx="12678">
                  <c:v>2.25</c:v>
                </c:pt>
                <c:pt idx="12679">
                  <c:v>3</c:v>
                </c:pt>
                <c:pt idx="12680">
                  <c:v>1</c:v>
                </c:pt>
                <c:pt idx="12681">
                  <c:v>2</c:v>
                </c:pt>
                <c:pt idx="12682">
                  <c:v>4</c:v>
                </c:pt>
                <c:pt idx="12683">
                  <c:v>2</c:v>
                </c:pt>
                <c:pt idx="12684">
                  <c:v>2</c:v>
                </c:pt>
                <c:pt idx="12685">
                  <c:v>1</c:v>
                </c:pt>
                <c:pt idx="12686">
                  <c:v>1.75</c:v>
                </c:pt>
                <c:pt idx="12687">
                  <c:v>1.5</c:v>
                </c:pt>
                <c:pt idx="12688">
                  <c:v>1.75</c:v>
                </c:pt>
                <c:pt idx="12689">
                  <c:v>1</c:v>
                </c:pt>
                <c:pt idx="12690">
                  <c:v>3.5</c:v>
                </c:pt>
                <c:pt idx="12691">
                  <c:v>2.5</c:v>
                </c:pt>
                <c:pt idx="12692">
                  <c:v>2</c:v>
                </c:pt>
                <c:pt idx="12693">
                  <c:v>3</c:v>
                </c:pt>
                <c:pt idx="12694">
                  <c:v>1.75</c:v>
                </c:pt>
                <c:pt idx="12695">
                  <c:v>2.5</c:v>
                </c:pt>
                <c:pt idx="12696">
                  <c:v>3.5</c:v>
                </c:pt>
                <c:pt idx="12697">
                  <c:v>1.75</c:v>
                </c:pt>
                <c:pt idx="12698">
                  <c:v>1</c:v>
                </c:pt>
                <c:pt idx="12699">
                  <c:v>1.5</c:v>
                </c:pt>
                <c:pt idx="12700">
                  <c:v>2.5</c:v>
                </c:pt>
                <c:pt idx="12701">
                  <c:v>1</c:v>
                </c:pt>
                <c:pt idx="12702">
                  <c:v>2.5</c:v>
                </c:pt>
                <c:pt idx="12703">
                  <c:v>1</c:v>
                </c:pt>
                <c:pt idx="12704">
                  <c:v>2.25</c:v>
                </c:pt>
                <c:pt idx="12705">
                  <c:v>1.75</c:v>
                </c:pt>
                <c:pt idx="12706">
                  <c:v>2.75</c:v>
                </c:pt>
                <c:pt idx="12707">
                  <c:v>1</c:v>
                </c:pt>
                <c:pt idx="12708">
                  <c:v>2.5</c:v>
                </c:pt>
                <c:pt idx="12709">
                  <c:v>1</c:v>
                </c:pt>
                <c:pt idx="12710">
                  <c:v>1.5</c:v>
                </c:pt>
                <c:pt idx="12711">
                  <c:v>2.5</c:v>
                </c:pt>
                <c:pt idx="12712">
                  <c:v>2.25</c:v>
                </c:pt>
                <c:pt idx="12713">
                  <c:v>2.5</c:v>
                </c:pt>
                <c:pt idx="12714">
                  <c:v>3</c:v>
                </c:pt>
                <c:pt idx="12715">
                  <c:v>1</c:v>
                </c:pt>
                <c:pt idx="12716">
                  <c:v>1.75</c:v>
                </c:pt>
                <c:pt idx="12717">
                  <c:v>2</c:v>
                </c:pt>
                <c:pt idx="12718">
                  <c:v>3.5</c:v>
                </c:pt>
                <c:pt idx="12719">
                  <c:v>2.5</c:v>
                </c:pt>
                <c:pt idx="12720">
                  <c:v>1.75</c:v>
                </c:pt>
                <c:pt idx="12721">
                  <c:v>3.5</c:v>
                </c:pt>
                <c:pt idx="12722">
                  <c:v>1.5</c:v>
                </c:pt>
                <c:pt idx="12723">
                  <c:v>1</c:v>
                </c:pt>
                <c:pt idx="12724">
                  <c:v>1</c:v>
                </c:pt>
                <c:pt idx="12725">
                  <c:v>2.5</c:v>
                </c:pt>
                <c:pt idx="12726">
                  <c:v>2.75</c:v>
                </c:pt>
                <c:pt idx="12727">
                  <c:v>2.75</c:v>
                </c:pt>
                <c:pt idx="12728">
                  <c:v>1.75</c:v>
                </c:pt>
                <c:pt idx="12729">
                  <c:v>2.5</c:v>
                </c:pt>
                <c:pt idx="12730">
                  <c:v>2.75</c:v>
                </c:pt>
                <c:pt idx="12731">
                  <c:v>1</c:v>
                </c:pt>
                <c:pt idx="12732">
                  <c:v>1</c:v>
                </c:pt>
                <c:pt idx="12733">
                  <c:v>3.75</c:v>
                </c:pt>
                <c:pt idx="12734">
                  <c:v>1</c:v>
                </c:pt>
                <c:pt idx="12735">
                  <c:v>2.25</c:v>
                </c:pt>
                <c:pt idx="12736">
                  <c:v>1</c:v>
                </c:pt>
                <c:pt idx="12737">
                  <c:v>2.25</c:v>
                </c:pt>
                <c:pt idx="12738">
                  <c:v>2.25</c:v>
                </c:pt>
                <c:pt idx="12739">
                  <c:v>3</c:v>
                </c:pt>
                <c:pt idx="12740">
                  <c:v>2.5</c:v>
                </c:pt>
                <c:pt idx="12741">
                  <c:v>1</c:v>
                </c:pt>
                <c:pt idx="12742">
                  <c:v>1</c:v>
                </c:pt>
                <c:pt idx="12743">
                  <c:v>1.75</c:v>
                </c:pt>
                <c:pt idx="12744">
                  <c:v>2.5</c:v>
                </c:pt>
                <c:pt idx="12745">
                  <c:v>1.75</c:v>
                </c:pt>
                <c:pt idx="12746">
                  <c:v>1.75</c:v>
                </c:pt>
                <c:pt idx="12747">
                  <c:v>1</c:v>
                </c:pt>
                <c:pt idx="12748">
                  <c:v>3.5</c:v>
                </c:pt>
                <c:pt idx="12749">
                  <c:v>1.75</c:v>
                </c:pt>
                <c:pt idx="12750">
                  <c:v>2.75</c:v>
                </c:pt>
                <c:pt idx="12751">
                  <c:v>1.5</c:v>
                </c:pt>
                <c:pt idx="12752">
                  <c:v>1.75</c:v>
                </c:pt>
                <c:pt idx="12753">
                  <c:v>2.75</c:v>
                </c:pt>
                <c:pt idx="12754">
                  <c:v>2.5</c:v>
                </c:pt>
                <c:pt idx="12755">
                  <c:v>1.75</c:v>
                </c:pt>
                <c:pt idx="12756">
                  <c:v>2.5</c:v>
                </c:pt>
                <c:pt idx="12757">
                  <c:v>1</c:v>
                </c:pt>
                <c:pt idx="12758">
                  <c:v>2.5</c:v>
                </c:pt>
                <c:pt idx="12759">
                  <c:v>1.75</c:v>
                </c:pt>
                <c:pt idx="12760">
                  <c:v>2</c:v>
                </c:pt>
                <c:pt idx="12761">
                  <c:v>1.75</c:v>
                </c:pt>
                <c:pt idx="12762">
                  <c:v>1.5</c:v>
                </c:pt>
                <c:pt idx="12763">
                  <c:v>2.5</c:v>
                </c:pt>
                <c:pt idx="12764">
                  <c:v>2</c:v>
                </c:pt>
                <c:pt idx="12765">
                  <c:v>4.5</c:v>
                </c:pt>
                <c:pt idx="12766">
                  <c:v>1</c:v>
                </c:pt>
                <c:pt idx="12767">
                  <c:v>2.5</c:v>
                </c:pt>
                <c:pt idx="12768">
                  <c:v>2</c:v>
                </c:pt>
                <c:pt idx="12769">
                  <c:v>1</c:v>
                </c:pt>
                <c:pt idx="12770">
                  <c:v>2.5</c:v>
                </c:pt>
                <c:pt idx="12771">
                  <c:v>1.75</c:v>
                </c:pt>
                <c:pt idx="12772">
                  <c:v>2.75</c:v>
                </c:pt>
                <c:pt idx="12773">
                  <c:v>2.5</c:v>
                </c:pt>
                <c:pt idx="12774">
                  <c:v>2.5</c:v>
                </c:pt>
                <c:pt idx="12775">
                  <c:v>1</c:v>
                </c:pt>
                <c:pt idx="12776">
                  <c:v>1</c:v>
                </c:pt>
                <c:pt idx="12777">
                  <c:v>8</c:v>
                </c:pt>
                <c:pt idx="12778">
                  <c:v>2.5</c:v>
                </c:pt>
                <c:pt idx="12779">
                  <c:v>2.5</c:v>
                </c:pt>
                <c:pt idx="12780">
                  <c:v>1</c:v>
                </c:pt>
                <c:pt idx="12781">
                  <c:v>1</c:v>
                </c:pt>
                <c:pt idx="12782">
                  <c:v>2.25</c:v>
                </c:pt>
                <c:pt idx="12783">
                  <c:v>1.75</c:v>
                </c:pt>
                <c:pt idx="12784">
                  <c:v>3.5</c:v>
                </c:pt>
                <c:pt idx="12785">
                  <c:v>1.75</c:v>
                </c:pt>
                <c:pt idx="12786">
                  <c:v>2.5</c:v>
                </c:pt>
                <c:pt idx="12787">
                  <c:v>1</c:v>
                </c:pt>
                <c:pt idx="12788">
                  <c:v>2</c:v>
                </c:pt>
                <c:pt idx="12789">
                  <c:v>1</c:v>
                </c:pt>
                <c:pt idx="12790">
                  <c:v>1.75</c:v>
                </c:pt>
                <c:pt idx="12791">
                  <c:v>1</c:v>
                </c:pt>
                <c:pt idx="12792">
                  <c:v>1.75</c:v>
                </c:pt>
                <c:pt idx="12793">
                  <c:v>1</c:v>
                </c:pt>
                <c:pt idx="12794">
                  <c:v>2.5</c:v>
                </c:pt>
                <c:pt idx="12795">
                  <c:v>2.5</c:v>
                </c:pt>
                <c:pt idx="12796">
                  <c:v>1</c:v>
                </c:pt>
                <c:pt idx="12797">
                  <c:v>1</c:v>
                </c:pt>
                <c:pt idx="12798">
                  <c:v>3</c:v>
                </c:pt>
                <c:pt idx="12799">
                  <c:v>2.5</c:v>
                </c:pt>
                <c:pt idx="12800">
                  <c:v>2.5</c:v>
                </c:pt>
                <c:pt idx="12801">
                  <c:v>1.75</c:v>
                </c:pt>
                <c:pt idx="12802">
                  <c:v>2.5</c:v>
                </c:pt>
                <c:pt idx="12803">
                  <c:v>1</c:v>
                </c:pt>
                <c:pt idx="12804">
                  <c:v>1</c:v>
                </c:pt>
                <c:pt idx="12805">
                  <c:v>1</c:v>
                </c:pt>
                <c:pt idx="12806">
                  <c:v>2.5</c:v>
                </c:pt>
                <c:pt idx="12807">
                  <c:v>1.75</c:v>
                </c:pt>
                <c:pt idx="12808">
                  <c:v>2.5</c:v>
                </c:pt>
                <c:pt idx="12809">
                  <c:v>2.25</c:v>
                </c:pt>
                <c:pt idx="12810">
                  <c:v>1.75</c:v>
                </c:pt>
                <c:pt idx="12811">
                  <c:v>1.75</c:v>
                </c:pt>
                <c:pt idx="12812">
                  <c:v>1</c:v>
                </c:pt>
                <c:pt idx="12813">
                  <c:v>2.5</c:v>
                </c:pt>
                <c:pt idx="12814">
                  <c:v>2.5</c:v>
                </c:pt>
                <c:pt idx="12815">
                  <c:v>2.5</c:v>
                </c:pt>
                <c:pt idx="12816">
                  <c:v>2</c:v>
                </c:pt>
                <c:pt idx="12817">
                  <c:v>1.75</c:v>
                </c:pt>
                <c:pt idx="12818">
                  <c:v>3</c:v>
                </c:pt>
                <c:pt idx="12819">
                  <c:v>1</c:v>
                </c:pt>
                <c:pt idx="12820">
                  <c:v>2.25</c:v>
                </c:pt>
                <c:pt idx="12821">
                  <c:v>2.5</c:v>
                </c:pt>
                <c:pt idx="12822">
                  <c:v>1</c:v>
                </c:pt>
                <c:pt idx="12823">
                  <c:v>1</c:v>
                </c:pt>
                <c:pt idx="12824">
                  <c:v>1</c:v>
                </c:pt>
                <c:pt idx="12825">
                  <c:v>1</c:v>
                </c:pt>
                <c:pt idx="12826">
                  <c:v>2.5</c:v>
                </c:pt>
                <c:pt idx="12827">
                  <c:v>1.75</c:v>
                </c:pt>
                <c:pt idx="12828">
                  <c:v>2.75</c:v>
                </c:pt>
                <c:pt idx="12829">
                  <c:v>3</c:v>
                </c:pt>
                <c:pt idx="12830">
                  <c:v>1</c:v>
                </c:pt>
                <c:pt idx="12831">
                  <c:v>1.75</c:v>
                </c:pt>
                <c:pt idx="12832">
                  <c:v>2.5</c:v>
                </c:pt>
                <c:pt idx="12833">
                  <c:v>2.5</c:v>
                </c:pt>
                <c:pt idx="12834">
                  <c:v>1</c:v>
                </c:pt>
                <c:pt idx="12835">
                  <c:v>1</c:v>
                </c:pt>
                <c:pt idx="12836">
                  <c:v>1</c:v>
                </c:pt>
                <c:pt idx="12837">
                  <c:v>3.25</c:v>
                </c:pt>
                <c:pt idx="12838">
                  <c:v>2.5</c:v>
                </c:pt>
                <c:pt idx="12839">
                  <c:v>1</c:v>
                </c:pt>
                <c:pt idx="12840">
                  <c:v>2.5</c:v>
                </c:pt>
                <c:pt idx="12841">
                  <c:v>2.5</c:v>
                </c:pt>
                <c:pt idx="12842">
                  <c:v>2.5</c:v>
                </c:pt>
                <c:pt idx="12843">
                  <c:v>2.5</c:v>
                </c:pt>
                <c:pt idx="12844">
                  <c:v>3.5</c:v>
                </c:pt>
                <c:pt idx="12845">
                  <c:v>2.5</c:v>
                </c:pt>
                <c:pt idx="12846">
                  <c:v>3.25</c:v>
                </c:pt>
                <c:pt idx="12847">
                  <c:v>2.5</c:v>
                </c:pt>
                <c:pt idx="12848">
                  <c:v>2.25</c:v>
                </c:pt>
                <c:pt idx="12849">
                  <c:v>1</c:v>
                </c:pt>
                <c:pt idx="12850">
                  <c:v>2</c:v>
                </c:pt>
                <c:pt idx="12851">
                  <c:v>2.5</c:v>
                </c:pt>
                <c:pt idx="12852">
                  <c:v>2.75</c:v>
                </c:pt>
                <c:pt idx="12853">
                  <c:v>2.25</c:v>
                </c:pt>
                <c:pt idx="12854">
                  <c:v>2.5</c:v>
                </c:pt>
                <c:pt idx="12855">
                  <c:v>2</c:v>
                </c:pt>
                <c:pt idx="12856">
                  <c:v>1.75</c:v>
                </c:pt>
                <c:pt idx="12857">
                  <c:v>1</c:v>
                </c:pt>
                <c:pt idx="12858">
                  <c:v>2.25</c:v>
                </c:pt>
                <c:pt idx="12859">
                  <c:v>2.75</c:v>
                </c:pt>
                <c:pt idx="12860">
                  <c:v>2.5</c:v>
                </c:pt>
                <c:pt idx="12861">
                  <c:v>1.5</c:v>
                </c:pt>
                <c:pt idx="12862">
                  <c:v>3</c:v>
                </c:pt>
                <c:pt idx="12863">
                  <c:v>1</c:v>
                </c:pt>
                <c:pt idx="12864">
                  <c:v>1</c:v>
                </c:pt>
                <c:pt idx="12865">
                  <c:v>2</c:v>
                </c:pt>
                <c:pt idx="12866">
                  <c:v>2.5</c:v>
                </c:pt>
                <c:pt idx="12867">
                  <c:v>2.5</c:v>
                </c:pt>
                <c:pt idx="12868">
                  <c:v>1</c:v>
                </c:pt>
                <c:pt idx="12869">
                  <c:v>0.75</c:v>
                </c:pt>
                <c:pt idx="12870">
                  <c:v>1</c:v>
                </c:pt>
                <c:pt idx="12871">
                  <c:v>2.25</c:v>
                </c:pt>
                <c:pt idx="12872">
                  <c:v>4.25</c:v>
                </c:pt>
                <c:pt idx="12873">
                  <c:v>1</c:v>
                </c:pt>
                <c:pt idx="12874">
                  <c:v>1.5</c:v>
                </c:pt>
                <c:pt idx="12875">
                  <c:v>3</c:v>
                </c:pt>
                <c:pt idx="12876">
                  <c:v>1</c:v>
                </c:pt>
                <c:pt idx="12877">
                  <c:v>2.5</c:v>
                </c:pt>
                <c:pt idx="12878">
                  <c:v>1</c:v>
                </c:pt>
                <c:pt idx="12879">
                  <c:v>1.75</c:v>
                </c:pt>
                <c:pt idx="12880">
                  <c:v>1.75</c:v>
                </c:pt>
                <c:pt idx="12881">
                  <c:v>1</c:v>
                </c:pt>
                <c:pt idx="12882">
                  <c:v>2</c:v>
                </c:pt>
                <c:pt idx="12883">
                  <c:v>1.75</c:v>
                </c:pt>
                <c:pt idx="12884">
                  <c:v>2.75</c:v>
                </c:pt>
                <c:pt idx="12885">
                  <c:v>3.75</c:v>
                </c:pt>
                <c:pt idx="12886">
                  <c:v>1.75</c:v>
                </c:pt>
                <c:pt idx="12887">
                  <c:v>2.5</c:v>
                </c:pt>
                <c:pt idx="12888">
                  <c:v>1</c:v>
                </c:pt>
                <c:pt idx="12889">
                  <c:v>1</c:v>
                </c:pt>
                <c:pt idx="12890">
                  <c:v>1.5</c:v>
                </c:pt>
                <c:pt idx="12891">
                  <c:v>2.5</c:v>
                </c:pt>
                <c:pt idx="12892">
                  <c:v>1</c:v>
                </c:pt>
                <c:pt idx="12893">
                  <c:v>3</c:v>
                </c:pt>
                <c:pt idx="12894">
                  <c:v>1</c:v>
                </c:pt>
                <c:pt idx="12895">
                  <c:v>2.25</c:v>
                </c:pt>
                <c:pt idx="12896">
                  <c:v>1</c:v>
                </c:pt>
                <c:pt idx="12897">
                  <c:v>2.25</c:v>
                </c:pt>
                <c:pt idx="12898">
                  <c:v>1.75</c:v>
                </c:pt>
                <c:pt idx="12899">
                  <c:v>2</c:v>
                </c:pt>
                <c:pt idx="12900">
                  <c:v>1.5</c:v>
                </c:pt>
                <c:pt idx="12901">
                  <c:v>2.5</c:v>
                </c:pt>
                <c:pt idx="12902">
                  <c:v>1.75</c:v>
                </c:pt>
                <c:pt idx="12903">
                  <c:v>2.5</c:v>
                </c:pt>
                <c:pt idx="12904">
                  <c:v>1</c:v>
                </c:pt>
                <c:pt idx="12905">
                  <c:v>2.5</c:v>
                </c:pt>
                <c:pt idx="12906">
                  <c:v>2.5</c:v>
                </c:pt>
                <c:pt idx="12907">
                  <c:v>4</c:v>
                </c:pt>
                <c:pt idx="12908">
                  <c:v>1</c:v>
                </c:pt>
                <c:pt idx="12909">
                  <c:v>2</c:v>
                </c:pt>
                <c:pt idx="12910">
                  <c:v>1</c:v>
                </c:pt>
                <c:pt idx="12911">
                  <c:v>2.5</c:v>
                </c:pt>
                <c:pt idx="12912">
                  <c:v>2.75</c:v>
                </c:pt>
                <c:pt idx="12913">
                  <c:v>3</c:v>
                </c:pt>
                <c:pt idx="12914">
                  <c:v>2</c:v>
                </c:pt>
                <c:pt idx="12915">
                  <c:v>2.25</c:v>
                </c:pt>
                <c:pt idx="12916">
                  <c:v>2.5</c:v>
                </c:pt>
                <c:pt idx="12917">
                  <c:v>1</c:v>
                </c:pt>
                <c:pt idx="12918">
                  <c:v>3.5</c:v>
                </c:pt>
                <c:pt idx="12919">
                  <c:v>1.75</c:v>
                </c:pt>
                <c:pt idx="12920">
                  <c:v>1.5</c:v>
                </c:pt>
                <c:pt idx="12921">
                  <c:v>1.5</c:v>
                </c:pt>
                <c:pt idx="12922">
                  <c:v>1.75</c:v>
                </c:pt>
                <c:pt idx="12923">
                  <c:v>2.5</c:v>
                </c:pt>
                <c:pt idx="12924">
                  <c:v>2.5</c:v>
                </c:pt>
                <c:pt idx="12925">
                  <c:v>2.5</c:v>
                </c:pt>
                <c:pt idx="12926">
                  <c:v>2.25</c:v>
                </c:pt>
                <c:pt idx="12927">
                  <c:v>2.5</c:v>
                </c:pt>
                <c:pt idx="12928">
                  <c:v>1</c:v>
                </c:pt>
                <c:pt idx="12929">
                  <c:v>2</c:v>
                </c:pt>
                <c:pt idx="12930">
                  <c:v>2</c:v>
                </c:pt>
                <c:pt idx="12931">
                  <c:v>2</c:v>
                </c:pt>
                <c:pt idx="12932">
                  <c:v>1.5</c:v>
                </c:pt>
                <c:pt idx="12933">
                  <c:v>2.25</c:v>
                </c:pt>
                <c:pt idx="12934">
                  <c:v>2</c:v>
                </c:pt>
                <c:pt idx="12935">
                  <c:v>3</c:v>
                </c:pt>
                <c:pt idx="12936">
                  <c:v>2.5</c:v>
                </c:pt>
                <c:pt idx="12937">
                  <c:v>2.5</c:v>
                </c:pt>
                <c:pt idx="12938">
                  <c:v>1</c:v>
                </c:pt>
                <c:pt idx="12939">
                  <c:v>1.75</c:v>
                </c:pt>
                <c:pt idx="12940">
                  <c:v>2.5</c:v>
                </c:pt>
                <c:pt idx="12941">
                  <c:v>2.75</c:v>
                </c:pt>
                <c:pt idx="12942">
                  <c:v>2</c:v>
                </c:pt>
                <c:pt idx="12943">
                  <c:v>3</c:v>
                </c:pt>
                <c:pt idx="12944">
                  <c:v>2.5</c:v>
                </c:pt>
                <c:pt idx="12945">
                  <c:v>1.5</c:v>
                </c:pt>
                <c:pt idx="12946">
                  <c:v>1.75</c:v>
                </c:pt>
                <c:pt idx="12947">
                  <c:v>1.75</c:v>
                </c:pt>
                <c:pt idx="12948">
                  <c:v>2.5</c:v>
                </c:pt>
                <c:pt idx="12949">
                  <c:v>2.25</c:v>
                </c:pt>
                <c:pt idx="12950">
                  <c:v>1.75</c:v>
                </c:pt>
                <c:pt idx="12951">
                  <c:v>2</c:v>
                </c:pt>
                <c:pt idx="12952">
                  <c:v>1.75</c:v>
                </c:pt>
                <c:pt idx="12953">
                  <c:v>1.75</c:v>
                </c:pt>
                <c:pt idx="12954">
                  <c:v>1</c:v>
                </c:pt>
                <c:pt idx="12955">
                  <c:v>2.25</c:v>
                </c:pt>
                <c:pt idx="12956">
                  <c:v>2.25</c:v>
                </c:pt>
                <c:pt idx="12957">
                  <c:v>1</c:v>
                </c:pt>
                <c:pt idx="12958">
                  <c:v>2.75</c:v>
                </c:pt>
                <c:pt idx="12959">
                  <c:v>1.5</c:v>
                </c:pt>
                <c:pt idx="12960">
                  <c:v>2.75</c:v>
                </c:pt>
                <c:pt idx="12961">
                  <c:v>1.75</c:v>
                </c:pt>
                <c:pt idx="12962">
                  <c:v>2.25</c:v>
                </c:pt>
                <c:pt idx="12963">
                  <c:v>1.75</c:v>
                </c:pt>
                <c:pt idx="12964">
                  <c:v>1.75</c:v>
                </c:pt>
                <c:pt idx="12965">
                  <c:v>1</c:v>
                </c:pt>
                <c:pt idx="12966">
                  <c:v>1.5</c:v>
                </c:pt>
                <c:pt idx="12967">
                  <c:v>1.75</c:v>
                </c:pt>
                <c:pt idx="12968">
                  <c:v>2.5</c:v>
                </c:pt>
                <c:pt idx="12969">
                  <c:v>1</c:v>
                </c:pt>
                <c:pt idx="12970">
                  <c:v>3.5</c:v>
                </c:pt>
                <c:pt idx="12971">
                  <c:v>2.5</c:v>
                </c:pt>
                <c:pt idx="12972">
                  <c:v>1</c:v>
                </c:pt>
                <c:pt idx="12973">
                  <c:v>2.25</c:v>
                </c:pt>
                <c:pt idx="12974">
                  <c:v>1.5</c:v>
                </c:pt>
                <c:pt idx="12975">
                  <c:v>1</c:v>
                </c:pt>
                <c:pt idx="12976">
                  <c:v>2</c:v>
                </c:pt>
                <c:pt idx="12977">
                  <c:v>1.5</c:v>
                </c:pt>
                <c:pt idx="12978">
                  <c:v>2.5</c:v>
                </c:pt>
                <c:pt idx="12979">
                  <c:v>2.5</c:v>
                </c:pt>
                <c:pt idx="12980">
                  <c:v>1</c:v>
                </c:pt>
                <c:pt idx="12981">
                  <c:v>2</c:v>
                </c:pt>
                <c:pt idx="12982">
                  <c:v>1</c:v>
                </c:pt>
                <c:pt idx="12983">
                  <c:v>2.5</c:v>
                </c:pt>
                <c:pt idx="12984">
                  <c:v>1</c:v>
                </c:pt>
                <c:pt idx="12985">
                  <c:v>3</c:v>
                </c:pt>
                <c:pt idx="12986">
                  <c:v>1</c:v>
                </c:pt>
                <c:pt idx="12987">
                  <c:v>1</c:v>
                </c:pt>
                <c:pt idx="12988">
                  <c:v>1</c:v>
                </c:pt>
                <c:pt idx="12989">
                  <c:v>2.5</c:v>
                </c:pt>
                <c:pt idx="12990">
                  <c:v>2.5</c:v>
                </c:pt>
                <c:pt idx="12991">
                  <c:v>1</c:v>
                </c:pt>
                <c:pt idx="12992">
                  <c:v>1.75</c:v>
                </c:pt>
                <c:pt idx="12993">
                  <c:v>1</c:v>
                </c:pt>
                <c:pt idx="12994">
                  <c:v>1.5</c:v>
                </c:pt>
                <c:pt idx="12995">
                  <c:v>2.5</c:v>
                </c:pt>
                <c:pt idx="12996">
                  <c:v>1</c:v>
                </c:pt>
                <c:pt idx="12997">
                  <c:v>3</c:v>
                </c:pt>
                <c:pt idx="12998">
                  <c:v>2.5</c:v>
                </c:pt>
                <c:pt idx="12999">
                  <c:v>2.25</c:v>
                </c:pt>
                <c:pt idx="13000">
                  <c:v>1</c:v>
                </c:pt>
                <c:pt idx="13001">
                  <c:v>1.5</c:v>
                </c:pt>
                <c:pt idx="13002">
                  <c:v>2.5</c:v>
                </c:pt>
                <c:pt idx="13003">
                  <c:v>2.25</c:v>
                </c:pt>
                <c:pt idx="13004">
                  <c:v>1</c:v>
                </c:pt>
                <c:pt idx="13005">
                  <c:v>1.75</c:v>
                </c:pt>
                <c:pt idx="13006">
                  <c:v>2.5</c:v>
                </c:pt>
                <c:pt idx="13007">
                  <c:v>2.25</c:v>
                </c:pt>
                <c:pt idx="13008">
                  <c:v>2.5</c:v>
                </c:pt>
                <c:pt idx="13009">
                  <c:v>2.25</c:v>
                </c:pt>
                <c:pt idx="13010">
                  <c:v>0.75</c:v>
                </c:pt>
                <c:pt idx="13011">
                  <c:v>2.75</c:v>
                </c:pt>
                <c:pt idx="13012">
                  <c:v>3</c:v>
                </c:pt>
                <c:pt idx="13013">
                  <c:v>1</c:v>
                </c:pt>
                <c:pt idx="13014">
                  <c:v>1</c:v>
                </c:pt>
                <c:pt idx="13015">
                  <c:v>2</c:v>
                </c:pt>
                <c:pt idx="13016">
                  <c:v>2.25</c:v>
                </c:pt>
                <c:pt idx="13017">
                  <c:v>1.5</c:v>
                </c:pt>
                <c:pt idx="13018">
                  <c:v>1</c:v>
                </c:pt>
                <c:pt idx="13019">
                  <c:v>1</c:v>
                </c:pt>
                <c:pt idx="13020">
                  <c:v>2.5</c:v>
                </c:pt>
                <c:pt idx="13021">
                  <c:v>2.5</c:v>
                </c:pt>
                <c:pt idx="13022">
                  <c:v>2.5</c:v>
                </c:pt>
                <c:pt idx="13023">
                  <c:v>2.25</c:v>
                </c:pt>
                <c:pt idx="13024">
                  <c:v>2.25</c:v>
                </c:pt>
                <c:pt idx="13025">
                  <c:v>2.5</c:v>
                </c:pt>
                <c:pt idx="13026">
                  <c:v>1</c:v>
                </c:pt>
                <c:pt idx="13027">
                  <c:v>2.5</c:v>
                </c:pt>
                <c:pt idx="13028">
                  <c:v>1</c:v>
                </c:pt>
                <c:pt idx="13029">
                  <c:v>2.5</c:v>
                </c:pt>
                <c:pt idx="13030">
                  <c:v>2</c:v>
                </c:pt>
                <c:pt idx="13031">
                  <c:v>2.5</c:v>
                </c:pt>
                <c:pt idx="13032">
                  <c:v>2.5</c:v>
                </c:pt>
                <c:pt idx="13033">
                  <c:v>1</c:v>
                </c:pt>
                <c:pt idx="13034">
                  <c:v>1</c:v>
                </c:pt>
                <c:pt idx="13035">
                  <c:v>1</c:v>
                </c:pt>
                <c:pt idx="13036">
                  <c:v>1.75</c:v>
                </c:pt>
                <c:pt idx="13037">
                  <c:v>2.25</c:v>
                </c:pt>
                <c:pt idx="13038">
                  <c:v>2.75</c:v>
                </c:pt>
                <c:pt idx="13039">
                  <c:v>1.75</c:v>
                </c:pt>
                <c:pt idx="13040">
                  <c:v>2.5</c:v>
                </c:pt>
                <c:pt idx="13041">
                  <c:v>1.5</c:v>
                </c:pt>
                <c:pt idx="13042">
                  <c:v>1.75</c:v>
                </c:pt>
                <c:pt idx="13043">
                  <c:v>1</c:v>
                </c:pt>
                <c:pt idx="13044">
                  <c:v>1</c:v>
                </c:pt>
                <c:pt idx="13045">
                  <c:v>1.5</c:v>
                </c:pt>
                <c:pt idx="13046">
                  <c:v>2.5</c:v>
                </c:pt>
                <c:pt idx="13047">
                  <c:v>2.5</c:v>
                </c:pt>
                <c:pt idx="13048">
                  <c:v>1.75</c:v>
                </c:pt>
                <c:pt idx="13049">
                  <c:v>1.75</c:v>
                </c:pt>
                <c:pt idx="13050">
                  <c:v>1.5</c:v>
                </c:pt>
                <c:pt idx="13051">
                  <c:v>1</c:v>
                </c:pt>
                <c:pt idx="13052">
                  <c:v>3.25</c:v>
                </c:pt>
                <c:pt idx="13053">
                  <c:v>1.75</c:v>
                </c:pt>
                <c:pt idx="13054">
                  <c:v>2</c:v>
                </c:pt>
                <c:pt idx="13055">
                  <c:v>2.5</c:v>
                </c:pt>
                <c:pt idx="13056">
                  <c:v>1.5</c:v>
                </c:pt>
                <c:pt idx="13057">
                  <c:v>1</c:v>
                </c:pt>
                <c:pt idx="13058">
                  <c:v>2.5</c:v>
                </c:pt>
                <c:pt idx="13059">
                  <c:v>1.5</c:v>
                </c:pt>
                <c:pt idx="13060">
                  <c:v>1.75</c:v>
                </c:pt>
                <c:pt idx="13061">
                  <c:v>2.25</c:v>
                </c:pt>
                <c:pt idx="13062">
                  <c:v>1</c:v>
                </c:pt>
                <c:pt idx="13063">
                  <c:v>1.75</c:v>
                </c:pt>
                <c:pt idx="13064">
                  <c:v>3.5</c:v>
                </c:pt>
                <c:pt idx="13065">
                  <c:v>2.5</c:v>
                </c:pt>
                <c:pt idx="13066">
                  <c:v>1.75</c:v>
                </c:pt>
                <c:pt idx="13067">
                  <c:v>2.25</c:v>
                </c:pt>
                <c:pt idx="13068">
                  <c:v>4.5</c:v>
                </c:pt>
                <c:pt idx="13069">
                  <c:v>1.75</c:v>
                </c:pt>
                <c:pt idx="13070">
                  <c:v>2.5</c:v>
                </c:pt>
                <c:pt idx="13071">
                  <c:v>2.5</c:v>
                </c:pt>
                <c:pt idx="13072">
                  <c:v>1</c:v>
                </c:pt>
                <c:pt idx="13073">
                  <c:v>2.5</c:v>
                </c:pt>
                <c:pt idx="13074">
                  <c:v>2.25</c:v>
                </c:pt>
                <c:pt idx="13075">
                  <c:v>1.75</c:v>
                </c:pt>
                <c:pt idx="13076">
                  <c:v>2.5</c:v>
                </c:pt>
                <c:pt idx="13077">
                  <c:v>1</c:v>
                </c:pt>
                <c:pt idx="13078">
                  <c:v>2.5</c:v>
                </c:pt>
                <c:pt idx="13079">
                  <c:v>2.25</c:v>
                </c:pt>
                <c:pt idx="13080">
                  <c:v>1</c:v>
                </c:pt>
                <c:pt idx="13081">
                  <c:v>1.75</c:v>
                </c:pt>
                <c:pt idx="13082">
                  <c:v>1</c:v>
                </c:pt>
                <c:pt idx="13083">
                  <c:v>1</c:v>
                </c:pt>
                <c:pt idx="13084">
                  <c:v>2.5</c:v>
                </c:pt>
                <c:pt idx="13085">
                  <c:v>1.75</c:v>
                </c:pt>
                <c:pt idx="13086">
                  <c:v>2.25</c:v>
                </c:pt>
                <c:pt idx="13087">
                  <c:v>1.75</c:v>
                </c:pt>
                <c:pt idx="13088">
                  <c:v>2</c:v>
                </c:pt>
                <c:pt idx="13089">
                  <c:v>2.25</c:v>
                </c:pt>
                <c:pt idx="13090">
                  <c:v>2</c:v>
                </c:pt>
                <c:pt idx="13091">
                  <c:v>2.75</c:v>
                </c:pt>
                <c:pt idx="13092">
                  <c:v>2.5</c:v>
                </c:pt>
                <c:pt idx="13093">
                  <c:v>1</c:v>
                </c:pt>
                <c:pt idx="13094">
                  <c:v>1.75</c:v>
                </c:pt>
                <c:pt idx="13095">
                  <c:v>2</c:v>
                </c:pt>
                <c:pt idx="13096">
                  <c:v>2.25</c:v>
                </c:pt>
                <c:pt idx="13097">
                  <c:v>1.75</c:v>
                </c:pt>
                <c:pt idx="13098">
                  <c:v>2</c:v>
                </c:pt>
                <c:pt idx="13099">
                  <c:v>1</c:v>
                </c:pt>
                <c:pt idx="13100">
                  <c:v>2.5</c:v>
                </c:pt>
                <c:pt idx="13101">
                  <c:v>1</c:v>
                </c:pt>
                <c:pt idx="13102">
                  <c:v>2</c:v>
                </c:pt>
                <c:pt idx="13103">
                  <c:v>2.5</c:v>
                </c:pt>
                <c:pt idx="13104">
                  <c:v>1</c:v>
                </c:pt>
                <c:pt idx="13105">
                  <c:v>2</c:v>
                </c:pt>
                <c:pt idx="13106">
                  <c:v>2.5</c:v>
                </c:pt>
                <c:pt idx="13107">
                  <c:v>3.5</c:v>
                </c:pt>
                <c:pt idx="13108">
                  <c:v>3</c:v>
                </c:pt>
                <c:pt idx="13109">
                  <c:v>1.5</c:v>
                </c:pt>
                <c:pt idx="13110">
                  <c:v>4.25</c:v>
                </c:pt>
                <c:pt idx="13111">
                  <c:v>1.75</c:v>
                </c:pt>
                <c:pt idx="13112">
                  <c:v>1.75</c:v>
                </c:pt>
                <c:pt idx="13113">
                  <c:v>3.5</c:v>
                </c:pt>
                <c:pt idx="13114">
                  <c:v>1.75</c:v>
                </c:pt>
                <c:pt idx="13115">
                  <c:v>1</c:v>
                </c:pt>
                <c:pt idx="13116">
                  <c:v>3.5</c:v>
                </c:pt>
                <c:pt idx="13117">
                  <c:v>2.5</c:v>
                </c:pt>
                <c:pt idx="13118">
                  <c:v>2</c:v>
                </c:pt>
                <c:pt idx="13119">
                  <c:v>2</c:v>
                </c:pt>
                <c:pt idx="13120">
                  <c:v>3.25</c:v>
                </c:pt>
                <c:pt idx="13121">
                  <c:v>3</c:v>
                </c:pt>
                <c:pt idx="13122">
                  <c:v>2.5</c:v>
                </c:pt>
                <c:pt idx="13123">
                  <c:v>5</c:v>
                </c:pt>
                <c:pt idx="13124">
                  <c:v>2.5</c:v>
                </c:pt>
                <c:pt idx="13125">
                  <c:v>2.5</c:v>
                </c:pt>
                <c:pt idx="13126">
                  <c:v>1</c:v>
                </c:pt>
                <c:pt idx="13127">
                  <c:v>2.25</c:v>
                </c:pt>
                <c:pt idx="13128">
                  <c:v>2</c:v>
                </c:pt>
                <c:pt idx="13129">
                  <c:v>1.75</c:v>
                </c:pt>
                <c:pt idx="13130">
                  <c:v>2.5</c:v>
                </c:pt>
                <c:pt idx="13131">
                  <c:v>2.25</c:v>
                </c:pt>
                <c:pt idx="13132">
                  <c:v>1</c:v>
                </c:pt>
                <c:pt idx="13133">
                  <c:v>2.5</c:v>
                </c:pt>
                <c:pt idx="13134">
                  <c:v>2.25</c:v>
                </c:pt>
                <c:pt idx="13135">
                  <c:v>2.5</c:v>
                </c:pt>
                <c:pt idx="13136">
                  <c:v>1.75</c:v>
                </c:pt>
                <c:pt idx="13137">
                  <c:v>1.75</c:v>
                </c:pt>
                <c:pt idx="13138">
                  <c:v>2.5</c:v>
                </c:pt>
                <c:pt idx="13139">
                  <c:v>2.5</c:v>
                </c:pt>
                <c:pt idx="13140">
                  <c:v>1.5</c:v>
                </c:pt>
                <c:pt idx="13141">
                  <c:v>2.5</c:v>
                </c:pt>
                <c:pt idx="13142">
                  <c:v>2.75</c:v>
                </c:pt>
                <c:pt idx="13143">
                  <c:v>2.5</c:v>
                </c:pt>
                <c:pt idx="13144">
                  <c:v>1</c:v>
                </c:pt>
                <c:pt idx="13145">
                  <c:v>3</c:v>
                </c:pt>
                <c:pt idx="13146">
                  <c:v>3.25</c:v>
                </c:pt>
                <c:pt idx="13147">
                  <c:v>1</c:v>
                </c:pt>
                <c:pt idx="13148">
                  <c:v>1</c:v>
                </c:pt>
                <c:pt idx="13149">
                  <c:v>1</c:v>
                </c:pt>
                <c:pt idx="13150">
                  <c:v>2.5</c:v>
                </c:pt>
                <c:pt idx="13151">
                  <c:v>1</c:v>
                </c:pt>
                <c:pt idx="13152">
                  <c:v>2.5</c:v>
                </c:pt>
                <c:pt idx="13153">
                  <c:v>2.25</c:v>
                </c:pt>
                <c:pt idx="13154">
                  <c:v>2.25</c:v>
                </c:pt>
                <c:pt idx="13155">
                  <c:v>2.75</c:v>
                </c:pt>
                <c:pt idx="13156">
                  <c:v>2.5</c:v>
                </c:pt>
                <c:pt idx="13157">
                  <c:v>1.5</c:v>
                </c:pt>
                <c:pt idx="13158">
                  <c:v>1.75</c:v>
                </c:pt>
                <c:pt idx="13159">
                  <c:v>1.5</c:v>
                </c:pt>
                <c:pt idx="13160">
                  <c:v>1</c:v>
                </c:pt>
                <c:pt idx="13161">
                  <c:v>2.5</c:v>
                </c:pt>
                <c:pt idx="13162">
                  <c:v>1</c:v>
                </c:pt>
                <c:pt idx="13163">
                  <c:v>2.5</c:v>
                </c:pt>
                <c:pt idx="13164">
                  <c:v>1</c:v>
                </c:pt>
                <c:pt idx="13165">
                  <c:v>2.5</c:v>
                </c:pt>
                <c:pt idx="13166">
                  <c:v>2.5</c:v>
                </c:pt>
                <c:pt idx="13167">
                  <c:v>2.5</c:v>
                </c:pt>
                <c:pt idx="13168">
                  <c:v>2.25</c:v>
                </c:pt>
                <c:pt idx="13169">
                  <c:v>1</c:v>
                </c:pt>
                <c:pt idx="13170">
                  <c:v>1.75</c:v>
                </c:pt>
                <c:pt idx="13171">
                  <c:v>2.25</c:v>
                </c:pt>
                <c:pt idx="13172">
                  <c:v>2.5</c:v>
                </c:pt>
                <c:pt idx="13173">
                  <c:v>1</c:v>
                </c:pt>
                <c:pt idx="13174">
                  <c:v>2.5</c:v>
                </c:pt>
                <c:pt idx="13175">
                  <c:v>1</c:v>
                </c:pt>
                <c:pt idx="13176">
                  <c:v>1.75</c:v>
                </c:pt>
                <c:pt idx="13177">
                  <c:v>3.5</c:v>
                </c:pt>
                <c:pt idx="13178">
                  <c:v>1.5</c:v>
                </c:pt>
                <c:pt idx="13179">
                  <c:v>1</c:v>
                </c:pt>
                <c:pt idx="13180">
                  <c:v>2</c:v>
                </c:pt>
                <c:pt idx="13181">
                  <c:v>3.25</c:v>
                </c:pt>
                <c:pt idx="13182">
                  <c:v>1</c:v>
                </c:pt>
                <c:pt idx="13183">
                  <c:v>2</c:v>
                </c:pt>
                <c:pt idx="13184">
                  <c:v>2</c:v>
                </c:pt>
                <c:pt idx="13185">
                  <c:v>1.75</c:v>
                </c:pt>
                <c:pt idx="13186">
                  <c:v>1</c:v>
                </c:pt>
                <c:pt idx="13187">
                  <c:v>2.5</c:v>
                </c:pt>
                <c:pt idx="13188">
                  <c:v>1.5</c:v>
                </c:pt>
                <c:pt idx="13189">
                  <c:v>3.5</c:v>
                </c:pt>
                <c:pt idx="13190">
                  <c:v>1</c:v>
                </c:pt>
                <c:pt idx="13191">
                  <c:v>2.25</c:v>
                </c:pt>
                <c:pt idx="13192">
                  <c:v>2.75</c:v>
                </c:pt>
                <c:pt idx="13193">
                  <c:v>3</c:v>
                </c:pt>
                <c:pt idx="13194">
                  <c:v>2.25</c:v>
                </c:pt>
                <c:pt idx="13195">
                  <c:v>1</c:v>
                </c:pt>
                <c:pt idx="13196">
                  <c:v>3.5</c:v>
                </c:pt>
                <c:pt idx="13197">
                  <c:v>2.25</c:v>
                </c:pt>
                <c:pt idx="13198">
                  <c:v>1</c:v>
                </c:pt>
                <c:pt idx="13199">
                  <c:v>2</c:v>
                </c:pt>
                <c:pt idx="13200">
                  <c:v>2.5</c:v>
                </c:pt>
                <c:pt idx="13201">
                  <c:v>2.5</c:v>
                </c:pt>
                <c:pt idx="13202">
                  <c:v>1</c:v>
                </c:pt>
                <c:pt idx="13203">
                  <c:v>3.25</c:v>
                </c:pt>
                <c:pt idx="13204">
                  <c:v>3.5</c:v>
                </c:pt>
                <c:pt idx="13205">
                  <c:v>1.75</c:v>
                </c:pt>
                <c:pt idx="13206">
                  <c:v>1.5</c:v>
                </c:pt>
                <c:pt idx="13207">
                  <c:v>2.5</c:v>
                </c:pt>
                <c:pt idx="13208">
                  <c:v>2</c:v>
                </c:pt>
                <c:pt idx="13209">
                  <c:v>1.5</c:v>
                </c:pt>
                <c:pt idx="13210">
                  <c:v>2.25</c:v>
                </c:pt>
                <c:pt idx="13211">
                  <c:v>2.5</c:v>
                </c:pt>
                <c:pt idx="13212">
                  <c:v>1</c:v>
                </c:pt>
                <c:pt idx="13213">
                  <c:v>3</c:v>
                </c:pt>
                <c:pt idx="13214">
                  <c:v>1</c:v>
                </c:pt>
                <c:pt idx="13215">
                  <c:v>2.75</c:v>
                </c:pt>
                <c:pt idx="13216">
                  <c:v>2.75</c:v>
                </c:pt>
                <c:pt idx="13217">
                  <c:v>2</c:v>
                </c:pt>
                <c:pt idx="13218">
                  <c:v>2.5</c:v>
                </c:pt>
                <c:pt idx="13219">
                  <c:v>2.75</c:v>
                </c:pt>
                <c:pt idx="13220">
                  <c:v>1</c:v>
                </c:pt>
                <c:pt idx="13221">
                  <c:v>3</c:v>
                </c:pt>
                <c:pt idx="13222">
                  <c:v>1</c:v>
                </c:pt>
                <c:pt idx="13223">
                  <c:v>1</c:v>
                </c:pt>
                <c:pt idx="13224">
                  <c:v>2.25</c:v>
                </c:pt>
                <c:pt idx="13225">
                  <c:v>2.25</c:v>
                </c:pt>
                <c:pt idx="13226">
                  <c:v>2.5</c:v>
                </c:pt>
                <c:pt idx="13227">
                  <c:v>2.75</c:v>
                </c:pt>
                <c:pt idx="13228">
                  <c:v>2</c:v>
                </c:pt>
                <c:pt idx="13229">
                  <c:v>1.5</c:v>
                </c:pt>
                <c:pt idx="13230">
                  <c:v>2.5</c:v>
                </c:pt>
                <c:pt idx="13231">
                  <c:v>1</c:v>
                </c:pt>
                <c:pt idx="13232">
                  <c:v>2.5</c:v>
                </c:pt>
                <c:pt idx="13233">
                  <c:v>3</c:v>
                </c:pt>
                <c:pt idx="13234">
                  <c:v>2.5</c:v>
                </c:pt>
                <c:pt idx="13235">
                  <c:v>3.25</c:v>
                </c:pt>
                <c:pt idx="13236">
                  <c:v>1</c:v>
                </c:pt>
                <c:pt idx="13237">
                  <c:v>1</c:v>
                </c:pt>
                <c:pt idx="13238">
                  <c:v>1</c:v>
                </c:pt>
                <c:pt idx="13239">
                  <c:v>1</c:v>
                </c:pt>
                <c:pt idx="13240">
                  <c:v>1</c:v>
                </c:pt>
                <c:pt idx="13241">
                  <c:v>1</c:v>
                </c:pt>
                <c:pt idx="13242">
                  <c:v>1</c:v>
                </c:pt>
                <c:pt idx="13243">
                  <c:v>2.25</c:v>
                </c:pt>
                <c:pt idx="13244">
                  <c:v>2.5</c:v>
                </c:pt>
                <c:pt idx="13245">
                  <c:v>2</c:v>
                </c:pt>
                <c:pt idx="13246">
                  <c:v>2.5</c:v>
                </c:pt>
                <c:pt idx="13247">
                  <c:v>2.75</c:v>
                </c:pt>
                <c:pt idx="13248">
                  <c:v>2.25</c:v>
                </c:pt>
                <c:pt idx="13249">
                  <c:v>1.75</c:v>
                </c:pt>
                <c:pt idx="13250">
                  <c:v>3</c:v>
                </c:pt>
                <c:pt idx="13251">
                  <c:v>2.5</c:v>
                </c:pt>
                <c:pt idx="13252">
                  <c:v>1</c:v>
                </c:pt>
                <c:pt idx="13253">
                  <c:v>2</c:v>
                </c:pt>
                <c:pt idx="13254">
                  <c:v>1.5</c:v>
                </c:pt>
                <c:pt idx="13255">
                  <c:v>2.75</c:v>
                </c:pt>
                <c:pt idx="13256">
                  <c:v>3</c:v>
                </c:pt>
                <c:pt idx="13257">
                  <c:v>2.5</c:v>
                </c:pt>
                <c:pt idx="13258">
                  <c:v>2.5</c:v>
                </c:pt>
                <c:pt idx="13259">
                  <c:v>2.25</c:v>
                </c:pt>
                <c:pt idx="13260">
                  <c:v>2.5</c:v>
                </c:pt>
                <c:pt idx="13261">
                  <c:v>1</c:v>
                </c:pt>
                <c:pt idx="13262">
                  <c:v>2.25</c:v>
                </c:pt>
                <c:pt idx="13263">
                  <c:v>1.5</c:v>
                </c:pt>
                <c:pt idx="13264">
                  <c:v>1.75</c:v>
                </c:pt>
                <c:pt idx="13265">
                  <c:v>1</c:v>
                </c:pt>
                <c:pt idx="13266">
                  <c:v>2</c:v>
                </c:pt>
                <c:pt idx="13267">
                  <c:v>3.5</c:v>
                </c:pt>
                <c:pt idx="13268">
                  <c:v>1.5</c:v>
                </c:pt>
                <c:pt idx="13269">
                  <c:v>1</c:v>
                </c:pt>
                <c:pt idx="13270">
                  <c:v>2.5</c:v>
                </c:pt>
                <c:pt idx="13271">
                  <c:v>3</c:v>
                </c:pt>
                <c:pt idx="13272">
                  <c:v>2.5</c:v>
                </c:pt>
                <c:pt idx="13273">
                  <c:v>2.25</c:v>
                </c:pt>
                <c:pt idx="13274">
                  <c:v>2</c:v>
                </c:pt>
                <c:pt idx="13275">
                  <c:v>2.5</c:v>
                </c:pt>
                <c:pt idx="13276">
                  <c:v>2.75</c:v>
                </c:pt>
                <c:pt idx="13277">
                  <c:v>2.5</c:v>
                </c:pt>
                <c:pt idx="13278">
                  <c:v>1</c:v>
                </c:pt>
                <c:pt idx="13279">
                  <c:v>1</c:v>
                </c:pt>
                <c:pt idx="13280">
                  <c:v>3.25</c:v>
                </c:pt>
                <c:pt idx="13281">
                  <c:v>1</c:v>
                </c:pt>
                <c:pt idx="13282">
                  <c:v>1.5</c:v>
                </c:pt>
                <c:pt idx="13283">
                  <c:v>1.5</c:v>
                </c:pt>
                <c:pt idx="13284">
                  <c:v>1</c:v>
                </c:pt>
                <c:pt idx="13285">
                  <c:v>1.75</c:v>
                </c:pt>
                <c:pt idx="13286">
                  <c:v>3</c:v>
                </c:pt>
                <c:pt idx="13287">
                  <c:v>3</c:v>
                </c:pt>
                <c:pt idx="13288">
                  <c:v>3.25</c:v>
                </c:pt>
                <c:pt idx="13289">
                  <c:v>2.5</c:v>
                </c:pt>
                <c:pt idx="13290">
                  <c:v>1</c:v>
                </c:pt>
                <c:pt idx="13291">
                  <c:v>3</c:v>
                </c:pt>
                <c:pt idx="13292">
                  <c:v>1.75</c:v>
                </c:pt>
                <c:pt idx="13293">
                  <c:v>3.5</c:v>
                </c:pt>
                <c:pt idx="13294">
                  <c:v>2.5</c:v>
                </c:pt>
                <c:pt idx="13295">
                  <c:v>1</c:v>
                </c:pt>
                <c:pt idx="13296">
                  <c:v>1.75</c:v>
                </c:pt>
                <c:pt idx="13297">
                  <c:v>2.25</c:v>
                </c:pt>
                <c:pt idx="13298">
                  <c:v>3</c:v>
                </c:pt>
                <c:pt idx="13299">
                  <c:v>3</c:v>
                </c:pt>
                <c:pt idx="13300">
                  <c:v>1</c:v>
                </c:pt>
                <c:pt idx="13301">
                  <c:v>1</c:v>
                </c:pt>
                <c:pt idx="13302">
                  <c:v>2.25</c:v>
                </c:pt>
                <c:pt idx="13303">
                  <c:v>1.75</c:v>
                </c:pt>
                <c:pt idx="13304">
                  <c:v>1.75</c:v>
                </c:pt>
                <c:pt idx="13305">
                  <c:v>1</c:v>
                </c:pt>
                <c:pt idx="13306">
                  <c:v>2</c:v>
                </c:pt>
                <c:pt idx="13307">
                  <c:v>2</c:v>
                </c:pt>
                <c:pt idx="13308">
                  <c:v>1.75</c:v>
                </c:pt>
                <c:pt idx="13309">
                  <c:v>2.25</c:v>
                </c:pt>
                <c:pt idx="13310">
                  <c:v>1</c:v>
                </c:pt>
                <c:pt idx="13311">
                  <c:v>1.75</c:v>
                </c:pt>
                <c:pt idx="13312">
                  <c:v>2.25</c:v>
                </c:pt>
                <c:pt idx="13313">
                  <c:v>1.75</c:v>
                </c:pt>
                <c:pt idx="13314">
                  <c:v>5.25</c:v>
                </c:pt>
                <c:pt idx="13315">
                  <c:v>2.5</c:v>
                </c:pt>
                <c:pt idx="13316">
                  <c:v>1.75</c:v>
                </c:pt>
                <c:pt idx="13317">
                  <c:v>1</c:v>
                </c:pt>
                <c:pt idx="13318">
                  <c:v>2.25</c:v>
                </c:pt>
                <c:pt idx="13319">
                  <c:v>3.25</c:v>
                </c:pt>
                <c:pt idx="13320">
                  <c:v>2.5</c:v>
                </c:pt>
                <c:pt idx="13321">
                  <c:v>2</c:v>
                </c:pt>
                <c:pt idx="13322">
                  <c:v>2.5</c:v>
                </c:pt>
                <c:pt idx="13323">
                  <c:v>2.5</c:v>
                </c:pt>
                <c:pt idx="13324">
                  <c:v>2</c:v>
                </c:pt>
                <c:pt idx="13325">
                  <c:v>1.5</c:v>
                </c:pt>
                <c:pt idx="13326">
                  <c:v>1</c:v>
                </c:pt>
                <c:pt idx="13327">
                  <c:v>2.5</c:v>
                </c:pt>
                <c:pt idx="13328">
                  <c:v>2.5</c:v>
                </c:pt>
                <c:pt idx="13329">
                  <c:v>1</c:v>
                </c:pt>
                <c:pt idx="13330">
                  <c:v>1</c:v>
                </c:pt>
                <c:pt idx="13331">
                  <c:v>1</c:v>
                </c:pt>
                <c:pt idx="13332">
                  <c:v>1.75</c:v>
                </c:pt>
                <c:pt idx="13333">
                  <c:v>2.25</c:v>
                </c:pt>
                <c:pt idx="13334">
                  <c:v>2</c:v>
                </c:pt>
                <c:pt idx="13335">
                  <c:v>1.75</c:v>
                </c:pt>
                <c:pt idx="13336">
                  <c:v>1</c:v>
                </c:pt>
                <c:pt idx="13337">
                  <c:v>2.5</c:v>
                </c:pt>
                <c:pt idx="13338">
                  <c:v>1.75</c:v>
                </c:pt>
                <c:pt idx="13339">
                  <c:v>1</c:v>
                </c:pt>
                <c:pt idx="13340">
                  <c:v>2.5</c:v>
                </c:pt>
                <c:pt idx="13341">
                  <c:v>2.25</c:v>
                </c:pt>
                <c:pt idx="13342">
                  <c:v>1.75</c:v>
                </c:pt>
                <c:pt idx="13343">
                  <c:v>1</c:v>
                </c:pt>
                <c:pt idx="13344">
                  <c:v>2.25</c:v>
                </c:pt>
                <c:pt idx="13345">
                  <c:v>2.5</c:v>
                </c:pt>
                <c:pt idx="13346">
                  <c:v>2.25</c:v>
                </c:pt>
                <c:pt idx="13347">
                  <c:v>2.25</c:v>
                </c:pt>
                <c:pt idx="13348">
                  <c:v>3.75</c:v>
                </c:pt>
                <c:pt idx="13349">
                  <c:v>1</c:v>
                </c:pt>
                <c:pt idx="13350">
                  <c:v>2.5</c:v>
                </c:pt>
                <c:pt idx="13351">
                  <c:v>1.75</c:v>
                </c:pt>
                <c:pt idx="13352">
                  <c:v>1</c:v>
                </c:pt>
                <c:pt idx="13353">
                  <c:v>1</c:v>
                </c:pt>
                <c:pt idx="13354">
                  <c:v>1</c:v>
                </c:pt>
                <c:pt idx="13355">
                  <c:v>2.25</c:v>
                </c:pt>
                <c:pt idx="13356">
                  <c:v>1.75</c:v>
                </c:pt>
                <c:pt idx="13357">
                  <c:v>2.5</c:v>
                </c:pt>
                <c:pt idx="13358">
                  <c:v>2.5</c:v>
                </c:pt>
                <c:pt idx="13359">
                  <c:v>1.75</c:v>
                </c:pt>
                <c:pt idx="13360">
                  <c:v>2.75</c:v>
                </c:pt>
                <c:pt idx="13361">
                  <c:v>1</c:v>
                </c:pt>
                <c:pt idx="13362">
                  <c:v>2.5</c:v>
                </c:pt>
                <c:pt idx="13363">
                  <c:v>2.5</c:v>
                </c:pt>
                <c:pt idx="13364">
                  <c:v>1</c:v>
                </c:pt>
                <c:pt idx="13365">
                  <c:v>1</c:v>
                </c:pt>
                <c:pt idx="13366">
                  <c:v>1.75</c:v>
                </c:pt>
                <c:pt idx="13367">
                  <c:v>1</c:v>
                </c:pt>
                <c:pt idx="13368">
                  <c:v>2.5</c:v>
                </c:pt>
                <c:pt idx="13369">
                  <c:v>1</c:v>
                </c:pt>
                <c:pt idx="13370">
                  <c:v>1.75</c:v>
                </c:pt>
                <c:pt idx="13371">
                  <c:v>2.5</c:v>
                </c:pt>
                <c:pt idx="13372">
                  <c:v>1</c:v>
                </c:pt>
                <c:pt idx="13373">
                  <c:v>2</c:v>
                </c:pt>
                <c:pt idx="13374">
                  <c:v>1.75</c:v>
                </c:pt>
                <c:pt idx="13375">
                  <c:v>1</c:v>
                </c:pt>
                <c:pt idx="13376">
                  <c:v>2.25</c:v>
                </c:pt>
                <c:pt idx="13377">
                  <c:v>3</c:v>
                </c:pt>
                <c:pt idx="13378">
                  <c:v>2.75</c:v>
                </c:pt>
                <c:pt idx="13379">
                  <c:v>1.75</c:v>
                </c:pt>
                <c:pt idx="13380">
                  <c:v>1.75</c:v>
                </c:pt>
                <c:pt idx="13381">
                  <c:v>1</c:v>
                </c:pt>
                <c:pt idx="13382">
                  <c:v>2.5</c:v>
                </c:pt>
                <c:pt idx="13383">
                  <c:v>1.75</c:v>
                </c:pt>
                <c:pt idx="13384">
                  <c:v>1.5</c:v>
                </c:pt>
                <c:pt idx="13385">
                  <c:v>2.25</c:v>
                </c:pt>
                <c:pt idx="13386">
                  <c:v>1</c:v>
                </c:pt>
                <c:pt idx="13387">
                  <c:v>1</c:v>
                </c:pt>
                <c:pt idx="13388">
                  <c:v>2</c:v>
                </c:pt>
                <c:pt idx="13389">
                  <c:v>3.25</c:v>
                </c:pt>
                <c:pt idx="13390">
                  <c:v>2.75</c:v>
                </c:pt>
                <c:pt idx="13391">
                  <c:v>2</c:v>
                </c:pt>
                <c:pt idx="13392">
                  <c:v>1.75</c:v>
                </c:pt>
                <c:pt idx="13393">
                  <c:v>1</c:v>
                </c:pt>
                <c:pt idx="13394">
                  <c:v>2.5</c:v>
                </c:pt>
                <c:pt idx="13395">
                  <c:v>1</c:v>
                </c:pt>
                <c:pt idx="13396">
                  <c:v>2.25</c:v>
                </c:pt>
                <c:pt idx="13397">
                  <c:v>2.25</c:v>
                </c:pt>
                <c:pt idx="13398">
                  <c:v>2.5</c:v>
                </c:pt>
                <c:pt idx="13399">
                  <c:v>2.5</c:v>
                </c:pt>
                <c:pt idx="13400">
                  <c:v>4.5</c:v>
                </c:pt>
                <c:pt idx="13401">
                  <c:v>2.5</c:v>
                </c:pt>
                <c:pt idx="13402">
                  <c:v>2.5</c:v>
                </c:pt>
                <c:pt idx="13403">
                  <c:v>4</c:v>
                </c:pt>
                <c:pt idx="13404">
                  <c:v>3</c:v>
                </c:pt>
                <c:pt idx="13405">
                  <c:v>2.5</c:v>
                </c:pt>
                <c:pt idx="13406">
                  <c:v>1.75</c:v>
                </c:pt>
                <c:pt idx="13407">
                  <c:v>2.5</c:v>
                </c:pt>
                <c:pt idx="13408">
                  <c:v>2.75</c:v>
                </c:pt>
                <c:pt idx="13409">
                  <c:v>2</c:v>
                </c:pt>
                <c:pt idx="13410">
                  <c:v>1</c:v>
                </c:pt>
                <c:pt idx="13411">
                  <c:v>4.75</c:v>
                </c:pt>
                <c:pt idx="13412">
                  <c:v>2.75</c:v>
                </c:pt>
                <c:pt idx="13413">
                  <c:v>1</c:v>
                </c:pt>
                <c:pt idx="13414">
                  <c:v>1.5</c:v>
                </c:pt>
                <c:pt idx="13415">
                  <c:v>2</c:v>
                </c:pt>
                <c:pt idx="13416">
                  <c:v>2</c:v>
                </c:pt>
                <c:pt idx="13417">
                  <c:v>2</c:v>
                </c:pt>
                <c:pt idx="13418">
                  <c:v>2.25</c:v>
                </c:pt>
                <c:pt idx="13419">
                  <c:v>2.25</c:v>
                </c:pt>
                <c:pt idx="13420">
                  <c:v>1.5</c:v>
                </c:pt>
                <c:pt idx="13421">
                  <c:v>2.5</c:v>
                </c:pt>
                <c:pt idx="13422">
                  <c:v>1</c:v>
                </c:pt>
                <c:pt idx="13423">
                  <c:v>2.75</c:v>
                </c:pt>
                <c:pt idx="13424">
                  <c:v>2.5</c:v>
                </c:pt>
                <c:pt idx="13425">
                  <c:v>2.5</c:v>
                </c:pt>
                <c:pt idx="13426">
                  <c:v>2</c:v>
                </c:pt>
                <c:pt idx="13427">
                  <c:v>1</c:v>
                </c:pt>
                <c:pt idx="13428">
                  <c:v>1.75</c:v>
                </c:pt>
                <c:pt idx="13429">
                  <c:v>2.5</c:v>
                </c:pt>
                <c:pt idx="13430">
                  <c:v>2.25</c:v>
                </c:pt>
                <c:pt idx="13431">
                  <c:v>1</c:v>
                </c:pt>
                <c:pt idx="13432">
                  <c:v>2.25</c:v>
                </c:pt>
                <c:pt idx="13433">
                  <c:v>3.5</c:v>
                </c:pt>
                <c:pt idx="13434">
                  <c:v>1</c:v>
                </c:pt>
                <c:pt idx="13435">
                  <c:v>2.75</c:v>
                </c:pt>
                <c:pt idx="13436">
                  <c:v>2.25</c:v>
                </c:pt>
                <c:pt idx="13437">
                  <c:v>2.75</c:v>
                </c:pt>
                <c:pt idx="13438">
                  <c:v>2</c:v>
                </c:pt>
                <c:pt idx="13439">
                  <c:v>1.75</c:v>
                </c:pt>
                <c:pt idx="13440">
                  <c:v>2.25</c:v>
                </c:pt>
                <c:pt idx="13441">
                  <c:v>2.75</c:v>
                </c:pt>
                <c:pt idx="13442">
                  <c:v>2.5</c:v>
                </c:pt>
                <c:pt idx="13443">
                  <c:v>1</c:v>
                </c:pt>
                <c:pt idx="13444">
                  <c:v>2.5</c:v>
                </c:pt>
                <c:pt idx="13445">
                  <c:v>1.5</c:v>
                </c:pt>
                <c:pt idx="13446">
                  <c:v>2.25</c:v>
                </c:pt>
                <c:pt idx="13447">
                  <c:v>1.75</c:v>
                </c:pt>
                <c:pt idx="13448">
                  <c:v>3.25</c:v>
                </c:pt>
                <c:pt idx="13449">
                  <c:v>2.5</c:v>
                </c:pt>
                <c:pt idx="13450">
                  <c:v>2</c:v>
                </c:pt>
                <c:pt idx="13451">
                  <c:v>2.5</c:v>
                </c:pt>
                <c:pt idx="13452">
                  <c:v>2</c:v>
                </c:pt>
                <c:pt idx="13453">
                  <c:v>2.5</c:v>
                </c:pt>
                <c:pt idx="13454">
                  <c:v>2.5</c:v>
                </c:pt>
                <c:pt idx="13455">
                  <c:v>1.5</c:v>
                </c:pt>
                <c:pt idx="13456">
                  <c:v>3.5</c:v>
                </c:pt>
                <c:pt idx="13457">
                  <c:v>3</c:v>
                </c:pt>
                <c:pt idx="13458">
                  <c:v>4</c:v>
                </c:pt>
                <c:pt idx="13459">
                  <c:v>2.5</c:v>
                </c:pt>
                <c:pt idx="13460">
                  <c:v>1.75</c:v>
                </c:pt>
                <c:pt idx="13461">
                  <c:v>2</c:v>
                </c:pt>
                <c:pt idx="13462">
                  <c:v>2.5</c:v>
                </c:pt>
                <c:pt idx="13463">
                  <c:v>3.5</c:v>
                </c:pt>
                <c:pt idx="13464">
                  <c:v>2.5</c:v>
                </c:pt>
                <c:pt idx="13465">
                  <c:v>2.5</c:v>
                </c:pt>
                <c:pt idx="13466">
                  <c:v>3.25</c:v>
                </c:pt>
                <c:pt idx="13467">
                  <c:v>2</c:v>
                </c:pt>
                <c:pt idx="13468">
                  <c:v>2</c:v>
                </c:pt>
                <c:pt idx="13469">
                  <c:v>1</c:v>
                </c:pt>
                <c:pt idx="13470">
                  <c:v>2.75</c:v>
                </c:pt>
                <c:pt idx="13471">
                  <c:v>3.25</c:v>
                </c:pt>
                <c:pt idx="13472">
                  <c:v>2.25</c:v>
                </c:pt>
                <c:pt idx="13473">
                  <c:v>1</c:v>
                </c:pt>
                <c:pt idx="13474">
                  <c:v>1.75</c:v>
                </c:pt>
                <c:pt idx="13475">
                  <c:v>1</c:v>
                </c:pt>
                <c:pt idx="13476">
                  <c:v>2</c:v>
                </c:pt>
                <c:pt idx="13477">
                  <c:v>2</c:v>
                </c:pt>
                <c:pt idx="13478">
                  <c:v>2.5</c:v>
                </c:pt>
                <c:pt idx="13479">
                  <c:v>2.25</c:v>
                </c:pt>
                <c:pt idx="13480">
                  <c:v>1</c:v>
                </c:pt>
                <c:pt idx="13481">
                  <c:v>2.5</c:v>
                </c:pt>
                <c:pt idx="13482">
                  <c:v>1.5</c:v>
                </c:pt>
                <c:pt idx="13483">
                  <c:v>2.5</c:v>
                </c:pt>
                <c:pt idx="13484">
                  <c:v>1</c:v>
                </c:pt>
                <c:pt idx="13485">
                  <c:v>1.75</c:v>
                </c:pt>
                <c:pt idx="13486">
                  <c:v>2.5</c:v>
                </c:pt>
                <c:pt idx="13487">
                  <c:v>1.75</c:v>
                </c:pt>
                <c:pt idx="13488">
                  <c:v>2.5</c:v>
                </c:pt>
                <c:pt idx="13489">
                  <c:v>2.25</c:v>
                </c:pt>
                <c:pt idx="13490">
                  <c:v>2</c:v>
                </c:pt>
                <c:pt idx="13491">
                  <c:v>2.25</c:v>
                </c:pt>
                <c:pt idx="13492">
                  <c:v>3.25</c:v>
                </c:pt>
                <c:pt idx="13493">
                  <c:v>2.5</c:v>
                </c:pt>
                <c:pt idx="13494">
                  <c:v>2.5</c:v>
                </c:pt>
                <c:pt idx="13495">
                  <c:v>1.75</c:v>
                </c:pt>
                <c:pt idx="13496">
                  <c:v>3.25</c:v>
                </c:pt>
                <c:pt idx="13497">
                  <c:v>2.5</c:v>
                </c:pt>
                <c:pt idx="13498">
                  <c:v>2</c:v>
                </c:pt>
                <c:pt idx="13499">
                  <c:v>1.75</c:v>
                </c:pt>
                <c:pt idx="13500">
                  <c:v>2.5</c:v>
                </c:pt>
                <c:pt idx="13501">
                  <c:v>2</c:v>
                </c:pt>
                <c:pt idx="13502">
                  <c:v>1.75</c:v>
                </c:pt>
                <c:pt idx="13503">
                  <c:v>1.75</c:v>
                </c:pt>
                <c:pt idx="13504">
                  <c:v>1.5</c:v>
                </c:pt>
                <c:pt idx="13505">
                  <c:v>2</c:v>
                </c:pt>
                <c:pt idx="13506">
                  <c:v>2.5</c:v>
                </c:pt>
                <c:pt idx="13507">
                  <c:v>3</c:v>
                </c:pt>
                <c:pt idx="13508">
                  <c:v>3</c:v>
                </c:pt>
                <c:pt idx="13509">
                  <c:v>2.75</c:v>
                </c:pt>
                <c:pt idx="13510">
                  <c:v>1</c:v>
                </c:pt>
                <c:pt idx="13511">
                  <c:v>2.5</c:v>
                </c:pt>
                <c:pt idx="13512">
                  <c:v>2.5</c:v>
                </c:pt>
                <c:pt idx="13513">
                  <c:v>2.5</c:v>
                </c:pt>
                <c:pt idx="13514">
                  <c:v>1.75</c:v>
                </c:pt>
                <c:pt idx="13515">
                  <c:v>1</c:v>
                </c:pt>
                <c:pt idx="13516">
                  <c:v>2.5</c:v>
                </c:pt>
                <c:pt idx="13517">
                  <c:v>2.5</c:v>
                </c:pt>
                <c:pt idx="13518">
                  <c:v>1</c:v>
                </c:pt>
                <c:pt idx="13519">
                  <c:v>1</c:v>
                </c:pt>
                <c:pt idx="13520">
                  <c:v>1</c:v>
                </c:pt>
                <c:pt idx="13521">
                  <c:v>2.5</c:v>
                </c:pt>
                <c:pt idx="13522">
                  <c:v>1</c:v>
                </c:pt>
                <c:pt idx="13523">
                  <c:v>1</c:v>
                </c:pt>
                <c:pt idx="13524">
                  <c:v>1.5</c:v>
                </c:pt>
                <c:pt idx="13525">
                  <c:v>1</c:v>
                </c:pt>
                <c:pt idx="13526">
                  <c:v>2.5</c:v>
                </c:pt>
                <c:pt idx="13527">
                  <c:v>2.25</c:v>
                </c:pt>
                <c:pt idx="13528">
                  <c:v>3.5</c:v>
                </c:pt>
                <c:pt idx="13529">
                  <c:v>2.5</c:v>
                </c:pt>
                <c:pt idx="13530">
                  <c:v>2</c:v>
                </c:pt>
                <c:pt idx="13531">
                  <c:v>1</c:v>
                </c:pt>
                <c:pt idx="13532">
                  <c:v>2.5</c:v>
                </c:pt>
                <c:pt idx="13533">
                  <c:v>1.5</c:v>
                </c:pt>
                <c:pt idx="13534">
                  <c:v>1</c:v>
                </c:pt>
                <c:pt idx="13535">
                  <c:v>2.5</c:v>
                </c:pt>
                <c:pt idx="13536">
                  <c:v>2</c:v>
                </c:pt>
                <c:pt idx="13537">
                  <c:v>1</c:v>
                </c:pt>
                <c:pt idx="13538">
                  <c:v>1.75</c:v>
                </c:pt>
                <c:pt idx="13539">
                  <c:v>1</c:v>
                </c:pt>
                <c:pt idx="13540">
                  <c:v>2.5</c:v>
                </c:pt>
                <c:pt idx="13541">
                  <c:v>2.5</c:v>
                </c:pt>
                <c:pt idx="13542">
                  <c:v>2.25</c:v>
                </c:pt>
                <c:pt idx="13543">
                  <c:v>1.5</c:v>
                </c:pt>
                <c:pt idx="13544">
                  <c:v>1</c:v>
                </c:pt>
                <c:pt idx="13545">
                  <c:v>2.5</c:v>
                </c:pt>
                <c:pt idx="13546">
                  <c:v>2.75</c:v>
                </c:pt>
                <c:pt idx="13547">
                  <c:v>1.75</c:v>
                </c:pt>
                <c:pt idx="13548">
                  <c:v>2.5</c:v>
                </c:pt>
                <c:pt idx="13549">
                  <c:v>2.25</c:v>
                </c:pt>
                <c:pt idx="13550">
                  <c:v>2.5</c:v>
                </c:pt>
                <c:pt idx="13551">
                  <c:v>2.5</c:v>
                </c:pt>
                <c:pt idx="13552">
                  <c:v>2.5</c:v>
                </c:pt>
                <c:pt idx="13553">
                  <c:v>1.5</c:v>
                </c:pt>
                <c:pt idx="13554">
                  <c:v>1</c:v>
                </c:pt>
                <c:pt idx="13555">
                  <c:v>2</c:v>
                </c:pt>
                <c:pt idx="13556">
                  <c:v>1</c:v>
                </c:pt>
                <c:pt idx="13557">
                  <c:v>2</c:v>
                </c:pt>
                <c:pt idx="13558">
                  <c:v>2.75</c:v>
                </c:pt>
                <c:pt idx="13559">
                  <c:v>1.75</c:v>
                </c:pt>
                <c:pt idx="13560">
                  <c:v>2.5</c:v>
                </c:pt>
                <c:pt idx="13561">
                  <c:v>1.5</c:v>
                </c:pt>
                <c:pt idx="13562">
                  <c:v>2</c:v>
                </c:pt>
                <c:pt idx="13563">
                  <c:v>2.5</c:v>
                </c:pt>
                <c:pt idx="13564">
                  <c:v>2.5</c:v>
                </c:pt>
                <c:pt idx="13565">
                  <c:v>2.5</c:v>
                </c:pt>
                <c:pt idx="13566">
                  <c:v>2.5</c:v>
                </c:pt>
                <c:pt idx="13567">
                  <c:v>2.5</c:v>
                </c:pt>
                <c:pt idx="13568">
                  <c:v>1.75</c:v>
                </c:pt>
                <c:pt idx="13569">
                  <c:v>2.5</c:v>
                </c:pt>
                <c:pt idx="13570">
                  <c:v>2.5</c:v>
                </c:pt>
                <c:pt idx="13571">
                  <c:v>2.5</c:v>
                </c:pt>
                <c:pt idx="13572">
                  <c:v>1</c:v>
                </c:pt>
                <c:pt idx="13573">
                  <c:v>3.5</c:v>
                </c:pt>
                <c:pt idx="13574">
                  <c:v>1</c:v>
                </c:pt>
                <c:pt idx="13575">
                  <c:v>1</c:v>
                </c:pt>
                <c:pt idx="13576">
                  <c:v>1.75</c:v>
                </c:pt>
                <c:pt idx="13577">
                  <c:v>1.75</c:v>
                </c:pt>
                <c:pt idx="13578">
                  <c:v>2.75</c:v>
                </c:pt>
                <c:pt idx="13579">
                  <c:v>1.75</c:v>
                </c:pt>
                <c:pt idx="13580">
                  <c:v>3.5</c:v>
                </c:pt>
                <c:pt idx="13581">
                  <c:v>1.75</c:v>
                </c:pt>
                <c:pt idx="13582">
                  <c:v>1.75</c:v>
                </c:pt>
                <c:pt idx="13583">
                  <c:v>2.25</c:v>
                </c:pt>
                <c:pt idx="13584">
                  <c:v>1.75</c:v>
                </c:pt>
                <c:pt idx="13585">
                  <c:v>2</c:v>
                </c:pt>
                <c:pt idx="13586">
                  <c:v>2.25</c:v>
                </c:pt>
                <c:pt idx="13587">
                  <c:v>1.75</c:v>
                </c:pt>
                <c:pt idx="13588">
                  <c:v>1</c:v>
                </c:pt>
                <c:pt idx="13589">
                  <c:v>1</c:v>
                </c:pt>
                <c:pt idx="13590">
                  <c:v>1.75</c:v>
                </c:pt>
                <c:pt idx="13591">
                  <c:v>3.5</c:v>
                </c:pt>
                <c:pt idx="13592">
                  <c:v>1.5</c:v>
                </c:pt>
                <c:pt idx="13593">
                  <c:v>1.75</c:v>
                </c:pt>
                <c:pt idx="13594">
                  <c:v>1</c:v>
                </c:pt>
                <c:pt idx="13595">
                  <c:v>1</c:v>
                </c:pt>
                <c:pt idx="13596">
                  <c:v>1.75</c:v>
                </c:pt>
                <c:pt idx="13597">
                  <c:v>2.5</c:v>
                </c:pt>
                <c:pt idx="13598">
                  <c:v>2.75</c:v>
                </c:pt>
                <c:pt idx="13599">
                  <c:v>1</c:v>
                </c:pt>
                <c:pt idx="13600">
                  <c:v>2.5</c:v>
                </c:pt>
                <c:pt idx="13601">
                  <c:v>1</c:v>
                </c:pt>
                <c:pt idx="13602">
                  <c:v>3</c:v>
                </c:pt>
                <c:pt idx="13603">
                  <c:v>1.5</c:v>
                </c:pt>
                <c:pt idx="13604">
                  <c:v>2.25</c:v>
                </c:pt>
                <c:pt idx="13605">
                  <c:v>1.75</c:v>
                </c:pt>
                <c:pt idx="13606">
                  <c:v>2.25</c:v>
                </c:pt>
                <c:pt idx="13607">
                  <c:v>3</c:v>
                </c:pt>
                <c:pt idx="13608">
                  <c:v>1.75</c:v>
                </c:pt>
                <c:pt idx="13609">
                  <c:v>2.5</c:v>
                </c:pt>
                <c:pt idx="13610">
                  <c:v>1.75</c:v>
                </c:pt>
                <c:pt idx="13611">
                  <c:v>1</c:v>
                </c:pt>
                <c:pt idx="13612">
                  <c:v>1.75</c:v>
                </c:pt>
                <c:pt idx="13613">
                  <c:v>2</c:v>
                </c:pt>
                <c:pt idx="13614">
                  <c:v>2.5</c:v>
                </c:pt>
                <c:pt idx="13615">
                  <c:v>1.5</c:v>
                </c:pt>
                <c:pt idx="13616">
                  <c:v>2.75</c:v>
                </c:pt>
                <c:pt idx="13617">
                  <c:v>1</c:v>
                </c:pt>
                <c:pt idx="13618">
                  <c:v>1</c:v>
                </c:pt>
                <c:pt idx="13619">
                  <c:v>2.5</c:v>
                </c:pt>
                <c:pt idx="13620">
                  <c:v>3</c:v>
                </c:pt>
                <c:pt idx="13621">
                  <c:v>2.25</c:v>
                </c:pt>
                <c:pt idx="13622">
                  <c:v>2.5</c:v>
                </c:pt>
                <c:pt idx="13623">
                  <c:v>2.25</c:v>
                </c:pt>
                <c:pt idx="13624">
                  <c:v>2</c:v>
                </c:pt>
                <c:pt idx="13625">
                  <c:v>1.75</c:v>
                </c:pt>
                <c:pt idx="13626">
                  <c:v>1.5</c:v>
                </c:pt>
                <c:pt idx="13627">
                  <c:v>3.5</c:v>
                </c:pt>
                <c:pt idx="13628">
                  <c:v>1</c:v>
                </c:pt>
                <c:pt idx="13629">
                  <c:v>1</c:v>
                </c:pt>
                <c:pt idx="13630">
                  <c:v>1.75</c:v>
                </c:pt>
                <c:pt idx="13631">
                  <c:v>2</c:v>
                </c:pt>
                <c:pt idx="13632">
                  <c:v>2.5</c:v>
                </c:pt>
                <c:pt idx="13633">
                  <c:v>3.25</c:v>
                </c:pt>
                <c:pt idx="13634">
                  <c:v>2.5</c:v>
                </c:pt>
                <c:pt idx="13635">
                  <c:v>1</c:v>
                </c:pt>
                <c:pt idx="13636">
                  <c:v>2.5</c:v>
                </c:pt>
                <c:pt idx="13637">
                  <c:v>2</c:v>
                </c:pt>
                <c:pt idx="13638">
                  <c:v>2.75</c:v>
                </c:pt>
                <c:pt idx="13639">
                  <c:v>2.5</c:v>
                </c:pt>
                <c:pt idx="13640">
                  <c:v>1</c:v>
                </c:pt>
                <c:pt idx="13641">
                  <c:v>2</c:v>
                </c:pt>
                <c:pt idx="13642">
                  <c:v>2.5</c:v>
                </c:pt>
                <c:pt idx="13643">
                  <c:v>2.5</c:v>
                </c:pt>
                <c:pt idx="13644">
                  <c:v>2.25</c:v>
                </c:pt>
                <c:pt idx="13645">
                  <c:v>2.5</c:v>
                </c:pt>
                <c:pt idx="13646">
                  <c:v>2</c:v>
                </c:pt>
                <c:pt idx="13647">
                  <c:v>2.5</c:v>
                </c:pt>
                <c:pt idx="13648">
                  <c:v>2</c:v>
                </c:pt>
                <c:pt idx="13649">
                  <c:v>1</c:v>
                </c:pt>
                <c:pt idx="13650">
                  <c:v>1.75</c:v>
                </c:pt>
                <c:pt idx="13651">
                  <c:v>2</c:v>
                </c:pt>
                <c:pt idx="13652">
                  <c:v>1</c:v>
                </c:pt>
                <c:pt idx="13653">
                  <c:v>1</c:v>
                </c:pt>
                <c:pt idx="13654">
                  <c:v>2.25</c:v>
                </c:pt>
                <c:pt idx="13655">
                  <c:v>1</c:v>
                </c:pt>
                <c:pt idx="13656">
                  <c:v>2.75</c:v>
                </c:pt>
                <c:pt idx="13657">
                  <c:v>1</c:v>
                </c:pt>
                <c:pt idx="13658">
                  <c:v>1</c:v>
                </c:pt>
                <c:pt idx="13659">
                  <c:v>1.75</c:v>
                </c:pt>
                <c:pt idx="13660">
                  <c:v>1.75</c:v>
                </c:pt>
                <c:pt idx="13661">
                  <c:v>2.25</c:v>
                </c:pt>
                <c:pt idx="13662">
                  <c:v>2.5</c:v>
                </c:pt>
                <c:pt idx="13663">
                  <c:v>2.5</c:v>
                </c:pt>
                <c:pt idx="13664">
                  <c:v>2.5</c:v>
                </c:pt>
                <c:pt idx="13665">
                  <c:v>1.5</c:v>
                </c:pt>
                <c:pt idx="13666">
                  <c:v>2.5</c:v>
                </c:pt>
                <c:pt idx="13667">
                  <c:v>2.5</c:v>
                </c:pt>
                <c:pt idx="13668">
                  <c:v>2.5</c:v>
                </c:pt>
                <c:pt idx="13669">
                  <c:v>1.75</c:v>
                </c:pt>
                <c:pt idx="13670">
                  <c:v>2.25</c:v>
                </c:pt>
                <c:pt idx="13671">
                  <c:v>2.75</c:v>
                </c:pt>
                <c:pt idx="13672">
                  <c:v>1.75</c:v>
                </c:pt>
                <c:pt idx="13673">
                  <c:v>1</c:v>
                </c:pt>
                <c:pt idx="13674">
                  <c:v>1.75</c:v>
                </c:pt>
                <c:pt idx="13675">
                  <c:v>2.5</c:v>
                </c:pt>
                <c:pt idx="13676">
                  <c:v>1</c:v>
                </c:pt>
                <c:pt idx="13677">
                  <c:v>1</c:v>
                </c:pt>
                <c:pt idx="13678">
                  <c:v>2.5</c:v>
                </c:pt>
                <c:pt idx="13679">
                  <c:v>1.75</c:v>
                </c:pt>
                <c:pt idx="13680">
                  <c:v>2.5</c:v>
                </c:pt>
                <c:pt idx="13681">
                  <c:v>2.5</c:v>
                </c:pt>
                <c:pt idx="13682">
                  <c:v>2.5</c:v>
                </c:pt>
                <c:pt idx="13683">
                  <c:v>1</c:v>
                </c:pt>
                <c:pt idx="13684">
                  <c:v>2.5</c:v>
                </c:pt>
                <c:pt idx="13685">
                  <c:v>2.5</c:v>
                </c:pt>
                <c:pt idx="13686">
                  <c:v>2.5</c:v>
                </c:pt>
                <c:pt idx="13687">
                  <c:v>2.5</c:v>
                </c:pt>
                <c:pt idx="13688">
                  <c:v>1</c:v>
                </c:pt>
                <c:pt idx="13689">
                  <c:v>2</c:v>
                </c:pt>
                <c:pt idx="13690">
                  <c:v>2.5</c:v>
                </c:pt>
                <c:pt idx="13691">
                  <c:v>1.75</c:v>
                </c:pt>
                <c:pt idx="13692">
                  <c:v>1.5</c:v>
                </c:pt>
                <c:pt idx="13693">
                  <c:v>1.5</c:v>
                </c:pt>
                <c:pt idx="13694">
                  <c:v>1.5</c:v>
                </c:pt>
                <c:pt idx="13695">
                  <c:v>2.5</c:v>
                </c:pt>
                <c:pt idx="13696">
                  <c:v>1.75</c:v>
                </c:pt>
                <c:pt idx="13697">
                  <c:v>3.5</c:v>
                </c:pt>
                <c:pt idx="13698">
                  <c:v>1.75</c:v>
                </c:pt>
                <c:pt idx="13699">
                  <c:v>2.25</c:v>
                </c:pt>
                <c:pt idx="13700">
                  <c:v>2.5</c:v>
                </c:pt>
                <c:pt idx="13701">
                  <c:v>2.5</c:v>
                </c:pt>
                <c:pt idx="13702">
                  <c:v>2</c:v>
                </c:pt>
                <c:pt idx="13703">
                  <c:v>1</c:v>
                </c:pt>
                <c:pt idx="13704">
                  <c:v>1.75</c:v>
                </c:pt>
                <c:pt idx="13705">
                  <c:v>1</c:v>
                </c:pt>
                <c:pt idx="13706">
                  <c:v>1.75</c:v>
                </c:pt>
                <c:pt idx="13707">
                  <c:v>1</c:v>
                </c:pt>
                <c:pt idx="13708">
                  <c:v>2.25</c:v>
                </c:pt>
                <c:pt idx="13709">
                  <c:v>1.5</c:v>
                </c:pt>
                <c:pt idx="13710">
                  <c:v>4.5</c:v>
                </c:pt>
                <c:pt idx="13711">
                  <c:v>1.75</c:v>
                </c:pt>
                <c:pt idx="13712">
                  <c:v>2.5</c:v>
                </c:pt>
                <c:pt idx="13713">
                  <c:v>2</c:v>
                </c:pt>
                <c:pt idx="13714">
                  <c:v>2.75</c:v>
                </c:pt>
                <c:pt idx="13715">
                  <c:v>3.5</c:v>
                </c:pt>
                <c:pt idx="13716">
                  <c:v>1</c:v>
                </c:pt>
                <c:pt idx="13717">
                  <c:v>3.5</c:v>
                </c:pt>
                <c:pt idx="13718">
                  <c:v>1.75</c:v>
                </c:pt>
                <c:pt idx="13719">
                  <c:v>2.75</c:v>
                </c:pt>
                <c:pt idx="13720">
                  <c:v>1.75</c:v>
                </c:pt>
                <c:pt idx="13721">
                  <c:v>2.5</c:v>
                </c:pt>
                <c:pt idx="13722">
                  <c:v>1.75</c:v>
                </c:pt>
                <c:pt idx="13723">
                  <c:v>2.75</c:v>
                </c:pt>
                <c:pt idx="13724">
                  <c:v>1.75</c:v>
                </c:pt>
                <c:pt idx="13725">
                  <c:v>2.5</c:v>
                </c:pt>
                <c:pt idx="13726">
                  <c:v>2.25</c:v>
                </c:pt>
                <c:pt idx="13727">
                  <c:v>2</c:v>
                </c:pt>
                <c:pt idx="13728">
                  <c:v>2.5</c:v>
                </c:pt>
                <c:pt idx="13729">
                  <c:v>1.75</c:v>
                </c:pt>
                <c:pt idx="13730">
                  <c:v>1</c:v>
                </c:pt>
                <c:pt idx="13731">
                  <c:v>1.75</c:v>
                </c:pt>
                <c:pt idx="13732">
                  <c:v>1</c:v>
                </c:pt>
                <c:pt idx="13733">
                  <c:v>1.75</c:v>
                </c:pt>
                <c:pt idx="13734">
                  <c:v>2.5</c:v>
                </c:pt>
                <c:pt idx="13735">
                  <c:v>2.5</c:v>
                </c:pt>
                <c:pt idx="13736">
                  <c:v>1.75</c:v>
                </c:pt>
                <c:pt idx="13737">
                  <c:v>3</c:v>
                </c:pt>
                <c:pt idx="13738">
                  <c:v>1.75</c:v>
                </c:pt>
                <c:pt idx="13739">
                  <c:v>2.5</c:v>
                </c:pt>
                <c:pt idx="13740">
                  <c:v>2.5</c:v>
                </c:pt>
                <c:pt idx="13741">
                  <c:v>1.75</c:v>
                </c:pt>
                <c:pt idx="13742">
                  <c:v>2.5</c:v>
                </c:pt>
                <c:pt idx="13743">
                  <c:v>3.25</c:v>
                </c:pt>
                <c:pt idx="13744">
                  <c:v>2.25</c:v>
                </c:pt>
                <c:pt idx="13745">
                  <c:v>1.75</c:v>
                </c:pt>
                <c:pt idx="13746">
                  <c:v>2.25</c:v>
                </c:pt>
                <c:pt idx="13747">
                  <c:v>2.25</c:v>
                </c:pt>
                <c:pt idx="13748">
                  <c:v>1.75</c:v>
                </c:pt>
                <c:pt idx="13749">
                  <c:v>2.75</c:v>
                </c:pt>
                <c:pt idx="13750">
                  <c:v>2.5</c:v>
                </c:pt>
                <c:pt idx="13751">
                  <c:v>2.5</c:v>
                </c:pt>
                <c:pt idx="13752">
                  <c:v>1.75</c:v>
                </c:pt>
                <c:pt idx="13753">
                  <c:v>1.5</c:v>
                </c:pt>
                <c:pt idx="13754">
                  <c:v>1</c:v>
                </c:pt>
                <c:pt idx="13755">
                  <c:v>2.25</c:v>
                </c:pt>
                <c:pt idx="13756">
                  <c:v>1</c:v>
                </c:pt>
                <c:pt idx="13757">
                  <c:v>1</c:v>
                </c:pt>
                <c:pt idx="13758">
                  <c:v>3.25</c:v>
                </c:pt>
                <c:pt idx="13759">
                  <c:v>2.75</c:v>
                </c:pt>
                <c:pt idx="13760">
                  <c:v>2.5</c:v>
                </c:pt>
                <c:pt idx="13761">
                  <c:v>1</c:v>
                </c:pt>
                <c:pt idx="13762">
                  <c:v>1.75</c:v>
                </c:pt>
                <c:pt idx="13763">
                  <c:v>2.25</c:v>
                </c:pt>
                <c:pt idx="13764">
                  <c:v>1</c:v>
                </c:pt>
                <c:pt idx="13765">
                  <c:v>1</c:v>
                </c:pt>
                <c:pt idx="13766">
                  <c:v>1</c:v>
                </c:pt>
                <c:pt idx="13767">
                  <c:v>1</c:v>
                </c:pt>
                <c:pt idx="13768">
                  <c:v>2.5</c:v>
                </c:pt>
                <c:pt idx="13769">
                  <c:v>2.25</c:v>
                </c:pt>
                <c:pt idx="13770">
                  <c:v>3.25</c:v>
                </c:pt>
                <c:pt idx="13771">
                  <c:v>2.5</c:v>
                </c:pt>
                <c:pt idx="13772">
                  <c:v>1</c:v>
                </c:pt>
                <c:pt idx="13773">
                  <c:v>2.25</c:v>
                </c:pt>
                <c:pt idx="13774">
                  <c:v>2.5</c:v>
                </c:pt>
                <c:pt idx="13775">
                  <c:v>2.75</c:v>
                </c:pt>
                <c:pt idx="13776">
                  <c:v>2.25</c:v>
                </c:pt>
                <c:pt idx="13777">
                  <c:v>1</c:v>
                </c:pt>
                <c:pt idx="13778">
                  <c:v>2.5</c:v>
                </c:pt>
                <c:pt idx="13779">
                  <c:v>1.75</c:v>
                </c:pt>
                <c:pt idx="13780">
                  <c:v>1.75</c:v>
                </c:pt>
                <c:pt idx="13781">
                  <c:v>3</c:v>
                </c:pt>
                <c:pt idx="13782">
                  <c:v>2.5</c:v>
                </c:pt>
                <c:pt idx="13783">
                  <c:v>1</c:v>
                </c:pt>
                <c:pt idx="13784">
                  <c:v>1.5</c:v>
                </c:pt>
                <c:pt idx="13785">
                  <c:v>1.75</c:v>
                </c:pt>
                <c:pt idx="13786">
                  <c:v>2.5</c:v>
                </c:pt>
                <c:pt idx="13787">
                  <c:v>2.25</c:v>
                </c:pt>
                <c:pt idx="13788">
                  <c:v>1.75</c:v>
                </c:pt>
                <c:pt idx="13789">
                  <c:v>2.25</c:v>
                </c:pt>
                <c:pt idx="13790">
                  <c:v>1.75</c:v>
                </c:pt>
                <c:pt idx="13791">
                  <c:v>2</c:v>
                </c:pt>
                <c:pt idx="13792">
                  <c:v>1</c:v>
                </c:pt>
                <c:pt idx="13793">
                  <c:v>2.5</c:v>
                </c:pt>
                <c:pt idx="13794">
                  <c:v>2.75</c:v>
                </c:pt>
                <c:pt idx="13795">
                  <c:v>1.75</c:v>
                </c:pt>
                <c:pt idx="13796">
                  <c:v>1</c:v>
                </c:pt>
                <c:pt idx="13797">
                  <c:v>2.25</c:v>
                </c:pt>
                <c:pt idx="13798">
                  <c:v>1.75</c:v>
                </c:pt>
                <c:pt idx="13799">
                  <c:v>1.75</c:v>
                </c:pt>
                <c:pt idx="13800">
                  <c:v>2.5</c:v>
                </c:pt>
                <c:pt idx="13801">
                  <c:v>2.5</c:v>
                </c:pt>
                <c:pt idx="13802">
                  <c:v>3.25</c:v>
                </c:pt>
                <c:pt idx="13803">
                  <c:v>2.5</c:v>
                </c:pt>
                <c:pt idx="13804">
                  <c:v>1</c:v>
                </c:pt>
                <c:pt idx="13805">
                  <c:v>1</c:v>
                </c:pt>
                <c:pt idx="13806">
                  <c:v>1</c:v>
                </c:pt>
                <c:pt idx="13807">
                  <c:v>3.25</c:v>
                </c:pt>
                <c:pt idx="13808">
                  <c:v>2.25</c:v>
                </c:pt>
                <c:pt idx="13809">
                  <c:v>2</c:v>
                </c:pt>
                <c:pt idx="13810">
                  <c:v>1.75</c:v>
                </c:pt>
                <c:pt idx="13811">
                  <c:v>2.5</c:v>
                </c:pt>
                <c:pt idx="13812">
                  <c:v>2.5</c:v>
                </c:pt>
                <c:pt idx="13813">
                  <c:v>1.75</c:v>
                </c:pt>
                <c:pt idx="13814">
                  <c:v>2.25</c:v>
                </c:pt>
                <c:pt idx="13815">
                  <c:v>1.5</c:v>
                </c:pt>
                <c:pt idx="13816">
                  <c:v>1</c:v>
                </c:pt>
                <c:pt idx="13817">
                  <c:v>1</c:v>
                </c:pt>
                <c:pt idx="13818">
                  <c:v>2</c:v>
                </c:pt>
                <c:pt idx="13819">
                  <c:v>1.5</c:v>
                </c:pt>
                <c:pt idx="13820">
                  <c:v>1.5</c:v>
                </c:pt>
                <c:pt idx="13821">
                  <c:v>1.75</c:v>
                </c:pt>
                <c:pt idx="13822">
                  <c:v>2.5</c:v>
                </c:pt>
                <c:pt idx="13823">
                  <c:v>3</c:v>
                </c:pt>
                <c:pt idx="13824">
                  <c:v>2.75</c:v>
                </c:pt>
                <c:pt idx="13825">
                  <c:v>2.75</c:v>
                </c:pt>
                <c:pt idx="13826">
                  <c:v>1</c:v>
                </c:pt>
                <c:pt idx="13827">
                  <c:v>2.5</c:v>
                </c:pt>
                <c:pt idx="13828">
                  <c:v>2.5</c:v>
                </c:pt>
                <c:pt idx="13829">
                  <c:v>2.5</c:v>
                </c:pt>
                <c:pt idx="13830">
                  <c:v>1</c:v>
                </c:pt>
                <c:pt idx="13831">
                  <c:v>1</c:v>
                </c:pt>
                <c:pt idx="13832">
                  <c:v>1</c:v>
                </c:pt>
                <c:pt idx="13833">
                  <c:v>1.75</c:v>
                </c:pt>
                <c:pt idx="13834">
                  <c:v>3.25</c:v>
                </c:pt>
                <c:pt idx="13835">
                  <c:v>1.5</c:v>
                </c:pt>
                <c:pt idx="13836">
                  <c:v>2.75</c:v>
                </c:pt>
                <c:pt idx="13837">
                  <c:v>2.25</c:v>
                </c:pt>
                <c:pt idx="13838">
                  <c:v>1.75</c:v>
                </c:pt>
                <c:pt idx="13839">
                  <c:v>1.75</c:v>
                </c:pt>
                <c:pt idx="13840">
                  <c:v>2.25</c:v>
                </c:pt>
                <c:pt idx="13841">
                  <c:v>3</c:v>
                </c:pt>
                <c:pt idx="13842">
                  <c:v>2</c:v>
                </c:pt>
                <c:pt idx="13843">
                  <c:v>1</c:v>
                </c:pt>
                <c:pt idx="13844">
                  <c:v>2.75</c:v>
                </c:pt>
                <c:pt idx="13845">
                  <c:v>1</c:v>
                </c:pt>
                <c:pt idx="13846">
                  <c:v>2.5</c:v>
                </c:pt>
                <c:pt idx="13847">
                  <c:v>1.75</c:v>
                </c:pt>
                <c:pt idx="13848">
                  <c:v>2.5</c:v>
                </c:pt>
                <c:pt idx="13849">
                  <c:v>2.75</c:v>
                </c:pt>
                <c:pt idx="13850">
                  <c:v>3.75</c:v>
                </c:pt>
                <c:pt idx="13851">
                  <c:v>2.75</c:v>
                </c:pt>
                <c:pt idx="13852">
                  <c:v>1.75</c:v>
                </c:pt>
                <c:pt idx="13853">
                  <c:v>2</c:v>
                </c:pt>
                <c:pt idx="13854">
                  <c:v>2.25</c:v>
                </c:pt>
                <c:pt idx="13855">
                  <c:v>4</c:v>
                </c:pt>
                <c:pt idx="13856">
                  <c:v>2.5</c:v>
                </c:pt>
                <c:pt idx="13857">
                  <c:v>1</c:v>
                </c:pt>
                <c:pt idx="13858">
                  <c:v>1.75</c:v>
                </c:pt>
                <c:pt idx="13859">
                  <c:v>1.75</c:v>
                </c:pt>
                <c:pt idx="13860">
                  <c:v>2.25</c:v>
                </c:pt>
                <c:pt idx="13861">
                  <c:v>2.25</c:v>
                </c:pt>
                <c:pt idx="13862">
                  <c:v>2.5</c:v>
                </c:pt>
                <c:pt idx="13863">
                  <c:v>2.5</c:v>
                </c:pt>
                <c:pt idx="13864">
                  <c:v>2.75</c:v>
                </c:pt>
                <c:pt idx="13865">
                  <c:v>1</c:v>
                </c:pt>
                <c:pt idx="13866">
                  <c:v>2.25</c:v>
                </c:pt>
                <c:pt idx="13867">
                  <c:v>2.5</c:v>
                </c:pt>
                <c:pt idx="13868">
                  <c:v>1</c:v>
                </c:pt>
                <c:pt idx="13869">
                  <c:v>3.5</c:v>
                </c:pt>
                <c:pt idx="13870">
                  <c:v>3</c:v>
                </c:pt>
                <c:pt idx="13871">
                  <c:v>2.5</c:v>
                </c:pt>
                <c:pt idx="13872">
                  <c:v>2</c:v>
                </c:pt>
                <c:pt idx="13873">
                  <c:v>1.75</c:v>
                </c:pt>
                <c:pt idx="13874">
                  <c:v>2.25</c:v>
                </c:pt>
                <c:pt idx="13875">
                  <c:v>2</c:v>
                </c:pt>
                <c:pt idx="13876">
                  <c:v>2.5</c:v>
                </c:pt>
                <c:pt idx="13877">
                  <c:v>1.75</c:v>
                </c:pt>
                <c:pt idx="13878">
                  <c:v>2.5</c:v>
                </c:pt>
                <c:pt idx="13879">
                  <c:v>1</c:v>
                </c:pt>
                <c:pt idx="13880">
                  <c:v>2</c:v>
                </c:pt>
                <c:pt idx="13881">
                  <c:v>2.5</c:v>
                </c:pt>
                <c:pt idx="13882">
                  <c:v>2.5</c:v>
                </c:pt>
                <c:pt idx="13883">
                  <c:v>2.5</c:v>
                </c:pt>
                <c:pt idx="13884">
                  <c:v>2.5</c:v>
                </c:pt>
                <c:pt idx="13885">
                  <c:v>1.75</c:v>
                </c:pt>
                <c:pt idx="13886">
                  <c:v>2</c:v>
                </c:pt>
                <c:pt idx="13887">
                  <c:v>1.5</c:v>
                </c:pt>
                <c:pt idx="13888">
                  <c:v>2.5</c:v>
                </c:pt>
                <c:pt idx="13889">
                  <c:v>2.25</c:v>
                </c:pt>
                <c:pt idx="13890">
                  <c:v>2.5</c:v>
                </c:pt>
                <c:pt idx="13891">
                  <c:v>1</c:v>
                </c:pt>
                <c:pt idx="13892">
                  <c:v>1</c:v>
                </c:pt>
                <c:pt idx="13893">
                  <c:v>3.25</c:v>
                </c:pt>
                <c:pt idx="13894">
                  <c:v>2.5</c:v>
                </c:pt>
                <c:pt idx="13895">
                  <c:v>3</c:v>
                </c:pt>
                <c:pt idx="13896">
                  <c:v>2.75</c:v>
                </c:pt>
                <c:pt idx="13897">
                  <c:v>1</c:v>
                </c:pt>
                <c:pt idx="13898">
                  <c:v>2.5</c:v>
                </c:pt>
                <c:pt idx="13899">
                  <c:v>2</c:v>
                </c:pt>
                <c:pt idx="13900">
                  <c:v>2.75</c:v>
                </c:pt>
                <c:pt idx="13901">
                  <c:v>1.75</c:v>
                </c:pt>
                <c:pt idx="13902">
                  <c:v>3.5</c:v>
                </c:pt>
                <c:pt idx="13903">
                  <c:v>2.5</c:v>
                </c:pt>
                <c:pt idx="13904">
                  <c:v>2</c:v>
                </c:pt>
                <c:pt idx="13905">
                  <c:v>1.75</c:v>
                </c:pt>
                <c:pt idx="13906">
                  <c:v>2</c:v>
                </c:pt>
                <c:pt idx="13907">
                  <c:v>5.5</c:v>
                </c:pt>
                <c:pt idx="13908">
                  <c:v>1.75</c:v>
                </c:pt>
                <c:pt idx="13909">
                  <c:v>2.5</c:v>
                </c:pt>
                <c:pt idx="13910">
                  <c:v>2.75</c:v>
                </c:pt>
                <c:pt idx="13911">
                  <c:v>1.75</c:v>
                </c:pt>
                <c:pt idx="13912">
                  <c:v>2.5</c:v>
                </c:pt>
                <c:pt idx="13913">
                  <c:v>2.5</c:v>
                </c:pt>
                <c:pt idx="13914">
                  <c:v>1.75</c:v>
                </c:pt>
                <c:pt idx="13915">
                  <c:v>1.5</c:v>
                </c:pt>
                <c:pt idx="13916">
                  <c:v>3.25</c:v>
                </c:pt>
                <c:pt idx="13917">
                  <c:v>3</c:v>
                </c:pt>
                <c:pt idx="13918">
                  <c:v>1</c:v>
                </c:pt>
                <c:pt idx="13919">
                  <c:v>2.25</c:v>
                </c:pt>
                <c:pt idx="13920">
                  <c:v>1.5</c:v>
                </c:pt>
                <c:pt idx="13921">
                  <c:v>2.25</c:v>
                </c:pt>
                <c:pt idx="13922">
                  <c:v>1.75</c:v>
                </c:pt>
                <c:pt idx="13923">
                  <c:v>2</c:v>
                </c:pt>
                <c:pt idx="13924">
                  <c:v>2.5</c:v>
                </c:pt>
                <c:pt idx="13925">
                  <c:v>1</c:v>
                </c:pt>
                <c:pt idx="13926">
                  <c:v>2</c:v>
                </c:pt>
                <c:pt idx="13927">
                  <c:v>1.75</c:v>
                </c:pt>
                <c:pt idx="13928">
                  <c:v>2.75</c:v>
                </c:pt>
                <c:pt idx="13929">
                  <c:v>1.75</c:v>
                </c:pt>
                <c:pt idx="13930">
                  <c:v>1.5</c:v>
                </c:pt>
                <c:pt idx="13931">
                  <c:v>1.75</c:v>
                </c:pt>
                <c:pt idx="13932">
                  <c:v>2.25</c:v>
                </c:pt>
                <c:pt idx="13933">
                  <c:v>1.75</c:v>
                </c:pt>
                <c:pt idx="13934">
                  <c:v>2.5</c:v>
                </c:pt>
                <c:pt idx="13935">
                  <c:v>2.5</c:v>
                </c:pt>
                <c:pt idx="13936">
                  <c:v>1</c:v>
                </c:pt>
                <c:pt idx="13937">
                  <c:v>2.5</c:v>
                </c:pt>
                <c:pt idx="13938">
                  <c:v>2.25</c:v>
                </c:pt>
                <c:pt idx="13939">
                  <c:v>1</c:v>
                </c:pt>
                <c:pt idx="13940">
                  <c:v>3.5</c:v>
                </c:pt>
                <c:pt idx="13941">
                  <c:v>3</c:v>
                </c:pt>
                <c:pt idx="13942">
                  <c:v>2.5</c:v>
                </c:pt>
                <c:pt idx="13943">
                  <c:v>1.75</c:v>
                </c:pt>
                <c:pt idx="13944">
                  <c:v>1</c:v>
                </c:pt>
                <c:pt idx="13945">
                  <c:v>2.25</c:v>
                </c:pt>
                <c:pt idx="13946">
                  <c:v>2</c:v>
                </c:pt>
                <c:pt idx="13947">
                  <c:v>2.25</c:v>
                </c:pt>
                <c:pt idx="13948">
                  <c:v>1.75</c:v>
                </c:pt>
                <c:pt idx="13949">
                  <c:v>1.75</c:v>
                </c:pt>
                <c:pt idx="13950">
                  <c:v>2.25</c:v>
                </c:pt>
                <c:pt idx="13951">
                  <c:v>1</c:v>
                </c:pt>
                <c:pt idx="13952">
                  <c:v>1.75</c:v>
                </c:pt>
                <c:pt idx="13953">
                  <c:v>2.5</c:v>
                </c:pt>
                <c:pt idx="13954">
                  <c:v>2.75</c:v>
                </c:pt>
                <c:pt idx="13955">
                  <c:v>2.5</c:v>
                </c:pt>
                <c:pt idx="13956">
                  <c:v>3.25</c:v>
                </c:pt>
                <c:pt idx="13957">
                  <c:v>2.5</c:v>
                </c:pt>
                <c:pt idx="13958">
                  <c:v>2.25</c:v>
                </c:pt>
                <c:pt idx="13959">
                  <c:v>2.5</c:v>
                </c:pt>
                <c:pt idx="13960">
                  <c:v>2.5</c:v>
                </c:pt>
                <c:pt idx="13961">
                  <c:v>2.5</c:v>
                </c:pt>
                <c:pt idx="13962">
                  <c:v>1.75</c:v>
                </c:pt>
                <c:pt idx="13963">
                  <c:v>1</c:v>
                </c:pt>
                <c:pt idx="13964">
                  <c:v>1</c:v>
                </c:pt>
                <c:pt idx="13965">
                  <c:v>2.5</c:v>
                </c:pt>
                <c:pt idx="13966">
                  <c:v>2</c:v>
                </c:pt>
                <c:pt idx="13967">
                  <c:v>3.5</c:v>
                </c:pt>
                <c:pt idx="13968">
                  <c:v>1</c:v>
                </c:pt>
                <c:pt idx="13969">
                  <c:v>2.75</c:v>
                </c:pt>
                <c:pt idx="13970">
                  <c:v>2.5</c:v>
                </c:pt>
                <c:pt idx="13971">
                  <c:v>2</c:v>
                </c:pt>
                <c:pt idx="13972">
                  <c:v>2.5</c:v>
                </c:pt>
                <c:pt idx="13973">
                  <c:v>1</c:v>
                </c:pt>
                <c:pt idx="13974">
                  <c:v>1.75</c:v>
                </c:pt>
                <c:pt idx="13975">
                  <c:v>2.5</c:v>
                </c:pt>
                <c:pt idx="13976">
                  <c:v>2.25</c:v>
                </c:pt>
                <c:pt idx="13977">
                  <c:v>2.5</c:v>
                </c:pt>
                <c:pt idx="13978">
                  <c:v>3.25</c:v>
                </c:pt>
                <c:pt idx="13979">
                  <c:v>2.25</c:v>
                </c:pt>
                <c:pt idx="13980">
                  <c:v>2.5</c:v>
                </c:pt>
                <c:pt idx="13981">
                  <c:v>1</c:v>
                </c:pt>
                <c:pt idx="13982">
                  <c:v>3</c:v>
                </c:pt>
                <c:pt idx="13983">
                  <c:v>1</c:v>
                </c:pt>
                <c:pt idx="13984">
                  <c:v>3</c:v>
                </c:pt>
                <c:pt idx="13985">
                  <c:v>2.5</c:v>
                </c:pt>
                <c:pt idx="13986">
                  <c:v>1.75</c:v>
                </c:pt>
                <c:pt idx="13987">
                  <c:v>1</c:v>
                </c:pt>
                <c:pt idx="13988">
                  <c:v>2.5</c:v>
                </c:pt>
                <c:pt idx="13989">
                  <c:v>1.5</c:v>
                </c:pt>
                <c:pt idx="13990">
                  <c:v>2.5</c:v>
                </c:pt>
                <c:pt idx="13991">
                  <c:v>1</c:v>
                </c:pt>
                <c:pt idx="13992">
                  <c:v>1</c:v>
                </c:pt>
                <c:pt idx="13993">
                  <c:v>2.5</c:v>
                </c:pt>
                <c:pt idx="13994">
                  <c:v>2</c:v>
                </c:pt>
                <c:pt idx="13995">
                  <c:v>2.5</c:v>
                </c:pt>
                <c:pt idx="13996">
                  <c:v>1</c:v>
                </c:pt>
                <c:pt idx="13997">
                  <c:v>3</c:v>
                </c:pt>
                <c:pt idx="13998">
                  <c:v>3.5</c:v>
                </c:pt>
                <c:pt idx="13999">
                  <c:v>2.5</c:v>
                </c:pt>
                <c:pt idx="14000">
                  <c:v>1</c:v>
                </c:pt>
                <c:pt idx="14001">
                  <c:v>1</c:v>
                </c:pt>
                <c:pt idx="14002">
                  <c:v>1</c:v>
                </c:pt>
                <c:pt idx="14003">
                  <c:v>1</c:v>
                </c:pt>
                <c:pt idx="14004">
                  <c:v>1</c:v>
                </c:pt>
                <c:pt idx="14005">
                  <c:v>1.75</c:v>
                </c:pt>
                <c:pt idx="14006">
                  <c:v>2.25</c:v>
                </c:pt>
                <c:pt idx="14007">
                  <c:v>2.75</c:v>
                </c:pt>
                <c:pt idx="14008">
                  <c:v>1</c:v>
                </c:pt>
                <c:pt idx="14009">
                  <c:v>1.75</c:v>
                </c:pt>
                <c:pt idx="14010">
                  <c:v>1.75</c:v>
                </c:pt>
                <c:pt idx="14011">
                  <c:v>2.75</c:v>
                </c:pt>
                <c:pt idx="14012">
                  <c:v>1.75</c:v>
                </c:pt>
                <c:pt idx="14013">
                  <c:v>2.25</c:v>
                </c:pt>
                <c:pt idx="14014">
                  <c:v>1</c:v>
                </c:pt>
                <c:pt idx="14015">
                  <c:v>1.75</c:v>
                </c:pt>
                <c:pt idx="14016">
                  <c:v>1</c:v>
                </c:pt>
                <c:pt idx="14017">
                  <c:v>1</c:v>
                </c:pt>
                <c:pt idx="14018">
                  <c:v>2</c:v>
                </c:pt>
                <c:pt idx="14019">
                  <c:v>1</c:v>
                </c:pt>
                <c:pt idx="14020">
                  <c:v>1.5</c:v>
                </c:pt>
                <c:pt idx="14021">
                  <c:v>1</c:v>
                </c:pt>
                <c:pt idx="14022">
                  <c:v>2</c:v>
                </c:pt>
                <c:pt idx="14023">
                  <c:v>2</c:v>
                </c:pt>
                <c:pt idx="14024">
                  <c:v>2.5</c:v>
                </c:pt>
                <c:pt idx="14025">
                  <c:v>2.5</c:v>
                </c:pt>
                <c:pt idx="14026">
                  <c:v>1</c:v>
                </c:pt>
                <c:pt idx="14027">
                  <c:v>2.5</c:v>
                </c:pt>
                <c:pt idx="14028">
                  <c:v>1.75</c:v>
                </c:pt>
                <c:pt idx="14029">
                  <c:v>1.5</c:v>
                </c:pt>
                <c:pt idx="14030">
                  <c:v>3</c:v>
                </c:pt>
                <c:pt idx="14031">
                  <c:v>1</c:v>
                </c:pt>
                <c:pt idx="14032">
                  <c:v>3.75</c:v>
                </c:pt>
                <c:pt idx="14033">
                  <c:v>2.5</c:v>
                </c:pt>
                <c:pt idx="14034">
                  <c:v>2.5</c:v>
                </c:pt>
                <c:pt idx="14035">
                  <c:v>2.25</c:v>
                </c:pt>
                <c:pt idx="14036">
                  <c:v>1.5</c:v>
                </c:pt>
                <c:pt idx="14037">
                  <c:v>2.75</c:v>
                </c:pt>
                <c:pt idx="14038">
                  <c:v>1</c:v>
                </c:pt>
                <c:pt idx="14039">
                  <c:v>1.75</c:v>
                </c:pt>
                <c:pt idx="14040">
                  <c:v>1.75</c:v>
                </c:pt>
                <c:pt idx="14041">
                  <c:v>2.5</c:v>
                </c:pt>
                <c:pt idx="14042">
                  <c:v>1</c:v>
                </c:pt>
                <c:pt idx="14043">
                  <c:v>2.5</c:v>
                </c:pt>
                <c:pt idx="14044">
                  <c:v>2.5</c:v>
                </c:pt>
                <c:pt idx="14045">
                  <c:v>2.25</c:v>
                </c:pt>
                <c:pt idx="14046">
                  <c:v>1</c:v>
                </c:pt>
                <c:pt idx="14047">
                  <c:v>1.5</c:v>
                </c:pt>
                <c:pt idx="14048">
                  <c:v>2.5</c:v>
                </c:pt>
                <c:pt idx="14049">
                  <c:v>1.75</c:v>
                </c:pt>
                <c:pt idx="14050">
                  <c:v>2.5</c:v>
                </c:pt>
                <c:pt idx="14051">
                  <c:v>2</c:v>
                </c:pt>
                <c:pt idx="14052">
                  <c:v>3.25</c:v>
                </c:pt>
                <c:pt idx="14053">
                  <c:v>2</c:v>
                </c:pt>
                <c:pt idx="14054">
                  <c:v>2</c:v>
                </c:pt>
                <c:pt idx="14055">
                  <c:v>1</c:v>
                </c:pt>
                <c:pt idx="14056">
                  <c:v>1</c:v>
                </c:pt>
                <c:pt idx="14057">
                  <c:v>2.25</c:v>
                </c:pt>
                <c:pt idx="14058">
                  <c:v>1.5</c:v>
                </c:pt>
                <c:pt idx="14059">
                  <c:v>1</c:v>
                </c:pt>
                <c:pt idx="14060">
                  <c:v>1.75</c:v>
                </c:pt>
                <c:pt idx="14061">
                  <c:v>1.75</c:v>
                </c:pt>
                <c:pt idx="14062">
                  <c:v>1.5</c:v>
                </c:pt>
                <c:pt idx="14063">
                  <c:v>2.25</c:v>
                </c:pt>
                <c:pt idx="14064">
                  <c:v>3</c:v>
                </c:pt>
                <c:pt idx="14065">
                  <c:v>2.5</c:v>
                </c:pt>
                <c:pt idx="14066">
                  <c:v>1.5</c:v>
                </c:pt>
                <c:pt idx="14067">
                  <c:v>2.5</c:v>
                </c:pt>
                <c:pt idx="14068">
                  <c:v>1.75</c:v>
                </c:pt>
                <c:pt idx="14069">
                  <c:v>1</c:v>
                </c:pt>
                <c:pt idx="14070">
                  <c:v>3</c:v>
                </c:pt>
                <c:pt idx="14071">
                  <c:v>2</c:v>
                </c:pt>
                <c:pt idx="14072">
                  <c:v>1</c:v>
                </c:pt>
                <c:pt idx="14073">
                  <c:v>2.5</c:v>
                </c:pt>
                <c:pt idx="14074">
                  <c:v>2.25</c:v>
                </c:pt>
                <c:pt idx="14075">
                  <c:v>2.5</c:v>
                </c:pt>
                <c:pt idx="14076">
                  <c:v>2</c:v>
                </c:pt>
                <c:pt idx="14077">
                  <c:v>2.5</c:v>
                </c:pt>
                <c:pt idx="14078">
                  <c:v>3.25</c:v>
                </c:pt>
                <c:pt idx="14079">
                  <c:v>2.25</c:v>
                </c:pt>
                <c:pt idx="14080">
                  <c:v>2.5</c:v>
                </c:pt>
                <c:pt idx="14081">
                  <c:v>1.5</c:v>
                </c:pt>
                <c:pt idx="14082">
                  <c:v>1</c:v>
                </c:pt>
                <c:pt idx="14083">
                  <c:v>4.75</c:v>
                </c:pt>
                <c:pt idx="14084">
                  <c:v>2</c:v>
                </c:pt>
                <c:pt idx="14085">
                  <c:v>1</c:v>
                </c:pt>
                <c:pt idx="14086">
                  <c:v>2.25</c:v>
                </c:pt>
                <c:pt idx="14087">
                  <c:v>1.75</c:v>
                </c:pt>
                <c:pt idx="14088">
                  <c:v>2.25</c:v>
                </c:pt>
                <c:pt idx="14089">
                  <c:v>2</c:v>
                </c:pt>
                <c:pt idx="14090">
                  <c:v>1.5</c:v>
                </c:pt>
                <c:pt idx="14091">
                  <c:v>1</c:v>
                </c:pt>
                <c:pt idx="14092">
                  <c:v>1.75</c:v>
                </c:pt>
                <c:pt idx="14093">
                  <c:v>2.5</c:v>
                </c:pt>
                <c:pt idx="14094">
                  <c:v>2.5</c:v>
                </c:pt>
                <c:pt idx="14095">
                  <c:v>1</c:v>
                </c:pt>
                <c:pt idx="14096">
                  <c:v>2.5</c:v>
                </c:pt>
                <c:pt idx="14097">
                  <c:v>1.75</c:v>
                </c:pt>
                <c:pt idx="14098">
                  <c:v>1</c:v>
                </c:pt>
                <c:pt idx="14099">
                  <c:v>2.5</c:v>
                </c:pt>
                <c:pt idx="14100">
                  <c:v>1.75</c:v>
                </c:pt>
                <c:pt idx="14101">
                  <c:v>1</c:v>
                </c:pt>
                <c:pt idx="14102">
                  <c:v>3.25</c:v>
                </c:pt>
                <c:pt idx="14103">
                  <c:v>1</c:v>
                </c:pt>
                <c:pt idx="14104">
                  <c:v>2.5</c:v>
                </c:pt>
                <c:pt idx="14105">
                  <c:v>1</c:v>
                </c:pt>
                <c:pt idx="14106">
                  <c:v>3.25</c:v>
                </c:pt>
                <c:pt idx="14107">
                  <c:v>1.75</c:v>
                </c:pt>
                <c:pt idx="14108">
                  <c:v>1</c:v>
                </c:pt>
                <c:pt idx="14109">
                  <c:v>2</c:v>
                </c:pt>
                <c:pt idx="14110">
                  <c:v>1.75</c:v>
                </c:pt>
                <c:pt idx="14111">
                  <c:v>2.5</c:v>
                </c:pt>
                <c:pt idx="14112">
                  <c:v>1</c:v>
                </c:pt>
                <c:pt idx="14113">
                  <c:v>1</c:v>
                </c:pt>
                <c:pt idx="14114">
                  <c:v>2.5</c:v>
                </c:pt>
                <c:pt idx="14115">
                  <c:v>1</c:v>
                </c:pt>
                <c:pt idx="14116">
                  <c:v>1.75</c:v>
                </c:pt>
                <c:pt idx="14117">
                  <c:v>2.5</c:v>
                </c:pt>
                <c:pt idx="14118">
                  <c:v>2.25</c:v>
                </c:pt>
                <c:pt idx="14119">
                  <c:v>1.75</c:v>
                </c:pt>
                <c:pt idx="14120">
                  <c:v>1.5</c:v>
                </c:pt>
                <c:pt idx="14121">
                  <c:v>2.5</c:v>
                </c:pt>
                <c:pt idx="14122">
                  <c:v>1</c:v>
                </c:pt>
                <c:pt idx="14123">
                  <c:v>2.5</c:v>
                </c:pt>
                <c:pt idx="14124">
                  <c:v>1</c:v>
                </c:pt>
                <c:pt idx="14125">
                  <c:v>2.5</c:v>
                </c:pt>
                <c:pt idx="14126">
                  <c:v>2.5</c:v>
                </c:pt>
                <c:pt idx="14127">
                  <c:v>2.5</c:v>
                </c:pt>
                <c:pt idx="14128">
                  <c:v>2.75</c:v>
                </c:pt>
                <c:pt idx="14129">
                  <c:v>1</c:v>
                </c:pt>
                <c:pt idx="14130">
                  <c:v>1</c:v>
                </c:pt>
                <c:pt idx="14131">
                  <c:v>2</c:v>
                </c:pt>
                <c:pt idx="14132">
                  <c:v>1.75</c:v>
                </c:pt>
                <c:pt idx="14133">
                  <c:v>1.75</c:v>
                </c:pt>
                <c:pt idx="14134">
                  <c:v>2.5</c:v>
                </c:pt>
                <c:pt idx="14135">
                  <c:v>1.75</c:v>
                </c:pt>
                <c:pt idx="14136">
                  <c:v>2.5</c:v>
                </c:pt>
                <c:pt idx="14137">
                  <c:v>1</c:v>
                </c:pt>
                <c:pt idx="14138">
                  <c:v>2.25</c:v>
                </c:pt>
                <c:pt idx="14139">
                  <c:v>2.25</c:v>
                </c:pt>
                <c:pt idx="14140">
                  <c:v>2</c:v>
                </c:pt>
                <c:pt idx="14141">
                  <c:v>1</c:v>
                </c:pt>
                <c:pt idx="14142">
                  <c:v>1.75</c:v>
                </c:pt>
                <c:pt idx="14143">
                  <c:v>2</c:v>
                </c:pt>
                <c:pt idx="14144">
                  <c:v>2.25</c:v>
                </c:pt>
                <c:pt idx="14145">
                  <c:v>1.75</c:v>
                </c:pt>
                <c:pt idx="14146">
                  <c:v>2.25</c:v>
                </c:pt>
                <c:pt idx="14147">
                  <c:v>2</c:v>
                </c:pt>
                <c:pt idx="14148">
                  <c:v>2.5</c:v>
                </c:pt>
                <c:pt idx="14149">
                  <c:v>2.5</c:v>
                </c:pt>
                <c:pt idx="14150">
                  <c:v>1</c:v>
                </c:pt>
                <c:pt idx="14151">
                  <c:v>3</c:v>
                </c:pt>
                <c:pt idx="14152">
                  <c:v>2</c:v>
                </c:pt>
                <c:pt idx="14153">
                  <c:v>2.5</c:v>
                </c:pt>
                <c:pt idx="14154">
                  <c:v>1.5</c:v>
                </c:pt>
                <c:pt idx="14155">
                  <c:v>2.25</c:v>
                </c:pt>
                <c:pt idx="14156">
                  <c:v>1</c:v>
                </c:pt>
                <c:pt idx="14157">
                  <c:v>3.5</c:v>
                </c:pt>
                <c:pt idx="14158">
                  <c:v>1.5</c:v>
                </c:pt>
                <c:pt idx="14159">
                  <c:v>1.75</c:v>
                </c:pt>
                <c:pt idx="14160">
                  <c:v>2.25</c:v>
                </c:pt>
                <c:pt idx="14161">
                  <c:v>2.75</c:v>
                </c:pt>
                <c:pt idx="14162">
                  <c:v>2</c:v>
                </c:pt>
                <c:pt idx="14163">
                  <c:v>1</c:v>
                </c:pt>
                <c:pt idx="14164">
                  <c:v>1.75</c:v>
                </c:pt>
                <c:pt idx="14165">
                  <c:v>3</c:v>
                </c:pt>
                <c:pt idx="14166">
                  <c:v>3.5</c:v>
                </c:pt>
                <c:pt idx="14167">
                  <c:v>1.75</c:v>
                </c:pt>
                <c:pt idx="14168">
                  <c:v>2.25</c:v>
                </c:pt>
                <c:pt idx="14169">
                  <c:v>2.5</c:v>
                </c:pt>
                <c:pt idx="14170">
                  <c:v>1.75</c:v>
                </c:pt>
                <c:pt idx="14171">
                  <c:v>1</c:v>
                </c:pt>
                <c:pt idx="14172">
                  <c:v>2.25</c:v>
                </c:pt>
                <c:pt idx="14173">
                  <c:v>2.5</c:v>
                </c:pt>
                <c:pt idx="14174">
                  <c:v>1</c:v>
                </c:pt>
                <c:pt idx="14175">
                  <c:v>1</c:v>
                </c:pt>
                <c:pt idx="14176">
                  <c:v>3.5</c:v>
                </c:pt>
                <c:pt idx="14177">
                  <c:v>1</c:v>
                </c:pt>
                <c:pt idx="14178">
                  <c:v>1.75</c:v>
                </c:pt>
                <c:pt idx="14179">
                  <c:v>1.75</c:v>
                </c:pt>
                <c:pt idx="14180">
                  <c:v>1</c:v>
                </c:pt>
                <c:pt idx="14181">
                  <c:v>2.5</c:v>
                </c:pt>
                <c:pt idx="14182">
                  <c:v>1</c:v>
                </c:pt>
                <c:pt idx="14183">
                  <c:v>1</c:v>
                </c:pt>
                <c:pt idx="14184">
                  <c:v>2.5</c:v>
                </c:pt>
                <c:pt idx="14185">
                  <c:v>4</c:v>
                </c:pt>
                <c:pt idx="14186">
                  <c:v>2.5</c:v>
                </c:pt>
                <c:pt idx="14187">
                  <c:v>2.75</c:v>
                </c:pt>
                <c:pt idx="14188">
                  <c:v>3.25</c:v>
                </c:pt>
                <c:pt idx="14189">
                  <c:v>1.75</c:v>
                </c:pt>
                <c:pt idx="14190">
                  <c:v>1</c:v>
                </c:pt>
                <c:pt idx="14191">
                  <c:v>1</c:v>
                </c:pt>
                <c:pt idx="14192">
                  <c:v>2.5</c:v>
                </c:pt>
                <c:pt idx="14193">
                  <c:v>2.25</c:v>
                </c:pt>
                <c:pt idx="14194">
                  <c:v>2.5</c:v>
                </c:pt>
                <c:pt idx="14195">
                  <c:v>1.5</c:v>
                </c:pt>
                <c:pt idx="14196">
                  <c:v>2</c:v>
                </c:pt>
                <c:pt idx="14197">
                  <c:v>1.75</c:v>
                </c:pt>
                <c:pt idx="14198">
                  <c:v>1</c:v>
                </c:pt>
                <c:pt idx="14199">
                  <c:v>3</c:v>
                </c:pt>
                <c:pt idx="14200">
                  <c:v>1.75</c:v>
                </c:pt>
                <c:pt idx="14201">
                  <c:v>3.5</c:v>
                </c:pt>
                <c:pt idx="14202">
                  <c:v>2.5</c:v>
                </c:pt>
                <c:pt idx="14203">
                  <c:v>2.25</c:v>
                </c:pt>
                <c:pt idx="14204">
                  <c:v>2.5</c:v>
                </c:pt>
                <c:pt idx="14205">
                  <c:v>2.25</c:v>
                </c:pt>
                <c:pt idx="14206">
                  <c:v>2.25</c:v>
                </c:pt>
                <c:pt idx="14207">
                  <c:v>2</c:v>
                </c:pt>
                <c:pt idx="14208">
                  <c:v>2.5</c:v>
                </c:pt>
                <c:pt idx="14209">
                  <c:v>1.75</c:v>
                </c:pt>
                <c:pt idx="14210">
                  <c:v>2.5</c:v>
                </c:pt>
                <c:pt idx="14211">
                  <c:v>2.25</c:v>
                </c:pt>
                <c:pt idx="14212">
                  <c:v>2.5</c:v>
                </c:pt>
                <c:pt idx="14213">
                  <c:v>1</c:v>
                </c:pt>
                <c:pt idx="14214">
                  <c:v>2.25</c:v>
                </c:pt>
                <c:pt idx="14215">
                  <c:v>3.5</c:v>
                </c:pt>
                <c:pt idx="14216">
                  <c:v>2.25</c:v>
                </c:pt>
                <c:pt idx="14217">
                  <c:v>1</c:v>
                </c:pt>
                <c:pt idx="14218">
                  <c:v>1.5</c:v>
                </c:pt>
                <c:pt idx="14219">
                  <c:v>2</c:v>
                </c:pt>
                <c:pt idx="14220">
                  <c:v>2.5</c:v>
                </c:pt>
                <c:pt idx="14221">
                  <c:v>2.5</c:v>
                </c:pt>
                <c:pt idx="14222">
                  <c:v>1</c:v>
                </c:pt>
                <c:pt idx="14223">
                  <c:v>2.5</c:v>
                </c:pt>
                <c:pt idx="14224">
                  <c:v>0.75</c:v>
                </c:pt>
                <c:pt idx="14225">
                  <c:v>1.5</c:v>
                </c:pt>
                <c:pt idx="14226">
                  <c:v>2.5</c:v>
                </c:pt>
                <c:pt idx="14227">
                  <c:v>3</c:v>
                </c:pt>
                <c:pt idx="14228">
                  <c:v>1</c:v>
                </c:pt>
                <c:pt idx="14229">
                  <c:v>1</c:v>
                </c:pt>
                <c:pt idx="14230">
                  <c:v>2.5</c:v>
                </c:pt>
                <c:pt idx="14231">
                  <c:v>1.75</c:v>
                </c:pt>
                <c:pt idx="14232">
                  <c:v>4</c:v>
                </c:pt>
                <c:pt idx="14233">
                  <c:v>3.25</c:v>
                </c:pt>
                <c:pt idx="14234">
                  <c:v>1.5</c:v>
                </c:pt>
                <c:pt idx="14235">
                  <c:v>1.75</c:v>
                </c:pt>
                <c:pt idx="14236">
                  <c:v>2.5</c:v>
                </c:pt>
                <c:pt idx="14237">
                  <c:v>2.25</c:v>
                </c:pt>
                <c:pt idx="14238">
                  <c:v>2</c:v>
                </c:pt>
                <c:pt idx="14239">
                  <c:v>2.5</c:v>
                </c:pt>
                <c:pt idx="14240">
                  <c:v>2.5</c:v>
                </c:pt>
                <c:pt idx="14241">
                  <c:v>1</c:v>
                </c:pt>
                <c:pt idx="14242">
                  <c:v>3.75</c:v>
                </c:pt>
                <c:pt idx="14243">
                  <c:v>1.75</c:v>
                </c:pt>
                <c:pt idx="14244">
                  <c:v>1.75</c:v>
                </c:pt>
                <c:pt idx="14245">
                  <c:v>2.5</c:v>
                </c:pt>
                <c:pt idx="14246">
                  <c:v>2.5</c:v>
                </c:pt>
                <c:pt idx="14247">
                  <c:v>1</c:v>
                </c:pt>
                <c:pt idx="14248">
                  <c:v>1</c:v>
                </c:pt>
                <c:pt idx="14249">
                  <c:v>2.25</c:v>
                </c:pt>
                <c:pt idx="14250">
                  <c:v>1</c:v>
                </c:pt>
                <c:pt idx="14251">
                  <c:v>1</c:v>
                </c:pt>
                <c:pt idx="14252">
                  <c:v>2.25</c:v>
                </c:pt>
                <c:pt idx="14253">
                  <c:v>2.5</c:v>
                </c:pt>
                <c:pt idx="14254">
                  <c:v>3.75</c:v>
                </c:pt>
                <c:pt idx="14255">
                  <c:v>2.25</c:v>
                </c:pt>
                <c:pt idx="14256">
                  <c:v>2.5</c:v>
                </c:pt>
                <c:pt idx="14257">
                  <c:v>1.75</c:v>
                </c:pt>
                <c:pt idx="14258">
                  <c:v>2.5</c:v>
                </c:pt>
                <c:pt idx="14259">
                  <c:v>1.75</c:v>
                </c:pt>
                <c:pt idx="14260">
                  <c:v>2</c:v>
                </c:pt>
                <c:pt idx="14261">
                  <c:v>2</c:v>
                </c:pt>
                <c:pt idx="14262">
                  <c:v>2</c:v>
                </c:pt>
                <c:pt idx="14263">
                  <c:v>1</c:v>
                </c:pt>
                <c:pt idx="14264">
                  <c:v>2.5</c:v>
                </c:pt>
                <c:pt idx="14265">
                  <c:v>1</c:v>
                </c:pt>
                <c:pt idx="14266">
                  <c:v>1.5</c:v>
                </c:pt>
                <c:pt idx="14267">
                  <c:v>2.25</c:v>
                </c:pt>
                <c:pt idx="14268">
                  <c:v>1</c:v>
                </c:pt>
                <c:pt idx="14269">
                  <c:v>1.75</c:v>
                </c:pt>
                <c:pt idx="14270">
                  <c:v>2</c:v>
                </c:pt>
                <c:pt idx="14271">
                  <c:v>2.5</c:v>
                </c:pt>
                <c:pt idx="14272">
                  <c:v>2.5</c:v>
                </c:pt>
                <c:pt idx="14273">
                  <c:v>1.75</c:v>
                </c:pt>
                <c:pt idx="14274">
                  <c:v>1.75</c:v>
                </c:pt>
                <c:pt idx="14275">
                  <c:v>2.25</c:v>
                </c:pt>
                <c:pt idx="14276">
                  <c:v>2.25</c:v>
                </c:pt>
                <c:pt idx="14277">
                  <c:v>2.5</c:v>
                </c:pt>
                <c:pt idx="14278">
                  <c:v>2</c:v>
                </c:pt>
                <c:pt idx="14279">
                  <c:v>1</c:v>
                </c:pt>
                <c:pt idx="14280">
                  <c:v>2.5</c:v>
                </c:pt>
                <c:pt idx="14281">
                  <c:v>2.5</c:v>
                </c:pt>
                <c:pt idx="14282">
                  <c:v>3</c:v>
                </c:pt>
                <c:pt idx="14283">
                  <c:v>1</c:v>
                </c:pt>
                <c:pt idx="14284">
                  <c:v>1</c:v>
                </c:pt>
                <c:pt idx="14285">
                  <c:v>1.5</c:v>
                </c:pt>
                <c:pt idx="14286">
                  <c:v>3</c:v>
                </c:pt>
                <c:pt idx="14287">
                  <c:v>2.75</c:v>
                </c:pt>
                <c:pt idx="14288">
                  <c:v>2.5</c:v>
                </c:pt>
                <c:pt idx="14289">
                  <c:v>2</c:v>
                </c:pt>
                <c:pt idx="14290">
                  <c:v>2.75</c:v>
                </c:pt>
                <c:pt idx="14291">
                  <c:v>2.5</c:v>
                </c:pt>
                <c:pt idx="14292">
                  <c:v>1.75</c:v>
                </c:pt>
                <c:pt idx="14293">
                  <c:v>2.5</c:v>
                </c:pt>
                <c:pt idx="14294">
                  <c:v>2.5</c:v>
                </c:pt>
                <c:pt idx="14295">
                  <c:v>2.5</c:v>
                </c:pt>
                <c:pt idx="14296">
                  <c:v>2</c:v>
                </c:pt>
                <c:pt idx="14297">
                  <c:v>4.25</c:v>
                </c:pt>
                <c:pt idx="14298">
                  <c:v>1.5</c:v>
                </c:pt>
                <c:pt idx="14299">
                  <c:v>2.5</c:v>
                </c:pt>
                <c:pt idx="14300">
                  <c:v>1.5</c:v>
                </c:pt>
                <c:pt idx="14301">
                  <c:v>2.25</c:v>
                </c:pt>
                <c:pt idx="14302">
                  <c:v>2</c:v>
                </c:pt>
                <c:pt idx="14303">
                  <c:v>2.5</c:v>
                </c:pt>
                <c:pt idx="14304">
                  <c:v>2</c:v>
                </c:pt>
                <c:pt idx="14305">
                  <c:v>2.75</c:v>
                </c:pt>
                <c:pt idx="14306">
                  <c:v>1</c:v>
                </c:pt>
                <c:pt idx="14307">
                  <c:v>3.25</c:v>
                </c:pt>
                <c:pt idx="14308">
                  <c:v>3.25</c:v>
                </c:pt>
                <c:pt idx="14309">
                  <c:v>2.25</c:v>
                </c:pt>
                <c:pt idx="14310">
                  <c:v>1</c:v>
                </c:pt>
                <c:pt idx="14311">
                  <c:v>1.75</c:v>
                </c:pt>
                <c:pt idx="14312">
                  <c:v>1.75</c:v>
                </c:pt>
                <c:pt idx="14313">
                  <c:v>2.5</c:v>
                </c:pt>
                <c:pt idx="14314">
                  <c:v>2.5</c:v>
                </c:pt>
                <c:pt idx="14315">
                  <c:v>1.75</c:v>
                </c:pt>
                <c:pt idx="14316">
                  <c:v>1.5</c:v>
                </c:pt>
                <c:pt idx="14317">
                  <c:v>1</c:v>
                </c:pt>
                <c:pt idx="14318">
                  <c:v>1.5</c:v>
                </c:pt>
                <c:pt idx="14319">
                  <c:v>2.75</c:v>
                </c:pt>
                <c:pt idx="14320">
                  <c:v>2.5</c:v>
                </c:pt>
                <c:pt idx="14321">
                  <c:v>3</c:v>
                </c:pt>
                <c:pt idx="14322">
                  <c:v>1.75</c:v>
                </c:pt>
                <c:pt idx="14323">
                  <c:v>1.75</c:v>
                </c:pt>
                <c:pt idx="14324">
                  <c:v>3.5</c:v>
                </c:pt>
                <c:pt idx="14325">
                  <c:v>1</c:v>
                </c:pt>
                <c:pt idx="14326">
                  <c:v>1.75</c:v>
                </c:pt>
                <c:pt idx="14327">
                  <c:v>2.25</c:v>
                </c:pt>
                <c:pt idx="14328">
                  <c:v>1</c:v>
                </c:pt>
                <c:pt idx="14329">
                  <c:v>2.25</c:v>
                </c:pt>
                <c:pt idx="14330">
                  <c:v>2.5</c:v>
                </c:pt>
                <c:pt idx="14331">
                  <c:v>2.5</c:v>
                </c:pt>
                <c:pt idx="14332">
                  <c:v>2.5</c:v>
                </c:pt>
                <c:pt idx="14333">
                  <c:v>1</c:v>
                </c:pt>
                <c:pt idx="14334">
                  <c:v>2.75</c:v>
                </c:pt>
                <c:pt idx="14335">
                  <c:v>1.75</c:v>
                </c:pt>
                <c:pt idx="14336">
                  <c:v>2.5</c:v>
                </c:pt>
                <c:pt idx="14337">
                  <c:v>2.5</c:v>
                </c:pt>
                <c:pt idx="14338">
                  <c:v>1</c:v>
                </c:pt>
                <c:pt idx="14339">
                  <c:v>2.5</c:v>
                </c:pt>
                <c:pt idx="14340">
                  <c:v>2.5</c:v>
                </c:pt>
                <c:pt idx="14341">
                  <c:v>2.5</c:v>
                </c:pt>
                <c:pt idx="14342">
                  <c:v>1.75</c:v>
                </c:pt>
                <c:pt idx="14343">
                  <c:v>1.75</c:v>
                </c:pt>
                <c:pt idx="14344">
                  <c:v>2</c:v>
                </c:pt>
                <c:pt idx="14345">
                  <c:v>1</c:v>
                </c:pt>
                <c:pt idx="14346">
                  <c:v>1.75</c:v>
                </c:pt>
                <c:pt idx="14347">
                  <c:v>1</c:v>
                </c:pt>
                <c:pt idx="14348">
                  <c:v>1.75</c:v>
                </c:pt>
                <c:pt idx="14349">
                  <c:v>2</c:v>
                </c:pt>
                <c:pt idx="14350">
                  <c:v>2.5</c:v>
                </c:pt>
                <c:pt idx="14351">
                  <c:v>1</c:v>
                </c:pt>
                <c:pt idx="14352">
                  <c:v>3.25</c:v>
                </c:pt>
                <c:pt idx="14353">
                  <c:v>1</c:v>
                </c:pt>
                <c:pt idx="14354">
                  <c:v>2.5</c:v>
                </c:pt>
                <c:pt idx="14355">
                  <c:v>1.75</c:v>
                </c:pt>
                <c:pt idx="14356">
                  <c:v>3.25</c:v>
                </c:pt>
                <c:pt idx="14357">
                  <c:v>2.5</c:v>
                </c:pt>
                <c:pt idx="14358">
                  <c:v>1</c:v>
                </c:pt>
                <c:pt idx="14359">
                  <c:v>1</c:v>
                </c:pt>
                <c:pt idx="14360">
                  <c:v>2.5</c:v>
                </c:pt>
                <c:pt idx="14361">
                  <c:v>1.75</c:v>
                </c:pt>
                <c:pt idx="14362">
                  <c:v>2.75</c:v>
                </c:pt>
                <c:pt idx="14363">
                  <c:v>1.75</c:v>
                </c:pt>
                <c:pt idx="14364">
                  <c:v>1.75</c:v>
                </c:pt>
                <c:pt idx="14365">
                  <c:v>1</c:v>
                </c:pt>
                <c:pt idx="14366">
                  <c:v>1</c:v>
                </c:pt>
                <c:pt idx="14367">
                  <c:v>1</c:v>
                </c:pt>
                <c:pt idx="14368">
                  <c:v>1.75</c:v>
                </c:pt>
                <c:pt idx="14369">
                  <c:v>2.5</c:v>
                </c:pt>
                <c:pt idx="14370">
                  <c:v>2.25</c:v>
                </c:pt>
                <c:pt idx="14371">
                  <c:v>1</c:v>
                </c:pt>
                <c:pt idx="14372">
                  <c:v>1</c:v>
                </c:pt>
                <c:pt idx="14373">
                  <c:v>2.25</c:v>
                </c:pt>
                <c:pt idx="14374">
                  <c:v>1</c:v>
                </c:pt>
                <c:pt idx="14375">
                  <c:v>1</c:v>
                </c:pt>
                <c:pt idx="14376">
                  <c:v>2.25</c:v>
                </c:pt>
                <c:pt idx="14377">
                  <c:v>2.5</c:v>
                </c:pt>
                <c:pt idx="14378">
                  <c:v>1.75</c:v>
                </c:pt>
                <c:pt idx="14379">
                  <c:v>2</c:v>
                </c:pt>
                <c:pt idx="14380">
                  <c:v>1.75</c:v>
                </c:pt>
                <c:pt idx="14381">
                  <c:v>1</c:v>
                </c:pt>
                <c:pt idx="14382">
                  <c:v>2.75</c:v>
                </c:pt>
                <c:pt idx="14383">
                  <c:v>1</c:v>
                </c:pt>
                <c:pt idx="14384">
                  <c:v>1.75</c:v>
                </c:pt>
                <c:pt idx="14385">
                  <c:v>2</c:v>
                </c:pt>
                <c:pt idx="14386">
                  <c:v>1</c:v>
                </c:pt>
                <c:pt idx="14387">
                  <c:v>2</c:v>
                </c:pt>
                <c:pt idx="14388">
                  <c:v>2.25</c:v>
                </c:pt>
                <c:pt idx="14389">
                  <c:v>1.75</c:v>
                </c:pt>
                <c:pt idx="14390">
                  <c:v>1.5</c:v>
                </c:pt>
                <c:pt idx="14391">
                  <c:v>2</c:v>
                </c:pt>
                <c:pt idx="14392">
                  <c:v>1.75</c:v>
                </c:pt>
                <c:pt idx="14393">
                  <c:v>2</c:v>
                </c:pt>
                <c:pt idx="14394">
                  <c:v>2</c:v>
                </c:pt>
                <c:pt idx="14395">
                  <c:v>2.5</c:v>
                </c:pt>
                <c:pt idx="14396">
                  <c:v>2.5</c:v>
                </c:pt>
                <c:pt idx="14397">
                  <c:v>2.75</c:v>
                </c:pt>
                <c:pt idx="14398">
                  <c:v>4.5</c:v>
                </c:pt>
                <c:pt idx="14399">
                  <c:v>2.25</c:v>
                </c:pt>
                <c:pt idx="14400">
                  <c:v>2.5</c:v>
                </c:pt>
                <c:pt idx="14401">
                  <c:v>1.5</c:v>
                </c:pt>
                <c:pt idx="14402">
                  <c:v>3.5</c:v>
                </c:pt>
                <c:pt idx="14403">
                  <c:v>2.5</c:v>
                </c:pt>
                <c:pt idx="14404">
                  <c:v>1.75</c:v>
                </c:pt>
                <c:pt idx="14405">
                  <c:v>2.25</c:v>
                </c:pt>
                <c:pt idx="14406">
                  <c:v>2</c:v>
                </c:pt>
                <c:pt idx="14407">
                  <c:v>2.5</c:v>
                </c:pt>
                <c:pt idx="14408">
                  <c:v>1</c:v>
                </c:pt>
                <c:pt idx="14409">
                  <c:v>2.75</c:v>
                </c:pt>
                <c:pt idx="14410">
                  <c:v>2.5</c:v>
                </c:pt>
                <c:pt idx="14411">
                  <c:v>1.5</c:v>
                </c:pt>
                <c:pt idx="14412">
                  <c:v>2.5</c:v>
                </c:pt>
                <c:pt idx="14413">
                  <c:v>2.25</c:v>
                </c:pt>
                <c:pt idx="14414">
                  <c:v>1.75</c:v>
                </c:pt>
                <c:pt idx="14415">
                  <c:v>1.75</c:v>
                </c:pt>
                <c:pt idx="14416">
                  <c:v>2.5</c:v>
                </c:pt>
                <c:pt idx="14417">
                  <c:v>2.5</c:v>
                </c:pt>
                <c:pt idx="14418">
                  <c:v>2.5</c:v>
                </c:pt>
                <c:pt idx="14419">
                  <c:v>4.25</c:v>
                </c:pt>
                <c:pt idx="14420">
                  <c:v>2.25</c:v>
                </c:pt>
                <c:pt idx="14421">
                  <c:v>1.75</c:v>
                </c:pt>
                <c:pt idx="14422">
                  <c:v>2.5</c:v>
                </c:pt>
                <c:pt idx="14423">
                  <c:v>0</c:v>
                </c:pt>
                <c:pt idx="14424">
                  <c:v>2.5</c:v>
                </c:pt>
                <c:pt idx="14425">
                  <c:v>2.5</c:v>
                </c:pt>
                <c:pt idx="14426">
                  <c:v>1</c:v>
                </c:pt>
                <c:pt idx="14427">
                  <c:v>1</c:v>
                </c:pt>
                <c:pt idx="14428">
                  <c:v>3.25</c:v>
                </c:pt>
                <c:pt idx="14429">
                  <c:v>2.25</c:v>
                </c:pt>
                <c:pt idx="14430">
                  <c:v>1</c:v>
                </c:pt>
                <c:pt idx="14431">
                  <c:v>1.75</c:v>
                </c:pt>
                <c:pt idx="14432">
                  <c:v>1.75</c:v>
                </c:pt>
                <c:pt idx="14433">
                  <c:v>2</c:v>
                </c:pt>
                <c:pt idx="14434">
                  <c:v>3.25</c:v>
                </c:pt>
                <c:pt idx="14435">
                  <c:v>1</c:v>
                </c:pt>
                <c:pt idx="14436">
                  <c:v>2.5</c:v>
                </c:pt>
                <c:pt idx="14437">
                  <c:v>2</c:v>
                </c:pt>
                <c:pt idx="14438">
                  <c:v>1.75</c:v>
                </c:pt>
                <c:pt idx="14439">
                  <c:v>2.5</c:v>
                </c:pt>
                <c:pt idx="14440">
                  <c:v>1</c:v>
                </c:pt>
                <c:pt idx="14441">
                  <c:v>1.75</c:v>
                </c:pt>
                <c:pt idx="14442">
                  <c:v>2.5</c:v>
                </c:pt>
                <c:pt idx="14443">
                  <c:v>1</c:v>
                </c:pt>
                <c:pt idx="14444">
                  <c:v>2.5</c:v>
                </c:pt>
                <c:pt idx="14445">
                  <c:v>3</c:v>
                </c:pt>
                <c:pt idx="14446">
                  <c:v>1</c:v>
                </c:pt>
                <c:pt idx="14447">
                  <c:v>2.5</c:v>
                </c:pt>
                <c:pt idx="14448">
                  <c:v>2.5</c:v>
                </c:pt>
                <c:pt idx="14449">
                  <c:v>1</c:v>
                </c:pt>
                <c:pt idx="14450">
                  <c:v>1</c:v>
                </c:pt>
                <c:pt idx="14451">
                  <c:v>1</c:v>
                </c:pt>
                <c:pt idx="14452">
                  <c:v>1.75</c:v>
                </c:pt>
                <c:pt idx="14453">
                  <c:v>1</c:v>
                </c:pt>
                <c:pt idx="14454">
                  <c:v>1</c:v>
                </c:pt>
                <c:pt idx="14455">
                  <c:v>1.5</c:v>
                </c:pt>
                <c:pt idx="14456">
                  <c:v>2.5</c:v>
                </c:pt>
                <c:pt idx="14457">
                  <c:v>2.5</c:v>
                </c:pt>
                <c:pt idx="14458">
                  <c:v>1.5</c:v>
                </c:pt>
                <c:pt idx="14459">
                  <c:v>1</c:v>
                </c:pt>
                <c:pt idx="14460">
                  <c:v>2.5</c:v>
                </c:pt>
                <c:pt idx="14461">
                  <c:v>2.75</c:v>
                </c:pt>
                <c:pt idx="14462">
                  <c:v>1.5</c:v>
                </c:pt>
                <c:pt idx="14463">
                  <c:v>2</c:v>
                </c:pt>
                <c:pt idx="14464">
                  <c:v>1.75</c:v>
                </c:pt>
                <c:pt idx="14465">
                  <c:v>1.75</c:v>
                </c:pt>
                <c:pt idx="14466">
                  <c:v>0.75</c:v>
                </c:pt>
                <c:pt idx="14467">
                  <c:v>2.5</c:v>
                </c:pt>
                <c:pt idx="14468">
                  <c:v>1</c:v>
                </c:pt>
                <c:pt idx="14469">
                  <c:v>1.75</c:v>
                </c:pt>
                <c:pt idx="14470">
                  <c:v>1.75</c:v>
                </c:pt>
                <c:pt idx="14471">
                  <c:v>1.75</c:v>
                </c:pt>
                <c:pt idx="14472">
                  <c:v>1</c:v>
                </c:pt>
                <c:pt idx="14473">
                  <c:v>1.5</c:v>
                </c:pt>
                <c:pt idx="14474">
                  <c:v>2.5</c:v>
                </c:pt>
                <c:pt idx="14475">
                  <c:v>1</c:v>
                </c:pt>
                <c:pt idx="14476">
                  <c:v>1</c:v>
                </c:pt>
                <c:pt idx="14477">
                  <c:v>1</c:v>
                </c:pt>
                <c:pt idx="14478">
                  <c:v>1</c:v>
                </c:pt>
                <c:pt idx="14479">
                  <c:v>1.75</c:v>
                </c:pt>
                <c:pt idx="14480">
                  <c:v>1</c:v>
                </c:pt>
                <c:pt idx="14481">
                  <c:v>2.25</c:v>
                </c:pt>
                <c:pt idx="14482">
                  <c:v>1</c:v>
                </c:pt>
                <c:pt idx="14483">
                  <c:v>2.5</c:v>
                </c:pt>
                <c:pt idx="14484">
                  <c:v>1.75</c:v>
                </c:pt>
                <c:pt idx="14485">
                  <c:v>1.75</c:v>
                </c:pt>
                <c:pt idx="14486">
                  <c:v>1</c:v>
                </c:pt>
                <c:pt idx="14487">
                  <c:v>2.5</c:v>
                </c:pt>
                <c:pt idx="14488">
                  <c:v>1</c:v>
                </c:pt>
                <c:pt idx="14489">
                  <c:v>2.25</c:v>
                </c:pt>
                <c:pt idx="14490">
                  <c:v>1.75</c:v>
                </c:pt>
                <c:pt idx="14491">
                  <c:v>2.5</c:v>
                </c:pt>
                <c:pt idx="14492">
                  <c:v>1</c:v>
                </c:pt>
                <c:pt idx="14493">
                  <c:v>2.5</c:v>
                </c:pt>
                <c:pt idx="14494">
                  <c:v>1.75</c:v>
                </c:pt>
                <c:pt idx="14495">
                  <c:v>1.75</c:v>
                </c:pt>
                <c:pt idx="14496">
                  <c:v>2.75</c:v>
                </c:pt>
                <c:pt idx="14497">
                  <c:v>1.5</c:v>
                </c:pt>
                <c:pt idx="14498">
                  <c:v>2.5</c:v>
                </c:pt>
                <c:pt idx="14499">
                  <c:v>2.5</c:v>
                </c:pt>
                <c:pt idx="14500">
                  <c:v>2.25</c:v>
                </c:pt>
                <c:pt idx="14501">
                  <c:v>1</c:v>
                </c:pt>
                <c:pt idx="14502">
                  <c:v>3</c:v>
                </c:pt>
                <c:pt idx="14503">
                  <c:v>3</c:v>
                </c:pt>
                <c:pt idx="14504">
                  <c:v>1.5</c:v>
                </c:pt>
                <c:pt idx="14505">
                  <c:v>3.5</c:v>
                </c:pt>
                <c:pt idx="14506">
                  <c:v>1</c:v>
                </c:pt>
                <c:pt idx="14507">
                  <c:v>2.5</c:v>
                </c:pt>
                <c:pt idx="14508">
                  <c:v>2</c:v>
                </c:pt>
                <c:pt idx="14509">
                  <c:v>1</c:v>
                </c:pt>
                <c:pt idx="14510">
                  <c:v>2.5</c:v>
                </c:pt>
                <c:pt idx="14511">
                  <c:v>2.5</c:v>
                </c:pt>
                <c:pt idx="14512">
                  <c:v>1</c:v>
                </c:pt>
                <c:pt idx="14513">
                  <c:v>4.5</c:v>
                </c:pt>
                <c:pt idx="14514">
                  <c:v>2.5</c:v>
                </c:pt>
                <c:pt idx="14515">
                  <c:v>1</c:v>
                </c:pt>
                <c:pt idx="14516">
                  <c:v>2</c:v>
                </c:pt>
                <c:pt idx="14517">
                  <c:v>1.75</c:v>
                </c:pt>
                <c:pt idx="14518">
                  <c:v>1.75</c:v>
                </c:pt>
                <c:pt idx="14519">
                  <c:v>1.5</c:v>
                </c:pt>
                <c:pt idx="14520">
                  <c:v>1</c:v>
                </c:pt>
                <c:pt idx="14521">
                  <c:v>2.5</c:v>
                </c:pt>
                <c:pt idx="14522">
                  <c:v>1.75</c:v>
                </c:pt>
                <c:pt idx="14523">
                  <c:v>2.25</c:v>
                </c:pt>
                <c:pt idx="14524">
                  <c:v>1.75</c:v>
                </c:pt>
                <c:pt idx="14525">
                  <c:v>1</c:v>
                </c:pt>
                <c:pt idx="14526">
                  <c:v>2.75</c:v>
                </c:pt>
                <c:pt idx="14527">
                  <c:v>1</c:v>
                </c:pt>
                <c:pt idx="14528">
                  <c:v>2.75</c:v>
                </c:pt>
                <c:pt idx="14529">
                  <c:v>2.5</c:v>
                </c:pt>
                <c:pt idx="14530">
                  <c:v>1.75</c:v>
                </c:pt>
                <c:pt idx="14531">
                  <c:v>2.5</c:v>
                </c:pt>
                <c:pt idx="14532">
                  <c:v>2.25</c:v>
                </c:pt>
                <c:pt idx="14533">
                  <c:v>1</c:v>
                </c:pt>
                <c:pt idx="14534">
                  <c:v>2.5</c:v>
                </c:pt>
                <c:pt idx="14535">
                  <c:v>2</c:v>
                </c:pt>
                <c:pt idx="14536">
                  <c:v>2</c:v>
                </c:pt>
                <c:pt idx="14537">
                  <c:v>1</c:v>
                </c:pt>
                <c:pt idx="14538">
                  <c:v>3.25</c:v>
                </c:pt>
                <c:pt idx="14539">
                  <c:v>1</c:v>
                </c:pt>
                <c:pt idx="14540">
                  <c:v>1.75</c:v>
                </c:pt>
                <c:pt idx="14541">
                  <c:v>2.5</c:v>
                </c:pt>
                <c:pt idx="14542">
                  <c:v>1.75</c:v>
                </c:pt>
                <c:pt idx="14543">
                  <c:v>1.5</c:v>
                </c:pt>
                <c:pt idx="14544">
                  <c:v>2.75</c:v>
                </c:pt>
                <c:pt idx="14545">
                  <c:v>2.5</c:v>
                </c:pt>
                <c:pt idx="14546">
                  <c:v>1.75</c:v>
                </c:pt>
                <c:pt idx="14547">
                  <c:v>2.5</c:v>
                </c:pt>
                <c:pt idx="14548">
                  <c:v>3</c:v>
                </c:pt>
                <c:pt idx="14549">
                  <c:v>2.75</c:v>
                </c:pt>
                <c:pt idx="14550">
                  <c:v>2.5</c:v>
                </c:pt>
                <c:pt idx="14551">
                  <c:v>1.75</c:v>
                </c:pt>
                <c:pt idx="14552">
                  <c:v>2.25</c:v>
                </c:pt>
                <c:pt idx="14553">
                  <c:v>2.75</c:v>
                </c:pt>
                <c:pt idx="14554">
                  <c:v>2.5</c:v>
                </c:pt>
                <c:pt idx="14555">
                  <c:v>1.75</c:v>
                </c:pt>
                <c:pt idx="14556">
                  <c:v>6.25</c:v>
                </c:pt>
                <c:pt idx="14557">
                  <c:v>1</c:v>
                </c:pt>
                <c:pt idx="14558">
                  <c:v>1.75</c:v>
                </c:pt>
                <c:pt idx="14559">
                  <c:v>2.5</c:v>
                </c:pt>
                <c:pt idx="14560">
                  <c:v>2.5</c:v>
                </c:pt>
                <c:pt idx="14561">
                  <c:v>2</c:v>
                </c:pt>
                <c:pt idx="14562">
                  <c:v>1</c:v>
                </c:pt>
                <c:pt idx="14563">
                  <c:v>1.5</c:v>
                </c:pt>
                <c:pt idx="14564">
                  <c:v>2.5</c:v>
                </c:pt>
                <c:pt idx="14565">
                  <c:v>3.25</c:v>
                </c:pt>
                <c:pt idx="14566">
                  <c:v>1</c:v>
                </c:pt>
                <c:pt idx="14567">
                  <c:v>1.75</c:v>
                </c:pt>
                <c:pt idx="14568">
                  <c:v>1</c:v>
                </c:pt>
                <c:pt idx="14569">
                  <c:v>1</c:v>
                </c:pt>
                <c:pt idx="14570">
                  <c:v>1.75</c:v>
                </c:pt>
                <c:pt idx="14571">
                  <c:v>3</c:v>
                </c:pt>
                <c:pt idx="14572">
                  <c:v>1</c:v>
                </c:pt>
                <c:pt idx="14573">
                  <c:v>1</c:v>
                </c:pt>
                <c:pt idx="14574">
                  <c:v>1</c:v>
                </c:pt>
                <c:pt idx="14575">
                  <c:v>1</c:v>
                </c:pt>
                <c:pt idx="14576">
                  <c:v>2.25</c:v>
                </c:pt>
                <c:pt idx="14577">
                  <c:v>2.5</c:v>
                </c:pt>
                <c:pt idx="14578">
                  <c:v>3</c:v>
                </c:pt>
                <c:pt idx="14579">
                  <c:v>1.75</c:v>
                </c:pt>
                <c:pt idx="14580">
                  <c:v>3.25</c:v>
                </c:pt>
                <c:pt idx="14581">
                  <c:v>1</c:v>
                </c:pt>
                <c:pt idx="14582">
                  <c:v>3</c:v>
                </c:pt>
                <c:pt idx="14583">
                  <c:v>1.5</c:v>
                </c:pt>
                <c:pt idx="14584">
                  <c:v>1</c:v>
                </c:pt>
                <c:pt idx="14585">
                  <c:v>2.25</c:v>
                </c:pt>
                <c:pt idx="14586">
                  <c:v>1.5</c:v>
                </c:pt>
                <c:pt idx="14587">
                  <c:v>1</c:v>
                </c:pt>
                <c:pt idx="14588">
                  <c:v>2.25</c:v>
                </c:pt>
                <c:pt idx="14589">
                  <c:v>2.25</c:v>
                </c:pt>
                <c:pt idx="14590">
                  <c:v>2.5</c:v>
                </c:pt>
                <c:pt idx="14591">
                  <c:v>2.5</c:v>
                </c:pt>
                <c:pt idx="14592">
                  <c:v>1.75</c:v>
                </c:pt>
                <c:pt idx="14593">
                  <c:v>1.75</c:v>
                </c:pt>
                <c:pt idx="14594">
                  <c:v>2.5</c:v>
                </c:pt>
                <c:pt idx="14595">
                  <c:v>1.75</c:v>
                </c:pt>
                <c:pt idx="14596">
                  <c:v>2.75</c:v>
                </c:pt>
                <c:pt idx="14597">
                  <c:v>2.5</c:v>
                </c:pt>
                <c:pt idx="14598">
                  <c:v>3.25</c:v>
                </c:pt>
                <c:pt idx="14599">
                  <c:v>1.5</c:v>
                </c:pt>
                <c:pt idx="14600">
                  <c:v>1.75</c:v>
                </c:pt>
                <c:pt idx="14601">
                  <c:v>2</c:v>
                </c:pt>
                <c:pt idx="14602">
                  <c:v>2.5</c:v>
                </c:pt>
                <c:pt idx="14603">
                  <c:v>1</c:v>
                </c:pt>
                <c:pt idx="14604">
                  <c:v>2.5</c:v>
                </c:pt>
                <c:pt idx="14605">
                  <c:v>3</c:v>
                </c:pt>
                <c:pt idx="14606">
                  <c:v>2</c:v>
                </c:pt>
                <c:pt idx="14607">
                  <c:v>2</c:v>
                </c:pt>
                <c:pt idx="14608">
                  <c:v>1</c:v>
                </c:pt>
                <c:pt idx="14609">
                  <c:v>1.5</c:v>
                </c:pt>
                <c:pt idx="14610">
                  <c:v>2</c:v>
                </c:pt>
                <c:pt idx="14611">
                  <c:v>2.5</c:v>
                </c:pt>
                <c:pt idx="14612">
                  <c:v>1.5</c:v>
                </c:pt>
                <c:pt idx="14613">
                  <c:v>2.5</c:v>
                </c:pt>
                <c:pt idx="14614">
                  <c:v>2.5</c:v>
                </c:pt>
                <c:pt idx="14615">
                  <c:v>1</c:v>
                </c:pt>
                <c:pt idx="14616">
                  <c:v>1.75</c:v>
                </c:pt>
                <c:pt idx="14617">
                  <c:v>1</c:v>
                </c:pt>
                <c:pt idx="14618">
                  <c:v>2.5</c:v>
                </c:pt>
                <c:pt idx="14619">
                  <c:v>3</c:v>
                </c:pt>
                <c:pt idx="14620">
                  <c:v>2.75</c:v>
                </c:pt>
                <c:pt idx="14621">
                  <c:v>2.5</c:v>
                </c:pt>
                <c:pt idx="14622">
                  <c:v>3</c:v>
                </c:pt>
                <c:pt idx="14623">
                  <c:v>2.25</c:v>
                </c:pt>
                <c:pt idx="14624">
                  <c:v>2.25</c:v>
                </c:pt>
                <c:pt idx="14625">
                  <c:v>2</c:v>
                </c:pt>
                <c:pt idx="14626">
                  <c:v>2.5</c:v>
                </c:pt>
                <c:pt idx="14627">
                  <c:v>2</c:v>
                </c:pt>
                <c:pt idx="14628">
                  <c:v>2.5</c:v>
                </c:pt>
                <c:pt idx="14629">
                  <c:v>1</c:v>
                </c:pt>
                <c:pt idx="14630">
                  <c:v>2</c:v>
                </c:pt>
                <c:pt idx="14631">
                  <c:v>1.75</c:v>
                </c:pt>
                <c:pt idx="14632">
                  <c:v>1.75</c:v>
                </c:pt>
                <c:pt idx="14633">
                  <c:v>1</c:v>
                </c:pt>
                <c:pt idx="14634">
                  <c:v>1.75</c:v>
                </c:pt>
                <c:pt idx="14635">
                  <c:v>2</c:v>
                </c:pt>
                <c:pt idx="14636">
                  <c:v>2.5</c:v>
                </c:pt>
                <c:pt idx="14637">
                  <c:v>2.5</c:v>
                </c:pt>
                <c:pt idx="14638">
                  <c:v>3.25</c:v>
                </c:pt>
                <c:pt idx="14639">
                  <c:v>2.5</c:v>
                </c:pt>
                <c:pt idx="14640">
                  <c:v>1</c:v>
                </c:pt>
                <c:pt idx="14641">
                  <c:v>2.5</c:v>
                </c:pt>
                <c:pt idx="14642">
                  <c:v>3</c:v>
                </c:pt>
                <c:pt idx="14643">
                  <c:v>1.5</c:v>
                </c:pt>
                <c:pt idx="14644">
                  <c:v>1.5</c:v>
                </c:pt>
                <c:pt idx="14645">
                  <c:v>1</c:v>
                </c:pt>
                <c:pt idx="14646">
                  <c:v>2</c:v>
                </c:pt>
                <c:pt idx="14647">
                  <c:v>3.5</c:v>
                </c:pt>
                <c:pt idx="14648">
                  <c:v>2.5</c:v>
                </c:pt>
                <c:pt idx="14649">
                  <c:v>2</c:v>
                </c:pt>
                <c:pt idx="14650">
                  <c:v>3</c:v>
                </c:pt>
                <c:pt idx="14651">
                  <c:v>3</c:v>
                </c:pt>
                <c:pt idx="14652">
                  <c:v>2.5</c:v>
                </c:pt>
                <c:pt idx="14653">
                  <c:v>2.5</c:v>
                </c:pt>
                <c:pt idx="14654">
                  <c:v>2.5</c:v>
                </c:pt>
                <c:pt idx="14655">
                  <c:v>1</c:v>
                </c:pt>
                <c:pt idx="14656">
                  <c:v>2</c:v>
                </c:pt>
                <c:pt idx="14657">
                  <c:v>2.25</c:v>
                </c:pt>
                <c:pt idx="14658">
                  <c:v>1.75</c:v>
                </c:pt>
                <c:pt idx="14659">
                  <c:v>2.5</c:v>
                </c:pt>
                <c:pt idx="14660">
                  <c:v>3.75</c:v>
                </c:pt>
                <c:pt idx="14661">
                  <c:v>1</c:v>
                </c:pt>
                <c:pt idx="14662">
                  <c:v>3.5</c:v>
                </c:pt>
                <c:pt idx="14663">
                  <c:v>1</c:v>
                </c:pt>
                <c:pt idx="14664">
                  <c:v>2.25</c:v>
                </c:pt>
                <c:pt idx="14665">
                  <c:v>1</c:v>
                </c:pt>
                <c:pt idx="14666">
                  <c:v>1.75</c:v>
                </c:pt>
                <c:pt idx="14667">
                  <c:v>2</c:v>
                </c:pt>
                <c:pt idx="14668">
                  <c:v>1</c:v>
                </c:pt>
                <c:pt idx="14669">
                  <c:v>3.25</c:v>
                </c:pt>
                <c:pt idx="14670">
                  <c:v>2</c:v>
                </c:pt>
                <c:pt idx="14671">
                  <c:v>2</c:v>
                </c:pt>
                <c:pt idx="14672">
                  <c:v>1.75</c:v>
                </c:pt>
                <c:pt idx="14673">
                  <c:v>3.5</c:v>
                </c:pt>
                <c:pt idx="14674">
                  <c:v>2.25</c:v>
                </c:pt>
                <c:pt idx="14675">
                  <c:v>1</c:v>
                </c:pt>
                <c:pt idx="14676">
                  <c:v>1</c:v>
                </c:pt>
                <c:pt idx="14677">
                  <c:v>2.25</c:v>
                </c:pt>
                <c:pt idx="14678">
                  <c:v>1</c:v>
                </c:pt>
                <c:pt idx="14679">
                  <c:v>1.75</c:v>
                </c:pt>
                <c:pt idx="14680">
                  <c:v>2</c:v>
                </c:pt>
                <c:pt idx="14681">
                  <c:v>4</c:v>
                </c:pt>
                <c:pt idx="14682">
                  <c:v>2.5</c:v>
                </c:pt>
                <c:pt idx="14683">
                  <c:v>1</c:v>
                </c:pt>
                <c:pt idx="14684">
                  <c:v>1</c:v>
                </c:pt>
                <c:pt idx="14685">
                  <c:v>4</c:v>
                </c:pt>
                <c:pt idx="14686">
                  <c:v>1.75</c:v>
                </c:pt>
                <c:pt idx="14687">
                  <c:v>2</c:v>
                </c:pt>
                <c:pt idx="14688">
                  <c:v>3.5</c:v>
                </c:pt>
                <c:pt idx="14689">
                  <c:v>1.5</c:v>
                </c:pt>
                <c:pt idx="14690">
                  <c:v>2.5</c:v>
                </c:pt>
                <c:pt idx="14691">
                  <c:v>1.75</c:v>
                </c:pt>
                <c:pt idx="14692">
                  <c:v>1.75</c:v>
                </c:pt>
                <c:pt idx="14693">
                  <c:v>2.5</c:v>
                </c:pt>
                <c:pt idx="14694">
                  <c:v>2.5</c:v>
                </c:pt>
                <c:pt idx="14695">
                  <c:v>1</c:v>
                </c:pt>
                <c:pt idx="14696">
                  <c:v>1</c:v>
                </c:pt>
                <c:pt idx="14697">
                  <c:v>2.5</c:v>
                </c:pt>
                <c:pt idx="14698">
                  <c:v>1.5</c:v>
                </c:pt>
                <c:pt idx="14699">
                  <c:v>2.5</c:v>
                </c:pt>
                <c:pt idx="14700">
                  <c:v>3.5</c:v>
                </c:pt>
                <c:pt idx="14701">
                  <c:v>1</c:v>
                </c:pt>
                <c:pt idx="14702">
                  <c:v>1.75</c:v>
                </c:pt>
                <c:pt idx="14703">
                  <c:v>3.5</c:v>
                </c:pt>
                <c:pt idx="14704">
                  <c:v>2.5</c:v>
                </c:pt>
                <c:pt idx="14705">
                  <c:v>2</c:v>
                </c:pt>
                <c:pt idx="14706">
                  <c:v>2</c:v>
                </c:pt>
                <c:pt idx="14707">
                  <c:v>2.25</c:v>
                </c:pt>
                <c:pt idx="14708">
                  <c:v>2.5</c:v>
                </c:pt>
                <c:pt idx="14709">
                  <c:v>2.25</c:v>
                </c:pt>
                <c:pt idx="14710">
                  <c:v>2.25</c:v>
                </c:pt>
                <c:pt idx="14711">
                  <c:v>1.5</c:v>
                </c:pt>
                <c:pt idx="14712">
                  <c:v>1</c:v>
                </c:pt>
                <c:pt idx="14713">
                  <c:v>2.5</c:v>
                </c:pt>
                <c:pt idx="14714">
                  <c:v>1.75</c:v>
                </c:pt>
                <c:pt idx="14715">
                  <c:v>1</c:v>
                </c:pt>
                <c:pt idx="14716">
                  <c:v>3.75</c:v>
                </c:pt>
                <c:pt idx="14717">
                  <c:v>1.75</c:v>
                </c:pt>
                <c:pt idx="14718">
                  <c:v>1.5</c:v>
                </c:pt>
                <c:pt idx="14719">
                  <c:v>2</c:v>
                </c:pt>
                <c:pt idx="14720">
                  <c:v>3.5</c:v>
                </c:pt>
                <c:pt idx="14721">
                  <c:v>1</c:v>
                </c:pt>
                <c:pt idx="14722">
                  <c:v>1</c:v>
                </c:pt>
                <c:pt idx="14723">
                  <c:v>2.75</c:v>
                </c:pt>
                <c:pt idx="14724">
                  <c:v>2.25</c:v>
                </c:pt>
                <c:pt idx="14725">
                  <c:v>1.75</c:v>
                </c:pt>
                <c:pt idx="14726">
                  <c:v>1</c:v>
                </c:pt>
                <c:pt idx="14727">
                  <c:v>3.5</c:v>
                </c:pt>
                <c:pt idx="14728">
                  <c:v>1.5</c:v>
                </c:pt>
                <c:pt idx="14729">
                  <c:v>2.5</c:v>
                </c:pt>
                <c:pt idx="14730">
                  <c:v>1.5</c:v>
                </c:pt>
                <c:pt idx="14731">
                  <c:v>2.75</c:v>
                </c:pt>
                <c:pt idx="14732">
                  <c:v>2.25</c:v>
                </c:pt>
                <c:pt idx="14733">
                  <c:v>2</c:v>
                </c:pt>
                <c:pt idx="14734">
                  <c:v>2.25</c:v>
                </c:pt>
                <c:pt idx="14735">
                  <c:v>2.25</c:v>
                </c:pt>
                <c:pt idx="14736">
                  <c:v>1.75</c:v>
                </c:pt>
                <c:pt idx="14737">
                  <c:v>1</c:v>
                </c:pt>
                <c:pt idx="14738">
                  <c:v>1</c:v>
                </c:pt>
                <c:pt idx="14739">
                  <c:v>1.75</c:v>
                </c:pt>
                <c:pt idx="14740">
                  <c:v>2.5</c:v>
                </c:pt>
                <c:pt idx="14741">
                  <c:v>1.5</c:v>
                </c:pt>
                <c:pt idx="14742">
                  <c:v>2.5</c:v>
                </c:pt>
                <c:pt idx="14743">
                  <c:v>2.25</c:v>
                </c:pt>
                <c:pt idx="14744">
                  <c:v>2.5</c:v>
                </c:pt>
                <c:pt idx="14745">
                  <c:v>2.25</c:v>
                </c:pt>
                <c:pt idx="14746">
                  <c:v>1</c:v>
                </c:pt>
                <c:pt idx="14747">
                  <c:v>2.25</c:v>
                </c:pt>
                <c:pt idx="14748">
                  <c:v>3.75</c:v>
                </c:pt>
                <c:pt idx="14749">
                  <c:v>2</c:v>
                </c:pt>
                <c:pt idx="14750">
                  <c:v>2.25</c:v>
                </c:pt>
                <c:pt idx="14751">
                  <c:v>2.25</c:v>
                </c:pt>
                <c:pt idx="14752">
                  <c:v>3.5</c:v>
                </c:pt>
                <c:pt idx="14753">
                  <c:v>2.5</c:v>
                </c:pt>
                <c:pt idx="14754">
                  <c:v>1</c:v>
                </c:pt>
                <c:pt idx="14755">
                  <c:v>1.75</c:v>
                </c:pt>
                <c:pt idx="14756">
                  <c:v>1.5</c:v>
                </c:pt>
                <c:pt idx="14757">
                  <c:v>1</c:v>
                </c:pt>
                <c:pt idx="14758">
                  <c:v>2.5</c:v>
                </c:pt>
                <c:pt idx="14759">
                  <c:v>1.5</c:v>
                </c:pt>
                <c:pt idx="14760">
                  <c:v>2.25</c:v>
                </c:pt>
                <c:pt idx="14761">
                  <c:v>2</c:v>
                </c:pt>
                <c:pt idx="14762">
                  <c:v>2.5</c:v>
                </c:pt>
                <c:pt idx="14763">
                  <c:v>2.25</c:v>
                </c:pt>
                <c:pt idx="14764">
                  <c:v>2.5</c:v>
                </c:pt>
                <c:pt idx="14765">
                  <c:v>2.5</c:v>
                </c:pt>
                <c:pt idx="14766">
                  <c:v>1</c:v>
                </c:pt>
                <c:pt idx="14767">
                  <c:v>1</c:v>
                </c:pt>
                <c:pt idx="14768">
                  <c:v>1</c:v>
                </c:pt>
                <c:pt idx="14769">
                  <c:v>2</c:v>
                </c:pt>
                <c:pt idx="14770">
                  <c:v>1</c:v>
                </c:pt>
                <c:pt idx="14771">
                  <c:v>1.75</c:v>
                </c:pt>
                <c:pt idx="14772">
                  <c:v>2.5</c:v>
                </c:pt>
                <c:pt idx="14773">
                  <c:v>1</c:v>
                </c:pt>
                <c:pt idx="14774">
                  <c:v>2.75</c:v>
                </c:pt>
                <c:pt idx="14775">
                  <c:v>2.75</c:v>
                </c:pt>
                <c:pt idx="14776">
                  <c:v>2</c:v>
                </c:pt>
                <c:pt idx="14777">
                  <c:v>2.5</c:v>
                </c:pt>
                <c:pt idx="14778">
                  <c:v>2.5</c:v>
                </c:pt>
                <c:pt idx="14779">
                  <c:v>1.75</c:v>
                </c:pt>
                <c:pt idx="14780">
                  <c:v>3</c:v>
                </c:pt>
                <c:pt idx="14781">
                  <c:v>1.75</c:v>
                </c:pt>
                <c:pt idx="14782">
                  <c:v>3.5</c:v>
                </c:pt>
                <c:pt idx="14783">
                  <c:v>2.75</c:v>
                </c:pt>
                <c:pt idx="14784">
                  <c:v>2.25</c:v>
                </c:pt>
                <c:pt idx="14785">
                  <c:v>1</c:v>
                </c:pt>
                <c:pt idx="14786">
                  <c:v>2.5</c:v>
                </c:pt>
                <c:pt idx="14787">
                  <c:v>2</c:v>
                </c:pt>
                <c:pt idx="14788">
                  <c:v>3.25</c:v>
                </c:pt>
                <c:pt idx="14789">
                  <c:v>1.75</c:v>
                </c:pt>
                <c:pt idx="14790">
                  <c:v>2.25</c:v>
                </c:pt>
                <c:pt idx="14791">
                  <c:v>2.5</c:v>
                </c:pt>
                <c:pt idx="14792">
                  <c:v>1.5</c:v>
                </c:pt>
                <c:pt idx="14793">
                  <c:v>2.5</c:v>
                </c:pt>
                <c:pt idx="14794">
                  <c:v>2.5</c:v>
                </c:pt>
                <c:pt idx="14795">
                  <c:v>1</c:v>
                </c:pt>
                <c:pt idx="14796">
                  <c:v>2</c:v>
                </c:pt>
                <c:pt idx="14797">
                  <c:v>1</c:v>
                </c:pt>
                <c:pt idx="14798">
                  <c:v>3.75</c:v>
                </c:pt>
                <c:pt idx="14799">
                  <c:v>1</c:v>
                </c:pt>
                <c:pt idx="14800">
                  <c:v>1</c:v>
                </c:pt>
                <c:pt idx="14801">
                  <c:v>2.25</c:v>
                </c:pt>
                <c:pt idx="14802">
                  <c:v>2.5</c:v>
                </c:pt>
                <c:pt idx="14803">
                  <c:v>2.5</c:v>
                </c:pt>
                <c:pt idx="14804">
                  <c:v>2.25</c:v>
                </c:pt>
                <c:pt idx="14805">
                  <c:v>1</c:v>
                </c:pt>
                <c:pt idx="14806">
                  <c:v>2.25</c:v>
                </c:pt>
                <c:pt idx="14807">
                  <c:v>2.25</c:v>
                </c:pt>
                <c:pt idx="14808">
                  <c:v>3</c:v>
                </c:pt>
                <c:pt idx="14809">
                  <c:v>2.5</c:v>
                </c:pt>
                <c:pt idx="14810">
                  <c:v>1.5</c:v>
                </c:pt>
                <c:pt idx="14811">
                  <c:v>3</c:v>
                </c:pt>
                <c:pt idx="14812">
                  <c:v>2.75</c:v>
                </c:pt>
                <c:pt idx="14813">
                  <c:v>2</c:v>
                </c:pt>
                <c:pt idx="14814">
                  <c:v>2.5</c:v>
                </c:pt>
                <c:pt idx="14815">
                  <c:v>2.5</c:v>
                </c:pt>
                <c:pt idx="14816">
                  <c:v>4.5</c:v>
                </c:pt>
                <c:pt idx="14817">
                  <c:v>2</c:v>
                </c:pt>
                <c:pt idx="14818">
                  <c:v>1</c:v>
                </c:pt>
                <c:pt idx="14819">
                  <c:v>2.5</c:v>
                </c:pt>
                <c:pt idx="14820">
                  <c:v>1</c:v>
                </c:pt>
                <c:pt idx="14821">
                  <c:v>2.5</c:v>
                </c:pt>
                <c:pt idx="14822">
                  <c:v>3</c:v>
                </c:pt>
                <c:pt idx="14823">
                  <c:v>2.25</c:v>
                </c:pt>
                <c:pt idx="14824">
                  <c:v>1.75</c:v>
                </c:pt>
                <c:pt idx="14825">
                  <c:v>3.5</c:v>
                </c:pt>
                <c:pt idx="14826">
                  <c:v>1</c:v>
                </c:pt>
                <c:pt idx="14827">
                  <c:v>2</c:v>
                </c:pt>
                <c:pt idx="14828">
                  <c:v>1.5</c:v>
                </c:pt>
                <c:pt idx="14829">
                  <c:v>3</c:v>
                </c:pt>
                <c:pt idx="14830">
                  <c:v>2</c:v>
                </c:pt>
                <c:pt idx="14831">
                  <c:v>2.5</c:v>
                </c:pt>
                <c:pt idx="14832">
                  <c:v>1</c:v>
                </c:pt>
                <c:pt idx="14833">
                  <c:v>1</c:v>
                </c:pt>
                <c:pt idx="14834">
                  <c:v>1</c:v>
                </c:pt>
                <c:pt idx="14835">
                  <c:v>2.5</c:v>
                </c:pt>
                <c:pt idx="14836">
                  <c:v>2</c:v>
                </c:pt>
                <c:pt idx="14837">
                  <c:v>3</c:v>
                </c:pt>
                <c:pt idx="14838">
                  <c:v>1.5</c:v>
                </c:pt>
                <c:pt idx="14839">
                  <c:v>1</c:v>
                </c:pt>
                <c:pt idx="14840">
                  <c:v>2.5</c:v>
                </c:pt>
                <c:pt idx="14841">
                  <c:v>2.5</c:v>
                </c:pt>
                <c:pt idx="14842">
                  <c:v>1.75</c:v>
                </c:pt>
                <c:pt idx="14843">
                  <c:v>2.5</c:v>
                </c:pt>
                <c:pt idx="14844">
                  <c:v>2.5</c:v>
                </c:pt>
                <c:pt idx="14845">
                  <c:v>1.75</c:v>
                </c:pt>
                <c:pt idx="14846">
                  <c:v>2.5</c:v>
                </c:pt>
                <c:pt idx="14847">
                  <c:v>1.75</c:v>
                </c:pt>
                <c:pt idx="14848">
                  <c:v>2</c:v>
                </c:pt>
                <c:pt idx="14849">
                  <c:v>2.5</c:v>
                </c:pt>
                <c:pt idx="14850">
                  <c:v>1.75</c:v>
                </c:pt>
                <c:pt idx="14851">
                  <c:v>2.5</c:v>
                </c:pt>
                <c:pt idx="14852">
                  <c:v>1</c:v>
                </c:pt>
                <c:pt idx="14853">
                  <c:v>2.5</c:v>
                </c:pt>
                <c:pt idx="14854">
                  <c:v>2.5</c:v>
                </c:pt>
                <c:pt idx="14855">
                  <c:v>1</c:v>
                </c:pt>
                <c:pt idx="14856">
                  <c:v>1</c:v>
                </c:pt>
                <c:pt idx="14857">
                  <c:v>2.5</c:v>
                </c:pt>
                <c:pt idx="14858">
                  <c:v>1</c:v>
                </c:pt>
                <c:pt idx="14859">
                  <c:v>2.5</c:v>
                </c:pt>
                <c:pt idx="14860">
                  <c:v>2</c:v>
                </c:pt>
                <c:pt idx="14861">
                  <c:v>1.5</c:v>
                </c:pt>
                <c:pt idx="14862">
                  <c:v>1.75</c:v>
                </c:pt>
                <c:pt idx="14863">
                  <c:v>2.5</c:v>
                </c:pt>
                <c:pt idx="14864">
                  <c:v>2.25</c:v>
                </c:pt>
                <c:pt idx="14865">
                  <c:v>3.5</c:v>
                </c:pt>
                <c:pt idx="14866">
                  <c:v>2.5</c:v>
                </c:pt>
                <c:pt idx="14867">
                  <c:v>1</c:v>
                </c:pt>
                <c:pt idx="14868">
                  <c:v>2</c:v>
                </c:pt>
                <c:pt idx="14869">
                  <c:v>2</c:v>
                </c:pt>
                <c:pt idx="14870">
                  <c:v>2.5</c:v>
                </c:pt>
                <c:pt idx="14871">
                  <c:v>1.75</c:v>
                </c:pt>
                <c:pt idx="14872">
                  <c:v>2.5</c:v>
                </c:pt>
                <c:pt idx="14873">
                  <c:v>2.25</c:v>
                </c:pt>
                <c:pt idx="14874">
                  <c:v>2</c:v>
                </c:pt>
                <c:pt idx="14875">
                  <c:v>2.5</c:v>
                </c:pt>
                <c:pt idx="14876">
                  <c:v>3.25</c:v>
                </c:pt>
                <c:pt idx="14877">
                  <c:v>2.5</c:v>
                </c:pt>
                <c:pt idx="14878">
                  <c:v>2.5</c:v>
                </c:pt>
                <c:pt idx="14879">
                  <c:v>3.25</c:v>
                </c:pt>
                <c:pt idx="14880">
                  <c:v>1.75</c:v>
                </c:pt>
                <c:pt idx="14881">
                  <c:v>2.5</c:v>
                </c:pt>
                <c:pt idx="14882">
                  <c:v>1.5</c:v>
                </c:pt>
                <c:pt idx="14883">
                  <c:v>2</c:v>
                </c:pt>
                <c:pt idx="14884">
                  <c:v>2</c:v>
                </c:pt>
                <c:pt idx="14885">
                  <c:v>3</c:v>
                </c:pt>
                <c:pt idx="14886">
                  <c:v>1.75</c:v>
                </c:pt>
                <c:pt idx="14887">
                  <c:v>1.75</c:v>
                </c:pt>
                <c:pt idx="14888">
                  <c:v>2</c:v>
                </c:pt>
                <c:pt idx="14889">
                  <c:v>1.75</c:v>
                </c:pt>
                <c:pt idx="14890">
                  <c:v>3</c:v>
                </c:pt>
                <c:pt idx="14891">
                  <c:v>2.5</c:v>
                </c:pt>
                <c:pt idx="14892">
                  <c:v>1</c:v>
                </c:pt>
                <c:pt idx="14893">
                  <c:v>2</c:v>
                </c:pt>
                <c:pt idx="14894">
                  <c:v>2.5</c:v>
                </c:pt>
                <c:pt idx="14895">
                  <c:v>1.5</c:v>
                </c:pt>
                <c:pt idx="14896">
                  <c:v>2</c:v>
                </c:pt>
                <c:pt idx="14897">
                  <c:v>2.5</c:v>
                </c:pt>
                <c:pt idx="14898">
                  <c:v>2.25</c:v>
                </c:pt>
                <c:pt idx="14899">
                  <c:v>5</c:v>
                </c:pt>
                <c:pt idx="14900">
                  <c:v>2.25</c:v>
                </c:pt>
                <c:pt idx="14901">
                  <c:v>1</c:v>
                </c:pt>
                <c:pt idx="14902">
                  <c:v>2</c:v>
                </c:pt>
                <c:pt idx="14903">
                  <c:v>3.25</c:v>
                </c:pt>
                <c:pt idx="14904">
                  <c:v>1.75</c:v>
                </c:pt>
                <c:pt idx="14905">
                  <c:v>2.5</c:v>
                </c:pt>
                <c:pt idx="14906">
                  <c:v>1.75</c:v>
                </c:pt>
                <c:pt idx="14907">
                  <c:v>2.5</c:v>
                </c:pt>
                <c:pt idx="14908">
                  <c:v>1</c:v>
                </c:pt>
                <c:pt idx="14909">
                  <c:v>2.5</c:v>
                </c:pt>
                <c:pt idx="14910">
                  <c:v>2.25</c:v>
                </c:pt>
                <c:pt idx="14911">
                  <c:v>2.5</c:v>
                </c:pt>
                <c:pt idx="14912">
                  <c:v>2.25</c:v>
                </c:pt>
                <c:pt idx="14913">
                  <c:v>1.5</c:v>
                </c:pt>
                <c:pt idx="14914">
                  <c:v>2.25</c:v>
                </c:pt>
                <c:pt idx="14915">
                  <c:v>2.5</c:v>
                </c:pt>
                <c:pt idx="14916">
                  <c:v>2.5</c:v>
                </c:pt>
                <c:pt idx="14917">
                  <c:v>1</c:v>
                </c:pt>
                <c:pt idx="14918">
                  <c:v>3.5</c:v>
                </c:pt>
                <c:pt idx="14919">
                  <c:v>2</c:v>
                </c:pt>
                <c:pt idx="14920">
                  <c:v>2.5</c:v>
                </c:pt>
                <c:pt idx="14921">
                  <c:v>2.25</c:v>
                </c:pt>
                <c:pt idx="14922">
                  <c:v>2</c:v>
                </c:pt>
                <c:pt idx="14923">
                  <c:v>3</c:v>
                </c:pt>
                <c:pt idx="14924">
                  <c:v>2.5</c:v>
                </c:pt>
                <c:pt idx="14925">
                  <c:v>2.75</c:v>
                </c:pt>
                <c:pt idx="14926">
                  <c:v>3.25</c:v>
                </c:pt>
                <c:pt idx="14927">
                  <c:v>2.25</c:v>
                </c:pt>
                <c:pt idx="14928">
                  <c:v>1</c:v>
                </c:pt>
                <c:pt idx="14929">
                  <c:v>2</c:v>
                </c:pt>
                <c:pt idx="14930">
                  <c:v>2.5</c:v>
                </c:pt>
                <c:pt idx="14931">
                  <c:v>1</c:v>
                </c:pt>
                <c:pt idx="14932">
                  <c:v>2.5</c:v>
                </c:pt>
                <c:pt idx="14933">
                  <c:v>1.75</c:v>
                </c:pt>
                <c:pt idx="14934">
                  <c:v>1.75</c:v>
                </c:pt>
                <c:pt idx="14935">
                  <c:v>1</c:v>
                </c:pt>
                <c:pt idx="14936">
                  <c:v>1</c:v>
                </c:pt>
                <c:pt idx="14937">
                  <c:v>1.75</c:v>
                </c:pt>
                <c:pt idx="14938">
                  <c:v>2</c:v>
                </c:pt>
                <c:pt idx="14939">
                  <c:v>2.25</c:v>
                </c:pt>
                <c:pt idx="14940">
                  <c:v>4</c:v>
                </c:pt>
                <c:pt idx="14941">
                  <c:v>1</c:v>
                </c:pt>
                <c:pt idx="14942">
                  <c:v>1.75</c:v>
                </c:pt>
                <c:pt idx="14943">
                  <c:v>1.5</c:v>
                </c:pt>
                <c:pt idx="14944">
                  <c:v>2.5</c:v>
                </c:pt>
                <c:pt idx="14945">
                  <c:v>2.75</c:v>
                </c:pt>
                <c:pt idx="14946">
                  <c:v>1.75</c:v>
                </c:pt>
                <c:pt idx="14947">
                  <c:v>2.25</c:v>
                </c:pt>
                <c:pt idx="14948">
                  <c:v>2.25</c:v>
                </c:pt>
                <c:pt idx="14949">
                  <c:v>2.5</c:v>
                </c:pt>
                <c:pt idx="14950">
                  <c:v>1.5</c:v>
                </c:pt>
                <c:pt idx="14951">
                  <c:v>2.5</c:v>
                </c:pt>
                <c:pt idx="14952">
                  <c:v>1</c:v>
                </c:pt>
                <c:pt idx="14953">
                  <c:v>3.5</c:v>
                </c:pt>
                <c:pt idx="14954">
                  <c:v>3.5</c:v>
                </c:pt>
                <c:pt idx="14955">
                  <c:v>3.5</c:v>
                </c:pt>
                <c:pt idx="14956">
                  <c:v>1</c:v>
                </c:pt>
                <c:pt idx="14957">
                  <c:v>2.5</c:v>
                </c:pt>
                <c:pt idx="14958">
                  <c:v>2.5</c:v>
                </c:pt>
                <c:pt idx="14959">
                  <c:v>2.5</c:v>
                </c:pt>
                <c:pt idx="14960">
                  <c:v>3.5</c:v>
                </c:pt>
                <c:pt idx="14961">
                  <c:v>2.25</c:v>
                </c:pt>
                <c:pt idx="14962">
                  <c:v>2.75</c:v>
                </c:pt>
                <c:pt idx="14963">
                  <c:v>2</c:v>
                </c:pt>
                <c:pt idx="14964">
                  <c:v>1</c:v>
                </c:pt>
                <c:pt idx="14965">
                  <c:v>2</c:v>
                </c:pt>
                <c:pt idx="14966">
                  <c:v>2.75</c:v>
                </c:pt>
                <c:pt idx="14967">
                  <c:v>1.5</c:v>
                </c:pt>
                <c:pt idx="14968">
                  <c:v>2.5</c:v>
                </c:pt>
                <c:pt idx="14969">
                  <c:v>2.5</c:v>
                </c:pt>
                <c:pt idx="14970">
                  <c:v>2.5</c:v>
                </c:pt>
                <c:pt idx="14971">
                  <c:v>3</c:v>
                </c:pt>
                <c:pt idx="14972">
                  <c:v>3</c:v>
                </c:pt>
                <c:pt idx="14973">
                  <c:v>1.75</c:v>
                </c:pt>
                <c:pt idx="14974">
                  <c:v>1.5</c:v>
                </c:pt>
                <c:pt idx="14975">
                  <c:v>1.75</c:v>
                </c:pt>
                <c:pt idx="14976">
                  <c:v>1</c:v>
                </c:pt>
                <c:pt idx="14977">
                  <c:v>1.75</c:v>
                </c:pt>
                <c:pt idx="14978">
                  <c:v>2.5</c:v>
                </c:pt>
                <c:pt idx="14979">
                  <c:v>2.5</c:v>
                </c:pt>
                <c:pt idx="14980">
                  <c:v>4.5</c:v>
                </c:pt>
                <c:pt idx="14981">
                  <c:v>1</c:v>
                </c:pt>
                <c:pt idx="14982">
                  <c:v>2.5</c:v>
                </c:pt>
                <c:pt idx="14983">
                  <c:v>2.5</c:v>
                </c:pt>
                <c:pt idx="14984">
                  <c:v>3.5</c:v>
                </c:pt>
                <c:pt idx="14985">
                  <c:v>2.5</c:v>
                </c:pt>
                <c:pt idx="14986">
                  <c:v>2.5</c:v>
                </c:pt>
                <c:pt idx="14987">
                  <c:v>2</c:v>
                </c:pt>
                <c:pt idx="14988">
                  <c:v>2.5</c:v>
                </c:pt>
                <c:pt idx="14989">
                  <c:v>3.25</c:v>
                </c:pt>
                <c:pt idx="14990">
                  <c:v>2.5</c:v>
                </c:pt>
                <c:pt idx="14991">
                  <c:v>2.5</c:v>
                </c:pt>
                <c:pt idx="14992">
                  <c:v>2.75</c:v>
                </c:pt>
                <c:pt idx="14993">
                  <c:v>1</c:v>
                </c:pt>
                <c:pt idx="14994">
                  <c:v>1</c:v>
                </c:pt>
                <c:pt idx="14995">
                  <c:v>4</c:v>
                </c:pt>
                <c:pt idx="14996">
                  <c:v>2.5</c:v>
                </c:pt>
                <c:pt idx="14997">
                  <c:v>3</c:v>
                </c:pt>
                <c:pt idx="14998">
                  <c:v>1.5</c:v>
                </c:pt>
                <c:pt idx="14999">
                  <c:v>1</c:v>
                </c:pt>
                <c:pt idx="15000">
                  <c:v>1</c:v>
                </c:pt>
                <c:pt idx="15001">
                  <c:v>2.5</c:v>
                </c:pt>
                <c:pt idx="15002">
                  <c:v>2.5</c:v>
                </c:pt>
                <c:pt idx="15003">
                  <c:v>1</c:v>
                </c:pt>
                <c:pt idx="15004">
                  <c:v>1</c:v>
                </c:pt>
                <c:pt idx="15005">
                  <c:v>2.25</c:v>
                </c:pt>
                <c:pt idx="15006">
                  <c:v>2</c:v>
                </c:pt>
                <c:pt idx="15007">
                  <c:v>2.25</c:v>
                </c:pt>
                <c:pt idx="15008">
                  <c:v>1.75</c:v>
                </c:pt>
                <c:pt idx="15009">
                  <c:v>1.5</c:v>
                </c:pt>
                <c:pt idx="15010">
                  <c:v>1.75</c:v>
                </c:pt>
                <c:pt idx="15011">
                  <c:v>2.5</c:v>
                </c:pt>
                <c:pt idx="15012">
                  <c:v>1.75</c:v>
                </c:pt>
                <c:pt idx="15013">
                  <c:v>1.75</c:v>
                </c:pt>
                <c:pt idx="15014">
                  <c:v>2.25</c:v>
                </c:pt>
                <c:pt idx="15015">
                  <c:v>2.25</c:v>
                </c:pt>
                <c:pt idx="15016">
                  <c:v>2</c:v>
                </c:pt>
                <c:pt idx="15017">
                  <c:v>1.75</c:v>
                </c:pt>
                <c:pt idx="15018">
                  <c:v>1.75</c:v>
                </c:pt>
                <c:pt idx="15019">
                  <c:v>1.75</c:v>
                </c:pt>
                <c:pt idx="15020">
                  <c:v>1</c:v>
                </c:pt>
                <c:pt idx="15021">
                  <c:v>1</c:v>
                </c:pt>
                <c:pt idx="15022">
                  <c:v>4.25</c:v>
                </c:pt>
                <c:pt idx="15023">
                  <c:v>1.5</c:v>
                </c:pt>
                <c:pt idx="15024">
                  <c:v>2.5</c:v>
                </c:pt>
                <c:pt idx="15025">
                  <c:v>2</c:v>
                </c:pt>
                <c:pt idx="15026">
                  <c:v>1.75</c:v>
                </c:pt>
                <c:pt idx="15027">
                  <c:v>3.25</c:v>
                </c:pt>
                <c:pt idx="15028">
                  <c:v>2.5</c:v>
                </c:pt>
                <c:pt idx="15029">
                  <c:v>1.75</c:v>
                </c:pt>
                <c:pt idx="15030">
                  <c:v>1</c:v>
                </c:pt>
                <c:pt idx="15031">
                  <c:v>2.75</c:v>
                </c:pt>
                <c:pt idx="15032">
                  <c:v>3</c:v>
                </c:pt>
                <c:pt idx="15033">
                  <c:v>2.5</c:v>
                </c:pt>
                <c:pt idx="15034">
                  <c:v>1</c:v>
                </c:pt>
                <c:pt idx="15035">
                  <c:v>1</c:v>
                </c:pt>
                <c:pt idx="15036">
                  <c:v>1</c:v>
                </c:pt>
                <c:pt idx="15037">
                  <c:v>1.75</c:v>
                </c:pt>
                <c:pt idx="15038">
                  <c:v>2.75</c:v>
                </c:pt>
                <c:pt idx="15039">
                  <c:v>3.25</c:v>
                </c:pt>
                <c:pt idx="15040">
                  <c:v>0.75</c:v>
                </c:pt>
                <c:pt idx="15041">
                  <c:v>1.75</c:v>
                </c:pt>
                <c:pt idx="15042">
                  <c:v>3</c:v>
                </c:pt>
                <c:pt idx="15043">
                  <c:v>2.5</c:v>
                </c:pt>
                <c:pt idx="15044">
                  <c:v>1.75</c:v>
                </c:pt>
                <c:pt idx="15045">
                  <c:v>2.75</c:v>
                </c:pt>
                <c:pt idx="15046">
                  <c:v>2.25</c:v>
                </c:pt>
                <c:pt idx="15047">
                  <c:v>1.75</c:v>
                </c:pt>
                <c:pt idx="15048">
                  <c:v>1.75</c:v>
                </c:pt>
                <c:pt idx="15049">
                  <c:v>4.5</c:v>
                </c:pt>
                <c:pt idx="15050">
                  <c:v>2</c:v>
                </c:pt>
                <c:pt idx="15051">
                  <c:v>1.75</c:v>
                </c:pt>
                <c:pt idx="15052">
                  <c:v>3.25</c:v>
                </c:pt>
                <c:pt idx="15053">
                  <c:v>1.5</c:v>
                </c:pt>
                <c:pt idx="15054">
                  <c:v>1.75</c:v>
                </c:pt>
                <c:pt idx="15055">
                  <c:v>2.25</c:v>
                </c:pt>
                <c:pt idx="15056">
                  <c:v>2.5</c:v>
                </c:pt>
                <c:pt idx="15057">
                  <c:v>1.75</c:v>
                </c:pt>
                <c:pt idx="15058">
                  <c:v>1</c:v>
                </c:pt>
                <c:pt idx="15059">
                  <c:v>1.75</c:v>
                </c:pt>
                <c:pt idx="15060">
                  <c:v>2.75</c:v>
                </c:pt>
                <c:pt idx="15061">
                  <c:v>2.5</c:v>
                </c:pt>
                <c:pt idx="15062">
                  <c:v>1</c:v>
                </c:pt>
                <c:pt idx="15063">
                  <c:v>2.25</c:v>
                </c:pt>
                <c:pt idx="15064">
                  <c:v>2.5</c:v>
                </c:pt>
                <c:pt idx="15065">
                  <c:v>1.75</c:v>
                </c:pt>
                <c:pt idx="15066">
                  <c:v>2.5</c:v>
                </c:pt>
                <c:pt idx="15067">
                  <c:v>2</c:v>
                </c:pt>
                <c:pt idx="15068">
                  <c:v>2.5</c:v>
                </c:pt>
                <c:pt idx="15069">
                  <c:v>2.25</c:v>
                </c:pt>
                <c:pt idx="15070">
                  <c:v>3.25</c:v>
                </c:pt>
                <c:pt idx="15071">
                  <c:v>1.75</c:v>
                </c:pt>
                <c:pt idx="15072">
                  <c:v>2.75</c:v>
                </c:pt>
                <c:pt idx="15073">
                  <c:v>3</c:v>
                </c:pt>
                <c:pt idx="15074">
                  <c:v>1.75</c:v>
                </c:pt>
                <c:pt idx="15075">
                  <c:v>2</c:v>
                </c:pt>
                <c:pt idx="15076">
                  <c:v>2.5</c:v>
                </c:pt>
                <c:pt idx="15077">
                  <c:v>1.5</c:v>
                </c:pt>
                <c:pt idx="15078">
                  <c:v>1</c:v>
                </c:pt>
                <c:pt idx="15079">
                  <c:v>2.75</c:v>
                </c:pt>
                <c:pt idx="15080">
                  <c:v>1.5</c:v>
                </c:pt>
                <c:pt idx="15081">
                  <c:v>3.5</c:v>
                </c:pt>
                <c:pt idx="15082">
                  <c:v>1</c:v>
                </c:pt>
                <c:pt idx="15083">
                  <c:v>2.25</c:v>
                </c:pt>
                <c:pt idx="15084">
                  <c:v>2.25</c:v>
                </c:pt>
                <c:pt idx="15085">
                  <c:v>2.75</c:v>
                </c:pt>
                <c:pt idx="15086">
                  <c:v>2.5</c:v>
                </c:pt>
                <c:pt idx="15087">
                  <c:v>1.5</c:v>
                </c:pt>
                <c:pt idx="15088">
                  <c:v>2</c:v>
                </c:pt>
                <c:pt idx="15089">
                  <c:v>2.5</c:v>
                </c:pt>
                <c:pt idx="15090">
                  <c:v>2</c:v>
                </c:pt>
                <c:pt idx="15091">
                  <c:v>1</c:v>
                </c:pt>
                <c:pt idx="15092">
                  <c:v>2.75</c:v>
                </c:pt>
                <c:pt idx="15093">
                  <c:v>1.75</c:v>
                </c:pt>
                <c:pt idx="15094">
                  <c:v>2.25</c:v>
                </c:pt>
                <c:pt idx="15095">
                  <c:v>2.5</c:v>
                </c:pt>
                <c:pt idx="15096">
                  <c:v>1</c:v>
                </c:pt>
                <c:pt idx="15097">
                  <c:v>1.75</c:v>
                </c:pt>
                <c:pt idx="15098">
                  <c:v>2.25</c:v>
                </c:pt>
                <c:pt idx="15099">
                  <c:v>1</c:v>
                </c:pt>
                <c:pt idx="15100">
                  <c:v>2.25</c:v>
                </c:pt>
                <c:pt idx="15101">
                  <c:v>2.5</c:v>
                </c:pt>
                <c:pt idx="15102">
                  <c:v>2.5</c:v>
                </c:pt>
                <c:pt idx="15103">
                  <c:v>1.75</c:v>
                </c:pt>
                <c:pt idx="15104">
                  <c:v>1</c:v>
                </c:pt>
                <c:pt idx="15105">
                  <c:v>2</c:v>
                </c:pt>
                <c:pt idx="15106">
                  <c:v>1</c:v>
                </c:pt>
                <c:pt idx="15107">
                  <c:v>2</c:v>
                </c:pt>
                <c:pt idx="15108">
                  <c:v>3.75</c:v>
                </c:pt>
                <c:pt idx="15109">
                  <c:v>1.75</c:v>
                </c:pt>
                <c:pt idx="15110">
                  <c:v>1.75</c:v>
                </c:pt>
                <c:pt idx="15111">
                  <c:v>1</c:v>
                </c:pt>
                <c:pt idx="15112">
                  <c:v>2.5</c:v>
                </c:pt>
                <c:pt idx="15113">
                  <c:v>1.75</c:v>
                </c:pt>
                <c:pt idx="15114">
                  <c:v>2.25</c:v>
                </c:pt>
                <c:pt idx="15115">
                  <c:v>2.75</c:v>
                </c:pt>
                <c:pt idx="15116">
                  <c:v>1.5</c:v>
                </c:pt>
                <c:pt idx="15117">
                  <c:v>1.75</c:v>
                </c:pt>
                <c:pt idx="15118">
                  <c:v>3.25</c:v>
                </c:pt>
                <c:pt idx="15119">
                  <c:v>2.5</c:v>
                </c:pt>
                <c:pt idx="15120">
                  <c:v>2.5</c:v>
                </c:pt>
                <c:pt idx="15121">
                  <c:v>2.5</c:v>
                </c:pt>
                <c:pt idx="15122">
                  <c:v>2.25</c:v>
                </c:pt>
                <c:pt idx="15123">
                  <c:v>1</c:v>
                </c:pt>
                <c:pt idx="15124">
                  <c:v>2</c:v>
                </c:pt>
                <c:pt idx="15125">
                  <c:v>2.5</c:v>
                </c:pt>
                <c:pt idx="15126">
                  <c:v>1.75</c:v>
                </c:pt>
                <c:pt idx="15127">
                  <c:v>1</c:v>
                </c:pt>
                <c:pt idx="15128">
                  <c:v>2.5</c:v>
                </c:pt>
                <c:pt idx="15129">
                  <c:v>2.75</c:v>
                </c:pt>
                <c:pt idx="15130">
                  <c:v>2.5</c:v>
                </c:pt>
                <c:pt idx="15131">
                  <c:v>1</c:v>
                </c:pt>
                <c:pt idx="15132">
                  <c:v>2.5</c:v>
                </c:pt>
                <c:pt idx="15133">
                  <c:v>1</c:v>
                </c:pt>
                <c:pt idx="15134">
                  <c:v>1.5</c:v>
                </c:pt>
                <c:pt idx="15135">
                  <c:v>2.5</c:v>
                </c:pt>
                <c:pt idx="15136">
                  <c:v>2.5</c:v>
                </c:pt>
                <c:pt idx="15137">
                  <c:v>1</c:v>
                </c:pt>
                <c:pt idx="15138">
                  <c:v>2</c:v>
                </c:pt>
                <c:pt idx="15139">
                  <c:v>2</c:v>
                </c:pt>
                <c:pt idx="15140">
                  <c:v>1.75</c:v>
                </c:pt>
                <c:pt idx="15141">
                  <c:v>2.25</c:v>
                </c:pt>
                <c:pt idx="15142">
                  <c:v>2.5</c:v>
                </c:pt>
                <c:pt idx="15143">
                  <c:v>1.5</c:v>
                </c:pt>
                <c:pt idx="15144">
                  <c:v>2</c:v>
                </c:pt>
                <c:pt idx="15145">
                  <c:v>1</c:v>
                </c:pt>
                <c:pt idx="15146">
                  <c:v>2.25</c:v>
                </c:pt>
                <c:pt idx="15147">
                  <c:v>2.25</c:v>
                </c:pt>
                <c:pt idx="15148">
                  <c:v>2.25</c:v>
                </c:pt>
                <c:pt idx="15149">
                  <c:v>3.5</c:v>
                </c:pt>
                <c:pt idx="15150">
                  <c:v>2.75</c:v>
                </c:pt>
                <c:pt idx="15151">
                  <c:v>2.5</c:v>
                </c:pt>
                <c:pt idx="15152">
                  <c:v>3.25</c:v>
                </c:pt>
                <c:pt idx="15153">
                  <c:v>1.5</c:v>
                </c:pt>
                <c:pt idx="15154">
                  <c:v>2</c:v>
                </c:pt>
                <c:pt idx="15155">
                  <c:v>1</c:v>
                </c:pt>
                <c:pt idx="15156">
                  <c:v>1.75</c:v>
                </c:pt>
                <c:pt idx="15157">
                  <c:v>1.75</c:v>
                </c:pt>
                <c:pt idx="15158">
                  <c:v>2.75</c:v>
                </c:pt>
                <c:pt idx="15159">
                  <c:v>2.25</c:v>
                </c:pt>
                <c:pt idx="15160">
                  <c:v>2.5</c:v>
                </c:pt>
                <c:pt idx="15161">
                  <c:v>2</c:v>
                </c:pt>
                <c:pt idx="15162">
                  <c:v>1.5</c:v>
                </c:pt>
                <c:pt idx="15163">
                  <c:v>1.5</c:v>
                </c:pt>
                <c:pt idx="15164">
                  <c:v>1</c:v>
                </c:pt>
                <c:pt idx="15165">
                  <c:v>2.5</c:v>
                </c:pt>
                <c:pt idx="15166">
                  <c:v>4</c:v>
                </c:pt>
                <c:pt idx="15167">
                  <c:v>2.5</c:v>
                </c:pt>
                <c:pt idx="15168">
                  <c:v>2</c:v>
                </c:pt>
                <c:pt idx="15169">
                  <c:v>3.25</c:v>
                </c:pt>
                <c:pt idx="15170">
                  <c:v>1.75</c:v>
                </c:pt>
                <c:pt idx="15171">
                  <c:v>2.5</c:v>
                </c:pt>
                <c:pt idx="15172">
                  <c:v>1.75</c:v>
                </c:pt>
                <c:pt idx="15173">
                  <c:v>2.25</c:v>
                </c:pt>
                <c:pt idx="15174">
                  <c:v>1.5</c:v>
                </c:pt>
                <c:pt idx="15175">
                  <c:v>1.5</c:v>
                </c:pt>
                <c:pt idx="15176">
                  <c:v>1</c:v>
                </c:pt>
                <c:pt idx="15177">
                  <c:v>2.5</c:v>
                </c:pt>
                <c:pt idx="15178">
                  <c:v>3.25</c:v>
                </c:pt>
                <c:pt idx="15179">
                  <c:v>1.75</c:v>
                </c:pt>
                <c:pt idx="15180">
                  <c:v>3.75</c:v>
                </c:pt>
                <c:pt idx="15181">
                  <c:v>1.5</c:v>
                </c:pt>
                <c:pt idx="15182">
                  <c:v>3</c:v>
                </c:pt>
                <c:pt idx="15183">
                  <c:v>1</c:v>
                </c:pt>
                <c:pt idx="15184">
                  <c:v>2</c:v>
                </c:pt>
                <c:pt idx="15185">
                  <c:v>2.75</c:v>
                </c:pt>
                <c:pt idx="15186">
                  <c:v>2.5</c:v>
                </c:pt>
                <c:pt idx="15187">
                  <c:v>1</c:v>
                </c:pt>
                <c:pt idx="15188">
                  <c:v>2.25</c:v>
                </c:pt>
                <c:pt idx="15189">
                  <c:v>1.75</c:v>
                </c:pt>
                <c:pt idx="15190">
                  <c:v>2</c:v>
                </c:pt>
                <c:pt idx="15191">
                  <c:v>3</c:v>
                </c:pt>
                <c:pt idx="15192">
                  <c:v>3</c:v>
                </c:pt>
                <c:pt idx="15193">
                  <c:v>2.75</c:v>
                </c:pt>
                <c:pt idx="15194">
                  <c:v>1</c:v>
                </c:pt>
                <c:pt idx="15195">
                  <c:v>1.75</c:v>
                </c:pt>
                <c:pt idx="15196">
                  <c:v>2.5</c:v>
                </c:pt>
                <c:pt idx="15197">
                  <c:v>2.5</c:v>
                </c:pt>
                <c:pt idx="15198">
                  <c:v>2.75</c:v>
                </c:pt>
                <c:pt idx="15199">
                  <c:v>1</c:v>
                </c:pt>
                <c:pt idx="15200">
                  <c:v>1</c:v>
                </c:pt>
                <c:pt idx="15201">
                  <c:v>2.25</c:v>
                </c:pt>
                <c:pt idx="15202">
                  <c:v>1.75</c:v>
                </c:pt>
                <c:pt idx="15203">
                  <c:v>2.5</c:v>
                </c:pt>
                <c:pt idx="15204">
                  <c:v>2.75</c:v>
                </c:pt>
                <c:pt idx="15205">
                  <c:v>1</c:v>
                </c:pt>
                <c:pt idx="15206">
                  <c:v>1</c:v>
                </c:pt>
                <c:pt idx="15207">
                  <c:v>2.75</c:v>
                </c:pt>
                <c:pt idx="15208">
                  <c:v>1.5</c:v>
                </c:pt>
                <c:pt idx="15209">
                  <c:v>1.5</c:v>
                </c:pt>
                <c:pt idx="15210">
                  <c:v>2.25</c:v>
                </c:pt>
                <c:pt idx="15211">
                  <c:v>2.25</c:v>
                </c:pt>
                <c:pt idx="15212">
                  <c:v>1.75</c:v>
                </c:pt>
                <c:pt idx="15213">
                  <c:v>1.75</c:v>
                </c:pt>
                <c:pt idx="15214">
                  <c:v>1</c:v>
                </c:pt>
                <c:pt idx="15215">
                  <c:v>2</c:v>
                </c:pt>
                <c:pt idx="15216">
                  <c:v>3</c:v>
                </c:pt>
                <c:pt idx="15217">
                  <c:v>1</c:v>
                </c:pt>
                <c:pt idx="15218">
                  <c:v>2.5</c:v>
                </c:pt>
                <c:pt idx="15219">
                  <c:v>1.5</c:v>
                </c:pt>
                <c:pt idx="15220">
                  <c:v>2.5</c:v>
                </c:pt>
                <c:pt idx="15221">
                  <c:v>1.75</c:v>
                </c:pt>
                <c:pt idx="15222">
                  <c:v>4.5</c:v>
                </c:pt>
                <c:pt idx="15223">
                  <c:v>1</c:v>
                </c:pt>
                <c:pt idx="15224">
                  <c:v>2.5</c:v>
                </c:pt>
                <c:pt idx="15225">
                  <c:v>2.5</c:v>
                </c:pt>
                <c:pt idx="15226">
                  <c:v>1.75</c:v>
                </c:pt>
                <c:pt idx="15227">
                  <c:v>2.25</c:v>
                </c:pt>
                <c:pt idx="15228">
                  <c:v>1.75</c:v>
                </c:pt>
                <c:pt idx="15229">
                  <c:v>3</c:v>
                </c:pt>
                <c:pt idx="15230">
                  <c:v>2.5</c:v>
                </c:pt>
                <c:pt idx="15231">
                  <c:v>1.75</c:v>
                </c:pt>
                <c:pt idx="15232">
                  <c:v>2.25</c:v>
                </c:pt>
                <c:pt idx="15233">
                  <c:v>2</c:v>
                </c:pt>
                <c:pt idx="15234">
                  <c:v>2.25</c:v>
                </c:pt>
                <c:pt idx="15235">
                  <c:v>2</c:v>
                </c:pt>
                <c:pt idx="15236">
                  <c:v>2.5</c:v>
                </c:pt>
                <c:pt idx="15237">
                  <c:v>2.5</c:v>
                </c:pt>
                <c:pt idx="15238">
                  <c:v>2.5</c:v>
                </c:pt>
                <c:pt idx="15239">
                  <c:v>1</c:v>
                </c:pt>
                <c:pt idx="15240">
                  <c:v>2.5</c:v>
                </c:pt>
                <c:pt idx="15241">
                  <c:v>2.5</c:v>
                </c:pt>
                <c:pt idx="15242">
                  <c:v>1</c:v>
                </c:pt>
                <c:pt idx="15243">
                  <c:v>2.25</c:v>
                </c:pt>
                <c:pt idx="15244">
                  <c:v>2</c:v>
                </c:pt>
                <c:pt idx="15245">
                  <c:v>2.5</c:v>
                </c:pt>
                <c:pt idx="15246">
                  <c:v>4.75</c:v>
                </c:pt>
                <c:pt idx="15247">
                  <c:v>2.25</c:v>
                </c:pt>
                <c:pt idx="15248">
                  <c:v>1</c:v>
                </c:pt>
                <c:pt idx="15249">
                  <c:v>1</c:v>
                </c:pt>
                <c:pt idx="15250">
                  <c:v>1.5</c:v>
                </c:pt>
                <c:pt idx="15251">
                  <c:v>1.75</c:v>
                </c:pt>
                <c:pt idx="15252">
                  <c:v>2.5</c:v>
                </c:pt>
                <c:pt idx="15253">
                  <c:v>2.25</c:v>
                </c:pt>
                <c:pt idx="15254">
                  <c:v>3.5</c:v>
                </c:pt>
                <c:pt idx="15255">
                  <c:v>3.25</c:v>
                </c:pt>
                <c:pt idx="15256">
                  <c:v>1.75</c:v>
                </c:pt>
                <c:pt idx="15257">
                  <c:v>2.5</c:v>
                </c:pt>
                <c:pt idx="15258">
                  <c:v>3</c:v>
                </c:pt>
                <c:pt idx="15259">
                  <c:v>2.25</c:v>
                </c:pt>
                <c:pt idx="15260">
                  <c:v>3.5</c:v>
                </c:pt>
                <c:pt idx="15261">
                  <c:v>2</c:v>
                </c:pt>
                <c:pt idx="15262">
                  <c:v>2</c:v>
                </c:pt>
                <c:pt idx="15263">
                  <c:v>4.75</c:v>
                </c:pt>
                <c:pt idx="15264">
                  <c:v>2</c:v>
                </c:pt>
                <c:pt idx="15265">
                  <c:v>1</c:v>
                </c:pt>
                <c:pt idx="15266">
                  <c:v>1</c:v>
                </c:pt>
                <c:pt idx="15267">
                  <c:v>1</c:v>
                </c:pt>
                <c:pt idx="15268">
                  <c:v>3.25</c:v>
                </c:pt>
                <c:pt idx="15269">
                  <c:v>1</c:v>
                </c:pt>
                <c:pt idx="15270">
                  <c:v>1.75</c:v>
                </c:pt>
                <c:pt idx="15271">
                  <c:v>2.5</c:v>
                </c:pt>
                <c:pt idx="15272">
                  <c:v>2</c:v>
                </c:pt>
                <c:pt idx="15273">
                  <c:v>2.25</c:v>
                </c:pt>
                <c:pt idx="15274">
                  <c:v>2.25</c:v>
                </c:pt>
                <c:pt idx="15275">
                  <c:v>2.5</c:v>
                </c:pt>
                <c:pt idx="15276">
                  <c:v>2.5</c:v>
                </c:pt>
                <c:pt idx="15277">
                  <c:v>2.5</c:v>
                </c:pt>
                <c:pt idx="15278">
                  <c:v>2.5</c:v>
                </c:pt>
                <c:pt idx="15279">
                  <c:v>2.75</c:v>
                </c:pt>
                <c:pt idx="15280">
                  <c:v>1</c:v>
                </c:pt>
                <c:pt idx="15281">
                  <c:v>2.5</c:v>
                </c:pt>
                <c:pt idx="15282">
                  <c:v>1</c:v>
                </c:pt>
                <c:pt idx="15283">
                  <c:v>1.75</c:v>
                </c:pt>
                <c:pt idx="15284">
                  <c:v>1</c:v>
                </c:pt>
                <c:pt idx="15285">
                  <c:v>2</c:v>
                </c:pt>
                <c:pt idx="15286">
                  <c:v>4</c:v>
                </c:pt>
                <c:pt idx="15287">
                  <c:v>1</c:v>
                </c:pt>
                <c:pt idx="15288">
                  <c:v>2</c:v>
                </c:pt>
                <c:pt idx="15289">
                  <c:v>2</c:v>
                </c:pt>
                <c:pt idx="15290">
                  <c:v>2</c:v>
                </c:pt>
                <c:pt idx="15291">
                  <c:v>2.25</c:v>
                </c:pt>
                <c:pt idx="15292">
                  <c:v>1</c:v>
                </c:pt>
                <c:pt idx="15293">
                  <c:v>1</c:v>
                </c:pt>
                <c:pt idx="15294">
                  <c:v>1.75</c:v>
                </c:pt>
                <c:pt idx="15295">
                  <c:v>1</c:v>
                </c:pt>
                <c:pt idx="15296">
                  <c:v>2</c:v>
                </c:pt>
                <c:pt idx="15297">
                  <c:v>1.5</c:v>
                </c:pt>
                <c:pt idx="15298">
                  <c:v>2.75</c:v>
                </c:pt>
                <c:pt idx="15299">
                  <c:v>2.5</c:v>
                </c:pt>
                <c:pt idx="15300">
                  <c:v>2.5</c:v>
                </c:pt>
                <c:pt idx="15301">
                  <c:v>2.75</c:v>
                </c:pt>
                <c:pt idx="15302">
                  <c:v>2</c:v>
                </c:pt>
                <c:pt idx="15303">
                  <c:v>2.5</c:v>
                </c:pt>
                <c:pt idx="15304">
                  <c:v>2.5</c:v>
                </c:pt>
                <c:pt idx="15305">
                  <c:v>1.75</c:v>
                </c:pt>
                <c:pt idx="15306">
                  <c:v>2.75</c:v>
                </c:pt>
                <c:pt idx="15307">
                  <c:v>2.25</c:v>
                </c:pt>
                <c:pt idx="15308">
                  <c:v>1.75</c:v>
                </c:pt>
                <c:pt idx="15309">
                  <c:v>1</c:v>
                </c:pt>
                <c:pt idx="15310">
                  <c:v>2.5</c:v>
                </c:pt>
                <c:pt idx="15311">
                  <c:v>2.5</c:v>
                </c:pt>
                <c:pt idx="15312">
                  <c:v>1.75</c:v>
                </c:pt>
                <c:pt idx="15313">
                  <c:v>2.5</c:v>
                </c:pt>
                <c:pt idx="15314">
                  <c:v>2.5</c:v>
                </c:pt>
                <c:pt idx="15315">
                  <c:v>2</c:v>
                </c:pt>
                <c:pt idx="15316">
                  <c:v>2.75</c:v>
                </c:pt>
                <c:pt idx="15317">
                  <c:v>1</c:v>
                </c:pt>
                <c:pt idx="15318">
                  <c:v>2.25</c:v>
                </c:pt>
                <c:pt idx="15319">
                  <c:v>2.5</c:v>
                </c:pt>
                <c:pt idx="15320">
                  <c:v>1.75</c:v>
                </c:pt>
                <c:pt idx="15321">
                  <c:v>1</c:v>
                </c:pt>
                <c:pt idx="15322">
                  <c:v>2.5</c:v>
                </c:pt>
                <c:pt idx="15323">
                  <c:v>1.75</c:v>
                </c:pt>
                <c:pt idx="15324">
                  <c:v>2.75</c:v>
                </c:pt>
                <c:pt idx="15325">
                  <c:v>2.25</c:v>
                </c:pt>
                <c:pt idx="15326">
                  <c:v>1.75</c:v>
                </c:pt>
                <c:pt idx="15327">
                  <c:v>3.5</c:v>
                </c:pt>
                <c:pt idx="15328">
                  <c:v>3.5</c:v>
                </c:pt>
                <c:pt idx="15329">
                  <c:v>1</c:v>
                </c:pt>
                <c:pt idx="15330">
                  <c:v>0.75</c:v>
                </c:pt>
                <c:pt idx="15331">
                  <c:v>3.25</c:v>
                </c:pt>
                <c:pt idx="15332">
                  <c:v>1.75</c:v>
                </c:pt>
                <c:pt idx="15333">
                  <c:v>1.5</c:v>
                </c:pt>
                <c:pt idx="15334">
                  <c:v>3</c:v>
                </c:pt>
                <c:pt idx="15335">
                  <c:v>2.75</c:v>
                </c:pt>
                <c:pt idx="15336">
                  <c:v>1</c:v>
                </c:pt>
                <c:pt idx="15337">
                  <c:v>1</c:v>
                </c:pt>
                <c:pt idx="15338">
                  <c:v>1</c:v>
                </c:pt>
                <c:pt idx="15339">
                  <c:v>2.75</c:v>
                </c:pt>
                <c:pt idx="15340">
                  <c:v>2</c:v>
                </c:pt>
                <c:pt idx="15341">
                  <c:v>2.5</c:v>
                </c:pt>
                <c:pt idx="15342">
                  <c:v>1.75</c:v>
                </c:pt>
                <c:pt idx="15343">
                  <c:v>2.75</c:v>
                </c:pt>
                <c:pt idx="15344">
                  <c:v>2.25</c:v>
                </c:pt>
                <c:pt idx="15345">
                  <c:v>1.75</c:v>
                </c:pt>
                <c:pt idx="15346">
                  <c:v>2.5</c:v>
                </c:pt>
                <c:pt idx="15347">
                  <c:v>3.25</c:v>
                </c:pt>
                <c:pt idx="15348">
                  <c:v>2</c:v>
                </c:pt>
                <c:pt idx="15349">
                  <c:v>2.75</c:v>
                </c:pt>
                <c:pt idx="15350">
                  <c:v>3</c:v>
                </c:pt>
                <c:pt idx="15351">
                  <c:v>2</c:v>
                </c:pt>
                <c:pt idx="15352">
                  <c:v>2.5</c:v>
                </c:pt>
                <c:pt idx="15353">
                  <c:v>2.5</c:v>
                </c:pt>
                <c:pt idx="15354">
                  <c:v>2</c:v>
                </c:pt>
                <c:pt idx="15355">
                  <c:v>1.75</c:v>
                </c:pt>
                <c:pt idx="15356">
                  <c:v>1.75</c:v>
                </c:pt>
                <c:pt idx="15357">
                  <c:v>2.5</c:v>
                </c:pt>
                <c:pt idx="15358">
                  <c:v>3</c:v>
                </c:pt>
                <c:pt idx="15359">
                  <c:v>2.25</c:v>
                </c:pt>
                <c:pt idx="15360">
                  <c:v>4</c:v>
                </c:pt>
                <c:pt idx="15361">
                  <c:v>2.5</c:v>
                </c:pt>
                <c:pt idx="15362">
                  <c:v>1.5</c:v>
                </c:pt>
                <c:pt idx="15363">
                  <c:v>2.5</c:v>
                </c:pt>
                <c:pt idx="15364">
                  <c:v>1</c:v>
                </c:pt>
                <c:pt idx="15365">
                  <c:v>1.75</c:v>
                </c:pt>
                <c:pt idx="15366">
                  <c:v>1.75</c:v>
                </c:pt>
                <c:pt idx="15367">
                  <c:v>1.5</c:v>
                </c:pt>
                <c:pt idx="15368">
                  <c:v>1.75</c:v>
                </c:pt>
                <c:pt idx="15369">
                  <c:v>3</c:v>
                </c:pt>
                <c:pt idx="15370">
                  <c:v>2</c:v>
                </c:pt>
                <c:pt idx="15371">
                  <c:v>1</c:v>
                </c:pt>
                <c:pt idx="15372">
                  <c:v>2</c:v>
                </c:pt>
                <c:pt idx="15373">
                  <c:v>1.75</c:v>
                </c:pt>
                <c:pt idx="15374">
                  <c:v>1.75</c:v>
                </c:pt>
                <c:pt idx="15375">
                  <c:v>1.75</c:v>
                </c:pt>
                <c:pt idx="15376">
                  <c:v>2.5</c:v>
                </c:pt>
                <c:pt idx="15377">
                  <c:v>2.5</c:v>
                </c:pt>
                <c:pt idx="15378">
                  <c:v>2</c:v>
                </c:pt>
                <c:pt idx="15379">
                  <c:v>1.75</c:v>
                </c:pt>
                <c:pt idx="15380">
                  <c:v>2.75</c:v>
                </c:pt>
                <c:pt idx="15381">
                  <c:v>0.75</c:v>
                </c:pt>
                <c:pt idx="15382">
                  <c:v>3.25</c:v>
                </c:pt>
                <c:pt idx="15383">
                  <c:v>2.5</c:v>
                </c:pt>
                <c:pt idx="15384">
                  <c:v>1</c:v>
                </c:pt>
                <c:pt idx="15385">
                  <c:v>1.5</c:v>
                </c:pt>
                <c:pt idx="15386">
                  <c:v>2.25</c:v>
                </c:pt>
                <c:pt idx="15387">
                  <c:v>2.5</c:v>
                </c:pt>
                <c:pt idx="15388">
                  <c:v>1.5</c:v>
                </c:pt>
                <c:pt idx="15389">
                  <c:v>2.25</c:v>
                </c:pt>
                <c:pt idx="15390">
                  <c:v>2.5</c:v>
                </c:pt>
                <c:pt idx="15391">
                  <c:v>2.75</c:v>
                </c:pt>
                <c:pt idx="15392">
                  <c:v>1</c:v>
                </c:pt>
                <c:pt idx="15393">
                  <c:v>2</c:v>
                </c:pt>
                <c:pt idx="15394">
                  <c:v>1.75</c:v>
                </c:pt>
                <c:pt idx="15395">
                  <c:v>1</c:v>
                </c:pt>
                <c:pt idx="15396">
                  <c:v>1</c:v>
                </c:pt>
                <c:pt idx="15397">
                  <c:v>3</c:v>
                </c:pt>
                <c:pt idx="15398">
                  <c:v>2.25</c:v>
                </c:pt>
                <c:pt idx="15399">
                  <c:v>1.75</c:v>
                </c:pt>
                <c:pt idx="15400">
                  <c:v>2</c:v>
                </c:pt>
                <c:pt idx="15401">
                  <c:v>3.5</c:v>
                </c:pt>
                <c:pt idx="15402">
                  <c:v>2.5</c:v>
                </c:pt>
                <c:pt idx="15403">
                  <c:v>1</c:v>
                </c:pt>
                <c:pt idx="15404">
                  <c:v>2.5</c:v>
                </c:pt>
                <c:pt idx="15405">
                  <c:v>2.5</c:v>
                </c:pt>
                <c:pt idx="15406">
                  <c:v>2.5</c:v>
                </c:pt>
                <c:pt idx="15407">
                  <c:v>3</c:v>
                </c:pt>
                <c:pt idx="15408">
                  <c:v>2.5</c:v>
                </c:pt>
                <c:pt idx="15409">
                  <c:v>1</c:v>
                </c:pt>
                <c:pt idx="15410">
                  <c:v>1</c:v>
                </c:pt>
                <c:pt idx="15411">
                  <c:v>2.5</c:v>
                </c:pt>
                <c:pt idx="15412">
                  <c:v>2.25</c:v>
                </c:pt>
                <c:pt idx="15413">
                  <c:v>3.25</c:v>
                </c:pt>
                <c:pt idx="15414">
                  <c:v>1</c:v>
                </c:pt>
                <c:pt idx="15415">
                  <c:v>2.25</c:v>
                </c:pt>
                <c:pt idx="15416">
                  <c:v>1</c:v>
                </c:pt>
                <c:pt idx="15417">
                  <c:v>1.5</c:v>
                </c:pt>
                <c:pt idx="15418">
                  <c:v>1</c:v>
                </c:pt>
                <c:pt idx="15419">
                  <c:v>2.5</c:v>
                </c:pt>
                <c:pt idx="15420">
                  <c:v>2.25</c:v>
                </c:pt>
                <c:pt idx="15421">
                  <c:v>2.5</c:v>
                </c:pt>
                <c:pt idx="15422">
                  <c:v>2.75</c:v>
                </c:pt>
                <c:pt idx="15423">
                  <c:v>2.5</c:v>
                </c:pt>
                <c:pt idx="15424">
                  <c:v>2.5</c:v>
                </c:pt>
                <c:pt idx="15425">
                  <c:v>2.25</c:v>
                </c:pt>
                <c:pt idx="15426">
                  <c:v>2.75</c:v>
                </c:pt>
                <c:pt idx="15427">
                  <c:v>1.75</c:v>
                </c:pt>
                <c:pt idx="15428">
                  <c:v>3.25</c:v>
                </c:pt>
                <c:pt idx="15429">
                  <c:v>1.5</c:v>
                </c:pt>
                <c:pt idx="15430">
                  <c:v>3.75</c:v>
                </c:pt>
                <c:pt idx="15431">
                  <c:v>2.75</c:v>
                </c:pt>
                <c:pt idx="15432">
                  <c:v>2.5</c:v>
                </c:pt>
                <c:pt idx="15433">
                  <c:v>3</c:v>
                </c:pt>
                <c:pt idx="15434">
                  <c:v>1.75</c:v>
                </c:pt>
                <c:pt idx="15435">
                  <c:v>1.5</c:v>
                </c:pt>
                <c:pt idx="15436">
                  <c:v>2.5</c:v>
                </c:pt>
                <c:pt idx="15437">
                  <c:v>2.25</c:v>
                </c:pt>
                <c:pt idx="15438">
                  <c:v>2.5</c:v>
                </c:pt>
                <c:pt idx="15439">
                  <c:v>1.75</c:v>
                </c:pt>
                <c:pt idx="15440">
                  <c:v>2.5</c:v>
                </c:pt>
                <c:pt idx="15441">
                  <c:v>2.5</c:v>
                </c:pt>
                <c:pt idx="15442">
                  <c:v>1.5</c:v>
                </c:pt>
                <c:pt idx="15443">
                  <c:v>1.75</c:v>
                </c:pt>
                <c:pt idx="15444">
                  <c:v>2.25</c:v>
                </c:pt>
                <c:pt idx="15445">
                  <c:v>1.5</c:v>
                </c:pt>
                <c:pt idx="15446">
                  <c:v>2.5</c:v>
                </c:pt>
                <c:pt idx="15447">
                  <c:v>1</c:v>
                </c:pt>
                <c:pt idx="15448">
                  <c:v>3</c:v>
                </c:pt>
                <c:pt idx="15449">
                  <c:v>2.75</c:v>
                </c:pt>
                <c:pt idx="15450">
                  <c:v>2.25</c:v>
                </c:pt>
                <c:pt idx="15451">
                  <c:v>1.75</c:v>
                </c:pt>
                <c:pt idx="15452">
                  <c:v>1</c:v>
                </c:pt>
                <c:pt idx="15453">
                  <c:v>1</c:v>
                </c:pt>
                <c:pt idx="15454">
                  <c:v>1.5</c:v>
                </c:pt>
                <c:pt idx="15455">
                  <c:v>1.75</c:v>
                </c:pt>
                <c:pt idx="15456">
                  <c:v>1</c:v>
                </c:pt>
                <c:pt idx="15457">
                  <c:v>1.5</c:v>
                </c:pt>
                <c:pt idx="15458">
                  <c:v>1</c:v>
                </c:pt>
                <c:pt idx="15459">
                  <c:v>2.5</c:v>
                </c:pt>
                <c:pt idx="15460">
                  <c:v>3.5</c:v>
                </c:pt>
                <c:pt idx="15461">
                  <c:v>2.5</c:v>
                </c:pt>
                <c:pt idx="15462">
                  <c:v>1</c:v>
                </c:pt>
                <c:pt idx="15463">
                  <c:v>2</c:v>
                </c:pt>
                <c:pt idx="15464">
                  <c:v>1</c:v>
                </c:pt>
                <c:pt idx="15465">
                  <c:v>3</c:v>
                </c:pt>
                <c:pt idx="15466">
                  <c:v>1.75</c:v>
                </c:pt>
                <c:pt idx="15467">
                  <c:v>3.75</c:v>
                </c:pt>
                <c:pt idx="15468">
                  <c:v>1</c:v>
                </c:pt>
                <c:pt idx="15469">
                  <c:v>1</c:v>
                </c:pt>
                <c:pt idx="15470">
                  <c:v>1.5</c:v>
                </c:pt>
                <c:pt idx="15471">
                  <c:v>1</c:v>
                </c:pt>
                <c:pt idx="15472">
                  <c:v>2.75</c:v>
                </c:pt>
                <c:pt idx="15473">
                  <c:v>2.5</c:v>
                </c:pt>
                <c:pt idx="15474">
                  <c:v>1</c:v>
                </c:pt>
                <c:pt idx="15475">
                  <c:v>1.5</c:v>
                </c:pt>
                <c:pt idx="15476">
                  <c:v>2.25</c:v>
                </c:pt>
                <c:pt idx="15477">
                  <c:v>2.5</c:v>
                </c:pt>
                <c:pt idx="15478">
                  <c:v>2.5</c:v>
                </c:pt>
                <c:pt idx="15479">
                  <c:v>2.25</c:v>
                </c:pt>
                <c:pt idx="15480">
                  <c:v>1</c:v>
                </c:pt>
                <c:pt idx="15481">
                  <c:v>2.5</c:v>
                </c:pt>
                <c:pt idx="15482">
                  <c:v>3.25</c:v>
                </c:pt>
                <c:pt idx="15483">
                  <c:v>2.25</c:v>
                </c:pt>
                <c:pt idx="15484">
                  <c:v>2.5</c:v>
                </c:pt>
                <c:pt idx="15485">
                  <c:v>1.75</c:v>
                </c:pt>
                <c:pt idx="15486">
                  <c:v>2.75</c:v>
                </c:pt>
                <c:pt idx="15487">
                  <c:v>2.5</c:v>
                </c:pt>
                <c:pt idx="15488">
                  <c:v>1.75</c:v>
                </c:pt>
                <c:pt idx="15489">
                  <c:v>2.75</c:v>
                </c:pt>
                <c:pt idx="15490">
                  <c:v>1</c:v>
                </c:pt>
                <c:pt idx="15491">
                  <c:v>2.5</c:v>
                </c:pt>
                <c:pt idx="15492">
                  <c:v>2.5</c:v>
                </c:pt>
                <c:pt idx="15493">
                  <c:v>2.75</c:v>
                </c:pt>
                <c:pt idx="15494">
                  <c:v>1.75</c:v>
                </c:pt>
                <c:pt idx="15495">
                  <c:v>2</c:v>
                </c:pt>
                <c:pt idx="15496">
                  <c:v>1.75</c:v>
                </c:pt>
                <c:pt idx="15497">
                  <c:v>2.5</c:v>
                </c:pt>
                <c:pt idx="15498">
                  <c:v>1.5</c:v>
                </c:pt>
                <c:pt idx="15499">
                  <c:v>2.5</c:v>
                </c:pt>
                <c:pt idx="15500">
                  <c:v>1.75</c:v>
                </c:pt>
                <c:pt idx="15501">
                  <c:v>2.75</c:v>
                </c:pt>
                <c:pt idx="15502">
                  <c:v>2.5</c:v>
                </c:pt>
                <c:pt idx="15503">
                  <c:v>2.5</c:v>
                </c:pt>
                <c:pt idx="15504">
                  <c:v>1.5</c:v>
                </c:pt>
                <c:pt idx="15505">
                  <c:v>1.75</c:v>
                </c:pt>
                <c:pt idx="15506">
                  <c:v>2.5</c:v>
                </c:pt>
                <c:pt idx="15507">
                  <c:v>2.25</c:v>
                </c:pt>
                <c:pt idx="15508">
                  <c:v>1.5</c:v>
                </c:pt>
                <c:pt idx="15509">
                  <c:v>1</c:v>
                </c:pt>
                <c:pt idx="15510">
                  <c:v>2.5</c:v>
                </c:pt>
                <c:pt idx="15511">
                  <c:v>2.25</c:v>
                </c:pt>
                <c:pt idx="15512">
                  <c:v>3.75</c:v>
                </c:pt>
                <c:pt idx="15513">
                  <c:v>2.25</c:v>
                </c:pt>
                <c:pt idx="15514">
                  <c:v>2.5</c:v>
                </c:pt>
                <c:pt idx="15515">
                  <c:v>1.75</c:v>
                </c:pt>
                <c:pt idx="15516">
                  <c:v>1</c:v>
                </c:pt>
                <c:pt idx="15517">
                  <c:v>2.75</c:v>
                </c:pt>
                <c:pt idx="15518">
                  <c:v>2.5</c:v>
                </c:pt>
                <c:pt idx="15519">
                  <c:v>1</c:v>
                </c:pt>
                <c:pt idx="15520">
                  <c:v>2.5</c:v>
                </c:pt>
                <c:pt idx="15521">
                  <c:v>3.75</c:v>
                </c:pt>
                <c:pt idx="15522">
                  <c:v>3.25</c:v>
                </c:pt>
                <c:pt idx="15523">
                  <c:v>1.75</c:v>
                </c:pt>
                <c:pt idx="15524">
                  <c:v>1.75</c:v>
                </c:pt>
                <c:pt idx="15525">
                  <c:v>1.5</c:v>
                </c:pt>
                <c:pt idx="15526">
                  <c:v>2.5</c:v>
                </c:pt>
                <c:pt idx="15527">
                  <c:v>1.75</c:v>
                </c:pt>
                <c:pt idx="15528">
                  <c:v>1.75</c:v>
                </c:pt>
                <c:pt idx="15529">
                  <c:v>2.75</c:v>
                </c:pt>
                <c:pt idx="15530">
                  <c:v>2.5</c:v>
                </c:pt>
                <c:pt idx="15531">
                  <c:v>1.75</c:v>
                </c:pt>
                <c:pt idx="15532">
                  <c:v>2.5</c:v>
                </c:pt>
                <c:pt idx="15533">
                  <c:v>1.75</c:v>
                </c:pt>
                <c:pt idx="15534">
                  <c:v>2</c:v>
                </c:pt>
                <c:pt idx="15535">
                  <c:v>3.5</c:v>
                </c:pt>
                <c:pt idx="15536">
                  <c:v>1</c:v>
                </c:pt>
                <c:pt idx="15537">
                  <c:v>1.75</c:v>
                </c:pt>
                <c:pt idx="15538">
                  <c:v>1.5</c:v>
                </c:pt>
                <c:pt idx="15539">
                  <c:v>1</c:v>
                </c:pt>
                <c:pt idx="15540">
                  <c:v>1</c:v>
                </c:pt>
                <c:pt idx="15541">
                  <c:v>3</c:v>
                </c:pt>
                <c:pt idx="15542">
                  <c:v>1.5</c:v>
                </c:pt>
                <c:pt idx="15543">
                  <c:v>2.25</c:v>
                </c:pt>
                <c:pt idx="15544">
                  <c:v>2.75</c:v>
                </c:pt>
                <c:pt idx="15545">
                  <c:v>1.75</c:v>
                </c:pt>
                <c:pt idx="15546">
                  <c:v>2.25</c:v>
                </c:pt>
                <c:pt idx="15547">
                  <c:v>2</c:v>
                </c:pt>
                <c:pt idx="15548">
                  <c:v>1</c:v>
                </c:pt>
                <c:pt idx="15549">
                  <c:v>2</c:v>
                </c:pt>
                <c:pt idx="15550">
                  <c:v>2.25</c:v>
                </c:pt>
                <c:pt idx="15551">
                  <c:v>3</c:v>
                </c:pt>
                <c:pt idx="15552">
                  <c:v>1</c:v>
                </c:pt>
                <c:pt idx="15553">
                  <c:v>4.75</c:v>
                </c:pt>
                <c:pt idx="15554">
                  <c:v>2.5</c:v>
                </c:pt>
                <c:pt idx="15555">
                  <c:v>1</c:v>
                </c:pt>
                <c:pt idx="15556">
                  <c:v>2.5</c:v>
                </c:pt>
                <c:pt idx="15557">
                  <c:v>1</c:v>
                </c:pt>
                <c:pt idx="15558">
                  <c:v>2.5</c:v>
                </c:pt>
                <c:pt idx="15559">
                  <c:v>2.5</c:v>
                </c:pt>
                <c:pt idx="15560">
                  <c:v>3.25</c:v>
                </c:pt>
                <c:pt idx="15561">
                  <c:v>1.5</c:v>
                </c:pt>
                <c:pt idx="15562">
                  <c:v>1</c:v>
                </c:pt>
                <c:pt idx="15563">
                  <c:v>3.75</c:v>
                </c:pt>
                <c:pt idx="15564">
                  <c:v>1.5</c:v>
                </c:pt>
                <c:pt idx="15565">
                  <c:v>2.5</c:v>
                </c:pt>
                <c:pt idx="15566">
                  <c:v>2.75</c:v>
                </c:pt>
                <c:pt idx="15567">
                  <c:v>3.75</c:v>
                </c:pt>
                <c:pt idx="15568">
                  <c:v>2.25</c:v>
                </c:pt>
                <c:pt idx="15569">
                  <c:v>2.25</c:v>
                </c:pt>
                <c:pt idx="15570">
                  <c:v>1</c:v>
                </c:pt>
                <c:pt idx="15571">
                  <c:v>2.25</c:v>
                </c:pt>
                <c:pt idx="15572">
                  <c:v>2.5</c:v>
                </c:pt>
                <c:pt idx="15573">
                  <c:v>1.75</c:v>
                </c:pt>
                <c:pt idx="15574">
                  <c:v>2.5</c:v>
                </c:pt>
                <c:pt idx="15575">
                  <c:v>2.5</c:v>
                </c:pt>
                <c:pt idx="15576">
                  <c:v>1.75</c:v>
                </c:pt>
                <c:pt idx="15577">
                  <c:v>2</c:v>
                </c:pt>
                <c:pt idx="15578">
                  <c:v>2.5</c:v>
                </c:pt>
                <c:pt idx="15579">
                  <c:v>2.75</c:v>
                </c:pt>
                <c:pt idx="15580">
                  <c:v>1.5</c:v>
                </c:pt>
                <c:pt idx="15581">
                  <c:v>1.75</c:v>
                </c:pt>
                <c:pt idx="15582">
                  <c:v>2.25</c:v>
                </c:pt>
                <c:pt idx="15583">
                  <c:v>2.5</c:v>
                </c:pt>
                <c:pt idx="15584">
                  <c:v>2</c:v>
                </c:pt>
                <c:pt idx="15585">
                  <c:v>2.5</c:v>
                </c:pt>
                <c:pt idx="15586">
                  <c:v>2.25</c:v>
                </c:pt>
                <c:pt idx="15587">
                  <c:v>3.25</c:v>
                </c:pt>
                <c:pt idx="15588">
                  <c:v>1</c:v>
                </c:pt>
                <c:pt idx="15589">
                  <c:v>2.25</c:v>
                </c:pt>
                <c:pt idx="15590">
                  <c:v>1.5</c:v>
                </c:pt>
                <c:pt idx="15591">
                  <c:v>3.5</c:v>
                </c:pt>
                <c:pt idx="15592">
                  <c:v>5.25</c:v>
                </c:pt>
                <c:pt idx="15593">
                  <c:v>2.75</c:v>
                </c:pt>
                <c:pt idx="15594">
                  <c:v>1.5</c:v>
                </c:pt>
                <c:pt idx="15595">
                  <c:v>1.5</c:v>
                </c:pt>
                <c:pt idx="15596">
                  <c:v>2.5</c:v>
                </c:pt>
                <c:pt idx="15597">
                  <c:v>2.5</c:v>
                </c:pt>
                <c:pt idx="15598">
                  <c:v>2</c:v>
                </c:pt>
                <c:pt idx="15599">
                  <c:v>3.25</c:v>
                </c:pt>
                <c:pt idx="15600">
                  <c:v>3.25</c:v>
                </c:pt>
                <c:pt idx="15601">
                  <c:v>2</c:v>
                </c:pt>
                <c:pt idx="15602">
                  <c:v>2.75</c:v>
                </c:pt>
                <c:pt idx="15603">
                  <c:v>2.5</c:v>
                </c:pt>
                <c:pt idx="15604">
                  <c:v>3.5</c:v>
                </c:pt>
                <c:pt idx="15605">
                  <c:v>1.75</c:v>
                </c:pt>
                <c:pt idx="15606">
                  <c:v>2.5</c:v>
                </c:pt>
                <c:pt idx="15607">
                  <c:v>1.75</c:v>
                </c:pt>
                <c:pt idx="15608">
                  <c:v>1.75</c:v>
                </c:pt>
                <c:pt idx="15609">
                  <c:v>2</c:v>
                </c:pt>
                <c:pt idx="15610">
                  <c:v>1.75</c:v>
                </c:pt>
                <c:pt idx="15611">
                  <c:v>1.75</c:v>
                </c:pt>
                <c:pt idx="15612">
                  <c:v>2.75</c:v>
                </c:pt>
                <c:pt idx="15613">
                  <c:v>1</c:v>
                </c:pt>
                <c:pt idx="15614">
                  <c:v>1</c:v>
                </c:pt>
                <c:pt idx="15615">
                  <c:v>1</c:v>
                </c:pt>
                <c:pt idx="15616">
                  <c:v>2.5</c:v>
                </c:pt>
                <c:pt idx="15617">
                  <c:v>2</c:v>
                </c:pt>
                <c:pt idx="15618">
                  <c:v>1.75</c:v>
                </c:pt>
                <c:pt idx="15619">
                  <c:v>2.25</c:v>
                </c:pt>
                <c:pt idx="15620">
                  <c:v>1</c:v>
                </c:pt>
                <c:pt idx="15621">
                  <c:v>2.25</c:v>
                </c:pt>
                <c:pt idx="15622">
                  <c:v>2.25</c:v>
                </c:pt>
                <c:pt idx="15623">
                  <c:v>1.75</c:v>
                </c:pt>
                <c:pt idx="15624">
                  <c:v>1.75</c:v>
                </c:pt>
                <c:pt idx="15625">
                  <c:v>2</c:v>
                </c:pt>
                <c:pt idx="15626">
                  <c:v>1.75</c:v>
                </c:pt>
                <c:pt idx="15627">
                  <c:v>1.75</c:v>
                </c:pt>
                <c:pt idx="15628">
                  <c:v>2.5</c:v>
                </c:pt>
                <c:pt idx="15629">
                  <c:v>1.75</c:v>
                </c:pt>
                <c:pt idx="15630">
                  <c:v>2.5</c:v>
                </c:pt>
                <c:pt idx="15631">
                  <c:v>2.5</c:v>
                </c:pt>
                <c:pt idx="15632">
                  <c:v>3.25</c:v>
                </c:pt>
                <c:pt idx="15633">
                  <c:v>2.75</c:v>
                </c:pt>
                <c:pt idx="15634">
                  <c:v>1.75</c:v>
                </c:pt>
                <c:pt idx="15635">
                  <c:v>1</c:v>
                </c:pt>
                <c:pt idx="15636">
                  <c:v>1</c:v>
                </c:pt>
                <c:pt idx="15637">
                  <c:v>2.25</c:v>
                </c:pt>
                <c:pt idx="15638">
                  <c:v>1.5</c:v>
                </c:pt>
                <c:pt idx="15639">
                  <c:v>2.5</c:v>
                </c:pt>
                <c:pt idx="15640">
                  <c:v>1</c:v>
                </c:pt>
                <c:pt idx="15641">
                  <c:v>2.5</c:v>
                </c:pt>
                <c:pt idx="15642">
                  <c:v>2.25</c:v>
                </c:pt>
                <c:pt idx="15643">
                  <c:v>1.5</c:v>
                </c:pt>
                <c:pt idx="15644">
                  <c:v>2.5</c:v>
                </c:pt>
                <c:pt idx="15645">
                  <c:v>1.5</c:v>
                </c:pt>
                <c:pt idx="15646">
                  <c:v>2.5</c:v>
                </c:pt>
                <c:pt idx="15647">
                  <c:v>1</c:v>
                </c:pt>
                <c:pt idx="15648">
                  <c:v>1</c:v>
                </c:pt>
                <c:pt idx="15649">
                  <c:v>1.75</c:v>
                </c:pt>
                <c:pt idx="15650">
                  <c:v>1</c:v>
                </c:pt>
                <c:pt idx="15651">
                  <c:v>3.5</c:v>
                </c:pt>
                <c:pt idx="15652">
                  <c:v>1.75</c:v>
                </c:pt>
                <c:pt idx="15653">
                  <c:v>1</c:v>
                </c:pt>
                <c:pt idx="15654">
                  <c:v>3.5</c:v>
                </c:pt>
                <c:pt idx="15655">
                  <c:v>2.25</c:v>
                </c:pt>
                <c:pt idx="15656">
                  <c:v>2</c:v>
                </c:pt>
                <c:pt idx="15657">
                  <c:v>2</c:v>
                </c:pt>
                <c:pt idx="15658">
                  <c:v>2.5</c:v>
                </c:pt>
                <c:pt idx="15659">
                  <c:v>2.25</c:v>
                </c:pt>
                <c:pt idx="15660">
                  <c:v>2.5</c:v>
                </c:pt>
                <c:pt idx="15661">
                  <c:v>1.75</c:v>
                </c:pt>
                <c:pt idx="15662">
                  <c:v>1</c:v>
                </c:pt>
                <c:pt idx="15663">
                  <c:v>1.5</c:v>
                </c:pt>
                <c:pt idx="15664">
                  <c:v>2.5</c:v>
                </c:pt>
                <c:pt idx="15665">
                  <c:v>1.75</c:v>
                </c:pt>
                <c:pt idx="15666">
                  <c:v>2</c:v>
                </c:pt>
                <c:pt idx="15667">
                  <c:v>2.5</c:v>
                </c:pt>
                <c:pt idx="15668">
                  <c:v>3.5</c:v>
                </c:pt>
                <c:pt idx="15669">
                  <c:v>2</c:v>
                </c:pt>
                <c:pt idx="15670">
                  <c:v>2.75</c:v>
                </c:pt>
                <c:pt idx="15671">
                  <c:v>2.25</c:v>
                </c:pt>
                <c:pt idx="15672">
                  <c:v>2.5</c:v>
                </c:pt>
                <c:pt idx="15673">
                  <c:v>1.5</c:v>
                </c:pt>
                <c:pt idx="15674">
                  <c:v>1</c:v>
                </c:pt>
                <c:pt idx="15675">
                  <c:v>1.75</c:v>
                </c:pt>
                <c:pt idx="15676">
                  <c:v>1.75</c:v>
                </c:pt>
                <c:pt idx="15677">
                  <c:v>1.75</c:v>
                </c:pt>
                <c:pt idx="15678">
                  <c:v>1.75</c:v>
                </c:pt>
                <c:pt idx="15679">
                  <c:v>3.25</c:v>
                </c:pt>
                <c:pt idx="15680">
                  <c:v>2.5</c:v>
                </c:pt>
                <c:pt idx="15681">
                  <c:v>2.5</c:v>
                </c:pt>
                <c:pt idx="15682">
                  <c:v>1.5</c:v>
                </c:pt>
                <c:pt idx="15683">
                  <c:v>2.5</c:v>
                </c:pt>
                <c:pt idx="15684">
                  <c:v>1.75</c:v>
                </c:pt>
                <c:pt idx="15685">
                  <c:v>1</c:v>
                </c:pt>
                <c:pt idx="15686">
                  <c:v>2.5</c:v>
                </c:pt>
                <c:pt idx="15687">
                  <c:v>2.5</c:v>
                </c:pt>
                <c:pt idx="15688">
                  <c:v>3.5</c:v>
                </c:pt>
                <c:pt idx="15689">
                  <c:v>2.25</c:v>
                </c:pt>
                <c:pt idx="15690">
                  <c:v>2.5</c:v>
                </c:pt>
                <c:pt idx="15691">
                  <c:v>2.5</c:v>
                </c:pt>
                <c:pt idx="15692">
                  <c:v>3.5</c:v>
                </c:pt>
                <c:pt idx="15693">
                  <c:v>3.75</c:v>
                </c:pt>
                <c:pt idx="15694">
                  <c:v>3.5</c:v>
                </c:pt>
                <c:pt idx="15695">
                  <c:v>2.25</c:v>
                </c:pt>
                <c:pt idx="15696">
                  <c:v>2.5</c:v>
                </c:pt>
                <c:pt idx="15697">
                  <c:v>2</c:v>
                </c:pt>
                <c:pt idx="15698">
                  <c:v>2.75</c:v>
                </c:pt>
                <c:pt idx="15699">
                  <c:v>2.5</c:v>
                </c:pt>
                <c:pt idx="15700">
                  <c:v>2.5</c:v>
                </c:pt>
                <c:pt idx="15701">
                  <c:v>2.5</c:v>
                </c:pt>
                <c:pt idx="15702">
                  <c:v>3</c:v>
                </c:pt>
                <c:pt idx="15703">
                  <c:v>2.5</c:v>
                </c:pt>
                <c:pt idx="15704">
                  <c:v>1</c:v>
                </c:pt>
                <c:pt idx="15705">
                  <c:v>2.5</c:v>
                </c:pt>
                <c:pt idx="15706">
                  <c:v>2.25</c:v>
                </c:pt>
                <c:pt idx="15707">
                  <c:v>2.5</c:v>
                </c:pt>
                <c:pt idx="15708">
                  <c:v>1.75</c:v>
                </c:pt>
                <c:pt idx="15709">
                  <c:v>3</c:v>
                </c:pt>
                <c:pt idx="15710">
                  <c:v>1</c:v>
                </c:pt>
                <c:pt idx="15711">
                  <c:v>1</c:v>
                </c:pt>
                <c:pt idx="15712">
                  <c:v>1</c:v>
                </c:pt>
                <c:pt idx="15713">
                  <c:v>2.5</c:v>
                </c:pt>
                <c:pt idx="15714">
                  <c:v>2.5</c:v>
                </c:pt>
                <c:pt idx="15715">
                  <c:v>2.5</c:v>
                </c:pt>
                <c:pt idx="15716">
                  <c:v>1.75</c:v>
                </c:pt>
                <c:pt idx="15717">
                  <c:v>2</c:v>
                </c:pt>
                <c:pt idx="15718">
                  <c:v>1</c:v>
                </c:pt>
                <c:pt idx="15719">
                  <c:v>2.5</c:v>
                </c:pt>
                <c:pt idx="15720">
                  <c:v>2.75</c:v>
                </c:pt>
                <c:pt idx="15721">
                  <c:v>1.5</c:v>
                </c:pt>
                <c:pt idx="15722">
                  <c:v>3.25</c:v>
                </c:pt>
                <c:pt idx="15723">
                  <c:v>2.5</c:v>
                </c:pt>
                <c:pt idx="15724">
                  <c:v>1.75</c:v>
                </c:pt>
                <c:pt idx="15725">
                  <c:v>3</c:v>
                </c:pt>
                <c:pt idx="15726">
                  <c:v>1</c:v>
                </c:pt>
                <c:pt idx="15727">
                  <c:v>2.75</c:v>
                </c:pt>
                <c:pt idx="15728">
                  <c:v>1.5</c:v>
                </c:pt>
                <c:pt idx="15729">
                  <c:v>2.5</c:v>
                </c:pt>
                <c:pt idx="15730">
                  <c:v>2.5</c:v>
                </c:pt>
                <c:pt idx="15731">
                  <c:v>3</c:v>
                </c:pt>
                <c:pt idx="15732">
                  <c:v>2.5</c:v>
                </c:pt>
                <c:pt idx="15733">
                  <c:v>3</c:v>
                </c:pt>
                <c:pt idx="15734">
                  <c:v>2</c:v>
                </c:pt>
                <c:pt idx="15735">
                  <c:v>1</c:v>
                </c:pt>
                <c:pt idx="15736">
                  <c:v>2</c:v>
                </c:pt>
                <c:pt idx="15737">
                  <c:v>1.5</c:v>
                </c:pt>
                <c:pt idx="15738">
                  <c:v>2.75</c:v>
                </c:pt>
                <c:pt idx="15739">
                  <c:v>2.25</c:v>
                </c:pt>
                <c:pt idx="15740">
                  <c:v>2.5</c:v>
                </c:pt>
                <c:pt idx="15741">
                  <c:v>1</c:v>
                </c:pt>
                <c:pt idx="15742">
                  <c:v>1.75</c:v>
                </c:pt>
                <c:pt idx="15743">
                  <c:v>1.75</c:v>
                </c:pt>
                <c:pt idx="15744">
                  <c:v>2</c:v>
                </c:pt>
                <c:pt idx="15745">
                  <c:v>2.75</c:v>
                </c:pt>
                <c:pt idx="15746">
                  <c:v>1.75</c:v>
                </c:pt>
                <c:pt idx="15747">
                  <c:v>2.5</c:v>
                </c:pt>
                <c:pt idx="15748">
                  <c:v>1</c:v>
                </c:pt>
                <c:pt idx="15749">
                  <c:v>1</c:v>
                </c:pt>
                <c:pt idx="15750">
                  <c:v>1.5</c:v>
                </c:pt>
                <c:pt idx="15751">
                  <c:v>5.75</c:v>
                </c:pt>
                <c:pt idx="15752">
                  <c:v>2.25</c:v>
                </c:pt>
                <c:pt idx="15753">
                  <c:v>2</c:v>
                </c:pt>
                <c:pt idx="15754">
                  <c:v>2.75</c:v>
                </c:pt>
                <c:pt idx="15755">
                  <c:v>2.5</c:v>
                </c:pt>
                <c:pt idx="15756">
                  <c:v>2.25</c:v>
                </c:pt>
                <c:pt idx="15757">
                  <c:v>2.25</c:v>
                </c:pt>
                <c:pt idx="15758">
                  <c:v>1.75</c:v>
                </c:pt>
                <c:pt idx="15759">
                  <c:v>1</c:v>
                </c:pt>
                <c:pt idx="15760">
                  <c:v>1</c:v>
                </c:pt>
                <c:pt idx="15761">
                  <c:v>1</c:v>
                </c:pt>
                <c:pt idx="15762">
                  <c:v>1</c:v>
                </c:pt>
                <c:pt idx="15763">
                  <c:v>2.5</c:v>
                </c:pt>
                <c:pt idx="15764">
                  <c:v>1.75</c:v>
                </c:pt>
                <c:pt idx="15765">
                  <c:v>3.25</c:v>
                </c:pt>
                <c:pt idx="15766">
                  <c:v>2.5</c:v>
                </c:pt>
                <c:pt idx="15767">
                  <c:v>3</c:v>
                </c:pt>
                <c:pt idx="15768">
                  <c:v>2.5</c:v>
                </c:pt>
                <c:pt idx="15769">
                  <c:v>1</c:v>
                </c:pt>
                <c:pt idx="15770">
                  <c:v>1.75</c:v>
                </c:pt>
                <c:pt idx="15771">
                  <c:v>2</c:v>
                </c:pt>
                <c:pt idx="15772">
                  <c:v>1.5</c:v>
                </c:pt>
                <c:pt idx="15773">
                  <c:v>1</c:v>
                </c:pt>
                <c:pt idx="15774">
                  <c:v>2.75</c:v>
                </c:pt>
                <c:pt idx="15775">
                  <c:v>2.5</c:v>
                </c:pt>
                <c:pt idx="15776">
                  <c:v>1</c:v>
                </c:pt>
                <c:pt idx="15777">
                  <c:v>2.5</c:v>
                </c:pt>
                <c:pt idx="15778">
                  <c:v>2</c:v>
                </c:pt>
                <c:pt idx="15779">
                  <c:v>1.5</c:v>
                </c:pt>
                <c:pt idx="15780">
                  <c:v>3.25</c:v>
                </c:pt>
                <c:pt idx="15781">
                  <c:v>1.75</c:v>
                </c:pt>
                <c:pt idx="15782">
                  <c:v>1</c:v>
                </c:pt>
                <c:pt idx="15783">
                  <c:v>2</c:v>
                </c:pt>
                <c:pt idx="15784">
                  <c:v>2.5</c:v>
                </c:pt>
                <c:pt idx="15785">
                  <c:v>1.75</c:v>
                </c:pt>
                <c:pt idx="15786">
                  <c:v>2.5</c:v>
                </c:pt>
                <c:pt idx="15787">
                  <c:v>1.75</c:v>
                </c:pt>
                <c:pt idx="15788">
                  <c:v>1.75</c:v>
                </c:pt>
                <c:pt idx="15789">
                  <c:v>1.5</c:v>
                </c:pt>
                <c:pt idx="15790">
                  <c:v>1.5</c:v>
                </c:pt>
                <c:pt idx="15791">
                  <c:v>2.5</c:v>
                </c:pt>
                <c:pt idx="15792">
                  <c:v>1</c:v>
                </c:pt>
                <c:pt idx="15793">
                  <c:v>4.5</c:v>
                </c:pt>
                <c:pt idx="15794">
                  <c:v>1.75</c:v>
                </c:pt>
                <c:pt idx="15795">
                  <c:v>2.5</c:v>
                </c:pt>
                <c:pt idx="15796">
                  <c:v>2.75</c:v>
                </c:pt>
                <c:pt idx="15797">
                  <c:v>2.5</c:v>
                </c:pt>
                <c:pt idx="15798">
                  <c:v>3.5</c:v>
                </c:pt>
                <c:pt idx="15799">
                  <c:v>1.75</c:v>
                </c:pt>
                <c:pt idx="15800">
                  <c:v>1</c:v>
                </c:pt>
                <c:pt idx="15801">
                  <c:v>2</c:v>
                </c:pt>
                <c:pt idx="15802">
                  <c:v>2</c:v>
                </c:pt>
                <c:pt idx="15803">
                  <c:v>1</c:v>
                </c:pt>
                <c:pt idx="15804">
                  <c:v>2.25</c:v>
                </c:pt>
                <c:pt idx="15805">
                  <c:v>2.25</c:v>
                </c:pt>
                <c:pt idx="15806">
                  <c:v>1</c:v>
                </c:pt>
                <c:pt idx="15807">
                  <c:v>2.75</c:v>
                </c:pt>
                <c:pt idx="15808">
                  <c:v>2.25</c:v>
                </c:pt>
                <c:pt idx="15809">
                  <c:v>2.5</c:v>
                </c:pt>
                <c:pt idx="15810">
                  <c:v>2</c:v>
                </c:pt>
                <c:pt idx="15811">
                  <c:v>2</c:v>
                </c:pt>
                <c:pt idx="15812">
                  <c:v>2.25</c:v>
                </c:pt>
                <c:pt idx="15813">
                  <c:v>2.5</c:v>
                </c:pt>
                <c:pt idx="15814">
                  <c:v>1</c:v>
                </c:pt>
                <c:pt idx="15815">
                  <c:v>1.75</c:v>
                </c:pt>
                <c:pt idx="15816">
                  <c:v>1</c:v>
                </c:pt>
                <c:pt idx="15817">
                  <c:v>2</c:v>
                </c:pt>
                <c:pt idx="15818">
                  <c:v>2.75</c:v>
                </c:pt>
                <c:pt idx="15819">
                  <c:v>1</c:v>
                </c:pt>
                <c:pt idx="15820">
                  <c:v>2.75</c:v>
                </c:pt>
                <c:pt idx="15821">
                  <c:v>2.75</c:v>
                </c:pt>
                <c:pt idx="15822">
                  <c:v>2.5</c:v>
                </c:pt>
                <c:pt idx="15823">
                  <c:v>2.5</c:v>
                </c:pt>
                <c:pt idx="15824">
                  <c:v>2.75</c:v>
                </c:pt>
                <c:pt idx="15825">
                  <c:v>1.75</c:v>
                </c:pt>
                <c:pt idx="15826">
                  <c:v>2</c:v>
                </c:pt>
                <c:pt idx="15827">
                  <c:v>2.5</c:v>
                </c:pt>
                <c:pt idx="15828">
                  <c:v>5</c:v>
                </c:pt>
                <c:pt idx="15829">
                  <c:v>2.5</c:v>
                </c:pt>
                <c:pt idx="15830">
                  <c:v>2.5</c:v>
                </c:pt>
                <c:pt idx="15831">
                  <c:v>2.75</c:v>
                </c:pt>
                <c:pt idx="15832">
                  <c:v>2.5</c:v>
                </c:pt>
                <c:pt idx="15833">
                  <c:v>1.75</c:v>
                </c:pt>
                <c:pt idx="15834">
                  <c:v>1.75</c:v>
                </c:pt>
                <c:pt idx="15835">
                  <c:v>3.25</c:v>
                </c:pt>
                <c:pt idx="15836">
                  <c:v>2.5</c:v>
                </c:pt>
                <c:pt idx="15837">
                  <c:v>2.5</c:v>
                </c:pt>
                <c:pt idx="15838">
                  <c:v>2.5</c:v>
                </c:pt>
                <c:pt idx="15839">
                  <c:v>1.5</c:v>
                </c:pt>
                <c:pt idx="15840">
                  <c:v>1.75</c:v>
                </c:pt>
                <c:pt idx="15841">
                  <c:v>3.25</c:v>
                </c:pt>
                <c:pt idx="15842">
                  <c:v>2.25</c:v>
                </c:pt>
                <c:pt idx="15843">
                  <c:v>2.5</c:v>
                </c:pt>
                <c:pt idx="15844">
                  <c:v>1.75</c:v>
                </c:pt>
                <c:pt idx="15845">
                  <c:v>2</c:v>
                </c:pt>
                <c:pt idx="15846">
                  <c:v>1</c:v>
                </c:pt>
                <c:pt idx="15847">
                  <c:v>2.75</c:v>
                </c:pt>
                <c:pt idx="15848">
                  <c:v>3.5</c:v>
                </c:pt>
                <c:pt idx="15849">
                  <c:v>2.5</c:v>
                </c:pt>
                <c:pt idx="15850">
                  <c:v>1</c:v>
                </c:pt>
                <c:pt idx="15851">
                  <c:v>1</c:v>
                </c:pt>
                <c:pt idx="15852">
                  <c:v>2.25</c:v>
                </c:pt>
                <c:pt idx="15853">
                  <c:v>1</c:v>
                </c:pt>
                <c:pt idx="15854">
                  <c:v>1.75</c:v>
                </c:pt>
                <c:pt idx="15855">
                  <c:v>2.5</c:v>
                </c:pt>
                <c:pt idx="15856">
                  <c:v>1.75</c:v>
                </c:pt>
                <c:pt idx="15857">
                  <c:v>2.75</c:v>
                </c:pt>
                <c:pt idx="15858">
                  <c:v>1.75</c:v>
                </c:pt>
                <c:pt idx="15859">
                  <c:v>2</c:v>
                </c:pt>
                <c:pt idx="15860">
                  <c:v>2.5</c:v>
                </c:pt>
                <c:pt idx="15861">
                  <c:v>1</c:v>
                </c:pt>
                <c:pt idx="15862">
                  <c:v>2.75</c:v>
                </c:pt>
                <c:pt idx="15863">
                  <c:v>1</c:v>
                </c:pt>
                <c:pt idx="15864">
                  <c:v>1</c:v>
                </c:pt>
                <c:pt idx="15865">
                  <c:v>2</c:v>
                </c:pt>
                <c:pt idx="15866">
                  <c:v>1.75</c:v>
                </c:pt>
                <c:pt idx="15867">
                  <c:v>1</c:v>
                </c:pt>
                <c:pt idx="15868">
                  <c:v>3.5</c:v>
                </c:pt>
                <c:pt idx="15869">
                  <c:v>2.5</c:v>
                </c:pt>
                <c:pt idx="15870">
                  <c:v>1.75</c:v>
                </c:pt>
                <c:pt idx="15871">
                  <c:v>1</c:v>
                </c:pt>
                <c:pt idx="15872">
                  <c:v>1</c:v>
                </c:pt>
                <c:pt idx="15873">
                  <c:v>2.5</c:v>
                </c:pt>
                <c:pt idx="15874">
                  <c:v>2.25</c:v>
                </c:pt>
                <c:pt idx="15875">
                  <c:v>1.5</c:v>
                </c:pt>
                <c:pt idx="15876">
                  <c:v>1</c:v>
                </c:pt>
                <c:pt idx="15877">
                  <c:v>1</c:v>
                </c:pt>
                <c:pt idx="15878">
                  <c:v>2.25</c:v>
                </c:pt>
                <c:pt idx="15879">
                  <c:v>1</c:v>
                </c:pt>
                <c:pt idx="15880">
                  <c:v>1</c:v>
                </c:pt>
                <c:pt idx="15881">
                  <c:v>1.75</c:v>
                </c:pt>
                <c:pt idx="15882">
                  <c:v>1</c:v>
                </c:pt>
                <c:pt idx="15883">
                  <c:v>2.5</c:v>
                </c:pt>
                <c:pt idx="15884">
                  <c:v>2.5</c:v>
                </c:pt>
                <c:pt idx="15885">
                  <c:v>2</c:v>
                </c:pt>
                <c:pt idx="15886">
                  <c:v>1</c:v>
                </c:pt>
                <c:pt idx="15887">
                  <c:v>1.5</c:v>
                </c:pt>
                <c:pt idx="15888">
                  <c:v>3.5</c:v>
                </c:pt>
                <c:pt idx="15889">
                  <c:v>1</c:v>
                </c:pt>
                <c:pt idx="15890">
                  <c:v>3.25</c:v>
                </c:pt>
                <c:pt idx="15891">
                  <c:v>1</c:v>
                </c:pt>
                <c:pt idx="15892">
                  <c:v>2.75</c:v>
                </c:pt>
                <c:pt idx="15893">
                  <c:v>2.25</c:v>
                </c:pt>
                <c:pt idx="15894">
                  <c:v>1</c:v>
                </c:pt>
                <c:pt idx="15895">
                  <c:v>4.5</c:v>
                </c:pt>
                <c:pt idx="15896">
                  <c:v>2.25</c:v>
                </c:pt>
                <c:pt idx="15897">
                  <c:v>2.5</c:v>
                </c:pt>
                <c:pt idx="15898">
                  <c:v>1</c:v>
                </c:pt>
                <c:pt idx="15899">
                  <c:v>2.5</c:v>
                </c:pt>
                <c:pt idx="15900">
                  <c:v>2.25</c:v>
                </c:pt>
                <c:pt idx="15901">
                  <c:v>1.5</c:v>
                </c:pt>
                <c:pt idx="15902">
                  <c:v>2.5</c:v>
                </c:pt>
                <c:pt idx="15903">
                  <c:v>1</c:v>
                </c:pt>
                <c:pt idx="15904">
                  <c:v>2.5</c:v>
                </c:pt>
                <c:pt idx="15905">
                  <c:v>3.5</c:v>
                </c:pt>
                <c:pt idx="15906">
                  <c:v>2.5</c:v>
                </c:pt>
                <c:pt idx="15907">
                  <c:v>2</c:v>
                </c:pt>
                <c:pt idx="15908">
                  <c:v>1.75</c:v>
                </c:pt>
                <c:pt idx="15909">
                  <c:v>3.5</c:v>
                </c:pt>
                <c:pt idx="15910">
                  <c:v>1.5</c:v>
                </c:pt>
                <c:pt idx="15911">
                  <c:v>1.75</c:v>
                </c:pt>
                <c:pt idx="15912">
                  <c:v>5</c:v>
                </c:pt>
                <c:pt idx="15913">
                  <c:v>1.5</c:v>
                </c:pt>
                <c:pt idx="15914">
                  <c:v>1</c:v>
                </c:pt>
                <c:pt idx="15915">
                  <c:v>3.75</c:v>
                </c:pt>
                <c:pt idx="15916">
                  <c:v>1.5</c:v>
                </c:pt>
                <c:pt idx="15917">
                  <c:v>2</c:v>
                </c:pt>
                <c:pt idx="15918">
                  <c:v>2.5</c:v>
                </c:pt>
                <c:pt idx="15919">
                  <c:v>2.5</c:v>
                </c:pt>
                <c:pt idx="15920">
                  <c:v>1</c:v>
                </c:pt>
                <c:pt idx="15921">
                  <c:v>1</c:v>
                </c:pt>
                <c:pt idx="15922">
                  <c:v>2.25</c:v>
                </c:pt>
                <c:pt idx="15923">
                  <c:v>2.5</c:v>
                </c:pt>
                <c:pt idx="15924">
                  <c:v>2.5</c:v>
                </c:pt>
                <c:pt idx="15925">
                  <c:v>1.75</c:v>
                </c:pt>
                <c:pt idx="15926">
                  <c:v>3</c:v>
                </c:pt>
                <c:pt idx="15927">
                  <c:v>1</c:v>
                </c:pt>
                <c:pt idx="15928">
                  <c:v>1.75</c:v>
                </c:pt>
                <c:pt idx="15929">
                  <c:v>2.25</c:v>
                </c:pt>
                <c:pt idx="15930">
                  <c:v>2.5</c:v>
                </c:pt>
                <c:pt idx="15931">
                  <c:v>1.75</c:v>
                </c:pt>
                <c:pt idx="15932">
                  <c:v>2.5</c:v>
                </c:pt>
                <c:pt idx="15933">
                  <c:v>3.5</c:v>
                </c:pt>
                <c:pt idx="15934">
                  <c:v>2.5</c:v>
                </c:pt>
                <c:pt idx="15935">
                  <c:v>3.5</c:v>
                </c:pt>
                <c:pt idx="15936">
                  <c:v>1.75</c:v>
                </c:pt>
                <c:pt idx="15937">
                  <c:v>2.25</c:v>
                </c:pt>
                <c:pt idx="15938">
                  <c:v>1.5</c:v>
                </c:pt>
                <c:pt idx="15939">
                  <c:v>1</c:v>
                </c:pt>
                <c:pt idx="15940">
                  <c:v>1.75</c:v>
                </c:pt>
                <c:pt idx="15941">
                  <c:v>1.75</c:v>
                </c:pt>
                <c:pt idx="15942">
                  <c:v>2</c:v>
                </c:pt>
                <c:pt idx="15943">
                  <c:v>2</c:v>
                </c:pt>
                <c:pt idx="15944">
                  <c:v>2.5</c:v>
                </c:pt>
                <c:pt idx="15945">
                  <c:v>2.5</c:v>
                </c:pt>
                <c:pt idx="15946">
                  <c:v>2.5</c:v>
                </c:pt>
                <c:pt idx="15947">
                  <c:v>3.5</c:v>
                </c:pt>
                <c:pt idx="15948">
                  <c:v>2.75</c:v>
                </c:pt>
                <c:pt idx="15949">
                  <c:v>1</c:v>
                </c:pt>
                <c:pt idx="15950">
                  <c:v>1</c:v>
                </c:pt>
                <c:pt idx="15951">
                  <c:v>1</c:v>
                </c:pt>
                <c:pt idx="15952">
                  <c:v>1.5</c:v>
                </c:pt>
                <c:pt idx="15953">
                  <c:v>2.5</c:v>
                </c:pt>
                <c:pt idx="15954">
                  <c:v>2.5</c:v>
                </c:pt>
                <c:pt idx="15955">
                  <c:v>1.5</c:v>
                </c:pt>
                <c:pt idx="15956">
                  <c:v>2.25</c:v>
                </c:pt>
                <c:pt idx="15957">
                  <c:v>2.25</c:v>
                </c:pt>
                <c:pt idx="15958">
                  <c:v>2.5</c:v>
                </c:pt>
                <c:pt idx="15959">
                  <c:v>1</c:v>
                </c:pt>
                <c:pt idx="15960">
                  <c:v>2.5</c:v>
                </c:pt>
                <c:pt idx="15961">
                  <c:v>3.25</c:v>
                </c:pt>
                <c:pt idx="15962">
                  <c:v>2.5</c:v>
                </c:pt>
                <c:pt idx="15963">
                  <c:v>1</c:v>
                </c:pt>
                <c:pt idx="15964">
                  <c:v>2.25</c:v>
                </c:pt>
                <c:pt idx="15965">
                  <c:v>1.5</c:v>
                </c:pt>
                <c:pt idx="15966">
                  <c:v>2.5</c:v>
                </c:pt>
                <c:pt idx="15967">
                  <c:v>1</c:v>
                </c:pt>
                <c:pt idx="15968">
                  <c:v>2.25</c:v>
                </c:pt>
                <c:pt idx="15969">
                  <c:v>1</c:v>
                </c:pt>
                <c:pt idx="15970">
                  <c:v>2.25</c:v>
                </c:pt>
                <c:pt idx="15971">
                  <c:v>1.75</c:v>
                </c:pt>
                <c:pt idx="15972">
                  <c:v>1</c:v>
                </c:pt>
                <c:pt idx="15973">
                  <c:v>1.5</c:v>
                </c:pt>
                <c:pt idx="15974">
                  <c:v>2.25</c:v>
                </c:pt>
                <c:pt idx="15975">
                  <c:v>1.75</c:v>
                </c:pt>
                <c:pt idx="15976">
                  <c:v>3</c:v>
                </c:pt>
                <c:pt idx="15977">
                  <c:v>3</c:v>
                </c:pt>
                <c:pt idx="15978">
                  <c:v>2.5</c:v>
                </c:pt>
                <c:pt idx="15979">
                  <c:v>2</c:v>
                </c:pt>
                <c:pt idx="15980">
                  <c:v>2.5</c:v>
                </c:pt>
                <c:pt idx="15981">
                  <c:v>1</c:v>
                </c:pt>
                <c:pt idx="15982">
                  <c:v>2.5</c:v>
                </c:pt>
                <c:pt idx="15983">
                  <c:v>1.75</c:v>
                </c:pt>
                <c:pt idx="15984">
                  <c:v>1</c:v>
                </c:pt>
                <c:pt idx="15985">
                  <c:v>1</c:v>
                </c:pt>
                <c:pt idx="15986">
                  <c:v>1</c:v>
                </c:pt>
                <c:pt idx="15987">
                  <c:v>3</c:v>
                </c:pt>
                <c:pt idx="15988">
                  <c:v>1.75</c:v>
                </c:pt>
                <c:pt idx="15989">
                  <c:v>1</c:v>
                </c:pt>
                <c:pt idx="15990">
                  <c:v>2.5</c:v>
                </c:pt>
                <c:pt idx="15991">
                  <c:v>1.5</c:v>
                </c:pt>
                <c:pt idx="15992">
                  <c:v>2</c:v>
                </c:pt>
                <c:pt idx="15993">
                  <c:v>1.75</c:v>
                </c:pt>
                <c:pt idx="15994">
                  <c:v>1.5</c:v>
                </c:pt>
                <c:pt idx="15995">
                  <c:v>1.75</c:v>
                </c:pt>
                <c:pt idx="15996">
                  <c:v>1</c:v>
                </c:pt>
                <c:pt idx="15997">
                  <c:v>2</c:v>
                </c:pt>
                <c:pt idx="15998">
                  <c:v>1.75</c:v>
                </c:pt>
                <c:pt idx="15999">
                  <c:v>2.5</c:v>
                </c:pt>
                <c:pt idx="16000">
                  <c:v>1.75</c:v>
                </c:pt>
                <c:pt idx="16001">
                  <c:v>1.75</c:v>
                </c:pt>
                <c:pt idx="16002">
                  <c:v>2.5</c:v>
                </c:pt>
                <c:pt idx="16003">
                  <c:v>3</c:v>
                </c:pt>
                <c:pt idx="16004">
                  <c:v>1.75</c:v>
                </c:pt>
                <c:pt idx="16005">
                  <c:v>1.5</c:v>
                </c:pt>
                <c:pt idx="16006">
                  <c:v>1.75</c:v>
                </c:pt>
                <c:pt idx="16007">
                  <c:v>2.5</c:v>
                </c:pt>
                <c:pt idx="16008">
                  <c:v>2</c:v>
                </c:pt>
                <c:pt idx="16009">
                  <c:v>3.5</c:v>
                </c:pt>
                <c:pt idx="16010">
                  <c:v>2.5</c:v>
                </c:pt>
                <c:pt idx="16011">
                  <c:v>1.75</c:v>
                </c:pt>
                <c:pt idx="16012">
                  <c:v>2</c:v>
                </c:pt>
                <c:pt idx="16013">
                  <c:v>2</c:v>
                </c:pt>
                <c:pt idx="16014">
                  <c:v>2</c:v>
                </c:pt>
                <c:pt idx="16015">
                  <c:v>3.5</c:v>
                </c:pt>
                <c:pt idx="16016">
                  <c:v>2.75</c:v>
                </c:pt>
                <c:pt idx="16017">
                  <c:v>2.5</c:v>
                </c:pt>
                <c:pt idx="16018">
                  <c:v>2</c:v>
                </c:pt>
                <c:pt idx="16019">
                  <c:v>1.75</c:v>
                </c:pt>
                <c:pt idx="16020">
                  <c:v>3.5</c:v>
                </c:pt>
                <c:pt idx="16021">
                  <c:v>1.5</c:v>
                </c:pt>
                <c:pt idx="16022">
                  <c:v>2.5</c:v>
                </c:pt>
                <c:pt idx="16023">
                  <c:v>1</c:v>
                </c:pt>
                <c:pt idx="16024">
                  <c:v>1.75</c:v>
                </c:pt>
                <c:pt idx="16025">
                  <c:v>2.5</c:v>
                </c:pt>
                <c:pt idx="16026">
                  <c:v>1.75</c:v>
                </c:pt>
                <c:pt idx="16027">
                  <c:v>1.75</c:v>
                </c:pt>
                <c:pt idx="16028">
                  <c:v>3</c:v>
                </c:pt>
                <c:pt idx="16029">
                  <c:v>2.5</c:v>
                </c:pt>
                <c:pt idx="16030">
                  <c:v>1.75</c:v>
                </c:pt>
                <c:pt idx="16031">
                  <c:v>2.5</c:v>
                </c:pt>
                <c:pt idx="16032">
                  <c:v>2.5</c:v>
                </c:pt>
                <c:pt idx="16033">
                  <c:v>2.5</c:v>
                </c:pt>
                <c:pt idx="16034">
                  <c:v>2.5</c:v>
                </c:pt>
                <c:pt idx="16035">
                  <c:v>2.25</c:v>
                </c:pt>
                <c:pt idx="16036">
                  <c:v>2.5</c:v>
                </c:pt>
                <c:pt idx="16037">
                  <c:v>2</c:v>
                </c:pt>
                <c:pt idx="16038">
                  <c:v>3.5</c:v>
                </c:pt>
                <c:pt idx="16039">
                  <c:v>2.5</c:v>
                </c:pt>
                <c:pt idx="16040">
                  <c:v>1</c:v>
                </c:pt>
                <c:pt idx="16041">
                  <c:v>1.75</c:v>
                </c:pt>
                <c:pt idx="16042">
                  <c:v>2.25</c:v>
                </c:pt>
                <c:pt idx="16043">
                  <c:v>2.5</c:v>
                </c:pt>
                <c:pt idx="16044">
                  <c:v>3.5</c:v>
                </c:pt>
                <c:pt idx="16045">
                  <c:v>1</c:v>
                </c:pt>
                <c:pt idx="16046">
                  <c:v>2</c:v>
                </c:pt>
                <c:pt idx="16047">
                  <c:v>1.75</c:v>
                </c:pt>
                <c:pt idx="16048">
                  <c:v>1.75</c:v>
                </c:pt>
                <c:pt idx="16049">
                  <c:v>1</c:v>
                </c:pt>
                <c:pt idx="16050">
                  <c:v>1.75</c:v>
                </c:pt>
                <c:pt idx="16051">
                  <c:v>1.75</c:v>
                </c:pt>
                <c:pt idx="16052">
                  <c:v>1</c:v>
                </c:pt>
                <c:pt idx="16053">
                  <c:v>2</c:v>
                </c:pt>
                <c:pt idx="16054">
                  <c:v>1</c:v>
                </c:pt>
                <c:pt idx="16055">
                  <c:v>2.25</c:v>
                </c:pt>
                <c:pt idx="16056">
                  <c:v>1</c:v>
                </c:pt>
                <c:pt idx="16057">
                  <c:v>2.5</c:v>
                </c:pt>
                <c:pt idx="16058">
                  <c:v>1.75</c:v>
                </c:pt>
                <c:pt idx="16059">
                  <c:v>2.75</c:v>
                </c:pt>
                <c:pt idx="16060">
                  <c:v>2.25</c:v>
                </c:pt>
                <c:pt idx="16061">
                  <c:v>2</c:v>
                </c:pt>
                <c:pt idx="16062">
                  <c:v>1.75</c:v>
                </c:pt>
                <c:pt idx="16063">
                  <c:v>2.5</c:v>
                </c:pt>
                <c:pt idx="16064">
                  <c:v>2.5</c:v>
                </c:pt>
                <c:pt idx="16065">
                  <c:v>3</c:v>
                </c:pt>
                <c:pt idx="16066">
                  <c:v>1</c:v>
                </c:pt>
                <c:pt idx="16067">
                  <c:v>0.75</c:v>
                </c:pt>
                <c:pt idx="16068">
                  <c:v>2.75</c:v>
                </c:pt>
                <c:pt idx="16069">
                  <c:v>2.5</c:v>
                </c:pt>
                <c:pt idx="16070">
                  <c:v>2.5</c:v>
                </c:pt>
                <c:pt idx="16071">
                  <c:v>2.5</c:v>
                </c:pt>
                <c:pt idx="16072">
                  <c:v>1.75</c:v>
                </c:pt>
                <c:pt idx="16073">
                  <c:v>1.75</c:v>
                </c:pt>
                <c:pt idx="16074">
                  <c:v>2</c:v>
                </c:pt>
                <c:pt idx="16075">
                  <c:v>1</c:v>
                </c:pt>
                <c:pt idx="16076">
                  <c:v>1</c:v>
                </c:pt>
                <c:pt idx="16077">
                  <c:v>2.5</c:v>
                </c:pt>
                <c:pt idx="16078">
                  <c:v>2.5</c:v>
                </c:pt>
                <c:pt idx="16079">
                  <c:v>2.5</c:v>
                </c:pt>
                <c:pt idx="16080">
                  <c:v>1</c:v>
                </c:pt>
                <c:pt idx="16081">
                  <c:v>3.5</c:v>
                </c:pt>
                <c:pt idx="16082">
                  <c:v>2</c:v>
                </c:pt>
                <c:pt idx="16083">
                  <c:v>1.75</c:v>
                </c:pt>
                <c:pt idx="16084">
                  <c:v>1</c:v>
                </c:pt>
                <c:pt idx="16085">
                  <c:v>2.25</c:v>
                </c:pt>
                <c:pt idx="16086">
                  <c:v>1.75</c:v>
                </c:pt>
                <c:pt idx="16087">
                  <c:v>2</c:v>
                </c:pt>
                <c:pt idx="16088">
                  <c:v>3</c:v>
                </c:pt>
                <c:pt idx="16089">
                  <c:v>2.75</c:v>
                </c:pt>
                <c:pt idx="16090">
                  <c:v>2</c:v>
                </c:pt>
                <c:pt idx="16091">
                  <c:v>1.75</c:v>
                </c:pt>
                <c:pt idx="16092">
                  <c:v>1</c:v>
                </c:pt>
                <c:pt idx="16093">
                  <c:v>1.75</c:v>
                </c:pt>
                <c:pt idx="16094">
                  <c:v>2</c:v>
                </c:pt>
                <c:pt idx="16095">
                  <c:v>2.5</c:v>
                </c:pt>
                <c:pt idx="16096">
                  <c:v>3</c:v>
                </c:pt>
                <c:pt idx="16097">
                  <c:v>2.5</c:v>
                </c:pt>
                <c:pt idx="16098">
                  <c:v>2.5</c:v>
                </c:pt>
                <c:pt idx="16099">
                  <c:v>2.5</c:v>
                </c:pt>
                <c:pt idx="16100">
                  <c:v>3.5</c:v>
                </c:pt>
                <c:pt idx="16101">
                  <c:v>2.5</c:v>
                </c:pt>
                <c:pt idx="16102">
                  <c:v>1</c:v>
                </c:pt>
                <c:pt idx="16103">
                  <c:v>1.75</c:v>
                </c:pt>
                <c:pt idx="16104">
                  <c:v>2.25</c:v>
                </c:pt>
                <c:pt idx="16105">
                  <c:v>2.5</c:v>
                </c:pt>
                <c:pt idx="16106">
                  <c:v>2.5</c:v>
                </c:pt>
                <c:pt idx="16107">
                  <c:v>1</c:v>
                </c:pt>
                <c:pt idx="16108">
                  <c:v>3</c:v>
                </c:pt>
                <c:pt idx="16109">
                  <c:v>2.75</c:v>
                </c:pt>
                <c:pt idx="16110">
                  <c:v>3.25</c:v>
                </c:pt>
                <c:pt idx="16111">
                  <c:v>3</c:v>
                </c:pt>
                <c:pt idx="16112">
                  <c:v>1</c:v>
                </c:pt>
                <c:pt idx="16113">
                  <c:v>1.75</c:v>
                </c:pt>
                <c:pt idx="16114">
                  <c:v>2</c:v>
                </c:pt>
                <c:pt idx="16115">
                  <c:v>3.5</c:v>
                </c:pt>
                <c:pt idx="16116">
                  <c:v>1.75</c:v>
                </c:pt>
                <c:pt idx="16117">
                  <c:v>1</c:v>
                </c:pt>
                <c:pt idx="16118">
                  <c:v>2.75</c:v>
                </c:pt>
                <c:pt idx="16119">
                  <c:v>1.75</c:v>
                </c:pt>
                <c:pt idx="16120">
                  <c:v>3.25</c:v>
                </c:pt>
                <c:pt idx="16121">
                  <c:v>2.25</c:v>
                </c:pt>
                <c:pt idx="16122">
                  <c:v>1</c:v>
                </c:pt>
                <c:pt idx="16123">
                  <c:v>1.5</c:v>
                </c:pt>
                <c:pt idx="16124">
                  <c:v>3.75</c:v>
                </c:pt>
                <c:pt idx="16125">
                  <c:v>2.5</c:v>
                </c:pt>
                <c:pt idx="16126">
                  <c:v>3.5</c:v>
                </c:pt>
                <c:pt idx="16127">
                  <c:v>1.75</c:v>
                </c:pt>
                <c:pt idx="16128">
                  <c:v>2</c:v>
                </c:pt>
                <c:pt idx="16129">
                  <c:v>1</c:v>
                </c:pt>
                <c:pt idx="16130">
                  <c:v>1.75</c:v>
                </c:pt>
                <c:pt idx="16131">
                  <c:v>1.75</c:v>
                </c:pt>
                <c:pt idx="16132">
                  <c:v>1</c:v>
                </c:pt>
                <c:pt idx="16133">
                  <c:v>1.75</c:v>
                </c:pt>
                <c:pt idx="16134">
                  <c:v>2</c:v>
                </c:pt>
                <c:pt idx="16135">
                  <c:v>2.5</c:v>
                </c:pt>
                <c:pt idx="16136">
                  <c:v>1.75</c:v>
                </c:pt>
                <c:pt idx="16137">
                  <c:v>2.5</c:v>
                </c:pt>
                <c:pt idx="16138">
                  <c:v>1</c:v>
                </c:pt>
                <c:pt idx="16139">
                  <c:v>1</c:v>
                </c:pt>
                <c:pt idx="16140">
                  <c:v>2</c:v>
                </c:pt>
                <c:pt idx="16141">
                  <c:v>3</c:v>
                </c:pt>
                <c:pt idx="16142">
                  <c:v>2.25</c:v>
                </c:pt>
                <c:pt idx="16143">
                  <c:v>1</c:v>
                </c:pt>
                <c:pt idx="16144">
                  <c:v>2.5</c:v>
                </c:pt>
                <c:pt idx="16145">
                  <c:v>3.25</c:v>
                </c:pt>
                <c:pt idx="16146">
                  <c:v>1.75</c:v>
                </c:pt>
                <c:pt idx="16147">
                  <c:v>2.75</c:v>
                </c:pt>
                <c:pt idx="16148">
                  <c:v>2</c:v>
                </c:pt>
                <c:pt idx="16149">
                  <c:v>2.5</c:v>
                </c:pt>
                <c:pt idx="16150">
                  <c:v>2.5</c:v>
                </c:pt>
                <c:pt idx="16151">
                  <c:v>1.75</c:v>
                </c:pt>
                <c:pt idx="16152">
                  <c:v>1</c:v>
                </c:pt>
                <c:pt idx="16153">
                  <c:v>1</c:v>
                </c:pt>
                <c:pt idx="16154">
                  <c:v>1.75</c:v>
                </c:pt>
                <c:pt idx="16155">
                  <c:v>2.25</c:v>
                </c:pt>
                <c:pt idx="16156">
                  <c:v>1.75</c:v>
                </c:pt>
                <c:pt idx="16157">
                  <c:v>2.75</c:v>
                </c:pt>
                <c:pt idx="16158">
                  <c:v>2.75</c:v>
                </c:pt>
                <c:pt idx="16159">
                  <c:v>2.5</c:v>
                </c:pt>
                <c:pt idx="16160">
                  <c:v>1</c:v>
                </c:pt>
                <c:pt idx="16161">
                  <c:v>1</c:v>
                </c:pt>
                <c:pt idx="16162">
                  <c:v>1</c:v>
                </c:pt>
                <c:pt idx="16163">
                  <c:v>1</c:v>
                </c:pt>
                <c:pt idx="16164">
                  <c:v>2.5</c:v>
                </c:pt>
                <c:pt idx="16165">
                  <c:v>1</c:v>
                </c:pt>
                <c:pt idx="16166">
                  <c:v>1</c:v>
                </c:pt>
                <c:pt idx="16167">
                  <c:v>2</c:v>
                </c:pt>
                <c:pt idx="16168">
                  <c:v>2.5</c:v>
                </c:pt>
                <c:pt idx="16169">
                  <c:v>1.5</c:v>
                </c:pt>
                <c:pt idx="16170">
                  <c:v>3.25</c:v>
                </c:pt>
                <c:pt idx="16171">
                  <c:v>2.25</c:v>
                </c:pt>
                <c:pt idx="16172">
                  <c:v>2.5</c:v>
                </c:pt>
                <c:pt idx="16173">
                  <c:v>2.5</c:v>
                </c:pt>
                <c:pt idx="16174">
                  <c:v>2.5</c:v>
                </c:pt>
                <c:pt idx="16175">
                  <c:v>2.75</c:v>
                </c:pt>
                <c:pt idx="16176">
                  <c:v>1</c:v>
                </c:pt>
                <c:pt idx="16177">
                  <c:v>2</c:v>
                </c:pt>
                <c:pt idx="16178">
                  <c:v>1.75</c:v>
                </c:pt>
                <c:pt idx="16179">
                  <c:v>1</c:v>
                </c:pt>
                <c:pt idx="16180">
                  <c:v>2</c:v>
                </c:pt>
                <c:pt idx="16181">
                  <c:v>1</c:v>
                </c:pt>
                <c:pt idx="16182">
                  <c:v>2</c:v>
                </c:pt>
                <c:pt idx="16183">
                  <c:v>2.5</c:v>
                </c:pt>
                <c:pt idx="16184">
                  <c:v>1.75</c:v>
                </c:pt>
                <c:pt idx="16185">
                  <c:v>2.75</c:v>
                </c:pt>
                <c:pt idx="16186">
                  <c:v>2.5</c:v>
                </c:pt>
                <c:pt idx="16187">
                  <c:v>2.5</c:v>
                </c:pt>
                <c:pt idx="16188">
                  <c:v>2.5</c:v>
                </c:pt>
                <c:pt idx="16189">
                  <c:v>2.5</c:v>
                </c:pt>
                <c:pt idx="16190">
                  <c:v>2.5</c:v>
                </c:pt>
                <c:pt idx="16191">
                  <c:v>1</c:v>
                </c:pt>
                <c:pt idx="16192">
                  <c:v>1</c:v>
                </c:pt>
                <c:pt idx="16193">
                  <c:v>4.5</c:v>
                </c:pt>
                <c:pt idx="16194">
                  <c:v>1</c:v>
                </c:pt>
                <c:pt idx="16195">
                  <c:v>2</c:v>
                </c:pt>
                <c:pt idx="16196">
                  <c:v>2.75</c:v>
                </c:pt>
                <c:pt idx="16197">
                  <c:v>2.75</c:v>
                </c:pt>
                <c:pt idx="16198">
                  <c:v>1</c:v>
                </c:pt>
                <c:pt idx="16199">
                  <c:v>2.25</c:v>
                </c:pt>
                <c:pt idx="16200">
                  <c:v>1.75</c:v>
                </c:pt>
                <c:pt idx="16201">
                  <c:v>1</c:v>
                </c:pt>
                <c:pt idx="16202">
                  <c:v>1</c:v>
                </c:pt>
                <c:pt idx="16203">
                  <c:v>2.5</c:v>
                </c:pt>
                <c:pt idx="16204">
                  <c:v>1.5</c:v>
                </c:pt>
                <c:pt idx="16205">
                  <c:v>2.5</c:v>
                </c:pt>
                <c:pt idx="16206">
                  <c:v>1.75</c:v>
                </c:pt>
                <c:pt idx="16207">
                  <c:v>2</c:v>
                </c:pt>
                <c:pt idx="16208">
                  <c:v>2.5</c:v>
                </c:pt>
                <c:pt idx="16209">
                  <c:v>1.75</c:v>
                </c:pt>
                <c:pt idx="16210">
                  <c:v>2.25</c:v>
                </c:pt>
                <c:pt idx="16211">
                  <c:v>3</c:v>
                </c:pt>
                <c:pt idx="16212">
                  <c:v>1</c:v>
                </c:pt>
                <c:pt idx="16213">
                  <c:v>2</c:v>
                </c:pt>
                <c:pt idx="16214">
                  <c:v>2.5</c:v>
                </c:pt>
                <c:pt idx="16215">
                  <c:v>2.75</c:v>
                </c:pt>
                <c:pt idx="16216">
                  <c:v>2</c:v>
                </c:pt>
                <c:pt idx="16217">
                  <c:v>2.25</c:v>
                </c:pt>
                <c:pt idx="16218">
                  <c:v>3.5</c:v>
                </c:pt>
                <c:pt idx="16219">
                  <c:v>2.5</c:v>
                </c:pt>
                <c:pt idx="16220">
                  <c:v>1</c:v>
                </c:pt>
                <c:pt idx="16221">
                  <c:v>2.5</c:v>
                </c:pt>
                <c:pt idx="16222">
                  <c:v>2.25</c:v>
                </c:pt>
                <c:pt idx="16223">
                  <c:v>2.25</c:v>
                </c:pt>
                <c:pt idx="16224">
                  <c:v>2</c:v>
                </c:pt>
                <c:pt idx="16225">
                  <c:v>2.25</c:v>
                </c:pt>
                <c:pt idx="16226">
                  <c:v>2</c:v>
                </c:pt>
                <c:pt idx="16227">
                  <c:v>2.5</c:v>
                </c:pt>
                <c:pt idx="16228">
                  <c:v>2</c:v>
                </c:pt>
                <c:pt idx="16229">
                  <c:v>3.25</c:v>
                </c:pt>
                <c:pt idx="16230">
                  <c:v>2.5</c:v>
                </c:pt>
                <c:pt idx="16231">
                  <c:v>1.75</c:v>
                </c:pt>
                <c:pt idx="16232">
                  <c:v>2</c:v>
                </c:pt>
                <c:pt idx="16233">
                  <c:v>2.5</c:v>
                </c:pt>
                <c:pt idx="16234">
                  <c:v>2.5</c:v>
                </c:pt>
                <c:pt idx="16235">
                  <c:v>3.75</c:v>
                </c:pt>
                <c:pt idx="16236">
                  <c:v>1</c:v>
                </c:pt>
                <c:pt idx="16237">
                  <c:v>1</c:v>
                </c:pt>
                <c:pt idx="16238">
                  <c:v>2.5</c:v>
                </c:pt>
                <c:pt idx="16239">
                  <c:v>2.5</c:v>
                </c:pt>
                <c:pt idx="16240">
                  <c:v>2.5</c:v>
                </c:pt>
                <c:pt idx="16241">
                  <c:v>2.5</c:v>
                </c:pt>
                <c:pt idx="16242">
                  <c:v>3</c:v>
                </c:pt>
                <c:pt idx="16243">
                  <c:v>2.5</c:v>
                </c:pt>
                <c:pt idx="16244">
                  <c:v>2</c:v>
                </c:pt>
                <c:pt idx="16245">
                  <c:v>1.75</c:v>
                </c:pt>
                <c:pt idx="16246">
                  <c:v>1</c:v>
                </c:pt>
                <c:pt idx="16247">
                  <c:v>1.75</c:v>
                </c:pt>
                <c:pt idx="16248">
                  <c:v>1.75</c:v>
                </c:pt>
                <c:pt idx="16249">
                  <c:v>2.25</c:v>
                </c:pt>
                <c:pt idx="16250">
                  <c:v>2.25</c:v>
                </c:pt>
                <c:pt idx="16251">
                  <c:v>1</c:v>
                </c:pt>
                <c:pt idx="16252">
                  <c:v>2.5</c:v>
                </c:pt>
                <c:pt idx="16253">
                  <c:v>4.25</c:v>
                </c:pt>
                <c:pt idx="16254">
                  <c:v>1.75</c:v>
                </c:pt>
                <c:pt idx="16255">
                  <c:v>1.75</c:v>
                </c:pt>
                <c:pt idx="16256">
                  <c:v>1.75</c:v>
                </c:pt>
                <c:pt idx="16257">
                  <c:v>2.5</c:v>
                </c:pt>
                <c:pt idx="16258">
                  <c:v>3.5</c:v>
                </c:pt>
                <c:pt idx="16259">
                  <c:v>1</c:v>
                </c:pt>
                <c:pt idx="16260">
                  <c:v>2.5</c:v>
                </c:pt>
                <c:pt idx="16261">
                  <c:v>1</c:v>
                </c:pt>
                <c:pt idx="16262">
                  <c:v>2.5</c:v>
                </c:pt>
                <c:pt idx="16263">
                  <c:v>2.25</c:v>
                </c:pt>
                <c:pt idx="16264">
                  <c:v>2.5</c:v>
                </c:pt>
                <c:pt idx="16265">
                  <c:v>1</c:v>
                </c:pt>
                <c:pt idx="16266">
                  <c:v>2.5</c:v>
                </c:pt>
                <c:pt idx="16267">
                  <c:v>2</c:v>
                </c:pt>
                <c:pt idx="16268">
                  <c:v>2.25</c:v>
                </c:pt>
                <c:pt idx="16269">
                  <c:v>1.75</c:v>
                </c:pt>
                <c:pt idx="16270">
                  <c:v>3</c:v>
                </c:pt>
                <c:pt idx="16271">
                  <c:v>1</c:v>
                </c:pt>
                <c:pt idx="16272">
                  <c:v>1</c:v>
                </c:pt>
                <c:pt idx="16273">
                  <c:v>1</c:v>
                </c:pt>
                <c:pt idx="16274">
                  <c:v>2.5</c:v>
                </c:pt>
                <c:pt idx="16275">
                  <c:v>2.5</c:v>
                </c:pt>
                <c:pt idx="16276">
                  <c:v>1.5</c:v>
                </c:pt>
                <c:pt idx="16277">
                  <c:v>1.5</c:v>
                </c:pt>
                <c:pt idx="16278">
                  <c:v>1</c:v>
                </c:pt>
                <c:pt idx="16279">
                  <c:v>2.5</c:v>
                </c:pt>
                <c:pt idx="16280">
                  <c:v>2.5</c:v>
                </c:pt>
                <c:pt idx="16281">
                  <c:v>2.25</c:v>
                </c:pt>
                <c:pt idx="16282">
                  <c:v>1.5</c:v>
                </c:pt>
                <c:pt idx="16283">
                  <c:v>2.5</c:v>
                </c:pt>
                <c:pt idx="16284">
                  <c:v>1.75</c:v>
                </c:pt>
                <c:pt idx="16285">
                  <c:v>2.75</c:v>
                </c:pt>
                <c:pt idx="16286">
                  <c:v>2.5</c:v>
                </c:pt>
                <c:pt idx="16287">
                  <c:v>2.25</c:v>
                </c:pt>
                <c:pt idx="16288">
                  <c:v>2</c:v>
                </c:pt>
                <c:pt idx="16289">
                  <c:v>1.75</c:v>
                </c:pt>
                <c:pt idx="16290">
                  <c:v>2</c:v>
                </c:pt>
                <c:pt idx="16291">
                  <c:v>1.75</c:v>
                </c:pt>
                <c:pt idx="16292">
                  <c:v>2.5</c:v>
                </c:pt>
                <c:pt idx="16293">
                  <c:v>1.75</c:v>
                </c:pt>
                <c:pt idx="16294">
                  <c:v>3.25</c:v>
                </c:pt>
                <c:pt idx="16295">
                  <c:v>2.5</c:v>
                </c:pt>
                <c:pt idx="16296">
                  <c:v>1.75</c:v>
                </c:pt>
                <c:pt idx="16297">
                  <c:v>2.25</c:v>
                </c:pt>
                <c:pt idx="16298">
                  <c:v>2.25</c:v>
                </c:pt>
                <c:pt idx="16299">
                  <c:v>2.75</c:v>
                </c:pt>
                <c:pt idx="16300">
                  <c:v>1.75</c:v>
                </c:pt>
                <c:pt idx="16301">
                  <c:v>2.25</c:v>
                </c:pt>
                <c:pt idx="16302">
                  <c:v>3.5</c:v>
                </c:pt>
                <c:pt idx="16303">
                  <c:v>1.5</c:v>
                </c:pt>
                <c:pt idx="16304">
                  <c:v>2.75</c:v>
                </c:pt>
                <c:pt idx="16305">
                  <c:v>2.5</c:v>
                </c:pt>
                <c:pt idx="16306">
                  <c:v>2.5</c:v>
                </c:pt>
                <c:pt idx="16307">
                  <c:v>2.5</c:v>
                </c:pt>
                <c:pt idx="16308">
                  <c:v>2</c:v>
                </c:pt>
                <c:pt idx="16309">
                  <c:v>2.5</c:v>
                </c:pt>
                <c:pt idx="16310">
                  <c:v>3.5</c:v>
                </c:pt>
                <c:pt idx="16311">
                  <c:v>2.5</c:v>
                </c:pt>
                <c:pt idx="16312">
                  <c:v>1</c:v>
                </c:pt>
                <c:pt idx="16313">
                  <c:v>2.5</c:v>
                </c:pt>
                <c:pt idx="16314">
                  <c:v>2.25</c:v>
                </c:pt>
                <c:pt idx="16315">
                  <c:v>2.5</c:v>
                </c:pt>
                <c:pt idx="16316">
                  <c:v>1</c:v>
                </c:pt>
                <c:pt idx="16317">
                  <c:v>2.5</c:v>
                </c:pt>
                <c:pt idx="16318">
                  <c:v>1.75</c:v>
                </c:pt>
                <c:pt idx="16319">
                  <c:v>1</c:v>
                </c:pt>
                <c:pt idx="16320">
                  <c:v>1</c:v>
                </c:pt>
                <c:pt idx="16321">
                  <c:v>2.5</c:v>
                </c:pt>
                <c:pt idx="16322">
                  <c:v>2.5</c:v>
                </c:pt>
                <c:pt idx="16323">
                  <c:v>2.25</c:v>
                </c:pt>
                <c:pt idx="16324">
                  <c:v>2.5</c:v>
                </c:pt>
                <c:pt idx="16325">
                  <c:v>1.5</c:v>
                </c:pt>
                <c:pt idx="16326">
                  <c:v>1.75</c:v>
                </c:pt>
                <c:pt idx="16327">
                  <c:v>3.5</c:v>
                </c:pt>
                <c:pt idx="16328">
                  <c:v>1.75</c:v>
                </c:pt>
                <c:pt idx="16329">
                  <c:v>1</c:v>
                </c:pt>
                <c:pt idx="16330">
                  <c:v>2.5</c:v>
                </c:pt>
                <c:pt idx="16331">
                  <c:v>2.5</c:v>
                </c:pt>
                <c:pt idx="16332">
                  <c:v>2.5</c:v>
                </c:pt>
                <c:pt idx="16333">
                  <c:v>1.75</c:v>
                </c:pt>
                <c:pt idx="16334">
                  <c:v>2.5</c:v>
                </c:pt>
                <c:pt idx="16335">
                  <c:v>3.5</c:v>
                </c:pt>
                <c:pt idx="16336">
                  <c:v>1.75</c:v>
                </c:pt>
                <c:pt idx="16337">
                  <c:v>2.5</c:v>
                </c:pt>
                <c:pt idx="16338">
                  <c:v>2.5</c:v>
                </c:pt>
                <c:pt idx="16339">
                  <c:v>1</c:v>
                </c:pt>
                <c:pt idx="16340">
                  <c:v>0.75</c:v>
                </c:pt>
                <c:pt idx="16341">
                  <c:v>1</c:v>
                </c:pt>
                <c:pt idx="16342">
                  <c:v>2.5</c:v>
                </c:pt>
                <c:pt idx="16343">
                  <c:v>4.25</c:v>
                </c:pt>
                <c:pt idx="16344">
                  <c:v>2.5</c:v>
                </c:pt>
                <c:pt idx="16345">
                  <c:v>2.5</c:v>
                </c:pt>
                <c:pt idx="16346">
                  <c:v>2.5</c:v>
                </c:pt>
                <c:pt idx="16347">
                  <c:v>1.75</c:v>
                </c:pt>
                <c:pt idx="16348">
                  <c:v>3.25</c:v>
                </c:pt>
                <c:pt idx="16349">
                  <c:v>2.5</c:v>
                </c:pt>
                <c:pt idx="16350">
                  <c:v>1.75</c:v>
                </c:pt>
                <c:pt idx="16351">
                  <c:v>1</c:v>
                </c:pt>
                <c:pt idx="16352">
                  <c:v>3.25</c:v>
                </c:pt>
                <c:pt idx="16353">
                  <c:v>1</c:v>
                </c:pt>
                <c:pt idx="16354">
                  <c:v>1.75</c:v>
                </c:pt>
                <c:pt idx="16355">
                  <c:v>2.5</c:v>
                </c:pt>
                <c:pt idx="16356">
                  <c:v>1</c:v>
                </c:pt>
                <c:pt idx="16357">
                  <c:v>3</c:v>
                </c:pt>
                <c:pt idx="16358">
                  <c:v>3.5</c:v>
                </c:pt>
                <c:pt idx="16359">
                  <c:v>3.5</c:v>
                </c:pt>
                <c:pt idx="16360">
                  <c:v>2.25</c:v>
                </c:pt>
                <c:pt idx="16361">
                  <c:v>1.5</c:v>
                </c:pt>
                <c:pt idx="16362">
                  <c:v>2.75</c:v>
                </c:pt>
                <c:pt idx="16363">
                  <c:v>1</c:v>
                </c:pt>
                <c:pt idx="16364">
                  <c:v>2.5</c:v>
                </c:pt>
                <c:pt idx="16365">
                  <c:v>2</c:v>
                </c:pt>
                <c:pt idx="16366">
                  <c:v>1</c:v>
                </c:pt>
                <c:pt idx="16367">
                  <c:v>1.5</c:v>
                </c:pt>
                <c:pt idx="16368">
                  <c:v>2.5</c:v>
                </c:pt>
                <c:pt idx="16369">
                  <c:v>1</c:v>
                </c:pt>
                <c:pt idx="16370">
                  <c:v>2.25</c:v>
                </c:pt>
                <c:pt idx="16371">
                  <c:v>1</c:v>
                </c:pt>
                <c:pt idx="16372">
                  <c:v>4</c:v>
                </c:pt>
                <c:pt idx="16373">
                  <c:v>1</c:v>
                </c:pt>
                <c:pt idx="16374">
                  <c:v>3.5</c:v>
                </c:pt>
                <c:pt idx="16375">
                  <c:v>1</c:v>
                </c:pt>
                <c:pt idx="16376">
                  <c:v>2.25</c:v>
                </c:pt>
                <c:pt idx="16377">
                  <c:v>3</c:v>
                </c:pt>
                <c:pt idx="16378">
                  <c:v>1.75</c:v>
                </c:pt>
                <c:pt idx="16379">
                  <c:v>1</c:v>
                </c:pt>
                <c:pt idx="16380">
                  <c:v>2.5</c:v>
                </c:pt>
                <c:pt idx="16381">
                  <c:v>1</c:v>
                </c:pt>
                <c:pt idx="16382">
                  <c:v>2.25</c:v>
                </c:pt>
                <c:pt idx="16383">
                  <c:v>1.75</c:v>
                </c:pt>
                <c:pt idx="16384">
                  <c:v>1</c:v>
                </c:pt>
                <c:pt idx="16385">
                  <c:v>1.5</c:v>
                </c:pt>
                <c:pt idx="16386">
                  <c:v>2.25</c:v>
                </c:pt>
                <c:pt idx="16387">
                  <c:v>3</c:v>
                </c:pt>
                <c:pt idx="16388">
                  <c:v>2.5</c:v>
                </c:pt>
                <c:pt idx="16389">
                  <c:v>3.25</c:v>
                </c:pt>
                <c:pt idx="16390">
                  <c:v>2.75</c:v>
                </c:pt>
                <c:pt idx="16391">
                  <c:v>1</c:v>
                </c:pt>
                <c:pt idx="16392">
                  <c:v>2.25</c:v>
                </c:pt>
                <c:pt idx="16393">
                  <c:v>1.75</c:v>
                </c:pt>
                <c:pt idx="16394">
                  <c:v>1.75</c:v>
                </c:pt>
                <c:pt idx="16395">
                  <c:v>1.75</c:v>
                </c:pt>
                <c:pt idx="16396">
                  <c:v>1.5</c:v>
                </c:pt>
                <c:pt idx="16397">
                  <c:v>1.75</c:v>
                </c:pt>
                <c:pt idx="16398">
                  <c:v>1.5</c:v>
                </c:pt>
                <c:pt idx="16399">
                  <c:v>1</c:v>
                </c:pt>
                <c:pt idx="16400">
                  <c:v>2.5</c:v>
                </c:pt>
                <c:pt idx="16401">
                  <c:v>1.5</c:v>
                </c:pt>
                <c:pt idx="16402">
                  <c:v>3</c:v>
                </c:pt>
                <c:pt idx="16403">
                  <c:v>1</c:v>
                </c:pt>
                <c:pt idx="16404">
                  <c:v>2.75</c:v>
                </c:pt>
                <c:pt idx="16405">
                  <c:v>1</c:v>
                </c:pt>
                <c:pt idx="16406">
                  <c:v>2.25</c:v>
                </c:pt>
                <c:pt idx="16407">
                  <c:v>1</c:v>
                </c:pt>
                <c:pt idx="16408">
                  <c:v>2.5</c:v>
                </c:pt>
                <c:pt idx="16409">
                  <c:v>1</c:v>
                </c:pt>
                <c:pt idx="16410">
                  <c:v>2.5</c:v>
                </c:pt>
                <c:pt idx="16411">
                  <c:v>2</c:v>
                </c:pt>
                <c:pt idx="16412">
                  <c:v>2.25</c:v>
                </c:pt>
                <c:pt idx="16413">
                  <c:v>3.5</c:v>
                </c:pt>
                <c:pt idx="16414">
                  <c:v>1.75</c:v>
                </c:pt>
                <c:pt idx="16415">
                  <c:v>2.5</c:v>
                </c:pt>
                <c:pt idx="16416">
                  <c:v>1</c:v>
                </c:pt>
                <c:pt idx="16417">
                  <c:v>2.25</c:v>
                </c:pt>
                <c:pt idx="16418">
                  <c:v>1.75</c:v>
                </c:pt>
                <c:pt idx="16419">
                  <c:v>1</c:v>
                </c:pt>
                <c:pt idx="16420">
                  <c:v>1.75</c:v>
                </c:pt>
                <c:pt idx="16421">
                  <c:v>2.5</c:v>
                </c:pt>
                <c:pt idx="16422">
                  <c:v>2.75</c:v>
                </c:pt>
                <c:pt idx="16423">
                  <c:v>2.5</c:v>
                </c:pt>
                <c:pt idx="16424">
                  <c:v>2</c:v>
                </c:pt>
                <c:pt idx="16425">
                  <c:v>1</c:v>
                </c:pt>
                <c:pt idx="16426">
                  <c:v>3.75</c:v>
                </c:pt>
                <c:pt idx="16427">
                  <c:v>3.25</c:v>
                </c:pt>
                <c:pt idx="16428">
                  <c:v>1.75</c:v>
                </c:pt>
                <c:pt idx="16429">
                  <c:v>4</c:v>
                </c:pt>
                <c:pt idx="16430">
                  <c:v>4.25</c:v>
                </c:pt>
                <c:pt idx="16431">
                  <c:v>3</c:v>
                </c:pt>
                <c:pt idx="16432">
                  <c:v>2.5</c:v>
                </c:pt>
                <c:pt idx="16433">
                  <c:v>1</c:v>
                </c:pt>
                <c:pt idx="16434">
                  <c:v>2</c:v>
                </c:pt>
                <c:pt idx="16435">
                  <c:v>2</c:v>
                </c:pt>
                <c:pt idx="16436">
                  <c:v>1.75</c:v>
                </c:pt>
                <c:pt idx="16437">
                  <c:v>2.25</c:v>
                </c:pt>
                <c:pt idx="16438">
                  <c:v>2.5</c:v>
                </c:pt>
                <c:pt idx="16439">
                  <c:v>1.75</c:v>
                </c:pt>
                <c:pt idx="16440">
                  <c:v>2.5</c:v>
                </c:pt>
                <c:pt idx="16441">
                  <c:v>2.25</c:v>
                </c:pt>
                <c:pt idx="16442">
                  <c:v>2.5</c:v>
                </c:pt>
                <c:pt idx="16443">
                  <c:v>1</c:v>
                </c:pt>
                <c:pt idx="16444">
                  <c:v>1</c:v>
                </c:pt>
                <c:pt idx="16445">
                  <c:v>1</c:v>
                </c:pt>
                <c:pt idx="16446">
                  <c:v>2.5</c:v>
                </c:pt>
                <c:pt idx="16447">
                  <c:v>3</c:v>
                </c:pt>
                <c:pt idx="16448">
                  <c:v>5</c:v>
                </c:pt>
                <c:pt idx="16449">
                  <c:v>2.5</c:v>
                </c:pt>
                <c:pt idx="16450">
                  <c:v>2.5</c:v>
                </c:pt>
                <c:pt idx="16451">
                  <c:v>2</c:v>
                </c:pt>
                <c:pt idx="16452">
                  <c:v>1</c:v>
                </c:pt>
                <c:pt idx="16453">
                  <c:v>1.75</c:v>
                </c:pt>
                <c:pt idx="16454">
                  <c:v>3</c:v>
                </c:pt>
                <c:pt idx="16455">
                  <c:v>1</c:v>
                </c:pt>
                <c:pt idx="16456">
                  <c:v>2</c:v>
                </c:pt>
                <c:pt idx="16457">
                  <c:v>2.5</c:v>
                </c:pt>
                <c:pt idx="16458">
                  <c:v>1</c:v>
                </c:pt>
                <c:pt idx="16459">
                  <c:v>1.75</c:v>
                </c:pt>
                <c:pt idx="16460">
                  <c:v>1</c:v>
                </c:pt>
                <c:pt idx="16461">
                  <c:v>1</c:v>
                </c:pt>
                <c:pt idx="16462">
                  <c:v>1</c:v>
                </c:pt>
                <c:pt idx="16463">
                  <c:v>1</c:v>
                </c:pt>
                <c:pt idx="16464">
                  <c:v>2.75</c:v>
                </c:pt>
                <c:pt idx="16465">
                  <c:v>2.75</c:v>
                </c:pt>
                <c:pt idx="16466">
                  <c:v>2.5</c:v>
                </c:pt>
                <c:pt idx="16467">
                  <c:v>1.75</c:v>
                </c:pt>
                <c:pt idx="16468">
                  <c:v>3.75</c:v>
                </c:pt>
                <c:pt idx="16469">
                  <c:v>1</c:v>
                </c:pt>
                <c:pt idx="16470">
                  <c:v>2.5</c:v>
                </c:pt>
                <c:pt idx="16471">
                  <c:v>2.25</c:v>
                </c:pt>
                <c:pt idx="16472">
                  <c:v>2.5</c:v>
                </c:pt>
                <c:pt idx="16473">
                  <c:v>2.5</c:v>
                </c:pt>
                <c:pt idx="16474">
                  <c:v>1</c:v>
                </c:pt>
                <c:pt idx="16475">
                  <c:v>1</c:v>
                </c:pt>
                <c:pt idx="16476">
                  <c:v>1.75</c:v>
                </c:pt>
                <c:pt idx="16477">
                  <c:v>3</c:v>
                </c:pt>
                <c:pt idx="16478">
                  <c:v>2.5</c:v>
                </c:pt>
                <c:pt idx="16479">
                  <c:v>1.75</c:v>
                </c:pt>
                <c:pt idx="16480">
                  <c:v>1</c:v>
                </c:pt>
                <c:pt idx="16481">
                  <c:v>1.5</c:v>
                </c:pt>
                <c:pt idx="16482">
                  <c:v>1</c:v>
                </c:pt>
                <c:pt idx="16483">
                  <c:v>2</c:v>
                </c:pt>
                <c:pt idx="16484">
                  <c:v>2.5</c:v>
                </c:pt>
                <c:pt idx="16485">
                  <c:v>1</c:v>
                </c:pt>
                <c:pt idx="16486">
                  <c:v>1</c:v>
                </c:pt>
                <c:pt idx="16487">
                  <c:v>1</c:v>
                </c:pt>
                <c:pt idx="16488">
                  <c:v>3</c:v>
                </c:pt>
                <c:pt idx="16489">
                  <c:v>1.75</c:v>
                </c:pt>
                <c:pt idx="16490">
                  <c:v>1</c:v>
                </c:pt>
                <c:pt idx="16491">
                  <c:v>2.5</c:v>
                </c:pt>
                <c:pt idx="16492">
                  <c:v>2.5</c:v>
                </c:pt>
                <c:pt idx="16493">
                  <c:v>3.5</c:v>
                </c:pt>
                <c:pt idx="16494">
                  <c:v>2.5</c:v>
                </c:pt>
                <c:pt idx="16495">
                  <c:v>2.5</c:v>
                </c:pt>
                <c:pt idx="16496">
                  <c:v>2.5</c:v>
                </c:pt>
                <c:pt idx="16497">
                  <c:v>1.75</c:v>
                </c:pt>
                <c:pt idx="16498">
                  <c:v>2</c:v>
                </c:pt>
                <c:pt idx="16499">
                  <c:v>1</c:v>
                </c:pt>
                <c:pt idx="16500">
                  <c:v>1</c:v>
                </c:pt>
                <c:pt idx="16501">
                  <c:v>1</c:v>
                </c:pt>
                <c:pt idx="16502">
                  <c:v>2.25</c:v>
                </c:pt>
                <c:pt idx="16503">
                  <c:v>3</c:v>
                </c:pt>
                <c:pt idx="16504">
                  <c:v>1.75</c:v>
                </c:pt>
                <c:pt idx="16505">
                  <c:v>1.75</c:v>
                </c:pt>
                <c:pt idx="16506">
                  <c:v>2.5</c:v>
                </c:pt>
                <c:pt idx="16507">
                  <c:v>1</c:v>
                </c:pt>
                <c:pt idx="16508">
                  <c:v>2.5</c:v>
                </c:pt>
                <c:pt idx="16509">
                  <c:v>1.75</c:v>
                </c:pt>
                <c:pt idx="16510">
                  <c:v>1</c:v>
                </c:pt>
                <c:pt idx="16511">
                  <c:v>3</c:v>
                </c:pt>
                <c:pt idx="16512">
                  <c:v>2.25</c:v>
                </c:pt>
                <c:pt idx="16513">
                  <c:v>2.75</c:v>
                </c:pt>
                <c:pt idx="16514">
                  <c:v>2.75</c:v>
                </c:pt>
                <c:pt idx="16515">
                  <c:v>3.5</c:v>
                </c:pt>
                <c:pt idx="16516">
                  <c:v>2</c:v>
                </c:pt>
                <c:pt idx="16517">
                  <c:v>1</c:v>
                </c:pt>
                <c:pt idx="16518">
                  <c:v>1</c:v>
                </c:pt>
                <c:pt idx="16519">
                  <c:v>1.5</c:v>
                </c:pt>
                <c:pt idx="16520">
                  <c:v>1.75</c:v>
                </c:pt>
                <c:pt idx="16521">
                  <c:v>2.5</c:v>
                </c:pt>
                <c:pt idx="16522">
                  <c:v>1.5</c:v>
                </c:pt>
                <c:pt idx="16523">
                  <c:v>1.75</c:v>
                </c:pt>
                <c:pt idx="16524">
                  <c:v>4</c:v>
                </c:pt>
                <c:pt idx="16525">
                  <c:v>3.5</c:v>
                </c:pt>
                <c:pt idx="16526">
                  <c:v>1.75</c:v>
                </c:pt>
                <c:pt idx="16527">
                  <c:v>2.75</c:v>
                </c:pt>
                <c:pt idx="16528">
                  <c:v>2.5</c:v>
                </c:pt>
                <c:pt idx="16529">
                  <c:v>2.5</c:v>
                </c:pt>
                <c:pt idx="16530">
                  <c:v>1</c:v>
                </c:pt>
                <c:pt idx="16531">
                  <c:v>2</c:v>
                </c:pt>
                <c:pt idx="16532">
                  <c:v>1</c:v>
                </c:pt>
                <c:pt idx="16533">
                  <c:v>1.5</c:v>
                </c:pt>
                <c:pt idx="16534">
                  <c:v>2.25</c:v>
                </c:pt>
                <c:pt idx="16535">
                  <c:v>2.75</c:v>
                </c:pt>
                <c:pt idx="16536">
                  <c:v>1</c:v>
                </c:pt>
                <c:pt idx="16537">
                  <c:v>1</c:v>
                </c:pt>
                <c:pt idx="16538">
                  <c:v>1</c:v>
                </c:pt>
                <c:pt idx="16539">
                  <c:v>1</c:v>
                </c:pt>
                <c:pt idx="16540">
                  <c:v>2.5</c:v>
                </c:pt>
                <c:pt idx="16541">
                  <c:v>2</c:v>
                </c:pt>
                <c:pt idx="16542">
                  <c:v>1.75</c:v>
                </c:pt>
                <c:pt idx="16543">
                  <c:v>2.25</c:v>
                </c:pt>
                <c:pt idx="16544">
                  <c:v>2.75</c:v>
                </c:pt>
                <c:pt idx="16545">
                  <c:v>1.75</c:v>
                </c:pt>
                <c:pt idx="16546">
                  <c:v>1</c:v>
                </c:pt>
                <c:pt idx="16547">
                  <c:v>1.75</c:v>
                </c:pt>
                <c:pt idx="16548">
                  <c:v>1.75</c:v>
                </c:pt>
                <c:pt idx="16549">
                  <c:v>2.5</c:v>
                </c:pt>
                <c:pt idx="16550">
                  <c:v>1</c:v>
                </c:pt>
                <c:pt idx="16551">
                  <c:v>1</c:v>
                </c:pt>
                <c:pt idx="16552">
                  <c:v>2.25</c:v>
                </c:pt>
                <c:pt idx="16553">
                  <c:v>2.5</c:v>
                </c:pt>
                <c:pt idx="16554">
                  <c:v>2.25</c:v>
                </c:pt>
                <c:pt idx="16555">
                  <c:v>2</c:v>
                </c:pt>
                <c:pt idx="16556">
                  <c:v>1</c:v>
                </c:pt>
                <c:pt idx="16557">
                  <c:v>4</c:v>
                </c:pt>
                <c:pt idx="16558">
                  <c:v>2.25</c:v>
                </c:pt>
                <c:pt idx="16559">
                  <c:v>1.75</c:v>
                </c:pt>
                <c:pt idx="16560">
                  <c:v>2</c:v>
                </c:pt>
                <c:pt idx="16561">
                  <c:v>1</c:v>
                </c:pt>
                <c:pt idx="16562">
                  <c:v>2.5</c:v>
                </c:pt>
                <c:pt idx="16563">
                  <c:v>2.5</c:v>
                </c:pt>
                <c:pt idx="16564">
                  <c:v>1.5</c:v>
                </c:pt>
                <c:pt idx="16565">
                  <c:v>2.25</c:v>
                </c:pt>
                <c:pt idx="16566">
                  <c:v>1.5</c:v>
                </c:pt>
                <c:pt idx="16567">
                  <c:v>3</c:v>
                </c:pt>
                <c:pt idx="16568">
                  <c:v>2.5</c:v>
                </c:pt>
                <c:pt idx="16569">
                  <c:v>2.5</c:v>
                </c:pt>
                <c:pt idx="16570">
                  <c:v>1</c:v>
                </c:pt>
                <c:pt idx="16571">
                  <c:v>1</c:v>
                </c:pt>
                <c:pt idx="16572">
                  <c:v>1.75</c:v>
                </c:pt>
                <c:pt idx="16573">
                  <c:v>2.25</c:v>
                </c:pt>
                <c:pt idx="16574">
                  <c:v>1</c:v>
                </c:pt>
                <c:pt idx="16575">
                  <c:v>2.75</c:v>
                </c:pt>
                <c:pt idx="16576">
                  <c:v>1.75</c:v>
                </c:pt>
                <c:pt idx="16577">
                  <c:v>1.75</c:v>
                </c:pt>
                <c:pt idx="16578">
                  <c:v>1.5</c:v>
                </c:pt>
                <c:pt idx="16579">
                  <c:v>2.5</c:v>
                </c:pt>
                <c:pt idx="16580">
                  <c:v>2.5</c:v>
                </c:pt>
                <c:pt idx="16581">
                  <c:v>2.25</c:v>
                </c:pt>
                <c:pt idx="16582">
                  <c:v>3.5</c:v>
                </c:pt>
                <c:pt idx="16583">
                  <c:v>2.25</c:v>
                </c:pt>
                <c:pt idx="16584">
                  <c:v>2</c:v>
                </c:pt>
                <c:pt idx="16585">
                  <c:v>2.5</c:v>
                </c:pt>
                <c:pt idx="16586">
                  <c:v>1.75</c:v>
                </c:pt>
                <c:pt idx="16587">
                  <c:v>3.5</c:v>
                </c:pt>
                <c:pt idx="16588">
                  <c:v>2.25</c:v>
                </c:pt>
                <c:pt idx="16589">
                  <c:v>1.5</c:v>
                </c:pt>
                <c:pt idx="16590">
                  <c:v>2.5</c:v>
                </c:pt>
                <c:pt idx="16591">
                  <c:v>2.5</c:v>
                </c:pt>
                <c:pt idx="16592">
                  <c:v>1.75</c:v>
                </c:pt>
                <c:pt idx="16593">
                  <c:v>3.25</c:v>
                </c:pt>
                <c:pt idx="16594">
                  <c:v>2.25</c:v>
                </c:pt>
                <c:pt idx="16595">
                  <c:v>2.5</c:v>
                </c:pt>
                <c:pt idx="16596">
                  <c:v>2.5</c:v>
                </c:pt>
                <c:pt idx="16597">
                  <c:v>2.25</c:v>
                </c:pt>
                <c:pt idx="16598">
                  <c:v>2.5</c:v>
                </c:pt>
                <c:pt idx="16599">
                  <c:v>2.5</c:v>
                </c:pt>
                <c:pt idx="16600">
                  <c:v>1.75</c:v>
                </c:pt>
                <c:pt idx="16601">
                  <c:v>2.5</c:v>
                </c:pt>
                <c:pt idx="16602">
                  <c:v>1.5</c:v>
                </c:pt>
                <c:pt idx="16603">
                  <c:v>1</c:v>
                </c:pt>
                <c:pt idx="16604">
                  <c:v>1</c:v>
                </c:pt>
                <c:pt idx="16605">
                  <c:v>3.25</c:v>
                </c:pt>
                <c:pt idx="16606">
                  <c:v>1.75</c:v>
                </c:pt>
                <c:pt idx="16607">
                  <c:v>2.75</c:v>
                </c:pt>
                <c:pt idx="16608">
                  <c:v>1</c:v>
                </c:pt>
                <c:pt idx="16609">
                  <c:v>2</c:v>
                </c:pt>
                <c:pt idx="16610">
                  <c:v>2</c:v>
                </c:pt>
                <c:pt idx="16611">
                  <c:v>3</c:v>
                </c:pt>
                <c:pt idx="16612">
                  <c:v>2</c:v>
                </c:pt>
                <c:pt idx="16613">
                  <c:v>1</c:v>
                </c:pt>
                <c:pt idx="16614">
                  <c:v>3.25</c:v>
                </c:pt>
                <c:pt idx="16615">
                  <c:v>2</c:v>
                </c:pt>
                <c:pt idx="16616">
                  <c:v>2.25</c:v>
                </c:pt>
                <c:pt idx="16617">
                  <c:v>2</c:v>
                </c:pt>
                <c:pt idx="16618">
                  <c:v>2.5</c:v>
                </c:pt>
                <c:pt idx="16619">
                  <c:v>1</c:v>
                </c:pt>
                <c:pt idx="16620">
                  <c:v>1</c:v>
                </c:pt>
                <c:pt idx="16621">
                  <c:v>2.5</c:v>
                </c:pt>
                <c:pt idx="16622">
                  <c:v>2.5</c:v>
                </c:pt>
                <c:pt idx="16623">
                  <c:v>2.75</c:v>
                </c:pt>
                <c:pt idx="16624">
                  <c:v>3.5</c:v>
                </c:pt>
                <c:pt idx="16625">
                  <c:v>3</c:v>
                </c:pt>
                <c:pt idx="16626">
                  <c:v>1.75</c:v>
                </c:pt>
                <c:pt idx="16627">
                  <c:v>2.5</c:v>
                </c:pt>
                <c:pt idx="16628">
                  <c:v>1</c:v>
                </c:pt>
                <c:pt idx="16629">
                  <c:v>2.25</c:v>
                </c:pt>
                <c:pt idx="16630">
                  <c:v>2.25</c:v>
                </c:pt>
                <c:pt idx="16631">
                  <c:v>2.25</c:v>
                </c:pt>
                <c:pt idx="16632">
                  <c:v>2.5</c:v>
                </c:pt>
                <c:pt idx="16633">
                  <c:v>1</c:v>
                </c:pt>
                <c:pt idx="16634">
                  <c:v>2.25</c:v>
                </c:pt>
                <c:pt idx="16635">
                  <c:v>2.25</c:v>
                </c:pt>
                <c:pt idx="16636">
                  <c:v>2.5</c:v>
                </c:pt>
                <c:pt idx="16637">
                  <c:v>2</c:v>
                </c:pt>
                <c:pt idx="16638">
                  <c:v>1.5</c:v>
                </c:pt>
                <c:pt idx="16639">
                  <c:v>2.25</c:v>
                </c:pt>
                <c:pt idx="16640">
                  <c:v>2</c:v>
                </c:pt>
                <c:pt idx="16641">
                  <c:v>2.25</c:v>
                </c:pt>
                <c:pt idx="16642">
                  <c:v>2.75</c:v>
                </c:pt>
                <c:pt idx="16643">
                  <c:v>1</c:v>
                </c:pt>
                <c:pt idx="16644">
                  <c:v>3.25</c:v>
                </c:pt>
                <c:pt idx="16645">
                  <c:v>1</c:v>
                </c:pt>
                <c:pt idx="16646">
                  <c:v>2.5</c:v>
                </c:pt>
                <c:pt idx="16647">
                  <c:v>1</c:v>
                </c:pt>
                <c:pt idx="16648">
                  <c:v>1.75</c:v>
                </c:pt>
                <c:pt idx="16649">
                  <c:v>2.25</c:v>
                </c:pt>
                <c:pt idx="16650">
                  <c:v>2.5</c:v>
                </c:pt>
                <c:pt idx="16651">
                  <c:v>2.25</c:v>
                </c:pt>
                <c:pt idx="16652">
                  <c:v>2.75</c:v>
                </c:pt>
                <c:pt idx="16653">
                  <c:v>2.5</c:v>
                </c:pt>
                <c:pt idx="16654">
                  <c:v>2.5</c:v>
                </c:pt>
                <c:pt idx="16655">
                  <c:v>1</c:v>
                </c:pt>
                <c:pt idx="16656">
                  <c:v>2.25</c:v>
                </c:pt>
                <c:pt idx="16657">
                  <c:v>1.75</c:v>
                </c:pt>
                <c:pt idx="16658">
                  <c:v>2.5</c:v>
                </c:pt>
                <c:pt idx="16659">
                  <c:v>2.5</c:v>
                </c:pt>
                <c:pt idx="16660">
                  <c:v>1.75</c:v>
                </c:pt>
                <c:pt idx="16661">
                  <c:v>1.5</c:v>
                </c:pt>
                <c:pt idx="16662">
                  <c:v>1</c:v>
                </c:pt>
                <c:pt idx="16663">
                  <c:v>2.25</c:v>
                </c:pt>
                <c:pt idx="16664">
                  <c:v>1.75</c:v>
                </c:pt>
                <c:pt idx="16665">
                  <c:v>1.75</c:v>
                </c:pt>
                <c:pt idx="16666">
                  <c:v>2.75</c:v>
                </c:pt>
                <c:pt idx="16667">
                  <c:v>2</c:v>
                </c:pt>
                <c:pt idx="16668">
                  <c:v>2.75</c:v>
                </c:pt>
                <c:pt idx="16669">
                  <c:v>2.5</c:v>
                </c:pt>
                <c:pt idx="16670">
                  <c:v>2.75</c:v>
                </c:pt>
                <c:pt idx="16671">
                  <c:v>1.75</c:v>
                </c:pt>
                <c:pt idx="16672">
                  <c:v>1.75</c:v>
                </c:pt>
                <c:pt idx="16673">
                  <c:v>2.5</c:v>
                </c:pt>
                <c:pt idx="16674">
                  <c:v>2.25</c:v>
                </c:pt>
                <c:pt idx="16675">
                  <c:v>1.75</c:v>
                </c:pt>
                <c:pt idx="16676">
                  <c:v>1</c:v>
                </c:pt>
                <c:pt idx="16677">
                  <c:v>2.5</c:v>
                </c:pt>
                <c:pt idx="16678">
                  <c:v>1</c:v>
                </c:pt>
                <c:pt idx="16679">
                  <c:v>1.75</c:v>
                </c:pt>
                <c:pt idx="16680">
                  <c:v>1</c:v>
                </c:pt>
                <c:pt idx="16681">
                  <c:v>2.25</c:v>
                </c:pt>
                <c:pt idx="16682">
                  <c:v>1.5</c:v>
                </c:pt>
                <c:pt idx="16683">
                  <c:v>2.75</c:v>
                </c:pt>
                <c:pt idx="16684">
                  <c:v>1.75</c:v>
                </c:pt>
                <c:pt idx="16685">
                  <c:v>1</c:v>
                </c:pt>
                <c:pt idx="16686">
                  <c:v>1</c:v>
                </c:pt>
                <c:pt idx="16687">
                  <c:v>1</c:v>
                </c:pt>
                <c:pt idx="16688">
                  <c:v>2.5</c:v>
                </c:pt>
                <c:pt idx="16689">
                  <c:v>2.5</c:v>
                </c:pt>
                <c:pt idx="16690">
                  <c:v>1.75</c:v>
                </c:pt>
                <c:pt idx="16691">
                  <c:v>2.5</c:v>
                </c:pt>
                <c:pt idx="16692">
                  <c:v>2.25</c:v>
                </c:pt>
                <c:pt idx="16693">
                  <c:v>2</c:v>
                </c:pt>
                <c:pt idx="16694">
                  <c:v>2.25</c:v>
                </c:pt>
                <c:pt idx="16695">
                  <c:v>1.75</c:v>
                </c:pt>
                <c:pt idx="16696">
                  <c:v>2</c:v>
                </c:pt>
                <c:pt idx="16697">
                  <c:v>2.5</c:v>
                </c:pt>
                <c:pt idx="16698">
                  <c:v>1.75</c:v>
                </c:pt>
                <c:pt idx="16699">
                  <c:v>2</c:v>
                </c:pt>
                <c:pt idx="16700">
                  <c:v>1.5</c:v>
                </c:pt>
                <c:pt idx="16701">
                  <c:v>3</c:v>
                </c:pt>
                <c:pt idx="16702">
                  <c:v>2.25</c:v>
                </c:pt>
                <c:pt idx="16703">
                  <c:v>1</c:v>
                </c:pt>
                <c:pt idx="16704">
                  <c:v>2.5</c:v>
                </c:pt>
                <c:pt idx="16705">
                  <c:v>1.75</c:v>
                </c:pt>
                <c:pt idx="16706">
                  <c:v>1.5</c:v>
                </c:pt>
                <c:pt idx="16707">
                  <c:v>1</c:v>
                </c:pt>
                <c:pt idx="16708">
                  <c:v>2</c:v>
                </c:pt>
                <c:pt idx="16709">
                  <c:v>1.5</c:v>
                </c:pt>
                <c:pt idx="16710">
                  <c:v>2.75</c:v>
                </c:pt>
                <c:pt idx="16711">
                  <c:v>2.75</c:v>
                </c:pt>
                <c:pt idx="16712">
                  <c:v>3</c:v>
                </c:pt>
                <c:pt idx="16713">
                  <c:v>2.5</c:v>
                </c:pt>
                <c:pt idx="16714">
                  <c:v>1</c:v>
                </c:pt>
                <c:pt idx="16715">
                  <c:v>2</c:v>
                </c:pt>
                <c:pt idx="16716">
                  <c:v>1</c:v>
                </c:pt>
                <c:pt idx="16717">
                  <c:v>2.25</c:v>
                </c:pt>
                <c:pt idx="16718">
                  <c:v>2.5</c:v>
                </c:pt>
                <c:pt idx="16719">
                  <c:v>1</c:v>
                </c:pt>
                <c:pt idx="16720">
                  <c:v>4</c:v>
                </c:pt>
                <c:pt idx="16721">
                  <c:v>2.25</c:v>
                </c:pt>
                <c:pt idx="16722">
                  <c:v>2.5</c:v>
                </c:pt>
                <c:pt idx="16723">
                  <c:v>1</c:v>
                </c:pt>
                <c:pt idx="16724">
                  <c:v>2.5</c:v>
                </c:pt>
                <c:pt idx="16725">
                  <c:v>1</c:v>
                </c:pt>
                <c:pt idx="16726">
                  <c:v>2.5</c:v>
                </c:pt>
                <c:pt idx="16727">
                  <c:v>2.5</c:v>
                </c:pt>
                <c:pt idx="16728">
                  <c:v>2</c:v>
                </c:pt>
                <c:pt idx="16729">
                  <c:v>3.5</c:v>
                </c:pt>
                <c:pt idx="16730">
                  <c:v>1</c:v>
                </c:pt>
                <c:pt idx="16731">
                  <c:v>1.5</c:v>
                </c:pt>
                <c:pt idx="16732">
                  <c:v>1.75</c:v>
                </c:pt>
                <c:pt idx="16733">
                  <c:v>2.5</c:v>
                </c:pt>
                <c:pt idx="16734">
                  <c:v>2</c:v>
                </c:pt>
                <c:pt idx="16735">
                  <c:v>2.5</c:v>
                </c:pt>
                <c:pt idx="16736">
                  <c:v>3.5</c:v>
                </c:pt>
                <c:pt idx="16737">
                  <c:v>2</c:v>
                </c:pt>
                <c:pt idx="16738">
                  <c:v>1</c:v>
                </c:pt>
                <c:pt idx="16739">
                  <c:v>1.75</c:v>
                </c:pt>
                <c:pt idx="16740">
                  <c:v>2</c:v>
                </c:pt>
                <c:pt idx="16741">
                  <c:v>3.5</c:v>
                </c:pt>
                <c:pt idx="16742">
                  <c:v>1.5</c:v>
                </c:pt>
                <c:pt idx="16743">
                  <c:v>1.75</c:v>
                </c:pt>
                <c:pt idx="16744">
                  <c:v>2.5</c:v>
                </c:pt>
                <c:pt idx="16745">
                  <c:v>2</c:v>
                </c:pt>
                <c:pt idx="16746">
                  <c:v>1.75</c:v>
                </c:pt>
                <c:pt idx="16747">
                  <c:v>2</c:v>
                </c:pt>
                <c:pt idx="16748">
                  <c:v>2.5</c:v>
                </c:pt>
                <c:pt idx="16749">
                  <c:v>2.5</c:v>
                </c:pt>
                <c:pt idx="16750">
                  <c:v>2.75</c:v>
                </c:pt>
                <c:pt idx="16751">
                  <c:v>1</c:v>
                </c:pt>
                <c:pt idx="16752">
                  <c:v>1.75</c:v>
                </c:pt>
                <c:pt idx="16753">
                  <c:v>2.5</c:v>
                </c:pt>
                <c:pt idx="16754">
                  <c:v>1.75</c:v>
                </c:pt>
                <c:pt idx="16755">
                  <c:v>2.75</c:v>
                </c:pt>
                <c:pt idx="16756">
                  <c:v>3.5</c:v>
                </c:pt>
                <c:pt idx="16757">
                  <c:v>1</c:v>
                </c:pt>
                <c:pt idx="16758">
                  <c:v>2</c:v>
                </c:pt>
                <c:pt idx="16759">
                  <c:v>2.75</c:v>
                </c:pt>
                <c:pt idx="16760">
                  <c:v>2.25</c:v>
                </c:pt>
                <c:pt idx="16761">
                  <c:v>2.5</c:v>
                </c:pt>
                <c:pt idx="16762">
                  <c:v>3</c:v>
                </c:pt>
                <c:pt idx="16763">
                  <c:v>2.75</c:v>
                </c:pt>
                <c:pt idx="16764">
                  <c:v>1.75</c:v>
                </c:pt>
                <c:pt idx="16765">
                  <c:v>1.75</c:v>
                </c:pt>
                <c:pt idx="16766">
                  <c:v>2.25</c:v>
                </c:pt>
                <c:pt idx="16767">
                  <c:v>2</c:v>
                </c:pt>
                <c:pt idx="16768">
                  <c:v>2.25</c:v>
                </c:pt>
                <c:pt idx="16769">
                  <c:v>1.75</c:v>
                </c:pt>
                <c:pt idx="16770">
                  <c:v>2.5</c:v>
                </c:pt>
                <c:pt idx="16771">
                  <c:v>2.25</c:v>
                </c:pt>
                <c:pt idx="16772">
                  <c:v>1</c:v>
                </c:pt>
                <c:pt idx="16773">
                  <c:v>5.75</c:v>
                </c:pt>
                <c:pt idx="16774">
                  <c:v>1</c:v>
                </c:pt>
                <c:pt idx="16775">
                  <c:v>1</c:v>
                </c:pt>
                <c:pt idx="16776">
                  <c:v>2</c:v>
                </c:pt>
                <c:pt idx="16777">
                  <c:v>1</c:v>
                </c:pt>
                <c:pt idx="16778">
                  <c:v>3.5</c:v>
                </c:pt>
                <c:pt idx="16779">
                  <c:v>2.5</c:v>
                </c:pt>
                <c:pt idx="16780">
                  <c:v>1.5</c:v>
                </c:pt>
                <c:pt idx="16781">
                  <c:v>2.25</c:v>
                </c:pt>
                <c:pt idx="16782">
                  <c:v>1</c:v>
                </c:pt>
                <c:pt idx="16783">
                  <c:v>2.5</c:v>
                </c:pt>
                <c:pt idx="16784">
                  <c:v>1</c:v>
                </c:pt>
                <c:pt idx="16785">
                  <c:v>1.75</c:v>
                </c:pt>
                <c:pt idx="16786">
                  <c:v>2.25</c:v>
                </c:pt>
                <c:pt idx="16787">
                  <c:v>1.5</c:v>
                </c:pt>
                <c:pt idx="16788">
                  <c:v>1.75</c:v>
                </c:pt>
                <c:pt idx="16789">
                  <c:v>1.5</c:v>
                </c:pt>
                <c:pt idx="16790">
                  <c:v>2.5</c:v>
                </c:pt>
                <c:pt idx="16791">
                  <c:v>1.75</c:v>
                </c:pt>
                <c:pt idx="16792">
                  <c:v>2.5</c:v>
                </c:pt>
                <c:pt idx="16793">
                  <c:v>2.5</c:v>
                </c:pt>
                <c:pt idx="16794">
                  <c:v>2</c:v>
                </c:pt>
                <c:pt idx="16795">
                  <c:v>2.5</c:v>
                </c:pt>
                <c:pt idx="16796">
                  <c:v>1.75</c:v>
                </c:pt>
                <c:pt idx="16797">
                  <c:v>2.5</c:v>
                </c:pt>
                <c:pt idx="16798">
                  <c:v>1.75</c:v>
                </c:pt>
                <c:pt idx="16799">
                  <c:v>1</c:v>
                </c:pt>
                <c:pt idx="16800">
                  <c:v>1</c:v>
                </c:pt>
                <c:pt idx="16801">
                  <c:v>1</c:v>
                </c:pt>
                <c:pt idx="16802">
                  <c:v>2.5</c:v>
                </c:pt>
                <c:pt idx="16803">
                  <c:v>5.25</c:v>
                </c:pt>
                <c:pt idx="16804">
                  <c:v>3.5</c:v>
                </c:pt>
                <c:pt idx="16805">
                  <c:v>3.75</c:v>
                </c:pt>
                <c:pt idx="16806">
                  <c:v>1</c:v>
                </c:pt>
                <c:pt idx="16807">
                  <c:v>1.75</c:v>
                </c:pt>
                <c:pt idx="16808">
                  <c:v>2.25</c:v>
                </c:pt>
                <c:pt idx="16809">
                  <c:v>2.75</c:v>
                </c:pt>
                <c:pt idx="16810">
                  <c:v>2.5</c:v>
                </c:pt>
                <c:pt idx="16811">
                  <c:v>1</c:v>
                </c:pt>
                <c:pt idx="16812">
                  <c:v>1.75</c:v>
                </c:pt>
                <c:pt idx="16813">
                  <c:v>2</c:v>
                </c:pt>
                <c:pt idx="16814">
                  <c:v>1</c:v>
                </c:pt>
                <c:pt idx="16815">
                  <c:v>1</c:v>
                </c:pt>
                <c:pt idx="16816">
                  <c:v>2</c:v>
                </c:pt>
                <c:pt idx="16817">
                  <c:v>3.75</c:v>
                </c:pt>
                <c:pt idx="16818">
                  <c:v>1.5</c:v>
                </c:pt>
                <c:pt idx="16819">
                  <c:v>1</c:v>
                </c:pt>
                <c:pt idx="16820">
                  <c:v>1.75</c:v>
                </c:pt>
                <c:pt idx="16821">
                  <c:v>2.5</c:v>
                </c:pt>
                <c:pt idx="16822">
                  <c:v>2.75</c:v>
                </c:pt>
                <c:pt idx="16823">
                  <c:v>2.25</c:v>
                </c:pt>
                <c:pt idx="16824">
                  <c:v>1</c:v>
                </c:pt>
                <c:pt idx="16825">
                  <c:v>4.5</c:v>
                </c:pt>
                <c:pt idx="16826">
                  <c:v>2.25</c:v>
                </c:pt>
                <c:pt idx="16827">
                  <c:v>2.25</c:v>
                </c:pt>
                <c:pt idx="16828">
                  <c:v>1</c:v>
                </c:pt>
                <c:pt idx="16829">
                  <c:v>1</c:v>
                </c:pt>
                <c:pt idx="16830">
                  <c:v>2.25</c:v>
                </c:pt>
                <c:pt idx="16831">
                  <c:v>3.5</c:v>
                </c:pt>
                <c:pt idx="16832">
                  <c:v>1.75</c:v>
                </c:pt>
                <c:pt idx="16833">
                  <c:v>1.5</c:v>
                </c:pt>
                <c:pt idx="16834">
                  <c:v>1</c:v>
                </c:pt>
                <c:pt idx="16835">
                  <c:v>2.75</c:v>
                </c:pt>
                <c:pt idx="16836">
                  <c:v>2.25</c:v>
                </c:pt>
                <c:pt idx="16837">
                  <c:v>2.5</c:v>
                </c:pt>
                <c:pt idx="16838">
                  <c:v>1</c:v>
                </c:pt>
                <c:pt idx="16839">
                  <c:v>2.5</c:v>
                </c:pt>
                <c:pt idx="16840">
                  <c:v>1.25</c:v>
                </c:pt>
                <c:pt idx="16841">
                  <c:v>2.75</c:v>
                </c:pt>
                <c:pt idx="16842">
                  <c:v>0.75</c:v>
                </c:pt>
                <c:pt idx="16843">
                  <c:v>2.5</c:v>
                </c:pt>
                <c:pt idx="16844">
                  <c:v>4</c:v>
                </c:pt>
                <c:pt idx="16845">
                  <c:v>2.75</c:v>
                </c:pt>
                <c:pt idx="16846">
                  <c:v>1</c:v>
                </c:pt>
                <c:pt idx="16847">
                  <c:v>2.5</c:v>
                </c:pt>
                <c:pt idx="16848">
                  <c:v>1.75</c:v>
                </c:pt>
                <c:pt idx="16849">
                  <c:v>2.25</c:v>
                </c:pt>
                <c:pt idx="16850">
                  <c:v>2.5</c:v>
                </c:pt>
                <c:pt idx="16851">
                  <c:v>2.5</c:v>
                </c:pt>
                <c:pt idx="16852">
                  <c:v>1.5</c:v>
                </c:pt>
                <c:pt idx="16853">
                  <c:v>2.25</c:v>
                </c:pt>
                <c:pt idx="16854">
                  <c:v>2.75</c:v>
                </c:pt>
                <c:pt idx="16855">
                  <c:v>1.75</c:v>
                </c:pt>
                <c:pt idx="16856">
                  <c:v>1</c:v>
                </c:pt>
                <c:pt idx="16857">
                  <c:v>2</c:v>
                </c:pt>
                <c:pt idx="16858">
                  <c:v>2.5</c:v>
                </c:pt>
                <c:pt idx="16859">
                  <c:v>1.5</c:v>
                </c:pt>
                <c:pt idx="16860">
                  <c:v>2.5</c:v>
                </c:pt>
                <c:pt idx="16861">
                  <c:v>2</c:v>
                </c:pt>
                <c:pt idx="16862">
                  <c:v>3.5</c:v>
                </c:pt>
                <c:pt idx="16863">
                  <c:v>2.25</c:v>
                </c:pt>
                <c:pt idx="16864">
                  <c:v>1</c:v>
                </c:pt>
                <c:pt idx="16865">
                  <c:v>1.75</c:v>
                </c:pt>
                <c:pt idx="16866">
                  <c:v>1.5</c:v>
                </c:pt>
                <c:pt idx="16867">
                  <c:v>2.25</c:v>
                </c:pt>
                <c:pt idx="16868">
                  <c:v>2.5</c:v>
                </c:pt>
                <c:pt idx="16869">
                  <c:v>2</c:v>
                </c:pt>
                <c:pt idx="16870">
                  <c:v>2.5</c:v>
                </c:pt>
                <c:pt idx="16871">
                  <c:v>2.25</c:v>
                </c:pt>
                <c:pt idx="16872">
                  <c:v>2.25</c:v>
                </c:pt>
                <c:pt idx="16873">
                  <c:v>1.5</c:v>
                </c:pt>
                <c:pt idx="16874">
                  <c:v>2.5</c:v>
                </c:pt>
                <c:pt idx="16875">
                  <c:v>1</c:v>
                </c:pt>
                <c:pt idx="16876">
                  <c:v>1</c:v>
                </c:pt>
                <c:pt idx="16877">
                  <c:v>3.25</c:v>
                </c:pt>
                <c:pt idx="16878">
                  <c:v>2.5</c:v>
                </c:pt>
                <c:pt idx="16879">
                  <c:v>1.75</c:v>
                </c:pt>
                <c:pt idx="16880">
                  <c:v>2.5</c:v>
                </c:pt>
                <c:pt idx="16881">
                  <c:v>1</c:v>
                </c:pt>
                <c:pt idx="16882">
                  <c:v>2.25</c:v>
                </c:pt>
                <c:pt idx="16883">
                  <c:v>2.5</c:v>
                </c:pt>
                <c:pt idx="16884">
                  <c:v>2.5</c:v>
                </c:pt>
                <c:pt idx="16885">
                  <c:v>2.25</c:v>
                </c:pt>
                <c:pt idx="16886">
                  <c:v>2</c:v>
                </c:pt>
                <c:pt idx="16887">
                  <c:v>3.5</c:v>
                </c:pt>
                <c:pt idx="16888">
                  <c:v>4</c:v>
                </c:pt>
                <c:pt idx="16889">
                  <c:v>2</c:v>
                </c:pt>
                <c:pt idx="16890">
                  <c:v>1.5</c:v>
                </c:pt>
                <c:pt idx="16891">
                  <c:v>2.5</c:v>
                </c:pt>
                <c:pt idx="16892">
                  <c:v>1</c:v>
                </c:pt>
                <c:pt idx="16893">
                  <c:v>1</c:v>
                </c:pt>
                <c:pt idx="16894">
                  <c:v>3.5</c:v>
                </c:pt>
                <c:pt idx="16895">
                  <c:v>2.5</c:v>
                </c:pt>
                <c:pt idx="16896">
                  <c:v>2.5</c:v>
                </c:pt>
                <c:pt idx="16897">
                  <c:v>3.25</c:v>
                </c:pt>
                <c:pt idx="16898">
                  <c:v>2.5</c:v>
                </c:pt>
                <c:pt idx="16899">
                  <c:v>3</c:v>
                </c:pt>
                <c:pt idx="16900">
                  <c:v>1</c:v>
                </c:pt>
                <c:pt idx="16901">
                  <c:v>1</c:v>
                </c:pt>
                <c:pt idx="16902">
                  <c:v>2.5</c:v>
                </c:pt>
                <c:pt idx="16903">
                  <c:v>2</c:v>
                </c:pt>
                <c:pt idx="16904">
                  <c:v>1</c:v>
                </c:pt>
                <c:pt idx="16905">
                  <c:v>1.5</c:v>
                </c:pt>
                <c:pt idx="16906">
                  <c:v>1</c:v>
                </c:pt>
                <c:pt idx="16907">
                  <c:v>1</c:v>
                </c:pt>
                <c:pt idx="16908">
                  <c:v>1.75</c:v>
                </c:pt>
                <c:pt idx="16909">
                  <c:v>2.5</c:v>
                </c:pt>
                <c:pt idx="16910">
                  <c:v>3</c:v>
                </c:pt>
                <c:pt idx="16911">
                  <c:v>2.5</c:v>
                </c:pt>
                <c:pt idx="16912">
                  <c:v>3.25</c:v>
                </c:pt>
                <c:pt idx="16913">
                  <c:v>2.5</c:v>
                </c:pt>
                <c:pt idx="16914">
                  <c:v>1.75</c:v>
                </c:pt>
                <c:pt idx="16915">
                  <c:v>1</c:v>
                </c:pt>
                <c:pt idx="16916">
                  <c:v>2.5</c:v>
                </c:pt>
                <c:pt idx="16917">
                  <c:v>2.25</c:v>
                </c:pt>
                <c:pt idx="16918">
                  <c:v>2.25</c:v>
                </c:pt>
                <c:pt idx="16919">
                  <c:v>3</c:v>
                </c:pt>
                <c:pt idx="16920">
                  <c:v>1</c:v>
                </c:pt>
                <c:pt idx="16921">
                  <c:v>1</c:v>
                </c:pt>
                <c:pt idx="16922">
                  <c:v>1.75</c:v>
                </c:pt>
                <c:pt idx="16923">
                  <c:v>2.5</c:v>
                </c:pt>
                <c:pt idx="16924">
                  <c:v>1</c:v>
                </c:pt>
                <c:pt idx="16925">
                  <c:v>1</c:v>
                </c:pt>
                <c:pt idx="16926">
                  <c:v>1.75</c:v>
                </c:pt>
                <c:pt idx="16927">
                  <c:v>2.5</c:v>
                </c:pt>
                <c:pt idx="16928">
                  <c:v>3.25</c:v>
                </c:pt>
                <c:pt idx="16929">
                  <c:v>2.5</c:v>
                </c:pt>
                <c:pt idx="16930">
                  <c:v>2.25</c:v>
                </c:pt>
                <c:pt idx="16931">
                  <c:v>2.5</c:v>
                </c:pt>
                <c:pt idx="16932">
                  <c:v>1</c:v>
                </c:pt>
                <c:pt idx="16933">
                  <c:v>2.25</c:v>
                </c:pt>
                <c:pt idx="16934">
                  <c:v>2.25</c:v>
                </c:pt>
                <c:pt idx="16935">
                  <c:v>1.75</c:v>
                </c:pt>
                <c:pt idx="16936">
                  <c:v>2</c:v>
                </c:pt>
                <c:pt idx="16937">
                  <c:v>2</c:v>
                </c:pt>
                <c:pt idx="16938">
                  <c:v>2</c:v>
                </c:pt>
                <c:pt idx="16939">
                  <c:v>1.5</c:v>
                </c:pt>
                <c:pt idx="16940">
                  <c:v>1.5</c:v>
                </c:pt>
                <c:pt idx="16941">
                  <c:v>1</c:v>
                </c:pt>
                <c:pt idx="16942">
                  <c:v>1</c:v>
                </c:pt>
                <c:pt idx="16943">
                  <c:v>3.5</c:v>
                </c:pt>
                <c:pt idx="16944">
                  <c:v>2.5</c:v>
                </c:pt>
                <c:pt idx="16945">
                  <c:v>2.5</c:v>
                </c:pt>
                <c:pt idx="16946">
                  <c:v>1.75</c:v>
                </c:pt>
                <c:pt idx="16947">
                  <c:v>2</c:v>
                </c:pt>
                <c:pt idx="16948">
                  <c:v>2.5</c:v>
                </c:pt>
                <c:pt idx="16949">
                  <c:v>1</c:v>
                </c:pt>
                <c:pt idx="16950">
                  <c:v>2.5</c:v>
                </c:pt>
                <c:pt idx="16951">
                  <c:v>2.25</c:v>
                </c:pt>
                <c:pt idx="16952">
                  <c:v>1</c:v>
                </c:pt>
                <c:pt idx="16953">
                  <c:v>1.5</c:v>
                </c:pt>
                <c:pt idx="16954">
                  <c:v>2.5</c:v>
                </c:pt>
                <c:pt idx="16955">
                  <c:v>1.5</c:v>
                </c:pt>
                <c:pt idx="16956">
                  <c:v>3.5</c:v>
                </c:pt>
                <c:pt idx="16957">
                  <c:v>2.5</c:v>
                </c:pt>
                <c:pt idx="16958">
                  <c:v>1</c:v>
                </c:pt>
                <c:pt idx="16959">
                  <c:v>2.25</c:v>
                </c:pt>
                <c:pt idx="16960">
                  <c:v>2.5</c:v>
                </c:pt>
                <c:pt idx="16961">
                  <c:v>1.75</c:v>
                </c:pt>
                <c:pt idx="16962">
                  <c:v>1</c:v>
                </c:pt>
                <c:pt idx="16963">
                  <c:v>2.5</c:v>
                </c:pt>
                <c:pt idx="16964">
                  <c:v>1</c:v>
                </c:pt>
                <c:pt idx="16965">
                  <c:v>1.75</c:v>
                </c:pt>
                <c:pt idx="16966">
                  <c:v>2.5</c:v>
                </c:pt>
                <c:pt idx="16967">
                  <c:v>1.75</c:v>
                </c:pt>
                <c:pt idx="16968">
                  <c:v>1.5</c:v>
                </c:pt>
                <c:pt idx="16969">
                  <c:v>5.25</c:v>
                </c:pt>
                <c:pt idx="16970">
                  <c:v>2.25</c:v>
                </c:pt>
                <c:pt idx="16971">
                  <c:v>1.75</c:v>
                </c:pt>
                <c:pt idx="16972">
                  <c:v>1.75</c:v>
                </c:pt>
                <c:pt idx="16973">
                  <c:v>3</c:v>
                </c:pt>
                <c:pt idx="16974">
                  <c:v>2.5</c:v>
                </c:pt>
                <c:pt idx="16975">
                  <c:v>1.5</c:v>
                </c:pt>
                <c:pt idx="16976">
                  <c:v>2.25</c:v>
                </c:pt>
                <c:pt idx="16977">
                  <c:v>1.75</c:v>
                </c:pt>
                <c:pt idx="16978">
                  <c:v>2.5</c:v>
                </c:pt>
                <c:pt idx="16979">
                  <c:v>1</c:v>
                </c:pt>
                <c:pt idx="16980">
                  <c:v>2.25</c:v>
                </c:pt>
                <c:pt idx="16981">
                  <c:v>0.75</c:v>
                </c:pt>
                <c:pt idx="16982">
                  <c:v>1.75</c:v>
                </c:pt>
                <c:pt idx="16983">
                  <c:v>2</c:v>
                </c:pt>
                <c:pt idx="16984">
                  <c:v>2.5</c:v>
                </c:pt>
                <c:pt idx="16985">
                  <c:v>1.75</c:v>
                </c:pt>
                <c:pt idx="16986">
                  <c:v>2</c:v>
                </c:pt>
                <c:pt idx="16987">
                  <c:v>2.5</c:v>
                </c:pt>
                <c:pt idx="16988">
                  <c:v>2.25</c:v>
                </c:pt>
                <c:pt idx="16989">
                  <c:v>2.25</c:v>
                </c:pt>
                <c:pt idx="16990">
                  <c:v>1.5</c:v>
                </c:pt>
                <c:pt idx="16991">
                  <c:v>2.75</c:v>
                </c:pt>
                <c:pt idx="16992">
                  <c:v>1.5</c:v>
                </c:pt>
                <c:pt idx="16993">
                  <c:v>2.5</c:v>
                </c:pt>
                <c:pt idx="16994">
                  <c:v>1.75</c:v>
                </c:pt>
                <c:pt idx="16995">
                  <c:v>1.75</c:v>
                </c:pt>
                <c:pt idx="16996">
                  <c:v>2</c:v>
                </c:pt>
                <c:pt idx="16997">
                  <c:v>2.75</c:v>
                </c:pt>
                <c:pt idx="16998">
                  <c:v>1</c:v>
                </c:pt>
                <c:pt idx="16999">
                  <c:v>1</c:v>
                </c:pt>
                <c:pt idx="17000">
                  <c:v>2.25</c:v>
                </c:pt>
                <c:pt idx="17001">
                  <c:v>4.5</c:v>
                </c:pt>
                <c:pt idx="17002">
                  <c:v>2.5</c:v>
                </c:pt>
                <c:pt idx="17003">
                  <c:v>2.5</c:v>
                </c:pt>
                <c:pt idx="17004">
                  <c:v>1</c:v>
                </c:pt>
                <c:pt idx="17005">
                  <c:v>2.5</c:v>
                </c:pt>
                <c:pt idx="17006">
                  <c:v>1.75</c:v>
                </c:pt>
                <c:pt idx="17007">
                  <c:v>1.75</c:v>
                </c:pt>
                <c:pt idx="17008">
                  <c:v>2.5</c:v>
                </c:pt>
                <c:pt idx="17009">
                  <c:v>1</c:v>
                </c:pt>
                <c:pt idx="17010">
                  <c:v>2</c:v>
                </c:pt>
                <c:pt idx="17011">
                  <c:v>2.25</c:v>
                </c:pt>
                <c:pt idx="17012">
                  <c:v>2.5</c:v>
                </c:pt>
                <c:pt idx="17013">
                  <c:v>3.25</c:v>
                </c:pt>
                <c:pt idx="17014">
                  <c:v>2.25</c:v>
                </c:pt>
                <c:pt idx="17015">
                  <c:v>1.75</c:v>
                </c:pt>
                <c:pt idx="17016">
                  <c:v>2.5</c:v>
                </c:pt>
                <c:pt idx="17017">
                  <c:v>1</c:v>
                </c:pt>
                <c:pt idx="17018">
                  <c:v>2.5</c:v>
                </c:pt>
                <c:pt idx="17019">
                  <c:v>1.5</c:v>
                </c:pt>
                <c:pt idx="17020">
                  <c:v>2.25</c:v>
                </c:pt>
                <c:pt idx="17021">
                  <c:v>2</c:v>
                </c:pt>
                <c:pt idx="17022">
                  <c:v>2</c:v>
                </c:pt>
                <c:pt idx="17023">
                  <c:v>1.75</c:v>
                </c:pt>
                <c:pt idx="17024">
                  <c:v>2</c:v>
                </c:pt>
                <c:pt idx="17025">
                  <c:v>2.25</c:v>
                </c:pt>
                <c:pt idx="17026">
                  <c:v>2.25</c:v>
                </c:pt>
                <c:pt idx="17027">
                  <c:v>2</c:v>
                </c:pt>
                <c:pt idx="17028">
                  <c:v>1</c:v>
                </c:pt>
                <c:pt idx="17029">
                  <c:v>2.5</c:v>
                </c:pt>
                <c:pt idx="17030">
                  <c:v>2.5</c:v>
                </c:pt>
                <c:pt idx="17031">
                  <c:v>1.75</c:v>
                </c:pt>
                <c:pt idx="17032">
                  <c:v>1</c:v>
                </c:pt>
                <c:pt idx="17033">
                  <c:v>1</c:v>
                </c:pt>
                <c:pt idx="17034">
                  <c:v>2</c:v>
                </c:pt>
                <c:pt idx="17035">
                  <c:v>2.25</c:v>
                </c:pt>
                <c:pt idx="17036">
                  <c:v>3.25</c:v>
                </c:pt>
                <c:pt idx="17037">
                  <c:v>2.5</c:v>
                </c:pt>
                <c:pt idx="17038">
                  <c:v>2.5</c:v>
                </c:pt>
                <c:pt idx="17039">
                  <c:v>2</c:v>
                </c:pt>
                <c:pt idx="17040">
                  <c:v>1.5</c:v>
                </c:pt>
                <c:pt idx="17041">
                  <c:v>1.5</c:v>
                </c:pt>
                <c:pt idx="17042">
                  <c:v>1.75</c:v>
                </c:pt>
                <c:pt idx="17043">
                  <c:v>2.5</c:v>
                </c:pt>
                <c:pt idx="17044">
                  <c:v>2.5</c:v>
                </c:pt>
                <c:pt idx="17045">
                  <c:v>2.25</c:v>
                </c:pt>
                <c:pt idx="17046">
                  <c:v>3</c:v>
                </c:pt>
                <c:pt idx="17047">
                  <c:v>2</c:v>
                </c:pt>
                <c:pt idx="17048">
                  <c:v>1</c:v>
                </c:pt>
                <c:pt idx="17049">
                  <c:v>2.5</c:v>
                </c:pt>
                <c:pt idx="17050">
                  <c:v>1.75</c:v>
                </c:pt>
                <c:pt idx="17051">
                  <c:v>1.5</c:v>
                </c:pt>
                <c:pt idx="17052">
                  <c:v>1</c:v>
                </c:pt>
                <c:pt idx="17053">
                  <c:v>2.5</c:v>
                </c:pt>
                <c:pt idx="17054">
                  <c:v>2.5</c:v>
                </c:pt>
                <c:pt idx="17055">
                  <c:v>2.75</c:v>
                </c:pt>
                <c:pt idx="17056">
                  <c:v>1.75</c:v>
                </c:pt>
                <c:pt idx="17057">
                  <c:v>2.25</c:v>
                </c:pt>
                <c:pt idx="17058">
                  <c:v>1.75</c:v>
                </c:pt>
                <c:pt idx="17059">
                  <c:v>2.5</c:v>
                </c:pt>
                <c:pt idx="17060">
                  <c:v>2.75</c:v>
                </c:pt>
                <c:pt idx="17061">
                  <c:v>2.5</c:v>
                </c:pt>
                <c:pt idx="17062">
                  <c:v>2.5</c:v>
                </c:pt>
                <c:pt idx="17063">
                  <c:v>1</c:v>
                </c:pt>
                <c:pt idx="17064">
                  <c:v>2.25</c:v>
                </c:pt>
                <c:pt idx="17065">
                  <c:v>1</c:v>
                </c:pt>
                <c:pt idx="17066">
                  <c:v>1.5</c:v>
                </c:pt>
                <c:pt idx="17067">
                  <c:v>1.5</c:v>
                </c:pt>
                <c:pt idx="17068">
                  <c:v>2</c:v>
                </c:pt>
                <c:pt idx="17069">
                  <c:v>1.75</c:v>
                </c:pt>
                <c:pt idx="17070">
                  <c:v>1.75</c:v>
                </c:pt>
                <c:pt idx="17071">
                  <c:v>1.75</c:v>
                </c:pt>
                <c:pt idx="17072">
                  <c:v>2.5</c:v>
                </c:pt>
                <c:pt idx="17073">
                  <c:v>1.5</c:v>
                </c:pt>
                <c:pt idx="17074">
                  <c:v>1.75</c:v>
                </c:pt>
                <c:pt idx="17075">
                  <c:v>2.5</c:v>
                </c:pt>
                <c:pt idx="17076">
                  <c:v>2.5</c:v>
                </c:pt>
                <c:pt idx="17077">
                  <c:v>1.5</c:v>
                </c:pt>
                <c:pt idx="17078">
                  <c:v>1</c:v>
                </c:pt>
                <c:pt idx="17079">
                  <c:v>2.25</c:v>
                </c:pt>
                <c:pt idx="17080">
                  <c:v>1.75</c:v>
                </c:pt>
                <c:pt idx="17081">
                  <c:v>1.75</c:v>
                </c:pt>
                <c:pt idx="17082">
                  <c:v>1</c:v>
                </c:pt>
                <c:pt idx="17083">
                  <c:v>1.75</c:v>
                </c:pt>
                <c:pt idx="17084">
                  <c:v>2.25</c:v>
                </c:pt>
                <c:pt idx="17085">
                  <c:v>1.75</c:v>
                </c:pt>
                <c:pt idx="17086">
                  <c:v>2.5</c:v>
                </c:pt>
                <c:pt idx="17087">
                  <c:v>3.25</c:v>
                </c:pt>
                <c:pt idx="17088">
                  <c:v>2.5</c:v>
                </c:pt>
                <c:pt idx="17089">
                  <c:v>2.25</c:v>
                </c:pt>
                <c:pt idx="17090">
                  <c:v>2.5</c:v>
                </c:pt>
                <c:pt idx="17091">
                  <c:v>1</c:v>
                </c:pt>
                <c:pt idx="17092">
                  <c:v>2.75</c:v>
                </c:pt>
                <c:pt idx="17093">
                  <c:v>2.75</c:v>
                </c:pt>
                <c:pt idx="17094">
                  <c:v>2.5</c:v>
                </c:pt>
                <c:pt idx="17095">
                  <c:v>3.25</c:v>
                </c:pt>
                <c:pt idx="17096">
                  <c:v>1</c:v>
                </c:pt>
                <c:pt idx="17097">
                  <c:v>2.75</c:v>
                </c:pt>
                <c:pt idx="17098">
                  <c:v>2</c:v>
                </c:pt>
                <c:pt idx="17099">
                  <c:v>2.75</c:v>
                </c:pt>
                <c:pt idx="17100">
                  <c:v>1</c:v>
                </c:pt>
                <c:pt idx="17101">
                  <c:v>1</c:v>
                </c:pt>
                <c:pt idx="17102">
                  <c:v>1</c:v>
                </c:pt>
                <c:pt idx="17103">
                  <c:v>2.5</c:v>
                </c:pt>
                <c:pt idx="17104">
                  <c:v>1.5</c:v>
                </c:pt>
                <c:pt idx="17105">
                  <c:v>3</c:v>
                </c:pt>
                <c:pt idx="17106">
                  <c:v>1.75</c:v>
                </c:pt>
                <c:pt idx="17107">
                  <c:v>1.5</c:v>
                </c:pt>
                <c:pt idx="17108">
                  <c:v>1.75</c:v>
                </c:pt>
                <c:pt idx="17109">
                  <c:v>2.5</c:v>
                </c:pt>
                <c:pt idx="17110">
                  <c:v>2.5</c:v>
                </c:pt>
                <c:pt idx="17111">
                  <c:v>1.75</c:v>
                </c:pt>
                <c:pt idx="17112">
                  <c:v>3.25</c:v>
                </c:pt>
                <c:pt idx="17113">
                  <c:v>1.75</c:v>
                </c:pt>
                <c:pt idx="17114">
                  <c:v>2.75</c:v>
                </c:pt>
                <c:pt idx="17115">
                  <c:v>1</c:v>
                </c:pt>
                <c:pt idx="17116">
                  <c:v>1.5</c:v>
                </c:pt>
                <c:pt idx="17117">
                  <c:v>1.75</c:v>
                </c:pt>
                <c:pt idx="17118">
                  <c:v>3.5</c:v>
                </c:pt>
                <c:pt idx="17119">
                  <c:v>1</c:v>
                </c:pt>
                <c:pt idx="17120">
                  <c:v>2.25</c:v>
                </c:pt>
                <c:pt idx="17121">
                  <c:v>2</c:v>
                </c:pt>
                <c:pt idx="17122">
                  <c:v>4</c:v>
                </c:pt>
                <c:pt idx="17123">
                  <c:v>1</c:v>
                </c:pt>
                <c:pt idx="17124">
                  <c:v>2.5</c:v>
                </c:pt>
                <c:pt idx="17125">
                  <c:v>1.75</c:v>
                </c:pt>
                <c:pt idx="17126">
                  <c:v>1.5</c:v>
                </c:pt>
                <c:pt idx="17127">
                  <c:v>2.5</c:v>
                </c:pt>
                <c:pt idx="17128">
                  <c:v>1</c:v>
                </c:pt>
                <c:pt idx="17129">
                  <c:v>2.25</c:v>
                </c:pt>
                <c:pt idx="17130">
                  <c:v>1</c:v>
                </c:pt>
                <c:pt idx="17131">
                  <c:v>3</c:v>
                </c:pt>
                <c:pt idx="17132">
                  <c:v>2.5</c:v>
                </c:pt>
                <c:pt idx="17133">
                  <c:v>1.75</c:v>
                </c:pt>
                <c:pt idx="17134">
                  <c:v>1.75</c:v>
                </c:pt>
                <c:pt idx="17135">
                  <c:v>1</c:v>
                </c:pt>
                <c:pt idx="17136">
                  <c:v>2.25</c:v>
                </c:pt>
                <c:pt idx="17137">
                  <c:v>3.25</c:v>
                </c:pt>
                <c:pt idx="17138">
                  <c:v>1</c:v>
                </c:pt>
                <c:pt idx="17139">
                  <c:v>2.5</c:v>
                </c:pt>
                <c:pt idx="17140">
                  <c:v>2.5</c:v>
                </c:pt>
                <c:pt idx="17141">
                  <c:v>1.75</c:v>
                </c:pt>
                <c:pt idx="17142">
                  <c:v>3.5</c:v>
                </c:pt>
                <c:pt idx="17143">
                  <c:v>2.25</c:v>
                </c:pt>
                <c:pt idx="17144">
                  <c:v>1.5</c:v>
                </c:pt>
                <c:pt idx="17145">
                  <c:v>2</c:v>
                </c:pt>
                <c:pt idx="17146">
                  <c:v>2</c:v>
                </c:pt>
                <c:pt idx="17147">
                  <c:v>2.75</c:v>
                </c:pt>
                <c:pt idx="17148">
                  <c:v>2.25</c:v>
                </c:pt>
                <c:pt idx="17149">
                  <c:v>2.25</c:v>
                </c:pt>
                <c:pt idx="17150">
                  <c:v>2.5</c:v>
                </c:pt>
                <c:pt idx="17151">
                  <c:v>3.75</c:v>
                </c:pt>
                <c:pt idx="17152">
                  <c:v>2.5</c:v>
                </c:pt>
                <c:pt idx="17153">
                  <c:v>2.5</c:v>
                </c:pt>
                <c:pt idx="17154">
                  <c:v>1</c:v>
                </c:pt>
                <c:pt idx="17155">
                  <c:v>2.5</c:v>
                </c:pt>
                <c:pt idx="17156">
                  <c:v>1.75</c:v>
                </c:pt>
                <c:pt idx="17157">
                  <c:v>1</c:v>
                </c:pt>
                <c:pt idx="17158">
                  <c:v>2.25</c:v>
                </c:pt>
                <c:pt idx="17159">
                  <c:v>2.75</c:v>
                </c:pt>
                <c:pt idx="17160">
                  <c:v>3.25</c:v>
                </c:pt>
                <c:pt idx="17161">
                  <c:v>2.5</c:v>
                </c:pt>
                <c:pt idx="17162">
                  <c:v>2</c:v>
                </c:pt>
                <c:pt idx="17163">
                  <c:v>1</c:v>
                </c:pt>
                <c:pt idx="17164">
                  <c:v>3</c:v>
                </c:pt>
                <c:pt idx="17165">
                  <c:v>2.5</c:v>
                </c:pt>
                <c:pt idx="17166">
                  <c:v>1</c:v>
                </c:pt>
                <c:pt idx="17167">
                  <c:v>2.5</c:v>
                </c:pt>
                <c:pt idx="17168">
                  <c:v>2</c:v>
                </c:pt>
                <c:pt idx="17169">
                  <c:v>1.75</c:v>
                </c:pt>
                <c:pt idx="17170">
                  <c:v>2</c:v>
                </c:pt>
                <c:pt idx="17171">
                  <c:v>2.5</c:v>
                </c:pt>
                <c:pt idx="17172">
                  <c:v>1</c:v>
                </c:pt>
                <c:pt idx="17173">
                  <c:v>3</c:v>
                </c:pt>
                <c:pt idx="17174">
                  <c:v>1</c:v>
                </c:pt>
                <c:pt idx="17175">
                  <c:v>1.75</c:v>
                </c:pt>
                <c:pt idx="17176">
                  <c:v>2.25</c:v>
                </c:pt>
                <c:pt idx="17177">
                  <c:v>2.75</c:v>
                </c:pt>
                <c:pt idx="17178">
                  <c:v>2.5</c:v>
                </c:pt>
                <c:pt idx="17179">
                  <c:v>2.5</c:v>
                </c:pt>
                <c:pt idx="17180">
                  <c:v>3.5</c:v>
                </c:pt>
                <c:pt idx="17181">
                  <c:v>1.5</c:v>
                </c:pt>
                <c:pt idx="17182">
                  <c:v>2</c:v>
                </c:pt>
                <c:pt idx="17183">
                  <c:v>2.5</c:v>
                </c:pt>
                <c:pt idx="17184">
                  <c:v>2.5</c:v>
                </c:pt>
                <c:pt idx="17185">
                  <c:v>1.5</c:v>
                </c:pt>
                <c:pt idx="17186">
                  <c:v>2.5</c:v>
                </c:pt>
                <c:pt idx="17187">
                  <c:v>2.5</c:v>
                </c:pt>
                <c:pt idx="17188">
                  <c:v>2.25</c:v>
                </c:pt>
                <c:pt idx="17189">
                  <c:v>2.25</c:v>
                </c:pt>
                <c:pt idx="17190">
                  <c:v>1</c:v>
                </c:pt>
                <c:pt idx="17191">
                  <c:v>3.5</c:v>
                </c:pt>
                <c:pt idx="17192">
                  <c:v>1</c:v>
                </c:pt>
                <c:pt idx="17193">
                  <c:v>1.75</c:v>
                </c:pt>
                <c:pt idx="17194">
                  <c:v>1</c:v>
                </c:pt>
                <c:pt idx="17195">
                  <c:v>2.25</c:v>
                </c:pt>
                <c:pt idx="17196">
                  <c:v>1</c:v>
                </c:pt>
                <c:pt idx="17197">
                  <c:v>1</c:v>
                </c:pt>
                <c:pt idx="17198">
                  <c:v>2</c:v>
                </c:pt>
                <c:pt idx="17199">
                  <c:v>1</c:v>
                </c:pt>
                <c:pt idx="17200">
                  <c:v>4.25</c:v>
                </c:pt>
                <c:pt idx="17201">
                  <c:v>2.25</c:v>
                </c:pt>
                <c:pt idx="17202">
                  <c:v>1.75</c:v>
                </c:pt>
                <c:pt idx="17203">
                  <c:v>3.25</c:v>
                </c:pt>
                <c:pt idx="17204">
                  <c:v>2.75</c:v>
                </c:pt>
                <c:pt idx="17205">
                  <c:v>2.75</c:v>
                </c:pt>
                <c:pt idx="17206">
                  <c:v>2.5</c:v>
                </c:pt>
                <c:pt idx="17207">
                  <c:v>2.5</c:v>
                </c:pt>
                <c:pt idx="17208">
                  <c:v>1.75</c:v>
                </c:pt>
                <c:pt idx="17209">
                  <c:v>2.75</c:v>
                </c:pt>
                <c:pt idx="17210">
                  <c:v>2.5</c:v>
                </c:pt>
                <c:pt idx="17211">
                  <c:v>2</c:v>
                </c:pt>
                <c:pt idx="17212">
                  <c:v>2.5</c:v>
                </c:pt>
                <c:pt idx="17213">
                  <c:v>1.75</c:v>
                </c:pt>
                <c:pt idx="17214">
                  <c:v>1.75</c:v>
                </c:pt>
                <c:pt idx="17215">
                  <c:v>1.75</c:v>
                </c:pt>
                <c:pt idx="17216">
                  <c:v>1.75</c:v>
                </c:pt>
                <c:pt idx="17217">
                  <c:v>2.5</c:v>
                </c:pt>
                <c:pt idx="17218">
                  <c:v>2</c:v>
                </c:pt>
                <c:pt idx="17219">
                  <c:v>1.75</c:v>
                </c:pt>
                <c:pt idx="17220">
                  <c:v>1</c:v>
                </c:pt>
                <c:pt idx="17221">
                  <c:v>2.25</c:v>
                </c:pt>
                <c:pt idx="17222">
                  <c:v>2.5</c:v>
                </c:pt>
                <c:pt idx="17223">
                  <c:v>2.5</c:v>
                </c:pt>
                <c:pt idx="17224">
                  <c:v>2.5</c:v>
                </c:pt>
                <c:pt idx="17225">
                  <c:v>2.5</c:v>
                </c:pt>
                <c:pt idx="17226">
                  <c:v>2.25</c:v>
                </c:pt>
                <c:pt idx="17227">
                  <c:v>1.5</c:v>
                </c:pt>
                <c:pt idx="17228">
                  <c:v>2.75</c:v>
                </c:pt>
                <c:pt idx="17229">
                  <c:v>2.5</c:v>
                </c:pt>
                <c:pt idx="17230">
                  <c:v>2.75</c:v>
                </c:pt>
                <c:pt idx="17231">
                  <c:v>1.75</c:v>
                </c:pt>
                <c:pt idx="17232">
                  <c:v>1.75</c:v>
                </c:pt>
                <c:pt idx="17233">
                  <c:v>1</c:v>
                </c:pt>
                <c:pt idx="17234">
                  <c:v>2.75</c:v>
                </c:pt>
                <c:pt idx="17235">
                  <c:v>3.5</c:v>
                </c:pt>
                <c:pt idx="17236">
                  <c:v>1</c:v>
                </c:pt>
                <c:pt idx="17237">
                  <c:v>1</c:v>
                </c:pt>
                <c:pt idx="17238">
                  <c:v>2</c:v>
                </c:pt>
                <c:pt idx="17239">
                  <c:v>2.25</c:v>
                </c:pt>
                <c:pt idx="17240">
                  <c:v>1.5</c:v>
                </c:pt>
                <c:pt idx="17241">
                  <c:v>1</c:v>
                </c:pt>
                <c:pt idx="17242">
                  <c:v>2.5</c:v>
                </c:pt>
                <c:pt idx="17243">
                  <c:v>1.75</c:v>
                </c:pt>
                <c:pt idx="17244">
                  <c:v>2.5</c:v>
                </c:pt>
                <c:pt idx="17245">
                  <c:v>4</c:v>
                </c:pt>
                <c:pt idx="17246">
                  <c:v>2.5</c:v>
                </c:pt>
                <c:pt idx="17247">
                  <c:v>3.5</c:v>
                </c:pt>
                <c:pt idx="17248">
                  <c:v>2.25</c:v>
                </c:pt>
                <c:pt idx="17249">
                  <c:v>3.5</c:v>
                </c:pt>
                <c:pt idx="17250">
                  <c:v>2.5</c:v>
                </c:pt>
                <c:pt idx="17251">
                  <c:v>2.5</c:v>
                </c:pt>
                <c:pt idx="17252">
                  <c:v>2.5</c:v>
                </c:pt>
                <c:pt idx="17253">
                  <c:v>1</c:v>
                </c:pt>
                <c:pt idx="17254">
                  <c:v>1.5</c:v>
                </c:pt>
                <c:pt idx="17255">
                  <c:v>2</c:v>
                </c:pt>
                <c:pt idx="17256">
                  <c:v>2.25</c:v>
                </c:pt>
                <c:pt idx="17257">
                  <c:v>2.5</c:v>
                </c:pt>
                <c:pt idx="17258">
                  <c:v>1</c:v>
                </c:pt>
                <c:pt idx="17259">
                  <c:v>2.5</c:v>
                </c:pt>
                <c:pt idx="17260">
                  <c:v>2.25</c:v>
                </c:pt>
                <c:pt idx="17261">
                  <c:v>2.75</c:v>
                </c:pt>
                <c:pt idx="17262">
                  <c:v>1.75</c:v>
                </c:pt>
                <c:pt idx="17263">
                  <c:v>2.5</c:v>
                </c:pt>
                <c:pt idx="17264">
                  <c:v>1.75</c:v>
                </c:pt>
                <c:pt idx="17265">
                  <c:v>2.5</c:v>
                </c:pt>
                <c:pt idx="17266">
                  <c:v>2.5</c:v>
                </c:pt>
                <c:pt idx="17267">
                  <c:v>1.75</c:v>
                </c:pt>
                <c:pt idx="17268">
                  <c:v>1.75</c:v>
                </c:pt>
                <c:pt idx="17269">
                  <c:v>2.5</c:v>
                </c:pt>
                <c:pt idx="17270">
                  <c:v>1.75</c:v>
                </c:pt>
                <c:pt idx="17271">
                  <c:v>1.75</c:v>
                </c:pt>
                <c:pt idx="17272">
                  <c:v>1</c:v>
                </c:pt>
                <c:pt idx="17273">
                  <c:v>1.75</c:v>
                </c:pt>
                <c:pt idx="17274">
                  <c:v>1.75</c:v>
                </c:pt>
                <c:pt idx="17275">
                  <c:v>1.75</c:v>
                </c:pt>
                <c:pt idx="17276">
                  <c:v>3</c:v>
                </c:pt>
                <c:pt idx="17277">
                  <c:v>1.75</c:v>
                </c:pt>
                <c:pt idx="17278">
                  <c:v>2</c:v>
                </c:pt>
                <c:pt idx="17279">
                  <c:v>1</c:v>
                </c:pt>
                <c:pt idx="17280">
                  <c:v>2.5</c:v>
                </c:pt>
                <c:pt idx="17281">
                  <c:v>2.5</c:v>
                </c:pt>
                <c:pt idx="17282">
                  <c:v>2.5</c:v>
                </c:pt>
                <c:pt idx="17283">
                  <c:v>1</c:v>
                </c:pt>
                <c:pt idx="17284">
                  <c:v>2.5</c:v>
                </c:pt>
                <c:pt idx="17285">
                  <c:v>2.5</c:v>
                </c:pt>
                <c:pt idx="17286">
                  <c:v>2.5</c:v>
                </c:pt>
                <c:pt idx="17287">
                  <c:v>2</c:v>
                </c:pt>
                <c:pt idx="17288">
                  <c:v>4.25</c:v>
                </c:pt>
                <c:pt idx="17289">
                  <c:v>4.5</c:v>
                </c:pt>
                <c:pt idx="17290">
                  <c:v>2.5</c:v>
                </c:pt>
                <c:pt idx="17291">
                  <c:v>2.5</c:v>
                </c:pt>
                <c:pt idx="17292">
                  <c:v>2.5</c:v>
                </c:pt>
                <c:pt idx="17293">
                  <c:v>1.75</c:v>
                </c:pt>
                <c:pt idx="17294">
                  <c:v>2.75</c:v>
                </c:pt>
                <c:pt idx="17295">
                  <c:v>2.25</c:v>
                </c:pt>
                <c:pt idx="17296">
                  <c:v>1</c:v>
                </c:pt>
                <c:pt idx="17297">
                  <c:v>1</c:v>
                </c:pt>
                <c:pt idx="17298">
                  <c:v>2.5</c:v>
                </c:pt>
                <c:pt idx="17299">
                  <c:v>1</c:v>
                </c:pt>
                <c:pt idx="17300">
                  <c:v>1</c:v>
                </c:pt>
                <c:pt idx="17301">
                  <c:v>2</c:v>
                </c:pt>
                <c:pt idx="17302">
                  <c:v>1</c:v>
                </c:pt>
                <c:pt idx="17303">
                  <c:v>1.5</c:v>
                </c:pt>
                <c:pt idx="17304">
                  <c:v>1</c:v>
                </c:pt>
                <c:pt idx="17305">
                  <c:v>2.5</c:v>
                </c:pt>
                <c:pt idx="17306">
                  <c:v>2.75</c:v>
                </c:pt>
                <c:pt idx="17307">
                  <c:v>1.75</c:v>
                </c:pt>
                <c:pt idx="17308">
                  <c:v>2.5</c:v>
                </c:pt>
                <c:pt idx="17309">
                  <c:v>1.75</c:v>
                </c:pt>
                <c:pt idx="17310">
                  <c:v>2.25</c:v>
                </c:pt>
                <c:pt idx="17311">
                  <c:v>2</c:v>
                </c:pt>
                <c:pt idx="17312">
                  <c:v>2.5</c:v>
                </c:pt>
                <c:pt idx="17313">
                  <c:v>2.5</c:v>
                </c:pt>
                <c:pt idx="17314">
                  <c:v>1</c:v>
                </c:pt>
                <c:pt idx="17315">
                  <c:v>1</c:v>
                </c:pt>
                <c:pt idx="17316">
                  <c:v>2.5</c:v>
                </c:pt>
                <c:pt idx="17317">
                  <c:v>2.5</c:v>
                </c:pt>
                <c:pt idx="17318">
                  <c:v>1.75</c:v>
                </c:pt>
                <c:pt idx="17319">
                  <c:v>1</c:v>
                </c:pt>
                <c:pt idx="17320">
                  <c:v>3</c:v>
                </c:pt>
                <c:pt idx="17321">
                  <c:v>2</c:v>
                </c:pt>
                <c:pt idx="17322">
                  <c:v>2.75</c:v>
                </c:pt>
                <c:pt idx="17323">
                  <c:v>2.5</c:v>
                </c:pt>
                <c:pt idx="17324">
                  <c:v>2.5</c:v>
                </c:pt>
                <c:pt idx="17325">
                  <c:v>1.75</c:v>
                </c:pt>
                <c:pt idx="17326">
                  <c:v>1</c:v>
                </c:pt>
                <c:pt idx="17327">
                  <c:v>3</c:v>
                </c:pt>
                <c:pt idx="17328">
                  <c:v>3</c:v>
                </c:pt>
                <c:pt idx="17329">
                  <c:v>1</c:v>
                </c:pt>
                <c:pt idx="17330">
                  <c:v>1</c:v>
                </c:pt>
                <c:pt idx="17331">
                  <c:v>2.5</c:v>
                </c:pt>
                <c:pt idx="17332">
                  <c:v>2.75</c:v>
                </c:pt>
                <c:pt idx="17333">
                  <c:v>2.25</c:v>
                </c:pt>
                <c:pt idx="17334">
                  <c:v>2.5</c:v>
                </c:pt>
                <c:pt idx="17335">
                  <c:v>2.75</c:v>
                </c:pt>
                <c:pt idx="17336">
                  <c:v>3.5</c:v>
                </c:pt>
                <c:pt idx="17337">
                  <c:v>1.75</c:v>
                </c:pt>
                <c:pt idx="17338">
                  <c:v>1.5</c:v>
                </c:pt>
                <c:pt idx="17339">
                  <c:v>2.5</c:v>
                </c:pt>
                <c:pt idx="17340">
                  <c:v>1</c:v>
                </c:pt>
                <c:pt idx="17341">
                  <c:v>4</c:v>
                </c:pt>
                <c:pt idx="17342">
                  <c:v>1.5</c:v>
                </c:pt>
                <c:pt idx="17343">
                  <c:v>1.75</c:v>
                </c:pt>
                <c:pt idx="17344">
                  <c:v>2.5</c:v>
                </c:pt>
                <c:pt idx="17345">
                  <c:v>2.75</c:v>
                </c:pt>
                <c:pt idx="17346">
                  <c:v>3</c:v>
                </c:pt>
                <c:pt idx="17347">
                  <c:v>2.75</c:v>
                </c:pt>
                <c:pt idx="17348">
                  <c:v>1</c:v>
                </c:pt>
                <c:pt idx="17349">
                  <c:v>1.75</c:v>
                </c:pt>
                <c:pt idx="17350">
                  <c:v>3</c:v>
                </c:pt>
                <c:pt idx="17351">
                  <c:v>1.75</c:v>
                </c:pt>
                <c:pt idx="17352">
                  <c:v>1</c:v>
                </c:pt>
                <c:pt idx="17353">
                  <c:v>2.5</c:v>
                </c:pt>
                <c:pt idx="17354">
                  <c:v>2.75</c:v>
                </c:pt>
                <c:pt idx="17355">
                  <c:v>2.5</c:v>
                </c:pt>
                <c:pt idx="17356">
                  <c:v>3</c:v>
                </c:pt>
                <c:pt idx="17357">
                  <c:v>1</c:v>
                </c:pt>
                <c:pt idx="17358">
                  <c:v>2.5</c:v>
                </c:pt>
                <c:pt idx="17359">
                  <c:v>2.75</c:v>
                </c:pt>
                <c:pt idx="17360">
                  <c:v>1.75</c:v>
                </c:pt>
                <c:pt idx="17361">
                  <c:v>2.5</c:v>
                </c:pt>
                <c:pt idx="17362">
                  <c:v>2.5</c:v>
                </c:pt>
                <c:pt idx="17363">
                  <c:v>1</c:v>
                </c:pt>
                <c:pt idx="17364">
                  <c:v>2.5</c:v>
                </c:pt>
                <c:pt idx="17365">
                  <c:v>1.5</c:v>
                </c:pt>
                <c:pt idx="17366">
                  <c:v>2.5</c:v>
                </c:pt>
                <c:pt idx="17367">
                  <c:v>1</c:v>
                </c:pt>
                <c:pt idx="17368">
                  <c:v>1.75</c:v>
                </c:pt>
                <c:pt idx="17369">
                  <c:v>2.5</c:v>
                </c:pt>
                <c:pt idx="17370">
                  <c:v>3</c:v>
                </c:pt>
                <c:pt idx="17371">
                  <c:v>2.5</c:v>
                </c:pt>
                <c:pt idx="17372">
                  <c:v>3</c:v>
                </c:pt>
                <c:pt idx="17373">
                  <c:v>2.25</c:v>
                </c:pt>
                <c:pt idx="17374">
                  <c:v>2.25</c:v>
                </c:pt>
                <c:pt idx="17375">
                  <c:v>2.25</c:v>
                </c:pt>
                <c:pt idx="17376">
                  <c:v>2.5</c:v>
                </c:pt>
                <c:pt idx="17377">
                  <c:v>1</c:v>
                </c:pt>
                <c:pt idx="17378">
                  <c:v>1</c:v>
                </c:pt>
                <c:pt idx="17379">
                  <c:v>2</c:v>
                </c:pt>
                <c:pt idx="17380">
                  <c:v>2.5</c:v>
                </c:pt>
                <c:pt idx="17381">
                  <c:v>2.25</c:v>
                </c:pt>
                <c:pt idx="17382">
                  <c:v>2.25</c:v>
                </c:pt>
                <c:pt idx="17383">
                  <c:v>1</c:v>
                </c:pt>
                <c:pt idx="17384">
                  <c:v>1.5</c:v>
                </c:pt>
                <c:pt idx="17385">
                  <c:v>1.75</c:v>
                </c:pt>
                <c:pt idx="17386">
                  <c:v>2.25</c:v>
                </c:pt>
                <c:pt idx="17387">
                  <c:v>1</c:v>
                </c:pt>
                <c:pt idx="17388">
                  <c:v>2.5</c:v>
                </c:pt>
                <c:pt idx="17389">
                  <c:v>2.5</c:v>
                </c:pt>
                <c:pt idx="17390">
                  <c:v>1.75</c:v>
                </c:pt>
                <c:pt idx="17391">
                  <c:v>3</c:v>
                </c:pt>
                <c:pt idx="17392">
                  <c:v>1</c:v>
                </c:pt>
                <c:pt idx="17393">
                  <c:v>2</c:v>
                </c:pt>
                <c:pt idx="17394">
                  <c:v>0.75</c:v>
                </c:pt>
                <c:pt idx="17395">
                  <c:v>3</c:v>
                </c:pt>
                <c:pt idx="17396">
                  <c:v>2.25</c:v>
                </c:pt>
                <c:pt idx="17397">
                  <c:v>1.75</c:v>
                </c:pt>
                <c:pt idx="17398">
                  <c:v>2.25</c:v>
                </c:pt>
                <c:pt idx="17399">
                  <c:v>1</c:v>
                </c:pt>
                <c:pt idx="17400">
                  <c:v>1.75</c:v>
                </c:pt>
                <c:pt idx="17401">
                  <c:v>4.25</c:v>
                </c:pt>
                <c:pt idx="17402">
                  <c:v>2</c:v>
                </c:pt>
                <c:pt idx="17403">
                  <c:v>1.5</c:v>
                </c:pt>
                <c:pt idx="17404">
                  <c:v>1</c:v>
                </c:pt>
                <c:pt idx="17405">
                  <c:v>2.25</c:v>
                </c:pt>
                <c:pt idx="17406">
                  <c:v>2.5</c:v>
                </c:pt>
                <c:pt idx="17407">
                  <c:v>3.25</c:v>
                </c:pt>
                <c:pt idx="17408">
                  <c:v>2.5</c:v>
                </c:pt>
                <c:pt idx="17409">
                  <c:v>1</c:v>
                </c:pt>
                <c:pt idx="17410">
                  <c:v>2.5</c:v>
                </c:pt>
                <c:pt idx="17411">
                  <c:v>2.25</c:v>
                </c:pt>
                <c:pt idx="17412">
                  <c:v>3</c:v>
                </c:pt>
                <c:pt idx="17413">
                  <c:v>2.75</c:v>
                </c:pt>
                <c:pt idx="17414">
                  <c:v>2.5</c:v>
                </c:pt>
                <c:pt idx="17415">
                  <c:v>1.5</c:v>
                </c:pt>
                <c:pt idx="17416">
                  <c:v>1</c:v>
                </c:pt>
                <c:pt idx="17417">
                  <c:v>2.75</c:v>
                </c:pt>
                <c:pt idx="17418">
                  <c:v>1</c:v>
                </c:pt>
                <c:pt idx="17419">
                  <c:v>1</c:v>
                </c:pt>
                <c:pt idx="17420">
                  <c:v>1</c:v>
                </c:pt>
                <c:pt idx="17421">
                  <c:v>1</c:v>
                </c:pt>
                <c:pt idx="17422">
                  <c:v>2.75</c:v>
                </c:pt>
                <c:pt idx="17423">
                  <c:v>2</c:v>
                </c:pt>
                <c:pt idx="17424">
                  <c:v>1</c:v>
                </c:pt>
                <c:pt idx="17425">
                  <c:v>1</c:v>
                </c:pt>
                <c:pt idx="17426">
                  <c:v>2.5</c:v>
                </c:pt>
                <c:pt idx="17427">
                  <c:v>1.75</c:v>
                </c:pt>
                <c:pt idx="17428">
                  <c:v>1.5</c:v>
                </c:pt>
                <c:pt idx="17429">
                  <c:v>3</c:v>
                </c:pt>
                <c:pt idx="17430">
                  <c:v>2.5</c:v>
                </c:pt>
                <c:pt idx="17431">
                  <c:v>3.25</c:v>
                </c:pt>
                <c:pt idx="17432">
                  <c:v>1.75</c:v>
                </c:pt>
                <c:pt idx="17433">
                  <c:v>2</c:v>
                </c:pt>
                <c:pt idx="17434">
                  <c:v>2.5</c:v>
                </c:pt>
                <c:pt idx="17435">
                  <c:v>2.5</c:v>
                </c:pt>
                <c:pt idx="17436">
                  <c:v>1.5</c:v>
                </c:pt>
                <c:pt idx="17437">
                  <c:v>1.75</c:v>
                </c:pt>
                <c:pt idx="17438">
                  <c:v>1</c:v>
                </c:pt>
                <c:pt idx="17439">
                  <c:v>2.25</c:v>
                </c:pt>
                <c:pt idx="17440">
                  <c:v>2.5</c:v>
                </c:pt>
                <c:pt idx="17441">
                  <c:v>2.5</c:v>
                </c:pt>
                <c:pt idx="17442">
                  <c:v>2.5</c:v>
                </c:pt>
                <c:pt idx="17443">
                  <c:v>2.5</c:v>
                </c:pt>
                <c:pt idx="17444">
                  <c:v>3</c:v>
                </c:pt>
                <c:pt idx="17445">
                  <c:v>3</c:v>
                </c:pt>
                <c:pt idx="17446">
                  <c:v>1</c:v>
                </c:pt>
                <c:pt idx="17447">
                  <c:v>1.75</c:v>
                </c:pt>
                <c:pt idx="17448">
                  <c:v>1.75</c:v>
                </c:pt>
                <c:pt idx="17449">
                  <c:v>2.5</c:v>
                </c:pt>
                <c:pt idx="17450">
                  <c:v>3</c:v>
                </c:pt>
                <c:pt idx="17451">
                  <c:v>2.5</c:v>
                </c:pt>
                <c:pt idx="17452">
                  <c:v>2.5</c:v>
                </c:pt>
                <c:pt idx="17453">
                  <c:v>3</c:v>
                </c:pt>
                <c:pt idx="17454">
                  <c:v>2.25</c:v>
                </c:pt>
                <c:pt idx="17455">
                  <c:v>2.25</c:v>
                </c:pt>
                <c:pt idx="17456">
                  <c:v>1.75</c:v>
                </c:pt>
                <c:pt idx="17457">
                  <c:v>2.5</c:v>
                </c:pt>
                <c:pt idx="17458">
                  <c:v>2.75</c:v>
                </c:pt>
                <c:pt idx="17459">
                  <c:v>4</c:v>
                </c:pt>
                <c:pt idx="17460">
                  <c:v>1</c:v>
                </c:pt>
                <c:pt idx="17461">
                  <c:v>1.75</c:v>
                </c:pt>
                <c:pt idx="17462">
                  <c:v>3.25</c:v>
                </c:pt>
                <c:pt idx="17463">
                  <c:v>2.5</c:v>
                </c:pt>
                <c:pt idx="17464">
                  <c:v>1.75</c:v>
                </c:pt>
                <c:pt idx="17465">
                  <c:v>2.5</c:v>
                </c:pt>
                <c:pt idx="17466">
                  <c:v>2</c:v>
                </c:pt>
                <c:pt idx="17467">
                  <c:v>2.5</c:v>
                </c:pt>
                <c:pt idx="17468">
                  <c:v>1</c:v>
                </c:pt>
                <c:pt idx="17469">
                  <c:v>2.5</c:v>
                </c:pt>
                <c:pt idx="17470">
                  <c:v>3</c:v>
                </c:pt>
                <c:pt idx="17471">
                  <c:v>4.25</c:v>
                </c:pt>
                <c:pt idx="17472">
                  <c:v>2.5</c:v>
                </c:pt>
                <c:pt idx="17473">
                  <c:v>2.5</c:v>
                </c:pt>
                <c:pt idx="17474">
                  <c:v>2.5</c:v>
                </c:pt>
                <c:pt idx="17475">
                  <c:v>1.75</c:v>
                </c:pt>
                <c:pt idx="17476">
                  <c:v>1.75</c:v>
                </c:pt>
                <c:pt idx="17477">
                  <c:v>1</c:v>
                </c:pt>
                <c:pt idx="17478">
                  <c:v>2.5</c:v>
                </c:pt>
                <c:pt idx="17479">
                  <c:v>1</c:v>
                </c:pt>
                <c:pt idx="17480">
                  <c:v>1.75</c:v>
                </c:pt>
                <c:pt idx="17481">
                  <c:v>1.75</c:v>
                </c:pt>
                <c:pt idx="17482">
                  <c:v>1.75</c:v>
                </c:pt>
                <c:pt idx="17483">
                  <c:v>1.75</c:v>
                </c:pt>
                <c:pt idx="17484">
                  <c:v>1</c:v>
                </c:pt>
                <c:pt idx="17485">
                  <c:v>2.5</c:v>
                </c:pt>
                <c:pt idx="17486">
                  <c:v>2</c:v>
                </c:pt>
                <c:pt idx="17487">
                  <c:v>1.75</c:v>
                </c:pt>
                <c:pt idx="17488">
                  <c:v>2.5</c:v>
                </c:pt>
                <c:pt idx="17489">
                  <c:v>2.5</c:v>
                </c:pt>
                <c:pt idx="17490">
                  <c:v>1</c:v>
                </c:pt>
                <c:pt idx="17491">
                  <c:v>1</c:v>
                </c:pt>
                <c:pt idx="17492">
                  <c:v>2</c:v>
                </c:pt>
                <c:pt idx="17493">
                  <c:v>2</c:v>
                </c:pt>
                <c:pt idx="17494">
                  <c:v>3</c:v>
                </c:pt>
                <c:pt idx="17495">
                  <c:v>1</c:v>
                </c:pt>
                <c:pt idx="17496">
                  <c:v>2</c:v>
                </c:pt>
                <c:pt idx="17497">
                  <c:v>1.5</c:v>
                </c:pt>
                <c:pt idx="17498">
                  <c:v>3.5</c:v>
                </c:pt>
                <c:pt idx="17499">
                  <c:v>1</c:v>
                </c:pt>
                <c:pt idx="17500">
                  <c:v>1</c:v>
                </c:pt>
                <c:pt idx="17501">
                  <c:v>2.5</c:v>
                </c:pt>
                <c:pt idx="17502">
                  <c:v>2.5</c:v>
                </c:pt>
                <c:pt idx="17503">
                  <c:v>2</c:v>
                </c:pt>
                <c:pt idx="17504">
                  <c:v>1</c:v>
                </c:pt>
                <c:pt idx="17505">
                  <c:v>2.5</c:v>
                </c:pt>
                <c:pt idx="17506">
                  <c:v>2.5</c:v>
                </c:pt>
                <c:pt idx="17507">
                  <c:v>2.5</c:v>
                </c:pt>
                <c:pt idx="17508">
                  <c:v>3</c:v>
                </c:pt>
                <c:pt idx="17509">
                  <c:v>1</c:v>
                </c:pt>
                <c:pt idx="17510">
                  <c:v>2</c:v>
                </c:pt>
                <c:pt idx="17511">
                  <c:v>2</c:v>
                </c:pt>
                <c:pt idx="17512">
                  <c:v>2</c:v>
                </c:pt>
                <c:pt idx="17513">
                  <c:v>4.5</c:v>
                </c:pt>
                <c:pt idx="17514">
                  <c:v>1.75</c:v>
                </c:pt>
                <c:pt idx="17515">
                  <c:v>1.75</c:v>
                </c:pt>
                <c:pt idx="17516">
                  <c:v>2.5</c:v>
                </c:pt>
                <c:pt idx="17517">
                  <c:v>1.75</c:v>
                </c:pt>
                <c:pt idx="17518">
                  <c:v>1</c:v>
                </c:pt>
                <c:pt idx="17519">
                  <c:v>1</c:v>
                </c:pt>
                <c:pt idx="17520">
                  <c:v>2</c:v>
                </c:pt>
                <c:pt idx="17521">
                  <c:v>2.5</c:v>
                </c:pt>
                <c:pt idx="17522">
                  <c:v>1</c:v>
                </c:pt>
                <c:pt idx="17523">
                  <c:v>1</c:v>
                </c:pt>
                <c:pt idx="17524">
                  <c:v>1</c:v>
                </c:pt>
                <c:pt idx="17525">
                  <c:v>1.75</c:v>
                </c:pt>
                <c:pt idx="17526">
                  <c:v>1.75</c:v>
                </c:pt>
                <c:pt idx="17527">
                  <c:v>1.75</c:v>
                </c:pt>
                <c:pt idx="17528">
                  <c:v>1</c:v>
                </c:pt>
                <c:pt idx="17529">
                  <c:v>2.5</c:v>
                </c:pt>
                <c:pt idx="17530">
                  <c:v>2</c:v>
                </c:pt>
                <c:pt idx="17531">
                  <c:v>1.5</c:v>
                </c:pt>
                <c:pt idx="17532">
                  <c:v>2.25</c:v>
                </c:pt>
                <c:pt idx="17533">
                  <c:v>1.5</c:v>
                </c:pt>
                <c:pt idx="17534">
                  <c:v>1.75</c:v>
                </c:pt>
                <c:pt idx="17535">
                  <c:v>2.25</c:v>
                </c:pt>
                <c:pt idx="17536">
                  <c:v>1.75</c:v>
                </c:pt>
                <c:pt idx="17537">
                  <c:v>2.5</c:v>
                </c:pt>
                <c:pt idx="17538">
                  <c:v>1.75</c:v>
                </c:pt>
                <c:pt idx="17539">
                  <c:v>2.5</c:v>
                </c:pt>
                <c:pt idx="17540">
                  <c:v>2</c:v>
                </c:pt>
                <c:pt idx="17541">
                  <c:v>2.75</c:v>
                </c:pt>
                <c:pt idx="17542">
                  <c:v>1.75</c:v>
                </c:pt>
                <c:pt idx="17543">
                  <c:v>1.75</c:v>
                </c:pt>
                <c:pt idx="17544">
                  <c:v>1.5</c:v>
                </c:pt>
                <c:pt idx="17545">
                  <c:v>2.25</c:v>
                </c:pt>
                <c:pt idx="17546">
                  <c:v>2.5</c:v>
                </c:pt>
                <c:pt idx="17547">
                  <c:v>2.5</c:v>
                </c:pt>
                <c:pt idx="17548">
                  <c:v>2.75</c:v>
                </c:pt>
                <c:pt idx="17549">
                  <c:v>1.75</c:v>
                </c:pt>
                <c:pt idx="17550">
                  <c:v>1.5</c:v>
                </c:pt>
                <c:pt idx="17551">
                  <c:v>2.25</c:v>
                </c:pt>
                <c:pt idx="17552">
                  <c:v>2.5</c:v>
                </c:pt>
                <c:pt idx="17553">
                  <c:v>2.5</c:v>
                </c:pt>
                <c:pt idx="17554">
                  <c:v>1.75</c:v>
                </c:pt>
                <c:pt idx="17555">
                  <c:v>2</c:v>
                </c:pt>
                <c:pt idx="17556">
                  <c:v>3</c:v>
                </c:pt>
                <c:pt idx="17557">
                  <c:v>1.5</c:v>
                </c:pt>
                <c:pt idx="17558">
                  <c:v>3.25</c:v>
                </c:pt>
                <c:pt idx="17559">
                  <c:v>2</c:v>
                </c:pt>
                <c:pt idx="17560">
                  <c:v>3</c:v>
                </c:pt>
                <c:pt idx="17561">
                  <c:v>3.5</c:v>
                </c:pt>
                <c:pt idx="17562">
                  <c:v>1</c:v>
                </c:pt>
                <c:pt idx="17563">
                  <c:v>3</c:v>
                </c:pt>
                <c:pt idx="17564">
                  <c:v>1.75</c:v>
                </c:pt>
                <c:pt idx="17565">
                  <c:v>3</c:v>
                </c:pt>
                <c:pt idx="17566">
                  <c:v>3</c:v>
                </c:pt>
                <c:pt idx="17567">
                  <c:v>2.25</c:v>
                </c:pt>
                <c:pt idx="17568">
                  <c:v>3</c:v>
                </c:pt>
                <c:pt idx="17569">
                  <c:v>2.5</c:v>
                </c:pt>
                <c:pt idx="17570">
                  <c:v>2.5</c:v>
                </c:pt>
                <c:pt idx="17571">
                  <c:v>1</c:v>
                </c:pt>
                <c:pt idx="17572">
                  <c:v>2.5</c:v>
                </c:pt>
                <c:pt idx="17573">
                  <c:v>1</c:v>
                </c:pt>
                <c:pt idx="17574">
                  <c:v>1.75</c:v>
                </c:pt>
                <c:pt idx="17575">
                  <c:v>2.5</c:v>
                </c:pt>
                <c:pt idx="17576">
                  <c:v>1</c:v>
                </c:pt>
                <c:pt idx="17577">
                  <c:v>2.5</c:v>
                </c:pt>
                <c:pt idx="17578">
                  <c:v>2.5</c:v>
                </c:pt>
                <c:pt idx="17579">
                  <c:v>2.25</c:v>
                </c:pt>
                <c:pt idx="17580">
                  <c:v>1</c:v>
                </c:pt>
                <c:pt idx="17581">
                  <c:v>1</c:v>
                </c:pt>
                <c:pt idx="17582">
                  <c:v>2</c:v>
                </c:pt>
                <c:pt idx="17583">
                  <c:v>1</c:v>
                </c:pt>
                <c:pt idx="17584">
                  <c:v>1</c:v>
                </c:pt>
                <c:pt idx="17585">
                  <c:v>3</c:v>
                </c:pt>
                <c:pt idx="17586">
                  <c:v>2.5</c:v>
                </c:pt>
                <c:pt idx="17587">
                  <c:v>1</c:v>
                </c:pt>
                <c:pt idx="17588">
                  <c:v>3.75</c:v>
                </c:pt>
                <c:pt idx="17589">
                  <c:v>1</c:v>
                </c:pt>
                <c:pt idx="17590">
                  <c:v>2</c:v>
                </c:pt>
                <c:pt idx="17591">
                  <c:v>1</c:v>
                </c:pt>
                <c:pt idx="17592">
                  <c:v>1</c:v>
                </c:pt>
                <c:pt idx="17593">
                  <c:v>2.5</c:v>
                </c:pt>
                <c:pt idx="17594">
                  <c:v>1.75</c:v>
                </c:pt>
                <c:pt idx="17595">
                  <c:v>2</c:v>
                </c:pt>
                <c:pt idx="17596">
                  <c:v>3.25</c:v>
                </c:pt>
                <c:pt idx="17597">
                  <c:v>1.75</c:v>
                </c:pt>
                <c:pt idx="17598">
                  <c:v>1</c:v>
                </c:pt>
                <c:pt idx="17599">
                  <c:v>1</c:v>
                </c:pt>
                <c:pt idx="17600">
                  <c:v>4.25</c:v>
                </c:pt>
                <c:pt idx="17601">
                  <c:v>2.75</c:v>
                </c:pt>
                <c:pt idx="17602">
                  <c:v>1</c:v>
                </c:pt>
                <c:pt idx="17603">
                  <c:v>1</c:v>
                </c:pt>
                <c:pt idx="17604">
                  <c:v>1</c:v>
                </c:pt>
                <c:pt idx="17605">
                  <c:v>1</c:v>
                </c:pt>
                <c:pt idx="17606">
                  <c:v>2.5</c:v>
                </c:pt>
                <c:pt idx="17607">
                  <c:v>2</c:v>
                </c:pt>
                <c:pt idx="17608">
                  <c:v>2.75</c:v>
                </c:pt>
                <c:pt idx="17609">
                  <c:v>2.5</c:v>
                </c:pt>
                <c:pt idx="17610">
                  <c:v>2</c:v>
                </c:pt>
                <c:pt idx="17611">
                  <c:v>1.75</c:v>
                </c:pt>
                <c:pt idx="17612">
                  <c:v>2</c:v>
                </c:pt>
                <c:pt idx="17613">
                  <c:v>1.75</c:v>
                </c:pt>
                <c:pt idx="17614">
                  <c:v>1</c:v>
                </c:pt>
                <c:pt idx="17615">
                  <c:v>2.5</c:v>
                </c:pt>
                <c:pt idx="17616">
                  <c:v>1</c:v>
                </c:pt>
                <c:pt idx="17617">
                  <c:v>1.75</c:v>
                </c:pt>
                <c:pt idx="17618">
                  <c:v>2.25</c:v>
                </c:pt>
                <c:pt idx="17619">
                  <c:v>2.5</c:v>
                </c:pt>
                <c:pt idx="17620">
                  <c:v>1</c:v>
                </c:pt>
                <c:pt idx="17621">
                  <c:v>1</c:v>
                </c:pt>
                <c:pt idx="17622">
                  <c:v>1.5</c:v>
                </c:pt>
                <c:pt idx="17623">
                  <c:v>1</c:v>
                </c:pt>
                <c:pt idx="17624">
                  <c:v>2.5</c:v>
                </c:pt>
                <c:pt idx="17625">
                  <c:v>1.5</c:v>
                </c:pt>
                <c:pt idx="17626">
                  <c:v>1.75</c:v>
                </c:pt>
                <c:pt idx="17627">
                  <c:v>2.5</c:v>
                </c:pt>
                <c:pt idx="17628">
                  <c:v>2.5</c:v>
                </c:pt>
                <c:pt idx="17629">
                  <c:v>2.75</c:v>
                </c:pt>
                <c:pt idx="17630">
                  <c:v>2</c:v>
                </c:pt>
                <c:pt idx="17631">
                  <c:v>1</c:v>
                </c:pt>
                <c:pt idx="17632">
                  <c:v>2.5</c:v>
                </c:pt>
                <c:pt idx="17633">
                  <c:v>2</c:v>
                </c:pt>
                <c:pt idx="17634">
                  <c:v>1</c:v>
                </c:pt>
                <c:pt idx="17635">
                  <c:v>1</c:v>
                </c:pt>
                <c:pt idx="17636">
                  <c:v>1.75</c:v>
                </c:pt>
                <c:pt idx="17637">
                  <c:v>2.5</c:v>
                </c:pt>
                <c:pt idx="17638">
                  <c:v>2.75</c:v>
                </c:pt>
                <c:pt idx="17639">
                  <c:v>2</c:v>
                </c:pt>
                <c:pt idx="17640">
                  <c:v>3</c:v>
                </c:pt>
                <c:pt idx="17641">
                  <c:v>1</c:v>
                </c:pt>
                <c:pt idx="17642">
                  <c:v>1</c:v>
                </c:pt>
                <c:pt idx="17643">
                  <c:v>1.75</c:v>
                </c:pt>
                <c:pt idx="17644">
                  <c:v>1.5</c:v>
                </c:pt>
                <c:pt idx="17645">
                  <c:v>1</c:v>
                </c:pt>
                <c:pt idx="17646">
                  <c:v>1</c:v>
                </c:pt>
                <c:pt idx="17647">
                  <c:v>4</c:v>
                </c:pt>
                <c:pt idx="17648">
                  <c:v>2.5</c:v>
                </c:pt>
                <c:pt idx="17649">
                  <c:v>3.25</c:v>
                </c:pt>
                <c:pt idx="17650">
                  <c:v>2.5</c:v>
                </c:pt>
                <c:pt idx="17651">
                  <c:v>2.25</c:v>
                </c:pt>
                <c:pt idx="17652">
                  <c:v>3</c:v>
                </c:pt>
                <c:pt idx="17653">
                  <c:v>2</c:v>
                </c:pt>
                <c:pt idx="17654">
                  <c:v>1.75</c:v>
                </c:pt>
                <c:pt idx="17655">
                  <c:v>2.5</c:v>
                </c:pt>
                <c:pt idx="17656">
                  <c:v>2.5</c:v>
                </c:pt>
                <c:pt idx="17657">
                  <c:v>2.5</c:v>
                </c:pt>
                <c:pt idx="17658">
                  <c:v>2.25</c:v>
                </c:pt>
                <c:pt idx="17659">
                  <c:v>1</c:v>
                </c:pt>
                <c:pt idx="17660">
                  <c:v>2.75</c:v>
                </c:pt>
                <c:pt idx="17661">
                  <c:v>2</c:v>
                </c:pt>
                <c:pt idx="17662">
                  <c:v>1</c:v>
                </c:pt>
                <c:pt idx="17663">
                  <c:v>3</c:v>
                </c:pt>
                <c:pt idx="17664">
                  <c:v>2.75</c:v>
                </c:pt>
                <c:pt idx="17665">
                  <c:v>2.5</c:v>
                </c:pt>
                <c:pt idx="17666">
                  <c:v>3</c:v>
                </c:pt>
                <c:pt idx="17667">
                  <c:v>2.25</c:v>
                </c:pt>
                <c:pt idx="17668">
                  <c:v>2</c:v>
                </c:pt>
                <c:pt idx="17669">
                  <c:v>2.25</c:v>
                </c:pt>
                <c:pt idx="17670">
                  <c:v>2.25</c:v>
                </c:pt>
                <c:pt idx="17671">
                  <c:v>2.5</c:v>
                </c:pt>
                <c:pt idx="17672">
                  <c:v>1.75</c:v>
                </c:pt>
                <c:pt idx="17673">
                  <c:v>2</c:v>
                </c:pt>
                <c:pt idx="17674">
                  <c:v>1</c:v>
                </c:pt>
                <c:pt idx="17675">
                  <c:v>2</c:v>
                </c:pt>
                <c:pt idx="17676">
                  <c:v>2.25</c:v>
                </c:pt>
                <c:pt idx="17677">
                  <c:v>3.25</c:v>
                </c:pt>
                <c:pt idx="17678">
                  <c:v>1.5</c:v>
                </c:pt>
                <c:pt idx="17679">
                  <c:v>4.5</c:v>
                </c:pt>
                <c:pt idx="17680">
                  <c:v>1.5</c:v>
                </c:pt>
                <c:pt idx="17681">
                  <c:v>3.5</c:v>
                </c:pt>
                <c:pt idx="17682">
                  <c:v>2</c:v>
                </c:pt>
                <c:pt idx="17683">
                  <c:v>2</c:v>
                </c:pt>
                <c:pt idx="17684">
                  <c:v>1.5</c:v>
                </c:pt>
                <c:pt idx="17685">
                  <c:v>2.25</c:v>
                </c:pt>
                <c:pt idx="17686">
                  <c:v>2.75</c:v>
                </c:pt>
                <c:pt idx="17687">
                  <c:v>2.5</c:v>
                </c:pt>
                <c:pt idx="17688">
                  <c:v>2.5</c:v>
                </c:pt>
                <c:pt idx="17689">
                  <c:v>1.75</c:v>
                </c:pt>
                <c:pt idx="17690">
                  <c:v>2.5</c:v>
                </c:pt>
                <c:pt idx="17691">
                  <c:v>2.5</c:v>
                </c:pt>
                <c:pt idx="17692">
                  <c:v>2.5</c:v>
                </c:pt>
                <c:pt idx="17693">
                  <c:v>2.5</c:v>
                </c:pt>
                <c:pt idx="17694">
                  <c:v>2.25</c:v>
                </c:pt>
                <c:pt idx="17695">
                  <c:v>2.5</c:v>
                </c:pt>
                <c:pt idx="17696">
                  <c:v>2</c:v>
                </c:pt>
                <c:pt idx="17697">
                  <c:v>1.75</c:v>
                </c:pt>
                <c:pt idx="17698">
                  <c:v>2.5</c:v>
                </c:pt>
                <c:pt idx="17699">
                  <c:v>2.5</c:v>
                </c:pt>
                <c:pt idx="17700">
                  <c:v>3</c:v>
                </c:pt>
                <c:pt idx="17701">
                  <c:v>1.5</c:v>
                </c:pt>
                <c:pt idx="17702">
                  <c:v>1.5</c:v>
                </c:pt>
                <c:pt idx="17703">
                  <c:v>2.75</c:v>
                </c:pt>
                <c:pt idx="17704">
                  <c:v>1</c:v>
                </c:pt>
                <c:pt idx="17705">
                  <c:v>2.25</c:v>
                </c:pt>
                <c:pt idx="17706">
                  <c:v>1.5</c:v>
                </c:pt>
                <c:pt idx="17707">
                  <c:v>2.75</c:v>
                </c:pt>
                <c:pt idx="17708">
                  <c:v>2</c:v>
                </c:pt>
                <c:pt idx="17709">
                  <c:v>2.75</c:v>
                </c:pt>
                <c:pt idx="17710">
                  <c:v>2.5</c:v>
                </c:pt>
                <c:pt idx="17711">
                  <c:v>2.75</c:v>
                </c:pt>
                <c:pt idx="17712">
                  <c:v>1</c:v>
                </c:pt>
                <c:pt idx="17713">
                  <c:v>2.25</c:v>
                </c:pt>
                <c:pt idx="17714">
                  <c:v>1.75</c:v>
                </c:pt>
                <c:pt idx="17715">
                  <c:v>2</c:v>
                </c:pt>
                <c:pt idx="17716">
                  <c:v>1.5</c:v>
                </c:pt>
                <c:pt idx="17717">
                  <c:v>2.5</c:v>
                </c:pt>
                <c:pt idx="17718">
                  <c:v>2.5</c:v>
                </c:pt>
                <c:pt idx="17719">
                  <c:v>2.25</c:v>
                </c:pt>
                <c:pt idx="17720">
                  <c:v>3</c:v>
                </c:pt>
                <c:pt idx="17721">
                  <c:v>2</c:v>
                </c:pt>
                <c:pt idx="17722">
                  <c:v>2</c:v>
                </c:pt>
                <c:pt idx="17723">
                  <c:v>2.25</c:v>
                </c:pt>
                <c:pt idx="17724">
                  <c:v>1.75</c:v>
                </c:pt>
                <c:pt idx="17725">
                  <c:v>1.5</c:v>
                </c:pt>
                <c:pt idx="17726">
                  <c:v>2.75</c:v>
                </c:pt>
                <c:pt idx="17727">
                  <c:v>2.5</c:v>
                </c:pt>
                <c:pt idx="17728">
                  <c:v>1.5</c:v>
                </c:pt>
                <c:pt idx="17729">
                  <c:v>1</c:v>
                </c:pt>
                <c:pt idx="17730">
                  <c:v>1</c:v>
                </c:pt>
                <c:pt idx="17731">
                  <c:v>2.25</c:v>
                </c:pt>
                <c:pt idx="17732">
                  <c:v>2</c:v>
                </c:pt>
                <c:pt idx="17733">
                  <c:v>2</c:v>
                </c:pt>
                <c:pt idx="17734">
                  <c:v>3</c:v>
                </c:pt>
                <c:pt idx="17735">
                  <c:v>1.75</c:v>
                </c:pt>
                <c:pt idx="17736">
                  <c:v>1.75</c:v>
                </c:pt>
                <c:pt idx="17737">
                  <c:v>1.75</c:v>
                </c:pt>
                <c:pt idx="17738">
                  <c:v>1.75</c:v>
                </c:pt>
                <c:pt idx="17739">
                  <c:v>1</c:v>
                </c:pt>
                <c:pt idx="17740">
                  <c:v>1</c:v>
                </c:pt>
                <c:pt idx="17741">
                  <c:v>2.5</c:v>
                </c:pt>
                <c:pt idx="17742">
                  <c:v>3.25</c:v>
                </c:pt>
                <c:pt idx="17743">
                  <c:v>2.5</c:v>
                </c:pt>
                <c:pt idx="17744">
                  <c:v>3.5</c:v>
                </c:pt>
                <c:pt idx="17745">
                  <c:v>2.25</c:v>
                </c:pt>
                <c:pt idx="17746">
                  <c:v>1.75</c:v>
                </c:pt>
                <c:pt idx="17747">
                  <c:v>1</c:v>
                </c:pt>
                <c:pt idx="17748">
                  <c:v>2.25</c:v>
                </c:pt>
                <c:pt idx="17749">
                  <c:v>1</c:v>
                </c:pt>
                <c:pt idx="17750">
                  <c:v>3</c:v>
                </c:pt>
                <c:pt idx="17751">
                  <c:v>1</c:v>
                </c:pt>
                <c:pt idx="17752">
                  <c:v>2.5</c:v>
                </c:pt>
                <c:pt idx="17753">
                  <c:v>1</c:v>
                </c:pt>
                <c:pt idx="17754">
                  <c:v>1</c:v>
                </c:pt>
                <c:pt idx="17755">
                  <c:v>1.75</c:v>
                </c:pt>
                <c:pt idx="17756">
                  <c:v>3.5</c:v>
                </c:pt>
                <c:pt idx="17757">
                  <c:v>2.5</c:v>
                </c:pt>
                <c:pt idx="17758">
                  <c:v>1</c:v>
                </c:pt>
                <c:pt idx="17759">
                  <c:v>1.75</c:v>
                </c:pt>
                <c:pt idx="17760">
                  <c:v>1</c:v>
                </c:pt>
                <c:pt idx="17761">
                  <c:v>2.75</c:v>
                </c:pt>
                <c:pt idx="17762">
                  <c:v>1</c:v>
                </c:pt>
                <c:pt idx="17763">
                  <c:v>1.75</c:v>
                </c:pt>
                <c:pt idx="17764">
                  <c:v>1.75</c:v>
                </c:pt>
                <c:pt idx="17765">
                  <c:v>1</c:v>
                </c:pt>
                <c:pt idx="17766">
                  <c:v>1.5</c:v>
                </c:pt>
                <c:pt idx="17767">
                  <c:v>3.25</c:v>
                </c:pt>
                <c:pt idx="17768">
                  <c:v>2.5</c:v>
                </c:pt>
                <c:pt idx="17769">
                  <c:v>1</c:v>
                </c:pt>
                <c:pt idx="17770">
                  <c:v>2.5</c:v>
                </c:pt>
                <c:pt idx="17771">
                  <c:v>1.75</c:v>
                </c:pt>
                <c:pt idx="17772">
                  <c:v>2</c:v>
                </c:pt>
                <c:pt idx="17773">
                  <c:v>1</c:v>
                </c:pt>
                <c:pt idx="17774">
                  <c:v>1.75</c:v>
                </c:pt>
                <c:pt idx="17775">
                  <c:v>2</c:v>
                </c:pt>
                <c:pt idx="17776">
                  <c:v>2.5</c:v>
                </c:pt>
                <c:pt idx="17777">
                  <c:v>1</c:v>
                </c:pt>
                <c:pt idx="17778">
                  <c:v>1.75</c:v>
                </c:pt>
                <c:pt idx="17779">
                  <c:v>3.5</c:v>
                </c:pt>
                <c:pt idx="17780">
                  <c:v>2.75</c:v>
                </c:pt>
                <c:pt idx="17781">
                  <c:v>1</c:v>
                </c:pt>
                <c:pt idx="17782">
                  <c:v>1</c:v>
                </c:pt>
                <c:pt idx="17783">
                  <c:v>1</c:v>
                </c:pt>
                <c:pt idx="17784">
                  <c:v>1.5</c:v>
                </c:pt>
                <c:pt idx="17785">
                  <c:v>1.5</c:v>
                </c:pt>
                <c:pt idx="17786">
                  <c:v>3.5</c:v>
                </c:pt>
                <c:pt idx="17787">
                  <c:v>2.5</c:v>
                </c:pt>
                <c:pt idx="17788">
                  <c:v>2.5</c:v>
                </c:pt>
                <c:pt idx="17789">
                  <c:v>1.5</c:v>
                </c:pt>
                <c:pt idx="17790">
                  <c:v>2.5</c:v>
                </c:pt>
                <c:pt idx="17791">
                  <c:v>2</c:v>
                </c:pt>
                <c:pt idx="17792">
                  <c:v>2.5</c:v>
                </c:pt>
                <c:pt idx="17793">
                  <c:v>1</c:v>
                </c:pt>
                <c:pt idx="17794">
                  <c:v>1</c:v>
                </c:pt>
                <c:pt idx="17795">
                  <c:v>1</c:v>
                </c:pt>
                <c:pt idx="17796">
                  <c:v>2.5</c:v>
                </c:pt>
                <c:pt idx="17797">
                  <c:v>1.5</c:v>
                </c:pt>
                <c:pt idx="17798">
                  <c:v>1</c:v>
                </c:pt>
                <c:pt idx="17799">
                  <c:v>2.5</c:v>
                </c:pt>
                <c:pt idx="17800">
                  <c:v>2.5</c:v>
                </c:pt>
                <c:pt idx="17801">
                  <c:v>1</c:v>
                </c:pt>
                <c:pt idx="17802">
                  <c:v>1.75</c:v>
                </c:pt>
                <c:pt idx="17803">
                  <c:v>2</c:v>
                </c:pt>
                <c:pt idx="17804">
                  <c:v>1.5</c:v>
                </c:pt>
                <c:pt idx="17805">
                  <c:v>1.5</c:v>
                </c:pt>
                <c:pt idx="17806">
                  <c:v>2.5</c:v>
                </c:pt>
                <c:pt idx="17807">
                  <c:v>1</c:v>
                </c:pt>
                <c:pt idx="17808">
                  <c:v>1</c:v>
                </c:pt>
                <c:pt idx="17809">
                  <c:v>4</c:v>
                </c:pt>
                <c:pt idx="17810">
                  <c:v>2</c:v>
                </c:pt>
                <c:pt idx="17811">
                  <c:v>1</c:v>
                </c:pt>
                <c:pt idx="17812">
                  <c:v>3</c:v>
                </c:pt>
                <c:pt idx="17813">
                  <c:v>2.5</c:v>
                </c:pt>
                <c:pt idx="17814">
                  <c:v>2.5</c:v>
                </c:pt>
                <c:pt idx="17815">
                  <c:v>2</c:v>
                </c:pt>
                <c:pt idx="17816">
                  <c:v>2.5</c:v>
                </c:pt>
                <c:pt idx="17817">
                  <c:v>2</c:v>
                </c:pt>
                <c:pt idx="17818">
                  <c:v>1.75</c:v>
                </c:pt>
                <c:pt idx="17819">
                  <c:v>1</c:v>
                </c:pt>
                <c:pt idx="17820">
                  <c:v>1.5</c:v>
                </c:pt>
                <c:pt idx="17821">
                  <c:v>1</c:v>
                </c:pt>
                <c:pt idx="17822">
                  <c:v>2.5</c:v>
                </c:pt>
                <c:pt idx="17823">
                  <c:v>1.75</c:v>
                </c:pt>
                <c:pt idx="17824">
                  <c:v>1.5</c:v>
                </c:pt>
                <c:pt idx="17825">
                  <c:v>2.75</c:v>
                </c:pt>
                <c:pt idx="17826">
                  <c:v>1.75</c:v>
                </c:pt>
                <c:pt idx="17827">
                  <c:v>2.5</c:v>
                </c:pt>
                <c:pt idx="17828">
                  <c:v>2.5</c:v>
                </c:pt>
                <c:pt idx="17829">
                  <c:v>2.5</c:v>
                </c:pt>
                <c:pt idx="17830">
                  <c:v>1</c:v>
                </c:pt>
                <c:pt idx="17831">
                  <c:v>2.25</c:v>
                </c:pt>
                <c:pt idx="17832">
                  <c:v>2</c:v>
                </c:pt>
                <c:pt idx="17833">
                  <c:v>2.5</c:v>
                </c:pt>
                <c:pt idx="17834">
                  <c:v>2.25</c:v>
                </c:pt>
                <c:pt idx="17835">
                  <c:v>2.5</c:v>
                </c:pt>
                <c:pt idx="17836">
                  <c:v>2.25</c:v>
                </c:pt>
                <c:pt idx="17837">
                  <c:v>2.5</c:v>
                </c:pt>
                <c:pt idx="17838">
                  <c:v>4.5</c:v>
                </c:pt>
                <c:pt idx="17839">
                  <c:v>2.5</c:v>
                </c:pt>
                <c:pt idx="17840">
                  <c:v>1.5</c:v>
                </c:pt>
                <c:pt idx="17841">
                  <c:v>1</c:v>
                </c:pt>
                <c:pt idx="17842">
                  <c:v>1</c:v>
                </c:pt>
                <c:pt idx="17843">
                  <c:v>1</c:v>
                </c:pt>
                <c:pt idx="17844">
                  <c:v>3.5</c:v>
                </c:pt>
                <c:pt idx="17845">
                  <c:v>1</c:v>
                </c:pt>
                <c:pt idx="17846">
                  <c:v>1</c:v>
                </c:pt>
                <c:pt idx="17847">
                  <c:v>1</c:v>
                </c:pt>
                <c:pt idx="17848">
                  <c:v>2.25</c:v>
                </c:pt>
                <c:pt idx="17849">
                  <c:v>1.75</c:v>
                </c:pt>
                <c:pt idx="17850">
                  <c:v>1.75</c:v>
                </c:pt>
                <c:pt idx="17851">
                  <c:v>2.25</c:v>
                </c:pt>
                <c:pt idx="17852">
                  <c:v>2.25</c:v>
                </c:pt>
                <c:pt idx="17853">
                  <c:v>2.5</c:v>
                </c:pt>
                <c:pt idx="17854">
                  <c:v>3.25</c:v>
                </c:pt>
                <c:pt idx="17855">
                  <c:v>1.5</c:v>
                </c:pt>
                <c:pt idx="17856">
                  <c:v>1.75</c:v>
                </c:pt>
                <c:pt idx="17857">
                  <c:v>2.25</c:v>
                </c:pt>
                <c:pt idx="17858">
                  <c:v>1.75</c:v>
                </c:pt>
                <c:pt idx="17859">
                  <c:v>3.75</c:v>
                </c:pt>
                <c:pt idx="17860">
                  <c:v>2.5</c:v>
                </c:pt>
                <c:pt idx="17861">
                  <c:v>1</c:v>
                </c:pt>
                <c:pt idx="17862">
                  <c:v>2</c:v>
                </c:pt>
                <c:pt idx="17863">
                  <c:v>2.5</c:v>
                </c:pt>
                <c:pt idx="17864">
                  <c:v>1</c:v>
                </c:pt>
                <c:pt idx="17865">
                  <c:v>2</c:v>
                </c:pt>
                <c:pt idx="17866">
                  <c:v>2.5</c:v>
                </c:pt>
                <c:pt idx="17867">
                  <c:v>1.75</c:v>
                </c:pt>
                <c:pt idx="17868">
                  <c:v>1.75</c:v>
                </c:pt>
                <c:pt idx="17869">
                  <c:v>2.5</c:v>
                </c:pt>
                <c:pt idx="17870">
                  <c:v>1.75</c:v>
                </c:pt>
                <c:pt idx="17871">
                  <c:v>2.25</c:v>
                </c:pt>
                <c:pt idx="17872">
                  <c:v>2.5</c:v>
                </c:pt>
                <c:pt idx="17873">
                  <c:v>1.5</c:v>
                </c:pt>
                <c:pt idx="17874">
                  <c:v>1.75</c:v>
                </c:pt>
                <c:pt idx="17875">
                  <c:v>1</c:v>
                </c:pt>
                <c:pt idx="17876">
                  <c:v>1.75</c:v>
                </c:pt>
                <c:pt idx="17877">
                  <c:v>2.5</c:v>
                </c:pt>
                <c:pt idx="17878">
                  <c:v>1.75</c:v>
                </c:pt>
                <c:pt idx="17879">
                  <c:v>2.75</c:v>
                </c:pt>
                <c:pt idx="17880">
                  <c:v>1</c:v>
                </c:pt>
                <c:pt idx="17881">
                  <c:v>1.75</c:v>
                </c:pt>
                <c:pt idx="17882">
                  <c:v>1</c:v>
                </c:pt>
                <c:pt idx="17883">
                  <c:v>1</c:v>
                </c:pt>
                <c:pt idx="17884">
                  <c:v>1</c:v>
                </c:pt>
                <c:pt idx="17885">
                  <c:v>1.5</c:v>
                </c:pt>
                <c:pt idx="17886">
                  <c:v>1</c:v>
                </c:pt>
                <c:pt idx="17887">
                  <c:v>1</c:v>
                </c:pt>
                <c:pt idx="17888">
                  <c:v>2.5</c:v>
                </c:pt>
                <c:pt idx="17889">
                  <c:v>1.75</c:v>
                </c:pt>
                <c:pt idx="17890">
                  <c:v>1.75</c:v>
                </c:pt>
                <c:pt idx="17891">
                  <c:v>2.25</c:v>
                </c:pt>
                <c:pt idx="17892">
                  <c:v>1</c:v>
                </c:pt>
                <c:pt idx="17893">
                  <c:v>2.5</c:v>
                </c:pt>
                <c:pt idx="17894">
                  <c:v>2</c:v>
                </c:pt>
                <c:pt idx="17895">
                  <c:v>2.75</c:v>
                </c:pt>
                <c:pt idx="17896">
                  <c:v>1</c:v>
                </c:pt>
                <c:pt idx="17897">
                  <c:v>3.25</c:v>
                </c:pt>
                <c:pt idx="17898">
                  <c:v>1</c:v>
                </c:pt>
                <c:pt idx="17899">
                  <c:v>5.25</c:v>
                </c:pt>
                <c:pt idx="17900">
                  <c:v>2</c:v>
                </c:pt>
                <c:pt idx="17901">
                  <c:v>2</c:v>
                </c:pt>
                <c:pt idx="17902">
                  <c:v>2.5</c:v>
                </c:pt>
                <c:pt idx="17903">
                  <c:v>2.25</c:v>
                </c:pt>
                <c:pt idx="17904">
                  <c:v>2.5</c:v>
                </c:pt>
                <c:pt idx="17905">
                  <c:v>1</c:v>
                </c:pt>
                <c:pt idx="17906">
                  <c:v>1</c:v>
                </c:pt>
                <c:pt idx="17907">
                  <c:v>1</c:v>
                </c:pt>
                <c:pt idx="17908">
                  <c:v>1</c:v>
                </c:pt>
                <c:pt idx="17909">
                  <c:v>1.75</c:v>
                </c:pt>
                <c:pt idx="17910">
                  <c:v>1</c:v>
                </c:pt>
                <c:pt idx="17911">
                  <c:v>4</c:v>
                </c:pt>
                <c:pt idx="17912">
                  <c:v>1</c:v>
                </c:pt>
                <c:pt idx="17913">
                  <c:v>1.75</c:v>
                </c:pt>
                <c:pt idx="17914">
                  <c:v>2.25</c:v>
                </c:pt>
                <c:pt idx="17915">
                  <c:v>1.75</c:v>
                </c:pt>
                <c:pt idx="17916">
                  <c:v>2.25</c:v>
                </c:pt>
                <c:pt idx="17917">
                  <c:v>2.25</c:v>
                </c:pt>
                <c:pt idx="17918">
                  <c:v>1.5</c:v>
                </c:pt>
                <c:pt idx="17919">
                  <c:v>3.5</c:v>
                </c:pt>
                <c:pt idx="17920">
                  <c:v>1.75</c:v>
                </c:pt>
                <c:pt idx="17921">
                  <c:v>2.5</c:v>
                </c:pt>
                <c:pt idx="17922">
                  <c:v>1</c:v>
                </c:pt>
                <c:pt idx="17923">
                  <c:v>1.5</c:v>
                </c:pt>
                <c:pt idx="17924">
                  <c:v>1</c:v>
                </c:pt>
                <c:pt idx="17925">
                  <c:v>1.75</c:v>
                </c:pt>
                <c:pt idx="17926">
                  <c:v>1</c:v>
                </c:pt>
                <c:pt idx="17927">
                  <c:v>1</c:v>
                </c:pt>
                <c:pt idx="17928">
                  <c:v>2.5</c:v>
                </c:pt>
                <c:pt idx="17929">
                  <c:v>3.25</c:v>
                </c:pt>
                <c:pt idx="17930">
                  <c:v>2</c:v>
                </c:pt>
                <c:pt idx="17931">
                  <c:v>1</c:v>
                </c:pt>
                <c:pt idx="17932">
                  <c:v>2.75</c:v>
                </c:pt>
                <c:pt idx="17933">
                  <c:v>1.75</c:v>
                </c:pt>
                <c:pt idx="17934">
                  <c:v>1</c:v>
                </c:pt>
                <c:pt idx="17935">
                  <c:v>1.75</c:v>
                </c:pt>
                <c:pt idx="17936">
                  <c:v>2.5</c:v>
                </c:pt>
                <c:pt idx="17937">
                  <c:v>2.25</c:v>
                </c:pt>
                <c:pt idx="17938">
                  <c:v>2.75</c:v>
                </c:pt>
                <c:pt idx="17939">
                  <c:v>2</c:v>
                </c:pt>
                <c:pt idx="17940">
                  <c:v>2.5</c:v>
                </c:pt>
                <c:pt idx="17941">
                  <c:v>3.25</c:v>
                </c:pt>
                <c:pt idx="17942">
                  <c:v>3</c:v>
                </c:pt>
                <c:pt idx="17943">
                  <c:v>1</c:v>
                </c:pt>
                <c:pt idx="17944">
                  <c:v>2.5</c:v>
                </c:pt>
                <c:pt idx="17945">
                  <c:v>2</c:v>
                </c:pt>
                <c:pt idx="17946">
                  <c:v>1</c:v>
                </c:pt>
                <c:pt idx="17947">
                  <c:v>1</c:v>
                </c:pt>
                <c:pt idx="17948">
                  <c:v>1</c:v>
                </c:pt>
                <c:pt idx="17949">
                  <c:v>3</c:v>
                </c:pt>
                <c:pt idx="17950">
                  <c:v>1.75</c:v>
                </c:pt>
                <c:pt idx="17951">
                  <c:v>2.75</c:v>
                </c:pt>
                <c:pt idx="17952">
                  <c:v>3.25</c:v>
                </c:pt>
                <c:pt idx="17953">
                  <c:v>2</c:v>
                </c:pt>
                <c:pt idx="17954">
                  <c:v>2.5</c:v>
                </c:pt>
                <c:pt idx="17955">
                  <c:v>1.75</c:v>
                </c:pt>
                <c:pt idx="17956">
                  <c:v>3.5</c:v>
                </c:pt>
                <c:pt idx="17957">
                  <c:v>3</c:v>
                </c:pt>
                <c:pt idx="17958">
                  <c:v>3</c:v>
                </c:pt>
                <c:pt idx="17959">
                  <c:v>1</c:v>
                </c:pt>
                <c:pt idx="17960">
                  <c:v>3.25</c:v>
                </c:pt>
                <c:pt idx="17961">
                  <c:v>1.75</c:v>
                </c:pt>
                <c:pt idx="17962">
                  <c:v>3.75</c:v>
                </c:pt>
                <c:pt idx="17963">
                  <c:v>1.75</c:v>
                </c:pt>
                <c:pt idx="17964">
                  <c:v>1.5</c:v>
                </c:pt>
                <c:pt idx="17965">
                  <c:v>1</c:v>
                </c:pt>
                <c:pt idx="17966">
                  <c:v>1</c:v>
                </c:pt>
                <c:pt idx="17967">
                  <c:v>1.75</c:v>
                </c:pt>
                <c:pt idx="17968">
                  <c:v>3</c:v>
                </c:pt>
                <c:pt idx="17969">
                  <c:v>2.75</c:v>
                </c:pt>
                <c:pt idx="17970">
                  <c:v>2.5</c:v>
                </c:pt>
                <c:pt idx="17971">
                  <c:v>3</c:v>
                </c:pt>
                <c:pt idx="17972">
                  <c:v>2.5</c:v>
                </c:pt>
                <c:pt idx="17973">
                  <c:v>1</c:v>
                </c:pt>
                <c:pt idx="17974">
                  <c:v>1</c:v>
                </c:pt>
                <c:pt idx="17975">
                  <c:v>2.25</c:v>
                </c:pt>
                <c:pt idx="17976">
                  <c:v>1</c:v>
                </c:pt>
                <c:pt idx="17977">
                  <c:v>2.5</c:v>
                </c:pt>
                <c:pt idx="17978">
                  <c:v>3.25</c:v>
                </c:pt>
                <c:pt idx="17979">
                  <c:v>1.75</c:v>
                </c:pt>
                <c:pt idx="17980">
                  <c:v>3.75</c:v>
                </c:pt>
                <c:pt idx="17981">
                  <c:v>1.75</c:v>
                </c:pt>
                <c:pt idx="17982">
                  <c:v>1.5</c:v>
                </c:pt>
                <c:pt idx="17983">
                  <c:v>1.75</c:v>
                </c:pt>
                <c:pt idx="17984">
                  <c:v>0.75</c:v>
                </c:pt>
                <c:pt idx="17985">
                  <c:v>2.5</c:v>
                </c:pt>
                <c:pt idx="17986">
                  <c:v>2.5</c:v>
                </c:pt>
                <c:pt idx="17987">
                  <c:v>1.75</c:v>
                </c:pt>
                <c:pt idx="17988">
                  <c:v>2.25</c:v>
                </c:pt>
                <c:pt idx="17989">
                  <c:v>2.5</c:v>
                </c:pt>
                <c:pt idx="17990">
                  <c:v>1</c:v>
                </c:pt>
                <c:pt idx="17991">
                  <c:v>2.5</c:v>
                </c:pt>
                <c:pt idx="17992">
                  <c:v>2.25</c:v>
                </c:pt>
                <c:pt idx="17993">
                  <c:v>2.5</c:v>
                </c:pt>
                <c:pt idx="17994">
                  <c:v>1</c:v>
                </c:pt>
                <c:pt idx="17995">
                  <c:v>3</c:v>
                </c:pt>
                <c:pt idx="17996">
                  <c:v>1</c:v>
                </c:pt>
                <c:pt idx="17997">
                  <c:v>2.5</c:v>
                </c:pt>
                <c:pt idx="17998">
                  <c:v>1</c:v>
                </c:pt>
                <c:pt idx="17999">
                  <c:v>2.5</c:v>
                </c:pt>
                <c:pt idx="18000">
                  <c:v>1.5</c:v>
                </c:pt>
                <c:pt idx="18001">
                  <c:v>2.75</c:v>
                </c:pt>
                <c:pt idx="18002">
                  <c:v>2.5</c:v>
                </c:pt>
                <c:pt idx="18003">
                  <c:v>1</c:v>
                </c:pt>
                <c:pt idx="18004">
                  <c:v>2.75</c:v>
                </c:pt>
                <c:pt idx="18005">
                  <c:v>2.75</c:v>
                </c:pt>
                <c:pt idx="18006">
                  <c:v>1</c:v>
                </c:pt>
                <c:pt idx="18007">
                  <c:v>4</c:v>
                </c:pt>
                <c:pt idx="18008">
                  <c:v>1.75</c:v>
                </c:pt>
                <c:pt idx="18009">
                  <c:v>2.75</c:v>
                </c:pt>
                <c:pt idx="18010">
                  <c:v>3.25</c:v>
                </c:pt>
                <c:pt idx="18011">
                  <c:v>1</c:v>
                </c:pt>
                <c:pt idx="18012">
                  <c:v>3</c:v>
                </c:pt>
                <c:pt idx="18013">
                  <c:v>0.75</c:v>
                </c:pt>
                <c:pt idx="18014">
                  <c:v>1</c:v>
                </c:pt>
                <c:pt idx="18015">
                  <c:v>2.5</c:v>
                </c:pt>
                <c:pt idx="18016">
                  <c:v>2.5</c:v>
                </c:pt>
                <c:pt idx="18017">
                  <c:v>1.75</c:v>
                </c:pt>
                <c:pt idx="18018">
                  <c:v>2.5</c:v>
                </c:pt>
                <c:pt idx="18019">
                  <c:v>2.75</c:v>
                </c:pt>
                <c:pt idx="18020">
                  <c:v>2.5</c:v>
                </c:pt>
                <c:pt idx="18021">
                  <c:v>3</c:v>
                </c:pt>
                <c:pt idx="18022">
                  <c:v>2.25</c:v>
                </c:pt>
                <c:pt idx="18023">
                  <c:v>2.25</c:v>
                </c:pt>
                <c:pt idx="18024">
                  <c:v>2.5</c:v>
                </c:pt>
                <c:pt idx="18025">
                  <c:v>2.25</c:v>
                </c:pt>
                <c:pt idx="18026">
                  <c:v>2</c:v>
                </c:pt>
                <c:pt idx="18027">
                  <c:v>1</c:v>
                </c:pt>
                <c:pt idx="18028">
                  <c:v>1.75</c:v>
                </c:pt>
                <c:pt idx="18029">
                  <c:v>2.75</c:v>
                </c:pt>
                <c:pt idx="18030">
                  <c:v>1</c:v>
                </c:pt>
                <c:pt idx="18031">
                  <c:v>2.5</c:v>
                </c:pt>
                <c:pt idx="18032">
                  <c:v>1</c:v>
                </c:pt>
                <c:pt idx="18033">
                  <c:v>2.75</c:v>
                </c:pt>
                <c:pt idx="18034">
                  <c:v>2.5</c:v>
                </c:pt>
                <c:pt idx="18035">
                  <c:v>2.5</c:v>
                </c:pt>
                <c:pt idx="18036">
                  <c:v>2.25</c:v>
                </c:pt>
                <c:pt idx="18037">
                  <c:v>0.75</c:v>
                </c:pt>
                <c:pt idx="18038">
                  <c:v>1.5</c:v>
                </c:pt>
                <c:pt idx="18039">
                  <c:v>2.5</c:v>
                </c:pt>
                <c:pt idx="18040">
                  <c:v>3</c:v>
                </c:pt>
                <c:pt idx="18041">
                  <c:v>2</c:v>
                </c:pt>
                <c:pt idx="18042">
                  <c:v>1.75</c:v>
                </c:pt>
                <c:pt idx="18043">
                  <c:v>2</c:v>
                </c:pt>
                <c:pt idx="18044">
                  <c:v>1.75</c:v>
                </c:pt>
                <c:pt idx="18045">
                  <c:v>1.75</c:v>
                </c:pt>
                <c:pt idx="18046">
                  <c:v>0.75</c:v>
                </c:pt>
                <c:pt idx="18047">
                  <c:v>1</c:v>
                </c:pt>
                <c:pt idx="18048">
                  <c:v>2</c:v>
                </c:pt>
                <c:pt idx="18049">
                  <c:v>1</c:v>
                </c:pt>
                <c:pt idx="18050">
                  <c:v>2.5</c:v>
                </c:pt>
                <c:pt idx="18051">
                  <c:v>1.75</c:v>
                </c:pt>
                <c:pt idx="18052">
                  <c:v>1</c:v>
                </c:pt>
                <c:pt idx="18053">
                  <c:v>1.75</c:v>
                </c:pt>
                <c:pt idx="18054">
                  <c:v>2.5</c:v>
                </c:pt>
                <c:pt idx="18055">
                  <c:v>1.75</c:v>
                </c:pt>
                <c:pt idx="18056">
                  <c:v>2.5</c:v>
                </c:pt>
                <c:pt idx="18057">
                  <c:v>2.25</c:v>
                </c:pt>
                <c:pt idx="18058">
                  <c:v>1</c:v>
                </c:pt>
                <c:pt idx="18059">
                  <c:v>1</c:v>
                </c:pt>
                <c:pt idx="18060">
                  <c:v>1.75</c:v>
                </c:pt>
                <c:pt idx="18061">
                  <c:v>2.5</c:v>
                </c:pt>
                <c:pt idx="18062">
                  <c:v>2.5</c:v>
                </c:pt>
                <c:pt idx="18063">
                  <c:v>1.5</c:v>
                </c:pt>
                <c:pt idx="18064">
                  <c:v>1.5</c:v>
                </c:pt>
                <c:pt idx="18065">
                  <c:v>2.5</c:v>
                </c:pt>
                <c:pt idx="18066">
                  <c:v>2</c:v>
                </c:pt>
                <c:pt idx="18067">
                  <c:v>2</c:v>
                </c:pt>
                <c:pt idx="18068">
                  <c:v>1</c:v>
                </c:pt>
                <c:pt idx="18069">
                  <c:v>3.5</c:v>
                </c:pt>
                <c:pt idx="18070">
                  <c:v>1.75</c:v>
                </c:pt>
                <c:pt idx="18071">
                  <c:v>2.25</c:v>
                </c:pt>
                <c:pt idx="18072">
                  <c:v>1.75</c:v>
                </c:pt>
                <c:pt idx="18073">
                  <c:v>3.25</c:v>
                </c:pt>
                <c:pt idx="18074">
                  <c:v>1.5</c:v>
                </c:pt>
                <c:pt idx="18075">
                  <c:v>2.25</c:v>
                </c:pt>
                <c:pt idx="18076">
                  <c:v>1.75</c:v>
                </c:pt>
                <c:pt idx="18077">
                  <c:v>1</c:v>
                </c:pt>
                <c:pt idx="18078">
                  <c:v>2.5</c:v>
                </c:pt>
                <c:pt idx="18079">
                  <c:v>2.5</c:v>
                </c:pt>
                <c:pt idx="18080">
                  <c:v>1.75</c:v>
                </c:pt>
                <c:pt idx="18081">
                  <c:v>3</c:v>
                </c:pt>
                <c:pt idx="18082">
                  <c:v>1.75</c:v>
                </c:pt>
                <c:pt idx="18083">
                  <c:v>1</c:v>
                </c:pt>
                <c:pt idx="18084">
                  <c:v>2</c:v>
                </c:pt>
                <c:pt idx="18085">
                  <c:v>2</c:v>
                </c:pt>
                <c:pt idx="18086">
                  <c:v>2.5</c:v>
                </c:pt>
                <c:pt idx="18087">
                  <c:v>2.25</c:v>
                </c:pt>
                <c:pt idx="18088">
                  <c:v>2.5</c:v>
                </c:pt>
                <c:pt idx="18089">
                  <c:v>2.5</c:v>
                </c:pt>
                <c:pt idx="18090">
                  <c:v>1</c:v>
                </c:pt>
                <c:pt idx="18091">
                  <c:v>1.75</c:v>
                </c:pt>
                <c:pt idx="18092">
                  <c:v>1</c:v>
                </c:pt>
                <c:pt idx="18093">
                  <c:v>2.75</c:v>
                </c:pt>
                <c:pt idx="18094">
                  <c:v>2.5</c:v>
                </c:pt>
                <c:pt idx="18095">
                  <c:v>1</c:v>
                </c:pt>
                <c:pt idx="18096">
                  <c:v>1.75</c:v>
                </c:pt>
                <c:pt idx="18097">
                  <c:v>2.5</c:v>
                </c:pt>
                <c:pt idx="18098">
                  <c:v>2.5</c:v>
                </c:pt>
                <c:pt idx="18099">
                  <c:v>1</c:v>
                </c:pt>
                <c:pt idx="18100">
                  <c:v>1.75</c:v>
                </c:pt>
                <c:pt idx="18101">
                  <c:v>3.25</c:v>
                </c:pt>
                <c:pt idx="18102">
                  <c:v>1</c:v>
                </c:pt>
                <c:pt idx="18103">
                  <c:v>2.5</c:v>
                </c:pt>
                <c:pt idx="18104">
                  <c:v>2.5</c:v>
                </c:pt>
                <c:pt idx="18105">
                  <c:v>2.5</c:v>
                </c:pt>
                <c:pt idx="18106">
                  <c:v>2.25</c:v>
                </c:pt>
                <c:pt idx="18107">
                  <c:v>1</c:v>
                </c:pt>
                <c:pt idx="18108">
                  <c:v>2.5</c:v>
                </c:pt>
                <c:pt idx="18109">
                  <c:v>2.5</c:v>
                </c:pt>
                <c:pt idx="18110">
                  <c:v>1.75</c:v>
                </c:pt>
                <c:pt idx="18111">
                  <c:v>3.25</c:v>
                </c:pt>
                <c:pt idx="18112">
                  <c:v>2</c:v>
                </c:pt>
                <c:pt idx="18113">
                  <c:v>1</c:v>
                </c:pt>
                <c:pt idx="18114">
                  <c:v>2.5</c:v>
                </c:pt>
                <c:pt idx="18115">
                  <c:v>1.75</c:v>
                </c:pt>
                <c:pt idx="18116">
                  <c:v>1</c:v>
                </c:pt>
                <c:pt idx="18117">
                  <c:v>2.5</c:v>
                </c:pt>
                <c:pt idx="18118">
                  <c:v>2.5</c:v>
                </c:pt>
                <c:pt idx="18119">
                  <c:v>1.5</c:v>
                </c:pt>
                <c:pt idx="18120">
                  <c:v>3.75</c:v>
                </c:pt>
                <c:pt idx="18121">
                  <c:v>2.5</c:v>
                </c:pt>
                <c:pt idx="18122">
                  <c:v>2.5</c:v>
                </c:pt>
                <c:pt idx="18123">
                  <c:v>1.75</c:v>
                </c:pt>
                <c:pt idx="18124">
                  <c:v>2</c:v>
                </c:pt>
                <c:pt idx="18125">
                  <c:v>2.5</c:v>
                </c:pt>
                <c:pt idx="18126">
                  <c:v>2.5</c:v>
                </c:pt>
                <c:pt idx="18127">
                  <c:v>2.5</c:v>
                </c:pt>
                <c:pt idx="18128">
                  <c:v>3.25</c:v>
                </c:pt>
                <c:pt idx="18129">
                  <c:v>2</c:v>
                </c:pt>
                <c:pt idx="18130">
                  <c:v>2.5</c:v>
                </c:pt>
                <c:pt idx="18131">
                  <c:v>1.5</c:v>
                </c:pt>
                <c:pt idx="18132">
                  <c:v>1.75</c:v>
                </c:pt>
                <c:pt idx="18133">
                  <c:v>1.75</c:v>
                </c:pt>
                <c:pt idx="18134">
                  <c:v>1.5</c:v>
                </c:pt>
                <c:pt idx="18135">
                  <c:v>2.25</c:v>
                </c:pt>
                <c:pt idx="18136">
                  <c:v>1.5</c:v>
                </c:pt>
                <c:pt idx="18137">
                  <c:v>2.25</c:v>
                </c:pt>
                <c:pt idx="18138">
                  <c:v>2.75</c:v>
                </c:pt>
                <c:pt idx="18139">
                  <c:v>2</c:v>
                </c:pt>
                <c:pt idx="18140">
                  <c:v>2.5</c:v>
                </c:pt>
                <c:pt idx="18141">
                  <c:v>2.5</c:v>
                </c:pt>
                <c:pt idx="18142">
                  <c:v>2.5</c:v>
                </c:pt>
                <c:pt idx="18143">
                  <c:v>1.75</c:v>
                </c:pt>
                <c:pt idx="18144">
                  <c:v>3.5</c:v>
                </c:pt>
                <c:pt idx="18145">
                  <c:v>2.25</c:v>
                </c:pt>
                <c:pt idx="18146">
                  <c:v>4.5</c:v>
                </c:pt>
                <c:pt idx="18147">
                  <c:v>2.75</c:v>
                </c:pt>
                <c:pt idx="18148">
                  <c:v>2.5</c:v>
                </c:pt>
                <c:pt idx="18149">
                  <c:v>2</c:v>
                </c:pt>
                <c:pt idx="18150">
                  <c:v>2.5</c:v>
                </c:pt>
                <c:pt idx="18151">
                  <c:v>1.5</c:v>
                </c:pt>
                <c:pt idx="18152">
                  <c:v>2.5</c:v>
                </c:pt>
                <c:pt idx="18153">
                  <c:v>1.75</c:v>
                </c:pt>
                <c:pt idx="18154">
                  <c:v>2.25</c:v>
                </c:pt>
                <c:pt idx="18155">
                  <c:v>2.5</c:v>
                </c:pt>
                <c:pt idx="18156">
                  <c:v>1</c:v>
                </c:pt>
                <c:pt idx="18157">
                  <c:v>2</c:v>
                </c:pt>
                <c:pt idx="18158">
                  <c:v>2.5</c:v>
                </c:pt>
                <c:pt idx="18159">
                  <c:v>2.25</c:v>
                </c:pt>
                <c:pt idx="18160">
                  <c:v>2</c:v>
                </c:pt>
                <c:pt idx="18161">
                  <c:v>2.25</c:v>
                </c:pt>
                <c:pt idx="18162">
                  <c:v>2.5</c:v>
                </c:pt>
                <c:pt idx="18163">
                  <c:v>2.5</c:v>
                </c:pt>
                <c:pt idx="18164">
                  <c:v>1</c:v>
                </c:pt>
                <c:pt idx="18165">
                  <c:v>1</c:v>
                </c:pt>
                <c:pt idx="18166">
                  <c:v>1</c:v>
                </c:pt>
                <c:pt idx="18167">
                  <c:v>2.25</c:v>
                </c:pt>
                <c:pt idx="18168">
                  <c:v>1</c:v>
                </c:pt>
                <c:pt idx="18169">
                  <c:v>1.75</c:v>
                </c:pt>
                <c:pt idx="18170">
                  <c:v>1</c:v>
                </c:pt>
                <c:pt idx="18171">
                  <c:v>1.75</c:v>
                </c:pt>
                <c:pt idx="18172">
                  <c:v>1</c:v>
                </c:pt>
                <c:pt idx="18173">
                  <c:v>1</c:v>
                </c:pt>
                <c:pt idx="18174">
                  <c:v>1</c:v>
                </c:pt>
                <c:pt idx="18175">
                  <c:v>2</c:v>
                </c:pt>
                <c:pt idx="18176">
                  <c:v>1</c:v>
                </c:pt>
                <c:pt idx="18177">
                  <c:v>3.25</c:v>
                </c:pt>
                <c:pt idx="18178">
                  <c:v>1.5</c:v>
                </c:pt>
                <c:pt idx="18179">
                  <c:v>2.5</c:v>
                </c:pt>
                <c:pt idx="18180">
                  <c:v>2.5</c:v>
                </c:pt>
                <c:pt idx="18181">
                  <c:v>1</c:v>
                </c:pt>
                <c:pt idx="18182">
                  <c:v>3</c:v>
                </c:pt>
                <c:pt idx="18183">
                  <c:v>3.5</c:v>
                </c:pt>
                <c:pt idx="18184">
                  <c:v>1.75</c:v>
                </c:pt>
                <c:pt idx="18185">
                  <c:v>3.5</c:v>
                </c:pt>
                <c:pt idx="18186">
                  <c:v>2</c:v>
                </c:pt>
                <c:pt idx="18187">
                  <c:v>1</c:v>
                </c:pt>
                <c:pt idx="18188">
                  <c:v>2.5</c:v>
                </c:pt>
                <c:pt idx="18189">
                  <c:v>3</c:v>
                </c:pt>
                <c:pt idx="18190">
                  <c:v>2</c:v>
                </c:pt>
                <c:pt idx="18191">
                  <c:v>1</c:v>
                </c:pt>
                <c:pt idx="18192">
                  <c:v>1</c:v>
                </c:pt>
                <c:pt idx="18193">
                  <c:v>2.5</c:v>
                </c:pt>
                <c:pt idx="18194">
                  <c:v>1</c:v>
                </c:pt>
                <c:pt idx="18195">
                  <c:v>3</c:v>
                </c:pt>
                <c:pt idx="18196">
                  <c:v>3.5</c:v>
                </c:pt>
                <c:pt idx="18197">
                  <c:v>1.5</c:v>
                </c:pt>
                <c:pt idx="18198">
                  <c:v>2.5</c:v>
                </c:pt>
                <c:pt idx="18199">
                  <c:v>3.25</c:v>
                </c:pt>
                <c:pt idx="18200">
                  <c:v>4.5</c:v>
                </c:pt>
                <c:pt idx="18201">
                  <c:v>2</c:v>
                </c:pt>
                <c:pt idx="18202">
                  <c:v>2.25</c:v>
                </c:pt>
                <c:pt idx="18203">
                  <c:v>1</c:v>
                </c:pt>
                <c:pt idx="18204">
                  <c:v>3.25</c:v>
                </c:pt>
                <c:pt idx="18205">
                  <c:v>2.5</c:v>
                </c:pt>
                <c:pt idx="18206">
                  <c:v>3.25</c:v>
                </c:pt>
                <c:pt idx="18207">
                  <c:v>3.25</c:v>
                </c:pt>
                <c:pt idx="18208">
                  <c:v>2.25</c:v>
                </c:pt>
                <c:pt idx="18209">
                  <c:v>2.5</c:v>
                </c:pt>
                <c:pt idx="18210">
                  <c:v>2.5</c:v>
                </c:pt>
                <c:pt idx="18211">
                  <c:v>1.5</c:v>
                </c:pt>
                <c:pt idx="18212">
                  <c:v>1.75</c:v>
                </c:pt>
                <c:pt idx="18213">
                  <c:v>1.75</c:v>
                </c:pt>
                <c:pt idx="18214">
                  <c:v>1.75</c:v>
                </c:pt>
                <c:pt idx="18215">
                  <c:v>2.5</c:v>
                </c:pt>
                <c:pt idx="18216">
                  <c:v>2.25</c:v>
                </c:pt>
                <c:pt idx="18217">
                  <c:v>2.25</c:v>
                </c:pt>
                <c:pt idx="18218">
                  <c:v>2.5</c:v>
                </c:pt>
                <c:pt idx="18219">
                  <c:v>2</c:v>
                </c:pt>
                <c:pt idx="18220">
                  <c:v>2.25</c:v>
                </c:pt>
                <c:pt idx="18221">
                  <c:v>2.5</c:v>
                </c:pt>
                <c:pt idx="18222">
                  <c:v>2.5</c:v>
                </c:pt>
                <c:pt idx="18223">
                  <c:v>1</c:v>
                </c:pt>
                <c:pt idx="18224">
                  <c:v>2</c:v>
                </c:pt>
                <c:pt idx="18225">
                  <c:v>1.75</c:v>
                </c:pt>
                <c:pt idx="18226">
                  <c:v>3.25</c:v>
                </c:pt>
                <c:pt idx="18227">
                  <c:v>2.25</c:v>
                </c:pt>
                <c:pt idx="18228">
                  <c:v>1</c:v>
                </c:pt>
                <c:pt idx="18229">
                  <c:v>2</c:v>
                </c:pt>
                <c:pt idx="18230">
                  <c:v>1.5</c:v>
                </c:pt>
                <c:pt idx="18231">
                  <c:v>1.5</c:v>
                </c:pt>
                <c:pt idx="18232">
                  <c:v>1</c:v>
                </c:pt>
                <c:pt idx="18233">
                  <c:v>1</c:v>
                </c:pt>
                <c:pt idx="18234">
                  <c:v>1</c:v>
                </c:pt>
                <c:pt idx="18235">
                  <c:v>1.5</c:v>
                </c:pt>
                <c:pt idx="18236">
                  <c:v>1.75</c:v>
                </c:pt>
                <c:pt idx="18237">
                  <c:v>2</c:v>
                </c:pt>
                <c:pt idx="18238">
                  <c:v>2.25</c:v>
                </c:pt>
                <c:pt idx="18239">
                  <c:v>1.75</c:v>
                </c:pt>
                <c:pt idx="18240">
                  <c:v>2.5</c:v>
                </c:pt>
                <c:pt idx="18241">
                  <c:v>2.5</c:v>
                </c:pt>
                <c:pt idx="18242">
                  <c:v>1</c:v>
                </c:pt>
                <c:pt idx="18243">
                  <c:v>1</c:v>
                </c:pt>
                <c:pt idx="18244">
                  <c:v>2.75</c:v>
                </c:pt>
                <c:pt idx="18245">
                  <c:v>2.5</c:v>
                </c:pt>
                <c:pt idx="18246">
                  <c:v>2</c:v>
                </c:pt>
                <c:pt idx="18247">
                  <c:v>2.25</c:v>
                </c:pt>
                <c:pt idx="18248">
                  <c:v>2.5</c:v>
                </c:pt>
                <c:pt idx="18249">
                  <c:v>2.5</c:v>
                </c:pt>
                <c:pt idx="18250">
                  <c:v>2.5</c:v>
                </c:pt>
                <c:pt idx="18251">
                  <c:v>2.5</c:v>
                </c:pt>
                <c:pt idx="18252">
                  <c:v>2.5</c:v>
                </c:pt>
                <c:pt idx="18253">
                  <c:v>1</c:v>
                </c:pt>
                <c:pt idx="18254">
                  <c:v>2.5</c:v>
                </c:pt>
                <c:pt idx="18255">
                  <c:v>2.25</c:v>
                </c:pt>
                <c:pt idx="18256">
                  <c:v>3</c:v>
                </c:pt>
                <c:pt idx="18257">
                  <c:v>2.75</c:v>
                </c:pt>
                <c:pt idx="18258">
                  <c:v>2.75</c:v>
                </c:pt>
                <c:pt idx="18259">
                  <c:v>2.5</c:v>
                </c:pt>
                <c:pt idx="18260">
                  <c:v>1.75</c:v>
                </c:pt>
                <c:pt idx="18261">
                  <c:v>2.25</c:v>
                </c:pt>
                <c:pt idx="18262">
                  <c:v>1.75</c:v>
                </c:pt>
                <c:pt idx="18263">
                  <c:v>2.5</c:v>
                </c:pt>
                <c:pt idx="18264">
                  <c:v>1</c:v>
                </c:pt>
                <c:pt idx="18265">
                  <c:v>1</c:v>
                </c:pt>
                <c:pt idx="18266">
                  <c:v>3.75</c:v>
                </c:pt>
                <c:pt idx="18267">
                  <c:v>2.5</c:v>
                </c:pt>
                <c:pt idx="18268">
                  <c:v>2.25</c:v>
                </c:pt>
                <c:pt idx="18269">
                  <c:v>1</c:v>
                </c:pt>
                <c:pt idx="18270">
                  <c:v>1</c:v>
                </c:pt>
                <c:pt idx="18271">
                  <c:v>1</c:v>
                </c:pt>
                <c:pt idx="18272">
                  <c:v>2.5</c:v>
                </c:pt>
                <c:pt idx="18273">
                  <c:v>1.5</c:v>
                </c:pt>
                <c:pt idx="18274">
                  <c:v>1.75</c:v>
                </c:pt>
                <c:pt idx="18275">
                  <c:v>1</c:v>
                </c:pt>
                <c:pt idx="18276">
                  <c:v>2.5</c:v>
                </c:pt>
                <c:pt idx="18277">
                  <c:v>1</c:v>
                </c:pt>
                <c:pt idx="18278">
                  <c:v>2.25</c:v>
                </c:pt>
                <c:pt idx="18279">
                  <c:v>1.5</c:v>
                </c:pt>
                <c:pt idx="18280">
                  <c:v>1</c:v>
                </c:pt>
                <c:pt idx="18281">
                  <c:v>2.5</c:v>
                </c:pt>
                <c:pt idx="18282">
                  <c:v>2.5</c:v>
                </c:pt>
                <c:pt idx="18283">
                  <c:v>1.5</c:v>
                </c:pt>
                <c:pt idx="18284">
                  <c:v>1</c:v>
                </c:pt>
                <c:pt idx="18285">
                  <c:v>2.5</c:v>
                </c:pt>
                <c:pt idx="18286">
                  <c:v>2.25</c:v>
                </c:pt>
                <c:pt idx="18287">
                  <c:v>5.25</c:v>
                </c:pt>
                <c:pt idx="18288">
                  <c:v>3.5</c:v>
                </c:pt>
                <c:pt idx="18289">
                  <c:v>2</c:v>
                </c:pt>
                <c:pt idx="18290">
                  <c:v>1</c:v>
                </c:pt>
                <c:pt idx="18291">
                  <c:v>2.75</c:v>
                </c:pt>
                <c:pt idx="18292">
                  <c:v>2</c:v>
                </c:pt>
                <c:pt idx="18293">
                  <c:v>1</c:v>
                </c:pt>
                <c:pt idx="18294">
                  <c:v>2.5</c:v>
                </c:pt>
                <c:pt idx="18295">
                  <c:v>1.75</c:v>
                </c:pt>
                <c:pt idx="18296">
                  <c:v>1</c:v>
                </c:pt>
                <c:pt idx="18297">
                  <c:v>1.5</c:v>
                </c:pt>
                <c:pt idx="18298">
                  <c:v>1.75</c:v>
                </c:pt>
                <c:pt idx="18299">
                  <c:v>1.75</c:v>
                </c:pt>
                <c:pt idx="18300">
                  <c:v>1.75</c:v>
                </c:pt>
                <c:pt idx="18301">
                  <c:v>2.5</c:v>
                </c:pt>
                <c:pt idx="18302">
                  <c:v>6.25</c:v>
                </c:pt>
                <c:pt idx="18303">
                  <c:v>1.75</c:v>
                </c:pt>
                <c:pt idx="18304">
                  <c:v>4</c:v>
                </c:pt>
                <c:pt idx="18305">
                  <c:v>2.25</c:v>
                </c:pt>
                <c:pt idx="18306">
                  <c:v>2.5</c:v>
                </c:pt>
                <c:pt idx="18307">
                  <c:v>2.25</c:v>
                </c:pt>
                <c:pt idx="18308">
                  <c:v>1</c:v>
                </c:pt>
                <c:pt idx="18309">
                  <c:v>2.5</c:v>
                </c:pt>
                <c:pt idx="18310">
                  <c:v>1</c:v>
                </c:pt>
                <c:pt idx="18311">
                  <c:v>1.75</c:v>
                </c:pt>
                <c:pt idx="18312">
                  <c:v>1.5</c:v>
                </c:pt>
                <c:pt idx="18313">
                  <c:v>2.5</c:v>
                </c:pt>
                <c:pt idx="18314">
                  <c:v>2.75</c:v>
                </c:pt>
                <c:pt idx="18315">
                  <c:v>2.5</c:v>
                </c:pt>
                <c:pt idx="18316">
                  <c:v>2.75</c:v>
                </c:pt>
                <c:pt idx="18317">
                  <c:v>2</c:v>
                </c:pt>
                <c:pt idx="18318">
                  <c:v>2.5</c:v>
                </c:pt>
                <c:pt idx="18319">
                  <c:v>3</c:v>
                </c:pt>
                <c:pt idx="18320">
                  <c:v>1</c:v>
                </c:pt>
                <c:pt idx="18321">
                  <c:v>1</c:v>
                </c:pt>
                <c:pt idx="18322">
                  <c:v>2.75</c:v>
                </c:pt>
                <c:pt idx="18323">
                  <c:v>1.5</c:v>
                </c:pt>
                <c:pt idx="18324">
                  <c:v>2.5</c:v>
                </c:pt>
                <c:pt idx="18325">
                  <c:v>2</c:v>
                </c:pt>
                <c:pt idx="18326">
                  <c:v>1</c:v>
                </c:pt>
                <c:pt idx="18327">
                  <c:v>1.75</c:v>
                </c:pt>
                <c:pt idx="18328">
                  <c:v>4.75</c:v>
                </c:pt>
                <c:pt idx="18329">
                  <c:v>2.5</c:v>
                </c:pt>
                <c:pt idx="18330">
                  <c:v>1.75</c:v>
                </c:pt>
                <c:pt idx="18331">
                  <c:v>2.5</c:v>
                </c:pt>
                <c:pt idx="18332">
                  <c:v>1</c:v>
                </c:pt>
                <c:pt idx="18333">
                  <c:v>2.5</c:v>
                </c:pt>
                <c:pt idx="18334">
                  <c:v>3</c:v>
                </c:pt>
                <c:pt idx="18335">
                  <c:v>1.75</c:v>
                </c:pt>
                <c:pt idx="18336">
                  <c:v>1.75</c:v>
                </c:pt>
                <c:pt idx="18337">
                  <c:v>3</c:v>
                </c:pt>
                <c:pt idx="18338">
                  <c:v>1</c:v>
                </c:pt>
                <c:pt idx="18339">
                  <c:v>2.5</c:v>
                </c:pt>
                <c:pt idx="18340">
                  <c:v>1</c:v>
                </c:pt>
                <c:pt idx="18341">
                  <c:v>2.75</c:v>
                </c:pt>
                <c:pt idx="18342">
                  <c:v>1.75</c:v>
                </c:pt>
                <c:pt idx="18343">
                  <c:v>2.5</c:v>
                </c:pt>
                <c:pt idx="18344">
                  <c:v>1.75</c:v>
                </c:pt>
                <c:pt idx="18345">
                  <c:v>2</c:v>
                </c:pt>
                <c:pt idx="18346">
                  <c:v>1.75</c:v>
                </c:pt>
                <c:pt idx="18347">
                  <c:v>2.5</c:v>
                </c:pt>
                <c:pt idx="18348">
                  <c:v>1</c:v>
                </c:pt>
                <c:pt idx="18349">
                  <c:v>1</c:v>
                </c:pt>
                <c:pt idx="18350">
                  <c:v>1.5</c:v>
                </c:pt>
                <c:pt idx="18351">
                  <c:v>1.75</c:v>
                </c:pt>
                <c:pt idx="18352">
                  <c:v>2.5</c:v>
                </c:pt>
                <c:pt idx="18353">
                  <c:v>2.5</c:v>
                </c:pt>
                <c:pt idx="18354">
                  <c:v>2</c:v>
                </c:pt>
                <c:pt idx="18355">
                  <c:v>2.5</c:v>
                </c:pt>
                <c:pt idx="18356">
                  <c:v>2.5</c:v>
                </c:pt>
                <c:pt idx="18357">
                  <c:v>2.5</c:v>
                </c:pt>
                <c:pt idx="18358">
                  <c:v>2.5</c:v>
                </c:pt>
                <c:pt idx="18359">
                  <c:v>1</c:v>
                </c:pt>
                <c:pt idx="18360">
                  <c:v>2.5</c:v>
                </c:pt>
                <c:pt idx="18361">
                  <c:v>1</c:v>
                </c:pt>
                <c:pt idx="18362">
                  <c:v>2.25</c:v>
                </c:pt>
                <c:pt idx="18363">
                  <c:v>2.5</c:v>
                </c:pt>
                <c:pt idx="18364">
                  <c:v>1.75</c:v>
                </c:pt>
                <c:pt idx="18365">
                  <c:v>1.75</c:v>
                </c:pt>
                <c:pt idx="18366">
                  <c:v>3.5</c:v>
                </c:pt>
                <c:pt idx="18367">
                  <c:v>1.75</c:v>
                </c:pt>
                <c:pt idx="18368">
                  <c:v>1</c:v>
                </c:pt>
                <c:pt idx="18369">
                  <c:v>2.25</c:v>
                </c:pt>
                <c:pt idx="18370">
                  <c:v>2.5</c:v>
                </c:pt>
                <c:pt idx="18371">
                  <c:v>1.75</c:v>
                </c:pt>
                <c:pt idx="18372">
                  <c:v>1</c:v>
                </c:pt>
                <c:pt idx="18373">
                  <c:v>3</c:v>
                </c:pt>
                <c:pt idx="18374">
                  <c:v>2.5</c:v>
                </c:pt>
                <c:pt idx="18375">
                  <c:v>1.5</c:v>
                </c:pt>
                <c:pt idx="18376">
                  <c:v>1</c:v>
                </c:pt>
                <c:pt idx="18377">
                  <c:v>1.5</c:v>
                </c:pt>
                <c:pt idx="18378">
                  <c:v>2.5</c:v>
                </c:pt>
                <c:pt idx="18379">
                  <c:v>0.75</c:v>
                </c:pt>
                <c:pt idx="18380">
                  <c:v>1</c:v>
                </c:pt>
                <c:pt idx="18381">
                  <c:v>2.25</c:v>
                </c:pt>
                <c:pt idx="18382">
                  <c:v>3</c:v>
                </c:pt>
                <c:pt idx="18383">
                  <c:v>2.5</c:v>
                </c:pt>
                <c:pt idx="18384">
                  <c:v>3.5</c:v>
                </c:pt>
                <c:pt idx="18385">
                  <c:v>1</c:v>
                </c:pt>
                <c:pt idx="18386">
                  <c:v>1.75</c:v>
                </c:pt>
                <c:pt idx="18387">
                  <c:v>1.5</c:v>
                </c:pt>
                <c:pt idx="18388">
                  <c:v>1</c:v>
                </c:pt>
                <c:pt idx="18389">
                  <c:v>2</c:v>
                </c:pt>
                <c:pt idx="18390">
                  <c:v>2.5</c:v>
                </c:pt>
                <c:pt idx="18391">
                  <c:v>2.25</c:v>
                </c:pt>
                <c:pt idx="18392">
                  <c:v>2.5</c:v>
                </c:pt>
                <c:pt idx="18393">
                  <c:v>2.5</c:v>
                </c:pt>
                <c:pt idx="18394">
                  <c:v>2.25</c:v>
                </c:pt>
                <c:pt idx="18395">
                  <c:v>2.75</c:v>
                </c:pt>
                <c:pt idx="18396">
                  <c:v>1.75</c:v>
                </c:pt>
                <c:pt idx="18397">
                  <c:v>1.5</c:v>
                </c:pt>
                <c:pt idx="18398">
                  <c:v>1</c:v>
                </c:pt>
                <c:pt idx="18399">
                  <c:v>1</c:v>
                </c:pt>
                <c:pt idx="18400">
                  <c:v>2.25</c:v>
                </c:pt>
                <c:pt idx="18401">
                  <c:v>2.5</c:v>
                </c:pt>
                <c:pt idx="18402">
                  <c:v>3.5</c:v>
                </c:pt>
                <c:pt idx="18403">
                  <c:v>1</c:v>
                </c:pt>
                <c:pt idx="18404">
                  <c:v>2</c:v>
                </c:pt>
                <c:pt idx="18405">
                  <c:v>3</c:v>
                </c:pt>
                <c:pt idx="18406">
                  <c:v>1</c:v>
                </c:pt>
                <c:pt idx="18407">
                  <c:v>1</c:v>
                </c:pt>
                <c:pt idx="18408">
                  <c:v>2.75</c:v>
                </c:pt>
                <c:pt idx="18409">
                  <c:v>4.75</c:v>
                </c:pt>
                <c:pt idx="18410">
                  <c:v>1.5</c:v>
                </c:pt>
                <c:pt idx="18411">
                  <c:v>2</c:v>
                </c:pt>
                <c:pt idx="18412">
                  <c:v>3.25</c:v>
                </c:pt>
                <c:pt idx="18413">
                  <c:v>2.5</c:v>
                </c:pt>
                <c:pt idx="18414">
                  <c:v>5</c:v>
                </c:pt>
                <c:pt idx="18415">
                  <c:v>2</c:v>
                </c:pt>
                <c:pt idx="18416">
                  <c:v>2.5</c:v>
                </c:pt>
                <c:pt idx="18417">
                  <c:v>1.75</c:v>
                </c:pt>
                <c:pt idx="18418">
                  <c:v>1.75</c:v>
                </c:pt>
                <c:pt idx="18419">
                  <c:v>1</c:v>
                </c:pt>
                <c:pt idx="18420">
                  <c:v>2</c:v>
                </c:pt>
                <c:pt idx="18421">
                  <c:v>1</c:v>
                </c:pt>
                <c:pt idx="18422">
                  <c:v>1</c:v>
                </c:pt>
                <c:pt idx="18423">
                  <c:v>2.25</c:v>
                </c:pt>
                <c:pt idx="18424">
                  <c:v>2</c:v>
                </c:pt>
                <c:pt idx="18425">
                  <c:v>3</c:v>
                </c:pt>
                <c:pt idx="18426">
                  <c:v>2.75</c:v>
                </c:pt>
                <c:pt idx="18427">
                  <c:v>5.25</c:v>
                </c:pt>
                <c:pt idx="18428">
                  <c:v>2</c:v>
                </c:pt>
                <c:pt idx="18429">
                  <c:v>1.5</c:v>
                </c:pt>
                <c:pt idx="18430">
                  <c:v>2</c:v>
                </c:pt>
                <c:pt idx="18431">
                  <c:v>2.5</c:v>
                </c:pt>
                <c:pt idx="18432">
                  <c:v>3</c:v>
                </c:pt>
                <c:pt idx="18433">
                  <c:v>1.75</c:v>
                </c:pt>
                <c:pt idx="18434">
                  <c:v>2.5</c:v>
                </c:pt>
                <c:pt idx="18435">
                  <c:v>1.5</c:v>
                </c:pt>
                <c:pt idx="18436">
                  <c:v>1.75</c:v>
                </c:pt>
                <c:pt idx="18437">
                  <c:v>3.5</c:v>
                </c:pt>
                <c:pt idx="18438">
                  <c:v>2.25</c:v>
                </c:pt>
                <c:pt idx="18439">
                  <c:v>2.5</c:v>
                </c:pt>
                <c:pt idx="18440">
                  <c:v>1</c:v>
                </c:pt>
                <c:pt idx="18441">
                  <c:v>2</c:v>
                </c:pt>
                <c:pt idx="18442">
                  <c:v>1.75</c:v>
                </c:pt>
                <c:pt idx="18443">
                  <c:v>3</c:v>
                </c:pt>
                <c:pt idx="18444">
                  <c:v>1.75</c:v>
                </c:pt>
                <c:pt idx="18445">
                  <c:v>1.5</c:v>
                </c:pt>
                <c:pt idx="18446">
                  <c:v>2</c:v>
                </c:pt>
                <c:pt idx="18447">
                  <c:v>2</c:v>
                </c:pt>
                <c:pt idx="18448">
                  <c:v>2</c:v>
                </c:pt>
                <c:pt idx="18449">
                  <c:v>1</c:v>
                </c:pt>
                <c:pt idx="18450">
                  <c:v>1</c:v>
                </c:pt>
                <c:pt idx="18451">
                  <c:v>2.5</c:v>
                </c:pt>
                <c:pt idx="18452">
                  <c:v>2.5</c:v>
                </c:pt>
                <c:pt idx="18453">
                  <c:v>1</c:v>
                </c:pt>
                <c:pt idx="18454">
                  <c:v>2.5</c:v>
                </c:pt>
                <c:pt idx="18455">
                  <c:v>3.25</c:v>
                </c:pt>
                <c:pt idx="18456">
                  <c:v>1.5</c:v>
                </c:pt>
                <c:pt idx="18457">
                  <c:v>2.5</c:v>
                </c:pt>
                <c:pt idx="18458">
                  <c:v>1</c:v>
                </c:pt>
                <c:pt idx="18459">
                  <c:v>2.5</c:v>
                </c:pt>
                <c:pt idx="18460">
                  <c:v>4.5</c:v>
                </c:pt>
                <c:pt idx="18461">
                  <c:v>3.5</c:v>
                </c:pt>
                <c:pt idx="18462">
                  <c:v>2</c:v>
                </c:pt>
                <c:pt idx="18463">
                  <c:v>1.5</c:v>
                </c:pt>
                <c:pt idx="18464">
                  <c:v>1</c:v>
                </c:pt>
                <c:pt idx="18465">
                  <c:v>1</c:v>
                </c:pt>
                <c:pt idx="18466">
                  <c:v>1</c:v>
                </c:pt>
                <c:pt idx="18467">
                  <c:v>1.5</c:v>
                </c:pt>
                <c:pt idx="18468">
                  <c:v>1</c:v>
                </c:pt>
                <c:pt idx="18469">
                  <c:v>1</c:v>
                </c:pt>
                <c:pt idx="18470">
                  <c:v>2.5</c:v>
                </c:pt>
                <c:pt idx="18471">
                  <c:v>2.5</c:v>
                </c:pt>
                <c:pt idx="18472">
                  <c:v>1.5</c:v>
                </c:pt>
                <c:pt idx="18473">
                  <c:v>2.25</c:v>
                </c:pt>
                <c:pt idx="18474">
                  <c:v>1</c:v>
                </c:pt>
                <c:pt idx="18475">
                  <c:v>1</c:v>
                </c:pt>
                <c:pt idx="18476">
                  <c:v>1</c:v>
                </c:pt>
                <c:pt idx="18477">
                  <c:v>4</c:v>
                </c:pt>
                <c:pt idx="18478">
                  <c:v>2</c:v>
                </c:pt>
                <c:pt idx="18479">
                  <c:v>1.75</c:v>
                </c:pt>
                <c:pt idx="18480">
                  <c:v>1.5</c:v>
                </c:pt>
                <c:pt idx="18481">
                  <c:v>0.75</c:v>
                </c:pt>
                <c:pt idx="18482">
                  <c:v>3.75</c:v>
                </c:pt>
                <c:pt idx="18483">
                  <c:v>2.25</c:v>
                </c:pt>
                <c:pt idx="18484">
                  <c:v>2.25</c:v>
                </c:pt>
                <c:pt idx="18485">
                  <c:v>2</c:v>
                </c:pt>
                <c:pt idx="18486">
                  <c:v>1</c:v>
                </c:pt>
                <c:pt idx="18487">
                  <c:v>1</c:v>
                </c:pt>
                <c:pt idx="18488">
                  <c:v>3</c:v>
                </c:pt>
                <c:pt idx="18489">
                  <c:v>1</c:v>
                </c:pt>
                <c:pt idx="18490">
                  <c:v>1.5</c:v>
                </c:pt>
                <c:pt idx="18491">
                  <c:v>1</c:v>
                </c:pt>
                <c:pt idx="18492">
                  <c:v>2.25</c:v>
                </c:pt>
                <c:pt idx="18493">
                  <c:v>1.75</c:v>
                </c:pt>
                <c:pt idx="18494">
                  <c:v>1.5</c:v>
                </c:pt>
                <c:pt idx="18495">
                  <c:v>2.25</c:v>
                </c:pt>
                <c:pt idx="18496">
                  <c:v>1</c:v>
                </c:pt>
                <c:pt idx="18497">
                  <c:v>1.75</c:v>
                </c:pt>
                <c:pt idx="18498">
                  <c:v>1</c:v>
                </c:pt>
                <c:pt idx="18499">
                  <c:v>1.5</c:v>
                </c:pt>
                <c:pt idx="18500">
                  <c:v>1</c:v>
                </c:pt>
                <c:pt idx="18501">
                  <c:v>2.5</c:v>
                </c:pt>
                <c:pt idx="18502">
                  <c:v>1.75</c:v>
                </c:pt>
                <c:pt idx="18503">
                  <c:v>2</c:v>
                </c:pt>
                <c:pt idx="18504">
                  <c:v>1</c:v>
                </c:pt>
                <c:pt idx="18505">
                  <c:v>1.75</c:v>
                </c:pt>
                <c:pt idx="18506">
                  <c:v>1.75</c:v>
                </c:pt>
                <c:pt idx="18507">
                  <c:v>2</c:v>
                </c:pt>
                <c:pt idx="18508">
                  <c:v>0.75</c:v>
                </c:pt>
                <c:pt idx="18509">
                  <c:v>2.25</c:v>
                </c:pt>
                <c:pt idx="18510">
                  <c:v>2.25</c:v>
                </c:pt>
                <c:pt idx="18511">
                  <c:v>2.75</c:v>
                </c:pt>
                <c:pt idx="18512">
                  <c:v>3.5</c:v>
                </c:pt>
                <c:pt idx="18513">
                  <c:v>1.75</c:v>
                </c:pt>
                <c:pt idx="18514">
                  <c:v>1.75</c:v>
                </c:pt>
                <c:pt idx="18515">
                  <c:v>1</c:v>
                </c:pt>
                <c:pt idx="18516">
                  <c:v>1.75</c:v>
                </c:pt>
                <c:pt idx="18517">
                  <c:v>1.75</c:v>
                </c:pt>
                <c:pt idx="18518">
                  <c:v>1</c:v>
                </c:pt>
                <c:pt idx="18519">
                  <c:v>3.5</c:v>
                </c:pt>
                <c:pt idx="18520">
                  <c:v>3.5</c:v>
                </c:pt>
                <c:pt idx="18521">
                  <c:v>2.75</c:v>
                </c:pt>
                <c:pt idx="18522">
                  <c:v>2.25</c:v>
                </c:pt>
                <c:pt idx="18523">
                  <c:v>3.25</c:v>
                </c:pt>
                <c:pt idx="18524">
                  <c:v>1</c:v>
                </c:pt>
                <c:pt idx="18525">
                  <c:v>1.75</c:v>
                </c:pt>
                <c:pt idx="18526">
                  <c:v>2.5</c:v>
                </c:pt>
                <c:pt idx="18527">
                  <c:v>1</c:v>
                </c:pt>
                <c:pt idx="18528">
                  <c:v>2</c:v>
                </c:pt>
                <c:pt idx="18529">
                  <c:v>3</c:v>
                </c:pt>
                <c:pt idx="18530">
                  <c:v>2.5</c:v>
                </c:pt>
                <c:pt idx="18531">
                  <c:v>2.75</c:v>
                </c:pt>
                <c:pt idx="18532">
                  <c:v>2.5</c:v>
                </c:pt>
                <c:pt idx="18533">
                  <c:v>2</c:v>
                </c:pt>
                <c:pt idx="18534">
                  <c:v>1</c:v>
                </c:pt>
                <c:pt idx="18535">
                  <c:v>3.5</c:v>
                </c:pt>
                <c:pt idx="18536">
                  <c:v>2</c:v>
                </c:pt>
                <c:pt idx="18537">
                  <c:v>1</c:v>
                </c:pt>
                <c:pt idx="18538">
                  <c:v>1</c:v>
                </c:pt>
                <c:pt idx="18539">
                  <c:v>2</c:v>
                </c:pt>
                <c:pt idx="18540">
                  <c:v>2</c:v>
                </c:pt>
                <c:pt idx="18541">
                  <c:v>3.25</c:v>
                </c:pt>
                <c:pt idx="18542">
                  <c:v>2</c:v>
                </c:pt>
                <c:pt idx="18543">
                  <c:v>2.5</c:v>
                </c:pt>
                <c:pt idx="18544">
                  <c:v>1.75</c:v>
                </c:pt>
                <c:pt idx="18545">
                  <c:v>2</c:v>
                </c:pt>
                <c:pt idx="18546">
                  <c:v>1.75</c:v>
                </c:pt>
                <c:pt idx="18547">
                  <c:v>1</c:v>
                </c:pt>
                <c:pt idx="18548">
                  <c:v>2.75</c:v>
                </c:pt>
                <c:pt idx="18549">
                  <c:v>2</c:v>
                </c:pt>
                <c:pt idx="18550">
                  <c:v>1.75</c:v>
                </c:pt>
                <c:pt idx="18551">
                  <c:v>2.5</c:v>
                </c:pt>
                <c:pt idx="18552">
                  <c:v>2.75</c:v>
                </c:pt>
                <c:pt idx="18553">
                  <c:v>1.5</c:v>
                </c:pt>
                <c:pt idx="18554">
                  <c:v>3.5</c:v>
                </c:pt>
                <c:pt idx="18555">
                  <c:v>4</c:v>
                </c:pt>
                <c:pt idx="18556">
                  <c:v>3.25</c:v>
                </c:pt>
                <c:pt idx="18557">
                  <c:v>2</c:v>
                </c:pt>
                <c:pt idx="18558">
                  <c:v>2</c:v>
                </c:pt>
                <c:pt idx="18559">
                  <c:v>2</c:v>
                </c:pt>
                <c:pt idx="18560">
                  <c:v>2.25</c:v>
                </c:pt>
                <c:pt idx="18561">
                  <c:v>2.5</c:v>
                </c:pt>
                <c:pt idx="18562">
                  <c:v>2.5</c:v>
                </c:pt>
                <c:pt idx="18563">
                  <c:v>2.25</c:v>
                </c:pt>
                <c:pt idx="18564">
                  <c:v>1</c:v>
                </c:pt>
                <c:pt idx="18565">
                  <c:v>1</c:v>
                </c:pt>
                <c:pt idx="18566">
                  <c:v>1</c:v>
                </c:pt>
                <c:pt idx="18567">
                  <c:v>2.5</c:v>
                </c:pt>
                <c:pt idx="18568">
                  <c:v>3.5</c:v>
                </c:pt>
                <c:pt idx="18569">
                  <c:v>2.25</c:v>
                </c:pt>
                <c:pt idx="18570">
                  <c:v>3</c:v>
                </c:pt>
                <c:pt idx="18571">
                  <c:v>1</c:v>
                </c:pt>
                <c:pt idx="18572">
                  <c:v>2</c:v>
                </c:pt>
                <c:pt idx="18573">
                  <c:v>2.5</c:v>
                </c:pt>
                <c:pt idx="18574">
                  <c:v>1</c:v>
                </c:pt>
                <c:pt idx="18575">
                  <c:v>3</c:v>
                </c:pt>
                <c:pt idx="18576">
                  <c:v>1</c:v>
                </c:pt>
                <c:pt idx="18577">
                  <c:v>2.25</c:v>
                </c:pt>
                <c:pt idx="18578">
                  <c:v>1</c:v>
                </c:pt>
                <c:pt idx="18579">
                  <c:v>1.75</c:v>
                </c:pt>
                <c:pt idx="18580">
                  <c:v>2.5</c:v>
                </c:pt>
                <c:pt idx="18581">
                  <c:v>1.75</c:v>
                </c:pt>
                <c:pt idx="18582">
                  <c:v>2.5</c:v>
                </c:pt>
                <c:pt idx="18583">
                  <c:v>1.5</c:v>
                </c:pt>
                <c:pt idx="18584">
                  <c:v>1</c:v>
                </c:pt>
                <c:pt idx="18585">
                  <c:v>3.25</c:v>
                </c:pt>
                <c:pt idx="18586">
                  <c:v>1.75</c:v>
                </c:pt>
                <c:pt idx="18587">
                  <c:v>1.5</c:v>
                </c:pt>
                <c:pt idx="18588">
                  <c:v>2.25</c:v>
                </c:pt>
                <c:pt idx="18589">
                  <c:v>2.5</c:v>
                </c:pt>
                <c:pt idx="18590">
                  <c:v>2.25</c:v>
                </c:pt>
                <c:pt idx="18591">
                  <c:v>2</c:v>
                </c:pt>
                <c:pt idx="18592">
                  <c:v>2.75</c:v>
                </c:pt>
                <c:pt idx="18593">
                  <c:v>1.75</c:v>
                </c:pt>
                <c:pt idx="18594">
                  <c:v>4</c:v>
                </c:pt>
                <c:pt idx="18595">
                  <c:v>1</c:v>
                </c:pt>
                <c:pt idx="18596">
                  <c:v>2.5</c:v>
                </c:pt>
                <c:pt idx="18597">
                  <c:v>1</c:v>
                </c:pt>
                <c:pt idx="18598">
                  <c:v>2</c:v>
                </c:pt>
                <c:pt idx="18599">
                  <c:v>1</c:v>
                </c:pt>
                <c:pt idx="18600">
                  <c:v>1.75</c:v>
                </c:pt>
                <c:pt idx="18601">
                  <c:v>1</c:v>
                </c:pt>
                <c:pt idx="18602">
                  <c:v>2.75</c:v>
                </c:pt>
                <c:pt idx="18603">
                  <c:v>1.75</c:v>
                </c:pt>
                <c:pt idx="18604">
                  <c:v>2</c:v>
                </c:pt>
                <c:pt idx="18605">
                  <c:v>1</c:v>
                </c:pt>
                <c:pt idx="18606">
                  <c:v>3</c:v>
                </c:pt>
                <c:pt idx="18607">
                  <c:v>3.5</c:v>
                </c:pt>
                <c:pt idx="18608">
                  <c:v>2.5</c:v>
                </c:pt>
                <c:pt idx="18609">
                  <c:v>2.5</c:v>
                </c:pt>
                <c:pt idx="18610">
                  <c:v>1</c:v>
                </c:pt>
                <c:pt idx="18611">
                  <c:v>2.5</c:v>
                </c:pt>
                <c:pt idx="18612">
                  <c:v>2.5</c:v>
                </c:pt>
                <c:pt idx="18613">
                  <c:v>3.5</c:v>
                </c:pt>
                <c:pt idx="18614">
                  <c:v>2.25</c:v>
                </c:pt>
                <c:pt idx="18615">
                  <c:v>1.5</c:v>
                </c:pt>
                <c:pt idx="18616">
                  <c:v>2.5</c:v>
                </c:pt>
                <c:pt idx="18617">
                  <c:v>1.75</c:v>
                </c:pt>
                <c:pt idx="18618">
                  <c:v>1.75</c:v>
                </c:pt>
                <c:pt idx="18619">
                  <c:v>1.75</c:v>
                </c:pt>
                <c:pt idx="18620">
                  <c:v>1</c:v>
                </c:pt>
                <c:pt idx="18621">
                  <c:v>3.5</c:v>
                </c:pt>
                <c:pt idx="18622">
                  <c:v>3</c:v>
                </c:pt>
                <c:pt idx="18623">
                  <c:v>1.75</c:v>
                </c:pt>
                <c:pt idx="18624">
                  <c:v>1.75</c:v>
                </c:pt>
                <c:pt idx="18625">
                  <c:v>2.25</c:v>
                </c:pt>
                <c:pt idx="18626">
                  <c:v>3.25</c:v>
                </c:pt>
                <c:pt idx="18627">
                  <c:v>1.5</c:v>
                </c:pt>
                <c:pt idx="18628">
                  <c:v>3.5</c:v>
                </c:pt>
                <c:pt idx="18629">
                  <c:v>1</c:v>
                </c:pt>
                <c:pt idx="18630">
                  <c:v>2.5</c:v>
                </c:pt>
                <c:pt idx="18631">
                  <c:v>3.25</c:v>
                </c:pt>
                <c:pt idx="18632">
                  <c:v>2.75</c:v>
                </c:pt>
                <c:pt idx="18633">
                  <c:v>2.5</c:v>
                </c:pt>
                <c:pt idx="18634">
                  <c:v>1</c:v>
                </c:pt>
                <c:pt idx="18635">
                  <c:v>1</c:v>
                </c:pt>
                <c:pt idx="18636">
                  <c:v>2.5</c:v>
                </c:pt>
                <c:pt idx="18637">
                  <c:v>2</c:v>
                </c:pt>
                <c:pt idx="18638">
                  <c:v>1.5</c:v>
                </c:pt>
                <c:pt idx="18639">
                  <c:v>2.75</c:v>
                </c:pt>
                <c:pt idx="18640">
                  <c:v>1.75</c:v>
                </c:pt>
                <c:pt idx="18641">
                  <c:v>1.75</c:v>
                </c:pt>
                <c:pt idx="18642">
                  <c:v>1.75</c:v>
                </c:pt>
                <c:pt idx="18643">
                  <c:v>2.5</c:v>
                </c:pt>
                <c:pt idx="18644">
                  <c:v>1.5</c:v>
                </c:pt>
                <c:pt idx="18645">
                  <c:v>1</c:v>
                </c:pt>
                <c:pt idx="18646">
                  <c:v>1</c:v>
                </c:pt>
                <c:pt idx="18647">
                  <c:v>2.75</c:v>
                </c:pt>
                <c:pt idx="18648">
                  <c:v>1.75</c:v>
                </c:pt>
                <c:pt idx="18649">
                  <c:v>1.75</c:v>
                </c:pt>
                <c:pt idx="18650">
                  <c:v>1</c:v>
                </c:pt>
                <c:pt idx="18651">
                  <c:v>2.25</c:v>
                </c:pt>
                <c:pt idx="18652">
                  <c:v>1</c:v>
                </c:pt>
                <c:pt idx="18653">
                  <c:v>1.75</c:v>
                </c:pt>
                <c:pt idx="18654">
                  <c:v>2.5</c:v>
                </c:pt>
                <c:pt idx="18655">
                  <c:v>1.25</c:v>
                </c:pt>
                <c:pt idx="18656">
                  <c:v>3</c:v>
                </c:pt>
                <c:pt idx="18657">
                  <c:v>1.75</c:v>
                </c:pt>
                <c:pt idx="18658">
                  <c:v>2.75</c:v>
                </c:pt>
                <c:pt idx="18659">
                  <c:v>1</c:v>
                </c:pt>
                <c:pt idx="18660">
                  <c:v>2.25</c:v>
                </c:pt>
                <c:pt idx="18661">
                  <c:v>1.5</c:v>
                </c:pt>
                <c:pt idx="18662">
                  <c:v>1</c:v>
                </c:pt>
                <c:pt idx="18663">
                  <c:v>1</c:v>
                </c:pt>
                <c:pt idx="18664">
                  <c:v>2.5</c:v>
                </c:pt>
                <c:pt idx="18665">
                  <c:v>2.75</c:v>
                </c:pt>
                <c:pt idx="18666">
                  <c:v>2</c:v>
                </c:pt>
                <c:pt idx="18667">
                  <c:v>1.5</c:v>
                </c:pt>
                <c:pt idx="18668">
                  <c:v>1.5</c:v>
                </c:pt>
                <c:pt idx="18669">
                  <c:v>3</c:v>
                </c:pt>
                <c:pt idx="18670">
                  <c:v>3</c:v>
                </c:pt>
                <c:pt idx="18671">
                  <c:v>1.5</c:v>
                </c:pt>
                <c:pt idx="18672">
                  <c:v>1.75</c:v>
                </c:pt>
                <c:pt idx="18673">
                  <c:v>2.5</c:v>
                </c:pt>
                <c:pt idx="18674">
                  <c:v>2.5</c:v>
                </c:pt>
                <c:pt idx="18675">
                  <c:v>2.25</c:v>
                </c:pt>
                <c:pt idx="18676">
                  <c:v>1.75</c:v>
                </c:pt>
                <c:pt idx="18677">
                  <c:v>1</c:v>
                </c:pt>
                <c:pt idx="18678">
                  <c:v>1</c:v>
                </c:pt>
                <c:pt idx="18679">
                  <c:v>2.25</c:v>
                </c:pt>
                <c:pt idx="18680">
                  <c:v>1.75</c:v>
                </c:pt>
                <c:pt idx="18681">
                  <c:v>1.5</c:v>
                </c:pt>
                <c:pt idx="18682">
                  <c:v>2.5</c:v>
                </c:pt>
                <c:pt idx="18683">
                  <c:v>1.75</c:v>
                </c:pt>
                <c:pt idx="18684">
                  <c:v>2.25</c:v>
                </c:pt>
                <c:pt idx="18685">
                  <c:v>1</c:v>
                </c:pt>
                <c:pt idx="18686">
                  <c:v>2.5</c:v>
                </c:pt>
                <c:pt idx="18687">
                  <c:v>2.5</c:v>
                </c:pt>
                <c:pt idx="18688">
                  <c:v>1.75</c:v>
                </c:pt>
                <c:pt idx="18689">
                  <c:v>1</c:v>
                </c:pt>
                <c:pt idx="18690">
                  <c:v>2.5</c:v>
                </c:pt>
                <c:pt idx="18691">
                  <c:v>2</c:v>
                </c:pt>
                <c:pt idx="18692">
                  <c:v>1.75</c:v>
                </c:pt>
                <c:pt idx="18693">
                  <c:v>2</c:v>
                </c:pt>
                <c:pt idx="18694">
                  <c:v>2.5</c:v>
                </c:pt>
                <c:pt idx="18695">
                  <c:v>1</c:v>
                </c:pt>
                <c:pt idx="18696">
                  <c:v>2</c:v>
                </c:pt>
                <c:pt idx="18697">
                  <c:v>1.75</c:v>
                </c:pt>
                <c:pt idx="18698">
                  <c:v>1.75</c:v>
                </c:pt>
                <c:pt idx="18699">
                  <c:v>2.75</c:v>
                </c:pt>
                <c:pt idx="18700">
                  <c:v>2.5</c:v>
                </c:pt>
                <c:pt idx="18701">
                  <c:v>2.75</c:v>
                </c:pt>
                <c:pt idx="18702">
                  <c:v>2.5</c:v>
                </c:pt>
                <c:pt idx="18703">
                  <c:v>1.75</c:v>
                </c:pt>
                <c:pt idx="18704">
                  <c:v>1.75</c:v>
                </c:pt>
                <c:pt idx="18705">
                  <c:v>1.5</c:v>
                </c:pt>
                <c:pt idx="18706">
                  <c:v>1.5</c:v>
                </c:pt>
                <c:pt idx="18707">
                  <c:v>1</c:v>
                </c:pt>
                <c:pt idx="18708">
                  <c:v>3.25</c:v>
                </c:pt>
                <c:pt idx="18709">
                  <c:v>2.75</c:v>
                </c:pt>
                <c:pt idx="18710">
                  <c:v>2.25</c:v>
                </c:pt>
                <c:pt idx="18711">
                  <c:v>2</c:v>
                </c:pt>
                <c:pt idx="18712">
                  <c:v>2.5</c:v>
                </c:pt>
                <c:pt idx="18713">
                  <c:v>1</c:v>
                </c:pt>
                <c:pt idx="18714">
                  <c:v>1.75</c:v>
                </c:pt>
                <c:pt idx="18715">
                  <c:v>2.75</c:v>
                </c:pt>
                <c:pt idx="18716">
                  <c:v>2.5</c:v>
                </c:pt>
                <c:pt idx="18717">
                  <c:v>1</c:v>
                </c:pt>
                <c:pt idx="18718">
                  <c:v>3</c:v>
                </c:pt>
                <c:pt idx="18719">
                  <c:v>1</c:v>
                </c:pt>
                <c:pt idx="18720">
                  <c:v>1</c:v>
                </c:pt>
                <c:pt idx="18721">
                  <c:v>3.5</c:v>
                </c:pt>
                <c:pt idx="18722">
                  <c:v>2.5</c:v>
                </c:pt>
                <c:pt idx="18723">
                  <c:v>1</c:v>
                </c:pt>
                <c:pt idx="18724">
                  <c:v>1</c:v>
                </c:pt>
                <c:pt idx="18725">
                  <c:v>1</c:v>
                </c:pt>
                <c:pt idx="18726">
                  <c:v>4.5</c:v>
                </c:pt>
                <c:pt idx="18727">
                  <c:v>0.75</c:v>
                </c:pt>
                <c:pt idx="18728">
                  <c:v>1</c:v>
                </c:pt>
                <c:pt idx="18729">
                  <c:v>2.5</c:v>
                </c:pt>
                <c:pt idx="18730">
                  <c:v>1.5</c:v>
                </c:pt>
                <c:pt idx="18731">
                  <c:v>3.75</c:v>
                </c:pt>
                <c:pt idx="18732">
                  <c:v>1.75</c:v>
                </c:pt>
                <c:pt idx="18733">
                  <c:v>1.5</c:v>
                </c:pt>
                <c:pt idx="18734">
                  <c:v>2.25</c:v>
                </c:pt>
                <c:pt idx="18735">
                  <c:v>2</c:v>
                </c:pt>
                <c:pt idx="18736">
                  <c:v>2.25</c:v>
                </c:pt>
                <c:pt idx="18737">
                  <c:v>2.75</c:v>
                </c:pt>
                <c:pt idx="18738">
                  <c:v>1</c:v>
                </c:pt>
                <c:pt idx="18739">
                  <c:v>2.25</c:v>
                </c:pt>
                <c:pt idx="18740">
                  <c:v>2.5</c:v>
                </c:pt>
                <c:pt idx="18741">
                  <c:v>2</c:v>
                </c:pt>
                <c:pt idx="18742">
                  <c:v>2.25</c:v>
                </c:pt>
                <c:pt idx="18743">
                  <c:v>2</c:v>
                </c:pt>
                <c:pt idx="18744">
                  <c:v>1.75</c:v>
                </c:pt>
                <c:pt idx="18745">
                  <c:v>1.5</c:v>
                </c:pt>
                <c:pt idx="18746">
                  <c:v>3</c:v>
                </c:pt>
                <c:pt idx="18747">
                  <c:v>2</c:v>
                </c:pt>
                <c:pt idx="18748">
                  <c:v>1.75</c:v>
                </c:pt>
                <c:pt idx="18749">
                  <c:v>2</c:v>
                </c:pt>
                <c:pt idx="18750">
                  <c:v>1.75</c:v>
                </c:pt>
                <c:pt idx="18751">
                  <c:v>1.75</c:v>
                </c:pt>
                <c:pt idx="18752">
                  <c:v>3.5</c:v>
                </c:pt>
                <c:pt idx="18753">
                  <c:v>1.75</c:v>
                </c:pt>
                <c:pt idx="18754">
                  <c:v>1</c:v>
                </c:pt>
                <c:pt idx="18755">
                  <c:v>1</c:v>
                </c:pt>
                <c:pt idx="18756">
                  <c:v>2.75</c:v>
                </c:pt>
                <c:pt idx="18757">
                  <c:v>1.5</c:v>
                </c:pt>
                <c:pt idx="18758">
                  <c:v>2.5</c:v>
                </c:pt>
                <c:pt idx="18759">
                  <c:v>2</c:v>
                </c:pt>
                <c:pt idx="18760">
                  <c:v>2.5</c:v>
                </c:pt>
                <c:pt idx="18761">
                  <c:v>2</c:v>
                </c:pt>
                <c:pt idx="18762">
                  <c:v>1</c:v>
                </c:pt>
                <c:pt idx="18763">
                  <c:v>1</c:v>
                </c:pt>
                <c:pt idx="18764">
                  <c:v>3</c:v>
                </c:pt>
                <c:pt idx="18765">
                  <c:v>1</c:v>
                </c:pt>
                <c:pt idx="18766">
                  <c:v>1.75</c:v>
                </c:pt>
                <c:pt idx="18767">
                  <c:v>2</c:v>
                </c:pt>
                <c:pt idx="18768">
                  <c:v>3.5</c:v>
                </c:pt>
                <c:pt idx="18769">
                  <c:v>2.5</c:v>
                </c:pt>
                <c:pt idx="18770">
                  <c:v>2.5</c:v>
                </c:pt>
                <c:pt idx="18771">
                  <c:v>2.5</c:v>
                </c:pt>
                <c:pt idx="18772">
                  <c:v>1</c:v>
                </c:pt>
                <c:pt idx="18773">
                  <c:v>2</c:v>
                </c:pt>
                <c:pt idx="18774">
                  <c:v>2.75</c:v>
                </c:pt>
                <c:pt idx="18775">
                  <c:v>2.75</c:v>
                </c:pt>
                <c:pt idx="18776">
                  <c:v>2.25</c:v>
                </c:pt>
                <c:pt idx="18777">
                  <c:v>2</c:v>
                </c:pt>
                <c:pt idx="18778">
                  <c:v>1</c:v>
                </c:pt>
                <c:pt idx="18779">
                  <c:v>3.5</c:v>
                </c:pt>
                <c:pt idx="18780">
                  <c:v>1</c:v>
                </c:pt>
                <c:pt idx="18781">
                  <c:v>2.75</c:v>
                </c:pt>
                <c:pt idx="18782">
                  <c:v>3.25</c:v>
                </c:pt>
                <c:pt idx="18783">
                  <c:v>1.75</c:v>
                </c:pt>
                <c:pt idx="18784">
                  <c:v>1</c:v>
                </c:pt>
                <c:pt idx="18785">
                  <c:v>2.5</c:v>
                </c:pt>
                <c:pt idx="18786">
                  <c:v>1</c:v>
                </c:pt>
                <c:pt idx="18787">
                  <c:v>2.5</c:v>
                </c:pt>
                <c:pt idx="18788">
                  <c:v>1.75</c:v>
                </c:pt>
                <c:pt idx="18789">
                  <c:v>1.75</c:v>
                </c:pt>
                <c:pt idx="18790">
                  <c:v>2.5</c:v>
                </c:pt>
                <c:pt idx="18791">
                  <c:v>2.75</c:v>
                </c:pt>
                <c:pt idx="18792">
                  <c:v>2.25</c:v>
                </c:pt>
                <c:pt idx="18793">
                  <c:v>3</c:v>
                </c:pt>
                <c:pt idx="18794">
                  <c:v>2.25</c:v>
                </c:pt>
                <c:pt idx="18795">
                  <c:v>2.75</c:v>
                </c:pt>
                <c:pt idx="18796">
                  <c:v>1.75</c:v>
                </c:pt>
                <c:pt idx="18797">
                  <c:v>2.5</c:v>
                </c:pt>
                <c:pt idx="18798">
                  <c:v>1</c:v>
                </c:pt>
                <c:pt idx="18799">
                  <c:v>2.75</c:v>
                </c:pt>
                <c:pt idx="18800">
                  <c:v>2.25</c:v>
                </c:pt>
                <c:pt idx="18801">
                  <c:v>1</c:v>
                </c:pt>
                <c:pt idx="18802">
                  <c:v>2.5</c:v>
                </c:pt>
                <c:pt idx="18803">
                  <c:v>3</c:v>
                </c:pt>
                <c:pt idx="18804">
                  <c:v>1.5</c:v>
                </c:pt>
                <c:pt idx="18805">
                  <c:v>2.25</c:v>
                </c:pt>
                <c:pt idx="18806">
                  <c:v>3.25</c:v>
                </c:pt>
                <c:pt idx="18807">
                  <c:v>1.75</c:v>
                </c:pt>
                <c:pt idx="18808">
                  <c:v>1.75</c:v>
                </c:pt>
                <c:pt idx="18809">
                  <c:v>1.5</c:v>
                </c:pt>
                <c:pt idx="18810">
                  <c:v>2.5</c:v>
                </c:pt>
                <c:pt idx="18811">
                  <c:v>1</c:v>
                </c:pt>
                <c:pt idx="18812">
                  <c:v>1.75</c:v>
                </c:pt>
                <c:pt idx="18813">
                  <c:v>2.5</c:v>
                </c:pt>
                <c:pt idx="18814">
                  <c:v>2.25</c:v>
                </c:pt>
                <c:pt idx="18815">
                  <c:v>1.75</c:v>
                </c:pt>
                <c:pt idx="18816">
                  <c:v>1.5</c:v>
                </c:pt>
                <c:pt idx="18817">
                  <c:v>1.75</c:v>
                </c:pt>
                <c:pt idx="18818">
                  <c:v>3</c:v>
                </c:pt>
                <c:pt idx="18819">
                  <c:v>2.75</c:v>
                </c:pt>
                <c:pt idx="18820">
                  <c:v>2.25</c:v>
                </c:pt>
                <c:pt idx="18821">
                  <c:v>2.25</c:v>
                </c:pt>
                <c:pt idx="18822">
                  <c:v>1</c:v>
                </c:pt>
                <c:pt idx="18823">
                  <c:v>2.25</c:v>
                </c:pt>
                <c:pt idx="18824">
                  <c:v>1.75</c:v>
                </c:pt>
                <c:pt idx="18825">
                  <c:v>1</c:v>
                </c:pt>
                <c:pt idx="18826">
                  <c:v>2.5</c:v>
                </c:pt>
                <c:pt idx="18827">
                  <c:v>2</c:v>
                </c:pt>
                <c:pt idx="18828">
                  <c:v>2.5</c:v>
                </c:pt>
                <c:pt idx="18829">
                  <c:v>2.75</c:v>
                </c:pt>
                <c:pt idx="18830">
                  <c:v>2.5</c:v>
                </c:pt>
                <c:pt idx="18831">
                  <c:v>2.5</c:v>
                </c:pt>
                <c:pt idx="18832">
                  <c:v>2.25</c:v>
                </c:pt>
                <c:pt idx="18833">
                  <c:v>1.75</c:v>
                </c:pt>
                <c:pt idx="18834">
                  <c:v>2.5</c:v>
                </c:pt>
                <c:pt idx="18835">
                  <c:v>1</c:v>
                </c:pt>
                <c:pt idx="18836">
                  <c:v>1.75</c:v>
                </c:pt>
                <c:pt idx="18837">
                  <c:v>1</c:v>
                </c:pt>
                <c:pt idx="18838">
                  <c:v>2.5</c:v>
                </c:pt>
                <c:pt idx="18839">
                  <c:v>2.5</c:v>
                </c:pt>
                <c:pt idx="18840">
                  <c:v>1</c:v>
                </c:pt>
                <c:pt idx="18841">
                  <c:v>1.75</c:v>
                </c:pt>
                <c:pt idx="18842">
                  <c:v>2</c:v>
                </c:pt>
                <c:pt idx="18843">
                  <c:v>1</c:v>
                </c:pt>
                <c:pt idx="18844">
                  <c:v>2.25</c:v>
                </c:pt>
                <c:pt idx="18845">
                  <c:v>1.75</c:v>
                </c:pt>
                <c:pt idx="18846">
                  <c:v>2.5</c:v>
                </c:pt>
                <c:pt idx="18847">
                  <c:v>2.5</c:v>
                </c:pt>
                <c:pt idx="18848">
                  <c:v>2.5</c:v>
                </c:pt>
                <c:pt idx="18849">
                  <c:v>2.5</c:v>
                </c:pt>
                <c:pt idx="18850">
                  <c:v>2.25</c:v>
                </c:pt>
                <c:pt idx="18851">
                  <c:v>3.5</c:v>
                </c:pt>
                <c:pt idx="18852">
                  <c:v>1</c:v>
                </c:pt>
                <c:pt idx="18853">
                  <c:v>2.5</c:v>
                </c:pt>
                <c:pt idx="18854">
                  <c:v>2.25</c:v>
                </c:pt>
                <c:pt idx="18855">
                  <c:v>1</c:v>
                </c:pt>
                <c:pt idx="18856">
                  <c:v>1</c:v>
                </c:pt>
                <c:pt idx="18857">
                  <c:v>1.75</c:v>
                </c:pt>
                <c:pt idx="18858">
                  <c:v>1</c:v>
                </c:pt>
                <c:pt idx="18859">
                  <c:v>1.75</c:v>
                </c:pt>
                <c:pt idx="18860">
                  <c:v>2.75</c:v>
                </c:pt>
                <c:pt idx="18861">
                  <c:v>3.5</c:v>
                </c:pt>
                <c:pt idx="18862">
                  <c:v>2.5</c:v>
                </c:pt>
                <c:pt idx="18863">
                  <c:v>2.25</c:v>
                </c:pt>
                <c:pt idx="18864">
                  <c:v>2</c:v>
                </c:pt>
                <c:pt idx="18865">
                  <c:v>1</c:v>
                </c:pt>
                <c:pt idx="18866">
                  <c:v>2.25</c:v>
                </c:pt>
                <c:pt idx="18867">
                  <c:v>2</c:v>
                </c:pt>
                <c:pt idx="18868">
                  <c:v>3.25</c:v>
                </c:pt>
                <c:pt idx="18869">
                  <c:v>1</c:v>
                </c:pt>
                <c:pt idx="18870">
                  <c:v>2.5</c:v>
                </c:pt>
                <c:pt idx="18871">
                  <c:v>1</c:v>
                </c:pt>
                <c:pt idx="18872">
                  <c:v>2.25</c:v>
                </c:pt>
                <c:pt idx="18873">
                  <c:v>1</c:v>
                </c:pt>
                <c:pt idx="18874">
                  <c:v>1.75</c:v>
                </c:pt>
                <c:pt idx="18875">
                  <c:v>4</c:v>
                </c:pt>
                <c:pt idx="18876">
                  <c:v>1.5</c:v>
                </c:pt>
                <c:pt idx="18877">
                  <c:v>1.75</c:v>
                </c:pt>
                <c:pt idx="18878">
                  <c:v>2.5</c:v>
                </c:pt>
                <c:pt idx="18879">
                  <c:v>1.75</c:v>
                </c:pt>
                <c:pt idx="18880">
                  <c:v>2.5</c:v>
                </c:pt>
                <c:pt idx="18881">
                  <c:v>1.75</c:v>
                </c:pt>
                <c:pt idx="18882">
                  <c:v>2.75</c:v>
                </c:pt>
                <c:pt idx="18883">
                  <c:v>1</c:v>
                </c:pt>
                <c:pt idx="18884">
                  <c:v>2.5</c:v>
                </c:pt>
                <c:pt idx="18885">
                  <c:v>1.5</c:v>
                </c:pt>
                <c:pt idx="18886">
                  <c:v>1.75</c:v>
                </c:pt>
                <c:pt idx="18887">
                  <c:v>2.5</c:v>
                </c:pt>
                <c:pt idx="18888">
                  <c:v>3.25</c:v>
                </c:pt>
                <c:pt idx="18889">
                  <c:v>2.5</c:v>
                </c:pt>
                <c:pt idx="18890">
                  <c:v>2.5</c:v>
                </c:pt>
                <c:pt idx="18891">
                  <c:v>2</c:v>
                </c:pt>
                <c:pt idx="18892">
                  <c:v>2.25</c:v>
                </c:pt>
                <c:pt idx="18893">
                  <c:v>2</c:v>
                </c:pt>
                <c:pt idx="18894">
                  <c:v>1.5</c:v>
                </c:pt>
                <c:pt idx="18895">
                  <c:v>1</c:v>
                </c:pt>
                <c:pt idx="18896">
                  <c:v>2.25</c:v>
                </c:pt>
                <c:pt idx="18897">
                  <c:v>1</c:v>
                </c:pt>
                <c:pt idx="18898">
                  <c:v>2.5</c:v>
                </c:pt>
                <c:pt idx="18899">
                  <c:v>2.5</c:v>
                </c:pt>
                <c:pt idx="18900">
                  <c:v>2.5</c:v>
                </c:pt>
                <c:pt idx="18901">
                  <c:v>1.5</c:v>
                </c:pt>
                <c:pt idx="18902">
                  <c:v>1.75</c:v>
                </c:pt>
                <c:pt idx="18903">
                  <c:v>1</c:v>
                </c:pt>
                <c:pt idx="18904">
                  <c:v>1</c:v>
                </c:pt>
                <c:pt idx="18905">
                  <c:v>1</c:v>
                </c:pt>
                <c:pt idx="18906">
                  <c:v>2.75</c:v>
                </c:pt>
                <c:pt idx="18907">
                  <c:v>2.5</c:v>
                </c:pt>
                <c:pt idx="18908">
                  <c:v>1</c:v>
                </c:pt>
                <c:pt idx="18909">
                  <c:v>2</c:v>
                </c:pt>
                <c:pt idx="18910">
                  <c:v>2.5</c:v>
                </c:pt>
                <c:pt idx="18911">
                  <c:v>3.25</c:v>
                </c:pt>
                <c:pt idx="18912">
                  <c:v>2.5</c:v>
                </c:pt>
                <c:pt idx="18913">
                  <c:v>1.75</c:v>
                </c:pt>
                <c:pt idx="18914">
                  <c:v>2.75</c:v>
                </c:pt>
                <c:pt idx="18915">
                  <c:v>1</c:v>
                </c:pt>
                <c:pt idx="18916">
                  <c:v>1.75</c:v>
                </c:pt>
                <c:pt idx="18917">
                  <c:v>1.75</c:v>
                </c:pt>
                <c:pt idx="18918">
                  <c:v>2.25</c:v>
                </c:pt>
                <c:pt idx="18919">
                  <c:v>2.25</c:v>
                </c:pt>
                <c:pt idx="18920">
                  <c:v>1.75</c:v>
                </c:pt>
                <c:pt idx="18921">
                  <c:v>1.75</c:v>
                </c:pt>
                <c:pt idx="18922">
                  <c:v>1.75</c:v>
                </c:pt>
                <c:pt idx="18923">
                  <c:v>3</c:v>
                </c:pt>
                <c:pt idx="18924">
                  <c:v>2.25</c:v>
                </c:pt>
                <c:pt idx="18925">
                  <c:v>1</c:v>
                </c:pt>
                <c:pt idx="18926">
                  <c:v>2.75</c:v>
                </c:pt>
                <c:pt idx="18927">
                  <c:v>1</c:v>
                </c:pt>
                <c:pt idx="18928">
                  <c:v>2</c:v>
                </c:pt>
                <c:pt idx="18929">
                  <c:v>2.5</c:v>
                </c:pt>
                <c:pt idx="18930">
                  <c:v>2.5</c:v>
                </c:pt>
                <c:pt idx="18931">
                  <c:v>2.5</c:v>
                </c:pt>
                <c:pt idx="18932">
                  <c:v>2.5</c:v>
                </c:pt>
                <c:pt idx="18933">
                  <c:v>1</c:v>
                </c:pt>
                <c:pt idx="18934">
                  <c:v>2.5</c:v>
                </c:pt>
                <c:pt idx="18935">
                  <c:v>2.5</c:v>
                </c:pt>
                <c:pt idx="18936">
                  <c:v>2.25</c:v>
                </c:pt>
                <c:pt idx="18937">
                  <c:v>1.75</c:v>
                </c:pt>
                <c:pt idx="18938">
                  <c:v>1.5</c:v>
                </c:pt>
                <c:pt idx="18939">
                  <c:v>1</c:v>
                </c:pt>
                <c:pt idx="18940">
                  <c:v>1.75</c:v>
                </c:pt>
                <c:pt idx="18941">
                  <c:v>2.5</c:v>
                </c:pt>
                <c:pt idx="18942">
                  <c:v>1</c:v>
                </c:pt>
                <c:pt idx="18943">
                  <c:v>1.75</c:v>
                </c:pt>
                <c:pt idx="18944">
                  <c:v>2.5</c:v>
                </c:pt>
                <c:pt idx="18945">
                  <c:v>2.5</c:v>
                </c:pt>
                <c:pt idx="18946">
                  <c:v>1</c:v>
                </c:pt>
                <c:pt idx="18947">
                  <c:v>1.75</c:v>
                </c:pt>
                <c:pt idx="18948">
                  <c:v>2.5</c:v>
                </c:pt>
                <c:pt idx="18949">
                  <c:v>1.5</c:v>
                </c:pt>
                <c:pt idx="18950">
                  <c:v>2</c:v>
                </c:pt>
                <c:pt idx="18951">
                  <c:v>1.75</c:v>
                </c:pt>
                <c:pt idx="18952">
                  <c:v>2.25</c:v>
                </c:pt>
                <c:pt idx="18953">
                  <c:v>2.5</c:v>
                </c:pt>
                <c:pt idx="18954">
                  <c:v>1</c:v>
                </c:pt>
                <c:pt idx="18955">
                  <c:v>2</c:v>
                </c:pt>
                <c:pt idx="18956">
                  <c:v>1</c:v>
                </c:pt>
                <c:pt idx="18957">
                  <c:v>2.5</c:v>
                </c:pt>
                <c:pt idx="18958">
                  <c:v>2</c:v>
                </c:pt>
                <c:pt idx="18959">
                  <c:v>1</c:v>
                </c:pt>
                <c:pt idx="18960">
                  <c:v>2</c:v>
                </c:pt>
                <c:pt idx="18961">
                  <c:v>2.5</c:v>
                </c:pt>
                <c:pt idx="18962">
                  <c:v>2.5</c:v>
                </c:pt>
                <c:pt idx="18963">
                  <c:v>1.5</c:v>
                </c:pt>
                <c:pt idx="18964">
                  <c:v>3.75</c:v>
                </c:pt>
                <c:pt idx="18965">
                  <c:v>2</c:v>
                </c:pt>
                <c:pt idx="18966">
                  <c:v>2.25</c:v>
                </c:pt>
                <c:pt idx="18967">
                  <c:v>2.5</c:v>
                </c:pt>
                <c:pt idx="18968">
                  <c:v>2.5</c:v>
                </c:pt>
                <c:pt idx="18969">
                  <c:v>2.5</c:v>
                </c:pt>
                <c:pt idx="18970">
                  <c:v>1.75</c:v>
                </c:pt>
                <c:pt idx="18971">
                  <c:v>2.5</c:v>
                </c:pt>
                <c:pt idx="18972">
                  <c:v>1.75</c:v>
                </c:pt>
                <c:pt idx="18973">
                  <c:v>2.5</c:v>
                </c:pt>
                <c:pt idx="18974">
                  <c:v>2.25</c:v>
                </c:pt>
                <c:pt idx="18975">
                  <c:v>5.5</c:v>
                </c:pt>
                <c:pt idx="18976">
                  <c:v>2.5</c:v>
                </c:pt>
                <c:pt idx="18977">
                  <c:v>2.25</c:v>
                </c:pt>
                <c:pt idx="18978">
                  <c:v>2.5</c:v>
                </c:pt>
                <c:pt idx="18979">
                  <c:v>2.5</c:v>
                </c:pt>
                <c:pt idx="18980">
                  <c:v>3.25</c:v>
                </c:pt>
                <c:pt idx="18981">
                  <c:v>2</c:v>
                </c:pt>
                <c:pt idx="18982">
                  <c:v>3.5</c:v>
                </c:pt>
                <c:pt idx="18983">
                  <c:v>2</c:v>
                </c:pt>
                <c:pt idx="18984">
                  <c:v>3.5</c:v>
                </c:pt>
                <c:pt idx="18985">
                  <c:v>1</c:v>
                </c:pt>
                <c:pt idx="18986">
                  <c:v>2</c:v>
                </c:pt>
                <c:pt idx="18987">
                  <c:v>1.75</c:v>
                </c:pt>
                <c:pt idx="18988">
                  <c:v>1.5</c:v>
                </c:pt>
                <c:pt idx="18989">
                  <c:v>2.5</c:v>
                </c:pt>
                <c:pt idx="18990">
                  <c:v>0.75</c:v>
                </c:pt>
                <c:pt idx="18991">
                  <c:v>2.5</c:v>
                </c:pt>
                <c:pt idx="18992">
                  <c:v>2.5</c:v>
                </c:pt>
                <c:pt idx="18993">
                  <c:v>1.5</c:v>
                </c:pt>
                <c:pt idx="18994">
                  <c:v>1</c:v>
                </c:pt>
                <c:pt idx="18995">
                  <c:v>1</c:v>
                </c:pt>
                <c:pt idx="18996">
                  <c:v>1.75</c:v>
                </c:pt>
                <c:pt idx="18997">
                  <c:v>1</c:v>
                </c:pt>
                <c:pt idx="18998">
                  <c:v>1</c:v>
                </c:pt>
                <c:pt idx="18999">
                  <c:v>2.5</c:v>
                </c:pt>
                <c:pt idx="19000">
                  <c:v>3</c:v>
                </c:pt>
                <c:pt idx="19001">
                  <c:v>1.5</c:v>
                </c:pt>
                <c:pt idx="19002">
                  <c:v>1</c:v>
                </c:pt>
                <c:pt idx="19003">
                  <c:v>3</c:v>
                </c:pt>
                <c:pt idx="19004">
                  <c:v>2</c:v>
                </c:pt>
                <c:pt idx="19005">
                  <c:v>1</c:v>
                </c:pt>
                <c:pt idx="19006">
                  <c:v>1.5</c:v>
                </c:pt>
                <c:pt idx="19007">
                  <c:v>3.5</c:v>
                </c:pt>
                <c:pt idx="19008">
                  <c:v>1.75</c:v>
                </c:pt>
                <c:pt idx="19009">
                  <c:v>1</c:v>
                </c:pt>
                <c:pt idx="19010">
                  <c:v>2.75</c:v>
                </c:pt>
                <c:pt idx="19011">
                  <c:v>2.25</c:v>
                </c:pt>
                <c:pt idx="19012">
                  <c:v>1</c:v>
                </c:pt>
                <c:pt idx="19013">
                  <c:v>1.75</c:v>
                </c:pt>
                <c:pt idx="19014">
                  <c:v>2.5</c:v>
                </c:pt>
                <c:pt idx="19015">
                  <c:v>1.75</c:v>
                </c:pt>
                <c:pt idx="19016">
                  <c:v>2</c:v>
                </c:pt>
                <c:pt idx="19017">
                  <c:v>4.25</c:v>
                </c:pt>
                <c:pt idx="19018">
                  <c:v>2</c:v>
                </c:pt>
                <c:pt idx="19019">
                  <c:v>2.5</c:v>
                </c:pt>
                <c:pt idx="19020">
                  <c:v>2.5</c:v>
                </c:pt>
                <c:pt idx="19021">
                  <c:v>1</c:v>
                </c:pt>
                <c:pt idx="19022">
                  <c:v>2.25</c:v>
                </c:pt>
                <c:pt idx="19023">
                  <c:v>1.75</c:v>
                </c:pt>
                <c:pt idx="19024">
                  <c:v>2</c:v>
                </c:pt>
                <c:pt idx="19025">
                  <c:v>2</c:v>
                </c:pt>
                <c:pt idx="19026">
                  <c:v>2</c:v>
                </c:pt>
                <c:pt idx="19027">
                  <c:v>1.75</c:v>
                </c:pt>
                <c:pt idx="19028">
                  <c:v>1</c:v>
                </c:pt>
                <c:pt idx="19029">
                  <c:v>3.25</c:v>
                </c:pt>
                <c:pt idx="19030">
                  <c:v>1.5</c:v>
                </c:pt>
                <c:pt idx="19031">
                  <c:v>2.5</c:v>
                </c:pt>
                <c:pt idx="19032">
                  <c:v>2.5</c:v>
                </c:pt>
                <c:pt idx="19033">
                  <c:v>2.25</c:v>
                </c:pt>
                <c:pt idx="19034">
                  <c:v>1</c:v>
                </c:pt>
                <c:pt idx="19035">
                  <c:v>2.5</c:v>
                </c:pt>
                <c:pt idx="19036">
                  <c:v>1.5</c:v>
                </c:pt>
                <c:pt idx="19037">
                  <c:v>2.5</c:v>
                </c:pt>
                <c:pt idx="19038">
                  <c:v>2.5</c:v>
                </c:pt>
                <c:pt idx="19039">
                  <c:v>1.75</c:v>
                </c:pt>
                <c:pt idx="19040">
                  <c:v>1.75</c:v>
                </c:pt>
                <c:pt idx="19041">
                  <c:v>2.25</c:v>
                </c:pt>
                <c:pt idx="19042">
                  <c:v>2</c:v>
                </c:pt>
                <c:pt idx="19043">
                  <c:v>2.25</c:v>
                </c:pt>
                <c:pt idx="19044">
                  <c:v>1.75</c:v>
                </c:pt>
                <c:pt idx="19045">
                  <c:v>1.75</c:v>
                </c:pt>
                <c:pt idx="19046">
                  <c:v>2.75</c:v>
                </c:pt>
                <c:pt idx="19047">
                  <c:v>1</c:v>
                </c:pt>
                <c:pt idx="19048">
                  <c:v>1</c:v>
                </c:pt>
                <c:pt idx="19049">
                  <c:v>1.75</c:v>
                </c:pt>
                <c:pt idx="19050">
                  <c:v>3</c:v>
                </c:pt>
                <c:pt idx="19051">
                  <c:v>1</c:v>
                </c:pt>
                <c:pt idx="19052">
                  <c:v>2</c:v>
                </c:pt>
                <c:pt idx="19053">
                  <c:v>2.25</c:v>
                </c:pt>
                <c:pt idx="19054">
                  <c:v>1</c:v>
                </c:pt>
                <c:pt idx="19055">
                  <c:v>2.25</c:v>
                </c:pt>
                <c:pt idx="19056">
                  <c:v>1.75</c:v>
                </c:pt>
                <c:pt idx="19057">
                  <c:v>1.5</c:v>
                </c:pt>
                <c:pt idx="19058">
                  <c:v>1</c:v>
                </c:pt>
                <c:pt idx="19059">
                  <c:v>1</c:v>
                </c:pt>
                <c:pt idx="19060">
                  <c:v>2</c:v>
                </c:pt>
                <c:pt idx="19061">
                  <c:v>1</c:v>
                </c:pt>
                <c:pt idx="19062">
                  <c:v>1</c:v>
                </c:pt>
                <c:pt idx="19063">
                  <c:v>2</c:v>
                </c:pt>
                <c:pt idx="19064">
                  <c:v>2</c:v>
                </c:pt>
                <c:pt idx="19065">
                  <c:v>2</c:v>
                </c:pt>
                <c:pt idx="19066">
                  <c:v>1.5</c:v>
                </c:pt>
                <c:pt idx="19067">
                  <c:v>3.25</c:v>
                </c:pt>
                <c:pt idx="19068">
                  <c:v>3</c:v>
                </c:pt>
                <c:pt idx="19069">
                  <c:v>2.25</c:v>
                </c:pt>
                <c:pt idx="19070">
                  <c:v>2.25</c:v>
                </c:pt>
                <c:pt idx="19071">
                  <c:v>2.75</c:v>
                </c:pt>
                <c:pt idx="19072">
                  <c:v>2.5</c:v>
                </c:pt>
                <c:pt idx="19073">
                  <c:v>1</c:v>
                </c:pt>
                <c:pt idx="19074">
                  <c:v>2.5</c:v>
                </c:pt>
                <c:pt idx="19075">
                  <c:v>1</c:v>
                </c:pt>
                <c:pt idx="19076">
                  <c:v>1.5</c:v>
                </c:pt>
                <c:pt idx="19077">
                  <c:v>1.75</c:v>
                </c:pt>
                <c:pt idx="19078">
                  <c:v>3.5</c:v>
                </c:pt>
                <c:pt idx="19079">
                  <c:v>1</c:v>
                </c:pt>
                <c:pt idx="19080">
                  <c:v>3.5</c:v>
                </c:pt>
                <c:pt idx="19081">
                  <c:v>2</c:v>
                </c:pt>
                <c:pt idx="19082">
                  <c:v>1.75</c:v>
                </c:pt>
                <c:pt idx="19083">
                  <c:v>2.5</c:v>
                </c:pt>
                <c:pt idx="19084">
                  <c:v>2.75</c:v>
                </c:pt>
                <c:pt idx="19085">
                  <c:v>2.5</c:v>
                </c:pt>
                <c:pt idx="19086">
                  <c:v>1</c:v>
                </c:pt>
                <c:pt idx="19087">
                  <c:v>1</c:v>
                </c:pt>
                <c:pt idx="19088">
                  <c:v>2.5</c:v>
                </c:pt>
                <c:pt idx="19089">
                  <c:v>1.75</c:v>
                </c:pt>
                <c:pt idx="19090">
                  <c:v>1</c:v>
                </c:pt>
                <c:pt idx="19091">
                  <c:v>4</c:v>
                </c:pt>
                <c:pt idx="19092">
                  <c:v>1</c:v>
                </c:pt>
                <c:pt idx="19093">
                  <c:v>2.25</c:v>
                </c:pt>
                <c:pt idx="19094">
                  <c:v>2.25</c:v>
                </c:pt>
                <c:pt idx="19095">
                  <c:v>1</c:v>
                </c:pt>
                <c:pt idx="19096">
                  <c:v>2.75</c:v>
                </c:pt>
                <c:pt idx="19097">
                  <c:v>2.5</c:v>
                </c:pt>
                <c:pt idx="19098">
                  <c:v>1</c:v>
                </c:pt>
                <c:pt idx="19099">
                  <c:v>1.5</c:v>
                </c:pt>
                <c:pt idx="19100">
                  <c:v>1</c:v>
                </c:pt>
                <c:pt idx="19101">
                  <c:v>2.5</c:v>
                </c:pt>
                <c:pt idx="19102">
                  <c:v>2.25</c:v>
                </c:pt>
                <c:pt idx="19103">
                  <c:v>1</c:v>
                </c:pt>
                <c:pt idx="19104">
                  <c:v>1.75</c:v>
                </c:pt>
                <c:pt idx="19105">
                  <c:v>1</c:v>
                </c:pt>
                <c:pt idx="19106">
                  <c:v>2.5</c:v>
                </c:pt>
                <c:pt idx="19107">
                  <c:v>2.5</c:v>
                </c:pt>
                <c:pt idx="19108">
                  <c:v>4.25</c:v>
                </c:pt>
                <c:pt idx="19109">
                  <c:v>3.75</c:v>
                </c:pt>
                <c:pt idx="19110">
                  <c:v>2.5</c:v>
                </c:pt>
                <c:pt idx="19111">
                  <c:v>1.75</c:v>
                </c:pt>
                <c:pt idx="19112">
                  <c:v>2</c:v>
                </c:pt>
                <c:pt idx="19113">
                  <c:v>2.5</c:v>
                </c:pt>
                <c:pt idx="19114">
                  <c:v>2.75</c:v>
                </c:pt>
                <c:pt idx="19115">
                  <c:v>1.75</c:v>
                </c:pt>
                <c:pt idx="19116">
                  <c:v>1</c:v>
                </c:pt>
                <c:pt idx="19117">
                  <c:v>2.5</c:v>
                </c:pt>
                <c:pt idx="19118">
                  <c:v>1</c:v>
                </c:pt>
                <c:pt idx="19119">
                  <c:v>2.5</c:v>
                </c:pt>
                <c:pt idx="19120">
                  <c:v>1</c:v>
                </c:pt>
                <c:pt idx="19121">
                  <c:v>1</c:v>
                </c:pt>
                <c:pt idx="19122">
                  <c:v>2</c:v>
                </c:pt>
                <c:pt idx="19123">
                  <c:v>3.5</c:v>
                </c:pt>
                <c:pt idx="19124">
                  <c:v>2.25</c:v>
                </c:pt>
                <c:pt idx="19125">
                  <c:v>1.75</c:v>
                </c:pt>
                <c:pt idx="19126">
                  <c:v>1</c:v>
                </c:pt>
                <c:pt idx="19127">
                  <c:v>2.25</c:v>
                </c:pt>
                <c:pt idx="19128">
                  <c:v>1.75</c:v>
                </c:pt>
                <c:pt idx="19129">
                  <c:v>1</c:v>
                </c:pt>
                <c:pt idx="19130">
                  <c:v>2.5</c:v>
                </c:pt>
                <c:pt idx="19131">
                  <c:v>2</c:v>
                </c:pt>
                <c:pt idx="19132">
                  <c:v>2.75</c:v>
                </c:pt>
                <c:pt idx="19133">
                  <c:v>3.25</c:v>
                </c:pt>
                <c:pt idx="19134">
                  <c:v>1.75</c:v>
                </c:pt>
                <c:pt idx="19135">
                  <c:v>2.5</c:v>
                </c:pt>
                <c:pt idx="19136">
                  <c:v>1</c:v>
                </c:pt>
                <c:pt idx="19137">
                  <c:v>1.75</c:v>
                </c:pt>
                <c:pt idx="19138">
                  <c:v>1</c:v>
                </c:pt>
                <c:pt idx="19139">
                  <c:v>1.5</c:v>
                </c:pt>
                <c:pt idx="19140">
                  <c:v>2</c:v>
                </c:pt>
                <c:pt idx="19141">
                  <c:v>2.5</c:v>
                </c:pt>
                <c:pt idx="19142">
                  <c:v>2.75</c:v>
                </c:pt>
                <c:pt idx="19143">
                  <c:v>2</c:v>
                </c:pt>
                <c:pt idx="19144">
                  <c:v>2.5</c:v>
                </c:pt>
                <c:pt idx="19145">
                  <c:v>2.5</c:v>
                </c:pt>
                <c:pt idx="19146">
                  <c:v>1</c:v>
                </c:pt>
                <c:pt idx="19147">
                  <c:v>2.5</c:v>
                </c:pt>
                <c:pt idx="19148">
                  <c:v>6</c:v>
                </c:pt>
                <c:pt idx="19149">
                  <c:v>2.25</c:v>
                </c:pt>
                <c:pt idx="19150">
                  <c:v>2.25</c:v>
                </c:pt>
                <c:pt idx="19151">
                  <c:v>2.5</c:v>
                </c:pt>
                <c:pt idx="19152">
                  <c:v>3.5</c:v>
                </c:pt>
                <c:pt idx="19153">
                  <c:v>1.75</c:v>
                </c:pt>
                <c:pt idx="19154">
                  <c:v>1.75</c:v>
                </c:pt>
                <c:pt idx="19155">
                  <c:v>2</c:v>
                </c:pt>
                <c:pt idx="19156">
                  <c:v>3.5</c:v>
                </c:pt>
                <c:pt idx="19157">
                  <c:v>1.75</c:v>
                </c:pt>
                <c:pt idx="19158">
                  <c:v>2</c:v>
                </c:pt>
                <c:pt idx="19159">
                  <c:v>2</c:v>
                </c:pt>
                <c:pt idx="19160">
                  <c:v>2.25</c:v>
                </c:pt>
                <c:pt idx="19161">
                  <c:v>2.5</c:v>
                </c:pt>
                <c:pt idx="19162">
                  <c:v>2.25</c:v>
                </c:pt>
                <c:pt idx="19163">
                  <c:v>2.75</c:v>
                </c:pt>
                <c:pt idx="19164">
                  <c:v>1</c:v>
                </c:pt>
                <c:pt idx="19165">
                  <c:v>1</c:v>
                </c:pt>
                <c:pt idx="19166">
                  <c:v>3.25</c:v>
                </c:pt>
                <c:pt idx="19167">
                  <c:v>1</c:v>
                </c:pt>
                <c:pt idx="19168">
                  <c:v>2</c:v>
                </c:pt>
                <c:pt idx="19169">
                  <c:v>2</c:v>
                </c:pt>
                <c:pt idx="19170">
                  <c:v>1</c:v>
                </c:pt>
                <c:pt idx="19171">
                  <c:v>1</c:v>
                </c:pt>
                <c:pt idx="19172">
                  <c:v>1.75</c:v>
                </c:pt>
                <c:pt idx="19173">
                  <c:v>1</c:v>
                </c:pt>
                <c:pt idx="19174">
                  <c:v>1</c:v>
                </c:pt>
                <c:pt idx="19175">
                  <c:v>1.75</c:v>
                </c:pt>
                <c:pt idx="19176">
                  <c:v>1.75</c:v>
                </c:pt>
                <c:pt idx="19177">
                  <c:v>3</c:v>
                </c:pt>
                <c:pt idx="19178">
                  <c:v>2.25</c:v>
                </c:pt>
                <c:pt idx="19179">
                  <c:v>2.25</c:v>
                </c:pt>
                <c:pt idx="19180">
                  <c:v>1.75</c:v>
                </c:pt>
                <c:pt idx="19181">
                  <c:v>2.25</c:v>
                </c:pt>
                <c:pt idx="19182">
                  <c:v>2.75</c:v>
                </c:pt>
                <c:pt idx="19183">
                  <c:v>2</c:v>
                </c:pt>
                <c:pt idx="19184">
                  <c:v>2.25</c:v>
                </c:pt>
                <c:pt idx="19185">
                  <c:v>1.5</c:v>
                </c:pt>
                <c:pt idx="19186">
                  <c:v>2</c:v>
                </c:pt>
                <c:pt idx="19187">
                  <c:v>1</c:v>
                </c:pt>
                <c:pt idx="19188">
                  <c:v>3.5</c:v>
                </c:pt>
                <c:pt idx="19189">
                  <c:v>1.5</c:v>
                </c:pt>
                <c:pt idx="19190">
                  <c:v>3</c:v>
                </c:pt>
                <c:pt idx="19191">
                  <c:v>1.75</c:v>
                </c:pt>
                <c:pt idx="19192">
                  <c:v>1.75</c:v>
                </c:pt>
                <c:pt idx="19193">
                  <c:v>2</c:v>
                </c:pt>
                <c:pt idx="19194">
                  <c:v>2.5</c:v>
                </c:pt>
                <c:pt idx="19195">
                  <c:v>1.75</c:v>
                </c:pt>
                <c:pt idx="19196">
                  <c:v>2.25</c:v>
                </c:pt>
                <c:pt idx="19197">
                  <c:v>2.5</c:v>
                </c:pt>
                <c:pt idx="19198">
                  <c:v>0.75</c:v>
                </c:pt>
                <c:pt idx="19199">
                  <c:v>2.5</c:v>
                </c:pt>
                <c:pt idx="19200">
                  <c:v>2</c:v>
                </c:pt>
                <c:pt idx="19201">
                  <c:v>2.5</c:v>
                </c:pt>
                <c:pt idx="19202">
                  <c:v>3.25</c:v>
                </c:pt>
                <c:pt idx="19203">
                  <c:v>2</c:v>
                </c:pt>
                <c:pt idx="19204">
                  <c:v>1.75</c:v>
                </c:pt>
                <c:pt idx="19205">
                  <c:v>3.25</c:v>
                </c:pt>
                <c:pt idx="19206">
                  <c:v>2.75</c:v>
                </c:pt>
                <c:pt idx="19207">
                  <c:v>2.25</c:v>
                </c:pt>
                <c:pt idx="19208">
                  <c:v>2.5</c:v>
                </c:pt>
                <c:pt idx="19209">
                  <c:v>1.75</c:v>
                </c:pt>
                <c:pt idx="19210">
                  <c:v>1.75</c:v>
                </c:pt>
                <c:pt idx="19211">
                  <c:v>1</c:v>
                </c:pt>
                <c:pt idx="19212">
                  <c:v>1.5</c:v>
                </c:pt>
                <c:pt idx="19213">
                  <c:v>2.5</c:v>
                </c:pt>
                <c:pt idx="19214">
                  <c:v>2.5</c:v>
                </c:pt>
                <c:pt idx="19215">
                  <c:v>4.25</c:v>
                </c:pt>
                <c:pt idx="19216">
                  <c:v>1.75</c:v>
                </c:pt>
                <c:pt idx="19217">
                  <c:v>1.75</c:v>
                </c:pt>
                <c:pt idx="19218">
                  <c:v>2.5</c:v>
                </c:pt>
                <c:pt idx="19219">
                  <c:v>2.5</c:v>
                </c:pt>
                <c:pt idx="19220">
                  <c:v>2.5</c:v>
                </c:pt>
                <c:pt idx="19221">
                  <c:v>1</c:v>
                </c:pt>
                <c:pt idx="19222">
                  <c:v>3.5</c:v>
                </c:pt>
                <c:pt idx="19223">
                  <c:v>2</c:v>
                </c:pt>
                <c:pt idx="19224">
                  <c:v>1</c:v>
                </c:pt>
                <c:pt idx="19225">
                  <c:v>1</c:v>
                </c:pt>
                <c:pt idx="19226">
                  <c:v>3.5</c:v>
                </c:pt>
                <c:pt idx="19227">
                  <c:v>2.75</c:v>
                </c:pt>
                <c:pt idx="19228">
                  <c:v>1.5</c:v>
                </c:pt>
                <c:pt idx="19229">
                  <c:v>1.5</c:v>
                </c:pt>
                <c:pt idx="19230">
                  <c:v>2</c:v>
                </c:pt>
                <c:pt idx="19231">
                  <c:v>3.75</c:v>
                </c:pt>
                <c:pt idx="19232">
                  <c:v>1</c:v>
                </c:pt>
                <c:pt idx="19233">
                  <c:v>2.5</c:v>
                </c:pt>
                <c:pt idx="19234">
                  <c:v>1</c:v>
                </c:pt>
                <c:pt idx="19235">
                  <c:v>2.5</c:v>
                </c:pt>
                <c:pt idx="19236">
                  <c:v>3.25</c:v>
                </c:pt>
                <c:pt idx="19237">
                  <c:v>1.75</c:v>
                </c:pt>
                <c:pt idx="19238">
                  <c:v>2.5</c:v>
                </c:pt>
                <c:pt idx="19239">
                  <c:v>2.25</c:v>
                </c:pt>
                <c:pt idx="19240">
                  <c:v>2.5</c:v>
                </c:pt>
                <c:pt idx="19241">
                  <c:v>2.75</c:v>
                </c:pt>
                <c:pt idx="19242">
                  <c:v>1.75</c:v>
                </c:pt>
                <c:pt idx="19243">
                  <c:v>2.5</c:v>
                </c:pt>
                <c:pt idx="19244">
                  <c:v>2.5</c:v>
                </c:pt>
                <c:pt idx="19245">
                  <c:v>2.25</c:v>
                </c:pt>
                <c:pt idx="19246">
                  <c:v>2.75</c:v>
                </c:pt>
                <c:pt idx="19247">
                  <c:v>1</c:v>
                </c:pt>
                <c:pt idx="19248">
                  <c:v>2.5</c:v>
                </c:pt>
                <c:pt idx="19249">
                  <c:v>1</c:v>
                </c:pt>
                <c:pt idx="19250">
                  <c:v>1.75</c:v>
                </c:pt>
                <c:pt idx="19251">
                  <c:v>2.5</c:v>
                </c:pt>
                <c:pt idx="19252">
                  <c:v>1</c:v>
                </c:pt>
                <c:pt idx="19253">
                  <c:v>3.5</c:v>
                </c:pt>
                <c:pt idx="19254">
                  <c:v>3</c:v>
                </c:pt>
                <c:pt idx="19255">
                  <c:v>3.5</c:v>
                </c:pt>
                <c:pt idx="19256">
                  <c:v>2</c:v>
                </c:pt>
                <c:pt idx="19257">
                  <c:v>2.75</c:v>
                </c:pt>
                <c:pt idx="19258">
                  <c:v>3.25</c:v>
                </c:pt>
                <c:pt idx="19259">
                  <c:v>1</c:v>
                </c:pt>
                <c:pt idx="19260">
                  <c:v>3</c:v>
                </c:pt>
                <c:pt idx="19261">
                  <c:v>1</c:v>
                </c:pt>
                <c:pt idx="19262">
                  <c:v>3.25</c:v>
                </c:pt>
                <c:pt idx="19263">
                  <c:v>1</c:v>
                </c:pt>
                <c:pt idx="19264">
                  <c:v>2.5</c:v>
                </c:pt>
                <c:pt idx="19265">
                  <c:v>1</c:v>
                </c:pt>
                <c:pt idx="19266">
                  <c:v>1</c:v>
                </c:pt>
                <c:pt idx="19267">
                  <c:v>3.5</c:v>
                </c:pt>
                <c:pt idx="19268">
                  <c:v>2.5</c:v>
                </c:pt>
                <c:pt idx="19269">
                  <c:v>1.75</c:v>
                </c:pt>
                <c:pt idx="19270">
                  <c:v>3.5</c:v>
                </c:pt>
                <c:pt idx="19271">
                  <c:v>1.5</c:v>
                </c:pt>
                <c:pt idx="19272">
                  <c:v>2.5</c:v>
                </c:pt>
                <c:pt idx="19273">
                  <c:v>1</c:v>
                </c:pt>
                <c:pt idx="19274">
                  <c:v>2.5</c:v>
                </c:pt>
                <c:pt idx="19275">
                  <c:v>2</c:v>
                </c:pt>
                <c:pt idx="19276">
                  <c:v>4.25</c:v>
                </c:pt>
                <c:pt idx="19277">
                  <c:v>2.5</c:v>
                </c:pt>
                <c:pt idx="19278">
                  <c:v>2</c:v>
                </c:pt>
                <c:pt idx="19279">
                  <c:v>1</c:v>
                </c:pt>
                <c:pt idx="19280">
                  <c:v>1.75</c:v>
                </c:pt>
                <c:pt idx="19281">
                  <c:v>2.5</c:v>
                </c:pt>
                <c:pt idx="19282">
                  <c:v>1.75</c:v>
                </c:pt>
                <c:pt idx="19283">
                  <c:v>1</c:v>
                </c:pt>
                <c:pt idx="19284">
                  <c:v>1.75</c:v>
                </c:pt>
                <c:pt idx="19285">
                  <c:v>1</c:v>
                </c:pt>
                <c:pt idx="19286">
                  <c:v>2.5</c:v>
                </c:pt>
                <c:pt idx="19287">
                  <c:v>2</c:v>
                </c:pt>
                <c:pt idx="19288">
                  <c:v>2</c:v>
                </c:pt>
                <c:pt idx="19289">
                  <c:v>2.25</c:v>
                </c:pt>
                <c:pt idx="19290">
                  <c:v>2.25</c:v>
                </c:pt>
                <c:pt idx="19291">
                  <c:v>2</c:v>
                </c:pt>
                <c:pt idx="19292">
                  <c:v>2.5</c:v>
                </c:pt>
                <c:pt idx="19293">
                  <c:v>2</c:v>
                </c:pt>
                <c:pt idx="19294">
                  <c:v>1</c:v>
                </c:pt>
                <c:pt idx="19295">
                  <c:v>1.5</c:v>
                </c:pt>
                <c:pt idx="19296">
                  <c:v>2.5</c:v>
                </c:pt>
                <c:pt idx="19297">
                  <c:v>2.5</c:v>
                </c:pt>
                <c:pt idx="19298">
                  <c:v>2.5</c:v>
                </c:pt>
                <c:pt idx="19299">
                  <c:v>1</c:v>
                </c:pt>
                <c:pt idx="19300">
                  <c:v>2.25</c:v>
                </c:pt>
                <c:pt idx="19301">
                  <c:v>1</c:v>
                </c:pt>
                <c:pt idx="19302">
                  <c:v>3</c:v>
                </c:pt>
                <c:pt idx="19303">
                  <c:v>2.5</c:v>
                </c:pt>
                <c:pt idx="19304">
                  <c:v>1</c:v>
                </c:pt>
                <c:pt idx="19305">
                  <c:v>1.5</c:v>
                </c:pt>
                <c:pt idx="19306">
                  <c:v>1</c:v>
                </c:pt>
                <c:pt idx="19307">
                  <c:v>2</c:v>
                </c:pt>
                <c:pt idx="19308">
                  <c:v>1.75</c:v>
                </c:pt>
                <c:pt idx="19309">
                  <c:v>1</c:v>
                </c:pt>
                <c:pt idx="19310">
                  <c:v>1.75</c:v>
                </c:pt>
                <c:pt idx="19311">
                  <c:v>1.75</c:v>
                </c:pt>
                <c:pt idx="19312">
                  <c:v>1</c:v>
                </c:pt>
                <c:pt idx="19313">
                  <c:v>2.5</c:v>
                </c:pt>
                <c:pt idx="19314">
                  <c:v>1.75</c:v>
                </c:pt>
                <c:pt idx="19315">
                  <c:v>2.5</c:v>
                </c:pt>
                <c:pt idx="19316">
                  <c:v>2</c:v>
                </c:pt>
                <c:pt idx="19317">
                  <c:v>2.5</c:v>
                </c:pt>
                <c:pt idx="19318">
                  <c:v>2.5</c:v>
                </c:pt>
                <c:pt idx="19319">
                  <c:v>3</c:v>
                </c:pt>
                <c:pt idx="19320">
                  <c:v>1.75</c:v>
                </c:pt>
                <c:pt idx="19321">
                  <c:v>2</c:v>
                </c:pt>
                <c:pt idx="19322">
                  <c:v>2.75</c:v>
                </c:pt>
                <c:pt idx="19323">
                  <c:v>3.5</c:v>
                </c:pt>
                <c:pt idx="19324">
                  <c:v>3</c:v>
                </c:pt>
                <c:pt idx="19325">
                  <c:v>2</c:v>
                </c:pt>
                <c:pt idx="19326">
                  <c:v>1</c:v>
                </c:pt>
                <c:pt idx="19327">
                  <c:v>4.25</c:v>
                </c:pt>
                <c:pt idx="19328">
                  <c:v>2.5</c:v>
                </c:pt>
                <c:pt idx="19329">
                  <c:v>2.5</c:v>
                </c:pt>
                <c:pt idx="19330">
                  <c:v>2.5</c:v>
                </c:pt>
                <c:pt idx="19331">
                  <c:v>1</c:v>
                </c:pt>
                <c:pt idx="19332">
                  <c:v>2.25</c:v>
                </c:pt>
                <c:pt idx="19333">
                  <c:v>2</c:v>
                </c:pt>
                <c:pt idx="19334">
                  <c:v>2.5</c:v>
                </c:pt>
                <c:pt idx="19335">
                  <c:v>1</c:v>
                </c:pt>
                <c:pt idx="19336">
                  <c:v>1</c:v>
                </c:pt>
                <c:pt idx="19337">
                  <c:v>2.75</c:v>
                </c:pt>
                <c:pt idx="19338">
                  <c:v>2.5</c:v>
                </c:pt>
                <c:pt idx="19339">
                  <c:v>3.5</c:v>
                </c:pt>
                <c:pt idx="19340">
                  <c:v>2.75</c:v>
                </c:pt>
                <c:pt idx="19341">
                  <c:v>2.5</c:v>
                </c:pt>
                <c:pt idx="19342">
                  <c:v>1.75</c:v>
                </c:pt>
                <c:pt idx="19343">
                  <c:v>1.75</c:v>
                </c:pt>
                <c:pt idx="19344">
                  <c:v>0.75</c:v>
                </c:pt>
                <c:pt idx="19345">
                  <c:v>2.5</c:v>
                </c:pt>
                <c:pt idx="19346">
                  <c:v>1.5</c:v>
                </c:pt>
                <c:pt idx="19347">
                  <c:v>1.75</c:v>
                </c:pt>
                <c:pt idx="19348">
                  <c:v>2.25</c:v>
                </c:pt>
                <c:pt idx="19349">
                  <c:v>2.5</c:v>
                </c:pt>
                <c:pt idx="19350">
                  <c:v>1</c:v>
                </c:pt>
                <c:pt idx="19351">
                  <c:v>3.5</c:v>
                </c:pt>
                <c:pt idx="19352">
                  <c:v>2.5</c:v>
                </c:pt>
                <c:pt idx="19353">
                  <c:v>2</c:v>
                </c:pt>
                <c:pt idx="19354">
                  <c:v>1.75</c:v>
                </c:pt>
                <c:pt idx="19355">
                  <c:v>3</c:v>
                </c:pt>
                <c:pt idx="19356">
                  <c:v>2.5</c:v>
                </c:pt>
                <c:pt idx="19357">
                  <c:v>3.25</c:v>
                </c:pt>
                <c:pt idx="19358">
                  <c:v>1.75</c:v>
                </c:pt>
                <c:pt idx="19359">
                  <c:v>1.75</c:v>
                </c:pt>
                <c:pt idx="19360">
                  <c:v>2.75</c:v>
                </c:pt>
                <c:pt idx="19361">
                  <c:v>1.75</c:v>
                </c:pt>
                <c:pt idx="19362">
                  <c:v>2.5</c:v>
                </c:pt>
                <c:pt idx="19363">
                  <c:v>2.5</c:v>
                </c:pt>
                <c:pt idx="19364">
                  <c:v>1.75</c:v>
                </c:pt>
                <c:pt idx="19365">
                  <c:v>2.5</c:v>
                </c:pt>
                <c:pt idx="19366">
                  <c:v>2.5</c:v>
                </c:pt>
                <c:pt idx="19367">
                  <c:v>1.75</c:v>
                </c:pt>
                <c:pt idx="19368">
                  <c:v>2.25</c:v>
                </c:pt>
                <c:pt idx="19369">
                  <c:v>2.5</c:v>
                </c:pt>
                <c:pt idx="19370">
                  <c:v>1.75</c:v>
                </c:pt>
                <c:pt idx="19371">
                  <c:v>1.75</c:v>
                </c:pt>
                <c:pt idx="19372">
                  <c:v>1.75</c:v>
                </c:pt>
                <c:pt idx="19373">
                  <c:v>1.75</c:v>
                </c:pt>
                <c:pt idx="19374">
                  <c:v>2.5</c:v>
                </c:pt>
                <c:pt idx="19375">
                  <c:v>2</c:v>
                </c:pt>
                <c:pt idx="19376">
                  <c:v>2.5</c:v>
                </c:pt>
                <c:pt idx="19377">
                  <c:v>2</c:v>
                </c:pt>
                <c:pt idx="19378">
                  <c:v>1.75</c:v>
                </c:pt>
                <c:pt idx="19379">
                  <c:v>2.5</c:v>
                </c:pt>
                <c:pt idx="19380">
                  <c:v>1</c:v>
                </c:pt>
                <c:pt idx="19381">
                  <c:v>2.5</c:v>
                </c:pt>
                <c:pt idx="19382">
                  <c:v>2.5</c:v>
                </c:pt>
                <c:pt idx="19383">
                  <c:v>2</c:v>
                </c:pt>
                <c:pt idx="19384">
                  <c:v>1</c:v>
                </c:pt>
                <c:pt idx="19385">
                  <c:v>2</c:v>
                </c:pt>
                <c:pt idx="19386">
                  <c:v>2.5</c:v>
                </c:pt>
                <c:pt idx="19387">
                  <c:v>3</c:v>
                </c:pt>
                <c:pt idx="19388">
                  <c:v>1.5</c:v>
                </c:pt>
                <c:pt idx="19389">
                  <c:v>1.75</c:v>
                </c:pt>
                <c:pt idx="19390">
                  <c:v>2.5</c:v>
                </c:pt>
                <c:pt idx="19391">
                  <c:v>1.75</c:v>
                </c:pt>
                <c:pt idx="19392">
                  <c:v>2.5</c:v>
                </c:pt>
                <c:pt idx="19393">
                  <c:v>2</c:v>
                </c:pt>
                <c:pt idx="19394">
                  <c:v>2.25</c:v>
                </c:pt>
                <c:pt idx="19395">
                  <c:v>3.25</c:v>
                </c:pt>
                <c:pt idx="19396">
                  <c:v>1.75</c:v>
                </c:pt>
                <c:pt idx="19397">
                  <c:v>2.5</c:v>
                </c:pt>
                <c:pt idx="19398">
                  <c:v>1.75</c:v>
                </c:pt>
                <c:pt idx="19399">
                  <c:v>2</c:v>
                </c:pt>
                <c:pt idx="19400">
                  <c:v>1.5</c:v>
                </c:pt>
                <c:pt idx="19401">
                  <c:v>1.75</c:v>
                </c:pt>
                <c:pt idx="19402">
                  <c:v>3.5</c:v>
                </c:pt>
                <c:pt idx="19403">
                  <c:v>4.5</c:v>
                </c:pt>
                <c:pt idx="19404">
                  <c:v>1</c:v>
                </c:pt>
                <c:pt idx="19405">
                  <c:v>1</c:v>
                </c:pt>
                <c:pt idx="19406">
                  <c:v>2.5</c:v>
                </c:pt>
                <c:pt idx="19407">
                  <c:v>2.75</c:v>
                </c:pt>
                <c:pt idx="19408">
                  <c:v>3.5</c:v>
                </c:pt>
                <c:pt idx="19409">
                  <c:v>1.5</c:v>
                </c:pt>
                <c:pt idx="19410">
                  <c:v>2.25</c:v>
                </c:pt>
                <c:pt idx="19411">
                  <c:v>1.5</c:v>
                </c:pt>
                <c:pt idx="19412">
                  <c:v>2</c:v>
                </c:pt>
                <c:pt idx="19413">
                  <c:v>1</c:v>
                </c:pt>
                <c:pt idx="19414">
                  <c:v>2.5</c:v>
                </c:pt>
                <c:pt idx="19415">
                  <c:v>2.25</c:v>
                </c:pt>
                <c:pt idx="19416">
                  <c:v>1</c:v>
                </c:pt>
                <c:pt idx="19417">
                  <c:v>1</c:v>
                </c:pt>
                <c:pt idx="19418">
                  <c:v>2.25</c:v>
                </c:pt>
                <c:pt idx="19419">
                  <c:v>2.5</c:v>
                </c:pt>
                <c:pt idx="19420">
                  <c:v>1.75</c:v>
                </c:pt>
                <c:pt idx="19421">
                  <c:v>2.25</c:v>
                </c:pt>
                <c:pt idx="19422">
                  <c:v>1.5</c:v>
                </c:pt>
                <c:pt idx="19423">
                  <c:v>2.25</c:v>
                </c:pt>
                <c:pt idx="19424">
                  <c:v>1</c:v>
                </c:pt>
                <c:pt idx="19425">
                  <c:v>3</c:v>
                </c:pt>
                <c:pt idx="19426">
                  <c:v>1.75</c:v>
                </c:pt>
                <c:pt idx="19427">
                  <c:v>2.25</c:v>
                </c:pt>
                <c:pt idx="19428">
                  <c:v>1</c:v>
                </c:pt>
                <c:pt idx="19429">
                  <c:v>1.5</c:v>
                </c:pt>
                <c:pt idx="19430">
                  <c:v>2.5</c:v>
                </c:pt>
                <c:pt idx="19431">
                  <c:v>3.25</c:v>
                </c:pt>
                <c:pt idx="19432">
                  <c:v>2.5</c:v>
                </c:pt>
                <c:pt idx="19433">
                  <c:v>3.25</c:v>
                </c:pt>
                <c:pt idx="19434">
                  <c:v>3.5</c:v>
                </c:pt>
                <c:pt idx="19435">
                  <c:v>2</c:v>
                </c:pt>
                <c:pt idx="19436">
                  <c:v>1.75</c:v>
                </c:pt>
                <c:pt idx="19437">
                  <c:v>1.75</c:v>
                </c:pt>
                <c:pt idx="19438">
                  <c:v>1</c:v>
                </c:pt>
                <c:pt idx="19439">
                  <c:v>3</c:v>
                </c:pt>
                <c:pt idx="19440">
                  <c:v>1.75</c:v>
                </c:pt>
                <c:pt idx="19441">
                  <c:v>2.25</c:v>
                </c:pt>
                <c:pt idx="19442">
                  <c:v>2</c:v>
                </c:pt>
                <c:pt idx="19443">
                  <c:v>2.75</c:v>
                </c:pt>
                <c:pt idx="19444">
                  <c:v>2</c:v>
                </c:pt>
                <c:pt idx="19445">
                  <c:v>1</c:v>
                </c:pt>
                <c:pt idx="19446">
                  <c:v>3.25</c:v>
                </c:pt>
                <c:pt idx="19447">
                  <c:v>1</c:v>
                </c:pt>
                <c:pt idx="19448">
                  <c:v>1</c:v>
                </c:pt>
                <c:pt idx="19449">
                  <c:v>1.5</c:v>
                </c:pt>
                <c:pt idx="19450">
                  <c:v>2.5</c:v>
                </c:pt>
                <c:pt idx="19451">
                  <c:v>2.5</c:v>
                </c:pt>
                <c:pt idx="19452">
                  <c:v>0</c:v>
                </c:pt>
                <c:pt idx="19453">
                  <c:v>1.75</c:v>
                </c:pt>
                <c:pt idx="19454">
                  <c:v>3.25</c:v>
                </c:pt>
                <c:pt idx="19455">
                  <c:v>2.5</c:v>
                </c:pt>
                <c:pt idx="19456">
                  <c:v>2.25</c:v>
                </c:pt>
                <c:pt idx="19457">
                  <c:v>2.25</c:v>
                </c:pt>
                <c:pt idx="19458">
                  <c:v>1.75</c:v>
                </c:pt>
                <c:pt idx="19459">
                  <c:v>1.5</c:v>
                </c:pt>
                <c:pt idx="19460">
                  <c:v>2.25</c:v>
                </c:pt>
                <c:pt idx="19461">
                  <c:v>4.5</c:v>
                </c:pt>
                <c:pt idx="19462">
                  <c:v>2</c:v>
                </c:pt>
                <c:pt idx="19463">
                  <c:v>2.25</c:v>
                </c:pt>
                <c:pt idx="19464">
                  <c:v>2.5</c:v>
                </c:pt>
                <c:pt idx="19465">
                  <c:v>2</c:v>
                </c:pt>
                <c:pt idx="19466">
                  <c:v>3.5</c:v>
                </c:pt>
                <c:pt idx="19467">
                  <c:v>2</c:v>
                </c:pt>
                <c:pt idx="19468">
                  <c:v>2.25</c:v>
                </c:pt>
                <c:pt idx="19469">
                  <c:v>2.5</c:v>
                </c:pt>
                <c:pt idx="19470">
                  <c:v>1</c:v>
                </c:pt>
                <c:pt idx="19471">
                  <c:v>1.75</c:v>
                </c:pt>
                <c:pt idx="19472">
                  <c:v>1</c:v>
                </c:pt>
                <c:pt idx="19473">
                  <c:v>2.5</c:v>
                </c:pt>
                <c:pt idx="19474">
                  <c:v>1.75</c:v>
                </c:pt>
                <c:pt idx="19475">
                  <c:v>1.75</c:v>
                </c:pt>
                <c:pt idx="19476">
                  <c:v>2</c:v>
                </c:pt>
                <c:pt idx="19477">
                  <c:v>1.5</c:v>
                </c:pt>
                <c:pt idx="19478">
                  <c:v>1</c:v>
                </c:pt>
                <c:pt idx="19479">
                  <c:v>3.5</c:v>
                </c:pt>
                <c:pt idx="19480">
                  <c:v>2</c:v>
                </c:pt>
                <c:pt idx="19481">
                  <c:v>2</c:v>
                </c:pt>
                <c:pt idx="19482">
                  <c:v>1.75</c:v>
                </c:pt>
                <c:pt idx="19483">
                  <c:v>3</c:v>
                </c:pt>
                <c:pt idx="19484">
                  <c:v>3.25</c:v>
                </c:pt>
                <c:pt idx="19485">
                  <c:v>2.25</c:v>
                </c:pt>
                <c:pt idx="19486">
                  <c:v>1.75</c:v>
                </c:pt>
                <c:pt idx="19487">
                  <c:v>1.5</c:v>
                </c:pt>
                <c:pt idx="19488">
                  <c:v>1</c:v>
                </c:pt>
                <c:pt idx="19489">
                  <c:v>1.75</c:v>
                </c:pt>
                <c:pt idx="19490">
                  <c:v>2.5</c:v>
                </c:pt>
                <c:pt idx="19491">
                  <c:v>1</c:v>
                </c:pt>
                <c:pt idx="19492">
                  <c:v>3.25</c:v>
                </c:pt>
                <c:pt idx="19493">
                  <c:v>2.5</c:v>
                </c:pt>
                <c:pt idx="19494">
                  <c:v>1.5</c:v>
                </c:pt>
                <c:pt idx="19495">
                  <c:v>1</c:v>
                </c:pt>
                <c:pt idx="19496">
                  <c:v>1</c:v>
                </c:pt>
                <c:pt idx="19497">
                  <c:v>1</c:v>
                </c:pt>
                <c:pt idx="19498">
                  <c:v>1</c:v>
                </c:pt>
                <c:pt idx="19499">
                  <c:v>2.5</c:v>
                </c:pt>
                <c:pt idx="19500">
                  <c:v>1</c:v>
                </c:pt>
                <c:pt idx="19501">
                  <c:v>1.75</c:v>
                </c:pt>
                <c:pt idx="19502">
                  <c:v>3</c:v>
                </c:pt>
                <c:pt idx="19503">
                  <c:v>1.5</c:v>
                </c:pt>
                <c:pt idx="19504">
                  <c:v>2.5</c:v>
                </c:pt>
                <c:pt idx="19505">
                  <c:v>2.5</c:v>
                </c:pt>
                <c:pt idx="19506">
                  <c:v>2.5</c:v>
                </c:pt>
                <c:pt idx="19507">
                  <c:v>2.5</c:v>
                </c:pt>
                <c:pt idx="19508">
                  <c:v>2.5</c:v>
                </c:pt>
                <c:pt idx="19509">
                  <c:v>2</c:v>
                </c:pt>
                <c:pt idx="19510">
                  <c:v>1.75</c:v>
                </c:pt>
                <c:pt idx="19511">
                  <c:v>1.75</c:v>
                </c:pt>
                <c:pt idx="19512">
                  <c:v>1</c:v>
                </c:pt>
                <c:pt idx="19513">
                  <c:v>1.75</c:v>
                </c:pt>
                <c:pt idx="19514">
                  <c:v>2.5</c:v>
                </c:pt>
                <c:pt idx="19515">
                  <c:v>1</c:v>
                </c:pt>
                <c:pt idx="19516">
                  <c:v>2.25</c:v>
                </c:pt>
                <c:pt idx="19517">
                  <c:v>1</c:v>
                </c:pt>
                <c:pt idx="19518">
                  <c:v>2.5</c:v>
                </c:pt>
                <c:pt idx="19519">
                  <c:v>2.5</c:v>
                </c:pt>
                <c:pt idx="19520">
                  <c:v>1</c:v>
                </c:pt>
                <c:pt idx="19521">
                  <c:v>1.5</c:v>
                </c:pt>
                <c:pt idx="19522">
                  <c:v>3</c:v>
                </c:pt>
                <c:pt idx="19523">
                  <c:v>1</c:v>
                </c:pt>
                <c:pt idx="19524">
                  <c:v>1.5</c:v>
                </c:pt>
                <c:pt idx="19525">
                  <c:v>2</c:v>
                </c:pt>
                <c:pt idx="19526">
                  <c:v>2.75</c:v>
                </c:pt>
                <c:pt idx="19527">
                  <c:v>3</c:v>
                </c:pt>
                <c:pt idx="19528">
                  <c:v>2</c:v>
                </c:pt>
                <c:pt idx="19529">
                  <c:v>4</c:v>
                </c:pt>
                <c:pt idx="19530">
                  <c:v>2.5</c:v>
                </c:pt>
                <c:pt idx="19531">
                  <c:v>3.5</c:v>
                </c:pt>
                <c:pt idx="19532">
                  <c:v>1.75</c:v>
                </c:pt>
                <c:pt idx="19533">
                  <c:v>1</c:v>
                </c:pt>
                <c:pt idx="19534">
                  <c:v>1.75</c:v>
                </c:pt>
                <c:pt idx="19535">
                  <c:v>2.75</c:v>
                </c:pt>
                <c:pt idx="19536">
                  <c:v>1.75</c:v>
                </c:pt>
                <c:pt idx="19537">
                  <c:v>2</c:v>
                </c:pt>
                <c:pt idx="19538">
                  <c:v>1.5</c:v>
                </c:pt>
                <c:pt idx="19539">
                  <c:v>1</c:v>
                </c:pt>
                <c:pt idx="19540">
                  <c:v>1.75</c:v>
                </c:pt>
                <c:pt idx="19541">
                  <c:v>1</c:v>
                </c:pt>
                <c:pt idx="19542">
                  <c:v>3.5</c:v>
                </c:pt>
                <c:pt idx="19543">
                  <c:v>1.5</c:v>
                </c:pt>
                <c:pt idx="19544">
                  <c:v>2.25</c:v>
                </c:pt>
                <c:pt idx="19545">
                  <c:v>1</c:v>
                </c:pt>
                <c:pt idx="19546">
                  <c:v>1</c:v>
                </c:pt>
                <c:pt idx="19547">
                  <c:v>2.5</c:v>
                </c:pt>
                <c:pt idx="19548">
                  <c:v>2.25</c:v>
                </c:pt>
                <c:pt idx="19549">
                  <c:v>2.5</c:v>
                </c:pt>
                <c:pt idx="19550">
                  <c:v>1.75</c:v>
                </c:pt>
                <c:pt idx="19551">
                  <c:v>2.25</c:v>
                </c:pt>
                <c:pt idx="19552">
                  <c:v>1.75</c:v>
                </c:pt>
                <c:pt idx="19553">
                  <c:v>1.75</c:v>
                </c:pt>
                <c:pt idx="19554">
                  <c:v>3</c:v>
                </c:pt>
                <c:pt idx="19555">
                  <c:v>2.5</c:v>
                </c:pt>
                <c:pt idx="19556">
                  <c:v>2.75</c:v>
                </c:pt>
                <c:pt idx="19557">
                  <c:v>1.75</c:v>
                </c:pt>
                <c:pt idx="19558">
                  <c:v>2</c:v>
                </c:pt>
                <c:pt idx="19559">
                  <c:v>1</c:v>
                </c:pt>
                <c:pt idx="19560">
                  <c:v>1.75</c:v>
                </c:pt>
                <c:pt idx="19561">
                  <c:v>2.25</c:v>
                </c:pt>
                <c:pt idx="19562">
                  <c:v>3.5</c:v>
                </c:pt>
                <c:pt idx="19563">
                  <c:v>2</c:v>
                </c:pt>
                <c:pt idx="19564">
                  <c:v>3</c:v>
                </c:pt>
                <c:pt idx="19565">
                  <c:v>1.75</c:v>
                </c:pt>
                <c:pt idx="19566">
                  <c:v>1.75</c:v>
                </c:pt>
                <c:pt idx="19567">
                  <c:v>1.5</c:v>
                </c:pt>
                <c:pt idx="19568">
                  <c:v>1.75</c:v>
                </c:pt>
                <c:pt idx="19569">
                  <c:v>2.5</c:v>
                </c:pt>
                <c:pt idx="19570">
                  <c:v>1.75</c:v>
                </c:pt>
                <c:pt idx="19571">
                  <c:v>2.5</c:v>
                </c:pt>
                <c:pt idx="19572">
                  <c:v>2</c:v>
                </c:pt>
                <c:pt idx="19573">
                  <c:v>2.5</c:v>
                </c:pt>
                <c:pt idx="19574">
                  <c:v>1</c:v>
                </c:pt>
                <c:pt idx="19575">
                  <c:v>2.25</c:v>
                </c:pt>
                <c:pt idx="19576">
                  <c:v>3</c:v>
                </c:pt>
                <c:pt idx="19577">
                  <c:v>1.5</c:v>
                </c:pt>
                <c:pt idx="19578">
                  <c:v>1</c:v>
                </c:pt>
                <c:pt idx="19579">
                  <c:v>2.75</c:v>
                </c:pt>
                <c:pt idx="19580">
                  <c:v>2</c:v>
                </c:pt>
                <c:pt idx="19581">
                  <c:v>1.5</c:v>
                </c:pt>
                <c:pt idx="19582">
                  <c:v>1</c:v>
                </c:pt>
                <c:pt idx="19583">
                  <c:v>2.5</c:v>
                </c:pt>
                <c:pt idx="19584">
                  <c:v>2.25</c:v>
                </c:pt>
                <c:pt idx="19585">
                  <c:v>1.5</c:v>
                </c:pt>
                <c:pt idx="19586">
                  <c:v>1</c:v>
                </c:pt>
                <c:pt idx="19587">
                  <c:v>2.75</c:v>
                </c:pt>
                <c:pt idx="19588">
                  <c:v>2</c:v>
                </c:pt>
                <c:pt idx="19589">
                  <c:v>1</c:v>
                </c:pt>
                <c:pt idx="19590">
                  <c:v>1</c:v>
                </c:pt>
                <c:pt idx="19591">
                  <c:v>2</c:v>
                </c:pt>
                <c:pt idx="19592">
                  <c:v>1.75</c:v>
                </c:pt>
                <c:pt idx="19593">
                  <c:v>1.75</c:v>
                </c:pt>
                <c:pt idx="19594">
                  <c:v>2.5</c:v>
                </c:pt>
                <c:pt idx="19595">
                  <c:v>2.25</c:v>
                </c:pt>
                <c:pt idx="19596">
                  <c:v>2</c:v>
                </c:pt>
                <c:pt idx="19597">
                  <c:v>1</c:v>
                </c:pt>
                <c:pt idx="19598">
                  <c:v>1</c:v>
                </c:pt>
                <c:pt idx="19599">
                  <c:v>1.5</c:v>
                </c:pt>
                <c:pt idx="19600">
                  <c:v>2</c:v>
                </c:pt>
                <c:pt idx="19601">
                  <c:v>1</c:v>
                </c:pt>
                <c:pt idx="19602">
                  <c:v>2.5</c:v>
                </c:pt>
                <c:pt idx="19603">
                  <c:v>1</c:v>
                </c:pt>
                <c:pt idx="19604">
                  <c:v>2</c:v>
                </c:pt>
                <c:pt idx="19605">
                  <c:v>3.25</c:v>
                </c:pt>
                <c:pt idx="19606">
                  <c:v>2</c:v>
                </c:pt>
                <c:pt idx="19607">
                  <c:v>2.75</c:v>
                </c:pt>
                <c:pt idx="19608">
                  <c:v>2.25</c:v>
                </c:pt>
                <c:pt idx="19609">
                  <c:v>2.5</c:v>
                </c:pt>
                <c:pt idx="19610">
                  <c:v>2.5</c:v>
                </c:pt>
                <c:pt idx="19611">
                  <c:v>3</c:v>
                </c:pt>
                <c:pt idx="19612">
                  <c:v>2.5</c:v>
                </c:pt>
                <c:pt idx="19613">
                  <c:v>3.25</c:v>
                </c:pt>
                <c:pt idx="19614">
                  <c:v>2.25</c:v>
                </c:pt>
                <c:pt idx="19615">
                  <c:v>2</c:v>
                </c:pt>
                <c:pt idx="19616">
                  <c:v>1</c:v>
                </c:pt>
                <c:pt idx="19617">
                  <c:v>1</c:v>
                </c:pt>
                <c:pt idx="19618">
                  <c:v>1</c:v>
                </c:pt>
                <c:pt idx="19619">
                  <c:v>2.5</c:v>
                </c:pt>
                <c:pt idx="19620">
                  <c:v>3</c:v>
                </c:pt>
                <c:pt idx="19621">
                  <c:v>1</c:v>
                </c:pt>
                <c:pt idx="19622">
                  <c:v>1.75</c:v>
                </c:pt>
                <c:pt idx="19623">
                  <c:v>2.25</c:v>
                </c:pt>
                <c:pt idx="19624">
                  <c:v>2.5</c:v>
                </c:pt>
                <c:pt idx="19625">
                  <c:v>3.25</c:v>
                </c:pt>
                <c:pt idx="19626">
                  <c:v>3.5</c:v>
                </c:pt>
                <c:pt idx="19627">
                  <c:v>2</c:v>
                </c:pt>
                <c:pt idx="19628">
                  <c:v>1.5</c:v>
                </c:pt>
                <c:pt idx="19629">
                  <c:v>3</c:v>
                </c:pt>
                <c:pt idx="19630">
                  <c:v>2.5</c:v>
                </c:pt>
                <c:pt idx="19631">
                  <c:v>2</c:v>
                </c:pt>
                <c:pt idx="19632">
                  <c:v>2.25</c:v>
                </c:pt>
                <c:pt idx="19633">
                  <c:v>2.5</c:v>
                </c:pt>
                <c:pt idx="19634">
                  <c:v>2.75</c:v>
                </c:pt>
                <c:pt idx="19635">
                  <c:v>2.5</c:v>
                </c:pt>
                <c:pt idx="19636">
                  <c:v>2.25</c:v>
                </c:pt>
                <c:pt idx="19637">
                  <c:v>2.5</c:v>
                </c:pt>
                <c:pt idx="19638">
                  <c:v>2.75</c:v>
                </c:pt>
                <c:pt idx="19639">
                  <c:v>2</c:v>
                </c:pt>
                <c:pt idx="19640">
                  <c:v>2.25</c:v>
                </c:pt>
                <c:pt idx="19641">
                  <c:v>2.5</c:v>
                </c:pt>
                <c:pt idx="19642">
                  <c:v>2.5</c:v>
                </c:pt>
                <c:pt idx="19643">
                  <c:v>2.5</c:v>
                </c:pt>
                <c:pt idx="19644">
                  <c:v>2.5</c:v>
                </c:pt>
                <c:pt idx="19645">
                  <c:v>2.25</c:v>
                </c:pt>
                <c:pt idx="19646">
                  <c:v>2.5</c:v>
                </c:pt>
                <c:pt idx="19647">
                  <c:v>4</c:v>
                </c:pt>
                <c:pt idx="19648">
                  <c:v>2.5</c:v>
                </c:pt>
                <c:pt idx="19649">
                  <c:v>3.75</c:v>
                </c:pt>
                <c:pt idx="19650">
                  <c:v>1</c:v>
                </c:pt>
                <c:pt idx="19651">
                  <c:v>2.5</c:v>
                </c:pt>
                <c:pt idx="19652">
                  <c:v>2.5</c:v>
                </c:pt>
                <c:pt idx="19653">
                  <c:v>2.5</c:v>
                </c:pt>
                <c:pt idx="19654">
                  <c:v>1.75</c:v>
                </c:pt>
                <c:pt idx="19655">
                  <c:v>2.5</c:v>
                </c:pt>
                <c:pt idx="19656">
                  <c:v>5</c:v>
                </c:pt>
                <c:pt idx="19657">
                  <c:v>3.5</c:v>
                </c:pt>
                <c:pt idx="19658">
                  <c:v>3.25</c:v>
                </c:pt>
                <c:pt idx="19659">
                  <c:v>3.25</c:v>
                </c:pt>
                <c:pt idx="19660">
                  <c:v>1.5</c:v>
                </c:pt>
                <c:pt idx="19661">
                  <c:v>2.5</c:v>
                </c:pt>
                <c:pt idx="19662">
                  <c:v>2</c:v>
                </c:pt>
                <c:pt idx="19663">
                  <c:v>2.75</c:v>
                </c:pt>
                <c:pt idx="19664">
                  <c:v>2.5</c:v>
                </c:pt>
                <c:pt idx="19665">
                  <c:v>2.25</c:v>
                </c:pt>
                <c:pt idx="19666">
                  <c:v>2.5</c:v>
                </c:pt>
                <c:pt idx="19667">
                  <c:v>3.5</c:v>
                </c:pt>
                <c:pt idx="19668">
                  <c:v>2</c:v>
                </c:pt>
                <c:pt idx="19669">
                  <c:v>2.5</c:v>
                </c:pt>
                <c:pt idx="19670">
                  <c:v>3.5</c:v>
                </c:pt>
                <c:pt idx="19671">
                  <c:v>2.5</c:v>
                </c:pt>
                <c:pt idx="19672">
                  <c:v>3.5</c:v>
                </c:pt>
                <c:pt idx="19673">
                  <c:v>2.5</c:v>
                </c:pt>
                <c:pt idx="19674">
                  <c:v>1.5</c:v>
                </c:pt>
                <c:pt idx="19675">
                  <c:v>2.75</c:v>
                </c:pt>
                <c:pt idx="19676">
                  <c:v>2.5</c:v>
                </c:pt>
                <c:pt idx="19677">
                  <c:v>3.25</c:v>
                </c:pt>
                <c:pt idx="19678">
                  <c:v>2.25</c:v>
                </c:pt>
                <c:pt idx="19679">
                  <c:v>2.5</c:v>
                </c:pt>
                <c:pt idx="19680">
                  <c:v>2.5</c:v>
                </c:pt>
                <c:pt idx="19681">
                  <c:v>3.25</c:v>
                </c:pt>
                <c:pt idx="19682">
                  <c:v>3.25</c:v>
                </c:pt>
                <c:pt idx="19683">
                  <c:v>3.75</c:v>
                </c:pt>
                <c:pt idx="19684">
                  <c:v>2.5</c:v>
                </c:pt>
                <c:pt idx="19685">
                  <c:v>3.5</c:v>
                </c:pt>
                <c:pt idx="19686">
                  <c:v>3.75</c:v>
                </c:pt>
                <c:pt idx="19687">
                  <c:v>2.25</c:v>
                </c:pt>
                <c:pt idx="19688">
                  <c:v>1.75</c:v>
                </c:pt>
                <c:pt idx="19689">
                  <c:v>2.5</c:v>
                </c:pt>
                <c:pt idx="19690">
                  <c:v>2.25</c:v>
                </c:pt>
                <c:pt idx="19691">
                  <c:v>2.5</c:v>
                </c:pt>
                <c:pt idx="19692">
                  <c:v>1.5</c:v>
                </c:pt>
                <c:pt idx="19693">
                  <c:v>2.75</c:v>
                </c:pt>
                <c:pt idx="19694">
                  <c:v>2.5</c:v>
                </c:pt>
                <c:pt idx="19695">
                  <c:v>2.5</c:v>
                </c:pt>
                <c:pt idx="19696">
                  <c:v>2.5</c:v>
                </c:pt>
                <c:pt idx="19697">
                  <c:v>2.5</c:v>
                </c:pt>
                <c:pt idx="19698">
                  <c:v>3.25</c:v>
                </c:pt>
                <c:pt idx="19699">
                  <c:v>2.75</c:v>
                </c:pt>
                <c:pt idx="19700">
                  <c:v>2.5</c:v>
                </c:pt>
                <c:pt idx="19701">
                  <c:v>3</c:v>
                </c:pt>
                <c:pt idx="19702">
                  <c:v>3.5</c:v>
                </c:pt>
                <c:pt idx="19703">
                  <c:v>2.75</c:v>
                </c:pt>
                <c:pt idx="19704">
                  <c:v>3.75</c:v>
                </c:pt>
                <c:pt idx="19705">
                  <c:v>1</c:v>
                </c:pt>
                <c:pt idx="19706">
                  <c:v>3.25</c:v>
                </c:pt>
                <c:pt idx="19707">
                  <c:v>2.25</c:v>
                </c:pt>
                <c:pt idx="19708">
                  <c:v>3.5</c:v>
                </c:pt>
                <c:pt idx="19709">
                  <c:v>4.25</c:v>
                </c:pt>
                <c:pt idx="19710">
                  <c:v>2.75</c:v>
                </c:pt>
                <c:pt idx="19711">
                  <c:v>2.5</c:v>
                </c:pt>
                <c:pt idx="19712">
                  <c:v>2.5</c:v>
                </c:pt>
                <c:pt idx="19713">
                  <c:v>2.25</c:v>
                </c:pt>
                <c:pt idx="19714">
                  <c:v>2.5</c:v>
                </c:pt>
                <c:pt idx="19715">
                  <c:v>2.25</c:v>
                </c:pt>
                <c:pt idx="19716">
                  <c:v>2.5</c:v>
                </c:pt>
                <c:pt idx="19717">
                  <c:v>2.25</c:v>
                </c:pt>
                <c:pt idx="19718">
                  <c:v>2.5</c:v>
                </c:pt>
                <c:pt idx="19719">
                  <c:v>3.5</c:v>
                </c:pt>
                <c:pt idx="19720">
                  <c:v>2.5</c:v>
                </c:pt>
                <c:pt idx="19721">
                  <c:v>3.25</c:v>
                </c:pt>
                <c:pt idx="19722">
                  <c:v>2.25</c:v>
                </c:pt>
                <c:pt idx="19723">
                  <c:v>2.5</c:v>
                </c:pt>
                <c:pt idx="19724">
                  <c:v>2.75</c:v>
                </c:pt>
                <c:pt idx="19725">
                  <c:v>3.75</c:v>
                </c:pt>
                <c:pt idx="19726">
                  <c:v>3.5</c:v>
                </c:pt>
                <c:pt idx="19727">
                  <c:v>2.25</c:v>
                </c:pt>
                <c:pt idx="19728">
                  <c:v>3.5</c:v>
                </c:pt>
                <c:pt idx="19729">
                  <c:v>3</c:v>
                </c:pt>
                <c:pt idx="19730">
                  <c:v>2.25</c:v>
                </c:pt>
                <c:pt idx="19731">
                  <c:v>4</c:v>
                </c:pt>
                <c:pt idx="19732">
                  <c:v>1.5</c:v>
                </c:pt>
                <c:pt idx="19733">
                  <c:v>2.5</c:v>
                </c:pt>
                <c:pt idx="19734">
                  <c:v>1.5</c:v>
                </c:pt>
                <c:pt idx="19735">
                  <c:v>2.75</c:v>
                </c:pt>
                <c:pt idx="19736">
                  <c:v>2.5</c:v>
                </c:pt>
                <c:pt idx="19737">
                  <c:v>2.5</c:v>
                </c:pt>
                <c:pt idx="19738">
                  <c:v>1.5</c:v>
                </c:pt>
                <c:pt idx="19739">
                  <c:v>2.5</c:v>
                </c:pt>
                <c:pt idx="19740">
                  <c:v>3</c:v>
                </c:pt>
                <c:pt idx="19741">
                  <c:v>2.25</c:v>
                </c:pt>
                <c:pt idx="19742">
                  <c:v>1.5</c:v>
                </c:pt>
                <c:pt idx="19743">
                  <c:v>3.75</c:v>
                </c:pt>
                <c:pt idx="19744">
                  <c:v>2.5</c:v>
                </c:pt>
                <c:pt idx="19745">
                  <c:v>2.75</c:v>
                </c:pt>
                <c:pt idx="19746">
                  <c:v>2.75</c:v>
                </c:pt>
                <c:pt idx="19747">
                  <c:v>2.5</c:v>
                </c:pt>
                <c:pt idx="19748">
                  <c:v>2.5</c:v>
                </c:pt>
                <c:pt idx="19749">
                  <c:v>1.5</c:v>
                </c:pt>
                <c:pt idx="19750">
                  <c:v>2.5</c:v>
                </c:pt>
                <c:pt idx="19751">
                  <c:v>4.5</c:v>
                </c:pt>
                <c:pt idx="19752">
                  <c:v>2.5</c:v>
                </c:pt>
                <c:pt idx="19753">
                  <c:v>3.5</c:v>
                </c:pt>
                <c:pt idx="19754">
                  <c:v>2.5</c:v>
                </c:pt>
                <c:pt idx="19755">
                  <c:v>3.25</c:v>
                </c:pt>
                <c:pt idx="19756">
                  <c:v>2</c:v>
                </c:pt>
                <c:pt idx="19757">
                  <c:v>2.25</c:v>
                </c:pt>
                <c:pt idx="19758">
                  <c:v>3.25</c:v>
                </c:pt>
                <c:pt idx="19759">
                  <c:v>3.5</c:v>
                </c:pt>
                <c:pt idx="19760">
                  <c:v>3</c:v>
                </c:pt>
                <c:pt idx="19761">
                  <c:v>2.25</c:v>
                </c:pt>
                <c:pt idx="19762">
                  <c:v>2</c:v>
                </c:pt>
                <c:pt idx="19763">
                  <c:v>3.5</c:v>
                </c:pt>
                <c:pt idx="19764">
                  <c:v>4</c:v>
                </c:pt>
                <c:pt idx="19765">
                  <c:v>1</c:v>
                </c:pt>
                <c:pt idx="19766">
                  <c:v>3.5</c:v>
                </c:pt>
                <c:pt idx="19767">
                  <c:v>3.5</c:v>
                </c:pt>
                <c:pt idx="19768">
                  <c:v>2.5</c:v>
                </c:pt>
                <c:pt idx="19769">
                  <c:v>1.5</c:v>
                </c:pt>
                <c:pt idx="19770">
                  <c:v>4</c:v>
                </c:pt>
                <c:pt idx="19771">
                  <c:v>2.5</c:v>
                </c:pt>
                <c:pt idx="19772">
                  <c:v>2</c:v>
                </c:pt>
                <c:pt idx="19773">
                  <c:v>2.5</c:v>
                </c:pt>
                <c:pt idx="19774">
                  <c:v>2.5</c:v>
                </c:pt>
                <c:pt idx="19775">
                  <c:v>2.5</c:v>
                </c:pt>
                <c:pt idx="19776">
                  <c:v>2.75</c:v>
                </c:pt>
                <c:pt idx="19777">
                  <c:v>4.25</c:v>
                </c:pt>
                <c:pt idx="19778">
                  <c:v>2.5</c:v>
                </c:pt>
                <c:pt idx="19779">
                  <c:v>2.5</c:v>
                </c:pt>
                <c:pt idx="19780">
                  <c:v>2.5</c:v>
                </c:pt>
                <c:pt idx="19781">
                  <c:v>3.5</c:v>
                </c:pt>
                <c:pt idx="19782">
                  <c:v>2.5</c:v>
                </c:pt>
                <c:pt idx="19783">
                  <c:v>2.5</c:v>
                </c:pt>
                <c:pt idx="19784">
                  <c:v>2.5</c:v>
                </c:pt>
                <c:pt idx="19785">
                  <c:v>2.5</c:v>
                </c:pt>
                <c:pt idx="19786">
                  <c:v>2</c:v>
                </c:pt>
                <c:pt idx="19787">
                  <c:v>2</c:v>
                </c:pt>
                <c:pt idx="19788">
                  <c:v>2.5</c:v>
                </c:pt>
                <c:pt idx="19789">
                  <c:v>2.5</c:v>
                </c:pt>
                <c:pt idx="19790">
                  <c:v>4.25</c:v>
                </c:pt>
                <c:pt idx="19791">
                  <c:v>2.25</c:v>
                </c:pt>
                <c:pt idx="19792">
                  <c:v>3.5</c:v>
                </c:pt>
                <c:pt idx="19793">
                  <c:v>4.5</c:v>
                </c:pt>
                <c:pt idx="19794">
                  <c:v>2.25</c:v>
                </c:pt>
                <c:pt idx="19795">
                  <c:v>2.5</c:v>
                </c:pt>
                <c:pt idx="19796">
                  <c:v>2.5</c:v>
                </c:pt>
                <c:pt idx="19797">
                  <c:v>2.5</c:v>
                </c:pt>
                <c:pt idx="19798">
                  <c:v>2.5</c:v>
                </c:pt>
                <c:pt idx="19799">
                  <c:v>2.5</c:v>
                </c:pt>
                <c:pt idx="19800">
                  <c:v>2.5</c:v>
                </c:pt>
                <c:pt idx="19801">
                  <c:v>2.25</c:v>
                </c:pt>
                <c:pt idx="19802">
                  <c:v>2.75</c:v>
                </c:pt>
                <c:pt idx="19803">
                  <c:v>2.5</c:v>
                </c:pt>
                <c:pt idx="19804">
                  <c:v>2.5</c:v>
                </c:pt>
                <c:pt idx="19805">
                  <c:v>1.75</c:v>
                </c:pt>
                <c:pt idx="19806">
                  <c:v>2.75</c:v>
                </c:pt>
                <c:pt idx="19807">
                  <c:v>2.25</c:v>
                </c:pt>
                <c:pt idx="19808">
                  <c:v>2.5</c:v>
                </c:pt>
                <c:pt idx="19809">
                  <c:v>2.5</c:v>
                </c:pt>
                <c:pt idx="19810">
                  <c:v>2.5</c:v>
                </c:pt>
                <c:pt idx="19811">
                  <c:v>4</c:v>
                </c:pt>
                <c:pt idx="19812">
                  <c:v>2.5</c:v>
                </c:pt>
                <c:pt idx="19813">
                  <c:v>2.5</c:v>
                </c:pt>
                <c:pt idx="19814">
                  <c:v>4.5</c:v>
                </c:pt>
                <c:pt idx="19815">
                  <c:v>2.5</c:v>
                </c:pt>
                <c:pt idx="19816">
                  <c:v>2.75</c:v>
                </c:pt>
                <c:pt idx="19817">
                  <c:v>2.5</c:v>
                </c:pt>
                <c:pt idx="19818">
                  <c:v>2.75</c:v>
                </c:pt>
                <c:pt idx="19819">
                  <c:v>2.75</c:v>
                </c:pt>
                <c:pt idx="19820">
                  <c:v>2.25</c:v>
                </c:pt>
                <c:pt idx="19821">
                  <c:v>2.5</c:v>
                </c:pt>
                <c:pt idx="19822">
                  <c:v>3.25</c:v>
                </c:pt>
                <c:pt idx="19823">
                  <c:v>3.5</c:v>
                </c:pt>
                <c:pt idx="19824">
                  <c:v>2.5</c:v>
                </c:pt>
                <c:pt idx="19825">
                  <c:v>3.75</c:v>
                </c:pt>
                <c:pt idx="19826">
                  <c:v>3.25</c:v>
                </c:pt>
                <c:pt idx="19827">
                  <c:v>2.5</c:v>
                </c:pt>
                <c:pt idx="19828">
                  <c:v>2.5</c:v>
                </c:pt>
                <c:pt idx="19829">
                  <c:v>2.5</c:v>
                </c:pt>
                <c:pt idx="19830">
                  <c:v>2.5</c:v>
                </c:pt>
                <c:pt idx="19831">
                  <c:v>2.75</c:v>
                </c:pt>
                <c:pt idx="19832">
                  <c:v>2.5</c:v>
                </c:pt>
                <c:pt idx="19833">
                  <c:v>2.5</c:v>
                </c:pt>
                <c:pt idx="19834">
                  <c:v>2.25</c:v>
                </c:pt>
                <c:pt idx="19835">
                  <c:v>2.5</c:v>
                </c:pt>
                <c:pt idx="19836">
                  <c:v>2.5</c:v>
                </c:pt>
                <c:pt idx="19837">
                  <c:v>4</c:v>
                </c:pt>
                <c:pt idx="19838">
                  <c:v>2.5</c:v>
                </c:pt>
                <c:pt idx="19839">
                  <c:v>2.5</c:v>
                </c:pt>
                <c:pt idx="19840">
                  <c:v>2.5</c:v>
                </c:pt>
                <c:pt idx="19841">
                  <c:v>2.5</c:v>
                </c:pt>
                <c:pt idx="19842">
                  <c:v>2.5</c:v>
                </c:pt>
                <c:pt idx="19843">
                  <c:v>2.5</c:v>
                </c:pt>
                <c:pt idx="19844">
                  <c:v>2.75</c:v>
                </c:pt>
                <c:pt idx="19845">
                  <c:v>2.25</c:v>
                </c:pt>
                <c:pt idx="19846">
                  <c:v>2.25</c:v>
                </c:pt>
                <c:pt idx="19847">
                  <c:v>2.5</c:v>
                </c:pt>
                <c:pt idx="19848">
                  <c:v>4.5</c:v>
                </c:pt>
                <c:pt idx="19849">
                  <c:v>2.75</c:v>
                </c:pt>
                <c:pt idx="19850">
                  <c:v>3.25</c:v>
                </c:pt>
                <c:pt idx="19851">
                  <c:v>2.5</c:v>
                </c:pt>
                <c:pt idx="19852">
                  <c:v>3.5</c:v>
                </c:pt>
                <c:pt idx="19853">
                  <c:v>1.5</c:v>
                </c:pt>
                <c:pt idx="19854">
                  <c:v>2.5</c:v>
                </c:pt>
                <c:pt idx="19855">
                  <c:v>2.5</c:v>
                </c:pt>
                <c:pt idx="19856">
                  <c:v>3.25</c:v>
                </c:pt>
                <c:pt idx="19857">
                  <c:v>2.5</c:v>
                </c:pt>
                <c:pt idx="19858">
                  <c:v>4</c:v>
                </c:pt>
                <c:pt idx="19859">
                  <c:v>2.75</c:v>
                </c:pt>
                <c:pt idx="19860">
                  <c:v>2</c:v>
                </c:pt>
                <c:pt idx="19861">
                  <c:v>2.5</c:v>
                </c:pt>
                <c:pt idx="19862">
                  <c:v>3.5</c:v>
                </c:pt>
                <c:pt idx="19863">
                  <c:v>2</c:v>
                </c:pt>
                <c:pt idx="19864">
                  <c:v>2.5</c:v>
                </c:pt>
                <c:pt idx="19865">
                  <c:v>2.5</c:v>
                </c:pt>
                <c:pt idx="19866">
                  <c:v>1.5</c:v>
                </c:pt>
                <c:pt idx="19867">
                  <c:v>2.25</c:v>
                </c:pt>
                <c:pt idx="19868">
                  <c:v>2.5</c:v>
                </c:pt>
                <c:pt idx="19869">
                  <c:v>2.5</c:v>
                </c:pt>
                <c:pt idx="19870">
                  <c:v>3.5</c:v>
                </c:pt>
                <c:pt idx="19871">
                  <c:v>3.25</c:v>
                </c:pt>
                <c:pt idx="19872">
                  <c:v>3</c:v>
                </c:pt>
                <c:pt idx="19873">
                  <c:v>1</c:v>
                </c:pt>
                <c:pt idx="19874">
                  <c:v>2.5</c:v>
                </c:pt>
                <c:pt idx="19875">
                  <c:v>2.25</c:v>
                </c:pt>
                <c:pt idx="19876">
                  <c:v>4.5</c:v>
                </c:pt>
                <c:pt idx="19877">
                  <c:v>3</c:v>
                </c:pt>
                <c:pt idx="19878">
                  <c:v>2.5</c:v>
                </c:pt>
                <c:pt idx="19879">
                  <c:v>4</c:v>
                </c:pt>
                <c:pt idx="19880">
                  <c:v>2</c:v>
                </c:pt>
                <c:pt idx="19881">
                  <c:v>2.75</c:v>
                </c:pt>
                <c:pt idx="19882">
                  <c:v>1.75</c:v>
                </c:pt>
                <c:pt idx="19883">
                  <c:v>3.5</c:v>
                </c:pt>
                <c:pt idx="19884">
                  <c:v>2.5</c:v>
                </c:pt>
                <c:pt idx="19885">
                  <c:v>1.5</c:v>
                </c:pt>
                <c:pt idx="19886">
                  <c:v>3.5</c:v>
                </c:pt>
                <c:pt idx="19887">
                  <c:v>2.5</c:v>
                </c:pt>
                <c:pt idx="19888">
                  <c:v>2.5</c:v>
                </c:pt>
                <c:pt idx="19889">
                  <c:v>2.5</c:v>
                </c:pt>
                <c:pt idx="19890">
                  <c:v>2.75</c:v>
                </c:pt>
                <c:pt idx="19891">
                  <c:v>2.5</c:v>
                </c:pt>
                <c:pt idx="19892">
                  <c:v>2.5</c:v>
                </c:pt>
                <c:pt idx="19893">
                  <c:v>2.25</c:v>
                </c:pt>
                <c:pt idx="19894">
                  <c:v>2.5</c:v>
                </c:pt>
                <c:pt idx="19895">
                  <c:v>3.5</c:v>
                </c:pt>
                <c:pt idx="19896">
                  <c:v>3.5</c:v>
                </c:pt>
                <c:pt idx="19897">
                  <c:v>2.5</c:v>
                </c:pt>
                <c:pt idx="19898">
                  <c:v>2.5</c:v>
                </c:pt>
                <c:pt idx="19899">
                  <c:v>2.25</c:v>
                </c:pt>
                <c:pt idx="19900">
                  <c:v>2</c:v>
                </c:pt>
                <c:pt idx="19901">
                  <c:v>3</c:v>
                </c:pt>
                <c:pt idx="19902">
                  <c:v>3.5</c:v>
                </c:pt>
                <c:pt idx="19903">
                  <c:v>2.5</c:v>
                </c:pt>
                <c:pt idx="19904">
                  <c:v>2.25</c:v>
                </c:pt>
                <c:pt idx="19905">
                  <c:v>2.25</c:v>
                </c:pt>
                <c:pt idx="19906">
                  <c:v>3.5</c:v>
                </c:pt>
                <c:pt idx="19907">
                  <c:v>3.5</c:v>
                </c:pt>
                <c:pt idx="19908">
                  <c:v>2.5</c:v>
                </c:pt>
                <c:pt idx="19909">
                  <c:v>2.5</c:v>
                </c:pt>
                <c:pt idx="19910">
                  <c:v>2.5</c:v>
                </c:pt>
                <c:pt idx="19911">
                  <c:v>2.75</c:v>
                </c:pt>
                <c:pt idx="19912">
                  <c:v>3</c:v>
                </c:pt>
                <c:pt idx="19913">
                  <c:v>3.5</c:v>
                </c:pt>
                <c:pt idx="19914">
                  <c:v>2.5</c:v>
                </c:pt>
                <c:pt idx="19915">
                  <c:v>2.5</c:v>
                </c:pt>
                <c:pt idx="19916">
                  <c:v>1.5</c:v>
                </c:pt>
                <c:pt idx="19917">
                  <c:v>3.25</c:v>
                </c:pt>
                <c:pt idx="19918">
                  <c:v>2.25</c:v>
                </c:pt>
                <c:pt idx="19919">
                  <c:v>2.5</c:v>
                </c:pt>
                <c:pt idx="19920">
                  <c:v>2.5</c:v>
                </c:pt>
                <c:pt idx="19921">
                  <c:v>3.25</c:v>
                </c:pt>
                <c:pt idx="19922">
                  <c:v>2</c:v>
                </c:pt>
                <c:pt idx="19923">
                  <c:v>2.5</c:v>
                </c:pt>
                <c:pt idx="19924">
                  <c:v>1.75</c:v>
                </c:pt>
                <c:pt idx="19925">
                  <c:v>1.75</c:v>
                </c:pt>
                <c:pt idx="19926">
                  <c:v>2.5</c:v>
                </c:pt>
                <c:pt idx="19927">
                  <c:v>1</c:v>
                </c:pt>
                <c:pt idx="19928">
                  <c:v>4.25</c:v>
                </c:pt>
                <c:pt idx="19929">
                  <c:v>1.5</c:v>
                </c:pt>
                <c:pt idx="19930">
                  <c:v>1.75</c:v>
                </c:pt>
                <c:pt idx="19931">
                  <c:v>2.25</c:v>
                </c:pt>
                <c:pt idx="19932">
                  <c:v>2.5</c:v>
                </c:pt>
                <c:pt idx="19933">
                  <c:v>2.5</c:v>
                </c:pt>
                <c:pt idx="19934">
                  <c:v>2.5</c:v>
                </c:pt>
                <c:pt idx="19935">
                  <c:v>2</c:v>
                </c:pt>
                <c:pt idx="19936">
                  <c:v>1.75</c:v>
                </c:pt>
                <c:pt idx="19937">
                  <c:v>2.5</c:v>
                </c:pt>
                <c:pt idx="19938">
                  <c:v>2.5</c:v>
                </c:pt>
                <c:pt idx="19939">
                  <c:v>2.25</c:v>
                </c:pt>
                <c:pt idx="19940">
                  <c:v>2.75</c:v>
                </c:pt>
                <c:pt idx="19941">
                  <c:v>2.75</c:v>
                </c:pt>
                <c:pt idx="19942">
                  <c:v>2.5</c:v>
                </c:pt>
                <c:pt idx="19943">
                  <c:v>2.5</c:v>
                </c:pt>
                <c:pt idx="19944">
                  <c:v>2.5</c:v>
                </c:pt>
                <c:pt idx="19945">
                  <c:v>2.75</c:v>
                </c:pt>
                <c:pt idx="19946">
                  <c:v>3.25</c:v>
                </c:pt>
                <c:pt idx="19947">
                  <c:v>2.75</c:v>
                </c:pt>
                <c:pt idx="19948">
                  <c:v>2.75</c:v>
                </c:pt>
                <c:pt idx="19949">
                  <c:v>1.5</c:v>
                </c:pt>
                <c:pt idx="19950">
                  <c:v>2.75</c:v>
                </c:pt>
                <c:pt idx="19951">
                  <c:v>2.25</c:v>
                </c:pt>
                <c:pt idx="19952">
                  <c:v>2.5</c:v>
                </c:pt>
                <c:pt idx="19953">
                  <c:v>2.5</c:v>
                </c:pt>
                <c:pt idx="19954">
                  <c:v>2.5</c:v>
                </c:pt>
                <c:pt idx="19955">
                  <c:v>2.75</c:v>
                </c:pt>
                <c:pt idx="19956">
                  <c:v>3.5</c:v>
                </c:pt>
                <c:pt idx="19957">
                  <c:v>2.5</c:v>
                </c:pt>
                <c:pt idx="19958">
                  <c:v>2.5</c:v>
                </c:pt>
                <c:pt idx="19959">
                  <c:v>2.5</c:v>
                </c:pt>
                <c:pt idx="19960">
                  <c:v>3</c:v>
                </c:pt>
                <c:pt idx="19961">
                  <c:v>4.75</c:v>
                </c:pt>
                <c:pt idx="19962">
                  <c:v>2.5</c:v>
                </c:pt>
                <c:pt idx="19963">
                  <c:v>3.5</c:v>
                </c:pt>
                <c:pt idx="19964">
                  <c:v>2.5</c:v>
                </c:pt>
                <c:pt idx="19965">
                  <c:v>2.25</c:v>
                </c:pt>
                <c:pt idx="19966">
                  <c:v>2.5</c:v>
                </c:pt>
                <c:pt idx="19967">
                  <c:v>3.25</c:v>
                </c:pt>
                <c:pt idx="19968">
                  <c:v>2.5</c:v>
                </c:pt>
                <c:pt idx="19969">
                  <c:v>2.5</c:v>
                </c:pt>
                <c:pt idx="19970">
                  <c:v>3.5</c:v>
                </c:pt>
                <c:pt idx="19971">
                  <c:v>2.75</c:v>
                </c:pt>
                <c:pt idx="19972">
                  <c:v>3.25</c:v>
                </c:pt>
                <c:pt idx="19973">
                  <c:v>2.5</c:v>
                </c:pt>
                <c:pt idx="19974">
                  <c:v>2.5</c:v>
                </c:pt>
                <c:pt idx="19975">
                  <c:v>1.5</c:v>
                </c:pt>
                <c:pt idx="19976">
                  <c:v>2.5</c:v>
                </c:pt>
                <c:pt idx="19977">
                  <c:v>3.25</c:v>
                </c:pt>
                <c:pt idx="19978">
                  <c:v>3.25</c:v>
                </c:pt>
                <c:pt idx="19979">
                  <c:v>2.5</c:v>
                </c:pt>
                <c:pt idx="19980">
                  <c:v>2.75</c:v>
                </c:pt>
                <c:pt idx="19981">
                  <c:v>3.25</c:v>
                </c:pt>
                <c:pt idx="19982">
                  <c:v>2.25</c:v>
                </c:pt>
                <c:pt idx="19983">
                  <c:v>2.25</c:v>
                </c:pt>
                <c:pt idx="19984">
                  <c:v>2.5</c:v>
                </c:pt>
                <c:pt idx="19985">
                  <c:v>2.5</c:v>
                </c:pt>
                <c:pt idx="19986">
                  <c:v>2.5</c:v>
                </c:pt>
                <c:pt idx="19987">
                  <c:v>3.75</c:v>
                </c:pt>
                <c:pt idx="19988">
                  <c:v>2.5</c:v>
                </c:pt>
                <c:pt idx="19989">
                  <c:v>2.5</c:v>
                </c:pt>
                <c:pt idx="19990">
                  <c:v>2.25</c:v>
                </c:pt>
                <c:pt idx="19991">
                  <c:v>1.5</c:v>
                </c:pt>
                <c:pt idx="19992">
                  <c:v>2.25</c:v>
                </c:pt>
                <c:pt idx="19993">
                  <c:v>1.5</c:v>
                </c:pt>
                <c:pt idx="19994">
                  <c:v>2.25</c:v>
                </c:pt>
                <c:pt idx="19995">
                  <c:v>2.5</c:v>
                </c:pt>
                <c:pt idx="19996">
                  <c:v>2.25</c:v>
                </c:pt>
                <c:pt idx="19997">
                  <c:v>2.5</c:v>
                </c:pt>
                <c:pt idx="19998">
                  <c:v>1.5</c:v>
                </c:pt>
                <c:pt idx="19999">
                  <c:v>3.5</c:v>
                </c:pt>
                <c:pt idx="20000">
                  <c:v>2.5</c:v>
                </c:pt>
                <c:pt idx="20001">
                  <c:v>2.5</c:v>
                </c:pt>
                <c:pt idx="20002">
                  <c:v>2.25</c:v>
                </c:pt>
                <c:pt idx="20003">
                  <c:v>3</c:v>
                </c:pt>
                <c:pt idx="20004">
                  <c:v>2.75</c:v>
                </c:pt>
                <c:pt idx="20005">
                  <c:v>3.25</c:v>
                </c:pt>
                <c:pt idx="20006">
                  <c:v>2.5</c:v>
                </c:pt>
                <c:pt idx="20007">
                  <c:v>2.5</c:v>
                </c:pt>
                <c:pt idx="20008">
                  <c:v>2.25</c:v>
                </c:pt>
                <c:pt idx="20009">
                  <c:v>3.5</c:v>
                </c:pt>
                <c:pt idx="20010">
                  <c:v>4.75</c:v>
                </c:pt>
                <c:pt idx="20011">
                  <c:v>2.5</c:v>
                </c:pt>
                <c:pt idx="20012">
                  <c:v>2.5</c:v>
                </c:pt>
                <c:pt idx="20013">
                  <c:v>1.5</c:v>
                </c:pt>
                <c:pt idx="20014">
                  <c:v>2.5</c:v>
                </c:pt>
                <c:pt idx="20015">
                  <c:v>2.25</c:v>
                </c:pt>
                <c:pt idx="20016">
                  <c:v>3.5</c:v>
                </c:pt>
                <c:pt idx="20017">
                  <c:v>0.75</c:v>
                </c:pt>
                <c:pt idx="20018">
                  <c:v>2.25</c:v>
                </c:pt>
                <c:pt idx="20019">
                  <c:v>3.5</c:v>
                </c:pt>
                <c:pt idx="20020">
                  <c:v>2.5</c:v>
                </c:pt>
                <c:pt idx="20021">
                  <c:v>2</c:v>
                </c:pt>
                <c:pt idx="20022">
                  <c:v>2</c:v>
                </c:pt>
                <c:pt idx="20023">
                  <c:v>2.25</c:v>
                </c:pt>
                <c:pt idx="20024">
                  <c:v>3</c:v>
                </c:pt>
                <c:pt idx="20025">
                  <c:v>3.5</c:v>
                </c:pt>
                <c:pt idx="20026">
                  <c:v>3.5</c:v>
                </c:pt>
                <c:pt idx="20027">
                  <c:v>3.25</c:v>
                </c:pt>
                <c:pt idx="20028">
                  <c:v>3.5</c:v>
                </c:pt>
                <c:pt idx="20029">
                  <c:v>1.5</c:v>
                </c:pt>
                <c:pt idx="20030">
                  <c:v>2.5</c:v>
                </c:pt>
                <c:pt idx="20031">
                  <c:v>2.5</c:v>
                </c:pt>
                <c:pt idx="20032">
                  <c:v>2.5</c:v>
                </c:pt>
                <c:pt idx="20033">
                  <c:v>2.5</c:v>
                </c:pt>
                <c:pt idx="20034">
                  <c:v>2.5</c:v>
                </c:pt>
                <c:pt idx="20035">
                  <c:v>2.5</c:v>
                </c:pt>
                <c:pt idx="20036">
                  <c:v>2.25</c:v>
                </c:pt>
                <c:pt idx="20037">
                  <c:v>2.5</c:v>
                </c:pt>
                <c:pt idx="20038">
                  <c:v>1.5</c:v>
                </c:pt>
                <c:pt idx="20039">
                  <c:v>3.25</c:v>
                </c:pt>
                <c:pt idx="20040">
                  <c:v>2.5</c:v>
                </c:pt>
                <c:pt idx="20041">
                  <c:v>2.5</c:v>
                </c:pt>
                <c:pt idx="20042">
                  <c:v>2.5</c:v>
                </c:pt>
                <c:pt idx="20043">
                  <c:v>4</c:v>
                </c:pt>
                <c:pt idx="20044">
                  <c:v>3.5</c:v>
                </c:pt>
                <c:pt idx="20045">
                  <c:v>2.5</c:v>
                </c:pt>
                <c:pt idx="20046">
                  <c:v>2.5</c:v>
                </c:pt>
                <c:pt idx="20047">
                  <c:v>2.5</c:v>
                </c:pt>
                <c:pt idx="20048">
                  <c:v>3</c:v>
                </c:pt>
                <c:pt idx="20049">
                  <c:v>3.25</c:v>
                </c:pt>
                <c:pt idx="20050">
                  <c:v>2.5</c:v>
                </c:pt>
                <c:pt idx="20051">
                  <c:v>2.5</c:v>
                </c:pt>
                <c:pt idx="20052">
                  <c:v>2.5</c:v>
                </c:pt>
                <c:pt idx="20053">
                  <c:v>2.5</c:v>
                </c:pt>
                <c:pt idx="20054">
                  <c:v>2.5</c:v>
                </c:pt>
                <c:pt idx="20055">
                  <c:v>2.5</c:v>
                </c:pt>
                <c:pt idx="20056">
                  <c:v>2.25</c:v>
                </c:pt>
                <c:pt idx="20057">
                  <c:v>2</c:v>
                </c:pt>
                <c:pt idx="20058">
                  <c:v>2.25</c:v>
                </c:pt>
                <c:pt idx="20059">
                  <c:v>2.5</c:v>
                </c:pt>
                <c:pt idx="20060">
                  <c:v>2.5</c:v>
                </c:pt>
                <c:pt idx="20061">
                  <c:v>2.5</c:v>
                </c:pt>
                <c:pt idx="20062">
                  <c:v>2.5</c:v>
                </c:pt>
                <c:pt idx="20063">
                  <c:v>1.5</c:v>
                </c:pt>
                <c:pt idx="20064">
                  <c:v>2.5</c:v>
                </c:pt>
                <c:pt idx="20065">
                  <c:v>2.25</c:v>
                </c:pt>
                <c:pt idx="20066">
                  <c:v>3.5</c:v>
                </c:pt>
                <c:pt idx="20067">
                  <c:v>3.5</c:v>
                </c:pt>
                <c:pt idx="20068">
                  <c:v>2.5</c:v>
                </c:pt>
                <c:pt idx="20069">
                  <c:v>3.5</c:v>
                </c:pt>
                <c:pt idx="20070">
                  <c:v>2.25</c:v>
                </c:pt>
                <c:pt idx="20071">
                  <c:v>3.5</c:v>
                </c:pt>
                <c:pt idx="20072">
                  <c:v>4</c:v>
                </c:pt>
                <c:pt idx="20073">
                  <c:v>3.5</c:v>
                </c:pt>
                <c:pt idx="20074">
                  <c:v>2.5</c:v>
                </c:pt>
                <c:pt idx="20075">
                  <c:v>2.5</c:v>
                </c:pt>
                <c:pt idx="20076">
                  <c:v>2.5</c:v>
                </c:pt>
                <c:pt idx="20077">
                  <c:v>2.5</c:v>
                </c:pt>
                <c:pt idx="20078">
                  <c:v>2.5</c:v>
                </c:pt>
                <c:pt idx="20079">
                  <c:v>2.75</c:v>
                </c:pt>
                <c:pt idx="20080">
                  <c:v>2.5</c:v>
                </c:pt>
                <c:pt idx="20081">
                  <c:v>1.75</c:v>
                </c:pt>
                <c:pt idx="20082">
                  <c:v>3.25</c:v>
                </c:pt>
                <c:pt idx="20083">
                  <c:v>2.5</c:v>
                </c:pt>
                <c:pt idx="20084">
                  <c:v>3.5</c:v>
                </c:pt>
                <c:pt idx="20085">
                  <c:v>3.5</c:v>
                </c:pt>
                <c:pt idx="20086">
                  <c:v>2.5</c:v>
                </c:pt>
                <c:pt idx="20087">
                  <c:v>3.75</c:v>
                </c:pt>
                <c:pt idx="20088">
                  <c:v>2.5</c:v>
                </c:pt>
                <c:pt idx="20089">
                  <c:v>2.75</c:v>
                </c:pt>
                <c:pt idx="20090">
                  <c:v>2.5</c:v>
                </c:pt>
                <c:pt idx="20091">
                  <c:v>2.5</c:v>
                </c:pt>
                <c:pt idx="20092">
                  <c:v>4.5</c:v>
                </c:pt>
                <c:pt idx="20093">
                  <c:v>1</c:v>
                </c:pt>
                <c:pt idx="20094">
                  <c:v>2.5</c:v>
                </c:pt>
                <c:pt idx="20095">
                  <c:v>2.5</c:v>
                </c:pt>
                <c:pt idx="20096">
                  <c:v>5.25</c:v>
                </c:pt>
                <c:pt idx="20097">
                  <c:v>1.75</c:v>
                </c:pt>
                <c:pt idx="20098">
                  <c:v>2.5</c:v>
                </c:pt>
                <c:pt idx="20099">
                  <c:v>2.5</c:v>
                </c:pt>
                <c:pt idx="20100">
                  <c:v>2.5</c:v>
                </c:pt>
                <c:pt idx="20101">
                  <c:v>2.75</c:v>
                </c:pt>
                <c:pt idx="20102">
                  <c:v>2.5</c:v>
                </c:pt>
                <c:pt idx="20103">
                  <c:v>2.5</c:v>
                </c:pt>
                <c:pt idx="20104">
                  <c:v>2.25</c:v>
                </c:pt>
                <c:pt idx="20105">
                  <c:v>3</c:v>
                </c:pt>
                <c:pt idx="20106">
                  <c:v>3.25</c:v>
                </c:pt>
                <c:pt idx="20107">
                  <c:v>2.5</c:v>
                </c:pt>
                <c:pt idx="20108">
                  <c:v>2.75</c:v>
                </c:pt>
                <c:pt idx="20109">
                  <c:v>2.5</c:v>
                </c:pt>
                <c:pt idx="20110">
                  <c:v>2.5</c:v>
                </c:pt>
                <c:pt idx="20111">
                  <c:v>2.5</c:v>
                </c:pt>
                <c:pt idx="20112">
                  <c:v>2.5</c:v>
                </c:pt>
                <c:pt idx="20113">
                  <c:v>2</c:v>
                </c:pt>
                <c:pt idx="20114">
                  <c:v>2.5</c:v>
                </c:pt>
                <c:pt idx="20115">
                  <c:v>2.75</c:v>
                </c:pt>
                <c:pt idx="20116">
                  <c:v>2.5</c:v>
                </c:pt>
                <c:pt idx="20117">
                  <c:v>3.25</c:v>
                </c:pt>
                <c:pt idx="20118">
                  <c:v>1.5</c:v>
                </c:pt>
                <c:pt idx="20119">
                  <c:v>3.25</c:v>
                </c:pt>
                <c:pt idx="20120">
                  <c:v>2.5</c:v>
                </c:pt>
                <c:pt idx="20121">
                  <c:v>2.5</c:v>
                </c:pt>
                <c:pt idx="20122">
                  <c:v>2.25</c:v>
                </c:pt>
                <c:pt idx="20123">
                  <c:v>2.5</c:v>
                </c:pt>
                <c:pt idx="20124">
                  <c:v>1.5</c:v>
                </c:pt>
                <c:pt idx="20125">
                  <c:v>3.5</c:v>
                </c:pt>
                <c:pt idx="20126">
                  <c:v>2.5</c:v>
                </c:pt>
                <c:pt idx="20127">
                  <c:v>2.5</c:v>
                </c:pt>
                <c:pt idx="20128">
                  <c:v>3.25</c:v>
                </c:pt>
                <c:pt idx="20129">
                  <c:v>2.5</c:v>
                </c:pt>
                <c:pt idx="20130">
                  <c:v>2.5</c:v>
                </c:pt>
                <c:pt idx="20131">
                  <c:v>2.5</c:v>
                </c:pt>
                <c:pt idx="20132">
                  <c:v>2.5</c:v>
                </c:pt>
                <c:pt idx="20133">
                  <c:v>2.5</c:v>
                </c:pt>
                <c:pt idx="20134">
                  <c:v>2</c:v>
                </c:pt>
                <c:pt idx="20135">
                  <c:v>2.5</c:v>
                </c:pt>
                <c:pt idx="20136">
                  <c:v>4.5</c:v>
                </c:pt>
                <c:pt idx="20137">
                  <c:v>2.5</c:v>
                </c:pt>
                <c:pt idx="20138">
                  <c:v>2.5</c:v>
                </c:pt>
                <c:pt idx="20139">
                  <c:v>2.25</c:v>
                </c:pt>
                <c:pt idx="20140">
                  <c:v>2.5</c:v>
                </c:pt>
                <c:pt idx="20141">
                  <c:v>2.75</c:v>
                </c:pt>
                <c:pt idx="20142">
                  <c:v>2.5</c:v>
                </c:pt>
                <c:pt idx="20143">
                  <c:v>3.5</c:v>
                </c:pt>
                <c:pt idx="20144">
                  <c:v>2</c:v>
                </c:pt>
                <c:pt idx="20145">
                  <c:v>2.75</c:v>
                </c:pt>
                <c:pt idx="20146">
                  <c:v>2.5</c:v>
                </c:pt>
                <c:pt idx="20147">
                  <c:v>1.5</c:v>
                </c:pt>
                <c:pt idx="20148">
                  <c:v>3.5</c:v>
                </c:pt>
                <c:pt idx="20149">
                  <c:v>3.25</c:v>
                </c:pt>
                <c:pt idx="20150">
                  <c:v>2.25</c:v>
                </c:pt>
                <c:pt idx="20151">
                  <c:v>2.5</c:v>
                </c:pt>
                <c:pt idx="20152">
                  <c:v>3.5</c:v>
                </c:pt>
                <c:pt idx="20153">
                  <c:v>2.5</c:v>
                </c:pt>
                <c:pt idx="20154">
                  <c:v>4.5</c:v>
                </c:pt>
                <c:pt idx="20155">
                  <c:v>2.25</c:v>
                </c:pt>
                <c:pt idx="20156">
                  <c:v>2.5</c:v>
                </c:pt>
                <c:pt idx="20157">
                  <c:v>3.5</c:v>
                </c:pt>
                <c:pt idx="20158">
                  <c:v>1.5</c:v>
                </c:pt>
                <c:pt idx="20159">
                  <c:v>2.5</c:v>
                </c:pt>
                <c:pt idx="20160">
                  <c:v>1.5</c:v>
                </c:pt>
                <c:pt idx="20161">
                  <c:v>3.25</c:v>
                </c:pt>
                <c:pt idx="20162">
                  <c:v>3</c:v>
                </c:pt>
                <c:pt idx="20163">
                  <c:v>2.5</c:v>
                </c:pt>
                <c:pt idx="20164">
                  <c:v>2.5</c:v>
                </c:pt>
                <c:pt idx="20165">
                  <c:v>2.5</c:v>
                </c:pt>
                <c:pt idx="20166">
                  <c:v>3.75</c:v>
                </c:pt>
                <c:pt idx="20167">
                  <c:v>2.5</c:v>
                </c:pt>
                <c:pt idx="20168">
                  <c:v>3.5</c:v>
                </c:pt>
                <c:pt idx="20169">
                  <c:v>2.5</c:v>
                </c:pt>
                <c:pt idx="20170">
                  <c:v>2.5</c:v>
                </c:pt>
                <c:pt idx="20171">
                  <c:v>2.5</c:v>
                </c:pt>
                <c:pt idx="20172">
                  <c:v>3.5</c:v>
                </c:pt>
                <c:pt idx="20173">
                  <c:v>3.5</c:v>
                </c:pt>
                <c:pt idx="20174">
                  <c:v>3.75</c:v>
                </c:pt>
                <c:pt idx="20175">
                  <c:v>2.5</c:v>
                </c:pt>
                <c:pt idx="20176">
                  <c:v>2.5</c:v>
                </c:pt>
                <c:pt idx="20177">
                  <c:v>2.5</c:v>
                </c:pt>
                <c:pt idx="20178">
                  <c:v>3.75</c:v>
                </c:pt>
                <c:pt idx="20179">
                  <c:v>3.5</c:v>
                </c:pt>
                <c:pt idx="20180">
                  <c:v>3.5</c:v>
                </c:pt>
                <c:pt idx="20181">
                  <c:v>3.5</c:v>
                </c:pt>
                <c:pt idx="20182">
                  <c:v>1.75</c:v>
                </c:pt>
                <c:pt idx="20183">
                  <c:v>2.25</c:v>
                </c:pt>
                <c:pt idx="20184">
                  <c:v>3.25</c:v>
                </c:pt>
                <c:pt idx="20185">
                  <c:v>3.25</c:v>
                </c:pt>
                <c:pt idx="20186">
                  <c:v>2.75</c:v>
                </c:pt>
                <c:pt idx="20187">
                  <c:v>1.75</c:v>
                </c:pt>
                <c:pt idx="20188">
                  <c:v>3.25</c:v>
                </c:pt>
                <c:pt idx="20189">
                  <c:v>2.75</c:v>
                </c:pt>
                <c:pt idx="20190">
                  <c:v>1.5</c:v>
                </c:pt>
                <c:pt idx="20191">
                  <c:v>2.5</c:v>
                </c:pt>
                <c:pt idx="20192">
                  <c:v>2.25</c:v>
                </c:pt>
                <c:pt idx="20193">
                  <c:v>2.5</c:v>
                </c:pt>
                <c:pt idx="20194">
                  <c:v>2.5</c:v>
                </c:pt>
                <c:pt idx="20195">
                  <c:v>2.75</c:v>
                </c:pt>
                <c:pt idx="20196">
                  <c:v>2.75</c:v>
                </c:pt>
                <c:pt idx="20197">
                  <c:v>4</c:v>
                </c:pt>
                <c:pt idx="20198">
                  <c:v>2.75</c:v>
                </c:pt>
                <c:pt idx="20199">
                  <c:v>2.75</c:v>
                </c:pt>
                <c:pt idx="20200">
                  <c:v>2.5</c:v>
                </c:pt>
                <c:pt idx="20201">
                  <c:v>2.25</c:v>
                </c:pt>
                <c:pt idx="20202">
                  <c:v>3.25</c:v>
                </c:pt>
                <c:pt idx="20203">
                  <c:v>3.5</c:v>
                </c:pt>
                <c:pt idx="20204">
                  <c:v>2.5</c:v>
                </c:pt>
                <c:pt idx="20205">
                  <c:v>3.25</c:v>
                </c:pt>
                <c:pt idx="20206">
                  <c:v>3.5</c:v>
                </c:pt>
                <c:pt idx="20207">
                  <c:v>2.5</c:v>
                </c:pt>
                <c:pt idx="20208">
                  <c:v>2.5</c:v>
                </c:pt>
                <c:pt idx="20209">
                  <c:v>1.75</c:v>
                </c:pt>
                <c:pt idx="20210">
                  <c:v>2.5</c:v>
                </c:pt>
                <c:pt idx="20211">
                  <c:v>3</c:v>
                </c:pt>
                <c:pt idx="20212">
                  <c:v>2.5</c:v>
                </c:pt>
                <c:pt idx="20213">
                  <c:v>3.25</c:v>
                </c:pt>
                <c:pt idx="20214">
                  <c:v>2.75</c:v>
                </c:pt>
                <c:pt idx="20215">
                  <c:v>2.75</c:v>
                </c:pt>
                <c:pt idx="20216">
                  <c:v>3.25</c:v>
                </c:pt>
                <c:pt idx="20217">
                  <c:v>2.5</c:v>
                </c:pt>
                <c:pt idx="20218">
                  <c:v>2.5</c:v>
                </c:pt>
                <c:pt idx="20219">
                  <c:v>2.5</c:v>
                </c:pt>
                <c:pt idx="20220">
                  <c:v>2.5</c:v>
                </c:pt>
                <c:pt idx="20221">
                  <c:v>2</c:v>
                </c:pt>
                <c:pt idx="20222">
                  <c:v>2.25</c:v>
                </c:pt>
                <c:pt idx="20223">
                  <c:v>2.5</c:v>
                </c:pt>
                <c:pt idx="20224">
                  <c:v>3.75</c:v>
                </c:pt>
                <c:pt idx="20225">
                  <c:v>3.5</c:v>
                </c:pt>
                <c:pt idx="20226">
                  <c:v>2.5</c:v>
                </c:pt>
                <c:pt idx="20227">
                  <c:v>2.25</c:v>
                </c:pt>
                <c:pt idx="20228">
                  <c:v>2.75</c:v>
                </c:pt>
                <c:pt idx="20229">
                  <c:v>3</c:v>
                </c:pt>
                <c:pt idx="20230">
                  <c:v>3.75</c:v>
                </c:pt>
                <c:pt idx="20231">
                  <c:v>2.25</c:v>
                </c:pt>
                <c:pt idx="20232">
                  <c:v>3.25</c:v>
                </c:pt>
                <c:pt idx="20233">
                  <c:v>5.5</c:v>
                </c:pt>
                <c:pt idx="20234">
                  <c:v>2.5</c:v>
                </c:pt>
                <c:pt idx="20235">
                  <c:v>2.25</c:v>
                </c:pt>
                <c:pt idx="20236">
                  <c:v>2.5</c:v>
                </c:pt>
                <c:pt idx="20237">
                  <c:v>3.25</c:v>
                </c:pt>
                <c:pt idx="20238">
                  <c:v>2.75</c:v>
                </c:pt>
                <c:pt idx="20239">
                  <c:v>3.5</c:v>
                </c:pt>
                <c:pt idx="20240">
                  <c:v>1.5</c:v>
                </c:pt>
                <c:pt idx="20241">
                  <c:v>2.75</c:v>
                </c:pt>
                <c:pt idx="20242">
                  <c:v>2.5</c:v>
                </c:pt>
                <c:pt idx="20243">
                  <c:v>2.25</c:v>
                </c:pt>
                <c:pt idx="20244">
                  <c:v>4.5</c:v>
                </c:pt>
                <c:pt idx="20245">
                  <c:v>2.5</c:v>
                </c:pt>
                <c:pt idx="20246">
                  <c:v>2.5</c:v>
                </c:pt>
                <c:pt idx="20247">
                  <c:v>4.25</c:v>
                </c:pt>
                <c:pt idx="20248">
                  <c:v>3</c:v>
                </c:pt>
                <c:pt idx="20249">
                  <c:v>2.5</c:v>
                </c:pt>
                <c:pt idx="20250">
                  <c:v>2.5</c:v>
                </c:pt>
                <c:pt idx="20251">
                  <c:v>4.5</c:v>
                </c:pt>
                <c:pt idx="20252">
                  <c:v>2.5</c:v>
                </c:pt>
                <c:pt idx="20253">
                  <c:v>3.25</c:v>
                </c:pt>
                <c:pt idx="20254">
                  <c:v>2.25</c:v>
                </c:pt>
                <c:pt idx="20255">
                  <c:v>2.75</c:v>
                </c:pt>
                <c:pt idx="20256">
                  <c:v>2</c:v>
                </c:pt>
                <c:pt idx="20257">
                  <c:v>3.5</c:v>
                </c:pt>
                <c:pt idx="20258">
                  <c:v>2.5</c:v>
                </c:pt>
                <c:pt idx="20259">
                  <c:v>2.5</c:v>
                </c:pt>
                <c:pt idx="20260">
                  <c:v>2.25</c:v>
                </c:pt>
                <c:pt idx="20261">
                  <c:v>1.5</c:v>
                </c:pt>
                <c:pt idx="20262">
                  <c:v>2.5</c:v>
                </c:pt>
                <c:pt idx="20263">
                  <c:v>3.5</c:v>
                </c:pt>
                <c:pt idx="20264">
                  <c:v>2.75</c:v>
                </c:pt>
                <c:pt idx="20265">
                  <c:v>2.5</c:v>
                </c:pt>
                <c:pt idx="20266">
                  <c:v>2.25</c:v>
                </c:pt>
                <c:pt idx="20267">
                  <c:v>4.5</c:v>
                </c:pt>
                <c:pt idx="20268">
                  <c:v>2.5</c:v>
                </c:pt>
                <c:pt idx="20269">
                  <c:v>2.5</c:v>
                </c:pt>
                <c:pt idx="20270">
                  <c:v>2.5</c:v>
                </c:pt>
                <c:pt idx="20271">
                  <c:v>2.5</c:v>
                </c:pt>
                <c:pt idx="20272">
                  <c:v>2.5</c:v>
                </c:pt>
                <c:pt idx="20273">
                  <c:v>1.5</c:v>
                </c:pt>
                <c:pt idx="20274">
                  <c:v>2.5</c:v>
                </c:pt>
                <c:pt idx="20275">
                  <c:v>4.25</c:v>
                </c:pt>
                <c:pt idx="20276">
                  <c:v>1.5</c:v>
                </c:pt>
                <c:pt idx="20277">
                  <c:v>2.5</c:v>
                </c:pt>
                <c:pt idx="20278">
                  <c:v>2.5</c:v>
                </c:pt>
                <c:pt idx="20279">
                  <c:v>2.5</c:v>
                </c:pt>
                <c:pt idx="20280">
                  <c:v>3.5</c:v>
                </c:pt>
                <c:pt idx="20281">
                  <c:v>2.5</c:v>
                </c:pt>
                <c:pt idx="20282">
                  <c:v>2.5</c:v>
                </c:pt>
                <c:pt idx="20283">
                  <c:v>2.5</c:v>
                </c:pt>
                <c:pt idx="20284">
                  <c:v>2.5</c:v>
                </c:pt>
                <c:pt idx="20285">
                  <c:v>2.5</c:v>
                </c:pt>
                <c:pt idx="20286">
                  <c:v>2.5</c:v>
                </c:pt>
                <c:pt idx="20287">
                  <c:v>2.5</c:v>
                </c:pt>
                <c:pt idx="20288">
                  <c:v>2.5</c:v>
                </c:pt>
                <c:pt idx="20289">
                  <c:v>2.25</c:v>
                </c:pt>
                <c:pt idx="20290">
                  <c:v>3.25</c:v>
                </c:pt>
                <c:pt idx="20291">
                  <c:v>2.5</c:v>
                </c:pt>
                <c:pt idx="20292">
                  <c:v>2.5</c:v>
                </c:pt>
                <c:pt idx="20293">
                  <c:v>1</c:v>
                </c:pt>
                <c:pt idx="20294">
                  <c:v>2.5</c:v>
                </c:pt>
                <c:pt idx="20295">
                  <c:v>4</c:v>
                </c:pt>
                <c:pt idx="20296">
                  <c:v>4</c:v>
                </c:pt>
                <c:pt idx="20297">
                  <c:v>2.5</c:v>
                </c:pt>
                <c:pt idx="20298">
                  <c:v>2.5</c:v>
                </c:pt>
                <c:pt idx="20299">
                  <c:v>2.25</c:v>
                </c:pt>
                <c:pt idx="20300">
                  <c:v>1.5</c:v>
                </c:pt>
                <c:pt idx="20301">
                  <c:v>2.5</c:v>
                </c:pt>
                <c:pt idx="20302">
                  <c:v>2.5</c:v>
                </c:pt>
                <c:pt idx="20303">
                  <c:v>2.5</c:v>
                </c:pt>
                <c:pt idx="20304">
                  <c:v>1.75</c:v>
                </c:pt>
                <c:pt idx="20305">
                  <c:v>2.75</c:v>
                </c:pt>
                <c:pt idx="20306">
                  <c:v>2</c:v>
                </c:pt>
                <c:pt idx="20307">
                  <c:v>2.25</c:v>
                </c:pt>
                <c:pt idx="20308">
                  <c:v>2.75</c:v>
                </c:pt>
                <c:pt idx="20309">
                  <c:v>3.5</c:v>
                </c:pt>
                <c:pt idx="20310">
                  <c:v>2.5</c:v>
                </c:pt>
                <c:pt idx="20311">
                  <c:v>1.75</c:v>
                </c:pt>
                <c:pt idx="20312">
                  <c:v>2.25</c:v>
                </c:pt>
                <c:pt idx="20313">
                  <c:v>2.5</c:v>
                </c:pt>
                <c:pt idx="20314">
                  <c:v>2.5</c:v>
                </c:pt>
                <c:pt idx="20315">
                  <c:v>2.5</c:v>
                </c:pt>
                <c:pt idx="20316">
                  <c:v>2.5</c:v>
                </c:pt>
                <c:pt idx="20317">
                  <c:v>2.5</c:v>
                </c:pt>
                <c:pt idx="20318">
                  <c:v>2.5</c:v>
                </c:pt>
                <c:pt idx="20319">
                  <c:v>2.5</c:v>
                </c:pt>
                <c:pt idx="20320">
                  <c:v>2.5</c:v>
                </c:pt>
                <c:pt idx="20321">
                  <c:v>2.25</c:v>
                </c:pt>
                <c:pt idx="20322">
                  <c:v>4</c:v>
                </c:pt>
                <c:pt idx="20323">
                  <c:v>2.5</c:v>
                </c:pt>
                <c:pt idx="20324">
                  <c:v>2.5</c:v>
                </c:pt>
                <c:pt idx="20325">
                  <c:v>3.5</c:v>
                </c:pt>
                <c:pt idx="20326">
                  <c:v>4.25</c:v>
                </c:pt>
                <c:pt idx="20327">
                  <c:v>2.5</c:v>
                </c:pt>
                <c:pt idx="20328">
                  <c:v>2.5</c:v>
                </c:pt>
                <c:pt idx="20329">
                  <c:v>2.5</c:v>
                </c:pt>
                <c:pt idx="20330">
                  <c:v>2.5</c:v>
                </c:pt>
                <c:pt idx="20331">
                  <c:v>2.5</c:v>
                </c:pt>
                <c:pt idx="20332">
                  <c:v>2.25</c:v>
                </c:pt>
                <c:pt idx="20333">
                  <c:v>2.5</c:v>
                </c:pt>
                <c:pt idx="20334">
                  <c:v>2.5</c:v>
                </c:pt>
                <c:pt idx="20335">
                  <c:v>3</c:v>
                </c:pt>
                <c:pt idx="20336">
                  <c:v>2.5</c:v>
                </c:pt>
                <c:pt idx="20337">
                  <c:v>2.25</c:v>
                </c:pt>
                <c:pt idx="20338">
                  <c:v>1.5</c:v>
                </c:pt>
                <c:pt idx="20339">
                  <c:v>2.5</c:v>
                </c:pt>
                <c:pt idx="20340">
                  <c:v>3.5</c:v>
                </c:pt>
                <c:pt idx="20341">
                  <c:v>2.5</c:v>
                </c:pt>
                <c:pt idx="20342">
                  <c:v>3.75</c:v>
                </c:pt>
                <c:pt idx="20343">
                  <c:v>3.5</c:v>
                </c:pt>
                <c:pt idx="20344">
                  <c:v>3.5</c:v>
                </c:pt>
                <c:pt idx="20345">
                  <c:v>3.5</c:v>
                </c:pt>
                <c:pt idx="20346">
                  <c:v>3.5</c:v>
                </c:pt>
                <c:pt idx="20347">
                  <c:v>1</c:v>
                </c:pt>
                <c:pt idx="20348">
                  <c:v>2</c:v>
                </c:pt>
                <c:pt idx="20349">
                  <c:v>2.75</c:v>
                </c:pt>
                <c:pt idx="20350">
                  <c:v>2.75</c:v>
                </c:pt>
                <c:pt idx="20351">
                  <c:v>2.25</c:v>
                </c:pt>
                <c:pt idx="20352">
                  <c:v>2.5</c:v>
                </c:pt>
                <c:pt idx="20353">
                  <c:v>2.5</c:v>
                </c:pt>
                <c:pt idx="20354">
                  <c:v>2.5</c:v>
                </c:pt>
                <c:pt idx="20355">
                  <c:v>3.5</c:v>
                </c:pt>
                <c:pt idx="20356">
                  <c:v>1.5</c:v>
                </c:pt>
                <c:pt idx="20357">
                  <c:v>2.75</c:v>
                </c:pt>
                <c:pt idx="20358">
                  <c:v>2.5</c:v>
                </c:pt>
                <c:pt idx="20359">
                  <c:v>2.5</c:v>
                </c:pt>
                <c:pt idx="20360">
                  <c:v>2.5</c:v>
                </c:pt>
                <c:pt idx="20361">
                  <c:v>1.75</c:v>
                </c:pt>
                <c:pt idx="20362">
                  <c:v>3</c:v>
                </c:pt>
                <c:pt idx="20363">
                  <c:v>2.5</c:v>
                </c:pt>
                <c:pt idx="20364">
                  <c:v>2.25</c:v>
                </c:pt>
                <c:pt idx="20365">
                  <c:v>2.5</c:v>
                </c:pt>
                <c:pt idx="20366">
                  <c:v>2.5</c:v>
                </c:pt>
                <c:pt idx="20367">
                  <c:v>2.5</c:v>
                </c:pt>
                <c:pt idx="20368">
                  <c:v>2.5</c:v>
                </c:pt>
                <c:pt idx="20369">
                  <c:v>3.5</c:v>
                </c:pt>
                <c:pt idx="20370">
                  <c:v>3</c:v>
                </c:pt>
                <c:pt idx="20371">
                  <c:v>2.5</c:v>
                </c:pt>
                <c:pt idx="20372">
                  <c:v>1.5</c:v>
                </c:pt>
                <c:pt idx="20373">
                  <c:v>3</c:v>
                </c:pt>
                <c:pt idx="20374">
                  <c:v>2.5</c:v>
                </c:pt>
                <c:pt idx="20375">
                  <c:v>2.75</c:v>
                </c:pt>
                <c:pt idx="20376">
                  <c:v>2.75</c:v>
                </c:pt>
                <c:pt idx="20377">
                  <c:v>2.75</c:v>
                </c:pt>
                <c:pt idx="20378">
                  <c:v>3.5</c:v>
                </c:pt>
                <c:pt idx="20379">
                  <c:v>3</c:v>
                </c:pt>
                <c:pt idx="20380">
                  <c:v>2.25</c:v>
                </c:pt>
                <c:pt idx="20381">
                  <c:v>4.25</c:v>
                </c:pt>
                <c:pt idx="20382">
                  <c:v>3</c:v>
                </c:pt>
                <c:pt idx="20383">
                  <c:v>2.25</c:v>
                </c:pt>
                <c:pt idx="20384">
                  <c:v>2</c:v>
                </c:pt>
                <c:pt idx="20385">
                  <c:v>2</c:v>
                </c:pt>
                <c:pt idx="20386">
                  <c:v>1.75</c:v>
                </c:pt>
                <c:pt idx="20387">
                  <c:v>2.5</c:v>
                </c:pt>
                <c:pt idx="20388">
                  <c:v>1.5</c:v>
                </c:pt>
                <c:pt idx="20389">
                  <c:v>1.5</c:v>
                </c:pt>
                <c:pt idx="20390">
                  <c:v>1.5</c:v>
                </c:pt>
                <c:pt idx="20391">
                  <c:v>2.5</c:v>
                </c:pt>
                <c:pt idx="20392">
                  <c:v>2.5</c:v>
                </c:pt>
                <c:pt idx="20393">
                  <c:v>3</c:v>
                </c:pt>
                <c:pt idx="20394">
                  <c:v>2.25</c:v>
                </c:pt>
                <c:pt idx="20395">
                  <c:v>1</c:v>
                </c:pt>
                <c:pt idx="20396">
                  <c:v>4.25</c:v>
                </c:pt>
                <c:pt idx="20397">
                  <c:v>2.75</c:v>
                </c:pt>
                <c:pt idx="20398">
                  <c:v>2.75</c:v>
                </c:pt>
                <c:pt idx="20399">
                  <c:v>2.75</c:v>
                </c:pt>
                <c:pt idx="20400">
                  <c:v>1</c:v>
                </c:pt>
                <c:pt idx="20401">
                  <c:v>2.5</c:v>
                </c:pt>
                <c:pt idx="20402">
                  <c:v>2.75</c:v>
                </c:pt>
                <c:pt idx="20403">
                  <c:v>1.5</c:v>
                </c:pt>
                <c:pt idx="20404">
                  <c:v>3.5</c:v>
                </c:pt>
                <c:pt idx="20405">
                  <c:v>2.5</c:v>
                </c:pt>
                <c:pt idx="20406">
                  <c:v>2.75</c:v>
                </c:pt>
                <c:pt idx="20407">
                  <c:v>3.25</c:v>
                </c:pt>
                <c:pt idx="20408">
                  <c:v>2.5</c:v>
                </c:pt>
                <c:pt idx="20409">
                  <c:v>2.25</c:v>
                </c:pt>
                <c:pt idx="20410">
                  <c:v>1.5</c:v>
                </c:pt>
                <c:pt idx="20411">
                  <c:v>2.5</c:v>
                </c:pt>
                <c:pt idx="20412">
                  <c:v>2.5</c:v>
                </c:pt>
                <c:pt idx="20413">
                  <c:v>2.25</c:v>
                </c:pt>
                <c:pt idx="20414">
                  <c:v>2.5</c:v>
                </c:pt>
                <c:pt idx="20415">
                  <c:v>1.75</c:v>
                </c:pt>
                <c:pt idx="20416">
                  <c:v>2.25</c:v>
                </c:pt>
                <c:pt idx="20417">
                  <c:v>2.5</c:v>
                </c:pt>
                <c:pt idx="20418">
                  <c:v>3.25</c:v>
                </c:pt>
                <c:pt idx="20419">
                  <c:v>2.5</c:v>
                </c:pt>
                <c:pt idx="20420">
                  <c:v>2.75</c:v>
                </c:pt>
                <c:pt idx="20421">
                  <c:v>3.75</c:v>
                </c:pt>
                <c:pt idx="20422">
                  <c:v>3.5</c:v>
                </c:pt>
                <c:pt idx="20423">
                  <c:v>2.5</c:v>
                </c:pt>
                <c:pt idx="20424">
                  <c:v>2.5</c:v>
                </c:pt>
                <c:pt idx="20425">
                  <c:v>3.75</c:v>
                </c:pt>
                <c:pt idx="20426">
                  <c:v>3.5</c:v>
                </c:pt>
                <c:pt idx="20427">
                  <c:v>2.5</c:v>
                </c:pt>
                <c:pt idx="20428">
                  <c:v>3.5</c:v>
                </c:pt>
                <c:pt idx="20429">
                  <c:v>2.5</c:v>
                </c:pt>
                <c:pt idx="20430">
                  <c:v>3</c:v>
                </c:pt>
                <c:pt idx="20431">
                  <c:v>2.5</c:v>
                </c:pt>
                <c:pt idx="20432">
                  <c:v>2.5</c:v>
                </c:pt>
                <c:pt idx="20433">
                  <c:v>2.5</c:v>
                </c:pt>
                <c:pt idx="20434">
                  <c:v>3.5</c:v>
                </c:pt>
                <c:pt idx="20435">
                  <c:v>3.5</c:v>
                </c:pt>
                <c:pt idx="20436">
                  <c:v>2.5</c:v>
                </c:pt>
                <c:pt idx="20437">
                  <c:v>2.25</c:v>
                </c:pt>
                <c:pt idx="20438">
                  <c:v>2.5</c:v>
                </c:pt>
                <c:pt idx="20439">
                  <c:v>3.25</c:v>
                </c:pt>
                <c:pt idx="20440">
                  <c:v>1.75</c:v>
                </c:pt>
                <c:pt idx="20441">
                  <c:v>4</c:v>
                </c:pt>
                <c:pt idx="20442">
                  <c:v>2.5</c:v>
                </c:pt>
                <c:pt idx="20443">
                  <c:v>1.5</c:v>
                </c:pt>
                <c:pt idx="20444">
                  <c:v>2.5</c:v>
                </c:pt>
                <c:pt idx="20445">
                  <c:v>3</c:v>
                </c:pt>
                <c:pt idx="20446">
                  <c:v>2</c:v>
                </c:pt>
                <c:pt idx="20447">
                  <c:v>1.5</c:v>
                </c:pt>
                <c:pt idx="20448">
                  <c:v>2.5</c:v>
                </c:pt>
                <c:pt idx="20449">
                  <c:v>1.75</c:v>
                </c:pt>
                <c:pt idx="20450">
                  <c:v>2.5</c:v>
                </c:pt>
                <c:pt idx="20451">
                  <c:v>2.75</c:v>
                </c:pt>
                <c:pt idx="20452">
                  <c:v>5.5</c:v>
                </c:pt>
                <c:pt idx="20453">
                  <c:v>2.75</c:v>
                </c:pt>
                <c:pt idx="20454">
                  <c:v>2.5</c:v>
                </c:pt>
                <c:pt idx="20455">
                  <c:v>2.5</c:v>
                </c:pt>
                <c:pt idx="20456">
                  <c:v>1.5</c:v>
                </c:pt>
                <c:pt idx="20457">
                  <c:v>2.5</c:v>
                </c:pt>
                <c:pt idx="20458">
                  <c:v>3.5</c:v>
                </c:pt>
                <c:pt idx="20459">
                  <c:v>2.5</c:v>
                </c:pt>
                <c:pt idx="20460">
                  <c:v>3.75</c:v>
                </c:pt>
                <c:pt idx="20461">
                  <c:v>2.5</c:v>
                </c:pt>
                <c:pt idx="20462">
                  <c:v>1.75</c:v>
                </c:pt>
                <c:pt idx="20463">
                  <c:v>2.5</c:v>
                </c:pt>
                <c:pt idx="20464">
                  <c:v>2.5</c:v>
                </c:pt>
                <c:pt idx="20465">
                  <c:v>2.5</c:v>
                </c:pt>
                <c:pt idx="20466">
                  <c:v>2.5</c:v>
                </c:pt>
                <c:pt idx="20467">
                  <c:v>3.5</c:v>
                </c:pt>
                <c:pt idx="20468">
                  <c:v>3.5</c:v>
                </c:pt>
                <c:pt idx="20469">
                  <c:v>1.75</c:v>
                </c:pt>
                <c:pt idx="20470">
                  <c:v>2.25</c:v>
                </c:pt>
                <c:pt idx="20471">
                  <c:v>3.5</c:v>
                </c:pt>
                <c:pt idx="20472">
                  <c:v>3</c:v>
                </c:pt>
                <c:pt idx="20473">
                  <c:v>3.25</c:v>
                </c:pt>
                <c:pt idx="20474">
                  <c:v>3.25</c:v>
                </c:pt>
                <c:pt idx="20475">
                  <c:v>2.25</c:v>
                </c:pt>
                <c:pt idx="20476">
                  <c:v>3.25</c:v>
                </c:pt>
                <c:pt idx="20477">
                  <c:v>2</c:v>
                </c:pt>
                <c:pt idx="20478">
                  <c:v>2.5</c:v>
                </c:pt>
                <c:pt idx="20479">
                  <c:v>1.5</c:v>
                </c:pt>
                <c:pt idx="20480">
                  <c:v>2.5</c:v>
                </c:pt>
                <c:pt idx="20481">
                  <c:v>2.5</c:v>
                </c:pt>
                <c:pt idx="20482">
                  <c:v>2.5</c:v>
                </c:pt>
                <c:pt idx="20483">
                  <c:v>2.25</c:v>
                </c:pt>
                <c:pt idx="20484">
                  <c:v>2.5</c:v>
                </c:pt>
                <c:pt idx="20485">
                  <c:v>2.25</c:v>
                </c:pt>
                <c:pt idx="20486">
                  <c:v>2.5</c:v>
                </c:pt>
                <c:pt idx="20487">
                  <c:v>3.25</c:v>
                </c:pt>
                <c:pt idx="20488">
                  <c:v>4</c:v>
                </c:pt>
                <c:pt idx="20489">
                  <c:v>2.75</c:v>
                </c:pt>
                <c:pt idx="20490">
                  <c:v>2.5</c:v>
                </c:pt>
                <c:pt idx="20491">
                  <c:v>2.5</c:v>
                </c:pt>
                <c:pt idx="20492">
                  <c:v>2</c:v>
                </c:pt>
                <c:pt idx="20493">
                  <c:v>3.5</c:v>
                </c:pt>
                <c:pt idx="20494">
                  <c:v>2.5</c:v>
                </c:pt>
                <c:pt idx="20495">
                  <c:v>2</c:v>
                </c:pt>
                <c:pt idx="20496">
                  <c:v>2.75</c:v>
                </c:pt>
                <c:pt idx="20497">
                  <c:v>2.5</c:v>
                </c:pt>
                <c:pt idx="20498">
                  <c:v>2.5</c:v>
                </c:pt>
                <c:pt idx="20499">
                  <c:v>2.75</c:v>
                </c:pt>
                <c:pt idx="20500">
                  <c:v>3.75</c:v>
                </c:pt>
                <c:pt idx="20501">
                  <c:v>3.25</c:v>
                </c:pt>
                <c:pt idx="20502">
                  <c:v>2.5</c:v>
                </c:pt>
                <c:pt idx="20503">
                  <c:v>2.25</c:v>
                </c:pt>
                <c:pt idx="20504">
                  <c:v>2.75</c:v>
                </c:pt>
                <c:pt idx="20505">
                  <c:v>3.5</c:v>
                </c:pt>
                <c:pt idx="20506">
                  <c:v>1</c:v>
                </c:pt>
                <c:pt idx="20507">
                  <c:v>2.5</c:v>
                </c:pt>
                <c:pt idx="20508">
                  <c:v>2.25</c:v>
                </c:pt>
                <c:pt idx="20509">
                  <c:v>3.5</c:v>
                </c:pt>
                <c:pt idx="20510">
                  <c:v>2.5</c:v>
                </c:pt>
                <c:pt idx="20511">
                  <c:v>2.25</c:v>
                </c:pt>
                <c:pt idx="20512">
                  <c:v>2.5</c:v>
                </c:pt>
                <c:pt idx="20513">
                  <c:v>2.5</c:v>
                </c:pt>
                <c:pt idx="20514">
                  <c:v>2.25</c:v>
                </c:pt>
                <c:pt idx="20515">
                  <c:v>2.75</c:v>
                </c:pt>
                <c:pt idx="20516">
                  <c:v>2.5</c:v>
                </c:pt>
                <c:pt idx="20517">
                  <c:v>2.5</c:v>
                </c:pt>
                <c:pt idx="20518">
                  <c:v>3.5</c:v>
                </c:pt>
                <c:pt idx="20519">
                  <c:v>2.5</c:v>
                </c:pt>
                <c:pt idx="20520">
                  <c:v>3.75</c:v>
                </c:pt>
                <c:pt idx="20521">
                  <c:v>2.5</c:v>
                </c:pt>
                <c:pt idx="20522">
                  <c:v>2.75</c:v>
                </c:pt>
                <c:pt idx="20523">
                  <c:v>2</c:v>
                </c:pt>
                <c:pt idx="20524">
                  <c:v>2.25</c:v>
                </c:pt>
                <c:pt idx="20525">
                  <c:v>2.5</c:v>
                </c:pt>
                <c:pt idx="20526">
                  <c:v>2.5</c:v>
                </c:pt>
                <c:pt idx="20527">
                  <c:v>4.5</c:v>
                </c:pt>
                <c:pt idx="20528">
                  <c:v>2.25</c:v>
                </c:pt>
                <c:pt idx="20529">
                  <c:v>2.5</c:v>
                </c:pt>
                <c:pt idx="20530">
                  <c:v>2.75</c:v>
                </c:pt>
                <c:pt idx="20531">
                  <c:v>2.5</c:v>
                </c:pt>
                <c:pt idx="20532">
                  <c:v>2.5</c:v>
                </c:pt>
                <c:pt idx="20533">
                  <c:v>2</c:v>
                </c:pt>
                <c:pt idx="20534">
                  <c:v>4.5</c:v>
                </c:pt>
                <c:pt idx="20535">
                  <c:v>4.25</c:v>
                </c:pt>
                <c:pt idx="20536">
                  <c:v>1</c:v>
                </c:pt>
                <c:pt idx="20537">
                  <c:v>2.25</c:v>
                </c:pt>
                <c:pt idx="20538">
                  <c:v>2.5</c:v>
                </c:pt>
                <c:pt idx="20539">
                  <c:v>2.5</c:v>
                </c:pt>
                <c:pt idx="20540">
                  <c:v>2.5</c:v>
                </c:pt>
                <c:pt idx="20541">
                  <c:v>3.25</c:v>
                </c:pt>
                <c:pt idx="20542">
                  <c:v>2.75</c:v>
                </c:pt>
                <c:pt idx="20543">
                  <c:v>2.25</c:v>
                </c:pt>
                <c:pt idx="20544">
                  <c:v>2.5</c:v>
                </c:pt>
                <c:pt idx="20545">
                  <c:v>2</c:v>
                </c:pt>
                <c:pt idx="20546">
                  <c:v>2.25</c:v>
                </c:pt>
                <c:pt idx="20547">
                  <c:v>3.5</c:v>
                </c:pt>
                <c:pt idx="20548">
                  <c:v>2.5</c:v>
                </c:pt>
                <c:pt idx="20549">
                  <c:v>3.5</c:v>
                </c:pt>
                <c:pt idx="20550">
                  <c:v>1.75</c:v>
                </c:pt>
                <c:pt idx="20551">
                  <c:v>2.5</c:v>
                </c:pt>
                <c:pt idx="20552">
                  <c:v>3</c:v>
                </c:pt>
                <c:pt idx="20553">
                  <c:v>2.5</c:v>
                </c:pt>
                <c:pt idx="20554">
                  <c:v>2.5</c:v>
                </c:pt>
                <c:pt idx="20555">
                  <c:v>2.5</c:v>
                </c:pt>
                <c:pt idx="20556">
                  <c:v>2.5</c:v>
                </c:pt>
                <c:pt idx="20557">
                  <c:v>1.75</c:v>
                </c:pt>
                <c:pt idx="20558">
                  <c:v>2.5</c:v>
                </c:pt>
                <c:pt idx="20559">
                  <c:v>2.5</c:v>
                </c:pt>
                <c:pt idx="20560">
                  <c:v>2.75</c:v>
                </c:pt>
                <c:pt idx="20561">
                  <c:v>2.5</c:v>
                </c:pt>
                <c:pt idx="20562">
                  <c:v>2.25</c:v>
                </c:pt>
                <c:pt idx="20563">
                  <c:v>3.25</c:v>
                </c:pt>
                <c:pt idx="20564">
                  <c:v>3</c:v>
                </c:pt>
                <c:pt idx="20565">
                  <c:v>2.5</c:v>
                </c:pt>
                <c:pt idx="20566">
                  <c:v>3.5</c:v>
                </c:pt>
                <c:pt idx="20567">
                  <c:v>2</c:v>
                </c:pt>
                <c:pt idx="20568">
                  <c:v>2.25</c:v>
                </c:pt>
                <c:pt idx="20569">
                  <c:v>4</c:v>
                </c:pt>
                <c:pt idx="20570">
                  <c:v>2.5</c:v>
                </c:pt>
                <c:pt idx="20571">
                  <c:v>1.5</c:v>
                </c:pt>
                <c:pt idx="20572">
                  <c:v>2.75</c:v>
                </c:pt>
                <c:pt idx="20573">
                  <c:v>2.25</c:v>
                </c:pt>
                <c:pt idx="20574">
                  <c:v>1.5</c:v>
                </c:pt>
                <c:pt idx="20575">
                  <c:v>2.5</c:v>
                </c:pt>
                <c:pt idx="20576">
                  <c:v>2</c:v>
                </c:pt>
                <c:pt idx="20577">
                  <c:v>3.5</c:v>
                </c:pt>
                <c:pt idx="20578">
                  <c:v>6.5</c:v>
                </c:pt>
                <c:pt idx="20579">
                  <c:v>2.25</c:v>
                </c:pt>
                <c:pt idx="20580">
                  <c:v>1.5</c:v>
                </c:pt>
                <c:pt idx="20581">
                  <c:v>2.5</c:v>
                </c:pt>
                <c:pt idx="20582">
                  <c:v>2.5</c:v>
                </c:pt>
                <c:pt idx="20583">
                  <c:v>2.75</c:v>
                </c:pt>
                <c:pt idx="20584">
                  <c:v>2.5</c:v>
                </c:pt>
                <c:pt idx="20585">
                  <c:v>2.5</c:v>
                </c:pt>
                <c:pt idx="20586">
                  <c:v>2.5</c:v>
                </c:pt>
                <c:pt idx="20587">
                  <c:v>3.25</c:v>
                </c:pt>
                <c:pt idx="20588">
                  <c:v>1.5</c:v>
                </c:pt>
                <c:pt idx="20589">
                  <c:v>2.5</c:v>
                </c:pt>
                <c:pt idx="20590">
                  <c:v>3.25</c:v>
                </c:pt>
                <c:pt idx="20591">
                  <c:v>2.5</c:v>
                </c:pt>
                <c:pt idx="20592">
                  <c:v>2.5</c:v>
                </c:pt>
                <c:pt idx="20593">
                  <c:v>3.5</c:v>
                </c:pt>
                <c:pt idx="20594">
                  <c:v>3.25</c:v>
                </c:pt>
                <c:pt idx="20595">
                  <c:v>2.5</c:v>
                </c:pt>
                <c:pt idx="20596">
                  <c:v>2.5</c:v>
                </c:pt>
                <c:pt idx="20597">
                  <c:v>2.5</c:v>
                </c:pt>
                <c:pt idx="20598">
                  <c:v>2.5</c:v>
                </c:pt>
                <c:pt idx="20599">
                  <c:v>2</c:v>
                </c:pt>
                <c:pt idx="20600">
                  <c:v>2.5</c:v>
                </c:pt>
                <c:pt idx="20601">
                  <c:v>2.5</c:v>
                </c:pt>
                <c:pt idx="20602">
                  <c:v>2.5</c:v>
                </c:pt>
                <c:pt idx="20603">
                  <c:v>2</c:v>
                </c:pt>
                <c:pt idx="20604">
                  <c:v>2</c:v>
                </c:pt>
                <c:pt idx="20605">
                  <c:v>2.5</c:v>
                </c:pt>
                <c:pt idx="20606">
                  <c:v>2.5</c:v>
                </c:pt>
                <c:pt idx="20607">
                  <c:v>4.5</c:v>
                </c:pt>
                <c:pt idx="20608">
                  <c:v>2.75</c:v>
                </c:pt>
                <c:pt idx="20609">
                  <c:v>2.5</c:v>
                </c:pt>
                <c:pt idx="20610">
                  <c:v>2.5</c:v>
                </c:pt>
                <c:pt idx="20611">
                  <c:v>2.5</c:v>
                </c:pt>
                <c:pt idx="20612">
                  <c:v>2.5</c:v>
                </c:pt>
                <c:pt idx="20613">
                  <c:v>2.5</c:v>
                </c:pt>
                <c:pt idx="20614">
                  <c:v>2</c:v>
                </c:pt>
                <c:pt idx="20615">
                  <c:v>2.5</c:v>
                </c:pt>
                <c:pt idx="20616">
                  <c:v>2.5</c:v>
                </c:pt>
                <c:pt idx="20617">
                  <c:v>2.5</c:v>
                </c:pt>
                <c:pt idx="20618">
                  <c:v>2</c:v>
                </c:pt>
                <c:pt idx="20619">
                  <c:v>3.25</c:v>
                </c:pt>
                <c:pt idx="20620">
                  <c:v>2.75</c:v>
                </c:pt>
                <c:pt idx="20621">
                  <c:v>1.5</c:v>
                </c:pt>
                <c:pt idx="20622">
                  <c:v>2.5</c:v>
                </c:pt>
                <c:pt idx="20623">
                  <c:v>3.25</c:v>
                </c:pt>
                <c:pt idx="20624">
                  <c:v>3</c:v>
                </c:pt>
                <c:pt idx="20625">
                  <c:v>3.75</c:v>
                </c:pt>
                <c:pt idx="20626">
                  <c:v>2.5</c:v>
                </c:pt>
                <c:pt idx="20627">
                  <c:v>2.5</c:v>
                </c:pt>
                <c:pt idx="20628">
                  <c:v>3</c:v>
                </c:pt>
                <c:pt idx="20629">
                  <c:v>3.25</c:v>
                </c:pt>
                <c:pt idx="20630">
                  <c:v>2.5</c:v>
                </c:pt>
                <c:pt idx="20631">
                  <c:v>2.5</c:v>
                </c:pt>
                <c:pt idx="20632">
                  <c:v>2.75</c:v>
                </c:pt>
                <c:pt idx="20633">
                  <c:v>3.75</c:v>
                </c:pt>
                <c:pt idx="20634">
                  <c:v>2.5</c:v>
                </c:pt>
                <c:pt idx="20635">
                  <c:v>3.25</c:v>
                </c:pt>
                <c:pt idx="20636">
                  <c:v>2.5</c:v>
                </c:pt>
                <c:pt idx="20637">
                  <c:v>1.5</c:v>
                </c:pt>
                <c:pt idx="20638">
                  <c:v>2.25</c:v>
                </c:pt>
                <c:pt idx="20639">
                  <c:v>2.5</c:v>
                </c:pt>
                <c:pt idx="20640">
                  <c:v>3.25</c:v>
                </c:pt>
                <c:pt idx="20641">
                  <c:v>2.5</c:v>
                </c:pt>
                <c:pt idx="20642">
                  <c:v>1.75</c:v>
                </c:pt>
                <c:pt idx="20643">
                  <c:v>3.5</c:v>
                </c:pt>
                <c:pt idx="20644">
                  <c:v>3.25</c:v>
                </c:pt>
                <c:pt idx="20645">
                  <c:v>2</c:v>
                </c:pt>
                <c:pt idx="20646">
                  <c:v>3.5</c:v>
                </c:pt>
                <c:pt idx="20647">
                  <c:v>2.25</c:v>
                </c:pt>
                <c:pt idx="20648">
                  <c:v>2.5</c:v>
                </c:pt>
                <c:pt idx="20649">
                  <c:v>1.5</c:v>
                </c:pt>
                <c:pt idx="20650">
                  <c:v>3.25</c:v>
                </c:pt>
                <c:pt idx="20651">
                  <c:v>3</c:v>
                </c:pt>
                <c:pt idx="20652">
                  <c:v>2.5</c:v>
                </c:pt>
                <c:pt idx="20653">
                  <c:v>2.5</c:v>
                </c:pt>
                <c:pt idx="20654">
                  <c:v>3</c:v>
                </c:pt>
                <c:pt idx="20655">
                  <c:v>4</c:v>
                </c:pt>
                <c:pt idx="20656">
                  <c:v>3</c:v>
                </c:pt>
                <c:pt idx="20657">
                  <c:v>2.5</c:v>
                </c:pt>
                <c:pt idx="20658">
                  <c:v>2.5</c:v>
                </c:pt>
                <c:pt idx="20659">
                  <c:v>2.5</c:v>
                </c:pt>
                <c:pt idx="20660">
                  <c:v>2.5</c:v>
                </c:pt>
                <c:pt idx="20661">
                  <c:v>3.5</c:v>
                </c:pt>
                <c:pt idx="20662">
                  <c:v>2.5</c:v>
                </c:pt>
                <c:pt idx="20663">
                  <c:v>2.5</c:v>
                </c:pt>
                <c:pt idx="20664">
                  <c:v>4.75</c:v>
                </c:pt>
                <c:pt idx="20665">
                  <c:v>1</c:v>
                </c:pt>
                <c:pt idx="20666">
                  <c:v>3.5</c:v>
                </c:pt>
                <c:pt idx="20667">
                  <c:v>2.5</c:v>
                </c:pt>
                <c:pt idx="20668">
                  <c:v>2.25</c:v>
                </c:pt>
                <c:pt idx="20669">
                  <c:v>2.5</c:v>
                </c:pt>
                <c:pt idx="20670">
                  <c:v>2.5</c:v>
                </c:pt>
                <c:pt idx="20671">
                  <c:v>2.5</c:v>
                </c:pt>
                <c:pt idx="20672">
                  <c:v>3.5</c:v>
                </c:pt>
                <c:pt idx="20673">
                  <c:v>1.75</c:v>
                </c:pt>
                <c:pt idx="20674">
                  <c:v>3.5</c:v>
                </c:pt>
                <c:pt idx="20675">
                  <c:v>2.75</c:v>
                </c:pt>
                <c:pt idx="20676">
                  <c:v>3.5</c:v>
                </c:pt>
                <c:pt idx="20677">
                  <c:v>2.5</c:v>
                </c:pt>
                <c:pt idx="20678">
                  <c:v>2.25</c:v>
                </c:pt>
                <c:pt idx="20679">
                  <c:v>3.5</c:v>
                </c:pt>
                <c:pt idx="20680">
                  <c:v>2.5</c:v>
                </c:pt>
                <c:pt idx="20681">
                  <c:v>3.75</c:v>
                </c:pt>
                <c:pt idx="20682">
                  <c:v>3.5</c:v>
                </c:pt>
                <c:pt idx="20683">
                  <c:v>2.5</c:v>
                </c:pt>
                <c:pt idx="20684">
                  <c:v>2.5</c:v>
                </c:pt>
                <c:pt idx="20685">
                  <c:v>3.25</c:v>
                </c:pt>
                <c:pt idx="20686">
                  <c:v>2</c:v>
                </c:pt>
                <c:pt idx="20687">
                  <c:v>2.5</c:v>
                </c:pt>
                <c:pt idx="20688">
                  <c:v>2</c:v>
                </c:pt>
                <c:pt idx="20689">
                  <c:v>2.25</c:v>
                </c:pt>
                <c:pt idx="20690">
                  <c:v>2.5</c:v>
                </c:pt>
                <c:pt idx="20691">
                  <c:v>2.25</c:v>
                </c:pt>
                <c:pt idx="20692">
                  <c:v>2.5</c:v>
                </c:pt>
                <c:pt idx="20693">
                  <c:v>3.25</c:v>
                </c:pt>
                <c:pt idx="20694">
                  <c:v>2.25</c:v>
                </c:pt>
                <c:pt idx="20695">
                  <c:v>2.5</c:v>
                </c:pt>
                <c:pt idx="20696">
                  <c:v>2.5</c:v>
                </c:pt>
                <c:pt idx="20697">
                  <c:v>1.75</c:v>
                </c:pt>
                <c:pt idx="20698">
                  <c:v>2.75</c:v>
                </c:pt>
                <c:pt idx="20699">
                  <c:v>2.5</c:v>
                </c:pt>
                <c:pt idx="20700">
                  <c:v>2.75</c:v>
                </c:pt>
                <c:pt idx="20701">
                  <c:v>1.25</c:v>
                </c:pt>
                <c:pt idx="20702">
                  <c:v>2.5</c:v>
                </c:pt>
                <c:pt idx="20703">
                  <c:v>3.25</c:v>
                </c:pt>
                <c:pt idx="20704">
                  <c:v>3</c:v>
                </c:pt>
                <c:pt idx="20705">
                  <c:v>1.5</c:v>
                </c:pt>
                <c:pt idx="20706">
                  <c:v>1.75</c:v>
                </c:pt>
                <c:pt idx="20707">
                  <c:v>3.5</c:v>
                </c:pt>
                <c:pt idx="20708">
                  <c:v>2.5</c:v>
                </c:pt>
                <c:pt idx="20709">
                  <c:v>2.5</c:v>
                </c:pt>
                <c:pt idx="20710">
                  <c:v>3</c:v>
                </c:pt>
                <c:pt idx="20711">
                  <c:v>3.5</c:v>
                </c:pt>
                <c:pt idx="20712">
                  <c:v>2.75</c:v>
                </c:pt>
                <c:pt idx="20713">
                  <c:v>3</c:v>
                </c:pt>
                <c:pt idx="20714">
                  <c:v>2.5</c:v>
                </c:pt>
                <c:pt idx="20715">
                  <c:v>1.75</c:v>
                </c:pt>
                <c:pt idx="20716">
                  <c:v>2.5</c:v>
                </c:pt>
                <c:pt idx="20717">
                  <c:v>2.5</c:v>
                </c:pt>
                <c:pt idx="20718">
                  <c:v>2.5</c:v>
                </c:pt>
                <c:pt idx="20719">
                  <c:v>3.25</c:v>
                </c:pt>
                <c:pt idx="20720">
                  <c:v>2.5</c:v>
                </c:pt>
                <c:pt idx="20721">
                  <c:v>2.5</c:v>
                </c:pt>
                <c:pt idx="20722">
                  <c:v>3.5</c:v>
                </c:pt>
                <c:pt idx="20723">
                  <c:v>1.5</c:v>
                </c:pt>
                <c:pt idx="20724">
                  <c:v>3.5</c:v>
                </c:pt>
                <c:pt idx="20725">
                  <c:v>2.5</c:v>
                </c:pt>
                <c:pt idx="20726">
                  <c:v>3.25</c:v>
                </c:pt>
                <c:pt idx="20727">
                  <c:v>2.5</c:v>
                </c:pt>
                <c:pt idx="20728">
                  <c:v>2.5</c:v>
                </c:pt>
                <c:pt idx="20729">
                  <c:v>3.25</c:v>
                </c:pt>
                <c:pt idx="20730">
                  <c:v>3</c:v>
                </c:pt>
                <c:pt idx="20731">
                  <c:v>2.25</c:v>
                </c:pt>
                <c:pt idx="20732">
                  <c:v>3.5</c:v>
                </c:pt>
                <c:pt idx="20733">
                  <c:v>2.5</c:v>
                </c:pt>
                <c:pt idx="20734">
                  <c:v>3</c:v>
                </c:pt>
                <c:pt idx="20735">
                  <c:v>3</c:v>
                </c:pt>
                <c:pt idx="20736">
                  <c:v>2.5</c:v>
                </c:pt>
                <c:pt idx="20737">
                  <c:v>2</c:v>
                </c:pt>
                <c:pt idx="20738">
                  <c:v>3.75</c:v>
                </c:pt>
                <c:pt idx="20739">
                  <c:v>3.5</c:v>
                </c:pt>
                <c:pt idx="20740">
                  <c:v>2.25</c:v>
                </c:pt>
                <c:pt idx="20741">
                  <c:v>2.5</c:v>
                </c:pt>
                <c:pt idx="20742">
                  <c:v>2.25</c:v>
                </c:pt>
                <c:pt idx="20743">
                  <c:v>2.25</c:v>
                </c:pt>
                <c:pt idx="20744">
                  <c:v>2.25</c:v>
                </c:pt>
                <c:pt idx="20745">
                  <c:v>2.5</c:v>
                </c:pt>
                <c:pt idx="20746">
                  <c:v>2.5</c:v>
                </c:pt>
                <c:pt idx="20747">
                  <c:v>1.5</c:v>
                </c:pt>
                <c:pt idx="20748">
                  <c:v>2.5</c:v>
                </c:pt>
                <c:pt idx="20749">
                  <c:v>1.5</c:v>
                </c:pt>
                <c:pt idx="20750">
                  <c:v>2.25</c:v>
                </c:pt>
                <c:pt idx="20751">
                  <c:v>3.5</c:v>
                </c:pt>
                <c:pt idx="20752">
                  <c:v>2.5</c:v>
                </c:pt>
                <c:pt idx="20753">
                  <c:v>2.5</c:v>
                </c:pt>
                <c:pt idx="20754">
                  <c:v>3.5</c:v>
                </c:pt>
                <c:pt idx="20755">
                  <c:v>2.5</c:v>
                </c:pt>
                <c:pt idx="20756">
                  <c:v>1.5</c:v>
                </c:pt>
                <c:pt idx="20757">
                  <c:v>2</c:v>
                </c:pt>
                <c:pt idx="20758">
                  <c:v>2.5</c:v>
                </c:pt>
                <c:pt idx="20759">
                  <c:v>2.5</c:v>
                </c:pt>
                <c:pt idx="20760">
                  <c:v>3</c:v>
                </c:pt>
                <c:pt idx="20761">
                  <c:v>2.5</c:v>
                </c:pt>
                <c:pt idx="20762">
                  <c:v>3.5</c:v>
                </c:pt>
                <c:pt idx="20763">
                  <c:v>2.5</c:v>
                </c:pt>
                <c:pt idx="20764">
                  <c:v>2.5</c:v>
                </c:pt>
                <c:pt idx="20765">
                  <c:v>3.5</c:v>
                </c:pt>
                <c:pt idx="20766">
                  <c:v>3.25</c:v>
                </c:pt>
                <c:pt idx="20767">
                  <c:v>4</c:v>
                </c:pt>
                <c:pt idx="20768">
                  <c:v>2.5</c:v>
                </c:pt>
                <c:pt idx="20769">
                  <c:v>3</c:v>
                </c:pt>
                <c:pt idx="20770">
                  <c:v>2.5</c:v>
                </c:pt>
                <c:pt idx="20771">
                  <c:v>2.75</c:v>
                </c:pt>
                <c:pt idx="20772">
                  <c:v>2.5</c:v>
                </c:pt>
                <c:pt idx="20773">
                  <c:v>2.5</c:v>
                </c:pt>
                <c:pt idx="20774">
                  <c:v>2</c:v>
                </c:pt>
                <c:pt idx="20775">
                  <c:v>3.5</c:v>
                </c:pt>
                <c:pt idx="20776">
                  <c:v>2.5</c:v>
                </c:pt>
                <c:pt idx="20777">
                  <c:v>2</c:v>
                </c:pt>
                <c:pt idx="20778">
                  <c:v>3.5</c:v>
                </c:pt>
                <c:pt idx="20779">
                  <c:v>1</c:v>
                </c:pt>
                <c:pt idx="20780">
                  <c:v>1</c:v>
                </c:pt>
                <c:pt idx="20781">
                  <c:v>1.5</c:v>
                </c:pt>
                <c:pt idx="20782">
                  <c:v>3.25</c:v>
                </c:pt>
                <c:pt idx="20783">
                  <c:v>2.5</c:v>
                </c:pt>
                <c:pt idx="20784">
                  <c:v>2.5</c:v>
                </c:pt>
                <c:pt idx="20785">
                  <c:v>2.5</c:v>
                </c:pt>
                <c:pt idx="20786">
                  <c:v>2</c:v>
                </c:pt>
                <c:pt idx="20787">
                  <c:v>2.75</c:v>
                </c:pt>
                <c:pt idx="20788">
                  <c:v>2</c:v>
                </c:pt>
                <c:pt idx="20789">
                  <c:v>2.75</c:v>
                </c:pt>
                <c:pt idx="20790">
                  <c:v>2.5</c:v>
                </c:pt>
                <c:pt idx="20791">
                  <c:v>2.75</c:v>
                </c:pt>
                <c:pt idx="20792">
                  <c:v>2</c:v>
                </c:pt>
                <c:pt idx="20793">
                  <c:v>2.5</c:v>
                </c:pt>
                <c:pt idx="20794">
                  <c:v>2.5</c:v>
                </c:pt>
                <c:pt idx="20795">
                  <c:v>1.5</c:v>
                </c:pt>
                <c:pt idx="20796">
                  <c:v>2.5</c:v>
                </c:pt>
                <c:pt idx="20797">
                  <c:v>1.5</c:v>
                </c:pt>
                <c:pt idx="20798">
                  <c:v>2.25</c:v>
                </c:pt>
                <c:pt idx="20799">
                  <c:v>2.5</c:v>
                </c:pt>
                <c:pt idx="20800">
                  <c:v>2.5</c:v>
                </c:pt>
                <c:pt idx="20801">
                  <c:v>2.5</c:v>
                </c:pt>
                <c:pt idx="20802">
                  <c:v>2.5</c:v>
                </c:pt>
                <c:pt idx="20803">
                  <c:v>2.5</c:v>
                </c:pt>
                <c:pt idx="20804">
                  <c:v>3.5</c:v>
                </c:pt>
                <c:pt idx="20805">
                  <c:v>2.25</c:v>
                </c:pt>
                <c:pt idx="20806">
                  <c:v>2.5</c:v>
                </c:pt>
                <c:pt idx="20807">
                  <c:v>1.5</c:v>
                </c:pt>
                <c:pt idx="20808">
                  <c:v>2.5</c:v>
                </c:pt>
                <c:pt idx="20809">
                  <c:v>4</c:v>
                </c:pt>
                <c:pt idx="20810">
                  <c:v>2.5</c:v>
                </c:pt>
                <c:pt idx="20811">
                  <c:v>2.5</c:v>
                </c:pt>
                <c:pt idx="20812">
                  <c:v>2.5</c:v>
                </c:pt>
                <c:pt idx="20813">
                  <c:v>3</c:v>
                </c:pt>
                <c:pt idx="20814">
                  <c:v>2.5</c:v>
                </c:pt>
                <c:pt idx="20815">
                  <c:v>3.5</c:v>
                </c:pt>
                <c:pt idx="20816">
                  <c:v>2.75</c:v>
                </c:pt>
                <c:pt idx="20817">
                  <c:v>2.5</c:v>
                </c:pt>
                <c:pt idx="20818">
                  <c:v>3</c:v>
                </c:pt>
                <c:pt idx="20819">
                  <c:v>2.5</c:v>
                </c:pt>
                <c:pt idx="20820">
                  <c:v>2.5</c:v>
                </c:pt>
                <c:pt idx="20821">
                  <c:v>2.75</c:v>
                </c:pt>
                <c:pt idx="20822">
                  <c:v>3.5</c:v>
                </c:pt>
                <c:pt idx="20823">
                  <c:v>3.5</c:v>
                </c:pt>
                <c:pt idx="20824">
                  <c:v>3.75</c:v>
                </c:pt>
                <c:pt idx="20825">
                  <c:v>2.5</c:v>
                </c:pt>
                <c:pt idx="20826">
                  <c:v>2.75</c:v>
                </c:pt>
                <c:pt idx="20827">
                  <c:v>2.5</c:v>
                </c:pt>
                <c:pt idx="20828">
                  <c:v>2.5</c:v>
                </c:pt>
                <c:pt idx="20829">
                  <c:v>3.5</c:v>
                </c:pt>
                <c:pt idx="20830">
                  <c:v>3.25</c:v>
                </c:pt>
                <c:pt idx="20831">
                  <c:v>2.25</c:v>
                </c:pt>
                <c:pt idx="20832">
                  <c:v>3</c:v>
                </c:pt>
                <c:pt idx="20833">
                  <c:v>2.5</c:v>
                </c:pt>
                <c:pt idx="20834">
                  <c:v>2.5</c:v>
                </c:pt>
                <c:pt idx="20835">
                  <c:v>3.5</c:v>
                </c:pt>
                <c:pt idx="20836">
                  <c:v>2.5</c:v>
                </c:pt>
                <c:pt idx="20837">
                  <c:v>3.25</c:v>
                </c:pt>
                <c:pt idx="20838">
                  <c:v>5.25</c:v>
                </c:pt>
                <c:pt idx="20839">
                  <c:v>1.75</c:v>
                </c:pt>
                <c:pt idx="20840">
                  <c:v>3.5</c:v>
                </c:pt>
                <c:pt idx="20841">
                  <c:v>3.25</c:v>
                </c:pt>
                <c:pt idx="20842">
                  <c:v>2.25</c:v>
                </c:pt>
                <c:pt idx="20843">
                  <c:v>3.25</c:v>
                </c:pt>
                <c:pt idx="20844">
                  <c:v>2.5</c:v>
                </c:pt>
                <c:pt idx="20845">
                  <c:v>1.5</c:v>
                </c:pt>
                <c:pt idx="20846">
                  <c:v>2</c:v>
                </c:pt>
                <c:pt idx="20847">
                  <c:v>3.5</c:v>
                </c:pt>
                <c:pt idx="20848">
                  <c:v>2.5</c:v>
                </c:pt>
                <c:pt idx="20849">
                  <c:v>2.5</c:v>
                </c:pt>
                <c:pt idx="20850">
                  <c:v>2.5</c:v>
                </c:pt>
                <c:pt idx="20851">
                  <c:v>2.5</c:v>
                </c:pt>
                <c:pt idx="20852">
                  <c:v>3.25</c:v>
                </c:pt>
                <c:pt idx="20853">
                  <c:v>1</c:v>
                </c:pt>
                <c:pt idx="20854">
                  <c:v>2.5</c:v>
                </c:pt>
                <c:pt idx="20855">
                  <c:v>2.5</c:v>
                </c:pt>
                <c:pt idx="20856">
                  <c:v>2.5</c:v>
                </c:pt>
                <c:pt idx="20857">
                  <c:v>2.5</c:v>
                </c:pt>
                <c:pt idx="20858">
                  <c:v>1.5</c:v>
                </c:pt>
                <c:pt idx="20859">
                  <c:v>2.25</c:v>
                </c:pt>
                <c:pt idx="20860">
                  <c:v>1.5</c:v>
                </c:pt>
                <c:pt idx="20861">
                  <c:v>2.5</c:v>
                </c:pt>
                <c:pt idx="20862">
                  <c:v>2.5</c:v>
                </c:pt>
                <c:pt idx="20863">
                  <c:v>2.75</c:v>
                </c:pt>
                <c:pt idx="20864">
                  <c:v>3.5</c:v>
                </c:pt>
                <c:pt idx="20865">
                  <c:v>3.5</c:v>
                </c:pt>
                <c:pt idx="20866">
                  <c:v>3</c:v>
                </c:pt>
                <c:pt idx="20867">
                  <c:v>2.25</c:v>
                </c:pt>
                <c:pt idx="20868">
                  <c:v>2.5</c:v>
                </c:pt>
                <c:pt idx="20869">
                  <c:v>2.5</c:v>
                </c:pt>
                <c:pt idx="20870">
                  <c:v>2.5</c:v>
                </c:pt>
                <c:pt idx="20871">
                  <c:v>3</c:v>
                </c:pt>
                <c:pt idx="20872">
                  <c:v>3.5</c:v>
                </c:pt>
                <c:pt idx="20873">
                  <c:v>2.25</c:v>
                </c:pt>
                <c:pt idx="20874">
                  <c:v>3.5</c:v>
                </c:pt>
                <c:pt idx="20875">
                  <c:v>3</c:v>
                </c:pt>
                <c:pt idx="20876">
                  <c:v>3</c:v>
                </c:pt>
                <c:pt idx="20877">
                  <c:v>2.5</c:v>
                </c:pt>
                <c:pt idx="20878">
                  <c:v>2.75</c:v>
                </c:pt>
                <c:pt idx="20879">
                  <c:v>2.25</c:v>
                </c:pt>
                <c:pt idx="20880">
                  <c:v>2.25</c:v>
                </c:pt>
                <c:pt idx="20881">
                  <c:v>2.25</c:v>
                </c:pt>
                <c:pt idx="20882">
                  <c:v>2.5</c:v>
                </c:pt>
                <c:pt idx="20883">
                  <c:v>1.5</c:v>
                </c:pt>
                <c:pt idx="20884">
                  <c:v>2.5</c:v>
                </c:pt>
                <c:pt idx="20885">
                  <c:v>2.25</c:v>
                </c:pt>
                <c:pt idx="20886">
                  <c:v>2.5</c:v>
                </c:pt>
                <c:pt idx="20887">
                  <c:v>2.5</c:v>
                </c:pt>
                <c:pt idx="20888">
                  <c:v>2.25</c:v>
                </c:pt>
                <c:pt idx="20889">
                  <c:v>2.5</c:v>
                </c:pt>
                <c:pt idx="20890">
                  <c:v>2.75</c:v>
                </c:pt>
                <c:pt idx="20891">
                  <c:v>2.5</c:v>
                </c:pt>
                <c:pt idx="20892">
                  <c:v>3</c:v>
                </c:pt>
                <c:pt idx="20893">
                  <c:v>2</c:v>
                </c:pt>
                <c:pt idx="20894">
                  <c:v>2.5</c:v>
                </c:pt>
                <c:pt idx="20895">
                  <c:v>3</c:v>
                </c:pt>
                <c:pt idx="20896">
                  <c:v>2.25</c:v>
                </c:pt>
                <c:pt idx="20897">
                  <c:v>3.5</c:v>
                </c:pt>
                <c:pt idx="20898">
                  <c:v>2.5</c:v>
                </c:pt>
                <c:pt idx="20899">
                  <c:v>2.25</c:v>
                </c:pt>
                <c:pt idx="20900">
                  <c:v>2.25</c:v>
                </c:pt>
                <c:pt idx="20901">
                  <c:v>2.5</c:v>
                </c:pt>
                <c:pt idx="20902">
                  <c:v>3.5</c:v>
                </c:pt>
                <c:pt idx="20903">
                  <c:v>2.5</c:v>
                </c:pt>
                <c:pt idx="20904">
                  <c:v>3.25</c:v>
                </c:pt>
                <c:pt idx="20905">
                  <c:v>2.75</c:v>
                </c:pt>
                <c:pt idx="20906">
                  <c:v>2</c:v>
                </c:pt>
                <c:pt idx="20907">
                  <c:v>2.25</c:v>
                </c:pt>
                <c:pt idx="20908">
                  <c:v>2.5</c:v>
                </c:pt>
                <c:pt idx="20909">
                  <c:v>2.5</c:v>
                </c:pt>
                <c:pt idx="20910">
                  <c:v>2.5</c:v>
                </c:pt>
                <c:pt idx="20911">
                  <c:v>2.5</c:v>
                </c:pt>
                <c:pt idx="20912">
                  <c:v>2.5</c:v>
                </c:pt>
                <c:pt idx="20913">
                  <c:v>2.25</c:v>
                </c:pt>
                <c:pt idx="20914">
                  <c:v>2.5</c:v>
                </c:pt>
                <c:pt idx="20915">
                  <c:v>2.5</c:v>
                </c:pt>
                <c:pt idx="20916">
                  <c:v>2.5</c:v>
                </c:pt>
                <c:pt idx="20917">
                  <c:v>3</c:v>
                </c:pt>
                <c:pt idx="20918">
                  <c:v>1.5</c:v>
                </c:pt>
                <c:pt idx="20919">
                  <c:v>2.5</c:v>
                </c:pt>
                <c:pt idx="20920">
                  <c:v>4.25</c:v>
                </c:pt>
                <c:pt idx="20921">
                  <c:v>3.25</c:v>
                </c:pt>
                <c:pt idx="20922">
                  <c:v>2.5</c:v>
                </c:pt>
                <c:pt idx="20923">
                  <c:v>3</c:v>
                </c:pt>
                <c:pt idx="20924">
                  <c:v>2</c:v>
                </c:pt>
                <c:pt idx="20925">
                  <c:v>3</c:v>
                </c:pt>
                <c:pt idx="20926">
                  <c:v>3.25</c:v>
                </c:pt>
                <c:pt idx="20927">
                  <c:v>2.75</c:v>
                </c:pt>
                <c:pt idx="20928">
                  <c:v>2.5</c:v>
                </c:pt>
                <c:pt idx="20929">
                  <c:v>3.25</c:v>
                </c:pt>
                <c:pt idx="20930">
                  <c:v>2.25</c:v>
                </c:pt>
                <c:pt idx="20931">
                  <c:v>1.75</c:v>
                </c:pt>
                <c:pt idx="20932">
                  <c:v>2.5</c:v>
                </c:pt>
                <c:pt idx="20933">
                  <c:v>3.25</c:v>
                </c:pt>
                <c:pt idx="20934">
                  <c:v>2.5</c:v>
                </c:pt>
                <c:pt idx="20935">
                  <c:v>3</c:v>
                </c:pt>
                <c:pt idx="20936">
                  <c:v>2.75</c:v>
                </c:pt>
                <c:pt idx="20937">
                  <c:v>2.5</c:v>
                </c:pt>
                <c:pt idx="20938">
                  <c:v>1.5</c:v>
                </c:pt>
                <c:pt idx="20939">
                  <c:v>2.25</c:v>
                </c:pt>
                <c:pt idx="20940">
                  <c:v>3.5</c:v>
                </c:pt>
                <c:pt idx="20941">
                  <c:v>2.5</c:v>
                </c:pt>
                <c:pt idx="20942">
                  <c:v>2.5</c:v>
                </c:pt>
                <c:pt idx="20943">
                  <c:v>2.5</c:v>
                </c:pt>
                <c:pt idx="20944">
                  <c:v>3.5</c:v>
                </c:pt>
                <c:pt idx="20945">
                  <c:v>2.75</c:v>
                </c:pt>
                <c:pt idx="20946">
                  <c:v>2.5</c:v>
                </c:pt>
                <c:pt idx="20947">
                  <c:v>1.5</c:v>
                </c:pt>
                <c:pt idx="20948">
                  <c:v>2.75</c:v>
                </c:pt>
                <c:pt idx="20949">
                  <c:v>3.25</c:v>
                </c:pt>
                <c:pt idx="20950">
                  <c:v>2.5</c:v>
                </c:pt>
                <c:pt idx="20951">
                  <c:v>1.75</c:v>
                </c:pt>
                <c:pt idx="20952">
                  <c:v>2</c:v>
                </c:pt>
                <c:pt idx="20953">
                  <c:v>2.5</c:v>
                </c:pt>
                <c:pt idx="20954">
                  <c:v>2.5</c:v>
                </c:pt>
                <c:pt idx="20955">
                  <c:v>2.5</c:v>
                </c:pt>
                <c:pt idx="20956">
                  <c:v>2.5</c:v>
                </c:pt>
                <c:pt idx="20957">
                  <c:v>2.5</c:v>
                </c:pt>
                <c:pt idx="20958">
                  <c:v>2.75</c:v>
                </c:pt>
                <c:pt idx="20959">
                  <c:v>2.5</c:v>
                </c:pt>
                <c:pt idx="20960">
                  <c:v>1.5</c:v>
                </c:pt>
                <c:pt idx="20961">
                  <c:v>2.5</c:v>
                </c:pt>
                <c:pt idx="20962">
                  <c:v>1</c:v>
                </c:pt>
                <c:pt idx="20963">
                  <c:v>1.5</c:v>
                </c:pt>
                <c:pt idx="20964">
                  <c:v>2.75</c:v>
                </c:pt>
                <c:pt idx="20965">
                  <c:v>2.5</c:v>
                </c:pt>
                <c:pt idx="20966">
                  <c:v>4.5</c:v>
                </c:pt>
                <c:pt idx="20967">
                  <c:v>3.5</c:v>
                </c:pt>
                <c:pt idx="20968">
                  <c:v>2.5</c:v>
                </c:pt>
                <c:pt idx="20969">
                  <c:v>1.75</c:v>
                </c:pt>
                <c:pt idx="20970">
                  <c:v>2.25</c:v>
                </c:pt>
                <c:pt idx="20971">
                  <c:v>2.75</c:v>
                </c:pt>
                <c:pt idx="20972">
                  <c:v>2.5</c:v>
                </c:pt>
                <c:pt idx="20973">
                  <c:v>3.5</c:v>
                </c:pt>
                <c:pt idx="20974">
                  <c:v>2.5</c:v>
                </c:pt>
                <c:pt idx="20975">
                  <c:v>2.75</c:v>
                </c:pt>
                <c:pt idx="20976">
                  <c:v>2.5</c:v>
                </c:pt>
                <c:pt idx="20977">
                  <c:v>2.5</c:v>
                </c:pt>
                <c:pt idx="20978">
                  <c:v>2.5</c:v>
                </c:pt>
                <c:pt idx="20979">
                  <c:v>1.75</c:v>
                </c:pt>
                <c:pt idx="20980">
                  <c:v>1.5</c:v>
                </c:pt>
                <c:pt idx="20981">
                  <c:v>3.5</c:v>
                </c:pt>
                <c:pt idx="20982">
                  <c:v>2.75</c:v>
                </c:pt>
                <c:pt idx="20983">
                  <c:v>2.5</c:v>
                </c:pt>
                <c:pt idx="20984">
                  <c:v>5</c:v>
                </c:pt>
                <c:pt idx="20985">
                  <c:v>2.5</c:v>
                </c:pt>
                <c:pt idx="20986">
                  <c:v>2.5</c:v>
                </c:pt>
                <c:pt idx="20987">
                  <c:v>3.5</c:v>
                </c:pt>
                <c:pt idx="20988">
                  <c:v>2.5</c:v>
                </c:pt>
                <c:pt idx="20989">
                  <c:v>3.25</c:v>
                </c:pt>
                <c:pt idx="20990">
                  <c:v>2.5</c:v>
                </c:pt>
                <c:pt idx="20991">
                  <c:v>2.5</c:v>
                </c:pt>
                <c:pt idx="20992">
                  <c:v>2.5</c:v>
                </c:pt>
                <c:pt idx="20993">
                  <c:v>2.5</c:v>
                </c:pt>
                <c:pt idx="20994">
                  <c:v>2.5</c:v>
                </c:pt>
                <c:pt idx="20995">
                  <c:v>2.25</c:v>
                </c:pt>
                <c:pt idx="20996">
                  <c:v>3</c:v>
                </c:pt>
                <c:pt idx="20997">
                  <c:v>3.5</c:v>
                </c:pt>
                <c:pt idx="20998">
                  <c:v>2.5</c:v>
                </c:pt>
                <c:pt idx="20999">
                  <c:v>3</c:v>
                </c:pt>
                <c:pt idx="21000">
                  <c:v>2.5</c:v>
                </c:pt>
                <c:pt idx="21001">
                  <c:v>3.25</c:v>
                </c:pt>
                <c:pt idx="21002">
                  <c:v>2</c:v>
                </c:pt>
                <c:pt idx="21003">
                  <c:v>3.25</c:v>
                </c:pt>
                <c:pt idx="21004">
                  <c:v>2.5</c:v>
                </c:pt>
                <c:pt idx="21005">
                  <c:v>2.5</c:v>
                </c:pt>
                <c:pt idx="21006">
                  <c:v>2.25</c:v>
                </c:pt>
                <c:pt idx="21007">
                  <c:v>2.25</c:v>
                </c:pt>
                <c:pt idx="21008">
                  <c:v>2.5</c:v>
                </c:pt>
                <c:pt idx="21009">
                  <c:v>2.5</c:v>
                </c:pt>
                <c:pt idx="21010">
                  <c:v>2.75</c:v>
                </c:pt>
                <c:pt idx="21011">
                  <c:v>2.75</c:v>
                </c:pt>
                <c:pt idx="21012">
                  <c:v>3</c:v>
                </c:pt>
                <c:pt idx="21013">
                  <c:v>2.5</c:v>
                </c:pt>
                <c:pt idx="21014">
                  <c:v>2.5</c:v>
                </c:pt>
                <c:pt idx="21015">
                  <c:v>2.25</c:v>
                </c:pt>
                <c:pt idx="21016">
                  <c:v>2.25</c:v>
                </c:pt>
                <c:pt idx="21017">
                  <c:v>2</c:v>
                </c:pt>
                <c:pt idx="21018">
                  <c:v>2.5</c:v>
                </c:pt>
                <c:pt idx="21019">
                  <c:v>1.5</c:v>
                </c:pt>
                <c:pt idx="21020">
                  <c:v>1.5</c:v>
                </c:pt>
                <c:pt idx="21021">
                  <c:v>2.5</c:v>
                </c:pt>
                <c:pt idx="21022">
                  <c:v>2.5</c:v>
                </c:pt>
                <c:pt idx="21023">
                  <c:v>1.5</c:v>
                </c:pt>
                <c:pt idx="21024">
                  <c:v>3.5</c:v>
                </c:pt>
                <c:pt idx="21025">
                  <c:v>2.5</c:v>
                </c:pt>
                <c:pt idx="21026">
                  <c:v>3</c:v>
                </c:pt>
                <c:pt idx="21027">
                  <c:v>2.25</c:v>
                </c:pt>
                <c:pt idx="21028">
                  <c:v>2.25</c:v>
                </c:pt>
                <c:pt idx="21029">
                  <c:v>2.5</c:v>
                </c:pt>
                <c:pt idx="21030">
                  <c:v>2.5</c:v>
                </c:pt>
                <c:pt idx="21031">
                  <c:v>2.5</c:v>
                </c:pt>
                <c:pt idx="21032">
                  <c:v>2.5</c:v>
                </c:pt>
                <c:pt idx="21033">
                  <c:v>3.25</c:v>
                </c:pt>
                <c:pt idx="21034">
                  <c:v>3.5</c:v>
                </c:pt>
                <c:pt idx="21035">
                  <c:v>4</c:v>
                </c:pt>
                <c:pt idx="21036">
                  <c:v>2.5</c:v>
                </c:pt>
                <c:pt idx="21037">
                  <c:v>2.5</c:v>
                </c:pt>
                <c:pt idx="21038">
                  <c:v>1</c:v>
                </c:pt>
                <c:pt idx="21039">
                  <c:v>3.5</c:v>
                </c:pt>
                <c:pt idx="21040">
                  <c:v>4</c:v>
                </c:pt>
                <c:pt idx="21041">
                  <c:v>2.5</c:v>
                </c:pt>
                <c:pt idx="21042">
                  <c:v>2.5</c:v>
                </c:pt>
                <c:pt idx="21043">
                  <c:v>1</c:v>
                </c:pt>
                <c:pt idx="21044">
                  <c:v>1.5</c:v>
                </c:pt>
                <c:pt idx="21045">
                  <c:v>2.5</c:v>
                </c:pt>
                <c:pt idx="21046">
                  <c:v>3.25</c:v>
                </c:pt>
                <c:pt idx="21047">
                  <c:v>2</c:v>
                </c:pt>
                <c:pt idx="21048">
                  <c:v>2.5</c:v>
                </c:pt>
                <c:pt idx="21049">
                  <c:v>3.5</c:v>
                </c:pt>
                <c:pt idx="21050">
                  <c:v>6</c:v>
                </c:pt>
                <c:pt idx="21051">
                  <c:v>2.5</c:v>
                </c:pt>
                <c:pt idx="21052">
                  <c:v>3.5</c:v>
                </c:pt>
                <c:pt idx="21053">
                  <c:v>2.5</c:v>
                </c:pt>
                <c:pt idx="21054">
                  <c:v>2.5</c:v>
                </c:pt>
                <c:pt idx="21055">
                  <c:v>2.5</c:v>
                </c:pt>
                <c:pt idx="21056">
                  <c:v>2.25</c:v>
                </c:pt>
                <c:pt idx="21057">
                  <c:v>3.5</c:v>
                </c:pt>
                <c:pt idx="21058">
                  <c:v>3.25</c:v>
                </c:pt>
                <c:pt idx="21059">
                  <c:v>3</c:v>
                </c:pt>
                <c:pt idx="21060">
                  <c:v>3.25</c:v>
                </c:pt>
                <c:pt idx="21061">
                  <c:v>2.25</c:v>
                </c:pt>
                <c:pt idx="21062">
                  <c:v>2.75</c:v>
                </c:pt>
                <c:pt idx="21063">
                  <c:v>2.5</c:v>
                </c:pt>
                <c:pt idx="21064">
                  <c:v>2.75</c:v>
                </c:pt>
                <c:pt idx="21065">
                  <c:v>1.25</c:v>
                </c:pt>
                <c:pt idx="21066">
                  <c:v>2.5</c:v>
                </c:pt>
                <c:pt idx="21067">
                  <c:v>2.5</c:v>
                </c:pt>
                <c:pt idx="21068">
                  <c:v>2.5</c:v>
                </c:pt>
                <c:pt idx="21069">
                  <c:v>2.5</c:v>
                </c:pt>
                <c:pt idx="21070">
                  <c:v>1.75</c:v>
                </c:pt>
                <c:pt idx="21071">
                  <c:v>2.5</c:v>
                </c:pt>
                <c:pt idx="21072">
                  <c:v>3.25</c:v>
                </c:pt>
                <c:pt idx="21073">
                  <c:v>2.5</c:v>
                </c:pt>
                <c:pt idx="21074">
                  <c:v>2.5</c:v>
                </c:pt>
                <c:pt idx="21075">
                  <c:v>2.5</c:v>
                </c:pt>
                <c:pt idx="21076">
                  <c:v>2.5</c:v>
                </c:pt>
                <c:pt idx="21077">
                  <c:v>2.5</c:v>
                </c:pt>
                <c:pt idx="21078">
                  <c:v>2.5</c:v>
                </c:pt>
                <c:pt idx="21079">
                  <c:v>1</c:v>
                </c:pt>
                <c:pt idx="21080">
                  <c:v>2.5</c:v>
                </c:pt>
                <c:pt idx="21081">
                  <c:v>3.5</c:v>
                </c:pt>
                <c:pt idx="21082">
                  <c:v>2.5</c:v>
                </c:pt>
                <c:pt idx="21083">
                  <c:v>2.5</c:v>
                </c:pt>
                <c:pt idx="21084">
                  <c:v>3.5</c:v>
                </c:pt>
                <c:pt idx="21085">
                  <c:v>3</c:v>
                </c:pt>
                <c:pt idx="21086">
                  <c:v>2.5</c:v>
                </c:pt>
                <c:pt idx="21087">
                  <c:v>2.25</c:v>
                </c:pt>
                <c:pt idx="21088">
                  <c:v>2.5</c:v>
                </c:pt>
                <c:pt idx="21089">
                  <c:v>2.5</c:v>
                </c:pt>
                <c:pt idx="21090">
                  <c:v>2.5</c:v>
                </c:pt>
                <c:pt idx="21091">
                  <c:v>2.5</c:v>
                </c:pt>
                <c:pt idx="21092">
                  <c:v>2.5</c:v>
                </c:pt>
                <c:pt idx="21093">
                  <c:v>2.5</c:v>
                </c:pt>
                <c:pt idx="21094">
                  <c:v>3</c:v>
                </c:pt>
                <c:pt idx="21095">
                  <c:v>2.5</c:v>
                </c:pt>
                <c:pt idx="21096">
                  <c:v>2.5</c:v>
                </c:pt>
                <c:pt idx="21097">
                  <c:v>2.75</c:v>
                </c:pt>
                <c:pt idx="21098">
                  <c:v>3.25</c:v>
                </c:pt>
                <c:pt idx="21099">
                  <c:v>2.5</c:v>
                </c:pt>
                <c:pt idx="21100">
                  <c:v>2.5</c:v>
                </c:pt>
                <c:pt idx="21101">
                  <c:v>1.5</c:v>
                </c:pt>
                <c:pt idx="21102">
                  <c:v>2.5</c:v>
                </c:pt>
                <c:pt idx="21103">
                  <c:v>3.5</c:v>
                </c:pt>
                <c:pt idx="21104">
                  <c:v>2.5</c:v>
                </c:pt>
                <c:pt idx="21105">
                  <c:v>2.75</c:v>
                </c:pt>
                <c:pt idx="21106">
                  <c:v>2</c:v>
                </c:pt>
                <c:pt idx="21107">
                  <c:v>2.5</c:v>
                </c:pt>
                <c:pt idx="21108">
                  <c:v>3.25</c:v>
                </c:pt>
                <c:pt idx="21109">
                  <c:v>2.25</c:v>
                </c:pt>
                <c:pt idx="21110">
                  <c:v>1.5</c:v>
                </c:pt>
                <c:pt idx="21111">
                  <c:v>3.5</c:v>
                </c:pt>
                <c:pt idx="21112">
                  <c:v>2.25</c:v>
                </c:pt>
                <c:pt idx="21113">
                  <c:v>3.25</c:v>
                </c:pt>
                <c:pt idx="21114">
                  <c:v>3.25</c:v>
                </c:pt>
                <c:pt idx="21115">
                  <c:v>2.5</c:v>
                </c:pt>
                <c:pt idx="21116">
                  <c:v>3</c:v>
                </c:pt>
                <c:pt idx="21117">
                  <c:v>2.5</c:v>
                </c:pt>
                <c:pt idx="21118">
                  <c:v>2.5</c:v>
                </c:pt>
                <c:pt idx="21119">
                  <c:v>2.75</c:v>
                </c:pt>
                <c:pt idx="21120">
                  <c:v>3.25</c:v>
                </c:pt>
                <c:pt idx="21121">
                  <c:v>2.5</c:v>
                </c:pt>
                <c:pt idx="21122">
                  <c:v>2.5</c:v>
                </c:pt>
                <c:pt idx="21123">
                  <c:v>2.5</c:v>
                </c:pt>
                <c:pt idx="21124">
                  <c:v>2</c:v>
                </c:pt>
                <c:pt idx="21125">
                  <c:v>3.25</c:v>
                </c:pt>
                <c:pt idx="21126">
                  <c:v>2.5</c:v>
                </c:pt>
                <c:pt idx="21127">
                  <c:v>2.25</c:v>
                </c:pt>
                <c:pt idx="21128">
                  <c:v>2.75</c:v>
                </c:pt>
                <c:pt idx="21129">
                  <c:v>1.75</c:v>
                </c:pt>
                <c:pt idx="21130">
                  <c:v>2.5</c:v>
                </c:pt>
                <c:pt idx="21131">
                  <c:v>2.75</c:v>
                </c:pt>
                <c:pt idx="21132">
                  <c:v>2.5</c:v>
                </c:pt>
                <c:pt idx="21133">
                  <c:v>3.25</c:v>
                </c:pt>
                <c:pt idx="21134">
                  <c:v>2.5</c:v>
                </c:pt>
                <c:pt idx="21135">
                  <c:v>2.25</c:v>
                </c:pt>
                <c:pt idx="21136">
                  <c:v>2.5</c:v>
                </c:pt>
                <c:pt idx="21137">
                  <c:v>1.75</c:v>
                </c:pt>
                <c:pt idx="21138">
                  <c:v>2.5</c:v>
                </c:pt>
                <c:pt idx="21139">
                  <c:v>1.75</c:v>
                </c:pt>
                <c:pt idx="21140">
                  <c:v>2.25</c:v>
                </c:pt>
                <c:pt idx="21141">
                  <c:v>3.5</c:v>
                </c:pt>
                <c:pt idx="21142">
                  <c:v>1.75</c:v>
                </c:pt>
                <c:pt idx="21143">
                  <c:v>3</c:v>
                </c:pt>
                <c:pt idx="21144">
                  <c:v>3.25</c:v>
                </c:pt>
                <c:pt idx="21145">
                  <c:v>3.25</c:v>
                </c:pt>
                <c:pt idx="21146">
                  <c:v>2.75</c:v>
                </c:pt>
                <c:pt idx="21147">
                  <c:v>2.5</c:v>
                </c:pt>
                <c:pt idx="21148">
                  <c:v>5</c:v>
                </c:pt>
                <c:pt idx="21149">
                  <c:v>4</c:v>
                </c:pt>
                <c:pt idx="21150">
                  <c:v>2.75</c:v>
                </c:pt>
                <c:pt idx="21151">
                  <c:v>1.5</c:v>
                </c:pt>
                <c:pt idx="21152">
                  <c:v>2.25</c:v>
                </c:pt>
                <c:pt idx="21153">
                  <c:v>2.5</c:v>
                </c:pt>
                <c:pt idx="21154">
                  <c:v>3.25</c:v>
                </c:pt>
                <c:pt idx="21155">
                  <c:v>2.5</c:v>
                </c:pt>
                <c:pt idx="21156">
                  <c:v>2.5</c:v>
                </c:pt>
                <c:pt idx="21157">
                  <c:v>2.5</c:v>
                </c:pt>
                <c:pt idx="21158">
                  <c:v>4</c:v>
                </c:pt>
                <c:pt idx="21159">
                  <c:v>2.5</c:v>
                </c:pt>
                <c:pt idx="21160">
                  <c:v>2.5</c:v>
                </c:pt>
                <c:pt idx="21161">
                  <c:v>2.5</c:v>
                </c:pt>
                <c:pt idx="21162">
                  <c:v>3.5</c:v>
                </c:pt>
                <c:pt idx="21163">
                  <c:v>3.5</c:v>
                </c:pt>
                <c:pt idx="21164">
                  <c:v>2</c:v>
                </c:pt>
                <c:pt idx="21165">
                  <c:v>2.5</c:v>
                </c:pt>
                <c:pt idx="21166">
                  <c:v>3.25</c:v>
                </c:pt>
                <c:pt idx="21167">
                  <c:v>2.5</c:v>
                </c:pt>
                <c:pt idx="21168">
                  <c:v>2.5</c:v>
                </c:pt>
                <c:pt idx="21169">
                  <c:v>3.5</c:v>
                </c:pt>
                <c:pt idx="21170">
                  <c:v>2.5</c:v>
                </c:pt>
                <c:pt idx="21171">
                  <c:v>2.5</c:v>
                </c:pt>
                <c:pt idx="21172">
                  <c:v>2.5</c:v>
                </c:pt>
                <c:pt idx="21173">
                  <c:v>2.5</c:v>
                </c:pt>
                <c:pt idx="21174">
                  <c:v>3</c:v>
                </c:pt>
                <c:pt idx="21175">
                  <c:v>3.5</c:v>
                </c:pt>
                <c:pt idx="21176">
                  <c:v>1.75</c:v>
                </c:pt>
                <c:pt idx="21177">
                  <c:v>2.5</c:v>
                </c:pt>
                <c:pt idx="21178">
                  <c:v>2.5</c:v>
                </c:pt>
                <c:pt idx="21179">
                  <c:v>3.25</c:v>
                </c:pt>
                <c:pt idx="21180">
                  <c:v>2.5</c:v>
                </c:pt>
                <c:pt idx="21181">
                  <c:v>2.5</c:v>
                </c:pt>
                <c:pt idx="21182">
                  <c:v>2.5</c:v>
                </c:pt>
                <c:pt idx="21183">
                  <c:v>2.5</c:v>
                </c:pt>
                <c:pt idx="21184">
                  <c:v>2.5</c:v>
                </c:pt>
                <c:pt idx="21185">
                  <c:v>2.5</c:v>
                </c:pt>
                <c:pt idx="21186">
                  <c:v>4.5</c:v>
                </c:pt>
                <c:pt idx="21187">
                  <c:v>1.75</c:v>
                </c:pt>
                <c:pt idx="21188">
                  <c:v>3</c:v>
                </c:pt>
                <c:pt idx="21189">
                  <c:v>2.5</c:v>
                </c:pt>
                <c:pt idx="21190">
                  <c:v>2.5</c:v>
                </c:pt>
                <c:pt idx="21191">
                  <c:v>2.5</c:v>
                </c:pt>
                <c:pt idx="21192">
                  <c:v>2.5</c:v>
                </c:pt>
                <c:pt idx="21193">
                  <c:v>3.25</c:v>
                </c:pt>
                <c:pt idx="21194">
                  <c:v>2.5</c:v>
                </c:pt>
                <c:pt idx="21195">
                  <c:v>3.25</c:v>
                </c:pt>
                <c:pt idx="21196">
                  <c:v>3.75</c:v>
                </c:pt>
                <c:pt idx="21197">
                  <c:v>2.5</c:v>
                </c:pt>
                <c:pt idx="21198">
                  <c:v>2.75</c:v>
                </c:pt>
                <c:pt idx="21199">
                  <c:v>3</c:v>
                </c:pt>
                <c:pt idx="21200">
                  <c:v>1.75</c:v>
                </c:pt>
                <c:pt idx="21201">
                  <c:v>3.5</c:v>
                </c:pt>
                <c:pt idx="21202">
                  <c:v>3.25</c:v>
                </c:pt>
                <c:pt idx="21203">
                  <c:v>2.25</c:v>
                </c:pt>
                <c:pt idx="21204">
                  <c:v>3</c:v>
                </c:pt>
                <c:pt idx="21205">
                  <c:v>2.5</c:v>
                </c:pt>
                <c:pt idx="21206">
                  <c:v>2.5</c:v>
                </c:pt>
                <c:pt idx="21207">
                  <c:v>2.25</c:v>
                </c:pt>
                <c:pt idx="21208">
                  <c:v>3.5</c:v>
                </c:pt>
                <c:pt idx="21209">
                  <c:v>2.5</c:v>
                </c:pt>
                <c:pt idx="21210">
                  <c:v>2.5</c:v>
                </c:pt>
                <c:pt idx="21211">
                  <c:v>1.5</c:v>
                </c:pt>
                <c:pt idx="21212">
                  <c:v>3</c:v>
                </c:pt>
                <c:pt idx="21213">
                  <c:v>3</c:v>
                </c:pt>
                <c:pt idx="21214">
                  <c:v>3.25</c:v>
                </c:pt>
                <c:pt idx="21215">
                  <c:v>2.5</c:v>
                </c:pt>
                <c:pt idx="21216">
                  <c:v>2</c:v>
                </c:pt>
                <c:pt idx="21217">
                  <c:v>2.25</c:v>
                </c:pt>
                <c:pt idx="21218">
                  <c:v>1.75</c:v>
                </c:pt>
                <c:pt idx="21219">
                  <c:v>2.75</c:v>
                </c:pt>
                <c:pt idx="21220">
                  <c:v>2</c:v>
                </c:pt>
                <c:pt idx="21221">
                  <c:v>2.5</c:v>
                </c:pt>
                <c:pt idx="21222">
                  <c:v>1.5</c:v>
                </c:pt>
                <c:pt idx="21223">
                  <c:v>2.5</c:v>
                </c:pt>
                <c:pt idx="21224">
                  <c:v>2.5</c:v>
                </c:pt>
                <c:pt idx="21225">
                  <c:v>3</c:v>
                </c:pt>
                <c:pt idx="21226">
                  <c:v>1.5</c:v>
                </c:pt>
                <c:pt idx="21227">
                  <c:v>3.5</c:v>
                </c:pt>
                <c:pt idx="21228">
                  <c:v>2</c:v>
                </c:pt>
                <c:pt idx="21229">
                  <c:v>3.25</c:v>
                </c:pt>
                <c:pt idx="21230">
                  <c:v>2.25</c:v>
                </c:pt>
                <c:pt idx="21231">
                  <c:v>2.5</c:v>
                </c:pt>
                <c:pt idx="21232">
                  <c:v>2.5</c:v>
                </c:pt>
                <c:pt idx="21233">
                  <c:v>3</c:v>
                </c:pt>
                <c:pt idx="21234">
                  <c:v>2.5</c:v>
                </c:pt>
                <c:pt idx="21235">
                  <c:v>2.75</c:v>
                </c:pt>
                <c:pt idx="21236">
                  <c:v>2</c:v>
                </c:pt>
                <c:pt idx="21237">
                  <c:v>2.5</c:v>
                </c:pt>
                <c:pt idx="21238">
                  <c:v>2.5</c:v>
                </c:pt>
                <c:pt idx="21239">
                  <c:v>2.5</c:v>
                </c:pt>
                <c:pt idx="21240">
                  <c:v>1.5</c:v>
                </c:pt>
                <c:pt idx="21241">
                  <c:v>1.75</c:v>
                </c:pt>
                <c:pt idx="21242">
                  <c:v>2.5</c:v>
                </c:pt>
                <c:pt idx="21243">
                  <c:v>3</c:v>
                </c:pt>
                <c:pt idx="21244">
                  <c:v>2.75</c:v>
                </c:pt>
                <c:pt idx="21245">
                  <c:v>2.5</c:v>
                </c:pt>
                <c:pt idx="21246">
                  <c:v>2.75</c:v>
                </c:pt>
                <c:pt idx="21247">
                  <c:v>2.25</c:v>
                </c:pt>
                <c:pt idx="21248">
                  <c:v>2.5</c:v>
                </c:pt>
                <c:pt idx="21249">
                  <c:v>2.5</c:v>
                </c:pt>
                <c:pt idx="21250">
                  <c:v>2.5</c:v>
                </c:pt>
                <c:pt idx="21251">
                  <c:v>2.75</c:v>
                </c:pt>
                <c:pt idx="21252">
                  <c:v>2</c:v>
                </c:pt>
                <c:pt idx="21253">
                  <c:v>2.5</c:v>
                </c:pt>
                <c:pt idx="21254">
                  <c:v>3.5</c:v>
                </c:pt>
                <c:pt idx="21255">
                  <c:v>2.5</c:v>
                </c:pt>
                <c:pt idx="21256">
                  <c:v>2</c:v>
                </c:pt>
                <c:pt idx="21257">
                  <c:v>3.5</c:v>
                </c:pt>
                <c:pt idx="21258">
                  <c:v>3.5</c:v>
                </c:pt>
                <c:pt idx="21259">
                  <c:v>2.5</c:v>
                </c:pt>
                <c:pt idx="21260">
                  <c:v>3.5</c:v>
                </c:pt>
                <c:pt idx="21261">
                  <c:v>2.5</c:v>
                </c:pt>
                <c:pt idx="21262">
                  <c:v>3</c:v>
                </c:pt>
                <c:pt idx="21263">
                  <c:v>2.75</c:v>
                </c:pt>
                <c:pt idx="21264">
                  <c:v>2.5</c:v>
                </c:pt>
                <c:pt idx="21265">
                  <c:v>2.5</c:v>
                </c:pt>
                <c:pt idx="21266">
                  <c:v>2.5</c:v>
                </c:pt>
                <c:pt idx="21267">
                  <c:v>2.5</c:v>
                </c:pt>
                <c:pt idx="21268">
                  <c:v>2.5</c:v>
                </c:pt>
                <c:pt idx="21269">
                  <c:v>2.75</c:v>
                </c:pt>
                <c:pt idx="21270">
                  <c:v>2.25</c:v>
                </c:pt>
                <c:pt idx="21271">
                  <c:v>3.25</c:v>
                </c:pt>
                <c:pt idx="21272">
                  <c:v>2.5</c:v>
                </c:pt>
                <c:pt idx="21273">
                  <c:v>2.5</c:v>
                </c:pt>
                <c:pt idx="21274">
                  <c:v>3</c:v>
                </c:pt>
                <c:pt idx="21275">
                  <c:v>2.25</c:v>
                </c:pt>
                <c:pt idx="21276">
                  <c:v>2.5</c:v>
                </c:pt>
                <c:pt idx="21277">
                  <c:v>1.5</c:v>
                </c:pt>
                <c:pt idx="21278">
                  <c:v>2.75</c:v>
                </c:pt>
                <c:pt idx="21279">
                  <c:v>1.75</c:v>
                </c:pt>
                <c:pt idx="21280">
                  <c:v>2.5</c:v>
                </c:pt>
                <c:pt idx="21281">
                  <c:v>3.25</c:v>
                </c:pt>
                <c:pt idx="21282">
                  <c:v>2.5</c:v>
                </c:pt>
                <c:pt idx="21283">
                  <c:v>4.75</c:v>
                </c:pt>
                <c:pt idx="21284">
                  <c:v>3</c:v>
                </c:pt>
                <c:pt idx="21285">
                  <c:v>1.5</c:v>
                </c:pt>
                <c:pt idx="21286">
                  <c:v>2.5</c:v>
                </c:pt>
                <c:pt idx="21287">
                  <c:v>3.25</c:v>
                </c:pt>
                <c:pt idx="21288">
                  <c:v>2.75</c:v>
                </c:pt>
                <c:pt idx="21289">
                  <c:v>2.5</c:v>
                </c:pt>
                <c:pt idx="21290">
                  <c:v>3.5</c:v>
                </c:pt>
                <c:pt idx="21291">
                  <c:v>2.5</c:v>
                </c:pt>
                <c:pt idx="21292">
                  <c:v>2.25</c:v>
                </c:pt>
                <c:pt idx="21293">
                  <c:v>2.5</c:v>
                </c:pt>
                <c:pt idx="21294">
                  <c:v>2.75</c:v>
                </c:pt>
                <c:pt idx="21295">
                  <c:v>2.5</c:v>
                </c:pt>
                <c:pt idx="21296">
                  <c:v>2.5</c:v>
                </c:pt>
                <c:pt idx="21297">
                  <c:v>2.5</c:v>
                </c:pt>
                <c:pt idx="21298">
                  <c:v>2.5</c:v>
                </c:pt>
                <c:pt idx="21299">
                  <c:v>2.25</c:v>
                </c:pt>
                <c:pt idx="21300">
                  <c:v>1.5</c:v>
                </c:pt>
                <c:pt idx="21301">
                  <c:v>3.5</c:v>
                </c:pt>
                <c:pt idx="21302">
                  <c:v>2.5</c:v>
                </c:pt>
                <c:pt idx="21303">
                  <c:v>1</c:v>
                </c:pt>
                <c:pt idx="21304">
                  <c:v>2.25</c:v>
                </c:pt>
                <c:pt idx="21305">
                  <c:v>2.25</c:v>
                </c:pt>
                <c:pt idx="21306">
                  <c:v>2.5</c:v>
                </c:pt>
                <c:pt idx="21307">
                  <c:v>2.25</c:v>
                </c:pt>
                <c:pt idx="21308">
                  <c:v>3.5</c:v>
                </c:pt>
                <c:pt idx="21309">
                  <c:v>2.5</c:v>
                </c:pt>
                <c:pt idx="21310">
                  <c:v>4.25</c:v>
                </c:pt>
                <c:pt idx="21311">
                  <c:v>3.25</c:v>
                </c:pt>
                <c:pt idx="21312">
                  <c:v>2.5</c:v>
                </c:pt>
                <c:pt idx="21313">
                  <c:v>3.5</c:v>
                </c:pt>
                <c:pt idx="21314">
                  <c:v>3.5</c:v>
                </c:pt>
                <c:pt idx="21315">
                  <c:v>2.5</c:v>
                </c:pt>
                <c:pt idx="21316">
                  <c:v>3.5</c:v>
                </c:pt>
                <c:pt idx="21317">
                  <c:v>2.5</c:v>
                </c:pt>
                <c:pt idx="21318">
                  <c:v>3.5</c:v>
                </c:pt>
                <c:pt idx="21319">
                  <c:v>2.75</c:v>
                </c:pt>
                <c:pt idx="21320">
                  <c:v>2.75</c:v>
                </c:pt>
                <c:pt idx="21321">
                  <c:v>3.5</c:v>
                </c:pt>
                <c:pt idx="21322">
                  <c:v>3.5</c:v>
                </c:pt>
                <c:pt idx="21323">
                  <c:v>3.5</c:v>
                </c:pt>
                <c:pt idx="21324">
                  <c:v>2.5</c:v>
                </c:pt>
                <c:pt idx="21325">
                  <c:v>2.5</c:v>
                </c:pt>
                <c:pt idx="21326">
                  <c:v>1</c:v>
                </c:pt>
                <c:pt idx="21327">
                  <c:v>3.25</c:v>
                </c:pt>
                <c:pt idx="21328">
                  <c:v>2.5</c:v>
                </c:pt>
                <c:pt idx="21329">
                  <c:v>2.5</c:v>
                </c:pt>
                <c:pt idx="21330">
                  <c:v>3.5</c:v>
                </c:pt>
                <c:pt idx="21331">
                  <c:v>2.5</c:v>
                </c:pt>
                <c:pt idx="21332">
                  <c:v>1</c:v>
                </c:pt>
                <c:pt idx="21333">
                  <c:v>3.25</c:v>
                </c:pt>
                <c:pt idx="21334">
                  <c:v>2.25</c:v>
                </c:pt>
                <c:pt idx="21335">
                  <c:v>1</c:v>
                </c:pt>
                <c:pt idx="21336">
                  <c:v>2.5</c:v>
                </c:pt>
                <c:pt idx="21337">
                  <c:v>2.25</c:v>
                </c:pt>
                <c:pt idx="21338">
                  <c:v>1.5</c:v>
                </c:pt>
                <c:pt idx="21339">
                  <c:v>2.5</c:v>
                </c:pt>
                <c:pt idx="21340">
                  <c:v>2.5</c:v>
                </c:pt>
                <c:pt idx="21341">
                  <c:v>2.75</c:v>
                </c:pt>
                <c:pt idx="21342">
                  <c:v>2.75</c:v>
                </c:pt>
                <c:pt idx="21343">
                  <c:v>1.5</c:v>
                </c:pt>
                <c:pt idx="21344">
                  <c:v>6</c:v>
                </c:pt>
                <c:pt idx="21345">
                  <c:v>2.5</c:v>
                </c:pt>
                <c:pt idx="21346">
                  <c:v>3.5</c:v>
                </c:pt>
                <c:pt idx="21347">
                  <c:v>2.5</c:v>
                </c:pt>
                <c:pt idx="21348">
                  <c:v>2.75</c:v>
                </c:pt>
                <c:pt idx="21349">
                  <c:v>2.25</c:v>
                </c:pt>
                <c:pt idx="21350">
                  <c:v>2.25</c:v>
                </c:pt>
                <c:pt idx="21351">
                  <c:v>1.75</c:v>
                </c:pt>
                <c:pt idx="21352">
                  <c:v>2.25</c:v>
                </c:pt>
                <c:pt idx="21353">
                  <c:v>2.5</c:v>
                </c:pt>
                <c:pt idx="21354">
                  <c:v>2.5</c:v>
                </c:pt>
                <c:pt idx="21355">
                  <c:v>2.5</c:v>
                </c:pt>
                <c:pt idx="21356">
                  <c:v>2.5</c:v>
                </c:pt>
                <c:pt idx="21357">
                  <c:v>3.5</c:v>
                </c:pt>
                <c:pt idx="21358">
                  <c:v>3</c:v>
                </c:pt>
                <c:pt idx="21359">
                  <c:v>2.75</c:v>
                </c:pt>
                <c:pt idx="21360">
                  <c:v>2</c:v>
                </c:pt>
                <c:pt idx="21361">
                  <c:v>2.5</c:v>
                </c:pt>
                <c:pt idx="21362">
                  <c:v>2.5</c:v>
                </c:pt>
                <c:pt idx="21363">
                  <c:v>2.25</c:v>
                </c:pt>
                <c:pt idx="21364">
                  <c:v>1.5</c:v>
                </c:pt>
                <c:pt idx="21365">
                  <c:v>2.25</c:v>
                </c:pt>
                <c:pt idx="21366">
                  <c:v>2.5</c:v>
                </c:pt>
                <c:pt idx="21367">
                  <c:v>2.75</c:v>
                </c:pt>
                <c:pt idx="21368">
                  <c:v>3.75</c:v>
                </c:pt>
                <c:pt idx="21369">
                  <c:v>2.5</c:v>
                </c:pt>
                <c:pt idx="21370">
                  <c:v>3.25</c:v>
                </c:pt>
                <c:pt idx="21371">
                  <c:v>2.25</c:v>
                </c:pt>
                <c:pt idx="21372">
                  <c:v>3.5</c:v>
                </c:pt>
                <c:pt idx="21373">
                  <c:v>3.25</c:v>
                </c:pt>
                <c:pt idx="21374">
                  <c:v>3.5</c:v>
                </c:pt>
                <c:pt idx="21375">
                  <c:v>3.5</c:v>
                </c:pt>
                <c:pt idx="21376">
                  <c:v>2.25</c:v>
                </c:pt>
                <c:pt idx="21377">
                  <c:v>1.5</c:v>
                </c:pt>
                <c:pt idx="21378">
                  <c:v>2.5</c:v>
                </c:pt>
                <c:pt idx="21379">
                  <c:v>2.5</c:v>
                </c:pt>
                <c:pt idx="21380">
                  <c:v>2.5</c:v>
                </c:pt>
                <c:pt idx="21381">
                  <c:v>1</c:v>
                </c:pt>
                <c:pt idx="21382">
                  <c:v>2.75</c:v>
                </c:pt>
                <c:pt idx="21383">
                  <c:v>3.25</c:v>
                </c:pt>
                <c:pt idx="21384">
                  <c:v>3.5</c:v>
                </c:pt>
                <c:pt idx="21385">
                  <c:v>2.5</c:v>
                </c:pt>
                <c:pt idx="21386">
                  <c:v>1.75</c:v>
                </c:pt>
                <c:pt idx="21387">
                  <c:v>1.75</c:v>
                </c:pt>
                <c:pt idx="21388">
                  <c:v>2.25</c:v>
                </c:pt>
                <c:pt idx="21389">
                  <c:v>2.5</c:v>
                </c:pt>
                <c:pt idx="21390">
                  <c:v>2.5</c:v>
                </c:pt>
                <c:pt idx="21391">
                  <c:v>2.5</c:v>
                </c:pt>
                <c:pt idx="21392">
                  <c:v>2.5</c:v>
                </c:pt>
                <c:pt idx="21393">
                  <c:v>2.5</c:v>
                </c:pt>
                <c:pt idx="21394">
                  <c:v>3.5</c:v>
                </c:pt>
                <c:pt idx="21395">
                  <c:v>2.5</c:v>
                </c:pt>
                <c:pt idx="21396">
                  <c:v>2.5</c:v>
                </c:pt>
                <c:pt idx="21397">
                  <c:v>2.25</c:v>
                </c:pt>
                <c:pt idx="21398">
                  <c:v>2.5</c:v>
                </c:pt>
                <c:pt idx="21399">
                  <c:v>3.5</c:v>
                </c:pt>
                <c:pt idx="21400">
                  <c:v>2.5</c:v>
                </c:pt>
                <c:pt idx="21401">
                  <c:v>1</c:v>
                </c:pt>
                <c:pt idx="21402">
                  <c:v>2.5</c:v>
                </c:pt>
                <c:pt idx="21403">
                  <c:v>3.25</c:v>
                </c:pt>
                <c:pt idx="21404">
                  <c:v>2.25</c:v>
                </c:pt>
                <c:pt idx="21405">
                  <c:v>2.5</c:v>
                </c:pt>
                <c:pt idx="21406">
                  <c:v>1.5</c:v>
                </c:pt>
                <c:pt idx="21407">
                  <c:v>2.5</c:v>
                </c:pt>
                <c:pt idx="21408">
                  <c:v>2.5</c:v>
                </c:pt>
                <c:pt idx="21409">
                  <c:v>2.5</c:v>
                </c:pt>
                <c:pt idx="21410">
                  <c:v>3.5</c:v>
                </c:pt>
                <c:pt idx="21411">
                  <c:v>1.75</c:v>
                </c:pt>
                <c:pt idx="21412">
                  <c:v>3</c:v>
                </c:pt>
                <c:pt idx="21413">
                  <c:v>2.75</c:v>
                </c:pt>
                <c:pt idx="21414">
                  <c:v>3.5</c:v>
                </c:pt>
                <c:pt idx="21415">
                  <c:v>2.5</c:v>
                </c:pt>
                <c:pt idx="21416">
                  <c:v>1.75</c:v>
                </c:pt>
                <c:pt idx="21417">
                  <c:v>3</c:v>
                </c:pt>
                <c:pt idx="21418">
                  <c:v>2.75</c:v>
                </c:pt>
                <c:pt idx="21419">
                  <c:v>2.25</c:v>
                </c:pt>
                <c:pt idx="21420">
                  <c:v>2.5</c:v>
                </c:pt>
                <c:pt idx="21421">
                  <c:v>2.25</c:v>
                </c:pt>
                <c:pt idx="21422">
                  <c:v>2.5</c:v>
                </c:pt>
                <c:pt idx="21423">
                  <c:v>3.25</c:v>
                </c:pt>
                <c:pt idx="21424">
                  <c:v>3.25</c:v>
                </c:pt>
                <c:pt idx="21425">
                  <c:v>2.5</c:v>
                </c:pt>
                <c:pt idx="21426">
                  <c:v>3.5</c:v>
                </c:pt>
                <c:pt idx="21427">
                  <c:v>2.5</c:v>
                </c:pt>
                <c:pt idx="21428">
                  <c:v>2.5</c:v>
                </c:pt>
                <c:pt idx="21429">
                  <c:v>2.5</c:v>
                </c:pt>
                <c:pt idx="21430">
                  <c:v>2.5</c:v>
                </c:pt>
                <c:pt idx="21431">
                  <c:v>3.25</c:v>
                </c:pt>
                <c:pt idx="21432">
                  <c:v>3.5</c:v>
                </c:pt>
                <c:pt idx="21433">
                  <c:v>2.5</c:v>
                </c:pt>
                <c:pt idx="21434">
                  <c:v>2.5</c:v>
                </c:pt>
                <c:pt idx="21435">
                  <c:v>2.75</c:v>
                </c:pt>
                <c:pt idx="21436">
                  <c:v>2.5</c:v>
                </c:pt>
                <c:pt idx="21437">
                  <c:v>2.5</c:v>
                </c:pt>
                <c:pt idx="21438">
                  <c:v>2</c:v>
                </c:pt>
                <c:pt idx="21439">
                  <c:v>2.5</c:v>
                </c:pt>
                <c:pt idx="21440">
                  <c:v>1.5</c:v>
                </c:pt>
                <c:pt idx="21441">
                  <c:v>2.5</c:v>
                </c:pt>
                <c:pt idx="21442">
                  <c:v>2</c:v>
                </c:pt>
                <c:pt idx="21443">
                  <c:v>1.5</c:v>
                </c:pt>
                <c:pt idx="21444">
                  <c:v>2.5</c:v>
                </c:pt>
                <c:pt idx="21445">
                  <c:v>2.75</c:v>
                </c:pt>
                <c:pt idx="21446">
                  <c:v>2.5</c:v>
                </c:pt>
                <c:pt idx="21447">
                  <c:v>2.5</c:v>
                </c:pt>
                <c:pt idx="21448">
                  <c:v>2.25</c:v>
                </c:pt>
                <c:pt idx="21449">
                  <c:v>2.5</c:v>
                </c:pt>
                <c:pt idx="21450">
                  <c:v>3.5</c:v>
                </c:pt>
                <c:pt idx="21451">
                  <c:v>1.75</c:v>
                </c:pt>
                <c:pt idx="21452">
                  <c:v>2.5</c:v>
                </c:pt>
                <c:pt idx="21453">
                  <c:v>2.5</c:v>
                </c:pt>
                <c:pt idx="21454">
                  <c:v>1.5</c:v>
                </c:pt>
                <c:pt idx="21455">
                  <c:v>3.25</c:v>
                </c:pt>
                <c:pt idx="21456">
                  <c:v>1.5</c:v>
                </c:pt>
                <c:pt idx="21457">
                  <c:v>3</c:v>
                </c:pt>
                <c:pt idx="21458">
                  <c:v>3</c:v>
                </c:pt>
                <c:pt idx="21459">
                  <c:v>2.5</c:v>
                </c:pt>
                <c:pt idx="21460">
                  <c:v>3.5</c:v>
                </c:pt>
                <c:pt idx="21461">
                  <c:v>2.5</c:v>
                </c:pt>
                <c:pt idx="21462">
                  <c:v>2.75</c:v>
                </c:pt>
                <c:pt idx="21463">
                  <c:v>2.5</c:v>
                </c:pt>
                <c:pt idx="21464">
                  <c:v>2.5</c:v>
                </c:pt>
                <c:pt idx="21465">
                  <c:v>3</c:v>
                </c:pt>
                <c:pt idx="21466">
                  <c:v>2.25</c:v>
                </c:pt>
                <c:pt idx="21467">
                  <c:v>3.5</c:v>
                </c:pt>
                <c:pt idx="21468">
                  <c:v>3</c:v>
                </c:pt>
                <c:pt idx="21469">
                  <c:v>3.75</c:v>
                </c:pt>
                <c:pt idx="21470">
                  <c:v>1</c:v>
                </c:pt>
                <c:pt idx="21471">
                  <c:v>2.5</c:v>
                </c:pt>
                <c:pt idx="21472">
                  <c:v>3.5</c:v>
                </c:pt>
                <c:pt idx="21473">
                  <c:v>2.75</c:v>
                </c:pt>
                <c:pt idx="21474">
                  <c:v>2.5</c:v>
                </c:pt>
                <c:pt idx="21475">
                  <c:v>2.5</c:v>
                </c:pt>
                <c:pt idx="21476">
                  <c:v>2.5</c:v>
                </c:pt>
                <c:pt idx="21477">
                  <c:v>3.25</c:v>
                </c:pt>
                <c:pt idx="21478">
                  <c:v>2.75</c:v>
                </c:pt>
                <c:pt idx="21479">
                  <c:v>3</c:v>
                </c:pt>
                <c:pt idx="21480">
                  <c:v>2.5</c:v>
                </c:pt>
                <c:pt idx="21481">
                  <c:v>2.5</c:v>
                </c:pt>
                <c:pt idx="21482">
                  <c:v>2.75</c:v>
                </c:pt>
                <c:pt idx="21483">
                  <c:v>3.5</c:v>
                </c:pt>
                <c:pt idx="21484">
                  <c:v>3.75</c:v>
                </c:pt>
                <c:pt idx="21485">
                  <c:v>4</c:v>
                </c:pt>
                <c:pt idx="21486">
                  <c:v>4</c:v>
                </c:pt>
                <c:pt idx="21487">
                  <c:v>2.75</c:v>
                </c:pt>
                <c:pt idx="21488">
                  <c:v>2.75</c:v>
                </c:pt>
                <c:pt idx="21489">
                  <c:v>2.5</c:v>
                </c:pt>
                <c:pt idx="21490">
                  <c:v>1.75</c:v>
                </c:pt>
                <c:pt idx="21491">
                  <c:v>2.25</c:v>
                </c:pt>
                <c:pt idx="21492">
                  <c:v>2.5</c:v>
                </c:pt>
                <c:pt idx="21493">
                  <c:v>2.5</c:v>
                </c:pt>
                <c:pt idx="21494">
                  <c:v>4.5</c:v>
                </c:pt>
                <c:pt idx="21495">
                  <c:v>2.5</c:v>
                </c:pt>
                <c:pt idx="21496">
                  <c:v>2.5</c:v>
                </c:pt>
                <c:pt idx="21497">
                  <c:v>1.75</c:v>
                </c:pt>
                <c:pt idx="21498">
                  <c:v>1.75</c:v>
                </c:pt>
                <c:pt idx="21499">
                  <c:v>3.5</c:v>
                </c:pt>
                <c:pt idx="21500">
                  <c:v>2.5</c:v>
                </c:pt>
                <c:pt idx="21501">
                  <c:v>4.25</c:v>
                </c:pt>
                <c:pt idx="21502">
                  <c:v>2.5</c:v>
                </c:pt>
                <c:pt idx="21503">
                  <c:v>3.5</c:v>
                </c:pt>
                <c:pt idx="21504">
                  <c:v>2.75</c:v>
                </c:pt>
                <c:pt idx="21505">
                  <c:v>3.5</c:v>
                </c:pt>
                <c:pt idx="21506">
                  <c:v>6.5</c:v>
                </c:pt>
                <c:pt idx="21507">
                  <c:v>2.5</c:v>
                </c:pt>
                <c:pt idx="21508">
                  <c:v>3.25</c:v>
                </c:pt>
                <c:pt idx="21509">
                  <c:v>2.5</c:v>
                </c:pt>
                <c:pt idx="21510">
                  <c:v>2.5</c:v>
                </c:pt>
                <c:pt idx="21511">
                  <c:v>2.5</c:v>
                </c:pt>
                <c:pt idx="21512">
                  <c:v>2</c:v>
                </c:pt>
                <c:pt idx="21513">
                  <c:v>2.5</c:v>
                </c:pt>
                <c:pt idx="21514">
                  <c:v>3.75</c:v>
                </c:pt>
                <c:pt idx="21515">
                  <c:v>2.5</c:v>
                </c:pt>
                <c:pt idx="21516">
                  <c:v>2.25</c:v>
                </c:pt>
                <c:pt idx="21517">
                  <c:v>3.25</c:v>
                </c:pt>
                <c:pt idx="21518">
                  <c:v>3.25</c:v>
                </c:pt>
                <c:pt idx="21519">
                  <c:v>2</c:v>
                </c:pt>
                <c:pt idx="21520">
                  <c:v>4</c:v>
                </c:pt>
                <c:pt idx="21521">
                  <c:v>3.5</c:v>
                </c:pt>
                <c:pt idx="21522">
                  <c:v>3</c:v>
                </c:pt>
                <c:pt idx="21523">
                  <c:v>2.75</c:v>
                </c:pt>
                <c:pt idx="21524">
                  <c:v>2.5</c:v>
                </c:pt>
                <c:pt idx="21525">
                  <c:v>3.5</c:v>
                </c:pt>
                <c:pt idx="21526">
                  <c:v>2.25</c:v>
                </c:pt>
                <c:pt idx="21527">
                  <c:v>2.5</c:v>
                </c:pt>
                <c:pt idx="21528">
                  <c:v>2.5</c:v>
                </c:pt>
                <c:pt idx="21529">
                  <c:v>2.5</c:v>
                </c:pt>
                <c:pt idx="21530">
                  <c:v>3.75</c:v>
                </c:pt>
                <c:pt idx="21531">
                  <c:v>2</c:v>
                </c:pt>
                <c:pt idx="21532">
                  <c:v>4</c:v>
                </c:pt>
                <c:pt idx="21533">
                  <c:v>2.5</c:v>
                </c:pt>
                <c:pt idx="21534">
                  <c:v>1.75</c:v>
                </c:pt>
                <c:pt idx="21535">
                  <c:v>2.5</c:v>
                </c:pt>
                <c:pt idx="21536">
                  <c:v>2.25</c:v>
                </c:pt>
                <c:pt idx="21537">
                  <c:v>2.5</c:v>
                </c:pt>
                <c:pt idx="21538">
                  <c:v>2.25</c:v>
                </c:pt>
                <c:pt idx="21539">
                  <c:v>2.25</c:v>
                </c:pt>
                <c:pt idx="21540">
                  <c:v>3.5</c:v>
                </c:pt>
                <c:pt idx="21541">
                  <c:v>2.75</c:v>
                </c:pt>
                <c:pt idx="21542">
                  <c:v>3.25</c:v>
                </c:pt>
                <c:pt idx="21543">
                  <c:v>1.5</c:v>
                </c:pt>
                <c:pt idx="21544">
                  <c:v>2.5</c:v>
                </c:pt>
                <c:pt idx="21545">
                  <c:v>2.5</c:v>
                </c:pt>
                <c:pt idx="21546">
                  <c:v>2.5</c:v>
                </c:pt>
                <c:pt idx="21547">
                  <c:v>2</c:v>
                </c:pt>
                <c:pt idx="21548">
                  <c:v>1.5</c:v>
                </c:pt>
                <c:pt idx="21549">
                  <c:v>2.5</c:v>
                </c:pt>
                <c:pt idx="21550">
                  <c:v>2</c:v>
                </c:pt>
                <c:pt idx="21551">
                  <c:v>4.5</c:v>
                </c:pt>
                <c:pt idx="21552">
                  <c:v>1.25</c:v>
                </c:pt>
                <c:pt idx="21553">
                  <c:v>2.5</c:v>
                </c:pt>
                <c:pt idx="21554">
                  <c:v>2.5</c:v>
                </c:pt>
                <c:pt idx="21555">
                  <c:v>2.25</c:v>
                </c:pt>
                <c:pt idx="21556">
                  <c:v>2</c:v>
                </c:pt>
                <c:pt idx="21557">
                  <c:v>2.5</c:v>
                </c:pt>
                <c:pt idx="21558">
                  <c:v>2.5</c:v>
                </c:pt>
                <c:pt idx="21559">
                  <c:v>2.5</c:v>
                </c:pt>
                <c:pt idx="21560">
                  <c:v>2.5</c:v>
                </c:pt>
                <c:pt idx="21561">
                  <c:v>4</c:v>
                </c:pt>
                <c:pt idx="21562">
                  <c:v>2.5</c:v>
                </c:pt>
                <c:pt idx="21563">
                  <c:v>2.5</c:v>
                </c:pt>
                <c:pt idx="21564">
                  <c:v>2.75</c:v>
                </c:pt>
                <c:pt idx="21565">
                  <c:v>2.75</c:v>
                </c:pt>
                <c:pt idx="21566">
                  <c:v>3</c:v>
                </c:pt>
                <c:pt idx="21567">
                  <c:v>3.25</c:v>
                </c:pt>
                <c:pt idx="21568">
                  <c:v>3.5</c:v>
                </c:pt>
                <c:pt idx="21569">
                  <c:v>2.5</c:v>
                </c:pt>
                <c:pt idx="21570">
                  <c:v>2.5</c:v>
                </c:pt>
                <c:pt idx="21571">
                  <c:v>3.5</c:v>
                </c:pt>
                <c:pt idx="21572">
                  <c:v>1.75</c:v>
                </c:pt>
                <c:pt idx="21573">
                  <c:v>3.5</c:v>
                </c:pt>
                <c:pt idx="21574">
                  <c:v>3</c:v>
                </c:pt>
                <c:pt idx="21575">
                  <c:v>2.5</c:v>
                </c:pt>
                <c:pt idx="21576">
                  <c:v>4.5</c:v>
                </c:pt>
                <c:pt idx="21577">
                  <c:v>3.25</c:v>
                </c:pt>
                <c:pt idx="21578">
                  <c:v>1.5</c:v>
                </c:pt>
                <c:pt idx="21579">
                  <c:v>3.25</c:v>
                </c:pt>
                <c:pt idx="21580">
                  <c:v>3</c:v>
                </c:pt>
                <c:pt idx="21581">
                  <c:v>3</c:v>
                </c:pt>
                <c:pt idx="21582">
                  <c:v>2.25</c:v>
                </c:pt>
                <c:pt idx="21583">
                  <c:v>1</c:v>
                </c:pt>
                <c:pt idx="21584">
                  <c:v>2.5</c:v>
                </c:pt>
                <c:pt idx="21585">
                  <c:v>2.5</c:v>
                </c:pt>
                <c:pt idx="21586">
                  <c:v>2.5</c:v>
                </c:pt>
                <c:pt idx="21587">
                  <c:v>2.5</c:v>
                </c:pt>
                <c:pt idx="21588">
                  <c:v>1.5</c:v>
                </c:pt>
                <c:pt idx="21589">
                  <c:v>2.5</c:v>
                </c:pt>
                <c:pt idx="21590">
                  <c:v>3.5</c:v>
                </c:pt>
                <c:pt idx="21591">
                  <c:v>2.75</c:v>
                </c:pt>
                <c:pt idx="21592">
                  <c:v>2.25</c:v>
                </c:pt>
                <c:pt idx="21593">
                  <c:v>3.75</c:v>
                </c:pt>
                <c:pt idx="21594">
                  <c:v>2.75</c:v>
                </c:pt>
                <c:pt idx="21595">
                  <c:v>2.25</c:v>
                </c:pt>
                <c:pt idx="21596">
                  <c:v>2.75</c:v>
                </c:pt>
                <c:pt idx="21597">
                  <c:v>3.25</c:v>
                </c:pt>
                <c:pt idx="21598">
                  <c:v>2.5</c:v>
                </c:pt>
                <c:pt idx="21599">
                  <c:v>3</c:v>
                </c:pt>
                <c:pt idx="21600">
                  <c:v>3.75</c:v>
                </c:pt>
                <c:pt idx="21601">
                  <c:v>2.5</c:v>
                </c:pt>
                <c:pt idx="21602">
                  <c:v>1.75</c:v>
                </c:pt>
                <c:pt idx="21603">
                  <c:v>2.5</c:v>
                </c:pt>
                <c:pt idx="21604">
                  <c:v>2</c:v>
                </c:pt>
                <c:pt idx="21605">
                  <c:v>2.5</c:v>
                </c:pt>
                <c:pt idx="21606">
                  <c:v>3.5</c:v>
                </c:pt>
                <c:pt idx="21607">
                  <c:v>2.5</c:v>
                </c:pt>
                <c:pt idx="21608">
                  <c:v>2.5</c:v>
                </c:pt>
                <c:pt idx="21609">
                  <c:v>2.5</c:v>
                </c:pt>
                <c:pt idx="21610">
                  <c:v>0.75</c:v>
                </c:pt>
                <c:pt idx="21611">
                  <c:v>2.5</c:v>
                </c:pt>
                <c:pt idx="21612">
                  <c:v>0.75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B33-4D6D-BA5A-B3E5EC9B2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2888448"/>
        <c:axId val="1222885088"/>
      </c:scatterChart>
      <c:valAx>
        <c:axId val="1222888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2885088"/>
        <c:crosses val="autoZero"/>
        <c:crossBetween val="midCat"/>
      </c:valAx>
      <c:valAx>
        <c:axId val="122288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Bathroom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2888448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'Numerical Data'!$J$1</c:f>
              <c:strCache>
                <c:ptCount val="1"/>
                <c:pt idx="0">
                  <c:v>grade</c:v>
                </c:pt>
              </c:strCache>
            </c:strRef>
          </c:tx>
          <c:spPr>
            <a:ln w="25400" cap="flat" cmpd="sng" algn="ctr">
              <a:noFill/>
              <a:prstDash val="sysDot"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'Numerical Data'!$A$2:$A$21614</c:f>
              <c:numCache>
                <c:formatCode>General</c:formatCode>
                <c:ptCount val="21613"/>
                <c:pt idx="0">
                  <c:v>221900</c:v>
                </c:pt>
                <c:pt idx="1">
                  <c:v>538000</c:v>
                </c:pt>
                <c:pt idx="2">
                  <c:v>180000</c:v>
                </c:pt>
                <c:pt idx="3">
                  <c:v>604000</c:v>
                </c:pt>
                <c:pt idx="4">
                  <c:v>510000</c:v>
                </c:pt>
                <c:pt idx="5" formatCode="0.00E+00">
                  <c:v>1225000</c:v>
                </c:pt>
                <c:pt idx="6">
                  <c:v>257500</c:v>
                </c:pt>
                <c:pt idx="7">
                  <c:v>291850</c:v>
                </c:pt>
                <c:pt idx="8">
                  <c:v>229500</c:v>
                </c:pt>
                <c:pt idx="9">
                  <c:v>323000</c:v>
                </c:pt>
                <c:pt idx="10">
                  <c:v>662500</c:v>
                </c:pt>
                <c:pt idx="11">
                  <c:v>468000</c:v>
                </c:pt>
                <c:pt idx="12">
                  <c:v>310000</c:v>
                </c:pt>
                <c:pt idx="13">
                  <c:v>400000</c:v>
                </c:pt>
                <c:pt idx="14">
                  <c:v>530000</c:v>
                </c:pt>
                <c:pt idx="15">
                  <c:v>650000</c:v>
                </c:pt>
                <c:pt idx="16">
                  <c:v>395000</c:v>
                </c:pt>
                <c:pt idx="17">
                  <c:v>485000</c:v>
                </c:pt>
                <c:pt idx="18">
                  <c:v>189000</c:v>
                </c:pt>
                <c:pt idx="19">
                  <c:v>230000</c:v>
                </c:pt>
                <c:pt idx="20">
                  <c:v>385000</c:v>
                </c:pt>
                <c:pt idx="21" formatCode="0.00E+00">
                  <c:v>2000000</c:v>
                </c:pt>
                <c:pt idx="22">
                  <c:v>285000</c:v>
                </c:pt>
                <c:pt idx="23">
                  <c:v>252700</c:v>
                </c:pt>
                <c:pt idx="24">
                  <c:v>329000</c:v>
                </c:pt>
                <c:pt idx="25">
                  <c:v>233000</c:v>
                </c:pt>
                <c:pt idx="26">
                  <c:v>937000</c:v>
                </c:pt>
                <c:pt idx="27">
                  <c:v>667000</c:v>
                </c:pt>
                <c:pt idx="28">
                  <c:v>438000</c:v>
                </c:pt>
                <c:pt idx="29">
                  <c:v>719000</c:v>
                </c:pt>
                <c:pt idx="30">
                  <c:v>580500</c:v>
                </c:pt>
                <c:pt idx="31">
                  <c:v>280000</c:v>
                </c:pt>
                <c:pt idx="32">
                  <c:v>687500</c:v>
                </c:pt>
                <c:pt idx="33">
                  <c:v>535000</c:v>
                </c:pt>
                <c:pt idx="34">
                  <c:v>322500</c:v>
                </c:pt>
                <c:pt idx="35">
                  <c:v>696000</c:v>
                </c:pt>
                <c:pt idx="36">
                  <c:v>550000</c:v>
                </c:pt>
                <c:pt idx="37">
                  <c:v>640000</c:v>
                </c:pt>
                <c:pt idx="38">
                  <c:v>240000</c:v>
                </c:pt>
                <c:pt idx="39">
                  <c:v>605000</c:v>
                </c:pt>
                <c:pt idx="40">
                  <c:v>625000</c:v>
                </c:pt>
                <c:pt idx="41">
                  <c:v>775000</c:v>
                </c:pt>
                <c:pt idx="42">
                  <c:v>861990</c:v>
                </c:pt>
                <c:pt idx="43">
                  <c:v>685000</c:v>
                </c:pt>
                <c:pt idx="44">
                  <c:v>309000</c:v>
                </c:pt>
                <c:pt idx="45">
                  <c:v>488000</c:v>
                </c:pt>
                <c:pt idx="46">
                  <c:v>210490</c:v>
                </c:pt>
                <c:pt idx="47">
                  <c:v>785000</c:v>
                </c:pt>
                <c:pt idx="48">
                  <c:v>450000</c:v>
                </c:pt>
                <c:pt idx="49" formatCode="0.00E+00">
                  <c:v>1350000</c:v>
                </c:pt>
                <c:pt idx="50">
                  <c:v>228000</c:v>
                </c:pt>
                <c:pt idx="51">
                  <c:v>345000</c:v>
                </c:pt>
                <c:pt idx="52">
                  <c:v>600000</c:v>
                </c:pt>
                <c:pt idx="53">
                  <c:v>585000</c:v>
                </c:pt>
                <c:pt idx="54">
                  <c:v>920000</c:v>
                </c:pt>
                <c:pt idx="55">
                  <c:v>885000</c:v>
                </c:pt>
                <c:pt idx="56">
                  <c:v>292500</c:v>
                </c:pt>
                <c:pt idx="57">
                  <c:v>301000</c:v>
                </c:pt>
                <c:pt idx="58">
                  <c:v>951000</c:v>
                </c:pt>
                <c:pt idx="59">
                  <c:v>430000</c:v>
                </c:pt>
                <c:pt idx="60">
                  <c:v>650000</c:v>
                </c:pt>
                <c:pt idx="61">
                  <c:v>289000</c:v>
                </c:pt>
                <c:pt idx="62">
                  <c:v>505000</c:v>
                </c:pt>
                <c:pt idx="63">
                  <c:v>549000</c:v>
                </c:pt>
                <c:pt idx="64">
                  <c:v>425000</c:v>
                </c:pt>
                <c:pt idx="65">
                  <c:v>317625</c:v>
                </c:pt>
                <c:pt idx="66">
                  <c:v>975000</c:v>
                </c:pt>
                <c:pt idx="67">
                  <c:v>287000</c:v>
                </c:pt>
                <c:pt idx="68">
                  <c:v>204000</c:v>
                </c:pt>
                <c:pt idx="69" formatCode="0.00E+00">
                  <c:v>1325000</c:v>
                </c:pt>
                <c:pt idx="70" formatCode="0.00E+00">
                  <c:v>1040000</c:v>
                </c:pt>
                <c:pt idx="71">
                  <c:v>325000</c:v>
                </c:pt>
                <c:pt idx="72">
                  <c:v>571000</c:v>
                </c:pt>
                <c:pt idx="73">
                  <c:v>360000</c:v>
                </c:pt>
                <c:pt idx="74">
                  <c:v>349000</c:v>
                </c:pt>
                <c:pt idx="75">
                  <c:v>832500</c:v>
                </c:pt>
                <c:pt idx="76">
                  <c:v>380000</c:v>
                </c:pt>
                <c:pt idx="77">
                  <c:v>480000</c:v>
                </c:pt>
                <c:pt idx="78">
                  <c:v>410000</c:v>
                </c:pt>
                <c:pt idx="79">
                  <c:v>720000</c:v>
                </c:pt>
                <c:pt idx="80">
                  <c:v>390000</c:v>
                </c:pt>
                <c:pt idx="81">
                  <c:v>360000</c:v>
                </c:pt>
                <c:pt idx="82">
                  <c:v>355000</c:v>
                </c:pt>
                <c:pt idx="83">
                  <c:v>356000</c:v>
                </c:pt>
                <c:pt idx="84">
                  <c:v>315000</c:v>
                </c:pt>
                <c:pt idx="85">
                  <c:v>940000</c:v>
                </c:pt>
                <c:pt idx="86">
                  <c:v>305000</c:v>
                </c:pt>
                <c:pt idx="87">
                  <c:v>461000</c:v>
                </c:pt>
                <c:pt idx="88">
                  <c:v>215000</c:v>
                </c:pt>
                <c:pt idx="89">
                  <c:v>335000</c:v>
                </c:pt>
                <c:pt idx="90">
                  <c:v>243500</c:v>
                </c:pt>
                <c:pt idx="91" formatCode="0.00E+00">
                  <c:v>1099880</c:v>
                </c:pt>
                <c:pt idx="92">
                  <c:v>153000</c:v>
                </c:pt>
                <c:pt idx="93">
                  <c:v>430000</c:v>
                </c:pt>
                <c:pt idx="94">
                  <c:v>700000</c:v>
                </c:pt>
                <c:pt idx="95">
                  <c:v>905000</c:v>
                </c:pt>
                <c:pt idx="96">
                  <c:v>247500</c:v>
                </c:pt>
                <c:pt idx="97">
                  <c:v>199000</c:v>
                </c:pt>
                <c:pt idx="98">
                  <c:v>314000</c:v>
                </c:pt>
                <c:pt idx="99">
                  <c:v>437500</c:v>
                </c:pt>
                <c:pt idx="100">
                  <c:v>850830</c:v>
                </c:pt>
                <c:pt idx="101">
                  <c:v>555000</c:v>
                </c:pt>
                <c:pt idx="102">
                  <c:v>699950</c:v>
                </c:pt>
                <c:pt idx="103" formatCode="0.00E+00">
                  <c:v>1088000</c:v>
                </c:pt>
                <c:pt idx="104">
                  <c:v>290000</c:v>
                </c:pt>
                <c:pt idx="105">
                  <c:v>375000</c:v>
                </c:pt>
                <c:pt idx="106">
                  <c:v>460000</c:v>
                </c:pt>
                <c:pt idx="107">
                  <c:v>188500</c:v>
                </c:pt>
                <c:pt idx="108">
                  <c:v>680000</c:v>
                </c:pt>
                <c:pt idx="109">
                  <c:v>470000</c:v>
                </c:pt>
                <c:pt idx="110">
                  <c:v>597750</c:v>
                </c:pt>
                <c:pt idx="111">
                  <c:v>570000</c:v>
                </c:pt>
                <c:pt idx="112">
                  <c:v>272500</c:v>
                </c:pt>
                <c:pt idx="113">
                  <c:v>329950</c:v>
                </c:pt>
                <c:pt idx="114">
                  <c:v>480000</c:v>
                </c:pt>
                <c:pt idx="115">
                  <c:v>740500</c:v>
                </c:pt>
                <c:pt idx="116">
                  <c:v>518500</c:v>
                </c:pt>
                <c:pt idx="117">
                  <c:v>205425</c:v>
                </c:pt>
                <c:pt idx="118">
                  <c:v>171800</c:v>
                </c:pt>
                <c:pt idx="119">
                  <c:v>535000</c:v>
                </c:pt>
                <c:pt idx="120">
                  <c:v>660000</c:v>
                </c:pt>
                <c:pt idx="121">
                  <c:v>391500</c:v>
                </c:pt>
                <c:pt idx="122">
                  <c:v>395000</c:v>
                </c:pt>
                <c:pt idx="123">
                  <c:v>445000</c:v>
                </c:pt>
                <c:pt idx="124">
                  <c:v>770000</c:v>
                </c:pt>
                <c:pt idx="125" formatCode="0.00E+00">
                  <c:v>1450000</c:v>
                </c:pt>
                <c:pt idx="126">
                  <c:v>445000</c:v>
                </c:pt>
                <c:pt idx="127">
                  <c:v>260000</c:v>
                </c:pt>
                <c:pt idx="128">
                  <c:v>822500</c:v>
                </c:pt>
                <c:pt idx="129">
                  <c:v>430000</c:v>
                </c:pt>
                <c:pt idx="130">
                  <c:v>212000</c:v>
                </c:pt>
                <c:pt idx="131">
                  <c:v>660500</c:v>
                </c:pt>
                <c:pt idx="132">
                  <c:v>784000</c:v>
                </c:pt>
                <c:pt idx="133">
                  <c:v>453246</c:v>
                </c:pt>
                <c:pt idx="134">
                  <c:v>675000</c:v>
                </c:pt>
                <c:pt idx="135">
                  <c:v>199000</c:v>
                </c:pt>
                <c:pt idx="136">
                  <c:v>220000</c:v>
                </c:pt>
                <c:pt idx="137">
                  <c:v>452000</c:v>
                </c:pt>
                <c:pt idx="138">
                  <c:v>382500</c:v>
                </c:pt>
                <c:pt idx="139">
                  <c:v>519950</c:v>
                </c:pt>
                <c:pt idx="140">
                  <c:v>665000</c:v>
                </c:pt>
                <c:pt idx="141">
                  <c:v>527700</c:v>
                </c:pt>
                <c:pt idx="142">
                  <c:v>205000</c:v>
                </c:pt>
                <c:pt idx="143">
                  <c:v>420000</c:v>
                </c:pt>
                <c:pt idx="144">
                  <c:v>500000</c:v>
                </c:pt>
                <c:pt idx="145">
                  <c:v>921500</c:v>
                </c:pt>
                <c:pt idx="146">
                  <c:v>890000</c:v>
                </c:pt>
                <c:pt idx="147">
                  <c:v>430000</c:v>
                </c:pt>
                <c:pt idx="148">
                  <c:v>258000</c:v>
                </c:pt>
                <c:pt idx="149">
                  <c:v>511000</c:v>
                </c:pt>
                <c:pt idx="150">
                  <c:v>532170</c:v>
                </c:pt>
                <c:pt idx="151">
                  <c:v>560000</c:v>
                </c:pt>
                <c:pt idx="152">
                  <c:v>282950</c:v>
                </c:pt>
                <c:pt idx="153" formatCode="0.00E+00">
                  <c:v>2250000</c:v>
                </c:pt>
                <c:pt idx="154">
                  <c:v>350000</c:v>
                </c:pt>
                <c:pt idx="155">
                  <c:v>215000</c:v>
                </c:pt>
                <c:pt idx="156">
                  <c:v>650000</c:v>
                </c:pt>
                <c:pt idx="157">
                  <c:v>320000</c:v>
                </c:pt>
                <c:pt idx="158">
                  <c:v>247000</c:v>
                </c:pt>
                <c:pt idx="159">
                  <c:v>320000</c:v>
                </c:pt>
                <c:pt idx="160">
                  <c:v>255000</c:v>
                </c:pt>
                <c:pt idx="161">
                  <c:v>438000</c:v>
                </c:pt>
                <c:pt idx="162">
                  <c:v>900000</c:v>
                </c:pt>
                <c:pt idx="163">
                  <c:v>441000</c:v>
                </c:pt>
                <c:pt idx="164">
                  <c:v>420000</c:v>
                </c:pt>
                <c:pt idx="165">
                  <c:v>370000</c:v>
                </c:pt>
                <c:pt idx="166">
                  <c:v>269950</c:v>
                </c:pt>
                <c:pt idx="167">
                  <c:v>807100</c:v>
                </c:pt>
                <c:pt idx="168">
                  <c:v>653000</c:v>
                </c:pt>
                <c:pt idx="169">
                  <c:v>371500</c:v>
                </c:pt>
                <c:pt idx="170">
                  <c:v>284000</c:v>
                </c:pt>
                <c:pt idx="171">
                  <c:v>272000</c:v>
                </c:pt>
                <c:pt idx="172">
                  <c:v>313000</c:v>
                </c:pt>
                <c:pt idx="173">
                  <c:v>917500</c:v>
                </c:pt>
                <c:pt idx="174">
                  <c:v>673000</c:v>
                </c:pt>
                <c:pt idx="175">
                  <c:v>425000</c:v>
                </c:pt>
                <c:pt idx="176">
                  <c:v>399950</c:v>
                </c:pt>
                <c:pt idx="177">
                  <c:v>385000</c:v>
                </c:pt>
                <c:pt idx="178">
                  <c:v>269950</c:v>
                </c:pt>
                <c:pt idx="179">
                  <c:v>330000</c:v>
                </c:pt>
                <c:pt idx="180">
                  <c:v>260000</c:v>
                </c:pt>
                <c:pt idx="181">
                  <c:v>470000</c:v>
                </c:pt>
                <c:pt idx="182">
                  <c:v>589000</c:v>
                </c:pt>
                <c:pt idx="183">
                  <c:v>163500</c:v>
                </c:pt>
                <c:pt idx="184">
                  <c:v>835000</c:v>
                </c:pt>
                <c:pt idx="185" formatCode="0.00E+00">
                  <c:v>1095000</c:v>
                </c:pt>
                <c:pt idx="186">
                  <c:v>269000</c:v>
                </c:pt>
                <c:pt idx="187">
                  <c:v>560000</c:v>
                </c:pt>
                <c:pt idx="188">
                  <c:v>615000</c:v>
                </c:pt>
                <c:pt idx="189">
                  <c:v>585188</c:v>
                </c:pt>
                <c:pt idx="190">
                  <c:v>305000</c:v>
                </c:pt>
                <c:pt idx="191">
                  <c:v>166950</c:v>
                </c:pt>
                <c:pt idx="192">
                  <c:v>799000</c:v>
                </c:pt>
                <c:pt idx="193">
                  <c:v>400000</c:v>
                </c:pt>
                <c:pt idx="194">
                  <c:v>230000</c:v>
                </c:pt>
                <c:pt idx="195">
                  <c:v>256883</c:v>
                </c:pt>
                <c:pt idx="196">
                  <c:v>423000</c:v>
                </c:pt>
                <c:pt idx="197">
                  <c:v>465000</c:v>
                </c:pt>
                <c:pt idx="198">
                  <c:v>440000</c:v>
                </c:pt>
                <c:pt idx="199">
                  <c:v>385000</c:v>
                </c:pt>
                <c:pt idx="200">
                  <c:v>210000</c:v>
                </c:pt>
                <c:pt idx="201">
                  <c:v>297000</c:v>
                </c:pt>
                <c:pt idx="202">
                  <c:v>470000</c:v>
                </c:pt>
                <c:pt idx="203">
                  <c:v>226500</c:v>
                </c:pt>
                <c:pt idx="204">
                  <c:v>274250</c:v>
                </c:pt>
                <c:pt idx="205">
                  <c:v>840000</c:v>
                </c:pt>
                <c:pt idx="206">
                  <c:v>677900</c:v>
                </c:pt>
                <c:pt idx="207">
                  <c:v>425000</c:v>
                </c:pt>
                <c:pt idx="208">
                  <c:v>180250</c:v>
                </c:pt>
                <c:pt idx="209">
                  <c:v>464000</c:v>
                </c:pt>
                <c:pt idx="210">
                  <c:v>320000</c:v>
                </c:pt>
                <c:pt idx="211">
                  <c:v>625504</c:v>
                </c:pt>
                <c:pt idx="212">
                  <c:v>592500</c:v>
                </c:pt>
                <c:pt idx="213">
                  <c:v>465000</c:v>
                </c:pt>
                <c:pt idx="214">
                  <c:v>477000</c:v>
                </c:pt>
                <c:pt idx="215">
                  <c:v>280000</c:v>
                </c:pt>
                <c:pt idx="216" formatCode="0.00E+00">
                  <c:v>1505000</c:v>
                </c:pt>
                <c:pt idx="217">
                  <c:v>445838</c:v>
                </c:pt>
                <c:pt idx="218" formatCode="0.00E+00">
                  <c:v>1072000</c:v>
                </c:pt>
                <c:pt idx="219">
                  <c:v>467000</c:v>
                </c:pt>
                <c:pt idx="220">
                  <c:v>686000</c:v>
                </c:pt>
                <c:pt idx="221">
                  <c:v>279950</c:v>
                </c:pt>
                <c:pt idx="222">
                  <c:v>527000</c:v>
                </c:pt>
                <c:pt idx="223">
                  <c:v>325000</c:v>
                </c:pt>
                <c:pt idx="224">
                  <c:v>328000</c:v>
                </c:pt>
                <c:pt idx="225">
                  <c:v>390000</c:v>
                </c:pt>
                <c:pt idx="226">
                  <c:v>479950</c:v>
                </c:pt>
                <c:pt idx="227">
                  <c:v>264950</c:v>
                </c:pt>
                <c:pt idx="228">
                  <c:v>235000</c:v>
                </c:pt>
                <c:pt idx="229">
                  <c:v>516500</c:v>
                </c:pt>
                <c:pt idx="230">
                  <c:v>655000</c:v>
                </c:pt>
                <c:pt idx="231">
                  <c:v>500000</c:v>
                </c:pt>
                <c:pt idx="232">
                  <c:v>315000</c:v>
                </c:pt>
                <c:pt idx="233">
                  <c:v>213000</c:v>
                </c:pt>
                <c:pt idx="234">
                  <c:v>475000</c:v>
                </c:pt>
                <c:pt idx="235" formatCode="0.00E+00">
                  <c:v>1025000</c:v>
                </c:pt>
                <c:pt idx="236">
                  <c:v>416000</c:v>
                </c:pt>
                <c:pt idx="237">
                  <c:v>410000</c:v>
                </c:pt>
                <c:pt idx="238">
                  <c:v>800000</c:v>
                </c:pt>
                <c:pt idx="239">
                  <c:v>472000</c:v>
                </c:pt>
                <c:pt idx="240">
                  <c:v>225000</c:v>
                </c:pt>
                <c:pt idx="241">
                  <c:v>210000</c:v>
                </c:pt>
                <c:pt idx="242">
                  <c:v>455000</c:v>
                </c:pt>
                <c:pt idx="243">
                  <c:v>225000</c:v>
                </c:pt>
                <c:pt idx="244">
                  <c:v>480000</c:v>
                </c:pt>
                <c:pt idx="245">
                  <c:v>363000</c:v>
                </c:pt>
                <c:pt idx="246" formatCode="0.00E+00">
                  <c:v>2400000</c:v>
                </c:pt>
                <c:pt idx="247">
                  <c:v>181000</c:v>
                </c:pt>
                <c:pt idx="248">
                  <c:v>250000</c:v>
                </c:pt>
                <c:pt idx="249">
                  <c:v>481000</c:v>
                </c:pt>
                <c:pt idx="250">
                  <c:v>260000</c:v>
                </c:pt>
                <c:pt idx="251">
                  <c:v>455000</c:v>
                </c:pt>
                <c:pt idx="252">
                  <c:v>415000</c:v>
                </c:pt>
                <c:pt idx="253">
                  <c:v>349500</c:v>
                </c:pt>
                <c:pt idx="254">
                  <c:v>245000</c:v>
                </c:pt>
                <c:pt idx="255">
                  <c:v>592500</c:v>
                </c:pt>
                <c:pt idx="256">
                  <c:v>385000</c:v>
                </c:pt>
                <c:pt idx="257">
                  <c:v>315000</c:v>
                </c:pt>
                <c:pt idx="258">
                  <c:v>255000</c:v>
                </c:pt>
                <c:pt idx="259">
                  <c:v>693000</c:v>
                </c:pt>
                <c:pt idx="260">
                  <c:v>780000</c:v>
                </c:pt>
                <c:pt idx="261">
                  <c:v>237000</c:v>
                </c:pt>
                <c:pt idx="262">
                  <c:v>525000</c:v>
                </c:pt>
                <c:pt idx="263">
                  <c:v>425000</c:v>
                </c:pt>
                <c:pt idx="264">
                  <c:v>369900</c:v>
                </c:pt>
                <c:pt idx="265">
                  <c:v>290000</c:v>
                </c:pt>
                <c:pt idx="266">
                  <c:v>285000</c:v>
                </c:pt>
                <c:pt idx="267">
                  <c:v>415000</c:v>
                </c:pt>
                <c:pt idx="268">
                  <c:v>272500</c:v>
                </c:pt>
                <c:pt idx="269" formatCode="0.00E+00">
                  <c:v>2900000</c:v>
                </c:pt>
                <c:pt idx="270" formatCode="0.00E+00">
                  <c:v>1365000</c:v>
                </c:pt>
                <c:pt idx="271">
                  <c:v>436000</c:v>
                </c:pt>
                <c:pt idx="272">
                  <c:v>210000</c:v>
                </c:pt>
                <c:pt idx="273">
                  <c:v>236000</c:v>
                </c:pt>
                <c:pt idx="274">
                  <c:v>331000</c:v>
                </c:pt>
                <c:pt idx="275">
                  <c:v>365000</c:v>
                </c:pt>
                <c:pt idx="276">
                  <c:v>450000</c:v>
                </c:pt>
                <c:pt idx="277">
                  <c:v>770000</c:v>
                </c:pt>
                <c:pt idx="278">
                  <c:v>455000</c:v>
                </c:pt>
                <c:pt idx="279">
                  <c:v>405000</c:v>
                </c:pt>
                <c:pt idx="280">
                  <c:v>304900</c:v>
                </c:pt>
                <c:pt idx="281">
                  <c:v>170000</c:v>
                </c:pt>
                <c:pt idx="282" formatCode="0.00E+00">
                  <c:v>2050000</c:v>
                </c:pt>
                <c:pt idx="283">
                  <c:v>780000</c:v>
                </c:pt>
                <c:pt idx="284">
                  <c:v>330000</c:v>
                </c:pt>
                <c:pt idx="285">
                  <c:v>370000</c:v>
                </c:pt>
                <c:pt idx="286">
                  <c:v>467000</c:v>
                </c:pt>
                <c:pt idx="287">
                  <c:v>405000</c:v>
                </c:pt>
                <c:pt idx="288">
                  <c:v>675000</c:v>
                </c:pt>
                <c:pt idx="289">
                  <c:v>500000</c:v>
                </c:pt>
                <c:pt idx="290">
                  <c:v>389999</c:v>
                </c:pt>
                <c:pt idx="291">
                  <c:v>630000</c:v>
                </c:pt>
                <c:pt idx="292">
                  <c:v>360000</c:v>
                </c:pt>
                <c:pt idx="293">
                  <c:v>580000</c:v>
                </c:pt>
                <c:pt idx="294">
                  <c:v>550000</c:v>
                </c:pt>
                <c:pt idx="295">
                  <c:v>879000</c:v>
                </c:pt>
                <c:pt idx="296">
                  <c:v>265000</c:v>
                </c:pt>
                <c:pt idx="297">
                  <c:v>446500</c:v>
                </c:pt>
                <c:pt idx="298">
                  <c:v>404000</c:v>
                </c:pt>
                <c:pt idx="299">
                  <c:v>267500</c:v>
                </c:pt>
                <c:pt idx="300" formatCode="0.00E+00">
                  <c:v>3075000</c:v>
                </c:pt>
                <c:pt idx="301">
                  <c:v>335000</c:v>
                </c:pt>
                <c:pt idx="302">
                  <c:v>576000</c:v>
                </c:pt>
                <c:pt idx="303">
                  <c:v>208633</c:v>
                </c:pt>
                <c:pt idx="304">
                  <c:v>315000</c:v>
                </c:pt>
                <c:pt idx="305">
                  <c:v>725000</c:v>
                </c:pt>
                <c:pt idx="306">
                  <c:v>550000</c:v>
                </c:pt>
                <c:pt idx="307">
                  <c:v>610750</c:v>
                </c:pt>
                <c:pt idx="308">
                  <c:v>550700</c:v>
                </c:pt>
                <c:pt idx="309">
                  <c:v>665000</c:v>
                </c:pt>
                <c:pt idx="310">
                  <c:v>834000</c:v>
                </c:pt>
                <c:pt idx="311">
                  <c:v>201000</c:v>
                </c:pt>
                <c:pt idx="312" formatCode="0.00E+00">
                  <c:v>2384000</c:v>
                </c:pt>
                <c:pt idx="313" formatCode="0.00E+00">
                  <c:v>1384000</c:v>
                </c:pt>
                <c:pt idx="314" formatCode="0.00E+00">
                  <c:v>1400000</c:v>
                </c:pt>
                <c:pt idx="315">
                  <c:v>305000</c:v>
                </c:pt>
                <c:pt idx="316">
                  <c:v>487000</c:v>
                </c:pt>
                <c:pt idx="317">
                  <c:v>390000</c:v>
                </c:pt>
                <c:pt idx="318">
                  <c:v>548000</c:v>
                </c:pt>
                <c:pt idx="319">
                  <c:v>268750</c:v>
                </c:pt>
                <c:pt idx="320">
                  <c:v>819900</c:v>
                </c:pt>
                <c:pt idx="321">
                  <c:v>520000</c:v>
                </c:pt>
                <c:pt idx="322">
                  <c:v>230000</c:v>
                </c:pt>
                <c:pt idx="323">
                  <c:v>240000</c:v>
                </c:pt>
                <c:pt idx="324">
                  <c:v>232000</c:v>
                </c:pt>
                <c:pt idx="325">
                  <c:v>240500</c:v>
                </c:pt>
                <c:pt idx="326">
                  <c:v>274975</c:v>
                </c:pt>
                <c:pt idx="327">
                  <c:v>740000</c:v>
                </c:pt>
                <c:pt idx="328">
                  <c:v>186375</c:v>
                </c:pt>
                <c:pt idx="329">
                  <c:v>790000</c:v>
                </c:pt>
                <c:pt idx="330">
                  <c:v>880000</c:v>
                </c:pt>
                <c:pt idx="331">
                  <c:v>279000</c:v>
                </c:pt>
                <c:pt idx="332">
                  <c:v>295000</c:v>
                </c:pt>
                <c:pt idx="333">
                  <c:v>640000</c:v>
                </c:pt>
                <c:pt idx="334">
                  <c:v>940000</c:v>
                </c:pt>
                <c:pt idx="335">
                  <c:v>260000</c:v>
                </c:pt>
                <c:pt idx="336">
                  <c:v>559900</c:v>
                </c:pt>
                <c:pt idx="337">
                  <c:v>791500</c:v>
                </c:pt>
                <c:pt idx="338">
                  <c:v>265000</c:v>
                </c:pt>
                <c:pt idx="339">
                  <c:v>245000</c:v>
                </c:pt>
                <c:pt idx="340">
                  <c:v>485000</c:v>
                </c:pt>
                <c:pt idx="341">
                  <c:v>684000</c:v>
                </c:pt>
                <c:pt idx="342">
                  <c:v>425000</c:v>
                </c:pt>
                <c:pt idx="343">
                  <c:v>309600</c:v>
                </c:pt>
                <c:pt idx="344">
                  <c:v>552250</c:v>
                </c:pt>
                <c:pt idx="345">
                  <c:v>165000</c:v>
                </c:pt>
                <c:pt idx="346">
                  <c:v>239900</c:v>
                </c:pt>
                <c:pt idx="347">
                  <c:v>320000</c:v>
                </c:pt>
                <c:pt idx="348">
                  <c:v>206600</c:v>
                </c:pt>
                <c:pt idx="349">
                  <c:v>387000</c:v>
                </c:pt>
                <c:pt idx="350">
                  <c:v>299000</c:v>
                </c:pt>
                <c:pt idx="351">
                  <c:v>855000</c:v>
                </c:pt>
                <c:pt idx="352">
                  <c:v>315000</c:v>
                </c:pt>
                <c:pt idx="353">
                  <c:v>437500</c:v>
                </c:pt>
                <c:pt idx="354">
                  <c:v>252000</c:v>
                </c:pt>
                <c:pt idx="355">
                  <c:v>375000</c:v>
                </c:pt>
                <c:pt idx="356">
                  <c:v>300000</c:v>
                </c:pt>
                <c:pt idx="357">
                  <c:v>420000</c:v>
                </c:pt>
                <c:pt idx="358">
                  <c:v>900000</c:v>
                </c:pt>
                <c:pt idx="359">
                  <c:v>679900</c:v>
                </c:pt>
                <c:pt idx="360">
                  <c:v>463000</c:v>
                </c:pt>
                <c:pt idx="361">
                  <c:v>380000</c:v>
                </c:pt>
                <c:pt idx="362">
                  <c:v>329500</c:v>
                </c:pt>
                <c:pt idx="363">
                  <c:v>604950</c:v>
                </c:pt>
                <c:pt idx="364">
                  <c:v>795000</c:v>
                </c:pt>
                <c:pt idx="365">
                  <c:v>465000</c:v>
                </c:pt>
                <c:pt idx="366">
                  <c:v>673000</c:v>
                </c:pt>
                <c:pt idx="367">
                  <c:v>810000</c:v>
                </c:pt>
                <c:pt idx="368">
                  <c:v>785000</c:v>
                </c:pt>
                <c:pt idx="369">
                  <c:v>338000</c:v>
                </c:pt>
                <c:pt idx="370">
                  <c:v>280000</c:v>
                </c:pt>
                <c:pt idx="371">
                  <c:v>315000</c:v>
                </c:pt>
                <c:pt idx="372">
                  <c:v>530000</c:v>
                </c:pt>
                <c:pt idx="373">
                  <c:v>380000</c:v>
                </c:pt>
                <c:pt idx="374">
                  <c:v>297000</c:v>
                </c:pt>
                <c:pt idx="375">
                  <c:v>730000</c:v>
                </c:pt>
                <c:pt idx="376">
                  <c:v>450000</c:v>
                </c:pt>
                <c:pt idx="377">
                  <c:v>275000</c:v>
                </c:pt>
                <c:pt idx="378">
                  <c:v>595000</c:v>
                </c:pt>
                <c:pt idx="379">
                  <c:v>435000</c:v>
                </c:pt>
                <c:pt idx="380">
                  <c:v>270000</c:v>
                </c:pt>
                <c:pt idx="381">
                  <c:v>950000</c:v>
                </c:pt>
                <c:pt idx="382">
                  <c:v>389000</c:v>
                </c:pt>
                <c:pt idx="383">
                  <c:v>560000</c:v>
                </c:pt>
                <c:pt idx="384" formatCode="0.00E+00">
                  <c:v>1350000</c:v>
                </c:pt>
                <c:pt idx="385">
                  <c:v>799000</c:v>
                </c:pt>
                <c:pt idx="386">
                  <c:v>365500</c:v>
                </c:pt>
                <c:pt idx="387">
                  <c:v>252350</c:v>
                </c:pt>
                <c:pt idx="388">
                  <c:v>403950</c:v>
                </c:pt>
                <c:pt idx="389">
                  <c:v>385000</c:v>
                </c:pt>
                <c:pt idx="390">
                  <c:v>345000</c:v>
                </c:pt>
                <c:pt idx="391">
                  <c:v>490000</c:v>
                </c:pt>
                <c:pt idx="392">
                  <c:v>330000</c:v>
                </c:pt>
                <c:pt idx="393">
                  <c:v>927000</c:v>
                </c:pt>
                <c:pt idx="394" formatCode="0.00E+00">
                  <c:v>1118000</c:v>
                </c:pt>
                <c:pt idx="395">
                  <c:v>330000</c:v>
                </c:pt>
                <c:pt idx="396">
                  <c:v>530000</c:v>
                </c:pt>
                <c:pt idx="397">
                  <c:v>365000</c:v>
                </c:pt>
                <c:pt idx="398">
                  <c:v>378750</c:v>
                </c:pt>
                <c:pt idx="399">
                  <c:v>269900</c:v>
                </c:pt>
                <c:pt idx="400">
                  <c:v>557000</c:v>
                </c:pt>
                <c:pt idx="401">
                  <c:v>360000</c:v>
                </c:pt>
                <c:pt idx="402">
                  <c:v>352000</c:v>
                </c:pt>
                <c:pt idx="403">
                  <c:v>437000</c:v>
                </c:pt>
                <c:pt idx="404">
                  <c:v>322500</c:v>
                </c:pt>
                <c:pt idx="405">
                  <c:v>650000</c:v>
                </c:pt>
                <c:pt idx="406">
                  <c:v>450000</c:v>
                </c:pt>
                <c:pt idx="407">
                  <c:v>278500</c:v>
                </c:pt>
                <c:pt idx="408">
                  <c:v>364950</c:v>
                </c:pt>
                <c:pt idx="409">
                  <c:v>840000</c:v>
                </c:pt>
                <c:pt idx="410">
                  <c:v>268000</c:v>
                </c:pt>
                <c:pt idx="411">
                  <c:v>517534</c:v>
                </c:pt>
                <c:pt idx="412">
                  <c:v>632925</c:v>
                </c:pt>
                <c:pt idx="413">
                  <c:v>577500</c:v>
                </c:pt>
                <c:pt idx="414">
                  <c:v>339000</c:v>
                </c:pt>
                <c:pt idx="415">
                  <c:v>570000</c:v>
                </c:pt>
                <c:pt idx="416">
                  <c:v>563500</c:v>
                </c:pt>
                <c:pt idx="417">
                  <c:v>423000</c:v>
                </c:pt>
                <c:pt idx="418">
                  <c:v>355000</c:v>
                </c:pt>
                <c:pt idx="419" formatCode="0.00E+00">
                  <c:v>1550000</c:v>
                </c:pt>
                <c:pt idx="420">
                  <c:v>482000</c:v>
                </c:pt>
                <c:pt idx="421">
                  <c:v>625000</c:v>
                </c:pt>
                <c:pt idx="422">
                  <c:v>538000</c:v>
                </c:pt>
                <c:pt idx="423">
                  <c:v>380000</c:v>
                </c:pt>
                <c:pt idx="424">
                  <c:v>375000</c:v>
                </c:pt>
                <c:pt idx="425">
                  <c:v>245000</c:v>
                </c:pt>
                <c:pt idx="426">
                  <c:v>310000</c:v>
                </c:pt>
                <c:pt idx="427" formatCode="0.00E+00">
                  <c:v>1300000</c:v>
                </c:pt>
                <c:pt idx="428">
                  <c:v>397000</c:v>
                </c:pt>
                <c:pt idx="429">
                  <c:v>365000</c:v>
                </c:pt>
                <c:pt idx="430">
                  <c:v>328500</c:v>
                </c:pt>
                <c:pt idx="431">
                  <c:v>988000</c:v>
                </c:pt>
                <c:pt idx="432" formatCode="0.00E+00">
                  <c:v>1000000</c:v>
                </c:pt>
                <c:pt idx="433">
                  <c:v>237000</c:v>
                </c:pt>
                <c:pt idx="434">
                  <c:v>525000</c:v>
                </c:pt>
                <c:pt idx="435">
                  <c:v>749000</c:v>
                </c:pt>
                <c:pt idx="436">
                  <c:v>722500</c:v>
                </c:pt>
                <c:pt idx="437">
                  <c:v>843000</c:v>
                </c:pt>
                <c:pt idx="438">
                  <c:v>438000</c:v>
                </c:pt>
                <c:pt idx="439">
                  <c:v>578000</c:v>
                </c:pt>
                <c:pt idx="440">
                  <c:v>227950</c:v>
                </c:pt>
                <c:pt idx="441">
                  <c:v>196000</c:v>
                </c:pt>
                <c:pt idx="442">
                  <c:v>641000</c:v>
                </c:pt>
                <c:pt idx="443">
                  <c:v>350000</c:v>
                </c:pt>
                <c:pt idx="444">
                  <c:v>205000</c:v>
                </c:pt>
                <c:pt idx="445">
                  <c:v>400000</c:v>
                </c:pt>
                <c:pt idx="446" formatCode="0.00E+00">
                  <c:v>1030000</c:v>
                </c:pt>
                <c:pt idx="447">
                  <c:v>505000</c:v>
                </c:pt>
                <c:pt idx="448">
                  <c:v>475000</c:v>
                </c:pt>
                <c:pt idx="449">
                  <c:v>520000</c:v>
                </c:pt>
                <c:pt idx="450" formatCode="0.00E+00">
                  <c:v>1450000</c:v>
                </c:pt>
                <c:pt idx="451">
                  <c:v>333500</c:v>
                </c:pt>
                <c:pt idx="452">
                  <c:v>232000</c:v>
                </c:pt>
                <c:pt idx="453">
                  <c:v>691100</c:v>
                </c:pt>
                <c:pt idx="454">
                  <c:v>811000</c:v>
                </c:pt>
                <c:pt idx="455">
                  <c:v>551000</c:v>
                </c:pt>
                <c:pt idx="456">
                  <c:v>496500</c:v>
                </c:pt>
                <c:pt idx="457">
                  <c:v>705000</c:v>
                </c:pt>
                <c:pt idx="458">
                  <c:v>578000</c:v>
                </c:pt>
                <c:pt idx="459">
                  <c:v>255000</c:v>
                </c:pt>
                <c:pt idx="460" formatCode="0.00E+00">
                  <c:v>1050000</c:v>
                </c:pt>
                <c:pt idx="461">
                  <c:v>348000</c:v>
                </c:pt>
                <c:pt idx="462">
                  <c:v>230000</c:v>
                </c:pt>
                <c:pt idx="463">
                  <c:v>359500</c:v>
                </c:pt>
                <c:pt idx="464">
                  <c:v>330000</c:v>
                </c:pt>
                <c:pt idx="465">
                  <c:v>80000</c:v>
                </c:pt>
                <c:pt idx="466">
                  <c:v>465000</c:v>
                </c:pt>
                <c:pt idx="467">
                  <c:v>325000</c:v>
                </c:pt>
                <c:pt idx="468">
                  <c:v>340500</c:v>
                </c:pt>
                <c:pt idx="469">
                  <c:v>342500</c:v>
                </c:pt>
                <c:pt idx="470">
                  <c:v>290900</c:v>
                </c:pt>
                <c:pt idx="471">
                  <c:v>868700</c:v>
                </c:pt>
                <c:pt idx="472" formatCode="0.00E+00">
                  <c:v>1199000</c:v>
                </c:pt>
                <c:pt idx="473" formatCode="0.00E+00">
                  <c:v>1150000</c:v>
                </c:pt>
                <c:pt idx="474">
                  <c:v>859900</c:v>
                </c:pt>
                <c:pt idx="475">
                  <c:v>520000</c:v>
                </c:pt>
                <c:pt idx="476">
                  <c:v>460000</c:v>
                </c:pt>
                <c:pt idx="477">
                  <c:v>438924</c:v>
                </c:pt>
                <c:pt idx="478">
                  <c:v>315000</c:v>
                </c:pt>
                <c:pt idx="479">
                  <c:v>590000</c:v>
                </c:pt>
                <c:pt idx="480">
                  <c:v>378500</c:v>
                </c:pt>
                <c:pt idx="481">
                  <c:v>328500</c:v>
                </c:pt>
                <c:pt idx="482">
                  <c:v>849950</c:v>
                </c:pt>
                <c:pt idx="483">
                  <c:v>525000</c:v>
                </c:pt>
                <c:pt idx="484" formatCode="0.00E+00">
                  <c:v>1385000</c:v>
                </c:pt>
                <c:pt idx="485">
                  <c:v>295000</c:v>
                </c:pt>
                <c:pt idx="486" formatCode="0.00E+00">
                  <c:v>1067000</c:v>
                </c:pt>
                <c:pt idx="487">
                  <c:v>207950</c:v>
                </c:pt>
                <c:pt idx="488">
                  <c:v>699900</c:v>
                </c:pt>
                <c:pt idx="489" formatCode="0.00E+00">
                  <c:v>1280000</c:v>
                </c:pt>
                <c:pt idx="490">
                  <c:v>452000</c:v>
                </c:pt>
                <c:pt idx="491">
                  <c:v>370000</c:v>
                </c:pt>
                <c:pt idx="492">
                  <c:v>232000</c:v>
                </c:pt>
                <c:pt idx="493">
                  <c:v>669950</c:v>
                </c:pt>
                <c:pt idx="494">
                  <c:v>397500</c:v>
                </c:pt>
                <c:pt idx="495">
                  <c:v>490000</c:v>
                </c:pt>
                <c:pt idx="496">
                  <c:v>725000</c:v>
                </c:pt>
                <c:pt idx="497">
                  <c:v>299000</c:v>
                </c:pt>
                <c:pt idx="498">
                  <c:v>625000</c:v>
                </c:pt>
                <c:pt idx="499">
                  <c:v>437500</c:v>
                </c:pt>
                <c:pt idx="500">
                  <c:v>650000</c:v>
                </c:pt>
                <c:pt idx="501">
                  <c:v>475000</c:v>
                </c:pt>
                <c:pt idx="502">
                  <c:v>342000</c:v>
                </c:pt>
                <c:pt idx="503" formatCode="0.00E+00">
                  <c:v>1197350</c:v>
                </c:pt>
                <c:pt idx="504">
                  <c:v>280000</c:v>
                </c:pt>
                <c:pt idx="505">
                  <c:v>240000</c:v>
                </c:pt>
                <c:pt idx="506">
                  <c:v>529000</c:v>
                </c:pt>
                <c:pt idx="507">
                  <c:v>442000</c:v>
                </c:pt>
                <c:pt idx="508">
                  <c:v>615000</c:v>
                </c:pt>
                <c:pt idx="509" formatCode="0.00E+00">
                  <c:v>1485000</c:v>
                </c:pt>
                <c:pt idx="510">
                  <c:v>585000</c:v>
                </c:pt>
                <c:pt idx="511">
                  <c:v>480000</c:v>
                </c:pt>
                <c:pt idx="512" formatCode="0.00E+00">
                  <c:v>1095000</c:v>
                </c:pt>
                <c:pt idx="513">
                  <c:v>290000</c:v>
                </c:pt>
                <c:pt idx="514">
                  <c:v>615000</c:v>
                </c:pt>
                <c:pt idx="515">
                  <c:v>300000</c:v>
                </c:pt>
                <c:pt idx="516">
                  <c:v>308000</c:v>
                </c:pt>
                <c:pt idx="517">
                  <c:v>750000</c:v>
                </c:pt>
                <c:pt idx="518" formatCode="0.00E+00">
                  <c:v>2250000</c:v>
                </c:pt>
                <c:pt idx="519">
                  <c:v>890000</c:v>
                </c:pt>
                <c:pt idx="520">
                  <c:v>288000</c:v>
                </c:pt>
                <c:pt idx="521">
                  <c:v>190000</c:v>
                </c:pt>
                <c:pt idx="522">
                  <c:v>515000</c:v>
                </c:pt>
                <c:pt idx="523">
                  <c:v>235000</c:v>
                </c:pt>
                <c:pt idx="524">
                  <c:v>275000</c:v>
                </c:pt>
                <c:pt idx="525">
                  <c:v>727500</c:v>
                </c:pt>
                <c:pt idx="526">
                  <c:v>650000</c:v>
                </c:pt>
                <c:pt idx="527" formatCode="0.00E+00">
                  <c:v>1600000</c:v>
                </c:pt>
                <c:pt idx="528">
                  <c:v>365000</c:v>
                </c:pt>
                <c:pt idx="529">
                  <c:v>662000</c:v>
                </c:pt>
                <c:pt idx="530">
                  <c:v>270500</c:v>
                </c:pt>
                <c:pt idx="531">
                  <c:v>200000</c:v>
                </c:pt>
                <c:pt idx="532">
                  <c:v>970000</c:v>
                </c:pt>
                <c:pt idx="533">
                  <c:v>160000</c:v>
                </c:pt>
                <c:pt idx="534">
                  <c:v>204000</c:v>
                </c:pt>
                <c:pt idx="535">
                  <c:v>358000</c:v>
                </c:pt>
                <c:pt idx="536">
                  <c:v>452000</c:v>
                </c:pt>
                <c:pt idx="537">
                  <c:v>595000</c:v>
                </c:pt>
                <c:pt idx="538">
                  <c:v>249000</c:v>
                </c:pt>
                <c:pt idx="539">
                  <c:v>346900</c:v>
                </c:pt>
                <c:pt idx="540" formatCode="0.00E+00">
                  <c:v>2125000</c:v>
                </c:pt>
                <c:pt idx="541">
                  <c:v>280000</c:v>
                </c:pt>
                <c:pt idx="542">
                  <c:v>318888</c:v>
                </c:pt>
                <c:pt idx="543">
                  <c:v>530000</c:v>
                </c:pt>
                <c:pt idx="544">
                  <c:v>375000</c:v>
                </c:pt>
                <c:pt idx="545">
                  <c:v>910000</c:v>
                </c:pt>
                <c:pt idx="546">
                  <c:v>782000</c:v>
                </c:pt>
                <c:pt idx="547">
                  <c:v>259950</c:v>
                </c:pt>
                <c:pt idx="548">
                  <c:v>315000</c:v>
                </c:pt>
                <c:pt idx="549">
                  <c:v>215000</c:v>
                </c:pt>
                <c:pt idx="550">
                  <c:v>705000</c:v>
                </c:pt>
                <c:pt idx="551" formatCode="0.00E+00">
                  <c:v>1450000</c:v>
                </c:pt>
                <c:pt idx="552">
                  <c:v>451000</c:v>
                </c:pt>
                <c:pt idx="553">
                  <c:v>261000</c:v>
                </c:pt>
                <c:pt idx="554">
                  <c:v>396000</c:v>
                </c:pt>
                <c:pt idx="555">
                  <c:v>725000</c:v>
                </c:pt>
                <c:pt idx="556" formatCode="0.00E+00">
                  <c:v>1950000</c:v>
                </c:pt>
                <c:pt idx="557">
                  <c:v>238000</c:v>
                </c:pt>
                <c:pt idx="558">
                  <c:v>750000</c:v>
                </c:pt>
                <c:pt idx="559">
                  <c:v>331500</c:v>
                </c:pt>
                <c:pt idx="560">
                  <c:v>460000</c:v>
                </c:pt>
                <c:pt idx="561">
                  <c:v>404950</c:v>
                </c:pt>
                <c:pt idx="562">
                  <c:v>880000</c:v>
                </c:pt>
                <c:pt idx="563">
                  <c:v>863000</c:v>
                </c:pt>
                <c:pt idx="564">
                  <c:v>638700</c:v>
                </c:pt>
                <c:pt idx="565">
                  <c:v>435000</c:v>
                </c:pt>
                <c:pt idx="566">
                  <c:v>260000</c:v>
                </c:pt>
                <c:pt idx="567">
                  <c:v>671500</c:v>
                </c:pt>
                <c:pt idx="568">
                  <c:v>610000</c:v>
                </c:pt>
                <c:pt idx="569">
                  <c:v>405000</c:v>
                </c:pt>
                <c:pt idx="570">
                  <c:v>338900</c:v>
                </c:pt>
                <c:pt idx="571">
                  <c:v>720000</c:v>
                </c:pt>
                <c:pt idx="572">
                  <c:v>442000</c:v>
                </c:pt>
                <c:pt idx="573">
                  <c:v>650000</c:v>
                </c:pt>
                <c:pt idx="574">
                  <c:v>263500</c:v>
                </c:pt>
                <c:pt idx="575">
                  <c:v>300000</c:v>
                </c:pt>
                <c:pt idx="576">
                  <c:v>266000</c:v>
                </c:pt>
                <c:pt idx="577">
                  <c:v>930000</c:v>
                </c:pt>
                <c:pt idx="578">
                  <c:v>530000</c:v>
                </c:pt>
                <c:pt idx="579">
                  <c:v>180000</c:v>
                </c:pt>
                <c:pt idx="580">
                  <c:v>619000</c:v>
                </c:pt>
                <c:pt idx="581">
                  <c:v>264000</c:v>
                </c:pt>
                <c:pt idx="582">
                  <c:v>730000</c:v>
                </c:pt>
                <c:pt idx="583">
                  <c:v>439000</c:v>
                </c:pt>
                <c:pt idx="584">
                  <c:v>268500</c:v>
                </c:pt>
                <c:pt idx="585">
                  <c:v>330000</c:v>
                </c:pt>
                <c:pt idx="586">
                  <c:v>640000</c:v>
                </c:pt>
                <c:pt idx="587">
                  <c:v>900000</c:v>
                </c:pt>
                <c:pt idx="588">
                  <c:v>370000</c:v>
                </c:pt>
                <c:pt idx="589">
                  <c:v>685000</c:v>
                </c:pt>
                <c:pt idx="590">
                  <c:v>505000</c:v>
                </c:pt>
                <c:pt idx="591">
                  <c:v>265000</c:v>
                </c:pt>
                <c:pt idx="592">
                  <c:v>290000</c:v>
                </c:pt>
                <c:pt idx="593">
                  <c:v>296000</c:v>
                </c:pt>
                <c:pt idx="594">
                  <c:v>360000</c:v>
                </c:pt>
                <c:pt idx="595">
                  <c:v>240500</c:v>
                </c:pt>
                <c:pt idx="596">
                  <c:v>372500</c:v>
                </c:pt>
                <c:pt idx="597">
                  <c:v>595000</c:v>
                </c:pt>
                <c:pt idx="598">
                  <c:v>515000</c:v>
                </c:pt>
                <c:pt idx="599" formatCode="0.00E+00">
                  <c:v>1220000</c:v>
                </c:pt>
                <c:pt idx="600">
                  <c:v>507000</c:v>
                </c:pt>
                <c:pt idx="601">
                  <c:v>399950</c:v>
                </c:pt>
                <c:pt idx="602">
                  <c:v>185000</c:v>
                </c:pt>
                <c:pt idx="603">
                  <c:v>460000</c:v>
                </c:pt>
                <c:pt idx="604">
                  <c:v>435500</c:v>
                </c:pt>
                <c:pt idx="605">
                  <c:v>469000</c:v>
                </c:pt>
                <c:pt idx="606">
                  <c:v>531000</c:v>
                </c:pt>
                <c:pt idx="607">
                  <c:v>443500</c:v>
                </c:pt>
                <c:pt idx="608">
                  <c:v>223000</c:v>
                </c:pt>
                <c:pt idx="609">
                  <c:v>590000</c:v>
                </c:pt>
                <c:pt idx="610">
                  <c:v>340000</c:v>
                </c:pt>
                <c:pt idx="611">
                  <c:v>650000</c:v>
                </c:pt>
                <c:pt idx="612">
                  <c:v>533600</c:v>
                </c:pt>
                <c:pt idx="613">
                  <c:v>695000</c:v>
                </c:pt>
                <c:pt idx="614">
                  <c:v>242000</c:v>
                </c:pt>
                <c:pt idx="615">
                  <c:v>425000</c:v>
                </c:pt>
                <c:pt idx="616">
                  <c:v>525000</c:v>
                </c:pt>
                <c:pt idx="617">
                  <c:v>485000</c:v>
                </c:pt>
                <c:pt idx="618">
                  <c:v>175000</c:v>
                </c:pt>
                <c:pt idx="619">
                  <c:v>210000</c:v>
                </c:pt>
                <c:pt idx="620">
                  <c:v>260000</c:v>
                </c:pt>
                <c:pt idx="621">
                  <c:v>577000</c:v>
                </c:pt>
                <c:pt idx="622">
                  <c:v>200000</c:v>
                </c:pt>
                <c:pt idx="623">
                  <c:v>605000</c:v>
                </c:pt>
                <c:pt idx="624">
                  <c:v>325000</c:v>
                </c:pt>
                <c:pt idx="625">
                  <c:v>289500</c:v>
                </c:pt>
                <c:pt idx="626">
                  <c:v>559950</c:v>
                </c:pt>
                <c:pt idx="627" formatCode="0.00E+00">
                  <c:v>1042500</c:v>
                </c:pt>
                <c:pt idx="628">
                  <c:v>543500</c:v>
                </c:pt>
                <c:pt idx="629">
                  <c:v>480000</c:v>
                </c:pt>
                <c:pt idx="630">
                  <c:v>218000</c:v>
                </c:pt>
                <c:pt idx="631">
                  <c:v>565000</c:v>
                </c:pt>
                <c:pt idx="632">
                  <c:v>426700</c:v>
                </c:pt>
                <c:pt idx="633">
                  <c:v>650000</c:v>
                </c:pt>
                <c:pt idx="634">
                  <c:v>542000</c:v>
                </c:pt>
                <c:pt idx="635">
                  <c:v>415000</c:v>
                </c:pt>
                <c:pt idx="636">
                  <c:v>214000</c:v>
                </c:pt>
                <c:pt idx="637">
                  <c:v>245000</c:v>
                </c:pt>
                <c:pt idx="638">
                  <c:v>314500</c:v>
                </c:pt>
                <c:pt idx="639" formatCode="0.00E+00">
                  <c:v>1120000</c:v>
                </c:pt>
                <c:pt idx="640">
                  <c:v>378000</c:v>
                </c:pt>
                <c:pt idx="641">
                  <c:v>305000</c:v>
                </c:pt>
                <c:pt idx="642">
                  <c:v>595000</c:v>
                </c:pt>
                <c:pt idx="643">
                  <c:v>729500</c:v>
                </c:pt>
                <c:pt idx="644">
                  <c:v>430000</c:v>
                </c:pt>
                <c:pt idx="645">
                  <c:v>240000</c:v>
                </c:pt>
                <c:pt idx="646">
                  <c:v>545000</c:v>
                </c:pt>
                <c:pt idx="647">
                  <c:v>530000</c:v>
                </c:pt>
                <c:pt idx="648">
                  <c:v>157000</c:v>
                </c:pt>
                <c:pt idx="649">
                  <c:v>425000</c:v>
                </c:pt>
                <c:pt idx="650">
                  <c:v>220000</c:v>
                </c:pt>
                <c:pt idx="651">
                  <c:v>521000</c:v>
                </c:pt>
                <c:pt idx="652">
                  <c:v>325000</c:v>
                </c:pt>
                <c:pt idx="653">
                  <c:v>597500</c:v>
                </c:pt>
                <c:pt idx="654">
                  <c:v>337000</c:v>
                </c:pt>
                <c:pt idx="655" formatCode="0.00E+00">
                  <c:v>1000000</c:v>
                </c:pt>
                <c:pt idx="656" formatCode="0.00E+00">
                  <c:v>3070000</c:v>
                </c:pt>
                <c:pt idx="657">
                  <c:v>495000</c:v>
                </c:pt>
                <c:pt idx="658">
                  <c:v>748000</c:v>
                </c:pt>
                <c:pt idx="659">
                  <c:v>888000</c:v>
                </c:pt>
                <c:pt idx="660">
                  <c:v>269900</c:v>
                </c:pt>
                <c:pt idx="661">
                  <c:v>496500</c:v>
                </c:pt>
                <c:pt idx="662">
                  <c:v>475000</c:v>
                </c:pt>
                <c:pt idx="663">
                  <c:v>312000</c:v>
                </c:pt>
                <c:pt idx="664">
                  <c:v>323000</c:v>
                </c:pt>
                <c:pt idx="665">
                  <c:v>331000</c:v>
                </c:pt>
                <c:pt idx="666">
                  <c:v>306000</c:v>
                </c:pt>
                <c:pt idx="667">
                  <c:v>655000</c:v>
                </c:pt>
                <c:pt idx="668">
                  <c:v>290000</c:v>
                </c:pt>
                <c:pt idx="669" formatCode="0.00E+00">
                  <c:v>1250000</c:v>
                </c:pt>
                <c:pt idx="670">
                  <c:v>460000</c:v>
                </c:pt>
                <c:pt idx="671">
                  <c:v>435000</c:v>
                </c:pt>
                <c:pt idx="672">
                  <c:v>664000</c:v>
                </c:pt>
                <c:pt idx="673">
                  <c:v>865000</c:v>
                </c:pt>
                <c:pt idx="674">
                  <c:v>385000</c:v>
                </c:pt>
                <c:pt idx="675">
                  <c:v>497000</c:v>
                </c:pt>
                <c:pt idx="676">
                  <c:v>280000</c:v>
                </c:pt>
                <c:pt idx="677">
                  <c:v>188000</c:v>
                </c:pt>
                <c:pt idx="678">
                  <c:v>478500</c:v>
                </c:pt>
                <c:pt idx="679" formatCode="0.00E+00">
                  <c:v>1145000</c:v>
                </c:pt>
                <c:pt idx="680">
                  <c:v>222000</c:v>
                </c:pt>
                <c:pt idx="681">
                  <c:v>799000</c:v>
                </c:pt>
                <c:pt idx="682">
                  <c:v>609900</c:v>
                </c:pt>
                <c:pt idx="683">
                  <c:v>413000</c:v>
                </c:pt>
                <c:pt idx="684">
                  <c:v>400000</c:v>
                </c:pt>
                <c:pt idx="685">
                  <c:v>802541</c:v>
                </c:pt>
                <c:pt idx="686">
                  <c:v>320000</c:v>
                </c:pt>
                <c:pt idx="687">
                  <c:v>507000</c:v>
                </c:pt>
                <c:pt idx="688">
                  <c:v>387500</c:v>
                </c:pt>
                <c:pt idx="689">
                  <c:v>396000</c:v>
                </c:pt>
                <c:pt idx="690">
                  <c:v>373000</c:v>
                </c:pt>
                <c:pt idx="691" formatCode="0.00E+00">
                  <c:v>1484900</c:v>
                </c:pt>
                <c:pt idx="692">
                  <c:v>359900</c:v>
                </c:pt>
                <c:pt idx="693">
                  <c:v>410000</c:v>
                </c:pt>
                <c:pt idx="694">
                  <c:v>690000</c:v>
                </c:pt>
                <c:pt idx="695">
                  <c:v>245000</c:v>
                </c:pt>
                <c:pt idx="696">
                  <c:v>700000</c:v>
                </c:pt>
                <c:pt idx="697">
                  <c:v>268000</c:v>
                </c:pt>
                <c:pt idx="698">
                  <c:v>225000</c:v>
                </c:pt>
                <c:pt idx="699">
                  <c:v>980000</c:v>
                </c:pt>
                <c:pt idx="700">
                  <c:v>795000</c:v>
                </c:pt>
                <c:pt idx="701">
                  <c:v>195000</c:v>
                </c:pt>
                <c:pt idx="702">
                  <c:v>480000</c:v>
                </c:pt>
                <c:pt idx="703">
                  <c:v>485000</c:v>
                </c:pt>
                <c:pt idx="704">
                  <c:v>130000</c:v>
                </c:pt>
                <c:pt idx="705">
                  <c:v>325000</c:v>
                </c:pt>
                <c:pt idx="706">
                  <c:v>440000</c:v>
                </c:pt>
                <c:pt idx="707">
                  <c:v>550000</c:v>
                </c:pt>
                <c:pt idx="708">
                  <c:v>310000</c:v>
                </c:pt>
                <c:pt idx="709">
                  <c:v>530000</c:v>
                </c:pt>
                <c:pt idx="710">
                  <c:v>390000</c:v>
                </c:pt>
                <c:pt idx="711">
                  <c:v>243000</c:v>
                </c:pt>
                <c:pt idx="712">
                  <c:v>639000</c:v>
                </c:pt>
                <c:pt idx="713">
                  <c:v>215000</c:v>
                </c:pt>
                <c:pt idx="714">
                  <c:v>405000</c:v>
                </c:pt>
                <c:pt idx="715">
                  <c:v>250000</c:v>
                </c:pt>
                <c:pt idx="716">
                  <c:v>405500</c:v>
                </c:pt>
                <c:pt idx="717">
                  <c:v>452000</c:v>
                </c:pt>
                <c:pt idx="718">
                  <c:v>730000</c:v>
                </c:pt>
                <c:pt idx="719">
                  <c:v>267000</c:v>
                </c:pt>
                <c:pt idx="720">
                  <c:v>289950</c:v>
                </c:pt>
                <c:pt idx="721">
                  <c:v>565000</c:v>
                </c:pt>
                <c:pt idx="722" formatCode="0.00E+00">
                  <c:v>1578000</c:v>
                </c:pt>
                <c:pt idx="723">
                  <c:v>636000</c:v>
                </c:pt>
                <c:pt idx="724">
                  <c:v>350000</c:v>
                </c:pt>
                <c:pt idx="725">
                  <c:v>320000</c:v>
                </c:pt>
                <c:pt idx="726">
                  <c:v>210000</c:v>
                </c:pt>
                <c:pt idx="727">
                  <c:v>245000</c:v>
                </c:pt>
                <c:pt idx="728">
                  <c:v>328000</c:v>
                </c:pt>
                <c:pt idx="729">
                  <c:v>985000</c:v>
                </c:pt>
                <c:pt idx="730">
                  <c:v>501000</c:v>
                </c:pt>
                <c:pt idx="731">
                  <c:v>315000</c:v>
                </c:pt>
                <c:pt idx="732">
                  <c:v>403000</c:v>
                </c:pt>
                <c:pt idx="733">
                  <c:v>550000</c:v>
                </c:pt>
                <c:pt idx="734">
                  <c:v>347500</c:v>
                </c:pt>
                <c:pt idx="735">
                  <c:v>365000</c:v>
                </c:pt>
                <c:pt idx="736">
                  <c:v>588000</c:v>
                </c:pt>
                <c:pt idx="737">
                  <c:v>605000</c:v>
                </c:pt>
                <c:pt idx="738" formatCode="0.00E+00">
                  <c:v>1300000</c:v>
                </c:pt>
                <c:pt idx="739">
                  <c:v>233000</c:v>
                </c:pt>
                <c:pt idx="740">
                  <c:v>360000</c:v>
                </c:pt>
                <c:pt idx="741">
                  <c:v>459000</c:v>
                </c:pt>
                <c:pt idx="742">
                  <c:v>740000</c:v>
                </c:pt>
                <c:pt idx="743">
                  <c:v>305000</c:v>
                </c:pt>
                <c:pt idx="744">
                  <c:v>395000</c:v>
                </c:pt>
                <c:pt idx="745">
                  <c:v>560000</c:v>
                </c:pt>
                <c:pt idx="746">
                  <c:v>650000</c:v>
                </c:pt>
                <c:pt idx="747">
                  <c:v>449950</c:v>
                </c:pt>
                <c:pt idx="748">
                  <c:v>517500</c:v>
                </c:pt>
                <c:pt idx="749">
                  <c:v>435000</c:v>
                </c:pt>
                <c:pt idx="750">
                  <c:v>329999</c:v>
                </c:pt>
                <c:pt idx="751">
                  <c:v>950000</c:v>
                </c:pt>
                <c:pt idx="752">
                  <c:v>447000</c:v>
                </c:pt>
                <c:pt idx="753">
                  <c:v>699800</c:v>
                </c:pt>
                <c:pt idx="754">
                  <c:v>850000</c:v>
                </c:pt>
                <c:pt idx="755">
                  <c:v>316500</c:v>
                </c:pt>
                <c:pt idx="756">
                  <c:v>942500</c:v>
                </c:pt>
                <c:pt idx="757" formatCode="0.00E+00">
                  <c:v>1310000</c:v>
                </c:pt>
                <c:pt idx="758">
                  <c:v>856600</c:v>
                </c:pt>
                <c:pt idx="759">
                  <c:v>405600</c:v>
                </c:pt>
                <c:pt idx="760">
                  <c:v>565000</c:v>
                </c:pt>
                <c:pt idx="761">
                  <c:v>400000</c:v>
                </c:pt>
                <c:pt idx="762">
                  <c:v>330000</c:v>
                </c:pt>
                <c:pt idx="763">
                  <c:v>374950</c:v>
                </c:pt>
                <c:pt idx="764">
                  <c:v>405300</c:v>
                </c:pt>
                <c:pt idx="765">
                  <c:v>560000</c:v>
                </c:pt>
                <c:pt idx="766">
                  <c:v>824000</c:v>
                </c:pt>
                <c:pt idx="767">
                  <c:v>260000</c:v>
                </c:pt>
                <c:pt idx="768">
                  <c:v>760000</c:v>
                </c:pt>
                <c:pt idx="769">
                  <c:v>405000</c:v>
                </c:pt>
                <c:pt idx="770">
                  <c:v>429900</c:v>
                </c:pt>
                <c:pt idx="771">
                  <c:v>341500</c:v>
                </c:pt>
                <c:pt idx="772">
                  <c:v>465250</c:v>
                </c:pt>
                <c:pt idx="773">
                  <c:v>450000</c:v>
                </c:pt>
                <c:pt idx="774">
                  <c:v>390000</c:v>
                </c:pt>
                <c:pt idx="775">
                  <c:v>420000</c:v>
                </c:pt>
                <c:pt idx="776">
                  <c:v>269950</c:v>
                </c:pt>
                <c:pt idx="777">
                  <c:v>493000</c:v>
                </c:pt>
                <c:pt idx="778">
                  <c:v>370000</c:v>
                </c:pt>
                <c:pt idx="779" formatCode="0.00E+00">
                  <c:v>2250000</c:v>
                </c:pt>
                <c:pt idx="780">
                  <c:v>305000</c:v>
                </c:pt>
                <c:pt idx="781">
                  <c:v>400000</c:v>
                </c:pt>
                <c:pt idx="782">
                  <c:v>320000</c:v>
                </c:pt>
                <c:pt idx="783">
                  <c:v>715000</c:v>
                </c:pt>
                <c:pt idx="784">
                  <c:v>650000</c:v>
                </c:pt>
                <c:pt idx="785">
                  <c:v>218000</c:v>
                </c:pt>
                <c:pt idx="786">
                  <c:v>500000</c:v>
                </c:pt>
                <c:pt idx="787">
                  <c:v>460000</c:v>
                </c:pt>
                <c:pt idx="788">
                  <c:v>232500</c:v>
                </c:pt>
                <c:pt idx="789">
                  <c:v>408200</c:v>
                </c:pt>
                <c:pt idx="790">
                  <c:v>522000</c:v>
                </c:pt>
                <c:pt idx="791">
                  <c:v>675000</c:v>
                </c:pt>
                <c:pt idx="792" formatCode="0.00E+00">
                  <c:v>1355000</c:v>
                </c:pt>
                <c:pt idx="793">
                  <c:v>249950</c:v>
                </c:pt>
                <c:pt idx="794">
                  <c:v>210000</c:v>
                </c:pt>
                <c:pt idx="795">
                  <c:v>429950</c:v>
                </c:pt>
                <c:pt idx="796">
                  <c:v>737500</c:v>
                </c:pt>
                <c:pt idx="797">
                  <c:v>710000</c:v>
                </c:pt>
                <c:pt idx="798">
                  <c:v>470000</c:v>
                </c:pt>
                <c:pt idx="799" formatCode="0.00E+00">
                  <c:v>1100000</c:v>
                </c:pt>
                <c:pt idx="800">
                  <c:v>650000</c:v>
                </c:pt>
                <c:pt idx="801" formatCode="0.00E+00">
                  <c:v>1216000</c:v>
                </c:pt>
                <c:pt idx="802">
                  <c:v>422120</c:v>
                </c:pt>
                <c:pt idx="803">
                  <c:v>625000</c:v>
                </c:pt>
                <c:pt idx="804">
                  <c:v>385200</c:v>
                </c:pt>
                <c:pt idx="805">
                  <c:v>500000</c:v>
                </c:pt>
                <c:pt idx="806">
                  <c:v>308000</c:v>
                </c:pt>
                <c:pt idx="807">
                  <c:v>565000</c:v>
                </c:pt>
                <c:pt idx="808">
                  <c:v>581000</c:v>
                </c:pt>
                <c:pt idx="809">
                  <c:v>361000</c:v>
                </c:pt>
                <c:pt idx="810">
                  <c:v>345000</c:v>
                </c:pt>
                <c:pt idx="811">
                  <c:v>419000</c:v>
                </c:pt>
                <c:pt idx="812">
                  <c:v>347000</c:v>
                </c:pt>
                <c:pt idx="813">
                  <c:v>625000</c:v>
                </c:pt>
                <c:pt idx="814" formatCode="0.00E+00">
                  <c:v>2400000</c:v>
                </c:pt>
                <c:pt idx="815">
                  <c:v>379000</c:v>
                </c:pt>
                <c:pt idx="816">
                  <c:v>310000</c:v>
                </c:pt>
                <c:pt idx="817">
                  <c:v>250000</c:v>
                </c:pt>
                <c:pt idx="818">
                  <c:v>682000</c:v>
                </c:pt>
                <c:pt idx="819">
                  <c:v>246500</c:v>
                </c:pt>
                <c:pt idx="820">
                  <c:v>325000</c:v>
                </c:pt>
                <c:pt idx="821">
                  <c:v>310950</c:v>
                </c:pt>
                <c:pt idx="822" formatCode="0.00E+00">
                  <c:v>1100000</c:v>
                </c:pt>
                <c:pt idx="823">
                  <c:v>287500</c:v>
                </c:pt>
                <c:pt idx="824">
                  <c:v>431000</c:v>
                </c:pt>
                <c:pt idx="825">
                  <c:v>226000</c:v>
                </c:pt>
                <c:pt idx="826">
                  <c:v>825000</c:v>
                </c:pt>
                <c:pt idx="827">
                  <c:v>175000</c:v>
                </c:pt>
                <c:pt idx="828">
                  <c:v>465750</c:v>
                </c:pt>
                <c:pt idx="829">
                  <c:v>659000</c:v>
                </c:pt>
                <c:pt idx="830">
                  <c:v>595000</c:v>
                </c:pt>
                <c:pt idx="831">
                  <c:v>350000</c:v>
                </c:pt>
                <c:pt idx="832">
                  <c:v>270000</c:v>
                </c:pt>
                <c:pt idx="833">
                  <c:v>662500</c:v>
                </c:pt>
                <c:pt idx="834">
                  <c:v>249900</c:v>
                </c:pt>
                <c:pt idx="835">
                  <c:v>324500</c:v>
                </c:pt>
                <c:pt idx="836">
                  <c:v>430000</c:v>
                </c:pt>
                <c:pt idx="837">
                  <c:v>419950</c:v>
                </c:pt>
                <c:pt idx="838">
                  <c:v>285000</c:v>
                </c:pt>
                <c:pt idx="839">
                  <c:v>332000</c:v>
                </c:pt>
                <c:pt idx="840">
                  <c:v>282000</c:v>
                </c:pt>
                <c:pt idx="841">
                  <c:v>320000</c:v>
                </c:pt>
                <c:pt idx="842">
                  <c:v>428750</c:v>
                </c:pt>
                <c:pt idx="843">
                  <c:v>330000</c:v>
                </c:pt>
                <c:pt idx="844">
                  <c:v>456500</c:v>
                </c:pt>
                <c:pt idx="845">
                  <c:v>352000</c:v>
                </c:pt>
                <c:pt idx="846">
                  <c:v>664000</c:v>
                </c:pt>
                <c:pt idx="847">
                  <c:v>628000</c:v>
                </c:pt>
                <c:pt idx="848">
                  <c:v>512000</c:v>
                </c:pt>
                <c:pt idx="849">
                  <c:v>254000</c:v>
                </c:pt>
                <c:pt idx="850">
                  <c:v>535800</c:v>
                </c:pt>
                <c:pt idx="851">
                  <c:v>287653</c:v>
                </c:pt>
                <c:pt idx="852">
                  <c:v>438000</c:v>
                </c:pt>
                <c:pt idx="853">
                  <c:v>450000</c:v>
                </c:pt>
                <c:pt idx="854">
                  <c:v>327000</c:v>
                </c:pt>
                <c:pt idx="855">
                  <c:v>370500</c:v>
                </c:pt>
                <c:pt idx="856">
                  <c:v>265000</c:v>
                </c:pt>
                <c:pt idx="857">
                  <c:v>450000</c:v>
                </c:pt>
                <c:pt idx="858">
                  <c:v>425000</c:v>
                </c:pt>
                <c:pt idx="859">
                  <c:v>166600</c:v>
                </c:pt>
                <c:pt idx="860">
                  <c:v>245000</c:v>
                </c:pt>
                <c:pt idx="861">
                  <c:v>565000</c:v>
                </c:pt>
                <c:pt idx="862">
                  <c:v>539900</c:v>
                </c:pt>
                <c:pt idx="863">
                  <c:v>910000</c:v>
                </c:pt>
                <c:pt idx="864">
                  <c:v>280000</c:v>
                </c:pt>
                <c:pt idx="865">
                  <c:v>275000</c:v>
                </c:pt>
                <c:pt idx="866">
                  <c:v>467000</c:v>
                </c:pt>
                <c:pt idx="867">
                  <c:v>457500</c:v>
                </c:pt>
                <c:pt idx="868">
                  <c:v>381156</c:v>
                </c:pt>
                <c:pt idx="869">
                  <c:v>289999</c:v>
                </c:pt>
                <c:pt idx="870">
                  <c:v>642450</c:v>
                </c:pt>
                <c:pt idx="871">
                  <c:v>469950</c:v>
                </c:pt>
                <c:pt idx="872">
                  <c:v>795000</c:v>
                </c:pt>
                <c:pt idx="873">
                  <c:v>785000</c:v>
                </c:pt>
                <c:pt idx="874">
                  <c:v>860000</c:v>
                </c:pt>
                <c:pt idx="875" formatCode="0.00E+00">
                  <c:v>1095000</c:v>
                </c:pt>
                <c:pt idx="876">
                  <c:v>147500</c:v>
                </c:pt>
                <c:pt idx="877">
                  <c:v>390000</c:v>
                </c:pt>
                <c:pt idx="878">
                  <c:v>229000</c:v>
                </c:pt>
                <c:pt idx="879">
                  <c:v>185000</c:v>
                </c:pt>
                <c:pt idx="880">
                  <c:v>414900</c:v>
                </c:pt>
                <c:pt idx="881">
                  <c:v>200000</c:v>
                </c:pt>
                <c:pt idx="882">
                  <c:v>225000</c:v>
                </c:pt>
                <c:pt idx="883">
                  <c:v>720000</c:v>
                </c:pt>
                <c:pt idx="884">
                  <c:v>930000</c:v>
                </c:pt>
                <c:pt idx="885" formatCode="0.00E+00">
                  <c:v>1270000</c:v>
                </c:pt>
                <c:pt idx="886">
                  <c:v>700000</c:v>
                </c:pt>
                <c:pt idx="887">
                  <c:v>466000</c:v>
                </c:pt>
                <c:pt idx="888">
                  <c:v>374000</c:v>
                </c:pt>
                <c:pt idx="889">
                  <c:v>480000</c:v>
                </c:pt>
                <c:pt idx="890">
                  <c:v>740000</c:v>
                </c:pt>
                <c:pt idx="891" formatCode="0.00E+00">
                  <c:v>1010000</c:v>
                </c:pt>
                <c:pt idx="892">
                  <c:v>395000</c:v>
                </c:pt>
                <c:pt idx="893">
                  <c:v>340000</c:v>
                </c:pt>
                <c:pt idx="894">
                  <c:v>209000</c:v>
                </c:pt>
                <c:pt idx="895">
                  <c:v>431650</c:v>
                </c:pt>
                <c:pt idx="896">
                  <c:v>980000</c:v>
                </c:pt>
                <c:pt idx="897">
                  <c:v>660000</c:v>
                </c:pt>
                <c:pt idx="898">
                  <c:v>730000</c:v>
                </c:pt>
                <c:pt idx="899">
                  <c:v>291500</c:v>
                </c:pt>
                <c:pt idx="900">
                  <c:v>905000</c:v>
                </c:pt>
                <c:pt idx="901">
                  <c:v>800000</c:v>
                </c:pt>
                <c:pt idx="902">
                  <c:v>839900</c:v>
                </c:pt>
                <c:pt idx="903">
                  <c:v>200000</c:v>
                </c:pt>
                <c:pt idx="904">
                  <c:v>300000</c:v>
                </c:pt>
                <c:pt idx="905">
                  <c:v>530000</c:v>
                </c:pt>
                <c:pt idx="906">
                  <c:v>314950</c:v>
                </c:pt>
                <c:pt idx="907">
                  <c:v>255000</c:v>
                </c:pt>
                <c:pt idx="908">
                  <c:v>550000</c:v>
                </c:pt>
                <c:pt idx="909">
                  <c:v>435000</c:v>
                </c:pt>
                <c:pt idx="910">
                  <c:v>234000</c:v>
                </c:pt>
                <c:pt idx="911">
                  <c:v>615000</c:v>
                </c:pt>
                <c:pt idx="912">
                  <c:v>205000</c:v>
                </c:pt>
                <c:pt idx="913">
                  <c:v>384000</c:v>
                </c:pt>
                <c:pt idx="914">
                  <c:v>324000</c:v>
                </c:pt>
                <c:pt idx="915">
                  <c:v>645000</c:v>
                </c:pt>
                <c:pt idx="916">
                  <c:v>570000</c:v>
                </c:pt>
                <c:pt idx="917">
                  <c:v>324000</c:v>
                </c:pt>
                <c:pt idx="918">
                  <c:v>270000</c:v>
                </c:pt>
                <c:pt idx="919">
                  <c:v>290000</c:v>
                </c:pt>
                <c:pt idx="920">
                  <c:v>250000</c:v>
                </c:pt>
                <c:pt idx="921">
                  <c:v>342000</c:v>
                </c:pt>
                <c:pt idx="922">
                  <c:v>255000</c:v>
                </c:pt>
                <c:pt idx="923">
                  <c:v>800000</c:v>
                </c:pt>
                <c:pt idx="924">
                  <c:v>451000</c:v>
                </c:pt>
                <c:pt idx="925">
                  <c:v>990000</c:v>
                </c:pt>
                <c:pt idx="926">
                  <c:v>288400</c:v>
                </c:pt>
                <c:pt idx="927">
                  <c:v>420000</c:v>
                </c:pt>
                <c:pt idx="928">
                  <c:v>359000</c:v>
                </c:pt>
                <c:pt idx="929">
                  <c:v>390000</c:v>
                </c:pt>
                <c:pt idx="930">
                  <c:v>300000</c:v>
                </c:pt>
                <c:pt idx="931">
                  <c:v>545000</c:v>
                </c:pt>
                <c:pt idx="932">
                  <c:v>288349</c:v>
                </c:pt>
                <c:pt idx="933">
                  <c:v>299900</c:v>
                </c:pt>
                <c:pt idx="934">
                  <c:v>891000</c:v>
                </c:pt>
                <c:pt idx="935" formatCode="0.00E+00">
                  <c:v>1200000</c:v>
                </c:pt>
                <c:pt idx="936">
                  <c:v>378000</c:v>
                </c:pt>
                <c:pt idx="937">
                  <c:v>299995</c:v>
                </c:pt>
                <c:pt idx="938">
                  <c:v>253000</c:v>
                </c:pt>
                <c:pt idx="939">
                  <c:v>350000</c:v>
                </c:pt>
                <c:pt idx="940">
                  <c:v>565000</c:v>
                </c:pt>
                <c:pt idx="941">
                  <c:v>315000</c:v>
                </c:pt>
                <c:pt idx="942">
                  <c:v>570000</c:v>
                </c:pt>
                <c:pt idx="943">
                  <c:v>971000</c:v>
                </c:pt>
                <c:pt idx="944">
                  <c:v>915000</c:v>
                </c:pt>
                <c:pt idx="945">
                  <c:v>419000</c:v>
                </c:pt>
                <c:pt idx="946">
                  <c:v>260000</c:v>
                </c:pt>
                <c:pt idx="947" formatCode="0.00E+00">
                  <c:v>1321500</c:v>
                </c:pt>
                <c:pt idx="948">
                  <c:v>369950</c:v>
                </c:pt>
                <c:pt idx="949" formatCode="0.00E+00">
                  <c:v>1029900</c:v>
                </c:pt>
                <c:pt idx="950">
                  <c:v>435000</c:v>
                </c:pt>
                <c:pt idx="951">
                  <c:v>601000</c:v>
                </c:pt>
                <c:pt idx="952">
                  <c:v>460500</c:v>
                </c:pt>
                <c:pt idx="953">
                  <c:v>720000</c:v>
                </c:pt>
                <c:pt idx="954">
                  <c:v>851000</c:v>
                </c:pt>
                <c:pt idx="955">
                  <c:v>550000</c:v>
                </c:pt>
                <c:pt idx="956">
                  <c:v>700000</c:v>
                </c:pt>
                <c:pt idx="957">
                  <c:v>323000</c:v>
                </c:pt>
                <c:pt idx="958">
                  <c:v>345500</c:v>
                </c:pt>
                <c:pt idx="959">
                  <c:v>378000</c:v>
                </c:pt>
                <c:pt idx="960">
                  <c:v>650000</c:v>
                </c:pt>
                <c:pt idx="961">
                  <c:v>385000</c:v>
                </c:pt>
                <c:pt idx="962">
                  <c:v>425000</c:v>
                </c:pt>
                <c:pt idx="963">
                  <c:v>210000</c:v>
                </c:pt>
                <c:pt idx="964">
                  <c:v>630000</c:v>
                </c:pt>
                <c:pt idx="965">
                  <c:v>335000</c:v>
                </c:pt>
                <c:pt idx="966">
                  <c:v>196500</c:v>
                </c:pt>
                <c:pt idx="967">
                  <c:v>582800</c:v>
                </c:pt>
                <c:pt idx="968">
                  <c:v>440000</c:v>
                </c:pt>
                <c:pt idx="969">
                  <c:v>752500</c:v>
                </c:pt>
                <c:pt idx="970">
                  <c:v>532500</c:v>
                </c:pt>
                <c:pt idx="971">
                  <c:v>265000</c:v>
                </c:pt>
                <c:pt idx="972">
                  <c:v>397500</c:v>
                </c:pt>
                <c:pt idx="973">
                  <c:v>524250</c:v>
                </c:pt>
                <c:pt idx="974">
                  <c:v>765000</c:v>
                </c:pt>
                <c:pt idx="975">
                  <c:v>648000</c:v>
                </c:pt>
                <c:pt idx="976">
                  <c:v>469500</c:v>
                </c:pt>
                <c:pt idx="977">
                  <c:v>237500</c:v>
                </c:pt>
                <c:pt idx="978">
                  <c:v>216000</c:v>
                </c:pt>
                <c:pt idx="979">
                  <c:v>427200</c:v>
                </c:pt>
                <c:pt idx="980">
                  <c:v>280000</c:v>
                </c:pt>
                <c:pt idx="981">
                  <c:v>718000</c:v>
                </c:pt>
                <c:pt idx="982">
                  <c:v>420000</c:v>
                </c:pt>
                <c:pt idx="983">
                  <c:v>379000</c:v>
                </c:pt>
                <c:pt idx="984">
                  <c:v>326100</c:v>
                </c:pt>
                <c:pt idx="985">
                  <c:v>535000</c:v>
                </c:pt>
                <c:pt idx="986">
                  <c:v>283000</c:v>
                </c:pt>
                <c:pt idx="987">
                  <c:v>260000</c:v>
                </c:pt>
                <c:pt idx="988">
                  <c:v>399000</c:v>
                </c:pt>
                <c:pt idx="989">
                  <c:v>484950</c:v>
                </c:pt>
                <c:pt idx="990">
                  <c:v>640000</c:v>
                </c:pt>
                <c:pt idx="991">
                  <c:v>585000</c:v>
                </c:pt>
                <c:pt idx="992">
                  <c:v>645000</c:v>
                </c:pt>
                <c:pt idx="993">
                  <c:v>253000</c:v>
                </c:pt>
                <c:pt idx="994">
                  <c:v>178500</c:v>
                </c:pt>
                <c:pt idx="995">
                  <c:v>291000</c:v>
                </c:pt>
                <c:pt idx="996">
                  <c:v>199950</c:v>
                </c:pt>
                <c:pt idx="997">
                  <c:v>553500</c:v>
                </c:pt>
                <c:pt idx="998">
                  <c:v>189950</c:v>
                </c:pt>
                <c:pt idx="999">
                  <c:v>289000</c:v>
                </c:pt>
                <c:pt idx="1000">
                  <c:v>700000</c:v>
                </c:pt>
                <c:pt idx="1001">
                  <c:v>270000</c:v>
                </c:pt>
                <c:pt idx="1002">
                  <c:v>258000</c:v>
                </c:pt>
                <c:pt idx="1003">
                  <c:v>530000</c:v>
                </c:pt>
                <c:pt idx="1004">
                  <c:v>245000</c:v>
                </c:pt>
                <c:pt idx="1005">
                  <c:v>563000</c:v>
                </c:pt>
                <c:pt idx="1006">
                  <c:v>515000</c:v>
                </c:pt>
                <c:pt idx="1007">
                  <c:v>325000</c:v>
                </c:pt>
                <c:pt idx="1008">
                  <c:v>540000</c:v>
                </c:pt>
                <c:pt idx="1009">
                  <c:v>280300</c:v>
                </c:pt>
                <c:pt idx="1010">
                  <c:v>460000</c:v>
                </c:pt>
                <c:pt idx="1011">
                  <c:v>475000</c:v>
                </c:pt>
                <c:pt idx="1012">
                  <c:v>900000</c:v>
                </c:pt>
                <c:pt idx="1013">
                  <c:v>538200</c:v>
                </c:pt>
                <c:pt idx="1014">
                  <c:v>429000</c:v>
                </c:pt>
                <c:pt idx="1015">
                  <c:v>164808</c:v>
                </c:pt>
                <c:pt idx="1016">
                  <c:v>520000</c:v>
                </c:pt>
                <c:pt idx="1017">
                  <c:v>475000</c:v>
                </c:pt>
                <c:pt idx="1018">
                  <c:v>283000</c:v>
                </c:pt>
                <c:pt idx="1019">
                  <c:v>321500</c:v>
                </c:pt>
                <c:pt idx="1020">
                  <c:v>840000</c:v>
                </c:pt>
                <c:pt idx="1021">
                  <c:v>287000</c:v>
                </c:pt>
                <c:pt idx="1022">
                  <c:v>375000</c:v>
                </c:pt>
                <c:pt idx="1023">
                  <c:v>349500</c:v>
                </c:pt>
                <c:pt idx="1024">
                  <c:v>446450</c:v>
                </c:pt>
                <c:pt idx="1025">
                  <c:v>315000</c:v>
                </c:pt>
                <c:pt idx="1026">
                  <c:v>271310</c:v>
                </c:pt>
                <c:pt idx="1027">
                  <c:v>315000</c:v>
                </c:pt>
                <c:pt idx="1028">
                  <c:v>245000</c:v>
                </c:pt>
                <c:pt idx="1029">
                  <c:v>543115</c:v>
                </c:pt>
                <c:pt idx="1030">
                  <c:v>900000</c:v>
                </c:pt>
                <c:pt idx="1031" formatCode="0.00E+00">
                  <c:v>2450000</c:v>
                </c:pt>
                <c:pt idx="1032">
                  <c:v>554000</c:v>
                </c:pt>
                <c:pt idx="1033">
                  <c:v>249900</c:v>
                </c:pt>
                <c:pt idx="1034">
                  <c:v>768000</c:v>
                </c:pt>
                <c:pt idx="1035">
                  <c:v>980000</c:v>
                </c:pt>
                <c:pt idx="1036">
                  <c:v>395000</c:v>
                </c:pt>
                <c:pt idx="1037">
                  <c:v>415000</c:v>
                </c:pt>
                <c:pt idx="1038">
                  <c:v>380000</c:v>
                </c:pt>
                <c:pt idx="1039">
                  <c:v>566000</c:v>
                </c:pt>
                <c:pt idx="1040">
                  <c:v>218500</c:v>
                </c:pt>
                <c:pt idx="1041">
                  <c:v>550000</c:v>
                </c:pt>
                <c:pt idx="1042">
                  <c:v>512031</c:v>
                </c:pt>
                <c:pt idx="1043">
                  <c:v>197500</c:v>
                </c:pt>
                <c:pt idx="1044">
                  <c:v>470000</c:v>
                </c:pt>
                <c:pt idx="1045">
                  <c:v>590000</c:v>
                </c:pt>
                <c:pt idx="1046">
                  <c:v>465000</c:v>
                </c:pt>
                <c:pt idx="1047">
                  <c:v>499000</c:v>
                </c:pt>
                <c:pt idx="1048">
                  <c:v>515000</c:v>
                </c:pt>
                <c:pt idx="1049">
                  <c:v>716500</c:v>
                </c:pt>
                <c:pt idx="1050">
                  <c:v>410000</c:v>
                </c:pt>
                <c:pt idx="1051">
                  <c:v>850000</c:v>
                </c:pt>
                <c:pt idx="1052" formatCode="0.00E+00">
                  <c:v>1050000</c:v>
                </c:pt>
                <c:pt idx="1053">
                  <c:v>648000</c:v>
                </c:pt>
                <c:pt idx="1054">
                  <c:v>620000</c:v>
                </c:pt>
                <c:pt idx="1055">
                  <c:v>935000</c:v>
                </c:pt>
                <c:pt idx="1056">
                  <c:v>379000</c:v>
                </c:pt>
                <c:pt idx="1057">
                  <c:v>699000</c:v>
                </c:pt>
                <c:pt idx="1058">
                  <c:v>528000</c:v>
                </c:pt>
                <c:pt idx="1059">
                  <c:v>425000</c:v>
                </c:pt>
                <c:pt idx="1060">
                  <c:v>249500</c:v>
                </c:pt>
                <c:pt idx="1061" formatCode="0.00E+00">
                  <c:v>1035480</c:v>
                </c:pt>
                <c:pt idx="1062">
                  <c:v>790000</c:v>
                </c:pt>
                <c:pt idx="1063">
                  <c:v>399950</c:v>
                </c:pt>
                <c:pt idx="1064">
                  <c:v>275000</c:v>
                </c:pt>
                <c:pt idx="1065">
                  <c:v>550000</c:v>
                </c:pt>
                <c:pt idx="1066">
                  <c:v>140000</c:v>
                </c:pt>
                <c:pt idx="1067">
                  <c:v>250000</c:v>
                </c:pt>
                <c:pt idx="1068">
                  <c:v>318000</c:v>
                </c:pt>
                <c:pt idx="1069">
                  <c:v>505000</c:v>
                </c:pt>
                <c:pt idx="1070">
                  <c:v>470500</c:v>
                </c:pt>
                <c:pt idx="1071">
                  <c:v>360000</c:v>
                </c:pt>
                <c:pt idx="1072" formatCode="0.00E+00">
                  <c:v>1242500</c:v>
                </c:pt>
                <c:pt idx="1073">
                  <c:v>986000</c:v>
                </c:pt>
                <c:pt idx="1074">
                  <c:v>515000</c:v>
                </c:pt>
                <c:pt idx="1075">
                  <c:v>320000</c:v>
                </c:pt>
                <c:pt idx="1076">
                  <c:v>310000</c:v>
                </c:pt>
                <c:pt idx="1077">
                  <c:v>356700</c:v>
                </c:pt>
                <c:pt idx="1078">
                  <c:v>775000</c:v>
                </c:pt>
                <c:pt idx="1079">
                  <c:v>325000</c:v>
                </c:pt>
                <c:pt idx="1080">
                  <c:v>208000</c:v>
                </c:pt>
                <c:pt idx="1081">
                  <c:v>825000</c:v>
                </c:pt>
                <c:pt idx="1082">
                  <c:v>515000</c:v>
                </c:pt>
                <c:pt idx="1083">
                  <c:v>490000</c:v>
                </c:pt>
                <c:pt idx="1084">
                  <c:v>675000</c:v>
                </c:pt>
                <c:pt idx="1085">
                  <c:v>360000</c:v>
                </c:pt>
                <c:pt idx="1086">
                  <c:v>550000</c:v>
                </c:pt>
                <c:pt idx="1087">
                  <c:v>225000</c:v>
                </c:pt>
                <c:pt idx="1088">
                  <c:v>500000</c:v>
                </c:pt>
                <c:pt idx="1089">
                  <c:v>385000</c:v>
                </c:pt>
                <c:pt idx="1090">
                  <c:v>837700</c:v>
                </c:pt>
                <c:pt idx="1091">
                  <c:v>448000</c:v>
                </c:pt>
                <c:pt idx="1092">
                  <c:v>730000</c:v>
                </c:pt>
                <c:pt idx="1093">
                  <c:v>575000</c:v>
                </c:pt>
                <c:pt idx="1094">
                  <c:v>430000</c:v>
                </c:pt>
                <c:pt idx="1095">
                  <c:v>435000</c:v>
                </c:pt>
                <c:pt idx="1096">
                  <c:v>241000</c:v>
                </c:pt>
                <c:pt idx="1097">
                  <c:v>453500</c:v>
                </c:pt>
                <c:pt idx="1098">
                  <c:v>285000</c:v>
                </c:pt>
                <c:pt idx="1099">
                  <c:v>151000</c:v>
                </c:pt>
                <c:pt idx="1100" formatCode="0.00E+00">
                  <c:v>1570000</c:v>
                </c:pt>
                <c:pt idx="1101">
                  <c:v>631000</c:v>
                </c:pt>
                <c:pt idx="1102">
                  <c:v>285000</c:v>
                </c:pt>
                <c:pt idx="1103">
                  <c:v>195000</c:v>
                </c:pt>
                <c:pt idx="1104">
                  <c:v>817500</c:v>
                </c:pt>
                <c:pt idx="1105">
                  <c:v>550000</c:v>
                </c:pt>
                <c:pt idx="1106" formatCode="0.00E+00">
                  <c:v>1127000</c:v>
                </c:pt>
                <c:pt idx="1107">
                  <c:v>609850</c:v>
                </c:pt>
                <c:pt idx="1108">
                  <c:v>200000</c:v>
                </c:pt>
                <c:pt idx="1109">
                  <c:v>367000</c:v>
                </c:pt>
                <c:pt idx="1110">
                  <c:v>285167</c:v>
                </c:pt>
                <c:pt idx="1111">
                  <c:v>275000</c:v>
                </c:pt>
                <c:pt idx="1112">
                  <c:v>350900</c:v>
                </c:pt>
                <c:pt idx="1113">
                  <c:v>660000</c:v>
                </c:pt>
                <c:pt idx="1114">
                  <c:v>525000</c:v>
                </c:pt>
                <c:pt idx="1115">
                  <c:v>262000</c:v>
                </c:pt>
                <c:pt idx="1116">
                  <c:v>690000</c:v>
                </c:pt>
                <c:pt idx="1117">
                  <c:v>624000</c:v>
                </c:pt>
                <c:pt idx="1118">
                  <c:v>353000</c:v>
                </c:pt>
                <c:pt idx="1119">
                  <c:v>552500</c:v>
                </c:pt>
                <c:pt idx="1120">
                  <c:v>224500</c:v>
                </c:pt>
                <c:pt idx="1121">
                  <c:v>239000</c:v>
                </c:pt>
                <c:pt idx="1122">
                  <c:v>975000</c:v>
                </c:pt>
                <c:pt idx="1123" formatCode="0.00E+00">
                  <c:v>1200000</c:v>
                </c:pt>
                <c:pt idx="1124">
                  <c:v>505000</c:v>
                </c:pt>
                <c:pt idx="1125">
                  <c:v>302000</c:v>
                </c:pt>
                <c:pt idx="1126">
                  <c:v>170000</c:v>
                </c:pt>
                <c:pt idx="1127">
                  <c:v>195000</c:v>
                </c:pt>
                <c:pt idx="1128">
                  <c:v>272000</c:v>
                </c:pt>
                <c:pt idx="1129">
                  <c:v>369000</c:v>
                </c:pt>
                <c:pt idx="1130">
                  <c:v>332500</c:v>
                </c:pt>
                <c:pt idx="1131">
                  <c:v>515000</c:v>
                </c:pt>
                <c:pt idx="1132">
                  <c:v>269000</c:v>
                </c:pt>
                <c:pt idx="1133" formatCode="0.00E+00">
                  <c:v>1278000</c:v>
                </c:pt>
                <c:pt idx="1134">
                  <c:v>303000</c:v>
                </c:pt>
                <c:pt idx="1135">
                  <c:v>420000</c:v>
                </c:pt>
                <c:pt idx="1136">
                  <c:v>400000</c:v>
                </c:pt>
                <c:pt idx="1137">
                  <c:v>225000</c:v>
                </c:pt>
                <c:pt idx="1138">
                  <c:v>219000</c:v>
                </c:pt>
                <c:pt idx="1139">
                  <c:v>605000</c:v>
                </c:pt>
                <c:pt idx="1140">
                  <c:v>625000</c:v>
                </c:pt>
                <c:pt idx="1141">
                  <c:v>380000</c:v>
                </c:pt>
                <c:pt idx="1142">
                  <c:v>620000</c:v>
                </c:pt>
                <c:pt idx="1143">
                  <c:v>687500</c:v>
                </c:pt>
                <c:pt idx="1144">
                  <c:v>225500</c:v>
                </c:pt>
                <c:pt idx="1145">
                  <c:v>252500</c:v>
                </c:pt>
                <c:pt idx="1146">
                  <c:v>510000</c:v>
                </c:pt>
                <c:pt idx="1147">
                  <c:v>510000</c:v>
                </c:pt>
                <c:pt idx="1148">
                  <c:v>725000</c:v>
                </c:pt>
                <c:pt idx="1149">
                  <c:v>75000</c:v>
                </c:pt>
                <c:pt idx="1150">
                  <c:v>492000</c:v>
                </c:pt>
                <c:pt idx="1151">
                  <c:v>425000</c:v>
                </c:pt>
                <c:pt idx="1152" formatCode="0.00E+00">
                  <c:v>1955000</c:v>
                </c:pt>
                <c:pt idx="1153">
                  <c:v>298900</c:v>
                </c:pt>
                <c:pt idx="1154">
                  <c:v>699000</c:v>
                </c:pt>
                <c:pt idx="1155">
                  <c:v>310000</c:v>
                </c:pt>
                <c:pt idx="1156">
                  <c:v>350000</c:v>
                </c:pt>
                <c:pt idx="1157">
                  <c:v>790000</c:v>
                </c:pt>
                <c:pt idx="1158">
                  <c:v>305000</c:v>
                </c:pt>
                <c:pt idx="1159">
                  <c:v>315000</c:v>
                </c:pt>
                <c:pt idx="1160">
                  <c:v>267500</c:v>
                </c:pt>
                <c:pt idx="1161" formatCode="0.00E+00">
                  <c:v>1750000</c:v>
                </c:pt>
                <c:pt idx="1162">
                  <c:v>435000</c:v>
                </c:pt>
                <c:pt idx="1163">
                  <c:v>482500</c:v>
                </c:pt>
                <c:pt idx="1164" formatCode="0.00E+00">
                  <c:v>5110800</c:v>
                </c:pt>
                <c:pt idx="1165">
                  <c:v>439995</c:v>
                </c:pt>
                <c:pt idx="1166">
                  <c:v>460000</c:v>
                </c:pt>
                <c:pt idx="1167">
                  <c:v>194000</c:v>
                </c:pt>
                <c:pt idx="1168">
                  <c:v>290000</c:v>
                </c:pt>
                <c:pt idx="1169">
                  <c:v>274700</c:v>
                </c:pt>
                <c:pt idx="1170">
                  <c:v>900000</c:v>
                </c:pt>
                <c:pt idx="1171" formatCode="0.00E+00">
                  <c:v>1150000</c:v>
                </c:pt>
                <c:pt idx="1172">
                  <c:v>605000</c:v>
                </c:pt>
                <c:pt idx="1173">
                  <c:v>359000</c:v>
                </c:pt>
                <c:pt idx="1174">
                  <c:v>850000</c:v>
                </c:pt>
                <c:pt idx="1175">
                  <c:v>505000</c:v>
                </c:pt>
                <c:pt idx="1176">
                  <c:v>565000</c:v>
                </c:pt>
                <c:pt idx="1177">
                  <c:v>585000</c:v>
                </c:pt>
                <c:pt idx="1178">
                  <c:v>328000</c:v>
                </c:pt>
                <c:pt idx="1179">
                  <c:v>749950</c:v>
                </c:pt>
                <c:pt idx="1180">
                  <c:v>826000</c:v>
                </c:pt>
                <c:pt idx="1181">
                  <c:v>535000</c:v>
                </c:pt>
                <c:pt idx="1182">
                  <c:v>925000</c:v>
                </c:pt>
                <c:pt idx="1183">
                  <c:v>875000</c:v>
                </c:pt>
                <c:pt idx="1184">
                  <c:v>902000</c:v>
                </c:pt>
                <c:pt idx="1185">
                  <c:v>423000</c:v>
                </c:pt>
                <c:pt idx="1186">
                  <c:v>235000</c:v>
                </c:pt>
                <c:pt idx="1187">
                  <c:v>545000</c:v>
                </c:pt>
                <c:pt idx="1188">
                  <c:v>343000</c:v>
                </c:pt>
                <c:pt idx="1189">
                  <c:v>334950</c:v>
                </c:pt>
                <c:pt idx="1190">
                  <c:v>405000</c:v>
                </c:pt>
                <c:pt idx="1191">
                  <c:v>220000</c:v>
                </c:pt>
                <c:pt idx="1192">
                  <c:v>173000</c:v>
                </c:pt>
                <c:pt idx="1193">
                  <c:v>655000</c:v>
                </c:pt>
                <c:pt idx="1194">
                  <c:v>406000</c:v>
                </c:pt>
                <c:pt idx="1195">
                  <c:v>632000</c:v>
                </c:pt>
                <c:pt idx="1196">
                  <c:v>357000</c:v>
                </c:pt>
                <c:pt idx="1197">
                  <c:v>361000</c:v>
                </c:pt>
                <c:pt idx="1198">
                  <c:v>277000</c:v>
                </c:pt>
                <c:pt idx="1199">
                  <c:v>630000</c:v>
                </c:pt>
                <c:pt idx="1200">
                  <c:v>254000</c:v>
                </c:pt>
                <c:pt idx="1201">
                  <c:v>472800</c:v>
                </c:pt>
                <c:pt idx="1202">
                  <c:v>263000</c:v>
                </c:pt>
                <c:pt idx="1203">
                  <c:v>510000</c:v>
                </c:pt>
                <c:pt idx="1204">
                  <c:v>179950</c:v>
                </c:pt>
                <c:pt idx="1205">
                  <c:v>525000</c:v>
                </c:pt>
                <c:pt idx="1206">
                  <c:v>479000</c:v>
                </c:pt>
                <c:pt idx="1207">
                  <c:v>651000</c:v>
                </c:pt>
                <c:pt idx="1208">
                  <c:v>949000</c:v>
                </c:pt>
                <c:pt idx="1209">
                  <c:v>392400</c:v>
                </c:pt>
                <c:pt idx="1210">
                  <c:v>585000</c:v>
                </c:pt>
                <c:pt idx="1211">
                  <c:v>460000</c:v>
                </c:pt>
                <c:pt idx="1212">
                  <c:v>470000</c:v>
                </c:pt>
                <c:pt idx="1213">
                  <c:v>245000</c:v>
                </c:pt>
                <c:pt idx="1214">
                  <c:v>500000</c:v>
                </c:pt>
                <c:pt idx="1215">
                  <c:v>455000</c:v>
                </c:pt>
                <c:pt idx="1216">
                  <c:v>485500</c:v>
                </c:pt>
                <c:pt idx="1217" formatCode="0.00E+00">
                  <c:v>1875000</c:v>
                </c:pt>
                <c:pt idx="1218">
                  <c:v>100000</c:v>
                </c:pt>
                <c:pt idx="1219">
                  <c:v>307000</c:v>
                </c:pt>
                <c:pt idx="1220">
                  <c:v>475000</c:v>
                </c:pt>
                <c:pt idx="1221">
                  <c:v>330000</c:v>
                </c:pt>
                <c:pt idx="1222">
                  <c:v>130000</c:v>
                </c:pt>
                <c:pt idx="1223">
                  <c:v>320000</c:v>
                </c:pt>
                <c:pt idx="1224">
                  <c:v>735000</c:v>
                </c:pt>
                <c:pt idx="1225">
                  <c:v>365000</c:v>
                </c:pt>
                <c:pt idx="1226">
                  <c:v>234000</c:v>
                </c:pt>
                <c:pt idx="1227">
                  <c:v>211000</c:v>
                </c:pt>
                <c:pt idx="1228">
                  <c:v>680000</c:v>
                </c:pt>
                <c:pt idx="1229">
                  <c:v>457000</c:v>
                </c:pt>
                <c:pt idx="1230">
                  <c:v>349000</c:v>
                </c:pt>
                <c:pt idx="1231">
                  <c:v>360000</c:v>
                </c:pt>
                <c:pt idx="1232">
                  <c:v>350000</c:v>
                </c:pt>
                <c:pt idx="1233">
                  <c:v>208000</c:v>
                </c:pt>
                <c:pt idx="1234">
                  <c:v>250275</c:v>
                </c:pt>
                <c:pt idx="1235">
                  <c:v>435000</c:v>
                </c:pt>
                <c:pt idx="1236">
                  <c:v>270000</c:v>
                </c:pt>
                <c:pt idx="1237">
                  <c:v>438000</c:v>
                </c:pt>
                <c:pt idx="1238">
                  <c:v>659000</c:v>
                </c:pt>
                <c:pt idx="1239">
                  <c:v>645000</c:v>
                </c:pt>
                <c:pt idx="1240">
                  <c:v>685100</c:v>
                </c:pt>
                <c:pt idx="1241">
                  <c:v>350000</c:v>
                </c:pt>
                <c:pt idx="1242">
                  <c:v>375000</c:v>
                </c:pt>
                <c:pt idx="1243">
                  <c:v>170000</c:v>
                </c:pt>
                <c:pt idx="1244">
                  <c:v>880000</c:v>
                </c:pt>
                <c:pt idx="1245">
                  <c:v>410500</c:v>
                </c:pt>
                <c:pt idx="1246">
                  <c:v>780000</c:v>
                </c:pt>
                <c:pt idx="1247" formatCode="0.00E+00">
                  <c:v>1225000</c:v>
                </c:pt>
                <c:pt idx="1248">
                  <c:v>449000</c:v>
                </c:pt>
                <c:pt idx="1249">
                  <c:v>546000</c:v>
                </c:pt>
                <c:pt idx="1250">
                  <c:v>317000</c:v>
                </c:pt>
                <c:pt idx="1251">
                  <c:v>276900</c:v>
                </c:pt>
                <c:pt idx="1252">
                  <c:v>399000</c:v>
                </c:pt>
                <c:pt idx="1253">
                  <c:v>495000</c:v>
                </c:pt>
                <c:pt idx="1254">
                  <c:v>258000</c:v>
                </c:pt>
                <c:pt idx="1255">
                  <c:v>600000</c:v>
                </c:pt>
                <c:pt idx="1256">
                  <c:v>265000</c:v>
                </c:pt>
                <c:pt idx="1257">
                  <c:v>321000</c:v>
                </c:pt>
                <c:pt idx="1258">
                  <c:v>682000</c:v>
                </c:pt>
                <c:pt idx="1259">
                  <c:v>295700</c:v>
                </c:pt>
                <c:pt idx="1260">
                  <c:v>609000</c:v>
                </c:pt>
                <c:pt idx="1261">
                  <c:v>995000</c:v>
                </c:pt>
                <c:pt idx="1262">
                  <c:v>530000</c:v>
                </c:pt>
                <c:pt idx="1263">
                  <c:v>614000</c:v>
                </c:pt>
                <c:pt idx="1264">
                  <c:v>390000</c:v>
                </c:pt>
                <c:pt idx="1265">
                  <c:v>467000</c:v>
                </c:pt>
                <c:pt idx="1266">
                  <c:v>484000</c:v>
                </c:pt>
                <c:pt idx="1267">
                  <c:v>340000</c:v>
                </c:pt>
                <c:pt idx="1268">
                  <c:v>302495</c:v>
                </c:pt>
                <c:pt idx="1269">
                  <c:v>532500</c:v>
                </c:pt>
                <c:pt idx="1270">
                  <c:v>441500</c:v>
                </c:pt>
                <c:pt idx="1271">
                  <c:v>470000</c:v>
                </c:pt>
                <c:pt idx="1272" formatCode="0.00E+00">
                  <c:v>2300000</c:v>
                </c:pt>
                <c:pt idx="1273">
                  <c:v>590000</c:v>
                </c:pt>
                <c:pt idx="1274">
                  <c:v>320000</c:v>
                </c:pt>
                <c:pt idx="1275">
                  <c:v>363000</c:v>
                </c:pt>
                <c:pt idx="1276">
                  <c:v>747500</c:v>
                </c:pt>
                <c:pt idx="1277">
                  <c:v>750000</c:v>
                </c:pt>
                <c:pt idx="1278">
                  <c:v>831000</c:v>
                </c:pt>
                <c:pt idx="1279">
                  <c:v>403000</c:v>
                </c:pt>
                <c:pt idx="1280">
                  <c:v>445000</c:v>
                </c:pt>
                <c:pt idx="1281">
                  <c:v>345000</c:v>
                </c:pt>
                <c:pt idx="1282" formatCode="0.00E+00">
                  <c:v>2260000</c:v>
                </c:pt>
                <c:pt idx="1283">
                  <c:v>371025</c:v>
                </c:pt>
                <c:pt idx="1284">
                  <c:v>355000</c:v>
                </c:pt>
                <c:pt idx="1285">
                  <c:v>270000</c:v>
                </c:pt>
                <c:pt idx="1286">
                  <c:v>425000</c:v>
                </c:pt>
                <c:pt idx="1287">
                  <c:v>364808</c:v>
                </c:pt>
                <c:pt idx="1288">
                  <c:v>320000</c:v>
                </c:pt>
                <c:pt idx="1289">
                  <c:v>325000</c:v>
                </c:pt>
                <c:pt idx="1290">
                  <c:v>350000</c:v>
                </c:pt>
                <c:pt idx="1291">
                  <c:v>170000</c:v>
                </c:pt>
                <c:pt idx="1292">
                  <c:v>255000</c:v>
                </c:pt>
                <c:pt idx="1293">
                  <c:v>550000</c:v>
                </c:pt>
                <c:pt idx="1294">
                  <c:v>835000</c:v>
                </c:pt>
                <c:pt idx="1295">
                  <c:v>420000</c:v>
                </c:pt>
                <c:pt idx="1296">
                  <c:v>925000</c:v>
                </c:pt>
                <c:pt idx="1297">
                  <c:v>389250</c:v>
                </c:pt>
                <c:pt idx="1298">
                  <c:v>748000</c:v>
                </c:pt>
                <c:pt idx="1299">
                  <c:v>284000</c:v>
                </c:pt>
                <c:pt idx="1300">
                  <c:v>588000</c:v>
                </c:pt>
                <c:pt idx="1301">
                  <c:v>372500</c:v>
                </c:pt>
                <c:pt idx="1302">
                  <c:v>285000</c:v>
                </c:pt>
                <c:pt idx="1303">
                  <c:v>360000</c:v>
                </c:pt>
                <c:pt idx="1304">
                  <c:v>275000</c:v>
                </c:pt>
                <c:pt idx="1305">
                  <c:v>428000</c:v>
                </c:pt>
                <c:pt idx="1306">
                  <c:v>847000</c:v>
                </c:pt>
                <c:pt idx="1307">
                  <c:v>316000</c:v>
                </c:pt>
                <c:pt idx="1308">
                  <c:v>375000</c:v>
                </c:pt>
                <c:pt idx="1309">
                  <c:v>533000</c:v>
                </c:pt>
                <c:pt idx="1310">
                  <c:v>556000</c:v>
                </c:pt>
                <c:pt idx="1311">
                  <c:v>225000</c:v>
                </c:pt>
                <c:pt idx="1312">
                  <c:v>537250</c:v>
                </c:pt>
                <c:pt idx="1313">
                  <c:v>255000</c:v>
                </c:pt>
                <c:pt idx="1314">
                  <c:v>530000</c:v>
                </c:pt>
                <c:pt idx="1315" formatCode="0.00E+00">
                  <c:v>5300000</c:v>
                </c:pt>
                <c:pt idx="1316">
                  <c:v>595000</c:v>
                </c:pt>
                <c:pt idx="1317">
                  <c:v>548000</c:v>
                </c:pt>
                <c:pt idx="1318">
                  <c:v>234975</c:v>
                </c:pt>
                <c:pt idx="1319">
                  <c:v>600000</c:v>
                </c:pt>
                <c:pt idx="1320">
                  <c:v>432000</c:v>
                </c:pt>
                <c:pt idx="1321">
                  <c:v>455000</c:v>
                </c:pt>
                <c:pt idx="1322">
                  <c:v>279950</c:v>
                </c:pt>
                <c:pt idx="1323">
                  <c:v>267500</c:v>
                </c:pt>
                <c:pt idx="1324">
                  <c:v>620000</c:v>
                </c:pt>
                <c:pt idx="1325">
                  <c:v>110000</c:v>
                </c:pt>
                <c:pt idx="1326">
                  <c:v>625000</c:v>
                </c:pt>
                <c:pt idx="1327">
                  <c:v>389000</c:v>
                </c:pt>
                <c:pt idx="1328" formatCode="0.00E+00">
                  <c:v>1200000</c:v>
                </c:pt>
                <c:pt idx="1329">
                  <c:v>788500</c:v>
                </c:pt>
                <c:pt idx="1330">
                  <c:v>567000</c:v>
                </c:pt>
                <c:pt idx="1331">
                  <c:v>515000</c:v>
                </c:pt>
                <c:pt idx="1332">
                  <c:v>605000</c:v>
                </c:pt>
                <c:pt idx="1333">
                  <c:v>430000</c:v>
                </c:pt>
                <c:pt idx="1334">
                  <c:v>805000</c:v>
                </c:pt>
                <c:pt idx="1335">
                  <c:v>567500</c:v>
                </c:pt>
                <c:pt idx="1336">
                  <c:v>647500</c:v>
                </c:pt>
                <c:pt idx="1337">
                  <c:v>495000</c:v>
                </c:pt>
                <c:pt idx="1338">
                  <c:v>825000</c:v>
                </c:pt>
                <c:pt idx="1339">
                  <c:v>435000</c:v>
                </c:pt>
                <c:pt idx="1340">
                  <c:v>445950</c:v>
                </c:pt>
                <c:pt idx="1341">
                  <c:v>960000</c:v>
                </c:pt>
                <c:pt idx="1342">
                  <c:v>780000</c:v>
                </c:pt>
                <c:pt idx="1343">
                  <c:v>274500</c:v>
                </c:pt>
                <c:pt idx="1344">
                  <c:v>729953</c:v>
                </c:pt>
                <c:pt idx="1345">
                  <c:v>464950</c:v>
                </c:pt>
                <c:pt idx="1346">
                  <c:v>620000</c:v>
                </c:pt>
                <c:pt idx="1347">
                  <c:v>735000</c:v>
                </c:pt>
                <c:pt idx="1348">
                  <c:v>450000</c:v>
                </c:pt>
                <c:pt idx="1349">
                  <c:v>450000</c:v>
                </c:pt>
                <c:pt idx="1350">
                  <c:v>842500</c:v>
                </c:pt>
                <c:pt idx="1351">
                  <c:v>360000</c:v>
                </c:pt>
                <c:pt idx="1352">
                  <c:v>585000</c:v>
                </c:pt>
                <c:pt idx="1353">
                  <c:v>461000</c:v>
                </c:pt>
                <c:pt idx="1354">
                  <c:v>345000</c:v>
                </c:pt>
                <c:pt idx="1355" formatCode="0.00E+00">
                  <c:v>1075000</c:v>
                </c:pt>
                <c:pt idx="1356">
                  <c:v>643000</c:v>
                </c:pt>
                <c:pt idx="1357">
                  <c:v>690000</c:v>
                </c:pt>
                <c:pt idx="1358">
                  <c:v>282000</c:v>
                </c:pt>
                <c:pt idx="1359">
                  <c:v>549000</c:v>
                </c:pt>
                <c:pt idx="1360">
                  <c:v>815000</c:v>
                </c:pt>
                <c:pt idx="1361" formatCode="0.00E+00">
                  <c:v>2200000</c:v>
                </c:pt>
                <c:pt idx="1362">
                  <c:v>700000</c:v>
                </c:pt>
                <c:pt idx="1363">
                  <c:v>933399</c:v>
                </c:pt>
                <c:pt idx="1364">
                  <c:v>290000</c:v>
                </c:pt>
                <c:pt idx="1365">
                  <c:v>372000</c:v>
                </c:pt>
                <c:pt idx="1366">
                  <c:v>450000</c:v>
                </c:pt>
                <c:pt idx="1367">
                  <c:v>303700</c:v>
                </c:pt>
                <c:pt idx="1368">
                  <c:v>672000</c:v>
                </c:pt>
                <c:pt idx="1369">
                  <c:v>334000</c:v>
                </c:pt>
                <c:pt idx="1370">
                  <c:v>260000</c:v>
                </c:pt>
                <c:pt idx="1371">
                  <c:v>749950</c:v>
                </c:pt>
                <c:pt idx="1372">
                  <c:v>330000</c:v>
                </c:pt>
                <c:pt idx="1373">
                  <c:v>830000</c:v>
                </c:pt>
                <c:pt idx="1374" formatCode="0.00E+00">
                  <c:v>1131000</c:v>
                </c:pt>
                <c:pt idx="1375">
                  <c:v>320000</c:v>
                </c:pt>
                <c:pt idx="1376">
                  <c:v>260000</c:v>
                </c:pt>
                <c:pt idx="1377">
                  <c:v>225000</c:v>
                </c:pt>
                <c:pt idx="1378">
                  <c:v>279200</c:v>
                </c:pt>
                <c:pt idx="1379">
                  <c:v>520000</c:v>
                </c:pt>
                <c:pt idx="1380">
                  <c:v>505000</c:v>
                </c:pt>
                <c:pt idx="1381">
                  <c:v>234000</c:v>
                </c:pt>
                <c:pt idx="1382">
                  <c:v>503000</c:v>
                </c:pt>
                <c:pt idx="1383">
                  <c:v>606000</c:v>
                </c:pt>
                <c:pt idx="1384">
                  <c:v>433500</c:v>
                </c:pt>
                <c:pt idx="1385">
                  <c:v>250000</c:v>
                </c:pt>
                <c:pt idx="1386">
                  <c:v>719000</c:v>
                </c:pt>
                <c:pt idx="1387">
                  <c:v>381000</c:v>
                </c:pt>
                <c:pt idx="1388">
                  <c:v>267000</c:v>
                </c:pt>
                <c:pt idx="1389">
                  <c:v>275000</c:v>
                </c:pt>
                <c:pt idx="1390">
                  <c:v>651000</c:v>
                </c:pt>
                <c:pt idx="1391">
                  <c:v>439000</c:v>
                </c:pt>
                <c:pt idx="1392">
                  <c:v>325000</c:v>
                </c:pt>
                <c:pt idx="1393">
                  <c:v>490000</c:v>
                </c:pt>
                <c:pt idx="1394">
                  <c:v>519900</c:v>
                </c:pt>
                <c:pt idx="1395">
                  <c:v>545000</c:v>
                </c:pt>
                <c:pt idx="1396" formatCode="0.00E+00">
                  <c:v>1062500</c:v>
                </c:pt>
                <c:pt idx="1397">
                  <c:v>542000</c:v>
                </c:pt>
                <c:pt idx="1398">
                  <c:v>465000</c:v>
                </c:pt>
                <c:pt idx="1399">
                  <c:v>408000</c:v>
                </c:pt>
                <c:pt idx="1400">
                  <c:v>292000</c:v>
                </c:pt>
                <c:pt idx="1401">
                  <c:v>253000</c:v>
                </c:pt>
                <c:pt idx="1402">
                  <c:v>280000</c:v>
                </c:pt>
                <c:pt idx="1403">
                  <c:v>658588</c:v>
                </c:pt>
                <c:pt idx="1404">
                  <c:v>635000</c:v>
                </c:pt>
                <c:pt idx="1405">
                  <c:v>439000</c:v>
                </c:pt>
                <c:pt idx="1406">
                  <c:v>300000</c:v>
                </c:pt>
                <c:pt idx="1407">
                  <c:v>345000</c:v>
                </c:pt>
                <c:pt idx="1408">
                  <c:v>283500</c:v>
                </c:pt>
                <c:pt idx="1409">
                  <c:v>425000</c:v>
                </c:pt>
                <c:pt idx="1410">
                  <c:v>685000</c:v>
                </c:pt>
                <c:pt idx="1411">
                  <c:v>750000</c:v>
                </c:pt>
                <c:pt idx="1412">
                  <c:v>245000</c:v>
                </c:pt>
                <c:pt idx="1413">
                  <c:v>585444</c:v>
                </c:pt>
                <c:pt idx="1414">
                  <c:v>706000</c:v>
                </c:pt>
                <c:pt idx="1415">
                  <c:v>445000</c:v>
                </c:pt>
                <c:pt idx="1416">
                  <c:v>241000</c:v>
                </c:pt>
                <c:pt idx="1417" formatCode="0.00E+00">
                  <c:v>1175000</c:v>
                </c:pt>
                <c:pt idx="1418">
                  <c:v>530000</c:v>
                </c:pt>
                <c:pt idx="1419">
                  <c:v>350000</c:v>
                </c:pt>
                <c:pt idx="1420" formatCode="0.00E+00">
                  <c:v>1700000</c:v>
                </c:pt>
                <c:pt idx="1421">
                  <c:v>389000</c:v>
                </c:pt>
                <c:pt idx="1422">
                  <c:v>799000</c:v>
                </c:pt>
                <c:pt idx="1423" formatCode="0.00E+00">
                  <c:v>1400000</c:v>
                </c:pt>
                <c:pt idx="1424">
                  <c:v>340895</c:v>
                </c:pt>
                <c:pt idx="1425">
                  <c:v>780000</c:v>
                </c:pt>
                <c:pt idx="1426">
                  <c:v>350000</c:v>
                </c:pt>
                <c:pt idx="1427">
                  <c:v>470000</c:v>
                </c:pt>
                <c:pt idx="1428">
                  <c:v>914600</c:v>
                </c:pt>
                <c:pt idx="1429">
                  <c:v>354000</c:v>
                </c:pt>
                <c:pt idx="1430">
                  <c:v>470000</c:v>
                </c:pt>
                <c:pt idx="1431">
                  <c:v>715000</c:v>
                </c:pt>
                <c:pt idx="1432">
                  <c:v>265000</c:v>
                </c:pt>
                <c:pt idx="1433" formatCode="0.00E+00">
                  <c:v>2537000</c:v>
                </c:pt>
                <c:pt idx="1434">
                  <c:v>640000</c:v>
                </c:pt>
                <c:pt idx="1435">
                  <c:v>290000</c:v>
                </c:pt>
                <c:pt idx="1436">
                  <c:v>480000</c:v>
                </c:pt>
                <c:pt idx="1437">
                  <c:v>535000</c:v>
                </c:pt>
                <c:pt idx="1438">
                  <c:v>907000</c:v>
                </c:pt>
                <c:pt idx="1439">
                  <c:v>459000</c:v>
                </c:pt>
                <c:pt idx="1440" formatCode="0.00E+00">
                  <c:v>1355000</c:v>
                </c:pt>
                <c:pt idx="1441">
                  <c:v>264950</c:v>
                </c:pt>
                <c:pt idx="1442">
                  <c:v>352950</c:v>
                </c:pt>
                <c:pt idx="1443">
                  <c:v>491500</c:v>
                </c:pt>
                <c:pt idx="1444" formatCode="0.00E+00">
                  <c:v>1229000</c:v>
                </c:pt>
                <c:pt idx="1445">
                  <c:v>369500</c:v>
                </c:pt>
                <c:pt idx="1446">
                  <c:v>566000</c:v>
                </c:pt>
                <c:pt idx="1447">
                  <c:v>290000</c:v>
                </c:pt>
                <c:pt idx="1448" formatCode="0.00E+00">
                  <c:v>5350000</c:v>
                </c:pt>
                <c:pt idx="1449">
                  <c:v>180000</c:v>
                </c:pt>
                <c:pt idx="1450">
                  <c:v>215000</c:v>
                </c:pt>
                <c:pt idx="1451">
                  <c:v>302000</c:v>
                </c:pt>
                <c:pt idx="1452">
                  <c:v>352500</c:v>
                </c:pt>
                <c:pt idx="1453">
                  <c:v>235867</c:v>
                </c:pt>
                <c:pt idx="1454">
                  <c:v>500000</c:v>
                </c:pt>
                <c:pt idx="1455">
                  <c:v>382000</c:v>
                </c:pt>
                <c:pt idx="1456">
                  <c:v>515000</c:v>
                </c:pt>
                <c:pt idx="1457">
                  <c:v>250000</c:v>
                </c:pt>
                <c:pt idx="1458">
                  <c:v>672500</c:v>
                </c:pt>
                <c:pt idx="1459">
                  <c:v>755000</c:v>
                </c:pt>
                <c:pt idx="1460">
                  <c:v>707500</c:v>
                </c:pt>
                <c:pt idx="1461">
                  <c:v>459000</c:v>
                </c:pt>
                <c:pt idx="1462">
                  <c:v>140000</c:v>
                </c:pt>
                <c:pt idx="1463">
                  <c:v>495000</c:v>
                </c:pt>
                <c:pt idx="1464">
                  <c:v>757000</c:v>
                </c:pt>
                <c:pt idx="1465">
                  <c:v>765000</c:v>
                </c:pt>
                <c:pt idx="1466">
                  <c:v>359000</c:v>
                </c:pt>
                <c:pt idx="1467">
                  <c:v>440000</c:v>
                </c:pt>
                <c:pt idx="1468">
                  <c:v>400000</c:v>
                </c:pt>
                <c:pt idx="1469">
                  <c:v>652000</c:v>
                </c:pt>
                <c:pt idx="1470">
                  <c:v>260000</c:v>
                </c:pt>
                <c:pt idx="1471" formatCode="0.00E+00">
                  <c:v>1328000</c:v>
                </c:pt>
                <c:pt idx="1472">
                  <c:v>519500</c:v>
                </c:pt>
                <c:pt idx="1473">
                  <c:v>650000</c:v>
                </c:pt>
                <c:pt idx="1474">
                  <c:v>280000</c:v>
                </c:pt>
                <c:pt idx="1475">
                  <c:v>515000</c:v>
                </c:pt>
                <c:pt idx="1476">
                  <c:v>400000</c:v>
                </c:pt>
                <c:pt idx="1477">
                  <c:v>652100</c:v>
                </c:pt>
                <c:pt idx="1478">
                  <c:v>235000</c:v>
                </c:pt>
                <c:pt idx="1479">
                  <c:v>701000</c:v>
                </c:pt>
                <c:pt idx="1480">
                  <c:v>640000</c:v>
                </c:pt>
                <c:pt idx="1481">
                  <c:v>455800</c:v>
                </c:pt>
                <c:pt idx="1482">
                  <c:v>504750</c:v>
                </c:pt>
                <c:pt idx="1483">
                  <c:v>483000</c:v>
                </c:pt>
                <c:pt idx="1484">
                  <c:v>530000</c:v>
                </c:pt>
                <c:pt idx="1485">
                  <c:v>250000</c:v>
                </c:pt>
                <c:pt idx="1486">
                  <c:v>229950</c:v>
                </c:pt>
                <c:pt idx="1487">
                  <c:v>884744</c:v>
                </c:pt>
                <c:pt idx="1488">
                  <c:v>514000</c:v>
                </c:pt>
                <c:pt idx="1489">
                  <c:v>532000</c:v>
                </c:pt>
                <c:pt idx="1490">
                  <c:v>423000</c:v>
                </c:pt>
                <c:pt idx="1491">
                  <c:v>420000</c:v>
                </c:pt>
                <c:pt idx="1492">
                  <c:v>521000</c:v>
                </c:pt>
                <c:pt idx="1493">
                  <c:v>577000</c:v>
                </c:pt>
                <c:pt idx="1494">
                  <c:v>425000</c:v>
                </c:pt>
                <c:pt idx="1495">
                  <c:v>495000</c:v>
                </c:pt>
                <c:pt idx="1496">
                  <c:v>340000</c:v>
                </c:pt>
                <c:pt idx="1497">
                  <c:v>499950</c:v>
                </c:pt>
                <c:pt idx="1498" formatCode="0.00E+00">
                  <c:v>1218000</c:v>
                </c:pt>
                <c:pt idx="1499">
                  <c:v>720000</c:v>
                </c:pt>
                <c:pt idx="1500">
                  <c:v>249000</c:v>
                </c:pt>
                <c:pt idx="1501">
                  <c:v>206135</c:v>
                </c:pt>
                <c:pt idx="1502">
                  <c:v>300000</c:v>
                </c:pt>
                <c:pt idx="1503">
                  <c:v>612000</c:v>
                </c:pt>
                <c:pt idx="1504" formatCode="0.00E+00">
                  <c:v>1102030</c:v>
                </c:pt>
                <c:pt idx="1505">
                  <c:v>230000</c:v>
                </c:pt>
                <c:pt idx="1506">
                  <c:v>850000</c:v>
                </c:pt>
                <c:pt idx="1507">
                  <c:v>355000</c:v>
                </c:pt>
                <c:pt idx="1508">
                  <c:v>442000</c:v>
                </c:pt>
                <c:pt idx="1509">
                  <c:v>399000</c:v>
                </c:pt>
                <c:pt idx="1510">
                  <c:v>360000</c:v>
                </c:pt>
                <c:pt idx="1511">
                  <c:v>390000</c:v>
                </c:pt>
                <c:pt idx="1512">
                  <c:v>413000</c:v>
                </c:pt>
                <c:pt idx="1513">
                  <c:v>190000</c:v>
                </c:pt>
                <c:pt idx="1514">
                  <c:v>432900</c:v>
                </c:pt>
                <c:pt idx="1515">
                  <c:v>621138</c:v>
                </c:pt>
                <c:pt idx="1516">
                  <c:v>270000</c:v>
                </c:pt>
                <c:pt idx="1517">
                  <c:v>610000</c:v>
                </c:pt>
                <c:pt idx="1518">
                  <c:v>500000</c:v>
                </c:pt>
                <c:pt idx="1519">
                  <c:v>715000</c:v>
                </c:pt>
                <c:pt idx="1520">
                  <c:v>264000</c:v>
                </c:pt>
                <c:pt idx="1521">
                  <c:v>550000</c:v>
                </c:pt>
                <c:pt idx="1522">
                  <c:v>337000</c:v>
                </c:pt>
                <c:pt idx="1523">
                  <c:v>170000</c:v>
                </c:pt>
                <c:pt idx="1524">
                  <c:v>405000</c:v>
                </c:pt>
                <c:pt idx="1525">
                  <c:v>775000</c:v>
                </c:pt>
                <c:pt idx="1526">
                  <c:v>425000</c:v>
                </c:pt>
                <c:pt idx="1527">
                  <c:v>713000</c:v>
                </c:pt>
                <c:pt idx="1528">
                  <c:v>555000</c:v>
                </c:pt>
                <c:pt idx="1529">
                  <c:v>810000</c:v>
                </c:pt>
                <c:pt idx="1530" formatCode="0.00E+00">
                  <c:v>1250000</c:v>
                </c:pt>
                <c:pt idx="1531">
                  <c:v>819000</c:v>
                </c:pt>
                <c:pt idx="1532">
                  <c:v>409900</c:v>
                </c:pt>
                <c:pt idx="1533">
                  <c:v>935000</c:v>
                </c:pt>
                <c:pt idx="1534">
                  <c:v>657500</c:v>
                </c:pt>
                <c:pt idx="1535">
                  <c:v>900000</c:v>
                </c:pt>
                <c:pt idx="1536">
                  <c:v>932800</c:v>
                </c:pt>
                <c:pt idx="1537">
                  <c:v>391000</c:v>
                </c:pt>
                <c:pt idx="1538">
                  <c:v>420000</c:v>
                </c:pt>
                <c:pt idx="1539" formatCode="0.00E+00">
                  <c:v>1300000</c:v>
                </c:pt>
                <c:pt idx="1540">
                  <c:v>415000</c:v>
                </c:pt>
                <c:pt idx="1541">
                  <c:v>350000</c:v>
                </c:pt>
                <c:pt idx="1542">
                  <c:v>375000</c:v>
                </c:pt>
                <c:pt idx="1543">
                  <c:v>860000</c:v>
                </c:pt>
                <c:pt idx="1544">
                  <c:v>495000</c:v>
                </c:pt>
                <c:pt idx="1545">
                  <c:v>250000</c:v>
                </c:pt>
                <c:pt idx="1546">
                  <c:v>365000</c:v>
                </c:pt>
                <c:pt idx="1547">
                  <c:v>503000</c:v>
                </c:pt>
                <c:pt idx="1548">
                  <c:v>150000</c:v>
                </c:pt>
                <c:pt idx="1549">
                  <c:v>450000</c:v>
                </c:pt>
                <c:pt idx="1550">
                  <c:v>355000</c:v>
                </c:pt>
                <c:pt idx="1551">
                  <c:v>245000</c:v>
                </c:pt>
                <c:pt idx="1552">
                  <c:v>265900</c:v>
                </c:pt>
                <c:pt idx="1553">
                  <c:v>299000</c:v>
                </c:pt>
                <c:pt idx="1554">
                  <c:v>957500</c:v>
                </c:pt>
                <c:pt idx="1555">
                  <c:v>343000</c:v>
                </c:pt>
                <c:pt idx="1556">
                  <c:v>307500</c:v>
                </c:pt>
                <c:pt idx="1557">
                  <c:v>937500</c:v>
                </c:pt>
                <c:pt idx="1558">
                  <c:v>610000</c:v>
                </c:pt>
                <c:pt idx="1559">
                  <c:v>720000</c:v>
                </c:pt>
                <c:pt idx="1560">
                  <c:v>610000</c:v>
                </c:pt>
                <c:pt idx="1561">
                  <c:v>434500</c:v>
                </c:pt>
                <c:pt idx="1562">
                  <c:v>602500</c:v>
                </c:pt>
                <c:pt idx="1563">
                  <c:v>607010</c:v>
                </c:pt>
                <c:pt idx="1564">
                  <c:v>610000</c:v>
                </c:pt>
                <c:pt idx="1565">
                  <c:v>828500</c:v>
                </c:pt>
                <c:pt idx="1566">
                  <c:v>199990</c:v>
                </c:pt>
                <c:pt idx="1567">
                  <c:v>294000</c:v>
                </c:pt>
                <c:pt idx="1568">
                  <c:v>789500</c:v>
                </c:pt>
                <c:pt idx="1569">
                  <c:v>797000</c:v>
                </c:pt>
                <c:pt idx="1570">
                  <c:v>539950</c:v>
                </c:pt>
                <c:pt idx="1571">
                  <c:v>284950</c:v>
                </c:pt>
                <c:pt idx="1572">
                  <c:v>776500</c:v>
                </c:pt>
                <c:pt idx="1573">
                  <c:v>525000</c:v>
                </c:pt>
                <c:pt idx="1574">
                  <c:v>303000</c:v>
                </c:pt>
                <c:pt idx="1575">
                  <c:v>722080</c:v>
                </c:pt>
                <c:pt idx="1576">
                  <c:v>140000</c:v>
                </c:pt>
                <c:pt idx="1577">
                  <c:v>235000</c:v>
                </c:pt>
                <c:pt idx="1578">
                  <c:v>440000</c:v>
                </c:pt>
                <c:pt idx="1579">
                  <c:v>605000</c:v>
                </c:pt>
                <c:pt idx="1580">
                  <c:v>380000</c:v>
                </c:pt>
                <c:pt idx="1581">
                  <c:v>352000</c:v>
                </c:pt>
                <c:pt idx="1582">
                  <c:v>420000</c:v>
                </c:pt>
                <c:pt idx="1583" formatCode="0.00E+00">
                  <c:v>1175000</c:v>
                </c:pt>
                <c:pt idx="1584" formatCode="0.00E+00">
                  <c:v>1375000</c:v>
                </c:pt>
                <c:pt idx="1585">
                  <c:v>300000</c:v>
                </c:pt>
                <c:pt idx="1586" formatCode="0.00E+00">
                  <c:v>1150000</c:v>
                </c:pt>
                <c:pt idx="1587">
                  <c:v>453500</c:v>
                </c:pt>
                <c:pt idx="1588">
                  <c:v>443500</c:v>
                </c:pt>
                <c:pt idx="1589">
                  <c:v>332000</c:v>
                </c:pt>
                <c:pt idx="1590">
                  <c:v>655000</c:v>
                </c:pt>
                <c:pt idx="1591">
                  <c:v>475000</c:v>
                </c:pt>
                <c:pt idx="1592">
                  <c:v>372500</c:v>
                </c:pt>
                <c:pt idx="1593" formatCode="0.00E+00">
                  <c:v>1050000</c:v>
                </c:pt>
                <c:pt idx="1594">
                  <c:v>500000</c:v>
                </c:pt>
                <c:pt idx="1595">
                  <c:v>900000</c:v>
                </c:pt>
                <c:pt idx="1596">
                  <c:v>327500</c:v>
                </c:pt>
                <c:pt idx="1597">
                  <c:v>390000</c:v>
                </c:pt>
                <c:pt idx="1598">
                  <c:v>451101</c:v>
                </c:pt>
                <c:pt idx="1599">
                  <c:v>455000</c:v>
                </c:pt>
                <c:pt idx="1600">
                  <c:v>650000</c:v>
                </c:pt>
                <c:pt idx="1601">
                  <c:v>895000</c:v>
                </c:pt>
                <c:pt idx="1602">
                  <c:v>800000</c:v>
                </c:pt>
                <c:pt idx="1603">
                  <c:v>703770</c:v>
                </c:pt>
                <c:pt idx="1604">
                  <c:v>249950</c:v>
                </c:pt>
                <c:pt idx="1605">
                  <c:v>512000</c:v>
                </c:pt>
                <c:pt idx="1606">
                  <c:v>780000</c:v>
                </c:pt>
                <c:pt idx="1607">
                  <c:v>336000</c:v>
                </c:pt>
                <c:pt idx="1608">
                  <c:v>285000</c:v>
                </c:pt>
                <c:pt idx="1609">
                  <c:v>229900</c:v>
                </c:pt>
                <c:pt idx="1610">
                  <c:v>667500</c:v>
                </c:pt>
                <c:pt idx="1611">
                  <c:v>378000</c:v>
                </c:pt>
                <c:pt idx="1612">
                  <c:v>454000</c:v>
                </c:pt>
                <c:pt idx="1613">
                  <c:v>537500</c:v>
                </c:pt>
                <c:pt idx="1614">
                  <c:v>425000</c:v>
                </c:pt>
                <c:pt idx="1615">
                  <c:v>290000</c:v>
                </c:pt>
                <c:pt idx="1616">
                  <c:v>349500</c:v>
                </c:pt>
                <c:pt idx="1617">
                  <c:v>370000</c:v>
                </c:pt>
                <c:pt idx="1618">
                  <c:v>549500</c:v>
                </c:pt>
                <c:pt idx="1619">
                  <c:v>245000</c:v>
                </c:pt>
                <c:pt idx="1620">
                  <c:v>208000</c:v>
                </c:pt>
                <c:pt idx="1621">
                  <c:v>248000</c:v>
                </c:pt>
                <c:pt idx="1622">
                  <c:v>610000</c:v>
                </c:pt>
                <c:pt idx="1623">
                  <c:v>550000</c:v>
                </c:pt>
                <c:pt idx="1624">
                  <c:v>750000</c:v>
                </c:pt>
                <c:pt idx="1625">
                  <c:v>192000</c:v>
                </c:pt>
                <c:pt idx="1626">
                  <c:v>169317</c:v>
                </c:pt>
                <c:pt idx="1627" formatCode="0.00E+00">
                  <c:v>1198000</c:v>
                </c:pt>
                <c:pt idx="1628">
                  <c:v>880000</c:v>
                </c:pt>
                <c:pt idx="1629">
                  <c:v>210000</c:v>
                </c:pt>
                <c:pt idx="1630">
                  <c:v>180500</c:v>
                </c:pt>
                <c:pt idx="1631">
                  <c:v>540000</c:v>
                </c:pt>
                <c:pt idx="1632">
                  <c:v>520000</c:v>
                </c:pt>
                <c:pt idx="1633">
                  <c:v>177500</c:v>
                </c:pt>
                <c:pt idx="1634">
                  <c:v>415000</c:v>
                </c:pt>
                <c:pt idx="1635">
                  <c:v>495000</c:v>
                </c:pt>
                <c:pt idx="1636">
                  <c:v>325000</c:v>
                </c:pt>
                <c:pt idx="1637">
                  <c:v>440000</c:v>
                </c:pt>
                <c:pt idx="1638">
                  <c:v>411000</c:v>
                </c:pt>
                <c:pt idx="1639">
                  <c:v>810000</c:v>
                </c:pt>
                <c:pt idx="1640">
                  <c:v>561750</c:v>
                </c:pt>
                <c:pt idx="1641">
                  <c:v>835100</c:v>
                </c:pt>
                <c:pt idx="1642">
                  <c:v>450000</c:v>
                </c:pt>
                <c:pt idx="1643">
                  <c:v>238000</c:v>
                </c:pt>
                <c:pt idx="1644">
                  <c:v>299000</c:v>
                </c:pt>
                <c:pt idx="1645">
                  <c:v>570000</c:v>
                </c:pt>
                <c:pt idx="1646">
                  <c:v>340000</c:v>
                </c:pt>
                <c:pt idx="1647">
                  <c:v>450000</c:v>
                </c:pt>
                <c:pt idx="1648">
                  <c:v>272750</c:v>
                </c:pt>
                <c:pt idx="1649">
                  <c:v>520000</c:v>
                </c:pt>
                <c:pt idx="1650">
                  <c:v>284950</c:v>
                </c:pt>
                <c:pt idx="1651">
                  <c:v>255000</c:v>
                </c:pt>
                <c:pt idx="1652">
                  <c:v>231500</c:v>
                </c:pt>
                <c:pt idx="1653">
                  <c:v>415000</c:v>
                </c:pt>
                <c:pt idx="1654">
                  <c:v>330000</c:v>
                </c:pt>
                <c:pt idx="1655">
                  <c:v>365000</c:v>
                </c:pt>
                <c:pt idx="1656">
                  <c:v>425000</c:v>
                </c:pt>
                <c:pt idx="1657">
                  <c:v>400000</c:v>
                </c:pt>
                <c:pt idx="1658">
                  <c:v>335000</c:v>
                </c:pt>
                <c:pt idx="1659">
                  <c:v>342000</c:v>
                </c:pt>
                <c:pt idx="1660">
                  <c:v>490000</c:v>
                </c:pt>
                <c:pt idx="1661">
                  <c:v>331500</c:v>
                </c:pt>
                <c:pt idx="1662">
                  <c:v>960000</c:v>
                </c:pt>
                <c:pt idx="1663">
                  <c:v>720500</c:v>
                </c:pt>
                <c:pt idx="1664">
                  <c:v>830000</c:v>
                </c:pt>
                <c:pt idx="1665">
                  <c:v>662990</c:v>
                </c:pt>
                <c:pt idx="1666">
                  <c:v>220000</c:v>
                </c:pt>
                <c:pt idx="1667">
                  <c:v>349950</c:v>
                </c:pt>
                <c:pt idx="1668">
                  <c:v>550000</c:v>
                </c:pt>
                <c:pt idx="1669">
                  <c:v>396000</c:v>
                </c:pt>
                <c:pt idx="1670">
                  <c:v>635000</c:v>
                </c:pt>
                <c:pt idx="1671">
                  <c:v>293000</c:v>
                </c:pt>
                <c:pt idx="1672">
                  <c:v>339000</c:v>
                </c:pt>
                <c:pt idx="1673">
                  <c:v>285000</c:v>
                </c:pt>
                <c:pt idx="1674">
                  <c:v>775000</c:v>
                </c:pt>
                <c:pt idx="1675">
                  <c:v>224000</c:v>
                </c:pt>
                <c:pt idx="1676" formatCode="0.00E+00">
                  <c:v>2250000</c:v>
                </c:pt>
                <c:pt idx="1677">
                  <c:v>165050</c:v>
                </c:pt>
                <c:pt idx="1678">
                  <c:v>275000</c:v>
                </c:pt>
                <c:pt idx="1679">
                  <c:v>445000</c:v>
                </c:pt>
                <c:pt idx="1680">
                  <c:v>510000</c:v>
                </c:pt>
                <c:pt idx="1681" formatCode="0.00E+00">
                  <c:v>1230000</c:v>
                </c:pt>
                <c:pt idx="1682">
                  <c:v>390000</c:v>
                </c:pt>
                <c:pt idx="1683">
                  <c:v>460000</c:v>
                </c:pt>
                <c:pt idx="1684">
                  <c:v>700000</c:v>
                </c:pt>
                <c:pt idx="1685">
                  <c:v>874150</c:v>
                </c:pt>
                <c:pt idx="1686">
                  <c:v>470000</c:v>
                </c:pt>
                <c:pt idx="1687">
                  <c:v>374000</c:v>
                </c:pt>
                <c:pt idx="1688">
                  <c:v>510000</c:v>
                </c:pt>
                <c:pt idx="1689">
                  <c:v>467000</c:v>
                </c:pt>
                <c:pt idx="1690">
                  <c:v>576000</c:v>
                </c:pt>
                <c:pt idx="1691">
                  <c:v>196440</c:v>
                </c:pt>
                <c:pt idx="1692">
                  <c:v>825000</c:v>
                </c:pt>
                <c:pt idx="1693">
                  <c:v>281000</c:v>
                </c:pt>
                <c:pt idx="1694">
                  <c:v>326000</c:v>
                </c:pt>
                <c:pt idx="1695">
                  <c:v>340000</c:v>
                </c:pt>
                <c:pt idx="1696">
                  <c:v>440000</c:v>
                </c:pt>
                <c:pt idx="1697">
                  <c:v>749000</c:v>
                </c:pt>
                <c:pt idx="1698">
                  <c:v>340000</c:v>
                </c:pt>
                <c:pt idx="1699">
                  <c:v>561000</c:v>
                </c:pt>
                <c:pt idx="1700">
                  <c:v>270000</c:v>
                </c:pt>
                <c:pt idx="1701">
                  <c:v>600000</c:v>
                </c:pt>
                <c:pt idx="1702">
                  <c:v>219900</c:v>
                </c:pt>
                <c:pt idx="1703">
                  <c:v>617000</c:v>
                </c:pt>
                <c:pt idx="1704">
                  <c:v>469000</c:v>
                </c:pt>
                <c:pt idx="1705">
                  <c:v>229000</c:v>
                </c:pt>
                <c:pt idx="1706" formatCode="0.00E+00">
                  <c:v>1265000</c:v>
                </c:pt>
                <c:pt idx="1707">
                  <c:v>365000</c:v>
                </c:pt>
                <c:pt idx="1708">
                  <c:v>429000</c:v>
                </c:pt>
                <c:pt idx="1709">
                  <c:v>550000</c:v>
                </c:pt>
                <c:pt idx="1710">
                  <c:v>453000</c:v>
                </c:pt>
                <c:pt idx="1711">
                  <c:v>187500</c:v>
                </c:pt>
                <c:pt idx="1712">
                  <c:v>520500</c:v>
                </c:pt>
                <c:pt idx="1713">
                  <c:v>300000</c:v>
                </c:pt>
                <c:pt idx="1714">
                  <c:v>799000</c:v>
                </c:pt>
                <c:pt idx="1715">
                  <c:v>338000</c:v>
                </c:pt>
                <c:pt idx="1716">
                  <c:v>800000</c:v>
                </c:pt>
                <c:pt idx="1717">
                  <c:v>360000</c:v>
                </c:pt>
                <c:pt idx="1718">
                  <c:v>442500</c:v>
                </c:pt>
                <c:pt idx="1719">
                  <c:v>700000</c:v>
                </c:pt>
                <c:pt idx="1720">
                  <c:v>830000</c:v>
                </c:pt>
                <c:pt idx="1721">
                  <c:v>360400</c:v>
                </c:pt>
                <c:pt idx="1722">
                  <c:v>345000</c:v>
                </c:pt>
                <c:pt idx="1723">
                  <c:v>300000</c:v>
                </c:pt>
                <c:pt idx="1724">
                  <c:v>350000</c:v>
                </c:pt>
                <c:pt idx="1725">
                  <c:v>368000</c:v>
                </c:pt>
                <c:pt idx="1726">
                  <c:v>264000</c:v>
                </c:pt>
                <c:pt idx="1727">
                  <c:v>435000</c:v>
                </c:pt>
                <c:pt idx="1728">
                  <c:v>200000</c:v>
                </c:pt>
                <c:pt idx="1729">
                  <c:v>620000</c:v>
                </c:pt>
                <c:pt idx="1730" formatCode="0.00E+00">
                  <c:v>1679000</c:v>
                </c:pt>
                <c:pt idx="1731">
                  <c:v>337000</c:v>
                </c:pt>
                <c:pt idx="1732" formatCode="0.00E+00">
                  <c:v>1928000</c:v>
                </c:pt>
                <c:pt idx="1733">
                  <c:v>544500</c:v>
                </c:pt>
                <c:pt idx="1734">
                  <c:v>252000</c:v>
                </c:pt>
                <c:pt idx="1735">
                  <c:v>445000</c:v>
                </c:pt>
                <c:pt idx="1736">
                  <c:v>379500</c:v>
                </c:pt>
                <c:pt idx="1737">
                  <c:v>189950</c:v>
                </c:pt>
                <c:pt idx="1738">
                  <c:v>469000</c:v>
                </c:pt>
                <c:pt idx="1739">
                  <c:v>600000</c:v>
                </c:pt>
                <c:pt idx="1740">
                  <c:v>785000</c:v>
                </c:pt>
                <c:pt idx="1741">
                  <c:v>372000</c:v>
                </c:pt>
                <c:pt idx="1742">
                  <c:v>445000</c:v>
                </c:pt>
                <c:pt idx="1743">
                  <c:v>508000</c:v>
                </c:pt>
                <c:pt idx="1744">
                  <c:v>780000</c:v>
                </c:pt>
                <c:pt idx="1745">
                  <c:v>541100</c:v>
                </c:pt>
                <c:pt idx="1746">
                  <c:v>729000</c:v>
                </c:pt>
                <c:pt idx="1747">
                  <c:v>397000</c:v>
                </c:pt>
                <c:pt idx="1748">
                  <c:v>451555</c:v>
                </c:pt>
                <c:pt idx="1749">
                  <c:v>300000</c:v>
                </c:pt>
                <c:pt idx="1750">
                  <c:v>416000</c:v>
                </c:pt>
                <c:pt idx="1751">
                  <c:v>490000</c:v>
                </c:pt>
                <c:pt idx="1752">
                  <c:v>480000</c:v>
                </c:pt>
                <c:pt idx="1753">
                  <c:v>368000</c:v>
                </c:pt>
                <c:pt idx="1754" formatCode="0.00E+00">
                  <c:v>1038000</c:v>
                </c:pt>
                <c:pt idx="1755">
                  <c:v>545000</c:v>
                </c:pt>
                <c:pt idx="1756">
                  <c:v>850000</c:v>
                </c:pt>
                <c:pt idx="1757">
                  <c:v>550000</c:v>
                </c:pt>
                <c:pt idx="1758">
                  <c:v>600000</c:v>
                </c:pt>
                <c:pt idx="1759">
                  <c:v>535000</c:v>
                </c:pt>
                <c:pt idx="1760">
                  <c:v>599950</c:v>
                </c:pt>
                <c:pt idx="1761">
                  <c:v>531000</c:v>
                </c:pt>
                <c:pt idx="1762">
                  <c:v>530000</c:v>
                </c:pt>
                <c:pt idx="1763">
                  <c:v>597326</c:v>
                </c:pt>
                <c:pt idx="1764">
                  <c:v>805000</c:v>
                </c:pt>
                <c:pt idx="1765">
                  <c:v>390000</c:v>
                </c:pt>
                <c:pt idx="1766">
                  <c:v>487250</c:v>
                </c:pt>
                <c:pt idx="1767">
                  <c:v>301000</c:v>
                </c:pt>
                <c:pt idx="1768" formatCode="0.00E+00">
                  <c:v>1175000</c:v>
                </c:pt>
                <c:pt idx="1769">
                  <c:v>299000</c:v>
                </c:pt>
                <c:pt idx="1770" formatCode="0.00E+00">
                  <c:v>2350000</c:v>
                </c:pt>
                <c:pt idx="1771">
                  <c:v>400000</c:v>
                </c:pt>
                <c:pt idx="1772">
                  <c:v>467500</c:v>
                </c:pt>
                <c:pt idx="1773">
                  <c:v>305000</c:v>
                </c:pt>
                <c:pt idx="1774">
                  <c:v>210000</c:v>
                </c:pt>
                <c:pt idx="1775">
                  <c:v>300000</c:v>
                </c:pt>
                <c:pt idx="1776">
                  <c:v>327500</c:v>
                </c:pt>
                <c:pt idx="1777">
                  <c:v>269000</c:v>
                </c:pt>
                <c:pt idx="1778">
                  <c:v>975000</c:v>
                </c:pt>
                <c:pt idx="1779">
                  <c:v>355000</c:v>
                </c:pt>
                <c:pt idx="1780">
                  <c:v>712000</c:v>
                </c:pt>
                <c:pt idx="1781">
                  <c:v>883000</c:v>
                </c:pt>
                <c:pt idx="1782">
                  <c:v>190000</c:v>
                </c:pt>
                <c:pt idx="1783">
                  <c:v>443000</c:v>
                </c:pt>
                <c:pt idx="1784">
                  <c:v>920000</c:v>
                </c:pt>
                <c:pt idx="1785">
                  <c:v>285000</c:v>
                </c:pt>
                <c:pt idx="1786">
                  <c:v>901000</c:v>
                </c:pt>
                <c:pt idx="1787">
                  <c:v>552500</c:v>
                </c:pt>
                <c:pt idx="1788">
                  <c:v>256000</c:v>
                </c:pt>
                <c:pt idx="1789">
                  <c:v>341000</c:v>
                </c:pt>
                <c:pt idx="1790">
                  <c:v>279000</c:v>
                </c:pt>
                <c:pt idx="1791">
                  <c:v>686000</c:v>
                </c:pt>
                <c:pt idx="1792">
                  <c:v>225000</c:v>
                </c:pt>
                <c:pt idx="1793">
                  <c:v>215500</c:v>
                </c:pt>
                <c:pt idx="1794">
                  <c:v>950000</c:v>
                </c:pt>
                <c:pt idx="1795">
                  <c:v>503000</c:v>
                </c:pt>
                <c:pt idx="1796">
                  <c:v>780000</c:v>
                </c:pt>
                <c:pt idx="1797">
                  <c:v>212000</c:v>
                </c:pt>
                <c:pt idx="1798">
                  <c:v>580000</c:v>
                </c:pt>
                <c:pt idx="1799">
                  <c:v>465000</c:v>
                </c:pt>
                <c:pt idx="1800">
                  <c:v>206000</c:v>
                </c:pt>
                <c:pt idx="1801">
                  <c:v>615000</c:v>
                </c:pt>
                <c:pt idx="1802">
                  <c:v>519000</c:v>
                </c:pt>
                <c:pt idx="1803" formatCode="0.00E+00">
                  <c:v>1135000</c:v>
                </c:pt>
                <c:pt idx="1804">
                  <c:v>330000</c:v>
                </c:pt>
                <c:pt idx="1805">
                  <c:v>240000</c:v>
                </c:pt>
                <c:pt idx="1806">
                  <c:v>574000</c:v>
                </c:pt>
                <c:pt idx="1807">
                  <c:v>930000</c:v>
                </c:pt>
                <c:pt idx="1808">
                  <c:v>850000</c:v>
                </c:pt>
                <c:pt idx="1809">
                  <c:v>415000</c:v>
                </c:pt>
                <c:pt idx="1810">
                  <c:v>480000</c:v>
                </c:pt>
                <c:pt idx="1811">
                  <c:v>300000</c:v>
                </c:pt>
                <c:pt idx="1812">
                  <c:v>439000</c:v>
                </c:pt>
                <c:pt idx="1813">
                  <c:v>450000</c:v>
                </c:pt>
                <c:pt idx="1814">
                  <c:v>589000</c:v>
                </c:pt>
                <c:pt idx="1815">
                  <c:v>477000</c:v>
                </c:pt>
                <c:pt idx="1816">
                  <c:v>587500</c:v>
                </c:pt>
                <c:pt idx="1817" formatCode="0.00E+00">
                  <c:v>1315000</c:v>
                </c:pt>
                <c:pt idx="1818" formatCode="0.00E+00">
                  <c:v>1430000</c:v>
                </c:pt>
                <c:pt idx="1819">
                  <c:v>700000</c:v>
                </c:pt>
                <c:pt idx="1820">
                  <c:v>275000</c:v>
                </c:pt>
                <c:pt idx="1821">
                  <c:v>367500</c:v>
                </c:pt>
                <c:pt idx="1822">
                  <c:v>453250</c:v>
                </c:pt>
                <c:pt idx="1823">
                  <c:v>607000</c:v>
                </c:pt>
                <c:pt idx="1824">
                  <c:v>255000</c:v>
                </c:pt>
                <c:pt idx="1825">
                  <c:v>501000</c:v>
                </c:pt>
                <c:pt idx="1826">
                  <c:v>450000</c:v>
                </c:pt>
                <c:pt idx="1827">
                  <c:v>360000</c:v>
                </c:pt>
                <c:pt idx="1828">
                  <c:v>460000</c:v>
                </c:pt>
                <c:pt idx="1829">
                  <c:v>753000</c:v>
                </c:pt>
                <c:pt idx="1830">
                  <c:v>389950</c:v>
                </c:pt>
                <c:pt idx="1831">
                  <c:v>469000</c:v>
                </c:pt>
                <c:pt idx="1832">
                  <c:v>550000</c:v>
                </c:pt>
                <c:pt idx="1833">
                  <c:v>565000</c:v>
                </c:pt>
                <c:pt idx="1834">
                  <c:v>189650</c:v>
                </c:pt>
                <c:pt idx="1835" formatCode="0.00E+00">
                  <c:v>1525000</c:v>
                </c:pt>
                <c:pt idx="1836">
                  <c:v>260000</c:v>
                </c:pt>
                <c:pt idx="1837">
                  <c:v>243000</c:v>
                </c:pt>
                <c:pt idx="1838" formatCode="0.00E+00">
                  <c:v>1100000</c:v>
                </c:pt>
                <c:pt idx="1839">
                  <c:v>249000</c:v>
                </c:pt>
                <c:pt idx="1840">
                  <c:v>720000</c:v>
                </c:pt>
                <c:pt idx="1841">
                  <c:v>905000</c:v>
                </c:pt>
                <c:pt idx="1842">
                  <c:v>824500</c:v>
                </c:pt>
                <c:pt idx="1843">
                  <c:v>762500</c:v>
                </c:pt>
                <c:pt idx="1844">
                  <c:v>580000</c:v>
                </c:pt>
                <c:pt idx="1845">
                  <c:v>380000</c:v>
                </c:pt>
                <c:pt idx="1846">
                  <c:v>805000</c:v>
                </c:pt>
                <c:pt idx="1847">
                  <c:v>520000</c:v>
                </c:pt>
                <c:pt idx="1848" formatCode="0.00E+00">
                  <c:v>1569500</c:v>
                </c:pt>
                <c:pt idx="1849">
                  <c:v>175000</c:v>
                </c:pt>
                <c:pt idx="1850">
                  <c:v>353500</c:v>
                </c:pt>
                <c:pt idx="1851">
                  <c:v>500000</c:v>
                </c:pt>
                <c:pt idx="1852">
                  <c:v>386500</c:v>
                </c:pt>
                <c:pt idx="1853">
                  <c:v>210000</c:v>
                </c:pt>
                <c:pt idx="1854">
                  <c:v>439500</c:v>
                </c:pt>
                <c:pt idx="1855">
                  <c:v>315000</c:v>
                </c:pt>
                <c:pt idx="1856">
                  <c:v>339000</c:v>
                </c:pt>
                <c:pt idx="1857">
                  <c:v>655000</c:v>
                </c:pt>
                <c:pt idx="1858">
                  <c:v>740000</c:v>
                </c:pt>
                <c:pt idx="1859">
                  <c:v>685000</c:v>
                </c:pt>
                <c:pt idx="1860">
                  <c:v>550000</c:v>
                </c:pt>
                <c:pt idx="1861">
                  <c:v>405000</c:v>
                </c:pt>
                <c:pt idx="1862">
                  <c:v>765000</c:v>
                </c:pt>
                <c:pt idx="1863">
                  <c:v>625000</c:v>
                </c:pt>
                <c:pt idx="1864">
                  <c:v>207000</c:v>
                </c:pt>
                <c:pt idx="1865">
                  <c:v>370000</c:v>
                </c:pt>
                <c:pt idx="1866">
                  <c:v>475000</c:v>
                </c:pt>
                <c:pt idx="1867">
                  <c:v>365000</c:v>
                </c:pt>
                <c:pt idx="1868">
                  <c:v>411800</c:v>
                </c:pt>
                <c:pt idx="1869">
                  <c:v>668000</c:v>
                </c:pt>
                <c:pt idx="1870">
                  <c:v>618000</c:v>
                </c:pt>
                <c:pt idx="1871">
                  <c:v>247500</c:v>
                </c:pt>
                <c:pt idx="1872">
                  <c:v>345000</c:v>
                </c:pt>
                <c:pt idx="1873">
                  <c:v>616300</c:v>
                </c:pt>
                <c:pt idx="1874">
                  <c:v>348000</c:v>
                </c:pt>
                <c:pt idx="1875">
                  <c:v>425000</c:v>
                </c:pt>
                <c:pt idx="1876">
                  <c:v>850000</c:v>
                </c:pt>
                <c:pt idx="1877">
                  <c:v>820000</c:v>
                </c:pt>
                <c:pt idx="1878">
                  <c:v>832000</c:v>
                </c:pt>
                <c:pt idx="1879">
                  <c:v>835000</c:v>
                </c:pt>
                <c:pt idx="1880">
                  <c:v>350000</c:v>
                </c:pt>
                <c:pt idx="1881">
                  <c:v>349000</c:v>
                </c:pt>
                <c:pt idx="1882" formatCode="0.00E+00">
                  <c:v>1125000</c:v>
                </c:pt>
                <c:pt idx="1883">
                  <c:v>320000</c:v>
                </c:pt>
                <c:pt idx="1884">
                  <c:v>150000</c:v>
                </c:pt>
                <c:pt idx="1885">
                  <c:v>340000</c:v>
                </c:pt>
                <c:pt idx="1886">
                  <c:v>785500</c:v>
                </c:pt>
                <c:pt idx="1887">
                  <c:v>410500</c:v>
                </c:pt>
                <c:pt idx="1888">
                  <c:v>580000</c:v>
                </c:pt>
                <c:pt idx="1889">
                  <c:v>345000</c:v>
                </c:pt>
                <c:pt idx="1890">
                  <c:v>550000</c:v>
                </c:pt>
                <c:pt idx="1891">
                  <c:v>449500</c:v>
                </c:pt>
                <c:pt idx="1892">
                  <c:v>300000</c:v>
                </c:pt>
                <c:pt idx="1893">
                  <c:v>915000</c:v>
                </c:pt>
                <c:pt idx="1894" formatCode="0.00E+00">
                  <c:v>1575000</c:v>
                </c:pt>
                <c:pt idx="1895">
                  <c:v>599000</c:v>
                </c:pt>
                <c:pt idx="1896">
                  <c:v>755000</c:v>
                </c:pt>
                <c:pt idx="1897">
                  <c:v>400000</c:v>
                </c:pt>
                <c:pt idx="1898">
                  <c:v>133000</c:v>
                </c:pt>
                <c:pt idx="1899">
                  <c:v>330000</c:v>
                </c:pt>
                <c:pt idx="1900">
                  <c:v>330000</c:v>
                </c:pt>
                <c:pt idx="1901">
                  <c:v>375000</c:v>
                </c:pt>
                <c:pt idx="1902">
                  <c:v>485000</c:v>
                </c:pt>
                <c:pt idx="1903">
                  <c:v>470000</c:v>
                </c:pt>
                <c:pt idx="1904" formatCode="0.00E+00">
                  <c:v>1045000</c:v>
                </c:pt>
                <c:pt idx="1905">
                  <c:v>548800</c:v>
                </c:pt>
                <c:pt idx="1906">
                  <c:v>315000</c:v>
                </c:pt>
                <c:pt idx="1907">
                  <c:v>590000</c:v>
                </c:pt>
                <c:pt idx="1908">
                  <c:v>439950</c:v>
                </c:pt>
                <c:pt idx="1909">
                  <c:v>325000</c:v>
                </c:pt>
                <c:pt idx="1910">
                  <c:v>400000</c:v>
                </c:pt>
                <c:pt idx="1911">
                  <c:v>685000</c:v>
                </c:pt>
                <c:pt idx="1912">
                  <c:v>339950</c:v>
                </c:pt>
                <c:pt idx="1913">
                  <c:v>315000</c:v>
                </c:pt>
                <c:pt idx="1914">
                  <c:v>411753</c:v>
                </c:pt>
                <c:pt idx="1915">
                  <c:v>577000</c:v>
                </c:pt>
                <c:pt idx="1916">
                  <c:v>500000</c:v>
                </c:pt>
                <c:pt idx="1917">
                  <c:v>210000</c:v>
                </c:pt>
                <c:pt idx="1918">
                  <c:v>640000</c:v>
                </c:pt>
                <c:pt idx="1919">
                  <c:v>460000</c:v>
                </c:pt>
                <c:pt idx="1920">
                  <c:v>265000</c:v>
                </c:pt>
                <c:pt idx="1921">
                  <c:v>740000</c:v>
                </c:pt>
                <c:pt idx="1922">
                  <c:v>230000</c:v>
                </c:pt>
                <c:pt idx="1923">
                  <c:v>315000</c:v>
                </c:pt>
                <c:pt idx="1924">
                  <c:v>432000</c:v>
                </c:pt>
                <c:pt idx="1925">
                  <c:v>467000</c:v>
                </c:pt>
                <c:pt idx="1926">
                  <c:v>255000</c:v>
                </c:pt>
                <c:pt idx="1927">
                  <c:v>316500</c:v>
                </c:pt>
                <c:pt idx="1928">
                  <c:v>190000</c:v>
                </c:pt>
                <c:pt idx="1929">
                  <c:v>490000</c:v>
                </c:pt>
                <c:pt idx="1930">
                  <c:v>378000</c:v>
                </c:pt>
                <c:pt idx="1931">
                  <c:v>598800</c:v>
                </c:pt>
                <c:pt idx="1932">
                  <c:v>333800</c:v>
                </c:pt>
                <c:pt idx="1933">
                  <c:v>690000</c:v>
                </c:pt>
                <c:pt idx="1934">
                  <c:v>320000</c:v>
                </c:pt>
                <c:pt idx="1935" formatCode="0.00E+00">
                  <c:v>1249000</c:v>
                </c:pt>
                <c:pt idx="1936">
                  <c:v>335000</c:v>
                </c:pt>
                <c:pt idx="1937">
                  <c:v>840000</c:v>
                </c:pt>
                <c:pt idx="1938">
                  <c:v>608250</c:v>
                </c:pt>
                <c:pt idx="1939">
                  <c:v>550000</c:v>
                </c:pt>
                <c:pt idx="1940">
                  <c:v>240000</c:v>
                </c:pt>
                <c:pt idx="1941">
                  <c:v>998000</c:v>
                </c:pt>
                <c:pt idx="1942">
                  <c:v>275000</c:v>
                </c:pt>
                <c:pt idx="1943">
                  <c:v>284200</c:v>
                </c:pt>
                <c:pt idx="1944" formatCode="0.00E+00">
                  <c:v>1715000</c:v>
                </c:pt>
                <c:pt idx="1945" formatCode="0.00E+00">
                  <c:v>2400000</c:v>
                </c:pt>
                <c:pt idx="1946">
                  <c:v>930800</c:v>
                </c:pt>
                <c:pt idx="1947">
                  <c:v>930000</c:v>
                </c:pt>
                <c:pt idx="1948">
                  <c:v>215000</c:v>
                </c:pt>
                <c:pt idx="1949">
                  <c:v>480000</c:v>
                </c:pt>
                <c:pt idx="1950">
                  <c:v>483945</c:v>
                </c:pt>
                <c:pt idx="1951">
                  <c:v>347000</c:v>
                </c:pt>
                <c:pt idx="1952">
                  <c:v>232500</c:v>
                </c:pt>
                <c:pt idx="1953">
                  <c:v>390000</c:v>
                </c:pt>
                <c:pt idx="1954">
                  <c:v>550000</c:v>
                </c:pt>
                <c:pt idx="1955">
                  <c:v>590000</c:v>
                </c:pt>
                <c:pt idx="1956">
                  <c:v>420850</c:v>
                </c:pt>
                <c:pt idx="1957">
                  <c:v>345000</c:v>
                </c:pt>
                <c:pt idx="1958">
                  <c:v>429800</c:v>
                </c:pt>
                <c:pt idx="1959">
                  <c:v>302000</c:v>
                </c:pt>
                <c:pt idx="1960">
                  <c:v>800000</c:v>
                </c:pt>
                <c:pt idx="1961">
                  <c:v>250000</c:v>
                </c:pt>
                <c:pt idx="1962">
                  <c:v>605000</c:v>
                </c:pt>
                <c:pt idx="1963">
                  <c:v>412000</c:v>
                </c:pt>
                <c:pt idx="1964">
                  <c:v>252000</c:v>
                </c:pt>
                <c:pt idx="1965">
                  <c:v>375000</c:v>
                </c:pt>
                <c:pt idx="1966">
                  <c:v>725000</c:v>
                </c:pt>
                <c:pt idx="1967">
                  <c:v>471750</c:v>
                </c:pt>
                <c:pt idx="1968">
                  <c:v>490000</c:v>
                </c:pt>
                <c:pt idx="1969">
                  <c:v>439000</c:v>
                </c:pt>
                <c:pt idx="1970">
                  <c:v>355000</c:v>
                </c:pt>
                <c:pt idx="1971">
                  <c:v>250000</c:v>
                </c:pt>
                <c:pt idx="1972">
                  <c:v>780000</c:v>
                </c:pt>
                <c:pt idx="1973">
                  <c:v>409000</c:v>
                </c:pt>
                <c:pt idx="1974">
                  <c:v>420000</c:v>
                </c:pt>
                <c:pt idx="1975">
                  <c:v>200000</c:v>
                </c:pt>
                <c:pt idx="1976">
                  <c:v>830000</c:v>
                </c:pt>
                <c:pt idx="1977">
                  <c:v>695000</c:v>
                </c:pt>
                <c:pt idx="1978">
                  <c:v>815000</c:v>
                </c:pt>
                <c:pt idx="1979">
                  <c:v>210000</c:v>
                </c:pt>
                <c:pt idx="1980">
                  <c:v>635000</c:v>
                </c:pt>
                <c:pt idx="1981">
                  <c:v>562500</c:v>
                </c:pt>
                <c:pt idx="1982">
                  <c:v>402500</c:v>
                </c:pt>
                <c:pt idx="1983">
                  <c:v>555000</c:v>
                </c:pt>
                <c:pt idx="1984">
                  <c:v>310000</c:v>
                </c:pt>
                <c:pt idx="1985">
                  <c:v>500000</c:v>
                </c:pt>
                <c:pt idx="1986">
                  <c:v>430000</c:v>
                </c:pt>
                <c:pt idx="1987" formatCode="0.00E+00">
                  <c:v>1600000</c:v>
                </c:pt>
                <c:pt idx="1988">
                  <c:v>627500</c:v>
                </c:pt>
                <c:pt idx="1989">
                  <c:v>335000</c:v>
                </c:pt>
                <c:pt idx="1990">
                  <c:v>962000</c:v>
                </c:pt>
                <c:pt idx="1991">
                  <c:v>299000</c:v>
                </c:pt>
                <c:pt idx="1992">
                  <c:v>399950</c:v>
                </c:pt>
                <c:pt idx="1993">
                  <c:v>322000</c:v>
                </c:pt>
                <c:pt idx="1994">
                  <c:v>430000</c:v>
                </c:pt>
                <c:pt idx="1995">
                  <c:v>307000</c:v>
                </c:pt>
                <c:pt idx="1996">
                  <c:v>194000</c:v>
                </c:pt>
                <c:pt idx="1997">
                  <c:v>180000</c:v>
                </c:pt>
                <c:pt idx="1998">
                  <c:v>465000</c:v>
                </c:pt>
                <c:pt idx="1999">
                  <c:v>722500</c:v>
                </c:pt>
                <c:pt idx="2000">
                  <c:v>470450</c:v>
                </c:pt>
                <c:pt idx="2001">
                  <c:v>280000</c:v>
                </c:pt>
                <c:pt idx="2002">
                  <c:v>176250</c:v>
                </c:pt>
                <c:pt idx="2003">
                  <c:v>560000</c:v>
                </c:pt>
                <c:pt idx="2004">
                  <c:v>830000</c:v>
                </c:pt>
                <c:pt idx="2005">
                  <c:v>276900</c:v>
                </c:pt>
                <c:pt idx="2006">
                  <c:v>625000</c:v>
                </c:pt>
                <c:pt idx="2007" formatCode="0.00E+00">
                  <c:v>1015000</c:v>
                </c:pt>
                <c:pt idx="2008">
                  <c:v>463500</c:v>
                </c:pt>
                <c:pt idx="2009">
                  <c:v>485000</c:v>
                </c:pt>
                <c:pt idx="2010">
                  <c:v>272000</c:v>
                </c:pt>
                <c:pt idx="2011">
                  <c:v>305000</c:v>
                </c:pt>
                <c:pt idx="2012">
                  <c:v>760000</c:v>
                </c:pt>
                <c:pt idx="2013">
                  <c:v>387500</c:v>
                </c:pt>
                <c:pt idx="2014">
                  <c:v>352000</c:v>
                </c:pt>
                <c:pt idx="2015">
                  <c:v>507000</c:v>
                </c:pt>
                <c:pt idx="2016">
                  <c:v>156000</c:v>
                </c:pt>
                <c:pt idx="2017">
                  <c:v>580000</c:v>
                </c:pt>
                <c:pt idx="2018">
                  <c:v>630000</c:v>
                </c:pt>
                <c:pt idx="2019">
                  <c:v>275000</c:v>
                </c:pt>
                <c:pt idx="2020">
                  <c:v>835000</c:v>
                </c:pt>
                <c:pt idx="2021">
                  <c:v>340000</c:v>
                </c:pt>
                <c:pt idx="2022">
                  <c:v>329350</c:v>
                </c:pt>
                <c:pt idx="2023" formatCode="0.00E+00">
                  <c:v>1480000</c:v>
                </c:pt>
                <c:pt idx="2024">
                  <c:v>475000</c:v>
                </c:pt>
                <c:pt idx="2025">
                  <c:v>719950</c:v>
                </c:pt>
                <c:pt idx="2026">
                  <c:v>235000</c:v>
                </c:pt>
                <c:pt idx="2027">
                  <c:v>875000</c:v>
                </c:pt>
                <c:pt idx="2028">
                  <c:v>380000</c:v>
                </c:pt>
                <c:pt idx="2029">
                  <c:v>325000</c:v>
                </c:pt>
                <c:pt idx="2030">
                  <c:v>475000</c:v>
                </c:pt>
                <c:pt idx="2031">
                  <c:v>152900</c:v>
                </c:pt>
                <c:pt idx="2032">
                  <c:v>210000</c:v>
                </c:pt>
                <c:pt idx="2033">
                  <c:v>350000</c:v>
                </c:pt>
                <c:pt idx="2034">
                  <c:v>505000</c:v>
                </c:pt>
                <c:pt idx="2035">
                  <c:v>464900</c:v>
                </c:pt>
                <c:pt idx="2036">
                  <c:v>650000</c:v>
                </c:pt>
                <c:pt idx="2037">
                  <c:v>369950</c:v>
                </c:pt>
                <c:pt idx="2038">
                  <c:v>250000</c:v>
                </c:pt>
                <c:pt idx="2039">
                  <c:v>320000</c:v>
                </c:pt>
                <c:pt idx="2040" formatCode="0.00E+00">
                  <c:v>2532000</c:v>
                </c:pt>
                <c:pt idx="2041">
                  <c:v>340000</c:v>
                </c:pt>
                <c:pt idx="2042">
                  <c:v>440000</c:v>
                </c:pt>
                <c:pt idx="2043">
                  <c:v>219950</c:v>
                </c:pt>
                <c:pt idx="2044">
                  <c:v>940000</c:v>
                </c:pt>
                <c:pt idx="2045">
                  <c:v>399950</c:v>
                </c:pt>
                <c:pt idx="2046" formatCode="0.00E+00">
                  <c:v>1568000</c:v>
                </c:pt>
                <c:pt idx="2047">
                  <c:v>528000</c:v>
                </c:pt>
                <c:pt idx="2048">
                  <c:v>545000</c:v>
                </c:pt>
                <c:pt idx="2049">
                  <c:v>575000</c:v>
                </c:pt>
                <c:pt idx="2050">
                  <c:v>235000</c:v>
                </c:pt>
                <c:pt idx="2051">
                  <c:v>272000</c:v>
                </c:pt>
                <c:pt idx="2052">
                  <c:v>380000</c:v>
                </c:pt>
                <c:pt idx="2053">
                  <c:v>195000</c:v>
                </c:pt>
                <c:pt idx="2054">
                  <c:v>297000</c:v>
                </c:pt>
                <c:pt idx="2055">
                  <c:v>349000</c:v>
                </c:pt>
                <c:pt idx="2056">
                  <c:v>320000</c:v>
                </c:pt>
                <c:pt idx="2057">
                  <c:v>319990</c:v>
                </c:pt>
                <c:pt idx="2058">
                  <c:v>439900</c:v>
                </c:pt>
                <c:pt idx="2059">
                  <c:v>429000</c:v>
                </c:pt>
                <c:pt idx="2060">
                  <c:v>272500</c:v>
                </c:pt>
                <c:pt idx="2061">
                  <c:v>400000</c:v>
                </c:pt>
                <c:pt idx="2062">
                  <c:v>462000</c:v>
                </c:pt>
                <c:pt idx="2063">
                  <c:v>510000</c:v>
                </c:pt>
                <c:pt idx="2064">
                  <c:v>550000</c:v>
                </c:pt>
                <c:pt idx="2065">
                  <c:v>150000</c:v>
                </c:pt>
                <c:pt idx="2066">
                  <c:v>460000</c:v>
                </c:pt>
                <c:pt idx="2067">
                  <c:v>632500</c:v>
                </c:pt>
                <c:pt idx="2068">
                  <c:v>361000</c:v>
                </c:pt>
                <c:pt idx="2069">
                  <c:v>437000</c:v>
                </c:pt>
                <c:pt idx="2070">
                  <c:v>370000</c:v>
                </c:pt>
                <c:pt idx="2071">
                  <c:v>884250</c:v>
                </c:pt>
                <c:pt idx="2072">
                  <c:v>225000</c:v>
                </c:pt>
                <c:pt idx="2073">
                  <c:v>235000</c:v>
                </c:pt>
                <c:pt idx="2074">
                  <c:v>767500</c:v>
                </c:pt>
                <c:pt idx="2075" formatCode="0.00E+00">
                  <c:v>1200000</c:v>
                </c:pt>
                <c:pt idx="2076">
                  <c:v>715000</c:v>
                </c:pt>
                <c:pt idx="2077">
                  <c:v>417000</c:v>
                </c:pt>
                <c:pt idx="2078">
                  <c:v>199000</c:v>
                </c:pt>
                <c:pt idx="2079">
                  <c:v>875000</c:v>
                </c:pt>
                <c:pt idx="2080">
                  <c:v>545000</c:v>
                </c:pt>
                <c:pt idx="2081">
                  <c:v>192500</c:v>
                </c:pt>
                <c:pt idx="2082">
                  <c:v>822500</c:v>
                </c:pt>
                <c:pt idx="2083">
                  <c:v>800000</c:v>
                </c:pt>
                <c:pt idx="2084" formatCode="0.00E+00">
                  <c:v>1250000</c:v>
                </c:pt>
                <c:pt idx="2085" formatCode="0.00E+00">
                  <c:v>3850000</c:v>
                </c:pt>
                <c:pt idx="2086">
                  <c:v>295000</c:v>
                </c:pt>
                <c:pt idx="2087">
                  <c:v>419000</c:v>
                </c:pt>
                <c:pt idx="2088" formatCode="0.00E+00">
                  <c:v>1195000</c:v>
                </c:pt>
                <c:pt idx="2089">
                  <c:v>750000</c:v>
                </c:pt>
                <c:pt idx="2090">
                  <c:v>502000</c:v>
                </c:pt>
                <c:pt idx="2091" formatCode="0.00E+00">
                  <c:v>1025000</c:v>
                </c:pt>
                <c:pt idx="2092">
                  <c:v>398500</c:v>
                </c:pt>
                <c:pt idx="2093">
                  <c:v>700000</c:v>
                </c:pt>
                <c:pt idx="2094">
                  <c:v>248000</c:v>
                </c:pt>
                <c:pt idx="2095">
                  <c:v>800000</c:v>
                </c:pt>
                <c:pt idx="2096">
                  <c:v>383000</c:v>
                </c:pt>
                <c:pt idx="2097">
                  <c:v>688000</c:v>
                </c:pt>
                <c:pt idx="2098">
                  <c:v>521000</c:v>
                </c:pt>
                <c:pt idx="2099">
                  <c:v>365000</c:v>
                </c:pt>
                <c:pt idx="2100">
                  <c:v>491000</c:v>
                </c:pt>
                <c:pt idx="2101">
                  <c:v>643000</c:v>
                </c:pt>
                <c:pt idx="2102">
                  <c:v>279000</c:v>
                </c:pt>
                <c:pt idx="2103">
                  <c:v>583500</c:v>
                </c:pt>
                <c:pt idx="2104">
                  <c:v>310000</c:v>
                </c:pt>
                <c:pt idx="2105">
                  <c:v>310000</c:v>
                </c:pt>
                <c:pt idx="2106">
                  <c:v>280000</c:v>
                </c:pt>
                <c:pt idx="2107">
                  <c:v>272000</c:v>
                </c:pt>
                <c:pt idx="2108">
                  <c:v>870000</c:v>
                </c:pt>
                <c:pt idx="2109">
                  <c:v>307000</c:v>
                </c:pt>
                <c:pt idx="2110">
                  <c:v>490000</c:v>
                </c:pt>
                <c:pt idx="2111">
                  <c:v>399950</c:v>
                </c:pt>
                <c:pt idx="2112" formatCode="0.00E+00">
                  <c:v>1635000</c:v>
                </c:pt>
                <c:pt idx="2113">
                  <c:v>989000</c:v>
                </c:pt>
                <c:pt idx="2114">
                  <c:v>264950</c:v>
                </c:pt>
                <c:pt idx="2115">
                  <c:v>491500</c:v>
                </c:pt>
                <c:pt idx="2116">
                  <c:v>345000</c:v>
                </c:pt>
                <c:pt idx="2117">
                  <c:v>339900</c:v>
                </c:pt>
                <c:pt idx="2118">
                  <c:v>852000</c:v>
                </c:pt>
                <c:pt idx="2119">
                  <c:v>585000</c:v>
                </c:pt>
                <c:pt idx="2120">
                  <c:v>723000</c:v>
                </c:pt>
                <c:pt idx="2121">
                  <c:v>594000</c:v>
                </c:pt>
                <c:pt idx="2122">
                  <c:v>405000</c:v>
                </c:pt>
                <c:pt idx="2123">
                  <c:v>725500</c:v>
                </c:pt>
                <c:pt idx="2124">
                  <c:v>800000</c:v>
                </c:pt>
                <c:pt idx="2125" formatCode="0.00E+00">
                  <c:v>1325000</c:v>
                </c:pt>
                <c:pt idx="2126">
                  <c:v>180500</c:v>
                </c:pt>
                <c:pt idx="2127">
                  <c:v>325000</c:v>
                </c:pt>
                <c:pt idx="2128">
                  <c:v>235000</c:v>
                </c:pt>
                <c:pt idx="2129">
                  <c:v>330000</c:v>
                </c:pt>
                <c:pt idx="2130">
                  <c:v>678500</c:v>
                </c:pt>
                <c:pt idx="2131">
                  <c:v>463000</c:v>
                </c:pt>
                <c:pt idx="2132">
                  <c:v>250000</c:v>
                </c:pt>
                <c:pt idx="2133">
                  <c:v>655000</c:v>
                </c:pt>
                <c:pt idx="2134">
                  <c:v>239900</c:v>
                </c:pt>
                <c:pt idx="2135">
                  <c:v>185000</c:v>
                </c:pt>
                <c:pt idx="2136" formatCode="0.00E+00">
                  <c:v>1735000</c:v>
                </c:pt>
                <c:pt idx="2137">
                  <c:v>251700</c:v>
                </c:pt>
                <c:pt idx="2138">
                  <c:v>400000</c:v>
                </c:pt>
                <c:pt idx="2139">
                  <c:v>735000</c:v>
                </c:pt>
                <c:pt idx="2140" formatCode="0.00E+00">
                  <c:v>1700000</c:v>
                </c:pt>
                <c:pt idx="2141">
                  <c:v>82500</c:v>
                </c:pt>
                <c:pt idx="2142">
                  <c:v>765000</c:v>
                </c:pt>
                <c:pt idx="2143">
                  <c:v>292500</c:v>
                </c:pt>
                <c:pt idx="2144">
                  <c:v>270000</c:v>
                </c:pt>
                <c:pt idx="2145">
                  <c:v>415000</c:v>
                </c:pt>
                <c:pt idx="2146">
                  <c:v>950000</c:v>
                </c:pt>
                <c:pt idx="2147">
                  <c:v>353000</c:v>
                </c:pt>
                <c:pt idx="2148">
                  <c:v>670950</c:v>
                </c:pt>
                <c:pt idx="2149">
                  <c:v>280950</c:v>
                </c:pt>
                <c:pt idx="2150">
                  <c:v>585000</c:v>
                </c:pt>
                <c:pt idx="2151">
                  <c:v>525000</c:v>
                </c:pt>
                <c:pt idx="2152">
                  <c:v>605000</c:v>
                </c:pt>
                <c:pt idx="2153" formatCode="0.00E+00">
                  <c:v>1010000</c:v>
                </c:pt>
                <c:pt idx="2154">
                  <c:v>245990</c:v>
                </c:pt>
                <c:pt idx="2155">
                  <c:v>535000</c:v>
                </c:pt>
                <c:pt idx="2156">
                  <c:v>410000</c:v>
                </c:pt>
                <c:pt idx="2157">
                  <c:v>550000</c:v>
                </c:pt>
                <c:pt idx="2158">
                  <c:v>665000</c:v>
                </c:pt>
                <c:pt idx="2159">
                  <c:v>455000</c:v>
                </c:pt>
                <c:pt idx="2160">
                  <c:v>440000</c:v>
                </c:pt>
                <c:pt idx="2161">
                  <c:v>332000</c:v>
                </c:pt>
                <c:pt idx="2162">
                  <c:v>280000</c:v>
                </c:pt>
                <c:pt idx="2163">
                  <c:v>570000</c:v>
                </c:pt>
                <c:pt idx="2164">
                  <c:v>250000</c:v>
                </c:pt>
                <c:pt idx="2165">
                  <c:v>238000</c:v>
                </c:pt>
                <c:pt idx="2166">
                  <c:v>265000</c:v>
                </c:pt>
                <c:pt idx="2167">
                  <c:v>306000</c:v>
                </c:pt>
                <c:pt idx="2168">
                  <c:v>345000</c:v>
                </c:pt>
                <c:pt idx="2169">
                  <c:v>765000</c:v>
                </c:pt>
                <c:pt idx="2170">
                  <c:v>346300</c:v>
                </c:pt>
                <c:pt idx="2171">
                  <c:v>342500</c:v>
                </c:pt>
                <c:pt idx="2172">
                  <c:v>501000</c:v>
                </c:pt>
                <c:pt idx="2173">
                  <c:v>270000</c:v>
                </c:pt>
                <c:pt idx="2174">
                  <c:v>638000</c:v>
                </c:pt>
                <c:pt idx="2175">
                  <c:v>460000</c:v>
                </c:pt>
                <c:pt idx="2176">
                  <c:v>760000</c:v>
                </c:pt>
                <c:pt idx="2177" formatCode="0.00E+00">
                  <c:v>1085000</c:v>
                </c:pt>
                <c:pt idx="2178">
                  <c:v>234000</c:v>
                </c:pt>
                <c:pt idx="2179" formatCode="0.00E+00">
                  <c:v>1650000</c:v>
                </c:pt>
                <c:pt idx="2180">
                  <c:v>488000</c:v>
                </c:pt>
                <c:pt idx="2181" formatCode="0.00E+00">
                  <c:v>1550000</c:v>
                </c:pt>
                <c:pt idx="2182">
                  <c:v>499000</c:v>
                </c:pt>
                <c:pt idx="2183">
                  <c:v>150000</c:v>
                </c:pt>
                <c:pt idx="2184">
                  <c:v>333000</c:v>
                </c:pt>
                <c:pt idx="2185">
                  <c:v>700000</c:v>
                </c:pt>
                <c:pt idx="2186">
                  <c:v>275000</c:v>
                </c:pt>
                <c:pt idx="2187">
                  <c:v>330000</c:v>
                </c:pt>
                <c:pt idx="2188">
                  <c:v>360000</c:v>
                </c:pt>
                <c:pt idx="2189">
                  <c:v>467000</c:v>
                </c:pt>
                <c:pt idx="2190">
                  <c:v>568000</c:v>
                </c:pt>
                <c:pt idx="2191">
                  <c:v>605000</c:v>
                </c:pt>
                <c:pt idx="2192">
                  <c:v>750000</c:v>
                </c:pt>
                <c:pt idx="2193">
                  <c:v>760000</c:v>
                </c:pt>
                <c:pt idx="2194">
                  <c:v>265000</c:v>
                </c:pt>
                <c:pt idx="2195">
                  <c:v>490000</c:v>
                </c:pt>
                <c:pt idx="2196">
                  <c:v>360000</c:v>
                </c:pt>
                <c:pt idx="2197">
                  <c:v>311750</c:v>
                </c:pt>
                <c:pt idx="2198">
                  <c:v>399000</c:v>
                </c:pt>
                <c:pt idx="2199">
                  <c:v>347000</c:v>
                </c:pt>
                <c:pt idx="2200" formatCode="0.00E+00">
                  <c:v>1680000</c:v>
                </c:pt>
                <c:pt idx="2201">
                  <c:v>585000</c:v>
                </c:pt>
                <c:pt idx="2202">
                  <c:v>340000</c:v>
                </c:pt>
                <c:pt idx="2203">
                  <c:v>612000</c:v>
                </c:pt>
                <c:pt idx="2204">
                  <c:v>230000</c:v>
                </c:pt>
                <c:pt idx="2205">
                  <c:v>604000</c:v>
                </c:pt>
                <c:pt idx="2206">
                  <c:v>250000</c:v>
                </c:pt>
                <c:pt idx="2207">
                  <c:v>258500</c:v>
                </c:pt>
                <c:pt idx="2208">
                  <c:v>783000</c:v>
                </c:pt>
                <c:pt idx="2209" formatCode="0.00E+00">
                  <c:v>1050000</c:v>
                </c:pt>
                <c:pt idx="2210">
                  <c:v>760000</c:v>
                </c:pt>
                <c:pt idx="2211">
                  <c:v>276000</c:v>
                </c:pt>
                <c:pt idx="2212">
                  <c:v>550000</c:v>
                </c:pt>
                <c:pt idx="2213">
                  <c:v>398000</c:v>
                </c:pt>
                <c:pt idx="2214">
                  <c:v>775000</c:v>
                </c:pt>
                <c:pt idx="2215" formatCode="0.00E+00">
                  <c:v>1027500</c:v>
                </c:pt>
                <c:pt idx="2216">
                  <c:v>327000</c:v>
                </c:pt>
                <c:pt idx="2217">
                  <c:v>564500</c:v>
                </c:pt>
                <c:pt idx="2218">
                  <c:v>782000</c:v>
                </c:pt>
                <c:pt idx="2219">
                  <c:v>398000</c:v>
                </c:pt>
                <c:pt idx="2220">
                  <c:v>257000</c:v>
                </c:pt>
                <c:pt idx="2221">
                  <c:v>235000</c:v>
                </c:pt>
                <c:pt idx="2222">
                  <c:v>453000</c:v>
                </c:pt>
                <c:pt idx="2223">
                  <c:v>535000</c:v>
                </c:pt>
                <c:pt idx="2224">
                  <c:v>275000</c:v>
                </c:pt>
                <c:pt idx="2225">
                  <c:v>665000</c:v>
                </c:pt>
                <c:pt idx="2226">
                  <c:v>670000</c:v>
                </c:pt>
                <c:pt idx="2227">
                  <c:v>465000</c:v>
                </c:pt>
                <c:pt idx="2228">
                  <c:v>210000</c:v>
                </c:pt>
                <c:pt idx="2229">
                  <c:v>265000</c:v>
                </c:pt>
                <c:pt idx="2230">
                  <c:v>426000</c:v>
                </c:pt>
                <c:pt idx="2231">
                  <c:v>529219</c:v>
                </c:pt>
                <c:pt idx="2232">
                  <c:v>600000</c:v>
                </c:pt>
                <c:pt idx="2233">
                  <c:v>875000</c:v>
                </c:pt>
                <c:pt idx="2234">
                  <c:v>608000</c:v>
                </c:pt>
                <c:pt idx="2235">
                  <c:v>220000</c:v>
                </c:pt>
                <c:pt idx="2236" formatCode="0.00E+00">
                  <c:v>1760000</c:v>
                </c:pt>
                <c:pt idx="2237">
                  <c:v>295450</c:v>
                </c:pt>
                <c:pt idx="2238">
                  <c:v>315000</c:v>
                </c:pt>
                <c:pt idx="2239">
                  <c:v>205000</c:v>
                </c:pt>
                <c:pt idx="2240">
                  <c:v>310000</c:v>
                </c:pt>
                <c:pt idx="2241" formatCode="0.00E+00">
                  <c:v>1000000</c:v>
                </c:pt>
                <c:pt idx="2242">
                  <c:v>525000</c:v>
                </c:pt>
                <c:pt idx="2243">
                  <c:v>284000</c:v>
                </c:pt>
                <c:pt idx="2244">
                  <c:v>510000</c:v>
                </c:pt>
                <c:pt idx="2245">
                  <c:v>405000</c:v>
                </c:pt>
                <c:pt idx="2246">
                  <c:v>509950</c:v>
                </c:pt>
                <c:pt idx="2247">
                  <c:v>600000</c:v>
                </c:pt>
                <c:pt idx="2248">
                  <c:v>990000</c:v>
                </c:pt>
                <c:pt idx="2249">
                  <c:v>280005</c:v>
                </c:pt>
                <c:pt idx="2250">
                  <c:v>700000</c:v>
                </c:pt>
                <c:pt idx="2251">
                  <c:v>330000</c:v>
                </c:pt>
                <c:pt idx="2252">
                  <c:v>340000</c:v>
                </c:pt>
                <c:pt idx="2253">
                  <c:v>468000</c:v>
                </c:pt>
                <c:pt idx="2254" formatCode="0.00E+00">
                  <c:v>1339000</c:v>
                </c:pt>
                <c:pt idx="2255">
                  <c:v>515000</c:v>
                </c:pt>
                <c:pt idx="2256">
                  <c:v>245000</c:v>
                </c:pt>
                <c:pt idx="2257">
                  <c:v>265000</c:v>
                </c:pt>
                <c:pt idx="2258">
                  <c:v>372400</c:v>
                </c:pt>
                <c:pt idx="2259">
                  <c:v>390000</c:v>
                </c:pt>
                <c:pt idx="2260">
                  <c:v>208000</c:v>
                </c:pt>
                <c:pt idx="2261">
                  <c:v>273000</c:v>
                </c:pt>
                <c:pt idx="2262">
                  <c:v>455000</c:v>
                </c:pt>
                <c:pt idx="2263">
                  <c:v>270000</c:v>
                </c:pt>
                <c:pt idx="2264">
                  <c:v>618000</c:v>
                </c:pt>
                <c:pt idx="2265">
                  <c:v>213550</c:v>
                </c:pt>
                <c:pt idx="2266">
                  <c:v>210000</c:v>
                </c:pt>
                <c:pt idx="2267" formatCode="0.00E+00">
                  <c:v>2750000</c:v>
                </c:pt>
                <c:pt idx="2268">
                  <c:v>403500</c:v>
                </c:pt>
                <c:pt idx="2269">
                  <c:v>235000</c:v>
                </c:pt>
                <c:pt idx="2270">
                  <c:v>287500</c:v>
                </c:pt>
                <c:pt idx="2271">
                  <c:v>546800</c:v>
                </c:pt>
                <c:pt idx="2272">
                  <c:v>183000</c:v>
                </c:pt>
                <c:pt idx="2273">
                  <c:v>560000</c:v>
                </c:pt>
                <c:pt idx="2274">
                  <c:v>299500</c:v>
                </c:pt>
                <c:pt idx="2275">
                  <c:v>610000</c:v>
                </c:pt>
                <c:pt idx="2276">
                  <c:v>288350</c:v>
                </c:pt>
                <c:pt idx="2277">
                  <c:v>500000</c:v>
                </c:pt>
                <c:pt idx="2278">
                  <c:v>625000</c:v>
                </c:pt>
                <c:pt idx="2279">
                  <c:v>418000</c:v>
                </c:pt>
                <c:pt idx="2280">
                  <c:v>660000</c:v>
                </c:pt>
                <c:pt idx="2281">
                  <c:v>775000</c:v>
                </c:pt>
                <c:pt idx="2282">
                  <c:v>429500</c:v>
                </c:pt>
                <c:pt idx="2283">
                  <c:v>569000</c:v>
                </c:pt>
                <c:pt idx="2284">
                  <c:v>250000</c:v>
                </c:pt>
                <c:pt idx="2285">
                  <c:v>225000</c:v>
                </c:pt>
                <c:pt idx="2286">
                  <c:v>530000</c:v>
                </c:pt>
                <c:pt idx="2287">
                  <c:v>306000</c:v>
                </c:pt>
                <c:pt idx="2288">
                  <c:v>517100</c:v>
                </c:pt>
                <c:pt idx="2289">
                  <c:v>354950</c:v>
                </c:pt>
                <c:pt idx="2290">
                  <c:v>348000</c:v>
                </c:pt>
                <c:pt idx="2291">
                  <c:v>522250</c:v>
                </c:pt>
                <c:pt idx="2292">
                  <c:v>275000</c:v>
                </c:pt>
                <c:pt idx="2293">
                  <c:v>390000</c:v>
                </c:pt>
                <c:pt idx="2294">
                  <c:v>260000</c:v>
                </c:pt>
                <c:pt idx="2295">
                  <c:v>585000</c:v>
                </c:pt>
                <c:pt idx="2296">
                  <c:v>605000</c:v>
                </c:pt>
                <c:pt idx="2297">
                  <c:v>342000</c:v>
                </c:pt>
                <c:pt idx="2298">
                  <c:v>900000</c:v>
                </c:pt>
                <c:pt idx="2299">
                  <c:v>252000</c:v>
                </c:pt>
                <c:pt idx="2300">
                  <c:v>357000</c:v>
                </c:pt>
                <c:pt idx="2301">
                  <c:v>370000</c:v>
                </c:pt>
                <c:pt idx="2302">
                  <c:v>322500</c:v>
                </c:pt>
                <c:pt idx="2303">
                  <c:v>210000</c:v>
                </c:pt>
                <c:pt idx="2304">
                  <c:v>290000</c:v>
                </c:pt>
                <c:pt idx="2305">
                  <c:v>860000</c:v>
                </c:pt>
                <c:pt idx="2306">
                  <c:v>302000</c:v>
                </c:pt>
                <c:pt idx="2307">
                  <c:v>369160</c:v>
                </c:pt>
                <c:pt idx="2308" formatCode="0.00E+00">
                  <c:v>1185000</c:v>
                </c:pt>
                <c:pt idx="2309">
                  <c:v>993000</c:v>
                </c:pt>
                <c:pt idx="2310">
                  <c:v>380000</c:v>
                </c:pt>
                <c:pt idx="2311">
                  <c:v>635000</c:v>
                </c:pt>
                <c:pt idx="2312">
                  <c:v>260000</c:v>
                </c:pt>
                <c:pt idx="2313">
                  <c:v>243000</c:v>
                </c:pt>
                <c:pt idx="2314" formatCode="0.00E+00">
                  <c:v>1400000</c:v>
                </c:pt>
                <c:pt idx="2315">
                  <c:v>665000</c:v>
                </c:pt>
                <c:pt idx="2316">
                  <c:v>898000</c:v>
                </c:pt>
                <c:pt idx="2317">
                  <c:v>583000</c:v>
                </c:pt>
                <c:pt idx="2318">
                  <c:v>429000</c:v>
                </c:pt>
                <c:pt idx="2319">
                  <c:v>471000</c:v>
                </c:pt>
                <c:pt idx="2320" formatCode="0.00E+00">
                  <c:v>1810000</c:v>
                </c:pt>
                <c:pt idx="2321">
                  <c:v>739500</c:v>
                </c:pt>
                <c:pt idx="2322">
                  <c:v>450000</c:v>
                </c:pt>
                <c:pt idx="2323">
                  <c:v>552500</c:v>
                </c:pt>
                <c:pt idx="2324">
                  <c:v>437000</c:v>
                </c:pt>
                <c:pt idx="2325">
                  <c:v>270000</c:v>
                </c:pt>
                <c:pt idx="2326">
                  <c:v>226740</c:v>
                </c:pt>
                <c:pt idx="2327">
                  <c:v>446500</c:v>
                </c:pt>
                <c:pt idx="2328">
                  <c:v>283000</c:v>
                </c:pt>
                <c:pt idx="2329">
                  <c:v>445000</c:v>
                </c:pt>
                <c:pt idx="2330">
                  <c:v>250000</c:v>
                </c:pt>
                <c:pt idx="2331">
                  <c:v>307000</c:v>
                </c:pt>
                <c:pt idx="2332">
                  <c:v>315000</c:v>
                </c:pt>
                <c:pt idx="2333">
                  <c:v>555000</c:v>
                </c:pt>
                <c:pt idx="2334">
                  <c:v>264900</c:v>
                </c:pt>
                <c:pt idx="2335">
                  <c:v>510000</c:v>
                </c:pt>
                <c:pt idx="2336">
                  <c:v>328000</c:v>
                </c:pt>
                <c:pt idx="2337">
                  <c:v>358000</c:v>
                </c:pt>
                <c:pt idx="2338">
                  <c:v>325000</c:v>
                </c:pt>
                <c:pt idx="2339" formatCode="0.00E+00">
                  <c:v>1365000</c:v>
                </c:pt>
                <c:pt idx="2340">
                  <c:v>230000</c:v>
                </c:pt>
                <c:pt idx="2341">
                  <c:v>545000</c:v>
                </c:pt>
                <c:pt idx="2342">
                  <c:v>705380</c:v>
                </c:pt>
                <c:pt idx="2343">
                  <c:v>459000</c:v>
                </c:pt>
                <c:pt idx="2344">
                  <c:v>815000</c:v>
                </c:pt>
                <c:pt idx="2345">
                  <c:v>495000</c:v>
                </c:pt>
                <c:pt idx="2346">
                  <c:v>520000</c:v>
                </c:pt>
                <c:pt idx="2347">
                  <c:v>430000</c:v>
                </c:pt>
                <c:pt idx="2348">
                  <c:v>255000</c:v>
                </c:pt>
                <c:pt idx="2349">
                  <c:v>588000</c:v>
                </c:pt>
                <c:pt idx="2350">
                  <c:v>350000</c:v>
                </c:pt>
                <c:pt idx="2351">
                  <c:v>625000</c:v>
                </c:pt>
                <c:pt idx="2352">
                  <c:v>172500</c:v>
                </c:pt>
                <c:pt idx="2353">
                  <c:v>554000</c:v>
                </c:pt>
                <c:pt idx="2354">
                  <c:v>775000</c:v>
                </c:pt>
                <c:pt idx="2355" formatCode="0.00E+00">
                  <c:v>1187500</c:v>
                </c:pt>
                <c:pt idx="2356">
                  <c:v>618000</c:v>
                </c:pt>
                <c:pt idx="2357">
                  <c:v>305000</c:v>
                </c:pt>
                <c:pt idx="2358">
                  <c:v>232000</c:v>
                </c:pt>
                <c:pt idx="2359">
                  <c:v>262000</c:v>
                </c:pt>
                <c:pt idx="2360">
                  <c:v>234000</c:v>
                </c:pt>
                <c:pt idx="2361">
                  <c:v>500000</c:v>
                </c:pt>
                <c:pt idx="2362">
                  <c:v>278000</c:v>
                </c:pt>
                <c:pt idx="2363">
                  <c:v>230000</c:v>
                </c:pt>
                <c:pt idx="2364">
                  <c:v>500000</c:v>
                </c:pt>
                <c:pt idx="2365">
                  <c:v>366500</c:v>
                </c:pt>
                <c:pt idx="2366">
                  <c:v>665000</c:v>
                </c:pt>
                <c:pt idx="2367" formatCode="0.00E+00">
                  <c:v>1101000</c:v>
                </c:pt>
                <c:pt idx="2368">
                  <c:v>575000</c:v>
                </c:pt>
                <c:pt idx="2369">
                  <c:v>674750</c:v>
                </c:pt>
                <c:pt idx="2370">
                  <c:v>719000</c:v>
                </c:pt>
                <c:pt idx="2371">
                  <c:v>482000</c:v>
                </c:pt>
                <c:pt idx="2372">
                  <c:v>254000</c:v>
                </c:pt>
                <c:pt idx="2373">
                  <c:v>443725</c:v>
                </c:pt>
                <c:pt idx="2374">
                  <c:v>575000</c:v>
                </c:pt>
                <c:pt idx="2375">
                  <c:v>469000</c:v>
                </c:pt>
                <c:pt idx="2376">
                  <c:v>175000</c:v>
                </c:pt>
                <c:pt idx="2377">
                  <c:v>437000</c:v>
                </c:pt>
                <c:pt idx="2378">
                  <c:v>550000</c:v>
                </c:pt>
                <c:pt idx="2379">
                  <c:v>172040</c:v>
                </c:pt>
                <c:pt idx="2380">
                  <c:v>363000</c:v>
                </c:pt>
                <c:pt idx="2381">
                  <c:v>282000</c:v>
                </c:pt>
                <c:pt idx="2382">
                  <c:v>400000</c:v>
                </c:pt>
                <c:pt idx="2383">
                  <c:v>650000</c:v>
                </c:pt>
                <c:pt idx="2384">
                  <c:v>365000</c:v>
                </c:pt>
                <c:pt idx="2385">
                  <c:v>269950</c:v>
                </c:pt>
                <c:pt idx="2386">
                  <c:v>260000</c:v>
                </c:pt>
                <c:pt idx="2387">
                  <c:v>193000</c:v>
                </c:pt>
                <c:pt idx="2388">
                  <c:v>340000</c:v>
                </c:pt>
                <c:pt idx="2389">
                  <c:v>900000</c:v>
                </c:pt>
                <c:pt idx="2390">
                  <c:v>371000</c:v>
                </c:pt>
                <c:pt idx="2391">
                  <c:v>592000</c:v>
                </c:pt>
                <c:pt idx="2392">
                  <c:v>300000</c:v>
                </c:pt>
                <c:pt idx="2393">
                  <c:v>449950</c:v>
                </c:pt>
                <c:pt idx="2394">
                  <c:v>299500</c:v>
                </c:pt>
                <c:pt idx="2395">
                  <c:v>995000</c:v>
                </c:pt>
                <c:pt idx="2396">
                  <c:v>335000</c:v>
                </c:pt>
                <c:pt idx="2397">
                  <c:v>280000</c:v>
                </c:pt>
                <c:pt idx="2398">
                  <c:v>446000</c:v>
                </c:pt>
                <c:pt idx="2399" formatCode="0.00E+00">
                  <c:v>1544500</c:v>
                </c:pt>
                <c:pt idx="2400">
                  <c:v>325000</c:v>
                </c:pt>
                <c:pt idx="2401">
                  <c:v>450000</c:v>
                </c:pt>
                <c:pt idx="2402">
                  <c:v>322500</c:v>
                </c:pt>
                <c:pt idx="2403">
                  <c:v>453000</c:v>
                </c:pt>
                <c:pt idx="2404">
                  <c:v>655000</c:v>
                </c:pt>
                <c:pt idx="2405">
                  <c:v>603000</c:v>
                </c:pt>
                <c:pt idx="2406">
                  <c:v>235000</c:v>
                </c:pt>
                <c:pt idx="2407">
                  <c:v>968933</c:v>
                </c:pt>
                <c:pt idx="2408" formatCode="0.00E+00">
                  <c:v>1015000</c:v>
                </c:pt>
                <c:pt idx="2409">
                  <c:v>435000</c:v>
                </c:pt>
                <c:pt idx="2410">
                  <c:v>242000</c:v>
                </c:pt>
                <c:pt idx="2411">
                  <c:v>487000</c:v>
                </c:pt>
                <c:pt idx="2412">
                  <c:v>810000</c:v>
                </c:pt>
                <c:pt idx="2413">
                  <c:v>625000</c:v>
                </c:pt>
                <c:pt idx="2414">
                  <c:v>165000</c:v>
                </c:pt>
                <c:pt idx="2415">
                  <c:v>335000</c:v>
                </c:pt>
                <c:pt idx="2416">
                  <c:v>286700</c:v>
                </c:pt>
                <c:pt idx="2417">
                  <c:v>699000</c:v>
                </c:pt>
                <c:pt idx="2418">
                  <c:v>280000</c:v>
                </c:pt>
                <c:pt idx="2419">
                  <c:v>580000</c:v>
                </c:pt>
                <c:pt idx="2420">
                  <c:v>754800</c:v>
                </c:pt>
                <c:pt idx="2421">
                  <c:v>525000</c:v>
                </c:pt>
                <c:pt idx="2422">
                  <c:v>562000</c:v>
                </c:pt>
                <c:pt idx="2423">
                  <c:v>575000</c:v>
                </c:pt>
                <c:pt idx="2424">
                  <c:v>808900</c:v>
                </c:pt>
                <c:pt idx="2425">
                  <c:v>992000</c:v>
                </c:pt>
                <c:pt idx="2426">
                  <c:v>335000</c:v>
                </c:pt>
                <c:pt idx="2427">
                  <c:v>473000</c:v>
                </c:pt>
                <c:pt idx="2428">
                  <c:v>350000</c:v>
                </c:pt>
                <c:pt idx="2429" formatCode="0.00E+00">
                  <c:v>1600000</c:v>
                </c:pt>
                <c:pt idx="2430">
                  <c:v>305500</c:v>
                </c:pt>
                <c:pt idx="2431">
                  <c:v>306000</c:v>
                </c:pt>
                <c:pt idx="2432">
                  <c:v>233000</c:v>
                </c:pt>
                <c:pt idx="2433">
                  <c:v>490000</c:v>
                </c:pt>
                <c:pt idx="2434">
                  <c:v>445000</c:v>
                </c:pt>
                <c:pt idx="2435">
                  <c:v>355000</c:v>
                </c:pt>
                <c:pt idx="2436">
                  <c:v>360000</c:v>
                </c:pt>
                <c:pt idx="2437">
                  <c:v>737500</c:v>
                </c:pt>
                <c:pt idx="2438">
                  <c:v>985000</c:v>
                </c:pt>
                <c:pt idx="2439">
                  <c:v>349950</c:v>
                </c:pt>
                <c:pt idx="2440">
                  <c:v>520000</c:v>
                </c:pt>
                <c:pt idx="2441">
                  <c:v>355950</c:v>
                </c:pt>
                <c:pt idx="2442">
                  <c:v>485000</c:v>
                </c:pt>
                <c:pt idx="2443">
                  <c:v>143000</c:v>
                </c:pt>
                <c:pt idx="2444" formatCode="0.00E+00">
                  <c:v>3278000</c:v>
                </c:pt>
                <c:pt idx="2445">
                  <c:v>355000</c:v>
                </c:pt>
                <c:pt idx="2446" formatCode="0.00E+00">
                  <c:v>1126000</c:v>
                </c:pt>
                <c:pt idx="2447">
                  <c:v>200000</c:v>
                </c:pt>
                <c:pt idx="2448">
                  <c:v>913000</c:v>
                </c:pt>
                <c:pt idx="2449" formatCode="0.00E+00">
                  <c:v>1600000</c:v>
                </c:pt>
                <c:pt idx="2450">
                  <c:v>409900</c:v>
                </c:pt>
                <c:pt idx="2451">
                  <c:v>265000</c:v>
                </c:pt>
                <c:pt idx="2452">
                  <c:v>740000</c:v>
                </c:pt>
                <c:pt idx="2453">
                  <c:v>306000</c:v>
                </c:pt>
                <c:pt idx="2454">
                  <c:v>381000</c:v>
                </c:pt>
                <c:pt idx="2455" formatCode="0.00E+00">
                  <c:v>1220000</c:v>
                </c:pt>
                <c:pt idx="2456" formatCode="0.00E+00">
                  <c:v>1050000</c:v>
                </c:pt>
                <c:pt idx="2457">
                  <c:v>408000</c:v>
                </c:pt>
                <c:pt idx="2458">
                  <c:v>739900</c:v>
                </c:pt>
                <c:pt idx="2459">
                  <c:v>674250</c:v>
                </c:pt>
                <c:pt idx="2460">
                  <c:v>438400</c:v>
                </c:pt>
                <c:pt idx="2461" formatCode="0.00E+00">
                  <c:v>1700000</c:v>
                </c:pt>
                <c:pt idx="2462">
                  <c:v>703000</c:v>
                </c:pt>
                <c:pt idx="2463">
                  <c:v>262000</c:v>
                </c:pt>
                <c:pt idx="2464">
                  <c:v>353000</c:v>
                </c:pt>
                <c:pt idx="2465">
                  <c:v>500000</c:v>
                </c:pt>
                <c:pt idx="2466" formatCode="0.00E+00">
                  <c:v>1280000</c:v>
                </c:pt>
                <c:pt idx="2467">
                  <c:v>332000</c:v>
                </c:pt>
                <c:pt idx="2468">
                  <c:v>824000</c:v>
                </c:pt>
                <c:pt idx="2469">
                  <c:v>290000</c:v>
                </c:pt>
                <c:pt idx="2470">
                  <c:v>700000</c:v>
                </c:pt>
                <c:pt idx="2471">
                  <c:v>550000</c:v>
                </c:pt>
                <c:pt idx="2472">
                  <c:v>549000</c:v>
                </c:pt>
                <c:pt idx="2473" formatCode="0.00E+00">
                  <c:v>1865000</c:v>
                </c:pt>
                <c:pt idx="2474">
                  <c:v>858000</c:v>
                </c:pt>
                <c:pt idx="2475">
                  <c:v>345000</c:v>
                </c:pt>
                <c:pt idx="2476">
                  <c:v>340000</c:v>
                </c:pt>
                <c:pt idx="2477" formatCode="0.00E+00">
                  <c:v>1215000</c:v>
                </c:pt>
                <c:pt idx="2478">
                  <c:v>275000</c:v>
                </c:pt>
                <c:pt idx="2479">
                  <c:v>405000</c:v>
                </c:pt>
                <c:pt idx="2480">
                  <c:v>432500</c:v>
                </c:pt>
                <c:pt idx="2481">
                  <c:v>236500</c:v>
                </c:pt>
                <c:pt idx="2482">
                  <c:v>679000</c:v>
                </c:pt>
                <c:pt idx="2483">
                  <c:v>543000</c:v>
                </c:pt>
                <c:pt idx="2484">
                  <c:v>294000</c:v>
                </c:pt>
                <c:pt idx="2485">
                  <c:v>340500</c:v>
                </c:pt>
                <c:pt idx="2486" formatCode="0.00E+00">
                  <c:v>1012000</c:v>
                </c:pt>
                <c:pt idx="2487">
                  <c:v>335000</c:v>
                </c:pt>
                <c:pt idx="2488">
                  <c:v>425000</c:v>
                </c:pt>
                <c:pt idx="2489">
                  <c:v>353000</c:v>
                </c:pt>
                <c:pt idx="2490">
                  <c:v>540000</c:v>
                </c:pt>
                <c:pt idx="2491">
                  <c:v>640000</c:v>
                </c:pt>
                <c:pt idx="2492">
                  <c:v>339950</c:v>
                </c:pt>
                <c:pt idx="2493">
                  <c:v>195000</c:v>
                </c:pt>
                <c:pt idx="2494">
                  <c:v>322000</c:v>
                </c:pt>
                <c:pt idx="2495">
                  <c:v>660000</c:v>
                </c:pt>
                <c:pt idx="2496">
                  <c:v>280000</c:v>
                </c:pt>
                <c:pt idx="2497">
                  <c:v>300000</c:v>
                </c:pt>
                <c:pt idx="2498">
                  <c:v>207500</c:v>
                </c:pt>
                <c:pt idx="2499">
                  <c:v>195000</c:v>
                </c:pt>
                <c:pt idx="2500">
                  <c:v>700000</c:v>
                </c:pt>
                <c:pt idx="2501">
                  <c:v>560000</c:v>
                </c:pt>
                <c:pt idx="2502">
                  <c:v>260000</c:v>
                </c:pt>
                <c:pt idx="2503">
                  <c:v>575000</c:v>
                </c:pt>
                <c:pt idx="2504">
                  <c:v>475000</c:v>
                </c:pt>
                <c:pt idx="2505">
                  <c:v>285000</c:v>
                </c:pt>
                <c:pt idx="2506">
                  <c:v>753888</c:v>
                </c:pt>
                <c:pt idx="2507">
                  <c:v>650000</c:v>
                </c:pt>
                <c:pt idx="2508">
                  <c:v>620000</c:v>
                </c:pt>
                <c:pt idx="2509">
                  <c:v>526000</c:v>
                </c:pt>
                <c:pt idx="2510">
                  <c:v>155000</c:v>
                </c:pt>
                <c:pt idx="2511">
                  <c:v>342000</c:v>
                </c:pt>
                <c:pt idx="2512">
                  <c:v>390000</c:v>
                </c:pt>
                <c:pt idx="2513">
                  <c:v>685000</c:v>
                </c:pt>
                <c:pt idx="2514">
                  <c:v>608000</c:v>
                </c:pt>
                <c:pt idx="2515">
                  <c:v>179900</c:v>
                </c:pt>
                <c:pt idx="2516" formatCode="0.00E+00">
                  <c:v>1245000</c:v>
                </c:pt>
                <c:pt idx="2517">
                  <c:v>166000</c:v>
                </c:pt>
                <c:pt idx="2518">
                  <c:v>462000</c:v>
                </c:pt>
                <c:pt idx="2519">
                  <c:v>545000</c:v>
                </c:pt>
                <c:pt idx="2520">
                  <c:v>415000</c:v>
                </c:pt>
                <c:pt idx="2521">
                  <c:v>269000</c:v>
                </c:pt>
                <c:pt idx="2522">
                  <c:v>356500</c:v>
                </c:pt>
                <c:pt idx="2523">
                  <c:v>225000</c:v>
                </c:pt>
                <c:pt idx="2524">
                  <c:v>175000</c:v>
                </c:pt>
                <c:pt idx="2525">
                  <c:v>549000</c:v>
                </c:pt>
                <c:pt idx="2526">
                  <c:v>535000</c:v>
                </c:pt>
                <c:pt idx="2527">
                  <c:v>627000</c:v>
                </c:pt>
                <c:pt idx="2528">
                  <c:v>565000</c:v>
                </c:pt>
                <c:pt idx="2529">
                  <c:v>392450</c:v>
                </c:pt>
                <c:pt idx="2530">
                  <c:v>509000</c:v>
                </c:pt>
                <c:pt idx="2531">
                  <c:v>340000</c:v>
                </c:pt>
                <c:pt idx="2532">
                  <c:v>537000</c:v>
                </c:pt>
                <c:pt idx="2533">
                  <c:v>865000</c:v>
                </c:pt>
                <c:pt idx="2534">
                  <c:v>358000</c:v>
                </c:pt>
                <c:pt idx="2535">
                  <c:v>595000</c:v>
                </c:pt>
                <c:pt idx="2536">
                  <c:v>661000</c:v>
                </c:pt>
                <c:pt idx="2537">
                  <c:v>419950</c:v>
                </c:pt>
                <c:pt idx="2538">
                  <c:v>490000</c:v>
                </c:pt>
                <c:pt idx="2539">
                  <c:v>525000</c:v>
                </c:pt>
                <c:pt idx="2540">
                  <c:v>350000</c:v>
                </c:pt>
                <c:pt idx="2541">
                  <c:v>552500</c:v>
                </c:pt>
                <c:pt idx="2542">
                  <c:v>210000</c:v>
                </c:pt>
                <c:pt idx="2543">
                  <c:v>390000</c:v>
                </c:pt>
                <c:pt idx="2544">
                  <c:v>336800</c:v>
                </c:pt>
                <c:pt idx="2545">
                  <c:v>465000</c:v>
                </c:pt>
                <c:pt idx="2546">
                  <c:v>299900</c:v>
                </c:pt>
                <c:pt idx="2547">
                  <c:v>715000</c:v>
                </c:pt>
                <c:pt idx="2548">
                  <c:v>235000</c:v>
                </c:pt>
                <c:pt idx="2549">
                  <c:v>276000</c:v>
                </c:pt>
                <c:pt idx="2550">
                  <c:v>265000</c:v>
                </c:pt>
                <c:pt idx="2551">
                  <c:v>425000</c:v>
                </c:pt>
                <c:pt idx="2552">
                  <c:v>313000</c:v>
                </c:pt>
                <c:pt idx="2553">
                  <c:v>715000</c:v>
                </c:pt>
                <c:pt idx="2554">
                  <c:v>265000</c:v>
                </c:pt>
                <c:pt idx="2555">
                  <c:v>646000</c:v>
                </c:pt>
                <c:pt idx="2556">
                  <c:v>175000</c:v>
                </c:pt>
                <c:pt idx="2557">
                  <c:v>649000</c:v>
                </c:pt>
                <c:pt idx="2558">
                  <c:v>785000</c:v>
                </c:pt>
                <c:pt idx="2559">
                  <c:v>890000</c:v>
                </c:pt>
                <c:pt idx="2560">
                  <c:v>612000</c:v>
                </c:pt>
                <c:pt idx="2561">
                  <c:v>330000</c:v>
                </c:pt>
                <c:pt idx="2562">
                  <c:v>493000</c:v>
                </c:pt>
                <c:pt idx="2563" formatCode="0.00E+00">
                  <c:v>1600000</c:v>
                </c:pt>
                <c:pt idx="2564" formatCode="0.00E+00">
                  <c:v>1620000</c:v>
                </c:pt>
                <c:pt idx="2565" formatCode="0.00E+00">
                  <c:v>1650000</c:v>
                </c:pt>
                <c:pt idx="2566">
                  <c:v>499000</c:v>
                </c:pt>
                <c:pt idx="2567">
                  <c:v>603500</c:v>
                </c:pt>
                <c:pt idx="2568">
                  <c:v>530000</c:v>
                </c:pt>
                <c:pt idx="2569">
                  <c:v>895000</c:v>
                </c:pt>
                <c:pt idx="2570">
                  <c:v>267345</c:v>
                </c:pt>
                <c:pt idx="2571">
                  <c:v>275000</c:v>
                </c:pt>
                <c:pt idx="2572">
                  <c:v>439950</c:v>
                </c:pt>
                <c:pt idx="2573">
                  <c:v>455000</c:v>
                </c:pt>
                <c:pt idx="2574">
                  <c:v>630000</c:v>
                </c:pt>
                <c:pt idx="2575">
                  <c:v>690000</c:v>
                </c:pt>
                <c:pt idx="2576">
                  <c:v>212000</c:v>
                </c:pt>
                <c:pt idx="2577">
                  <c:v>231500</c:v>
                </c:pt>
                <c:pt idx="2578" formatCode="0.00E+00">
                  <c:v>1237500</c:v>
                </c:pt>
                <c:pt idx="2579">
                  <c:v>378500</c:v>
                </c:pt>
                <c:pt idx="2580">
                  <c:v>482000</c:v>
                </c:pt>
                <c:pt idx="2581">
                  <c:v>695000</c:v>
                </c:pt>
                <c:pt idx="2582">
                  <c:v>965000</c:v>
                </c:pt>
                <c:pt idx="2583">
                  <c:v>675000</c:v>
                </c:pt>
                <c:pt idx="2584">
                  <c:v>387000</c:v>
                </c:pt>
                <c:pt idx="2585">
                  <c:v>347500</c:v>
                </c:pt>
                <c:pt idx="2586">
                  <c:v>385000</c:v>
                </c:pt>
                <c:pt idx="2587">
                  <c:v>265000</c:v>
                </c:pt>
                <c:pt idx="2588">
                  <c:v>406000</c:v>
                </c:pt>
                <c:pt idx="2589">
                  <c:v>134000</c:v>
                </c:pt>
                <c:pt idx="2590">
                  <c:v>415000</c:v>
                </c:pt>
                <c:pt idx="2591">
                  <c:v>375000</c:v>
                </c:pt>
                <c:pt idx="2592">
                  <c:v>620000</c:v>
                </c:pt>
                <c:pt idx="2593">
                  <c:v>337500</c:v>
                </c:pt>
                <c:pt idx="2594">
                  <c:v>565000</c:v>
                </c:pt>
                <c:pt idx="2595">
                  <c:v>399500</c:v>
                </c:pt>
                <c:pt idx="2596" formatCode="0.00E+00">
                  <c:v>1065000</c:v>
                </c:pt>
                <c:pt idx="2597">
                  <c:v>352500</c:v>
                </c:pt>
                <c:pt idx="2598">
                  <c:v>259000</c:v>
                </c:pt>
                <c:pt idx="2599">
                  <c:v>320000</c:v>
                </c:pt>
                <c:pt idx="2600">
                  <c:v>733000</c:v>
                </c:pt>
                <c:pt idx="2601">
                  <c:v>381500</c:v>
                </c:pt>
                <c:pt idx="2602">
                  <c:v>343000</c:v>
                </c:pt>
                <c:pt idx="2603">
                  <c:v>205500</c:v>
                </c:pt>
                <c:pt idx="2604">
                  <c:v>525000</c:v>
                </c:pt>
                <c:pt idx="2605">
                  <c:v>300000</c:v>
                </c:pt>
                <c:pt idx="2606">
                  <c:v>299000</c:v>
                </c:pt>
                <c:pt idx="2607">
                  <c:v>561000</c:v>
                </c:pt>
                <c:pt idx="2608">
                  <c:v>450000</c:v>
                </c:pt>
                <c:pt idx="2609">
                  <c:v>540000</c:v>
                </c:pt>
                <c:pt idx="2610">
                  <c:v>379000</c:v>
                </c:pt>
                <c:pt idx="2611">
                  <c:v>230000</c:v>
                </c:pt>
                <c:pt idx="2612">
                  <c:v>399950</c:v>
                </c:pt>
                <c:pt idx="2613">
                  <c:v>355000</c:v>
                </c:pt>
                <c:pt idx="2614">
                  <c:v>580000</c:v>
                </c:pt>
                <c:pt idx="2615">
                  <c:v>700000</c:v>
                </c:pt>
                <c:pt idx="2616">
                  <c:v>279900</c:v>
                </c:pt>
                <c:pt idx="2617">
                  <c:v>210000</c:v>
                </c:pt>
                <c:pt idx="2618" formatCode="0.00E+00">
                  <c:v>1165000</c:v>
                </c:pt>
                <c:pt idx="2619">
                  <c:v>290300</c:v>
                </c:pt>
                <c:pt idx="2620" formatCode="0.00E+00">
                  <c:v>1599950</c:v>
                </c:pt>
                <c:pt idx="2621">
                  <c:v>490000</c:v>
                </c:pt>
                <c:pt idx="2622">
                  <c:v>606000</c:v>
                </c:pt>
                <c:pt idx="2623">
                  <c:v>359950</c:v>
                </c:pt>
                <c:pt idx="2624">
                  <c:v>677100</c:v>
                </c:pt>
                <c:pt idx="2625">
                  <c:v>465000</c:v>
                </c:pt>
                <c:pt idx="2626" formatCode="0.00E+00">
                  <c:v>4500000</c:v>
                </c:pt>
                <c:pt idx="2627">
                  <c:v>500000</c:v>
                </c:pt>
                <c:pt idx="2628">
                  <c:v>455000</c:v>
                </c:pt>
                <c:pt idx="2629">
                  <c:v>705000</c:v>
                </c:pt>
                <c:pt idx="2630">
                  <c:v>420000</c:v>
                </c:pt>
                <c:pt idx="2631">
                  <c:v>169575</c:v>
                </c:pt>
                <c:pt idx="2632">
                  <c:v>250000</c:v>
                </c:pt>
                <c:pt idx="2633">
                  <c:v>530000</c:v>
                </c:pt>
                <c:pt idx="2634">
                  <c:v>590000</c:v>
                </c:pt>
                <c:pt idx="2635">
                  <c:v>257500</c:v>
                </c:pt>
                <c:pt idx="2636">
                  <c:v>415000</c:v>
                </c:pt>
                <c:pt idx="2637">
                  <c:v>536000</c:v>
                </c:pt>
                <c:pt idx="2638">
                  <c:v>246500</c:v>
                </c:pt>
                <c:pt idx="2639">
                  <c:v>395000</c:v>
                </c:pt>
                <c:pt idx="2640">
                  <c:v>739000</c:v>
                </c:pt>
                <c:pt idx="2641" formatCode="0.00E+00">
                  <c:v>1272000</c:v>
                </c:pt>
                <c:pt idx="2642">
                  <c:v>190000</c:v>
                </c:pt>
                <c:pt idx="2643">
                  <c:v>305000</c:v>
                </c:pt>
                <c:pt idx="2644">
                  <c:v>925000</c:v>
                </c:pt>
                <c:pt idx="2645">
                  <c:v>895000</c:v>
                </c:pt>
                <c:pt idx="2646">
                  <c:v>656000</c:v>
                </c:pt>
                <c:pt idx="2647">
                  <c:v>560000</c:v>
                </c:pt>
                <c:pt idx="2648">
                  <c:v>610000</c:v>
                </c:pt>
                <c:pt idx="2649">
                  <c:v>645000</c:v>
                </c:pt>
                <c:pt idx="2650">
                  <c:v>259000</c:v>
                </c:pt>
                <c:pt idx="2651">
                  <c:v>980000</c:v>
                </c:pt>
                <c:pt idx="2652">
                  <c:v>872000</c:v>
                </c:pt>
                <c:pt idx="2653" formatCode="0.00E+00">
                  <c:v>1000000</c:v>
                </c:pt>
                <c:pt idx="2654">
                  <c:v>900000</c:v>
                </c:pt>
                <c:pt idx="2655">
                  <c:v>475000</c:v>
                </c:pt>
                <c:pt idx="2656">
                  <c:v>350000</c:v>
                </c:pt>
                <c:pt idx="2657">
                  <c:v>840000</c:v>
                </c:pt>
                <c:pt idx="2658">
                  <c:v>500000</c:v>
                </c:pt>
                <c:pt idx="2659">
                  <c:v>202500</c:v>
                </c:pt>
                <c:pt idx="2660">
                  <c:v>523000</c:v>
                </c:pt>
                <c:pt idx="2661">
                  <c:v>225000</c:v>
                </c:pt>
                <c:pt idx="2662">
                  <c:v>418200</c:v>
                </c:pt>
                <c:pt idx="2663">
                  <c:v>356500</c:v>
                </c:pt>
                <c:pt idx="2664">
                  <c:v>670000</c:v>
                </c:pt>
                <c:pt idx="2665">
                  <c:v>456150</c:v>
                </c:pt>
                <c:pt idx="2666">
                  <c:v>471000</c:v>
                </c:pt>
                <c:pt idx="2667">
                  <c:v>558000</c:v>
                </c:pt>
                <c:pt idx="2668" formatCode="0.00E+00">
                  <c:v>1380000</c:v>
                </c:pt>
                <c:pt idx="2669">
                  <c:v>161500</c:v>
                </c:pt>
                <c:pt idx="2670">
                  <c:v>311000</c:v>
                </c:pt>
                <c:pt idx="2671">
                  <c:v>470000</c:v>
                </c:pt>
                <c:pt idx="2672">
                  <c:v>569000</c:v>
                </c:pt>
                <c:pt idx="2673">
                  <c:v>689000</c:v>
                </c:pt>
                <c:pt idx="2674">
                  <c:v>271900</c:v>
                </c:pt>
                <c:pt idx="2675">
                  <c:v>278000</c:v>
                </c:pt>
                <c:pt idx="2676">
                  <c:v>820000</c:v>
                </c:pt>
                <c:pt idx="2677">
                  <c:v>399500</c:v>
                </c:pt>
                <c:pt idx="2678">
                  <c:v>462000</c:v>
                </c:pt>
                <c:pt idx="2679">
                  <c:v>347500</c:v>
                </c:pt>
                <c:pt idx="2680">
                  <c:v>562100</c:v>
                </c:pt>
                <c:pt idx="2681">
                  <c:v>230000</c:v>
                </c:pt>
                <c:pt idx="2682">
                  <c:v>687000</c:v>
                </c:pt>
                <c:pt idx="2683">
                  <c:v>725786</c:v>
                </c:pt>
                <c:pt idx="2684">
                  <c:v>315500</c:v>
                </c:pt>
                <c:pt idx="2685">
                  <c:v>312000</c:v>
                </c:pt>
                <c:pt idx="2686">
                  <c:v>343000</c:v>
                </c:pt>
                <c:pt idx="2687">
                  <c:v>385195</c:v>
                </c:pt>
                <c:pt idx="2688">
                  <c:v>415000</c:v>
                </c:pt>
                <c:pt idx="2689">
                  <c:v>461000</c:v>
                </c:pt>
                <c:pt idx="2690">
                  <c:v>369990</c:v>
                </c:pt>
                <c:pt idx="2691">
                  <c:v>349950</c:v>
                </c:pt>
                <c:pt idx="2692">
                  <c:v>285750</c:v>
                </c:pt>
                <c:pt idx="2693">
                  <c:v>542500</c:v>
                </c:pt>
                <c:pt idx="2694">
                  <c:v>830000</c:v>
                </c:pt>
                <c:pt idx="2695">
                  <c:v>705000</c:v>
                </c:pt>
                <c:pt idx="2696">
                  <c:v>615000</c:v>
                </c:pt>
                <c:pt idx="2697">
                  <c:v>184500</c:v>
                </c:pt>
                <c:pt idx="2698">
                  <c:v>412000</c:v>
                </c:pt>
                <c:pt idx="2699">
                  <c:v>250000</c:v>
                </c:pt>
                <c:pt idx="2700">
                  <c:v>580000</c:v>
                </c:pt>
                <c:pt idx="2701">
                  <c:v>220000</c:v>
                </c:pt>
                <c:pt idx="2702">
                  <c:v>675000</c:v>
                </c:pt>
                <c:pt idx="2703">
                  <c:v>373500</c:v>
                </c:pt>
                <c:pt idx="2704">
                  <c:v>662700</c:v>
                </c:pt>
                <c:pt idx="2705">
                  <c:v>239950</c:v>
                </c:pt>
                <c:pt idx="2706">
                  <c:v>383000</c:v>
                </c:pt>
                <c:pt idx="2707">
                  <c:v>485000</c:v>
                </c:pt>
                <c:pt idx="2708">
                  <c:v>610000</c:v>
                </c:pt>
                <c:pt idx="2709">
                  <c:v>545000</c:v>
                </c:pt>
                <c:pt idx="2710">
                  <c:v>780000</c:v>
                </c:pt>
                <c:pt idx="2711">
                  <c:v>305000</c:v>
                </c:pt>
                <c:pt idx="2712">
                  <c:v>405000</c:v>
                </c:pt>
                <c:pt idx="2713" formatCode="0.00E+00">
                  <c:v>1110000</c:v>
                </c:pt>
                <c:pt idx="2714">
                  <c:v>273000</c:v>
                </c:pt>
                <c:pt idx="2715">
                  <c:v>326500</c:v>
                </c:pt>
                <c:pt idx="2716">
                  <c:v>365000</c:v>
                </c:pt>
                <c:pt idx="2717" formatCode="0.00E+00">
                  <c:v>1000750</c:v>
                </c:pt>
                <c:pt idx="2718">
                  <c:v>422500</c:v>
                </c:pt>
                <c:pt idx="2719">
                  <c:v>354450</c:v>
                </c:pt>
                <c:pt idx="2720">
                  <c:v>320000</c:v>
                </c:pt>
                <c:pt idx="2721">
                  <c:v>223000</c:v>
                </c:pt>
                <c:pt idx="2722">
                  <c:v>410000</c:v>
                </c:pt>
                <c:pt idx="2723">
                  <c:v>438000</c:v>
                </c:pt>
                <c:pt idx="2724">
                  <c:v>390000</c:v>
                </c:pt>
                <c:pt idx="2725">
                  <c:v>298500</c:v>
                </c:pt>
                <c:pt idx="2726">
                  <c:v>749999</c:v>
                </c:pt>
                <c:pt idx="2727">
                  <c:v>779000</c:v>
                </c:pt>
                <c:pt idx="2728">
                  <c:v>570000</c:v>
                </c:pt>
                <c:pt idx="2729">
                  <c:v>385000</c:v>
                </c:pt>
                <c:pt idx="2730">
                  <c:v>649000</c:v>
                </c:pt>
                <c:pt idx="2731">
                  <c:v>283000</c:v>
                </c:pt>
                <c:pt idx="2732">
                  <c:v>699900</c:v>
                </c:pt>
                <c:pt idx="2733">
                  <c:v>278500</c:v>
                </c:pt>
                <c:pt idx="2734">
                  <c:v>700000</c:v>
                </c:pt>
                <c:pt idx="2735">
                  <c:v>535000</c:v>
                </c:pt>
                <c:pt idx="2736">
                  <c:v>234500</c:v>
                </c:pt>
                <c:pt idx="2737">
                  <c:v>374150</c:v>
                </c:pt>
                <c:pt idx="2738">
                  <c:v>397000</c:v>
                </c:pt>
                <c:pt idx="2739">
                  <c:v>613000</c:v>
                </c:pt>
                <c:pt idx="2740" formatCode="0.00E+00">
                  <c:v>1150000</c:v>
                </c:pt>
                <c:pt idx="2741">
                  <c:v>595000</c:v>
                </c:pt>
                <c:pt idx="2742">
                  <c:v>340000</c:v>
                </c:pt>
                <c:pt idx="2743">
                  <c:v>388000</c:v>
                </c:pt>
                <c:pt idx="2744">
                  <c:v>404000</c:v>
                </c:pt>
                <c:pt idx="2745">
                  <c:v>810000</c:v>
                </c:pt>
                <c:pt idx="2746">
                  <c:v>405000</c:v>
                </c:pt>
                <c:pt idx="2747">
                  <c:v>726000</c:v>
                </c:pt>
                <c:pt idx="2748">
                  <c:v>266000</c:v>
                </c:pt>
                <c:pt idx="2749">
                  <c:v>722500</c:v>
                </c:pt>
                <c:pt idx="2750">
                  <c:v>352000</c:v>
                </c:pt>
                <c:pt idx="2751">
                  <c:v>265000</c:v>
                </c:pt>
                <c:pt idx="2752">
                  <c:v>856000</c:v>
                </c:pt>
                <c:pt idx="2753">
                  <c:v>346950</c:v>
                </c:pt>
                <c:pt idx="2754">
                  <c:v>866059</c:v>
                </c:pt>
                <c:pt idx="2755">
                  <c:v>410000</c:v>
                </c:pt>
                <c:pt idx="2756">
                  <c:v>370000</c:v>
                </c:pt>
                <c:pt idx="2757">
                  <c:v>230000</c:v>
                </c:pt>
                <c:pt idx="2758">
                  <c:v>400000</c:v>
                </c:pt>
                <c:pt idx="2759">
                  <c:v>172000</c:v>
                </c:pt>
                <c:pt idx="2760">
                  <c:v>615000</c:v>
                </c:pt>
                <c:pt idx="2761">
                  <c:v>860000</c:v>
                </c:pt>
                <c:pt idx="2762">
                  <c:v>555000</c:v>
                </c:pt>
                <c:pt idx="2763">
                  <c:v>579000</c:v>
                </c:pt>
                <c:pt idx="2764">
                  <c:v>385000</c:v>
                </c:pt>
                <c:pt idx="2765">
                  <c:v>420000</c:v>
                </c:pt>
                <c:pt idx="2766">
                  <c:v>645000</c:v>
                </c:pt>
                <c:pt idx="2767">
                  <c:v>549950</c:v>
                </c:pt>
                <c:pt idx="2768">
                  <c:v>678000</c:v>
                </c:pt>
                <c:pt idx="2769">
                  <c:v>199000</c:v>
                </c:pt>
                <c:pt idx="2770">
                  <c:v>604000</c:v>
                </c:pt>
                <c:pt idx="2771">
                  <c:v>268000</c:v>
                </c:pt>
                <c:pt idx="2772">
                  <c:v>960000</c:v>
                </c:pt>
                <c:pt idx="2773">
                  <c:v>509250</c:v>
                </c:pt>
                <c:pt idx="2774">
                  <c:v>416000</c:v>
                </c:pt>
                <c:pt idx="2775">
                  <c:v>190000</c:v>
                </c:pt>
                <c:pt idx="2776">
                  <c:v>212000</c:v>
                </c:pt>
                <c:pt idx="2777">
                  <c:v>325900</c:v>
                </c:pt>
                <c:pt idx="2778">
                  <c:v>560000</c:v>
                </c:pt>
                <c:pt idx="2779">
                  <c:v>275000</c:v>
                </c:pt>
                <c:pt idx="2780">
                  <c:v>665000</c:v>
                </c:pt>
                <c:pt idx="2781" formatCode="0.00E+00">
                  <c:v>1505000</c:v>
                </c:pt>
                <c:pt idx="2782">
                  <c:v>375000</c:v>
                </c:pt>
                <c:pt idx="2783">
                  <c:v>359950</c:v>
                </c:pt>
                <c:pt idx="2784">
                  <c:v>340000</c:v>
                </c:pt>
                <c:pt idx="2785">
                  <c:v>401000</c:v>
                </c:pt>
                <c:pt idx="2786">
                  <c:v>669000</c:v>
                </c:pt>
                <c:pt idx="2787">
                  <c:v>638500</c:v>
                </c:pt>
                <c:pt idx="2788">
                  <c:v>545000</c:v>
                </c:pt>
                <c:pt idx="2789">
                  <c:v>524000</c:v>
                </c:pt>
                <c:pt idx="2790" formatCode="0.00E+00">
                  <c:v>1610000</c:v>
                </c:pt>
                <c:pt idx="2791">
                  <c:v>280000</c:v>
                </c:pt>
                <c:pt idx="2792">
                  <c:v>828000</c:v>
                </c:pt>
                <c:pt idx="2793">
                  <c:v>223000</c:v>
                </c:pt>
                <c:pt idx="2794" formatCode="0.00E+00">
                  <c:v>1289000</c:v>
                </c:pt>
                <c:pt idx="2795">
                  <c:v>750000</c:v>
                </c:pt>
                <c:pt idx="2796">
                  <c:v>430000</c:v>
                </c:pt>
                <c:pt idx="2797">
                  <c:v>711000</c:v>
                </c:pt>
                <c:pt idx="2798">
                  <c:v>310000</c:v>
                </c:pt>
                <c:pt idx="2799">
                  <c:v>415000</c:v>
                </c:pt>
                <c:pt idx="2800">
                  <c:v>274900</c:v>
                </c:pt>
                <c:pt idx="2801">
                  <c:v>525000</c:v>
                </c:pt>
                <c:pt idx="2802">
                  <c:v>179500</c:v>
                </c:pt>
                <c:pt idx="2803">
                  <c:v>478000</c:v>
                </c:pt>
                <c:pt idx="2804">
                  <c:v>195000</c:v>
                </c:pt>
                <c:pt idx="2805">
                  <c:v>385000</c:v>
                </c:pt>
                <c:pt idx="2806">
                  <c:v>401000</c:v>
                </c:pt>
                <c:pt idx="2807">
                  <c:v>522000</c:v>
                </c:pt>
                <c:pt idx="2808">
                  <c:v>330000</c:v>
                </c:pt>
                <c:pt idx="2809">
                  <c:v>503000</c:v>
                </c:pt>
                <c:pt idx="2810">
                  <c:v>175000</c:v>
                </c:pt>
                <c:pt idx="2811">
                  <c:v>963990</c:v>
                </c:pt>
                <c:pt idx="2812">
                  <c:v>845000</c:v>
                </c:pt>
                <c:pt idx="2813">
                  <c:v>157500</c:v>
                </c:pt>
                <c:pt idx="2814">
                  <c:v>450000</c:v>
                </c:pt>
                <c:pt idx="2815">
                  <c:v>925000</c:v>
                </c:pt>
                <c:pt idx="2816">
                  <c:v>600000</c:v>
                </c:pt>
                <c:pt idx="2817">
                  <c:v>709000</c:v>
                </c:pt>
                <c:pt idx="2818" formatCode="0.00E+00">
                  <c:v>1385000</c:v>
                </c:pt>
                <c:pt idx="2819">
                  <c:v>248000</c:v>
                </c:pt>
                <c:pt idx="2820">
                  <c:v>245000</c:v>
                </c:pt>
                <c:pt idx="2821">
                  <c:v>332000</c:v>
                </c:pt>
                <c:pt idx="2822">
                  <c:v>459950</c:v>
                </c:pt>
                <c:pt idx="2823">
                  <c:v>425000</c:v>
                </c:pt>
                <c:pt idx="2824">
                  <c:v>460000</c:v>
                </c:pt>
                <c:pt idx="2825">
                  <c:v>838300</c:v>
                </c:pt>
                <c:pt idx="2826">
                  <c:v>256000</c:v>
                </c:pt>
                <c:pt idx="2827">
                  <c:v>864000</c:v>
                </c:pt>
                <c:pt idx="2828">
                  <c:v>900000</c:v>
                </c:pt>
                <c:pt idx="2829">
                  <c:v>145600</c:v>
                </c:pt>
                <c:pt idx="2830">
                  <c:v>865000</c:v>
                </c:pt>
                <c:pt idx="2831">
                  <c:v>250250</c:v>
                </c:pt>
                <c:pt idx="2832">
                  <c:v>162000</c:v>
                </c:pt>
                <c:pt idx="2833">
                  <c:v>450000</c:v>
                </c:pt>
                <c:pt idx="2834">
                  <c:v>675500</c:v>
                </c:pt>
                <c:pt idx="2835">
                  <c:v>697000</c:v>
                </c:pt>
                <c:pt idx="2836" formatCode="0.00E+00">
                  <c:v>1324050</c:v>
                </c:pt>
                <c:pt idx="2837">
                  <c:v>490000</c:v>
                </c:pt>
                <c:pt idx="2838">
                  <c:v>590000</c:v>
                </c:pt>
                <c:pt idx="2839">
                  <c:v>280000</c:v>
                </c:pt>
                <c:pt idx="2840">
                  <c:v>515000</c:v>
                </c:pt>
                <c:pt idx="2841">
                  <c:v>576000</c:v>
                </c:pt>
                <c:pt idx="2842">
                  <c:v>375000</c:v>
                </c:pt>
                <c:pt idx="2843">
                  <c:v>478000</c:v>
                </c:pt>
                <c:pt idx="2844">
                  <c:v>282000</c:v>
                </c:pt>
                <c:pt idx="2845" formatCode="0.00E+00">
                  <c:v>1400000</c:v>
                </c:pt>
                <c:pt idx="2846">
                  <c:v>593500</c:v>
                </c:pt>
                <c:pt idx="2847">
                  <c:v>724950</c:v>
                </c:pt>
                <c:pt idx="2848">
                  <c:v>306000</c:v>
                </c:pt>
                <c:pt idx="2849">
                  <c:v>341000</c:v>
                </c:pt>
                <c:pt idx="2850">
                  <c:v>399950</c:v>
                </c:pt>
                <c:pt idx="2851">
                  <c:v>534000</c:v>
                </c:pt>
                <c:pt idx="2852">
                  <c:v>635000</c:v>
                </c:pt>
                <c:pt idx="2853">
                  <c:v>350000</c:v>
                </c:pt>
                <c:pt idx="2854">
                  <c:v>856000</c:v>
                </c:pt>
                <c:pt idx="2855">
                  <c:v>582000</c:v>
                </c:pt>
                <c:pt idx="2856">
                  <c:v>799000</c:v>
                </c:pt>
                <c:pt idx="2857">
                  <c:v>423700</c:v>
                </c:pt>
                <c:pt idx="2858" formatCode="0.00E+00">
                  <c:v>1835000</c:v>
                </c:pt>
                <c:pt idx="2859">
                  <c:v>322000</c:v>
                </c:pt>
                <c:pt idx="2860">
                  <c:v>929000</c:v>
                </c:pt>
                <c:pt idx="2861">
                  <c:v>443000</c:v>
                </c:pt>
                <c:pt idx="2862">
                  <c:v>441500</c:v>
                </c:pt>
                <c:pt idx="2863">
                  <c:v>875000</c:v>
                </c:pt>
                <c:pt idx="2864" formatCode="0.00E+00">
                  <c:v>3600000</c:v>
                </c:pt>
                <c:pt idx="2865">
                  <c:v>450000</c:v>
                </c:pt>
                <c:pt idx="2866">
                  <c:v>425000</c:v>
                </c:pt>
                <c:pt idx="2867">
                  <c:v>660000</c:v>
                </c:pt>
                <c:pt idx="2868">
                  <c:v>763101</c:v>
                </c:pt>
                <c:pt idx="2869">
                  <c:v>499000</c:v>
                </c:pt>
                <c:pt idx="2870">
                  <c:v>521000</c:v>
                </c:pt>
                <c:pt idx="2871">
                  <c:v>302000</c:v>
                </c:pt>
                <c:pt idx="2872">
                  <c:v>293000</c:v>
                </c:pt>
                <c:pt idx="2873">
                  <c:v>335000</c:v>
                </c:pt>
                <c:pt idx="2874">
                  <c:v>499000</c:v>
                </c:pt>
                <c:pt idx="2875">
                  <c:v>600000</c:v>
                </c:pt>
                <c:pt idx="2876">
                  <c:v>720000</c:v>
                </c:pt>
                <c:pt idx="2877">
                  <c:v>195000</c:v>
                </c:pt>
                <c:pt idx="2878">
                  <c:v>249000</c:v>
                </c:pt>
                <c:pt idx="2879">
                  <c:v>334000</c:v>
                </c:pt>
                <c:pt idx="2880">
                  <c:v>599950</c:v>
                </c:pt>
                <c:pt idx="2881">
                  <c:v>149900</c:v>
                </c:pt>
                <c:pt idx="2882">
                  <c:v>700000</c:v>
                </c:pt>
                <c:pt idx="2883">
                  <c:v>525000</c:v>
                </c:pt>
                <c:pt idx="2884" formatCode="0.00E+00">
                  <c:v>1049000</c:v>
                </c:pt>
                <c:pt idx="2885">
                  <c:v>402000</c:v>
                </c:pt>
                <c:pt idx="2886">
                  <c:v>450000</c:v>
                </c:pt>
                <c:pt idx="2887">
                  <c:v>520000</c:v>
                </c:pt>
                <c:pt idx="2888">
                  <c:v>205000</c:v>
                </c:pt>
                <c:pt idx="2889">
                  <c:v>635000</c:v>
                </c:pt>
                <c:pt idx="2890">
                  <c:v>210500</c:v>
                </c:pt>
                <c:pt idx="2891">
                  <c:v>406650</c:v>
                </c:pt>
                <c:pt idx="2892">
                  <c:v>350000</c:v>
                </c:pt>
                <c:pt idx="2893">
                  <c:v>425000</c:v>
                </c:pt>
                <c:pt idx="2894">
                  <c:v>798000</c:v>
                </c:pt>
                <c:pt idx="2895">
                  <c:v>180000</c:v>
                </c:pt>
                <c:pt idx="2896" formatCode="0.00E+00">
                  <c:v>1250000</c:v>
                </c:pt>
                <c:pt idx="2897">
                  <c:v>435000</c:v>
                </c:pt>
                <c:pt idx="2898">
                  <c:v>355000</c:v>
                </c:pt>
                <c:pt idx="2899" formatCode="0.00E+00">
                  <c:v>3000000</c:v>
                </c:pt>
                <c:pt idx="2900">
                  <c:v>685000</c:v>
                </c:pt>
                <c:pt idx="2901">
                  <c:v>311000</c:v>
                </c:pt>
                <c:pt idx="2902">
                  <c:v>305000</c:v>
                </c:pt>
                <c:pt idx="2903">
                  <c:v>675000</c:v>
                </c:pt>
                <c:pt idx="2904">
                  <c:v>769000</c:v>
                </c:pt>
                <c:pt idx="2905">
                  <c:v>430000</c:v>
                </c:pt>
                <c:pt idx="2906">
                  <c:v>516250</c:v>
                </c:pt>
                <c:pt idx="2907">
                  <c:v>760000</c:v>
                </c:pt>
                <c:pt idx="2908">
                  <c:v>579950</c:v>
                </c:pt>
                <c:pt idx="2909">
                  <c:v>476000</c:v>
                </c:pt>
                <c:pt idx="2910">
                  <c:v>510000</c:v>
                </c:pt>
                <c:pt idx="2911">
                  <c:v>205000</c:v>
                </c:pt>
                <c:pt idx="2912">
                  <c:v>240000</c:v>
                </c:pt>
                <c:pt idx="2913">
                  <c:v>738000</c:v>
                </c:pt>
                <c:pt idx="2914">
                  <c:v>420000</c:v>
                </c:pt>
                <c:pt idx="2915">
                  <c:v>455000</c:v>
                </c:pt>
                <c:pt idx="2916">
                  <c:v>765000</c:v>
                </c:pt>
                <c:pt idx="2917">
                  <c:v>372000</c:v>
                </c:pt>
                <c:pt idx="2918">
                  <c:v>160000</c:v>
                </c:pt>
                <c:pt idx="2919">
                  <c:v>772000</c:v>
                </c:pt>
                <c:pt idx="2920" formatCode="0.00E+00">
                  <c:v>1125000</c:v>
                </c:pt>
                <c:pt idx="2921">
                  <c:v>479000</c:v>
                </c:pt>
                <c:pt idx="2922">
                  <c:v>570000</c:v>
                </c:pt>
                <c:pt idx="2923">
                  <c:v>350000</c:v>
                </c:pt>
                <c:pt idx="2924">
                  <c:v>353000</c:v>
                </c:pt>
                <c:pt idx="2925">
                  <c:v>699000</c:v>
                </c:pt>
                <c:pt idx="2926">
                  <c:v>265000</c:v>
                </c:pt>
                <c:pt idx="2927">
                  <c:v>167000</c:v>
                </c:pt>
                <c:pt idx="2928">
                  <c:v>500000</c:v>
                </c:pt>
                <c:pt idx="2929">
                  <c:v>700000</c:v>
                </c:pt>
                <c:pt idx="2930">
                  <c:v>295000</c:v>
                </c:pt>
                <c:pt idx="2931" formatCode="0.00E+00">
                  <c:v>1010000</c:v>
                </c:pt>
                <c:pt idx="2932">
                  <c:v>209000</c:v>
                </c:pt>
                <c:pt idx="2933">
                  <c:v>276000</c:v>
                </c:pt>
                <c:pt idx="2934">
                  <c:v>380000</c:v>
                </c:pt>
                <c:pt idx="2935">
                  <c:v>315000</c:v>
                </c:pt>
                <c:pt idx="2936">
                  <c:v>685530</c:v>
                </c:pt>
                <c:pt idx="2937">
                  <c:v>254600</c:v>
                </c:pt>
                <c:pt idx="2938">
                  <c:v>230000</c:v>
                </c:pt>
                <c:pt idx="2939">
                  <c:v>335000</c:v>
                </c:pt>
                <c:pt idx="2940">
                  <c:v>550000</c:v>
                </c:pt>
                <c:pt idx="2941">
                  <c:v>123300</c:v>
                </c:pt>
                <c:pt idx="2942">
                  <c:v>275436</c:v>
                </c:pt>
                <c:pt idx="2943">
                  <c:v>325000</c:v>
                </c:pt>
                <c:pt idx="2944">
                  <c:v>635000</c:v>
                </c:pt>
                <c:pt idx="2945">
                  <c:v>513000</c:v>
                </c:pt>
                <c:pt idx="2946">
                  <c:v>580000</c:v>
                </c:pt>
                <c:pt idx="2947">
                  <c:v>225000</c:v>
                </c:pt>
                <c:pt idx="2948">
                  <c:v>265000</c:v>
                </c:pt>
                <c:pt idx="2949">
                  <c:v>313000</c:v>
                </c:pt>
                <c:pt idx="2950">
                  <c:v>296000</c:v>
                </c:pt>
                <c:pt idx="2951">
                  <c:v>655500</c:v>
                </c:pt>
                <c:pt idx="2952">
                  <c:v>250750</c:v>
                </c:pt>
                <c:pt idx="2953">
                  <c:v>438000</c:v>
                </c:pt>
                <c:pt idx="2954">
                  <c:v>590000</c:v>
                </c:pt>
                <c:pt idx="2955">
                  <c:v>329500</c:v>
                </c:pt>
                <c:pt idx="2956" formatCode="0.00E+00">
                  <c:v>1195000</c:v>
                </c:pt>
                <c:pt idx="2957">
                  <c:v>415000</c:v>
                </c:pt>
                <c:pt idx="2958">
                  <c:v>900000</c:v>
                </c:pt>
                <c:pt idx="2959">
                  <c:v>378000</c:v>
                </c:pt>
                <c:pt idx="2960">
                  <c:v>474000</c:v>
                </c:pt>
                <c:pt idx="2961">
                  <c:v>464000</c:v>
                </c:pt>
                <c:pt idx="2962">
                  <c:v>310000</c:v>
                </c:pt>
                <c:pt idx="2963">
                  <c:v>580000</c:v>
                </c:pt>
                <c:pt idx="2964">
                  <c:v>999000</c:v>
                </c:pt>
                <c:pt idx="2965">
                  <c:v>510000</c:v>
                </c:pt>
                <c:pt idx="2966">
                  <c:v>650000</c:v>
                </c:pt>
                <c:pt idx="2967">
                  <c:v>196000</c:v>
                </c:pt>
                <c:pt idx="2968">
                  <c:v>220000</c:v>
                </c:pt>
                <c:pt idx="2969">
                  <c:v>855000</c:v>
                </c:pt>
                <c:pt idx="2970">
                  <c:v>483000</c:v>
                </c:pt>
                <c:pt idx="2971">
                  <c:v>400000</c:v>
                </c:pt>
                <c:pt idx="2972">
                  <c:v>435000</c:v>
                </c:pt>
                <c:pt idx="2973">
                  <c:v>219500</c:v>
                </c:pt>
                <c:pt idx="2974" formatCode="0.00E+00">
                  <c:v>2950000</c:v>
                </c:pt>
                <c:pt idx="2975">
                  <c:v>427000</c:v>
                </c:pt>
                <c:pt idx="2976">
                  <c:v>430000</c:v>
                </c:pt>
                <c:pt idx="2977">
                  <c:v>685000</c:v>
                </c:pt>
                <c:pt idx="2978">
                  <c:v>495000</c:v>
                </c:pt>
                <c:pt idx="2979">
                  <c:v>299950</c:v>
                </c:pt>
                <c:pt idx="2980">
                  <c:v>390000</c:v>
                </c:pt>
                <c:pt idx="2981">
                  <c:v>385000</c:v>
                </c:pt>
                <c:pt idx="2982">
                  <c:v>740000</c:v>
                </c:pt>
                <c:pt idx="2983">
                  <c:v>991700</c:v>
                </c:pt>
                <c:pt idx="2984">
                  <c:v>765000</c:v>
                </c:pt>
                <c:pt idx="2985">
                  <c:v>802000</c:v>
                </c:pt>
                <c:pt idx="2986">
                  <c:v>950000</c:v>
                </c:pt>
                <c:pt idx="2987">
                  <c:v>392000</c:v>
                </c:pt>
                <c:pt idx="2988">
                  <c:v>590000</c:v>
                </c:pt>
                <c:pt idx="2989">
                  <c:v>425000</c:v>
                </c:pt>
                <c:pt idx="2990">
                  <c:v>765000</c:v>
                </c:pt>
                <c:pt idx="2991">
                  <c:v>313500</c:v>
                </c:pt>
                <c:pt idx="2992">
                  <c:v>320000</c:v>
                </c:pt>
                <c:pt idx="2993">
                  <c:v>604000</c:v>
                </c:pt>
                <c:pt idx="2994">
                  <c:v>570000</c:v>
                </c:pt>
                <c:pt idx="2995">
                  <c:v>639000</c:v>
                </c:pt>
                <c:pt idx="2996">
                  <c:v>335000</c:v>
                </c:pt>
                <c:pt idx="2997">
                  <c:v>896000</c:v>
                </c:pt>
                <c:pt idx="2998">
                  <c:v>259500</c:v>
                </c:pt>
                <c:pt idx="2999">
                  <c:v>637000</c:v>
                </c:pt>
                <c:pt idx="3000">
                  <c:v>307450</c:v>
                </c:pt>
                <c:pt idx="3001">
                  <c:v>535000</c:v>
                </c:pt>
                <c:pt idx="3002">
                  <c:v>669500</c:v>
                </c:pt>
                <c:pt idx="3003">
                  <c:v>259000</c:v>
                </c:pt>
                <c:pt idx="3004">
                  <c:v>441000</c:v>
                </c:pt>
                <c:pt idx="3005">
                  <c:v>228800</c:v>
                </c:pt>
                <c:pt idx="3006">
                  <c:v>530000</c:v>
                </c:pt>
                <c:pt idx="3007">
                  <c:v>524000</c:v>
                </c:pt>
                <c:pt idx="3008">
                  <c:v>430000</c:v>
                </c:pt>
                <c:pt idx="3009" formatCode="0.00E+00">
                  <c:v>1325000</c:v>
                </c:pt>
                <c:pt idx="3010">
                  <c:v>210000</c:v>
                </c:pt>
                <c:pt idx="3011">
                  <c:v>449000</c:v>
                </c:pt>
                <c:pt idx="3012">
                  <c:v>945000</c:v>
                </c:pt>
                <c:pt idx="3013">
                  <c:v>200450</c:v>
                </c:pt>
                <c:pt idx="3014">
                  <c:v>219950</c:v>
                </c:pt>
                <c:pt idx="3015">
                  <c:v>659500</c:v>
                </c:pt>
                <c:pt idx="3016">
                  <c:v>746000</c:v>
                </c:pt>
                <c:pt idx="3017">
                  <c:v>540000</c:v>
                </c:pt>
                <c:pt idx="3018">
                  <c:v>485000</c:v>
                </c:pt>
                <c:pt idx="3019">
                  <c:v>202000</c:v>
                </c:pt>
                <c:pt idx="3020" formatCode="0.00E+00">
                  <c:v>2525000</c:v>
                </c:pt>
                <c:pt idx="3021">
                  <c:v>502000</c:v>
                </c:pt>
                <c:pt idx="3022">
                  <c:v>279000</c:v>
                </c:pt>
                <c:pt idx="3023">
                  <c:v>409500</c:v>
                </c:pt>
                <c:pt idx="3024">
                  <c:v>453000</c:v>
                </c:pt>
                <c:pt idx="3025">
                  <c:v>367000</c:v>
                </c:pt>
                <c:pt idx="3026">
                  <c:v>550000</c:v>
                </c:pt>
                <c:pt idx="3027">
                  <c:v>273500</c:v>
                </c:pt>
                <c:pt idx="3028">
                  <c:v>505000</c:v>
                </c:pt>
                <c:pt idx="3029">
                  <c:v>770000</c:v>
                </c:pt>
                <c:pt idx="3030">
                  <c:v>565000</c:v>
                </c:pt>
                <c:pt idx="3031">
                  <c:v>316000</c:v>
                </c:pt>
                <c:pt idx="3032">
                  <c:v>160000</c:v>
                </c:pt>
                <c:pt idx="3033">
                  <c:v>170000</c:v>
                </c:pt>
                <c:pt idx="3034">
                  <c:v>235000</c:v>
                </c:pt>
                <c:pt idx="3035" formatCode="0.00E+00">
                  <c:v>1799000</c:v>
                </c:pt>
                <c:pt idx="3036">
                  <c:v>310000</c:v>
                </c:pt>
                <c:pt idx="3037">
                  <c:v>285000</c:v>
                </c:pt>
                <c:pt idx="3038">
                  <c:v>280000</c:v>
                </c:pt>
                <c:pt idx="3039" formatCode="0.00E+00">
                  <c:v>2298000</c:v>
                </c:pt>
                <c:pt idx="3040">
                  <c:v>763776</c:v>
                </c:pt>
                <c:pt idx="3041">
                  <c:v>530000</c:v>
                </c:pt>
                <c:pt idx="3042">
                  <c:v>362000</c:v>
                </c:pt>
                <c:pt idx="3043">
                  <c:v>430000</c:v>
                </c:pt>
                <c:pt idx="3044">
                  <c:v>456500</c:v>
                </c:pt>
                <c:pt idx="3045">
                  <c:v>445000</c:v>
                </c:pt>
                <c:pt idx="3046">
                  <c:v>386900</c:v>
                </c:pt>
                <c:pt idx="3047">
                  <c:v>479000</c:v>
                </c:pt>
                <c:pt idx="3048">
                  <c:v>525000</c:v>
                </c:pt>
                <c:pt idx="3049">
                  <c:v>272000</c:v>
                </c:pt>
                <c:pt idx="3050">
                  <c:v>517000</c:v>
                </c:pt>
                <c:pt idx="3051">
                  <c:v>615000</c:v>
                </c:pt>
                <c:pt idx="3052">
                  <c:v>439000</c:v>
                </c:pt>
                <c:pt idx="3053">
                  <c:v>716000</c:v>
                </c:pt>
                <c:pt idx="3054">
                  <c:v>308000</c:v>
                </c:pt>
                <c:pt idx="3055">
                  <c:v>800000</c:v>
                </c:pt>
                <c:pt idx="3056">
                  <c:v>575000</c:v>
                </c:pt>
                <c:pt idx="3057">
                  <c:v>219950</c:v>
                </c:pt>
                <c:pt idx="3058">
                  <c:v>770000</c:v>
                </c:pt>
                <c:pt idx="3059">
                  <c:v>424950</c:v>
                </c:pt>
                <c:pt idx="3060">
                  <c:v>387000</c:v>
                </c:pt>
                <c:pt idx="3061">
                  <c:v>790000</c:v>
                </c:pt>
                <c:pt idx="3062">
                  <c:v>156000</c:v>
                </c:pt>
                <c:pt idx="3063">
                  <c:v>580000</c:v>
                </c:pt>
                <c:pt idx="3064">
                  <c:v>490000</c:v>
                </c:pt>
                <c:pt idx="3065">
                  <c:v>950000</c:v>
                </c:pt>
                <c:pt idx="3066">
                  <c:v>400000</c:v>
                </c:pt>
                <c:pt idx="3067">
                  <c:v>325000</c:v>
                </c:pt>
                <c:pt idx="3068">
                  <c:v>365000</c:v>
                </c:pt>
                <c:pt idx="3069">
                  <c:v>255000</c:v>
                </c:pt>
                <c:pt idx="3070">
                  <c:v>985000</c:v>
                </c:pt>
                <c:pt idx="3071">
                  <c:v>595000</c:v>
                </c:pt>
                <c:pt idx="3072">
                  <c:v>427500</c:v>
                </c:pt>
                <c:pt idx="3073">
                  <c:v>728000</c:v>
                </c:pt>
                <c:pt idx="3074">
                  <c:v>549950</c:v>
                </c:pt>
                <c:pt idx="3075">
                  <c:v>650000</c:v>
                </c:pt>
                <c:pt idx="3076" formatCode="0.00E+00">
                  <c:v>1125000</c:v>
                </c:pt>
                <c:pt idx="3077">
                  <c:v>203000</c:v>
                </c:pt>
                <c:pt idx="3078">
                  <c:v>311000</c:v>
                </c:pt>
                <c:pt idx="3079">
                  <c:v>387500</c:v>
                </c:pt>
                <c:pt idx="3080">
                  <c:v>370000</c:v>
                </c:pt>
                <c:pt idx="3081">
                  <c:v>228000</c:v>
                </c:pt>
                <c:pt idx="3082">
                  <c:v>740000</c:v>
                </c:pt>
                <c:pt idx="3083">
                  <c:v>200000</c:v>
                </c:pt>
                <c:pt idx="3084">
                  <c:v>660000</c:v>
                </c:pt>
                <c:pt idx="3085">
                  <c:v>275000</c:v>
                </c:pt>
                <c:pt idx="3086">
                  <c:v>708000</c:v>
                </c:pt>
                <c:pt idx="3087">
                  <c:v>280000</c:v>
                </c:pt>
                <c:pt idx="3088">
                  <c:v>325000</c:v>
                </c:pt>
                <c:pt idx="3089">
                  <c:v>495000</c:v>
                </c:pt>
                <c:pt idx="3090">
                  <c:v>691000</c:v>
                </c:pt>
                <c:pt idx="3091" formatCode="0.00E+00">
                  <c:v>2288000</c:v>
                </c:pt>
                <c:pt idx="3092">
                  <c:v>329500</c:v>
                </c:pt>
                <c:pt idx="3093">
                  <c:v>348000</c:v>
                </c:pt>
                <c:pt idx="3094">
                  <c:v>425000</c:v>
                </c:pt>
                <c:pt idx="3095">
                  <c:v>210000</c:v>
                </c:pt>
                <c:pt idx="3096">
                  <c:v>285000</c:v>
                </c:pt>
                <c:pt idx="3097">
                  <c:v>222000</c:v>
                </c:pt>
                <c:pt idx="3098">
                  <c:v>200000</c:v>
                </c:pt>
                <c:pt idx="3099">
                  <c:v>247500</c:v>
                </c:pt>
                <c:pt idx="3100" formatCode="0.00E+00">
                  <c:v>1500000</c:v>
                </c:pt>
                <c:pt idx="3101">
                  <c:v>190000</c:v>
                </c:pt>
                <c:pt idx="3102">
                  <c:v>975000</c:v>
                </c:pt>
                <c:pt idx="3103" formatCode="0.00E+00">
                  <c:v>1130000</c:v>
                </c:pt>
                <c:pt idx="3104">
                  <c:v>283200</c:v>
                </c:pt>
                <c:pt idx="3105">
                  <c:v>650000</c:v>
                </c:pt>
                <c:pt idx="3106">
                  <c:v>449500</c:v>
                </c:pt>
                <c:pt idx="3107">
                  <c:v>400000</c:v>
                </c:pt>
                <c:pt idx="3108">
                  <c:v>89950</c:v>
                </c:pt>
                <c:pt idx="3109">
                  <c:v>158800</c:v>
                </c:pt>
                <c:pt idx="3110">
                  <c:v>870000</c:v>
                </c:pt>
                <c:pt idx="3111">
                  <c:v>196000</c:v>
                </c:pt>
                <c:pt idx="3112">
                  <c:v>850000</c:v>
                </c:pt>
                <c:pt idx="3113">
                  <c:v>775000</c:v>
                </c:pt>
                <c:pt idx="3114">
                  <c:v>483500</c:v>
                </c:pt>
                <c:pt idx="3115">
                  <c:v>387000</c:v>
                </c:pt>
                <c:pt idx="3116">
                  <c:v>900000</c:v>
                </c:pt>
                <c:pt idx="3117">
                  <c:v>336000</c:v>
                </c:pt>
                <c:pt idx="3118">
                  <c:v>415000</c:v>
                </c:pt>
                <c:pt idx="3119">
                  <c:v>380000</c:v>
                </c:pt>
                <c:pt idx="3120">
                  <c:v>350000</c:v>
                </c:pt>
                <c:pt idx="3121" formatCode="0.00E+00">
                  <c:v>1320000</c:v>
                </c:pt>
                <c:pt idx="3122">
                  <c:v>765000</c:v>
                </c:pt>
                <c:pt idx="3123">
                  <c:v>527000</c:v>
                </c:pt>
                <c:pt idx="3124">
                  <c:v>524000</c:v>
                </c:pt>
                <c:pt idx="3125">
                  <c:v>448000</c:v>
                </c:pt>
                <c:pt idx="3126">
                  <c:v>775000</c:v>
                </c:pt>
                <c:pt idx="3127">
                  <c:v>176500</c:v>
                </c:pt>
                <c:pt idx="3128">
                  <c:v>750000</c:v>
                </c:pt>
                <c:pt idx="3129" formatCode="0.00E+00">
                  <c:v>1265000</c:v>
                </c:pt>
                <c:pt idx="3130">
                  <c:v>250000</c:v>
                </c:pt>
                <c:pt idx="3131">
                  <c:v>759000</c:v>
                </c:pt>
                <c:pt idx="3132">
                  <c:v>640000</c:v>
                </c:pt>
                <c:pt idx="3133">
                  <c:v>990000</c:v>
                </c:pt>
                <c:pt idx="3134">
                  <c:v>395000</c:v>
                </c:pt>
                <c:pt idx="3135">
                  <c:v>275000</c:v>
                </c:pt>
                <c:pt idx="3136">
                  <c:v>390000</c:v>
                </c:pt>
                <c:pt idx="3137">
                  <c:v>752500</c:v>
                </c:pt>
                <c:pt idx="3138">
                  <c:v>450000</c:v>
                </c:pt>
                <c:pt idx="3139">
                  <c:v>473000</c:v>
                </c:pt>
                <c:pt idx="3140">
                  <c:v>178500</c:v>
                </c:pt>
                <c:pt idx="3141">
                  <c:v>485000</c:v>
                </c:pt>
                <c:pt idx="3142">
                  <c:v>215000</c:v>
                </c:pt>
                <c:pt idx="3143">
                  <c:v>589000</c:v>
                </c:pt>
                <c:pt idx="3144">
                  <c:v>325000</c:v>
                </c:pt>
                <c:pt idx="3145">
                  <c:v>580000</c:v>
                </c:pt>
                <c:pt idx="3146">
                  <c:v>181100</c:v>
                </c:pt>
                <c:pt idx="3147">
                  <c:v>345000</c:v>
                </c:pt>
                <c:pt idx="3148">
                  <c:v>781000</c:v>
                </c:pt>
                <c:pt idx="3149">
                  <c:v>402500</c:v>
                </c:pt>
                <c:pt idx="3150">
                  <c:v>426000</c:v>
                </c:pt>
                <c:pt idx="3151">
                  <c:v>389000</c:v>
                </c:pt>
                <c:pt idx="3152">
                  <c:v>670000</c:v>
                </c:pt>
                <c:pt idx="3153" formatCode="0.00E+00">
                  <c:v>1506000</c:v>
                </c:pt>
                <c:pt idx="3154">
                  <c:v>288400</c:v>
                </c:pt>
                <c:pt idx="3155">
                  <c:v>700000</c:v>
                </c:pt>
                <c:pt idx="3156">
                  <c:v>830000</c:v>
                </c:pt>
                <c:pt idx="3157" formatCode="0.00E+00">
                  <c:v>1899000</c:v>
                </c:pt>
                <c:pt idx="3158">
                  <c:v>350500</c:v>
                </c:pt>
                <c:pt idx="3159">
                  <c:v>431000</c:v>
                </c:pt>
                <c:pt idx="3160">
                  <c:v>485000</c:v>
                </c:pt>
                <c:pt idx="3161">
                  <c:v>780000</c:v>
                </c:pt>
                <c:pt idx="3162">
                  <c:v>720000</c:v>
                </c:pt>
                <c:pt idx="3163">
                  <c:v>415000</c:v>
                </c:pt>
                <c:pt idx="3164">
                  <c:v>480000</c:v>
                </c:pt>
                <c:pt idx="3165">
                  <c:v>452250</c:v>
                </c:pt>
                <c:pt idx="3166">
                  <c:v>316000</c:v>
                </c:pt>
                <c:pt idx="3167">
                  <c:v>700000</c:v>
                </c:pt>
                <c:pt idx="3168">
                  <c:v>285000</c:v>
                </c:pt>
                <c:pt idx="3169">
                  <c:v>575000</c:v>
                </c:pt>
                <c:pt idx="3170">
                  <c:v>590000</c:v>
                </c:pt>
                <c:pt idx="3171">
                  <c:v>587500</c:v>
                </c:pt>
                <c:pt idx="3172">
                  <c:v>364000</c:v>
                </c:pt>
                <c:pt idx="3173">
                  <c:v>490000</c:v>
                </c:pt>
                <c:pt idx="3174">
                  <c:v>410000</c:v>
                </c:pt>
                <c:pt idx="3175">
                  <c:v>520000</c:v>
                </c:pt>
                <c:pt idx="3176">
                  <c:v>389000</c:v>
                </c:pt>
                <c:pt idx="3177">
                  <c:v>450000</c:v>
                </c:pt>
                <c:pt idx="3178">
                  <c:v>325000</c:v>
                </c:pt>
                <c:pt idx="3179">
                  <c:v>660000</c:v>
                </c:pt>
                <c:pt idx="3180">
                  <c:v>850000</c:v>
                </c:pt>
                <c:pt idx="3181">
                  <c:v>285000</c:v>
                </c:pt>
                <c:pt idx="3182">
                  <c:v>395000</c:v>
                </c:pt>
                <c:pt idx="3183">
                  <c:v>440000</c:v>
                </c:pt>
                <c:pt idx="3184">
                  <c:v>249000</c:v>
                </c:pt>
                <c:pt idx="3185">
                  <c:v>635000</c:v>
                </c:pt>
                <c:pt idx="3186">
                  <c:v>515000</c:v>
                </c:pt>
                <c:pt idx="3187" formatCode="0.00E+00">
                  <c:v>1400000</c:v>
                </c:pt>
                <c:pt idx="3188">
                  <c:v>200000</c:v>
                </c:pt>
                <c:pt idx="3189" formatCode="0.00E+00">
                  <c:v>1135000</c:v>
                </c:pt>
                <c:pt idx="3190">
                  <c:v>445000</c:v>
                </c:pt>
                <c:pt idx="3191">
                  <c:v>555000</c:v>
                </c:pt>
                <c:pt idx="3192">
                  <c:v>537000</c:v>
                </c:pt>
                <c:pt idx="3193">
                  <c:v>315000</c:v>
                </c:pt>
                <c:pt idx="3194">
                  <c:v>805000</c:v>
                </c:pt>
                <c:pt idx="3195">
                  <c:v>414000</c:v>
                </c:pt>
                <c:pt idx="3196">
                  <c:v>375000</c:v>
                </c:pt>
                <c:pt idx="3197">
                  <c:v>401000</c:v>
                </c:pt>
                <c:pt idx="3198">
                  <c:v>210000</c:v>
                </c:pt>
                <c:pt idx="3199">
                  <c:v>365000</c:v>
                </c:pt>
                <c:pt idx="3200">
                  <c:v>178000</c:v>
                </c:pt>
                <c:pt idx="3201">
                  <c:v>710000</c:v>
                </c:pt>
                <c:pt idx="3202">
                  <c:v>255000</c:v>
                </c:pt>
                <c:pt idx="3203">
                  <c:v>528000</c:v>
                </c:pt>
                <c:pt idx="3204">
                  <c:v>537000</c:v>
                </c:pt>
                <c:pt idx="3205">
                  <c:v>442000</c:v>
                </c:pt>
                <c:pt idx="3206">
                  <c:v>375000</c:v>
                </c:pt>
                <c:pt idx="3207">
                  <c:v>637250</c:v>
                </c:pt>
                <c:pt idx="3208">
                  <c:v>427500</c:v>
                </c:pt>
                <c:pt idx="3209">
                  <c:v>700000</c:v>
                </c:pt>
                <c:pt idx="3210">
                  <c:v>680000</c:v>
                </c:pt>
                <c:pt idx="3211">
                  <c:v>393820</c:v>
                </c:pt>
                <c:pt idx="3212">
                  <c:v>525000</c:v>
                </c:pt>
                <c:pt idx="3213">
                  <c:v>505000</c:v>
                </c:pt>
                <c:pt idx="3214">
                  <c:v>555565</c:v>
                </c:pt>
                <c:pt idx="3215">
                  <c:v>650000</c:v>
                </c:pt>
                <c:pt idx="3216">
                  <c:v>632500</c:v>
                </c:pt>
                <c:pt idx="3217">
                  <c:v>269000</c:v>
                </c:pt>
                <c:pt idx="3218">
                  <c:v>405000</c:v>
                </c:pt>
                <c:pt idx="3219">
                  <c:v>845000</c:v>
                </c:pt>
                <c:pt idx="3220">
                  <c:v>234000</c:v>
                </c:pt>
                <c:pt idx="3221">
                  <c:v>638000</c:v>
                </c:pt>
                <c:pt idx="3222">
                  <c:v>290000</c:v>
                </c:pt>
                <c:pt idx="3223">
                  <c:v>262000</c:v>
                </c:pt>
                <c:pt idx="3224">
                  <c:v>270000</c:v>
                </c:pt>
                <c:pt idx="3225">
                  <c:v>875000</c:v>
                </c:pt>
                <c:pt idx="3226">
                  <c:v>299000</c:v>
                </c:pt>
                <c:pt idx="3227">
                  <c:v>551000</c:v>
                </c:pt>
                <c:pt idx="3228">
                  <c:v>350000</c:v>
                </c:pt>
                <c:pt idx="3229" formatCode="0.00E+00">
                  <c:v>1901000</c:v>
                </c:pt>
                <c:pt idx="3230">
                  <c:v>511718</c:v>
                </c:pt>
                <c:pt idx="3231">
                  <c:v>965000</c:v>
                </c:pt>
                <c:pt idx="3232">
                  <c:v>475000</c:v>
                </c:pt>
                <c:pt idx="3233" formatCode="0.00E+00">
                  <c:v>1062000</c:v>
                </c:pt>
                <c:pt idx="3234">
                  <c:v>252000</c:v>
                </c:pt>
                <c:pt idx="3235">
                  <c:v>580000</c:v>
                </c:pt>
                <c:pt idx="3236">
                  <c:v>374950</c:v>
                </c:pt>
                <c:pt idx="3237">
                  <c:v>739000</c:v>
                </c:pt>
                <c:pt idx="3238">
                  <c:v>271000</c:v>
                </c:pt>
                <c:pt idx="3239">
                  <c:v>230000</c:v>
                </c:pt>
                <c:pt idx="3240">
                  <c:v>210000</c:v>
                </c:pt>
                <c:pt idx="3241">
                  <c:v>350000</c:v>
                </c:pt>
                <c:pt idx="3242">
                  <c:v>491500</c:v>
                </c:pt>
                <c:pt idx="3243">
                  <c:v>325000</c:v>
                </c:pt>
                <c:pt idx="3244">
                  <c:v>190000</c:v>
                </c:pt>
                <c:pt idx="3245">
                  <c:v>658600</c:v>
                </c:pt>
                <c:pt idx="3246">
                  <c:v>299950</c:v>
                </c:pt>
                <c:pt idx="3247">
                  <c:v>464000</c:v>
                </c:pt>
                <c:pt idx="3248">
                  <c:v>308000</c:v>
                </c:pt>
                <c:pt idx="3249">
                  <c:v>625000</c:v>
                </c:pt>
                <c:pt idx="3250">
                  <c:v>240000</c:v>
                </c:pt>
                <c:pt idx="3251">
                  <c:v>530000</c:v>
                </c:pt>
                <c:pt idx="3252" formatCode="0.00E+00">
                  <c:v>1000000</c:v>
                </c:pt>
                <c:pt idx="3253">
                  <c:v>439000</c:v>
                </c:pt>
                <c:pt idx="3254">
                  <c:v>575000</c:v>
                </c:pt>
                <c:pt idx="3255">
                  <c:v>418000</c:v>
                </c:pt>
                <c:pt idx="3256" formatCode="0.00E+00">
                  <c:v>1208000</c:v>
                </c:pt>
                <c:pt idx="3257" formatCode="0.00E+00">
                  <c:v>1100000</c:v>
                </c:pt>
                <c:pt idx="3258" formatCode="0.00E+00">
                  <c:v>1900000</c:v>
                </c:pt>
                <c:pt idx="3259">
                  <c:v>580000</c:v>
                </c:pt>
                <c:pt idx="3260">
                  <c:v>380000</c:v>
                </c:pt>
                <c:pt idx="3261">
                  <c:v>256000</c:v>
                </c:pt>
                <c:pt idx="3262">
                  <c:v>349950</c:v>
                </c:pt>
                <c:pt idx="3263">
                  <c:v>691500</c:v>
                </c:pt>
                <c:pt idx="3264">
                  <c:v>556000</c:v>
                </c:pt>
                <c:pt idx="3265">
                  <c:v>218000</c:v>
                </c:pt>
                <c:pt idx="3266">
                  <c:v>425000</c:v>
                </c:pt>
                <c:pt idx="3267">
                  <c:v>935000</c:v>
                </c:pt>
                <c:pt idx="3268">
                  <c:v>732000</c:v>
                </c:pt>
                <c:pt idx="3269">
                  <c:v>805500</c:v>
                </c:pt>
                <c:pt idx="3270">
                  <c:v>507250</c:v>
                </c:pt>
                <c:pt idx="3271">
                  <c:v>800000</c:v>
                </c:pt>
                <c:pt idx="3272">
                  <c:v>600000</c:v>
                </c:pt>
                <c:pt idx="3273">
                  <c:v>627800</c:v>
                </c:pt>
                <c:pt idx="3274">
                  <c:v>660000</c:v>
                </c:pt>
                <c:pt idx="3275">
                  <c:v>153503</c:v>
                </c:pt>
                <c:pt idx="3276">
                  <c:v>456500</c:v>
                </c:pt>
                <c:pt idx="3277" formatCode="0.00E+00">
                  <c:v>1306000</c:v>
                </c:pt>
                <c:pt idx="3278">
                  <c:v>843500</c:v>
                </c:pt>
                <c:pt idx="3279">
                  <c:v>625000</c:v>
                </c:pt>
                <c:pt idx="3280">
                  <c:v>527000</c:v>
                </c:pt>
                <c:pt idx="3281" formatCode="0.00E+00">
                  <c:v>1965000</c:v>
                </c:pt>
                <c:pt idx="3282" formatCode="0.00E+00">
                  <c:v>1003000</c:v>
                </c:pt>
                <c:pt idx="3283">
                  <c:v>855000</c:v>
                </c:pt>
                <c:pt idx="3284">
                  <c:v>725000</c:v>
                </c:pt>
                <c:pt idx="3285">
                  <c:v>315000</c:v>
                </c:pt>
                <c:pt idx="3286">
                  <c:v>180000</c:v>
                </c:pt>
                <c:pt idx="3287">
                  <c:v>700000</c:v>
                </c:pt>
                <c:pt idx="3288">
                  <c:v>476500</c:v>
                </c:pt>
                <c:pt idx="3289">
                  <c:v>193000</c:v>
                </c:pt>
                <c:pt idx="3290">
                  <c:v>295000</c:v>
                </c:pt>
                <c:pt idx="3291">
                  <c:v>363000</c:v>
                </c:pt>
                <c:pt idx="3292">
                  <c:v>875000</c:v>
                </c:pt>
                <c:pt idx="3293">
                  <c:v>257200</c:v>
                </c:pt>
                <c:pt idx="3294">
                  <c:v>555000</c:v>
                </c:pt>
                <c:pt idx="3295">
                  <c:v>380000</c:v>
                </c:pt>
                <c:pt idx="3296">
                  <c:v>282000</c:v>
                </c:pt>
                <c:pt idx="3297">
                  <c:v>545000</c:v>
                </c:pt>
                <c:pt idx="3298">
                  <c:v>550000</c:v>
                </c:pt>
                <c:pt idx="3299">
                  <c:v>921500</c:v>
                </c:pt>
                <c:pt idx="3300">
                  <c:v>885000</c:v>
                </c:pt>
                <c:pt idx="3301">
                  <c:v>820000</c:v>
                </c:pt>
                <c:pt idx="3302">
                  <c:v>289000</c:v>
                </c:pt>
                <c:pt idx="3303">
                  <c:v>334000</c:v>
                </c:pt>
                <c:pt idx="3304">
                  <c:v>206000</c:v>
                </c:pt>
                <c:pt idx="3305">
                  <c:v>491950</c:v>
                </c:pt>
                <c:pt idx="3306">
                  <c:v>430000</c:v>
                </c:pt>
                <c:pt idx="3307">
                  <c:v>208000</c:v>
                </c:pt>
                <c:pt idx="3308">
                  <c:v>245000</c:v>
                </c:pt>
                <c:pt idx="3309">
                  <c:v>426000</c:v>
                </c:pt>
                <c:pt idx="3310">
                  <c:v>400000</c:v>
                </c:pt>
                <c:pt idx="3311">
                  <c:v>553000</c:v>
                </c:pt>
                <c:pt idx="3312">
                  <c:v>296000</c:v>
                </c:pt>
                <c:pt idx="3313">
                  <c:v>428000</c:v>
                </c:pt>
                <c:pt idx="3314">
                  <c:v>325000</c:v>
                </c:pt>
                <c:pt idx="3315">
                  <c:v>294000</c:v>
                </c:pt>
                <c:pt idx="3316">
                  <c:v>410000</c:v>
                </c:pt>
                <c:pt idx="3317">
                  <c:v>590000</c:v>
                </c:pt>
                <c:pt idx="3318">
                  <c:v>445000</c:v>
                </c:pt>
                <c:pt idx="3319">
                  <c:v>921000</c:v>
                </c:pt>
                <c:pt idx="3320">
                  <c:v>496000</c:v>
                </c:pt>
                <c:pt idx="3321">
                  <c:v>95000</c:v>
                </c:pt>
                <c:pt idx="3322">
                  <c:v>359000</c:v>
                </c:pt>
                <c:pt idx="3323">
                  <c:v>452500</c:v>
                </c:pt>
                <c:pt idx="3324">
                  <c:v>555000</c:v>
                </c:pt>
                <c:pt idx="3325">
                  <c:v>549900</c:v>
                </c:pt>
                <c:pt idx="3326">
                  <c:v>569000</c:v>
                </c:pt>
                <c:pt idx="3327">
                  <c:v>318500</c:v>
                </c:pt>
                <c:pt idx="3328">
                  <c:v>487028</c:v>
                </c:pt>
                <c:pt idx="3329">
                  <c:v>240000</c:v>
                </c:pt>
                <c:pt idx="3330">
                  <c:v>253000</c:v>
                </c:pt>
                <c:pt idx="3331">
                  <c:v>380000</c:v>
                </c:pt>
                <c:pt idx="3332">
                  <c:v>250000</c:v>
                </c:pt>
                <c:pt idx="3333">
                  <c:v>368500</c:v>
                </c:pt>
                <c:pt idx="3334">
                  <c:v>340000</c:v>
                </c:pt>
                <c:pt idx="3335">
                  <c:v>400000</c:v>
                </c:pt>
                <c:pt idx="3336">
                  <c:v>835000</c:v>
                </c:pt>
                <c:pt idx="3337">
                  <c:v>299000</c:v>
                </c:pt>
                <c:pt idx="3338" formatCode="0.00E+00">
                  <c:v>1675000</c:v>
                </c:pt>
                <c:pt idx="3339">
                  <c:v>265000</c:v>
                </c:pt>
                <c:pt idx="3340">
                  <c:v>437500</c:v>
                </c:pt>
                <c:pt idx="3341">
                  <c:v>865000</c:v>
                </c:pt>
                <c:pt idx="3342">
                  <c:v>626000</c:v>
                </c:pt>
                <c:pt idx="3343">
                  <c:v>247300</c:v>
                </c:pt>
                <c:pt idx="3344" formatCode="0.00E+00">
                  <c:v>2075000</c:v>
                </c:pt>
                <c:pt idx="3345">
                  <c:v>425000</c:v>
                </c:pt>
                <c:pt idx="3346">
                  <c:v>905000</c:v>
                </c:pt>
                <c:pt idx="3347">
                  <c:v>641250</c:v>
                </c:pt>
                <c:pt idx="3348">
                  <c:v>675000</c:v>
                </c:pt>
                <c:pt idx="3349">
                  <c:v>845000</c:v>
                </c:pt>
                <c:pt idx="3350">
                  <c:v>401500</c:v>
                </c:pt>
                <c:pt idx="3351">
                  <c:v>395000</c:v>
                </c:pt>
                <c:pt idx="3352" formatCode="0.00E+00">
                  <c:v>1100000</c:v>
                </c:pt>
                <c:pt idx="3353">
                  <c:v>145000</c:v>
                </c:pt>
                <c:pt idx="3354">
                  <c:v>900000</c:v>
                </c:pt>
                <c:pt idx="3355">
                  <c:v>374500</c:v>
                </c:pt>
                <c:pt idx="3356">
                  <c:v>850000</c:v>
                </c:pt>
                <c:pt idx="3357">
                  <c:v>490000</c:v>
                </c:pt>
                <c:pt idx="3358">
                  <c:v>304000</c:v>
                </c:pt>
                <c:pt idx="3359">
                  <c:v>400000</c:v>
                </c:pt>
                <c:pt idx="3360">
                  <c:v>454000</c:v>
                </c:pt>
                <c:pt idx="3361">
                  <c:v>160000</c:v>
                </c:pt>
                <c:pt idx="3362">
                  <c:v>542000</c:v>
                </c:pt>
                <c:pt idx="3363">
                  <c:v>403500</c:v>
                </c:pt>
                <c:pt idx="3364">
                  <c:v>418000</c:v>
                </c:pt>
                <c:pt idx="3365">
                  <c:v>406000</c:v>
                </c:pt>
                <c:pt idx="3366">
                  <c:v>242500</c:v>
                </c:pt>
                <c:pt idx="3367">
                  <c:v>425000</c:v>
                </c:pt>
                <c:pt idx="3368">
                  <c:v>613000</c:v>
                </c:pt>
                <c:pt idx="3369">
                  <c:v>189000</c:v>
                </c:pt>
                <c:pt idx="3370">
                  <c:v>700000</c:v>
                </c:pt>
                <c:pt idx="3371">
                  <c:v>750000</c:v>
                </c:pt>
                <c:pt idx="3372">
                  <c:v>494000</c:v>
                </c:pt>
                <c:pt idx="3373">
                  <c:v>700000</c:v>
                </c:pt>
                <c:pt idx="3374">
                  <c:v>705000</c:v>
                </c:pt>
                <c:pt idx="3375">
                  <c:v>356000</c:v>
                </c:pt>
                <c:pt idx="3376">
                  <c:v>625000</c:v>
                </c:pt>
                <c:pt idx="3377">
                  <c:v>144975</c:v>
                </c:pt>
                <c:pt idx="3378">
                  <c:v>970000</c:v>
                </c:pt>
                <c:pt idx="3379">
                  <c:v>415000</c:v>
                </c:pt>
                <c:pt idx="3380">
                  <c:v>485000</c:v>
                </c:pt>
                <c:pt idx="3381">
                  <c:v>799950</c:v>
                </c:pt>
                <c:pt idx="3382">
                  <c:v>783350</c:v>
                </c:pt>
                <c:pt idx="3383">
                  <c:v>430000</c:v>
                </c:pt>
                <c:pt idx="3384" formatCode="0.00E+00">
                  <c:v>2544750</c:v>
                </c:pt>
                <c:pt idx="3385">
                  <c:v>975000</c:v>
                </c:pt>
                <c:pt idx="3386">
                  <c:v>950000</c:v>
                </c:pt>
                <c:pt idx="3387">
                  <c:v>350000</c:v>
                </c:pt>
                <c:pt idx="3388">
                  <c:v>637000</c:v>
                </c:pt>
                <c:pt idx="3389">
                  <c:v>895000</c:v>
                </c:pt>
                <c:pt idx="3390">
                  <c:v>579000</c:v>
                </c:pt>
                <c:pt idx="3391">
                  <c:v>314900</c:v>
                </c:pt>
                <c:pt idx="3392">
                  <c:v>122000</c:v>
                </c:pt>
                <c:pt idx="3393">
                  <c:v>405000</c:v>
                </c:pt>
                <c:pt idx="3394">
                  <c:v>553650</c:v>
                </c:pt>
                <c:pt idx="3395">
                  <c:v>369900</c:v>
                </c:pt>
                <c:pt idx="3396">
                  <c:v>225000</c:v>
                </c:pt>
                <c:pt idx="3397">
                  <c:v>160000</c:v>
                </c:pt>
                <c:pt idx="3398">
                  <c:v>449500</c:v>
                </c:pt>
                <c:pt idx="3399">
                  <c:v>650000</c:v>
                </c:pt>
                <c:pt idx="3400">
                  <c:v>542126</c:v>
                </c:pt>
                <c:pt idx="3401">
                  <c:v>309950</c:v>
                </c:pt>
                <c:pt idx="3402">
                  <c:v>115000</c:v>
                </c:pt>
                <c:pt idx="3403">
                  <c:v>221700</c:v>
                </c:pt>
                <c:pt idx="3404">
                  <c:v>726000</c:v>
                </c:pt>
                <c:pt idx="3405">
                  <c:v>515000</c:v>
                </c:pt>
                <c:pt idx="3406">
                  <c:v>756000</c:v>
                </c:pt>
                <c:pt idx="3407" formatCode="0.00E+00">
                  <c:v>1570000</c:v>
                </c:pt>
                <c:pt idx="3408">
                  <c:v>442000</c:v>
                </c:pt>
                <c:pt idx="3409">
                  <c:v>260000</c:v>
                </c:pt>
                <c:pt idx="3410">
                  <c:v>390000</c:v>
                </c:pt>
                <c:pt idx="3411">
                  <c:v>459500</c:v>
                </c:pt>
                <c:pt idx="3412">
                  <c:v>330000</c:v>
                </c:pt>
                <c:pt idx="3413">
                  <c:v>189000</c:v>
                </c:pt>
                <c:pt idx="3414">
                  <c:v>280000</c:v>
                </c:pt>
                <c:pt idx="3415">
                  <c:v>400000</c:v>
                </c:pt>
                <c:pt idx="3416">
                  <c:v>368000</c:v>
                </c:pt>
                <c:pt idx="3417">
                  <c:v>390000</c:v>
                </c:pt>
                <c:pt idx="3418">
                  <c:v>245000</c:v>
                </c:pt>
                <c:pt idx="3419">
                  <c:v>375000</c:v>
                </c:pt>
                <c:pt idx="3420">
                  <c:v>465000</c:v>
                </c:pt>
                <c:pt idx="3421">
                  <c:v>445000</c:v>
                </c:pt>
                <c:pt idx="3422">
                  <c:v>250000</c:v>
                </c:pt>
                <c:pt idx="3423">
                  <c:v>475500</c:v>
                </c:pt>
                <c:pt idx="3424">
                  <c:v>672324</c:v>
                </c:pt>
                <c:pt idx="3425">
                  <c:v>420000</c:v>
                </c:pt>
                <c:pt idx="3426">
                  <c:v>515000</c:v>
                </c:pt>
                <c:pt idx="3427">
                  <c:v>732350</c:v>
                </c:pt>
                <c:pt idx="3428">
                  <c:v>297500</c:v>
                </c:pt>
                <c:pt idx="3429">
                  <c:v>475000</c:v>
                </c:pt>
                <c:pt idx="3430">
                  <c:v>414000</c:v>
                </c:pt>
                <c:pt idx="3431">
                  <c:v>357250</c:v>
                </c:pt>
                <c:pt idx="3432">
                  <c:v>289950</c:v>
                </c:pt>
                <c:pt idx="3433">
                  <c:v>550000</c:v>
                </c:pt>
                <c:pt idx="3434">
                  <c:v>446000</c:v>
                </c:pt>
                <c:pt idx="3435">
                  <c:v>279000</c:v>
                </c:pt>
                <c:pt idx="3436">
                  <c:v>370000</c:v>
                </c:pt>
                <c:pt idx="3437">
                  <c:v>216000</c:v>
                </c:pt>
                <c:pt idx="3438" formatCode="0.00E+00">
                  <c:v>1100000</c:v>
                </c:pt>
                <c:pt idx="3439" formatCode="0.00E+00">
                  <c:v>1280600</c:v>
                </c:pt>
                <c:pt idx="3440">
                  <c:v>355000</c:v>
                </c:pt>
                <c:pt idx="3441">
                  <c:v>699000</c:v>
                </c:pt>
                <c:pt idx="3442">
                  <c:v>412000</c:v>
                </c:pt>
                <c:pt idx="3443">
                  <c:v>276000</c:v>
                </c:pt>
                <c:pt idx="3444">
                  <c:v>100000</c:v>
                </c:pt>
                <c:pt idx="3445">
                  <c:v>955500</c:v>
                </c:pt>
                <c:pt idx="3446">
                  <c:v>199000</c:v>
                </c:pt>
                <c:pt idx="3447">
                  <c:v>762000</c:v>
                </c:pt>
                <c:pt idx="3448">
                  <c:v>425000</c:v>
                </c:pt>
                <c:pt idx="3449">
                  <c:v>546000</c:v>
                </c:pt>
                <c:pt idx="3450">
                  <c:v>419600</c:v>
                </c:pt>
                <c:pt idx="3451">
                  <c:v>735000</c:v>
                </c:pt>
                <c:pt idx="3452" formatCode="0.00E+00">
                  <c:v>1234570</c:v>
                </c:pt>
                <c:pt idx="3453">
                  <c:v>445000</c:v>
                </c:pt>
                <c:pt idx="3454">
                  <c:v>665000</c:v>
                </c:pt>
                <c:pt idx="3455" formatCode="0.00E+00">
                  <c:v>1290000</c:v>
                </c:pt>
                <c:pt idx="3456">
                  <c:v>508500</c:v>
                </c:pt>
                <c:pt idx="3457">
                  <c:v>345950</c:v>
                </c:pt>
                <c:pt idx="3458">
                  <c:v>207500</c:v>
                </c:pt>
                <c:pt idx="3459" formatCode="0.00E+00">
                  <c:v>1075000</c:v>
                </c:pt>
                <c:pt idx="3460">
                  <c:v>640000</c:v>
                </c:pt>
                <c:pt idx="3461">
                  <c:v>329500</c:v>
                </c:pt>
                <c:pt idx="3462">
                  <c:v>460000</c:v>
                </c:pt>
                <c:pt idx="3463" formatCode="0.00E+00">
                  <c:v>1230000</c:v>
                </c:pt>
                <c:pt idx="3464">
                  <c:v>805000</c:v>
                </c:pt>
                <c:pt idx="3465">
                  <c:v>200000</c:v>
                </c:pt>
                <c:pt idx="3466">
                  <c:v>749700</c:v>
                </c:pt>
                <c:pt idx="3467">
                  <c:v>288000</c:v>
                </c:pt>
                <c:pt idx="3468">
                  <c:v>535000</c:v>
                </c:pt>
                <c:pt idx="3469">
                  <c:v>330000</c:v>
                </c:pt>
                <c:pt idx="3470">
                  <c:v>479200</c:v>
                </c:pt>
                <c:pt idx="3471">
                  <c:v>373000</c:v>
                </c:pt>
                <c:pt idx="3472">
                  <c:v>355000</c:v>
                </c:pt>
                <c:pt idx="3473">
                  <c:v>275000</c:v>
                </c:pt>
                <c:pt idx="3474">
                  <c:v>380000</c:v>
                </c:pt>
                <c:pt idx="3475">
                  <c:v>417000</c:v>
                </c:pt>
                <c:pt idx="3476" formatCode="0.00E+00">
                  <c:v>1165000</c:v>
                </c:pt>
                <c:pt idx="3477">
                  <c:v>598500</c:v>
                </c:pt>
                <c:pt idx="3478">
                  <c:v>629000</c:v>
                </c:pt>
                <c:pt idx="3479">
                  <c:v>226950</c:v>
                </c:pt>
                <c:pt idx="3480" formatCode="0.00E+00">
                  <c:v>1225000</c:v>
                </c:pt>
                <c:pt idx="3481">
                  <c:v>415000</c:v>
                </c:pt>
                <c:pt idx="3482">
                  <c:v>595000</c:v>
                </c:pt>
                <c:pt idx="3483">
                  <c:v>209950</c:v>
                </c:pt>
                <c:pt idx="3484">
                  <c:v>568000</c:v>
                </c:pt>
                <c:pt idx="3485">
                  <c:v>119900</c:v>
                </c:pt>
                <c:pt idx="3486">
                  <c:v>207000</c:v>
                </c:pt>
                <c:pt idx="3487">
                  <c:v>195000</c:v>
                </c:pt>
                <c:pt idx="3488">
                  <c:v>324950</c:v>
                </c:pt>
                <c:pt idx="3489">
                  <c:v>210000</c:v>
                </c:pt>
                <c:pt idx="3490" formatCode="0.00E+00">
                  <c:v>1078000</c:v>
                </c:pt>
                <c:pt idx="3491">
                  <c:v>325088</c:v>
                </c:pt>
                <c:pt idx="3492">
                  <c:v>790000</c:v>
                </c:pt>
                <c:pt idx="3493">
                  <c:v>150000</c:v>
                </c:pt>
                <c:pt idx="3494">
                  <c:v>790000</c:v>
                </c:pt>
                <c:pt idx="3495">
                  <c:v>255000</c:v>
                </c:pt>
                <c:pt idx="3496">
                  <c:v>697000</c:v>
                </c:pt>
                <c:pt idx="3497">
                  <c:v>457500</c:v>
                </c:pt>
                <c:pt idx="3498">
                  <c:v>690000</c:v>
                </c:pt>
                <c:pt idx="3499">
                  <c:v>967000</c:v>
                </c:pt>
                <c:pt idx="3500">
                  <c:v>980000</c:v>
                </c:pt>
                <c:pt idx="3501">
                  <c:v>619420</c:v>
                </c:pt>
                <c:pt idx="3502">
                  <c:v>389000</c:v>
                </c:pt>
                <c:pt idx="3503">
                  <c:v>500000</c:v>
                </c:pt>
                <c:pt idx="3504">
                  <c:v>569000</c:v>
                </c:pt>
                <c:pt idx="3505">
                  <c:v>425000</c:v>
                </c:pt>
                <c:pt idx="3506">
                  <c:v>635000</c:v>
                </c:pt>
                <c:pt idx="3507">
                  <c:v>256500</c:v>
                </c:pt>
                <c:pt idx="3508">
                  <c:v>695000</c:v>
                </c:pt>
                <c:pt idx="3509">
                  <c:v>535000</c:v>
                </c:pt>
                <c:pt idx="3510">
                  <c:v>454200</c:v>
                </c:pt>
                <c:pt idx="3511">
                  <c:v>418500</c:v>
                </c:pt>
                <c:pt idx="3512">
                  <c:v>749950</c:v>
                </c:pt>
                <c:pt idx="3513">
                  <c:v>338500</c:v>
                </c:pt>
                <c:pt idx="3514" formatCode="0.00E+00">
                  <c:v>1250000</c:v>
                </c:pt>
                <c:pt idx="3515">
                  <c:v>299950</c:v>
                </c:pt>
                <c:pt idx="3516">
                  <c:v>325000</c:v>
                </c:pt>
                <c:pt idx="3517">
                  <c:v>434000</c:v>
                </c:pt>
                <c:pt idx="3518">
                  <c:v>328950</c:v>
                </c:pt>
                <c:pt idx="3519" formatCode="0.00E+00">
                  <c:v>2095000</c:v>
                </c:pt>
                <c:pt idx="3520">
                  <c:v>570000</c:v>
                </c:pt>
                <c:pt idx="3521">
                  <c:v>802000</c:v>
                </c:pt>
                <c:pt idx="3522">
                  <c:v>525000</c:v>
                </c:pt>
                <c:pt idx="3523">
                  <c:v>700000</c:v>
                </c:pt>
                <c:pt idx="3524">
                  <c:v>350000</c:v>
                </c:pt>
                <c:pt idx="3525">
                  <c:v>277500</c:v>
                </c:pt>
                <c:pt idx="3526" formatCode="0.00E+00">
                  <c:v>1575000</c:v>
                </c:pt>
                <c:pt idx="3527">
                  <c:v>195000</c:v>
                </c:pt>
                <c:pt idx="3528">
                  <c:v>222000</c:v>
                </c:pt>
                <c:pt idx="3529">
                  <c:v>865000</c:v>
                </c:pt>
                <c:pt idx="3530">
                  <c:v>445000</c:v>
                </c:pt>
                <c:pt idx="3531">
                  <c:v>495800</c:v>
                </c:pt>
                <c:pt idx="3532">
                  <c:v>548500</c:v>
                </c:pt>
                <c:pt idx="3533">
                  <c:v>310000</c:v>
                </c:pt>
                <c:pt idx="3534">
                  <c:v>205000</c:v>
                </c:pt>
                <c:pt idx="3535">
                  <c:v>470000</c:v>
                </c:pt>
                <c:pt idx="3536">
                  <c:v>430000</c:v>
                </c:pt>
                <c:pt idx="3537">
                  <c:v>310000</c:v>
                </c:pt>
                <c:pt idx="3538">
                  <c:v>355000</c:v>
                </c:pt>
                <c:pt idx="3539">
                  <c:v>621500</c:v>
                </c:pt>
                <c:pt idx="3540">
                  <c:v>175000</c:v>
                </c:pt>
                <c:pt idx="3541">
                  <c:v>326000</c:v>
                </c:pt>
                <c:pt idx="3542">
                  <c:v>690000</c:v>
                </c:pt>
                <c:pt idx="3543">
                  <c:v>335000</c:v>
                </c:pt>
                <c:pt idx="3544">
                  <c:v>197000</c:v>
                </c:pt>
                <c:pt idx="3545">
                  <c:v>312500</c:v>
                </c:pt>
                <c:pt idx="3546">
                  <c:v>436000</c:v>
                </c:pt>
                <c:pt idx="3547" formatCode="0.00E+00">
                  <c:v>1015000</c:v>
                </c:pt>
                <c:pt idx="3548">
                  <c:v>805000</c:v>
                </c:pt>
                <c:pt idx="3549">
                  <c:v>652427</c:v>
                </c:pt>
                <c:pt idx="3550" formatCode="0.00E+00">
                  <c:v>1008000</c:v>
                </c:pt>
                <c:pt idx="3551">
                  <c:v>355000</c:v>
                </c:pt>
                <c:pt idx="3552">
                  <c:v>334550</c:v>
                </c:pt>
                <c:pt idx="3553">
                  <c:v>557500</c:v>
                </c:pt>
                <c:pt idx="3554">
                  <c:v>277500</c:v>
                </c:pt>
                <c:pt idx="3555">
                  <c:v>300000</c:v>
                </c:pt>
                <c:pt idx="3556">
                  <c:v>325000</c:v>
                </c:pt>
                <c:pt idx="3557">
                  <c:v>402500</c:v>
                </c:pt>
                <c:pt idx="3558">
                  <c:v>461000</c:v>
                </c:pt>
                <c:pt idx="3559">
                  <c:v>540000</c:v>
                </c:pt>
                <c:pt idx="3560">
                  <c:v>385000</c:v>
                </c:pt>
                <c:pt idx="3561">
                  <c:v>480000</c:v>
                </c:pt>
                <c:pt idx="3562">
                  <c:v>539950</c:v>
                </c:pt>
                <c:pt idx="3563">
                  <c:v>529000</c:v>
                </c:pt>
                <c:pt idx="3564">
                  <c:v>417000</c:v>
                </c:pt>
                <c:pt idx="3565">
                  <c:v>405000</c:v>
                </c:pt>
                <c:pt idx="3566">
                  <c:v>299000</c:v>
                </c:pt>
                <c:pt idx="3567">
                  <c:v>299000</c:v>
                </c:pt>
                <c:pt idx="3568">
                  <c:v>372220</c:v>
                </c:pt>
                <c:pt idx="3569">
                  <c:v>494400</c:v>
                </c:pt>
                <c:pt idx="3570">
                  <c:v>280000</c:v>
                </c:pt>
                <c:pt idx="3571">
                  <c:v>277950</c:v>
                </c:pt>
                <c:pt idx="3572">
                  <c:v>770000</c:v>
                </c:pt>
                <c:pt idx="3573">
                  <c:v>760000</c:v>
                </c:pt>
                <c:pt idx="3574">
                  <c:v>230000</c:v>
                </c:pt>
                <c:pt idx="3575">
                  <c:v>525000</c:v>
                </c:pt>
                <c:pt idx="3576">
                  <c:v>307000</c:v>
                </c:pt>
                <c:pt idx="3577">
                  <c:v>253779</c:v>
                </c:pt>
                <c:pt idx="3578">
                  <c:v>405000</c:v>
                </c:pt>
                <c:pt idx="3579">
                  <c:v>360000</c:v>
                </c:pt>
                <c:pt idx="3580">
                  <c:v>521000</c:v>
                </c:pt>
                <c:pt idx="3581">
                  <c:v>680000</c:v>
                </c:pt>
                <c:pt idx="3582">
                  <c:v>355000</c:v>
                </c:pt>
                <c:pt idx="3583">
                  <c:v>200000</c:v>
                </c:pt>
                <c:pt idx="3584">
                  <c:v>330000</c:v>
                </c:pt>
                <c:pt idx="3585">
                  <c:v>221000</c:v>
                </c:pt>
                <c:pt idx="3586" formatCode="0.00E+00">
                  <c:v>1598890</c:v>
                </c:pt>
                <c:pt idx="3587">
                  <c:v>310000</c:v>
                </c:pt>
                <c:pt idx="3588">
                  <c:v>862000</c:v>
                </c:pt>
                <c:pt idx="3589">
                  <c:v>200000</c:v>
                </c:pt>
                <c:pt idx="3590">
                  <c:v>630000</c:v>
                </c:pt>
                <c:pt idx="3591">
                  <c:v>432250</c:v>
                </c:pt>
                <c:pt idx="3592">
                  <c:v>478000</c:v>
                </c:pt>
                <c:pt idx="3593">
                  <c:v>249000</c:v>
                </c:pt>
                <c:pt idx="3594">
                  <c:v>495000</c:v>
                </c:pt>
                <c:pt idx="3595">
                  <c:v>630000</c:v>
                </c:pt>
                <c:pt idx="3596">
                  <c:v>550000</c:v>
                </c:pt>
                <c:pt idx="3597">
                  <c:v>350000</c:v>
                </c:pt>
                <c:pt idx="3598">
                  <c:v>270000</c:v>
                </c:pt>
                <c:pt idx="3599">
                  <c:v>488250</c:v>
                </c:pt>
                <c:pt idx="3600">
                  <c:v>248000</c:v>
                </c:pt>
                <c:pt idx="3601">
                  <c:v>889000</c:v>
                </c:pt>
                <c:pt idx="3602">
                  <c:v>375000</c:v>
                </c:pt>
                <c:pt idx="3603">
                  <c:v>933000</c:v>
                </c:pt>
                <c:pt idx="3604">
                  <c:v>625000</c:v>
                </c:pt>
                <c:pt idx="3605">
                  <c:v>328000</c:v>
                </c:pt>
                <c:pt idx="3606">
                  <c:v>470000</c:v>
                </c:pt>
                <c:pt idx="3607">
                  <c:v>502500</c:v>
                </c:pt>
                <c:pt idx="3608">
                  <c:v>484000</c:v>
                </c:pt>
                <c:pt idx="3609">
                  <c:v>252500</c:v>
                </c:pt>
                <c:pt idx="3610">
                  <c:v>610000</c:v>
                </c:pt>
                <c:pt idx="3611">
                  <c:v>419000</c:v>
                </c:pt>
                <c:pt idx="3612">
                  <c:v>322500</c:v>
                </c:pt>
                <c:pt idx="3613">
                  <c:v>563000</c:v>
                </c:pt>
                <c:pt idx="3614">
                  <c:v>464000</c:v>
                </c:pt>
                <c:pt idx="3615">
                  <c:v>870000</c:v>
                </c:pt>
                <c:pt idx="3616">
                  <c:v>280000</c:v>
                </c:pt>
                <c:pt idx="3617">
                  <c:v>850000</c:v>
                </c:pt>
                <c:pt idx="3618">
                  <c:v>458950</c:v>
                </c:pt>
                <c:pt idx="3619">
                  <c:v>122000</c:v>
                </c:pt>
                <c:pt idx="3620">
                  <c:v>525000</c:v>
                </c:pt>
                <c:pt idx="3621">
                  <c:v>286300</c:v>
                </c:pt>
                <c:pt idx="3622">
                  <c:v>218450</c:v>
                </c:pt>
                <c:pt idx="3623">
                  <c:v>525000</c:v>
                </c:pt>
                <c:pt idx="3624">
                  <c:v>650000</c:v>
                </c:pt>
                <c:pt idx="3625">
                  <c:v>356000</c:v>
                </c:pt>
                <c:pt idx="3626">
                  <c:v>436500</c:v>
                </c:pt>
                <c:pt idx="3627">
                  <c:v>410000</c:v>
                </c:pt>
                <c:pt idx="3628">
                  <c:v>512500</c:v>
                </c:pt>
                <c:pt idx="3629">
                  <c:v>510000</c:v>
                </c:pt>
                <c:pt idx="3630">
                  <c:v>566000</c:v>
                </c:pt>
                <c:pt idx="3631">
                  <c:v>525000</c:v>
                </c:pt>
                <c:pt idx="3632">
                  <c:v>435000</c:v>
                </c:pt>
                <c:pt idx="3633">
                  <c:v>406500</c:v>
                </c:pt>
                <c:pt idx="3634">
                  <c:v>550000</c:v>
                </c:pt>
                <c:pt idx="3635">
                  <c:v>251000</c:v>
                </c:pt>
                <c:pt idx="3636">
                  <c:v>830000</c:v>
                </c:pt>
                <c:pt idx="3637">
                  <c:v>803000</c:v>
                </c:pt>
                <c:pt idx="3638">
                  <c:v>206000</c:v>
                </c:pt>
                <c:pt idx="3639">
                  <c:v>200000</c:v>
                </c:pt>
                <c:pt idx="3640">
                  <c:v>219000</c:v>
                </c:pt>
                <c:pt idx="3641">
                  <c:v>777000</c:v>
                </c:pt>
                <c:pt idx="3642">
                  <c:v>593700</c:v>
                </c:pt>
                <c:pt idx="3643">
                  <c:v>712500</c:v>
                </c:pt>
                <c:pt idx="3644">
                  <c:v>600000</c:v>
                </c:pt>
                <c:pt idx="3645">
                  <c:v>554663</c:v>
                </c:pt>
                <c:pt idx="3646">
                  <c:v>267000</c:v>
                </c:pt>
                <c:pt idx="3647">
                  <c:v>390000</c:v>
                </c:pt>
                <c:pt idx="3648">
                  <c:v>335000</c:v>
                </c:pt>
                <c:pt idx="3649">
                  <c:v>938000</c:v>
                </c:pt>
                <c:pt idx="3650">
                  <c:v>370000</c:v>
                </c:pt>
                <c:pt idx="3651">
                  <c:v>335000</c:v>
                </c:pt>
                <c:pt idx="3652">
                  <c:v>695000</c:v>
                </c:pt>
                <c:pt idx="3653">
                  <c:v>387500</c:v>
                </c:pt>
                <c:pt idx="3654">
                  <c:v>245000</c:v>
                </c:pt>
                <c:pt idx="3655">
                  <c:v>308550</c:v>
                </c:pt>
                <c:pt idx="3656">
                  <c:v>225000</c:v>
                </c:pt>
                <c:pt idx="3657">
                  <c:v>715000</c:v>
                </c:pt>
                <c:pt idx="3658">
                  <c:v>335000</c:v>
                </c:pt>
                <c:pt idx="3659">
                  <c:v>634000</c:v>
                </c:pt>
                <c:pt idx="3660">
                  <c:v>337500</c:v>
                </c:pt>
                <c:pt idx="3661">
                  <c:v>440000</c:v>
                </c:pt>
                <c:pt idx="3662">
                  <c:v>350000</c:v>
                </c:pt>
                <c:pt idx="3663">
                  <c:v>400000</c:v>
                </c:pt>
                <c:pt idx="3664" formatCode="0.00E+00">
                  <c:v>1288000</c:v>
                </c:pt>
                <c:pt idx="3665">
                  <c:v>435000</c:v>
                </c:pt>
                <c:pt idx="3666">
                  <c:v>681000</c:v>
                </c:pt>
                <c:pt idx="3667">
                  <c:v>397000</c:v>
                </c:pt>
                <c:pt idx="3668">
                  <c:v>775000</c:v>
                </c:pt>
                <c:pt idx="3669">
                  <c:v>480000</c:v>
                </c:pt>
                <c:pt idx="3670">
                  <c:v>158000</c:v>
                </c:pt>
                <c:pt idx="3671">
                  <c:v>590000</c:v>
                </c:pt>
                <c:pt idx="3672">
                  <c:v>772500</c:v>
                </c:pt>
                <c:pt idx="3673">
                  <c:v>464500</c:v>
                </c:pt>
                <c:pt idx="3674">
                  <c:v>281000</c:v>
                </c:pt>
                <c:pt idx="3675">
                  <c:v>620000</c:v>
                </c:pt>
                <c:pt idx="3676">
                  <c:v>475000</c:v>
                </c:pt>
                <c:pt idx="3677">
                  <c:v>245000</c:v>
                </c:pt>
                <c:pt idx="3678">
                  <c:v>660000</c:v>
                </c:pt>
                <c:pt idx="3679">
                  <c:v>527500</c:v>
                </c:pt>
                <c:pt idx="3680">
                  <c:v>135000</c:v>
                </c:pt>
                <c:pt idx="3681">
                  <c:v>275000</c:v>
                </c:pt>
                <c:pt idx="3682">
                  <c:v>430000</c:v>
                </c:pt>
                <c:pt idx="3683">
                  <c:v>213500</c:v>
                </c:pt>
                <c:pt idx="3684">
                  <c:v>535000</c:v>
                </c:pt>
                <c:pt idx="3685">
                  <c:v>641000</c:v>
                </c:pt>
                <c:pt idx="3686">
                  <c:v>436300</c:v>
                </c:pt>
                <c:pt idx="3687" formatCode="0.00E+00">
                  <c:v>1440000</c:v>
                </c:pt>
                <c:pt idx="3688">
                  <c:v>830000</c:v>
                </c:pt>
                <c:pt idx="3689">
                  <c:v>380000</c:v>
                </c:pt>
                <c:pt idx="3690">
                  <c:v>132500</c:v>
                </c:pt>
                <c:pt idx="3691">
                  <c:v>179950</c:v>
                </c:pt>
                <c:pt idx="3692">
                  <c:v>188200</c:v>
                </c:pt>
                <c:pt idx="3693">
                  <c:v>659000</c:v>
                </c:pt>
                <c:pt idx="3694">
                  <c:v>317000</c:v>
                </c:pt>
                <c:pt idx="3695">
                  <c:v>625000</c:v>
                </c:pt>
                <c:pt idx="3696">
                  <c:v>350000</c:v>
                </c:pt>
                <c:pt idx="3697">
                  <c:v>750000</c:v>
                </c:pt>
                <c:pt idx="3698">
                  <c:v>457000</c:v>
                </c:pt>
                <c:pt idx="3699">
                  <c:v>632500</c:v>
                </c:pt>
                <c:pt idx="3700">
                  <c:v>223000</c:v>
                </c:pt>
                <c:pt idx="3701">
                  <c:v>610000</c:v>
                </c:pt>
                <c:pt idx="3702">
                  <c:v>385000</c:v>
                </c:pt>
                <c:pt idx="3703">
                  <c:v>367500</c:v>
                </c:pt>
                <c:pt idx="3704">
                  <c:v>385100</c:v>
                </c:pt>
                <c:pt idx="3705">
                  <c:v>230000</c:v>
                </c:pt>
                <c:pt idx="3706">
                  <c:v>286000</c:v>
                </c:pt>
                <c:pt idx="3707">
                  <c:v>201700</c:v>
                </c:pt>
                <c:pt idx="3708" formatCode="0.00E+00">
                  <c:v>1350000</c:v>
                </c:pt>
                <c:pt idx="3709">
                  <c:v>525000</c:v>
                </c:pt>
                <c:pt idx="3710">
                  <c:v>361000</c:v>
                </c:pt>
                <c:pt idx="3711">
                  <c:v>530000</c:v>
                </c:pt>
                <c:pt idx="3712">
                  <c:v>455000</c:v>
                </c:pt>
                <c:pt idx="3713">
                  <c:v>421000</c:v>
                </c:pt>
                <c:pt idx="3714">
                  <c:v>640000</c:v>
                </c:pt>
                <c:pt idx="3715">
                  <c:v>240000</c:v>
                </c:pt>
                <c:pt idx="3716">
                  <c:v>360000</c:v>
                </c:pt>
                <c:pt idx="3717">
                  <c:v>157340</c:v>
                </c:pt>
                <c:pt idx="3718" formatCode="0.00E+00">
                  <c:v>1240000</c:v>
                </c:pt>
                <c:pt idx="3719">
                  <c:v>250000</c:v>
                </c:pt>
                <c:pt idx="3720">
                  <c:v>735000</c:v>
                </c:pt>
                <c:pt idx="3721">
                  <c:v>884900</c:v>
                </c:pt>
                <c:pt idx="3722">
                  <c:v>775000</c:v>
                </c:pt>
                <c:pt idx="3723">
                  <c:v>463000</c:v>
                </c:pt>
                <c:pt idx="3724">
                  <c:v>579000</c:v>
                </c:pt>
                <c:pt idx="3725">
                  <c:v>570000</c:v>
                </c:pt>
                <c:pt idx="3726" formatCode="0.00E+00">
                  <c:v>1060000</c:v>
                </c:pt>
                <c:pt idx="3727">
                  <c:v>375000</c:v>
                </c:pt>
                <c:pt idx="3728">
                  <c:v>422000</c:v>
                </c:pt>
                <c:pt idx="3729">
                  <c:v>866500</c:v>
                </c:pt>
                <c:pt idx="3730">
                  <c:v>705000</c:v>
                </c:pt>
                <c:pt idx="3731">
                  <c:v>470000</c:v>
                </c:pt>
                <c:pt idx="3732">
                  <c:v>360000</c:v>
                </c:pt>
                <c:pt idx="3733">
                  <c:v>795000</c:v>
                </c:pt>
                <c:pt idx="3734">
                  <c:v>800000</c:v>
                </c:pt>
                <c:pt idx="3735" formatCode="0.00E+00">
                  <c:v>2453500</c:v>
                </c:pt>
                <c:pt idx="3736">
                  <c:v>277284</c:v>
                </c:pt>
                <c:pt idx="3737">
                  <c:v>460000</c:v>
                </c:pt>
                <c:pt idx="3738">
                  <c:v>898888</c:v>
                </c:pt>
                <c:pt idx="3739">
                  <c:v>211000</c:v>
                </c:pt>
                <c:pt idx="3740">
                  <c:v>222000</c:v>
                </c:pt>
                <c:pt idx="3741">
                  <c:v>672000</c:v>
                </c:pt>
                <c:pt idx="3742">
                  <c:v>778000</c:v>
                </c:pt>
                <c:pt idx="3743">
                  <c:v>312500</c:v>
                </c:pt>
                <c:pt idx="3744">
                  <c:v>650000</c:v>
                </c:pt>
                <c:pt idx="3745">
                  <c:v>740000</c:v>
                </c:pt>
                <c:pt idx="3746">
                  <c:v>320000</c:v>
                </c:pt>
                <c:pt idx="3747">
                  <c:v>455000</c:v>
                </c:pt>
                <c:pt idx="3748" formatCode="0.00E+00">
                  <c:v>2450000</c:v>
                </c:pt>
                <c:pt idx="3749">
                  <c:v>500000</c:v>
                </c:pt>
                <c:pt idx="3750">
                  <c:v>325000</c:v>
                </c:pt>
                <c:pt idx="3751">
                  <c:v>416000</c:v>
                </c:pt>
                <c:pt idx="3752">
                  <c:v>495000</c:v>
                </c:pt>
                <c:pt idx="3753">
                  <c:v>549000</c:v>
                </c:pt>
                <c:pt idx="3754">
                  <c:v>589000</c:v>
                </c:pt>
                <c:pt idx="3755">
                  <c:v>194820</c:v>
                </c:pt>
                <c:pt idx="3756">
                  <c:v>405000</c:v>
                </c:pt>
                <c:pt idx="3757">
                  <c:v>625000</c:v>
                </c:pt>
                <c:pt idx="3758">
                  <c:v>205000</c:v>
                </c:pt>
                <c:pt idx="3759">
                  <c:v>345100</c:v>
                </c:pt>
                <c:pt idx="3760">
                  <c:v>200000</c:v>
                </c:pt>
                <c:pt idx="3761" formatCode="0.00E+00">
                  <c:v>1905000</c:v>
                </c:pt>
                <c:pt idx="3762">
                  <c:v>524500</c:v>
                </c:pt>
                <c:pt idx="3763">
                  <c:v>598600</c:v>
                </c:pt>
                <c:pt idx="3764">
                  <c:v>367777</c:v>
                </c:pt>
                <c:pt idx="3765">
                  <c:v>750000</c:v>
                </c:pt>
                <c:pt idx="3766">
                  <c:v>575000</c:v>
                </c:pt>
                <c:pt idx="3767">
                  <c:v>84000</c:v>
                </c:pt>
                <c:pt idx="3768">
                  <c:v>255000</c:v>
                </c:pt>
                <c:pt idx="3769" formatCode="0.00E+00">
                  <c:v>1740000</c:v>
                </c:pt>
                <c:pt idx="3770">
                  <c:v>415000</c:v>
                </c:pt>
                <c:pt idx="3771">
                  <c:v>449900</c:v>
                </c:pt>
                <c:pt idx="3772">
                  <c:v>220000</c:v>
                </c:pt>
                <c:pt idx="3773">
                  <c:v>899000</c:v>
                </c:pt>
                <c:pt idx="3774">
                  <c:v>430000</c:v>
                </c:pt>
                <c:pt idx="3775">
                  <c:v>472500</c:v>
                </c:pt>
                <c:pt idx="3776">
                  <c:v>680000</c:v>
                </c:pt>
                <c:pt idx="3777" formatCode="0.00E+00">
                  <c:v>1650000</c:v>
                </c:pt>
                <c:pt idx="3778">
                  <c:v>810000</c:v>
                </c:pt>
                <c:pt idx="3779">
                  <c:v>605000</c:v>
                </c:pt>
                <c:pt idx="3780">
                  <c:v>522000</c:v>
                </c:pt>
                <c:pt idx="3781">
                  <c:v>759000</c:v>
                </c:pt>
                <c:pt idx="3782">
                  <c:v>411000</c:v>
                </c:pt>
                <c:pt idx="3783">
                  <c:v>286950</c:v>
                </c:pt>
                <c:pt idx="3784">
                  <c:v>440000</c:v>
                </c:pt>
                <c:pt idx="3785">
                  <c:v>149000</c:v>
                </c:pt>
                <c:pt idx="3786">
                  <c:v>284700</c:v>
                </c:pt>
                <c:pt idx="3787">
                  <c:v>374950</c:v>
                </c:pt>
                <c:pt idx="3788">
                  <c:v>816000</c:v>
                </c:pt>
                <c:pt idx="3789">
                  <c:v>533250</c:v>
                </c:pt>
                <c:pt idx="3790">
                  <c:v>689800</c:v>
                </c:pt>
                <c:pt idx="3791">
                  <c:v>775000</c:v>
                </c:pt>
                <c:pt idx="3792">
                  <c:v>702000</c:v>
                </c:pt>
                <c:pt idx="3793">
                  <c:v>160000</c:v>
                </c:pt>
                <c:pt idx="3794">
                  <c:v>255500</c:v>
                </c:pt>
                <c:pt idx="3795">
                  <c:v>949000</c:v>
                </c:pt>
                <c:pt idx="3796">
                  <c:v>169500</c:v>
                </c:pt>
                <c:pt idx="3797">
                  <c:v>586000</c:v>
                </c:pt>
                <c:pt idx="3798">
                  <c:v>680000</c:v>
                </c:pt>
                <c:pt idx="3799">
                  <c:v>851500</c:v>
                </c:pt>
                <c:pt idx="3800">
                  <c:v>582500</c:v>
                </c:pt>
                <c:pt idx="3801">
                  <c:v>637000</c:v>
                </c:pt>
                <c:pt idx="3802">
                  <c:v>225000</c:v>
                </c:pt>
                <c:pt idx="3803">
                  <c:v>795000</c:v>
                </c:pt>
                <c:pt idx="3804">
                  <c:v>304999</c:v>
                </c:pt>
                <c:pt idx="3805">
                  <c:v>95000</c:v>
                </c:pt>
                <c:pt idx="3806">
                  <c:v>240000</c:v>
                </c:pt>
                <c:pt idx="3807">
                  <c:v>772000</c:v>
                </c:pt>
                <c:pt idx="3808">
                  <c:v>245000</c:v>
                </c:pt>
                <c:pt idx="3809">
                  <c:v>430000</c:v>
                </c:pt>
                <c:pt idx="3810">
                  <c:v>799000</c:v>
                </c:pt>
                <c:pt idx="3811">
                  <c:v>880000</c:v>
                </c:pt>
                <c:pt idx="3812">
                  <c:v>750000</c:v>
                </c:pt>
                <c:pt idx="3813" formatCode="0.00E+00">
                  <c:v>2890000</c:v>
                </c:pt>
                <c:pt idx="3814">
                  <c:v>532000</c:v>
                </c:pt>
                <c:pt idx="3815">
                  <c:v>525000</c:v>
                </c:pt>
                <c:pt idx="3816">
                  <c:v>239000</c:v>
                </c:pt>
                <c:pt idx="3817">
                  <c:v>460000</c:v>
                </c:pt>
                <c:pt idx="3818">
                  <c:v>540000</c:v>
                </c:pt>
                <c:pt idx="3819">
                  <c:v>475000</c:v>
                </c:pt>
                <c:pt idx="3820">
                  <c:v>445000</c:v>
                </c:pt>
                <c:pt idx="3821" formatCode="0.00E+00">
                  <c:v>1575000</c:v>
                </c:pt>
                <c:pt idx="3822">
                  <c:v>549950</c:v>
                </c:pt>
                <c:pt idx="3823">
                  <c:v>294950</c:v>
                </c:pt>
                <c:pt idx="3824">
                  <c:v>736000</c:v>
                </c:pt>
                <c:pt idx="3825">
                  <c:v>214946</c:v>
                </c:pt>
                <c:pt idx="3826">
                  <c:v>856000</c:v>
                </c:pt>
                <c:pt idx="3827">
                  <c:v>775000</c:v>
                </c:pt>
                <c:pt idx="3828">
                  <c:v>205000</c:v>
                </c:pt>
                <c:pt idx="3829">
                  <c:v>429592</c:v>
                </c:pt>
                <c:pt idx="3830">
                  <c:v>414250</c:v>
                </c:pt>
                <c:pt idx="3831">
                  <c:v>399950</c:v>
                </c:pt>
                <c:pt idx="3832">
                  <c:v>319990</c:v>
                </c:pt>
                <c:pt idx="3833">
                  <c:v>524000</c:v>
                </c:pt>
                <c:pt idx="3834">
                  <c:v>349950</c:v>
                </c:pt>
                <c:pt idx="3835">
                  <c:v>889000</c:v>
                </c:pt>
                <c:pt idx="3836">
                  <c:v>300000</c:v>
                </c:pt>
                <c:pt idx="3837">
                  <c:v>395000</c:v>
                </c:pt>
                <c:pt idx="3838">
                  <c:v>348000</c:v>
                </c:pt>
                <c:pt idx="3839">
                  <c:v>830000</c:v>
                </c:pt>
                <c:pt idx="3840">
                  <c:v>173000</c:v>
                </c:pt>
                <c:pt idx="3841">
                  <c:v>585000</c:v>
                </c:pt>
                <c:pt idx="3842">
                  <c:v>576750</c:v>
                </c:pt>
                <c:pt idx="3843">
                  <c:v>495000</c:v>
                </c:pt>
                <c:pt idx="3844">
                  <c:v>216650</c:v>
                </c:pt>
                <c:pt idx="3845">
                  <c:v>615000</c:v>
                </c:pt>
                <c:pt idx="3846">
                  <c:v>675000</c:v>
                </c:pt>
                <c:pt idx="3847">
                  <c:v>510000</c:v>
                </c:pt>
                <c:pt idx="3848">
                  <c:v>630000</c:v>
                </c:pt>
                <c:pt idx="3849">
                  <c:v>359950</c:v>
                </c:pt>
                <c:pt idx="3850">
                  <c:v>265000</c:v>
                </c:pt>
                <c:pt idx="3851">
                  <c:v>210000</c:v>
                </c:pt>
                <c:pt idx="3852">
                  <c:v>367000</c:v>
                </c:pt>
                <c:pt idx="3853" formatCode="0.00E+00">
                  <c:v>1075000</c:v>
                </c:pt>
                <c:pt idx="3854">
                  <c:v>756000</c:v>
                </c:pt>
                <c:pt idx="3855">
                  <c:v>203000</c:v>
                </c:pt>
                <c:pt idx="3856">
                  <c:v>535000</c:v>
                </c:pt>
                <c:pt idx="3857">
                  <c:v>525000</c:v>
                </c:pt>
                <c:pt idx="3858">
                  <c:v>347500</c:v>
                </c:pt>
                <c:pt idx="3859">
                  <c:v>620000</c:v>
                </c:pt>
                <c:pt idx="3860">
                  <c:v>645000</c:v>
                </c:pt>
                <c:pt idx="3861" formatCode="0.00E+00">
                  <c:v>2200000</c:v>
                </c:pt>
                <c:pt idx="3862">
                  <c:v>280000</c:v>
                </c:pt>
                <c:pt idx="3863">
                  <c:v>432000</c:v>
                </c:pt>
                <c:pt idx="3864">
                  <c:v>790000</c:v>
                </c:pt>
                <c:pt idx="3865">
                  <c:v>635000</c:v>
                </c:pt>
                <c:pt idx="3866">
                  <c:v>442000</c:v>
                </c:pt>
                <c:pt idx="3867">
                  <c:v>490000</c:v>
                </c:pt>
                <c:pt idx="3868">
                  <c:v>250000</c:v>
                </c:pt>
                <c:pt idx="3869" formatCode="0.00E+00">
                  <c:v>1325000</c:v>
                </c:pt>
                <c:pt idx="3870">
                  <c:v>120000</c:v>
                </c:pt>
                <c:pt idx="3871" formatCode="0.00E+00">
                  <c:v>2950000</c:v>
                </c:pt>
                <c:pt idx="3872">
                  <c:v>325000</c:v>
                </c:pt>
                <c:pt idx="3873">
                  <c:v>210000</c:v>
                </c:pt>
                <c:pt idx="3874">
                  <c:v>215000</c:v>
                </c:pt>
                <c:pt idx="3875">
                  <c:v>387000</c:v>
                </c:pt>
                <c:pt idx="3876">
                  <c:v>408000</c:v>
                </c:pt>
                <c:pt idx="3877">
                  <c:v>410000</c:v>
                </c:pt>
                <c:pt idx="3878">
                  <c:v>216000</c:v>
                </c:pt>
                <c:pt idx="3879">
                  <c:v>390000</c:v>
                </c:pt>
                <c:pt idx="3880">
                  <c:v>357000</c:v>
                </c:pt>
                <c:pt idx="3881">
                  <c:v>215000</c:v>
                </c:pt>
                <c:pt idx="3882">
                  <c:v>265000</c:v>
                </c:pt>
                <c:pt idx="3883">
                  <c:v>589950</c:v>
                </c:pt>
                <c:pt idx="3884">
                  <c:v>440000</c:v>
                </c:pt>
                <c:pt idx="3885">
                  <c:v>248000</c:v>
                </c:pt>
                <c:pt idx="3886">
                  <c:v>730000</c:v>
                </c:pt>
                <c:pt idx="3887">
                  <c:v>425000</c:v>
                </c:pt>
                <c:pt idx="3888">
                  <c:v>680000</c:v>
                </c:pt>
                <c:pt idx="3889">
                  <c:v>341500</c:v>
                </c:pt>
                <c:pt idx="3890">
                  <c:v>395000</c:v>
                </c:pt>
                <c:pt idx="3891" formatCode="0.00E+00">
                  <c:v>1225000</c:v>
                </c:pt>
                <c:pt idx="3892">
                  <c:v>695500</c:v>
                </c:pt>
                <c:pt idx="3893">
                  <c:v>308000</c:v>
                </c:pt>
                <c:pt idx="3894">
                  <c:v>422500</c:v>
                </c:pt>
                <c:pt idx="3895">
                  <c:v>418000</c:v>
                </c:pt>
                <c:pt idx="3896">
                  <c:v>385000</c:v>
                </c:pt>
                <c:pt idx="3897">
                  <c:v>876650</c:v>
                </c:pt>
                <c:pt idx="3898">
                  <c:v>450000</c:v>
                </c:pt>
                <c:pt idx="3899">
                  <c:v>418800</c:v>
                </c:pt>
                <c:pt idx="3900">
                  <c:v>330000</c:v>
                </c:pt>
                <c:pt idx="3901">
                  <c:v>550000</c:v>
                </c:pt>
                <c:pt idx="3902">
                  <c:v>270000</c:v>
                </c:pt>
                <c:pt idx="3903">
                  <c:v>978500</c:v>
                </c:pt>
                <c:pt idx="3904">
                  <c:v>975000</c:v>
                </c:pt>
                <c:pt idx="3905">
                  <c:v>455000</c:v>
                </c:pt>
                <c:pt idx="3906" formatCode="0.00E+00">
                  <c:v>1415000</c:v>
                </c:pt>
                <c:pt idx="3907">
                  <c:v>220000</c:v>
                </c:pt>
                <c:pt idx="3908">
                  <c:v>490000</c:v>
                </c:pt>
                <c:pt idx="3909">
                  <c:v>420000</c:v>
                </c:pt>
                <c:pt idx="3910">
                  <c:v>408500</c:v>
                </c:pt>
                <c:pt idx="3911">
                  <c:v>716000</c:v>
                </c:pt>
                <c:pt idx="3912">
                  <c:v>965000</c:v>
                </c:pt>
                <c:pt idx="3913">
                  <c:v>357823</c:v>
                </c:pt>
                <c:pt idx="3914" formatCode="0.00E+00">
                  <c:v>7062500</c:v>
                </c:pt>
                <c:pt idx="3915">
                  <c:v>425000</c:v>
                </c:pt>
                <c:pt idx="3916">
                  <c:v>711777</c:v>
                </c:pt>
                <c:pt idx="3917">
                  <c:v>335000</c:v>
                </c:pt>
                <c:pt idx="3918">
                  <c:v>825000</c:v>
                </c:pt>
                <c:pt idx="3919">
                  <c:v>210000</c:v>
                </c:pt>
                <c:pt idx="3920">
                  <c:v>575000</c:v>
                </c:pt>
                <c:pt idx="3921" formatCode="0.00E+00">
                  <c:v>1208000</c:v>
                </c:pt>
                <c:pt idx="3922">
                  <c:v>431500</c:v>
                </c:pt>
                <c:pt idx="3923">
                  <c:v>475000</c:v>
                </c:pt>
                <c:pt idx="3924" formatCode="0.00E+00">
                  <c:v>1495000</c:v>
                </c:pt>
                <c:pt idx="3925">
                  <c:v>540000</c:v>
                </c:pt>
                <c:pt idx="3926">
                  <c:v>775000</c:v>
                </c:pt>
                <c:pt idx="3927">
                  <c:v>635000</c:v>
                </c:pt>
                <c:pt idx="3928" formatCode="0.00E+00">
                  <c:v>1300000</c:v>
                </c:pt>
                <c:pt idx="3929">
                  <c:v>405000</c:v>
                </c:pt>
                <c:pt idx="3930">
                  <c:v>210000</c:v>
                </c:pt>
                <c:pt idx="3931">
                  <c:v>880000</c:v>
                </c:pt>
                <c:pt idx="3932">
                  <c:v>239000</c:v>
                </c:pt>
                <c:pt idx="3933">
                  <c:v>515000</c:v>
                </c:pt>
                <c:pt idx="3934" formatCode="0.00E+00">
                  <c:v>1379900</c:v>
                </c:pt>
                <c:pt idx="3935">
                  <c:v>215000</c:v>
                </c:pt>
                <c:pt idx="3936">
                  <c:v>315000</c:v>
                </c:pt>
                <c:pt idx="3937">
                  <c:v>442500</c:v>
                </c:pt>
                <c:pt idx="3938">
                  <c:v>311000</c:v>
                </c:pt>
                <c:pt idx="3939">
                  <c:v>425000</c:v>
                </c:pt>
                <c:pt idx="3940">
                  <c:v>433500</c:v>
                </c:pt>
                <c:pt idx="3941">
                  <c:v>450000</c:v>
                </c:pt>
                <c:pt idx="3942">
                  <c:v>675000</c:v>
                </c:pt>
                <c:pt idx="3943">
                  <c:v>535000</c:v>
                </c:pt>
                <c:pt idx="3944">
                  <c:v>577000</c:v>
                </c:pt>
                <c:pt idx="3945">
                  <c:v>480000</c:v>
                </c:pt>
                <c:pt idx="3946">
                  <c:v>400000</c:v>
                </c:pt>
                <c:pt idx="3947">
                  <c:v>304000</c:v>
                </c:pt>
                <c:pt idx="3948">
                  <c:v>355000</c:v>
                </c:pt>
                <c:pt idx="3949">
                  <c:v>998000</c:v>
                </c:pt>
                <c:pt idx="3950">
                  <c:v>550000</c:v>
                </c:pt>
                <c:pt idx="3951">
                  <c:v>550000</c:v>
                </c:pt>
                <c:pt idx="3952">
                  <c:v>210000</c:v>
                </c:pt>
                <c:pt idx="3953">
                  <c:v>317000</c:v>
                </c:pt>
                <c:pt idx="3954">
                  <c:v>700000</c:v>
                </c:pt>
                <c:pt idx="3955">
                  <c:v>265000</c:v>
                </c:pt>
                <c:pt idx="3956">
                  <c:v>700000</c:v>
                </c:pt>
                <c:pt idx="3957" formatCode="0.00E+00">
                  <c:v>1020000</c:v>
                </c:pt>
                <c:pt idx="3958" formatCode="0.00E+00">
                  <c:v>1145000</c:v>
                </c:pt>
                <c:pt idx="3959">
                  <c:v>460000</c:v>
                </c:pt>
                <c:pt idx="3960">
                  <c:v>410000</c:v>
                </c:pt>
                <c:pt idx="3961">
                  <c:v>665000</c:v>
                </c:pt>
                <c:pt idx="3962">
                  <c:v>600000</c:v>
                </c:pt>
                <c:pt idx="3963">
                  <c:v>502000</c:v>
                </c:pt>
                <c:pt idx="3964">
                  <c:v>364950</c:v>
                </c:pt>
                <c:pt idx="3965">
                  <c:v>680000</c:v>
                </c:pt>
                <c:pt idx="3966">
                  <c:v>235500</c:v>
                </c:pt>
                <c:pt idx="3967">
                  <c:v>576000</c:v>
                </c:pt>
                <c:pt idx="3968">
                  <c:v>405000</c:v>
                </c:pt>
                <c:pt idx="3969">
                  <c:v>335000</c:v>
                </c:pt>
                <c:pt idx="3970">
                  <c:v>122000</c:v>
                </c:pt>
                <c:pt idx="3971">
                  <c:v>432000</c:v>
                </c:pt>
                <c:pt idx="3972">
                  <c:v>375000</c:v>
                </c:pt>
                <c:pt idx="3973">
                  <c:v>276000</c:v>
                </c:pt>
                <c:pt idx="3974">
                  <c:v>450000</c:v>
                </c:pt>
                <c:pt idx="3975">
                  <c:v>210000</c:v>
                </c:pt>
                <c:pt idx="3976">
                  <c:v>279000</c:v>
                </c:pt>
                <c:pt idx="3977">
                  <c:v>635000</c:v>
                </c:pt>
                <c:pt idx="3978">
                  <c:v>350000</c:v>
                </c:pt>
                <c:pt idx="3979">
                  <c:v>218000</c:v>
                </c:pt>
                <c:pt idx="3980">
                  <c:v>750000</c:v>
                </c:pt>
                <c:pt idx="3981">
                  <c:v>310597</c:v>
                </c:pt>
                <c:pt idx="3982">
                  <c:v>355000</c:v>
                </c:pt>
                <c:pt idx="3983">
                  <c:v>735000</c:v>
                </c:pt>
                <c:pt idx="3984">
                  <c:v>155000</c:v>
                </c:pt>
                <c:pt idx="3985">
                  <c:v>354000</c:v>
                </c:pt>
                <c:pt idx="3986">
                  <c:v>415000</c:v>
                </c:pt>
                <c:pt idx="3987">
                  <c:v>202000</c:v>
                </c:pt>
                <c:pt idx="3988">
                  <c:v>580000</c:v>
                </c:pt>
                <c:pt idx="3989" formatCode="0.00E+00">
                  <c:v>1495000</c:v>
                </c:pt>
                <c:pt idx="3990">
                  <c:v>790000</c:v>
                </c:pt>
                <c:pt idx="3991">
                  <c:v>499900</c:v>
                </c:pt>
                <c:pt idx="3992">
                  <c:v>525000</c:v>
                </c:pt>
                <c:pt idx="3993">
                  <c:v>810000</c:v>
                </c:pt>
                <c:pt idx="3994">
                  <c:v>425000</c:v>
                </c:pt>
                <c:pt idx="3995">
                  <c:v>241250</c:v>
                </c:pt>
                <c:pt idx="3996">
                  <c:v>318700</c:v>
                </c:pt>
                <c:pt idx="3997">
                  <c:v>720000</c:v>
                </c:pt>
                <c:pt idx="3998">
                  <c:v>291000</c:v>
                </c:pt>
                <c:pt idx="3999">
                  <c:v>420000</c:v>
                </c:pt>
                <c:pt idx="4000">
                  <c:v>210000</c:v>
                </c:pt>
                <c:pt idx="4001">
                  <c:v>645000</c:v>
                </c:pt>
                <c:pt idx="4002">
                  <c:v>762000</c:v>
                </c:pt>
                <c:pt idx="4003">
                  <c:v>247500</c:v>
                </c:pt>
                <c:pt idx="4004">
                  <c:v>282500</c:v>
                </c:pt>
                <c:pt idx="4005">
                  <c:v>395000</c:v>
                </c:pt>
                <c:pt idx="4006">
                  <c:v>295000</c:v>
                </c:pt>
                <c:pt idx="4007">
                  <c:v>235000</c:v>
                </c:pt>
                <c:pt idx="4008">
                  <c:v>770000</c:v>
                </c:pt>
                <c:pt idx="4009">
                  <c:v>559950</c:v>
                </c:pt>
                <c:pt idx="4010">
                  <c:v>639000</c:v>
                </c:pt>
                <c:pt idx="4011">
                  <c:v>314950</c:v>
                </c:pt>
                <c:pt idx="4012">
                  <c:v>525000</c:v>
                </c:pt>
                <c:pt idx="4013" formatCode="0.00E+00">
                  <c:v>2400000</c:v>
                </c:pt>
                <c:pt idx="4014">
                  <c:v>820000</c:v>
                </c:pt>
                <c:pt idx="4015" formatCode="0.00E+00">
                  <c:v>1385000</c:v>
                </c:pt>
                <c:pt idx="4016">
                  <c:v>521450</c:v>
                </c:pt>
                <c:pt idx="4017">
                  <c:v>760750</c:v>
                </c:pt>
                <c:pt idx="4018">
                  <c:v>759600</c:v>
                </c:pt>
                <c:pt idx="4019">
                  <c:v>346150</c:v>
                </c:pt>
                <c:pt idx="4020">
                  <c:v>390000</c:v>
                </c:pt>
                <c:pt idx="4021">
                  <c:v>359950</c:v>
                </c:pt>
                <c:pt idx="4022">
                  <c:v>430000</c:v>
                </c:pt>
                <c:pt idx="4023">
                  <c:v>960000</c:v>
                </c:pt>
                <c:pt idx="4024">
                  <c:v>800000</c:v>
                </c:pt>
                <c:pt idx="4025" formatCode="0.00E+00">
                  <c:v>1010000</c:v>
                </c:pt>
                <c:pt idx="4026">
                  <c:v>290000</c:v>
                </c:pt>
                <c:pt idx="4027" formatCode="0.00E+00">
                  <c:v>1350000</c:v>
                </c:pt>
                <c:pt idx="4028">
                  <c:v>777000</c:v>
                </c:pt>
                <c:pt idx="4029">
                  <c:v>526000</c:v>
                </c:pt>
                <c:pt idx="4030">
                  <c:v>550000</c:v>
                </c:pt>
                <c:pt idx="4031">
                  <c:v>276000</c:v>
                </c:pt>
                <c:pt idx="4032" formatCode="0.00E+00">
                  <c:v>2500000</c:v>
                </c:pt>
                <c:pt idx="4033">
                  <c:v>325000</c:v>
                </c:pt>
                <c:pt idx="4034">
                  <c:v>365000</c:v>
                </c:pt>
                <c:pt idx="4035" formatCode="0.00E+00">
                  <c:v>2150000</c:v>
                </c:pt>
                <c:pt idx="4036">
                  <c:v>825050</c:v>
                </c:pt>
                <c:pt idx="4037">
                  <c:v>690000</c:v>
                </c:pt>
                <c:pt idx="4038">
                  <c:v>390000</c:v>
                </c:pt>
                <c:pt idx="4039">
                  <c:v>385000</c:v>
                </c:pt>
                <c:pt idx="4040">
                  <c:v>619000</c:v>
                </c:pt>
                <c:pt idx="4041">
                  <c:v>494000</c:v>
                </c:pt>
                <c:pt idx="4042">
                  <c:v>412450</c:v>
                </c:pt>
                <c:pt idx="4043">
                  <c:v>580000</c:v>
                </c:pt>
                <c:pt idx="4044">
                  <c:v>269900</c:v>
                </c:pt>
                <c:pt idx="4045">
                  <c:v>704300</c:v>
                </c:pt>
                <c:pt idx="4046">
                  <c:v>267000</c:v>
                </c:pt>
                <c:pt idx="4047">
                  <c:v>310000</c:v>
                </c:pt>
                <c:pt idx="4048">
                  <c:v>227064</c:v>
                </c:pt>
                <c:pt idx="4049">
                  <c:v>925000</c:v>
                </c:pt>
                <c:pt idx="4050">
                  <c:v>245000</c:v>
                </c:pt>
                <c:pt idx="4051">
                  <c:v>339888</c:v>
                </c:pt>
                <c:pt idx="4052">
                  <c:v>439000</c:v>
                </c:pt>
                <c:pt idx="4053">
                  <c:v>400000</c:v>
                </c:pt>
                <c:pt idx="4054">
                  <c:v>560000</c:v>
                </c:pt>
                <c:pt idx="4055">
                  <c:v>703011</c:v>
                </c:pt>
                <c:pt idx="4056">
                  <c:v>363000</c:v>
                </c:pt>
                <c:pt idx="4057">
                  <c:v>650000</c:v>
                </c:pt>
                <c:pt idx="4058">
                  <c:v>299950</c:v>
                </c:pt>
                <c:pt idx="4059">
                  <c:v>228950</c:v>
                </c:pt>
                <c:pt idx="4060">
                  <c:v>465000</c:v>
                </c:pt>
                <c:pt idx="4061">
                  <c:v>725000</c:v>
                </c:pt>
                <c:pt idx="4062">
                  <c:v>212500</c:v>
                </c:pt>
                <c:pt idx="4063">
                  <c:v>526000</c:v>
                </c:pt>
                <c:pt idx="4064">
                  <c:v>383000</c:v>
                </c:pt>
                <c:pt idx="4065">
                  <c:v>244000</c:v>
                </c:pt>
                <c:pt idx="4066">
                  <c:v>565000</c:v>
                </c:pt>
                <c:pt idx="4067">
                  <c:v>373000</c:v>
                </c:pt>
                <c:pt idx="4068">
                  <c:v>300000</c:v>
                </c:pt>
                <c:pt idx="4069">
                  <c:v>405000</c:v>
                </c:pt>
                <c:pt idx="4070">
                  <c:v>979000</c:v>
                </c:pt>
                <c:pt idx="4071">
                  <c:v>324888</c:v>
                </c:pt>
                <c:pt idx="4072">
                  <c:v>445000</c:v>
                </c:pt>
                <c:pt idx="4073">
                  <c:v>761000</c:v>
                </c:pt>
                <c:pt idx="4074">
                  <c:v>435000</c:v>
                </c:pt>
                <c:pt idx="4075">
                  <c:v>252000</c:v>
                </c:pt>
                <c:pt idx="4076">
                  <c:v>350000</c:v>
                </c:pt>
                <c:pt idx="4077">
                  <c:v>875000</c:v>
                </c:pt>
                <c:pt idx="4078">
                  <c:v>940000</c:v>
                </c:pt>
                <c:pt idx="4079">
                  <c:v>280000</c:v>
                </c:pt>
                <c:pt idx="4080">
                  <c:v>450000</c:v>
                </c:pt>
                <c:pt idx="4081">
                  <c:v>905000</c:v>
                </c:pt>
                <c:pt idx="4082">
                  <c:v>382450</c:v>
                </c:pt>
                <c:pt idx="4083">
                  <c:v>246700</c:v>
                </c:pt>
                <c:pt idx="4084">
                  <c:v>220000</c:v>
                </c:pt>
                <c:pt idx="4085">
                  <c:v>555750</c:v>
                </c:pt>
                <c:pt idx="4086">
                  <c:v>262500</c:v>
                </c:pt>
                <c:pt idx="4087">
                  <c:v>515000</c:v>
                </c:pt>
                <c:pt idx="4088">
                  <c:v>499500</c:v>
                </c:pt>
                <c:pt idx="4089">
                  <c:v>135000</c:v>
                </c:pt>
                <c:pt idx="4090">
                  <c:v>462500</c:v>
                </c:pt>
                <c:pt idx="4091">
                  <c:v>937500</c:v>
                </c:pt>
                <c:pt idx="4092">
                  <c:v>458000</c:v>
                </c:pt>
                <c:pt idx="4093">
                  <c:v>845000</c:v>
                </c:pt>
                <c:pt idx="4094">
                  <c:v>660000</c:v>
                </c:pt>
                <c:pt idx="4095">
                  <c:v>265000</c:v>
                </c:pt>
                <c:pt idx="4096">
                  <c:v>599999</c:v>
                </c:pt>
                <c:pt idx="4097">
                  <c:v>280000</c:v>
                </c:pt>
                <c:pt idx="4098" formatCode="0.00E+00">
                  <c:v>1055000</c:v>
                </c:pt>
                <c:pt idx="4099">
                  <c:v>875000</c:v>
                </c:pt>
                <c:pt idx="4100">
                  <c:v>125000</c:v>
                </c:pt>
                <c:pt idx="4101">
                  <c:v>634800</c:v>
                </c:pt>
                <c:pt idx="4102">
                  <c:v>269950</c:v>
                </c:pt>
                <c:pt idx="4103">
                  <c:v>359950</c:v>
                </c:pt>
                <c:pt idx="4104">
                  <c:v>417000</c:v>
                </c:pt>
                <c:pt idx="4105">
                  <c:v>389000</c:v>
                </c:pt>
                <c:pt idx="4106" formatCode="0.00E+00">
                  <c:v>1038000</c:v>
                </c:pt>
                <c:pt idx="4107">
                  <c:v>698000</c:v>
                </c:pt>
                <c:pt idx="4108">
                  <c:v>685000</c:v>
                </c:pt>
                <c:pt idx="4109">
                  <c:v>198500</c:v>
                </c:pt>
                <c:pt idx="4110">
                  <c:v>350000</c:v>
                </c:pt>
                <c:pt idx="4111">
                  <c:v>649950</c:v>
                </c:pt>
                <c:pt idx="4112">
                  <c:v>441000</c:v>
                </c:pt>
                <c:pt idx="4113">
                  <c:v>462600</c:v>
                </c:pt>
                <c:pt idx="4114">
                  <c:v>365070</c:v>
                </c:pt>
                <c:pt idx="4115">
                  <c:v>550000</c:v>
                </c:pt>
                <c:pt idx="4116">
                  <c:v>470000</c:v>
                </c:pt>
                <c:pt idx="4117">
                  <c:v>340000</c:v>
                </c:pt>
                <c:pt idx="4118">
                  <c:v>910000</c:v>
                </c:pt>
                <c:pt idx="4119">
                  <c:v>405000</c:v>
                </c:pt>
                <c:pt idx="4120">
                  <c:v>661000</c:v>
                </c:pt>
                <c:pt idx="4121">
                  <c:v>635000</c:v>
                </c:pt>
                <c:pt idx="4122">
                  <c:v>282000</c:v>
                </c:pt>
                <c:pt idx="4123">
                  <c:v>235000</c:v>
                </c:pt>
                <c:pt idx="4124">
                  <c:v>277500</c:v>
                </c:pt>
                <c:pt idx="4125">
                  <c:v>346500</c:v>
                </c:pt>
                <c:pt idx="4126">
                  <c:v>480000</c:v>
                </c:pt>
                <c:pt idx="4127">
                  <c:v>360000</c:v>
                </c:pt>
                <c:pt idx="4128">
                  <c:v>245000</c:v>
                </c:pt>
                <c:pt idx="4129">
                  <c:v>625000</c:v>
                </c:pt>
                <c:pt idx="4130">
                  <c:v>750500</c:v>
                </c:pt>
                <c:pt idx="4131">
                  <c:v>525000</c:v>
                </c:pt>
                <c:pt idx="4132">
                  <c:v>740000</c:v>
                </c:pt>
                <c:pt idx="4133">
                  <c:v>523000</c:v>
                </c:pt>
                <c:pt idx="4134">
                  <c:v>292000</c:v>
                </c:pt>
                <c:pt idx="4135">
                  <c:v>625000</c:v>
                </c:pt>
                <c:pt idx="4136">
                  <c:v>700000</c:v>
                </c:pt>
                <c:pt idx="4137">
                  <c:v>399950</c:v>
                </c:pt>
                <c:pt idx="4138">
                  <c:v>545000</c:v>
                </c:pt>
                <c:pt idx="4139">
                  <c:v>339999</c:v>
                </c:pt>
                <c:pt idx="4140" formatCode="0.00E+00">
                  <c:v>1210000</c:v>
                </c:pt>
                <c:pt idx="4141">
                  <c:v>545000</c:v>
                </c:pt>
                <c:pt idx="4142">
                  <c:v>260000</c:v>
                </c:pt>
                <c:pt idx="4143">
                  <c:v>526000</c:v>
                </c:pt>
                <c:pt idx="4144">
                  <c:v>701000</c:v>
                </c:pt>
                <c:pt idx="4145">
                  <c:v>290000</c:v>
                </c:pt>
                <c:pt idx="4146">
                  <c:v>330600</c:v>
                </c:pt>
                <c:pt idx="4147">
                  <c:v>550500</c:v>
                </c:pt>
                <c:pt idx="4148">
                  <c:v>430000</c:v>
                </c:pt>
                <c:pt idx="4149" formatCode="0.00E+00">
                  <c:v>4000000</c:v>
                </c:pt>
                <c:pt idx="4150">
                  <c:v>260600</c:v>
                </c:pt>
                <c:pt idx="4151">
                  <c:v>825000</c:v>
                </c:pt>
                <c:pt idx="4152">
                  <c:v>378950</c:v>
                </c:pt>
                <c:pt idx="4153">
                  <c:v>435000</c:v>
                </c:pt>
                <c:pt idx="4154">
                  <c:v>631000</c:v>
                </c:pt>
                <c:pt idx="4155">
                  <c:v>415000</c:v>
                </c:pt>
                <c:pt idx="4156">
                  <c:v>222000</c:v>
                </c:pt>
                <c:pt idx="4157">
                  <c:v>245000</c:v>
                </c:pt>
                <c:pt idx="4158">
                  <c:v>720000</c:v>
                </c:pt>
                <c:pt idx="4159">
                  <c:v>215000</c:v>
                </c:pt>
                <c:pt idx="4160">
                  <c:v>579100</c:v>
                </c:pt>
                <c:pt idx="4161">
                  <c:v>522500</c:v>
                </c:pt>
                <c:pt idx="4162">
                  <c:v>489000</c:v>
                </c:pt>
                <c:pt idx="4163">
                  <c:v>240000</c:v>
                </c:pt>
                <c:pt idx="4164">
                  <c:v>420250</c:v>
                </c:pt>
                <c:pt idx="4165">
                  <c:v>523000</c:v>
                </c:pt>
                <c:pt idx="4166">
                  <c:v>628000</c:v>
                </c:pt>
                <c:pt idx="4167">
                  <c:v>320000</c:v>
                </c:pt>
                <c:pt idx="4168">
                  <c:v>359950</c:v>
                </c:pt>
                <c:pt idx="4169">
                  <c:v>232000</c:v>
                </c:pt>
                <c:pt idx="4170">
                  <c:v>810000</c:v>
                </c:pt>
                <c:pt idx="4171">
                  <c:v>245000</c:v>
                </c:pt>
                <c:pt idx="4172">
                  <c:v>273000</c:v>
                </c:pt>
                <c:pt idx="4173" formatCode="0.00E+00">
                  <c:v>1191000</c:v>
                </c:pt>
                <c:pt idx="4174">
                  <c:v>438000</c:v>
                </c:pt>
                <c:pt idx="4175">
                  <c:v>400000</c:v>
                </c:pt>
                <c:pt idx="4176">
                  <c:v>340000</c:v>
                </c:pt>
                <c:pt idx="4177">
                  <c:v>552000</c:v>
                </c:pt>
                <c:pt idx="4178">
                  <c:v>790000</c:v>
                </c:pt>
                <c:pt idx="4179">
                  <c:v>360000</c:v>
                </c:pt>
                <c:pt idx="4180">
                  <c:v>235000</c:v>
                </c:pt>
                <c:pt idx="4181">
                  <c:v>775000</c:v>
                </c:pt>
                <c:pt idx="4182">
                  <c:v>489200</c:v>
                </c:pt>
                <c:pt idx="4183">
                  <c:v>341000</c:v>
                </c:pt>
                <c:pt idx="4184">
                  <c:v>335000</c:v>
                </c:pt>
                <c:pt idx="4185">
                  <c:v>393500</c:v>
                </c:pt>
                <c:pt idx="4186">
                  <c:v>360000</c:v>
                </c:pt>
                <c:pt idx="4187">
                  <c:v>400800</c:v>
                </c:pt>
                <c:pt idx="4188">
                  <c:v>585000</c:v>
                </c:pt>
                <c:pt idx="4189" formatCode="0.00E+00">
                  <c:v>1600000</c:v>
                </c:pt>
                <c:pt idx="4190" formatCode="0.00E+00">
                  <c:v>2880500</c:v>
                </c:pt>
                <c:pt idx="4191">
                  <c:v>300000</c:v>
                </c:pt>
                <c:pt idx="4192" formatCode="0.00E+00">
                  <c:v>1045000</c:v>
                </c:pt>
                <c:pt idx="4193">
                  <c:v>360000</c:v>
                </c:pt>
                <c:pt idx="4194">
                  <c:v>665900</c:v>
                </c:pt>
                <c:pt idx="4195">
                  <c:v>470000</c:v>
                </c:pt>
                <c:pt idx="4196">
                  <c:v>581000</c:v>
                </c:pt>
                <c:pt idx="4197">
                  <c:v>527000</c:v>
                </c:pt>
                <c:pt idx="4198">
                  <c:v>423000</c:v>
                </c:pt>
                <c:pt idx="4199">
                  <c:v>875000</c:v>
                </c:pt>
                <c:pt idx="4200">
                  <c:v>410000</c:v>
                </c:pt>
                <c:pt idx="4201">
                  <c:v>606000</c:v>
                </c:pt>
                <c:pt idx="4202">
                  <c:v>654000</c:v>
                </c:pt>
                <c:pt idx="4203">
                  <c:v>150000</c:v>
                </c:pt>
                <c:pt idx="4204">
                  <c:v>373000</c:v>
                </c:pt>
                <c:pt idx="4205">
                  <c:v>550000</c:v>
                </c:pt>
                <c:pt idx="4206">
                  <c:v>512500</c:v>
                </c:pt>
                <c:pt idx="4207">
                  <c:v>360000</c:v>
                </c:pt>
                <c:pt idx="4208">
                  <c:v>369000</c:v>
                </c:pt>
                <c:pt idx="4209">
                  <c:v>825000</c:v>
                </c:pt>
                <c:pt idx="4210">
                  <c:v>255000</c:v>
                </c:pt>
                <c:pt idx="4211" formatCode="0.00E+00">
                  <c:v>1285000</c:v>
                </c:pt>
                <c:pt idx="4212">
                  <c:v>270000</c:v>
                </c:pt>
                <c:pt idx="4213">
                  <c:v>480680</c:v>
                </c:pt>
                <c:pt idx="4214">
                  <c:v>525000</c:v>
                </c:pt>
                <c:pt idx="4215">
                  <c:v>291500</c:v>
                </c:pt>
                <c:pt idx="4216">
                  <c:v>305000</c:v>
                </c:pt>
                <c:pt idx="4217">
                  <c:v>285000</c:v>
                </c:pt>
                <c:pt idx="4218" formatCode="0.00E+00">
                  <c:v>1875000</c:v>
                </c:pt>
                <c:pt idx="4219">
                  <c:v>329500</c:v>
                </c:pt>
                <c:pt idx="4220" formatCode="0.00E+00">
                  <c:v>1570000</c:v>
                </c:pt>
                <c:pt idx="4221">
                  <c:v>379260</c:v>
                </c:pt>
                <c:pt idx="4222">
                  <c:v>356000</c:v>
                </c:pt>
                <c:pt idx="4223">
                  <c:v>571900</c:v>
                </c:pt>
                <c:pt idx="4224">
                  <c:v>271500</c:v>
                </c:pt>
                <c:pt idx="4225">
                  <c:v>390000</c:v>
                </c:pt>
                <c:pt idx="4226">
                  <c:v>550000</c:v>
                </c:pt>
                <c:pt idx="4227">
                  <c:v>755000</c:v>
                </c:pt>
                <c:pt idx="4228">
                  <c:v>509500</c:v>
                </c:pt>
                <c:pt idx="4229">
                  <c:v>486700</c:v>
                </c:pt>
                <c:pt idx="4230">
                  <c:v>527500</c:v>
                </c:pt>
                <c:pt idx="4231">
                  <c:v>475000</c:v>
                </c:pt>
                <c:pt idx="4232">
                  <c:v>268000</c:v>
                </c:pt>
                <c:pt idx="4233">
                  <c:v>562000</c:v>
                </c:pt>
                <c:pt idx="4234">
                  <c:v>780000</c:v>
                </c:pt>
                <c:pt idx="4235">
                  <c:v>700000</c:v>
                </c:pt>
                <c:pt idx="4236">
                  <c:v>710000</c:v>
                </c:pt>
                <c:pt idx="4237">
                  <c:v>445000</c:v>
                </c:pt>
                <c:pt idx="4238">
                  <c:v>729000</c:v>
                </c:pt>
                <c:pt idx="4239">
                  <c:v>384400</c:v>
                </c:pt>
                <c:pt idx="4240">
                  <c:v>815000</c:v>
                </c:pt>
                <c:pt idx="4241">
                  <c:v>865000</c:v>
                </c:pt>
                <c:pt idx="4242">
                  <c:v>514000</c:v>
                </c:pt>
                <c:pt idx="4243">
                  <c:v>615000</c:v>
                </c:pt>
                <c:pt idx="4244">
                  <c:v>865000</c:v>
                </c:pt>
                <c:pt idx="4245">
                  <c:v>755000</c:v>
                </c:pt>
                <c:pt idx="4246">
                  <c:v>425000</c:v>
                </c:pt>
                <c:pt idx="4247">
                  <c:v>375000</c:v>
                </c:pt>
                <c:pt idx="4248">
                  <c:v>750000</c:v>
                </c:pt>
                <c:pt idx="4249">
                  <c:v>722000</c:v>
                </c:pt>
                <c:pt idx="4250" formatCode="0.00E+00">
                  <c:v>1011000</c:v>
                </c:pt>
                <c:pt idx="4251">
                  <c:v>725000</c:v>
                </c:pt>
                <c:pt idx="4252">
                  <c:v>170000</c:v>
                </c:pt>
                <c:pt idx="4253">
                  <c:v>845000</c:v>
                </c:pt>
                <c:pt idx="4254">
                  <c:v>271900</c:v>
                </c:pt>
                <c:pt idx="4255" formatCode="0.00E+00">
                  <c:v>1300000</c:v>
                </c:pt>
                <c:pt idx="4256">
                  <c:v>261500</c:v>
                </c:pt>
                <c:pt idx="4257">
                  <c:v>619500</c:v>
                </c:pt>
                <c:pt idx="4258">
                  <c:v>435000</c:v>
                </c:pt>
                <c:pt idx="4259">
                  <c:v>210000</c:v>
                </c:pt>
                <c:pt idx="4260">
                  <c:v>489950</c:v>
                </c:pt>
                <c:pt idx="4261">
                  <c:v>260000</c:v>
                </c:pt>
                <c:pt idx="4262">
                  <c:v>300000</c:v>
                </c:pt>
                <c:pt idx="4263">
                  <c:v>530000</c:v>
                </c:pt>
                <c:pt idx="4264">
                  <c:v>235000</c:v>
                </c:pt>
                <c:pt idx="4265">
                  <c:v>593500</c:v>
                </c:pt>
                <c:pt idx="4266">
                  <c:v>562000</c:v>
                </c:pt>
                <c:pt idx="4267">
                  <c:v>585000</c:v>
                </c:pt>
                <c:pt idx="4268" formatCode="0.00E+00">
                  <c:v>2400000</c:v>
                </c:pt>
                <c:pt idx="4269">
                  <c:v>199500</c:v>
                </c:pt>
                <c:pt idx="4270">
                  <c:v>544500</c:v>
                </c:pt>
                <c:pt idx="4271">
                  <c:v>394900</c:v>
                </c:pt>
                <c:pt idx="4272">
                  <c:v>912000</c:v>
                </c:pt>
                <c:pt idx="4273">
                  <c:v>260000</c:v>
                </c:pt>
                <c:pt idx="4274">
                  <c:v>858000</c:v>
                </c:pt>
                <c:pt idx="4275" formatCode="0.00E+00">
                  <c:v>1275000</c:v>
                </c:pt>
                <c:pt idx="4276">
                  <c:v>242150</c:v>
                </c:pt>
                <c:pt idx="4277">
                  <c:v>220000</c:v>
                </c:pt>
                <c:pt idx="4278">
                  <c:v>235000</c:v>
                </c:pt>
                <c:pt idx="4279">
                  <c:v>370000</c:v>
                </c:pt>
                <c:pt idx="4280">
                  <c:v>450000</c:v>
                </c:pt>
                <c:pt idx="4281">
                  <c:v>534950</c:v>
                </c:pt>
                <c:pt idx="4282">
                  <c:v>730000</c:v>
                </c:pt>
                <c:pt idx="4283">
                  <c:v>465000</c:v>
                </c:pt>
                <c:pt idx="4284">
                  <c:v>178000</c:v>
                </c:pt>
                <c:pt idx="4285">
                  <c:v>215000</c:v>
                </c:pt>
                <c:pt idx="4286">
                  <c:v>300000</c:v>
                </c:pt>
                <c:pt idx="4287">
                  <c:v>430000</c:v>
                </c:pt>
                <c:pt idx="4288">
                  <c:v>183000</c:v>
                </c:pt>
                <c:pt idx="4289">
                  <c:v>585000</c:v>
                </c:pt>
                <c:pt idx="4290">
                  <c:v>192950</c:v>
                </c:pt>
                <c:pt idx="4291">
                  <c:v>599000</c:v>
                </c:pt>
                <c:pt idx="4292">
                  <c:v>326500</c:v>
                </c:pt>
                <c:pt idx="4293">
                  <c:v>358803</c:v>
                </c:pt>
                <c:pt idx="4294">
                  <c:v>537000</c:v>
                </c:pt>
                <c:pt idx="4295" formatCode="0.00E+00">
                  <c:v>1155000</c:v>
                </c:pt>
                <c:pt idx="4296">
                  <c:v>156000</c:v>
                </c:pt>
                <c:pt idx="4297">
                  <c:v>219000</c:v>
                </c:pt>
                <c:pt idx="4298" formatCode="0.00E+00">
                  <c:v>1190000</c:v>
                </c:pt>
                <c:pt idx="4299">
                  <c:v>248000</c:v>
                </c:pt>
                <c:pt idx="4300">
                  <c:v>340000</c:v>
                </c:pt>
                <c:pt idx="4301">
                  <c:v>899100</c:v>
                </c:pt>
                <c:pt idx="4302">
                  <c:v>346950</c:v>
                </c:pt>
                <c:pt idx="4303">
                  <c:v>330000</c:v>
                </c:pt>
                <c:pt idx="4304">
                  <c:v>325000</c:v>
                </c:pt>
                <c:pt idx="4305">
                  <c:v>315000</c:v>
                </c:pt>
                <c:pt idx="4306">
                  <c:v>649950</c:v>
                </c:pt>
                <c:pt idx="4307">
                  <c:v>316000</c:v>
                </c:pt>
                <c:pt idx="4308">
                  <c:v>386000</c:v>
                </c:pt>
                <c:pt idx="4309">
                  <c:v>535000</c:v>
                </c:pt>
                <c:pt idx="4310">
                  <c:v>600000</c:v>
                </c:pt>
                <c:pt idx="4311">
                  <c:v>339000</c:v>
                </c:pt>
                <c:pt idx="4312">
                  <c:v>167000</c:v>
                </c:pt>
                <c:pt idx="4313">
                  <c:v>430000</c:v>
                </c:pt>
                <c:pt idx="4314">
                  <c:v>688000</c:v>
                </c:pt>
                <c:pt idx="4315">
                  <c:v>834500</c:v>
                </c:pt>
                <c:pt idx="4316" formatCode="0.00E+00">
                  <c:v>1075000</c:v>
                </c:pt>
                <c:pt idx="4317">
                  <c:v>250000</c:v>
                </c:pt>
                <c:pt idx="4318">
                  <c:v>402500</c:v>
                </c:pt>
                <c:pt idx="4319">
                  <c:v>432500</c:v>
                </c:pt>
                <c:pt idx="4320">
                  <c:v>485000</c:v>
                </c:pt>
                <c:pt idx="4321">
                  <c:v>560000</c:v>
                </c:pt>
                <c:pt idx="4322">
                  <c:v>410000</c:v>
                </c:pt>
                <c:pt idx="4323">
                  <c:v>455000</c:v>
                </c:pt>
                <c:pt idx="4324">
                  <c:v>459500</c:v>
                </c:pt>
                <c:pt idx="4325">
                  <c:v>371000</c:v>
                </c:pt>
                <c:pt idx="4326">
                  <c:v>289500</c:v>
                </c:pt>
                <c:pt idx="4327">
                  <c:v>395000</c:v>
                </c:pt>
                <c:pt idx="4328">
                  <c:v>496752</c:v>
                </c:pt>
                <c:pt idx="4329">
                  <c:v>227000</c:v>
                </c:pt>
                <c:pt idx="4330">
                  <c:v>330000</c:v>
                </c:pt>
                <c:pt idx="4331">
                  <c:v>480000</c:v>
                </c:pt>
                <c:pt idx="4332">
                  <c:v>290000</c:v>
                </c:pt>
                <c:pt idx="4333">
                  <c:v>281000</c:v>
                </c:pt>
                <c:pt idx="4334">
                  <c:v>705000</c:v>
                </c:pt>
                <c:pt idx="4335" formatCode="0.00E+00">
                  <c:v>1400000</c:v>
                </c:pt>
                <c:pt idx="4336">
                  <c:v>485000</c:v>
                </c:pt>
                <c:pt idx="4337">
                  <c:v>622000</c:v>
                </c:pt>
                <c:pt idx="4338">
                  <c:v>380000</c:v>
                </c:pt>
                <c:pt idx="4339" formatCode="0.00E+00">
                  <c:v>2125000</c:v>
                </c:pt>
                <c:pt idx="4340">
                  <c:v>561500</c:v>
                </c:pt>
                <c:pt idx="4341">
                  <c:v>242000</c:v>
                </c:pt>
                <c:pt idx="4342">
                  <c:v>348500</c:v>
                </c:pt>
                <c:pt idx="4343">
                  <c:v>370000</c:v>
                </c:pt>
                <c:pt idx="4344">
                  <c:v>752000</c:v>
                </c:pt>
                <c:pt idx="4345">
                  <c:v>230000</c:v>
                </c:pt>
                <c:pt idx="4346">
                  <c:v>715000</c:v>
                </c:pt>
                <c:pt idx="4347">
                  <c:v>240415</c:v>
                </c:pt>
                <c:pt idx="4348">
                  <c:v>562000</c:v>
                </c:pt>
                <c:pt idx="4349">
                  <c:v>360000</c:v>
                </c:pt>
                <c:pt idx="4350">
                  <c:v>659950</c:v>
                </c:pt>
                <c:pt idx="4351">
                  <c:v>458500</c:v>
                </c:pt>
                <c:pt idx="4352">
                  <c:v>259950</c:v>
                </c:pt>
                <c:pt idx="4353">
                  <c:v>366000</c:v>
                </c:pt>
                <c:pt idx="4354">
                  <c:v>978000</c:v>
                </c:pt>
                <c:pt idx="4355">
                  <c:v>525000</c:v>
                </c:pt>
                <c:pt idx="4356">
                  <c:v>926300</c:v>
                </c:pt>
                <c:pt idx="4357">
                  <c:v>750000</c:v>
                </c:pt>
                <c:pt idx="4358">
                  <c:v>660000</c:v>
                </c:pt>
                <c:pt idx="4359">
                  <c:v>305000</c:v>
                </c:pt>
                <c:pt idx="4360">
                  <c:v>800000</c:v>
                </c:pt>
                <c:pt idx="4361">
                  <c:v>600000</c:v>
                </c:pt>
                <c:pt idx="4362">
                  <c:v>435000</c:v>
                </c:pt>
                <c:pt idx="4363" formatCode="0.00E+00">
                  <c:v>1135000</c:v>
                </c:pt>
                <c:pt idx="4364">
                  <c:v>318000</c:v>
                </c:pt>
                <c:pt idx="4365">
                  <c:v>639000</c:v>
                </c:pt>
                <c:pt idx="4366">
                  <c:v>453000</c:v>
                </c:pt>
                <c:pt idx="4367">
                  <c:v>800000</c:v>
                </c:pt>
                <c:pt idx="4368">
                  <c:v>437000</c:v>
                </c:pt>
                <c:pt idx="4369" formatCode="0.00E+00">
                  <c:v>1150000</c:v>
                </c:pt>
                <c:pt idx="4370">
                  <c:v>490000</c:v>
                </c:pt>
                <c:pt idx="4371">
                  <c:v>499950</c:v>
                </c:pt>
                <c:pt idx="4372">
                  <c:v>160134</c:v>
                </c:pt>
                <c:pt idx="4373">
                  <c:v>191000</c:v>
                </c:pt>
                <c:pt idx="4374">
                  <c:v>221000</c:v>
                </c:pt>
                <c:pt idx="4375">
                  <c:v>352800</c:v>
                </c:pt>
                <c:pt idx="4376">
                  <c:v>350000</c:v>
                </c:pt>
                <c:pt idx="4377">
                  <c:v>458000</c:v>
                </c:pt>
                <c:pt idx="4378">
                  <c:v>359950</c:v>
                </c:pt>
                <c:pt idx="4379" formatCode="0.00E+00">
                  <c:v>1050000</c:v>
                </c:pt>
                <c:pt idx="4380">
                  <c:v>353000</c:v>
                </c:pt>
                <c:pt idx="4381">
                  <c:v>717550</c:v>
                </c:pt>
                <c:pt idx="4382">
                  <c:v>450000</c:v>
                </c:pt>
                <c:pt idx="4383">
                  <c:v>167500</c:v>
                </c:pt>
                <c:pt idx="4384">
                  <c:v>550000</c:v>
                </c:pt>
                <c:pt idx="4385">
                  <c:v>939000</c:v>
                </c:pt>
                <c:pt idx="4386">
                  <c:v>700000</c:v>
                </c:pt>
                <c:pt idx="4387">
                  <c:v>480000</c:v>
                </c:pt>
                <c:pt idx="4388">
                  <c:v>501000</c:v>
                </c:pt>
                <c:pt idx="4389">
                  <c:v>580000</c:v>
                </c:pt>
                <c:pt idx="4390">
                  <c:v>527550</c:v>
                </c:pt>
                <c:pt idx="4391">
                  <c:v>399000</c:v>
                </c:pt>
                <c:pt idx="4392">
                  <c:v>240000</c:v>
                </c:pt>
                <c:pt idx="4393">
                  <c:v>353000</c:v>
                </c:pt>
                <c:pt idx="4394">
                  <c:v>335000</c:v>
                </c:pt>
                <c:pt idx="4395">
                  <c:v>475000</c:v>
                </c:pt>
                <c:pt idx="4396">
                  <c:v>660000</c:v>
                </c:pt>
                <c:pt idx="4397">
                  <c:v>551000</c:v>
                </c:pt>
                <c:pt idx="4398">
                  <c:v>249950</c:v>
                </c:pt>
                <c:pt idx="4399" formatCode="0.00E+00">
                  <c:v>1150000</c:v>
                </c:pt>
                <c:pt idx="4400">
                  <c:v>575000</c:v>
                </c:pt>
                <c:pt idx="4401" formatCode="0.00E+00">
                  <c:v>1088890</c:v>
                </c:pt>
                <c:pt idx="4402">
                  <c:v>515000</c:v>
                </c:pt>
                <c:pt idx="4403">
                  <c:v>235000</c:v>
                </c:pt>
                <c:pt idx="4404">
                  <c:v>796000</c:v>
                </c:pt>
                <c:pt idx="4405">
                  <c:v>450000</c:v>
                </c:pt>
                <c:pt idx="4406" formatCode="0.00E+00">
                  <c:v>2050000</c:v>
                </c:pt>
                <c:pt idx="4407">
                  <c:v>270000</c:v>
                </c:pt>
                <c:pt idx="4408" formatCode="0.00E+00">
                  <c:v>1705000</c:v>
                </c:pt>
                <c:pt idx="4409">
                  <c:v>565000</c:v>
                </c:pt>
                <c:pt idx="4410">
                  <c:v>680000</c:v>
                </c:pt>
                <c:pt idx="4411" formatCode="0.00E+00">
                  <c:v>5570000</c:v>
                </c:pt>
                <c:pt idx="4412">
                  <c:v>864500</c:v>
                </c:pt>
                <c:pt idx="4413" formatCode="0.00E+00">
                  <c:v>1150000</c:v>
                </c:pt>
                <c:pt idx="4414">
                  <c:v>335000</c:v>
                </c:pt>
                <c:pt idx="4415">
                  <c:v>911000</c:v>
                </c:pt>
                <c:pt idx="4416">
                  <c:v>425000</c:v>
                </c:pt>
                <c:pt idx="4417">
                  <c:v>299950</c:v>
                </c:pt>
                <c:pt idx="4418">
                  <c:v>864000</c:v>
                </c:pt>
                <c:pt idx="4419">
                  <c:v>425000</c:v>
                </c:pt>
                <c:pt idx="4420">
                  <c:v>374950</c:v>
                </c:pt>
                <c:pt idx="4421">
                  <c:v>247000</c:v>
                </c:pt>
                <c:pt idx="4422">
                  <c:v>475000</c:v>
                </c:pt>
                <c:pt idx="4423">
                  <c:v>275000</c:v>
                </c:pt>
                <c:pt idx="4424">
                  <c:v>355000</c:v>
                </c:pt>
                <c:pt idx="4425">
                  <c:v>285000</c:v>
                </c:pt>
                <c:pt idx="4426" formatCode="0.00E+00">
                  <c:v>1338750</c:v>
                </c:pt>
                <c:pt idx="4427">
                  <c:v>325000</c:v>
                </c:pt>
                <c:pt idx="4428" formatCode="0.00E+00">
                  <c:v>1670000</c:v>
                </c:pt>
                <c:pt idx="4429">
                  <c:v>402000</c:v>
                </c:pt>
                <c:pt idx="4430" formatCode="0.00E+00">
                  <c:v>1100000</c:v>
                </c:pt>
                <c:pt idx="4431">
                  <c:v>375000</c:v>
                </c:pt>
                <c:pt idx="4432">
                  <c:v>396000</c:v>
                </c:pt>
                <c:pt idx="4433">
                  <c:v>320000</c:v>
                </c:pt>
                <c:pt idx="4434">
                  <c:v>610000</c:v>
                </c:pt>
                <c:pt idx="4435">
                  <c:v>249950</c:v>
                </c:pt>
                <c:pt idx="4436">
                  <c:v>675000</c:v>
                </c:pt>
                <c:pt idx="4437">
                  <c:v>448000</c:v>
                </c:pt>
                <c:pt idx="4438">
                  <c:v>819000</c:v>
                </c:pt>
                <c:pt idx="4439" formatCode="0.00E+00">
                  <c:v>1250000</c:v>
                </c:pt>
                <c:pt idx="4440">
                  <c:v>225000</c:v>
                </c:pt>
                <c:pt idx="4441">
                  <c:v>790000</c:v>
                </c:pt>
                <c:pt idx="4442">
                  <c:v>685000</c:v>
                </c:pt>
                <c:pt idx="4443">
                  <c:v>812000</c:v>
                </c:pt>
                <c:pt idx="4444">
                  <c:v>705000</c:v>
                </c:pt>
                <c:pt idx="4445">
                  <c:v>360000</c:v>
                </c:pt>
                <c:pt idx="4446">
                  <c:v>344000</c:v>
                </c:pt>
                <c:pt idx="4447">
                  <c:v>825000</c:v>
                </c:pt>
                <c:pt idx="4448">
                  <c:v>476500</c:v>
                </c:pt>
                <c:pt idx="4449">
                  <c:v>379500</c:v>
                </c:pt>
                <c:pt idx="4450">
                  <c:v>620000</c:v>
                </c:pt>
                <c:pt idx="4451">
                  <c:v>477590</c:v>
                </c:pt>
                <c:pt idx="4452">
                  <c:v>490000</c:v>
                </c:pt>
                <c:pt idx="4453">
                  <c:v>470000</c:v>
                </c:pt>
                <c:pt idx="4454">
                  <c:v>500000</c:v>
                </c:pt>
                <c:pt idx="4455">
                  <c:v>370000</c:v>
                </c:pt>
                <c:pt idx="4456">
                  <c:v>790000</c:v>
                </c:pt>
                <c:pt idx="4457">
                  <c:v>725000</c:v>
                </c:pt>
                <c:pt idx="4458">
                  <c:v>840000</c:v>
                </c:pt>
                <c:pt idx="4459">
                  <c:v>390000</c:v>
                </c:pt>
                <c:pt idx="4460">
                  <c:v>507000</c:v>
                </c:pt>
                <c:pt idx="4461">
                  <c:v>263500</c:v>
                </c:pt>
                <c:pt idx="4462">
                  <c:v>369000</c:v>
                </c:pt>
                <c:pt idx="4463">
                  <c:v>500000</c:v>
                </c:pt>
                <c:pt idx="4464">
                  <c:v>570000</c:v>
                </c:pt>
                <c:pt idx="4465">
                  <c:v>284000</c:v>
                </c:pt>
                <c:pt idx="4466">
                  <c:v>415000</c:v>
                </c:pt>
                <c:pt idx="4467">
                  <c:v>197500</c:v>
                </c:pt>
                <c:pt idx="4468">
                  <c:v>925000</c:v>
                </c:pt>
                <c:pt idx="4469">
                  <c:v>468000</c:v>
                </c:pt>
                <c:pt idx="4470">
                  <c:v>355000</c:v>
                </c:pt>
                <c:pt idx="4471">
                  <c:v>639000</c:v>
                </c:pt>
                <c:pt idx="4472">
                  <c:v>720000</c:v>
                </c:pt>
                <c:pt idx="4473">
                  <c:v>381000</c:v>
                </c:pt>
                <c:pt idx="4474" formatCode="0.00E+00">
                  <c:v>1050000</c:v>
                </c:pt>
                <c:pt idx="4475">
                  <c:v>670000</c:v>
                </c:pt>
                <c:pt idx="4476">
                  <c:v>400000</c:v>
                </c:pt>
                <c:pt idx="4477">
                  <c:v>910000</c:v>
                </c:pt>
                <c:pt idx="4478">
                  <c:v>294000</c:v>
                </c:pt>
                <c:pt idx="4479">
                  <c:v>315001</c:v>
                </c:pt>
                <c:pt idx="4480">
                  <c:v>360000</c:v>
                </c:pt>
                <c:pt idx="4481">
                  <c:v>520000</c:v>
                </c:pt>
                <c:pt idx="4482">
                  <c:v>474000</c:v>
                </c:pt>
                <c:pt idx="4483">
                  <c:v>702000</c:v>
                </c:pt>
                <c:pt idx="4484">
                  <c:v>728000</c:v>
                </c:pt>
                <c:pt idx="4485">
                  <c:v>308000</c:v>
                </c:pt>
                <c:pt idx="4486" formatCode="0.00E+00">
                  <c:v>2000000</c:v>
                </c:pt>
                <c:pt idx="4487">
                  <c:v>340000</c:v>
                </c:pt>
                <c:pt idx="4488">
                  <c:v>306500</c:v>
                </c:pt>
                <c:pt idx="4489">
                  <c:v>716000</c:v>
                </c:pt>
                <c:pt idx="4490">
                  <c:v>950000</c:v>
                </c:pt>
                <c:pt idx="4491">
                  <c:v>673200</c:v>
                </c:pt>
                <c:pt idx="4492">
                  <c:v>564500</c:v>
                </c:pt>
                <c:pt idx="4493">
                  <c:v>393000</c:v>
                </c:pt>
                <c:pt idx="4494">
                  <c:v>425000</c:v>
                </c:pt>
                <c:pt idx="4495">
                  <c:v>150000</c:v>
                </c:pt>
                <c:pt idx="4496">
                  <c:v>327000</c:v>
                </c:pt>
                <c:pt idx="4497">
                  <c:v>444900</c:v>
                </c:pt>
                <c:pt idx="4498">
                  <c:v>305000</c:v>
                </c:pt>
                <c:pt idx="4499">
                  <c:v>469000</c:v>
                </c:pt>
                <c:pt idx="4500">
                  <c:v>525000</c:v>
                </c:pt>
                <c:pt idx="4501">
                  <c:v>330000</c:v>
                </c:pt>
                <c:pt idx="4502">
                  <c:v>618000</c:v>
                </c:pt>
                <c:pt idx="4503">
                  <c:v>295500</c:v>
                </c:pt>
                <c:pt idx="4504">
                  <c:v>567035</c:v>
                </c:pt>
                <c:pt idx="4505">
                  <c:v>518000</c:v>
                </c:pt>
                <c:pt idx="4506">
                  <c:v>303000</c:v>
                </c:pt>
                <c:pt idx="4507">
                  <c:v>300000</c:v>
                </c:pt>
                <c:pt idx="4508">
                  <c:v>413107</c:v>
                </c:pt>
                <c:pt idx="4509">
                  <c:v>400000</c:v>
                </c:pt>
                <c:pt idx="4510">
                  <c:v>535000</c:v>
                </c:pt>
                <c:pt idx="4511">
                  <c:v>555000</c:v>
                </c:pt>
                <c:pt idx="4512">
                  <c:v>312000</c:v>
                </c:pt>
                <c:pt idx="4513">
                  <c:v>785200</c:v>
                </c:pt>
                <c:pt idx="4514">
                  <c:v>749000</c:v>
                </c:pt>
                <c:pt idx="4515">
                  <c:v>285000</c:v>
                </c:pt>
                <c:pt idx="4516">
                  <c:v>425000</c:v>
                </c:pt>
                <c:pt idx="4517">
                  <c:v>360000</c:v>
                </c:pt>
                <c:pt idx="4518">
                  <c:v>260000</c:v>
                </c:pt>
                <c:pt idx="4519">
                  <c:v>369000</c:v>
                </c:pt>
                <c:pt idx="4520">
                  <c:v>275000</c:v>
                </c:pt>
                <c:pt idx="4521">
                  <c:v>407000</c:v>
                </c:pt>
                <c:pt idx="4522">
                  <c:v>575000</c:v>
                </c:pt>
                <c:pt idx="4523" formatCode="0.00E+00">
                  <c:v>1236000</c:v>
                </c:pt>
                <c:pt idx="4524">
                  <c:v>875000</c:v>
                </c:pt>
                <c:pt idx="4525">
                  <c:v>320000</c:v>
                </c:pt>
                <c:pt idx="4526">
                  <c:v>810000</c:v>
                </c:pt>
                <c:pt idx="4527">
                  <c:v>274000</c:v>
                </c:pt>
                <c:pt idx="4528">
                  <c:v>239900</c:v>
                </c:pt>
                <c:pt idx="4529">
                  <c:v>450000</c:v>
                </c:pt>
                <c:pt idx="4530">
                  <c:v>263400</c:v>
                </c:pt>
                <c:pt idx="4531">
                  <c:v>265000</c:v>
                </c:pt>
                <c:pt idx="4532">
                  <c:v>418000</c:v>
                </c:pt>
                <c:pt idx="4533">
                  <c:v>390000</c:v>
                </c:pt>
                <c:pt idx="4534">
                  <c:v>430000</c:v>
                </c:pt>
                <c:pt idx="4535" formatCode="0.00E+00">
                  <c:v>1442500</c:v>
                </c:pt>
                <c:pt idx="4536">
                  <c:v>297000</c:v>
                </c:pt>
                <c:pt idx="4537">
                  <c:v>650000</c:v>
                </c:pt>
                <c:pt idx="4538">
                  <c:v>195000</c:v>
                </c:pt>
                <c:pt idx="4539">
                  <c:v>554000</c:v>
                </c:pt>
                <c:pt idx="4540">
                  <c:v>550000</c:v>
                </c:pt>
                <c:pt idx="4541">
                  <c:v>700000</c:v>
                </c:pt>
                <c:pt idx="4542">
                  <c:v>300000</c:v>
                </c:pt>
                <c:pt idx="4543">
                  <c:v>315000</c:v>
                </c:pt>
                <c:pt idx="4544">
                  <c:v>603000</c:v>
                </c:pt>
                <c:pt idx="4545">
                  <c:v>530000</c:v>
                </c:pt>
                <c:pt idx="4546">
                  <c:v>397500</c:v>
                </c:pt>
                <c:pt idx="4547">
                  <c:v>221000</c:v>
                </c:pt>
                <c:pt idx="4548">
                  <c:v>466000</c:v>
                </c:pt>
                <c:pt idx="4549">
                  <c:v>197500</c:v>
                </c:pt>
                <c:pt idx="4550">
                  <c:v>280000</c:v>
                </c:pt>
                <c:pt idx="4551">
                  <c:v>412000</c:v>
                </c:pt>
                <c:pt idx="4552">
                  <c:v>454000</c:v>
                </c:pt>
                <c:pt idx="4553">
                  <c:v>540000</c:v>
                </c:pt>
                <c:pt idx="4554">
                  <c:v>250000</c:v>
                </c:pt>
                <c:pt idx="4555">
                  <c:v>900000</c:v>
                </c:pt>
                <c:pt idx="4556">
                  <c:v>245000</c:v>
                </c:pt>
                <c:pt idx="4557">
                  <c:v>290000</c:v>
                </c:pt>
                <c:pt idx="4558">
                  <c:v>160000</c:v>
                </c:pt>
                <c:pt idx="4559" formatCode="0.00E+00">
                  <c:v>1260000</c:v>
                </c:pt>
                <c:pt idx="4560">
                  <c:v>325000</c:v>
                </c:pt>
                <c:pt idx="4561">
                  <c:v>185000</c:v>
                </c:pt>
                <c:pt idx="4562">
                  <c:v>477000</c:v>
                </c:pt>
                <c:pt idx="4563">
                  <c:v>100000</c:v>
                </c:pt>
                <c:pt idx="4564">
                  <c:v>345000</c:v>
                </c:pt>
                <c:pt idx="4565">
                  <c:v>530000</c:v>
                </c:pt>
                <c:pt idx="4566">
                  <c:v>203000</c:v>
                </c:pt>
                <c:pt idx="4567">
                  <c:v>599000</c:v>
                </c:pt>
                <c:pt idx="4568">
                  <c:v>370000</c:v>
                </c:pt>
                <c:pt idx="4569">
                  <c:v>140000</c:v>
                </c:pt>
                <c:pt idx="4570">
                  <c:v>500000</c:v>
                </c:pt>
                <c:pt idx="4571">
                  <c:v>527200</c:v>
                </c:pt>
                <c:pt idx="4572">
                  <c:v>549900</c:v>
                </c:pt>
                <c:pt idx="4573">
                  <c:v>760000</c:v>
                </c:pt>
                <c:pt idx="4574">
                  <c:v>319000</c:v>
                </c:pt>
                <c:pt idx="4575">
                  <c:v>362300</c:v>
                </c:pt>
                <c:pt idx="4576">
                  <c:v>421000</c:v>
                </c:pt>
                <c:pt idx="4577">
                  <c:v>690000</c:v>
                </c:pt>
                <c:pt idx="4578">
                  <c:v>640000</c:v>
                </c:pt>
                <c:pt idx="4579">
                  <c:v>238000</c:v>
                </c:pt>
                <c:pt idx="4580">
                  <c:v>789000</c:v>
                </c:pt>
                <c:pt idx="4581" formatCode="0.00E+00">
                  <c:v>1050000</c:v>
                </c:pt>
                <c:pt idx="4582">
                  <c:v>302500</c:v>
                </c:pt>
                <c:pt idx="4583">
                  <c:v>259950</c:v>
                </c:pt>
                <c:pt idx="4584">
                  <c:v>456000</c:v>
                </c:pt>
                <c:pt idx="4585">
                  <c:v>369950</c:v>
                </c:pt>
                <c:pt idx="4586">
                  <c:v>363750</c:v>
                </c:pt>
                <c:pt idx="4587">
                  <c:v>585000</c:v>
                </c:pt>
                <c:pt idx="4588">
                  <c:v>268000</c:v>
                </c:pt>
                <c:pt idx="4589" formatCode="0.00E+00">
                  <c:v>1200000</c:v>
                </c:pt>
                <c:pt idx="4590">
                  <c:v>345000</c:v>
                </c:pt>
                <c:pt idx="4591">
                  <c:v>539000</c:v>
                </c:pt>
                <c:pt idx="4592">
                  <c:v>851000</c:v>
                </c:pt>
                <c:pt idx="4593">
                  <c:v>900000</c:v>
                </c:pt>
                <c:pt idx="4594">
                  <c:v>850000</c:v>
                </c:pt>
                <c:pt idx="4595">
                  <c:v>390000</c:v>
                </c:pt>
                <c:pt idx="4596">
                  <c:v>345000</c:v>
                </c:pt>
                <c:pt idx="4597">
                  <c:v>534500</c:v>
                </c:pt>
                <c:pt idx="4598">
                  <c:v>643500</c:v>
                </c:pt>
                <c:pt idx="4599" formatCode="0.00E+00">
                  <c:v>1206500</c:v>
                </c:pt>
                <c:pt idx="4600">
                  <c:v>495000</c:v>
                </c:pt>
                <c:pt idx="4601">
                  <c:v>535000</c:v>
                </c:pt>
                <c:pt idx="4602">
                  <c:v>435000</c:v>
                </c:pt>
                <c:pt idx="4603">
                  <c:v>305000</c:v>
                </c:pt>
                <c:pt idx="4604">
                  <c:v>799000</c:v>
                </c:pt>
                <c:pt idx="4605">
                  <c:v>700000</c:v>
                </c:pt>
                <c:pt idx="4606">
                  <c:v>467000</c:v>
                </c:pt>
                <c:pt idx="4607">
                  <c:v>263000</c:v>
                </c:pt>
                <c:pt idx="4608">
                  <c:v>760000</c:v>
                </c:pt>
                <c:pt idx="4609">
                  <c:v>293000</c:v>
                </c:pt>
                <c:pt idx="4610">
                  <c:v>245000</c:v>
                </c:pt>
                <c:pt idx="4611">
                  <c:v>181000</c:v>
                </c:pt>
                <c:pt idx="4612">
                  <c:v>240000</c:v>
                </c:pt>
                <c:pt idx="4613">
                  <c:v>880000</c:v>
                </c:pt>
                <c:pt idx="4614">
                  <c:v>285000</c:v>
                </c:pt>
                <c:pt idx="4615">
                  <c:v>407500</c:v>
                </c:pt>
                <c:pt idx="4616">
                  <c:v>325000</c:v>
                </c:pt>
                <c:pt idx="4617">
                  <c:v>405000</c:v>
                </c:pt>
                <c:pt idx="4618">
                  <c:v>291700</c:v>
                </c:pt>
                <c:pt idx="4619">
                  <c:v>370000</c:v>
                </c:pt>
                <c:pt idx="4620">
                  <c:v>270000</c:v>
                </c:pt>
                <c:pt idx="4621">
                  <c:v>800000</c:v>
                </c:pt>
                <c:pt idx="4622">
                  <c:v>626500</c:v>
                </c:pt>
                <c:pt idx="4623" formatCode="0.00E+00">
                  <c:v>1130000</c:v>
                </c:pt>
                <c:pt idx="4624">
                  <c:v>399950</c:v>
                </c:pt>
                <c:pt idx="4625">
                  <c:v>419000</c:v>
                </c:pt>
                <c:pt idx="4626" formatCode="0.00E+00">
                  <c:v>1160000</c:v>
                </c:pt>
                <c:pt idx="4627" formatCode="0.00E+00">
                  <c:v>1405000</c:v>
                </c:pt>
                <c:pt idx="4628">
                  <c:v>710000</c:v>
                </c:pt>
                <c:pt idx="4629">
                  <c:v>650000</c:v>
                </c:pt>
                <c:pt idx="4630">
                  <c:v>369900</c:v>
                </c:pt>
                <c:pt idx="4631">
                  <c:v>641000</c:v>
                </c:pt>
                <c:pt idx="4632">
                  <c:v>403000</c:v>
                </c:pt>
                <c:pt idx="4633" formatCode="0.00E+00">
                  <c:v>1015000</c:v>
                </c:pt>
                <c:pt idx="4634">
                  <c:v>865000</c:v>
                </c:pt>
                <c:pt idx="4635" formatCode="0.00E+00">
                  <c:v>2485000</c:v>
                </c:pt>
                <c:pt idx="4636">
                  <c:v>810000</c:v>
                </c:pt>
                <c:pt idx="4637">
                  <c:v>316750</c:v>
                </c:pt>
                <c:pt idx="4638">
                  <c:v>652500</c:v>
                </c:pt>
                <c:pt idx="4639">
                  <c:v>360000</c:v>
                </c:pt>
                <c:pt idx="4640">
                  <c:v>208000</c:v>
                </c:pt>
                <c:pt idx="4641">
                  <c:v>898000</c:v>
                </c:pt>
                <c:pt idx="4642">
                  <c:v>295000</c:v>
                </c:pt>
                <c:pt idx="4643">
                  <c:v>652500</c:v>
                </c:pt>
                <c:pt idx="4644">
                  <c:v>560000</c:v>
                </c:pt>
                <c:pt idx="4645">
                  <c:v>280000</c:v>
                </c:pt>
                <c:pt idx="4646">
                  <c:v>289950</c:v>
                </c:pt>
                <c:pt idx="4647">
                  <c:v>397500</c:v>
                </c:pt>
                <c:pt idx="4648">
                  <c:v>380000</c:v>
                </c:pt>
                <c:pt idx="4649">
                  <c:v>415900</c:v>
                </c:pt>
                <c:pt idx="4650">
                  <c:v>475000</c:v>
                </c:pt>
                <c:pt idx="4651">
                  <c:v>125000</c:v>
                </c:pt>
                <c:pt idx="4652">
                  <c:v>238000</c:v>
                </c:pt>
                <c:pt idx="4653">
                  <c:v>296000</c:v>
                </c:pt>
                <c:pt idx="4654">
                  <c:v>475000</c:v>
                </c:pt>
                <c:pt idx="4655">
                  <c:v>390000</c:v>
                </c:pt>
                <c:pt idx="4656">
                  <c:v>425000</c:v>
                </c:pt>
                <c:pt idx="4657">
                  <c:v>725000</c:v>
                </c:pt>
                <c:pt idx="4658">
                  <c:v>605000</c:v>
                </c:pt>
                <c:pt idx="4659">
                  <c:v>302000</c:v>
                </c:pt>
                <c:pt idx="4660">
                  <c:v>886000</c:v>
                </c:pt>
                <c:pt idx="4661">
                  <c:v>540000</c:v>
                </c:pt>
                <c:pt idx="4662">
                  <c:v>435000</c:v>
                </c:pt>
                <c:pt idx="4663">
                  <c:v>409000</c:v>
                </c:pt>
                <c:pt idx="4664">
                  <c:v>405000</c:v>
                </c:pt>
                <c:pt idx="4665">
                  <c:v>560200</c:v>
                </c:pt>
                <c:pt idx="4666">
                  <c:v>324000</c:v>
                </c:pt>
                <c:pt idx="4667">
                  <c:v>390000</c:v>
                </c:pt>
                <c:pt idx="4668">
                  <c:v>414000</c:v>
                </c:pt>
                <c:pt idx="4669">
                  <c:v>441500</c:v>
                </c:pt>
                <c:pt idx="4670">
                  <c:v>375000</c:v>
                </c:pt>
                <c:pt idx="4671">
                  <c:v>668500</c:v>
                </c:pt>
                <c:pt idx="4672">
                  <c:v>540000</c:v>
                </c:pt>
                <c:pt idx="4673" formatCode="0.00E+00">
                  <c:v>1035000</c:v>
                </c:pt>
                <c:pt idx="4674" formatCode="0.00E+00">
                  <c:v>1345000</c:v>
                </c:pt>
                <c:pt idx="4675">
                  <c:v>758000</c:v>
                </c:pt>
                <c:pt idx="4676">
                  <c:v>949880</c:v>
                </c:pt>
                <c:pt idx="4677">
                  <c:v>570000</c:v>
                </c:pt>
                <c:pt idx="4678">
                  <c:v>736000</c:v>
                </c:pt>
                <c:pt idx="4679">
                  <c:v>670000</c:v>
                </c:pt>
                <c:pt idx="4680" formatCode="0.00E+00">
                  <c:v>1130000</c:v>
                </c:pt>
                <c:pt idx="4681">
                  <c:v>650000</c:v>
                </c:pt>
                <c:pt idx="4682">
                  <c:v>690000</c:v>
                </c:pt>
                <c:pt idx="4683">
                  <c:v>610000</c:v>
                </c:pt>
                <c:pt idx="4684">
                  <c:v>413500</c:v>
                </c:pt>
                <c:pt idx="4685">
                  <c:v>765000</c:v>
                </c:pt>
                <c:pt idx="4686">
                  <c:v>828200</c:v>
                </c:pt>
                <c:pt idx="4687">
                  <c:v>205000</c:v>
                </c:pt>
                <c:pt idx="4688">
                  <c:v>465000</c:v>
                </c:pt>
                <c:pt idx="4689">
                  <c:v>556000</c:v>
                </c:pt>
                <c:pt idx="4690">
                  <c:v>540000</c:v>
                </c:pt>
                <c:pt idx="4691">
                  <c:v>423000</c:v>
                </c:pt>
                <c:pt idx="4692">
                  <c:v>375000</c:v>
                </c:pt>
                <c:pt idx="4693">
                  <c:v>173250</c:v>
                </c:pt>
                <c:pt idx="4694">
                  <c:v>599900</c:v>
                </c:pt>
                <c:pt idx="4695">
                  <c:v>646000</c:v>
                </c:pt>
                <c:pt idx="4696" formatCode="0.00E+00">
                  <c:v>1075000</c:v>
                </c:pt>
                <c:pt idx="4697">
                  <c:v>558000</c:v>
                </c:pt>
                <c:pt idx="4698">
                  <c:v>354000</c:v>
                </c:pt>
                <c:pt idx="4699" formatCode="0.00E+00">
                  <c:v>1195000</c:v>
                </c:pt>
                <c:pt idx="4700">
                  <c:v>670000</c:v>
                </c:pt>
                <c:pt idx="4701" formatCode="0.00E+00">
                  <c:v>1125000</c:v>
                </c:pt>
                <c:pt idx="4702">
                  <c:v>267500</c:v>
                </c:pt>
                <c:pt idx="4703">
                  <c:v>299800</c:v>
                </c:pt>
                <c:pt idx="4704">
                  <c:v>430000</c:v>
                </c:pt>
                <c:pt idx="4705">
                  <c:v>775000</c:v>
                </c:pt>
                <c:pt idx="4706">
                  <c:v>333000</c:v>
                </c:pt>
                <c:pt idx="4707">
                  <c:v>336000</c:v>
                </c:pt>
                <c:pt idx="4708">
                  <c:v>323000</c:v>
                </c:pt>
                <c:pt idx="4709">
                  <c:v>575000</c:v>
                </c:pt>
                <c:pt idx="4710">
                  <c:v>328000</c:v>
                </c:pt>
                <c:pt idx="4711">
                  <c:v>572500</c:v>
                </c:pt>
                <c:pt idx="4712">
                  <c:v>600000</c:v>
                </c:pt>
                <c:pt idx="4713">
                  <c:v>412000</c:v>
                </c:pt>
                <c:pt idx="4714">
                  <c:v>827500</c:v>
                </c:pt>
                <c:pt idx="4715">
                  <c:v>300000</c:v>
                </c:pt>
                <c:pt idx="4716">
                  <c:v>415000</c:v>
                </c:pt>
                <c:pt idx="4717">
                  <c:v>750000</c:v>
                </c:pt>
                <c:pt idx="4718">
                  <c:v>800000</c:v>
                </c:pt>
                <c:pt idx="4719">
                  <c:v>420000</c:v>
                </c:pt>
                <c:pt idx="4720">
                  <c:v>266000</c:v>
                </c:pt>
                <c:pt idx="4721">
                  <c:v>499000</c:v>
                </c:pt>
                <c:pt idx="4722">
                  <c:v>440000</c:v>
                </c:pt>
                <c:pt idx="4723">
                  <c:v>495000</c:v>
                </c:pt>
                <c:pt idx="4724">
                  <c:v>630000</c:v>
                </c:pt>
                <c:pt idx="4725">
                  <c:v>424000</c:v>
                </c:pt>
                <c:pt idx="4726">
                  <c:v>760000</c:v>
                </c:pt>
                <c:pt idx="4727">
                  <c:v>650000</c:v>
                </c:pt>
                <c:pt idx="4728">
                  <c:v>248500</c:v>
                </c:pt>
                <c:pt idx="4729">
                  <c:v>379600</c:v>
                </c:pt>
                <c:pt idx="4730">
                  <c:v>538000</c:v>
                </c:pt>
                <c:pt idx="4731">
                  <c:v>530000</c:v>
                </c:pt>
                <c:pt idx="4732">
                  <c:v>545000</c:v>
                </c:pt>
                <c:pt idx="4733">
                  <c:v>925000</c:v>
                </c:pt>
                <c:pt idx="4734">
                  <c:v>565000</c:v>
                </c:pt>
                <c:pt idx="4735">
                  <c:v>405100</c:v>
                </c:pt>
                <c:pt idx="4736">
                  <c:v>502000</c:v>
                </c:pt>
                <c:pt idx="4737">
                  <c:v>425000</c:v>
                </c:pt>
                <c:pt idx="4738">
                  <c:v>233500</c:v>
                </c:pt>
                <c:pt idx="4739">
                  <c:v>287000</c:v>
                </c:pt>
                <c:pt idx="4740">
                  <c:v>190000</c:v>
                </c:pt>
                <c:pt idx="4741">
                  <c:v>666000</c:v>
                </c:pt>
                <c:pt idx="4742">
                  <c:v>330000</c:v>
                </c:pt>
                <c:pt idx="4743" formatCode="0.00E+00">
                  <c:v>1490000</c:v>
                </c:pt>
                <c:pt idx="4744">
                  <c:v>393000</c:v>
                </c:pt>
                <c:pt idx="4745">
                  <c:v>353000</c:v>
                </c:pt>
                <c:pt idx="4746">
                  <c:v>260000</c:v>
                </c:pt>
                <c:pt idx="4747">
                  <c:v>680000</c:v>
                </c:pt>
                <c:pt idx="4748">
                  <c:v>921000</c:v>
                </c:pt>
                <c:pt idx="4749">
                  <c:v>319000</c:v>
                </c:pt>
                <c:pt idx="4750">
                  <c:v>280000</c:v>
                </c:pt>
                <c:pt idx="4751">
                  <c:v>220000</c:v>
                </c:pt>
                <c:pt idx="4752">
                  <c:v>219000</c:v>
                </c:pt>
                <c:pt idx="4753">
                  <c:v>528000</c:v>
                </c:pt>
                <c:pt idx="4754">
                  <c:v>405000</c:v>
                </c:pt>
                <c:pt idx="4755">
                  <c:v>372977</c:v>
                </c:pt>
                <c:pt idx="4756">
                  <c:v>934550</c:v>
                </c:pt>
                <c:pt idx="4757" formatCode="0.00E+00">
                  <c:v>1465000</c:v>
                </c:pt>
                <c:pt idx="4758">
                  <c:v>975000</c:v>
                </c:pt>
                <c:pt idx="4759">
                  <c:v>800866</c:v>
                </c:pt>
                <c:pt idx="4760">
                  <c:v>950000</c:v>
                </c:pt>
                <c:pt idx="4761">
                  <c:v>624000</c:v>
                </c:pt>
                <c:pt idx="4762" formatCode="0.00E+00">
                  <c:v>1850000</c:v>
                </c:pt>
                <c:pt idx="4763">
                  <c:v>310000</c:v>
                </c:pt>
                <c:pt idx="4764">
                  <c:v>315000</c:v>
                </c:pt>
                <c:pt idx="4765">
                  <c:v>675000</c:v>
                </c:pt>
                <c:pt idx="4766">
                  <c:v>490000</c:v>
                </c:pt>
                <c:pt idx="4767">
                  <c:v>600000</c:v>
                </c:pt>
                <c:pt idx="4768">
                  <c:v>154000</c:v>
                </c:pt>
                <c:pt idx="4769">
                  <c:v>480000</c:v>
                </c:pt>
                <c:pt idx="4770">
                  <c:v>196900</c:v>
                </c:pt>
                <c:pt idx="4771">
                  <c:v>735000</c:v>
                </c:pt>
                <c:pt idx="4772">
                  <c:v>205500</c:v>
                </c:pt>
                <c:pt idx="4773">
                  <c:v>357186</c:v>
                </c:pt>
                <c:pt idx="4774">
                  <c:v>275000</c:v>
                </c:pt>
                <c:pt idx="4775">
                  <c:v>248500</c:v>
                </c:pt>
                <c:pt idx="4776">
                  <c:v>350000</c:v>
                </c:pt>
                <c:pt idx="4777">
                  <c:v>390000</c:v>
                </c:pt>
                <c:pt idx="4778">
                  <c:v>390000</c:v>
                </c:pt>
                <c:pt idx="4779">
                  <c:v>660000</c:v>
                </c:pt>
                <c:pt idx="4780">
                  <c:v>310000</c:v>
                </c:pt>
                <c:pt idx="4781">
                  <c:v>717000</c:v>
                </c:pt>
                <c:pt idx="4782">
                  <c:v>260000</c:v>
                </c:pt>
                <c:pt idx="4783">
                  <c:v>745000</c:v>
                </c:pt>
                <c:pt idx="4784">
                  <c:v>470000</c:v>
                </c:pt>
                <c:pt idx="4785">
                  <c:v>429000</c:v>
                </c:pt>
                <c:pt idx="4786">
                  <c:v>220000</c:v>
                </c:pt>
                <c:pt idx="4787">
                  <c:v>497000</c:v>
                </c:pt>
                <c:pt idx="4788">
                  <c:v>716100</c:v>
                </c:pt>
                <c:pt idx="4789">
                  <c:v>371000</c:v>
                </c:pt>
                <c:pt idx="4790">
                  <c:v>379000</c:v>
                </c:pt>
                <c:pt idx="4791">
                  <c:v>937500</c:v>
                </c:pt>
                <c:pt idx="4792">
                  <c:v>720000</c:v>
                </c:pt>
                <c:pt idx="4793">
                  <c:v>616000</c:v>
                </c:pt>
                <c:pt idx="4794">
                  <c:v>259000</c:v>
                </c:pt>
                <c:pt idx="4795">
                  <c:v>538000</c:v>
                </c:pt>
                <c:pt idx="4796">
                  <c:v>605000</c:v>
                </c:pt>
                <c:pt idx="4797">
                  <c:v>369950</c:v>
                </c:pt>
                <c:pt idx="4798">
                  <c:v>310000</c:v>
                </c:pt>
                <c:pt idx="4799">
                  <c:v>227500</c:v>
                </c:pt>
                <c:pt idx="4800">
                  <c:v>274000</c:v>
                </c:pt>
                <c:pt idx="4801">
                  <c:v>410000</c:v>
                </c:pt>
                <c:pt idx="4802">
                  <c:v>354800</c:v>
                </c:pt>
                <c:pt idx="4803">
                  <c:v>650000</c:v>
                </c:pt>
                <c:pt idx="4804">
                  <c:v>353000</c:v>
                </c:pt>
                <c:pt idx="4805">
                  <c:v>224975</c:v>
                </c:pt>
                <c:pt idx="4806">
                  <c:v>600000</c:v>
                </c:pt>
                <c:pt idx="4807">
                  <c:v>437500</c:v>
                </c:pt>
                <c:pt idx="4808">
                  <c:v>567000</c:v>
                </c:pt>
                <c:pt idx="4809">
                  <c:v>225000</c:v>
                </c:pt>
                <c:pt idx="4810">
                  <c:v>255000</c:v>
                </c:pt>
                <c:pt idx="4811" formatCode="0.00E+00">
                  <c:v>2479000</c:v>
                </c:pt>
                <c:pt idx="4812">
                  <c:v>370000</c:v>
                </c:pt>
                <c:pt idx="4813">
                  <c:v>675000</c:v>
                </c:pt>
                <c:pt idx="4814">
                  <c:v>285000</c:v>
                </c:pt>
                <c:pt idx="4815">
                  <c:v>310000</c:v>
                </c:pt>
                <c:pt idx="4816">
                  <c:v>475000</c:v>
                </c:pt>
                <c:pt idx="4817">
                  <c:v>410000</c:v>
                </c:pt>
                <c:pt idx="4818">
                  <c:v>895000</c:v>
                </c:pt>
                <c:pt idx="4819">
                  <c:v>375000</c:v>
                </c:pt>
                <c:pt idx="4820">
                  <c:v>349000</c:v>
                </c:pt>
                <c:pt idx="4821">
                  <c:v>650500</c:v>
                </c:pt>
                <c:pt idx="4822">
                  <c:v>760000</c:v>
                </c:pt>
                <c:pt idx="4823">
                  <c:v>480000</c:v>
                </c:pt>
                <c:pt idx="4824">
                  <c:v>689000</c:v>
                </c:pt>
                <c:pt idx="4825">
                  <c:v>415000</c:v>
                </c:pt>
                <c:pt idx="4826">
                  <c:v>195000</c:v>
                </c:pt>
                <c:pt idx="4827">
                  <c:v>318000</c:v>
                </c:pt>
                <c:pt idx="4828">
                  <c:v>404000</c:v>
                </c:pt>
                <c:pt idx="4829">
                  <c:v>339950</c:v>
                </c:pt>
                <c:pt idx="4830">
                  <c:v>215000</c:v>
                </c:pt>
                <c:pt idx="4831">
                  <c:v>339900</c:v>
                </c:pt>
                <c:pt idx="4832">
                  <c:v>285000</c:v>
                </c:pt>
                <c:pt idx="4833">
                  <c:v>550000</c:v>
                </c:pt>
                <c:pt idx="4834">
                  <c:v>430000</c:v>
                </c:pt>
                <c:pt idx="4835">
                  <c:v>219000</c:v>
                </c:pt>
                <c:pt idx="4836">
                  <c:v>555000</c:v>
                </c:pt>
                <c:pt idx="4837">
                  <c:v>233000</c:v>
                </c:pt>
                <c:pt idx="4838">
                  <c:v>248000</c:v>
                </c:pt>
                <c:pt idx="4839">
                  <c:v>454000</c:v>
                </c:pt>
                <c:pt idx="4840">
                  <c:v>950000</c:v>
                </c:pt>
                <c:pt idx="4841">
                  <c:v>359000</c:v>
                </c:pt>
                <c:pt idx="4842">
                  <c:v>407500</c:v>
                </c:pt>
                <c:pt idx="4843">
                  <c:v>224000</c:v>
                </c:pt>
                <c:pt idx="4844">
                  <c:v>210000</c:v>
                </c:pt>
                <c:pt idx="4845">
                  <c:v>261000</c:v>
                </c:pt>
                <c:pt idx="4846">
                  <c:v>719000</c:v>
                </c:pt>
                <c:pt idx="4847">
                  <c:v>440000</c:v>
                </c:pt>
                <c:pt idx="4848">
                  <c:v>525000</c:v>
                </c:pt>
                <c:pt idx="4849">
                  <c:v>375000</c:v>
                </c:pt>
                <c:pt idx="4850">
                  <c:v>428000</c:v>
                </c:pt>
                <c:pt idx="4851">
                  <c:v>988830</c:v>
                </c:pt>
                <c:pt idx="4852">
                  <c:v>199950</c:v>
                </c:pt>
                <c:pt idx="4853">
                  <c:v>840000</c:v>
                </c:pt>
                <c:pt idx="4854">
                  <c:v>285000</c:v>
                </c:pt>
                <c:pt idx="4855">
                  <c:v>330000</c:v>
                </c:pt>
                <c:pt idx="4856">
                  <c:v>147500</c:v>
                </c:pt>
                <c:pt idx="4857">
                  <c:v>320000</c:v>
                </c:pt>
                <c:pt idx="4858">
                  <c:v>382500</c:v>
                </c:pt>
                <c:pt idx="4859" formatCode="0.00E+00">
                  <c:v>2048000</c:v>
                </c:pt>
                <c:pt idx="4860">
                  <c:v>596000</c:v>
                </c:pt>
                <c:pt idx="4861">
                  <c:v>220000</c:v>
                </c:pt>
                <c:pt idx="4862">
                  <c:v>325000</c:v>
                </c:pt>
                <c:pt idx="4863">
                  <c:v>679950</c:v>
                </c:pt>
                <c:pt idx="4864">
                  <c:v>175000</c:v>
                </c:pt>
                <c:pt idx="4865">
                  <c:v>268000</c:v>
                </c:pt>
                <c:pt idx="4866">
                  <c:v>715000</c:v>
                </c:pt>
                <c:pt idx="4867">
                  <c:v>600000</c:v>
                </c:pt>
                <c:pt idx="4868">
                  <c:v>228000</c:v>
                </c:pt>
                <c:pt idx="4869">
                  <c:v>950000</c:v>
                </c:pt>
                <c:pt idx="4870">
                  <c:v>475000</c:v>
                </c:pt>
                <c:pt idx="4871">
                  <c:v>700000</c:v>
                </c:pt>
                <c:pt idx="4872">
                  <c:v>275000</c:v>
                </c:pt>
                <c:pt idx="4873">
                  <c:v>369500</c:v>
                </c:pt>
                <c:pt idx="4874">
                  <c:v>215000</c:v>
                </c:pt>
                <c:pt idx="4875">
                  <c:v>593450</c:v>
                </c:pt>
                <c:pt idx="4876">
                  <c:v>498800</c:v>
                </c:pt>
                <c:pt idx="4877">
                  <c:v>849000</c:v>
                </c:pt>
                <c:pt idx="4878" formatCode="0.00E+00">
                  <c:v>1151250</c:v>
                </c:pt>
                <c:pt idx="4879">
                  <c:v>825000</c:v>
                </c:pt>
                <c:pt idx="4880">
                  <c:v>265000</c:v>
                </c:pt>
                <c:pt idx="4881">
                  <c:v>285000</c:v>
                </c:pt>
                <c:pt idx="4882">
                  <c:v>240000</c:v>
                </c:pt>
                <c:pt idx="4883">
                  <c:v>261000</c:v>
                </c:pt>
                <c:pt idx="4884">
                  <c:v>330000</c:v>
                </c:pt>
                <c:pt idx="4885">
                  <c:v>250000</c:v>
                </c:pt>
                <c:pt idx="4886">
                  <c:v>350000</c:v>
                </c:pt>
                <c:pt idx="4887">
                  <c:v>930000</c:v>
                </c:pt>
                <c:pt idx="4888">
                  <c:v>275000</c:v>
                </c:pt>
                <c:pt idx="4889">
                  <c:v>325000</c:v>
                </c:pt>
                <c:pt idx="4890">
                  <c:v>255000</c:v>
                </c:pt>
                <c:pt idx="4891">
                  <c:v>562200</c:v>
                </c:pt>
                <c:pt idx="4892">
                  <c:v>952000</c:v>
                </c:pt>
                <c:pt idx="4893">
                  <c:v>365000</c:v>
                </c:pt>
                <c:pt idx="4894">
                  <c:v>332900</c:v>
                </c:pt>
                <c:pt idx="4895">
                  <c:v>721000</c:v>
                </c:pt>
                <c:pt idx="4896">
                  <c:v>487275</c:v>
                </c:pt>
                <c:pt idx="4897">
                  <c:v>310000</c:v>
                </c:pt>
                <c:pt idx="4898">
                  <c:v>245000</c:v>
                </c:pt>
                <c:pt idx="4899">
                  <c:v>325000</c:v>
                </c:pt>
                <c:pt idx="4900">
                  <c:v>550000</c:v>
                </c:pt>
                <c:pt idx="4901">
                  <c:v>350000</c:v>
                </c:pt>
                <c:pt idx="4902">
                  <c:v>599000</c:v>
                </c:pt>
                <c:pt idx="4903">
                  <c:v>259950</c:v>
                </c:pt>
                <c:pt idx="4904">
                  <c:v>240000</c:v>
                </c:pt>
                <c:pt idx="4905">
                  <c:v>186000</c:v>
                </c:pt>
                <c:pt idx="4906">
                  <c:v>395000</c:v>
                </c:pt>
                <c:pt idx="4907">
                  <c:v>475000</c:v>
                </c:pt>
                <c:pt idx="4908">
                  <c:v>815000</c:v>
                </c:pt>
                <c:pt idx="4909">
                  <c:v>572000</c:v>
                </c:pt>
                <c:pt idx="4910">
                  <c:v>419500</c:v>
                </c:pt>
                <c:pt idx="4911">
                  <c:v>298700</c:v>
                </c:pt>
                <c:pt idx="4912">
                  <c:v>549000</c:v>
                </c:pt>
                <c:pt idx="4913">
                  <c:v>278000</c:v>
                </c:pt>
                <c:pt idx="4914">
                  <c:v>455000</c:v>
                </c:pt>
                <c:pt idx="4915">
                  <c:v>925000</c:v>
                </c:pt>
                <c:pt idx="4916">
                  <c:v>465000</c:v>
                </c:pt>
                <c:pt idx="4917">
                  <c:v>620000</c:v>
                </c:pt>
                <c:pt idx="4918">
                  <c:v>499900</c:v>
                </c:pt>
                <c:pt idx="4919">
                  <c:v>620000</c:v>
                </c:pt>
                <c:pt idx="4920">
                  <c:v>450000</c:v>
                </c:pt>
                <c:pt idx="4921">
                  <c:v>690000</c:v>
                </c:pt>
                <c:pt idx="4922" formatCode="0.00E+00">
                  <c:v>1895000</c:v>
                </c:pt>
                <c:pt idx="4923" formatCode="0.00E+00">
                  <c:v>1940000</c:v>
                </c:pt>
                <c:pt idx="4924">
                  <c:v>832500</c:v>
                </c:pt>
                <c:pt idx="4925">
                  <c:v>245000</c:v>
                </c:pt>
                <c:pt idx="4926">
                  <c:v>820000</c:v>
                </c:pt>
                <c:pt idx="4927">
                  <c:v>369000</c:v>
                </c:pt>
                <c:pt idx="4928" formatCode="0.00E+00">
                  <c:v>1050000</c:v>
                </c:pt>
                <c:pt idx="4929">
                  <c:v>653000</c:v>
                </c:pt>
                <c:pt idx="4930">
                  <c:v>220650</c:v>
                </c:pt>
                <c:pt idx="4931">
                  <c:v>300000</c:v>
                </c:pt>
                <c:pt idx="4932">
                  <c:v>970000</c:v>
                </c:pt>
                <c:pt idx="4933">
                  <c:v>360000</c:v>
                </c:pt>
                <c:pt idx="4934">
                  <c:v>672500</c:v>
                </c:pt>
                <c:pt idx="4935">
                  <c:v>268000</c:v>
                </c:pt>
                <c:pt idx="4936">
                  <c:v>440000</c:v>
                </c:pt>
                <c:pt idx="4937" formatCode="0.00E+00">
                  <c:v>1400000</c:v>
                </c:pt>
                <c:pt idx="4938">
                  <c:v>590000</c:v>
                </c:pt>
                <c:pt idx="4939">
                  <c:v>359000</c:v>
                </c:pt>
                <c:pt idx="4940">
                  <c:v>266500</c:v>
                </c:pt>
                <c:pt idx="4941">
                  <c:v>635000</c:v>
                </c:pt>
                <c:pt idx="4942">
                  <c:v>559000</c:v>
                </c:pt>
                <c:pt idx="4943">
                  <c:v>895000</c:v>
                </c:pt>
                <c:pt idx="4944">
                  <c:v>625000</c:v>
                </c:pt>
                <c:pt idx="4945">
                  <c:v>650000</c:v>
                </c:pt>
                <c:pt idx="4946">
                  <c:v>312500</c:v>
                </c:pt>
                <c:pt idx="4947">
                  <c:v>225000</c:v>
                </c:pt>
                <c:pt idx="4948">
                  <c:v>425000</c:v>
                </c:pt>
                <c:pt idx="4949">
                  <c:v>329999</c:v>
                </c:pt>
                <c:pt idx="4950">
                  <c:v>572000</c:v>
                </c:pt>
                <c:pt idx="4951">
                  <c:v>386500</c:v>
                </c:pt>
                <c:pt idx="4952">
                  <c:v>452000</c:v>
                </c:pt>
                <c:pt idx="4953">
                  <c:v>278000</c:v>
                </c:pt>
                <c:pt idx="4954">
                  <c:v>474900</c:v>
                </c:pt>
                <c:pt idx="4955">
                  <c:v>450000</c:v>
                </c:pt>
                <c:pt idx="4956">
                  <c:v>611000</c:v>
                </c:pt>
                <c:pt idx="4957">
                  <c:v>214100</c:v>
                </c:pt>
                <c:pt idx="4958">
                  <c:v>317000</c:v>
                </c:pt>
                <c:pt idx="4959" formatCode="0.00E+00">
                  <c:v>1000000</c:v>
                </c:pt>
                <c:pt idx="4960" formatCode="0.00E+00">
                  <c:v>1000000</c:v>
                </c:pt>
                <c:pt idx="4961">
                  <c:v>525000</c:v>
                </c:pt>
                <c:pt idx="4962">
                  <c:v>436000</c:v>
                </c:pt>
                <c:pt idx="4963">
                  <c:v>450000</c:v>
                </c:pt>
                <c:pt idx="4964">
                  <c:v>588500</c:v>
                </c:pt>
                <c:pt idx="4965">
                  <c:v>340000</c:v>
                </c:pt>
                <c:pt idx="4966">
                  <c:v>482000</c:v>
                </c:pt>
                <c:pt idx="4967" formatCode="0.00E+00">
                  <c:v>1575000</c:v>
                </c:pt>
                <c:pt idx="4968">
                  <c:v>749000</c:v>
                </c:pt>
                <c:pt idx="4969">
                  <c:v>330000</c:v>
                </c:pt>
                <c:pt idx="4970">
                  <c:v>568000</c:v>
                </c:pt>
                <c:pt idx="4971">
                  <c:v>239000</c:v>
                </c:pt>
                <c:pt idx="4972">
                  <c:v>528000</c:v>
                </c:pt>
                <c:pt idx="4973">
                  <c:v>385000</c:v>
                </c:pt>
                <c:pt idx="4974">
                  <c:v>825000</c:v>
                </c:pt>
                <c:pt idx="4975">
                  <c:v>815000</c:v>
                </c:pt>
                <c:pt idx="4976">
                  <c:v>625000</c:v>
                </c:pt>
                <c:pt idx="4977">
                  <c:v>690000</c:v>
                </c:pt>
                <c:pt idx="4978">
                  <c:v>210000</c:v>
                </c:pt>
                <c:pt idx="4979">
                  <c:v>599000</c:v>
                </c:pt>
                <c:pt idx="4980">
                  <c:v>860000</c:v>
                </c:pt>
                <c:pt idx="4981">
                  <c:v>147200</c:v>
                </c:pt>
                <c:pt idx="4982">
                  <c:v>476900</c:v>
                </c:pt>
                <c:pt idx="4983">
                  <c:v>450000</c:v>
                </c:pt>
                <c:pt idx="4984">
                  <c:v>570000</c:v>
                </c:pt>
                <c:pt idx="4985">
                  <c:v>567500</c:v>
                </c:pt>
                <c:pt idx="4986">
                  <c:v>790000</c:v>
                </c:pt>
                <c:pt idx="4987">
                  <c:v>875000</c:v>
                </c:pt>
                <c:pt idx="4988">
                  <c:v>490000</c:v>
                </c:pt>
                <c:pt idx="4989">
                  <c:v>335000</c:v>
                </c:pt>
                <c:pt idx="4990">
                  <c:v>550000</c:v>
                </c:pt>
                <c:pt idx="4991">
                  <c:v>385000</c:v>
                </c:pt>
                <c:pt idx="4992">
                  <c:v>395000</c:v>
                </c:pt>
                <c:pt idx="4993">
                  <c:v>650000</c:v>
                </c:pt>
                <c:pt idx="4994">
                  <c:v>637000</c:v>
                </c:pt>
                <c:pt idx="4995">
                  <c:v>692500</c:v>
                </c:pt>
                <c:pt idx="4996">
                  <c:v>322400</c:v>
                </c:pt>
                <c:pt idx="4997">
                  <c:v>233500</c:v>
                </c:pt>
                <c:pt idx="4998">
                  <c:v>400000</c:v>
                </c:pt>
                <c:pt idx="4999">
                  <c:v>547000</c:v>
                </c:pt>
                <c:pt idx="5000">
                  <c:v>519000</c:v>
                </c:pt>
                <c:pt idx="5001" formatCode="0.00E+00">
                  <c:v>1025000</c:v>
                </c:pt>
                <c:pt idx="5002">
                  <c:v>365000</c:v>
                </c:pt>
                <c:pt idx="5003">
                  <c:v>699000</c:v>
                </c:pt>
                <c:pt idx="5004">
                  <c:v>525000</c:v>
                </c:pt>
                <c:pt idx="5005">
                  <c:v>430000</c:v>
                </c:pt>
                <c:pt idx="5006">
                  <c:v>325000</c:v>
                </c:pt>
                <c:pt idx="5007">
                  <c:v>279000</c:v>
                </c:pt>
                <c:pt idx="5008">
                  <c:v>805000</c:v>
                </c:pt>
                <c:pt idx="5009">
                  <c:v>419950</c:v>
                </c:pt>
                <c:pt idx="5010">
                  <c:v>425000</c:v>
                </c:pt>
                <c:pt idx="5011">
                  <c:v>446000</c:v>
                </c:pt>
                <c:pt idx="5012">
                  <c:v>455000</c:v>
                </c:pt>
                <c:pt idx="5013">
                  <c:v>226550</c:v>
                </c:pt>
                <c:pt idx="5014">
                  <c:v>764000</c:v>
                </c:pt>
                <c:pt idx="5015">
                  <c:v>439950</c:v>
                </c:pt>
                <c:pt idx="5016">
                  <c:v>453000</c:v>
                </c:pt>
                <c:pt idx="5017">
                  <c:v>219950</c:v>
                </c:pt>
                <c:pt idx="5018">
                  <c:v>702500</c:v>
                </c:pt>
                <c:pt idx="5019">
                  <c:v>285000</c:v>
                </c:pt>
                <c:pt idx="5020">
                  <c:v>798750</c:v>
                </c:pt>
                <c:pt idx="5021">
                  <c:v>320000</c:v>
                </c:pt>
                <c:pt idx="5022">
                  <c:v>425000</c:v>
                </c:pt>
                <c:pt idx="5023">
                  <c:v>540000</c:v>
                </c:pt>
                <c:pt idx="5024" formatCode="0.00E+00">
                  <c:v>1060000</c:v>
                </c:pt>
                <c:pt idx="5025" formatCode="0.00E+00">
                  <c:v>1165000</c:v>
                </c:pt>
                <c:pt idx="5026">
                  <c:v>576000</c:v>
                </c:pt>
                <c:pt idx="5027">
                  <c:v>525000</c:v>
                </c:pt>
                <c:pt idx="5028">
                  <c:v>324950</c:v>
                </c:pt>
                <c:pt idx="5029">
                  <c:v>600000</c:v>
                </c:pt>
                <c:pt idx="5030">
                  <c:v>464000</c:v>
                </c:pt>
                <c:pt idx="5031">
                  <c:v>266000</c:v>
                </c:pt>
                <c:pt idx="5032">
                  <c:v>775000</c:v>
                </c:pt>
                <c:pt idx="5033">
                  <c:v>415000</c:v>
                </c:pt>
                <c:pt idx="5034">
                  <c:v>550000</c:v>
                </c:pt>
                <c:pt idx="5035">
                  <c:v>235000</c:v>
                </c:pt>
                <c:pt idx="5036">
                  <c:v>280000</c:v>
                </c:pt>
                <c:pt idx="5037">
                  <c:v>459000</c:v>
                </c:pt>
                <c:pt idx="5038">
                  <c:v>195000</c:v>
                </c:pt>
                <c:pt idx="5039">
                  <c:v>235000</c:v>
                </c:pt>
                <c:pt idx="5040">
                  <c:v>711800</c:v>
                </c:pt>
                <c:pt idx="5041">
                  <c:v>440000</c:v>
                </c:pt>
                <c:pt idx="5042">
                  <c:v>515000</c:v>
                </c:pt>
                <c:pt idx="5043" formatCode="0.00E+00">
                  <c:v>1200000</c:v>
                </c:pt>
                <c:pt idx="5044">
                  <c:v>560000</c:v>
                </c:pt>
                <c:pt idx="5045">
                  <c:v>340000</c:v>
                </c:pt>
                <c:pt idx="5046">
                  <c:v>600000</c:v>
                </c:pt>
                <c:pt idx="5047">
                  <c:v>764000</c:v>
                </c:pt>
                <c:pt idx="5048">
                  <c:v>337000</c:v>
                </c:pt>
                <c:pt idx="5049" formatCode="0.00E+00">
                  <c:v>1385000</c:v>
                </c:pt>
                <c:pt idx="5050">
                  <c:v>249000</c:v>
                </c:pt>
                <c:pt idx="5051">
                  <c:v>350000</c:v>
                </c:pt>
                <c:pt idx="5052">
                  <c:v>269950</c:v>
                </c:pt>
                <c:pt idx="5053">
                  <c:v>735000</c:v>
                </c:pt>
                <c:pt idx="5054" formatCode="0.00E+00">
                  <c:v>1295000</c:v>
                </c:pt>
                <c:pt idx="5055">
                  <c:v>475000</c:v>
                </c:pt>
                <c:pt idx="5056">
                  <c:v>339000</c:v>
                </c:pt>
                <c:pt idx="5057">
                  <c:v>600000</c:v>
                </c:pt>
                <c:pt idx="5058">
                  <c:v>397500</c:v>
                </c:pt>
                <c:pt idx="5059" formatCode="0.00E+00">
                  <c:v>1525000</c:v>
                </c:pt>
                <c:pt idx="5060">
                  <c:v>460000</c:v>
                </c:pt>
                <c:pt idx="5061">
                  <c:v>370000</c:v>
                </c:pt>
                <c:pt idx="5062">
                  <c:v>250000</c:v>
                </c:pt>
                <c:pt idx="5063" formatCode="0.00E+00">
                  <c:v>1100000</c:v>
                </c:pt>
                <c:pt idx="5064">
                  <c:v>430000</c:v>
                </c:pt>
                <c:pt idx="5065" formatCode="0.00E+00">
                  <c:v>1085000</c:v>
                </c:pt>
                <c:pt idx="5066">
                  <c:v>670000</c:v>
                </c:pt>
                <c:pt idx="5067">
                  <c:v>461550</c:v>
                </c:pt>
                <c:pt idx="5068">
                  <c:v>479990</c:v>
                </c:pt>
                <c:pt idx="5069">
                  <c:v>643000</c:v>
                </c:pt>
                <c:pt idx="5070">
                  <c:v>607000</c:v>
                </c:pt>
                <c:pt idx="5071">
                  <c:v>625000</c:v>
                </c:pt>
                <c:pt idx="5072">
                  <c:v>731100</c:v>
                </c:pt>
                <c:pt idx="5073">
                  <c:v>859000</c:v>
                </c:pt>
                <c:pt idx="5074">
                  <c:v>435000</c:v>
                </c:pt>
                <c:pt idx="5075">
                  <c:v>465000</c:v>
                </c:pt>
                <c:pt idx="5076">
                  <c:v>740000</c:v>
                </c:pt>
                <c:pt idx="5077">
                  <c:v>740000</c:v>
                </c:pt>
                <c:pt idx="5078">
                  <c:v>250000</c:v>
                </c:pt>
                <c:pt idx="5079">
                  <c:v>656000</c:v>
                </c:pt>
                <c:pt idx="5080">
                  <c:v>300000</c:v>
                </c:pt>
                <c:pt idx="5081">
                  <c:v>643000</c:v>
                </c:pt>
                <c:pt idx="5082">
                  <c:v>311000</c:v>
                </c:pt>
                <c:pt idx="5083">
                  <c:v>360000</c:v>
                </c:pt>
                <c:pt idx="5084">
                  <c:v>475000</c:v>
                </c:pt>
                <c:pt idx="5085">
                  <c:v>469950</c:v>
                </c:pt>
                <c:pt idx="5086">
                  <c:v>240000</c:v>
                </c:pt>
                <c:pt idx="5087">
                  <c:v>232000</c:v>
                </c:pt>
                <c:pt idx="5088">
                  <c:v>350000</c:v>
                </c:pt>
                <c:pt idx="5089">
                  <c:v>803000</c:v>
                </c:pt>
                <c:pt idx="5090">
                  <c:v>355000</c:v>
                </c:pt>
                <c:pt idx="5091">
                  <c:v>475000</c:v>
                </c:pt>
                <c:pt idx="5092">
                  <c:v>823000</c:v>
                </c:pt>
                <c:pt idx="5093">
                  <c:v>395000</c:v>
                </c:pt>
                <c:pt idx="5094">
                  <c:v>499000</c:v>
                </c:pt>
                <c:pt idx="5095">
                  <c:v>420000</c:v>
                </c:pt>
                <c:pt idx="5096">
                  <c:v>961500</c:v>
                </c:pt>
                <c:pt idx="5097">
                  <c:v>833000</c:v>
                </c:pt>
                <c:pt idx="5098">
                  <c:v>479000</c:v>
                </c:pt>
                <c:pt idx="5099" formatCode="0.00E+00">
                  <c:v>1150000</c:v>
                </c:pt>
                <c:pt idx="5100">
                  <c:v>267000</c:v>
                </c:pt>
                <c:pt idx="5101">
                  <c:v>555000</c:v>
                </c:pt>
                <c:pt idx="5102">
                  <c:v>490000</c:v>
                </c:pt>
                <c:pt idx="5103">
                  <c:v>619000</c:v>
                </c:pt>
                <c:pt idx="5104">
                  <c:v>569950</c:v>
                </c:pt>
                <c:pt idx="5105">
                  <c:v>549000</c:v>
                </c:pt>
                <c:pt idx="5106">
                  <c:v>422500</c:v>
                </c:pt>
                <c:pt idx="5107">
                  <c:v>400000</c:v>
                </c:pt>
                <c:pt idx="5108">
                  <c:v>692500</c:v>
                </c:pt>
                <c:pt idx="5109">
                  <c:v>310000</c:v>
                </c:pt>
                <c:pt idx="5110">
                  <c:v>499900</c:v>
                </c:pt>
                <c:pt idx="5111">
                  <c:v>492000</c:v>
                </c:pt>
                <c:pt idx="5112">
                  <c:v>460000</c:v>
                </c:pt>
                <c:pt idx="5113">
                  <c:v>800000</c:v>
                </c:pt>
                <c:pt idx="5114">
                  <c:v>832600</c:v>
                </c:pt>
                <c:pt idx="5115">
                  <c:v>470000</c:v>
                </c:pt>
                <c:pt idx="5116">
                  <c:v>542000</c:v>
                </c:pt>
                <c:pt idx="5117" formatCode="0.00E+00">
                  <c:v>1309500</c:v>
                </c:pt>
                <c:pt idx="5118">
                  <c:v>308130</c:v>
                </c:pt>
                <c:pt idx="5119">
                  <c:v>310000</c:v>
                </c:pt>
                <c:pt idx="5120">
                  <c:v>235000</c:v>
                </c:pt>
                <c:pt idx="5121">
                  <c:v>215000</c:v>
                </c:pt>
                <c:pt idx="5122">
                  <c:v>210000</c:v>
                </c:pt>
                <c:pt idx="5123">
                  <c:v>730000</c:v>
                </c:pt>
                <c:pt idx="5124">
                  <c:v>245000</c:v>
                </c:pt>
                <c:pt idx="5125">
                  <c:v>540000</c:v>
                </c:pt>
                <c:pt idx="5126">
                  <c:v>299000</c:v>
                </c:pt>
                <c:pt idx="5127">
                  <c:v>510000</c:v>
                </c:pt>
                <c:pt idx="5128">
                  <c:v>198000</c:v>
                </c:pt>
                <c:pt idx="5129">
                  <c:v>950000</c:v>
                </c:pt>
                <c:pt idx="5130">
                  <c:v>300000</c:v>
                </c:pt>
                <c:pt idx="5131">
                  <c:v>528000</c:v>
                </c:pt>
                <c:pt idx="5132">
                  <c:v>507000</c:v>
                </c:pt>
                <c:pt idx="5133">
                  <c:v>770000</c:v>
                </c:pt>
                <c:pt idx="5134">
                  <c:v>255000</c:v>
                </c:pt>
                <c:pt idx="5135">
                  <c:v>220000</c:v>
                </c:pt>
                <c:pt idx="5136">
                  <c:v>690700</c:v>
                </c:pt>
                <c:pt idx="5137">
                  <c:v>447000</c:v>
                </c:pt>
                <c:pt idx="5138">
                  <c:v>755000</c:v>
                </c:pt>
                <c:pt idx="5139">
                  <c:v>700000</c:v>
                </c:pt>
                <c:pt idx="5140">
                  <c:v>250000</c:v>
                </c:pt>
                <c:pt idx="5141">
                  <c:v>320000</c:v>
                </c:pt>
                <c:pt idx="5142">
                  <c:v>565000</c:v>
                </c:pt>
                <c:pt idx="5143">
                  <c:v>754300</c:v>
                </c:pt>
                <c:pt idx="5144">
                  <c:v>650000</c:v>
                </c:pt>
                <c:pt idx="5145">
                  <c:v>529888</c:v>
                </c:pt>
                <c:pt idx="5146">
                  <c:v>432000</c:v>
                </c:pt>
                <c:pt idx="5147">
                  <c:v>235000</c:v>
                </c:pt>
                <c:pt idx="5148">
                  <c:v>994900</c:v>
                </c:pt>
                <c:pt idx="5149">
                  <c:v>489000</c:v>
                </c:pt>
                <c:pt idx="5150">
                  <c:v>800000</c:v>
                </c:pt>
                <c:pt idx="5151">
                  <c:v>370000</c:v>
                </c:pt>
                <c:pt idx="5152">
                  <c:v>436000</c:v>
                </c:pt>
                <c:pt idx="5153">
                  <c:v>395000</c:v>
                </c:pt>
                <c:pt idx="5154">
                  <c:v>377691</c:v>
                </c:pt>
                <c:pt idx="5155">
                  <c:v>370000</c:v>
                </c:pt>
                <c:pt idx="5156">
                  <c:v>515000</c:v>
                </c:pt>
                <c:pt idx="5157">
                  <c:v>169000</c:v>
                </c:pt>
                <c:pt idx="5158">
                  <c:v>475000</c:v>
                </c:pt>
                <c:pt idx="5159">
                  <c:v>420000</c:v>
                </c:pt>
                <c:pt idx="5160" formatCode="0.00E+00">
                  <c:v>1297000</c:v>
                </c:pt>
                <c:pt idx="5161">
                  <c:v>822000</c:v>
                </c:pt>
                <c:pt idx="5162" formatCode="0.00E+00">
                  <c:v>1500000</c:v>
                </c:pt>
                <c:pt idx="5163">
                  <c:v>485000</c:v>
                </c:pt>
                <c:pt idx="5164">
                  <c:v>270000</c:v>
                </c:pt>
                <c:pt idx="5165">
                  <c:v>300000</c:v>
                </c:pt>
                <c:pt idx="5166">
                  <c:v>878000</c:v>
                </c:pt>
                <c:pt idx="5167">
                  <c:v>590000</c:v>
                </c:pt>
                <c:pt idx="5168">
                  <c:v>611900</c:v>
                </c:pt>
                <c:pt idx="5169">
                  <c:v>240000</c:v>
                </c:pt>
                <c:pt idx="5170">
                  <c:v>395000</c:v>
                </c:pt>
                <c:pt idx="5171">
                  <c:v>169000</c:v>
                </c:pt>
                <c:pt idx="5172">
                  <c:v>200500</c:v>
                </c:pt>
                <c:pt idx="5173">
                  <c:v>308000</c:v>
                </c:pt>
                <c:pt idx="5174">
                  <c:v>290256</c:v>
                </c:pt>
                <c:pt idx="5175">
                  <c:v>279950</c:v>
                </c:pt>
                <c:pt idx="5176">
                  <c:v>195000</c:v>
                </c:pt>
                <c:pt idx="5177">
                  <c:v>630000</c:v>
                </c:pt>
                <c:pt idx="5178" formatCode="0.00E+00">
                  <c:v>1160000</c:v>
                </c:pt>
                <c:pt idx="5179">
                  <c:v>478000</c:v>
                </c:pt>
                <c:pt idx="5180">
                  <c:v>835000</c:v>
                </c:pt>
                <c:pt idx="5181">
                  <c:v>639000</c:v>
                </c:pt>
                <c:pt idx="5182">
                  <c:v>623000</c:v>
                </c:pt>
                <c:pt idx="5183">
                  <c:v>220000</c:v>
                </c:pt>
                <c:pt idx="5184">
                  <c:v>526000</c:v>
                </c:pt>
                <c:pt idx="5185">
                  <c:v>243500</c:v>
                </c:pt>
                <c:pt idx="5186">
                  <c:v>750000</c:v>
                </c:pt>
                <c:pt idx="5187">
                  <c:v>329000</c:v>
                </c:pt>
                <c:pt idx="5188">
                  <c:v>525000</c:v>
                </c:pt>
                <c:pt idx="5189">
                  <c:v>190000</c:v>
                </c:pt>
                <c:pt idx="5190">
                  <c:v>772650</c:v>
                </c:pt>
                <c:pt idx="5191">
                  <c:v>355000</c:v>
                </c:pt>
                <c:pt idx="5192">
                  <c:v>650000</c:v>
                </c:pt>
                <c:pt idx="5193">
                  <c:v>678500</c:v>
                </c:pt>
                <c:pt idx="5194">
                  <c:v>669950</c:v>
                </c:pt>
                <c:pt idx="5195">
                  <c:v>850000</c:v>
                </c:pt>
                <c:pt idx="5196">
                  <c:v>572000</c:v>
                </c:pt>
                <c:pt idx="5197">
                  <c:v>492450</c:v>
                </c:pt>
                <c:pt idx="5198">
                  <c:v>813000</c:v>
                </c:pt>
                <c:pt idx="5199">
                  <c:v>710000</c:v>
                </c:pt>
                <c:pt idx="5200">
                  <c:v>792500</c:v>
                </c:pt>
                <c:pt idx="5201">
                  <c:v>285900</c:v>
                </c:pt>
                <c:pt idx="5202">
                  <c:v>389000</c:v>
                </c:pt>
                <c:pt idx="5203">
                  <c:v>675000</c:v>
                </c:pt>
                <c:pt idx="5204">
                  <c:v>352000</c:v>
                </c:pt>
                <c:pt idx="5205" formatCode="0.00E+00">
                  <c:v>1050000</c:v>
                </c:pt>
                <c:pt idx="5206">
                  <c:v>768500</c:v>
                </c:pt>
                <c:pt idx="5207">
                  <c:v>500000</c:v>
                </c:pt>
                <c:pt idx="5208">
                  <c:v>685000</c:v>
                </c:pt>
                <c:pt idx="5209">
                  <c:v>648475</c:v>
                </c:pt>
                <c:pt idx="5210">
                  <c:v>655000</c:v>
                </c:pt>
                <c:pt idx="5211">
                  <c:v>895000</c:v>
                </c:pt>
                <c:pt idx="5212">
                  <c:v>195000</c:v>
                </c:pt>
                <c:pt idx="5213">
                  <c:v>368000</c:v>
                </c:pt>
                <c:pt idx="5214">
                  <c:v>997000</c:v>
                </c:pt>
                <c:pt idx="5215">
                  <c:v>335000</c:v>
                </c:pt>
                <c:pt idx="5216">
                  <c:v>250000</c:v>
                </c:pt>
                <c:pt idx="5217">
                  <c:v>278500</c:v>
                </c:pt>
                <c:pt idx="5218">
                  <c:v>260000</c:v>
                </c:pt>
                <c:pt idx="5219">
                  <c:v>162500</c:v>
                </c:pt>
                <c:pt idx="5220">
                  <c:v>239000</c:v>
                </c:pt>
                <c:pt idx="5221">
                  <c:v>600000</c:v>
                </c:pt>
                <c:pt idx="5222">
                  <c:v>350000</c:v>
                </c:pt>
                <c:pt idx="5223">
                  <c:v>852500</c:v>
                </c:pt>
                <c:pt idx="5224">
                  <c:v>485000</c:v>
                </c:pt>
                <c:pt idx="5225">
                  <c:v>299000</c:v>
                </c:pt>
                <c:pt idx="5226">
                  <c:v>227450</c:v>
                </c:pt>
                <c:pt idx="5227">
                  <c:v>383000</c:v>
                </c:pt>
                <c:pt idx="5228">
                  <c:v>835000</c:v>
                </c:pt>
                <c:pt idx="5229">
                  <c:v>760000</c:v>
                </c:pt>
                <c:pt idx="5230">
                  <c:v>532500</c:v>
                </c:pt>
                <c:pt idx="5231">
                  <c:v>635000</c:v>
                </c:pt>
                <c:pt idx="5232">
                  <c:v>438500</c:v>
                </c:pt>
                <c:pt idx="5233">
                  <c:v>545500</c:v>
                </c:pt>
                <c:pt idx="5234">
                  <c:v>675000</c:v>
                </c:pt>
                <c:pt idx="5235">
                  <c:v>450000</c:v>
                </c:pt>
                <c:pt idx="5236">
                  <c:v>199999</c:v>
                </c:pt>
                <c:pt idx="5237">
                  <c:v>375000</c:v>
                </c:pt>
                <c:pt idx="5238">
                  <c:v>600000</c:v>
                </c:pt>
                <c:pt idx="5239">
                  <c:v>292600</c:v>
                </c:pt>
                <c:pt idx="5240" formatCode="0.00E+00">
                  <c:v>1038000</c:v>
                </c:pt>
                <c:pt idx="5241">
                  <c:v>610000</c:v>
                </c:pt>
                <c:pt idx="5242">
                  <c:v>397450</c:v>
                </c:pt>
                <c:pt idx="5243">
                  <c:v>382000</c:v>
                </c:pt>
                <c:pt idx="5244">
                  <c:v>370000</c:v>
                </c:pt>
                <c:pt idx="5245">
                  <c:v>520000</c:v>
                </c:pt>
                <c:pt idx="5246">
                  <c:v>260000</c:v>
                </c:pt>
                <c:pt idx="5247">
                  <c:v>890000</c:v>
                </c:pt>
                <c:pt idx="5248">
                  <c:v>344000</c:v>
                </c:pt>
                <c:pt idx="5249">
                  <c:v>205000</c:v>
                </c:pt>
                <c:pt idx="5250">
                  <c:v>379000</c:v>
                </c:pt>
                <c:pt idx="5251">
                  <c:v>424240</c:v>
                </c:pt>
                <c:pt idx="5252">
                  <c:v>589950</c:v>
                </c:pt>
                <c:pt idx="5253">
                  <c:v>582000</c:v>
                </c:pt>
                <c:pt idx="5254">
                  <c:v>349000</c:v>
                </c:pt>
                <c:pt idx="5255">
                  <c:v>658000</c:v>
                </c:pt>
                <c:pt idx="5256">
                  <c:v>294000</c:v>
                </c:pt>
                <c:pt idx="5257">
                  <c:v>690000</c:v>
                </c:pt>
                <c:pt idx="5258">
                  <c:v>600000</c:v>
                </c:pt>
                <c:pt idx="5259">
                  <c:v>199990</c:v>
                </c:pt>
                <c:pt idx="5260">
                  <c:v>220000</c:v>
                </c:pt>
                <c:pt idx="5261">
                  <c:v>440000</c:v>
                </c:pt>
                <c:pt idx="5262">
                  <c:v>439990</c:v>
                </c:pt>
                <c:pt idx="5263">
                  <c:v>815000</c:v>
                </c:pt>
                <c:pt idx="5264">
                  <c:v>535000</c:v>
                </c:pt>
                <c:pt idx="5265">
                  <c:v>215000</c:v>
                </c:pt>
                <c:pt idx="5266">
                  <c:v>605000</c:v>
                </c:pt>
                <c:pt idx="5267">
                  <c:v>349900</c:v>
                </c:pt>
                <c:pt idx="5268">
                  <c:v>495000</c:v>
                </c:pt>
                <c:pt idx="5269">
                  <c:v>515100</c:v>
                </c:pt>
                <c:pt idx="5270">
                  <c:v>620000</c:v>
                </c:pt>
                <c:pt idx="5271">
                  <c:v>657500</c:v>
                </c:pt>
                <c:pt idx="5272">
                  <c:v>250000</c:v>
                </c:pt>
                <c:pt idx="5273">
                  <c:v>385000</c:v>
                </c:pt>
                <c:pt idx="5274">
                  <c:v>307000</c:v>
                </c:pt>
                <c:pt idx="5275">
                  <c:v>288000</c:v>
                </c:pt>
                <c:pt idx="5276">
                  <c:v>226450</c:v>
                </c:pt>
                <c:pt idx="5277">
                  <c:v>390000</c:v>
                </c:pt>
                <c:pt idx="5278">
                  <c:v>350000</c:v>
                </c:pt>
                <c:pt idx="5279">
                  <c:v>368000</c:v>
                </c:pt>
                <c:pt idx="5280">
                  <c:v>469000</c:v>
                </c:pt>
                <c:pt idx="5281">
                  <c:v>865000</c:v>
                </c:pt>
                <c:pt idx="5282">
                  <c:v>515000</c:v>
                </c:pt>
                <c:pt idx="5283">
                  <c:v>410000</c:v>
                </c:pt>
                <c:pt idx="5284">
                  <c:v>210000</c:v>
                </c:pt>
                <c:pt idx="5285">
                  <c:v>460000</c:v>
                </c:pt>
                <c:pt idx="5286">
                  <c:v>241500</c:v>
                </c:pt>
                <c:pt idx="5287">
                  <c:v>322200</c:v>
                </c:pt>
                <c:pt idx="5288">
                  <c:v>279000</c:v>
                </c:pt>
                <c:pt idx="5289">
                  <c:v>303000</c:v>
                </c:pt>
                <c:pt idx="5290">
                  <c:v>420000</c:v>
                </c:pt>
                <c:pt idx="5291">
                  <c:v>249000</c:v>
                </c:pt>
                <c:pt idx="5292">
                  <c:v>294950</c:v>
                </c:pt>
                <c:pt idx="5293" formatCode="0.00E+00">
                  <c:v>1315000</c:v>
                </c:pt>
                <c:pt idx="5294">
                  <c:v>335000</c:v>
                </c:pt>
                <c:pt idx="5295" formatCode="0.00E+00">
                  <c:v>1155000</c:v>
                </c:pt>
                <c:pt idx="5296">
                  <c:v>520000</c:v>
                </c:pt>
                <c:pt idx="5297">
                  <c:v>560000</c:v>
                </c:pt>
                <c:pt idx="5298">
                  <c:v>243400</c:v>
                </c:pt>
                <c:pt idx="5299">
                  <c:v>405000</c:v>
                </c:pt>
                <c:pt idx="5300">
                  <c:v>495000</c:v>
                </c:pt>
                <c:pt idx="5301">
                  <c:v>350000</c:v>
                </c:pt>
                <c:pt idx="5302">
                  <c:v>368500</c:v>
                </c:pt>
                <c:pt idx="5303">
                  <c:v>99000</c:v>
                </c:pt>
                <c:pt idx="5304" formatCode="0.00E+00">
                  <c:v>1070000</c:v>
                </c:pt>
                <c:pt idx="5305">
                  <c:v>430000</c:v>
                </c:pt>
                <c:pt idx="5306">
                  <c:v>412500</c:v>
                </c:pt>
                <c:pt idx="5307" formatCode="0.00E+00">
                  <c:v>1122500</c:v>
                </c:pt>
                <c:pt idx="5308">
                  <c:v>915000</c:v>
                </c:pt>
                <c:pt idx="5309">
                  <c:v>535000</c:v>
                </c:pt>
                <c:pt idx="5310">
                  <c:v>390000</c:v>
                </c:pt>
                <c:pt idx="5311">
                  <c:v>499000</c:v>
                </c:pt>
                <c:pt idx="5312">
                  <c:v>375000</c:v>
                </c:pt>
                <c:pt idx="5313">
                  <c:v>349000</c:v>
                </c:pt>
                <c:pt idx="5314">
                  <c:v>635000</c:v>
                </c:pt>
                <c:pt idx="5315">
                  <c:v>682000</c:v>
                </c:pt>
                <c:pt idx="5316">
                  <c:v>321027</c:v>
                </c:pt>
                <c:pt idx="5317">
                  <c:v>150000</c:v>
                </c:pt>
                <c:pt idx="5318">
                  <c:v>410000</c:v>
                </c:pt>
                <c:pt idx="5319">
                  <c:v>449950</c:v>
                </c:pt>
                <c:pt idx="5320">
                  <c:v>194990</c:v>
                </c:pt>
                <c:pt idx="5321">
                  <c:v>475000</c:v>
                </c:pt>
                <c:pt idx="5322">
                  <c:v>530000</c:v>
                </c:pt>
                <c:pt idx="5323">
                  <c:v>319950</c:v>
                </c:pt>
                <c:pt idx="5324">
                  <c:v>210000</c:v>
                </c:pt>
                <c:pt idx="5325">
                  <c:v>485000</c:v>
                </c:pt>
                <c:pt idx="5326">
                  <c:v>774000</c:v>
                </c:pt>
                <c:pt idx="5327">
                  <c:v>478000</c:v>
                </c:pt>
                <c:pt idx="5328">
                  <c:v>385000</c:v>
                </c:pt>
                <c:pt idx="5329">
                  <c:v>595000</c:v>
                </c:pt>
                <c:pt idx="5330">
                  <c:v>285000</c:v>
                </c:pt>
                <c:pt idx="5331">
                  <c:v>723000</c:v>
                </c:pt>
                <c:pt idx="5332">
                  <c:v>279000</c:v>
                </c:pt>
                <c:pt idx="5333">
                  <c:v>195000</c:v>
                </c:pt>
                <c:pt idx="5334">
                  <c:v>625000</c:v>
                </c:pt>
                <c:pt idx="5335">
                  <c:v>270000</c:v>
                </c:pt>
                <c:pt idx="5336">
                  <c:v>559000</c:v>
                </c:pt>
                <c:pt idx="5337">
                  <c:v>474000</c:v>
                </c:pt>
                <c:pt idx="5338">
                  <c:v>303500</c:v>
                </c:pt>
                <c:pt idx="5339">
                  <c:v>350000</c:v>
                </c:pt>
                <c:pt idx="5340">
                  <c:v>367500</c:v>
                </c:pt>
                <c:pt idx="5341">
                  <c:v>595000</c:v>
                </c:pt>
                <c:pt idx="5342">
                  <c:v>589000</c:v>
                </c:pt>
                <c:pt idx="5343">
                  <c:v>585000</c:v>
                </c:pt>
                <c:pt idx="5344">
                  <c:v>482975</c:v>
                </c:pt>
                <c:pt idx="5345">
                  <c:v>365500</c:v>
                </c:pt>
                <c:pt idx="5346">
                  <c:v>570000</c:v>
                </c:pt>
                <c:pt idx="5347">
                  <c:v>335000</c:v>
                </c:pt>
                <c:pt idx="5348">
                  <c:v>767500</c:v>
                </c:pt>
                <c:pt idx="5349">
                  <c:v>386591</c:v>
                </c:pt>
                <c:pt idx="5350">
                  <c:v>279000</c:v>
                </c:pt>
                <c:pt idx="5351">
                  <c:v>620000</c:v>
                </c:pt>
                <c:pt idx="5352">
                  <c:v>407000</c:v>
                </c:pt>
                <c:pt idx="5353">
                  <c:v>364250</c:v>
                </c:pt>
                <c:pt idx="5354">
                  <c:v>399000</c:v>
                </c:pt>
                <c:pt idx="5355">
                  <c:v>766950</c:v>
                </c:pt>
                <c:pt idx="5356">
                  <c:v>710000</c:v>
                </c:pt>
                <c:pt idx="5357">
                  <c:v>320000</c:v>
                </c:pt>
                <c:pt idx="5358">
                  <c:v>300000</c:v>
                </c:pt>
                <c:pt idx="5359">
                  <c:v>263000</c:v>
                </c:pt>
                <c:pt idx="5360">
                  <c:v>445000</c:v>
                </c:pt>
                <c:pt idx="5361">
                  <c:v>554000</c:v>
                </c:pt>
                <c:pt idx="5362">
                  <c:v>335000</c:v>
                </c:pt>
                <c:pt idx="5363">
                  <c:v>307000</c:v>
                </c:pt>
                <c:pt idx="5364">
                  <c:v>404000</c:v>
                </c:pt>
                <c:pt idx="5365">
                  <c:v>775000</c:v>
                </c:pt>
                <c:pt idx="5366">
                  <c:v>220000</c:v>
                </c:pt>
                <c:pt idx="5367">
                  <c:v>518000</c:v>
                </c:pt>
                <c:pt idx="5368" formatCode="0.00E+00">
                  <c:v>1600000</c:v>
                </c:pt>
                <c:pt idx="5369">
                  <c:v>315000</c:v>
                </c:pt>
                <c:pt idx="5370">
                  <c:v>572650</c:v>
                </c:pt>
                <c:pt idx="5371">
                  <c:v>350000</c:v>
                </c:pt>
                <c:pt idx="5372">
                  <c:v>285000</c:v>
                </c:pt>
                <c:pt idx="5373">
                  <c:v>231000</c:v>
                </c:pt>
                <c:pt idx="5374">
                  <c:v>179000</c:v>
                </c:pt>
                <c:pt idx="5375">
                  <c:v>244000</c:v>
                </c:pt>
                <c:pt idx="5376">
                  <c:v>185850</c:v>
                </c:pt>
                <c:pt idx="5377">
                  <c:v>610000</c:v>
                </c:pt>
                <c:pt idx="5378">
                  <c:v>419000</c:v>
                </c:pt>
                <c:pt idx="5379">
                  <c:v>779000</c:v>
                </c:pt>
                <c:pt idx="5380">
                  <c:v>695000</c:v>
                </c:pt>
                <c:pt idx="5381">
                  <c:v>319900</c:v>
                </c:pt>
                <c:pt idx="5382">
                  <c:v>329000</c:v>
                </c:pt>
                <c:pt idx="5383">
                  <c:v>475226</c:v>
                </c:pt>
                <c:pt idx="5384">
                  <c:v>638000</c:v>
                </c:pt>
                <c:pt idx="5385">
                  <c:v>440000</c:v>
                </c:pt>
                <c:pt idx="5386">
                  <c:v>214000</c:v>
                </c:pt>
                <c:pt idx="5387">
                  <c:v>600000</c:v>
                </c:pt>
                <c:pt idx="5388">
                  <c:v>935000</c:v>
                </c:pt>
                <c:pt idx="5389">
                  <c:v>630000</c:v>
                </c:pt>
                <c:pt idx="5390">
                  <c:v>575000</c:v>
                </c:pt>
                <c:pt idx="5391">
                  <c:v>345000</c:v>
                </c:pt>
                <c:pt idx="5392">
                  <c:v>323000</c:v>
                </c:pt>
                <c:pt idx="5393">
                  <c:v>425000</c:v>
                </c:pt>
                <c:pt idx="5394">
                  <c:v>411000</c:v>
                </c:pt>
                <c:pt idx="5395">
                  <c:v>299800</c:v>
                </c:pt>
                <c:pt idx="5396">
                  <c:v>823000</c:v>
                </c:pt>
                <c:pt idx="5397">
                  <c:v>200000</c:v>
                </c:pt>
                <c:pt idx="5398">
                  <c:v>760000</c:v>
                </c:pt>
                <c:pt idx="5399">
                  <c:v>359950</c:v>
                </c:pt>
                <c:pt idx="5400">
                  <c:v>375000</c:v>
                </c:pt>
                <c:pt idx="5401">
                  <c:v>295000</c:v>
                </c:pt>
                <c:pt idx="5402">
                  <c:v>250000</c:v>
                </c:pt>
                <c:pt idx="5403">
                  <c:v>497000</c:v>
                </c:pt>
                <c:pt idx="5404">
                  <c:v>520000</c:v>
                </c:pt>
                <c:pt idx="5405">
                  <c:v>365000</c:v>
                </c:pt>
                <c:pt idx="5406">
                  <c:v>459900</c:v>
                </c:pt>
                <c:pt idx="5407">
                  <c:v>158000</c:v>
                </c:pt>
                <c:pt idx="5408">
                  <c:v>294700</c:v>
                </c:pt>
                <c:pt idx="5409">
                  <c:v>439950</c:v>
                </c:pt>
                <c:pt idx="5410">
                  <c:v>899000</c:v>
                </c:pt>
                <c:pt idx="5411">
                  <c:v>535000</c:v>
                </c:pt>
                <c:pt idx="5412">
                  <c:v>530000</c:v>
                </c:pt>
                <c:pt idx="5413">
                  <c:v>215000</c:v>
                </c:pt>
                <c:pt idx="5414">
                  <c:v>290000</c:v>
                </c:pt>
                <c:pt idx="5415">
                  <c:v>798000</c:v>
                </c:pt>
                <c:pt idx="5416">
                  <c:v>785000</c:v>
                </c:pt>
                <c:pt idx="5417">
                  <c:v>433000</c:v>
                </c:pt>
                <c:pt idx="5418">
                  <c:v>425000</c:v>
                </c:pt>
                <c:pt idx="5419">
                  <c:v>654000</c:v>
                </c:pt>
                <c:pt idx="5420">
                  <c:v>215000</c:v>
                </c:pt>
                <c:pt idx="5421">
                  <c:v>232000</c:v>
                </c:pt>
                <c:pt idx="5422">
                  <c:v>675000</c:v>
                </c:pt>
                <c:pt idx="5423">
                  <c:v>665000</c:v>
                </c:pt>
                <c:pt idx="5424">
                  <c:v>835000</c:v>
                </c:pt>
                <c:pt idx="5425">
                  <c:v>525000</c:v>
                </c:pt>
                <c:pt idx="5426">
                  <c:v>780000</c:v>
                </c:pt>
                <c:pt idx="5427">
                  <c:v>844000</c:v>
                </c:pt>
                <c:pt idx="5428">
                  <c:v>680000</c:v>
                </c:pt>
                <c:pt idx="5429">
                  <c:v>290000</c:v>
                </c:pt>
                <c:pt idx="5430">
                  <c:v>560000</c:v>
                </c:pt>
                <c:pt idx="5431">
                  <c:v>605500</c:v>
                </c:pt>
                <c:pt idx="5432">
                  <c:v>762500</c:v>
                </c:pt>
                <c:pt idx="5433" formatCode="0.00E+00">
                  <c:v>1740000</c:v>
                </c:pt>
                <c:pt idx="5434">
                  <c:v>665000</c:v>
                </c:pt>
                <c:pt idx="5435">
                  <c:v>540000</c:v>
                </c:pt>
                <c:pt idx="5436">
                  <c:v>375000</c:v>
                </c:pt>
                <c:pt idx="5437">
                  <c:v>342000</c:v>
                </c:pt>
                <c:pt idx="5438">
                  <c:v>340000</c:v>
                </c:pt>
                <c:pt idx="5439" formatCode="0.00E+00">
                  <c:v>1250000</c:v>
                </c:pt>
                <c:pt idx="5440">
                  <c:v>693000</c:v>
                </c:pt>
                <c:pt idx="5441">
                  <c:v>638500</c:v>
                </c:pt>
                <c:pt idx="5442">
                  <c:v>805000</c:v>
                </c:pt>
                <c:pt idx="5443">
                  <c:v>250000</c:v>
                </c:pt>
                <c:pt idx="5444">
                  <c:v>325000</c:v>
                </c:pt>
                <c:pt idx="5445">
                  <c:v>270000</c:v>
                </c:pt>
                <c:pt idx="5446">
                  <c:v>880000</c:v>
                </c:pt>
                <c:pt idx="5447">
                  <c:v>300000</c:v>
                </c:pt>
                <c:pt idx="5448">
                  <c:v>290000</c:v>
                </c:pt>
                <c:pt idx="5449" formatCode="0.00E+00">
                  <c:v>2850000</c:v>
                </c:pt>
                <c:pt idx="5450">
                  <c:v>259950</c:v>
                </c:pt>
                <c:pt idx="5451" formatCode="0.00E+00">
                  <c:v>1780000</c:v>
                </c:pt>
                <c:pt idx="5452">
                  <c:v>299950</c:v>
                </c:pt>
                <c:pt idx="5453">
                  <c:v>483000</c:v>
                </c:pt>
                <c:pt idx="5454">
                  <c:v>890000</c:v>
                </c:pt>
                <c:pt idx="5455">
                  <c:v>719000</c:v>
                </c:pt>
                <c:pt idx="5456">
                  <c:v>785000</c:v>
                </c:pt>
                <c:pt idx="5457">
                  <c:v>660000</c:v>
                </c:pt>
                <c:pt idx="5458">
                  <c:v>264000</c:v>
                </c:pt>
                <c:pt idx="5459">
                  <c:v>575000</c:v>
                </c:pt>
                <c:pt idx="5460" formatCode="0.00E+00">
                  <c:v>1215000</c:v>
                </c:pt>
                <c:pt idx="5461">
                  <c:v>475000</c:v>
                </c:pt>
                <c:pt idx="5462">
                  <c:v>845800</c:v>
                </c:pt>
                <c:pt idx="5463">
                  <c:v>352500</c:v>
                </c:pt>
                <c:pt idx="5464">
                  <c:v>347000</c:v>
                </c:pt>
                <c:pt idx="5465">
                  <c:v>560000</c:v>
                </c:pt>
                <c:pt idx="5466">
                  <c:v>323000</c:v>
                </c:pt>
                <c:pt idx="5467">
                  <c:v>595000</c:v>
                </c:pt>
                <c:pt idx="5468">
                  <c:v>257500</c:v>
                </c:pt>
                <c:pt idx="5469">
                  <c:v>450000</c:v>
                </c:pt>
                <c:pt idx="5470">
                  <c:v>410000</c:v>
                </c:pt>
                <c:pt idx="5471">
                  <c:v>810000</c:v>
                </c:pt>
                <c:pt idx="5472">
                  <c:v>372500</c:v>
                </c:pt>
                <c:pt idx="5473">
                  <c:v>325000</c:v>
                </c:pt>
                <c:pt idx="5474">
                  <c:v>280000</c:v>
                </c:pt>
                <c:pt idx="5475">
                  <c:v>258000</c:v>
                </c:pt>
                <c:pt idx="5476">
                  <c:v>329950</c:v>
                </c:pt>
                <c:pt idx="5477">
                  <c:v>836000</c:v>
                </c:pt>
                <c:pt idx="5478">
                  <c:v>365000</c:v>
                </c:pt>
                <c:pt idx="5479">
                  <c:v>111300</c:v>
                </c:pt>
                <c:pt idx="5480">
                  <c:v>864000</c:v>
                </c:pt>
                <c:pt idx="5481">
                  <c:v>725000</c:v>
                </c:pt>
                <c:pt idx="5482">
                  <c:v>550000</c:v>
                </c:pt>
                <c:pt idx="5483">
                  <c:v>130000</c:v>
                </c:pt>
                <c:pt idx="5484">
                  <c:v>765000</c:v>
                </c:pt>
                <c:pt idx="5485">
                  <c:v>255000</c:v>
                </c:pt>
                <c:pt idx="5486">
                  <c:v>439500</c:v>
                </c:pt>
                <c:pt idx="5487">
                  <c:v>268000</c:v>
                </c:pt>
                <c:pt idx="5488">
                  <c:v>985000</c:v>
                </c:pt>
                <c:pt idx="5489">
                  <c:v>751305</c:v>
                </c:pt>
                <c:pt idx="5490">
                  <c:v>280000</c:v>
                </c:pt>
                <c:pt idx="5491">
                  <c:v>304000</c:v>
                </c:pt>
                <c:pt idx="5492">
                  <c:v>200000</c:v>
                </c:pt>
                <c:pt idx="5493">
                  <c:v>325000</c:v>
                </c:pt>
                <c:pt idx="5494">
                  <c:v>736000</c:v>
                </c:pt>
                <c:pt idx="5495">
                  <c:v>426500</c:v>
                </c:pt>
                <c:pt idx="5496">
                  <c:v>640000</c:v>
                </c:pt>
                <c:pt idx="5497">
                  <c:v>230000</c:v>
                </c:pt>
                <c:pt idx="5498">
                  <c:v>366350</c:v>
                </c:pt>
                <c:pt idx="5499">
                  <c:v>365000</c:v>
                </c:pt>
                <c:pt idx="5500">
                  <c:v>482000</c:v>
                </c:pt>
                <c:pt idx="5501">
                  <c:v>345000</c:v>
                </c:pt>
                <c:pt idx="5502">
                  <c:v>682000</c:v>
                </c:pt>
                <c:pt idx="5503">
                  <c:v>657500</c:v>
                </c:pt>
                <c:pt idx="5504">
                  <c:v>895000</c:v>
                </c:pt>
                <c:pt idx="5505">
                  <c:v>425000</c:v>
                </c:pt>
                <c:pt idx="5506">
                  <c:v>532500</c:v>
                </c:pt>
                <c:pt idx="5507">
                  <c:v>540000</c:v>
                </c:pt>
                <c:pt idx="5508">
                  <c:v>578000</c:v>
                </c:pt>
                <c:pt idx="5509" formatCode="0.00E+00">
                  <c:v>1086000</c:v>
                </c:pt>
                <c:pt idx="5510">
                  <c:v>322500</c:v>
                </c:pt>
                <c:pt idx="5511">
                  <c:v>140000</c:v>
                </c:pt>
                <c:pt idx="5512">
                  <c:v>485000</c:v>
                </c:pt>
                <c:pt idx="5513">
                  <c:v>575000</c:v>
                </c:pt>
                <c:pt idx="5514">
                  <c:v>421000</c:v>
                </c:pt>
                <c:pt idx="5515">
                  <c:v>355000</c:v>
                </c:pt>
                <c:pt idx="5516">
                  <c:v>515000</c:v>
                </c:pt>
                <c:pt idx="5517">
                  <c:v>309000</c:v>
                </c:pt>
                <c:pt idx="5518">
                  <c:v>815000</c:v>
                </c:pt>
                <c:pt idx="5519">
                  <c:v>285000</c:v>
                </c:pt>
                <c:pt idx="5520">
                  <c:v>700000</c:v>
                </c:pt>
                <c:pt idx="5521">
                  <c:v>289000</c:v>
                </c:pt>
                <c:pt idx="5522">
                  <c:v>458000</c:v>
                </c:pt>
                <c:pt idx="5523">
                  <c:v>230000</c:v>
                </c:pt>
                <c:pt idx="5524">
                  <c:v>432500</c:v>
                </c:pt>
                <c:pt idx="5525">
                  <c:v>288000</c:v>
                </c:pt>
                <c:pt idx="5526">
                  <c:v>354000</c:v>
                </c:pt>
                <c:pt idx="5527">
                  <c:v>119500</c:v>
                </c:pt>
                <c:pt idx="5528">
                  <c:v>805000</c:v>
                </c:pt>
                <c:pt idx="5529">
                  <c:v>435000</c:v>
                </c:pt>
                <c:pt idx="5530">
                  <c:v>260000</c:v>
                </c:pt>
                <c:pt idx="5531">
                  <c:v>377000</c:v>
                </c:pt>
                <c:pt idx="5532">
                  <c:v>602000</c:v>
                </c:pt>
                <c:pt idx="5533">
                  <c:v>530000</c:v>
                </c:pt>
                <c:pt idx="5534">
                  <c:v>525000</c:v>
                </c:pt>
                <c:pt idx="5535">
                  <c:v>250000</c:v>
                </c:pt>
                <c:pt idx="5536">
                  <c:v>681000</c:v>
                </c:pt>
                <c:pt idx="5537">
                  <c:v>625000</c:v>
                </c:pt>
                <c:pt idx="5538">
                  <c:v>448500</c:v>
                </c:pt>
                <c:pt idx="5539">
                  <c:v>260000</c:v>
                </c:pt>
                <c:pt idx="5540">
                  <c:v>538000</c:v>
                </c:pt>
                <c:pt idx="5541">
                  <c:v>385500</c:v>
                </c:pt>
                <c:pt idx="5542">
                  <c:v>428400</c:v>
                </c:pt>
                <c:pt idx="5543">
                  <c:v>346290</c:v>
                </c:pt>
                <c:pt idx="5544">
                  <c:v>587000</c:v>
                </c:pt>
                <c:pt idx="5545">
                  <c:v>355000</c:v>
                </c:pt>
                <c:pt idx="5546">
                  <c:v>650000</c:v>
                </c:pt>
                <c:pt idx="5547">
                  <c:v>340000</c:v>
                </c:pt>
                <c:pt idx="5548">
                  <c:v>565000</c:v>
                </c:pt>
                <c:pt idx="5549">
                  <c:v>630000</c:v>
                </c:pt>
                <c:pt idx="5550">
                  <c:v>227000</c:v>
                </c:pt>
                <c:pt idx="5551">
                  <c:v>600000</c:v>
                </c:pt>
                <c:pt idx="5552">
                  <c:v>540400</c:v>
                </c:pt>
                <c:pt idx="5553">
                  <c:v>569000</c:v>
                </c:pt>
                <c:pt idx="5554">
                  <c:v>735000</c:v>
                </c:pt>
                <c:pt idx="5555">
                  <c:v>434000</c:v>
                </c:pt>
                <c:pt idx="5556">
                  <c:v>578888</c:v>
                </c:pt>
                <c:pt idx="5557">
                  <c:v>465425</c:v>
                </c:pt>
                <c:pt idx="5558">
                  <c:v>280500</c:v>
                </c:pt>
                <c:pt idx="5559">
                  <c:v>539950</c:v>
                </c:pt>
                <c:pt idx="5560">
                  <c:v>406430</c:v>
                </c:pt>
                <c:pt idx="5561" formatCode="0.00E+00">
                  <c:v>1150000</c:v>
                </c:pt>
                <c:pt idx="5562">
                  <c:v>250000</c:v>
                </c:pt>
                <c:pt idx="5563">
                  <c:v>266000</c:v>
                </c:pt>
                <c:pt idx="5564">
                  <c:v>258000</c:v>
                </c:pt>
                <c:pt idx="5565">
                  <c:v>472000</c:v>
                </c:pt>
                <c:pt idx="5566">
                  <c:v>530000</c:v>
                </c:pt>
                <c:pt idx="5567">
                  <c:v>302282</c:v>
                </c:pt>
                <c:pt idx="5568">
                  <c:v>370000</c:v>
                </c:pt>
                <c:pt idx="5569">
                  <c:v>625000</c:v>
                </c:pt>
                <c:pt idx="5570">
                  <c:v>142500</c:v>
                </c:pt>
                <c:pt idx="5571">
                  <c:v>334000</c:v>
                </c:pt>
                <c:pt idx="5572">
                  <c:v>362000</c:v>
                </c:pt>
                <c:pt idx="5573">
                  <c:v>181000</c:v>
                </c:pt>
                <c:pt idx="5574">
                  <c:v>241500</c:v>
                </c:pt>
                <c:pt idx="5575">
                  <c:v>245000</c:v>
                </c:pt>
                <c:pt idx="5576">
                  <c:v>227500</c:v>
                </c:pt>
                <c:pt idx="5577">
                  <c:v>158550</c:v>
                </c:pt>
                <c:pt idx="5578">
                  <c:v>450000</c:v>
                </c:pt>
                <c:pt idx="5579">
                  <c:v>485000</c:v>
                </c:pt>
                <c:pt idx="5580">
                  <c:v>353000</c:v>
                </c:pt>
                <c:pt idx="5581">
                  <c:v>500000</c:v>
                </c:pt>
                <c:pt idx="5582">
                  <c:v>360000</c:v>
                </c:pt>
                <c:pt idx="5583">
                  <c:v>357500</c:v>
                </c:pt>
                <c:pt idx="5584">
                  <c:v>272000</c:v>
                </c:pt>
                <c:pt idx="5585">
                  <c:v>422000</c:v>
                </c:pt>
                <c:pt idx="5586">
                  <c:v>365000</c:v>
                </c:pt>
                <c:pt idx="5587">
                  <c:v>450000</c:v>
                </c:pt>
                <c:pt idx="5588">
                  <c:v>275053</c:v>
                </c:pt>
                <c:pt idx="5589" formatCode="0.00E+00">
                  <c:v>1880000</c:v>
                </c:pt>
                <c:pt idx="5590">
                  <c:v>725000</c:v>
                </c:pt>
                <c:pt idx="5591">
                  <c:v>235000</c:v>
                </c:pt>
                <c:pt idx="5592">
                  <c:v>510000</c:v>
                </c:pt>
                <c:pt idx="5593">
                  <c:v>489950</c:v>
                </c:pt>
                <c:pt idx="5594">
                  <c:v>463000</c:v>
                </c:pt>
                <c:pt idx="5595">
                  <c:v>536000</c:v>
                </c:pt>
                <c:pt idx="5596">
                  <c:v>375000</c:v>
                </c:pt>
                <c:pt idx="5597">
                  <c:v>630000</c:v>
                </c:pt>
                <c:pt idx="5598">
                  <c:v>362000</c:v>
                </c:pt>
                <c:pt idx="5599">
                  <c:v>350000</c:v>
                </c:pt>
                <c:pt idx="5600" formatCode="0.00E+00">
                  <c:v>1691000</c:v>
                </c:pt>
                <c:pt idx="5601">
                  <c:v>255000</c:v>
                </c:pt>
                <c:pt idx="5602">
                  <c:v>269000</c:v>
                </c:pt>
                <c:pt idx="5603">
                  <c:v>370000</c:v>
                </c:pt>
                <c:pt idx="5604">
                  <c:v>270000</c:v>
                </c:pt>
                <c:pt idx="5605">
                  <c:v>265000</c:v>
                </c:pt>
                <c:pt idx="5606">
                  <c:v>487000</c:v>
                </c:pt>
                <c:pt idx="5607">
                  <c:v>835000</c:v>
                </c:pt>
                <c:pt idx="5608">
                  <c:v>850000</c:v>
                </c:pt>
                <c:pt idx="5609">
                  <c:v>575000</c:v>
                </c:pt>
                <c:pt idx="5610">
                  <c:v>335000</c:v>
                </c:pt>
                <c:pt idx="5611">
                  <c:v>318000</c:v>
                </c:pt>
                <c:pt idx="5612">
                  <c:v>510000</c:v>
                </c:pt>
                <c:pt idx="5613">
                  <c:v>242500</c:v>
                </c:pt>
                <c:pt idx="5614">
                  <c:v>750000</c:v>
                </c:pt>
                <c:pt idx="5615">
                  <c:v>439900</c:v>
                </c:pt>
                <c:pt idx="5616">
                  <c:v>710000</c:v>
                </c:pt>
                <c:pt idx="5617" formatCode="0.00E+00">
                  <c:v>2400000</c:v>
                </c:pt>
                <c:pt idx="5618">
                  <c:v>435000</c:v>
                </c:pt>
                <c:pt idx="5619">
                  <c:v>874000</c:v>
                </c:pt>
                <c:pt idx="5620">
                  <c:v>385000</c:v>
                </c:pt>
                <c:pt idx="5621">
                  <c:v>110000</c:v>
                </c:pt>
                <c:pt idx="5622">
                  <c:v>477000</c:v>
                </c:pt>
                <c:pt idx="5623">
                  <c:v>500000</c:v>
                </c:pt>
                <c:pt idx="5624">
                  <c:v>885000</c:v>
                </c:pt>
                <c:pt idx="5625">
                  <c:v>235000</c:v>
                </c:pt>
                <c:pt idx="5626">
                  <c:v>210000</c:v>
                </c:pt>
                <c:pt idx="5627">
                  <c:v>320000</c:v>
                </c:pt>
                <c:pt idx="5628">
                  <c:v>406000</c:v>
                </c:pt>
                <c:pt idx="5629">
                  <c:v>350000</c:v>
                </c:pt>
                <c:pt idx="5630">
                  <c:v>350000</c:v>
                </c:pt>
                <c:pt idx="5631">
                  <c:v>720000</c:v>
                </c:pt>
                <c:pt idx="5632">
                  <c:v>604700</c:v>
                </c:pt>
                <c:pt idx="5633">
                  <c:v>343000</c:v>
                </c:pt>
                <c:pt idx="5634">
                  <c:v>558000</c:v>
                </c:pt>
                <c:pt idx="5635">
                  <c:v>364000</c:v>
                </c:pt>
                <c:pt idx="5636">
                  <c:v>420000</c:v>
                </c:pt>
                <c:pt idx="5637">
                  <c:v>450000</c:v>
                </c:pt>
                <c:pt idx="5638">
                  <c:v>392000</c:v>
                </c:pt>
                <c:pt idx="5639">
                  <c:v>100000</c:v>
                </c:pt>
                <c:pt idx="5640">
                  <c:v>480000</c:v>
                </c:pt>
                <c:pt idx="5641">
                  <c:v>212000</c:v>
                </c:pt>
                <c:pt idx="5642">
                  <c:v>560000</c:v>
                </c:pt>
                <c:pt idx="5643">
                  <c:v>359950</c:v>
                </c:pt>
                <c:pt idx="5644">
                  <c:v>535000</c:v>
                </c:pt>
                <c:pt idx="5645">
                  <c:v>980000</c:v>
                </c:pt>
                <c:pt idx="5646">
                  <c:v>720000</c:v>
                </c:pt>
                <c:pt idx="5647">
                  <c:v>619950</c:v>
                </c:pt>
                <c:pt idx="5648">
                  <c:v>489000</c:v>
                </c:pt>
                <c:pt idx="5649">
                  <c:v>415000</c:v>
                </c:pt>
                <c:pt idx="5650">
                  <c:v>672500</c:v>
                </c:pt>
                <c:pt idx="5651">
                  <c:v>352500</c:v>
                </c:pt>
                <c:pt idx="5652">
                  <c:v>258750</c:v>
                </c:pt>
                <c:pt idx="5653">
                  <c:v>350000</c:v>
                </c:pt>
                <c:pt idx="5654">
                  <c:v>152000</c:v>
                </c:pt>
                <c:pt idx="5655">
                  <c:v>378500</c:v>
                </c:pt>
                <c:pt idx="5656" formatCode="0.00E+00">
                  <c:v>1017000</c:v>
                </c:pt>
                <c:pt idx="5657">
                  <c:v>419000</c:v>
                </c:pt>
                <c:pt idx="5658">
                  <c:v>895000</c:v>
                </c:pt>
                <c:pt idx="5659">
                  <c:v>668500</c:v>
                </c:pt>
                <c:pt idx="5660">
                  <c:v>487000</c:v>
                </c:pt>
                <c:pt idx="5661">
                  <c:v>538000</c:v>
                </c:pt>
                <c:pt idx="5662">
                  <c:v>898000</c:v>
                </c:pt>
                <c:pt idx="5663">
                  <c:v>315000</c:v>
                </c:pt>
                <c:pt idx="5664">
                  <c:v>800000</c:v>
                </c:pt>
                <c:pt idx="5665">
                  <c:v>516130</c:v>
                </c:pt>
                <c:pt idx="5666" formatCode="0.00E+00">
                  <c:v>1600000</c:v>
                </c:pt>
                <c:pt idx="5667" formatCode="0.00E+00">
                  <c:v>1200000</c:v>
                </c:pt>
                <c:pt idx="5668">
                  <c:v>355425</c:v>
                </c:pt>
                <c:pt idx="5669" formatCode="0.00E+00">
                  <c:v>1157400</c:v>
                </c:pt>
                <c:pt idx="5670">
                  <c:v>689000</c:v>
                </c:pt>
                <c:pt idx="5671">
                  <c:v>500000</c:v>
                </c:pt>
                <c:pt idx="5672">
                  <c:v>430000</c:v>
                </c:pt>
                <c:pt idx="5673">
                  <c:v>299500</c:v>
                </c:pt>
                <c:pt idx="5674">
                  <c:v>349950</c:v>
                </c:pt>
                <c:pt idx="5675" formatCode="0.00E+00">
                  <c:v>1419000</c:v>
                </c:pt>
                <c:pt idx="5676">
                  <c:v>998000</c:v>
                </c:pt>
                <c:pt idx="5677">
                  <c:v>329000</c:v>
                </c:pt>
                <c:pt idx="5678">
                  <c:v>575000</c:v>
                </c:pt>
                <c:pt idx="5679">
                  <c:v>529900</c:v>
                </c:pt>
                <c:pt idx="5680" formatCode="0.00E+00">
                  <c:v>1470000</c:v>
                </c:pt>
                <c:pt idx="5681">
                  <c:v>725000</c:v>
                </c:pt>
                <c:pt idx="5682">
                  <c:v>286000</c:v>
                </c:pt>
                <c:pt idx="5683">
                  <c:v>335000</c:v>
                </c:pt>
                <c:pt idx="5684">
                  <c:v>395300</c:v>
                </c:pt>
                <c:pt idx="5685">
                  <c:v>510000</c:v>
                </c:pt>
                <c:pt idx="5686">
                  <c:v>203000</c:v>
                </c:pt>
                <c:pt idx="5687">
                  <c:v>248000</c:v>
                </c:pt>
                <c:pt idx="5688">
                  <c:v>265000</c:v>
                </c:pt>
                <c:pt idx="5689" formatCode="0.00E+00">
                  <c:v>1000000</c:v>
                </c:pt>
                <c:pt idx="5690" formatCode="0.00E+00">
                  <c:v>1000000</c:v>
                </c:pt>
                <c:pt idx="5691">
                  <c:v>241400</c:v>
                </c:pt>
                <c:pt idx="5692">
                  <c:v>309950</c:v>
                </c:pt>
                <c:pt idx="5693">
                  <c:v>294010</c:v>
                </c:pt>
                <c:pt idx="5694">
                  <c:v>345000</c:v>
                </c:pt>
                <c:pt idx="5695">
                  <c:v>625000</c:v>
                </c:pt>
                <c:pt idx="5696">
                  <c:v>660000</c:v>
                </c:pt>
                <c:pt idx="5697">
                  <c:v>559000</c:v>
                </c:pt>
                <c:pt idx="5698">
                  <c:v>866000</c:v>
                </c:pt>
                <c:pt idx="5699">
                  <c:v>770000</c:v>
                </c:pt>
                <c:pt idx="5700">
                  <c:v>259950</c:v>
                </c:pt>
                <c:pt idx="5701">
                  <c:v>352000</c:v>
                </c:pt>
                <c:pt idx="5702" formatCode="0.00E+00">
                  <c:v>2466350</c:v>
                </c:pt>
                <c:pt idx="5703">
                  <c:v>395000</c:v>
                </c:pt>
                <c:pt idx="5704">
                  <c:v>276500</c:v>
                </c:pt>
                <c:pt idx="5705">
                  <c:v>530000</c:v>
                </c:pt>
                <c:pt idx="5706">
                  <c:v>798000</c:v>
                </c:pt>
                <c:pt idx="5707">
                  <c:v>380000</c:v>
                </c:pt>
                <c:pt idx="5708">
                  <c:v>350000</c:v>
                </c:pt>
                <c:pt idx="5709">
                  <c:v>325000</c:v>
                </c:pt>
                <c:pt idx="5710">
                  <c:v>336000</c:v>
                </c:pt>
                <c:pt idx="5711">
                  <c:v>286900</c:v>
                </c:pt>
                <c:pt idx="5712">
                  <c:v>472000</c:v>
                </c:pt>
                <c:pt idx="5713">
                  <c:v>263000</c:v>
                </c:pt>
                <c:pt idx="5714">
                  <c:v>565000</c:v>
                </c:pt>
                <c:pt idx="5715">
                  <c:v>765000</c:v>
                </c:pt>
                <c:pt idx="5716" formatCode="0.00E+00">
                  <c:v>1517000</c:v>
                </c:pt>
                <c:pt idx="5717">
                  <c:v>405000</c:v>
                </c:pt>
                <c:pt idx="5718" formatCode="0.00E+00">
                  <c:v>1098000</c:v>
                </c:pt>
                <c:pt idx="5719">
                  <c:v>555000</c:v>
                </c:pt>
                <c:pt idx="5720">
                  <c:v>305000</c:v>
                </c:pt>
                <c:pt idx="5721">
                  <c:v>289950</c:v>
                </c:pt>
                <c:pt idx="5722">
                  <c:v>487500</c:v>
                </c:pt>
                <c:pt idx="5723">
                  <c:v>96500</c:v>
                </c:pt>
                <c:pt idx="5724">
                  <c:v>185000</c:v>
                </c:pt>
                <c:pt idx="5725">
                  <c:v>150550</c:v>
                </c:pt>
                <c:pt idx="5726">
                  <c:v>339000</c:v>
                </c:pt>
                <c:pt idx="5727">
                  <c:v>675000</c:v>
                </c:pt>
                <c:pt idx="5728">
                  <c:v>615000</c:v>
                </c:pt>
                <c:pt idx="5729">
                  <c:v>837500</c:v>
                </c:pt>
                <c:pt idx="5730">
                  <c:v>250000</c:v>
                </c:pt>
                <c:pt idx="5731">
                  <c:v>583000</c:v>
                </c:pt>
                <c:pt idx="5732">
                  <c:v>499000</c:v>
                </c:pt>
                <c:pt idx="5733">
                  <c:v>550000</c:v>
                </c:pt>
                <c:pt idx="5734">
                  <c:v>400000</c:v>
                </c:pt>
                <c:pt idx="5735">
                  <c:v>990400</c:v>
                </c:pt>
                <c:pt idx="5736">
                  <c:v>600000</c:v>
                </c:pt>
                <c:pt idx="5737">
                  <c:v>325000</c:v>
                </c:pt>
                <c:pt idx="5738">
                  <c:v>265000</c:v>
                </c:pt>
                <c:pt idx="5739" formatCode="0.00E+00">
                  <c:v>1620500</c:v>
                </c:pt>
                <c:pt idx="5740">
                  <c:v>347500</c:v>
                </c:pt>
                <c:pt idx="5741">
                  <c:v>629000</c:v>
                </c:pt>
                <c:pt idx="5742" formatCode="0.00E+00">
                  <c:v>1087500</c:v>
                </c:pt>
                <c:pt idx="5743">
                  <c:v>397500</c:v>
                </c:pt>
                <c:pt idx="5744">
                  <c:v>404500</c:v>
                </c:pt>
                <c:pt idx="5745">
                  <c:v>225000</c:v>
                </c:pt>
                <c:pt idx="5746">
                  <c:v>267000</c:v>
                </c:pt>
                <c:pt idx="5747">
                  <c:v>800000</c:v>
                </c:pt>
                <c:pt idx="5748">
                  <c:v>339000</c:v>
                </c:pt>
                <c:pt idx="5749" formatCode="0.00E+00">
                  <c:v>1850000</c:v>
                </c:pt>
                <c:pt idx="5750">
                  <c:v>525000</c:v>
                </c:pt>
                <c:pt idx="5751" formatCode="0.00E+00">
                  <c:v>1150000</c:v>
                </c:pt>
                <c:pt idx="5752">
                  <c:v>565000</c:v>
                </c:pt>
                <c:pt idx="5753">
                  <c:v>387000</c:v>
                </c:pt>
                <c:pt idx="5754">
                  <c:v>720000</c:v>
                </c:pt>
                <c:pt idx="5755" formatCode="0.00E+00">
                  <c:v>1500000</c:v>
                </c:pt>
                <c:pt idx="5756">
                  <c:v>235000</c:v>
                </c:pt>
                <c:pt idx="5757">
                  <c:v>365000</c:v>
                </c:pt>
                <c:pt idx="5758">
                  <c:v>368250</c:v>
                </c:pt>
                <c:pt idx="5759">
                  <c:v>580000</c:v>
                </c:pt>
                <c:pt idx="5760" formatCode="0.00E+00">
                  <c:v>1100000</c:v>
                </c:pt>
                <c:pt idx="5761">
                  <c:v>215000</c:v>
                </c:pt>
                <c:pt idx="5762">
                  <c:v>648000</c:v>
                </c:pt>
                <c:pt idx="5763">
                  <c:v>705000</c:v>
                </c:pt>
                <c:pt idx="5764">
                  <c:v>465000</c:v>
                </c:pt>
                <c:pt idx="5765">
                  <c:v>650000</c:v>
                </c:pt>
                <c:pt idx="5766">
                  <c:v>335000</c:v>
                </c:pt>
                <c:pt idx="5767">
                  <c:v>640000</c:v>
                </c:pt>
                <c:pt idx="5768">
                  <c:v>638250</c:v>
                </c:pt>
                <c:pt idx="5769" formatCode="0.00E+00">
                  <c:v>1460000</c:v>
                </c:pt>
                <c:pt idx="5770">
                  <c:v>375000</c:v>
                </c:pt>
                <c:pt idx="5771">
                  <c:v>842000</c:v>
                </c:pt>
                <c:pt idx="5772">
                  <c:v>499950</c:v>
                </c:pt>
                <c:pt idx="5773">
                  <c:v>810000</c:v>
                </c:pt>
                <c:pt idx="5774">
                  <c:v>310000</c:v>
                </c:pt>
                <c:pt idx="5775">
                  <c:v>730000</c:v>
                </c:pt>
                <c:pt idx="5776">
                  <c:v>637800</c:v>
                </c:pt>
                <c:pt idx="5777">
                  <c:v>225000</c:v>
                </c:pt>
                <c:pt idx="5778">
                  <c:v>417500</c:v>
                </c:pt>
                <c:pt idx="5779">
                  <c:v>265000</c:v>
                </c:pt>
                <c:pt idx="5780">
                  <c:v>550000</c:v>
                </c:pt>
                <c:pt idx="5781">
                  <c:v>625700</c:v>
                </c:pt>
                <c:pt idx="5782">
                  <c:v>595000</c:v>
                </c:pt>
                <c:pt idx="5783">
                  <c:v>270000</c:v>
                </c:pt>
                <c:pt idx="5784">
                  <c:v>739375</c:v>
                </c:pt>
                <c:pt idx="5785">
                  <c:v>357562</c:v>
                </c:pt>
                <c:pt idx="5786" formatCode="0.00E+00">
                  <c:v>1010000</c:v>
                </c:pt>
                <c:pt idx="5787">
                  <c:v>455000</c:v>
                </c:pt>
                <c:pt idx="5788">
                  <c:v>310000</c:v>
                </c:pt>
                <c:pt idx="5789">
                  <c:v>415000</c:v>
                </c:pt>
                <c:pt idx="5790">
                  <c:v>452000</c:v>
                </c:pt>
                <c:pt idx="5791">
                  <c:v>810000</c:v>
                </c:pt>
                <c:pt idx="5792">
                  <c:v>730001</c:v>
                </c:pt>
                <c:pt idx="5793">
                  <c:v>825000</c:v>
                </c:pt>
                <c:pt idx="5794">
                  <c:v>665000</c:v>
                </c:pt>
                <c:pt idx="5795">
                  <c:v>327500</c:v>
                </c:pt>
                <c:pt idx="5796">
                  <c:v>699950</c:v>
                </c:pt>
                <c:pt idx="5797">
                  <c:v>424000</c:v>
                </c:pt>
                <c:pt idx="5798">
                  <c:v>657000</c:v>
                </c:pt>
                <c:pt idx="5799">
                  <c:v>445000</c:v>
                </c:pt>
                <c:pt idx="5800">
                  <c:v>450000</c:v>
                </c:pt>
                <c:pt idx="5801">
                  <c:v>350000</c:v>
                </c:pt>
                <c:pt idx="5802">
                  <c:v>460000</c:v>
                </c:pt>
                <c:pt idx="5803">
                  <c:v>385000</c:v>
                </c:pt>
                <c:pt idx="5804">
                  <c:v>272000</c:v>
                </c:pt>
                <c:pt idx="5805">
                  <c:v>535000</c:v>
                </c:pt>
                <c:pt idx="5806">
                  <c:v>216500</c:v>
                </c:pt>
                <c:pt idx="5807">
                  <c:v>325000</c:v>
                </c:pt>
                <c:pt idx="5808">
                  <c:v>420200</c:v>
                </c:pt>
                <c:pt idx="5809">
                  <c:v>258000</c:v>
                </c:pt>
                <c:pt idx="5810">
                  <c:v>450000</c:v>
                </c:pt>
                <c:pt idx="5811">
                  <c:v>720168</c:v>
                </c:pt>
                <c:pt idx="5812">
                  <c:v>652000</c:v>
                </c:pt>
                <c:pt idx="5813">
                  <c:v>569500</c:v>
                </c:pt>
                <c:pt idx="5814">
                  <c:v>411000</c:v>
                </c:pt>
                <c:pt idx="5815">
                  <c:v>524950</c:v>
                </c:pt>
                <c:pt idx="5816">
                  <c:v>153000</c:v>
                </c:pt>
                <c:pt idx="5817">
                  <c:v>775000</c:v>
                </c:pt>
                <c:pt idx="5818">
                  <c:v>338500</c:v>
                </c:pt>
                <c:pt idx="5819">
                  <c:v>570000</c:v>
                </c:pt>
                <c:pt idx="5820">
                  <c:v>653000</c:v>
                </c:pt>
                <c:pt idx="5821">
                  <c:v>435000</c:v>
                </c:pt>
                <c:pt idx="5822">
                  <c:v>207000</c:v>
                </c:pt>
                <c:pt idx="5823">
                  <c:v>540000</c:v>
                </c:pt>
                <c:pt idx="5824">
                  <c:v>386000</c:v>
                </c:pt>
                <c:pt idx="5825">
                  <c:v>265000</c:v>
                </c:pt>
                <c:pt idx="5826">
                  <c:v>250000</c:v>
                </c:pt>
                <c:pt idx="5827" formatCode="0.00E+00">
                  <c:v>1697000</c:v>
                </c:pt>
                <c:pt idx="5828">
                  <c:v>455000</c:v>
                </c:pt>
                <c:pt idx="5829" formatCode="0.00E+00">
                  <c:v>1795000</c:v>
                </c:pt>
                <c:pt idx="5830">
                  <c:v>759000</c:v>
                </c:pt>
                <c:pt idx="5831">
                  <c:v>970000</c:v>
                </c:pt>
                <c:pt idx="5832">
                  <c:v>280000</c:v>
                </c:pt>
                <c:pt idx="5833">
                  <c:v>690000</c:v>
                </c:pt>
                <c:pt idx="5834">
                  <c:v>789900</c:v>
                </c:pt>
                <c:pt idx="5835">
                  <c:v>447500</c:v>
                </c:pt>
                <c:pt idx="5836">
                  <c:v>440000</c:v>
                </c:pt>
                <c:pt idx="5837">
                  <c:v>278000</c:v>
                </c:pt>
                <c:pt idx="5838">
                  <c:v>980000</c:v>
                </c:pt>
                <c:pt idx="5839">
                  <c:v>245000</c:v>
                </c:pt>
                <c:pt idx="5840">
                  <c:v>287000</c:v>
                </c:pt>
                <c:pt idx="5841">
                  <c:v>435000</c:v>
                </c:pt>
                <c:pt idx="5842">
                  <c:v>585000</c:v>
                </c:pt>
                <c:pt idx="5843">
                  <c:v>616000</c:v>
                </c:pt>
                <c:pt idx="5844">
                  <c:v>203000</c:v>
                </c:pt>
                <c:pt idx="5845">
                  <c:v>860000</c:v>
                </c:pt>
                <c:pt idx="5846">
                  <c:v>833000</c:v>
                </c:pt>
                <c:pt idx="5847">
                  <c:v>565000</c:v>
                </c:pt>
                <c:pt idx="5848">
                  <c:v>572500</c:v>
                </c:pt>
                <c:pt idx="5849">
                  <c:v>254000</c:v>
                </c:pt>
                <c:pt idx="5850" formatCode="0.00E+00">
                  <c:v>1525000</c:v>
                </c:pt>
                <c:pt idx="5851">
                  <c:v>900000</c:v>
                </c:pt>
                <c:pt idx="5852">
                  <c:v>899000</c:v>
                </c:pt>
                <c:pt idx="5853">
                  <c:v>560000</c:v>
                </c:pt>
                <c:pt idx="5854">
                  <c:v>512500</c:v>
                </c:pt>
                <c:pt idx="5855">
                  <c:v>775000</c:v>
                </c:pt>
                <c:pt idx="5856">
                  <c:v>200000</c:v>
                </c:pt>
                <c:pt idx="5857">
                  <c:v>172000</c:v>
                </c:pt>
                <c:pt idx="5858">
                  <c:v>219900</c:v>
                </c:pt>
                <c:pt idx="5859">
                  <c:v>641200</c:v>
                </c:pt>
                <c:pt idx="5860">
                  <c:v>473000</c:v>
                </c:pt>
                <c:pt idx="5861">
                  <c:v>540000</c:v>
                </c:pt>
                <c:pt idx="5862">
                  <c:v>295000</c:v>
                </c:pt>
                <c:pt idx="5863">
                  <c:v>370000</c:v>
                </c:pt>
                <c:pt idx="5864" formatCode="0.00E+00">
                  <c:v>1727000</c:v>
                </c:pt>
                <c:pt idx="5865">
                  <c:v>275000</c:v>
                </c:pt>
                <c:pt idx="5866">
                  <c:v>89000</c:v>
                </c:pt>
                <c:pt idx="5867">
                  <c:v>175000</c:v>
                </c:pt>
                <c:pt idx="5868">
                  <c:v>490000</c:v>
                </c:pt>
                <c:pt idx="5869">
                  <c:v>342400</c:v>
                </c:pt>
                <c:pt idx="5870">
                  <c:v>345000</c:v>
                </c:pt>
                <c:pt idx="5871">
                  <c:v>399000</c:v>
                </c:pt>
                <c:pt idx="5872">
                  <c:v>550000</c:v>
                </c:pt>
                <c:pt idx="5873">
                  <c:v>652450</c:v>
                </c:pt>
                <c:pt idx="5874">
                  <c:v>438000</c:v>
                </c:pt>
                <c:pt idx="5875">
                  <c:v>605000</c:v>
                </c:pt>
                <c:pt idx="5876">
                  <c:v>395000</c:v>
                </c:pt>
                <c:pt idx="5877">
                  <c:v>449950</c:v>
                </c:pt>
                <c:pt idx="5878">
                  <c:v>651100</c:v>
                </c:pt>
                <c:pt idx="5879">
                  <c:v>241000</c:v>
                </c:pt>
                <c:pt idx="5880" formatCode="0.00E+00">
                  <c:v>3418800</c:v>
                </c:pt>
                <c:pt idx="5881">
                  <c:v>268500</c:v>
                </c:pt>
                <c:pt idx="5882">
                  <c:v>200000</c:v>
                </c:pt>
                <c:pt idx="5883">
                  <c:v>400375</c:v>
                </c:pt>
                <c:pt idx="5884">
                  <c:v>429000</c:v>
                </c:pt>
                <c:pt idx="5885">
                  <c:v>230000</c:v>
                </c:pt>
                <c:pt idx="5886" formatCode="0.00E+00">
                  <c:v>1200000</c:v>
                </c:pt>
                <c:pt idx="5887">
                  <c:v>314200</c:v>
                </c:pt>
                <c:pt idx="5888">
                  <c:v>513000</c:v>
                </c:pt>
                <c:pt idx="5889">
                  <c:v>535000</c:v>
                </c:pt>
                <c:pt idx="5890">
                  <c:v>420000</c:v>
                </c:pt>
                <c:pt idx="5891">
                  <c:v>345950</c:v>
                </c:pt>
                <c:pt idx="5892">
                  <c:v>483500</c:v>
                </c:pt>
                <c:pt idx="5893">
                  <c:v>695000</c:v>
                </c:pt>
                <c:pt idx="5894">
                  <c:v>295000</c:v>
                </c:pt>
                <c:pt idx="5895">
                  <c:v>434975</c:v>
                </c:pt>
                <c:pt idx="5896">
                  <c:v>513000</c:v>
                </c:pt>
                <c:pt idx="5897">
                  <c:v>360000</c:v>
                </c:pt>
                <c:pt idx="5898">
                  <c:v>234900</c:v>
                </c:pt>
                <c:pt idx="5899">
                  <c:v>963000</c:v>
                </c:pt>
                <c:pt idx="5900">
                  <c:v>595000</c:v>
                </c:pt>
                <c:pt idx="5901">
                  <c:v>942500</c:v>
                </c:pt>
                <c:pt idx="5902" formatCode="0.00E+00">
                  <c:v>1029000</c:v>
                </c:pt>
                <c:pt idx="5903">
                  <c:v>350000</c:v>
                </c:pt>
                <c:pt idx="5904">
                  <c:v>416500</c:v>
                </c:pt>
                <c:pt idx="5905">
                  <c:v>209900</c:v>
                </c:pt>
                <c:pt idx="5906">
                  <c:v>802000</c:v>
                </c:pt>
                <c:pt idx="5907">
                  <c:v>230000</c:v>
                </c:pt>
                <c:pt idx="5908">
                  <c:v>489000</c:v>
                </c:pt>
                <c:pt idx="5909">
                  <c:v>497000</c:v>
                </c:pt>
                <c:pt idx="5910">
                  <c:v>250000</c:v>
                </c:pt>
                <c:pt idx="5911">
                  <c:v>925000</c:v>
                </c:pt>
                <c:pt idx="5912">
                  <c:v>390000</c:v>
                </c:pt>
                <c:pt idx="5913">
                  <c:v>415000</c:v>
                </c:pt>
                <c:pt idx="5914">
                  <c:v>785000</c:v>
                </c:pt>
                <c:pt idx="5915">
                  <c:v>575000</c:v>
                </c:pt>
                <c:pt idx="5916">
                  <c:v>170000</c:v>
                </c:pt>
                <c:pt idx="5917">
                  <c:v>750000</c:v>
                </c:pt>
                <c:pt idx="5918">
                  <c:v>230000</c:v>
                </c:pt>
                <c:pt idx="5919">
                  <c:v>855000</c:v>
                </c:pt>
                <c:pt idx="5920">
                  <c:v>235000</c:v>
                </c:pt>
                <c:pt idx="5921">
                  <c:v>335000</c:v>
                </c:pt>
                <c:pt idx="5922" formatCode="0.00E+00">
                  <c:v>1195000</c:v>
                </c:pt>
                <c:pt idx="5923">
                  <c:v>677000</c:v>
                </c:pt>
                <c:pt idx="5924">
                  <c:v>575000</c:v>
                </c:pt>
                <c:pt idx="5925">
                  <c:v>450000</c:v>
                </c:pt>
                <c:pt idx="5926">
                  <c:v>817250</c:v>
                </c:pt>
                <c:pt idx="5927">
                  <c:v>440000</c:v>
                </c:pt>
                <c:pt idx="5928">
                  <c:v>526000</c:v>
                </c:pt>
                <c:pt idx="5929">
                  <c:v>762500</c:v>
                </c:pt>
                <c:pt idx="5930">
                  <c:v>325000</c:v>
                </c:pt>
                <c:pt idx="5931">
                  <c:v>840000</c:v>
                </c:pt>
                <c:pt idx="5932">
                  <c:v>377500</c:v>
                </c:pt>
                <c:pt idx="5933">
                  <c:v>212500</c:v>
                </c:pt>
                <c:pt idx="5934">
                  <c:v>749400</c:v>
                </c:pt>
                <c:pt idx="5935">
                  <c:v>663000</c:v>
                </c:pt>
                <c:pt idx="5936" formatCode="0.00E+00">
                  <c:v>1476000</c:v>
                </c:pt>
                <c:pt idx="5937">
                  <c:v>261000</c:v>
                </c:pt>
                <c:pt idx="5938">
                  <c:v>515000</c:v>
                </c:pt>
                <c:pt idx="5939">
                  <c:v>410000</c:v>
                </c:pt>
                <c:pt idx="5940">
                  <c:v>336000</c:v>
                </c:pt>
                <c:pt idx="5941">
                  <c:v>440000</c:v>
                </c:pt>
                <c:pt idx="5942">
                  <c:v>908950</c:v>
                </c:pt>
                <c:pt idx="5943">
                  <c:v>554000</c:v>
                </c:pt>
                <c:pt idx="5944">
                  <c:v>387000</c:v>
                </c:pt>
                <c:pt idx="5945">
                  <c:v>268643</c:v>
                </c:pt>
                <c:pt idx="5946">
                  <c:v>514000</c:v>
                </c:pt>
                <c:pt idx="5947">
                  <c:v>420000</c:v>
                </c:pt>
                <c:pt idx="5948">
                  <c:v>199000</c:v>
                </c:pt>
                <c:pt idx="5949">
                  <c:v>225000</c:v>
                </c:pt>
                <c:pt idx="5950">
                  <c:v>320000</c:v>
                </c:pt>
                <c:pt idx="5951">
                  <c:v>204995</c:v>
                </c:pt>
                <c:pt idx="5952">
                  <c:v>376000</c:v>
                </c:pt>
                <c:pt idx="5953">
                  <c:v>705000</c:v>
                </c:pt>
                <c:pt idx="5954">
                  <c:v>725995</c:v>
                </c:pt>
                <c:pt idx="5955">
                  <c:v>285000</c:v>
                </c:pt>
                <c:pt idx="5956">
                  <c:v>285000</c:v>
                </c:pt>
                <c:pt idx="5957">
                  <c:v>731000</c:v>
                </c:pt>
                <c:pt idx="5958" formatCode="0.00E+00">
                  <c:v>1564350</c:v>
                </c:pt>
                <c:pt idx="5959">
                  <c:v>510000</c:v>
                </c:pt>
                <c:pt idx="5960">
                  <c:v>620000</c:v>
                </c:pt>
                <c:pt idx="5961" formatCode="0.00E+00">
                  <c:v>1110000</c:v>
                </c:pt>
                <c:pt idx="5962">
                  <c:v>796000</c:v>
                </c:pt>
                <c:pt idx="5963">
                  <c:v>255000</c:v>
                </c:pt>
                <c:pt idx="5964">
                  <c:v>807000</c:v>
                </c:pt>
                <c:pt idx="5965">
                  <c:v>315000</c:v>
                </c:pt>
                <c:pt idx="5966">
                  <c:v>637000</c:v>
                </c:pt>
                <c:pt idx="5967" formatCode="0.00E+00">
                  <c:v>2725000</c:v>
                </c:pt>
                <c:pt idx="5968">
                  <c:v>490000</c:v>
                </c:pt>
                <c:pt idx="5969">
                  <c:v>253000</c:v>
                </c:pt>
                <c:pt idx="5970">
                  <c:v>325900</c:v>
                </c:pt>
                <c:pt idx="5971">
                  <c:v>425000</c:v>
                </c:pt>
                <c:pt idx="5972">
                  <c:v>215000</c:v>
                </c:pt>
                <c:pt idx="5973">
                  <c:v>315000</c:v>
                </c:pt>
                <c:pt idx="5974">
                  <c:v>724800</c:v>
                </c:pt>
                <c:pt idx="5975">
                  <c:v>295000</c:v>
                </c:pt>
                <c:pt idx="5976">
                  <c:v>509007</c:v>
                </c:pt>
                <c:pt idx="5977">
                  <c:v>306000</c:v>
                </c:pt>
                <c:pt idx="5978">
                  <c:v>205000</c:v>
                </c:pt>
                <c:pt idx="5979">
                  <c:v>275000</c:v>
                </c:pt>
                <c:pt idx="5980">
                  <c:v>685000</c:v>
                </c:pt>
                <c:pt idx="5981">
                  <c:v>465000</c:v>
                </c:pt>
                <c:pt idx="5982">
                  <c:v>560000</c:v>
                </c:pt>
                <c:pt idx="5983">
                  <c:v>458500</c:v>
                </c:pt>
                <c:pt idx="5984">
                  <c:v>354000</c:v>
                </c:pt>
                <c:pt idx="5985">
                  <c:v>441000</c:v>
                </c:pt>
                <c:pt idx="5986">
                  <c:v>194000</c:v>
                </c:pt>
                <c:pt idx="5987">
                  <c:v>316500</c:v>
                </c:pt>
                <c:pt idx="5988">
                  <c:v>524950</c:v>
                </c:pt>
                <c:pt idx="5989" formatCode="0.00E+00">
                  <c:v>1052000</c:v>
                </c:pt>
                <c:pt idx="5990">
                  <c:v>925000</c:v>
                </c:pt>
                <c:pt idx="5991">
                  <c:v>780000</c:v>
                </c:pt>
                <c:pt idx="5992">
                  <c:v>241000</c:v>
                </c:pt>
                <c:pt idx="5993">
                  <c:v>519000</c:v>
                </c:pt>
                <c:pt idx="5994">
                  <c:v>286000</c:v>
                </c:pt>
                <c:pt idx="5995">
                  <c:v>400000</c:v>
                </c:pt>
                <c:pt idx="5996">
                  <c:v>255000</c:v>
                </c:pt>
                <c:pt idx="5997">
                  <c:v>152000</c:v>
                </c:pt>
                <c:pt idx="5998">
                  <c:v>599000</c:v>
                </c:pt>
                <c:pt idx="5999">
                  <c:v>330000</c:v>
                </c:pt>
                <c:pt idx="6000">
                  <c:v>461000</c:v>
                </c:pt>
                <c:pt idx="6001">
                  <c:v>620000</c:v>
                </c:pt>
                <c:pt idx="6002">
                  <c:v>352500</c:v>
                </c:pt>
                <c:pt idx="6003">
                  <c:v>435000</c:v>
                </c:pt>
                <c:pt idx="6004">
                  <c:v>725000</c:v>
                </c:pt>
                <c:pt idx="6005">
                  <c:v>300000</c:v>
                </c:pt>
                <c:pt idx="6006">
                  <c:v>252000</c:v>
                </c:pt>
                <c:pt idx="6007">
                  <c:v>464625</c:v>
                </c:pt>
                <c:pt idx="6008">
                  <c:v>340000</c:v>
                </c:pt>
                <c:pt idx="6009" formatCode="0.00E+00">
                  <c:v>1325000</c:v>
                </c:pt>
                <c:pt idx="6010">
                  <c:v>455000</c:v>
                </c:pt>
                <c:pt idx="6011">
                  <c:v>495000</c:v>
                </c:pt>
                <c:pt idx="6012">
                  <c:v>925000</c:v>
                </c:pt>
                <c:pt idx="6013">
                  <c:v>587000</c:v>
                </c:pt>
                <c:pt idx="6014">
                  <c:v>524000</c:v>
                </c:pt>
                <c:pt idx="6015" formatCode="0.00E+00">
                  <c:v>1030000</c:v>
                </c:pt>
                <c:pt idx="6016">
                  <c:v>176000</c:v>
                </c:pt>
                <c:pt idx="6017">
                  <c:v>249900</c:v>
                </c:pt>
                <c:pt idx="6018">
                  <c:v>499500</c:v>
                </c:pt>
                <c:pt idx="6019">
                  <c:v>600000</c:v>
                </c:pt>
                <c:pt idx="6020">
                  <c:v>294000</c:v>
                </c:pt>
                <c:pt idx="6021">
                  <c:v>272000</c:v>
                </c:pt>
                <c:pt idx="6022">
                  <c:v>390000</c:v>
                </c:pt>
                <c:pt idx="6023">
                  <c:v>700000</c:v>
                </c:pt>
                <c:pt idx="6024">
                  <c:v>635000</c:v>
                </c:pt>
                <c:pt idx="6025">
                  <c:v>920000</c:v>
                </c:pt>
                <c:pt idx="6026">
                  <c:v>500000</c:v>
                </c:pt>
                <c:pt idx="6027">
                  <c:v>263500</c:v>
                </c:pt>
                <c:pt idx="6028">
                  <c:v>975000</c:v>
                </c:pt>
                <c:pt idx="6029">
                  <c:v>575000</c:v>
                </c:pt>
                <c:pt idx="6030">
                  <c:v>822000</c:v>
                </c:pt>
                <c:pt idx="6031">
                  <c:v>300000</c:v>
                </c:pt>
                <c:pt idx="6032">
                  <c:v>487600</c:v>
                </c:pt>
                <c:pt idx="6033">
                  <c:v>500000</c:v>
                </c:pt>
                <c:pt idx="6034">
                  <c:v>680000</c:v>
                </c:pt>
                <c:pt idx="6035">
                  <c:v>419000</c:v>
                </c:pt>
                <c:pt idx="6036">
                  <c:v>450000</c:v>
                </c:pt>
                <c:pt idx="6037">
                  <c:v>650000</c:v>
                </c:pt>
                <c:pt idx="6038">
                  <c:v>550000</c:v>
                </c:pt>
                <c:pt idx="6039">
                  <c:v>330000</c:v>
                </c:pt>
                <c:pt idx="6040">
                  <c:v>282510</c:v>
                </c:pt>
                <c:pt idx="6041" formatCode="0.00E+00">
                  <c:v>2385000</c:v>
                </c:pt>
                <c:pt idx="6042">
                  <c:v>230000</c:v>
                </c:pt>
                <c:pt idx="6043">
                  <c:v>750000</c:v>
                </c:pt>
                <c:pt idx="6044">
                  <c:v>321000</c:v>
                </c:pt>
                <c:pt idx="6045" formatCode="0.00E+00">
                  <c:v>2196000</c:v>
                </c:pt>
                <c:pt idx="6046">
                  <c:v>245000</c:v>
                </c:pt>
                <c:pt idx="6047">
                  <c:v>510000</c:v>
                </c:pt>
                <c:pt idx="6048">
                  <c:v>751000</c:v>
                </c:pt>
                <c:pt idx="6049">
                  <c:v>675000</c:v>
                </c:pt>
                <c:pt idx="6050">
                  <c:v>295000</c:v>
                </c:pt>
                <c:pt idx="6051">
                  <c:v>312000</c:v>
                </c:pt>
                <c:pt idx="6052">
                  <c:v>730000</c:v>
                </c:pt>
                <c:pt idx="6053">
                  <c:v>762500</c:v>
                </c:pt>
                <c:pt idx="6054">
                  <c:v>150000</c:v>
                </c:pt>
                <c:pt idx="6055">
                  <c:v>270000</c:v>
                </c:pt>
                <c:pt idx="6056">
                  <c:v>400000</c:v>
                </c:pt>
                <c:pt idx="6057">
                  <c:v>650000</c:v>
                </c:pt>
                <c:pt idx="6058">
                  <c:v>530000</c:v>
                </c:pt>
                <c:pt idx="6059">
                  <c:v>248000</c:v>
                </c:pt>
                <c:pt idx="6060">
                  <c:v>760000</c:v>
                </c:pt>
                <c:pt idx="6061">
                  <c:v>199000</c:v>
                </c:pt>
                <c:pt idx="6062">
                  <c:v>240000</c:v>
                </c:pt>
                <c:pt idx="6063">
                  <c:v>415000</c:v>
                </c:pt>
                <c:pt idx="6064">
                  <c:v>228000</c:v>
                </c:pt>
                <c:pt idx="6065">
                  <c:v>525000</c:v>
                </c:pt>
                <c:pt idx="6066">
                  <c:v>399950</c:v>
                </c:pt>
                <c:pt idx="6067">
                  <c:v>781000</c:v>
                </c:pt>
                <c:pt idx="6068">
                  <c:v>827000</c:v>
                </c:pt>
                <c:pt idx="6069">
                  <c:v>525000</c:v>
                </c:pt>
                <c:pt idx="6070">
                  <c:v>671300</c:v>
                </c:pt>
                <c:pt idx="6071">
                  <c:v>175000</c:v>
                </c:pt>
                <c:pt idx="6072" formatCode="0.00E+00">
                  <c:v>1100000</c:v>
                </c:pt>
                <c:pt idx="6073">
                  <c:v>800000</c:v>
                </c:pt>
                <c:pt idx="6074">
                  <c:v>329950</c:v>
                </c:pt>
                <c:pt idx="6075">
                  <c:v>445000</c:v>
                </c:pt>
                <c:pt idx="6076">
                  <c:v>237000</c:v>
                </c:pt>
                <c:pt idx="6077" formatCode="0.00E+00">
                  <c:v>1112500</c:v>
                </c:pt>
                <c:pt idx="6078">
                  <c:v>438900</c:v>
                </c:pt>
                <c:pt idx="6079" formatCode="0.00E+00">
                  <c:v>1280000</c:v>
                </c:pt>
                <c:pt idx="6080">
                  <c:v>600000</c:v>
                </c:pt>
                <c:pt idx="6081">
                  <c:v>670000</c:v>
                </c:pt>
                <c:pt idx="6082">
                  <c:v>519000</c:v>
                </c:pt>
                <c:pt idx="6083">
                  <c:v>320000</c:v>
                </c:pt>
                <c:pt idx="6084">
                  <c:v>270000</c:v>
                </c:pt>
                <c:pt idx="6085" formatCode="0.00E+00">
                  <c:v>1000000</c:v>
                </c:pt>
                <c:pt idx="6086">
                  <c:v>330000</c:v>
                </c:pt>
                <c:pt idx="6087">
                  <c:v>657500</c:v>
                </c:pt>
                <c:pt idx="6088">
                  <c:v>450000</c:v>
                </c:pt>
                <c:pt idx="6089">
                  <c:v>150000</c:v>
                </c:pt>
                <c:pt idx="6090">
                  <c:v>792500</c:v>
                </c:pt>
                <c:pt idx="6091">
                  <c:v>540000</c:v>
                </c:pt>
                <c:pt idx="6092">
                  <c:v>229900</c:v>
                </c:pt>
                <c:pt idx="6093">
                  <c:v>533000</c:v>
                </c:pt>
                <c:pt idx="6094">
                  <c:v>239000</c:v>
                </c:pt>
                <c:pt idx="6095">
                  <c:v>713900</c:v>
                </c:pt>
                <c:pt idx="6096">
                  <c:v>427500</c:v>
                </c:pt>
                <c:pt idx="6097">
                  <c:v>302000</c:v>
                </c:pt>
                <c:pt idx="6098" formatCode="0.00E+00">
                  <c:v>1150000</c:v>
                </c:pt>
                <c:pt idx="6099">
                  <c:v>555000</c:v>
                </c:pt>
                <c:pt idx="6100">
                  <c:v>495000</c:v>
                </c:pt>
                <c:pt idx="6101">
                  <c:v>495000</c:v>
                </c:pt>
                <c:pt idx="6102">
                  <c:v>340000</c:v>
                </c:pt>
                <c:pt idx="6103">
                  <c:v>464950</c:v>
                </c:pt>
                <c:pt idx="6104">
                  <c:v>320000</c:v>
                </c:pt>
                <c:pt idx="6105">
                  <c:v>440000</c:v>
                </c:pt>
                <c:pt idx="6106">
                  <c:v>686000</c:v>
                </c:pt>
                <c:pt idx="6107">
                  <c:v>555000</c:v>
                </c:pt>
                <c:pt idx="6108">
                  <c:v>361500</c:v>
                </c:pt>
                <c:pt idx="6109" formatCode="0.00E+00">
                  <c:v>1240000</c:v>
                </c:pt>
                <c:pt idx="6110">
                  <c:v>154950</c:v>
                </c:pt>
                <c:pt idx="6111">
                  <c:v>247200</c:v>
                </c:pt>
                <c:pt idx="6112">
                  <c:v>250000</c:v>
                </c:pt>
                <c:pt idx="6113">
                  <c:v>590300</c:v>
                </c:pt>
                <c:pt idx="6114">
                  <c:v>541125</c:v>
                </c:pt>
                <c:pt idx="6115">
                  <c:v>310000</c:v>
                </c:pt>
                <c:pt idx="6116">
                  <c:v>704111</c:v>
                </c:pt>
                <c:pt idx="6117">
                  <c:v>277500</c:v>
                </c:pt>
                <c:pt idx="6118">
                  <c:v>325000</c:v>
                </c:pt>
                <c:pt idx="6119">
                  <c:v>289200</c:v>
                </c:pt>
                <c:pt idx="6120">
                  <c:v>185000</c:v>
                </c:pt>
                <c:pt idx="6121" formatCode="0.00E+00">
                  <c:v>1445000</c:v>
                </c:pt>
                <c:pt idx="6122">
                  <c:v>420550</c:v>
                </c:pt>
                <c:pt idx="6123">
                  <c:v>603000</c:v>
                </c:pt>
                <c:pt idx="6124">
                  <c:v>345000</c:v>
                </c:pt>
                <c:pt idx="6125">
                  <c:v>650000</c:v>
                </c:pt>
                <c:pt idx="6126">
                  <c:v>589950</c:v>
                </c:pt>
                <c:pt idx="6127">
                  <c:v>309950</c:v>
                </c:pt>
                <c:pt idx="6128">
                  <c:v>775000</c:v>
                </c:pt>
                <c:pt idx="6129">
                  <c:v>590000</c:v>
                </c:pt>
                <c:pt idx="6130">
                  <c:v>863500</c:v>
                </c:pt>
                <c:pt idx="6131">
                  <c:v>517500</c:v>
                </c:pt>
                <c:pt idx="6132">
                  <c:v>700000</c:v>
                </c:pt>
                <c:pt idx="6133">
                  <c:v>699000</c:v>
                </c:pt>
                <c:pt idx="6134">
                  <c:v>350000</c:v>
                </c:pt>
                <c:pt idx="6135">
                  <c:v>795000</c:v>
                </c:pt>
                <c:pt idx="6136">
                  <c:v>543000</c:v>
                </c:pt>
                <c:pt idx="6137">
                  <c:v>325000</c:v>
                </c:pt>
                <c:pt idx="6138">
                  <c:v>337500</c:v>
                </c:pt>
                <c:pt idx="6139">
                  <c:v>425000</c:v>
                </c:pt>
                <c:pt idx="6140">
                  <c:v>780000</c:v>
                </c:pt>
                <c:pt idx="6141">
                  <c:v>259000</c:v>
                </c:pt>
                <c:pt idx="6142">
                  <c:v>524400</c:v>
                </c:pt>
                <c:pt idx="6143">
                  <c:v>260000</c:v>
                </c:pt>
                <c:pt idx="6144">
                  <c:v>273000</c:v>
                </c:pt>
                <c:pt idx="6145">
                  <c:v>639900</c:v>
                </c:pt>
                <c:pt idx="6146">
                  <c:v>420000</c:v>
                </c:pt>
                <c:pt idx="6147">
                  <c:v>510500</c:v>
                </c:pt>
                <c:pt idx="6148">
                  <c:v>290000</c:v>
                </c:pt>
                <c:pt idx="6149">
                  <c:v>226000</c:v>
                </c:pt>
                <c:pt idx="6150">
                  <c:v>300000</c:v>
                </c:pt>
                <c:pt idx="6151">
                  <c:v>407450</c:v>
                </c:pt>
                <c:pt idx="6152">
                  <c:v>390000</c:v>
                </c:pt>
                <c:pt idx="6153" formatCode="0.00E+00">
                  <c:v>1058800</c:v>
                </c:pt>
                <c:pt idx="6154">
                  <c:v>610000</c:v>
                </c:pt>
                <c:pt idx="6155">
                  <c:v>239975</c:v>
                </c:pt>
                <c:pt idx="6156">
                  <c:v>375000</c:v>
                </c:pt>
                <c:pt idx="6157">
                  <c:v>742500</c:v>
                </c:pt>
                <c:pt idx="6158">
                  <c:v>450000</c:v>
                </c:pt>
                <c:pt idx="6159">
                  <c:v>300000</c:v>
                </c:pt>
                <c:pt idx="6160">
                  <c:v>216600</c:v>
                </c:pt>
                <c:pt idx="6161">
                  <c:v>525000</c:v>
                </c:pt>
                <c:pt idx="6162">
                  <c:v>455000</c:v>
                </c:pt>
                <c:pt idx="6163">
                  <c:v>390000</c:v>
                </c:pt>
                <c:pt idx="6164">
                  <c:v>450000</c:v>
                </c:pt>
                <c:pt idx="6165">
                  <c:v>382000</c:v>
                </c:pt>
                <c:pt idx="6166">
                  <c:v>287000</c:v>
                </c:pt>
                <c:pt idx="6167">
                  <c:v>460000</c:v>
                </c:pt>
                <c:pt idx="6168">
                  <c:v>435000</c:v>
                </c:pt>
                <c:pt idx="6169">
                  <c:v>575000</c:v>
                </c:pt>
                <c:pt idx="6170">
                  <c:v>626700</c:v>
                </c:pt>
                <c:pt idx="6171">
                  <c:v>352000</c:v>
                </c:pt>
                <c:pt idx="6172">
                  <c:v>650000</c:v>
                </c:pt>
                <c:pt idx="6173">
                  <c:v>197000</c:v>
                </c:pt>
                <c:pt idx="6174">
                  <c:v>340000</c:v>
                </c:pt>
                <c:pt idx="6175">
                  <c:v>560000</c:v>
                </c:pt>
                <c:pt idx="6176">
                  <c:v>354000</c:v>
                </c:pt>
                <c:pt idx="6177">
                  <c:v>670000</c:v>
                </c:pt>
                <c:pt idx="6178">
                  <c:v>769000</c:v>
                </c:pt>
                <c:pt idx="6179">
                  <c:v>650000</c:v>
                </c:pt>
                <c:pt idx="6180">
                  <c:v>650000</c:v>
                </c:pt>
                <c:pt idx="6181">
                  <c:v>289950</c:v>
                </c:pt>
                <c:pt idx="6182">
                  <c:v>300000</c:v>
                </c:pt>
                <c:pt idx="6183">
                  <c:v>471000</c:v>
                </c:pt>
                <c:pt idx="6184">
                  <c:v>639000</c:v>
                </c:pt>
                <c:pt idx="6185">
                  <c:v>287000</c:v>
                </c:pt>
                <c:pt idx="6186">
                  <c:v>740000</c:v>
                </c:pt>
                <c:pt idx="6187">
                  <c:v>499922</c:v>
                </c:pt>
                <c:pt idx="6188">
                  <c:v>675000</c:v>
                </c:pt>
                <c:pt idx="6189">
                  <c:v>738515</c:v>
                </c:pt>
                <c:pt idx="6190">
                  <c:v>445000</c:v>
                </c:pt>
                <c:pt idx="6191" formatCode="0.00E+00">
                  <c:v>1039000</c:v>
                </c:pt>
                <c:pt idx="6192">
                  <c:v>346000</c:v>
                </c:pt>
                <c:pt idx="6193">
                  <c:v>450000</c:v>
                </c:pt>
                <c:pt idx="6194">
                  <c:v>350000</c:v>
                </c:pt>
                <c:pt idx="6195" formatCode="0.00E+00">
                  <c:v>2400000</c:v>
                </c:pt>
                <c:pt idx="6196">
                  <c:v>594950</c:v>
                </c:pt>
                <c:pt idx="6197" formatCode="0.00E+00">
                  <c:v>1695000</c:v>
                </c:pt>
                <c:pt idx="6198">
                  <c:v>219000</c:v>
                </c:pt>
                <c:pt idx="6199">
                  <c:v>450000</c:v>
                </c:pt>
                <c:pt idx="6200">
                  <c:v>402000</c:v>
                </c:pt>
                <c:pt idx="6201">
                  <c:v>275000</c:v>
                </c:pt>
                <c:pt idx="6202">
                  <c:v>421500</c:v>
                </c:pt>
                <c:pt idx="6203">
                  <c:v>560000</c:v>
                </c:pt>
                <c:pt idx="6204">
                  <c:v>314000</c:v>
                </c:pt>
                <c:pt idx="6205">
                  <c:v>287000</c:v>
                </c:pt>
                <c:pt idx="6206">
                  <c:v>277000</c:v>
                </c:pt>
                <c:pt idx="6207">
                  <c:v>337500</c:v>
                </c:pt>
                <c:pt idx="6208">
                  <c:v>792000</c:v>
                </c:pt>
                <c:pt idx="6209">
                  <c:v>435000</c:v>
                </c:pt>
                <c:pt idx="6210">
                  <c:v>313100</c:v>
                </c:pt>
                <c:pt idx="6211">
                  <c:v>575000</c:v>
                </c:pt>
                <c:pt idx="6212">
                  <c:v>510000</c:v>
                </c:pt>
                <c:pt idx="6213">
                  <c:v>299950</c:v>
                </c:pt>
                <c:pt idx="6214" formatCode="0.00E+00">
                  <c:v>1028000</c:v>
                </c:pt>
                <c:pt idx="6215">
                  <c:v>364000</c:v>
                </c:pt>
                <c:pt idx="6216">
                  <c:v>335000</c:v>
                </c:pt>
                <c:pt idx="6217">
                  <c:v>219950</c:v>
                </c:pt>
                <c:pt idx="6218">
                  <c:v>215000</c:v>
                </c:pt>
                <c:pt idx="6219">
                  <c:v>640000</c:v>
                </c:pt>
                <c:pt idx="6220">
                  <c:v>535000</c:v>
                </c:pt>
                <c:pt idx="6221">
                  <c:v>253000</c:v>
                </c:pt>
                <c:pt idx="6222">
                  <c:v>650000</c:v>
                </c:pt>
                <c:pt idx="6223">
                  <c:v>672000</c:v>
                </c:pt>
                <c:pt idx="6224">
                  <c:v>606000</c:v>
                </c:pt>
                <c:pt idx="6225">
                  <c:v>292000</c:v>
                </c:pt>
                <c:pt idx="6226">
                  <c:v>289950</c:v>
                </c:pt>
                <c:pt idx="6227">
                  <c:v>257500</c:v>
                </c:pt>
                <c:pt idx="6228">
                  <c:v>380000</c:v>
                </c:pt>
                <c:pt idx="6229">
                  <c:v>360000</c:v>
                </c:pt>
                <c:pt idx="6230">
                  <c:v>269500</c:v>
                </c:pt>
                <c:pt idx="6231">
                  <c:v>449000</c:v>
                </c:pt>
                <c:pt idx="6232">
                  <c:v>375000</c:v>
                </c:pt>
                <c:pt idx="6233" formatCode="0.00E+00">
                  <c:v>2200000</c:v>
                </c:pt>
                <c:pt idx="6234">
                  <c:v>810000</c:v>
                </c:pt>
                <c:pt idx="6235">
                  <c:v>994000</c:v>
                </c:pt>
                <c:pt idx="6236">
                  <c:v>275000</c:v>
                </c:pt>
                <c:pt idx="6237">
                  <c:v>300000</c:v>
                </c:pt>
                <c:pt idx="6238">
                  <c:v>380000</c:v>
                </c:pt>
                <c:pt idx="6239">
                  <c:v>200000</c:v>
                </c:pt>
                <c:pt idx="6240">
                  <c:v>635000</c:v>
                </c:pt>
                <c:pt idx="6241">
                  <c:v>280000</c:v>
                </c:pt>
                <c:pt idx="6242">
                  <c:v>574000</c:v>
                </c:pt>
                <c:pt idx="6243" formatCode="0.00E+00">
                  <c:v>1050000</c:v>
                </c:pt>
                <c:pt idx="6244">
                  <c:v>545000</c:v>
                </c:pt>
                <c:pt idx="6245">
                  <c:v>271950</c:v>
                </c:pt>
                <c:pt idx="6246">
                  <c:v>630000</c:v>
                </c:pt>
                <c:pt idx="6247">
                  <c:v>400000</c:v>
                </c:pt>
                <c:pt idx="6248">
                  <c:v>334000</c:v>
                </c:pt>
                <c:pt idx="6249">
                  <c:v>332500</c:v>
                </c:pt>
                <c:pt idx="6250">
                  <c:v>525000</c:v>
                </c:pt>
                <c:pt idx="6251">
                  <c:v>408000</c:v>
                </c:pt>
                <c:pt idx="6252">
                  <c:v>846450</c:v>
                </c:pt>
                <c:pt idx="6253">
                  <c:v>411100</c:v>
                </c:pt>
                <c:pt idx="6254">
                  <c:v>409124</c:v>
                </c:pt>
                <c:pt idx="6255">
                  <c:v>335950</c:v>
                </c:pt>
                <c:pt idx="6256">
                  <c:v>480000</c:v>
                </c:pt>
                <c:pt idx="6257">
                  <c:v>280000</c:v>
                </c:pt>
                <c:pt idx="6258">
                  <c:v>668000</c:v>
                </c:pt>
                <c:pt idx="6259">
                  <c:v>750000</c:v>
                </c:pt>
                <c:pt idx="6260">
                  <c:v>394475</c:v>
                </c:pt>
                <c:pt idx="6261">
                  <c:v>848000</c:v>
                </c:pt>
                <c:pt idx="6262">
                  <c:v>675000</c:v>
                </c:pt>
                <c:pt idx="6263">
                  <c:v>175000</c:v>
                </c:pt>
                <c:pt idx="6264">
                  <c:v>560000</c:v>
                </c:pt>
                <c:pt idx="6265">
                  <c:v>538888</c:v>
                </c:pt>
                <c:pt idx="6266">
                  <c:v>359000</c:v>
                </c:pt>
                <c:pt idx="6267">
                  <c:v>300000</c:v>
                </c:pt>
                <c:pt idx="6268">
                  <c:v>273000</c:v>
                </c:pt>
                <c:pt idx="6269">
                  <c:v>670000</c:v>
                </c:pt>
                <c:pt idx="6270">
                  <c:v>530000</c:v>
                </c:pt>
                <c:pt idx="6271">
                  <c:v>625000</c:v>
                </c:pt>
                <c:pt idx="6272">
                  <c:v>248000</c:v>
                </c:pt>
                <c:pt idx="6273">
                  <c:v>533000</c:v>
                </c:pt>
                <c:pt idx="6274">
                  <c:v>549950</c:v>
                </c:pt>
                <c:pt idx="6275">
                  <c:v>485000</c:v>
                </c:pt>
                <c:pt idx="6276">
                  <c:v>353500</c:v>
                </c:pt>
                <c:pt idx="6277">
                  <c:v>435000</c:v>
                </c:pt>
                <c:pt idx="6278">
                  <c:v>241000</c:v>
                </c:pt>
                <c:pt idx="6279">
                  <c:v>885000</c:v>
                </c:pt>
                <c:pt idx="6280">
                  <c:v>799200</c:v>
                </c:pt>
                <c:pt idx="6281">
                  <c:v>760000</c:v>
                </c:pt>
                <c:pt idx="6282">
                  <c:v>270000</c:v>
                </c:pt>
                <c:pt idx="6283">
                  <c:v>675000</c:v>
                </c:pt>
                <c:pt idx="6284">
                  <c:v>499000</c:v>
                </c:pt>
                <c:pt idx="6285" formatCode="0.00E+00">
                  <c:v>1202500</c:v>
                </c:pt>
                <c:pt idx="6286">
                  <c:v>320000</c:v>
                </c:pt>
                <c:pt idx="6287">
                  <c:v>890000</c:v>
                </c:pt>
                <c:pt idx="6288">
                  <c:v>275000</c:v>
                </c:pt>
                <c:pt idx="6289">
                  <c:v>490000</c:v>
                </c:pt>
                <c:pt idx="6290">
                  <c:v>550000</c:v>
                </c:pt>
                <c:pt idx="6291">
                  <c:v>390000</c:v>
                </c:pt>
                <c:pt idx="6292">
                  <c:v>277000</c:v>
                </c:pt>
                <c:pt idx="6293">
                  <c:v>236000</c:v>
                </c:pt>
                <c:pt idx="6294">
                  <c:v>265953</c:v>
                </c:pt>
                <c:pt idx="6295">
                  <c:v>545000</c:v>
                </c:pt>
                <c:pt idx="6296">
                  <c:v>535000</c:v>
                </c:pt>
                <c:pt idx="6297" formatCode="0.00E+00">
                  <c:v>1450000</c:v>
                </c:pt>
                <c:pt idx="6298">
                  <c:v>490000</c:v>
                </c:pt>
                <c:pt idx="6299">
                  <c:v>319950</c:v>
                </c:pt>
                <c:pt idx="6300">
                  <c:v>625000</c:v>
                </c:pt>
                <c:pt idx="6301">
                  <c:v>248000</c:v>
                </c:pt>
                <c:pt idx="6302">
                  <c:v>475000</c:v>
                </c:pt>
                <c:pt idx="6303">
                  <c:v>410000</c:v>
                </c:pt>
                <c:pt idx="6304">
                  <c:v>670000</c:v>
                </c:pt>
                <c:pt idx="6305">
                  <c:v>430000</c:v>
                </c:pt>
                <c:pt idx="6306">
                  <c:v>313000</c:v>
                </c:pt>
                <c:pt idx="6307">
                  <c:v>950000</c:v>
                </c:pt>
                <c:pt idx="6308">
                  <c:v>751750</c:v>
                </c:pt>
                <c:pt idx="6309">
                  <c:v>760000</c:v>
                </c:pt>
                <c:pt idx="6310">
                  <c:v>310650</c:v>
                </c:pt>
                <c:pt idx="6311">
                  <c:v>367500</c:v>
                </c:pt>
                <c:pt idx="6312">
                  <c:v>580000</c:v>
                </c:pt>
                <c:pt idx="6313">
                  <c:v>580000</c:v>
                </c:pt>
                <c:pt idx="6314">
                  <c:v>665000</c:v>
                </c:pt>
                <c:pt idx="6315">
                  <c:v>239950</c:v>
                </c:pt>
                <c:pt idx="6316">
                  <c:v>470000</c:v>
                </c:pt>
                <c:pt idx="6317">
                  <c:v>733000</c:v>
                </c:pt>
                <c:pt idx="6318">
                  <c:v>250000</c:v>
                </c:pt>
                <c:pt idx="6319">
                  <c:v>402000</c:v>
                </c:pt>
                <c:pt idx="6320">
                  <c:v>295000</c:v>
                </c:pt>
                <c:pt idx="6321">
                  <c:v>355000</c:v>
                </c:pt>
                <c:pt idx="6322">
                  <c:v>289000</c:v>
                </c:pt>
                <c:pt idx="6323">
                  <c:v>376000</c:v>
                </c:pt>
                <c:pt idx="6324">
                  <c:v>212700</c:v>
                </c:pt>
                <c:pt idx="6325">
                  <c:v>325000</c:v>
                </c:pt>
                <c:pt idx="6326">
                  <c:v>415000</c:v>
                </c:pt>
                <c:pt idx="6327">
                  <c:v>935000</c:v>
                </c:pt>
                <c:pt idx="6328">
                  <c:v>372000</c:v>
                </c:pt>
                <c:pt idx="6329">
                  <c:v>240000</c:v>
                </c:pt>
                <c:pt idx="6330">
                  <c:v>334950</c:v>
                </c:pt>
                <c:pt idx="6331">
                  <c:v>426500</c:v>
                </c:pt>
                <c:pt idx="6332">
                  <c:v>430000</c:v>
                </c:pt>
                <c:pt idx="6333">
                  <c:v>400000</c:v>
                </c:pt>
                <c:pt idx="6334">
                  <c:v>455850</c:v>
                </c:pt>
                <c:pt idx="6335" formatCode="0.00E+00">
                  <c:v>1965220</c:v>
                </c:pt>
                <c:pt idx="6336">
                  <c:v>400000</c:v>
                </c:pt>
                <c:pt idx="6337">
                  <c:v>397500</c:v>
                </c:pt>
                <c:pt idx="6338">
                  <c:v>755000</c:v>
                </c:pt>
                <c:pt idx="6339">
                  <c:v>287000</c:v>
                </c:pt>
                <c:pt idx="6340">
                  <c:v>480000</c:v>
                </c:pt>
                <c:pt idx="6341">
                  <c:v>490000</c:v>
                </c:pt>
                <c:pt idx="6342">
                  <c:v>365000</c:v>
                </c:pt>
                <c:pt idx="6343">
                  <c:v>260000</c:v>
                </c:pt>
                <c:pt idx="6344">
                  <c:v>505000</c:v>
                </c:pt>
                <c:pt idx="6345">
                  <c:v>260000</c:v>
                </c:pt>
                <c:pt idx="6346">
                  <c:v>430000</c:v>
                </c:pt>
                <c:pt idx="6347">
                  <c:v>905000</c:v>
                </c:pt>
                <c:pt idx="6348">
                  <c:v>440000</c:v>
                </c:pt>
                <c:pt idx="6349">
                  <c:v>439500</c:v>
                </c:pt>
                <c:pt idx="6350">
                  <c:v>270000</c:v>
                </c:pt>
                <c:pt idx="6351">
                  <c:v>306500</c:v>
                </c:pt>
                <c:pt idx="6352">
                  <c:v>380000</c:v>
                </c:pt>
                <c:pt idx="6353">
                  <c:v>215000</c:v>
                </c:pt>
                <c:pt idx="6354">
                  <c:v>299900</c:v>
                </c:pt>
                <c:pt idx="6355" formatCode="0.00E+00">
                  <c:v>1450000</c:v>
                </c:pt>
                <c:pt idx="6356">
                  <c:v>239950</c:v>
                </c:pt>
                <c:pt idx="6357">
                  <c:v>494000</c:v>
                </c:pt>
                <c:pt idx="6358">
                  <c:v>317500</c:v>
                </c:pt>
                <c:pt idx="6359">
                  <c:v>670000</c:v>
                </c:pt>
                <c:pt idx="6360">
                  <c:v>650000</c:v>
                </c:pt>
                <c:pt idx="6361">
                  <c:v>852000</c:v>
                </c:pt>
                <c:pt idx="6362">
                  <c:v>250000</c:v>
                </c:pt>
                <c:pt idx="6363">
                  <c:v>264950</c:v>
                </c:pt>
                <c:pt idx="6364">
                  <c:v>582500</c:v>
                </c:pt>
                <c:pt idx="6365">
                  <c:v>384000</c:v>
                </c:pt>
                <c:pt idx="6366">
                  <c:v>817000</c:v>
                </c:pt>
                <c:pt idx="6367">
                  <c:v>320000</c:v>
                </c:pt>
                <c:pt idx="6368">
                  <c:v>445800</c:v>
                </c:pt>
                <c:pt idx="6369">
                  <c:v>263300</c:v>
                </c:pt>
                <c:pt idx="6370">
                  <c:v>215000</c:v>
                </c:pt>
                <c:pt idx="6371">
                  <c:v>842500</c:v>
                </c:pt>
                <c:pt idx="6372">
                  <c:v>850000</c:v>
                </c:pt>
                <c:pt idx="6373">
                  <c:v>386000</c:v>
                </c:pt>
                <c:pt idx="6374">
                  <c:v>251100</c:v>
                </c:pt>
                <c:pt idx="6375">
                  <c:v>435000</c:v>
                </c:pt>
                <c:pt idx="6376">
                  <c:v>870000</c:v>
                </c:pt>
                <c:pt idx="6377">
                  <c:v>800000</c:v>
                </c:pt>
                <c:pt idx="6378">
                  <c:v>555000</c:v>
                </c:pt>
                <c:pt idx="6379">
                  <c:v>280000</c:v>
                </c:pt>
                <c:pt idx="6380">
                  <c:v>356000</c:v>
                </c:pt>
                <c:pt idx="6381">
                  <c:v>675000</c:v>
                </c:pt>
                <c:pt idx="6382">
                  <c:v>605000</c:v>
                </c:pt>
                <c:pt idx="6383">
                  <c:v>690500</c:v>
                </c:pt>
                <c:pt idx="6384">
                  <c:v>437000</c:v>
                </c:pt>
                <c:pt idx="6385">
                  <c:v>850000</c:v>
                </c:pt>
                <c:pt idx="6386">
                  <c:v>350000</c:v>
                </c:pt>
                <c:pt idx="6387">
                  <c:v>480000</c:v>
                </c:pt>
                <c:pt idx="6388">
                  <c:v>379500</c:v>
                </c:pt>
                <c:pt idx="6389">
                  <c:v>600000</c:v>
                </c:pt>
                <c:pt idx="6390" formatCode="0.00E+00">
                  <c:v>1436000</c:v>
                </c:pt>
                <c:pt idx="6391">
                  <c:v>303000</c:v>
                </c:pt>
                <c:pt idx="6392">
                  <c:v>800000</c:v>
                </c:pt>
                <c:pt idx="6393">
                  <c:v>549000</c:v>
                </c:pt>
                <c:pt idx="6394">
                  <c:v>324950</c:v>
                </c:pt>
                <c:pt idx="6395">
                  <c:v>170000</c:v>
                </c:pt>
                <c:pt idx="6396">
                  <c:v>178000</c:v>
                </c:pt>
                <c:pt idx="6397">
                  <c:v>144000</c:v>
                </c:pt>
                <c:pt idx="6398" formatCode="0.00E+00">
                  <c:v>1580000</c:v>
                </c:pt>
                <c:pt idx="6399">
                  <c:v>258000</c:v>
                </c:pt>
                <c:pt idx="6400">
                  <c:v>345000</c:v>
                </c:pt>
                <c:pt idx="6401">
                  <c:v>470000</c:v>
                </c:pt>
                <c:pt idx="6402" formatCode="0.00E+00">
                  <c:v>2903000</c:v>
                </c:pt>
                <c:pt idx="6403">
                  <c:v>350000</c:v>
                </c:pt>
                <c:pt idx="6404">
                  <c:v>225500</c:v>
                </c:pt>
                <c:pt idx="6405">
                  <c:v>473000</c:v>
                </c:pt>
                <c:pt idx="6406">
                  <c:v>279000</c:v>
                </c:pt>
                <c:pt idx="6407">
                  <c:v>470000</c:v>
                </c:pt>
                <c:pt idx="6408">
                  <c:v>565000</c:v>
                </c:pt>
                <c:pt idx="6409">
                  <c:v>695000</c:v>
                </c:pt>
                <c:pt idx="6410">
                  <c:v>315000</c:v>
                </c:pt>
                <c:pt idx="6411">
                  <c:v>529000</c:v>
                </c:pt>
                <c:pt idx="6412">
                  <c:v>750000</c:v>
                </c:pt>
                <c:pt idx="6413">
                  <c:v>481500</c:v>
                </c:pt>
                <c:pt idx="6414">
                  <c:v>211000</c:v>
                </c:pt>
                <c:pt idx="6415">
                  <c:v>455000</c:v>
                </c:pt>
                <c:pt idx="6416">
                  <c:v>238950</c:v>
                </c:pt>
                <c:pt idx="6417">
                  <c:v>722500</c:v>
                </c:pt>
                <c:pt idx="6418">
                  <c:v>795000</c:v>
                </c:pt>
                <c:pt idx="6419">
                  <c:v>327500</c:v>
                </c:pt>
                <c:pt idx="6420">
                  <c:v>585000</c:v>
                </c:pt>
                <c:pt idx="6421">
                  <c:v>775000</c:v>
                </c:pt>
                <c:pt idx="6422">
                  <c:v>645000</c:v>
                </c:pt>
                <c:pt idx="6423">
                  <c:v>445000</c:v>
                </c:pt>
                <c:pt idx="6424">
                  <c:v>257950</c:v>
                </c:pt>
                <c:pt idx="6425">
                  <c:v>375000</c:v>
                </c:pt>
                <c:pt idx="6426">
                  <c:v>245000</c:v>
                </c:pt>
                <c:pt idx="6427">
                  <c:v>725000</c:v>
                </c:pt>
                <c:pt idx="6428">
                  <c:v>702000</c:v>
                </c:pt>
                <c:pt idx="6429">
                  <c:v>330000</c:v>
                </c:pt>
                <c:pt idx="6430">
                  <c:v>940000</c:v>
                </c:pt>
                <c:pt idx="6431">
                  <c:v>354500</c:v>
                </c:pt>
                <c:pt idx="6432">
                  <c:v>279950</c:v>
                </c:pt>
                <c:pt idx="6433">
                  <c:v>284000</c:v>
                </c:pt>
                <c:pt idx="6434">
                  <c:v>480000</c:v>
                </c:pt>
                <c:pt idx="6435">
                  <c:v>647500</c:v>
                </c:pt>
                <c:pt idx="6436">
                  <c:v>625000</c:v>
                </c:pt>
                <c:pt idx="6437">
                  <c:v>152000</c:v>
                </c:pt>
                <c:pt idx="6438">
                  <c:v>322000</c:v>
                </c:pt>
                <c:pt idx="6439">
                  <c:v>445000</c:v>
                </c:pt>
                <c:pt idx="6440">
                  <c:v>595000</c:v>
                </c:pt>
                <c:pt idx="6441">
                  <c:v>165000</c:v>
                </c:pt>
                <c:pt idx="6442">
                  <c:v>278500</c:v>
                </c:pt>
                <c:pt idx="6443">
                  <c:v>517500</c:v>
                </c:pt>
                <c:pt idx="6444">
                  <c:v>343566</c:v>
                </c:pt>
                <c:pt idx="6445">
                  <c:v>286285</c:v>
                </c:pt>
                <c:pt idx="6446">
                  <c:v>474905</c:v>
                </c:pt>
                <c:pt idx="6447">
                  <c:v>550000</c:v>
                </c:pt>
                <c:pt idx="6448">
                  <c:v>286000</c:v>
                </c:pt>
                <c:pt idx="6449">
                  <c:v>900000</c:v>
                </c:pt>
                <c:pt idx="6450">
                  <c:v>449950</c:v>
                </c:pt>
                <c:pt idx="6451">
                  <c:v>259000</c:v>
                </c:pt>
                <c:pt idx="6452">
                  <c:v>340000</c:v>
                </c:pt>
                <c:pt idx="6453">
                  <c:v>785000</c:v>
                </c:pt>
                <c:pt idx="6454">
                  <c:v>490000</c:v>
                </c:pt>
                <c:pt idx="6455">
                  <c:v>344950</c:v>
                </c:pt>
                <c:pt idx="6456">
                  <c:v>950000</c:v>
                </c:pt>
                <c:pt idx="6457">
                  <c:v>810000</c:v>
                </c:pt>
                <c:pt idx="6458">
                  <c:v>998160</c:v>
                </c:pt>
                <c:pt idx="6459">
                  <c:v>377000</c:v>
                </c:pt>
                <c:pt idx="6460">
                  <c:v>595000</c:v>
                </c:pt>
                <c:pt idx="6461">
                  <c:v>313300</c:v>
                </c:pt>
                <c:pt idx="6462">
                  <c:v>360000</c:v>
                </c:pt>
                <c:pt idx="6463">
                  <c:v>188000</c:v>
                </c:pt>
                <c:pt idx="6464">
                  <c:v>755000</c:v>
                </c:pt>
                <c:pt idx="6465" formatCode="0.00E+00">
                  <c:v>1289000</c:v>
                </c:pt>
                <c:pt idx="6466">
                  <c:v>455000</c:v>
                </c:pt>
                <c:pt idx="6467">
                  <c:v>817500</c:v>
                </c:pt>
                <c:pt idx="6468">
                  <c:v>550000</c:v>
                </c:pt>
                <c:pt idx="6469">
                  <c:v>260000</c:v>
                </c:pt>
                <c:pt idx="6470">
                  <c:v>320000</c:v>
                </c:pt>
                <c:pt idx="6471" formatCode="0.00E+00">
                  <c:v>1153000</c:v>
                </c:pt>
                <c:pt idx="6472">
                  <c:v>362000</c:v>
                </c:pt>
                <c:pt idx="6473">
                  <c:v>503500</c:v>
                </c:pt>
                <c:pt idx="6474">
                  <c:v>653000</c:v>
                </c:pt>
                <c:pt idx="6475">
                  <c:v>760000</c:v>
                </c:pt>
                <c:pt idx="6476">
                  <c:v>775000</c:v>
                </c:pt>
                <c:pt idx="6477" formatCode="0.00E+00">
                  <c:v>1339000</c:v>
                </c:pt>
                <c:pt idx="6478">
                  <c:v>417500</c:v>
                </c:pt>
                <c:pt idx="6479">
                  <c:v>525000</c:v>
                </c:pt>
                <c:pt idx="6480">
                  <c:v>217000</c:v>
                </c:pt>
                <c:pt idx="6481">
                  <c:v>525000</c:v>
                </c:pt>
                <c:pt idx="6482">
                  <c:v>442500</c:v>
                </c:pt>
                <c:pt idx="6483">
                  <c:v>525000</c:v>
                </c:pt>
                <c:pt idx="6484">
                  <c:v>425500</c:v>
                </c:pt>
                <c:pt idx="6485">
                  <c:v>710000</c:v>
                </c:pt>
                <c:pt idx="6486">
                  <c:v>545000</c:v>
                </c:pt>
                <c:pt idx="6487">
                  <c:v>410000</c:v>
                </c:pt>
                <c:pt idx="6488">
                  <c:v>245000</c:v>
                </c:pt>
                <c:pt idx="6489">
                  <c:v>194900</c:v>
                </c:pt>
                <c:pt idx="6490">
                  <c:v>284000</c:v>
                </c:pt>
                <c:pt idx="6491">
                  <c:v>280000</c:v>
                </c:pt>
                <c:pt idx="6492">
                  <c:v>280000</c:v>
                </c:pt>
                <c:pt idx="6493">
                  <c:v>360000</c:v>
                </c:pt>
                <c:pt idx="6494">
                  <c:v>405000</c:v>
                </c:pt>
                <c:pt idx="6495">
                  <c:v>865000</c:v>
                </c:pt>
                <c:pt idx="6496">
                  <c:v>483300</c:v>
                </c:pt>
                <c:pt idx="6497">
                  <c:v>355000</c:v>
                </c:pt>
                <c:pt idx="6498">
                  <c:v>274950</c:v>
                </c:pt>
                <c:pt idx="6499" formatCode="0.00E+00">
                  <c:v>1925000</c:v>
                </c:pt>
                <c:pt idx="6500">
                  <c:v>755000</c:v>
                </c:pt>
                <c:pt idx="6501" formatCode="0.00E+00">
                  <c:v>1940000</c:v>
                </c:pt>
                <c:pt idx="6502">
                  <c:v>309212</c:v>
                </c:pt>
                <c:pt idx="6503">
                  <c:v>219950</c:v>
                </c:pt>
                <c:pt idx="6504">
                  <c:v>690000</c:v>
                </c:pt>
                <c:pt idx="6505">
                  <c:v>250800</c:v>
                </c:pt>
                <c:pt idx="6506">
                  <c:v>557500</c:v>
                </c:pt>
                <c:pt idx="6507">
                  <c:v>941000</c:v>
                </c:pt>
                <c:pt idx="6508" formatCode="0.00E+00">
                  <c:v>3650000</c:v>
                </c:pt>
                <c:pt idx="6509">
                  <c:v>305000</c:v>
                </c:pt>
                <c:pt idx="6510">
                  <c:v>815000</c:v>
                </c:pt>
                <c:pt idx="6511" formatCode="0.00E+00">
                  <c:v>1015000</c:v>
                </c:pt>
                <c:pt idx="6512" formatCode="0.00E+00">
                  <c:v>1240000</c:v>
                </c:pt>
                <c:pt idx="6513">
                  <c:v>535000</c:v>
                </c:pt>
                <c:pt idx="6514">
                  <c:v>775000</c:v>
                </c:pt>
                <c:pt idx="6515">
                  <c:v>255000</c:v>
                </c:pt>
                <c:pt idx="6516">
                  <c:v>327000</c:v>
                </c:pt>
                <c:pt idx="6517">
                  <c:v>560000</c:v>
                </c:pt>
                <c:pt idx="6518" formatCode="0.00E+00">
                  <c:v>1339000</c:v>
                </c:pt>
                <c:pt idx="6519">
                  <c:v>199500</c:v>
                </c:pt>
                <c:pt idx="6520">
                  <c:v>760000</c:v>
                </c:pt>
                <c:pt idx="6521">
                  <c:v>439000</c:v>
                </c:pt>
                <c:pt idx="6522">
                  <c:v>527000</c:v>
                </c:pt>
                <c:pt idx="6523">
                  <c:v>199950</c:v>
                </c:pt>
                <c:pt idx="6524">
                  <c:v>254000</c:v>
                </c:pt>
                <c:pt idx="6525">
                  <c:v>393000</c:v>
                </c:pt>
                <c:pt idx="6526">
                  <c:v>585000</c:v>
                </c:pt>
                <c:pt idx="6527">
                  <c:v>450000</c:v>
                </c:pt>
                <c:pt idx="6528">
                  <c:v>565000</c:v>
                </c:pt>
                <c:pt idx="6529">
                  <c:v>330000</c:v>
                </c:pt>
                <c:pt idx="6530">
                  <c:v>870000</c:v>
                </c:pt>
                <c:pt idx="6531">
                  <c:v>585000</c:v>
                </c:pt>
                <c:pt idx="6532">
                  <c:v>500000</c:v>
                </c:pt>
                <c:pt idx="6533">
                  <c:v>225000</c:v>
                </c:pt>
                <c:pt idx="6534">
                  <c:v>295000</c:v>
                </c:pt>
                <c:pt idx="6535">
                  <c:v>775000</c:v>
                </c:pt>
                <c:pt idx="6536">
                  <c:v>280000</c:v>
                </c:pt>
                <c:pt idx="6537">
                  <c:v>539000</c:v>
                </c:pt>
                <c:pt idx="6538">
                  <c:v>567500</c:v>
                </c:pt>
                <c:pt idx="6539">
                  <c:v>442500</c:v>
                </c:pt>
                <c:pt idx="6540">
                  <c:v>598200</c:v>
                </c:pt>
                <c:pt idx="6541">
                  <c:v>610000</c:v>
                </c:pt>
                <c:pt idx="6542">
                  <c:v>544900</c:v>
                </c:pt>
                <c:pt idx="6543">
                  <c:v>557500</c:v>
                </c:pt>
                <c:pt idx="6544">
                  <c:v>532500</c:v>
                </c:pt>
                <c:pt idx="6545" formatCode="0.00E+00">
                  <c:v>1350000</c:v>
                </c:pt>
                <c:pt idx="6546">
                  <c:v>750000</c:v>
                </c:pt>
                <c:pt idx="6547">
                  <c:v>530000</c:v>
                </c:pt>
                <c:pt idx="6548">
                  <c:v>346100</c:v>
                </c:pt>
                <c:pt idx="6549">
                  <c:v>260000</c:v>
                </c:pt>
                <c:pt idx="6550">
                  <c:v>365000</c:v>
                </c:pt>
                <c:pt idx="6551">
                  <c:v>615000</c:v>
                </c:pt>
                <c:pt idx="6552">
                  <c:v>318400</c:v>
                </c:pt>
                <c:pt idx="6553">
                  <c:v>498500</c:v>
                </c:pt>
                <c:pt idx="6554">
                  <c:v>450000</c:v>
                </c:pt>
                <c:pt idx="6555">
                  <c:v>200000</c:v>
                </c:pt>
                <c:pt idx="6556">
                  <c:v>234000</c:v>
                </c:pt>
                <c:pt idx="6557">
                  <c:v>121800</c:v>
                </c:pt>
                <c:pt idx="6558">
                  <c:v>805000</c:v>
                </c:pt>
                <c:pt idx="6559">
                  <c:v>410000</c:v>
                </c:pt>
                <c:pt idx="6560">
                  <c:v>475000</c:v>
                </c:pt>
                <c:pt idx="6561" formatCode="0.00E+00">
                  <c:v>1337500</c:v>
                </c:pt>
                <c:pt idx="6562">
                  <c:v>269000</c:v>
                </c:pt>
                <c:pt idx="6563">
                  <c:v>573000</c:v>
                </c:pt>
                <c:pt idx="6564">
                  <c:v>330000</c:v>
                </c:pt>
                <c:pt idx="6565">
                  <c:v>252750</c:v>
                </c:pt>
                <c:pt idx="6566">
                  <c:v>745000</c:v>
                </c:pt>
                <c:pt idx="6567">
                  <c:v>280000</c:v>
                </c:pt>
                <c:pt idx="6568">
                  <c:v>535000</c:v>
                </c:pt>
                <c:pt idx="6569">
                  <c:v>580000</c:v>
                </c:pt>
                <c:pt idx="6570">
                  <c:v>301000</c:v>
                </c:pt>
                <c:pt idx="6571">
                  <c:v>600000</c:v>
                </c:pt>
                <c:pt idx="6572">
                  <c:v>538900</c:v>
                </c:pt>
                <c:pt idx="6573">
                  <c:v>366000</c:v>
                </c:pt>
                <c:pt idx="6574">
                  <c:v>303000</c:v>
                </c:pt>
                <c:pt idx="6575">
                  <c:v>432000</c:v>
                </c:pt>
                <c:pt idx="6576">
                  <c:v>300000</c:v>
                </c:pt>
                <c:pt idx="6577">
                  <c:v>908800</c:v>
                </c:pt>
                <c:pt idx="6578">
                  <c:v>500000</c:v>
                </c:pt>
                <c:pt idx="6579">
                  <c:v>254000</c:v>
                </c:pt>
                <c:pt idx="6580">
                  <c:v>470000</c:v>
                </c:pt>
                <c:pt idx="6581">
                  <c:v>480000</c:v>
                </c:pt>
                <c:pt idx="6582">
                  <c:v>536000</c:v>
                </c:pt>
                <c:pt idx="6583" formatCode="0.00E+00">
                  <c:v>1349000</c:v>
                </c:pt>
                <c:pt idx="6584">
                  <c:v>550000</c:v>
                </c:pt>
                <c:pt idx="6585">
                  <c:v>260000</c:v>
                </c:pt>
                <c:pt idx="6586">
                  <c:v>284900</c:v>
                </c:pt>
                <c:pt idx="6587">
                  <c:v>740000</c:v>
                </c:pt>
                <c:pt idx="6588">
                  <c:v>425000</c:v>
                </c:pt>
                <c:pt idx="6589">
                  <c:v>230000</c:v>
                </c:pt>
                <c:pt idx="6590">
                  <c:v>675000</c:v>
                </c:pt>
                <c:pt idx="6591">
                  <c:v>267500</c:v>
                </c:pt>
                <c:pt idx="6592">
                  <c:v>814000</c:v>
                </c:pt>
                <c:pt idx="6593" formatCode="0.00E+00">
                  <c:v>1250000</c:v>
                </c:pt>
                <c:pt idx="6594">
                  <c:v>460000</c:v>
                </c:pt>
                <c:pt idx="6595">
                  <c:v>445000</c:v>
                </c:pt>
                <c:pt idx="6596">
                  <c:v>715000</c:v>
                </c:pt>
                <c:pt idx="6597">
                  <c:v>425000</c:v>
                </c:pt>
                <c:pt idx="6598">
                  <c:v>370000</c:v>
                </c:pt>
                <c:pt idx="6599">
                  <c:v>302000</c:v>
                </c:pt>
                <c:pt idx="6600">
                  <c:v>453000</c:v>
                </c:pt>
                <c:pt idx="6601">
                  <c:v>290000</c:v>
                </c:pt>
                <c:pt idx="6602" formatCode="0.00E+00">
                  <c:v>1035000</c:v>
                </c:pt>
                <c:pt idx="6603">
                  <c:v>925000</c:v>
                </c:pt>
                <c:pt idx="6604">
                  <c:v>600000</c:v>
                </c:pt>
                <c:pt idx="6605">
                  <c:v>354000</c:v>
                </c:pt>
                <c:pt idx="6606">
                  <c:v>204950</c:v>
                </c:pt>
                <c:pt idx="6607">
                  <c:v>675000</c:v>
                </c:pt>
                <c:pt idx="6608">
                  <c:v>995000</c:v>
                </c:pt>
                <c:pt idx="6609">
                  <c:v>800000</c:v>
                </c:pt>
                <c:pt idx="6610">
                  <c:v>472500</c:v>
                </c:pt>
                <c:pt idx="6611">
                  <c:v>549950</c:v>
                </c:pt>
                <c:pt idx="6612">
                  <c:v>575575</c:v>
                </c:pt>
                <c:pt idx="6613">
                  <c:v>545000</c:v>
                </c:pt>
                <c:pt idx="6614">
                  <c:v>340000</c:v>
                </c:pt>
                <c:pt idx="6615">
                  <c:v>225000</c:v>
                </c:pt>
                <c:pt idx="6616">
                  <c:v>299950</c:v>
                </c:pt>
                <c:pt idx="6617">
                  <c:v>829900</c:v>
                </c:pt>
                <c:pt idx="6618">
                  <c:v>340000</c:v>
                </c:pt>
                <c:pt idx="6619">
                  <c:v>515000</c:v>
                </c:pt>
                <c:pt idx="6620">
                  <c:v>601000</c:v>
                </c:pt>
                <c:pt idx="6621">
                  <c:v>470000</c:v>
                </c:pt>
                <c:pt idx="6622">
                  <c:v>371500</c:v>
                </c:pt>
                <c:pt idx="6623">
                  <c:v>550000</c:v>
                </c:pt>
                <c:pt idx="6624">
                  <c:v>242550</c:v>
                </c:pt>
                <c:pt idx="6625">
                  <c:v>367500</c:v>
                </c:pt>
                <c:pt idx="6626">
                  <c:v>359000</c:v>
                </c:pt>
                <c:pt idx="6627">
                  <c:v>204900</c:v>
                </c:pt>
                <c:pt idx="6628">
                  <c:v>850000</c:v>
                </c:pt>
                <c:pt idx="6629">
                  <c:v>187000</c:v>
                </c:pt>
                <c:pt idx="6630">
                  <c:v>326000</c:v>
                </c:pt>
                <c:pt idx="6631">
                  <c:v>340000</c:v>
                </c:pt>
                <c:pt idx="6632">
                  <c:v>330000</c:v>
                </c:pt>
                <c:pt idx="6633">
                  <c:v>782000</c:v>
                </c:pt>
                <c:pt idx="6634">
                  <c:v>612000</c:v>
                </c:pt>
                <c:pt idx="6635">
                  <c:v>400000</c:v>
                </c:pt>
                <c:pt idx="6636">
                  <c:v>941500</c:v>
                </c:pt>
                <c:pt idx="6637">
                  <c:v>313000</c:v>
                </c:pt>
                <c:pt idx="6638">
                  <c:v>735000</c:v>
                </c:pt>
                <c:pt idx="6639">
                  <c:v>471000</c:v>
                </c:pt>
                <c:pt idx="6640">
                  <c:v>350000</c:v>
                </c:pt>
                <c:pt idx="6641">
                  <c:v>530000</c:v>
                </c:pt>
                <c:pt idx="6642">
                  <c:v>415000</c:v>
                </c:pt>
                <c:pt idx="6643">
                  <c:v>639500</c:v>
                </c:pt>
                <c:pt idx="6644">
                  <c:v>580379</c:v>
                </c:pt>
                <c:pt idx="6645">
                  <c:v>378000</c:v>
                </c:pt>
                <c:pt idx="6646">
                  <c:v>265000</c:v>
                </c:pt>
                <c:pt idx="6647">
                  <c:v>212000</c:v>
                </c:pt>
                <c:pt idx="6648">
                  <c:v>400000</c:v>
                </c:pt>
                <c:pt idx="6649">
                  <c:v>750000</c:v>
                </c:pt>
                <c:pt idx="6650">
                  <c:v>384900</c:v>
                </c:pt>
                <c:pt idx="6651">
                  <c:v>176000</c:v>
                </c:pt>
                <c:pt idx="6652">
                  <c:v>350000</c:v>
                </c:pt>
                <c:pt idx="6653">
                  <c:v>168000</c:v>
                </c:pt>
                <c:pt idx="6654">
                  <c:v>358000</c:v>
                </c:pt>
                <c:pt idx="6655">
                  <c:v>580000</c:v>
                </c:pt>
                <c:pt idx="6656">
                  <c:v>442500</c:v>
                </c:pt>
                <c:pt idx="6657">
                  <c:v>515000</c:v>
                </c:pt>
                <c:pt idx="6658">
                  <c:v>554000</c:v>
                </c:pt>
                <c:pt idx="6659">
                  <c:v>659000</c:v>
                </c:pt>
                <c:pt idx="6660">
                  <c:v>414999</c:v>
                </c:pt>
                <c:pt idx="6661">
                  <c:v>275000</c:v>
                </c:pt>
                <c:pt idx="6662">
                  <c:v>193000</c:v>
                </c:pt>
                <c:pt idx="6663">
                  <c:v>525000</c:v>
                </c:pt>
                <c:pt idx="6664">
                  <c:v>424000</c:v>
                </c:pt>
                <c:pt idx="6665">
                  <c:v>455000</c:v>
                </c:pt>
                <c:pt idx="6666">
                  <c:v>463000</c:v>
                </c:pt>
                <c:pt idx="6667" formatCode="0.00E+00">
                  <c:v>1100000</c:v>
                </c:pt>
                <c:pt idx="6668">
                  <c:v>523000</c:v>
                </c:pt>
                <c:pt idx="6669">
                  <c:v>615000</c:v>
                </c:pt>
                <c:pt idx="6670" formatCode="0.00E+00">
                  <c:v>1515000</c:v>
                </c:pt>
                <c:pt idx="6671">
                  <c:v>870000</c:v>
                </c:pt>
                <c:pt idx="6672">
                  <c:v>710000</c:v>
                </c:pt>
                <c:pt idx="6673">
                  <c:v>215000</c:v>
                </c:pt>
                <c:pt idx="6674">
                  <c:v>590000</c:v>
                </c:pt>
                <c:pt idx="6675">
                  <c:v>323000</c:v>
                </c:pt>
                <c:pt idx="6676">
                  <c:v>279000</c:v>
                </c:pt>
                <c:pt idx="6677">
                  <c:v>535100</c:v>
                </c:pt>
                <c:pt idx="6678">
                  <c:v>830000</c:v>
                </c:pt>
                <c:pt idx="6679">
                  <c:v>815000</c:v>
                </c:pt>
                <c:pt idx="6680">
                  <c:v>535900</c:v>
                </c:pt>
                <c:pt idx="6681">
                  <c:v>230000</c:v>
                </c:pt>
                <c:pt idx="6682">
                  <c:v>325500</c:v>
                </c:pt>
                <c:pt idx="6683">
                  <c:v>359000</c:v>
                </c:pt>
                <c:pt idx="6684">
                  <c:v>505000</c:v>
                </c:pt>
                <c:pt idx="6685">
                  <c:v>253905</c:v>
                </c:pt>
                <c:pt idx="6686">
                  <c:v>369950</c:v>
                </c:pt>
                <c:pt idx="6687">
                  <c:v>350000</c:v>
                </c:pt>
                <c:pt idx="6688">
                  <c:v>650000</c:v>
                </c:pt>
                <c:pt idx="6689">
                  <c:v>295000</c:v>
                </c:pt>
                <c:pt idx="6690">
                  <c:v>620000</c:v>
                </c:pt>
                <c:pt idx="6691" formatCode="0.00E+00">
                  <c:v>1998000</c:v>
                </c:pt>
                <c:pt idx="6692">
                  <c:v>246000</c:v>
                </c:pt>
                <c:pt idx="6693">
                  <c:v>430000</c:v>
                </c:pt>
                <c:pt idx="6694">
                  <c:v>509990</c:v>
                </c:pt>
                <c:pt idx="6695">
                  <c:v>490000</c:v>
                </c:pt>
                <c:pt idx="6696">
                  <c:v>385000</c:v>
                </c:pt>
                <c:pt idx="6697">
                  <c:v>769000</c:v>
                </c:pt>
                <c:pt idx="6698">
                  <c:v>185000</c:v>
                </c:pt>
                <c:pt idx="6699">
                  <c:v>303500</c:v>
                </c:pt>
                <c:pt idx="6700">
                  <c:v>468000</c:v>
                </c:pt>
                <c:pt idx="6701">
                  <c:v>449950</c:v>
                </c:pt>
                <c:pt idx="6702">
                  <c:v>235000</c:v>
                </c:pt>
                <c:pt idx="6703">
                  <c:v>520000</c:v>
                </c:pt>
                <c:pt idx="6704">
                  <c:v>203000</c:v>
                </c:pt>
                <c:pt idx="6705">
                  <c:v>657000</c:v>
                </c:pt>
                <c:pt idx="6706">
                  <c:v>275000</c:v>
                </c:pt>
                <c:pt idx="6707">
                  <c:v>540000</c:v>
                </c:pt>
                <c:pt idx="6708">
                  <c:v>455000</c:v>
                </c:pt>
                <c:pt idx="6709">
                  <c:v>458500</c:v>
                </c:pt>
                <c:pt idx="6710">
                  <c:v>549900</c:v>
                </c:pt>
                <c:pt idx="6711">
                  <c:v>750000</c:v>
                </c:pt>
                <c:pt idx="6712">
                  <c:v>235000</c:v>
                </c:pt>
                <c:pt idx="6713">
                  <c:v>286000</c:v>
                </c:pt>
                <c:pt idx="6714" formatCode="0.00E+00">
                  <c:v>2650000</c:v>
                </c:pt>
                <c:pt idx="6715">
                  <c:v>602000</c:v>
                </c:pt>
                <c:pt idx="6716">
                  <c:v>640000</c:v>
                </c:pt>
                <c:pt idx="6717">
                  <c:v>267000</c:v>
                </c:pt>
                <c:pt idx="6718">
                  <c:v>712000</c:v>
                </c:pt>
                <c:pt idx="6719">
                  <c:v>244500</c:v>
                </c:pt>
                <c:pt idx="6720">
                  <c:v>301000</c:v>
                </c:pt>
                <c:pt idx="6721">
                  <c:v>990000</c:v>
                </c:pt>
                <c:pt idx="6722">
                  <c:v>739999</c:v>
                </c:pt>
                <c:pt idx="6723">
                  <c:v>480000</c:v>
                </c:pt>
                <c:pt idx="6724">
                  <c:v>305000</c:v>
                </c:pt>
                <c:pt idx="6725">
                  <c:v>703300</c:v>
                </c:pt>
                <c:pt idx="6726">
                  <c:v>265000</c:v>
                </c:pt>
                <c:pt idx="6727">
                  <c:v>600000</c:v>
                </c:pt>
                <c:pt idx="6728">
                  <c:v>253000</c:v>
                </c:pt>
                <c:pt idx="6729">
                  <c:v>617950</c:v>
                </c:pt>
                <c:pt idx="6730">
                  <c:v>385000</c:v>
                </c:pt>
                <c:pt idx="6731">
                  <c:v>319000</c:v>
                </c:pt>
                <c:pt idx="6732">
                  <c:v>696000</c:v>
                </c:pt>
                <c:pt idx="6733">
                  <c:v>345000</c:v>
                </c:pt>
                <c:pt idx="6734">
                  <c:v>380000</c:v>
                </c:pt>
                <c:pt idx="6735">
                  <c:v>647500</c:v>
                </c:pt>
                <c:pt idx="6736">
                  <c:v>725000</c:v>
                </c:pt>
                <c:pt idx="6737">
                  <c:v>269950</c:v>
                </c:pt>
                <c:pt idx="6738">
                  <c:v>875000</c:v>
                </c:pt>
                <c:pt idx="6739">
                  <c:v>299950</c:v>
                </c:pt>
                <c:pt idx="6740" formatCode="0.00E+00">
                  <c:v>1875000</c:v>
                </c:pt>
                <c:pt idx="6741">
                  <c:v>430000</c:v>
                </c:pt>
                <c:pt idx="6742">
                  <c:v>495000</c:v>
                </c:pt>
                <c:pt idx="6743">
                  <c:v>275000</c:v>
                </c:pt>
                <c:pt idx="6744">
                  <c:v>333000</c:v>
                </c:pt>
                <c:pt idx="6745">
                  <c:v>247000</c:v>
                </c:pt>
                <c:pt idx="6746">
                  <c:v>204555</c:v>
                </c:pt>
                <c:pt idx="6747">
                  <c:v>432000</c:v>
                </c:pt>
                <c:pt idx="6748">
                  <c:v>175000</c:v>
                </c:pt>
                <c:pt idx="6749">
                  <c:v>556300</c:v>
                </c:pt>
                <c:pt idx="6750">
                  <c:v>286000</c:v>
                </c:pt>
                <c:pt idx="6751">
                  <c:v>320000</c:v>
                </c:pt>
                <c:pt idx="6752">
                  <c:v>815000</c:v>
                </c:pt>
                <c:pt idx="6753">
                  <c:v>385000</c:v>
                </c:pt>
                <c:pt idx="6754" formatCode="0.00E+00">
                  <c:v>1039000</c:v>
                </c:pt>
                <c:pt idx="6755">
                  <c:v>350000</c:v>
                </c:pt>
                <c:pt idx="6756">
                  <c:v>277000</c:v>
                </c:pt>
                <c:pt idx="6757">
                  <c:v>415000</c:v>
                </c:pt>
                <c:pt idx="6758">
                  <c:v>295000</c:v>
                </c:pt>
                <c:pt idx="6759">
                  <c:v>969000</c:v>
                </c:pt>
                <c:pt idx="6760">
                  <c:v>339888</c:v>
                </c:pt>
                <c:pt idx="6761">
                  <c:v>269950</c:v>
                </c:pt>
                <c:pt idx="6762" formatCode="0.00E+00">
                  <c:v>1185000</c:v>
                </c:pt>
                <c:pt idx="6763">
                  <c:v>780000</c:v>
                </c:pt>
                <c:pt idx="6764">
                  <c:v>198000</c:v>
                </c:pt>
                <c:pt idx="6765">
                  <c:v>350000</c:v>
                </c:pt>
                <c:pt idx="6766">
                  <c:v>350000</c:v>
                </c:pt>
                <c:pt idx="6767">
                  <c:v>319000</c:v>
                </c:pt>
                <c:pt idx="6768">
                  <c:v>311000</c:v>
                </c:pt>
                <c:pt idx="6769">
                  <c:v>394000</c:v>
                </c:pt>
                <c:pt idx="6770" formatCode="0.00E+00">
                  <c:v>1335000</c:v>
                </c:pt>
                <c:pt idx="6771" formatCode="0.00E+00">
                  <c:v>2700000</c:v>
                </c:pt>
                <c:pt idx="6772">
                  <c:v>396000</c:v>
                </c:pt>
                <c:pt idx="6773">
                  <c:v>809000</c:v>
                </c:pt>
                <c:pt idx="6774">
                  <c:v>480000</c:v>
                </c:pt>
                <c:pt idx="6775">
                  <c:v>535000</c:v>
                </c:pt>
                <c:pt idx="6776">
                  <c:v>425000</c:v>
                </c:pt>
                <c:pt idx="6777">
                  <c:v>408000</c:v>
                </c:pt>
                <c:pt idx="6778" formatCode="0.00E+00">
                  <c:v>1255000</c:v>
                </c:pt>
                <c:pt idx="6779">
                  <c:v>310000</c:v>
                </c:pt>
                <c:pt idx="6780">
                  <c:v>292000</c:v>
                </c:pt>
                <c:pt idx="6781">
                  <c:v>217000</c:v>
                </c:pt>
                <c:pt idx="6782">
                  <c:v>398500</c:v>
                </c:pt>
                <c:pt idx="6783" formatCode="0.00E+00">
                  <c:v>2250000</c:v>
                </c:pt>
                <c:pt idx="6784">
                  <c:v>700000</c:v>
                </c:pt>
                <c:pt idx="6785">
                  <c:v>585000</c:v>
                </c:pt>
                <c:pt idx="6786">
                  <c:v>399950</c:v>
                </c:pt>
                <c:pt idx="6787">
                  <c:v>235000</c:v>
                </c:pt>
                <c:pt idx="6788">
                  <c:v>212000</c:v>
                </c:pt>
                <c:pt idx="6789">
                  <c:v>310000</c:v>
                </c:pt>
                <c:pt idx="6790">
                  <c:v>539000</c:v>
                </c:pt>
                <c:pt idx="6791">
                  <c:v>390000</c:v>
                </c:pt>
                <c:pt idx="6792">
                  <c:v>560000</c:v>
                </c:pt>
                <c:pt idx="6793">
                  <c:v>800000</c:v>
                </c:pt>
                <c:pt idx="6794" formatCode="0.00E+00">
                  <c:v>1900000</c:v>
                </c:pt>
                <c:pt idx="6795">
                  <c:v>472000</c:v>
                </c:pt>
                <c:pt idx="6796">
                  <c:v>502550</c:v>
                </c:pt>
                <c:pt idx="6797">
                  <c:v>830000</c:v>
                </c:pt>
                <c:pt idx="6798">
                  <c:v>224950</c:v>
                </c:pt>
                <c:pt idx="6799">
                  <c:v>375000</c:v>
                </c:pt>
                <c:pt idx="6800">
                  <c:v>645000</c:v>
                </c:pt>
                <c:pt idx="6801">
                  <c:v>599000</c:v>
                </c:pt>
                <c:pt idx="6802">
                  <c:v>515000</c:v>
                </c:pt>
                <c:pt idx="6803">
                  <c:v>135000</c:v>
                </c:pt>
                <c:pt idx="6804">
                  <c:v>485000</c:v>
                </c:pt>
                <c:pt idx="6805">
                  <c:v>890000</c:v>
                </c:pt>
                <c:pt idx="6806">
                  <c:v>215000</c:v>
                </c:pt>
                <c:pt idx="6807">
                  <c:v>299500</c:v>
                </c:pt>
                <c:pt idx="6808">
                  <c:v>800000</c:v>
                </c:pt>
                <c:pt idx="6809">
                  <c:v>275000</c:v>
                </c:pt>
                <c:pt idx="6810">
                  <c:v>256400</c:v>
                </c:pt>
                <c:pt idx="6811">
                  <c:v>310000</c:v>
                </c:pt>
                <c:pt idx="6812">
                  <c:v>385000</c:v>
                </c:pt>
                <c:pt idx="6813">
                  <c:v>203000</c:v>
                </c:pt>
                <c:pt idx="6814">
                  <c:v>285000</c:v>
                </c:pt>
                <c:pt idx="6815">
                  <c:v>473975</c:v>
                </c:pt>
                <c:pt idx="6816">
                  <c:v>320000</c:v>
                </c:pt>
                <c:pt idx="6817">
                  <c:v>599000</c:v>
                </c:pt>
                <c:pt idx="6818">
                  <c:v>580000</c:v>
                </c:pt>
                <c:pt idx="6819">
                  <c:v>269500</c:v>
                </c:pt>
                <c:pt idx="6820">
                  <c:v>274000</c:v>
                </c:pt>
                <c:pt idx="6821">
                  <c:v>347000</c:v>
                </c:pt>
                <c:pt idx="6822">
                  <c:v>270000</c:v>
                </c:pt>
                <c:pt idx="6823" formatCode="0.00E+00">
                  <c:v>1430000</c:v>
                </c:pt>
                <c:pt idx="6824">
                  <c:v>220000</c:v>
                </c:pt>
                <c:pt idx="6825">
                  <c:v>243000</c:v>
                </c:pt>
                <c:pt idx="6826">
                  <c:v>457500</c:v>
                </c:pt>
                <c:pt idx="6827">
                  <c:v>340000</c:v>
                </c:pt>
                <c:pt idx="6828">
                  <c:v>657500</c:v>
                </c:pt>
                <c:pt idx="6829">
                  <c:v>332500</c:v>
                </c:pt>
                <c:pt idx="6830">
                  <c:v>340000</c:v>
                </c:pt>
                <c:pt idx="6831">
                  <c:v>350000</c:v>
                </c:pt>
                <c:pt idx="6832">
                  <c:v>428000</c:v>
                </c:pt>
                <c:pt idx="6833">
                  <c:v>515055</c:v>
                </c:pt>
                <c:pt idx="6834">
                  <c:v>450000</c:v>
                </c:pt>
                <c:pt idx="6835">
                  <c:v>190000</c:v>
                </c:pt>
                <c:pt idx="6836" formatCode="0.00E+00">
                  <c:v>1000000</c:v>
                </c:pt>
                <c:pt idx="6837">
                  <c:v>299000</c:v>
                </c:pt>
                <c:pt idx="6838">
                  <c:v>508000</c:v>
                </c:pt>
                <c:pt idx="6839">
                  <c:v>294000</c:v>
                </c:pt>
                <c:pt idx="6840">
                  <c:v>320000</c:v>
                </c:pt>
                <c:pt idx="6841">
                  <c:v>641000</c:v>
                </c:pt>
                <c:pt idx="6842">
                  <c:v>675000</c:v>
                </c:pt>
                <c:pt idx="6843">
                  <c:v>255000</c:v>
                </c:pt>
                <c:pt idx="6844">
                  <c:v>286651</c:v>
                </c:pt>
                <c:pt idx="6845">
                  <c:v>607500</c:v>
                </c:pt>
                <c:pt idx="6846">
                  <c:v>765000</c:v>
                </c:pt>
                <c:pt idx="6847">
                  <c:v>334950</c:v>
                </c:pt>
                <c:pt idx="6848">
                  <c:v>426000</c:v>
                </c:pt>
                <c:pt idx="6849">
                  <c:v>775000</c:v>
                </c:pt>
                <c:pt idx="6850">
                  <c:v>343000</c:v>
                </c:pt>
                <c:pt idx="6851">
                  <c:v>470101</c:v>
                </c:pt>
                <c:pt idx="6852">
                  <c:v>195000</c:v>
                </c:pt>
                <c:pt idx="6853">
                  <c:v>772500</c:v>
                </c:pt>
                <c:pt idx="6854">
                  <c:v>450000</c:v>
                </c:pt>
                <c:pt idx="6855" formatCode="0.00E+00">
                  <c:v>1437500</c:v>
                </c:pt>
                <c:pt idx="6856">
                  <c:v>525000</c:v>
                </c:pt>
                <c:pt idx="6857">
                  <c:v>280000</c:v>
                </c:pt>
                <c:pt idx="6858">
                  <c:v>270000</c:v>
                </c:pt>
                <c:pt idx="6859">
                  <c:v>406100</c:v>
                </c:pt>
                <c:pt idx="6860">
                  <c:v>332544</c:v>
                </c:pt>
                <c:pt idx="6861">
                  <c:v>110000</c:v>
                </c:pt>
                <c:pt idx="6862">
                  <c:v>685000</c:v>
                </c:pt>
                <c:pt idx="6863">
                  <c:v>461000</c:v>
                </c:pt>
                <c:pt idx="6864">
                  <c:v>615000</c:v>
                </c:pt>
                <c:pt idx="6865">
                  <c:v>550000</c:v>
                </c:pt>
                <c:pt idx="6866" formatCode="0.00E+00">
                  <c:v>1060000</c:v>
                </c:pt>
                <c:pt idx="6867">
                  <c:v>685000</c:v>
                </c:pt>
                <c:pt idx="6868" formatCode="0.00E+00">
                  <c:v>1555000</c:v>
                </c:pt>
                <c:pt idx="6869">
                  <c:v>312000</c:v>
                </c:pt>
                <c:pt idx="6870">
                  <c:v>507500</c:v>
                </c:pt>
                <c:pt idx="6871">
                  <c:v>217000</c:v>
                </c:pt>
                <c:pt idx="6872">
                  <c:v>439000</c:v>
                </c:pt>
                <c:pt idx="6873">
                  <c:v>620000</c:v>
                </c:pt>
                <c:pt idx="6874">
                  <c:v>915000</c:v>
                </c:pt>
                <c:pt idx="6875">
                  <c:v>425000</c:v>
                </c:pt>
                <c:pt idx="6876">
                  <c:v>435000</c:v>
                </c:pt>
                <c:pt idx="6877">
                  <c:v>305000</c:v>
                </c:pt>
                <c:pt idx="6878">
                  <c:v>276000</c:v>
                </c:pt>
                <c:pt idx="6879">
                  <c:v>327500</c:v>
                </c:pt>
                <c:pt idx="6880">
                  <c:v>810000</c:v>
                </c:pt>
                <c:pt idx="6881">
                  <c:v>715000</c:v>
                </c:pt>
                <c:pt idx="6882">
                  <c:v>272000</c:v>
                </c:pt>
                <c:pt idx="6883">
                  <c:v>266000</c:v>
                </c:pt>
                <c:pt idx="6884">
                  <c:v>543000</c:v>
                </c:pt>
                <c:pt idx="6885">
                  <c:v>400000</c:v>
                </c:pt>
                <c:pt idx="6886">
                  <c:v>509500</c:v>
                </c:pt>
                <c:pt idx="6887">
                  <c:v>495000</c:v>
                </c:pt>
                <c:pt idx="6888">
                  <c:v>424950</c:v>
                </c:pt>
                <c:pt idx="6889">
                  <c:v>230000</c:v>
                </c:pt>
                <c:pt idx="6890">
                  <c:v>235000</c:v>
                </c:pt>
                <c:pt idx="6891">
                  <c:v>763000</c:v>
                </c:pt>
                <c:pt idx="6892">
                  <c:v>350000</c:v>
                </c:pt>
                <c:pt idx="6893">
                  <c:v>900000</c:v>
                </c:pt>
                <c:pt idx="6894">
                  <c:v>250000</c:v>
                </c:pt>
                <c:pt idx="6895">
                  <c:v>225000</c:v>
                </c:pt>
                <c:pt idx="6896">
                  <c:v>255000</c:v>
                </c:pt>
                <c:pt idx="6897">
                  <c:v>161700</c:v>
                </c:pt>
                <c:pt idx="6898">
                  <c:v>336000</c:v>
                </c:pt>
                <c:pt idx="6899">
                  <c:v>410500</c:v>
                </c:pt>
                <c:pt idx="6900">
                  <c:v>502700</c:v>
                </c:pt>
                <c:pt idx="6901">
                  <c:v>505000</c:v>
                </c:pt>
                <c:pt idx="6902">
                  <c:v>250000</c:v>
                </c:pt>
                <c:pt idx="6903">
                  <c:v>570000</c:v>
                </c:pt>
                <c:pt idx="6904">
                  <c:v>349900</c:v>
                </c:pt>
                <c:pt idx="6905">
                  <c:v>465000</c:v>
                </c:pt>
                <c:pt idx="6906">
                  <c:v>625000</c:v>
                </c:pt>
                <c:pt idx="6907">
                  <c:v>655000</c:v>
                </c:pt>
                <c:pt idx="6908">
                  <c:v>469000</c:v>
                </c:pt>
                <c:pt idx="6909">
                  <c:v>355000</c:v>
                </c:pt>
                <c:pt idx="6910">
                  <c:v>596000</c:v>
                </c:pt>
                <c:pt idx="6911">
                  <c:v>790000</c:v>
                </c:pt>
                <c:pt idx="6912">
                  <c:v>885000</c:v>
                </c:pt>
                <c:pt idx="6913" formatCode="0.00E+00">
                  <c:v>1030000</c:v>
                </c:pt>
                <c:pt idx="6914">
                  <c:v>710000</c:v>
                </c:pt>
                <c:pt idx="6915">
                  <c:v>428040</c:v>
                </c:pt>
                <c:pt idx="6916" formatCode="0.00E+00">
                  <c:v>1370000</c:v>
                </c:pt>
                <c:pt idx="6917">
                  <c:v>546000</c:v>
                </c:pt>
                <c:pt idx="6918">
                  <c:v>540000</c:v>
                </c:pt>
                <c:pt idx="6919">
                  <c:v>435000</c:v>
                </c:pt>
                <c:pt idx="6920">
                  <c:v>540000</c:v>
                </c:pt>
                <c:pt idx="6921">
                  <c:v>284000</c:v>
                </c:pt>
                <c:pt idx="6922">
                  <c:v>208000</c:v>
                </c:pt>
                <c:pt idx="6923">
                  <c:v>315000</c:v>
                </c:pt>
                <c:pt idx="6924">
                  <c:v>417500</c:v>
                </c:pt>
                <c:pt idx="6925">
                  <c:v>345000</c:v>
                </c:pt>
                <c:pt idx="6926">
                  <c:v>375000</c:v>
                </c:pt>
                <c:pt idx="6927">
                  <c:v>389800</c:v>
                </c:pt>
                <c:pt idx="6928">
                  <c:v>475000</c:v>
                </c:pt>
                <c:pt idx="6929">
                  <c:v>569000</c:v>
                </c:pt>
                <c:pt idx="6930">
                  <c:v>985000</c:v>
                </c:pt>
                <c:pt idx="6931">
                  <c:v>532000</c:v>
                </c:pt>
                <c:pt idx="6932">
                  <c:v>280000</c:v>
                </c:pt>
                <c:pt idx="6933">
                  <c:v>435000</c:v>
                </c:pt>
                <c:pt idx="6934">
                  <c:v>223000</c:v>
                </c:pt>
                <c:pt idx="6935">
                  <c:v>390000</c:v>
                </c:pt>
                <c:pt idx="6936">
                  <c:v>315000</c:v>
                </c:pt>
                <c:pt idx="6937">
                  <c:v>612000</c:v>
                </c:pt>
                <c:pt idx="6938">
                  <c:v>591000</c:v>
                </c:pt>
                <c:pt idx="6939">
                  <c:v>800000</c:v>
                </c:pt>
                <c:pt idx="6940">
                  <c:v>225000</c:v>
                </c:pt>
                <c:pt idx="6941">
                  <c:v>589900</c:v>
                </c:pt>
                <c:pt idx="6942">
                  <c:v>565000</c:v>
                </c:pt>
                <c:pt idx="6943">
                  <c:v>650000</c:v>
                </c:pt>
                <c:pt idx="6944">
                  <c:v>499000</c:v>
                </c:pt>
                <c:pt idx="6945">
                  <c:v>280000</c:v>
                </c:pt>
                <c:pt idx="6946">
                  <c:v>649950</c:v>
                </c:pt>
                <c:pt idx="6947">
                  <c:v>420000</c:v>
                </c:pt>
                <c:pt idx="6948">
                  <c:v>319990</c:v>
                </c:pt>
                <c:pt idx="6949">
                  <c:v>265000</c:v>
                </c:pt>
                <c:pt idx="6950">
                  <c:v>482000</c:v>
                </c:pt>
                <c:pt idx="6951">
                  <c:v>452000</c:v>
                </c:pt>
                <c:pt idx="6952" formatCode="0.00E+00">
                  <c:v>1488000</c:v>
                </c:pt>
                <c:pt idx="6953">
                  <c:v>375000</c:v>
                </c:pt>
                <c:pt idx="6954">
                  <c:v>588000</c:v>
                </c:pt>
                <c:pt idx="6955">
                  <c:v>635000</c:v>
                </c:pt>
                <c:pt idx="6956">
                  <c:v>280500</c:v>
                </c:pt>
                <c:pt idx="6957">
                  <c:v>210500</c:v>
                </c:pt>
                <c:pt idx="6958">
                  <c:v>196500</c:v>
                </c:pt>
                <c:pt idx="6959" formatCode="0.00E+00">
                  <c:v>1395000</c:v>
                </c:pt>
                <c:pt idx="6960">
                  <c:v>475000</c:v>
                </c:pt>
                <c:pt idx="6961">
                  <c:v>550000</c:v>
                </c:pt>
                <c:pt idx="6962" formatCode="0.00E+00">
                  <c:v>1580000</c:v>
                </c:pt>
                <c:pt idx="6963">
                  <c:v>240000</c:v>
                </c:pt>
                <c:pt idx="6964">
                  <c:v>272000</c:v>
                </c:pt>
                <c:pt idx="6965">
                  <c:v>408506</c:v>
                </c:pt>
                <c:pt idx="6966">
                  <c:v>640000</c:v>
                </c:pt>
                <c:pt idx="6967">
                  <c:v>316000</c:v>
                </c:pt>
                <c:pt idx="6968">
                  <c:v>299000</c:v>
                </c:pt>
                <c:pt idx="6969">
                  <c:v>447500</c:v>
                </c:pt>
                <c:pt idx="6970">
                  <c:v>736500</c:v>
                </c:pt>
                <c:pt idx="6971">
                  <c:v>665000</c:v>
                </c:pt>
                <c:pt idx="6972">
                  <c:v>707000</c:v>
                </c:pt>
                <c:pt idx="6973">
                  <c:v>215000</c:v>
                </c:pt>
                <c:pt idx="6974">
                  <c:v>275000</c:v>
                </c:pt>
                <c:pt idx="6975">
                  <c:v>648000</c:v>
                </c:pt>
                <c:pt idx="6976">
                  <c:v>415000</c:v>
                </c:pt>
                <c:pt idx="6977">
                  <c:v>690000</c:v>
                </c:pt>
                <c:pt idx="6978">
                  <c:v>320000</c:v>
                </c:pt>
                <c:pt idx="6979">
                  <c:v>750000</c:v>
                </c:pt>
                <c:pt idx="6980">
                  <c:v>355000</c:v>
                </c:pt>
                <c:pt idx="6981">
                  <c:v>246000</c:v>
                </c:pt>
                <c:pt idx="6982" formatCode="0.00E+00">
                  <c:v>1155000</c:v>
                </c:pt>
                <c:pt idx="6983">
                  <c:v>744000</c:v>
                </c:pt>
                <c:pt idx="6984" formatCode="0.00E+00">
                  <c:v>1210000</c:v>
                </c:pt>
                <c:pt idx="6985">
                  <c:v>217000</c:v>
                </c:pt>
                <c:pt idx="6986">
                  <c:v>583000</c:v>
                </c:pt>
                <c:pt idx="6987">
                  <c:v>515000</c:v>
                </c:pt>
                <c:pt idx="6988">
                  <c:v>594000</c:v>
                </c:pt>
                <c:pt idx="6989">
                  <c:v>303100</c:v>
                </c:pt>
                <c:pt idx="6990">
                  <c:v>430000</c:v>
                </c:pt>
                <c:pt idx="6991">
                  <c:v>708000</c:v>
                </c:pt>
                <c:pt idx="6992">
                  <c:v>221000</c:v>
                </c:pt>
                <c:pt idx="6993">
                  <c:v>325000</c:v>
                </c:pt>
                <c:pt idx="6994" formatCode="0.00E+00">
                  <c:v>1295650</c:v>
                </c:pt>
                <c:pt idx="6995">
                  <c:v>385000</c:v>
                </c:pt>
                <c:pt idx="6996">
                  <c:v>359500</c:v>
                </c:pt>
                <c:pt idx="6997">
                  <c:v>433000</c:v>
                </c:pt>
                <c:pt idx="6998">
                  <c:v>525000</c:v>
                </c:pt>
                <c:pt idx="6999">
                  <c:v>356200</c:v>
                </c:pt>
                <c:pt idx="7000">
                  <c:v>595000</c:v>
                </c:pt>
                <c:pt idx="7001">
                  <c:v>560000</c:v>
                </c:pt>
                <c:pt idx="7002" formatCode="0.00E+00">
                  <c:v>2175000</c:v>
                </c:pt>
                <c:pt idx="7003">
                  <c:v>513000</c:v>
                </c:pt>
                <c:pt idx="7004">
                  <c:v>365000</c:v>
                </c:pt>
                <c:pt idx="7005">
                  <c:v>368000</c:v>
                </c:pt>
                <c:pt idx="7006">
                  <c:v>870000</c:v>
                </c:pt>
                <c:pt idx="7007">
                  <c:v>225000</c:v>
                </c:pt>
                <c:pt idx="7008" formatCode="0.00E+00">
                  <c:v>1387000</c:v>
                </c:pt>
                <c:pt idx="7009">
                  <c:v>177000</c:v>
                </c:pt>
                <c:pt idx="7010">
                  <c:v>465000</c:v>
                </c:pt>
                <c:pt idx="7011">
                  <c:v>750000</c:v>
                </c:pt>
                <c:pt idx="7012">
                  <c:v>149000</c:v>
                </c:pt>
                <c:pt idx="7013">
                  <c:v>605000</c:v>
                </c:pt>
                <c:pt idx="7014">
                  <c:v>725000</c:v>
                </c:pt>
                <c:pt idx="7015">
                  <c:v>413900</c:v>
                </c:pt>
                <c:pt idx="7016">
                  <c:v>199950</c:v>
                </c:pt>
                <c:pt idx="7017">
                  <c:v>400000</c:v>
                </c:pt>
                <c:pt idx="7018">
                  <c:v>870000</c:v>
                </c:pt>
                <c:pt idx="7019">
                  <c:v>292000</c:v>
                </c:pt>
                <c:pt idx="7020">
                  <c:v>225000</c:v>
                </c:pt>
                <c:pt idx="7021">
                  <c:v>466750</c:v>
                </c:pt>
                <c:pt idx="7022">
                  <c:v>330000</c:v>
                </c:pt>
                <c:pt idx="7023">
                  <c:v>770000</c:v>
                </c:pt>
                <c:pt idx="7024">
                  <c:v>802500</c:v>
                </c:pt>
                <c:pt idx="7025">
                  <c:v>378800</c:v>
                </c:pt>
                <c:pt idx="7026">
                  <c:v>795000</c:v>
                </c:pt>
                <c:pt idx="7027">
                  <c:v>460000</c:v>
                </c:pt>
                <c:pt idx="7028">
                  <c:v>567000</c:v>
                </c:pt>
                <c:pt idx="7029">
                  <c:v>209950</c:v>
                </c:pt>
                <c:pt idx="7030">
                  <c:v>415000</c:v>
                </c:pt>
                <c:pt idx="7031">
                  <c:v>424500</c:v>
                </c:pt>
                <c:pt idx="7032">
                  <c:v>261000</c:v>
                </c:pt>
                <c:pt idx="7033">
                  <c:v>365000</c:v>
                </c:pt>
                <c:pt idx="7034">
                  <c:v>631000</c:v>
                </c:pt>
                <c:pt idx="7035" formatCode="0.00E+00">
                  <c:v>3800000</c:v>
                </c:pt>
                <c:pt idx="7036">
                  <c:v>584000</c:v>
                </c:pt>
                <c:pt idx="7037">
                  <c:v>310000</c:v>
                </c:pt>
                <c:pt idx="7038">
                  <c:v>717000</c:v>
                </c:pt>
                <c:pt idx="7039">
                  <c:v>667000</c:v>
                </c:pt>
                <c:pt idx="7040">
                  <c:v>190000</c:v>
                </c:pt>
                <c:pt idx="7041">
                  <c:v>430000</c:v>
                </c:pt>
                <c:pt idx="7042">
                  <c:v>213000</c:v>
                </c:pt>
                <c:pt idx="7043">
                  <c:v>475000</c:v>
                </c:pt>
                <c:pt idx="7044">
                  <c:v>649000</c:v>
                </c:pt>
                <c:pt idx="7045">
                  <c:v>715000</c:v>
                </c:pt>
                <c:pt idx="7046">
                  <c:v>845000</c:v>
                </c:pt>
                <c:pt idx="7047">
                  <c:v>390000</c:v>
                </c:pt>
                <c:pt idx="7048">
                  <c:v>390000</c:v>
                </c:pt>
                <c:pt idx="7049">
                  <c:v>328000</c:v>
                </c:pt>
                <c:pt idx="7050">
                  <c:v>239999</c:v>
                </c:pt>
                <c:pt idx="7051">
                  <c:v>225000</c:v>
                </c:pt>
                <c:pt idx="7052">
                  <c:v>920000</c:v>
                </c:pt>
                <c:pt idx="7053">
                  <c:v>940000</c:v>
                </c:pt>
                <c:pt idx="7054">
                  <c:v>465000</c:v>
                </c:pt>
                <c:pt idx="7055">
                  <c:v>241000</c:v>
                </c:pt>
                <c:pt idx="7056">
                  <c:v>307550</c:v>
                </c:pt>
                <c:pt idx="7057">
                  <c:v>490000</c:v>
                </c:pt>
                <c:pt idx="7058">
                  <c:v>647000</c:v>
                </c:pt>
                <c:pt idx="7059">
                  <c:v>780000</c:v>
                </c:pt>
                <c:pt idx="7060">
                  <c:v>517500</c:v>
                </c:pt>
                <c:pt idx="7061">
                  <c:v>295000</c:v>
                </c:pt>
                <c:pt idx="7062">
                  <c:v>560000</c:v>
                </c:pt>
                <c:pt idx="7063">
                  <c:v>319450</c:v>
                </c:pt>
                <c:pt idx="7064" formatCode="0.00E+00">
                  <c:v>1500000</c:v>
                </c:pt>
                <c:pt idx="7065">
                  <c:v>340000</c:v>
                </c:pt>
                <c:pt idx="7066">
                  <c:v>249950</c:v>
                </c:pt>
                <c:pt idx="7067">
                  <c:v>499950</c:v>
                </c:pt>
                <c:pt idx="7068" formatCode="0.00E+00">
                  <c:v>1038000</c:v>
                </c:pt>
                <c:pt idx="7069">
                  <c:v>750000</c:v>
                </c:pt>
                <c:pt idx="7070">
                  <c:v>875000</c:v>
                </c:pt>
                <c:pt idx="7071">
                  <c:v>678000</c:v>
                </c:pt>
                <c:pt idx="7072">
                  <c:v>360000</c:v>
                </c:pt>
                <c:pt idx="7073">
                  <c:v>354900</c:v>
                </c:pt>
                <c:pt idx="7074">
                  <c:v>632000</c:v>
                </c:pt>
                <c:pt idx="7075">
                  <c:v>350000</c:v>
                </c:pt>
                <c:pt idx="7076">
                  <c:v>990000</c:v>
                </c:pt>
                <c:pt idx="7077" formatCode="0.00E+00">
                  <c:v>1650000</c:v>
                </c:pt>
                <c:pt idx="7078">
                  <c:v>481000</c:v>
                </c:pt>
                <c:pt idx="7079">
                  <c:v>485000</c:v>
                </c:pt>
                <c:pt idx="7080">
                  <c:v>477000</c:v>
                </c:pt>
                <c:pt idx="7081">
                  <c:v>560000</c:v>
                </c:pt>
                <c:pt idx="7082">
                  <c:v>600000</c:v>
                </c:pt>
                <c:pt idx="7083">
                  <c:v>622500</c:v>
                </c:pt>
                <c:pt idx="7084">
                  <c:v>410000</c:v>
                </c:pt>
                <c:pt idx="7085">
                  <c:v>318200</c:v>
                </c:pt>
                <c:pt idx="7086">
                  <c:v>289000</c:v>
                </c:pt>
                <c:pt idx="7087">
                  <c:v>263000</c:v>
                </c:pt>
                <c:pt idx="7088">
                  <c:v>240000</c:v>
                </c:pt>
                <c:pt idx="7089">
                  <c:v>281500</c:v>
                </c:pt>
                <c:pt idx="7090">
                  <c:v>587206</c:v>
                </c:pt>
                <c:pt idx="7091">
                  <c:v>482000</c:v>
                </c:pt>
                <c:pt idx="7092">
                  <c:v>485000</c:v>
                </c:pt>
                <c:pt idx="7093">
                  <c:v>309000</c:v>
                </c:pt>
                <c:pt idx="7094">
                  <c:v>221000</c:v>
                </c:pt>
                <c:pt idx="7095">
                  <c:v>700000</c:v>
                </c:pt>
                <c:pt idx="7096">
                  <c:v>411500</c:v>
                </c:pt>
                <c:pt idx="7097">
                  <c:v>285000</c:v>
                </c:pt>
                <c:pt idx="7098">
                  <c:v>395000</c:v>
                </c:pt>
                <c:pt idx="7099">
                  <c:v>237950</c:v>
                </c:pt>
                <c:pt idx="7100">
                  <c:v>680000</c:v>
                </c:pt>
                <c:pt idx="7101">
                  <c:v>199950</c:v>
                </c:pt>
                <c:pt idx="7102">
                  <c:v>765000</c:v>
                </c:pt>
                <c:pt idx="7103">
                  <c:v>515000</c:v>
                </c:pt>
                <c:pt idx="7104">
                  <c:v>470000</c:v>
                </c:pt>
                <c:pt idx="7105">
                  <c:v>330000</c:v>
                </c:pt>
                <c:pt idx="7106">
                  <c:v>284000</c:v>
                </c:pt>
                <c:pt idx="7107">
                  <c:v>295000</c:v>
                </c:pt>
                <c:pt idx="7108">
                  <c:v>555000</c:v>
                </c:pt>
                <c:pt idx="7109">
                  <c:v>350000</c:v>
                </c:pt>
                <c:pt idx="7110">
                  <c:v>240000</c:v>
                </c:pt>
                <c:pt idx="7111">
                  <c:v>419900</c:v>
                </c:pt>
                <c:pt idx="7112">
                  <c:v>528000</c:v>
                </c:pt>
                <c:pt idx="7113">
                  <c:v>481000</c:v>
                </c:pt>
                <c:pt idx="7114">
                  <c:v>304700</c:v>
                </c:pt>
                <c:pt idx="7115">
                  <c:v>715000</c:v>
                </c:pt>
                <c:pt idx="7116">
                  <c:v>738950</c:v>
                </c:pt>
                <c:pt idx="7117">
                  <c:v>215000</c:v>
                </c:pt>
                <c:pt idx="7118">
                  <c:v>300000</c:v>
                </c:pt>
                <c:pt idx="7119">
                  <c:v>346000</c:v>
                </c:pt>
                <c:pt idx="7120">
                  <c:v>473000</c:v>
                </c:pt>
                <c:pt idx="7121">
                  <c:v>500000</c:v>
                </c:pt>
                <c:pt idx="7122">
                  <c:v>750000</c:v>
                </c:pt>
                <c:pt idx="7123">
                  <c:v>519900</c:v>
                </c:pt>
                <c:pt idx="7124">
                  <c:v>378500</c:v>
                </c:pt>
                <c:pt idx="7125">
                  <c:v>314500</c:v>
                </c:pt>
                <c:pt idx="7126">
                  <c:v>499950</c:v>
                </c:pt>
                <c:pt idx="7127" formatCode="0.00E+00">
                  <c:v>1735000</c:v>
                </c:pt>
                <c:pt idx="7128">
                  <c:v>630000</c:v>
                </c:pt>
                <c:pt idx="7129">
                  <c:v>360000</c:v>
                </c:pt>
                <c:pt idx="7130">
                  <c:v>460000</c:v>
                </c:pt>
                <c:pt idx="7131">
                  <c:v>361000</c:v>
                </c:pt>
                <c:pt idx="7132">
                  <c:v>713400</c:v>
                </c:pt>
                <c:pt idx="7133">
                  <c:v>445000</c:v>
                </c:pt>
                <c:pt idx="7134">
                  <c:v>305000</c:v>
                </c:pt>
                <c:pt idx="7135" formatCode="0.00E+00">
                  <c:v>1430000</c:v>
                </c:pt>
                <c:pt idx="7136">
                  <c:v>222000</c:v>
                </c:pt>
                <c:pt idx="7137">
                  <c:v>510000</c:v>
                </c:pt>
                <c:pt idx="7138">
                  <c:v>500000</c:v>
                </c:pt>
                <c:pt idx="7139">
                  <c:v>605000</c:v>
                </c:pt>
                <c:pt idx="7140">
                  <c:v>393000</c:v>
                </c:pt>
                <c:pt idx="7141">
                  <c:v>725000</c:v>
                </c:pt>
                <c:pt idx="7142">
                  <c:v>320000</c:v>
                </c:pt>
                <c:pt idx="7143">
                  <c:v>210000</c:v>
                </c:pt>
                <c:pt idx="7144">
                  <c:v>419900</c:v>
                </c:pt>
                <c:pt idx="7145">
                  <c:v>410000</c:v>
                </c:pt>
                <c:pt idx="7146">
                  <c:v>721000</c:v>
                </c:pt>
                <c:pt idx="7147">
                  <c:v>605000</c:v>
                </c:pt>
                <c:pt idx="7148">
                  <c:v>738000</c:v>
                </c:pt>
                <c:pt idx="7149">
                  <c:v>725000</c:v>
                </c:pt>
                <c:pt idx="7150">
                  <c:v>255000</c:v>
                </c:pt>
                <c:pt idx="7151">
                  <c:v>303000</c:v>
                </c:pt>
                <c:pt idx="7152">
                  <c:v>394950</c:v>
                </c:pt>
                <c:pt idx="7153">
                  <c:v>530000</c:v>
                </c:pt>
                <c:pt idx="7154">
                  <c:v>475000</c:v>
                </c:pt>
                <c:pt idx="7155">
                  <c:v>250000</c:v>
                </c:pt>
                <c:pt idx="7156">
                  <c:v>180000</c:v>
                </c:pt>
                <c:pt idx="7157">
                  <c:v>443500</c:v>
                </c:pt>
                <c:pt idx="7158">
                  <c:v>390000</c:v>
                </c:pt>
                <c:pt idx="7159">
                  <c:v>430000</c:v>
                </c:pt>
                <c:pt idx="7160">
                  <c:v>460000</c:v>
                </c:pt>
                <c:pt idx="7161">
                  <c:v>660000</c:v>
                </c:pt>
                <c:pt idx="7162">
                  <c:v>515000</c:v>
                </c:pt>
                <c:pt idx="7163">
                  <c:v>482500</c:v>
                </c:pt>
                <c:pt idx="7164">
                  <c:v>305000</c:v>
                </c:pt>
                <c:pt idx="7165">
                  <c:v>835000</c:v>
                </c:pt>
                <c:pt idx="7166">
                  <c:v>237000</c:v>
                </c:pt>
                <c:pt idx="7167">
                  <c:v>445000</c:v>
                </c:pt>
                <c:pt idx="7168">
                  <c:v>710000</c:v>
                </c:pt>
                <c:pt idx="7169">
                  <c:v>180000</c:v>
                </c:pt>
                <c:pt idx="7170">
                  <c:v>280017</c:v>
                </c:pt>
                <c:pt idx="7171">
                  <c:v>436500</c:v>
                </c:pt>
                <c:pt idx="7172" formatCode="0.00E+00">
                  <c:v>1255000</c:v>
                </c:pt>
                <c:pt idx="7173">
                  <c:v>420000</c:v>
                </c:pt>
                <c:pt idx="7174">
                  <c:v>205000</c:v>
                </c:pt>
                <c:pt idx="7175">
                  <c:v>570000</c:v>
                </c:pt>
                <c:pt idx="7176">
                  <c:v>565000</c:v>
                </c:pt>
                <c:pt idx="7177">
                  <c:v>287000</c:v>
                </c:pt>
                <c:pt idx="7178">
                  <c:v>260000</c:v>
                </c:pt>
                <c:pt idx="7179">
                  <c:v>470000</c:v>
                </c:pt>
                <c:pt idx="7180">
                  <c:v>700000</c:v>
                </c:pt>
                <c:pt idx="7181">
                  <c:v>249000</c:v>
                </c:pt>
                <c:pt idx="7182">
                  <c:v>568000</c:v>
                </c:pt>
                <c:pt idx="7183">
                  <c:v>500000</c:v>
                </c:pt>
                <c:pt idx="7184">
                  <c:v>358000</c:v>
                </c:pt>
                <c:pt idx="7185">
                  <c:v>225000</c:v>
                </c:pt>
                <c:pt idx="7186">
                  <c:v>275500</c:v>
                </c:pt>
                <c:pt idx="7187">
                  <c:v>495000</c:v>
                </c:pt>
                <c:pt idx="7188">
                  <c:v>758800</c:v>
                </c:pt>
                <c:pt idx="7189">
                  <c:v>280000</c:v>
                </c:pt>
                <c:pt idx="7190">
                  <c:v>380500</c:v>
                </c:pt>
                <c:pt idx="7191" formatCode="0.00E+00">
                  <c:v>3200000</c:v>
                </c:pt>
                <c:pt idx="7192">
                  <c:v>260000</c:v>
                </c:pt>
                <c:pt idx="7193">
                  <c:v>630000</c:v>
                </c:pt>
                <c:pt idx="7194">
                  <c:v>875000</c:v>
                </c:pt>
                <c:pt idx="7195">
                  <c:v>457500</c:v>
                </c:pt>
                <c:pt idx="7196">
                  <c:v>900000</c:v>
                </c:pt>
                <c:pt idx="7197">
                  <c:v>235000</c:v>
                </c:pt>
                <c:pt idx="7198">
                  <c:v>410000</c:v>
                </c:pt>
                <c:pt idx="7199">
                  <c:v>355000</c:v>
                </c:pt>
                <c:pt idx="7200" formatCode="0.00E+00">
                  <c:v>1300000</c:v>
                </c:pt>
                <c:pt idx="7201">
                  <c:v>467500</c:v>
                </c:pt>
                <c:pt idx="7202">
                  <c:v>500000</c:v>
                </c:pt>
                <c:pt idx="7203">
                  <c:v>995000</c:v>
                </c:pt>
                <c:pt idx="7204">
                  <c:v>277000</c:v>
                </c:pt>
                <c:pt idx="7205">
                  <c:v>630000</c:v>
                </c:pt>
                <c:pt idx="7206">
                  <c:v>628000</c:v>
                </c:pt>
                <c:pt idx="7207">
                  <c:v>655000</c:v>
                </c:pt>
                <c:pt idx="7208">
                  <c:v>170000</c:v>
                </c:pt>
                <c:pt idx="7209">
                  <c:v>352500</c:v>
                </c:pt>
                <c:pt idx="7210">
                  <c:v>615000</c:v>
                </c:pt>
                <c:pt idx="7211">
                  <c:v>165000</c:v>
                </c:pt>
                <c:pt idx="7212">
                  <c:v>243500</c:v>
                </c:pt>
                <c:pt idx="7213">
                  <c:v>304000</c:v>
                </c:pt>
                <c:pt idx="7214">
                  <c:v>369000</c:v>
                </c:pt>
                <c:pt idx="7215">
                  <c:v>779950</c:v>
                </c:pt>
                <c:pt idx="7216">
                  <c:v>605000</c:v>
                </c:pt>
                <c:pt idx="7217">
                  <c:v>292500</c:v>
                </c:pt>
                <c:pt idx="7218">
                  <c:v>500007</c:v>
                </c:pt>
                <c:pt idx="7219">
                  <c:v>449999</c:v>
                </c:pt>
                <c:pt idx="7220">
                  <c:v>355000</c:v>
                </c:pt>
                <c:pt idx="7221">
                  <c:v>258000</c:v>
                </c:pt>
                <c:pt idx="7222">
                  <c:v>380000</c:v>
                </c:pt>
                <c:pt idx="7223">
                  <c:v>650000</c:v>
                </c:pt>
                <c:pt idx="7224">
                  <c:v>456500</c:v>
                </c:pt>
                <c:pt idx="7225">
                  <c:v>259950</c:v>
                </c:pt>
                <c:pt idx="7226">
                  <c:v>123000</c:v>
                </c:pt>
                <c:pt idx="7227">
                  <c:v>520000</c:v>
                </c:pt>
                <c:pt idx="7228">
                  <c:v>506000</c:v>
                </c:pt>
                <c:pt idx="7229">
                  <c:v>425000</c:v>
                </c:pt>
                <c:pt idx="7230">
                  <c:v>438000</c:v>
                </c:pt>
                <c:pt idx="7231" formatCode="0.00E+00">
                  <c:v>1490000</c:v>
                </c:pt>
                <c:pt idx="7232">
                  <c:v>375000</c:v>
                </c:pt>
                <c:pt idx="7233">
                  <c:v>337500</c:v>
                </c:pt>
                <c:pt idx="7234">
                  <c:v>300000</c:v>
                </c:pt>
                <c:pt idx="7235">
                  <c:v>627000</c:v>
                </c:pt>
                <c:pt idx="7236" formatCode="0.00E+00">
                  <c:v>1400000</c:v>
                </c:pt>
                <c:pt idx="7237">
                  <c:v>674725</c:v>
                </c:pt>
                <c:pt idx="7238">
                  <c:v>325000</c:v>
                </c:pt>
                <c:pt idx="7239">
                  <c:v>230000</c:v>
                </c:pt>
                <c:pt idx="7240">
                  <c:v>485000</c:v>
                </c:pt>
                <c:pt idx="7241">
                  <c:v>315000</c:v>
                </c:pt>
                <c:pt idx="7242">
                  <c:v>560000</c:v>
                </c:pt>
                <c:pt idx="7243">
                  <c:v>444000</c:v>
                </c:pt>
                <c:pt idx="7244">
                  <c:v>325000</c:v>
                </c:pt>
                <c:pt idx="7245">
                  <c:v>118125</c:v>
                </c:pt>
                <c:pt idx="7246">
                  <c:v>212000</c:v>
                </c:pt>
                <c:pt idx="7247">
                  <c:v>428900</c:v>
                </c:pt>
                <c:pt idx="7248">
                  <c:v>510000</c:v>
                </c:pt>
                <c:pt idx="7249">
                  <c:v>416000</c:v>
                </c:pt>
                <c:pt idx="7250">
                  <c:v>950000</c:v>
                </c:pt>
                <c:pt idx="7251">
                  <c:v>204000</c:v>
                </c:pt>
                <c:pt idx="7252" formatCode="0.00E+00">
                  <c:v>7700000</c:v>
                </c:pt>
                <c:pt idx="7253">
                  <c:v>878000</c:v>
                </c:pt>
                <c:pt idx="7254" formatCode="0.00E+00">
                  <c:v>1045000</c:v>
                </c:pt>
                <c:pt idx="7255">
                  <c:v>350000</c:v>
                </c:pt>
                <c:pt idx="7256">
                  <c:v>659500</c:v>
                </c:pt>
                <c:pt idx="7257">
                  <c:v>395000</c:v>
                </c:pt>
                <c:pt idx="7258">
                  <c:v>308950</c:v>
                </c:pt>
                <c:pt idx="7259">
                  <c:v>410000</c:v>
                </c:pt>
                <c:pt idx="7260">
                  <c:v>710000</c:v>
                </c:pt>
                <c:pt idx="7261">
                  <c:v>175000</c:v>
                </c:pt>
                <c:pt idx="7262">
                  <c:v>508800</c:v>
                </c:pt>
                <c:pt idx="7263">
                  <c:v>606400</c:v>
                </c:pt>
                <c:pt idx="7264">
                  <c:v>245100</c:v>
                </c:pt>
                <c:pt idx="7265">
                  <c:v>540000</c:v>
                </c:pt>
                <c:pt idx="7266">
                  <c:v>415000</c:v>
                </c:pt>
                <c:pt idx="7267">
                  <c:v>469500</c:v>
                </c:pt>
                <c:pt idx="7268">
                  <c:v>195000</c:v>
                </c:pt>
                <c:pt idx="7269" formatCode="0.00E+00">
                  <c:v>1615000</c:v>
                </c:pt>
                <c:pt idx="7270" formatCode="0.00E+00">
                  <c:v>1450000</c:v>
                </c:pt>
                <c:pt idx="7271" formatCode="0.00E+00">
                  <c:v>1200000</c:v>
                </c:pt>
                <c:pt idx="7272" formatCode="0.00E+00">
                  <c:v>1065000</c:v>
                </c:pt>
                <c:pt idx="7273">
                  <c:v>555500</c:v>
                </c:pt>
                <c:pt idx="7274">
                  <c:v>440000</c:v>
                </c:pt>
                <c:pt idx="7275">
                  <c:v>485000</c:v>
                </c:pt>
                <c:pt idx="7276">
                  <c:v>693000</c:v>
                </c:pt>
                <c:pt idx="7277">
                  <c:v>295000</c:v>
                </c:pt>
                <c:pt idx="7278">
                  <c:v>700000</c:v>
                </c:pt>
                <c:pt idx="7279">
                  <c:v>767500</c:v>
                </c:pt>
                <c:pt idx="7280">
                  <c:v>800000</c:v>
                </c:pt>
                <c:pt idx="7281">
                  <c:v>440000</c:v>
                </c:pt>
                <c:pt idx="7282">
                  <c:v>600000</c:v>
                </c:pt>
                <c:pt idx="7283" formatCode="0.00E+00">
                  <c:v>1160000</c:v>
                </c:pt>
                <c:pt idx="7284">
                  <c:v>506000</c:v>
                </c:pt>
                <c:pt idx="7285">
                  <c:v>474950</c:v>
                </c:pt>
                <c:pt idx="7286">
                  <c:v>654000</c:v>
                </c:pt>
                <c:pt idx="7287">
                  <c:v>710000</c:v>
                </c:pt>
                <c:pt idx="7288">
                  <c:v>620000</c:v>
                </c:pt>
                <c:pt idx="7289">
                  <c:v>390000</c:v>
                </c:pt>
                <c:pt idx="7290">
                  <c:v>550000</c:v>
                </c:pt>
                <c:pt idx="7291">
                  <c:v>353000</c:v>
                </c:pt>
                <c:pt idx="7292">
                  <c:v>465000</c:v>
                </c:pt>
                <c:pt idx="7293">
                  <c:v>279900</c:v>
                </c:pt>
                <c:pt idx="7294">
                  <c:v>700000</c:v>
                </c:pt>
                <c:pt idx="7295">
                  <c:v>395000</c:v>
                </c:pt>
                <c:pt idx="7296">
                  <c:v>375000</c:v>
                </c:pt>
                <c:pt idx="7297">
                  <c:v>547000</c:v>
                </c:pt>
                <c:pt idx="7298">
                  <c:v>525000</c:v>
                </c:pt>
                <c:pt idx="7299">
                  <c:v>285000</c:v>
                </c:pt>
                <c:pt idx="7300">
                  <c:v>570000</c:v>
                </c:pt>
                <c:pt idx="7301">
                  <c:v>409000</c:v>
                </c:pt>
                <c:pt idx="7302">
                  <c:v>260000</c:v>
                </c:pt>
                <c:pt idx="7303">
                  <c:v>348000</c:v>
                </c:pt>
                <c:pt idx="7304">
                  <c:v>389000</c:v>
                </c:pt>
                <c:pt idx="7305">
                  <c:v>445000</c:v>
                </c:pt>
                <c:pt idx="7306">
                  <c:v>400000</c:v>
                </c:pt>
                <c:pt idx="7307">
                  <c:v>302000</c:v>
                </c:pt>
                <c:pt idx="7308">
                  <c:v>798000</c:v>
                </c:pt>
                <c:pt idx="7309">
                  <c:v>335000</c:v>
                </c:pt>
                <c:pt idx="7310">
                  <c:v>585000</c:v>
                </c:pt>
                <c:pt idx="7311" formatCode="0.00E+00">
                  <c:v>2500000</c:v>
                </c:pt>
                <c:pt idx="7312">
                  <c:v>555000</c:v>
                </c:pt>
                <c:pt idx="7313" formatCode="0.00E+00">
                  <c:v>3100000</c:v>
                </c:pt>
                <c:pt idx="7314">
                  <c:v>295000</c:v>
                </c:pt>
                <c:pt idx="7315">
                  <c:v>265000</c:v>
                </c:pt>
                <c:pt idx="7316">
                  <c:v>330000</c:v>
                </c:pt>
                <c:pt idx="7317">
                  <c:v>286000</c:v>
                </c:pt>
                <c:pt idx="7318">
                  <c:v>305000</c:v>
                </c:pt>
                <c:pt idx="7319">
                  <c:v>970000</c:v>
                </c:pt>
                <c:pt idx="7320">
                  <c:v>525000</c:v>
                </c:pt>
                <c:pt idx="7321">
                  <c:v>355000</c:v>
                </c:pt>
                <c:pt idx="7322">
                  <c:v>469950</c:v>
                </c:pt>
                <c:pt idx="7323">
                  <c:v>435000</c:v>
                </c:pt>
                <c:pt idx="7324">
                  <c:v>363500</c:v>
                </c:pt>
                <c:pt idx="7325">
                  <c:v>595000</c:v>
                </c:pt>
                <c:pt idx="7326">
                  <c:v>275000</c:v>
                </c:pt>
                <c:pt idx="7327">
                  <c:v>295000</c:v>
                </c:pt>
                <c:pt idx="7328">
                  <c:v>345000</c:v>
                </c:pt>
                <c:pt idx="7329">
                  <c:v>485000</c:v>
                </c:pt>
                <c:pt idx="7330" formatCode="0.00E+00">
                  <c:v>1245000</c:v>
                </c:pt>
                <c:pt idx="7331">
                  <c:v>340500</c:v>
                </c:pt>
                <c:pt idx="7332">
                  <c:v>280000</c:v>
                </c:pt>
                <c:pt idx="7333">
                  <c:v>449888</c:v>
                </c:pt>
                <c:pt idx="7334">
                  <c:v>483000</c:v>
                </c:pt>
                <c:pt idx="7335">
                  <c:v>445500</c:v>
                </c:pt>
                <c:pt idx="7336">
                  <c:v>379900</c:v>
                </c:pt>
                <c:pt idx="7337">
                  <c:v>599950</c:v>
                </c:pt>
                <c:pt idx="7338">
                  <c:v>215000</c:v>
                </c:pt>
                <c:pt idx="7339">
                  <c:v>263000</c:v>
                </c:pt>
                <c:pt idx="7340">
                  <c:v>565000</c:v>
                </c:pt>
                <c:pt idx="7341">
                  <c:v>950000</c:v>
                </c:pt>
                <c:pt idx="7342">
                  <c:v>395000</c:v>
                </c:pt>
                <c:pt idx="7343" formatCode="0.00E+00">
                  <c:v>1535000</c:v>
                </c:pt>
                <c:pt idx="7344">
                  <c:v>922000</c:v>
                </c:pt>
                <c:pt idx="7345">
                  <c:v>330000</c:v>
                </c:pt>
                <c:pt idx="7346" formatCode="0.00E+00">
                  <c:v>1525000</c:v>
                </c:pt>
                <c:pt idx="7347">
                  <c:v>323000</c:v>
                </c:pt>
                <c:pt idx="7348">
                  <c:v>554000</c:v>
                </c:pt>
                <c:pt idx="7349">
                  <c:v>500000</c:v>
                </c:pt>
                <c:pt idx="7350">
                  <c:v>775000</c:v>
                </c:pt>
                <c:pt idx="7351">
                  <c:v>340000</c:v>
                </c:pt>
                <c:pt idx="7352">
                  <c:v>560000</c:v>
                </c:pt>
                <c:pt idx="7353">
                  <c:v>304000</c:v>
                </c:pt>
                <c:pt idx="7354">
                  <c:v>279900</c:v>
                </c:pt>
                <c:pt idx="7355">
                  <c:v>315000</c:v>
                </c:pt>
                <c:pt idx="7356">
                  <c:v>849000</c:v>
                </c:pt>
                <c:pt idx="7357">
                  <c:v>325000</c:v>
                </c:pt>
                <c:pt idx="7358">
                  <c:v>786000</c:v>
                </c:pt>
                <c:pt idx="7359">
                  <c:v>384000</c:v>
                </c:pt>
                <c:pt idx="7360">
                  <c:v>907000</c:v>
                </c:pt>
                <c:pt idx="7361">
                  <c:v>700000</c:v>
                </c:pt>
                <c:pt idx="7362">
                  <c:v>269500</c:v>
                </c:pt>
                <c:pt idx="7363">
                  <c:v>269000</c:v>
                </c:pt>
                <c:pt idx="7364">
                  <c:v>749950</c:v>
                </c:pt>
                <c:pt idx="7365">
                  <c:v>325000</c:v>
                </c:pt>
                <c:pt idx="7366" formatCode="0.00E+00">
                  <c:v>1150000</c:v>
                </c:pt>
                <c:pt idx="7367">
                  <c:v>406000</c:v>
                </c:pt>
                <c:pt idx="7368">
                  <c:v>650000</c:v>
                </c:pt>
                <c:pt idx="7369">
                  <c:v>295000</c:v>
                </c:pt>
                <c:pt idx="7370">
                  <c:v>375000</c:v>
                </c:pt>
                <c:pt idx="7371">
                  <c:v>395000</c:v>
                </c:pt>
                <c:pt idx="7372">
                  <c:v>609000</c:v>
                </c:pt>
                <c:pt idx="7373">
                  <c:v>510000</c:v>
                </c:pt>
                <c:pt idx="7374">
                  <c:v>190000</c:v>
                </c:pt>
                <c:pt idx="7375">
                  <c:v>250000</c:v>
                </c:pt>
                <c:pt idx="7376">
                  <c:v>295000</c:v>
                </c:pt>
                <c:pt idx="7377">
                  <c:v>740000</c:v>
                </c:pt>
                <c:pt idx="7378">
                  <c:v>323000</c:v>
                </c:pt>
                <c:pt idx="7379">
                  <c:v>713000</c:v>
                </c:pt>
                <c:pt idx="7380" formatCode="0.00E+00">
                  <c:v>1070000</c:v>
                </c:pt>
                <c:pt idx="7381">
                  <c:v>460000</c:v>
                </c:pt>
                <c:pt idx="7382">
                  <c:v>880000</c:v>
                </c:pt>
                <c:pt idx="7383">
                  <c:v>585000</c:v>
                </c:pt>
                <c:pt idx="7384">
                  <c:v>249950</c:v>
                </c:pt>
                <c:pt idx="7385">
                  <c:v>450000</c:v>
                </c:pt>
                <c:pt idx="7386">
                  <c:v>450000</c:v>
                </c:pt>
                <c:pt idx="7387" formatCode="0.00E+00">
                  <c:v>1775000</c:v>
                </c:pt>
                <c:pt idx="7388">
                  <c:v>350000</c:v>
                </c:pt>
                <c:pt idx="7389">
                  <c:v>292500</c:v>
                </c:pt>
                <c:pt idx="7390">
                  <c:v>879000</c:v>
                </c:pt>
                <c:pt idx="7391" formatCode="0.00E+00">
                  <c:v>1184000</c:v>
                </c:pt>
                <c:pt idx="7392">
                  <c:v>584999</c:v>
                </c:pt>
                <c:pt idx="7393">
                  <c:v>366000</c:v>
                </c:pt>
                <c:pt idx="7394">
                  <c:v>987500</c:v>
                </c:pt>
                <c:pt idx="7395">
                  <c:v>300000</c:v>
                </c:pt>
                <c:pt idx="7396">
                  <c:v>299000</c:v>
                </c:pt>
                <c:pt idx="7397">
                  <c:v>560000</c:v>
                </c:pt>
                <c:pt idx="7398">
                  <c:v>695000</c:v>
                </c:pt>
                <c:pt idx="7399">
                  <c:v>360000</c:v>
                </c:pt>
                <c:pt idx="7400">
                  <c:v>183500</c:v>
                </c:pt>
                <c:pt idx="7401">
                  <c:v>311000</c:v>
                </c:pt>
                <c:pt idx="7402">
                  <c:v>263000</c:v>
                </c:pt>
                <c:pt idx="7403">
                  <c:v>269000</c:v>
                </c:pt>
                <c:pt idx="7404" formatCode="0.00E+00">
                  <c:v>1600000</c:v>
                </c:pt>
                <c:pt idx="7405">
                  <c:v>564000</c:v>
                </c:pt>
                <c:pt idx="7406">
                  <c:v>425000</c:v>
                </c:pt>
                <c:pt idx="7407">
                  <c:v>679000</c:v>
                </c:pt>
                <c:pt idx="7408">
                  <c:v>410000</c:v>
                </c:pt>
                <c:pt idx="7409">
                  <c:v>340000</c:v>
                </c:pt>
                <c:pt idx="7410">
                  <c:v>360000</c:v>
                </c:pt>
                <c:pt idx="7411">
                  <c:v>450000</c:v>
                </c:pt>
                <c:pt idx="7412">
                  <c:v>552000</c:v>
                </c:pt>
                <c:pt idx="7413">
                  <c:v>294000</c:v>
                </c:pt>
                <c:pt idx="7414">
                  <c:v>663500</c:v>
                </c:pt>
                <c:pt idx="7415" formatCode="0.00E+00">
                  <c:v>1975000</c:v>
                </c:pt>
                <c:pt idx="7416">
                  <c:v>175409</c:v>
                </c:pt>
                <c:pt idx="7417">
                  <c:v>459000</c:v>
                </c:pt>
                <c:pt idx="7418">
                  <c:v>339950</c:v>
                </c:pt>
                <c:pt idx="7419">
                  <c:v>393000</c:v>
                </c:pt>
                <c:pt idx="7420">
                  <c:v>275500</c:v>
                </c:pt>
                <c:pt idx="7421">
                  <c:v>485000</c:v>
                </c:pt>
                <c:pt idx="7422">
                  <c:v>250000</c:v>
                </c:pt>
                <c:pt idx="7423">
                  <c:v>935100</c:v>
                </c:pt>
                <c:pt idx="7424">
                  <c:v>245000</c:v>
                </c:pt>
                <c:pt idx="7425">
                  <c:v>670000</c:v>
                </c:pt>
                <c:pt idx="7426" formatCode="0.00E+00">
                  <c:v>1393000</c:v>
                </c:pt>
                <c:pt idx="7427">
                  <c:v>440000</c:v>
                </c:pt>
                <c:pt idx="7428" formatCode="0.00E+00">
                  <c:v>1248000</c:v>
                </c:pt>
                <c:pt idx="7429">
                  <c:v>203000</c:v>
                </c:pt>
                <c:pt idx="7430">
                  <c:v>583000</c:v>
                </c:pt>
                <c:pt idx="7431">
                  <c:v>575000</c:v>
                </c:pt>
                <c:pt idx="7432" formatCode="0.00E+00">
                  <c:v>2575000</c:v>
                </c:pt>
                <c:pt idx="7433" formatCode="0.00E+00">
                  <c:v>1600000</c:v>
                </c:pt>
                <c:pt idx="7434">
                  <c:v>312500</c:v>
                </c:pt>
                <c:pt idx="7435">
                  <c:v>455000</c:v>
                </c:pt>
                <c:pt idx="7436" formatCode="0.00E+00">
                  <c:v>1310000</c:v>
                </c:pt>
                <c:pt idx="7437">
                  <c:v>605000</c:v>
                </c:pt>
                <c:pt idx="7438">
                  <c:v>325000</c:v>
                </c:pt>
                <c:pt idx="7439">
                  <c:v>630000</c:v>
                </c:pt>
                <c:pt idx="7440">
                  <c:v>928950</c:v>
                </c:pt>
                <c:pt idx="7441">
                  <c:v>489950</c:v>
                </c:pt>
                <c:pt idx="7442">
                  <c:v>550000</c:v>
                </c:pt>
                <c:pt idx="7443">
                  <c:v>237000</c:v>
                </c:pt>
                <c:pt idx="7444">
                  <c:v>390000</c:v>
                </c:pt>
                <c:pt idx="7445">
                  <c:v>665000</c:v>
                </c:pt>
                <c:pt idx="7446">
                  <c:v>277000</c:v>
                </c:pt>
                <c:pt idx="7447">
                  <c:v>545000</c:v>
                </c:pt>
                <c:pt idx="7448">
                  <c:v>615000</c:v>
                </c:pt>
                <c:pt idx="7449">
                  <c:v>343000</c:v>
                </c:pt>
                <c:pt idx="7450">
                  <c:v>597000</c:v>
                </c:pt>
                <c:pt idx="7451">
                  <c:v>600000</c:v>
                </c:pt>
                <c:pt idx="7452">
                  <c:v>479000</c:v>
                </c:pt>
                <c:pt idx="7453">
                  <c:v>292000</c:v>
                </c:pt>
                <c:pt idx="7454">
                  <c:v>265000</c:v>
                </c:pt>
                <c:pt idx="7455">
                  <c:v>623000</c:v>
                </c:pt>
                <c:pt idx="7456">
                  <c:v>486000</c:v>
                </c:pt>
                <c:pt idx="7457">
                  <c:v>520500</c:v>
                </c:pt>
                <c:pt idx="7458" formatCode="0.00E+00">
                  <c:v>1300000</c:v>
                </c:pt>
                <c:pt idx="7459">
                  <c:v>825000</c:v>
                </c:pt>
                <c:pt idx="7460">
                  <c:v>259900</c:v>
                </c:pt>
                <c:pt idx="7461" formatCode="0.00E+00">
                  <c:v>1170000</c:v>
                </c:pt>
                <c:pt idx="7462">
                  <c:v>245000</c:v>
                </c:pt>
                <c:pt idx="7463">
                  <c:v>830200</c:v>
                </c:pt>
                <c:pt idx="7464">
                  <c:v>650000</c:v>
                </c:pt>
                <c:pt idx="7465">
                  <c:v>305000</c:v>
                </c:pt>
                <c:pt idx="7466">
                  <c:v>599000</c:v>
                </c:pt>
                <c:pt idx="7467">
                  <c:v>272000</c:v>
                </c:pt>
                <c:pt idx="7468">
                  <c:v>415000</c:v>
                </c:pt>
                <c:pt idx="7469">
                  <c:v>319000</c:v>
                </c:pt>
                <c:pt idx="7470">
                  <c:v>425000</c:v>
                </c:pt>
                <c:pt idx="7471">
                  <c:v>297500</c:v>
                </c:pt>
                <c:pt idx="7472">
                  <c:v>725000</c:v>
                </c:pt>
                <c:pt idx="7473">
                  <c:v>325000</c:v>
                </c:pt>
                <c:pt idx="7474">
                  <c:v>460000</c:v>
                </c:pt>
                <c:pt idx="7475">
                  <c:v>396480</c:v>
                </c:pt>
                <c:pt idx="7476" formatCode="0.00E+00">
                  <c:v>1025000</c:v>
                </c:pt>
                <c:pt idx="7477">
                  <c:v>370000</c:v>
                </c:pt>
                <c:pt idx="7478">
                  <c:v>260656</c:v>
                </c:pt>
                <c:pt idx="7479">
                  <c:v>431000</c:v>
                </c:pt>
                <c:pt idx="7480">
                  <c:v>320000</c:v>
                </c:pt>
                <c:pt idx="7481">
                  <c:v>296500</c:v>
                </c:pt>
                <c:pt idx="7482">
                  <c:v>679000</c:v>
                </c:pt>
                <c:pt idx="7483">
                  <c:v>359000</c:v>
                </c:pt>
                <c:pt idx="7484">
                  <c:v>330000</c:v>
                </c:pt>
                <c:pt idx="7485">
                  <c:v>350000</c:v>
                </c:pt>
                <c:pt idx="7486">
                  <c:v>242000</c:v>
                </c:pt>
                <c:pt idx="7487">
                  <c:v>692500</c:v>
                </c:pt>
                <c:pt idx="7488">
                  <c:v>441000</c:v>
                </c:pt>
                <c:pt idx="7489">
                  <c:v>765000</c:v>
                </c:pt>
                <c:pt idx="7490">
                  <c:v>375000</c:v>
                </c:pt>
                <c:pt idx="7491">
                  <c:v>365000</c:v>
                </c:pt>
                <c:pt idx="7492">
                  <c:v>580000</c:v>
                </c:pt>
                <c:pt idx="7493" formatCode="0.00E+00">
                  <c:v>1605000</c:v>
                </c:pt>
                <c:pt idx="7494">
                  <c:v>841000</c:v>
                </c:pt>
                <c:pt idx="7495">
                  <c:v>515000</c:v>
                </c:pt>
                <c:pt idx="7496">
                  <c:v>565000</c:v>
                </c:pt>
                <c:pt idx="7497">
                  <c:v>365000</c:v>
                </c:pt>
                <c:pt idx="7498">
                  <c:v>295000</c:v>
                </c:pt>
                <c:pt idx="7499">
                  <c:v>406500</c:v>
                </c:pt>
                <c:pt idx="7500">
                  <c:v>614905</c:v>
                </c:pt>
                <c:pt idx="7501" formatCode="0.00E+00">
                  <c:v>1398000</c:v>
                </c:pt>
                <c:pt idx="7502">
                  <c:v>250000</c:v>
                </c:pt>
                <c:pt idx="7503">
                  <c:v>549000</c:v>
                </c:pt>
                <c:pt idx="7504">
                  <c:v>397000</c:v>
                </c:pt>
                <c:pt idx="7505">
                  <c:v>184000</c:v>
                </c:pt>
                <c:pt idx="7506" formatCode="0.00E+00">
                  <c:v>2500000</c:v>
                </c:pt>
                <c:pt idx="7507">
                  <c:v>499100</c:v>
                </c:pt>
                <c:pt idx="7508">
                  <c:v>676101</c:v>
                </c:pt>
                <c:pt idx="7509">
                  <c:v>290000</c:v>
                </c:pt>
                <c:pt idx="7510">
                  <c:v>390000</c:v>
                </c:pt>
                <c:pt idx="7511">
                  <c:v>465000</c:v>
                </c:pt>
                <c:pt idx="7512">
                  <c:v>470000</c:v>
                </c:pt>
                <c:pt idx="7513">
                  <c:v>435000</c:v>
                </c:pt>
                <c:pt idx="7514">
                  <c:v>415000</c:v>
                </c:pt>
                <c:pt idx="7515">
                  <c:v>450000</c:v>
                </c:pt>
                <c:pt idx="7516">
                  <c:v>645000</c:v>
                </c:pt>
                <c:pt idx="7517">
                  <c:v>231000</c:v>
                </c:pt>
                <c:pt idx="7518">
                  <c:v>358000</c:v>
                </c:pt>
                <c:pt idx="7519">
                  <c:v>330000</c:v>
                </c:pt>
                <c:pt idx="7520">
                  <c:v>229950</c:v>
                </c:pt>
                <c:pt idx="7521">
                  <c:v>403250</c:v>
                </c:pt>
                <c:pt idx="7522">
                  <c:v>470000</c:v>
                </c:pt>
                <c:pt idx="7523">
                  <c:v>239000</c:v>
                </c:pt>
                <c:pt idx="7524">
                  <c:v>579000</c:v>
                </c:pt>
                <c:pt idx="7525">
                  <c:v>380500</c:v>
                </c:pt>
                <c:pt idx="7526">
                  <c:v>614285</c:v>
                </c:pt>
                <c:pt idx="7527">
                  <c:v>376000</c:v>
                </c:pt>
                <c:pt idx="7528">
                  <c:v>290000</c:v>
                </c:pt>
                <c:pt idx="7529">
                  <c:v>487000</c:v>
                </c:pt>
                <c:pt idx="7530">
                  <c:v>935000</c:v>
                </c:pt>
                <c:pt idx="7531">
                  <c:v>255000</c:v>
                </c:pt>
                <c:pt idx="7532">
                  <c:v>380000</c:v>
                </c:pt>
                <c:pt idx="7533">
                  <c:v>450000</c:v>
                </c:pt>
                <c:pt idx="7534">
                  <c:v>622000</c:v>
                </c:pt>
                <c:pt idx="7535">
                  <c:v>292500</c:v>
                </c:pt>
                <c:pt idx="7536" formatCode="0.00E+00">
                  <c:v>1320000</c:v>
                </c:pt>
                <c:pt idx="7537">
                  <c:v>410000</c:v>
                </c:pt>
                <c:pt idx="7538">
                  <c:v>160000</c:v>
                </c:pt>
                <c:pt idx="7539">
                  <c:v>809000</c:v>
                </c:pt>
                <c:pt idx="7540">
                  <c:v>183750</c:v>
                </c:pt>
                <c:pt idx="7541">
                  <c:v>411000</c:v>
                </c:pt>
                <c:pt idx="7542" formatCode="0.00E+00">
                  <c:v>1050000</c:v>
                </c:pt>
                <c:pt idx="7543">
                  <c:v>625000</c:v>
                </c:pt>
                <c:pt idx="7544">
                  <c:v>305000</c:v>
                </c:pt>
                <c:pt idx="7545">
                  <c:v>915000</c:v>
                </c:pt>
                <c:pt idx="7546">
                  <c:v>317000</c:v>
                </c:pt>
                <c:pt idx="7547">
                  <c:v>165000</c:v>
                </c:pt>
                <c:pt idx="7548">
                  <c:v>575000</c:v>
                </c:pt>
                <c:pt idx="7549">
                  <c:v>219900</c:v>
                </c:pt>
                <c:pt idx="7550" formatCode="0.00E+00">
                  <c:v>1485000</c:v>
                </c:pt>
                <c:pt idx="7551">
                  <c:v>300000</c:v>
                </c:pt>
                <c:pt idx="7552">
                  <c:v>520000</c:v>
                </c:pt>
                <c:pt idx="7553">
                  <c:v>310000</c:v>
                </c:pt>
                <c:pt idx="7554">
                  <c:v>322500</c:v>
                </c:pt>
                <c:pt idx="7555">
                  <c:v>320000</c:v>
                </c:pt>
                <c:pt idx="7556">
                  <c:v>440000</c:v>
                </c:pt>
                <c:pt idx="7557">
                  <c:v>578000</c:v>
                </c:pt>
                <c:pt idx="7558">
                  <c:v>382000</c:v>
                </c:pt>
                <c:pt idx="7559">
                  <c:v>535000</c:v>
                </c:pt>
                <c:pt idx="7560">
                  <c:v>679000</c:v>
                </c:pt>
                <c:pt idx="7561">
                  <c:v>258900</c:v>
                </c:pt>
                <c:pt idx="7562">
                  <c:v>563000</c:v>
                </c:pt>
                <c:pt idx="7563">
                  <c:v>562000</c:v>
                </c:pt>
                <c:pt idx="7564">
                  <c:v>725000</c:v>
                </c:pt>
                <c:pt idx="7565">
                  <c:v>236775</c:v>
                </c:pt>
                <c:pt idx="7566">
                  <c:v>860000</c:v>
                </c:pt>
                <c:pt idx="7567">
                  <c:v>270000</c:v>
                </c:pt>
                <c:pt idx="7568">
                  <c:v>621000</c:v>
                </c:pt>
                <c:pt idx="7569">
                  <c:v>527900</c:v>
                </c:pt>
                <c:pt idx="7570">
                  <c:v>395000</c:v>
                </c:pt>
                <c:pt idx="7571">
                  <c:v>320000</c:v>
                </c:pt>
                <c:pt idx="7572">
                  <c:v>300000</c:v>
                </c:pt>
                <c:pt idx="7573">
                  <c:v>320000</c:v>
                </c:pt>
                <c:pt idx="7574">
                  <c:v>625000</c:v>
                </c:pt>
                <c:pt idx="7575">
                  <c:v>505000</c:v>
                </c:pt>
                <c:pt idx="7576">
                  <c:v>300000</c:v>
                </c:pt>
                <c:pt idx="7577">
                  <c:v>363000</c:v>
                </c:pt>
                <c:pt idx="7578" formatCode="0.00E+00">
                  <c:v>1700000</c:v>
                </c:pt>
                <c:pt idx="7579" formatCode="0.00E+00">
                  <c:v>1146800</c:v>
                </c:pt>
                <c:pt idx="7580">
                  <c:v>680000</c:v>
                </c:pt>
                <c:pt idx="7581">
                  <c:v>678940</c:v>
                </c:pt>
                <c:pt idx="7582">
                  <c:v>299000</c:v>
                </c:pt>
                <c:pt idx="7583">
                  <c:v>379900</c:v>
                </c:pt>
                <c:pt idx="7584">
                  <c:v>205000</c:v>
                </c:pt>
                <c:pt idx="7585">
                  <c:v>387500</c:v>
                </c:pt>
                <c:pt idx="7586">
                  <c:v>256000</c:v>
                </c:pt>
                <c:pt idx="7587">
                  <c:v>548000</c:v>
                </c:pt>
                <c:pt idx="7588">
                  <c:v>163000</c:v>
                </c:pt>
                <c:pt idx="7589">
                  <c:v>367500</c:v>
                </c:pt>
                <c:pt idx="7590">
                  <c:v>390000</c:v>
                </c:pt>
                <c:pt idx="7591">
                  <c:v>415000</c:v>
                </c:pt>
                <c:pt idx="7592">
                  <c:v>449000</c:v>
                </c:pt>
                <c:pt idx="7593">
                  <c:v>460000</c:v>
                </c:pt>
                <c:pt idx="7594">
                  <c:v>395000</c:v>
                </c:pt>
                <c:pt idx="7595">
                  <c:v>300000</c:v>
                </c:pt>
                <c:pt idx="7596">
                  <c:v>345000</c:v>
                </c:pt>
                <c:pt idx="7597">
                  <c:v>825000</c:v>
                </c:pt>
                <c:pt idx="7598">
                  <c:v>539950</c:v>
                </c:pt>
                <c:pt idx="7599">
                  <c:v>410000</c:v>
                </c:pt>
                <c:pt idx="7600">
                  <c:v>245000</c:v>
                </c:pt>
                <c:pt idx="7601">
                  <c:v>482000</c:v>
                </c:pt>
                <c:pt idx="7602">
                  <c:v>270000</c:v>
                </c:pt>
                <c:pt idx="7603">
                  <c:v>475000</c:v>
                </c:pt>
                <c:pt idx="7604">
                  <c:v>445800</c:v>
                </c:pt>
                <c:pt idx="7605">
                  <c:v>518000</c:v>
                </c:pt>
                <c:pt idx="7606">
                  <c:v>785000</c:v>
                </c:pt>
                <c:pt idx="7607">
                  <c:v>430000</c:v>
                </c:pt>
                <c:pt idx="7608">
                  <c:v>715000</c:v>
                </c:pt>
                <c:pt idx="7609">
                  <c:v>560000</c:v>
                </c:pt>
                <c:pt idx="7610">
                  <c:v>449000</c:v>
                </c:pt>
                <c:pt idx="7611">
                  <c:v>805000</c:v>
                </c:pt>
                <c:pt idx="7612">
                  <c:v>296000</c:v>
                </c:pt>
                <c:pt idx="7613">
                  <c:v>275000</c:v>
                </c:pt>
                <c:pt idx="7614">
                  <c:v>419950</c:v>
                </c:pt>
                <c:pt idx="7615">
                  <c:v>285000</c:v>
                </c:pt>
                <c:pt idx="7616">
                  <c:v>775000</c:v>
                </c:pt>
                <c:pt idx="7617">
                  <c:v>288250</c:v>
                </c:pt>
                <c:pt idx="7618">
                  <c:v>257000</c:v>
                </c:pt>
                <c:pt idx="7619">
                  <c:v>377000</c:v>
                </c:pt>
                <c:pt idx="7620">
                  <c:v>550000</c:v>
                </c:pt>
                <c:pt idx="7621">
                  <c:v>339000</c:v>
                </c:pt>
                <c:pt idx="7622">
                  <c:v>481500</c:v>
                </c:pt>
                <c:pt idx="7623">
                  <c:v>224500</c:v>
                </c:pt>
                <c:pt idx="7624">
                  <c:v>260000</c:v>
                </c:pt>
                <c:pt idx="7625">
                  <c:v>865000</c:v>
                </c:pt>
                <c:pt idx="7626">
                  <c:v>730000</c:v>
                </c:pt>
                <c:pt idx="7627">
                  <c:v>550000</c:v>
                </c:pt>
                <c:pt idx="7628">
                  <c:v>645000</c:v>
                </c:pt>
                <c:pt idx="7629">
                  <c:v>250000</c:v>
                </c:pt>
                <c:pt idx="7630">
                  <c:v>507200</c:v>
                </c:pt>
                <c:pt idx="7631">
                  <c:v>380000</c:v>
                </c:pt>
                <c:pt idx="7632">
                  <c:v>540000</c:v>
                </c:pt>
                <c:pt idx="7633">
                  <c:v>738500</c:v>
                </c:pt>
                <c:pt idx="7634">
                  <c:v>206000</c:v>
                </c:pt>
                <c:pt idx="7635">
                  <c:v>265000</c:v>
                </c:pt>
                <c:pt idx="7636">
                  <c:v>190000</c:v>
                </c:pt>
                <c:pt idx="7637">
                  <c:v>339900</c:v>
                </c:pt>
                <c:pt idx="7638">
                  <c:v>250000</c:v>
                </c:pt>
                <c:pt idx="7639">
                  <c:v>416500</c:v>
                </c:pt>
                <c:pt idx="7640">
                  <c:v>575000</c:v>
                </c:pt>
                <c:pt idx="7641">
                  <c:v>385000</c:v>
                </c:pt>
                <c:pt idx="7642">
                  <c:v>253000</c:v>
                </c:pt>
                <c:pt idx="7643">
                  <c:v>460000</c:v>
                </c:pt>
                <c:pt idx="7644" formatCode="0.00E+00">
                  <c:v>1445000</c:v>
                </c:pt>
                <c:pt idx="7645">
                  <c:v>492000</c:v>
                </c:pt>
                <c:pt idx="7646">
                  <c:v>275000</c:v>
                </c:pt>
                <c:pt idx="7647">
                  <c:v>542500</c:v>
                </c:pt>
                <c:pt idx="7648">
                  <c:v>345000</c:v>
                </c:pt>
                <c:pt idx="7649">
                  <c:v>575000</c:v>
                </c:pt>
                <c:pt idx="7650">
                  <c:v>275000</c:v>
                </c:pt>
                <c:pt idx="7651">
                  <c:v>510000</c:v>
                </c:pt>
                <c:pt idx="7652" formatCode="0.00E+00">
                  <c:v>2538000</c:v>
                </c:pt>
                <c:pt idx="7653">
                  <c:v>830000</c:v>
                </c:pt>
                <c:pt idx="7654">
                  <c:v>640000</c:v>
                </c:pt>
                <c:pt idx="7655">
                  <c:v>702000</c:v>
                </c:pt>
                <c:pt idx="7656">
                  <c:v>960000</c:v>
                </c:pt>
                <c:pt idx="7657">
                  <c:v>190000</c:v>
                </c:pt>
                <c:pt idx="7658">
                  <c:v>500000</c:v>
                </c:pt>
                <c:pt idx="7659">
                  <c:v>529000</c:v>
                </c:pt>
                <c:pt idx="7660">
                  <c:v>435000</c:v>
                </c:pt>
                <c:pt idx="7661">
                  <c:v>670000</c:v>
                </c:pt>
                <c:pt idx="7662">
                  <c:v>365000</c:v>
                </c:pt>
                <c:pt idx="7663" formatCode="0.00E+00">
                  <c:v>1270000</c:v>
                </c:pt>
                <c:pt idx="7664">
                  <c:v>465000</c:v>
                </c:pt>
                <c:pt idx="7665">
                  <c:v>285000</c:v>
                </c:pt>
                <c:pt idx="7666">
                  <c:v>219950</c:v>
                </c:pt>
                <c:pt idx="7667">
                  <c:v>220000</c:v>
                </c:pt>
                <c:pt idx="7668" formatCode="0.00E+00">
                  <c:v>1465000</c:v>
                </c:pt>
                <c:pt idx="7669" formatCode="0.00E+00">
                  <c:v>1112750</c:v>
                </c:pt>
                <c:pt idx="7670">
                  <c:v>694000</c:v>
                </c:pt>
                <c:pt idx="7671">
                  <c:v>620000</c:v>
                </c:pt>
                <c:pt idx="7672">
                  <c:v>415000</c:v>
                </c:pt>
                <c:pt idx="7673">
                  <c:v>765000</c:v>
                </c:pt>
                <c:pt idx="7674">
                  <c:v>864000</c:v>
                </c:pt>
                <c:pt idx="7675">
                  <c:v>385000</c:v>
                </c:pt>
                <c:pt idx="7676">
                  <c:v>725000</c:v>
                </c:pt>
                <c:pt idx="7677">
                  <c:v>545000</c:v>
                </c:pt>
                <c:pt idx="7678">
                  <c:v>299900</c:v>
                </c:pt>
                <c:pt idx="7679">
                  <c:v>639500</c:v>
                </c:pt>
                <c:pt idx="7680">
                  <c:v>345000</c:v>
                </c:pt>
                <c:pt idx="7681" formatCode="0.00E+00">
                  <c:v>1125000</c:v>
                </c:pt>
                <c:pt idx="7682">
                  <c:v>345000</c:v>
                </c:pt>
                <c:pt idx="7683">
                  <c:v>600000</c:v>
                </c:pt>
                <c:pt idx="7684">
                  <c:v>355000</c:v>
                </c:pt>
                <c:pt idx="7685">
                  <c:v>698000</c:v>
                </c:pt>
                <c:pt idx="7686">
                  <c:v>566000</c:v>
                </c:pt>
                <c:pt idx="7687">
                  <c:v>449950</c:v>
                </c:pt>
                <c:pt idx="7688">
                  <c:v>404600</c:v>
                </c:pt>
                <c:pt idx="7689">
                  <c:v>258000</c:v>
                </c:pt>
                <c:pt idx="7690">
                  <c:v>415000</c:v>
                </c:pt>
                <c:pt idx="7691">
                  <c:v>320000</c:v>
                </c:pt>
                <c:pt idx="7692">
                  <c:v>295000</c:v>
                </c:pt>
                <c:pt idx="7693">
                  <c:v>389000</c:v>
                </c:pt>
                <c:pt idx="7694">
                  <c:v>299900</c:v>
                </c:pt>
                <c:pt idx="7695">
                  <c:v>394000</c:v>
                </c:pt>
                <c:pt idx="7696">
                  <c:v>762000</c:v>
                </c:pt>
                <c:pt idx="7697">
                  <c:v>697000</c:v>
                </c:pt>
                <c:pt idx="7698">
                  <c:v>485000</c:v>
                </c:pt>
                <c:pt idx="7699">
                  <c:v>189900</c:v>
                </c:pt>
                <c:pt idx="7700" formatCode="0.00E+00">
                  <c:v>2150000</c:v>
                </c:pt>
                <c:pt idx="7701">
                  <c:v>345000</c:v>
                </c:pt>
                <c:pt idx="7702">
                  <c:v>376500</c:v>
                </c:pt>
                <c:pt idx="7703">
                  <c:v>775000</c:v>
                </c:pt>
                <c:pt idx="7704">
                  <c:v>450000</c:v>
                </c:pt>
                <c:pt idx="7705">
                  <c:v>760000</c:v>
                </c:pt>
                <c:pt idx="7706">
                  <c:v>569000</c:v>
                </c:pt>
                <c:pt idx="7707">
                  <c:v>500000</c:v>
                </c:pt>
                <c:pt idx="7708">
                  <c:v>592500</c:v>
                </c:pt>
                <c:pt idx="7709">
                  <c:v>620000</c:v>
                </c:pt>
                <c:pt idx="7710" formatCode="0.00E+00">
                  <c:v>1000000</c:v>
                </c:pt>
                <c:pt idx="7711">
                  <c:v>815000</c:v>
                </c:pt>
                <c:pt idx="7712">
                  <c:v>775000</c:v>
                </c:pt>
                <c:pt idx="7713">
                  <c:v>340000</c:v>
                </c:pt>
                <c:pt idx="7714">
                  <c:v>458000</c:v>
                </c:pt>
                <c:pt idx="7715">
                  <c:v>250000</c:v>
                </c:pt>
                <c:pt idx="7716">
                  <c:v>151600</c:v>
                </c:pt>
                <c:pt idx="7717">
                  <c:v>515000</c:v>
                </c:pt>
                <c:pt idx="7718">
                  <c:v>216000</c:v>
                </c:pt>
                <c:pt idx="7719">
                  <c:v>245000</c:v>
                </c:pt>
                <c:pt idx="7720">
                  <c:v>645000</c:v>
                </c:pt>
                <c:pt idx="7721">
                  <c:v>249900</c:v>
                </c:pt>
                <c:pt idx="7722">
                  <c:v>410000</c:v>
                </c:pt>
                <c:pt idx="7723">
                  <c:v>499000</c:v>
                </c:pt>
                <c:pt idx="7724">
                  <c:v>790000</c:v>
                </c:pt>
                <c:pt idx="7725">
                  <c:v>458000</c:v>
                </c:pt>
                <c:pt idx="7726">
                  <c:v>925000</c:v>
                </c:pt>
                <c:pt idx="7727">
                  <c:v>152000</c:v>
                </c:pt>
                <c:pt idx="7728">
                  <c:v>402000</c:v>
                </c:pt>
                <c:pt idx="7729">
                  <c:v>340000</c:v>
                </c:pt>
                <c:pt idx="7730" formatCode="0.00E+00">
                  <c:v>1250000</c:v>
                </c:pt>
                <c:pt idx="7731">
                  <c:v>775000</c:v>
                </c:pt>
                <c:pt idx="7732">
                  <c:v>299800</c:v>
                </c:pt>
                <c:pt idx="7733">
                  <c:v>340000</c:v>
                </c:pt>
                <c:pt idx="7734">
                  <c:v>626000</c:v>
                </c:pt>
                <c:pt idx="7735">
                  <c:v>324950</c:v>
                </c:pt>
                <c:pt idx="7736">
                  <c:v>535500</c:v>
                </c:pt>
                <c:pt idx="7737">
                  <c:v>817500</c:v>
                </c:pt>
                <c:pt idx="7738">
                  <c:v>810000</c:v>
                </c:pt>
                <c:pt idx="7739">
                  <c:v>565000</c:v>
                </c:pt>
                <c:pt idx="7740">
                  <c:v>978000</c:v>
                </c:pt>
                <c:pt idx="7741">
                  <c:v>530000</c:v>
                </c:pt>
                <c:pt idx="7742">
                  <c:v>305000</c:v>
                </c:pt>
                <c:pt idx="7743">
                  <c:v>345000</c:v>
                </c:pt>
                <c:pt idx="7744">
                  <c:v>258000</c:v>
                </c:pt>
                <c:pt idx="7745">
                  <c:v>275000</c:v>
                </c:pt>
                <c:pt idx="7746">
                  <c:v>310000</c:v>
                </c:pt>
                <c:pt idx="7747">
                  <c:v>713250</c:v>
                </c:pt>
                <c:pt idx="7748">
                  <c:v>500000</c:v>
                </c:pt>
                <c:pt idx="7749">
                  <c:v>472000</c:v>
                </c:pt>
                <c:pt idx="7750">
                  <c:v>250000</c:v>
                </c:pt>
                <c:pt idx="7751">
                  <c:v>725000</c:v>
                </c:pt>
                <c:pt idx="7752">
                  <c:v>345000</c:v>
                </c:pt>
                <c:pt idx="7753">
                  <c:v>460000</c:v>
                </c:pt>
                <c:pt idx="7754">
                  <c:v>440150</c:v>
                </c:pt>
                <c:pt idx="7755">
                  <c:v>390000</c:v>
                </c:pt>
                <c:pt idx="7756">
                  <c:v>375000</c:v>
                </c:pt>
                <c:pt idx="7757">
                  <c:v>224950</c:v>
                </c:pt>
                <c:pt idx="7758">
                  <c:v>480000</c:v>
                </c:pt>
                <c:pt idx="7759">
                  <c:v>721000</c:v>
                </c:pt>
                <c:pt idx="7760">
                  <c:v>174000</c:v>
                </c:pt>
                <c:pt idx="7761">
                  <c:v>170000</c:v>
                </c:pt>
                <c:pt idx="7762">
                  <c:v>658000</c:v>
                </c:pt>
                <c:pt idx="7763">
                  <c:v>860000</c:v>
                </c:pt>
                <c:pt idx="7764">
                  <c:v>407450</c:v>
                </c:pt>
                <c:pt idx="7765">
                  <c:v>615000</c:v>
                </c:pt>
                <c:pt idx="7766">
                  <c:v>920000</c:v>
                </c:pt>
                <c:pt idx="7767">
                  <c:v>195000</c:v>
                </c:pt>
                <c:pt idx="7768">
                  <c:v>269950</c:v>
                </c:pt>
                <c:pt idx="7769">
                  <c:v>855000</c:v>
                </c:pt>
                <c:pt idx="7770">
                  <c:v>620000</c:v>
                </c:pt>
                <c:pt idx="7771">
                  <c:v>276000</c:v>
                </c:pt>
                <c:pt idx="7772">
                  <c:v>329000</c:v>
                </c:pt>
                <c:pt idx="7773">
                  <c:v>270000</c:v>
                </c:pt>
                <c:pt idx="7774">
                  <c:v>440000</c:v>
                </c:pt>
                <c:pt idx="7775">
                  <c:v>639000</c:v>
                </c:pt>
                <c:pt idx="7776">
                  <c:v>403500</c:v>
                </c:pt>
                <c:pt idx="7777">
                  <c:v>585000</c:v>
                </c:pt>
                <c:pt idx="7778">
                  <c:v>216000</c:v>
                </c:pt>
                <c:pt idx="7779" formatCode="0.00E+00">
                  <c:v>1150000</c:v>
                </c:pt>
                <c:pt idx="7780">
                  <c:v>575000</c:v>
                </c:pt>
                <c:pt idx="7781">
                  <c:v>430000</c:v>
                </c:pt>
                <c:pt idx="7782">
                  <c:v>660000</c:v>
                </c:pt>
                <c:pt idx="7783">
                  <c:v>338000</c:v>
                </c:pt>
                <c:pt idx="7784">
                  <c:v>400000</c:v>
                </c:pt>
                <c:pt idx="7785">
                  <c:v>210000</c:v>
                </c:pt>
                <c:pt idx="7786">
                  <c:v>305000</c:v>
                </c:pt>
                <c:pt idx="7787">
                  <c:v>365000</c:v>
                </c:pt>
                <c:pt idx="7788">
                  <c:v>325000</c:v>
                </c:pt>
                <c:pt idx="7789">
                  <c:v>245000</c:v>
                </c:pt>
                <c:pt idx="7790">
                  <c:v>182000</c:v>
                </c:pt>
                <c:pt idx="7791">
                  <c:v>440000</c:v>
                </c:pt>
                <c:pt idx="7792">
                  <c:v>225000</c:v>
                </c:pt>
                <c:pt idx="7793">
                  <c:v>358000</c:v>
                </c:pt>
                <c:pt idx="7794">
                  <c:v>580000</c:v>
                </c:pt>
                <c:pt idx="7795">
                  <c:v>240000</c:v>
                </c:pt>
                <c:pt idx="7796">
                  <c:v>700000</c:v>
                </c:pt>
                <c:pt idx="7797">
                  <c:v>325000</c:v>
                </c:pt>
                <c:pt idx="7798">
                  <c:v>488000</c:v>
                </c:pt>
                <c:pt idx="7799">
                  <c:v>875000</c:v>
                </c:pt>
                <c:pt idx="7800">
                  <c:v>615000</c:v>
                </c:pt>
                <c:pt idx="7801">
                  <c:v>321000</c:v>
                </c:pt>
                <c:pt idx="7802" formatCode="0.00E+00">
                  <c:v>1035000</c:v>
                </c:pt>
                <c:pt idx="7803">
                  <c:v>299500</c:v>
                </c:pt>
                <c:pt idx="7804">
                  <c:v>459000</c:v>
                </c:pt>
                <c:pt idx="7805">
                  <c:v>435000</c:v>
                </c:pt>
                <c:pt idx="7806">
                  <c:v>222000</c:v>
                </c:pt>
                <c:pt idx="7807">
                  <c:v>485000</c:v>
                </c:pt>
                <c:pt idx="7808">
                  <c:v>750000</c:v>
                </c:pt>
                <c:pt idx="7809">
                  <c:v>266000</c:v>
                </c:pt>
                <c:pt idx="7810">
                  <c:v>455000</c:v>
                </c:pt>
                <c:pt idx="7811">
                  <c:v>490000</c:v>
                </c:pt>
                <c:pt idx="7812">
                  <c:v>280000</c:v>
                </c:pt>
                <c:pt idx="7813" formatCode="0.00E+00">
                  <c:v>1450000</c:v>
                </c:pt>
                <c:pt idx="7814">
                  <c:v>291000</c:v>
                </c:pt>
                <c:pt idx="7815">
                  <c:v>745000</c:v>
                </c:pt>
                <c:pt idx="7816">
                  <c:v>685900</c:v>
                </c:pt>
                <c:pt idx="7817">
                  <c:v>160000</c:v>
                </c:pt>
                <c:pt idx="7818">
                  <c:v>650000</c:v>
                </c:pt>
                <c:pt idx="7819">
                  <c:v>250000</c:v>
                </c:pt>
                <c:pt idx="7820">
                  <c:v>265000</c:v>
                </c:pt>
                <c:pt idx="7821">
                  <c:v>599000</c:v>
                </c:pt>
                <c:pt idx="7822">
                  <c:v>199950</c:v>
                </c:pt>
                <c:pt idx="7823">
                  <c:v>712500</c:v>
                </c:pt>
                <c:pt idx="7824">
                  <c:v>490000</c:v>
                </c:pt>
                <c:pt idx="7825">
                  <c:v>511500</c:v>
                </c:pt>
                <c:pt idx="7826">
                  <c:v>299000</c:v>
                </c:pt>
                <c:pt idx="7827">
                  <c:v>685000</c:v>
                </c:pt>
                <c:pt idx="7828">
                  <c:v>597000</c:v>
                </c:pt>
                <c:pt idx="7829">
                  <c:v>210000</c:v>
                </c:pt>
                <c:pt idx="7830">
                  <c:v>659000</c:v>
                </c:pt>
                <c:pt idx="7831">
                  <c:v>540000</c:v>
                </c:pt>
                <c:pt idx="7832">
                  <c:v>469000</c:v>
                </c:pt>
                <c:pt idx="7833" formatCode="0.00E+00">
                  <c:v>1065000</c:v>
                </c:pt>
                <c:pt idx="7834">
                  <c:v>575000</c:v>
                </c:pt>
                <c:pt idx="7835">
                  <c:v>725000</c:v>
                </c:pt>
                <c:pt idx="7836">
                  <c:v>299950</c:v>
                </c:pt>
                <c:pt idx="7837">
                  <c:v>375000</c:v>
                </c:pt>
                <c:pt idx="7838">
                  <c:v>342450</c:v>
                </c:pt>
                <c:pt idx="7839">
                  <c:v>315000</c:v>
                </c:pt>
                <c:pt idx="7840">
                  <c:v>328000</c:v>
                </c:pt>
                <c:pt idx="7841">
                  <c:v>323000</c:v>
                </c:pt>
                <c:pt idx="7842">
                  <c:v>320000</c:v>
                </c:pt>
                <c:pt idx="7843">
                  <c:v>550000</c:v>
                </c:pt>
                <c:pt idx="7844" formatCode="0.00E+00">
                  <c:v>1646000</c:v>
                </c:pt>
                <c:pt idx="7845" formatCode="0.00E+00">
                  <c:v>1212500</c:v>
                </c:pt>
                <c:pt idx="7846" formatCode="0.00E+00">
                  <c:v>1200000</c:v>
                </c:pt>
                <c:pt idx="7847">
                  <c:v>120000</c:v>
                </c:pt>
                <c:pt idx="7848">
                  <c:v>175000</c:v>
                </c:pt>
                <c:pt idx="7849">
                  <c:v>169900</c:v>
                </c:pt>
                <c:pt idx="7850">
                  <c:v>508000</c:v>
                </c:pt>
                <c:pt idx="7851">
                  <c:v>335000</c:v>
                </c:pt>
                <c:pt idx="7852">
                  <c:v>613200</c:v>
                </c:pt>
                <c:pt idx="7853">
                  <c:v>420000</c:v>
                </c:pt>
                <c:pt idx="7854" formatCode="0.00E+00">
                  <c:v>1000000</c:v>
                </c:pt>
                <c:pt idx="7855">
                  <c:v>342000</c:v>
                </c:pt>
                <c:pt idx="7856">
                  <c:v>850000</c:v>
                </c:pt>
                <c:pt idx="7857">
                  <c:v>582000</c:v>
                </c:pt>
                <c:pt idx="7858">
                  <c:v>475000</c:v>
                </c:pt>
                <c:pt idx="7859">
                  <c:v>570000</c:v>
                </c:pt>
                <c:pt idx="7860">
                  <c:v>826600</c:v>
                </c:pt>
                <c:pt idx="7861">
                  <c:v>387000</c:v>
                </c:pt>
                <c:pt idx="7862">
                  <c:v>330000</c:v>
                </c:pt>
                <c:pt idx="7863">
                  <c:v>653450</c:v>
                </c:pt>
                <c:pt idx="7864">
                  <c:v>285000</c:v>
                </c:pt>
                <c:pt idx="7865">
                  <c:v>217000</c:v>
                </c:pt>
                <c:pt idx="7866">
                  <c:v>615000</c:v>
                </c:pt>
                <c:pt idx="7867">
                  <c:v>580135</c:v>
                </c:pt>
                <c:pt idx="7868" formatCode="0.00E+00">
                  <c:v>1150000</c:v>
                </c:pt>
                <c:pt idx="7869">
                  <c:v>231200</c:v>
                </c:pt>
                <c:pt idx="7870">
                  <c:v>680000</c:v>
                </c:pt>
                <c:pt idx="7871">
                  <c:v>267500</c:v>
                </c:pt>
                <c:pt idx="7872">
                  <c:v>942000</c:v>
                </c:pt>
                <c:pt idx="7873">
                  <c:v>435000</c:v>
                </c:pt>
                <c:pt idx="7874">
                  <c:v>315000</c:v>
                </c:pt>
                <c:pt idx="7875">
                  <c:v>354901</c:v>
                </c:pt>
                <c:pt idx="7876">
                  <c:v>439888</c:v>
                </c:pt>
                <c:pt idx="7877">
                  <c:v>360000</c:v>
                </c:pt>
                <c:pt idx="7878">
                  <c:v>205000</c:v>
                </c:pt>
                <c:pt idx="7879">
                  <c:v>299995</c:v>
                </c:pt>
                <c:pt idx="7880">
                  <c:v>150000</c:v>
                </c:pt>
                <c:pt idx="7881">
                  <c:v>575000</c:v>
                </c:pt>
                <c:pt idx="7882">
                  <c:v>625000</c:v>
                </c:pt>
                <c:pt idx="7883">
                  <c:v>950000</c:v>
                </c:pt>
                <c:pt idx="7884">
                  <c:v>278800</c:v>
                </c:pt>
                <c:pt idx="7885">
                  <c:v>713500</c:v>
                </c:pt>
                <c:pt idx="7886" formatCode="0.00E+00">
                  <c:v>1900000</c:v>
                </c:pt>
                <c:pt idx="7887">
                  <c:v>439000</c:v>
                </c:pt>
                <c:pt idx="7888">
                  <c:v>425000</c:v>
                </c:pt>
                <c:pt idx="7889">
                  <c:v>252500</c:v>
                </c:pt>
                <c:pt idx="7890">
                  <c:v>185000</c:v>
                </c:pt>
                <c:pt idx="7891">
                  <c:v>406550</c:v>
                </c:pt>
                <c:pt idx="7892">
                  <c:v>243000</c:v>
                </c:pt>
                <c:pt idx="7893">
                  <c:v>500000</c:v>
                </c:pt>
                <c:pt idx="7894">
                  <c:v>204750</c:v>
                </c:pt>
                <c:pt idx="7895">
                  <c:v>222000</c:v>
                </c:pt>
                <c:pt idx="7896">
                  <c:v>200000</c:v>
                </c:pt>
                <c:pt idx="7897">
                  <c:v>367000</c:v>
                </c:pt>
                <c:pt idx="7898">
                  <c:v>183000</c:v>
                </c:pt>
                <c:pt idx="7899">
                  <c:v>300000</c:v>
                </c:pt>
                <c:pt idx="7900">
                  <c:v>369000</c:v>
                </c:pt>
                <c:pt idx="7901">
                  <c:v>380000</c:v>
                </c:pt>
                <c:pt idx="7902">
                  <c:v>463000</c:v>
                </c:pt>
                <c:pt idx="7903">
                  <c:v>475000</c:v>
                </c:pt>
                <c:pt idx="7904">
                  <c:v>225000</c:v>
                </c:pt>
                <c:pt idx="7905">
                  <c:v>371000</c:v>
                </c:pt>
                <c:pt idx="7906">
                  <c:v>625000</c:v>
                </c:pt>
                <c:pt idx="7907" formatCode="0.00E+00">
                  <c:v>3200000</c:v>
                </c:pt>
                <c:pt idx="7908">
                  <c:v>329000</c:v>
                </c:pt>
                <c:pt idx="7909">
                  <c:v>634000</c:v>
                </c:pt>
                <c:pt idx="7910">
                  <c:v>616000</c:v>
                </c:pt>
                <c:pt idx="7911" formatCode="0.00E+00">
                  <c:v>1824100</c:v>
                </c:pt>
                <c:pt idx="7912">
                  <c:v>435000</c:v>
                </c:pt>
                <c:pt idx="7913">
                  <c:v>320000</c:v>
                </c:pt>
                <c:pt idx="7914">
                  <c:v>820000</c:v>
                </c:pt>
                <c:pt idx="7915">
                  <c:v>310000</c:v>
                </c:pt>
                <c:pt idx="7916">
                  <c:v>443750</c:v>
                </c:pt>
                <c:pt idx="7917">
                  <c:v>795000</c:v>
                </c:pt>
                <c:pt idx="7918">
                  <c:v>475000</c:v>
                </c:pt>
                <c:pt idx="7919">
                  <c:v>585000</c:v>
                </c:pt>
                <c:pt idx="7920">
                  <c:v>315000</c:v>
                </c:pt>
                <c:pt idx="7921">
                  <c:v>635000</c:v>
                </c:pt>
                <c:pt idx="7922">
                  <c:v>305000</c:v>
                </c:pt>
                <c:pt idx="7923">
                  <c:v>785000</c:v>
                </c:pt>
                <c:pt idx="7924">
                  <c:v>525000</c:v>
                </c:pt>
                <c:pt idx="7925">
                  <c:v>537000</c:v>
                </c:pt>
                <c:pt idx="7926">
                  <c:v>279950</c:v>
                </c:pt>
                <c:pt idx="7927">
                  <c:v>659000</c:v>
                </c:pt>
                <c:pt idx="7928">
                  <c:v>203000</c:v>
                </c:pt>
                <c:pt idx="7929">
                  <c:v>782500</c:v>
                </c:pt>
                <c:pt idx="7930">
                  <c:v>250000</c:v>
                </c:pt>
                <c:pt idx="7931">
                  <c:v>279000</c:v>
                </c:pt>
                <c:pt idx="7932">
                  <c:v>664000</c:v>
                </c:pt>
                <c:pt idx="7933" formatCode="0.00E+00">
                  <c:v>2900000</c:v>
                </c:pt>
                <c:pt idx="7934">
                  <c:v>378500</c:v>
                </c:pt>
                <c:pt idx="7935">
                  <c:v>535000</c:v>
                </c:pt>
                <c:pt idx="7936">
                  <c:v>520000</c:v>
                </c:pt>
                <c:pt idx="7937">
                  <c:v>369950</c:v>
                </c:pt>
                <c:pt idx="7938">
                  <c:v>545000</c:v>
                </c:pt>
                <c:pt idx="7939">
                  <c:v>360000</c:v>
                </c:pt>
                <c:pt idx="7940">
                  <c:v>760000</c:v>
                </c:pt>
                <c:pt idx="7941">
                  <c:v>450000</c:v>
                </c:pt>
                <c:pt idx="7942">
                  <c:v>612500</c:v>
                </c:pt>
                <c:pt idx="7943">
                  <c:v>280000</c:v>
                </c:pt>
                <c:pt idx="7944">
                  <c:v>750000</c:v>
                </c:pt>
                <c:pt idx="7945">
                  <c:v>237000</c:v>
                </c:pt>
                <c:pt idx="7946">
                  <c:v>441500</c:v>
                </c:pt>
                <c:pt idx="7947">
                  <c:v>251000</c:v>
                </c:pt>
                <c:pt idx="7948">
                  <c:v>200000</c:v>
                </c:pt>
                <c:pt idx="7949">
                  <c:v>332000</c:v>
                </c:pt>
                <c:pt idx="7950">
                  <c:v>401500</c:v>
                </c:pt>
                <c:pt idx="7951">
                  <c:v>585000</c:v>
                </c:pt>
                <c:pt idx="7952">
                  <c:v>340000</c:v>
                </c:pt>
                <c:pt idx="7953">
                  <c:v>920000</c:v>
                </c:pt>
                <c:pt idx="7954">
                  <c:v>153000</c:v>
                </c:pt>
                <c:pt idx="7955">
                  <c:v>299950</c:v>
                </c:pt>
                <c:pt idx="7956">
                  <c:v>440000</c:v>
                </c:pt>
                <c:pt idx="7957">
                  <c:v>293000</c:v>
                </c:pt>
                <c:pt idx="7958">
                  <c:v>203000</c:v>
                </c:pt>
                <c:pt idx="7959">
                  <c:v>193000</c:v>
                </c:pt>
                <c:pt idx="7960">
                  <c:v>305000</c:v>
                </c:pt>
                <c:pt idx="7961">
                  <c:v>495000</c:v>
                </c:pt>
                <c:pt idx="7962">
                  <c:v>420000</c:v>
                </c:pt>
                <c:pt idx="7963">
                  <c:v>569500</c:v>
                </c:pt>
                <c:pt idx="7964">
                  <c:v>620000</c:v>
                </c:pt>
                <c:pt idx="7965">
                  <c:v>466000</c:v>
                </c:pt>
                <c:pt idx="7966">
                  <c:v>355500</c:v>
                </c:pt>
                <c:pt idx="7967">
                  <c:v>687500</c:v>
                </c:pt>
                <c:pt idx="7968">
                  <c:v>432100</c:v>
                </c:pt>
                <c:pt idx="7969">
                  <c:v>500000</c:v>
                </c:pt>
                <c:pt idx="7970">
                  <c:v>690000</c:v>
                </c:pt>
                <c:pt idx="7971">
                  <c:v>350000</c:v>
                </c:pt>
                <c:pt idx="7972">
                  <c:v>268000</c:v>
                </c:pt>
                <c:pt idx="7973">
                  <c:v>120000</c:v>
                </c:pt>
                <c:pt idx="7974">
                  <c:v>285000</c:v>
                </c:pt>
                <c:pt idx="7975">
                  <c:v>365000</c:v>
                </c:pt>
                <c:pt idx="7976">
                  <c:v>635000</c:v>
                </c:pt>
                <c:pt idx="7977">
                  <c:v>630000</c:v>
                </c:pt>
                <c:pt idx="7978">
                  <c:v>450000</c:v>
                </c:pt>
                <c:pt idx="7979">
                  <c:v>590000</c:v>
                </c:pt>
                <c:pt idx="7980">
                  <c:v>895000</c:v>
                </c:pt>
                <c:pt idx="7981">
                  <c:v>160000</c:v>
                </c:pt>
                <c:pt idx="7982">
                  <c:v>520000</c:v>
                </c:pt>
                <c:pt idx="7983">
                  <c:v>432000</c:v>
                </c:pt>
                <c:pt idx="7984">
                  <c:v>141800</c:v>
                </c:pt>
                <c:pt idx="7985">
                  <c:v>980000</c:v>
                </c:pt>
                <c:pt idx="7986" formatCode="0.00E+00">
                  <c:v>1290000</c:v>
                </c:pt>
                <c:pt idx="7987">
                  <c:v>740000</c:v>
                </c:pt>
                <c:pt idx="7988">
                  <c:v>230000</c:v>
                </c:pt>
                <c:pt idx="7989" formatCode="0.00E+00">
                  <c:v>3400000</c:v>
                </c:pt>
                <c:pt idx="7990">
                  <c:v>954500</c:v>
                </c:pt>
                <c:pt idx="7991">
                  <c:v>622000</c:v>
                </c:pt>
                <c:pt idx="7992">
                  <c:v>90000</c:v>
                </c:pt>
                <c:pt idx="7993">
                  <c:v>342000</c:v>
                </c:pt>
                <c:pt idx="7994">
                  <c:v>305000</c:v>
                </c:pt>
                <c:pt idx="7995">
                  <c:v>259900</c:v>
                </c:pt>
                <c:pt idx="7996">
                  <c:v>420000</c:v>
                </c:pt>
                <c:pt idx="7997">
                  <c:v>250000</c:v>
                </c:pt>
                <c:pt idx="7998">
                  <c:v>249950</c:v>
                </c:pt>
                <c:pt idx="7999">
                  <c:v>199000</c:v>
                </c:pt>
                <c:pt idx="8000">
                  <c:v>355200</c:v>
                </c:pt>
                <c:pt idx="8001">
                  <c:v>425000</c:v>
                </c:pt>
                <c:pt idx="8002">
                  <c:v>379500</c:v>
                </c:pt>
                <c:pt idx="8003">
                  <c:v>860000</c:v>
                </c:pt>
                <c:pt idx="8004">
                  <c:v>335000</c:v>
                </c:pt>
                <c:pt idx="8005">
                  <c:v>865000</c:v>
                </c:pt>
                <c:pt idx="8006">
                  <c:v>390000</c:v>
                </c:pt>
                <c:pt idx="8007">
                  <c:v>569950</c:v>
                </c:pt>
                <c:pt idx="8008">
                  <c:v>495500</c:v>
                </c:pt>
                <c:pt idx="8009">
                  <c:v>476500</c:v>
                </c:pt>
                <c:pt idx="8010">
                  <c:v>261000</c:v>
                </c:pt>
                <c:pt idx="8011">
                  <c:v>375000</c:v>
                </c:pt>
                <c:pt idx="8012">
                  <c:v>550000</c:v>
                </c:pt>
                <c:pt idx="8013">
                  <c:v>230000</c:v>
                </c:pt>
                <c:pt idx="8014">
                  <c:v>526750</c:v>
                </c:pt>
                <c:pt idx="8015">
                  <c:v>606000</c:v>
                </c:pt>
                <c:pt idx="8016">
                  <c:v>368500</c:v>
                </c:pt>
                <c:pt idx="8017">
                  <c:v>275000</c:v>
                </c:pt>
                <c:pt idx="8018">
                  <c:v>342000</c:v>
                </c:pt>
                <c:pt idx="8019">
                  <c:v>278100</c:v>
                </c:pt>
                <c:pt idx="8020">
                  <c:v>450000</c:v>
                </c:pt>
                <c:pt idx="8021">
                  <c:v>349950</c:v>
                </c:pt>
                <c:pt idx="8022">
                  <c:v>425000</c:v>
                </c:pt>
                <c:pt idx="8023">
                  <c:v>435000</c:v>
                </c:pt>
                <c:pt idx="8024">
                  <c:v>460000</c:v>
                </c:pt>
                <c:pt idx="8025">
                  <c:v>323000</c:v>
                </c:pt>
                <c:pt idx="8026">
                  <c:v>325000</c:v>
                </c:pt>
                <c:pt idx="8027">
                  <c:v>480000</c:v>
                </c:pt>
                <c:pt idx="8028" formatCode="0.00E+00">
                  <c:v>1325000</c:v>
                </c:pt>
                <c:pt idx="8029">
                  <c:v>210000</c:v>
                </c:pt>
                <c:pt idx="8030">
                  <c:v>920000</c:v>
                </c:pt>
                <c:pt idx="8031">
                  <c:v>399000</c:v>
                </c:pt>
                <c:pt idx="8032">
                  <c:v>631750</c:v>
                </c:pt>
                <c:pt idx="8033">
                  <c:v>184000</c:v>
                </c:pt>
                <c:pt idx="8034">
                  <c:v>333000</c:v>
                </c:pt>
                <c:pt idx="8035">
                  <c:v>218000</c:v>
                </c:pt>
                <c:pt idx="8036">
                  <c:v>258305</c:v>
                </c:pt>
                <c:pt idx="8037">
                  <c:v>775000</c:v>
                </c:pt>
                <c:pt idx="8038">
                  <c:v>515000</c:v>
                </c:pt>
                <c:pt idx="8039">
                  <c:v>455000</c:v>
                </c:pt>
                <c:pt idx="8040">
                  <c:v>440000</c:v>
                </c:pt>
                <c:pt idx="8041" formatCode="0.00E+00">
                  <c:v>1440000</c:v>
                </c:pt>
                <c:pt idx="8042">
                  <c:v>850000</c:v>
                </c:pt>
                <c:pt idx="8043">
                  <c:v>480000</c:v>
                </c:pt>
                <c:pt idx="8044">
                  <c:v>420000</c:v>
                </c:pt>
                <c:pt idx="8045">
                  <c:v>408000</c:v>
                </c:pt>
                <c:pt idx="8046">
                  <c:v>278000</c:v>
                </c:pt>
                <c:pt idx="8047" formatCode="0.00E+00">
                  <c:v>1195000</c:v>
                </c:pt>
                <c:pt idx="8048">
                  <c:v>454000</c:v>
                </c:pt>
                <c:pt idx="8049" formatCode="0.00E+00">
                  <c:v>1851000</c:v>
                </c:pt>
                <c:pt idx="8050">
                  <c:v>499000</c:v>
                </c:pt>
                <c:pt idx="8051">
                  <c:v>590000</c:v>
                </c:pt>
                <c:pt idx="8052">
                  <c:v>385000</c:v>
                </c:pt>
                <c:pt idx="8053" formatCode="0.00E+00">
                  <c:v>1250000</c:v>
                </c:pt>
                <c:pt idx="8054">
                  <c:v>202200</c:v>
                </c:pt>
                <c:pt idx="8055">
                  <c:v>450000</c:v>
                </c:pt>
                <c:pt idx="8056">
                  <c:v>435000</c:v>
                </c:pt>
                <c:pt idx="8057">
                  <c:v>550000</c:v>
                </c:pt>
                <c:pt idx="8058">
                  <c:v>361000</c:v>
                </c:pt>
                <c:pt idx="8059">
                  <c:v>760000</c:v>
                </c:pt>
                <c:pt idx="8060">
                  <c:v>902000</c:v>
                </c:pt>
                <c:pt idx="8061">
                  <c:v>505000</c:v>
                </c:pt>
                <c:pt idx="8062">
                  <c:v>200000</c:v>
                </c:pt>
                <c:pt idx="8063">
                  <c:v>260000</c:v>
                </c:pt>
                <c:pt idx="8064">
                  <c:v>417000</c:v>
                </c:pt>
                <c:pt idx="8065">
                  <c:v>287500</c:v>
                </c:pt>
                <c:pt idx="8066">
                  <c:v>450000</c:v>
                </c:pt>
                <c:pt idx="8067">
                  <c:v>825000</c:v>
                </c:pt>
                <c:pt idx="8068" formatCode="0.00E+00">
                  <c:v>1475000</c:v>
                </c:pt>
                <c:pt idx="8069">
                  <c:v>319950</c:v>
                </c:pt>
                <c:pt idx="8070">
                  <c:v>682000</c:v>
                </c:pt>
                <c:pt idx="8071">
                  <c:v>560000</c:v>
                </c:pt>
                <c:pt idx="8072">
                  <c:v>350000</c:v>
                </c:pt>
                <c:pt idx="8073">
                  <c:v>270000</c:v>
                </c:pt>
                <c:pt idx="8074">
                  <c:v>284000</c:v>
                </c:pt>
                <c:pt idx="8075">
                  <c:v>308000</c:v>
                </c:pt>
                <c:pt idx="8076">
                  <c:v>450000</c:v>
                </c:pt>
                <c:pt idx="8077">
                  <c:v>540000</c:v>
                </c:pt>
                <c:pt idx="8078">
                  <c:v>380000</c:v>
                </c:pt>
                <c:pt idx="8079">
                  <c:v>522500</c:v>
                </c:pt>
                <c:pt idx="8080">
                  <c:v>118000</c:v>
                </c:pt>
                <c:pt idx="8081">
                  <c:v>280400</c:v>
                </c:pt>
                <c:pt idx="8082">
                  <c:v>710000</c:v>
                </c:pt>
                <c:pt idx="8083">
                  <c:v>720000</c:v>
                </c:pt>
                <c:pt idx="8084">
                  <c:v>787000</c:v>
                </c:pt>
                <c:pt idx="8085">
                  <c:v>537000</c:v>
                </c:pt>
                <c:pt idx="8086">
                  <c:v>650000</c:v>
                </c:pt>
                <c:pt idx="8087">
                  <c:v>154200</c:v>
                </c:pt>
                <c:pt idx="8088">
                  <c:v>238000</c:v>
                </c:pt>
                <c:pt idx="8089">
                  <c:v>285650</c:v>
                </c:pt>
                <c:pt idx="8090">
                  <c:v>485500</c:v>
                </c:pt>
                <c:pt idx="8091">
                  <c:v>315000</c:v>
                </c:pt>
                <c:pt idx="8092" formatCode="0.00E+00">
                  <c:v>4668000</c:v>
                </c:pt>
                <c:pt idx="8093">
                  <c:v>627000</c:v>
                </c:pt>
                <c:pt idx="8094">
                  <c:v>525000</c:v>
                </c:pt>
                <c:pt idx="8095">
                  <c:v>526000</c:v>
                </c:pt>
                <c:pt idx="8096">
                  <c:v>480000</c:v>
                </c:pt>
                <c:pt idx="8097">
                  <c:v>970000</c:v>
                </c:pt>
                <c:pt idx="8098">
                  <c:v>640000</c:v>
                </c:pt>
                <c:pt idx="8099">
                  <c:v>279000</c:v>
                </c:pt>
                <c:pt idx="8100">
                  <c:v>303000</c:v>
                </c:pt>
                <c:pt idx="8101">
                  <c:v>315000</c:v>
                </c:pt>
                <c:pt idx="8102">
                  <c:v>336500</c:v>
                </c:pt>
                <c:pt idx="8103">
                  <c:v>163250</c:v>
                </c:pt>
                <c:pt idx="8104">
                  <c:v>444950</c:v>
                </c:pt>
                <c:pt idx="8105">
                  <c:v>285000</c:v>
                </c:pt>
                <c:pt idx="8106">
                  <c:v>370000</c:v>
                </c:pt>
                <c:pt idx="8107">
                  <c:v>330000</c:v>
                </c:pt>
                <c:pt idx="8108">
                  <c:v>395000</c:v>
                </c:pt>
                <c:pt idx="8109">
                  <c:v>440000</c:v>
                </c:pt>
                <c:pt idx="8110">
                  <c:v>625000</c:v>
                </c:pt>
                <c:pt idx="8111">
                  <c:v>435000</c:v>
                </c:pt>
                <c:pt idx="8112">
                  <c:v>299950</c:v>
                </c:pt>
                <c:pt idx="8113">
                  <c:v>560000</c:v>
                </c:pt>
                <c:pt idx="8114">
                  <c:v>380000</c:v>
                </c:pt>
                <c:pt idx="8115">
                  <c:v>333000</c:v>
                </c:pt>
                <c:pt idx="8116">
                  <c:v>499000</c:v>
                </c:pt>
                <c:pt idx="8117">
                  <c:v>386000</c:v>
                </c:pt>
                <c:pt idx="8118">
                  <c:v>320600</c:v>
                </c:pt>
                <c:pt idx="8119">
                  <c:v>285000</c:v>
                </c:pt>
                <c:pt idx="8120">
                  <c:v>450000</c:v>
                </c:pt>
                <c:pt idx="8121">
                  <c:v>175000</c:v>
                </c:pt>
                <c:pt idx="8122">
                  <c:v>544800</c:v>
                </c:pt>
                <c:pt idx="8123">
                  <c:v>220000</c:v>
                </c:pt>
                <c:pt idx="8124">
                  <c:v>374000</c:v>
                </c:pt>
                <c:pt idx="8125">
                  <c:v>200000</c:v>
                </c:pt>
                <c:pt idx="8126">
                  <c:v>259950</c:v>
                </c:pt>
                <c:pt idx="8127">
                  <c:v>255000</c:v>
                </c:pt>
                <c:pt idx="8128">
                  <c:v>447000</c:v>
                </c:pt>
                <c:pt idx="8129">
                  <c:v>287000</c:v>
                </c:pt>
                <c:pt idx="8130">
                  <c:v>344950</c:v>
                </c:pt>
                <c:pt idx="8131">
                  <c:v>212000</c:v>
                </c:pt>
                <c:pt idx="8132">
                  <c:v>425000</c:v>
                </c:pt>
                <c:pt idx="8133">
                  <c:v>170000</c:v>
                </c:pt>
                <c:pt idx="8134">
                  <c:v>565000</c:v>
                </c:pt>
                <c:pt idx="8135">
                  <c:v>234000</c:v>
                </c:pt>
                <c:pt idx="8136" formatCode="0.00E+00">
                  <c:v>1511250</c:v>
                </c:pt>
                <c:pt idx="8137">
                  <c:v>345000</c:v>
                </c:pt>
                <c:pt idx="8138">
                  <c:v>415000</c:v>
                </c:pt>
                <c:pt idx="8139">
                  <c:v>760000</c:v>
                </c:pt>
                <c:pt idx="8140">
                  <c:v>484000</c:v>
                </c:pt>
                <c:pt idx="8141">
                  <c:v>360000</c:v>
                </c:pt>
                <c:pt idx="8142">
                  <c:v>875000</c:v>
                </c:pt>
                <c:pt idx="8143">
                  <c:v>930000</c:v>
                </c:pt>
                <c:pt idx="8144">
                  <c:v>250000</c:v>
                </c:pt>
                <c:pt idx="8145">
                  <c:v>394000</c:v>
                </c:pt>
                <c:pt idx="8146">
                  <c:v>865000</c:v>
                </c:pt>
                <c:pt idx="8147">
                  <c:v>477500</c:v>
                </c:pt>
                <c:pt idx="8148" formatCode="0.00E+00">
                  <c:v>1250000</c:v>
                </c:pt>
                <c:pt idx="8149">
                  <c:v>270000</c:v>
                </c:pt>
                <c:pt idx="8150">
                  <c:v>567000</c:v>
                </c:pt>
                <c:pt idx="8151">
                  <c:v>635000</c:v>
                </c:pt>
                <c:pt idx="8152" formatCode="0.00E+00">
                  <c:v>1865000</c:v>
                </c:pt>
                <c:pt idx="8153">
                  <c:v>183000</c:v>
                </c:pt>
                <c:pt idx="8154">
                  <c:v>309933</c:v>
                </c:pt>
                <c:pt idx="8155">
                  <c:v>945800</c:v>
                </c:pt>
                <c:pt idx="8156">
                  <c:v>503000</c:v>
                </c:pt>
                <c:pt idx="8157">
                  <c:v>220000</c:v>
                </c:pt>
                <c:pt idx="8158">
                  <c:v>335000</c:v>
                </c:pt>
                <c:pt idx="8159">
                  <c:v>650000</c:v>
                </c:pt>
                <c:pt idx="8160">
                  <c:v>511000</c:v>
                </c:pt>
                <c:pt idx="8161">
                  <c:v>275000</c:v>
                </c:pt>
                <c:pt idx="8162">
                  <c:v>576250</c:v>
                </c:pt>
                <c:pt idx="8163" formatCode="0.00E+00">
                  <c:v>1452000</c:v>
                </c:pt>
                <c:pt idx="8164">
                  <c:v>186000</c:v>
                </c:pt>
                <c:pt idx="8165">
                  <c:v>655100</c:v>
                </c:pt>
                <c:pt idx="8166">
                  <c:v>328000</c:v>
                </c:pt>
                <c:pt idx="8167">
                  <c:v>441000</c:v>
                </c:pt>
                <c:pt idx="8168">
                  <c:v>370000</c:v>
                </c:pt>
                <c:pt idx="8169">
                  <c:v>630000</c:v>
                </c:pt>
                <c:pt idx="8170">
                  <c:v>470500</c:v>
                </c:pt>
                <c:pt idx="8171">
                  <c:v>285950</c:v>
                </c:pt>
                <c:pt idx="8172">
                  <c:v>698000</c:v>
                </c:pt>
                <c:pt idx="8173">
                  <c:v>268000</c:v>
                </c:pt>
                <c:pt idx="8174" formatCode="0.00E+00">
                  <c:v>1625000</c:v>
                </c:pt>
                <c:pt idx="8175">
                  <c:v>355000</c:v>
                </c:pt>
                <c:pt idx="8176">
                  <c:v>299000</c:v>
                </c:pt>
                <c:pt idx="8177" formatCode="0.00E+00">
                  <c:v>1003000</c:v>
                </c:pt>
                <c:pt idx="8178">
                  <c:v>275000</c:v>
                </c:pt>
                <c:pt idx="8179">
                  <c:v>475000</c:v>
                </c:pt>
                <c:pt idx="8180">
                  <c:v>260000</c:v>
                </c:pt>
                <c:pt idx="8181">
                  <c:v>416000</c:v>
                </c:pt>
                <c:pt idx="8182">
                  <c:v>495000</c:v>
                </c:pt>
                <c:pt idx="8183">
                  <c:v>357500</c:v>
                </c:pt>
                <c:pt idx="8184">
                  <c:v>459500</c:v>
                </c:pt>
                <c:pt idx="8185">
                  <c:v>258000</c:v>
                </c:pt>
                <c:pt idx="8186">
                  <c:v>600000</c:v>
                </c:pt>
                <c:pt idx="8187">
                  <c:v>665000</c:v>
                </c:pt>
                <c:pt idx="8188">
                  <c:v>165000</c:v>
                </c:pt>
                <c:pt idx="8189">
                  <c:v>297000</c:v>
                </c:pt>
                <c:pt idx="8190">
                  <c:v>350000</c:v>
                </c:pt>
                <c:pt idx="8191" formatCode="0.00E+00">
                  <c:v>2450000</c:v>
                </c:pt>
                <c:pt idx="8192">
                  <c:v>180000</c:v>
                </c:pt>
                <c:pt idx="8193">
                  <c:v>339950</c:v>
                </c:pt>
                <c:pt idx="8194">
                  <c:v>365000</c:v>
                </c:pt>
                <c:pt idx="8195">
                  <c:v>955000</c:v>
                </c:pt>
                <c:pt idx="8196">
                  <c:v>732000</c:v>
                </c:pt>
                <c:pt idx="8197">
                  <c:v>500000</c:v>
                </c:pt>
                <c:pt idx="8198">
                  <c:v>610000</c:v>
                </c:pt>
                <c:pt idx="8199">
                  <c:v>525000</c:v>
                </c:pt>
                <c:pt idx="8200">
                  <c:v>170000</c:v>
                </c:pt>
                <c:pt idx="8201">
                  <c:v>300000</c:v>
                </c:pt>
                <c:pt idx="8202">
                  <c:v>389500</c:v>
                </c:pt>
                <c:pt idx="8203">
                  <c:v>330000</c:v>
                </c:pt>
                <c:pt idx="8204">
                  <c:v>269950</c:v>
                </c:pt>
                <c:pt idx="8205">
                  <c:v>107000</c:v>
                </c:pt>
                <c:pt idx="8206">
                  <c:v>249000</c:v>
                </c:pt>
                <c:pt idx="8207">
                  <c:v>442500</c:v>
                </c:pt>
                <c:pt idx="8208">
                  <c:v>579000</c:v>
                </c:pt>
                <c:pt idx="8209">
                  <c:v>621500</c:v>
                </c:pt>
                <c:pt idx="8210">
                  <c:v>203000</c:v>
                </c:pt>
                <c:pt idx="8211">
                  <c:v>222900</c:v>
                </c:pt>
                <c:pt idx="8212">
                  <c:v>453000</c:v>
                </c:pt>
                <c:pt idx="8213">
                  <c:v>190000</c:v>
                </c:pt>
                <c:pt idx="8214">
                  <c:v>320000</c:v>
                </c:pt>
                <c:pt idx="8215">
                  <c:v>733500</c:v>
                </c:pt>
                <c:pt idx="8216">
                  <c:v>555000</c:v>
                </c:pt>
                <c:pt idx="8217">
                  <c:v>364950</c:v>
                </c:pt>
                <c:pt idx="8218">
                  <c:v>490000</c:v>
                </c:pt>
                <c:pt idx="8219">
                  <c:v>688000</c:v>
                </c:pt>
                <c:pt idx="8220">
                  <c:v>165000</c:v>
                </c:pt>
                <c:pt idx="8221">
                  <c:v>506000</c:v>
                </c:pt>
                <c:pt idx="8222" formatCode="0.00E+00">
                  <c:v>2193000</c:v>
                </c:pt>
                <c:pt idx="8223">
                  <c:v>754000</c:v>
                </c:pt>
                <c:pt idx="8224">
                  <c:v>949950</c:v>
                </c:pt>
                <c:pt idx="8225">
                  <c:v>443600</c:v>
                </c:pt>
                <c:pt idx="8226">
                  <c:v>380600</c:v>
                </c:pt>
                <c:pt idx="8227">
                  <c:v>722800</c:v>
                </c:pt>
                <c:pt idx="8228">
                  <c:v>342888</c:v>
                </c:pt>
                <c:pt idx="8229">
                  <c:v>555000</c:v>
                </c:pt>
                <c:pt idx="8230">
                  <c:v>613000</c:v>
                </c:pt>
                <c:pt idx="8231">
                  <c:v>480000</c:v>
                </c:pt>
                <c:pt idx="8232">
                  <c:v>619500</c:v>
                </c:pt>
                <c:pt idx="8233">
                  <c:v>437000</c:v>
                </c:pt>
                <c:pt idx="8234">
                  <c:v>621000</c:v>
                </c:pt>
                <c:pt idx="8235">
                  <c:v>810000</c:v>
                </c:pt>
                <c:pt idx="8236">
                  <c:v>415000</c:v>
                </c:pt>
                <c:pt idx="8237">
                  <c:v>250000</c:v>
                </c:pt>
                <c:pt idx="8238">
                  <c:v>585000</c:v>
                </c:pt>
                <c:pt idx="8239">
                  <c:v>220000</c:v>
                </c:pt>
                <c:pt idx="8240">
                  <c:v>580000</c:v>
                </c:pt>
                <c:pt idx="8241" formatCode="0.00E+00">
                  <c:v>1320000</c:v>
                </c:pt>
                <c:pt idx="8242">
                  <c:v>675000</c:v>
                </c:pt>
                <c:pt idx="8243">
                  <c:v>695000</c:v>
                </c:pt>
                <c:pt idx="8244">
                  <c:v>915000</c:v>
                </c:pt>
                <c:pt idx="8245">
                  <c:v>375000</c:v>
                </c:pt>
                <c:pt idx="8246">
                  <c:v>500000</c:v>
                </c:pt>
                <c:pt idx="8247">
                  <c:v>335000</c:v>
                </c:pt>
                <c:pt idx="8248">
                  <c:v>170000</c:v>
                </c:pt>
                <c:pt idx="8249">
                  <c:v>320900</c:v>
                </c:pt>
                <c:pt idx="8250">
                  <c:v>508000</c:v>
                </c:pt>
                <c:pt idx="8251">
                  <c:v>228950</c:v>
                </c:pt>
                <c:pt idx="8252">
                  <c:v>433000</c:v>
                </c:pt>
                <c:pt idx="8253">
                  <c:v>267500</c:v>
                </c:pt>
                <c:pt idx="8254">
                  <c:v>910000</c:v>
                </c:pt>
                <c:pt idx="8255">
                  <c:v>370000</c:v>
                </c:pt>
                <c:pt idx="8256">
                  <c:v>320000</c:v>
                </c:pt>
                <c:pt idx="8257">
                  <c:v>660000</c:v>
                </c:pt>
                <c:pt idx="8258">
                  <c:v>787888</c:v>
                </c:pt>
                <c:pt idx="8259">
                  <c:v>329000</c:v>
                </c:pt>
                <c:pt idx="8260">
                  <c:v>602000</c:v>
                </c:pt>
                <c:pt idx="8261">
                  <c:v>375000</c:v>
                </c:pt>
                <c:pt idx="8262">
                  <c:v>212000</c:v>
                </c:pt>
                <c:pt idx="8263">
                  <c:v>224000</c:v>
                </c:pt>
                <c:pt idx="8264">
                  <c:v>315500</c:v>
                </c:pt>
                <c:pt idx="8265">
                  <c:v>350000</c:v>
                </c:pt>
                <c:pt idx="8266">
                  <c:v>389000</c:v>
                </c:pt>
                <c:pt idx="8267">
                  <c:v>285000</c:v>
                </c:pt>
                <c:pt idx="8268">
                  <c:v>425000</c:v>
                </c:pt>
                <c:pt idx="8269">
                  <c:v>190000</c:v>
                </c:pt>
                <c:pt idx="8270">
                  <c:v>374000</c:v>
                </c:pt>
                <c:pt idx="8271">
                  <c:v>292000</c:v>
                </c:pt>
                <c:pt idx="8272">
                  <c:v>475000</c:v>
                </c:pt>
                <c:pt idx="8273">
                  <c:v>546500</c:v>
                </c:pt>
                <c:pt idx="8274">
                  <c:v>82000</c:v>
                </c:pt>
                <c:pt idx="8275">
                  <c:v>219900</c:v>
                </c:pt>
                <c:pt idx="8276">
                  <c:v>440000</c:v>
                </c:pt>
                <c:pt idx="8277">
                  <c:v>400000</c:v>
                </c:pt>
                <c:pt idx="8278">
                  <c:v>453000</c:v>
                </c:pt>
                <c:pt idx="8279">
                  <c:v>330000</c:v>
                </c:pt>
                <c:pt idx="8280">
                  <c:v>359950</c:v>
                </c:pt>
                <c:pt idx="8281">
                  <c:v>616000</c:v>
                </c:pt>
                <c:pt idx="8282">
                  <c:v>245000</c:v>
                </c:pt>
                <c:pt idx="8283">
                  <c:v>296000</c:v>
                </c:pt>
                <c:pt idx="8284">
                  <c:v>193000</c:v>
                </c:pt>
                <c:pt idx="8285">
                  <c:v>456000</c:v>
                </c:pt>
                <c:pt idx="8286">
                  <c:v>480000</c:v>
                </c:pt>
                <c:pt idx="8287">
                  <c:v>382000</c:v>
                </c:pt>
                <c:pt idx="8288">
                  <c:v>650000</c:v>
                </c:pt>
                <c:pt idx="8289">
                  <c:v>431750</c:v>
                </c:pt>
                <c:pt idx="8290">
                  <c:v>419900</c:v>
                </c:pt>
                <c:pt idx="8291">
                  <c:v>315000</c:v>
                </c:pt>
                <c:pt idx="8292">
                  <c:v>597500</c:v>
                </c:pt>
                <c:pt idx="8293">
                  <c:v>615000</c:v>
                </c:pt>
                <c:pt idx="8294">
                  <c:v>605000</c:v>
                </c:pt>
                <c:pt idx="8295">
                  <c:v>220000</c:v>
                </c:pt>
                <c:pt idx="8296">
                  <c:v>340000</c:v>
                </c:pt>
                <c:pt idx="8297">
                  <c:v>620000</c:v>
                </c:pt>
                <c:pt idx="8298">
                  <c:v>602000</c:v>
                </c:pt>
                <c:pt idx="8299">
                  <c:v>575000</c:v>
                </c:pt>
                <c:pt idx="8300">
                  <c:v>285000</c:v>
                </c:pt>
                <c:pt idx="8301">
                  <c:v>306500</c:v>
                </c:pt>
                <c:pt idx="8302">
                  <c:v>325000</c:v>
                </c:pt>
                <c:pt idx="8303">
                  <c:v>623000</c:v>
                </c:pt>
                <c:pt idx="8304">
                  <c:v>256500</c:v>
                </c:pt>
                <c:pt idx="8305">
                  <c:v>473000</c:v>
                </c:pt>
                <c:pt idx="8306">
                  <c:v>549000</c:v>
                </c:pt>
                <c:pt idx="8307">
                  <c:v>305000</c:v>
                </c:pt>
                <c:pt idx="8308">
                  <c:v>317000</c:v>
                </c:pt>
                <c:pt idx="8309">
                  <c:v>450000</c:v>
                </c:pt>
                <c:pt idx="8310">
                  <c:v>225000</c:v>
                </c:pt>
                <c:pt idx="8311">
                  <c:v>500000</c:v>
                </c:pt>
                <c:pt idx="8312">
                  <c:v>207000</c:v>
                </c:pt>
                <c:pt idx="8313">
                  <c:v>474900</c:v>
                </c:pt>
                <c:pt idx="8314">
                  <c:v>515000</c:v>
                </c:pt>
                <c:pt idx="8315">
                  <c:v>542000</c:v>
                </c:pt>
                <c:pt idx="8316">
                  <c:v>725000</c:v>
                </c:pt>
                <c:pt idx="8317">
                  <c:v>314950</c:v>
                </c:pt>
                <c:pt idx="8318">
                  <c:v>375000</c:v>
                </c:pt>
                <c:pt idx="8319">
                  <c:v>500000</c:v>
                </c:pt>
                <c:pt idx="8320">
                  <c:v>689000</c:v>
                </c:pt>
                <c:pt idx="8321">
                  <c:v>525000</c:v>
                </c:pt>
                <c:pt idx="8322">
                  <c:v>360000</c:v>
                </c:pt>
                <c:pt idx="8323">
                  <c:v>425000</c:v>
                </c:pt>
                <c:pt idx="8324">
                  <c:v>239950</c:v>
                </c:pt>
                <c:pt idx="8325">
                  <c:v>577500</c:v>
                </c:pt>
                <c:pt idx="8326">
                  <c:v>615000</c:v>
                </c:pt>
                <c:pt idx="8327">
                  <c:v>516000</c:v>
                </c:pt>
                <c:pt idx="8328" formatCode="0.00E+00">
                  <c:v>1218000</c:v>
                </c:pt>
                <c:pt idx="8329" formatCode="0.00E+00">
                  <c:v>1655000</c:v>
                </c:pt>
                <c:pt idx="8330">
                  <c:v>315000</c:v>
                </c:pt>
                <c:pt idx="8331">
                  <c:v>250000</c:v>
                </c:pt>
                <c:pt idx="8332">
                  <c:v>250000</c:v>
                </c:pt>
                <c:pt idx="8333">
                  <c:v>925000</c:v>
                </c:pt>
                <c:pt idx="8334">
                  <c:v>358000</c:v>
                </c:pt>
                <c:pt idx="8335">
                  <c:v>262000</c:v>
                </c:pt>
                <c:pt idx="8336">
                  <c:v>500000</c:v>
                </c:pt>
                <c:pt idx="8337" formatCode="0.00E+00">
                  <c:v>1300000</c:v>
                </c:pt>
                <c:pt idx="8338">
                  <c:v>500000</c:v>
                </c:pt>
                <c:pt idx="8339">
                  <c:v>675000</c:v>
                </c:pt>
                <c:pt idx="8340">
                  <c:v>235000</c:v>
                </c:pt>
                <c:pt idx="8341">
                  <c:v>545000</c:v>
                </c:pt>
                <c:pt idx="8342">
                  <c:v>350000</c:v>
                </c:pt>
                <c:pt idx="8343">
                  <c:v>320000</c:v>
                </c:pt>
                <c:pt idx="8344">
                  <c:v>452000</c:v>
                </c:pt>
                <c:pt idx="8345">
                  <c:v>875000</c:v>
                </c:pt>
                <c:pt idx="8346">
                  <c:v>325000</c:v>
                </c:pt>
                <c:pt idx="8347">
                  <c:v>756000</c:v>
                </c:pt>
                <c:pt idx="8348">
                  <c:v>319000</c:v>
                </c:pt>
                <c:pt idx="8349">
                  <c:v>455000</c:v>
                </c:pt>
                <c:pt idx="8350">
                  <c:v>330000</c:v>
                </c:pt>
                <c:pt idx="8351">
                  <c:v>510000</c:v>
                </c:pt>
                <c:pt idx="8352">
                  <c:v>532000</c:v>
                </c:pt>
                <c:pt idx="8353">
                  <c:v>775000</c:v>
                </c:pt>
                <c:pt idx="8354">
                  <c:v>410000</c:v>
                </c:pt>
                <c:pt idx="8355">
                  <c:v>205000</c:v>
                </c:pt>
                <c:pt idx="8356">
                  <c:v>585000</c:v>
                </c:pt>
                <c:pt idx="8357">
                  <c:v>255000</c:v>
                </c:pt>
                <c:pt idx="8358">
                  <c:v>415000</c:v>
                </c:pt>
                <c:pt idx="8359">
                  <c:v>459000</c:v>
                </c:pt>
                <c:pt idx="8360">
                  <c:v>354000</c:v>
                </c:pt>
                <c:pt idx="8361">
                  <c:v>587000</c:v>
                </c:pt>
                <c:pt idx="8362">
                  <c:v>782000</c:v>
                </c:pt>
                <c:pt idx="8363">
                  <c:v>570000</c:v>
                </c:pt>
                <c:pt idx="8364">
                  <c:v>414500</c:v>
                </c:pt>
                <c:pt idx="8365">
                  <c:v>185000</c:v>
                </c:pt>
                <c:pt idx="8366">
                  <c:v>262500</c:v>
                </c:pt>
                <c:pt idx="8367">
                  <c:v>370000</c:v>
                </c:pt>
                <c:pt idx="8368">
                  <c:v>362500</c:v>
                </c:pt>
                <c:pt idx="8369">
                  <c:v>536000</c:v>
                </c:pt>
                <c:pt idx="8370">
                  <c:v>425000</c:v>
                </c:pt>
                <c:pt idx="8371">
                  <c:v>435000</c:v>
                </c:pt>
                <c:pt idx="8372">
                  <c:v>435000</c:v>
                </c:pt>
                <c:pt idx="8373">
                  <c:v>400000</c:v>
                </c:pt>
                <c:pt idx="8374">
                  <c:v>446000</c:v>
                </c:pt>
                <c:pt idx="8375" formatCode="0.00E+00">
                  <c:v>1250000</c:v>
                </c:pt>
                <c:pt idx="8376">
                  <c:v>300000</c:v>
                </c:pt>
                <c:pt idx="8377">
                  <c:v>404500</c:v>
                </c:pt>
                <c:pt idx="8378">
                  <c:v>910000</c:v>
                </c:pt>
                <c:pt idx="8379">
                  <c:v>771000</c:v>
                </c:pt>
                <c:pt idx="8380">
                  <c:v>335000</c:v>
                </c:pt>
                <c:pt idx="8381">
                  <c:v>390000</c:v>
                </c:pt>
                <c:pt idx="8382">
                  <c:v>288000</c:v>
                </c:pt>
                <c:pt idx="8383">
                  <c:v>403000</c:v>
                </c:pt>
                <c:pt idx="8384">
                  <c:v>510000</c:v>
                </c:pt>
                <c:pt idx="8385">
                  <c:v>751000</c:v>
                </c:pt>
                <c:pt idx="8386">
                  <c:v>408000</c:v>
                </c:pt>
                <c:pt idx="8387" formatCode="0.00E+00">
                  <c:v>1014250</c:v>
                </c:pt>
                <c:pt idx="8388">
                  <c:v>575000</c:v>
                </c:pt>
                <c:pt idx="8389">
                  <c:v>330000</c:v>
                </c:pt>
                <c:pt idx="8390">
                  <c:v>565000</c:v>
                </c:pt>
                <c:pt idx="8391">
                  <c:v>456000</c:v>
                </c:pt>
                <c:pt idx="8392">
                  <c:v>652500</c:v>
                </c:pt>
                <c:pt idx="8393">
                  <c:v>582000</c:v>
                </c:pt>
                <c:pt idx="8394">
                  <c:v>700000</c:v>
                </c:pt>
                <c:pt idx="8395">
                  <c:v>235000</c:v>
                </c:pt>
                <c:pt idx="8396">
                  <c:v>460000</c:v>
                </c:pt>
                <c:pt idx="8397">
                  <c:v>475000</c:v>
                </c:pt>
                <c:pt idx="8398">
                  <c:v>579000</c:v>
                </c:pt>
                <c:pt idx="8399">
                  <c:v>507000</c:v>
                </c:pt>
                <c:pt idx="8400">
                  <c:v>210000</c:v>
                </c:pt>
                <c:pt idx="8401">
                  <c:v>359500</c:v>
                </c:pt>
                <c:pt idx="8402">
                  <c:v>248000</c:v>
                </c:pt>
                <c:pt idx="8403">
                  <c:v>239300</c:v>
                </c:pt>
                <c:pt idx="8404">
                  <c:v>315000</c:v>
                </c:pt>
                <c:pt idx="8405">
                  <c:v>970000</c:v>
                </c:pt>
                <c:pt idx="8406">
                  <c:v>510000</c:v>
                </c:pt>
                <c:pt idx="8407">
                  <c:v>418000</c:v>
                </c:pt>
                <c:pt idx="8408">
                  <c:v>699000</c:v>
                </c:pt>
                <c:pt idx="8409">
                  <c:v>871000</c:v>
                </c:pt>
                <c:pt idx="8410">
                  <c:v>515000</c:v>
                </c:pt>
                <c:pt idx="8411">
                  <c:v>400000</c:v>
                </c:pt>
                <c:pt idx="8412">
                  <c:v>445000</c:v>
                </c:pt>
                <c:pt idx="8413" formatCode="0.00E+00">
                  <c:v>1110000</c:v>
                </c:pt>
                <c:pt idx="8414">
                  <c:v>212000</c:v>
                </c:pt>
                <c:pt idx="8415">
                  <c:v>710000</c:v>
                </c:pt>
                <c:pt idx="8416">
                  <c:v>225800</c:v>
                </c:pt>
                <c:pt idx="8417">
                  <c:v>520000</c:v>
                </c:pt>
                <c:pt idx="8418" formatCode="0.00E+00">
                  <c:v>1295000</c:v>
                </c:pt>
                <c:pt idx="8419">
                  <c:v>248000</c:v>
                </c:pt>
                <c:pt idx="8420">
                  <c:v>556000</c:v>
                </c:pt>
                <c:pt idx="8421">
                  <c:v>319950</c:v>
                </c:pt>
                <c:pt idx="8422">
                  <c:v>320000</c:v>
                </c:pt>
                <c:pt idx="8423">
                  <c:v>245000</c:v>
                </c:pt>
                <c:pt idx="8424">
                  <c:v>700000</c:v>
                </c:pt>
                <c:pt idx="8425">
                  <c:v>628000</c:v>
                </c:pt>
                <c:pt idx="8426">
                  <c:v>640000</c:v>
                </c:pt>
                <c:pt idx="8427">
                  <c:v>420000</c:v>
                </c:pt>
                <c:pt idx="8428">
                  <c:v>349950</c:v>
                </c:pt>
                <c:pt idx="8429">
                  <c:v>307999</c:v>
                </c:pt>
                <c:pt idx="8430">
                  <c:v>749950</c:v>
                </c:pt>
                <c:pt idx="8431">
                  <c:v>290000</c:v>
                </c:pt>
                <c:pt idx="8432">
                  <c:v>235000</c:v>
                </c:pt>
                <c:pt idx="8433">
                  <c:v>225000</c:v>
                </c:pt>
                <c:pt idx="8434">
                  <c:v>302100</c:v>
                </c:pt>
                <c:pt idx="8435">
                  <c:v>520000</c:v>
                </c:pt>
                <c:pt idx="8436">
                  <c:v>285000</c:v>
                </c:pt>
                <c:pt idx="8437">
                  <c:v>525000</c:v>
                </c:pt>
                <c:pt idx="8438">
                  <c:v>374900</c:v>
                </c:pt>
                <c:pt idx="8439">
                  <c:v>377500</c:v>
                </c:pt>
                <c:pt idx="8440">
                  <c:v>587450</c:v>
                </c:pt>
                <c:pt idx="8441">
                  <c:v>245000</c:v>
                </c:pt>
                <c:pt idx="8442">
                  <c:v>200000</c:v>
                </c:pt>
                <c:pt idx="8443" formatCode="0.00E+00">
                  <c:v>2140000</c:v>
                </c:pt>
                <c:pt idx="8444">
                  <c:v>607000</c:v>
                </c:pt>
                <c:pt idx="8445" formatCode="0.00E+00">
                  <c:v>1247000</c:v>
                </c:pt>
                <c:pt idx="8446">
                  <c:v>549950</c:v>
                </c:pt>
                <c:pt idx="8447">
                  <c:v>250000</c:v>
                </c:pt>
                <c:pt idx="8448">
                  <c:v>525000</c:v>
                </c:pt>
                <c:pt idx="8449">
                  <c:v>440000</c:v>
                </c:pt>
                <c:pt idx="8450">
                  <c:v>425000</c:v>
                </c:pt>
                <c:pt idx="8451">
                  <c:v>739900</c:v>
                </c:pt>
                <c:pt idx="8452">
                  <c:v>315000</c:v>
                </c:pt>
                <c:pt idx="8453">
                  <c:v>340000</c:v>
                </c:pt>
                <c:pt idx="8454">
                  <c:v>366000</c:v>
                </c:pt>
                <c:pt idx="8455">
                  <c:v>315000</c:v>
                </c:pt>
                <c:pt idx="8456">
                  <c:v>299000</c:v>
                </c:pt>
                <c:pt idx="8457">
                  <c:v>350000</c:v>
                </c:pt>
                <c:pt idx="8458">
                  <c:v>340000</c:v>
                </c:pt>
                <c:pt idx="8459">
                  <c:v>460000</c:v>
                </c:pt>
                <c:pt idx="8460">
                  <c:v>224000</c:v>
                </c:pt>
                <c:pt idx="8461">
                  <c:v>140000</c:v>
                </c:pt>
                <c:pt idx="8462">
                  <c:v>246000</c:v>
                </c:pt>
                <c:pt idx="8463">
                  <c:v>330000</c:v>
                </c:pt>
                <c:pt idx="8464">
                  <c:v>306000</c:v>
                </c:pt>
                <c:pt idx="8465">
                  <c:v>324950</c:v>
                </c:pt>
                <c:pt idx="8466">
                  <c:v>345000</c:v>
                </c:pt>
                <c:pt idx="8467">
                  <c:v>207000</c:v>
                </c:pt>
                <c:pt idx="8468">
                  <c:v>238000</c:v>
                </c:pt>
                <c:pt idx="8469">
                  <c:v>695000</c:v>
                </c:pt>
                <c:pt idx="8470">
                  <c:v>649950</c:v>
                </c:pt>
                <c:pt idx="8471">
                  <c:v>515000</c:v>
                </c:pt>
                <c:pt idx="8472">
                  <c:v>452000</c:v>
                </c:pt>
                <c:pt idx="8473">
                  <c:v>236000</c:v>
                </c:pt>
                <c:pt idx="8474" formatCode="0.00E+00">
                  <c:v>1285000</c:v>
                </c:pt>
                <c:pt idx="8475">
                  <c:v>563000</c:v>
                </c:pt>
                <c:pt idx="8476">
                  <c:v>410988</c:v>
                </c:pt>
                <c:pt idx="8477">
                  <c:v>339950</c:v>
                </c:pt>
                <c:pt idx="8478" formatCode="0.00E+00">
                  <c:v>1200000</c:v>
                </c:pt>
                <c:pt idx="8479">
                  <c:v>340000</c:v>
                </c:pt>
                <c:pt idx="8480">
                  <c:v>808100</c:v>
                </c:pt>
                <c:pt idx="8481">
                  <c:v>236000</c:v>
                </c:pt>
                <c:pt idx="8482">
                  <c:v>330000</c:v>
                </c:pt>
                <c:pt idx="8483">
                  <c:v>799990</c:v>
                </c:pt>
                <c:pt idx="8484">
                  <c:v>240000</c:v>
                </c:pt>
                <c:pt idx="8485">
                  <c:v>343000</c:v>
                </c:pt>
                <c:pt idx="8486">
                  <c:v>332000</c:v>
                </c:pt>
                <c:pt idx="8487">
                  <c:v>945000</c:v>
                </c:pt>
                <c:pt idx="8488">
                  <c:v>239950</c:v>
                </c:pt>
                <c:pt idx="8489">
                  <c:v>674000</c:v>
                </c:pt>
                <c:pt idx="8490">
                  <c:v>200000</c:v>
                </c:pt>
                <c:pt idx="8491">
                  <c:v>453000</c:v>
                </c:pt>
                <c:pt idx="8492">
                  <c:v>330000</c:v>
                </c:pt>
                <c:pt idx="8493">
                  <c:v>285000</c:v>
                </c:pt>
                <c:pt idx="8494">
                  <c:v>338000</c:v>
                </c:pt>
                <c:pt idx="8495">
                  <c:v>264950</c:v>
                </c:pt>
                <c:pt idx="8496">
                  <c:v>880000</c:v>
                </c:pt>
                <c:pt idx="8497">
                  <c:v>209500</c:v>
                </c:pt>
                <c:pt idx="8498">
                  <c:v>380000</c:v>
                </c:pt>
                <c:pt idx="8499">
                  <c:v>336500</c:v>
                </c:pt>
                <c:pt idx="8500">
                  <c:v>360000</c:v>
                </c:pt>
                <c:pt idx="8501">
                  <c:v>911100</c:v>
                </c:pt>
                <c:pt idx="8502">
                  <c:v>249900</c:v>
                </c:pt>
                <c:pt idx="8503">
                  <c:v>175000</c:v>
                </c:pt>
                <c:pt idx="8504">
                  <c:v>549950</c:v>
                </c:pt>
                <c:pt idx="8505">
                  <c:v>225000</c:v>
                </c:pt>
                <c:pt idx="8506">
                  <c:v>270000</c:v>
                </c:pt>
                <c:pt idx="8507">
                  <c:v>400000</c:v>
                </c:pt>
                <c:pt idx="8508">
                  <c:v>299800</c:v>
                </c:pt>
                <c:pt idx="8509">
                  <c:v>555000</c:v>
                </c:pt>
                <c:pt idx="8510">
                  <c:v>230000</c:v>
                </c:pt>
                <c:pt idx="8511">
                  <c:v>360000</c:v>
                </c:pt>
                <c:pt idx="8512">
                  <c:v>415000</c:v>
                </c:pt>
                <c:pt idx="8513">
                  <c:v>355000</c:v>
                </c:pt>
                <c:pt idx="8514">
                  <c:v>635000</c:v>
                </c:pt>
                <c:pt idx="8515">
                  <c:v>353000</c:v>
                </c:pt>
                <c:pt idx="8516">
                  <c:v>999000</c:v>
                </c:pt>
                <c:pt idx="8517">
                  <c:v>265000</c:v>
                </c:pt>
                <c:pt idx="8518">
                  <c:v>250000</c:v>
                </c:pt>
                <c:pt idx="8519">
                  <c:v>225000</c:v>
                </c:pt>
                <c:pt idx="8520">
                  <c:v>553000</c:v>
                </c:pt>
                <c:pt idx="8521">
                  <c:v>565000</c:v>
                </c:pt>
                <c:pt idx="8522">
                  <c:v>312000</c:v>
                </c:pt>
                <c:pt idx="8523">
                  <c:v>475000</c:v>
                </c:pt>
                <c:pt idx="8524">
                  <c:v>320000</c:v>
                </c:pt>
                <c:pt idx="8525">
                  <c:v>453000</c:v>
                </c:pt>
                <c:pt idx="8526">
                  <c:v>320000</c:v>
                </c:pt>
                <c:pt idx="8527">
                  <c:v>610000</c:v>
                </c:pt>
                <c:pt idx="8528">
                  <c:v>385000</c:v>
                </c:pt>
                <c:pt idx="8529">
                  <c:v>215000</c:v>
                </c:pt>
                <c:pt idx="8530">
                  <c:v>215000</c:v>
                </c:pt>
                <c:pt idx="8531">
                  <c:v>415000</c:v>
                </c:pt>
                <c:pt idx="8532">
                  <c:v>350000</c:v>
                </c:pt>
                <c:pt idx="8533">
                  <c:v>395000</c:v>
                </c:pt>
                <c:pt idx="8534">
                  <c:v>898000</c:v>
                </c:pt>
                <c:pt idx="8535">
                  <c:v>480000</c:v>
                </c:pt>
                <c:pt idx="8536" formatCode="0.00E+00">
                  <c:v>1240000</c:v>
                </c:pt>
                <c:pt idx="8537">
                  <c:v>599000</c:v>
                </c:pt>
                <c:pt idx="8538">
                  <c:v>770000</c:v>
                </c:pt>
                <c:pt idx="8539" formatCode="0.00E+00">
                  <c:v>1208000</c:v>
                </c:pt>
                <c:pt idx="8540" formatCode="0.00E+00">
                  <c:v>1590000</c:v>
                </c:pt>
                <c:pt idx="8541">
                  <c:v>880000</c:v>
                </c:pt>
                <c:pt idx="8542">
                  <c:v>332000</c:v>
                </c:pt>
                <c:pt idx="8543">
                  <c:v>445000</c:v>
                </c:pt>
                <c:pt idx="8544">
                  <c:v>849000</c:v>
                </c:pt>
                <c:pt idx="8545">
                  <c:v>752000</c:v>
                </c:pt>
                <c:pt idx="8546">
                  <c:v>450000</c:v>
                </c:pt>
                <c:pt idx="8547">
                  <c:v>420000</c:v>
                </c:pt>
                <c:pt idx="8548">
                  <c:v>330000</c:v>
                </c:pt>
                <c:pt idx="8549">
                  <c:v>409000</c:v>
                </c:pt>
                <c:pt idx="8550">
                  <c:v>350000</c:v>
                </c:pt>
                <c:pt idx="8551">
                  <c:v>570000</c:v>
                </c:pt>
                <c:pt idx="8552">
                  <c:v>315000</c:v>
                </c:pt>
                <c:pt idx="8553">
                  <c:v>224000</c:v>
                </c:pt>
                <c:pt idx="8554">
                  <c:v>293550</c:v>
                </c:pt>
                <c:pt idx="8555">
                  <c:v>350000</c:v>
                </c:pt>
                <c:pt idx="8556" formatCode="0.00E+00">
                  <c:v>1108000</c:v>
                </c:pt>
                <c:pt idx="8557">
                  <c:v>442500</c:v>
                </c:pt>
                <c:pt idx="8558">
                  <c:v>616500</c:v>
                </c:pt>
                <c:pt idx="8559">
                  <c:v>506400</c:v>
                </c:pt>
                <c:pt idx="8560">
                  <c:v>324000</c:v>
                </c:pt>
                <c:pt idx="8561">
                  <c:v>169000</c:v>
                </c:pt>
                <c:pt idx="8562">
                  <c:v>595000</c:v>
                </c:pt>
                <c:pt idx="8563">
                  <c:v>299900</c:v>
                </c:pt>
                <c:pt idx="8564">
                  <c:v>332000</c:v>
                </c:pt>
                <c:pt idx="8565">
                  <c:v>432000</c:v>
                </c:pt>
                <c:pt idx="8566">
                  <c:v>510000</c:v>
                </c:pt>
                <c:pt idx="8567">
                  <c:v>270000</c:v>
                </c:pt>
                <c:pt idx="8568">
                  <c:v>750000</c:v>
                </c:pt>
                <c:pt idx="8569">
                  <c:v>509250</c:v>
                </c:pt>
                <c:pt idx="8570">
                  <c:v>189000</c:v>
                </c:pt>
                <c:pt idx="8571">
                  <c:v>726500</c:v>
                </c:pt>
                <c:pt idx="8572">
                  <c:v>287000</c:v>
                </c:pt>
                <c:pt idx="8573">
                  <c:v>679000</c:v>
                </c:pt>
                <c:pt idx="8574">
                  <c:v>316000</c:v>
                </c:pt>
                <c:pt idx="8575">
                  <c:v>498000</c:v>
                </c:pt>
                <c:pt idx="8576">
                  <c:v>448000</c:v>
                </c:pt>
                <c:pt idx="8577">
                  <c:v>535000</c:v>
                </c:pt>
                <c:pt idx="8578">
                  <c:v>560000</c:v>
                </c:pt>
                <c:pt idx="8579">
                  <c:v>437850</c:v>
                </c:pt>
                <c:pt idx="8580">
                  <c:v>435000</c:v>
                </c:pt>
                <c:pt idx="8581">
                  <c:v>510000</c:v>
                </c:pt>
                <c:pt idx="8582">
                  <c:v>520000</c:v>
                </c:pt>
                <c:pt idx="8583">
                  <c:v>509000</c:v>
                </c:pt>
                <c:pt idx="8584">
                  <c:v>575000</c:v>
                </c:pt>
                <c:pt idx="8585">
                  <c:v>365000</c:v>
                </c:pt>
                <c:pt idx="8586">
                  <c:v>795000</c:v>
                </c:pt>
                <c:pt idx="8587">
                  <c:v>285000</c:v>
                </c:pt>
                <c:pt idx="8588">
                  <c:v>955000</c:v>
                </c:pt>
                <c:pt idx="8589">
                  <c:v>775000</c:v>
                </c:pt>
                <c:pt idx="8590">
                  <c:v>400000</c:v>
                </c:pt>
                <c:pt idx="8591">
                  <c:v>570000</c:v>
                </c:pt>
                <c:pt idx="8592">
                  <c:v>955990</c:v>
                </c:pt>
                <c:pt idx="8593" formatCode="0.00E+00">
                  <c:v>1150000</c:v>
                </c:pt>
                <c:pt idx="8594">
                  <c:v>459950</c:v>
                </c:pt>
                <c:pt idx="8595">
                  <c:v>245000</c:v>
                </c:pt>
                <c:pt idx="8596">
                  <c:v>281000</c:v>
                </c:pt>
                <c:pt idx="8597">
                  <c:v>205000</c:v>
                </c:pt>
                <c:pt idx="8598">
                  <c:v>290000</c:v>
                </c:pt>
                <c:pt idx="8599">
                  <c:v>635000</c:v>
                </c:pt>
                <c:pt idx="8600">
                  <c:v>310000</c:v>
                </c:pt>
                <c:pt idx="8601">
                  <c:v>470000</c:v>
                </c:pt>
                <c:pt idx="8602">
                  <c:v>600000</c:v>
                </c:pt>
                <c:pt idx="8603">
                  <c:v>279000</c:v>
                </c:pt>
                <c:pt idx="8604">
                  <c:v>538500</c:v>
                </c:pt>
                <c:pt idx="8605">
                  <c:v>594950</c:v>
                </c:pt>
                <c:pt idx="8606">
                  <c:v>533050</c:v>
                </c:pt>
                <c:pt idx="8607">
                  <c:v>510000</c:v>
                </c:pt>
                <c:pt idx="8608">
                  <c:v>360000</c:v>
                </c:pt>
                <c:pt idx="8609">
                  <c:v>435000</c:v>
                </c:pt>
                <c:pt idx="8610">
                  <c:v>559000</c:v>
                </c:pt>
                <c:pt idx="8611">
                  <c:v>645000</c:v>
                </c:pt>
                <c:pt idx="8612">
                  <c:v>340000</c:v>
                </c:pt>
                <c:pt idx="8613">
                  <c:v>565000</c:v>
                </c:pt>
                <c:pt idx="8614">
                  <c:v>575700</c:v>
                </c:pt>
                <c:pt idx="8615" formatCode="0.00E+00">
                  <c:v>1010000</c:v>
                </c:pt>
                <c:pt idx="8616">
                  <c:v>540500</c:v>
                </c:pt>
                <c:pt idx="8617">
                  <c:v>265000</c:v>
                </c:pt>
                <c:pt idx="8618">
                  <c:v>699950</c:v>
                </c:pt>
                <c:pt idx="8619">
                  <c:v>355000</c:v>
                </c:pt>
                <c:pt idx="8620">
                  <c:v>381000</c:v>
                </c:pt>
                <c:pt idx="8621">
                  <c:v>564000</c:v>
                </c:pt>
                <c:pt idx="8622">
                  <c:v>114975</c:v>
                </c:pt>
                <c:pt idx="8623">
                  <c:v>325000</c:v>
                </c:pt>
                <c:pt idx="8624">
                  <c:v>299990</c:v>
                </c:pt>
                <c:pt idx="8625">
                  <c:v>751000</c:v>
                </c:pt>
                <c:pt idx="8626">
                  <c:v>425000</c:v>
                </c:pt>
                <c:pt idx="8627">
                  <c:v>665000</c:v>
                </c:pt>
                <c:pt idx="8628">
                  <c:v>833450</c:v>
                </c:pt>
                <c:pt idx="8629">
                  <c:v>575000</c:v>
                </c:pt>
                <c:pt idx="8630">
                  <c:v>190000</c:v>
                </c:pt>
                <c:pt idx="8631">
                  <c:v>314950</c:v>
                </c:pt>
                <c:pt idx="8632">
                  <c:v>601150</c:v>
                </c:pt>
                <c:pt idx="8633">
                  <c:v>315000</c:v>
                </c:pt>
                <c:pt idx="8634">
                  <c:v>545000</c:v>
                </c:pt>
                <c:pt idx="8635">
                  <c:v>565000</c:v>
                </c:pt>
                <c:pt idx="8636">
                  <c:v>175000</c:v>
                </c:pt>
                <c:pt idx="8637">
                  <c:v>530000</c:v>
                </c:pt>
                <c:pt idx="8638" formatCode="0.00E+00">
                  <c:v>4489000</c:v>
                </c:pt>
                <c:pt idx="8639">
                  <c:v>430000</c:v>
                </c:pt>
                <c:pt idx="8640">
                  <c:v>225000</c:v>
                </c:pt>
                <c:pt idx="8641">
                  <c:v>312000</c:v>
                </c:pt>
                <c:pt idx="8642">
                  <c:v>380000</c:v>
                </c:pt>
                <c:pt idx="8643">
                  <c:v>222200</c:v>
                </c:pt>
                <c:pt idx="8644" formatCode="0.00E+00">
                  <c:v>1438890</c:v>
                </c:pt>
                <c:pt idx="8645">
                  <c:v>329950</c:v>
                </c:pt>
                <c:pt idx="8646">
                  <c:v>995000</c:v>
                </c:pt>
                <c:pt idx="8647">
                  <c:v>929950</c:v>
                </c:pt>
                <c:pt idx="8648">
                  <c:v>692000</c:v>
                </c:pt>
                <c:pt idx="8649">
                  <c:v>402000</c:v>
                </c:pt>
                <c:pt idx="8650">
                  <c:v>510000</c:v>
                </c:pt>
                <c:pt idx="8651">
                  <c:v>249000</c:v>
                </c:pt>
                <c:pt idx="8652">
                  <c:v>244900</c:v>
                </c:pt>
                <c:pt idx="8653">
                  <c:v>289900</c:v>
                </c:pt>
                <c:pt idx="8654">
                  <c:v>552500</c:v>
                </c:pt>
                <c:pt idx="8655">
                  <c:v>760000</c:v>
                </c:pt>
                <c:pt idx="8656">
                  <c:v>440000</c:v>
                </c:pt>
                <c:pt idx="8657">
                  <c:v>286000</c:v>
                </c:pt>
                <c:pt idx="8658">
                  <c:v>260000</c:v>
                </c:pt>
                <c:pt idx="8659">
                  <c:v>355000</c:v>
                </c:pt>
                <c:pt idx="8660">
                  <c:v>318000</c:v>
                </c:pt>
                <c:pt idx="8661">
                  <c:v>255000</c:v>
                </c:pt>
                <c:pt idx="8662">
                  <c:v>139000</c:v>
                </c:pt>
                <c:pt idx="8663">
                  <c:v>485000</c:v>
                </c:pt>
                <c:pt idx="8664">
                  <c:v>549950</c:v>
                </c:pt>
                <c:pt idx="8665">
                  <c:v>588000</c:v>
                </c:pt>
                <c:pt idx="8666">
                  <c:v>975000</c:v>
                </c:pt>
                <c:pt idx="8667">
                  <c:v>402000</c:v>
                </c:pt>
                <c:pt idx="8668">
                  <c:v>245000</c:v>
                </c:pt>
                <c:pt idx="8669">
                  <c:v>445000</c:v>
                </c:pt>
                <c:pt idx="8670">
                  <c:v>195000</c:v>
                </c:pt>
                <c:pt idx="8671">
                  <c:v>385000</c:v>
                </c:pt>
                <c:pt idx="8672">
                  <c:v>450000</c:v>
                </c:pt>
                <c:pt idx="8673" formatCode="0.00E+00">
                  <c:v>1090000</c:v>
                </c:pt>
                <c:pt idx="8674">
                  <c:v>396675</c:v>
                </c:pt>
                <c:pt idx="8675">
                  <c:v>242000</c:v>
                </c:pt>
                <c:pt idx="8676">
                  <c:v>380000</c:v>
                </c:pt>
                <c:pt idx="8677">
                  <c:v>496000</c:v>
                </c:pt>
                <c:pt idx="8678">
                  <c:v>399950</c:v>
                </c:pt>
                <c:pt idx="8679">
                  <c:v>895000</c:v>
                </c:pt>
                <c:pt idx="8680">
                  <c:v>690000</c:v>
                </c:pt>
                <c:pt idx="8681">
                  <c:v>270000</c:v>
                </c:pt>
                <c:pt idx="8682">
                  <c:v>349900</c:v>
                </c:pt>
                <c:pt idx="8683">
                  <c:v>454280</c:v>
                </c:pt>
                <c:pt idx="8684">
                  <c:v>390000</c:v>
                </c:pt>
                <c:pt idx="8685">
                  <c:v>275000</c:v>
                </c:pt>
                <c:pt idx="8686">
                  <c:v>300000</c:v>
                </c:pt>
                <c:pt idx="8687">
                  <c:v>700000</c:v>
                </c:pt>
                <c:pt idx="8688">
                  <c:v>520000</c:v>
                </c:pt>
                <c:pt idx="8689">
                  <c:v>715000</c:v>
                </c:pt>
                <c:pt idx="8690">
                  <c:v>404000</c:v>
                </c:pt>
                <c:pt idx="8691">
                  <c:v>490500</c:v>
                </c:pt>
                <c:pt idx="8692" formatCode="0.00E+00">
                  <c:v>1485000</c:v>
                </c:pt>
                <c:pt idx="8693">
                  <c:v>557800</c:v>
                </c:pt>
                <c:pt idx="8694">
                  <c:v>571000</c:v>
                </c:pt>
                <c:pt idx="8695">
                  <c:v>410000</c:v>
                </c:pt>
                <c:pt idx="8696">
                  <c:v>225000</c:v>
                </c:pt>
                <c:pt idx="8697">
                  <c:v>700000</c:v>
                </c:pt>
                <c:pt idx="8698">
                  <c:v>500000</c:v>
                </c:pt>
                <c:pt idx="8699">
                  <c:v>536500</c:v>
                </c:pt>
                <c:pt idx="8700">
                  <c:v>330000</c:v>
                </c:pt>
                <c:pt idx="8701">
                  <c:v>249950</c:v>
                </c:pt>
                <c:pt idx="8702">
                  <c:v>249000</c:v>
                </c:pt>
                <c:pt idx="8703">
                  <c:v>249000</c:v>
                </c:pt>
                <c:pt idx="8704">
                  <c:v>780000</c:v>
                </c:pt>
                <c:pt idx="8705" formatCode="0.00E+00">
                  <c:v>1200000</c:v>
                </c:pt>
                <c:pt idx="8706">
                  <c:v>434500</c:v>
                </c:pt>
                <c:pt idx="8707">
                  <c:v>590000</c:v>
                </c:pt>
                <c:pt idx="8708">
                  <c:v>417200</c:v>
                </c:pt>
                <c:pt idx="8709">
                  <c:v>649990</c:v>
                </c:pt>
                <c:pt idx="8710">
                  <c:v>506000</c:v>
                </c:pt>
                <c:pt idx="8711">
                  <c:v>348000</c:v>
                </c:pt>
                <c:pt idx="8712">
                  <c:v>301000</c:v>
                </c:pt>
                <c:pt idx="8713">
                  <c:v>427550</c:v>
                </c:pt>
                <c:pt idx="8714">
                  <c:v>361000</c:v>
                </c:pt>
                <c:pt idx="8715">
                  <c:v>460000</c:v>
                </c:pt>
                <c:pt idx="8716">
                  <c:v>958000</c:v>
                </c:pt>
                <c:pt idx="8717">
                  <c:v>445000</c:v>
                </c:pt>
                <c:pt idx="8718">
                  <c:v>373000</c:v>
                </c:pt>
                <c:pt idx="8719">
                  <c:v>525000</c:v>
                </c:pt>
                <c:pt idx="8720">
                  <c:v>364988</c:v>
                </c:pt>
                <c:pt idx="8721">
                  <c:v>324000</c:v>
                </c:pt>
                <c:pt idx="8722">
                  <c:v>625000</c:v>
                </c:pt>
                <c:pt idx="8723">
                  <c:v>237500</c:v>
                </c:pt>
                <c:pt idx="8724">
                  <c:v>429300</c:v>
                </c:pt>
                <c:pt idx="8725">
                  <c:v>155000</c:v>
                </c:pt>
                <c:pt idx="8726">
                  <c:v>614000</c:v>
                </c:pt>
                <c:pt idx="8727">
                  <c:v>650000</c:v>
                </c:pt>
                <c:pt idx="8728">
                  <c:v>625000</c:v>
                </c:pt>
                <c:pt idx="8729">
                  <c:v>587100</c:v>
                </c:pt>
                <c:pt idx="8730">
                  <c:v>380000</c:v>
                </c:pt>
                <c:pt idx="8731">
                  <c:v>479500</c:v>
                </c:pt>
                <c:pt idx="8732">
                  <c:v>382888</c:v>
                </c:pt>
                <c:pt idx="8733">
                  <c:v>540000</c:v>
                </c:pt>
                <c:pt idx="8734">
                  <c:v>691000</c:v>
                </c:pt>
                <c:pt idx="8735">
                  <c:v>760500</c:v>
                </c:pt>
                <c:pt idx="8736">
                  <c:v>685000</c:v>
                </c:pt>
                <c:pt idx="8737">
                  <c:v>199129</c:v>
                </c:pt>
                <c:pt idx="8738">
                  <c:v>335000</c:v>
                </c:pt>
                <c:pt idx="8739">
                  <c:v>305100</c:v>
                </c:pt>
                <c:pt idx="8740">
                  <c:v>830000</c:v>
                </c:pt>
                <c:pt idx="8741">
                  <c:v>810000</c:v>
                </c:pt>
                <c:pt idx="8742">
                  <c:v>500000</c:v>
                </c:pt>
                <c:pt idx="8743">
                  <c:v>490000</c:v>
                </c:pt>
                <c:pt idx="8744">
                  <c:v>490000</c:v>
                </c:pt>
                <c:pt idx="8745">
                  <c:v>272000</c:v>
                </c:pt>
                <c:pt idx="8746">
                  <c:v>280000</c:v>
                </c:pt>
                <c:pt idx="8747">
                  <c:v>233000</c:v>
                </c:pt>
                <c:pt idx="8748">
                  <c:v>275000</c:v>
                </c:pt>
                <c:pt idx="8749">
                  <c:v>375000</c:v>
                </c:pt>
                <c:pt idx="8750">
                  <c:v>445000</c:v>
                </c:pt>
                <c:pt idx="8751">
                  <c:v>437500</c:v>
                </c:pt>
                <c:pt idx="8752">
                  <c:v>426250</c:v>
                </c:pt>
                <c:pt idx="8753">
                  <c:v>358000</c:v>
                </c:pt>
                <c:pt idx="8754" formatCode="0.00E+00">
                  <c:v>1175000</c:v>
                </c:pt>
                <c:pt idx="8755">
                  <c:v>305000</c:v>
                </c:pt>
                <c:pt idx="8756">
                  <c:v>415000</c:v>
                </c:pt>
                <c:pt idx="8757">
                  <c:v>520000</c:v>
                </c:pt>
                <c:pt idx="8758">
                  <c:v>733000</c:v>
                </c:pt>
                <c:pt idx="8759">
                  <c:v>411500</c:v>
                </c:pt>
                <c:pt idx="8760">
                  <c:v>540000</c:v>
                </c:pt>
                <c:pt idx="8761">
                  <c:v>270500</c:v>
                </c:pt>
                <c:pt idx="8762">
                  <c:v>422250</c:v>
                </c:pt>
                <c:pt idx="8763">
                  <c:v>655000</c:v>
                </c:pt>
                <c:pt idx="8764" formatCode="0.00E+00">
                  <c:v>1200000</c:v>
                </c:pt>
                <c:pt idx="8765">
                  <c:v>550000</c:v>
                </c:pt>
                <c:pt idx="8766">
                  <c:v>460000</c:v>
                </c:pt>
                <c:pt idx="8767">
                  <c:v>159075</c:v>
                </c:pt>
                <c:pt idx="8768">
                  <c:v>470000</c:v>
                </c:pt>
                <c:pt idx="8769">
                  <c:v>235000</c:v>
                </c:pt>
                <c:pt idx="8770">
                  <c:v>309950</c:v>
                </c:pt>
                <c:pt idx="8771">
                  <c:v>433000</c:v>
                </c:pt>
                <c:pt idx="8772">
                  <c:v>895000</c:v>
                </c:pt>
                <c:pt idx="8773">
                  <c:v>291000</c:v>
                </c:pt>
                <c:pt idx="8774">
                  <c:v>835000</c:v>
                </c:pt>
                <c:pt idx="8775">
                  <c:v>640000</c:v>
                </c:pt>
                <c:pt idx="8776">
                  <c:v>438000</c:v>
                </c:pt>
                <c:pt idx="8777">
                  <c:v>540000</c:v>
                </c:pt>
                <c:pt idx="8778">
                  <c:v>325000</c:v>
                </c:pt>
                <c:pt idx="8779">
                  <c:v>380000</c:v>
                </c:pt>
                <c:pt idx="8780">
                  <c:v>510000</c:v>
                </c:pt>
                <c:pt idx="8781">
                  <c:v>380000</c:v>
                </c:pt>
                <c:pt idx="8782">
                  <c:v>825000</c:v>
                </c:pt>
                <c:pt idx="8783">
                  <c:v>880000</c:v>
                </c:pt>
                <c:pt idx="8784" formatCode="0.00E+00">
                  <c:v>1800000</c:v>
                </c:pt>
                <c:pt idx="8785">
                  <c:v>790000</c:v>
                </c:pt>
                <c:pt idx="8786">
                  <c:v>287000</c:v>
                </c:pt>
                <c:pt idx="8787">
                  <c:v>509000</c:v>
                </c:pt>
                <c:pt idx="8788">
                  <c:v>270000</c:v>
                </c:pt>
                <c:pt idx="8789">
                  <c:v>210000</c:v>
                </c:pt>
                <c:pt idx="8790">
                  <c:v>415000</c:v>
                </c:pt>
                <c:pt idx="8791">
                  <c:v>550000</c:v>
                </c:pt>
                <c:pt idx="8792" formatCode="0.00E+00">
                  <c:v>1250000</c:v>
                </c:pt>
                <c:pt idx="8793">
                  <c:v>499950</c:v>
                </c:pt>
                <c:pt idx="8794">
                  <c:v>659000</c:v>
                </c:pt>
                <c:pt idx="8795">
                  <c:v>265000</c:v>
                </c:pt>
                <c:pt idx="8796">
                  <c:v>492000</c:v>
                </c:pt>
                <c:pt idx="8797">
                  <c:v>715000</c:v>
                </c:pt>
                <c:pt idx="8798">
                  <c:v>175000</c:v>
                </c:pt>
                <c:pt idx="8799">
                  <c:v>975000</c:v>
                </c:pt>
                <c:pt idx="8800">
                  <c:v>306950</c:v>
                </c:pt>
                <c:pt idx="8801">
                  <c:v>630000</c:v>
                </c:pt>
                <c:pt idx="8802">
                  <c:v>367500</c:v>
                </c:pt>
                <c:pt idx="8803">
                  <c:v>699950</c:v>
                </c:pt>
                <c:pt idx="8804" formatCode="0.00E+00">
                  <c:v>1000000</c:v>
                </c:pt>
                <c:pt idx="8805">
                  <c:v>285000</c:v>
                </c:pt>
                <c:pt idx="8806">
                  <c:v>215000</c:v>
                </c:pt>
                <c:pt idx="8807" formatCode="0.00E+00">
                  <c:v>1050000</c:v>
                </c:pt>
                <c:pt idx="8808" formatCode="0.00E+00">
                  <c:v>1370000</c:v>
                </c:pt>
                <c:pt idx="8809">
                  <c:v>235000</c:v>
                </c:pt>
                <c:pt idx="8810">
                  <c:v>604000</c:v>
                </c:pt>
                <c:pt idx="8811">
                  <c:v>750000</c:v>
                </c:pt>
                <c:pt idx="8812">
                  <c:v>800000</c:v>
                </c:pt>
                <c:pt idx="8813">
                  <c:v>580000</c:v>
                </c:pt>
                <c:pt idx="8814">
                  <c:v>350000</c:v>
                </c:pt>
                <c:pt idx="8815">
                  <c:v>353750</c:v>
                </c:pt>
                <c:pt idx="8816" formatCode="0.00E+00">
                  <c:v>1100000</c:v>
                </c:pt>
                <c:pt idx="8817">
                  <c:v>465000</c:v>
                </c:pt>
                <c:pt idx="8818">
                  <c:v>568000</c:v>
                </c:pt>
                <c:pt idx="8819" formatCode="0.00E+00">
                  <c:v>1005000</c:v>
                </c:pt>
                <c:pt idx="8820">
                  <c:v>213500</c:v>
                </c:pt>
                <c:pt idx="8821">
                  <c:v>250000</c:v>
                </c:pt>
                <c:pt idx="8822">
                  <c:v>357000</c:v>
                </c:pt>
                <c:pt idx="8823">
                  <c:v>425000</c:v>
                </c:pt>
                <c:pt idx="8824">
                  <c:v>571000</c:v>
                </c:pt>
                <c:pt idx="8825">
                  <c:v>588000</c:v>
                </c:pt>
                <c:pt idx="8826">
                  <c:v>275000</c:v>
                </c:pt>
                <c:pt idx="8827">
                  <c:v>565000</c:v>
                </c:pt>
                <c:pt idx="8828">
                  <c:v>460000</c:v>
                </c:pt>
                <c:pt idx="8829">
                  <c:v>603500</c:v>
                </c:pt>
                <c:pt idx="8830">
                  <c:v>490600</c:v>
                </c:pt>
                <c:pt idx="8831" formatCode="0.00E+00">
                  <c:v>1010000</c:v>
                </c:pt>
                <c:pt idx="8832">
                  <c:v>500000</c:v>
                </c:pt>
                <c:pt idx="8833">
                  <c:v>249000</c:v>
                </c:pt>
                <c:pt idx="8834">
                  <c:v>235000</c:v>
                </c:pt>
                <c:pt idx="8835">
                  <c:v>410000</c:v>
                </c:pt>
                <c:pt idx="8836">
                  <c:v>370000</c:v>
                </c:pt>
                <c:pt idx="8837">
                  <c:v>360000</c:v>
                </c:pt>
                <c:pt idx="8838" formatCode="0.00E+00">
                  <c:v>1406890</c:v>
                </c:pt>
                <c:pt idx="8839">
                  <c:v>298000</c:v>
                </c:pt>
                <c:pt idx="8840">
                  <c:v>485000</c:v>
                </c:pt>
                <c:pt idx="8841">
                  <c:v>400000</c:v>
                </c:pt>
                <c:pt idx="8842">
                  <c:v>580000</c:v>
                </c:pt>
                <c:pt idx="8843">
                  <c:v>355000</c:v>
                </c:pt>
                <c:pt idx="8844">
                  <c:v>650000</c:v>
                </c:pt>
                <c:pt idx="8845">
                  <c:v>261490</c:v>
                </c:pt>
                <c:pt idx="8846">
                  <c:v>347000</c:v>
                </c:pt>
                <c:pt idx="8847">
                  <c:v>485000</c:v>
                </c:pt>
                <c:pt idx="8848">
                  <c:v>601000</c:v>
                </c:pt>
                <c:pt idx="8849">
                  <c:v>380000</c:v>
                </c:pt>
                <c:pt idx="8850">
                  <c:v>565000</c:v>
                </c:pt>
                <c:pt idx="8851">
                  <c:v>750000</c:v>
                </c:pt>
                <c:pt idx="8852">
                  <c:v>291000</c:v>
                </c:pt>
                <c:pt idx="8853">
                  <c:v>560000</c:v>
                </c:pt>
                <c:pt idx="8854">
                  <c:v>725000</c:v>
                </c:pt>
                <c:pt idx="8855">
                  <c:v>539000</c:v>
                </c:pt>
                <c:pt idx="8856">
                  <c:v>470000</c:v>
                </c:pt>
                <c:pt idx="8857">
                  <c:v>264950</c:v>
                </c:pt>
                <c:pt idx="8858">
                  <c:v>200000</c:v>
                </c:pt>
                <c:pt idx="8859">
                  <c:v>453500</c:v>
                </c:pt>
                <c:pt idx="8860">
                  <c:v>811000</c:v>
                </c:pt>
                <c:pt idx="8861">
                  <c:v>425000</c:v>
                </c:pt>
                <c:pt idx="8862" formatCode="0.00E+00">
                  <c:v>1530000</c:v>
                </c:pt>
                <c:pt idx="8863">
                  <c:v>562000</c:v>
                </c:pt>
                <c:pt idx="8864">
                  <c:v>281000</c:v>
                </c:pt>
                <c:pt idx="8865">
                  <c:v>270000</c:v>
                </c:pt>
                <c:pt idx="8866">
                  <c:v>205950</c:v>
                </c:pt>
                <c:pt idx="8867">
                  <c:v>310000</c:v>
                </c:pt>
                <c:pt idx="8868">
                  <c:v>350000</c:v>
                </c:pt>
                <c:pt idx="8869">
                  <c:v>843500</c:v>
                </c:pt>
                <c:pt idx="8870">
                  <c:v>370000</c:v>
                </c:pt>
                <c:pt idx="8871">
                  <c:v>279000</c:v>
                </c:pt>
                <c:pt idx="8872">
                  <c:v>408000</c:v>
                </c:pt>
                <c:pt idx="8873">
                  <c:v>392000</c:v>
                </c:pt>
                <c:pt idx="8874">
                  <c:v>455000</c:v>
                </c:pt>
                <c:pt idx="8875">
                  <c:v>310000</c:v>
                </c:pt>
                <c:pt idx="8876">
                  <c:v>323500</c:v>
                </c:pt>
                <c:pt idx="8877">
                  <c:v>364500</c:v>
                </c:pt>
                <c:pt idx="8878">
                  <c:v>280000</c:v>
                </c:pt>
                <c:pt idx="8879">
                  <c:v>289900</c:v>
                </c:pt>
                <c:pt idx="8880">
                  <c:v>585000</c:v>
                </c:pt>
                <c:pt idx="8881">
                  <c:v>269000</c:v>
                </c:pt>
                <c:pt idx="8882">
                  <c:v>280000</c:v>
                </c:pt>
                <c:pt idx="8883">
                  <c:v>287000</c:v>
                </c:pt>
                <c:pt idx="8884">
                  <c:v>183000</c:v>
                </c:pt>
                <c:pt idx="8885">
                  <c:v>309000</c:v>
                </c:pt>
                <c:pt idx="8886">
                  <c:v>920000</c:v>
                </c:pt>
                <c:pt idx="8887">
                  <c:v>815241</c:v>
                </c:pt>
                <c:pt idx="8888">
                  <c:v>405000</c:v>
                </c:pt>
                <c:pt idx="8889">
                  <c:v>525000</c:v>
                </c:pt>
                <c:pt idx="8890">
                  <c:v>150000</c:v>
                </c:pt>
                <c:pt idx="8891">
                  <c:v>240000</c:v>
                </c:pt>
                <c:pt idx="8892">
                  <c:v>698000</c:v>
                </c:pt>
                <c:pt idx="8893">
                  <c:v>440000</c:v>
                </c:pt>
                <c:pt idx="8894">
                  <c:v>204000</c:v>
                </c:pt>
                <c:pt idx="8895">
                  <c:v>875000</c:v>
                </c:pt>
                <c:pt idx="8896">
                  <c:v>650000</c:v>
                </c:pt>
                <c:pt idx="8897">
                  <c:v>392500</c:v>
                </c:pt>
                <c:pt idx="8898">
                  <c:v>400000</c:v>
                </c:pt>
                <c:pt idx="8899">
                  <c:v>653000</c:v>
                </c:pt>
                <c:pt idx="8900">
                  <c:v>452000</c:v>
                </c:pt>
                <c:pt idx="8901">
                  <c:v>345000</c:v>
                </c:pt>
                <c:pt idx="8902">
                  <c:v>350000</c:v>
                </c:pt>
                <c:pt idx="8903">
                  <c:v>650000</c:v>
                </c:pt>
                <c:pt idx="8904">
                  <c:v>525000</c:v>
                </c:pt>
                <c:pt idx="8905">
                  <c:v>840000</c:v>
                </c:pt>
                <c:pt idx="8906" formatCode="0.00E+00">
                  <c:v>1325000</c:v>
                </c:pt>
                <c:pt idx="8907">
                  <c:v>259950</c:v>
                </c:pt>
                <c:pt idx="8908">
                  <c:v>998000</c:v>
                </c:pt>
                <c:pt idx="8909" formatCode="0.00E+00">
                  <c:v>1070000</c:v>
                </c:pt>
                <c:pt idx="8910" formatCode="0.00E+00">
                  <c:v>1910000</c:v>
                </c:pt>
                <c:pt idx="8911">
                  <c:v>190500</c:v>
                </c:pt>
                <c:pt idx="8912">
                  <c:v>465000</c:v>
                </c:pt>
                <c:pt idx="8913">
                  <c:v>370000</c:v>
                </c:pt>
                <c:pt idx="8914">
                  <c:v>290000</c:v>
                </c:pt>
                <c:pt idx="8915">
                  <c:v>350000</c:v>
                </c:pt>
                <c:pt idx="8916">
                  <c:v>740000</c:v>
                </c:pt>
                <c:pt idx="8917">
                  <c:v>460000</c:v>
                </c:pt>
                <c:pt idx="8918">
                  <c:v>290000</c:v>
                </c:pt>
                <c:pt idx="8919">
                  <c:v>475000</c:v>
                </c:pt>
                <c:pt idx="8920">
                  <c:v>214000</c:v>
                </c:pt>
                <c:pt idx="8921">
                  <c:v>455000</c:v>
                </c:pt>
                <c:pt idx="8922">
                  <c:v>275000</c:v>
                </c:pt>
                <c:pt idx="8923">
                  <c:v>305000</c:v>
                </c:pt>
                <c:pt idx="8924">
                  <c:v>449000</c:v>
                </c:pt>
                <c:pt idx="8925">
                  <c:v>366000</c:v>
                </c:pt>
                <c:pt idx="8926">
                  <c:v>348000</c:v>
                </c:pt>
                <c:pt idx="8927">
                  <c:v>515000</c:v>
                </c:pt>
                <c:pt idx="8928">
                  <c:v>950000</c:v>
                </c:pt>
                <c:pt idx="8929">
                  <c:v>815000</c:v>
                </c:pt>
                <c:pt idx="8930">
                  <c:v>199950</c:v>
                </c:pt>
                <c:pt idx="8931">
                  <c:v>386000</c:v>
                </c:pt>
                <c:pt idx="8932">
                  <c:v>273000</c:v>
                </c:pt>
                <c:pt idx="8933">
                  <c:v>284000</c:v>
                </c:pt>
                <c:pt idx="8934">
                  <c:v>399950</c:v>
                </c:pt>
                <c:pt idx="8935">
                  <c:v>285000</c:v>
                </c:pt>
                <c:pt idx="8936">
                  <c:v>315000</c:v>
                </c:pt>
                <c:pt idx="8937">
                  <c:v>250000</c:v>
                </c:pt>
                <c:pt idx="8938">
                  <c:v>290000</c:v>
                </c:pt>
                <c:pt idx="8939">
                  <c:v>725000</c:v>
                </c:pt>
                <c:pt idx="8940">
                  <c:v>410000</c:v>
                </c:pt>
                <c:pt idx="8941">
                  <c:v>855000</c:v>
                </c:pt>
                <c:pt idx="8942">
                  <c:v>399900</c:v>
                </c:pt>
                <c:pt idx="8943">
                  <c:v>852600</c:v>
                </c:pt>
                <c:pt idx="8944">
                  <c:v>235000</c:v>
                </c:pt>
                <c:pt idx="8945">
                  <c:v>230950</c:v>
                </c:pt>
                <c:pt idx="8946">
                  <c:v>230000</c:v>
                </c:pt>
                <c:pt idx="8947">
                  <c:v>404763</c:v>
                </c:pt>
                <c:pt idx="8948">
                  <c:v>245000</c:v>
                </c:pt>
                <c:pt idx="8949">
                  <c:v>188000</c:v>
                </c:pt>
                <c:pt idx="8950">
                  <c:v>626100</c:v>
                </c:pt>
                <c:pt idx="8951">
                  <c:v>428750</c:v>
                </c:pt>
                <c:pt idx="8952">
                  <c:v>522000</c:v>
                </c:pt>
                <c:pt idx="8953">
                  <c:v>684000</c:v>
                </c:pt>
                <c:pt idx="8954" formatCode="0.00E+00">
                  <c:v>1065500</c:v>
                </c:pt>
                <c:pt idx="8955">
                  <c:v>611206</c:v>
                </c:pt>
                <c:pt idx="8956">
                  <c:v>350000</c:v>
                </c:pt>
                <c:pt idx="8957">
                  <c:v>894000</c:v>
                </c:pt>
                <c:pt idx="8958">
                  <c:v>420000</c:v>
                </c:pt>
                <c:pt idx="8959">
                  <c:v>400000</c:v>
                </c:pt>
                <c:pt idx="8960">
                  <c:v>675000</c:v>
                </c:pt>
                <c:pt idx="8961">
                  <c:v>426000</c:v>
                </c:pt>
                <c:pt idx="8962">
                  <c:v>750000</c:v>
                </c:pt>
                <c:pt idx="8963">
                  <c:v>368000</c:v>
                </c:pt>
                <c:pt idx="8964">
                  <c:v>342000</c:v>
                </c:pt>
                <c:pt idx="8965">
                  <c:v>700000</c:v>
                </c:pt>
                <c:pt idx="8966">
                  <c:v>848750</c:v>
                </c:pt>
                <c:pt idx="8967">
                  <c:v>720000</c:v>
                </c:pt>
                <c:pt idx="8968">
                  <c:v>525000</c:v>
                </c:pt>
                <c:pt idx="8969">
                  <c:v>397900</c:v>
                </c:pt>
                <c:pt idx="8970">
                  <c:v>405000</c:v>
                </c:pt>
                <c:pt idx="8971">
                  <c:v>392800</c:v>
                </c:pt>
                <c:pt idx="8972">
                  <c:v>394999</c:v>
                </c:pt>
                <c:pt idx="8973">
                  <c:v>340000</c:v>
                </c:pt>
                <c:pt idx="8974">
                  <c:v>482500</c:v>
                </c:pt>
                <c:pt idx="8975">
                  <c:v>812500</c:v>
                </c:pt>
                <c:pt idx="8976">
                  <c:v>450000</c:v>
                </c:pt>
                <c:pt idx="8977">
                  <c:v>398000</c:v>
                </c:pt>
                <c:pt idx="8978" formatCode="0.00E+00">
                  <c:v>1075000</c:v>
                </c:pt>
                <c:pt idx="8979">
                  <c:v>540000</c:v>
                </c:pt>
                <c:pt idx="8980">
                  <c:v>275000</c:v>
                </c:pt>
                <c:pt idx="8981">
                  <c:v>780000</c:v>
                </c:pt>
                <c:pt idx="8982">
                  <c:v>225000</c:v>
                </c:pt>
                <c:pt idx="8983">
                  <c:v>503045</c:v>
                </c:pt>
                <c:pt idx="8984">
                  <c:v>249000</c:v>
                </c:pt>
                <c:pt idx="8985">
                  <c:v>569950</c:v>
                </c:pt>
                <c:pt idx="8986">
                  <c:v>450000</c:v>
                </c:pt>
                <c:pt idx="8987" formatCode="0.00E+00">
                  <c:v>1099500</c:v>
                </c:pt>
                <c:pt idx="8988">
                  <c:v>700000</c:v>
                </c:pt>
                <c:pt idx="8989">
                  <c:v>454000</c:v>
                </c:pt>
                <c:pt idx="8990">
                  <c:v>555000</c:v>
                </c:pt>
                <c:pt idx="8991">
                  <c:v>214000</c:v>
                </c:pt>
                <c:pt idx="8992">
                  <c:v>590000</c:v>
                </c:pt>
                <c:pt idx="8993">
                  <c:v>459900</c:v>
                </c:pt>
                <c:pt idx="8994">
                  <c:v>205000</c:v>
                </c:pt>
                <c:pt idx="8995">
                  <c:v>390000</c:v>
                </c:pt>
                <c:pt idx="8996">
                  <c:v>970500</c:v>
                </c:pt>
                <c:pt idx="8997">
                  <c:v>790000</c:v>
                </c:pt>
                <c:pt idx="8998">
                  <c:v>320000</c:v>
                </c:pt>
                <c:pt idx="8999">
                  <c:v>552500</c:v>
                </c:pt>
                <c:pt idx="9000" formatCode="0.00E+00">
                  <c:v>1050000</c:v>
                </c:pt>
                <c:pt idx="9001">
                  <c:v>230000</c:v>
                </c:pt>
                <c:pt idx="9002">
                  <c:v>680000</c:v>
                </c:pt>
                <c:pt idx="9003">
                  <c:v>985000</c:v>
                </c:pt>
                <c:pt idx="9004">
                  <c:v>375000</c:v>
                </c:pt>
                <c:pt idx="9005">
                  <c:v>431000</c:v>
                </c:pt>
                <c:pt idx="9006">
                  <c:v>463000</c:v>
                </c:pt>
                <c:pt idx="9007">
                  <c:v>350000</c:v>
                </c:pt>
                <c:pt idx="9008">
                  <c:v>485000</c:v>
                </c:pt>
                <c:pt idx="9009">
                  <c:v>355000</c:v>
                </c:pt>
                <c:pt idx="9010">
                  <c:v>603500</c:v>
                </c:pt>
                <c:pt idx="9011">
                  <c:v>860000</c:v>
                </c:pt>
                <c:pt idx="9012">
                  <c:v>259875</c:v>
                </c:pt>
                <c:pt idx="9013">
                  <c:v>685000</c:v>
                </c:pt>
                <c:pt idx="9014">
                  <c:v>382500</c:v>
                </c:pt>
                <c:pt idx="9015">
                  <c:v>490000</c:v>
                </c:pt>
                <c:pt idx="9016">
                  <c:v>229000</c:v>
                </c:pt>
                <c:pt idx="9017">
                  <c:v>430000</c:v>
                </c:pt>
                <c:pt idx="9018">
                  <c:v>580000</c:v>
                </c:pt>
                <c:pt idx="9019">
                  <c:v>510000</c:v>
                </c:pt>
                <c:pt idx="9020">
                  <c:v>489990</c:v>
                </c:pt>
                <c:pt idx="9021">
                  <c:v>440000</c:v>
                </c:pt>
                <c:pt idx="9022">
                  <c:v>479950</c:v>
                </c:pt>
                <c:pt idx="9023">
                  <c:v>806000</c:v>
                </c:pt>
                <c:pt idx="9024">
                  <c:v>875000</c:v>
                </c:pt>
                <c:pt idx="9025">
                  <c:v>710800</c:v>
                </c:pt>
                <c:pt idx="9026">
                  <c:v>565000</c:v>
                </c:pt>
                <c:pt idx="9027">
                  <c:v>359999</c:v>
                </c:pt>
                <c:pt idx="9028">
                  <c:v>625000</c:v>
                </c:pt>
                <c:pt idx="9029">
                  <c:v>349950</c:v>
                </c:pt>
                <c:pt idx="9030">
                  <c:v>415000</c:v>
                </c:pt>
                <c:pt idx="9031">
                  <c:v>435000</c:v>
                </c:pt>
                <c:pt idx="9032">
                  <c:v>225000</c:v>
                </c:pt>
                <c:pt idx="9033">
                  <c:v>770000</c:v>
                </c:pt>
                <c:pt idx="9034">
                  <c:v>340000</c:v>
                </c:pt>
                <c:pt idx="9035">
                  <c:v>965000</c:v>
                </c:pt>
                <c:pt idx="9036">
                  <c:v>667000</c:v>
                </c:pt>
                <c:pt idx="9037">
                  <c:v>250000</c:v>
                </c:pt>
                <c:pt idx="9038">
                  <c:v>397990</c:v>
                </c:pt>
                <c:pt idx="9039">
                  <c:v>535000</c:v>
                </c:pt>
                <c:pt idx="9040">
                  <c:v>265950</c:v>
                </c:pt>
                <c:pt idx="9041">
                  <c:v>258000</c:v>
                </c:pt>
                <c:pt idx="9042">
                  <c:v>505500</c:v>
                </c:pt>
                <c:pt idx="9043">
                  <c:v>455000</c:v>
                </c:pt>
                <c:pt idx="9044" formatCode="0.00E+00">
                  <c:v>1348000</c:v>
                </c:pt>
                <c:pt idx="9045">
                  <c:v>600000</c:v>
                </c:pt>
                <c:pt idx="9046">
                  <c:v>329800</c:v>
                </c:pt>
                <c:pt idx="9047">
                  <c:v>222000</c:v>
                </c:pt>
                <c:pt idx="9048">
                  <c:v>450000</c:v>
                </c:pt>
                <c:pt idx="9049">
                  <c:v>952000</c:v>
                </c:pt>
                <c:pt idx="9050">
                  <c:v>625000</c:v>
                </c:pt>
                <c:pt idx="9051">
                  <c:v>226800</c:v>
                </c:pt>
                <c:pt idx="9052" formatCode="0.00E+00">
                  <c:v>1205000</c:v>
                </c:pt>
                <c:pt idx="9053">
                  <c:v>350000</c:v>
                </c:pt>
                <c:pt idx="9054">
                  <c:v>395000</c:v>
                </c:pt>
                <c:pt idx="9055">
                  <c:v>285000</c:v>
                </c:pt>
                <c:pt idx="9056">
                  <c:v>553000</c:v>
                </c:pt>
                <c:pt idx="9057">
                  <c:v>254000</c:v>
                </c:pt>
                <c:pt idx="9058">
                  <c:v>348140</c:v>
                </c:pt>
                <c:pt idx="9059">
                  <c:v>354950</c:v>
                </c:pt>
                <c:pt idx="9060">
                  <c:v>706000</c:v>
                </c:pt>
                <c:pt idx="9061">
                  <c:v>499000</c:v>
                </c:pt>
                <c:pt idx="9062">
                  <c:v>427500</c:v>
                </c:pt>
                <c:pt idx="9063">
                  <c:v>439000</c:v>
                </c:pt>
                <c:pt idx="9064">
                  <c:v>545000</c:v>
                </c:pt>
                <c:pt idx="9065">
                  <c:v>842000</c:v>
                </c:pt>
                <c:pt idx="9066">
                  <c:v>685000</c:v>
                </c:pt>
                <c:pt idx="9067">
                  <c:v>665000</c:v>
                </c:pt>
                <c:pt idx="9068">
                  <c:v>255000</c:v>
                </c:pt>
                <c:pt idx="9069">
                  <c:v>565000</c:v>
                </c:pt>
                <c:pt idx="9070">
                  <c:v>274000</c:v>
                </c:pt>
                <c:pt idx="9071">
                  <c:v>260000</c:v>
                </c:pt>
                <c:pt idx="9072">
                  <c:v>581000</c:v>
                </c:pt>
                <c:pt idx="9073">
                  <c:v>625000</c:v>
                </c:pt>
                <c:pt idx="9074">
                  <c:v>220000</c:v>
                </c:pt>
                <c:pt idx="9075">
                  <c:v>765000</c:v>
                </c:pt>
                <c:pt idx="9076" formatCode="0.00E+00">
                  <c:v>1325000</c:v>
                </c:pt>
                <c:pt idx="9077">
                  <c:v>700000</c:v>
                </c:pt>
                <c:pt idx="9078">
                  <c:v>351000</c:v>
                </c:pt>
                <c:pt idx="9079">
                  <c:v>413565</c:v>
                </c:pt>
                <c:pt idx="9080">
                  <c:v>363000</c:v>
                </c:pt>
                <c:pt idx="9081">
                  <c:v>679000</c:v>
                </c:pt>
                <c:pt idx="9082">
                  <c:v>473000</c:v>
                </c:pt>
                <c:pt idx="9083">
                  <c:v>585888</c:v>
                </c:pt>
                <c:pt idx="9084">
                  <c:v>405000</c:v>
                </c:pt>
                <c:pt idx="9085">
                  <c:v>650000</c:v>
                </c:pt>
                <c:pt idx="9086">
                  <c:v>415000</c:v>
                </c:pt>
                <c:pt idx="9087">
                  <c:v>575000</c:v>
                </c:pt>
                <c:pt idx="9088">
                  <c:v>220000</c:v>
                </c:pt>
                <c:pt idx="9089">
                  <c:v>610000</c:v>
                </c:pt>
                <c:pt idx="9090">
                  <c:v>499950</c:v>
                </c:pt>
                <c:pt idx="9091">
                  <c:v>883000</c:v>
                </c:pt>
                <c:pt idx="9092">
                  <c:v>436000</c:v>
                </c:pt>
                <c:pt idx="9093">
                  <c:v>320000</c:v>
                </c:pt>
                <c:pt idx="9094">
                  <c:v>425000</c:v>
                </c:pt>
                <c:pt idx="9095">
                  <c:v>204700</c:v>
                </c:pt>
                <c:pt idx="9096">
                  <c:v>384000</c:v>
                </c:pt>
                <c:pt idx="9097">
                  <c:v>314000</c:v>
                </c:pt>
                <c:pt idx="9098">
                  <c:v>535000</c:v>
                </c:pt>
                <c:pt idx="9099">
                  <c:v>568000</c:v>
                </c:pt>
                <c:pt idx="9100">
                  <c:v>426000</c:v>
                </c:pt>
                <c:pt idx="9101">
                  <c:v>675000</c:v>
                </c:pt>
                <c:pt idx="9102">
                  <c:v>380000</c:v>
                </c:pt>
                <c:pt idx="9103">
                  <c:v>685000</c:v>
                </c:pt>
                <c:pt idx="9104">
                  <c:v>429000</c:v>
                </c:pt>
                <c:pt idx="9105">
                  <c:v>799000</c:v>
                </c:pt>
                <c:pt idx="9106">
                  <c:v>318500</c:v>
                </c:pt>
                <c:pt idx="9107">
                  <c:v>925000</c:v>
                </c:pt>
                <c:pt idx="9108">
                  <c:v>420000</c:v>
                </c:pt>
                <c:pt idx="9109">
                  <c:v>570000</c:v>
                </c:pt>
                <c:pt idx="9110" formatCode="0.00E+00">
                  <c:v>1052500</c:v>
                </c:pt>
                <c:pt idx="9111">
                  <c:v>333000</c:v>
                </c:pt>
                <c:pt idx="9112" formatCode="0.00E+00">
                  <c:v>1360000</c:v>
                </c:pt>
                <c:pt idx="9113">
                  <c:v>660000</c:v>
                </c:pt>
                <c:pt idx="9114">
                  <c:v>350000</c:v>
                </c:pt>
                <c:pt idx="9115">
                  <c:v>682500</c:v>
                </c:pt>
                <c:pt idx="9116">
                  <c:v>399990</c:v>
                </c:pt>
                <c:pt idx="9117">
                  <c:v>860000</c:v>
                </c:pt>
                <c:pt idx="9118">
                  <c:v>216180</c:v>
                </c:pt>
                <c:pt idx="9119">
                  <c:v>300000</c:v>
                </c:pt>
                <c:pt idx="9120">
                  <c:v>145000</c:v>
                </c:pt>
                <c:pt idx="9121">
                  <c:v>255000</c:v>
                </c:pt>
                <c:pt idx="9122">
                  <c:v>250000</c:v>
                </c:pt>
                <c:pt idx="9123">
                  <c:v>245000</c:v>
                </c:pt>
                <c:pt idx="9124">
                  <c:v>445000</c:v>
                </c:pt>
                <c:pt idx="9125">
                  <c:v>562000</c:v>
                </c:pt>
                <c:pt idx="9126">
                  <c:v>501000</c:v>
                </c:pt>
                <c:pt idx="9127">
                  <c:v>190000</c:v>
                </c:pt>
                <c:pt idx="9128">
                  <c:v>862500</c:v>
                </c:pt>
                <c:pt idx="9129" formatCode="0.00E+00">
                  <c:v>1085000</c:v>
                </c:pt>
                <c:pt idx="9130">
                  <c:v>575000</c:v>
                </c:pt>
                <c:pt idx="9131">
                  <c:v>250000</c:v>
                </c:pt>
                <c:pt idx="9132">
                  <c:v>310000</c:v>
                </c:pt>
                <c:pt idx="9133" formatCode="0.00E+00">
                  <c:v>1400000</c:v>
                </c:pt>
                <c:pt idx="9134">
                  <c:v>284850</c:v>
                </c:pt>
                <c:pt idx="9135">
                  <c:v>570000</c:v>
                </c:pt>
                <c:pt idx="9136">
                  <c:v>304000</c:v>
                </c:pt>
                <c:pt idx="9137">
                  <c:v>560000</c:v>
                </c:pt>
                <c:pt idx="9138">
                  <c:v>325000</c:v>
                </c:pt>
                <c:pt idx="9139">
                  <c:v>557510</c:v>
                </c:pt>
                <c:pt idx="9140">
                  <c:v>305000</c:v>
                </c:pt>
                <c:pt idx="9141">
                  <c:v>320000</c:v>
                </c:pt>
                <c:pt idx="9142">
                  <c:v>455000</c:v>
                </c:pt>
                <c:pt idx="9143">
                  <c:v>383001</c:v>
                </c:pt>
                <c:pt idx="9144">
                  <c:v>545000</c:v>
                </c:pt>
                <c:pt idx="9145">
                  <c:v>487500</c:v>
                </c:pt>
                <c:pt idx="9146">
                  <c:v>345000</c:v>
                </c:pt>
                <c:pt idx="9147">
                  <c:v>583000</c:v>
                </c:pt>
                <c:pt idx="9148">
                  <c:v>534950</c:v>
                </c:pt>
                <c:pt idx="9149">
                  <c:v>403504</c:v>
                </c:pt>
                <c:pt idx="9150">
                  <c:v>500000</c:v>
                </c:pt>
                <c:pt idx="9151">
                  <c:v>319502</c:v>
                </c:pt>
                <c:pt idx="9152">
                  <c:v>525000</c:v>
                </c:pt>
                <c:pt idx="9153">
                  <c:v>563000</c:v>
                </c:pt>
                <c:pt idx="9154">
                  <c:v>898500</c:v>
                </c:pt>
                <c:pt idx="9155">
                  <c:v>651000</c:v>
                </c:pt>
                <c:pt idx="9156">
                  <c:v>450000</c:v>
                </c:pt>
                <c:pt idx="9157">
                  <c:v>665000</c:v>
                </c:pt>
                <c:pt idx="9158">
                  <c:v>825000</c:v>
                </c:pt>
                <c:pt idx="9159">
                  <c:v>200000</c:v>
                </c:pt>
                <c:pt idx="9160">
                  <c:v>295000</c:v>
                </c:pt>
                <c:pt idx="9161">
                  <c:v>748000</c:v>
                </c:pt>
                <c:pt idx="9162">
                  <c:v>580000</c:v>
                </c:pt>
                <c:pt idx="9163">
                  <c:v>275000</c:v>
                </c:pt>
                <c:pt idx="9164">
                  <c:v>196000</c:v>
                </c:pt>
                <c:pt idx="9165">
                  <c:v>235750</c:v>
                </c:pt>
                <c:pt idx="9166">
                  <c:v>315000</c:v>
                </c:pt>
                <c:pt idx="9167">
                  <c:v>338000</c:v>
                </c:pt>
                <c:pt idx="9168">
                  <c:v>353000</c:v>
                </c:pt>
                <c:pt idx="9169">
                  <c:v>235000</c:v>
                </c:pt>
                <c:pt idx="9170">
                  <c:v>569999</c:v>
                </c:pt>
                <c:pt idx="9171">
                  <c:v>505000</c:v>
                </c:pt>
                <c:pt idx="9172" formatCode="0.00E+00">
                  <c:v>1234000</c:v>
                </c:pt>
                <c:pt idx="9173">
                  <c:v>299000</c:v>
                </c:pt>
                <c:pt idx="9174">
                  <c:v>240000</c:v>
                </c:pt>
                <c:pt idx="9175" formatCode="0.00E+00">
                  <c:v>1955000</c:v>
                </c:pt>
                <c:pt idx="9176" formatCode="0.00E+00">
                  <c:v>1265000</c:v>
                </c:pt>
                <c:pt idx="9177">
                  <c:v>405000</c:v>
                </c:pt>
                <c:pt idx="9178">
                  <c:v>304000</c:v>
                </c:pt>
                <c:pt idx="9179">
                  <c:v>272000</c:v>
                </c:pt>
                <c:pt idx="9180">
                  <c:v>412000</c:v>
                </c:pt>
                <c:pt idx="9181">
                  <c:v>698000</c:v>
                </c:pt>
                <c:pt idx="9182">
                  <c:v>400000</c:v>
                </c:pt>
                <c:pt idx="9183">
                  <c:v>305000</c:v>
                </c:pt>
                <c:pt idx="9184">
                  <c:v>585000</c:v>
                </c:pt>
                <c:pt idx="9185">
                  <c:v>190000</c:v>
                </c:pt>
                <c:pt idx="9186">
                  <c:v>760000</c:v>
                </c:pt>
                <c:pt idx="9187">
                  <c:v>570000</c:v>
                </c:pt>
                <c:pt idx="9188">
                  <c:v>144000</c:v>
                </c:pt>
                <c:pt idx="9189">
                  <c:v>139000</c:v>
                </c:pt>
                <c:pt idx="9190">
                  <c:v>525000</c:v>
                </c:pt>
                <c:pt idx="9191">
                  <c:v>293000</c:v>
                </c:pt>
                <c:pt idx="9192">
                  <c:v>267100</c:v>
                </c:pt>
                <c:pt idx="9193" formatCode="0.00E+00">
                  <c:v>1500000</c:v>
                </c:pt>
                <c:pt idx="9194">
                  <c:v>240000</c:v>
                </c:pt>
                <c:pt idx="9195">
                  <c:v>975000</c:v>
                </c:pt>
                <c:pt idx="9196">
                  <c:v>279950</c:v>
                </c:pt>
                <c:pt idx="9197">
                  <c:v>405000</c:v>
                </c:pt>
                <c:pt idx="9198">
                  <c:v>400000</c:v>
                </c:pt>
                <c:pt idx="9199">
                  <c:v>225000</c:v>
                </c:pt>
                <c:pt idx="9200">
                  <c:v>250000</c:v>
                </c:pt>
                <c:pt idx="9201">
                  <c:v>272950</c:v>
                </c:pt>
                <c:pt idx="9202">
                  <c:v>625000</c:v>
                </c:pt>
                <c:pt idx="9203">
                  <c:v>670000</c:v>
                </c:pt>
                <c:pt idx="9204" formatCode="0.00E+00">
                  <c:v>1065000</c:v>
                </c:pt>
                <c:pt idx="9205">
                  <c:v>540000</c:v>
                </c:pt>
                <c:pt idx="9206">
                  <c:v>525000</c:v>
                </c:pt>
                <c:pt idx="9207">
                  <c:v>425000</c:v>
                </c:pt>
                <c:pt idx="9208">
                  <c:v>465500</c:v>
                </c:pt>
                <c:pt idx="9209">
                  <c:v>443500</c:v>
                </c:pt>
                <c:pt idx="9210">
                  <c:v>350000</c:v>
                </c:pt>
                <c:pt idx="9211">
                  <c:v>850000</c:v>
                </c:pt>
                <c:pt idx="9212">
                  <c:v>205000</c:v>
                </c:pt>
                <c:pt idx="9213">
                  <c:v>315000</c:v>
                </c:pt>
                <c:pt idx="9214">
                  <c:v>470000</c:v>
                </c:pt>
                <c:pt idx="9215" formatCode="0.00E+00">
                  <c:v>1100000</c:v>
                </c:pt>
                <c:pt idx="9216">
                  <c:v>340000</c:v>
                </c:pt>
                <c:pt idx="9217">
                  <c:v>310000</c:v>
                </c:pt>
                <c:pt idx="9218">
                  <c:v>305000</c:v>
                </c:pt>
                <c:pt idx="9219">
                  <c:v>307150</c:v>
                </c:pt>
                <c:pt idx="9220">
                  <c:v>729032</c:v>
                </c:pt>
                <c:pt idx="9221">
                  <c:v>750000</c:v>
                </c:pt>
                <c:pt idx="9222">
                  <c:v>289000</c:v>
                </c:pt>
                <c:pt idx="9223">
                  <c:v>480000</c:v>
                </c:pt>
                <c:pt idx="9224">
                  <c:v>529000</c:v>
                </c:pt>
                <c:pt idx="9225">
                  <c:v>585000</c:v>
                </c:pt>
                <c:pt idx="9226">
                  <c:v>704000</c:v>
                </c:pt>
                <c:pt idx="9227">
                  <c:v>607000</c:v>
                </c:pt>
                <c:pt idx="9228">
                  <c:v>580000</c:v>
                </c:pt>
                <c:pt idx="9229">
                  <c:v>875000</c:v>
                </c:pt>
                <c:pt idx="9230">
                  <c:v>610000</c:v>
                </c:pt>
                <c:pt idx="9231">
                  <c:v>230000</c:v>
                </c:pt>
                <c:pt idx="9232">
                  <c:v>510000</c:v>
                </c:pt>
                <c:pt idx="9233">
                  <c:v>733000</c:v>
                </c:pt>
                <c:pt idx="9234">
                  <c:v>169100</c:v>
                </c:pt>
                <c:pt idx="9235">
                  <c:v>250000</c:v>
                </c:pt>
                <c:pt idx="9236">
                  <c:v>500000</c:v>
                </c:pt>
                <c:pt idx="9237">
                  <c:v>700000</c:v>
                </c:pt>
                <c:pt idx="9238">
                  <c:v>379000</c:v>
                </c:pt>
                <c:pt idx="9239">
                  <c:v>650000</c:v>
                </c:pt>
                <c:pt idx="9240">
                  <c:v>412133</c:v>
                </c:pt>
                <c:pt idx="9241">
                  <c:v>480000</c:v>
                </c:pt>
                <c:pt idx="9242">
                  <c:v>650000</c:v>
                </c:pt>
                <c:pt idx="9243">
                  <c:v>505000</c:v>
                </c:pt>
                <c:pt idx="9244">
                  <c:v>931088</c:v>
                </c:pt>
                <c:pt idx="9245">
                  <c:v>570000</c:v>
                </c:pt>
                <c:pt idx="9246">
                  <c:v>475000</c:v>
                </c:pt>
                <c:pt idx="9247">
                  <c:v>240000</c:v>
                </c:pt>
                <c:pt idx="9248">
                  <c:v>462000</c:v>
                </c:pt>
                <c:pt idx="9249" formatCode="0.00E+00">
                  <c:v>1115000</c:v>
                </c:pt>
                <c:pt idx="9250">
                  <c:v>243000</c:v>
                </c:pt>
                <c:pt idx="9251">
                  <c:v>660000</c:v>
                </c:pt>
                <c:pt idx="9252" formatCode="0.00E+00">
                  <c:v>1190000</c:v>
                </c:pt>
                <c:pt idx="9253" formatCode="0.00E+00">
                  <c:v>1680000</c:v>
                </c:pt>
                <c:pt idx="9254" formatCode="0.00E+00">
                  <c:v>6885000</c:v>
                </c:pt>
                <c:pt idx="9255">
                  <c:v>368000</c:v>
                </c:pt>
                <c:pt idx="9256">
                  <c:v>811500</c:v>
                </c:pt>
                <c:pt idx="9257">
                  <c:v>275000</c:v>
                </c:pt>
                <c:pt idx="9258">
                  <c:v>650000</c:v>
                </c:pt>
                <c:pt idx="9259">
                  <c:v>485000</c:v>
                </c:pt>
                <c:pt idx="9260">
                  <c:v>425000</c:v>
                </c:pt>
                <c:pt idx="9261">
                  <c:v>530000</c:v>
                </c:pt>
                <c:pt idx="9262">
                  <c:v>657000</c:v>
                </c:pt>
                <c:pt idx="9263">
                  <c:v>315000</c:v>
                </c:pt>
                <c:pt idx="9264">
                  <c:v>273000</c:v>
                </c:pt>
                <c:pt idx="9265">
                  <c:v>550000</c:v>
                </c:pt>
                <c:pt idx="9266">
                  <c:v>347000</c:v>
                </c:pt>
                <c:pt idx="9267">
                  <c:v>525000</c:v>
                </c:pt>
                <c:pt idx="9268">
                  <c:v>490000</c:v>
                </c:pt>
                <c:pt idx="9269">
                  <c:v>500000</c:v>
                </c:pt>
                <c:pt idx="9270">
                  <c:v>585000</c:v>
                </c:pt>
                <c:pt idx="9271">
                  <c:v>926500</c:v>
                </c:pt>
                <c:pt idx="9272">
                  <c:v>465000</c:v>
                </c:pt>
                <c:pt idx="9273">
                  <c:v>200000</c:v>
                </c:pt>
                <c:pt idx="9274" formatCode="0.00E+00">
                  <c:v>1680000</c:v>
                </c:pt>
                <c:pt idx="9275">
                  <c:v>220500</c:v>
                </c:pt>
                <c:pt idx="9276">
                  <c:v>329000</c:v>
                </c:pt>
                <c:pt idx="9277">
                  <c:v>715000</c:v>
                </c:pt>
                <c:pt idx="9278">
                  <c:v>780000</c:v>
                </c:pt>
                <c:pt idx="9279">
                  <c:v>410000</c:v>
                </c:pt>
                <c:pt idx="9280">
                  <c:v>778100</c:v>
                </c:pt>
                <c:pt idx="9281">
                  <c:v>406000</c:v>
                </c:pt>
                <c:pt idx="9282">
                  <c:v>665000</c:v>
                </c:pt>
                <c:pt idx="9283">
                  <c:v>305000</c:v>
                </c:pt>
                <c:pt idx="9284">
                  <c:v>265000</c:v>
                </c:pt>
                <c:pt idx="9285">
                  <c:v>485000</c:v>
                </c:pt>
                <c:pt idx="9286">
                  <c:v>600000</c:v>
                </c:pt>
                <c:pt idx="9287">
                  <c:v>510000</c:v>
                </c:pt>
                <c:pt idx="9288">
                  <c:v>195000</c:v>
                </c:pt>
                <c:pt idx="9289">
                  <c:v>432500</c:v>
                </c:pt>
                <c:pt idx="9290">
                  <c:v>490000</c:v>
                </c:pt>
                <c:pt idx="9291">
                  <c:v>270000</c:v>
                </c:pt>
                <c:pt idx="9292">
                  <c:v>370000</c:v>
                </c:pt>
                <c:pt idx="9293">
                  <c:v>327500</c:v>
                </c:pt>
                <c:pt idx="9294">
                  <c:v>826000</c:v>
                </c:pt>
                <c:pt idx="9295">
                  <c:v>510000</c:v>
                </c:pt>
                <c:pt idx="9296">
                  <c:v>587750</c:v>
                </c:pt>
                <c:pt idx="9297">
                  <c:v>449228</c:v>
                </c:pt>
                <c:pt idx="9298">
                  <c:v>565000</c:v>
                </c:pt>
                <c:pt idx="9299">
                  <c:v>660000</c:v>
                </c:pt>
                <c:pt idx="9300">
                  <c:v>400000</c:v>
                </c:pt>
                <c:pt idx="9301">
                  <c:v>612500</c:v>
                </c:pt>
                <c:pt idx="9302">
                  <c:v>560000</c:v>
                </c:pt>
                <c:pt idx="9303">
                  <c:v>727000</c:v>
                </c:pt>
                <c:pt idx="9304">
                  <c:v>224000</c:v>
                </c:pt>
                <c:pt idx="9305" formatCode="0.00E+00">
                  <c:v>1080000</c:v>
                </c:pt>
                <c:pt idx="9306">
                  <c:v>439000</c:v>
                </c:pt>
                <c:pt idx="9307">
                  <c:v>335000</c:v>
                </c:pt>
                <c:pt idx="9308">
                  <c:v>779000</c:v>
                </c:pt>
                <c:pt idx="9309">
                  <c:v>452000</c:v>
                </c:pt>
                <c:pt idx="9310">
                  <c:v>775000</c:v>
                </c:pt>
                <c:pt idx="9311">
                  <c:v>235000</c:v>
                </c:pt>
                <c:pt idx="9312">
                  <c:v>370000</c:v>
                </c:pt>
                <c:pt idx="9313">
                  <c:v>790000</c:v>
                </c:pt>
                <c:pt idx="9314">
                  <c:v>903000</c:v>
                </c:pt>
                <c:pt idx="9315">
                  <c:v>209950</c:v>
                </c:pt>
                <c:pt idx="9316">
                  <c:v>309000</c:v>
                </c:pt>
                <c:pt idx="9317">
                  <c:v>440000</c:v>
                </c:pt>
                <c:pt idx="9318">
                  <c:v>571500</c:v>
                </c:pt>
                <c:pt idx="9319">
                  <c:v>514000</c:v>
                </c:pt>
                <c:pt idx="9320">
                  <c:v>323000</c:v>
                </c:pt>
                <c:pt idx="9321">
                  <c:v>290000</c:v>
                </c:pt>
                <c:pt idx="9322" formatCode="0.00E+00">
                  <c:v>2575000</c:v>
                </c:pt>
                <c:pt idx="9323" formatCode="0.00E+00">
                  <c:v>1362500</c:v>
                </c:pt>
                <c:pt idx="9324">
                  <c:v>551000</c:v>
                </c:pt>
                <c:pt idx="9325">
                  <c:v>960000</c:v>
                </c:pt>
                <c:pt idx="9326">
                  <c:v>720000</c:v>
                </c:pt>
                <c:pt idx="9327">
                  <c:v>218000</c:v>
                </c:pt>
                <c:pt idx="9328">
                  <c:v>334950</c:v>
                </c:pt>
                <c:pt idx="9329">
                  <c:v>605000</c:v>
                </c:pt>
                <c:pt idx="9330">
                  <c:v>825000</c:v>
                </c:pt>
                <c:pt idx="9331">
                  <c:v>268500</c:v>
                </c:pt>
                <c:pt idx="9332">
                  <c:v>230000</c:v>
                </c:pt>
                <c:pt idx="9333" formatCode="0.00E+00">
                  <c:v>1335000</c:v>
                </c:pt>
                <c:pt idx="9334">
                  <c:v>245500</c:v>
                </c:pt>
                <c:pt idx="9335">
                  <c:v>440000</c:v>
                </c:pt>
                <c:pt idx="9336">
                  <c:v>571500</c:v>
                </c:pt>
                <c:pt idx="9337">
                  <c:v>182500</c:v>
                </c:pt>
                <c:pt idx="9338">
                  <c:v>217000</c:v>
                </c:pt>
                <c:pt idx="9339">
                  <c:v>335000</c:v>
                </c:pt>
                <c:pt idx="9340">
                  <c:v>501000</c:v>
                </c:pt>
                <c:pt idx="9341">
                  <c:v>339950</c:v>
                </c:pt>
                <c:pt idx="9342">
                  <c:v>340000</c:v>
                </c:pt>
                <c:pt idx="9343">
                  <c:v>582500</c:v>
                </c:pt>
                <c:pt idx="9344">
                  <c:v>298800</c:v>
                </c:pt>
                <c:pt idx="9345">
                  <c:v>317500</c:v>
                </c:pt>
                <c:pt idx="9346">
                  <c:v>598000</c:v>
                </c:pt>
                <c:pt idx="9347">
                  <c:v>375000</c:v>
                </c:pt>
                <c:pt idx="9348">
                  <c:v>465000</c:v>
                </c:pt>
                <c:pt idx="9349">
                  <c:v>551870</c:v>
                </c:pt>
                <c:pt idx="9350">
                  <c:v>295000</c:v>
                </c:pt>
                <c:pt idx="9351">
                  <c:v>263500</c:v>
                </c:pt>
                <c:pt idx="9352" formatCode="0.00E+00">
                  <c:v>1095000</c:v>
                </c:pt>
                <c:pt idx="9353">
                  <c:v>300000</c:v>
                </c:pt>
                <c:pt idx="9354">
                  <c:v>780000</c:v>
                </c:pt>
                <c:pt idx="9355">
                  <c:v>325000</c:v>
                </c:pt>
                <c:pt idx="9356">
                  <c:v>370000</c:v>
                </c:pt>
                <c:pt idx="9357">
                  <c:v>715000</c:v>
                </c:pt>
                <c:pt idx="9358">
                  <c:v>356000</c:v>
                </c:pt>
                <c:pt idx="9359">
                  <c:v>329950</c:v>
                </c:pt>
                <c:pt idx="9360">
                  <c:v>490000</c:v>
                </c:pt>
                <c:pt idx="9361">
                  <c:v>429000</c:v>
                </c:pt>
                <c:pt idx="9362">
                  <c:v>510000</c:v>
                </c:pt>
                <c:pt idx="9363">
                  <c:v>550000</c:v>
                </c:pt>
                <c:pt idx="9364">
                  <c:v>467500</c:v>
                </c:pt>
                <c:pt idx="9365">
                  <c:v>615000</c:v>
                </c:pt>
                <c:pt idx="9366">
                  <c:v>325000</c:v>
                </c:pt>
                <c:pt idx="9367">
                  <c:v>219950</c:v>
                </c:pt>
                <c:pt idx="9368">
                  <c:v>950000</c:v>
                </c:pt>
                <c:pt idx="9369">
                  <c:v>925000</c:v>
                </c:pt>
                <c:pt idx="9370">
                  <c:v>251200</c:v>
                </c:pt>
                <c:pt idx="9371">
                  <c:v>215000</c:v>
                </c:pt>
                <c:pt idx="9372">
                  <c:v>245000</c:v>
                </c:pt>
                <c:pt idx="9373">
                  <c:v>259000</c:v>
                </c:pt>
                <c:pt idx="9374">
                  <c:v>349950</c:v>
                </c:pt>
                <c:pt idx="9375" formatCode="0.00E+00">
                  <c:v>1565000</c:v>
                </c:pt>
                <c:pt idx="9376">
                  <c:v>600000</c:v>
                </c:pt>
                <c:pt idx="9377">
                  <c:v>405000</c:v>
                </c:pt>
                <c:pt idx="9378">
                  <c:v>625000</c:v>
                </c:pt>
                <c:pt idx="9379">
                  <c:v>430000</c:v>
                </c:pt>
                <c:pt idx="9380">
                  <c:v>533000</c:v>
                </c:pt>
                <c:pt idx="9381" formatCode="0.00E+00">
                  <c:v>1050000</c:v>
                </c:pt>
                <c:pt idx="9382">
                  <c:v>230000</c:v>
                </c:pt>
                <c:pt idx="9383">
                  <c:v>275000</c:v>
                </c:pt>
                <c:pt idx="9384">
                  <c:v>403000</c:v>
                </c:pt>
                <c:pt idx="9385">
                  <c:v>550388</c:v>
                </c:pt>
                <c:pt idx="9386">
                  <c:v>415500</c:v>
                </c:pt>
                <c:pt idx="9387">
                  <c:v>913000</c:v>
                </c:pt>
                <c:pt idx="9388">
                  <c:v>334998</c:v>
                </c:pt>
                <c:pt idx="9389">
                  <c:v>201500</c:v>
                </c:pt>
                <c:pt idx="9390">
                  <c:v>820000</c:v>
                </c:pt>
                <c:pt idx="9391">
                  <c:v>371000</c:v>
                </c:pt>
                <c:pt idx="9392">
                  <c:v>229950</c:v>
                </c:pt>
                <c:pt idx="9393">
                  <c:v>344900</c:v>
                </c:pt>
                <c:pt idx="9394">
                  <c:v>840000</c:v>
                </c:pt>
                <c:pt idx="9395">
                  <c:v>285000</c:v>
                </c:pt>
                <c:pt idx="9396">
                  <c:v>475000</c:v>
                </c:pt>
                <c:pt idx="9397">
                  <c:v>420000</c:v>
                </c:pt>
                <c:pt idx="9398">
                  <c:v>685000</c:v>
                </c:pt>
                <c:pt idx="9399">
                  <c:v>879000</c:v>
                </c:pt>
                <c:pt idx="9400">
                  <c:v>197200</c:v>
                </c:pt>
                <c:pt idx="9401">
                  <c:v>529950</c:v>
                </c:pt>
                <c:pt idx="9402" formatCode="0.00E+00">
                  <c:v>1090000</c:v>
                </c:pt>
                <c:pt idx="9403">
                  <c:v>792000</c:v>
                </c:pt>
                <c:pt idx="9404">
                  <c:v>262000</c:v>
                </c:pt>
                <c:pt idx="9405">
                  <c:v>353900</c:v>
                </c:pt>
                <c:pt idx="9406">
                  <c:v>380000</c:v>
                </c:pt>
                <c:pt idx="9407">
                  <c:v>305000</c:v>
                </c:pt>
                <c:pt idx="9408">
                  <c:v>440000</c:v>
                </c:pt>
                <c:pt idx="9409" formatCode="0.00E+00">
                  <c:v>1008000</c:v>
                </c:pt>
                <c:pt idx="9410">
                  <c:v>549900</c:v>
                </c:pt>
                <c:pt idx="9411">
                  <c:v>678500</c:v>
                </c:pt>
                <c:pt idx="9412">
                  <c:v>270000</c:v>
                </c:pt>
                <c:pt idx="9413">
                  <c:v>430000</c:v>
                </c:pt>
                <c:pt idx="9414" formatCode="0.00E+00">
                  <c:v>1925000</c:v>
                </c:pt>
                <c:pt idx="9415">
                  <c:v>790500</c:v>
                </c:pt>
                <c:pt idx="9416">
                  <c:v>447450</c:v>
                </c:pt>
                <c:pt idx="9417">
                  <c:v>375000</c:v>
                </c:pt>
                <c:pt idx="9418">
                  <c:v>565000</c:v>
                </c:pt>
                <c:pt idx="9419">
                  <c:v>400000</c:v>
                </c:pt>
                <c:pt idx="9420">
                  <c:v>246000</c:v>
                </c:pt>
                <c:pt idx="9421">
                  <c:v>329922</c:v>
                </c:pt>
                <c:pt idx="9422" formatCode="0.00E+00">
                  <c:v>1249000</c:v>
                </c:pt>
                <c:pt idx="9423">
                  <c:v>375000</c:v>
                </c:pt>
                <c:pt idx="9424">
                  <c:v>385000</c:v>
                </c:pt>
                <c:pt idx="9425">
                  <c:v>591500</c:v>
                </c:pt>
                <c:pt idx="9426">
                  <c:v>255000</c:v>
                </c:pt>
                <c:pt idx="9427">
                  <c:v>275000</c:v>
                </c:pt>
                <c:pt idx="9428">
                  <c:v>800000</c:v>
                </c:pt>
                <c:pt idx="9429">
                  <c:v>327000</c:v>
                </c:pt>
                <c:pt idx="9430">
                  <c:v>355000</c:v>
                </c:pt>
                <c:pt idx="9431">
                  <c:v>310000</c:v>
                </c:pt>
                <c:pt idx="9432">
                  <c:v>869000</c:v>
                </c:pt>
                <c:pt idx="9433">
                  <c:v>272000</c:v>
                </c:pt>
                <c:pt idx="9434">
                  <c:v>665000</c:v>
                </c:pt>
                <c:pt idx="9435">
                  <c:v>225000</c:v>
                </c:pt>
                <c:pt idx="9436">
                  <c:v>375000</c:v>
                </c:pt>
                <c:pt idx="9437">
                  <c:v>375500</c:v>
                </c:pt>
                <c:pt idx="9438">
                  <c:v>550000</c:v>
                </c:pt>
                <c:pt idx="9439">
                  <c:v>248000</c:v>
                </c:pt>
                <c:pt idx="9440">
                  <c:v>546940</c:v>
                </c:pt>
                <c:pt idx="9441">
                  <c:v>680000</c:v>
                </c:pt>
                <c:pt idx="9442">
                  <c:v>350000</c:v>
                </c:pt>
                <c:pt idx="9443">
                  <c:v>593000</c:v>
                </c:pt>
                <c:pt idx="9444">
                  <c:v>390000</c:v>
                </c:pt>
                <c:pt idx="9445">
                  <c:v>297000</c:v>
                </c:pt>
                <c:pt idx="9446">
                  <c:v>355000</c:v>
                </c:pt>
                <c:pt idx="9447">
                  <c:v>309900</c:v>
                </c:pt>
                <c:pt idx="9448">
                  <c:v>257000</c:v>
                </c:pt>
                <c:pt idx="9449" formatCode="0.00E+00">
                  <c:v>1698000</c:v>
                </c:pt>
                <c:pt idx="9450">
                  <c:v>300000</c:v>
                </c:pt>
                <c:pt idx="9451">
                  <c:v>500000</c:v>
                </c:pt>
                <c:pt idx="9452">
                  <c:v>900000</c:v>
                </c:pt>
                <c:pt idx="9453">
                  <c:v>695000</c:v>
                </c:pt>
                <c:pt idx="9454">
                  <c:v>213400</c:v>
                </c:pt>
                <c:pt idx="9455">
                  <c:v>425000</c:v>
                </c:pt>
                <c:pt idx="9456">
                  <c:v>420000</c:v>
                </c:pt>
                <c:pt idx="9457">
                  <c:v>411000</c:v>
                </c:pt>
                <c:pt idx="9458">
                  <c:v>762500</c:v>
                </c:pt>
                <c:pt idx="9459">
                  <c:v>569950</c:v>
                </c:pt>
                <c:pt idx="9460">
                  <c:v>258000</c:v>
                </c:pt>
                <c:pt idx="9461">
                  <c:v>499000</c:v>
                </c:pt>
                <c:pt idx="9462">
                  <c:v>310000</c:v>
                </c:pt>
                <c:pt idx="9463">
                  <c:v>398500</c:v>
                </c:pt>
                <c:pt idx="9464">
                  <c:v>250600</c:v>
                </c:pt>
                <c:pt idx="9465">
                  <c:v>352000</c:v>
                </c:pt>
                <c:pt idx="9466">
                  <c:v>600000</c:v>
                </c:pt>
                <c:pt idx="9467">
                  <c:v>645000</c:v>
                </c:pt>
                <c:pt idx="9468">
                  <c:v>291500</c:v>
                </c:pt>
                <c:pt idx="9469">
                  <c:v>350000</c:v>
                </c:pt>
                <c:pt idx="9470">
                  <c:v>279000</c:v>
                </c:pt>
                <c:pt idx="9471">
                  <c:v>320000</c:v>
                </c:pt>
                <c:pt idx="9472">
                  <c:v>495000</c:v>
                </c:pt>
                <c:pt idx="9473">
                  <c:v>490000</c:v>
                </c:pt>
                <c:pt idx="9474">
                  <c:v>770000</c:v>
                </c:pt>
                <c:pt idx="9475">
                  <c:v>215000</c:v>
                </c:pt>
                <c:pt idx="9476">
                  <c:v>665000</c:v>
                </c:pt>
                <c:pt idx="9477">
                  <c:v>423500</c:v>
                </c:pt>
                <c:pt idx="9478">
                  <c:v>850000</c:v>
                </c:pt>
                <c:pt idx="9479">
                  <c:v>155000</c:v>
                </c:pt>
                <c:pt idx="9480">
                  <c:v>505000</c:v>
                </c:pt>
                <c:pt idx="9481">
                  <c:v>780000</c:v>
                </c:pt>
                <c:pt idx="9482">
                  <c:v>165000</c:v>
                </c:pt>
                <c:pt idx="9483">
                  <c:v>707000</c:v>
                </c:pt>
                <c:pt idx="9484">
                  <c:v>497000</c:v>
                </c:pt>
                <c:pt idx="9485">
                  <c:v>349170</c:v>
                </c:pt>
                <c:pt idx="9486">
                  <c:v>287000</c:v>
                </c:pt>
                <c:pt idx="9487" formatCode="0.00E+00">
                  <c:v>2375000</c:v>
                </c:pt>
                <c:pt idx="9488">
                  <c:v>645000</c:v>
                </c:pt>
                <c:pt idx="9489">
                  <c:v>238000</c:v>
                </c:pt>
                <c:pt idx="9490">
                  <c:v>328000</c:v>
                </c:pt>
                <c:pt idx="9491">
                  <c:v>365000</c:v>
                </c:pt>
                <c:pt idx="9492">
                  <c:v>380000</c:v>
                </c:pt>
                <c:pt idx="9493">
                  <c:v>525000</c:v>
                </c:pt>
                <c:pt idx="9494">
                  <c:v>402000</c:v>
                </c:pt>
                <c:pt idx="9495">
                  <c:v>308000</c:v>
                </c:pt>
                <c:pt idx="9496">
                  <c:v>405000</c:v>
                </c:pt>
                <c:pt idx="9497">
                  <c:v>808000</c:v>
                </c:pt>
                <c:pt idx="9498">
                  <c:v>875000</c:v>
                </c:pt>
                <c:pt idx="9499">
                  <c:v>860000</c:v>
                </c:pt>
                <c:pt idx="9500">
                  <c:v>367500</c:v>
                </c:pt>
                <c:pt idx="9501">
                  <c:v>604000</c:v>
                </c:pt>
                <c:pt idx="9502">
                  <c:v>230000</c:v>
                </c:pt>
                <c:pt idx="9503">
                  <c:v>435000</c:v>
                </c:pt>
                <c:pt idx="9504">
                  <c:v>347500</c:v>
                </c:pt>
                <c:pt idx="9505">
                  <c:v>525000</c:v>
                </c:pt>
                <c:pt idx="9506">
                  <c:v>280000</c:v>
                </c:pt>
                <c:pt idx="9507">
                  <c:v>490000</c:v>
                </c:pt>
                <c:pt idx="9508">
                  <c:v>265000</c:v>
                </c:pt>
                <c:pt idx="9509">
                  <c:v>645000</c:v>
                </c:pt>
                <c:pt idx="9510">
                  <c:v>390000</c:v>
                </c:pt>
                <c:pt idx="9511">
                  <c:v>267500</c:v>
                </c:pt>
                <c:pt idx="9512" formatCode="0.00E+00">
                  <c:v>1275000</c:v>
                </c:pt>
                <c:pt idx="9513">
                  <c:v>404000</c:v>
                </c:pt>
                <c:pt idx="9514">
                  <c:v>380000</c:v>
                </c:pt>
                <c:pt idx="9515">
                  <c:v>812500</c:v>
                </c:pt>
                <c:pt idx="9516">
                  <c:v>265000</c:v>
                </c:pt>
                <c:pt idx="9517">
                  <c:v>480000</c:v>
                </c:pt>
                <c:pt idx="9518">
                  <c:v>264000</c:v>
                </c:pt>
                <c:pt idx="9519" formatCode="0.00E+00">
                  <c:v>1350000</c:v>
                </c:pt>
                <c:pt idx="9520">
                  <c:v>550000</c:v>
                </c:pt>
                <c:pt idx="9521">
                  <c:v>615000</c:v>
                </c:pt>
                <c:pt idx="9522">
                  <c:v>464000</c:v>
                </c:pt>
                <c:pt idx="9523">
                  <c:v>365000</c:v>
                </c:pt>
                <c:pt idx="9524">
                  <c:v>490000</c:v>
                </c:pt>
                <c:pt idx="9525">
                  <c:v>280927</c:v>
                </c:pt>
                <c:pt idx="9526">
                  <c:v>282613</c:v>
                </c:pt>
                <c:pt idx="9527">
                  <c:v>675000</c:v>
                </c:pt>
                <c:pt idx="9528">
                  <c:v>575550</c:v>
                </c:pt>
                <c:pt idx="9529">
                  <c:v>259900</c:v>
                </c:pt>
                <c:pt idx="9530">
                  <c:v>450000</c:v>
                </c:pt>
                <c:pt idx="9531">
                  <c:v>487500</c:v>
                </c:pt>
                <c:pt idx="9532">
                  <c:v>275000</c:v>
                </c:pt>
                <c:pt idx="9533">
                  <c:v>305000</c:v>
                </c:pt>
                <c:pt idx="9534">
                  <c:v>395000</c:v>
                </c:pt>
                <c:pt idx="9535">
                  <c:v>215000</c:v>
                </c:pt>
                <c:pt idx="9536">
                  <c:v>410000</c:v>
                </c:pt>
                <c:pt idx="9537">
                  <c:v>440000</c:v>
                </c:pt>
                <c:pt idx="9538" formatCode="0.00E+00">
                  <c:v>1160000</c:v>
                </c:pt>
                <c:pt idx="9539">
                  <c:v>500000</c:v>
                </c:pt>
                <c:pt idx="9540">
                  <c:v>961000</c:v>
                </c:pt>
                <c:pt idx="9541">
                  <c:v>825000</c:v>
                </c:pt>
                <c:pt idx="9542">
                  <c:v>734000</c:v>
                </c:pt>
                <c:pt idx="9543">
                  <c:v>490000</c:v>
                </c:pt>
                <c:pt idx="9544">
                  <c:v>175000</c:v>
                </c:pt>
                <c:pt idx="9545">
                  <c:v>190000</c:v>
                </c:pt>
                <c:pt idx="9546">
                  <c:v>305000</c:v>
                </c:pt>
                <c:pt idx="9547" formatCode="0.00E+00">
                  <c:v>1300000</c:v>
                </c:pt>
                <c:pt idx="9548">
                  <c:v>417000</c:v>
                </c:pt>
                <c:pt idx="9549">
                  <c:v>275000</c:v>
                </c:pt>
                <c:pt idx="9550">
                  <c:v>661000</c:v>
                </c:pt>
                <c:pt idx="9551">
                  <c:v>435000</c:v>
                </c:pt>
                <c:pt idx="9552">
                  <c:v>788000</c:v>
                </c:pt>
                <c:pt idx="9553" formatCode="0.00E+00">
                  <c:v>1795000</c:v>
                </c:pt>
                <c:pt idx="9554">
                  <c:v>408000</c:v>
                </c:pt>
                <c:pt idx="9555">
                  <c:v>570000</c:v>
                </c:pt>
                <c:pt idx="9556" formatCode="0.00E+00">
                  <c:v>1540000</c:v>
                </c:pt>
                <c:pt idx="9557">
                  <c:v>400000</c:v>
                </c:pt>
                <c:pt idx="9558">
                  <c:v>247000</c:v>
                </c:pt>
                <c:pt idx="9559">
                  <c:v>453000</c:v>
                </c:pt>
                <c:pt idx="9560">
                  <c:v>235000</c:v>
                </c:pt>
                <c:pt idx="9561">
                  <c:v>675000</c:v>
                </c:pt>
                <c:pt idx="9562">
                  <c:v>516200</c:v>
                </c:pt>
                <c:pt idx="9563">
                  <c:v>650000</c:v>
                </c:pt>
                <c:pt idx="9564">
                  <c:v>257100</c:v>
                </c:pt>
                <c:pt idx="9565">
                  <c:v>457000</c:v>
                </c:pt>
                <c:pt idx="9566">
                  <c:v>540000</c:v>
                </c:pt>
                <c:pt idx="9567">
                  <c:v>268000</c:v>
                </c:pt>
                <c:pt idx="9568">
                  <c:v>300000</c:v>
                </c:pt>
                <c:pt idx="9569">
                  <c:v>380000</c:v>
                </c:pt>
                <c:pt idx="9570">
                  <c:v>725000</c:v>
                </c:pt>
                <c:pt idx="9571">
                  <c:v>249000</c:v>
                </c:pt>
                <c:pt idx="9572">
                  <c:v>274000</c:v>
                </c:pt>
                <c:pt idx="9573" formatCode="0.00E+00">
                  <c:v>1780000</c:v>
                </c:pt>
                <c:pt idx="9574">
                  <c:v>396500</c:v>
                </c:pt>
                <c:pt idx="9575">
                  <c:v>460000</c:v>
                </c:pt>
                <c:pt idx="9576">
                  <c:v>277000</c:v>
                </c:pt>
                <c:pt idx="9577">
                  <c:v>449500</c:v>
                </c:pt>
                <c:pt idx="9578">
                  <c:v>785950</c:v>
                </c:pt>
                <c:pt idx="9579">
                  <c:v>545000</c:v>
                </c:pt>
                <c:pt idx="9580">
                  <c:v>244000</c:v>
                </c:pt>
                <c:pt idx="9581">
                  <c:v>165000</c:v>
                </c:pt>
                <c:pt idx="9582">
                  <c:v>435000</c:v>
                </c:pt>
                <c:pt idx="9583">
                  <c:v>642000</c:v>
                </c:pt>
                <c:pt idx="9584">
                  <c:v>340000</c:v>
                </c:pt>
                <c:pt idx="9585">
                  <c:v>730000</c:v>
                </c:pt>
                <c:pt idx="9586">
                  <c:v>563250</c:v>
                </c:pt>
                <c:pt idx="9587">
                  <c:v>675000</c:v>
                </c:pt>
                <c:pt idx="9588">
                  <c:v>620000</c:v>
                </c:pt>
                <c:pt idx="9589">
                  <c:v>275000</c:v>
                </c:pt>
                <c:pt idx="9590">
                  <c:v>270000</c:v>
                </c:pt>
                <c:pt idx="9591">
                  <c:v>325000</c:v>
                </c:pt>
                <c:pt idx="9592">
                  <c:v>476100</c:v>
                </c:pt>
                <c:pt idx="9593">
                  <c:v>700000</c:v>
                </c:pt>
                <c:pt idx="9594">
                  <c:v>220000</c:v>
                </c:pt>
                <c:pt idx="9595">
                  <c:v>236000</c:v>
                </c:pt>
                <c:pt idx="9596">
                  <c:v>790000</c:v>
                </c:pt>
                <c:pt idx="9597">
                  <c:v>350000</c:v>
                </c:pt>
                <c:pt idx="9598">
                  <c:v>130000</c:v>
                </c:pt>
                <c:pt idx="9599">
                  <c:v>283200</c:v>
                </c:pt>
                <c:pt idx="9600">
                  <c:v>273000</c:v>
                </c:pt>
                <c:pt idx="9601">
                  <c:v>599000</c:v>
                </c:pt>
                <c:pt idx="9602">
                  <c:v>460000</c:v>
                </c:pt>
                <c:pt idx="9603" formatCode="0.00E+00">
                  <c:v>1157200</c:v>
                </c:pt>
                <c:pt idx="9604">
                  <c:v>385000</c:v>
                </c:pt>
                <c:pt idx="9605">
                  <c:v>264250</c:v>
                </c:pt>
                <c:pt idx="9606">
                  <c:v>608000</c:v>
                </c:pt>
                <c:pt idx="9607">
                  <c:v>450000</c:v>
                </c:pt>
                <c:pt idx="9608" formatCode="0.00E+00">
                  <c:v>1755000</c:v>
                </c:pt>
                <c:pt idx="9609">
                  <c:v>339950</c:v>
                </c:pt>
                <c:pt idx="9610">
                  <c:v>760000</c:v>
                </c:pt>
                <c:pt idx="9611">
                  <c:v>350000</c:v>
                </c:pt>
                <c:pt idx="9612">
                  <c:v>541500</c:v>
                </c:pt>
                <c:pt idx="9613">
                  <c:v>730000</c:v>
                </c:pt>
                <c:pt idx="9614">
                  <c:v>215000</c:v>
                </c:pt>
                <c:pt idx="9615">
                  <c:v>420000</c:v>
                </c:pt>
                <c:pt idx="9616">
                  <c:v>655000</c:v>
                </c:pt>
                <c:pt idx="9617">
                  <c:v>240000</c:v>
                </c:pt>
                <c:pt idx="9618">
                  <c:v>730000</c:v>
                </c:pt>
                <c:pt idx="9619">
                  <c:v>390000</c:v>
                </c:pt>
                <c:pt idx="9620">
                  <c:v>473000</c:v>
                </c:pt>
                <c:pt idx="9621">
                  <c:v>698000</c:v>
                </c:pt>
                <c:pt idx="9622">
                  <c:v>511000</c:v>
                </c:pt>
                <c:pt idx="9623">
                  <c:v>358000</c:v>
                </c:pt>
                <c:pt idx="9624">
                  <c:v>499990</c:v>
                </c:pt>
                <c:pt idx="9625">
                  <c:v>322000</c:v>
                </c:pt>
                <c:pt idx="9626">
                  <c:v>201000</c:v>
                </c:pt>
                <c:pt idx="9627">
                  <c:v>765000</c:v>
                </c:pt>
                <c:pt idx="9628">
                  <c:v>920000</c:v>
                </c:pt>
                <c:pt idx="9629">
                  <c:v>360000</c:v>
                </c:pt>
                <c:pt idx="9630">
                  <c:v>297300</c:v>
                </c:pt>
                <c:pt idx="9631">
                  <c:v>399000</c:v>
                </c:pt>
                <c:pt idx="9632">
                  <c:v>400000</c:v>
                </c:pt>
                <c:pt idx="9633">
                  <c:v>230000</c:v>
                </c:pt>
                <c:pt idx="9634">
                  <c:v>290000</c:v>
                </c:pt>
                <c:pt idx="9635">
                  <c:v>323800</c:v>
                </c:pt>
                <c:pt idx="9636">
                  <c:v>574500</c:v>
                </c:pt>
                <c:pt idx="9637">
                  <c:v>505000</c:v>
                </c:pt>
                <c:pt idx="9638">
                  <c:v>372500</c:v>
                </c:pt>
                <c:pt idx="9639">
                  <c:v>425000</c:v>
                </c:pt>
                <c:pt idx="9640">
                  <c:v>446250</c:v>
                </c:pt>
                <c:pt idx="9641">
                  <c:v>330000</c:v>
                </c:pt>
                <c:pt idx="9642">
                  <c:v>608095</c:v>
                </c:pt>
                <c:pt idx="9643">
                  <c:v>550000</c:v>
                </c:pt>
                <c:pt idx="9644">
                  <c:v>265000</c:v>
                </c:pt>
                <c:pt idx="9645">
                  <c:v>399888</c:v>
                </c:pt>
                <c:pt idx="9646">
                  <c:v>430000</c:v>
                </c:pt>
                <c:pt idx="9647">
                  <c:v>554990</c:v>
                </c:pt>
                <c:pt idx="9648">
                  <c:v>359950</c:v>
                </c:pt>
                <c:pt idx="9649">
                  <c:v>405000</c:v>
                </c:pt>
                <c:pt idx="9650">
                  <c:v>280000</c:v>
                </c:pt>
                <c:pt idx="9651">
                  <c:v>479950</c:v>
                </c:pt>
                <c:pt idx="9652">
                  <c:v>575000</c:v>
                </c:pt>
                <c:pt idx="9653">
                  <c:v>392000</c:v>
                </c:pt>
                <c:pt idx="9654">
                  <c:v>760500</c:v>
                </c:pt>
                <c:pt idx="9655">
                  <c:v>435000</c:v>
                </c:pt>
                <c:pt idx="9656" formatCode="0.00E+00">
                  <c:v>1565000</c:v>
                </c:pt>
                <c:pt idx="9657">
                  <c:v>261000</c:v>
                </c:pt>
                <c:pt idx="9658" formatCode="0.00E+00">
                  <c:v>1482500</c:v>
                </c:pt>
                <c:pt idx="9659">
                  <c:v>853800</c:v>
                </c:pt>
                <c:pt idx="9660">
                  <c:v>657500</c:v>
                </c:pt>
                <c:pt idx="9661">
                  <c:v>331950</c:v>
                </c:pt>
                <c:pt idx="9662">
                  <c:v>514000</c:v>
                </c:pt>
                <c:pt idx="9663">
                  <c:v>496000</c:v>
                </c:pt>
                <c:pt idx="9664" formatCode="0.00E+00">
                  <c:v>1093000</c:v>
                </c:pt>
                <c:pt idx="9665">
                  <c:v>195700</c:v>
                </c:pt>
                <c:pt idx="9666" formatCode="0.00E+00">
                  <c:v>1395710</c:v>
                </c:pt>
                <c:pt idx="9667" formatCode="0.00E+00">
                  <c:v>1175000</c:v>
                </c:pt>
                <c:pt idx="9668">
                  <c:v>643403</c:v>
                </c:pt>
                <c:pt idx="9669">
                  <c:v>357000</c:v>
                </c:pt>
                <c:pt idx="9670">
                  <c:v>865000</c:v>
                </c:pt>
                <c:pt idx="9671">
                  <c:v>905000</c:v>
                </c:pt>
                <c:pt idx="9672">
                  <c:v>265000</c:v>
                </c:pt>
                <c:pt idx="9673">
                  <c:v>535000</c:v>
                </c:pt>
                <c:pt idx="9674">
                  <c:v>450000</c:v>
                </c:pt>
                <c:pt idx="9675">
                  <c:v>460500</c:v>
                </c:pt>
                <c:pt idx="9676">
                  <c:v>315000</c:v>
                </c:pt>
                <c:pt idx="9677">
                  <c:v>607500</c:v>
                </c:pt>
                <c:pt idx="9678">
                  <c:v>432000</c:v>
                </c:pt>
                <c:pt idx="9679" formatCode="0.00E+00">
                  <c:v>1695000</c:v>
                </c:pt>
                <c:pt idx="9680">
                  <c:v>479000</c:v>
                </c:pt>
                <c:pt idx="9681">
                  <c:v>475000</c:v>
                </c:pt>
                <c:pt idx="9682">
                  <c:v>415000</c:v>
                </c:pt>
                <c:pt idx="9683">
                  <c:v>450000</c:v>
                </c:pt>
                <c:pt idx="9684" formatCode="0.00E+00">
                  <c:v>1140000</c:v>
                </c:pt>
                <c:pt idx="9685">
                  <c:v>430000</c:v>
                </c:pt>
                <c:pt idx="9686">
                  <c:v>296000</c:v>
                </c:pt>
                <c:pt idx="9687">
                  <c:v>303000</c:v>
                </c:pt>
                <c:pt idx="9688">
                  <c:v>641000</c:v>
                </c:pt>
                <c:pt idx="9689">
                  <c:v>280000</c:v>
                </c:pt>
                <c:pt idx="9690">
                  <c:v>260750</c:v>
                </c:pt>
                <c:pt idx="9691">
                  <c:v>601000</c:v>
                </c:pt>
                <c:pt idx="9692">
                  <c:v>255000</c:v>
                </c:pt>
                <c:pt idx="9693">
                  <c:v>555000</c:v>
                </c:pt>
                <c:pt idx="9694">
                  <c:v>865000</c:v>
                </c:pt>
                <c:pt idx="9695" formatCode="0.00E+00">
                  <c:v>1388000</c:v>
                </c:pt>
                <c:pt idx="9696">
                  <c:v>315000</c:v>
                </c:pt>
                <c:pt idx="9697">
                  <c:v>200000</c:v>
                </c:pt>
                <c:pt idx="9698">
                  <c:v>357000</c:v>
                </c:pt>
                <c:pt idx="9699">
                  <c:v>390000</c:v>
                </c:pt>
                <c:pt idx="9700">
                  <c:v>462000</c:v>
                </c:pt>
                <c:pt idx="9701">
                  <c:v>174500</c:v>
                </c:pt>
                <c:pt idx="9702">
                  <c:v>305000</c:v>
                </c:pt>
                <c:pt idx="9703">
                  <c:v>449000</c:v>
                </c:pt>
                <c:pt idx="9704">
                  <c:v>260000</c:v>
                </c:pt>
                <c:pt idx="9705">
                  <c:v>751000</c:v>
                </c:pt>
                <c:pt idx="9706">
                  <c:v>370037</c:v>
                </c:pt>
                <c:pt idx="9707">
                  <c:v>229950</c:v>
                </c:pt>
                <c:pt idx="9708">
                  <c:v>349000</c:v>
                </c:pt>
                <c:pt idx="9709">
                  <c:v>348000</c:v>
                </c:pt>
                <c:pt idx="9710" formatCode="0.00E+00">
                  <c:v>1220000</c:v>
                </c:pt>
                <c:pt idx="9711">
                  <c:v>510000</c:v>
                </c:pt>
                <c:pt idx="9712">
                  <c:v>265000</c:v>
                </c:pt>
                <c:pt idx="9713" formatCode="0.00E+00">
                  <c:v>1250000</c:v>
                </c:pt>
                <c:pt idx="9714">
                  <c:v>937500</c:v>
                </c:pt>
                <c:pt idx="9715">
                  <c:v>485000</c:v>
                </c:pt>
                <c:pt idx="9716">
                  <c:v>489000</c:v>
                </c:pt>
                <c:pt idx="9717">
                  <c:v>400000</c:v>
                </c:pt>
                <c:pt idx="9718">
                  <c:v>638000</c:v>
                </c:pt>
                <c:pt idx="9719">
                  <c:v>440000</c:v>
                </c:pt>
                <c:pt idx="9720">
                  <c:v>305000</c:v>
                </c:pt>
                <c:pt idx="9721">
                  <c:v>649950</c:v>
                </c:pt>
                <c:pt idx="9722">
                  <c:v>680000</c:v>
                </c:pt>
                <c:pt idx="9723">
                  <c:v>629000</c:v>
                </c:pt>
                <c:pt idx="9724">
                  <c:v>555000</c:v>
                </c:pt>
                <c:pt idx="9725">
                  <c:v>669000</c:v>
                </c:pt>
                <c:pt idx="9726">
                  <c:v>272000</c:v>
                </c:pt>
                <c:pt idx="9727">
                  <c:v>270000</c:v>
                </c:pt>
                <c:pt idx="9728">
                  <c:v>215000</c:v>
                </c:pt>
                <c:pt idx="9729">
                  <c:v>690000</c:v>
                </c:pt>
                <c:pt idx="9730">
                  <c:v>256000</c:v>
                </c:pt>
                <c:pt idx="9731">
                  <c:v>255000</c:v>
                </c:pt>
                <c:pt idx="9732">
                  <c:v>550000</c:v>
                </c:pt>
                <c:pt idx="9733">
                  <c:v>410000</c:v>
                </c:pt>
                <c:pt idx="9734">
                  <c:v>410000</c:v>
                </c:pt>
                <c:pt idx="9735">
                  <c:v>259000</c:v>
                </c:pt>
                <c:pt idx="9736">
                  <c:v>292000</c:v>
                </c:pt>
                <c:pt idx="9737" formatCode="0.00E+00">
                  <c:v>1648000</c:v>
                </c:pt>
                <c:pt idx="9738">
                  <c:v>518000</c:v>
                </c:pt>
                <c:pt idx="9739">
                  <c:v>485000</c:v>
                </c:pt>
                <c:pt idx="9740">
                  <c:v>259500</c:v>
                </c:pt>
                <c:pt idx="9741">
                  <c:v>354000</c:v>
                </c:pt>
                <c:pt idx="9742">
                  <c:v>999950</c:v>
                </c:pt>
                <c:pt idx="9743">
                  <c:v>464500</c:v>
                </c:pt>
                <c:pt idx="9744">
                  <c:v>300000</c:v>
                </c:pt>
                <c:pt idx="9745" formatCode="0.00E+00">
                  <c:v>1080000</c:v>
                </c:pt>
                <c:pt idx="9746">
                  <c:v>309950</c:v>
                </c:pt>
                <c:pt idx="9747">
                  <c:v>315000</c:v>
                </c:pt>
                <c:pt idx="9748">
                  <c:v>499950</c:v>
                </c:pt>
                <c:pt idx="9749">
                  <c:v>780000</c:v>
                </c:pt>
                <c:pt idx="9750">
                  <c:v>885000</c:v>
                </c:pt>
                <c:pt idx="9751">
                  <c:v>500000</c:v>
                </c:pt>
                <c:pt idx="9752">
                  <c:v>329000</c:v>
                </c:pt>
                <c:pt idx="9753">
                  <c:v>246000</c:v>
                </c:pt>
                <c:pt idx="9754">
                  <c:v>405000</c:v>
                </c:pt>
                <c:pt idx="9755">
                  <c:v>349000</c:v>
                </c:pt>
                <c:pt idx="9756">
                  <c:v>374950</c:v>
                </c:pt>
                <c:pt idx="9757">
                  <c:v>306000</c:v>
                </c:pt>
                <c:pt idx="9758">
                  <c:v>416000</c:v>
                </c:pt>
                <c:pt idx="9759">
                  <c:v>560000</c:v>
                </c:pt>
                <c:pt idx="9760">
                  <c:v>260000</c:v>
                </c:pt>
                <c:pt idx="9761">
                  <c:v>306500</c:v>
                </c:pt>
                <c:pt idx="9762">
                  <c:v>299950</c:v>
                </c:pt>
                <c:pt idx="9763">
                  <c:v>265500</c:v>
                </c:pt>
                <c:pt idx="9764">
                  <c:v>219000</c:v>
                </c:pt>
                <c:pt idx="9765">
                  <c:v>365000</c:v>
                </c:pt>
                <c:pt idx="9766">
                  <c:v>499000</c:v>
                </c:pt>
                <c:pt idx="9767">
                  <c:v>366000</c:v>
                </c:pt>
                <c:pt idx="9768">
                  <c:v>514950</c:v>
                </c:pt>
                <c:pt idx="9769">
                  <c:v>875000</c:v>
                </c:pt>
                <c:pt idx="9770">
                  <c:v>831000</c:v>
                </c:pt>
                <c:pt idx="9771">
                  <c:v>689900</c:v>
                </c:pt>
                <c:pt idx="9772">
                  <c:v>315000</c:v>
                </c:pt>
                <c:pt idx="9773">
                  <c:v>355000</c:v>
                </c:pt>
                <c:pt idx="9774">
                  <c:v>336500</c:v>
                </c:pt>
                <c:pt idx="9775" formatCode="0.00E+00">
                  <c:v>1100000</c:v>
                </c:pt>
                <c:pt idx="9776">
                  <c:v>375000</c:v>
                </c:pt>
                <c:pt idx="9777">
                  <c:v>289275</c:v>
                </c:pt>
                <c:pt idx="9778">
                  <c:v>455000</c:v>
                </c:pt>
                <c:pt idx="9779">
                  <c:v>505000</c:v>
                </c:pt>
                <c:pt idx="9780">
                  <c:v>450000</c:v>
                </c:pt>
                <c:pt idx="9781">
                  <c:v>567500</c:v>
                </c:pt>
                <c:pt idx="9782">
                  <c:v>265000</c:v>
                </c:pt>
                <c:pt idx="9783">
                  <c:v>340000</c:v>
                </c:pt>
                <c:pt idx="9784">
                  <c:v>375000</c:v>
                </c:pt>
                <c:pt idx="9785">
                  <c:v>920000</c:v>
                </c:pt>
                <c:pt idx="9786">
                  <c:v>850000</c:v>
                </c:pt>
                <c:pt idx="9787">
                  <c:v>202000</c:v>
                </c:pt>
                <c:pt idx="9788">
                  <c:v>725000</c:v>
                </c:pt>
                <c:pt idx="9789">
                  <c:v>900000</c:v>
                </c:pt>
                <c:pt idx="9790">
                  <c:v>680200</c:v>
                </c:pt>
                <c:pt idx="9791">
                  <c:v>216500</c:v>
                </c:pt>
                <c:pt idx="9792">
                  <c:v>325000</c:v>
                </c:pt>
                <c:pt idx="9793">
                  <c:v>675000</c:v>
                </c:pt>
                <c:pt idx="9794">
                  <c:v>435000</c:v>
                </c:pt>
                <c:pt idx="9795">
                  <c:v>263500</c:v>
                </c:pt>
                <c:pt idx="9796">
                  <c:v>550000</c:v>
                </c:pt>
                <c:pt idx="9797">
                  <c:v>875000</c:v>
                </c:pt>
                <c:pt idx="9798">
                  <c:v>246600</c:v>
                </c:pt>
                <c:pt idx="9799">
                  <c:v>337000</c:v>
                </c:pt>
                <c:pt idx="9800">
                  <c:v>240000</c:v>
                </c:pt>
                <c:pt idx="9801">
                  <c:v>490000</c:v>
                </c:pt>
                <c:pt idx="9802">
                  <c:v>510000</c:v>
                </c:pt>
                <c:pt idx="9803">
                  <c:v>305000</c:v>
                </c:pt>
                <c:pt idx="9804">
                  <c:v>350000</c:v>
                </c:pt>
                <c:pt idx="9805">
                  <c:v>284200</c:v>
                </c:pt>
                <c:pt idx="9806">
                  <c:v>357000</c:v>
                </c:pt>
                <c:pt idx="9807">
                  <c:v>854000</c:v>
                </c:pt>
                <c:pt idx="9808" formatCode="0.00E+00">
                  <c:v>1175000</c:v>
                </c:pt>
                <c:pt idx="9809" formatCode="0.00E+00">
                  <c:v>1000000</c:v>
                </c:pt>
                <c:pt idx="9810">
                  <c:v>616500</c:v>
                </c:pt>
                <c:pt idx="9811">
                  <c:v>750000</c:v>
                </c:pt>
                <c:pt idx="9812">
                  <c:v>650000</c:v>
                </c:pt>
                <c:pt idx="9813">
                  <c:v>275000</c:v>
                </c:pt>
                <c:pt idx="9814">
                  <c:v>540000</c:v>
                </c:pt>
                <c:pt idx="9815">
                  <c:v>225000</c:v>
                </c:pt>
                <c:pt idx="9816">
                  <c:v>845000</c:v>
                </c:pt>
                <c:pt idx="9817">
                  <c:v>490000</c:v>
                </c:pt>
                <c:pt idx="9818">
                  <c:v>753000</c:v>
                </c:pt>
                <c:pt idx="9819">
                  <c:v>475000</c:v>
                </c:pt>
                <c:pt idx="9820">
                  <c:v>124000</c:v>
                </c:pt>
                <c:pt idx="9821">
                  <c:v>224000</c:v>
                </c:pt>
                <c:pt idx="9822">
                  <c:v>485000</c:v>
                </c:pt>
                <c:pt idx="9823">
                  <c:v>230000</c:v>
                </c:pt>
                <c:pt idx="9824">
                  <c:v>372000</c:v>
                </c:pt>
                <c:pt idx="9825">
                  <c:v>306000</c:v>
                </c:pt>
                <c:pt idx="9826">
                  <c:v>905000</c:v>
                </c:pt>
                <c:pt idx="9827">
                  <c:v>440000</c:v>
                </c:pt>
                <c:pt idx="9828">
                  <c:v>280000</c:v>
                </c:pt>
                <c:pt idx="9829">
                  <c:v>435000</c:v>
                </c:pt>
                <c:pt idx="9830">
                  <c:v>425000</c:v>
                </c:pt>
                <c:pt idx="9831">
                  <c:v>204950</c:v>
                </c:pt>
                <c:pt idx="9832">
                  <c:v>670000</c:v>
                </c:pt>
                <c:pt idx="9833">
                  <c:v>475000</c:v>
                </c:pt>
                <c:pt idx="9834">
                  <c:v>352000</c:v>
                </c:pt>
                <c:pt idx="9835">
                  <c:v>575000</c:v>
                </c:pt>
                <c:pt idx="9836" formatCode="0.00E+00">
                  <c:v>1730000</c:v>
                </c:pt>
                <c:pt idx="9837">
                  <c:v>491000</c:v>
                </c:pt>
                <c:pt idx="9838">
                  <c:v>750000</c:v>
                </c:pt>
                <c:pt idx="9839">
                  <c:v>830000</c:v>
                </c:pt>
                <c:pt idx="9840" formatCode="0.00E+00">
                  <c:v>1140000</c:v>
                </c:pt>
                <c:pt idx="9841">
                  <c:v>137124</c:v>
                </c:pt>
                <c:pt idx="9842">
                  <c:v>225000</c:v>
                </c:pt>
                <c:pt idx="9843">
                  <c:v>732600</c:v>
                </c:pt>
                <c:pt idx="9844">
                  <c:v>818000</c:v>
                </c:pt>
                <c:pt idx="9845">
                  <c:v>431000</c:v>
                </c:pt>
                <c:pt idx="9846">
                  <c:v>304000</c:v>
                </c:pt>
                <c:pt idx="9847">
                  <c:v>650000</c:v>
                </c:pt>
                <c:pt idx="9848">
                  <c:v>450000</c:v>
                </c:pt>
                <c:pt idx="9849">
                  <c:v>269000</c:v>
                </c:pt>
                <c:pt idx="9850">
                  <c:v>875000</c:v>
                </c:pt>
                <c:pt idx="9851">
                  <c:v>890000</c:v>
                </c:pt>
                <c:pt idx="9852">
                  <c:v>565000</c:v>
                </c:pt>
                <c:pt idx="9853">
                  <c:v>448175</c:v>
                </c:pt>
                <c:pt idx="9854">
                  <c:v>235000</c:v>
                </c:pt>
                <c:pt idx="9855">
                  <c:v>680000</c:v>
                </c:pt>
                <c:pt idx="9856">
                  <c:v>629000</c:v>
                </c:pt>
                <c:pt idx="9857">
                  <c:v>494000</c:v>
                </c:pt>
                <c:pt idx="9858" formatCode="0.00E+00">
                  <c:v>1100000</c:v>
                </c:pt>
                <c:pt idx="9859">
                  <c:v>450000</c:v>
                </c:pt>
                <c:pt idx="9860">
                  <c:v>330000</c:v>
                </c:pt>
                <c:pt idx="9861">
                  <c:v>960000</c:v>
                </c:pt>
                <c:pt idx="9862">
                  <c:v>360000</c:v>
                </c:pt>
                <c:pt idx="9863">
                  <c:v>378000</c:v>
                </c:pt>
                <c:pt idx="9864">
                  <c:v>499950</c:v>
                </c:pt>
                <c:pt idx="9865">
                  <c:v>450000</c:v>
                </c:pt>
                <c:pt idx="9866">
                  <c:v>523500</c:v>
                </c:pt>
                <c:pt idx="9867">
                  <c:v>600000</c:v>
                </c:pt>
                <c:pt idx="9868">
                  <c:v>290000</c:v>
                </c:pt>
                <c:pt idx="9869">
                  <c:v>176000</c:v>
                </c:pt>
                <c:pt idx="9870">
                  <c:v>885000</c:v>
                </c:pt>
                <c:pt idx="9871">
                  <c:v>483000</c:v>
                </c:pt>
                <c:pt idx="9872">
                  <c:v>240000</c:v>
                </c:pt>
                <c:pt idx="9873">
                  <c:v>720000</c:v>
                </c:pt>
                <c:pt idx="9874">
                  <c:v>311000</c:v>
                </c:pt>
                <c:pt idx="9875">
                  <c:v>332500</c:v>
                </c:pt>
                <c:pt idx="9876">
                  <c:v>164950</c:v>
                </c:pt>
                <c:pt idx="9877">
                  <c:v>371000</c:v>
                </c:pt>
                <c:pt idx="9878">
                  <c:v>264500</c:v>
                </c:pt>
                <c:pt idx="9879" formatCode="0.00E+00">
                  <c:v>1738000</c:v>
                </c:pt>
                <c:pt idx="9880">
                  <c:v>503000</c:v>
                </c:pt>
                <c:pt idx="9881">
                  <c:v>738000</c:v>
                </c:pt>
                <c:pt idx="9882">
                  <c:v>393000</c:v>
                </c:pt>
                <c:pt idx="9883">
                  <c:v>280000</c:v>
                </c:pt>
                <c:pt idx="9884">
                  <c:v>260000</c:v>
                </c:pt>
                <c:pt idx="9885">
                  <c:v>505000</c:v>
                </c:pt>
                <c:pt idx="9886">
                  <c:v>241000</c:v>
                </c:pt>
                <c:pt idx="9887">
                  <c:v>530000</c:v>
                </c:pt>
                <c:pt idx="9888">
                  <c:v>713000</c:v>
                </c:pt>
                <c:pt idx="9889">
                  <c:v>487000</c:v>
                </c:pt>
                <c:pt idx="9890">
                  <c:v>128000</c:v>
                </c:pt>
                <c:pt idx="9891">
                  <c:v>210500</c:v>
                </c:pt>
                <c:pt idx="9892">
                  <c:v>420000</c:v>
                </c:pt>
                <c:pt idx="9893">
                  <c:v>679000</c:v>
                </c:pt>
                <c:pt idx="9894">
                  <c:v>784950</c:v>
                </c:pt>
                <c:pt idx="9895">
                  <c:v>352000</c:v>
                </c:pt>
                <c:pt idx="9896">
                  <c:v>386000</c:v>
                </c:pt>
                <c:pt idx="9897">
                  <c:v>335000</c:v>
                </c:pt>
                <c:pt idx="9898">
                  <c:v>472500</c:v>
                </c:pt>
                <c:pt idx="9899">
                  <c:v>599950</c:v>
                </c:pt>
                <c:pt idx="9900">
                  <c:v>963990</c:v>
                </c:pt>
                <c:pt idx="9901">
                  <c:v>735000</c:v>
                </c:pt>
                <c:pt idx="9902">
                  <c:v>858450</c:v>
                </c:pt>
                <c:pt idx="9903">
                  <c:v>665000</c:v>
                </c:pt>
                <c:pt idx="9904">
                  <c:v>290000</c:v>
                </c:pt>
                <c:pt idx="9905">
                  <c:v>250000</c:v>
                </c:pt>
                <c:pt idx="9906">
                  <c:v>192500</c:v>
                </c:pt>
                <c:pt idx="9907">
                  <c:v>350000</c:v>
                </c:pt>
                <c:pt idx="9908">
                  <c:v>518000</c:v>
                </c:pt>
                <c:pt idx="9909">
                  <c:v>563000</c:v>
                </c:pt>
                <c:pt idx="9910">
                  <c:v>375000</c:v>
                </c:pt>
                <c:pt idx="9911">
                  <c:v>400000</c:v>
                </c:pt>
                <c:pt idx="9912">
                  <c:v>240000</c:v>
                </c:pt>
                <c:pt idx="9913">
                  <c:v>317500</c:v>
                </c:pt>
                <c:pt idx="9914" formatCode="0.00E+00">
                  <c:v>1315000</c:v>
                </c:pt>
                <c:pt idx="9915">
                  <c:v>234000</c:v>
                </c:pt>
                <c:pt idx="9916">
                  <c:v>645000</c:v>
                </c:pt>
                <c:pt idx="9917">
                  <c:v>649000</c:v>
                </c:pt>
                <c:pt idx="9918">
                  <c:v>605000</c:v>
                </c:pt>
                <c:pt idx="9919">
                  <c:v>337900</c:v>
                </c:pt>
                <c:pt idx="9920">
                  <c:v>535000</c:v>
                </c:pt>
                <c:pt idx="9921">
                  <c:v>325000</c:v>
                </c:pt>
                <c:pt idx="9922">
                  <c:v>429950</c:v>
                </c:pt>
                <c:pt idx="9923">
                  <c:v>775000</c:v>
                </c:pt>
                <c:pt idx="9924">
                  <c:v>650000</c:v>
                </c:pt>
                <c:pt idx="9925" formatCode="0.00E+00">
                  <c:v>1200000</c:v>
                </c:pt>
                <c:pt idx="9926">
                  <c:v>275000</c:v>
                </c:pt>
                <c:pt idx="9927">
                  <c:v>575000</c:v>
                </c:pt>
                <c:pt idx="9928">
                  <c:v>540000</c:v>
                </c:pt>
                <c:pt idx="9929">
                  <c:v>640000</c:v>
                </c:pt>
                <c:pt idx="9930">
                  <c:v>275000</c:v>
                </c:pt>
                <c:pt idx="9931">
                  <c:v>672800</c:v>
                </c:pt>
                <c:pt idx="9932">
                  <c:v>495000</c:v>
                </c:pt>
                <c:pt idx="9933">
                  <c:v>820000</c:v>
                </c:pt>
                <c:pt idx="9934">
                  <c:v>475000</c:v>
                </c:pt>
                <c:pt idx="9935" formatCode="0.00E+00">
                  <c:v>1275000</c:v>
                </c:pt>
                <c:pt idx="9936">
                  <c:v>380000</c:v>
                </c:pt>
                <c:pt idx="9937">
                  <c:v>397500</c:v>
                </c:pt>
                <c:pt idx="9938">
                  <c:v>352000</c:v>
                </c:pt>
                <c:pt idx="9939">
                  <c:v>893880</c:v>
                </c:pt>
                <c:pt idx="9940">
                  <c:v>635000</c:v>
                </c:pt>
                <c:pt idx="9941">
                  <c:v>420000</c:v>
                </c:pt>
                <c:pt idx="9942">
                  <c:v>503000</c:v>
                </c:pt>
                <c:pt idx="9943">
                  <c:v>689000</c:v>
                </c:pt>
                <c:pt idx="9944">
                  <c:v>749500</c:v>
                </c:pt>
                <c:pt idx="9945" formatCode="0.00E+00">
                  <c:v>1150000</c:v>
                </c:pt>
                <c:pt idx="9946">
                  <c:v>563500</c:v>
                </c:pt>
                <c:pt idx="9947">
                  <c:v>480000</c:v>
                </c:pt>
                <c:pt idx="9948">
                  <c:v>374950</c:v>
                </c:pt>
                <c:pt idx="9949">
                  <c:v>308950</c:v>
                </c:pt>
                <c:pt idx="9950">
                  <c:v>445000</c:v>
                </c:pt>
                <c:pt idx="9951">
                  <c:v>237200</c:v>
                </c:pt>
                <c:pt idx="9952">
                  <c:v>453500</c:v>
                </c:pt>
                <c:pt idx="9953">
                  <c:v>616500</c:v>
                </c:pt>
                <c:pt idx="9954" formatCode="0.00E+00">
                  <c:v>1250000</c:v>
                </c:pt>
                <c:pt idx="9955">
                  <c:v>396000</c:v>
                </c:pt>
                <c:pt idx="9956">
                  <c:v>210000</c:v>
                </c:pt>
                <c:pt idx="9957">
                  <c:v>539000</c:v>
                </c:pt>
                <c:pt idx="9958">
                  <c:v>605000</c:v>
                </c:pt>
                <c:pt idx="9959">
                  <c:v>437500</c:v>
                </c:pt>
                <c:pt idx="9960">
                  <c:v>215000</c:v>
                </c:pt>
                <c:pt idx="9961">
                  <c:v>440000</c:v>
                </c:pt>
                <c:pt idx="9962">
                  <c:v>525000</c:v>
                </c:pt>
                <c:pt idx="9963">
                  <c:v>319900</c:v>
                </c:pt>
                <c:pt idx="9964">
                  <c:v>335000</c:v>
                </c:pt>
                <c:pt idx="9965">
                  <c:v>485000</c:v>
                </c:pt>
                <c:pt idx="9966">
                  <c:v>359999</c:v>
                </c:pt>
                <c:pt idx="9967">
                  <c:v>799000</c:v>
                </c:pt>
                <c:pt idx="9968">
                  <c:v>280000</c:v>
                </c:pt>
                <c:pt idx="9969" formatCode="0.00E+00">
                  <c:v>1050000</c:v>
                </c:pt>
                <c:pt idx="9970">
                  <c:v>290000</c:v>
                </c:pt>
                <c:pt idx="9971">
                  <c:v>235000</c:v>
                </c:pt>
                <c:pt idx="9972">
                  <c:v>495000</c:v>
                </c:pt>
                <c:pt idx="9973">
                  <c:v>290000</c:v>
                </c:pt>
                <c:pt idx="9974">
                  <c:v>230000</c:v>
                </c:pt>
                <c:pt idx="9975">
                  <c:v>234000</c:v>
                </c:pt>
                <c:pt idx="9976">
                  <c:v>597400</c:v>
                </c:pt>
                <c:pt idx="9977">
                  <c:v>370000</c:v>
                </c:pt>
                <c:pt idx="9978">
                  <c:v>755000</c:v>
                </c:pt>
                <c:pt idx="9979">
                  <c:v>342000</c:v>
                </c:pt>
                <c:pt idx="9980">
                  <c:v>497000</c:v>
                </c:pt>
                <c:pt idx="9981">
                  <c:v>835000</c:v>
                </c:pt>
                <c:pt idx="9982">
                  <c:v>730000</c:v>
                </c:pt>
                <c:pt idx="9983">
                  <c:v>655000</c:v>
                </c:pt>
                <c:pt idx="9984">
                  <c:v>205000</c:v>
                </c:pt>
                <c:pt idx="9985">
                  <c:v>632750</c:v>
                </c:pt>
                <c:pt idx="9986">
                  <c:v>330000</c:v>
                </c:pt>
                <c:pt idx="9987">
                  <c:v>527500</c:v>
                </c:pt>
                <c:pt idx="9988">
                  <c:v>716500</c:v>
                </c:pt>
                <c:pt idx="9989">
                  <c:v>388500</c:v>
                </c:pt>
                <c:pt idx="9990">
                  <c:v>530000</c:v>
                </c:pt>
                <c:pt idx="9991">
                  <c:v>419000</c:v>
                </c:pt>
                <c:pt idx="9992">
                  <c:v>385000</c:v>
                </c:pt>
                <c:pt idx="9993">
                  <c:v>655000</c:v>
                </c:pt>
                <c:pt idx="9994" formatCode="0.00E+00">
                  <c:v>1695000</c:v>
                </c:pt>
                <c:pt idx="9995">
                  <c:v>279000</c:v>
                </c:pt>
                <c:pt idx="9996">
                  <c:v>262000</c:v>
                </c:pt>
                <c:pt idx="9997">
                  <c:v>533000</c:v>
                </c:pt>
                <c:pt idx="9998">
                  <c:v>640000</c:v>
                </c:pt>
                <c:pt idx="9999">
                  <c:v>285000</c:v>
                </c:pt>
                <c:pt idx="10000">
                  <c:v>458400</c:v>
                </c:pt>
                <c:pt idx="10001">
                  <c:v>620000</c:v>
                </c:pt>
                <c:pt idx="10002">
                  <c:v>465000</c:v>
                </c:pt>
                <c:pt idx="10003">
                  <c:v>690000</c:v>
                </c:pt>
                <c:pt idx="10004">
                  <c:v>462500</c:v>
                </c:pt>
                <c:pt idx="10005">
                  <c:v>369950</c:v>
                </c:pt>
                <c:pt idx="10006">
                  <c:v>124500</c:v>
                </c:pt>
                <c:pt idx="10007">
                  <c:v>950000</c:v>
                </c:pt>
                <c:pt idx="10008">
                  <c:v>418000</c:v>
                </c:pt>
                <c:pt idx="10009">
                  <c:v>160000</c:v>
                </c:pt>
                <c:pt idx="10010">
                  <c:v>457000</c:v>
                </c:pt>
                <c:pt idx="10011">
                  <c:v>530000</c:v>
                </c:pt>
                <c:pt idx="10012">
                  <c:v>385000</c:v>
                </c:pt>
                <c:pt idx="10013">
                  <c:v>491000</c:v>
                </c:pt>
                <c:pt idx="10014">
                  <c:v>521000</c:v>
                </c:pt>
                <c:pt idx="10015">
                  <c:v>255000</c:v>
                </c:pt>
                <c:pt idx="10016">
                  <c:v>292050</c:v>
                </c:pt>
                <c:pt idx="10017">
                  <c:v>326000</c:v>
                </c:pt>
                <c:pt idx="10018">
                  <c:v>300000</c:v>
                </c:pt>
                <c:pt idx="10019">
                  <c:v>291600</c:v>
                </c:pt>
                <c:pt idx="10020">
                  <c:v>435000</c:v>
                </c:pt>
                <c:pt idx="10021">
                  <c:v>465000</c:v>
                </c:pt>
                <c:pt idx="10022">
                  <c:v>200000</c:v>
                </c:pt>
                <c:pt idx="10023">
                  <c:v>238000</c:v>
                </c:pt>
                <c:pt idx="10024">
                  <c:v>455000</c:v>
                </c:pt>
                <c:pt idx="10025">
                  <c:v>230000</c:v>
                </c:pt>
                <c:pt idx="10026">
                  <c:v>808000</c:v>
                </c:pt>
                <c:pt idx="10027">
                  <c:v>578500</c:v>
                </c:pt>
                <c:pt idx="10028">
                  <c:v>390000</c:v>
                </c:pt>
                <c:pt idx="10029">
                  <c:v>517500</c:v>
                </c:pt>
                <c:pt idx="10030">
                  <c:v>755000</c:v>
                </c:pt>
                <c:pt idx="10031">
                  <c:v>579500</c:v>
                </c:pt>
                <c:pt idx="10032">
                  <c:v>649950</c:v>
                </c:pt>
                <c:pt idx="10033">
                  <c:v>228000</c:v>
                </c:pt>
                <c:pt idx="10034">
                  <c:v>665000</c:v>
                </c:pt>
                <c:pt idx="10035">
                  <c:v>689000</c:v>
                </c:pt>
                <c:pt idx="10036">
                  <c:v>560000</c:v>
                </c:pt>
                <c:pt idx="10037">
                  <c:v>529000</c:v>
                </c:pt>
                <c:pt idx="10038">
                  <c:v>375000</c:v>
                </c:pt>
                <c:pt idx="10039">
                  <c:v>325000</c:v>
                </c:pt>
                <c:pt idx="10040">
                  <c:v>583000</c:v>
                </c:pt>
                <c:pt idx="10041">
                  <c:v>330000</c:v>
                </c:pt>
                <c:pt idx="10042">
                  <c:v>262000</c:v>
                </c:pt>
                <c:pt idx="10043">
                  <c:v>555000</c:v>
                </c:pt>
                <c:pt idx="10044">
                  <c:v>585000</c:v>
                </c:pt>
                <c:pt idx="10045">
                  <c:v>425590</c:v>
                </c:pt>
                <c:pt idx="10046">
                  <c:v>235000</c:v>
                </c:pt>
                <c:pt idx="10047">
                  <c:v>362362</c:v>
                </c:pt>
                <c:pt idx="10048">
                  <c:v>252000</c:v>
                </c:pt>
                <c:pt idx="10049">
                  <c:v>439000</c:v>
                </c:pt>
                <c:pt idx="10050">
                  <c:v>465000</c:v>
                </c:pt>
                <c:pt idx="10051">
                  <c:v>249900</c:v>
                </c:pt>
                <c:pt idx="10052">
                  <c:v>665000</c:v>
                </c:pt>
                <c:pt idx="10053">
                  <c:v>370000</c:v>
                </c:pt>
                <c:pt idx="10054">
                  <c:v>620000</c:v>
                </c:pt>
                <c:pt idx="10055">
                  <c:v>375000</c:v>
                </c:pt>
                <c:pt idx="10056">
                  <c:v>552625</c:v>
                </c:pt>
                <c:pt idx="10057">
                  <c:v>315500</c:v>
                </c:pt>
                <c:pt idx="10058">
                  <c:v>620000</c:v>
                </c:pt>
                <c:pt idx="10059">
                  <c:v>510000</c:v>
                </c:pt>
                <c:pt idx="10060">
                  <c:v>652500</c:v>
                </c:pt>
                <c:pt idx="10061">
                  <c:v>574000</c:v>
                </c:pt>
                <c:pt idx="10062">
                  <c:v>430000</c:v>
                </c:pt>
                <c:pt idx="10063">
                  <c:v>390000</c:v>
                </c:pt>
                <c:pt idx="10064">
                  <c:v>466500</c:v>
                </c:pt>
                <c:pt idx="10065">
                  <c:v>315000</c:v>
                </c:pt>
                <c:pt idx="10066">
                  <c:v>220000</c:v>
                </c:pt>
                <c:pt idx="10067">
                  <c:v>325000</c:v>
                </c:pt>
                <c:pt idx="10068">
                  <c:v>365000</c:v>
                </c:pt>
                <c:pt idx="10069">
                  <c:v>356000</c:v>
                </c:pt>
                <c:pt idx="10070">
                  <c:v>380000</c:v>
                </c:pt>
                <c:pt idx="10071">
                  <c:v>579000</c:v>
                </c:pt>
                <c:pt idx="10072">
                  <c:v>682000</c:v>
                </c:pt>
                <c:pt idx="10073">
                  <c:v>499000</c:v>
                </c:pt>
                <c:pt idx="10074">
                  <c:v>333760</c:v>
                </c:pt>
                <c:pt idx="10075">
                  <c:v>745000</c:v>
                </c:pt>
                <c:pt idx="10076">
                  <c:v>380000</c:v>
                </c:pt>
                <c:pt idx="10077">
                  <c:v>435000</c:v>
                </c:pt>
                <c:pt idx="10078">
                  <c:v>520000</c:v>
                </c:pt>
                <c:pt idx="10079">
                  <c:v>965000</c:v>
                </c:pt>
                <c:pt idx="10080">
                  <c:v>270000</c:v>
                </c:pt>
                <c:pt idx="10081" formatCode="0.00E+00">
                  <c:v>1100000</c:v>
                </c:pt>
                <c:pt idx="10082">
                  <c:v>577500</c:v>
                </c:pt>
                <c:pt idx="10083">
                  <c:v>650000</c:v>
                </c:pt>
                <c:pt idx="10084" formatCode="0.00E+00">
                  <c:v>1227500</c:v>
                </c:pt>
                <c:pt idx="10085" formatCode="0.00E+00">
                  <c:v>1900000</c:v>
                </c:pt>
                <c:pt idx="10086">
                  <c:v>475000</c:v>
                </c:pt>
                <c:pt idx="10087">
                  <c:v>200000</c:v>
                </c:pt>
                <c:pt idx="10088">
                  <c:v>397000</c:v>
                </c:pt>
                <c:pt idx="10089">
                  <c:v>383610</c:v>
                </c:pt>
                <c:pt idx="10090">
                  <c:v>275000</c:v>
                </c:pt>
                <c:pt idx="10091">
                  <c:v>840000</c:v>
                </c:pt>
                <c:pt idx="10092">
                  <c:v>365000</c:v>
                </c:pt>
                <c:pt idx="10093">
                  <c:v>362000</c:v>
                </c:pt>
                <c:pt idx="10094">
                  <c:v>350000</c:v>
                </c:pt>
                <c:pt idx="10095">
                  <c:v>200000</c:v>
                </c:pt>
                <c:pt idx="10096">
                  <c:v>299000</c:v>
                </c:pt>
                <c:pt idx="10097">
                  <c:v>555000</c:v>
                </c:pt>
                <c:pt idx="10098" formatCode="0.00E+00">
                  <c:v>1326000</c:v>
                </c:pt>
                <c:pt idx="10099">
                  <c:v>896000</c:v>
                </c:pt>
                <c:pt idx="10100">
                  <c:v>550000</c:v>
                </c:pt>
                <c:pt idx="10101">
                  <c:v>324500</c:v>
                </c:pt>
                <c:pt idx="10102">
                  <c:v>312500</c:v>
                </c:pt>
                <c:pt idx="10103">
                  <c:v>485000</c:v>
                </c:pt>
                <c:pt idx="10104">
                  <c:v>511000</c:v>
                </c:pt>
                <c:pt idx="10105">
                  <c:v>139500</c:v>
                </c:pt>
                <c:pt idx="10106">
                  <c:v>464000</c:v>
                </c:pt>
                <c:pt idx="10107">
                  <c:v>255000</c:v>
                </c:pt>
                <c:pt idx="10108">
                  <c:v>679975</c:v>
                </c:pt>
                <c:pt idx="10109">
                  <c:v>624800</c:v>
                </c:pt>
                <c:pt idx="10110">
                  <c:v>920000</c:v>
                </c:pt>
                <c:pt idx="10111" formatCode="0.00E+00">
                  <c:v>1365000</c:v>
                </c:pt>
                <c:pt idx="10112">
                  <c:v>510000</c:v>
                </c:pt>
                <c:pt idx="10113">
                  <c:v>289659</c:v>
                </c:pt>
                <c:pt idx="10114">
                  <c:v>585000</c:v>
                </c:pt>
                <c:pt idx="10115">
                  <c:v>555000</c:v>
                </c:pt>
                <c:pt idx="10116">
                  <c:v>940000</c:v>
                </c:pt>
                <c:pt idx="10117">
                  <c:v>460000</c:v>
                </c:pt>
                <c:pt idx="10118">
                  <c:v>319000</c:v>
                </c:pt>
                <c:pt idx="10119">
                  <c:v>280000</c:v>
                </c:pt>
                <c:pt idx="10120">
                  <c:v>250000</c:v>
                </c:pt>
                <c:pt idx="10121">
                  <c:v>749950</c:v>
                </c:pt>
                <c:pt idx="10122">
                  <c:v>458000</c:v>
                </c:pt>
                <c:pt idx="10123">
                  <c:v>465000</c:v>
                </c:pt>
                <c:pt idx="10124">
                  <c:v>580000</c:v>
                </c:pt>
                <c:pt idx="10125">
                  <c:v>700000</c:v>
                </c:pt>
                <c:pt idx="10126">
                  <c:v>350000</c:v>
                </c:pt>
                <c:pt idx="10127">
                  <c:v>456000</c:v>
                </c:pt>
                <c:pt idx="10128">
                  <c:v>290000</c:v>
                </c:pt>
                <c:pt idx="10129">
                  <c:v>475000</c:v>
                </c:pt>
                <c:pt idx="10130">
                  <c:v>285000</c:v>
                </c:pt>
                <c:pt idx="10131">
                  <c:v>309000</c:v>
                </c:pt>
                <c:pt idx="10132">
                  <c:v>860000</c:v>
                </c:pt>
                <c:pt idx="10133">
                  <c:v>219000</c:v>
                </c:pt>
                <c:pt idx="10134">
                  <c:v>546500</c:v>
                </c:pt>
                <c:pt idx="10135">
                  <c:v>338000</c:v>
                </c:pt>
                <c:pt idx="10136">
                  <c:v>505000</c:v>
                </c:pt>
                <c:pt idx="10137">
                  <c:v>340000</c:v>
                </c:pt>
                <c:pt idx="10138">
                  <c:v>678000</c:v>
                </c:pt>
                <c:pt idx="10139">
                  <c:v>800000</c:v>
                </c:pt>
                <c:pt idx="10140">
                  <c:v>112000</c:v>
                </c:pt>
                <c:pt idx="10141">
                  <c:v>252000</c:v>
                </c:pt>
                <c:pt idx="10142">
                  <c:v>335000</c:v>
                </c:pt>
                <c:pt idx="10143">
                  <c:v>610000</c:v>
                </c:pt>
                <c:pt idx="10144">
                  <c:v>245000</c:v>
                </c:pt>
                <c:pt idx="10145">
                  <c:v>493500</c:v>
                </c:pt>
                <c:pt idx="10146">
                  <c:v>596500</c:v>
                </c:pt>
                <c:pt idx="10147">
                  <c:v>245000</c:v>
                </c:pt>
                <c:pt idx="10148">
                  <c:v>333500</c:v>
                </c:pt>
                <c:pt idx="10149">
                  <c:v>373000</c:v>
                </c:pt>
                <c:pt idx="10150">
                  <c:v>759900</c:v>
                </c:pt>
                <c:pt idx="10151">
                  <c:v>317000</c:v>
                </c:pt>
                <c:pt idx="10152">
                  <c:v>670000</c:v>
                </c:pt>
                <c:pt idx="10153">
                  <c:v>985000</c:v>
                </c:pt>
                <c:pt idx="10154">
                  <c:v>310000</c:v>
                </c:pt>
                <c:pt idx="10155">
                  <c:v>750000</c:v>
                </c:pt>
                <c:pt idx="10156">
                  <c:v>408000</c:v>
                </c:pt>
                <c:pt idx="10157">
                  <c:v>900000</c:v>
                </c:pt>
                <c:pt idx="10158">
                  <c:v>460000</c:v>
                </c:pt>
                <c:pt idx="10159">
                  <c:v>339000</c:v>
                </c:pt>
                <c:pt idx="10160">
                  <c:v>660000</c:v>
                </c:pt>
                <c:pt idx="10161">
                  <c:v>449950</c:v>
                </c:pt>
                <c:pt idx="10162">
                  <c:v>235000</c:v>
                </c:pt>
                <c:pt idx="10163">
                  <c:v>769000</c:v>
                </c:pt>
                <c:pt idx="10164">
                  <c:v>428000</c:v>
                </c:pt>
                <c:pt idx="10165">
                  <c:v>445000</c:v>
                </c:pt>
                <c:pt idx="10166">
                  <c:v>462000</c:v>
                </c:pt>
                <c:pt idx="10167">
                  <c:v>775000</c:v>
                </c:pt>
                <c:pt idx="10168">
                  <c:v>605000</c:v>
                </c:pt>
                <c:pt idx="10169">
                  <c:v>193500</c:v>
                </c:pt>
                <c:pt idx="10170">
                  <c:v>389950</c:v>
                </c:pt>
                <c:pt idx="10171">
                  <c:v>790000</c:v>
                </c:pt>
                <c:pt idx="10172">
                  <c:v>442000</c:v>
                </c:pt>
                <c:pt idx="10173">
                  <c:v>890000</c:v>
                </c:pt>
                <c:pt idx="10174">
                  <c:v>235000</c:v>
                </c:pt>
                <c:pt idx="10175">
                  <c:v>495000</c:v>
                </c:pt>
                <c:pt idx="10176">
                  <c:v>600000</c:v>
                </c:pt>
                <c:pt idx="10177" formatCode="0.00E+00">
                  <c:v>1400000</c:v>
                </c:pt>
                <c:pt idx="10178">
                  <c:v>251000</c:v>
                </c:pt>
                <c:pt idx="10179">
                  <c:v>471000</c:v>
                </c:pt>
                <c:pt idx="10180">
                  <c:v>597000</c:v>
                </c:pt>
                <c:pt idx="10181">
                  <c:v>804000</c:v>
                </c:pt>
                <c:pt idx="10182">
                  <c:v>357000</c:v>
                </c:pt>
                <c:pt idx="10183">
                  <c:v>419990</c:v>
                </c:pt>
                <c:pt idx="10184">
                  <c:v>725000</c:v>
                </c:pt>
                <c:pt idx="10185">
                  <c:v>275000</c:v>
                </c:pt>
                <c:pt idx="10186">
                  <c:v>445000</c:v>
                </c:pt>
                <c:pt idx="10187">
                  <c:v>510000</c:v>
                </c:pt>
                <c:pt idx="10188">
                  <c:v>330000</c:v>
                </c:pt>
                <c:pt idx="10189">
                  <c:v>270000</c:v>
                </c:pt>
                <c:pt idx="10190">
                  <c:v>495000</c:v>
                </c:pt>
                <c:pt idx="10191">
                  <c:v>225000</c:v>
                </c:pt>
                <c:pt idx="10192">
                  <c:v>716528</c:v>
                </c:pt>
                <c:pt idx="10193">
                  <c:v>260000</c:v>
                </c:pt>
                <c:pt idx="10194">
                  <c:v>471000</c:v>
                </c:pt>
                <c:pt idx="10195">
                  <c:v>690000</c:v>
                </c:pt>
                <c:pt idx="10196">
                  <c:v>548000</c:v>
                </c:pt>
                <c:pt idx="10197">
                  <c:v>505000</c:v>
                </c:pt>
                <c:pt idx="10198">
                  <c:v>325000</c:v>
                </c:pt>
                <c:pt idx="10199">
                  <c:v>682000</c:v>
                </c:pt>
                <c:pt idx="10200">
                  <c:v>605000</c:v>
                </c:pt>
                <c:pt idx="10201">
                  <c:v>276200</c:v>
                </c:pt>
                <c:pt idx="10202">
                  <c:v>530000</c:v>
                </c:pt>
                <c:pt idx="10203">
                  <c:v>245000</c:v>
                </c:pt>
                <c:pt idx="10204">
                  <c:v>654950</c:v>
                </c:pt>
                <c:pt idx="10205">
                  <c:v>221900</c:v>
                </c:pt>
                <c:pt idx="10206">
                  <c:v>466000</c:v>
                </c:pt>
                <c:pt idx="10207">
                  <c:v>383150</c:v>
                </c:pt>
                <c:pt idx="10208">
                  <c:v>657100</c:v>
                </c:pt>
                <c:pt idx="10209">
                  <c:v>539000</c:v>
                </c:pt>
                <c:pt idx="10210">
                  <c:v>400000</c:v>
                </c:pt>
                <c:pt idx="10211">
                  <c:v>215000</c:v>
                </c:pt>
                <c:pt idx="10212">
                  <c:v>489000</c:v>
                </c:pt>
                <c:pt idx="10213">
                  <c:v>649000</c:v>
                </c:pt>
                <c:pt idx="10214">
                  <c:v>700000</c:v>
                </c:pt>
                <c:pt idx="10215">
                  <c:v>268500</c:v>
                </c:pt>
                <c:pt idx="10216">
                  <c:v>515000</c:v>
                </c:pt>
                <c:pt idx="10217">
                  <c:v>685000</c:v>
                </c:pt>
                <c:pt idx="10218">
                  <c:v>305000</c:v>
                </c:pt>
                <c:pt idx="10219">
                  <c:v>950000</c:v>
                </c:pt>
                <c:pt idx="10220">
                  <c:v>292500</c:v>
                </c:pt>
                <c:pt idx="10221">
                  <c:v>270000</c:v>
                </c:pt>
                <c:pt idx="10222">
                  <c:v>450000</c:v>
                </c:pt>
                <c:pt idx="10223">
                  <c:v>535000</c:v>
                </c:pt>
                <c:pt idx="10224">
                  <c:v>550000</c:v>
                </c:pt>
                <c:pt idx="10225">
                  <c:v>457500</c:v>
                </c:pt>
                <c:pt idx="10226">
                  <c:v>136500</c:v>
                </c:pt>
                <c:pt idx="10227">
                  <c:v>224097</c:v>
                </c:pt>
                <c:pt idx="10228">
                  <c:v>254000</c:v>
                </c:pt>
                <c:pt idx="10229">
                  <c:v>335000</c:v>
                </c:pt>
                <c:pt idx="10230">
                  <c:v>594950</c:v>
                </c:pt>
                <c:pt idx="10231">
                  <c:v>350000</c:v>
                </c:pt>
                <c:pt idx="10232">
                  <c:v>169950</c:v>
                </c:pt>
                <c:pt idx="10233">
                  <c:v>432500</c:v>
                </c:pt>
                <c:pt idx="10234">
                  <c:v>440000</c:v>
                </c:pt>
                <c:pt idx="10235">
                  <c:v>233703</c:v>
                </c:pt>
                <c:pt idx="10236">
                  <c:v>310000</c:v>
                </c:pt>
                <c:pt idx="10237">
                  <c:v>735000</c:v>
                </c:pt>
                <c:pt idx="10238">
                  <c:v>730000</c:v>
                </c:pt>
                <c:pt idx="10239">
                  <c:v>257000</c:v>
                </c:pt>
                <c:pt idx="10240">
                  <c:v>485000</c:v>
                </c:pt>
                <c:pt idx="10241">
                  <c:v>899000</c:v>
                </c:pt>
                <c:pt idx="10242">
                  <c:v>279000</c:v>
                </c:pt>
                <c:pt idx="10243">
                  <c:v>225000</c:v>
                </c:pt>
                <c:pt idx="10244" formatCode="0.00E+00">
                  <c:v>1355000</c:v>
                </c:pt>
                <c:pt idx="10245">
                  <c:v>355000</c:v>
                </c:pt>
                <c:pt idx="10246">
                  <c:v>382500</c:v>
                </c:pt>
                <c:pt idx="10247">
                  <c:v>324360</c:v>
                </c:pt>
                <c:pt idx="10248">
                  <c:v>315000</c:v>
                </c:pt>
                <c:pt idx="10249">
                  <c:v>426000</c:v>
                </c:pt>
                <c:pt idx="10250">
                  <c:v>395000</c:v>
                </c:pt>
                <c:pt idx="10251">
                  <c:v>212644</c:v>
                </c:pt>
                <c:pt idx="10252">
                  <c:v>510000</c:v>
                </c:pt>
                <c:pt idx="10253">
                  <c:v>85000</c:v>
                </c:pt>
                <c:pt idx="10254">
                  <c:v>235000</c:v>
                </c:pt>
                <c:pt idx="10255">
                  <c:v>295000</c:v>
                </c:pt>
                <c:pt idx="10256">
                  <c:v>720001</c:v>
                </c:pt>
                <c:pt idx="10257">
                  <c:v>313950</c:v>
                </c:pt>
                <c:pt idx="10258">
                  <c:v>415000</c:v>
                </c:pt>
                <c:pt idx="10259">
                  <c:v>305000</c:v>
                </c:pt>
                <c:pt idx="10260">
                  <c:v>625000</c:v>
                </c:pt>
                <c:pt idx="10261">
                  <c:v>490000</c:v>
                </c:pt>
                <c:pt idx="10262">
                  <c:v>269950</c:v>
                </c:pt>
                <c:pt idx="10263" formatCode="0.00E+00">
                  <c:v>2700000</c:v>
                </c:pt>
                <c:pt idx="10264">
                  <c:v>829000</c:v>
                </c:pt>
                <c:pt idx="10265">
                  <c:v>635000</c:v>
                </c:pt>
                <c:pt idx="10266">
                  <c:v>217500</c:v>
                </c:pt>
                <c:pt idx="10267">
                  <c:v>270000</c:v>
                </c:pt>
                <c:pt idx="10268" formatCode="0.00E+00">
                  <c:v>1245000</c:v>
                </c:pt>
                <c:pt idx="10269">
                  <c:v>480000</c:v>
                </c:pt>
                <c:pt idx="10270">
                  <c:v>575000</c:v>
                </c:pt>
                <c:pt idx="10271">
                  <c:v>426950</c:v>
                </c:pt>
                <c:pt idx="10272">
                  <c:v>125000</c:v>
                </c:pt>
                <c:pt idx="10273">
                  <c:v>208000</c:v>
                </c:pt>
                <c:pt idx="10274">
                  <c:v>325000</c:v>
                </c:pt>
                <c:pt idx="10275">
                  <c:v>597157</c:v>
                </c:pt>
                <c:pt idx="10276">
                  <c:v>728725</c:v>
                </c:pt>
                <c:pt idx="10277">
                  <c:v>708000</c:v>
                </c:pt>
                <c:pt idx="10278" formatCode="0.00E+00">
                  <c:v>1300000</c:v>
                </c:pt>
                <c:pt idx="10279">
                  <c:v>405000</c:v>
                </c:pt>
                <c:pt idx="10280">
                  <c:v>550000</c:v>
                </c:pt>
                <c:pt idx="10281">
                  <c:v>451000</c:v>
                </c:pt>
                <c:pt idx="10282">
                  <c:v>540500</c:v>
                </c:pt>
                <c:pt idx="10283" formatCode="0.00E+00">
                  <c:v>1025000</c:v>
                </c:pt>
                <c:pt idx="10284">
                  <c:v>218000</c:v>
                </c:pt>
                <c:pt idx="10285">
                  <c:v>562000</c:v>
                </c:pt>
                <c:pt idx="10286">
                  <c:v>401500</c:v>
                </c:pt>
                <c:pt idx="10287">
                  <c:v>196700</c:v>
                </c:pt>
                <c:pt idx="10288">
                  <c:v>583000</c:v>
                </c:pt>
                <c:pt idx="10289">
                  <c:v>309900</c:v>
                </c:pt>
                <c:pt idx="10290">
                  <c:v>485000</c:v>
                </c:pt>
                <c:pt idx="10291">
                  <c:v>465000</c:v>
                </c:pt>
                <c:pt idx="10292">
                  <c:v>595000</c:v>
                </c:pt>
                <c:pt idx="10293">
                  <c:v>254000</c:v>
                </c:pt>
                <c:pt idx="10294">
                  <c:v>488500</c:v>
                </c:pt>
                <c:pt idx="10295">
                  <c:v>260000</c:v>
                </c:pt>
                <c:pt idx="10296">
                  <c:v>166000</c:v>
                </c:pt>
                <c:pt idx="10297">
                  <c:v>440000</c:v>
                </c:pt>
                <c:pt idx="10298">
                  <c:v>375000</c:v>
                </c:pt>
                <c:pt idx="10299">
                  <c:v>529500</c:v>
                </c:pt>
                <c:pt idx="10300">
                  <c:v>338000</c:v>
                </c:pt>
                <c:pt idx="10301">
                  <c:v>335620</c:v>
                </c:pt>
                <c:pt idx="10302">
                  <c:v>464000</c:v>
                </c:pt>
                <c:pt idx="10303">
                  <c:v>354000</c:v>
                </c:pt>
                <c:pt idx="10304">
                  <c:v>601000</c:v>
                </c:pt>
                <c:pt idx="10305">
                  <c:v>285000</c:v>
                </c:pt>
                <c:pt idx="10306">
                  <c:v>462500</c:v>
                </c:pt>
                <c:pt idx="10307">
                  <c:v>350000</c:v>
                </c:pt>
                <c:pt idx="10308">
                  <c:v>329000</c:v>
                </c:pt>
                <c:pt idx="10309">
                  <c:v>312500</c:v>
                </c:pt>
                <c:pt idx="10310">
                  <c:v>370000</c:v>
                </c:pt>
                <c:pt idx="10311">
                  <c:v>399900</c:v>
                </c:pt>
                <c:pt idx="10312">
                  <c:v>398000</c:v>
                </c:pt>
                <c:pt idx="10313">
                  <c:v>550500</c:v>
                </c:pt>
                <c:pt idx="10314">
                  <c:v>709000</c:v>
                </c:pt>
                <c:pt idx="10315">
                  <c:v>402000</c:v>
                </c:pt>
                <c:pt idx="10316">
                  <c:v>450000</c:v>
                </c:pt>
                <c:pt idx="10317">
                  <c:v>524000</c:v>
                </c:pt>
                <c:pt idx="10318">
                  <c:v>800000</c:v>
                </c:pt>
                <c:pt idx="10319">
                  <c:v>185000</c:v>
                </c:pt>
                <c:pt idx="10320">
                  <c:v>365000</c:v>
                </c:pt>
                <c:pt idx="10321">
                  <c:v>925000</c:v>
                </c:pt>
                <c:pt idx="10322">
                  <c:v>714000</c:v>
                </c:pt>
                <c:pt idx="10323">
                  <c:v>495000</c:v>
                </c:pt>
                <c:pt idx="10324">
                  <c:v>535000</c:v>
                </c:pt>
                <c:pt idx="10325">
                  <c:v>880000</c:v>
                </c:pt>
                <c:pt idx="10326">
                  <c:v>150000</c:v>
                </c:pt>
                <c:pt idx="10327">
                  <c:v>554500</c:v>
                </c:pt>
                <c:pt idx="10328">
                  <c:v>520000</c:v>
                </c:pt>
                <c:pt idx="10329">
                  <c:v>839990</c:v>
                </c:pt>
                <c:pt idx="10330">
                  <c:v>500000</c:v>
                </c:pt>
                <c:pt idx="10331">
                  <c:v>305000</c:v>
                </c:pt>
                <c:pt idx="10332">
                  <c:v>247800</c:v>
                </c:pt>
                <c:pt idx="10333">
                  <c:v>344200</c:v>
                </c:pt>
                <c:pt idx="10334">
                  <c:v>459950</c:v>
                </c:pt>
                <c:pt idx="10335">
                  <c:v>229900</c:v>
                </c:pt>
                <c:pt idx="10336">
                  <c:v>750000</c:v>
                </c:pt>
                <c:pt idx="10337">
                  <c:v>509000</c:v>
                </c:pt>
                <c:pt idx="10338">
                  <c:v>680000</c:v>
                </c:pt>
                <c:pt idx="10339">
                  <c:v>661500</c:v>
                </c:pt>
                <c:pt idx="10340">
                  <c:v>370000</c:v>
                </c:pt>
                <c:pt idx="10341">
                  <c:v>785000</c:v>
                </c:pt>
                <c:pt idx="10342">
                  <c:v>355000</c:v>
                </c:pt>
                <c:pt idx="10343">
                  <c:v>446000</c:v>
                </c:pt>
                <c:pt idx="10344">
                  <c:v>830000</c:v>
                </c:pt>
                <c:pt idx="10345">
                  <c:v>324000</c:v>
                </c:pt>
                <c:pt idx="10346">
                  <c:v>500000</c:v>
                </c:pt>
                <c:pt idx="10347">
                  <c:v>745000</c:v>
                </c:pt>
                <c:pt idx="10348" formatCode="0.00E+00">
                  <c:v>1197000</c:v>
                </c:pt>
                <c:pt idx="10349">
                  <c:v>385000</c:v>
                </c:pt>
                <c:pt idx="10350">
                  <c:v>565000</c:v>
                </c:pt>
                <c:pt idx="10351">
                  <c:v>465000</c:v>
                </c:pt>
                <c:pt idx="10352">
                  <c:v>401000</c:v>
                </c:pt>
                <c:pt idx="10353">
                  <c:v>385000</c:v>
                </c:pt>
                <c:pt idx="10354">
                  <c:v>395000</c:v>
                </c:pt>
                <c:pt idx="10355">
                  <c:v>245000</c:v>
                </c:pt>
                <c:pt idx="10356">
                  <c:v>500000</c:v>
                </c:pt>
                <c:pt idx="10357">
                  <c:v>334000</c:v>
                </c:pt>
                <c:pt idx="10358">
                  <c:v>550000</c:v>
                </c:pt>
                <c:pt idx="10359">
                  <c:v>216000</c:v>
                </c:pt>
                <c:pt idx="10360">
                  <c:v>340500</c:v>
                </c:pt>
                <c:pt idx="10361">
                  <c:v>375000</c:v>
                </c:pt>
                <c:pt idx="10362">
                  <c:v>600000</c:v>
                </c:pt>
                <c:pt idx="10363">
                  <c:v>375000</c:v>
                </c:pt>
                <c:pt idx="10364">
                  <c:v>536500</c:v>
                </c:pt>
                <c:pt idx="10365">
                  <c:v>599900</c:v>
                </c:pt>
                <c:pt idx="10366">
                  <c:v>750000</c:v>
                </c:pt>
                <c:pt idx="10367">
                  <c:v>355000</c:v>
                </c:pt>
                <c:pt idx="10368">
                  <c:v>590000</c:v>
                </c:pt>
                <c:pt idx="10369">
                  <c:v>680000</c:v>
                </c:pt>
                <c:pt idx="10370">
                  <c:v>429000</c:v>
                </c:pt>
                <c:pt idx="10371">
                  <c:v>581000</c:v>
                </c:pt>
                <c:pt idx="10372">
                  <c:v>463800</c:v>
                </c:pt>
                <c:pt idx="10373" formatCode="0.00E+00">
                  <c:v>2983000</c:v>
                </c:pt>
                <c:pt idx="10374">
                  <c:v>443000</c:v>
                </c:pt>
                <c:pt idx="10375">
                  <c:v>276200</c:v>
                </c:pt>
                <c:pt idx="10376">
                  <c:v>630000</c:v>
                </c:pt>
                <c:pt idx="10377">
                  <c:v>570000</c:v>
                </c:pt>
                <c:pt idx="10378">
                  <c:v>979700</c:v>
                </c:pt>
                <c:pt idx="10379">
                  <c:v>730000</c:v>
                </c:pt>
                <c:pt idx="10380">
                  <c:v>268450</c:v>
                </c:pt>
                <c:pt idx="10381">
                  <c:v>490000</c:v>
                </c:pt>
                <c:pt idx="10382">
                  <c:v>808000</c:v>
                </c:pt>
                <c:pt idx="10383">
                  <c:v>350000</c:v>
                </c:pt>
                <c:pt idx="10384">
                  <c:v>695000</c:v>
                </c:pt>
                <c:pt idx="10385" formatCode="0.00E+00">
                  <c:v>1228000</c:v>
                </c:pt>
                <c:pt idx="10386">
                  <c:v>309950</c:v>
                </c:pt>
                <c:pt idx="10387">
                  <c:v>134000</c:v>
                </c:pt>
                <c:pt idx="10388">
                  <c:v>645500</c:v>
                </c:pt>
                <c:pt idx="10389">
                  <c:v>750000</c:v>
                </c:pt>
                <c:pt idx="10390" formatCode="0.00E+00">
                  <c:v>1399000</c:v>
                </c:pt>
                <c:pt idx="10391">
                  <c:v>344900</c:v>
                </c:pt>
                <c:pt idx="10392">
                  <c:v>601450</c:v>
                </c:pt>
                <c:pt idx="10393">
                  <c:v>575000</c:v>
                </c:pt>
                <c:pt idx="10394">
                  <c:v>405000</c:v>
                </c:pt>
                <c:pt idx="10395">
                  <c:v>518000</c:v>
                </c:pt>
                <c:pt idx="10396">
                  <c:v>265000</c:v>
                </c:pt>
                <c:pt idx="10397">
                  <c:v>180000</c:v>
                </c:pt>
                <c:pt idx="10398">
                  <c:v>285000</c:v>
                </c:pt>
                <c:pt idx="10399">
                  <c:v>433000</c:v>
                </c:pt>
                <c:pt idx="10400">
                  <c:v>399000</c:v>
                </c:pt>
                <c:pt idx="10401">
                  <c:v>565000</c:v>
                </c:pt>
                <c:pt idx="10402">
                  <c:v>406500</c:v>
                </c:pt>
                <c:pt idx="10403">
                  <c:v>420000</c:v>
                </c:pt>
                <c:pt idx="10404">
                  <c:v>965000</c:v>
                </c:pt>
                <c:pt idx="10405" formatCode="0.00E+00">
                  <c:v>1375000</c:v>
                </c:pt>
                <c:pt idx="10406">
                  <c:v>353950</c:v>
                </c:pt>
                <c:pt idx="10407">
                  <c:v>847700</c:v>
                </c:pt>
                <c:pt idx="10408">
                  <c:v>185000</c:v>
                </c:pt>
                <c:pt idx="10409">
                  <c:v>269000</c:v>
                </c:pt>
                <c:pt idx="10410">
                  <c:v>422800</c:v>
                </c:pt>
                <c:pt idx="10411">
                  <c:v>379950</c:v>
                </c:pt>
                <c:pt idx="10412">
                  <c:v>525000</c:v>
                </c:pt>
                <c:pt idx="10413">
                  <c:v>810000</c:v>
                </c:pt>
                <c:pt idx="10414">
                  <c:v>209950</c:v>
                </c:pt>
                <c:pt idx="10415">
                  <c:v>439950</c:v>
                </c:pt>
                <c:pt idx="10416">
                  <c:v>554820</c:v>
                </c:pt>
                <c:pt idx="10417">
                  <c:v>359000</c:v>
                </c:pt>
                <c:pt idx="10418">
                  <c:v>242500</c:v>
                </c:pt>
                <c:pt idx="10419">
                  <c:v>330000</c:v>
                </c:pt>
                <c:pt idx="10420">
                  <c:v>740000</c:v>
                </c:pt>
                <c:pt idx="10421">
                  <c:v>630000</c:v>
                </c:pt>
                <c:pt idx="10422">
                  <c:v>750000</c:v>
                </c:pt>
                <c:pt idx="10423">
                  <c:v>695000</c:v>
                </c:pt>
                <c:pt idx="10424">
                  <c:v>109000</c:v>
                </c:pt>
                <c:pt idx="10425">
                  <c:v>389000</c:v>
                </c:pt>
                <c:pt idx="10426">
                  <c:v>447000</c:v>
                </c:pt>
                <c:pt idx="10427" formatCode="0.00E+00">
                  <c:v>1200000</c:v>
                </c:pt>
                <c:pt idx="10428">
                  <c:v>315000</c:v>
                </c:pt>
                <c:pt idx="10429">
                  <c:v>640000</c:v>
                </c:pt>
                <c:pt idx="10430">
                  <c:v>570000</c:v>
                </c:pt>
                <c:pt idx="10431">
                  <c:v>495000</c:v>
                </c:pt>
                <c:pt idx="10432">
                  <c:v>449500</c:v>
                </c:pt>
                <c:pt idx="10433" formatCode="0.00E+00">
                  <c:v>1084500</c:v>
                </c:pt>
                <c:pt idx="10434">
                  <c:v>294950</c:v>
                </c:pt>
                <c:pt idx="10435">
                  <c:v>170500</c:v>
                </c:pt>
                <c:pt idx="10436">
                  <c:v>312000</c:v>
                </c:pt>
                <c:pt idx="10437">
                  <c:v>350000</c:v>
                </c:pt>
                <c:pt idx="10438">
                  <c:v>690000</c:v>
                </c:pt>
                <c:pt idx="10439">
                  <c:v>375000</c:v>
                </c:pt>
                <c:pt idx="10440">
                  <c:v>575000</c:v>
                </c:pt>
                <c:pt idx="10441">
                  <c:v>646000</c:v>
                </c:pt>
                <c:pt idx="10442">
                  <c:v>239950</c:v>
                </c:pt>
                <c:pt idx="10443">
                  <c:v>400000</c:v>
                </c:pt>
                <c:pt idx="10444">
                  <c:v>455000</c:v>
                </c:pt>
                <c:pt idx="10445">
                  <c:v>240000</c:v>
                </c:pt>
                <c:pt idx="10446" formatCode="0.00E+00">
                  <c:v>3400000</c:v>
                </c:pt>
                <c:pt idx="10447">
                  <c:v>695000</c:v>
                </c:pt>
                <c:pt idx="10448">
                  <c:v>304950</c:v>
                </c:pt>
                <c:pt idx="10449">
                  <c:v>650000</c:v>
                </c:pt>
                <c:pt idx="10450">
                  <c:v>402500</c:v>
                </c:pt>
                <c:pt idx="10451">
                  <c:v>482000</c:v>
                </c:pt>
                <c:pt idx="10452">
                  <c:v>655000</c:v>
                </c:pt>
                <c:pt idx="10453">
                  <c:v>577000</c:v>
                </c:pt>
                <c:pt idx="10454">
                  <c:v>350000</c:v>
                </c:pt>
                <c:pt idx="10455">
                  <c:v>415000</c:v>
                </c:pt>
                <c:pt idx="10456">
                  <c:v>396400</c:v>
                </c:pt>
                <c:pt idx="10457">
                  <c:v>654300</c:v>
                </c:pt>
                <c:pt idx="10458">
                  <c:v>774950</c:v>
                </c:pt>
                <c:pt idx="10459">
                  <c:v>855000</c:v>
                </c:pt>
                <c:pt idx="10460" formatCode="0.00E+00">
                  <c:v>1145000</c:v>
                </c:pt>
                <c:pt idx="10461">
                  <c:v>330000</c:v>
                </c:pt>
                <c:pt idx="10462">
                  <c:v>290000</c:v>
                </c:pt>
                <c:pt idx="10463">
                  <c:v>519500</c:v>
                </c:pt>
                <c:pt idx="10464">
                  <c:v>450000</c:v>
                </c:pt>
                <c:pt idx="10465" formatCode="0.00E+00">
                  <c:v>3120000</c:v>
                </c:pt>
                <c:pt idx="10466">
                  <c:v>265000</c:v>
                </c:pt>
                <c:pt idx="10467">
                  <c:v>359000</c:v>
                </c:pt>
                <c:pt idx="10468" formatCode="0.00E+00">
                  <c:v>2000000</c:v>
                </c:pt>
                <c:pt idx="10469" formatCode="0.00E+00">
                  <c:v>1050000</c:v>
                </c:pt>
                <c:pt idx="10470">
                  <c:v>402500</c:v>
                </c:pt>
                <c:pt idx="10471">
                  <c:v>450000</c:v>
                </c:pt>
                <c:pt idx="10472">
                  <c:v>262500</c:v>
                </c:pt>
                <c:pt idx="10473">
                  <c:v>285000</c:v>
                </c:pt>
                <c:pt idx="10474">
                  <c:v>290000</c:v>
                </c:pt>
                <c:pt idx="10475">
                  <c:v>752500</c:v>
                </c:pt>
                <c:pt idx="10476">
                  <c:v>820000</c:v>
                </c:pt>
                <c:pt idx="10477">
                  <c:v>292000</c:v>
                </c:pt>
                <c:pt idx="10478">
                  <c:v>213000</c:v>
                </c:pt>
                <c:pt idx="10479">
                  <c:v>400000</c:v>
                </c:pt>
                <c:pt idx="10480">
                  <c:v>202000</c:v>
                </c:pt>
                <c:pt idx="10481">
                  <c:v>484000</c:v>
                </c:pt>
                <c:pt idx="10482">
                  <c:v>617450</c:v>
                </c:pt>
                <c:pt idx="10483">
                  <c:v>250000</c:v>
                </c:pt>
                <c:pt idx="10484">
                  <c:v>405000</c:v>
                </c:pt>
                <c:pt idx="10485">
                  <c:v>325000</c:v>
                </c:pt>
                <c:pt idx="10486">
                  <c:v>301350</c:v>
                </c:pt>
                <c:pt idx="10487">
                  <c:v>425000</c:v>
                </c:pt>
                <c:pt idx="10488">
                  <c:v>460000</c:v>
                </c:pt>
                <c:pt idx="10489">
                  <c:v>938000</c:v>
                </c:pt>
                <c:pt idx="10490">
                  <c:v>348000</c:v>
                </c:pt>
                <c:pt idx="10491">
                  <c:v>435000</c:v>
                </c:pt>
                <c:pt idx="10492">
                  <c:v>227950</c:v>
                </c:pt>
                <c:pt idx="10493">
                  <c:v>425000</c:v>
                </c:pt>
                <c:pt idx="10494">
                  <c:v>550000</c:v>
                </c:pt>
                <c:pt idx="10495">
                  <c:v>347500</c:v>
                </c:pt>
                <c:pt idx="10496">
                  <c:v>397000</c:v>
                </c:pt>
                <c:pt idx="10497">
                  <c:v>410000</c:v>
                </c:pt>
                <c:pt idx="10498">
                  <c:v>780000</c:v>
                </c:pt>
                <c:pt idx="10499" formatCode="0.00E+00">
                  <c:v>1350000</c:v>
                </c:pt>
                <c:pt idx="10500">
                  <c:v>476000</c:v>
                </c:pt>
                <c:pt idx="10501">
                  <c:v>390000</c:v>
                </c:pt>
                <c:pt idx="10502">
                  <c:v>226500</c:v>
                </c:pt>
                <c:pt idx="10503">
                  <c:v>495000</c:v>
                </c:pt>
                <c:pt idx="10504" formatCode="0.00E+00">
                  <c:v>1500000</c:v>
                </c:pt>
                <c:pt idx="10505">
                  <c:v>385000</c:v>
                </c:pt>
                <c:pt idx="10506">
                  <c:v>535950</c:v>
                </c:pt>
                <c:pt idx="10507">
                  <c:v>910000</c:v>
                </c:pt>
                <c:pt idx="10508">
                  <c:v>465000</c:v>
                </c:pt>
                <c:pt idx="10509">
                  <c:v>495000</c:v>
                </c:pt>
                <c:pt idx="10510">
                  <c:v>250000</c:v>
                </c:pt>
                <c:pt idx="10511" formatCode="0.00E+00">
                  <c:v>1225000</c:v>
                </c:pt>
                <c:pt idx="10512">
                  <c:v>400000</c:v>
                </c:pt>
                <c:pt idx="10513">
                  <c:v>715000</c:v>
                </c:pt>
                <c:pt idx="10514">
                  <c:v>342000</c:v>
                </c:pt>
                <c:pt idx="10515">
                  <c:v>420000</c:v>
                </c:pt>
                <c:pt idx="10516">
                  <c:v>148226</c:v>
                </c:pt>
                <c:pt idx="10517">
                  <c:v>313000</c:v>
                </c:pt>
                <c:pt idx="10518">
                  <c:v>150000</c:v>
                </c:pt>
                <c:pt idx="10519">
                  <c:v>150000</c:v>
                </c:pt>
                <c:pt idx="10520">
                  <c:v>230000</c:v>
                </c:pt>
                <c:pt idx="10521">
                  <c:v>389100</c:v>
                </c:pt>
                <c:pt idx="10522">
                  <c:v>645000</c:v>
                </c:pt>
                <c:pt idx="10523">
                  <c:v>310000</c:v>
                </c:pt>
                <c:pt idx="10524">
                  <c:v>351358</c:v>
                </c:pt>
                <c:pt idx="10525" formatCode="0.00E+00">
                  <c:v>1700000</c:v>
                </c:pt>
                <c:pt idx="10526" formatCode="0.00E+00">
                  <c:v>1565000</c:v>
                </c:pt>
                <c:pt idx="10527">
                  <c:v>850000</c:v>
                </c:pt>
                <c:pt idx="10528">
                  <c:v>470000</c:v>
                </c:pt>
                <c:pt idx="10529">
                  <c:v>770000</c:v>
                </c:pt>
                <c:pt idx="10530">
                  <c:v>366000</c:v>
                </c:pt>
                <c:pt idx="10531">
                  <c:v>545000</c:v>
                </c:pt>
                <c:pt idx="10532">
                  <c:v>205000</c:v>
                </c:pt>
                <c:pt idx="10533">
                  <c:v>405000</c:v>
                </c:pt>
                <c:pt idx="10534">
                  <c:v>467000</c:v>
                </c:pt>
                <c:pt idx="10535">
                  <c:v>392500</c:v>
                </c:pt>
                <c:pt idx="10536">
                  <c:v>901000</c:v>
                </c:pt>
                <c:pt idx="10537">
                  <c:v>500000</c:v>
                </c:pt>
                <c:pt idx="10538">
                  <c:v>384950</c:v>
                </c:pt>
                <c:pt idx="10539" formatCode="0.00E+00">
                  <c:v>1700000</c:v>
                </c:pt>
                <c:pt idx="10540">
                  <c:v>245000</c:v>
                </c:pt>
                <c:pt idx="10541" formatCode="0.00E+00">
                  <c:v>1165000</c:v>
                </c:pt>
                <c:pt idx="10542">
                  <c:v>184500</c:v>
                </c:pt>
                <c:pt idx="10543">
                  <c:v>269000</c:v>
                </c:pt>
                <c:pt idx="10544">
                  <c:v>570000</c:v>
                </c:pt>
                <c:pt idx="10545">
                  <c:v>850000</c:v>
                </c:pt>
                <c:pt idx="10546">
                  <c:v>209000</c:v>
                </c:pt>
                <c:pt idx="10547">
                  <c:v>327000</c:v>
                </c:pt>
                <c:pt idx="10548">
                  <c:v>369500</c:v>
                </c:pt>
                <c:pt idx="10549">
                  <c:v>440000</c:v>
                </c:pt>
                <c:pt idx="10550">
                  <c:v>947500</c:v>
                </c:pt>
                <c:pt idx="10551">
                  <c:v>510000</c:v>
                </c:pt>
                <c:pt idx="10552">
                  <c:v>385000</c:v>
                </c:pt>
                <c:pt idx="10553">
                  <c:v>370000</c:v>
                </c:pt>
                <c:pt idx="10554">
                  <c:v>660000</c:v>
                </c:pt>
                <c:pt idx="10555">
                  <c:v>729000</c:v>
                </c:pt>
                <c:pt idx="10556">
                  <c:v>440000</c:v>
                </c:pt>
                <c:pt idx="10557">
                  <c:v>445000</c:v>
                </c:pt>
                <c:pt idx="10558">
                  <c:v>460000</c:v>
                </c:pt>
                <c:pt idx="10559">
                  <c:v>516000</c:v>
                </c:pt>
                <c:pt idx="10560">
                  <c:v>343888</c:v>
                </c:pt>
                <c:pt idx="10561">
                  <c:v>500000</c:v>
                </c:pt>
                <c:pt idx="10562">
                  <c:v>465000</c:v>
                </c:pt>
                <c:pt idx="10563">
                  <c:v>302000</c:v>
                </c:pt>
                <c:pt idx="10564">
                  <c:v>195000</c:v>
                </c:pt>
                <c:pt idx="10565">
                  <c:v>640000</c:v>
                </c:pt>
                <c:pt idx="10566">
                  <c:v>502000</c:v>
                </c:pt>
                <c:pt idx="10567">
                  <c:v>360000</c:v>
                </c:pt>
                <c:pt idx="10568">
                  <c:v>290500</c:v>
                </c:pt>
                <c:pt idx="10569">
                  <c:v>248000</c:v>
                </c:pt>
                <c:pt idx="10570">
                  <c:v>433000</c:v>
                </c:pt>
                <c:pt idx="10571">
                  <c:v>480000</c:v>
                </c:pt>
                <c:pt idx="10572">
                  <c:v>410000</c:v>
                </c:pt>
                <c:pt idx="10573">
                  <c:v>309950</c:v>
                </c:pt>
                <c:pt idx="10574">
                  <c:v>253000</c:v>
                </c:pt>
                <c:pt idx="10575">
                  <c:v>280000</c:v>
                </c:pt>
                <c:pt idx="10576">
                  <c:v>440000</c:v>
                </c:pt>
                <c:pt idx="10577">
                  <c:v>333000</c:v>
                </c:pt>
                <c:pt idx="10578">
                  <c:v>759950</c:v>
                </c:pt>
                <c:pt idx="10579">
                  <c:v>345000</c:v>
                </c:pt>
                <c:pt idx="10580">
                  <c:v>350000</c:v>
                </c:pt>
                <c:pt idx="10581">
                  <c:v>198000</c:v>
                </c:pt>
                <c:pt idx="10582">
                  <c:v>730000</c:v>
                </c:pt>
                <c:pt idx="10583">
                  <c:v>266200</c:v>
                </c:pt>
                <c:pt idx="10584" formatCode="0.00E+00">
                  <c:v>1060000</c:v>
                </c:pt>
                <c:pt idx="10585">
                  <c:v>95000</c:v>
                </c:pt>
                <c:pt idx="10586">
                  <c:v>430000</c:v>
                </c:pt>
                <c:pt idx="10587">
                  <c:v>650000</c:v>
                </c:pt>
                <c:pt idx="10588">
                  <c:v>379900</c:v>
                </c:pt>
                <c:pt idx="10589">
                  <c:v>325000</c:v>
                </c:pt>
                <c:pt idx="10590">
                  <c:v>455000</c:v>
                </c:pt>
                <c:pt idx="10591">
                  <c:v>392000</c:v>
                </c:pt>
                <c:pt idx="10592">
                  <c:v>373000</c:v>
                </c:pt>
                <c:pt idx="10593">
                  <c:v>951250</c:v>
                </c:pt>
                <c:pt idx="10594">
                  <c:v>502000</c:v>
                </c:pt>
                <c:pt idx="10595">
                  <c:v>362500</c:v>
                </c:pt>
                <c:pt idx="10596">
                  <c:v>525000</c:v>
                </c:pt>
                <c:pt idx="10597">
                  <c:v>580000</c:v>
                </c:pt>
                <c:pt idx="10598">
                  <c:v>278000</c:v>
                </c:pt>
                <c:pt idx="10599">
                  <c:v>422500</c:v>
                </c:pt>
                <c:pt idx="10600">
                  <c:v>783200</c:v>
                </c:pt>
                <c:pt idx="10601">
                  <c:v>715000</c:v>
                </c:pt>
                <c:pt idx="10602">
                  <c:v>472217</c:v>
                </c:pt>
                <c:pt idx="10603">
                  <c:v>244615</c:v>
                </c:pt>
                <c:pt idx="10604">
                  <c:v>385000</c:v>
                </c:pt>
                <c:pt idx="10605">
                  <c:v>549995</c:v>
                </c:pt>
                <c:pt idx="10606">
                  <c:v>959900</c:v>
                </c:pt>
                <c:pt idx="10607">
                  <c:v>510000</c:v>
                </c:pt>
                <c:pt idx="10608">
                  <c:v>367000</c:v>
                </c:pt>
                <c:pt idx="10609">
                  <c:v>375000</c:v>
                </c:pt>
                <c:pt idx="10610">
                  <c:v>500000</c:v>
                </c:pt>
                <c:pt idx="10611">
                  <c:v>489000</c:v>
                </c:pt>
                <c:pt idx="10612">
                  <c:v>340000</c:v>
                </c:pt>
                <c:pt idx="10613">
                  <c:v>562000</c:v>
                </c:pt>
                <c:pt idx="10614">
                  <c:v>489950</c:v>
                </c:pt>
                <c:pt idx="10615">
                  <c:v>652000</c:v>
                </c:pt>
                <c:pt idx="10616">
                  <c:v>472000</c:v>
                </c:pt>
                <c:pt idx="10617">
                  <c:v>333000</c:v>
                </c:pt>
                <c:pt idx="10618">
                  <c:v>560000</c:v>
                </c:pt>
                <c:pt idx="10619">
                  <c:v>799000</c:v>
                </c:pt>
                <c:pt idx="10620">
                  <c:v>860000</c:v>
                </c:pt>
                <c:pt idx="10621">
                  <c:v>449500</c:v>
                </c:pt>
                <c:pt idx="10622">
                  <c:v>692500</c:v>
                </c:pt>
                <c:pt idx="10623">
                  <c:v>925000</c:v>
                </c:pt>
                <c:pt idx="10624">
                  <c:v>267500</c:v>
                </c:pt>
                <c:pt idx="10625">
                  <c:v>396800</c:v>
                </c:pt>
                <c:pt idx="10626">
                  <c:v>220000</c:v>
                </c:pt>
                <c:pt idx="10627">
                  <c:v>892500</c:v>
                </c:pt>
                <c:pt idx="10628">
                  <c:v>455500</c:v>
                </c:pt>
                <c:pt idx="10629">
                  <c:v>743000</c:v>
                </c:pt>
                <c:pt idx="10630">
                  <c:v>338000</c:v>
                </c:pt>
                <c:pt idx="10631">
                  <c:v>332000</c:v>
                </c:pt>
                <c:pt idx="10632">
                  <c:v>563225</c:v>
                </c:pt>
                <c:pt idx="10633" formatCode="0.00E+00">
                  <c:v>1150000</c:v>
                </c:pt>
                <c:pt idx="10634">
                  <c:v>645000</c:v>
                </c:pt>
                <c:pt idx="10635">
                  <c:v>739000</c:v>
                </c:pt>
                <c:pt idx="10636">
                  <c:v>435000</c:v>
                </c:pt>
                <c:pt idx="10637">
                  <c:v>995000</c:v>
                </c:pt>
                <c:pt idx="10638">
                  <c:v>520000</c:v>
                </c:pt>
                <c:pt idx="10639">
                  <c:v>400000</c:v>
                </c:pt>
                <c:pt idx="10640">
                  <c:v>440000</c:v>
                </c:pt>
                <c:pt idx="10641">
                  <c:v>440000</c:v>
                </c:pt>
                <c:pt idx="10642">
                  <c:v>738000</c:v>
                </c:pt>
                <c:pt idx="10643">
                  <c:v>250000</c:v>
                </c:pt>
                <c:pt idx="10644">
                  <c:v>338150</c:v>
                </c:pt>
                <c:pt idx="10645">
                  <c:v>425000</c:v>
                </c:pt>
                <c:pt idx="10646">
                  <c:v>883000</c:v>
                </c:pt>
                <c:pt idx="10647">
                  <c:v>510000</c:v>
                </c:pt>
                <c:pt idx="10648">
                  <c:v>950000</c:v>
                </c:pt>
                <c:pt idx="10649">
                  <c:v>435000</c:v>
                </c:pt>
                <c:pt idx="10650">
                  <c:v>415000</c:v>
                </c:pt>
                <c:pt idx="10651">
                  <c:v>439000</c:v>
                </c:pt>
                <c:pt idx="10652">
                  <c:v>295832</c:v>
                </c:pt>
                <c:pt idx="10653">
                  <c:v>285000</c:v>
                </c:pt>
                <c:pt idx="10654">
                  <c:v>350000</c:v>
                </c:pt>
                <c:pt idx="10655">
                  <c:v>489000</c:v>
                </c:pt>
                <c:pt idx="10656">
                  <c:v>304500</c:v>
                </c:pt>
                <c:pt idx="10657">
                  <c:v>288000</c:v>
                </c:pt>
                <c:pt idx="10658">
                  <c:v>417000</c:v>
                </c:pt>
                <c:pt idx="10659">
                  <c:v>615000</c:v>
                </c:pt>
                <c:pt idx="10660">
                  <c:v>730000</c:v>
                </c:pt>
                <c:pt idx="10661">
                  <c:v>178500</c:v>
                </c:pt>
                <c:pt idx="10662">
                  <c:v>300000</c:v>
                </c:pt>
                <c:pt idx="10663">
                  <c:v>415000</c:v>
                </c:pt>
                <c:pt idx="10664">
                  <c:v>452500</c:v>
                </c:pt>
                <c:pt idx="10665" formatCode="0.00E+00">
                  <c:v>1010000</c:v>
                </c:pt>
                <c:pt idx="10666">
                  <c:v>653000</c:v>
                </c:pt>
                <c:pt idx="10667">
                  <c:v>715000</c:v>
                </c:pt>
                <c:pt idx="10668">
                  <c:v>541000</c:v>
                </c:pt>
                <c:pt idx="10669">
                  <c:v>245000</c:v>
                </c:pt>
                <c:pt idx="10670">
                  <c:v>547000</c:v>
                </c:pt>
                <c:pt idx="10671">
                  <c:v>750000</c:v>
                </c:pt>
                <c:pt idx="10672">
                  <c:v>575000</c:v>
                </c:pt>
                <c:pt idx="10673">
                  <c:v>216000</c:v>
                </c:pt>
                <c:pt idx="10674">
                  <c:v>443000</c:v>
                </c:pt>
                <c:pt idx="10675">
                  <c:v>257700</c:v>
                </c:pt>
                <c:pt idx="10676">
                  <c:v>278000</c:v>
                </c:pt>
                <c:pt idx="10677">
                  <c:v>300000</c:v>
                </c:pt>
                <c:pt idx="10678">
                  <c:v>269100</c:v>
                </c:pt>
                <c:pt idx="10679">
                  <c:v>402500</c:v>
                </c:pt>
                <c:pt idx="10680">
                  <c:v>306888</c:v>
                </c:pt>
                <c:pt idx="10681">
                  <c:v>795000</c:v>
                </c:pt>
                <c:pt idx="10682">
                  <c:v>525000</c:v>
                </c:pt>
                <c:pt idx="10683" formatCode="0.00E+00">
                  <c:v>1050000</c:v>
                </c:pt>
                <c:pt idx="10684">
                  <c:v>452000</c:v>
                </c:pt>
                <c:pt idx="10685">
                  <c:v>350000</c:v>
                </c:pt>
                <c:pt idx="10686">
                  <c:v>410000</c:v>
                </c:pt>
                <c:pt idx="10687">
                  <c:v>595000</c:v>
                </c:pt>
                <c:pt idx="10688">
                  <c:v>499000</c:v>
                </c:pt>
                <c:pt idx="10689">
                  <c:v>340000</c:v>
                </c:pt>
                <c:pt idx="10690" formatCode="0.00E+00">
                  <c:v>1065000</c:v>
                </c:pt>
                <c:pt idx="10691">
                  <c:v>460000</c:v>
                </c:pt>
                <c:pt idx="10692">
                  <c:v>345000</c:v>
                </c:pt>
                <c:pt idx="10693">
                  <c:v>280500</c:v>
                </c:pt>
                <c:pt idx="10694">
                  <c:v>704000</c:v>
                </c:pt>
                <c:pt idx="10695">
                  <c:v>545000</c:v>
                </c:pt>
                <c:pt idx="10696">
                  <c:v>335000</c:v>
                </c:pt>
                <c:pt idx="10697" formatCode="0.00E+00">
                  <c:v>1325000</c:v>
                </c:pt>
                <c:pt idx="10698">
                  <c:v>420000</c:v>
                </c:pt>
                <c:pt idx="10699">
                  <c:v>705000</c:v>
                </c:pt>
                <c:pt idx="10700">
                  <c:v>274900</c:v>
                </c:pt>
                <c:pt idx="10701">
                  <c:v>499950</c:v>
                </c:pt>
                <c:pt idx="10702">
                  <c:v>415250</c:v>
                </c:pt>
                <c:pt idx="10703">
                  <c:v>222000</c:v>
                </c:pt>
                <c:pt idx="10704">
                  <c:v>375000</c:v>
                </c:pt>
                <c:pt idx="10705">
                  <c:v>300000</c:v>
                </c:pt>
                <c:pt idx="10706">
                  <c:v>456700</c:v>
                </c:pt>
                <c:pt idx="10707">
                  <c:v>925500</c:v>
                </c:pt>
                <c:pt idx="10708">
                  <c:v>375000</c:v>
                </c:pt>
                <c:pt idx="10709">
                  <c:v>420000</c:v>
                </c:pt>
                <c:pt idx="10710">
                  <c:v>575000</c:v>
                </c:pt>
                <c:pt idx="10711">
                  <c:v>335000</c:v>
                </c:pt>
                <c:pt idx="10712">
                  <c:v>428000</c:v>
                </c:pt>
                <c:pt idx="10713">
                  <c:v>655000</c:v>
                </c:pt>
                <c:pt idx="10714">
                  <c:v>738000</c:v>
                </c:pt>
                <c:pt idx="10715">
                  <c:v>415000</c:v>
                </c:pt>
                <c:pt idx="10716">
                  <c:v>392000</c:v>
                </c:pt>
                <c:pt idx="10717">
                  <c:v>555000</c:v>
                </c:pt>
                <c:pt idx="10718">
                  <c:v>260000</c:v>
                </c:pt>
                <c:pt idx="10719">
                  <c:v>392500</c:v>
                </c:pt>
                <c:pt idx="10720">
                  <c:v>912000</c:v>
                </c:pt>
                <c:pt idx="10721">
                  <c:v>135000</c:v>
                </c:pt>
                <c:pt idx="10722">
                  <c:v>500000</c:v>
                </c:pt>
                <c:pt idx="10723">
                  <c:v>238000</c:v>
                </c:pt>
                <c:pt idx="10724">
                  <c:v>251000</c:v>
                </c:pt>
                <c:pt idx="10725">
                  <c:v>406500</c:v>
                </c:pt>
                <c:pt idx="10726">
                  <c:v>433495</c:v>
                </c:pt>
                <c:pt idx="10727">
                  <c:v>265000</c:v>
                </c:pt>
                <c:pt idx="10728">
                  <c:v>360000</c:v>
                </c:pt>
                <c:pt idx="10729">
                  <c:v>425000</c:v>
                </c:pt>
                <c:pt idx="10730">
                  <c:v>450000</c:v>
                </c:pt>
                <c:pt idx="10731">
                  <c:v>449900</c:v>
                </c:pt>
                <c:pt idx="10732">
                  <c:v>345000</c:v>
                </c:pt>
                <c:pt idx="10733">
                  <c:v>612500</c:v>
                </c:pt>
                <c:pt idx="10734">
                  <c:v>317000</c:v>
                </c:pt>
                <c:pt idx="10735">
                  <c:v>585000</c:v>
                </c:pt>
                <c:pt idx="10736">
                  <c:v>455000</c:v>
                </c:pt>
                <c:pt idx="10737" formatCode="0.00E+00">
                  <c:v>1035000</c:v>
                </c:pt>
                <c:pt idx="10738">
                  <c:v>497000</c:v>
                </c:pt>
                <c:pt idx="10739">
                  <c:v>226750</c:v>
                </c:pt>
                <c:pt idx="10740">
                  <c:v>385000</c:v>
                </c:pt>
                <c:pt idx="10741">
                  <c:v>205000</c:v>
                </c:pt>
                <c:pt idx="10742">
                  <c:v>745000</c:v>
                </c:pt>
                <c:pt idx="10743">
                  <c:v>371000</c:v>
                </c:pt>
                <c:pt idx="10744">
                  <c:v>545000</c:v>
                </c:pt>
                <c:pt idx="10745">
                  <c:v>443000</c:v>
                </c:pt>
                <c:pt idx="10746">
                  <c:v>287000</c:v>
                </c:pt>
                <c:pt idx="10747">
                  <c:v>194000</c:v>
                </c:pt>
                <c:pt idx="10748">
                  <c:v>265000</c:v>
                </c:pt>
                <c:pt idx="10749" formatCode="0.00E+00">
                  <c:v>1135000</c:v>
                </c:pt>
                <c:pt idx="10750">
                  <c:v>699950</c:v>
                </c:pt>
                <c:pt idx="10751">
                  <c:v>433000</c:v>
                </c:pt>
                <c:pt idx="10752">
                  <c:v>200000</c:v>
                </c:pt>
                <c:pt idx="10753">
                  <c:v>289571</c:v>
                </c:pt>
                <c:pt idx="10754">
                  <c:v>440000</c:v>
                </c:pt>
                <c:pt idx="10755">
                  <c:v>400000</c:v>
                </c:pt>
                <c:pt idx="10756">
                  <c:v>589000</c:v>
                </c:pt>
                <c:pt idx="10757">
                  <c:v>850000</c:v>
                </c:pt>
                <c:pt idx="10758">
                  <c:v>520000</c:v>
                </c:pt>
                <c:pt idx="10759">
                  <c:v>555000</c:v>
                </c:pt>
                <c:pt idx="10760">
                  <c:v>470000</c:v>
                </c:pt>
                <c:pt idx="10761">
                  <c:v>207000</c:v>
                </c:pt>
                <c:pt idx="10762">
                  <c:v>379750</c:v>
                </c:pt>
                <c:pt idx="10763">
                  <c:v>709000</c:v>
                </c:pt>
                <c:pt idx="10764">
                  <c:v>240000</c:v>
                </c:pt>
                <c:pt idx="10765">
                  <c:v>445500</c:v>
                </c:pt>
                <c:pt idx="10766" formatCode="0.00E+00">
                  <c:v>1308000</c:v>
                </c:pt>
                <c:pt idx="10767">
                  <c:v>210000</c:v>
                </c:pt>
                <c:pt idx="10768">
                  <c:v>603000</c:v>
                </c:pt>
                <c:pt idx="10769">
                  <c:v>720000</c:v>
                </c:pt>
                <c:pt idx="10770">
                  <c:v>92000</c:v>
                </c:pt>
                <c:pt idx="10771">
                  <c:v>600000</c:v>
                </c:pt>
                <c:pt idx="10772">
                  <c:v>725000</c:v>
                </c:pt>
                <c:pt idx="10773">
                  <c:v>409950</c:v>
                </c:pt>
                <c:pt idx="10774">
                  <c:v>515000</c:v>
                </c:pt>
                <c:pt idx="10775">
                  <c:v>495000</c:v>
                </c:pt>
                <c:pt idx="10776">
                  <c:v>998000</c:v>
                </c:pt>
                <c:pt idx="10777">
                  <c:v>630000</c:v>
                </c:pt>
                <c:pt idx="10778">
                  <c:v>410000</c:v>
                </c:pt>
                <c:pt idx="10779">
                  <c:v>602000</c:v>
                </c:pt>
                <c:pt idx="10780">
                  <c:v>750000</c:v>
                </c:pt>
                <c:pt idx="10781">
                  <c:v>711600</c:v>
                </c:pt>
                <c:pt idx="10782" formatCode="0.00E+00">
                  <c:v>1050000</c:v>
                </c:pt>
                <c:pt idx="10783">
                  <c:v>700500</c:v>
                </c:pt>
                <c:pt idx="10784">
                  <c:v>710000</c:v>
                </c:pt>
                <c:pt idx="10785">
                  <c:v>250000</c:v>
                </c:pt>
                <c:pt idx="10786">
                  <c:v>350000</c:v>
                </c:pt>
                <c:pt idx="10787">
                  <c:v>475000</c:v>
                </c:pt>
                <c:pt idx="10788">
                  <c:v>200000</c:v>
                </c:pt>
                <c:pt idx="10789">
                  <c:v>450000</c:v>
                </c:pt>
                <c:pt idx="10790">
                  <c:v>316000</c:v>
                </c:pt>
                <c:pt idx="10791">
                  <c:v>310000</c:v>
                </c:pt>
                <c:pt idx="10792">
                  <c:v>392000</c:v>
                </c:pt>
                <c:pt idx="10793">
                  <c:v>521000</c:v>
                </c:pt>
                <c:pt idx="10794">
                  <c:v>495000</c:v>
                </c:pt>
                <c:pt idx="10795">
                  <c:v>209000</c:v>
                </c:pt>
                <c:pt idx="10796">
                  <c:v>809950</c:v>
                </c:pt>
                <c:pt idx="10797">
                  <c:v>400000</c:v>
                </c:pt>
                <c:pt idx="10798">
                  <c:v>415000</c:v>
                </c:pt>
                <c:pt idx="10799">
                  <c:v>411000</c:v>
                </c:pt>
                <c:pt idx="10800">
                  <c:v>825000</c:v>
                </c:pt>
                <c:pt idx="10801">
                  <c:v>436000</c:v>
                </c:pt>
                <c:pt idx="10802">
                  <c:v>460000</c:v>
                </c:pt>
                <c:pt idx="10803">
                  <c:v>281000</c:v>
                </c:pt>
                <c:pt idx="10804">
                  <c:v>976000</c:v>
                </c:pt>
                <c:pt idx="10805">
                  <c:v>485000</c:v>
                </c:pt>
                <c:pt idx="10806">
                  <c:v>429000</c:v>
                </c:pt>
                <c:pt idx="10807">
                  <c:v>729000</c:v>
                </c:pt>
                <c:pt idx="10808">
                  <c:v>625000</c:v>
                </c:pt>
                <c:pt idx="10809">
                  <c:v>218500</c:v>
                </c:pt>
                <c:pt idx="10810">
                  <c:v>175000</c:v>
                </c:pt>
                <c:pt idx="10811">
                  <c:v>442500</c:v>
                </c:pt>
                <c:pt idx="10812">
                  <c:v>480000</c:v>
                </c:pt>
                <c:pt idx="10813">
                  <c:v>715500</c:v>
                </c:pt>
                <c:pt idx="10814">
                  <c:v>432500</c:v>
                </c:pt>
                <c:pt idx="10815">
                  <c:v>875000</c:v>
                </c:pt>
                <c:pt idx="10816">
                  <c:v>605000</c:v>
                </c:pt>
                <c:pt idx="10817" formatCode="0.00E+00">
                  <c:v>1688000</c:v>
                </c:pt>
                <c:pt idx="10818">
                  <c:v>318000</c:v>
                </c:pt>
                <c:pt idx="10819">
                  <c:v>311300</c:v>
                </c:pt>
                <c:pt idx="10820">
                  <c:v>325000</c:v>
                </c:pt>
                <c:pt idx="10821">
                  <c:v>795000</c:v>
                </c:pt>
                <c:pt idx="10822">
                  <c:v>558000</c:v>
                </c:pt>
                <c:pt idx="10823">
                  <c:v>370000</c:v>
                </c:pt>
                <c:pt idx="10824">
                  <c:v>598850</c:v>
                </c:pt>
                <c:pt idx="10825">
                  <c:v>515700</c:v>
                </c:pt>
                <c:pt idx="10826">
                  <c:v>458000</c:v>
                </c:pt>
                <c:pt idx="10827">
                  <c:v>583500</c:v>
                </c:pt>
                <c:pt idx="10828">
                  <c:v>653750</c:v>
                </c:pt>
                <c:pt idx="10829">
                  <c:v>299000</c:v>
                </c:pt>
                <c:pt idx="10830">
                  <c:v>532000</c:v>
                </c:pt>
                <c:pt idx="10831">
                  <c:v>819000</c:v>
                </c:pt>
                <c:pt idx="10832">
                  <c:v>945000</c:v>
                </c:pt>
                <c:pt idx="10833">
                  <c:v>608700</c:v>
                </c:pt>
                <c:pt idx="10834">
                  <c:v>812000</c:v>
                </c:pt>
                <c:pt idx="10835">
                  <c:v>464000</c:v>
                </c:pt>
                <c:pt idx="10836">
                  <c:v>950000</c:v>
                </c:pt>
                <c:pt idx="10837">
                  <c:v>700000</c:v>
                </c:pt>
                <c:pt idx="10838">
                  <c:v>435000</c:v>
                </c:pt>
                <c:pt idx="10839">
                  <c:v>229500</c:v>
                </c:pt>
                <c:pt idx="10840" formatCode="0.00E+00">
                  <c:v>1575000</c:v>
                </c:pt>
                <c:pt idx="10841">
                  <c:v>265000</c:v>
                </c:pt>
                <c:pt idx="10842">
                  <c:v>995000</c:v>
                </c:pt>
                <c:pt idx="10843">
                  <c:v>590000</c:v>
                </c:pt>
                <c:pt idx="10844">
                  <c:v>740000</c:v>
                </c:pt>
                <c:pt idx="10845">
                  <c:v>360000</c:v>
                </c:pt>
                <c:pt idx="10846">
                  <c:v>548500</c:v>
                </c:pt>
                <c:pt idx="10847">
                  <c:v>599000</c:v>
                </c:pt>
                <c:pt idx="10848">
                  <c:v>615000</c:v>
                </c:pt>
                <c:pt idx="10849">
                  <c:v>292000</c:v>
                </c:pt>
                <c:pt idx="10850">
                  <c:v>899000</c:v>
                </c:pt>
                <c:pt idx="10851">
                  <c:v>500000</c:v>
                </c:pt>
                <c:pt idx="10852">
                  <c:v>580000</c:v>
                </c:pt>
                <c:pt idx="10853">
                  <c:v>580000</c:v>
                </c:pt>
                <c:pt idx="10854">
                  <c:v>594000</c:v>
                </c:pt>
                <c:pt idx="10855">
                  <c:v>500000</c:v>
                </c:pt>
                <c:pt idx="10856">
                  <c:v>550000</c:v>
                </c:pt>
                <c:pt idx="10857">
                  <c:v>275000</c:v>
                </c:pt>
                <c:pt idx="10858">
                  <c:v>390000</c:v>
                </c:pt>
                <c:pt idx="10859" formatCode="0.00E+00">
                  <c:v>1250000</c:v>
                </c:pt>
                <c:pt idx="10860">
                  <c:v>250000</c:v>
                </c:pt>
                <c:pt idx="10861">
                  <c:v>405000</c:v>
                </c:pt>
                <c:pt idx="10862">
                  <c:v>213950</c:v>
                </c:pt>
                <c:pt idx="10863">
                  <c:v>232000</c:v>
                </c:pt>
                <c:pt idx="10864">
                  <c:v>207000</c:v>
                </c:pt>
                <c:pt idx="10865">
                  <c:v>310000</c:v>
                </c:pt>
                <c:pt idx="10866">
                  <c:v>540000</c:v>
                </c:pt>
                <c:pt idx="10867">
                  <c:v>750000</c:v>
                </c:pt>
                <c:pt idx="10868">
                  <c:v>392500</c:v>
                </c:pt>
                <c:pt idx="10869">
                  <c:v>305000</c:v>
                </c:pt>
                <c:pt idx="10870">
                  <c:v>735000</c:v>
                </c:pt>
                <c:pt idx="10871">
                  <c:v>575000</c:v>
                </c:pt>
                <c:pt idx="10872">
                  <c:v>175000</c:v>
                </c:pt>
                <c:pt idx="10873">
                  <c:v>291000</c:v>
                </c:pt>
                <c:pt idx="10874">
                  <c:v>791500</c:v>
                </c:pt>
                <c:pt idx="10875">
                  <c:v>475000</c:v>
                </c:pt>
                <c:pt idx="10876">
                  <c:v>238950</c:v>
                </c:pt>
                <c:pt idx="10877">
                  <c:v>470000</c:v>
                </c:pt>
                <c:pt idx="10878">
                  <c:v>420000</c:v>
                </c:pt>
                <c:pt idx="10879">
                  <c:v>440000</c:v>
                </c:pt>
                <c:pt idx="10880">
                  <c:v>656000</c:v>
                </c:pt>
                <c:pt idx="10881">
                  <c:v>559950</c:v>
                </c:pt>
                <c:pt idx="10882">
                  <c:v>600000</c:v>
                </c:pt>
                <c:pt idx="10883">
                  <c:v>255000</c:v>
                </c:pt>
                <c:pt idx="10884">
                  <c:v>210750</c:v>
                </c:pt>
                <c:pt idx="10885">
                  <c:v>485000</c:v>
                </c:pt>
                <c:pt idx="10886">
                  <c:v>390000</c:v>
                </c:pt>
                <c:pt idx="10887">
                  <c:v>405000</c:v>
                </c:pt>
                <c:pt idx="10888">
                  <c:v>462500</c:v>
                </c:pt>
                <c:pt idx="10889">
                  <c:v>435000</c:v>
                </c:pt>
                <c:pt idx="10890">
                  <c:v>440000</c:v>
                </c:pt>
                <c:pt idx="10891">
                  <c:v>299950</c:v>
                </c:pt>
                <c:pt idx="10892">
                  <c:v>440000</c:v>
                </c:pt>
                <c:pt idx="10893">
                  <c:v>312620</c:v>
                </c:pt>
                <c:pt idx="10894">
                  <c:v>372500</c:v>
                </c:pt>
                <c:pt idx="10895">
                  <c:v>297262</c:v>
                </c:pt>
                <c:pt idx="10896">
                  <c:v>735000</c:v>
                </c:pt>
                <c:pt idx="10897">
                  <c:v>430000</c:v>
                </c:pt>
                <c:pt idx="10898">
                  <c:v>241000</c:v>
                </c:pt>
                <c:pt idx="10899">
                  <c:v>201000</c:v>
                </c:pt>
                <c:pt idx="10900">
                  <c:v>570000</c:v>
                </c:pt>
                <c:pt idx="10901">
                  <c:v>538000</c:v>
                </c:pt>
                <c:pt idx="10902">
                  <c:v>729000</c:v>
                </c:pt>
                <c:pt idx="10903">
                  <c:v>331500</c:v>
                </c:pt>
                <c:pt idx="10904">
                  <c:v>110700</c:v>
                </c:pt>
                <c:pt idx="10905">
                  <c:v>245000</c:v>
                </c:pt>
                <c:pt idx="10906">
                  <c:v>427000</c:v>
                </c:pt>
                <c:pt idx="10907">
                  <c:v>650500</c:v>
                </c:pt>
                <c:pt idx="10908">
                  <c:v>335900</c:v>
                </c:pt>
                <c:pt idx="10909">
                  <c:v>535000</c:v>
                </c:pt>
                <c:pt idx="10910">
                  <c:v>360000</c:v>
                </c:pt>
                <c:pt idx="10911">
                  <c:v>294900</c:v>
                </c:pt>
                <c:pt idx="10912">
                  <c:v>460000</c:v>
                </c:pt>
                <c:pt idx="10913" formatCode="0.00E+00">
                  <c:v>1769000</c:v>
                </c:pt>
                <c:pt idx="10914">
                  <c:v>463000</c:v>
                </c:pt>
                <c:pt idx="10915">
                  <c:v>332000</c:v>
                </c:pt>
                <c:pt idx="10916">
                  <c:v>199500</c:v>
                </c:pt>
                <c:pt idx="10917">
                  <c:v>247000</c:v>
                </c:pt>
                <c:pt idx="10918">
                  <c:v>442500</c:v>
                </c:pt>
                <c:pt idx="10919">
                  <c:v>600000</c:v>
                </c:pt>
                <c:pt idx="10920">
                  <c:v>449000</c:v>
                </c:pt>
                <c:pt idx="10921">
                  <c:v>725000</c:v>
                </c:pt>
                <c:pt idx="10922">
                  <c:v>215000</c:v>
                </c:pt>
                <c:pt idx="10923">
                  <c:v>582500</c:v>
                </c:pt>
                <c:pt idx="10924">
                  <c:v>305000</c:v>
                </c:pt>
                <c:pt idx="10925">
                  <c:v>734000</c:v>
                </c:pt>
                <c:pt idx="10926">
                  <c:v>300000</c:v>
                </c:pt>
                <c:pt idx="10927">
                  <c:v>525888</c:v>
                </c:pt>
                <c:pt idx="10928">
                  <c:v>711000</c:v>
                </c:pt>
                <c:pt idx="10929">
                  <c:v>360000</c:v>
                </c:pt>
                <c:pt idx="10930">
                  <c:v>357000</c:v>
                </c:pt>
                <c:pt idx="10931">
                  <c:v>235000</c:v>
                </c:pt>
                <c:pt idx="10932">
                  <c:v>550000</c:v>
                </c:pt>
                <c:pt idx="10933">
                  <c:v>324000</c:v>
                </c:pt>
                <c:pt idx="10934">
                  <c:v>420000</c:v>
                </c:pt>
                <c:pt idx="10935">
                  <c:v>450000</c:v>
                </c:pt>
                <c:pt idx="10936">
                  <c:v>825000</c:v>
                </c:pt>
                <c:pt idx="10937">
                  <c:v>272000</c:v>
                </c:pt>
                <c:pt idx="10938">
                  <c:v>481000</c:v>
                </c:pt>
                <c:pt idx="10939">
                  <c:v>500000</c:v>
                </c:pt>
                <c:pt idx="10940">
                  <c:v>448000</c:v>
                </c:pt>
                <c:pt idx="10941">
                  <c:v>480000</c:v>
                </c:pt>
                <c:pt idx="10942">
                  <c:v>475000</c:v>
                </c:pt>
                <c:pt idx="10943">
                  <c:v>472500</c:v>
                </c:pt>
                <c:pt idx="10944">
                  <c:v>291000</c:v>
                </c:pt>
                <c:pt idx="10945">
                  <c:v>294000</c:v>
                </c:pt>
                <c:pt idx="10946" formatCode="0.00E+00">
                  <c:v>1013050</c:v>
                </c:pt>
                <c:pt idx="10947">
                  <c:v>442500</c:v>
                </c:pt>
                <c:pt idx="10948">
                  <c:v>170000</c:v>
                </c:pt>
                <c:pt idx="10949" formatCode="0.00E+00">
                  <c:v>1582500</c:v>
                </c:pt>
                <c:pt idx="10950">
                  <c:v>665000</c:v>
                </c:pt>
                <c:pt idx="10951" formatCode="0.00E+00">
                  <c:v>1610000</c:v>
                </c:pt>
                <c:pt idx="10952">
                  <c:v>675000</c:v>
                </c:pt>
                <c:pt idx="10953">
                  <c:v>279900</c:v>
                </c:pt>
                <c:pt idx="10954">
                  <c:v>875000</c:v>
                </c:pt>
                <c:pt idx="10955">
                  <c:v>571000</c:v>
                </c:pt>
                <c:pt idx="10956">
                  <c:v>320000</c:v>
                </c:pt>
                <c:pt idx="10957">
                  <c:v>525000</c:v>
                </c:pt>
                <c:pt idx="10958" formatCode="0.00E+00">
                  <c:v>1650000</c:v>
                </c:pt>
                <c:pt idx="10959">
                  <c:v>137900</c:v>
                </c:pt>
                <c:pt idx="10960">
                  <c:v>440000</c:v>
                </c:pt>
                <c:pt idx="10961">
                  <c:v>360000</c:v>
                </c:pt>
                <c:pt idx="10962">
                  <c:v>271000</c:v>
                </c:pt>
                <c:pt idx="10963">
                  <c:v>465000</c:v>
                </c:pt>
                <c:pt idx="10964">
                  <c:v>280000</c:v>
                </c:pt>
                <c:pt idx="10965">
                  <c:v>283000</c:v>
                </c:pt>
                <c:pt idx="10966">
                  <c:v>411500</c:v>
                </c:pt>
                <c:pt idx="10967">
                  <c:v>282000</c:v>
                </c:pt>
                <c:pt idx="10968">
                  <c:v>535000</c:v>
                </c:pt>
                <c:pt idx="10969">
                  <c:v>554729</c:v>
                </c:pt>
                <c:pt idx="10970">
                  <c:v>868000</c:v>
                </c:pt>
                <c:pt idx="10971">
                  <c:v>427000</c:v>
                </c:pt>
                <c:pt idx="10972">
                  <c:v>455000</c:v>
                </c:pt>
                <c:pt idx="10973">
                  <c:v>595000</c:v>
                </c:pt>
                <c:pt idx="10974">
                  <c:v>400000</c:v>
                </c:pt>
                <c:pt idx="10975">
                  <c:v>770000</c:v>
                </c:pt>
                <c:pt idx="10976">
                  <c:v>742500</c:v>
                </c:pt>
                <c:pt idx="10977" formatCode="0.00E+00">
                  <c:v>1250000</c:v>
                </c:pt>
                <c:pt idx="10978">
                  <c:v>375000</c:v>
                </c:pt>
                <c:pt idx="10979" formatCode="0.00E+00">
                  <c:v>1557600</c:v>
                </c:pt>
                <c:pt idx="10980">
                  <c:v>545000</c:v>
                </c:pt>
                <c:pt idx="10981" formatCode="0.00E+00">
                  <c:v>1050000</c:v>
                </c:pt>
                <c:pt idx="10982" formatCode="0.00E+00">
                  <c:v>1565000</c:v>
                </c:pt>
                <c:pt idx="10983">
                  <c:v>178000</c:v>
                </c:pt>
                <c:pt idx="10984">
                  <c:v>262500</c:v>
                </c:pt>
                <c:pt idx="10985">
                  <c:v>730000</c:v>
                </c:pt>
                <c:pt idx="10986">
                  <c:v>395000</c:v>
                </c:pt>
                <c:pt idx="10987">
                  <c:v>355000</c:v>
                </c:pt>
                <c:pt idx="10988">
                  <c:v>299990</c:v>
                </c:pt>
                <c:pt idx="10989" formatCode="0.00E+00">
                  <c:v>1125000</c:v>
                </c:pt>
                <c:pt idx="10990">
                  <c:v>425000</c:v>
                </c:pt>
                <c:pt idx="10991">
                  <c:v>349000</c:v>
                </c:pt>
                <c:pt idx="10992">
                  <c:v>554950</c:v>
                </c:pt>
                <c:pt idx="10993">
                  <c:v>326000</c:v>
                </c:pt>
                <c:pt idx="10994">
                  <c:v>580000</c:v>
                </c:pt>
                <c:pt idx="10995">
                  <c:v>699000</c:v>
                </c:pt>
                <c:pt idx="10996">
                  <c:v>757000</c:v>
                </c:pt>
                <c:pt idx="10997">
                  <c:v>335000</c:v>
                </c:pt>
                <c:pt idx="10998">
                  <c:v>660000</c:v>
                </c:pt>
                <c:pt idx="10999">
                  <c:v>540000</c:v>
                </c:pt>
                <c:pt idx="11000">
                  <c:v>320000</c:v>
                </c:pt>
                <c:pt idx="11001">
                  <c:v>280000</c:v>
                </c:pt>
                <c:pt idx="11002">
                  <c:v>324000</c:v>
                </c:pt>
                <c:pt idx="11003">
                  <c:v>300000</c:v>
                </c:pt>
                <c:pt idx="11004">
                  <c:v>360000</c:v>
                </c:pt>
                <c:pt idx="11005">
                  <c:v>600000</c:v>
                </c:pt>
                <c:pt idx="11006">
                  <c:v>950000</c:v>
                </c:pt>
                <c:pt idx="11007">
                  <c:v>599950</c:v>
                </c:pt>
                <c:pt idx="11008">
                  <c:v>190000</c:v>
                </c:pt>
                <c:pt idx="11009">
                  <c:v>350000</c:v>
                </c:pt>
                <c:pt idx="11010">
                  <c:v>522000</c:v>
                </c:pt>
                <c:pt idx="11011">
                  <c:v>850000</c:v>
                </c:pt>
                <c:pt idx="11012">
                  <c:v>308000</c:v>
                </c:pt>
                <c:pt idx="11013" formatCode="0.00E+00">
                  <c:v>1020000</c:v>
                </c:pt>
                <c:pt idx="11014">
                  <c:v>397500</c:v>
                </c:pt>
                <c:pt idx="11015">
                  <c:v>186000</c:v>
                </c:pt>
                <c:pt idx="11016">
                  <c:v>436500</c:v>
                </c:pt>
                <c:pt idx="11017">
                  <c:v>710000</c:v>
                </c:pt>
                <c:pt idx="11018" formatCode="0.00E+00">
                  <c:v>1378600</c:v>
                </c:pt>
                <c:pt idx="11019">
                  <c:v>450000</c:v>
                </c:pt>
                <c:pt idx="11020">
                  <c:v>375000</c:v>
                </c:pt>
                <c:pt idx="11021">
                  <c:v>315000</c:v>
                </c:pt>
                <c:pt idx="11022">
                  <c:v>467500</c:v>
                </c:pt>
                <c:pt idx="11023">
                  <c:v>330000</c:v>
                </c:pt>
                <c:pt idx="11024">
                  <c:v>665000</c:v>
                </c:pt>
                <c:pt idx="11025">
                  <c:v>760000</c:v>
                </c:pt>
                <c:pt idx="11026">
                  <c:v>469000</c:v>
                </c:pt>
                <c:pt idx="11027">
                  <c:v>408000</c:v>
                </c:pt>
                <c:pt idx="11028">
                  <c:v>851000</c:v>
                </c:pt>
                <c:pt idx="11029">
                  <c:v>410000</c:v>
                </c:pt>
                <c:pt idx="11030">
                  <c:v>235000</c:v>
                </c:pt>
                <c:pt idx="11031">
                  <c:v>207100</c:v>
                </c:pt>
                <c:pt idx="11032">
                  <c:v>560000</c:v>
                </c:pt>
                <c:pt idx="11033">
                  <c:v>903000</c:v>
                </c:pt>
                <c:pt idx="11034">
                  <c:v>998500</c:v>
                </c:pt>
                <c:pt idx="11035">
                  <c:v>268500</c:v>
                </c:pt>
                <c:pt idx="11036">
                  <c:v>494950</c:v>
                </c:pt>
                <c:pt idx="11037" formatCode="0.00E+00">
                  <c:v>1130000</c:v>
                </c:pt>
                <c:pt idx="11038">
                  <c:v>250000</c:v>
                </c:pt>
                <c:pt idx="11039">
                  <c:v>449000</c:v>
                </c:pt>
                <c:pt idx="11040" formatCode="0.00E+00">
                  <c:v>1225000</c:v>
                </c:pt>
                <c:pt idx="11041">
                  <c:v>325000</c:v>
                </c:pt>
                <c:pt idx="11042">
                  <c:v>506000</c:v>
                </c:pt>
                <c:pt idx="11043">
                  <c:v>751000</c:v>
                </c:pt>
                <c:pt idx="11044">
                  <c:v>280000</c:v>
                </c:pt>
                <c:pt idx="11045" formatCode="0.00E+00">
                  <c:v>1120000</c:v>
                </c:pt>
                <c:pt idx="11046">
                  <c:v>580000</c:v>
                </c:pt>
                <c:pt idx="11047">
                  <c:v>665000</c:v>
                </c:pt>
                <c:pt idx="11048">
                  <c:v>450000</c:v>
                </c:pt>
                <c:pt idx="11049">
                  <c:v>389900</c:v>
                </c:pt>
                <c:pt idx="11050">
                  <c:v>427000</c:v>
                </c:pt>
                <c:pt idx="11051">
                  <c:v>265000</c:v>
                </c:pt>
                <c:pt idx="11052">
                  <c:v>398000</c:v>
                </c:pt>
                <c:pt idx="11053">
                  <c:v>354000</c:v>
                </c:pt>
                <c:pt idx="11054">
                  <c:v>339950</c:v>
                </c:pt>
                <c:pt idx="11055">
                  <c:v>399000</c:v>
                </c:pt>
                <c:pt idx="11056">
                  <c:v>325000</c:v>
                </c:pt>
                <c:pt idx="11057">
                  <c:v>998800</c:v>
                </c:pt>
                <c:pt idx="11058">
                  <c:v>350000</c:v>
                </c:pt>
                <c:pt idx="11059" formatCode="0.00E+00">
                  <c:v>1000000</c:v>
                </c:pt>
                <c:pt idx="11060">
                  <c:v>561000</c:v>
                </c:pt>
                <c:pt idx="11061">
                  <c:v>245000</c:v>
                </c:pt>
                <c:pt idx="11062">
                  <c:v>570000</c:v>
                </c:pt>
                <c:pt idx="11063">
                  <c:v>845000</c:v>
                </c:pt>
                <c:pt idx="11064">
                  <c:v>314500</c:v>
                </c:pt>
                <c:pt idx="11065">
                  <c:v>650000</c:v>
                </c:pt>
                <c:pt idx="11066">
                  <c:v>298000</c:v>
                </c:pt>
                <c:pt idx="11067">
                  <c:v>500000</c:v>
                </c:pt>
                <c:pt idx="11068">
                  <c:v>870000</c:v>
                </c:pt>
                <c:pt idx="11069">
                  <c:v>299000</c:v>
                </c:pt>
                <c:pt idx="11070">
                  <c:v>527000</c:v>
                </c:pt>
                <c:pt idx="11071">
                  <c:v>420000</c:v>
                </c:pt>
                <c:pt idx="11072">
                  <c:v>290000</c:v>
                </c:pt>
                <c:pt idx="11073" formatCode="0.00E+00">
                  <c:v>1662000</c:v>
                </c:pt>
                <c:pt idx="11074">
                  <c:v>499990</c:v>
                </c:pt>
                <c:pt idx="11075">
                  <c:v>315000</c:v>
                </c:pt>
                <c:pt idx="11076">
                  <c:v>425000</c:v>
                </c:pt>
                <c:pt idx="11077">
                  <c:v>630000</c:v>
                </c:pt>
                <c:pt idx="11078">
                  <c:v>365000</c:v>
                </c:pt>
                <c:pt idx="11079">
                  <c:v>774000</c:v>
                </c:pt>
                <c:pt idx="11080">
                  <c:v>368888</c:v>
                </c:pt>
                <c:pt idx="11081">
                  <c:v>339500</c:v>
                </c:pt>
                <c:pt idx="11082">
                  <c:v>344950</c:v>
                </c:pt>
                <c:pt idx="11083">
                  <c:v>450000</c:v>
                </c:pt>
                <c:pt idx="11084">
                  <c:v>814950</c:v>
                </c:pt>
                <c:pt idx="11085">
                  <c:v>299900</c:v>
                </c:pt>
                <c:pt idx="11086">
                  <c:v>315000</c:v>
                </c:pt>
                <c:pt idx="11087">
                  <c:v>880000</c:v>
                </c:pt>
                <c:pt idx="11088">
                  <c:v>195000</c:v>
                </c:pt>
                <c:pt idx="11089">
                  <c:v>910000</c:v>
                </c:pt>
                <c:pt idx="11090">
                  <c:v>540000</c:v>
                </c:pt>
                <c:pt idx="11091">
                  <c:v>306000</c:v>
                </c:pt>
                <c:pt idx="11092">
                  <c:v>272000</c:v>
                </c:pt>
                <c:pt idx="11093" formatCode="0.00E+00">
                  <c:v>1295000</c:v>
                </c:pt>
                <c:pt idx="11094">
                  <c:v>450000</c:v>
                </c:pt>
                <c:pt idx="11095">
                  <c:v>450000</c:v>
                </c:pt>
                <c:pt idx="11096">
                  <c:v>310000</c:v>
                </c:pt>
                <c:pt idx="11097">
                  <c:v>530000</c:v>
                </c:pt>
                <c:pt idx="11098">
                  <c:v>435000</c:v>
                </c:pt>
                <c:pt idx="11099">
                  <c:v>485000</c:v>
                </c:pt>
                <c:pt idx="11100">
                  <c:v>690000</c:v>
                </c:pt>
                <c:pt idx="11101">
                  <c:v>305000</c:v>
                </c:pt>
                <c:pt idx="11102">
                  <c:v>300000</c:v>
                </c:pt>
                <c:pt idx="11103">
                  <c:v>289950</c:v>
                </c:pt>
                <c:pt idx="11104">
                  <c:v>575000</c:v>
                </c:pt>
                <c:pt idx="11105" formatCode="0.00E+00">
                  <c:v>1820000</c:v>
                </c:pt>
                <c:pt idx="11106">
                  <c:v>219000</c:v>
                </c:pt>
                <c:pt idx="11107">
                  <c:v>265000</c:v>
                </c:pt>
                <c:pt idx="11108" formatCode="0.00E+00">
                  <c:v>1105000</c:v>
                </c:pt>
                <c:pt idx="11109">
                  <c:v>200000</c:v>
                </c:pt>
                <c:pt idx="11110">
                  <c:v>545000</c:v>
                </c:pt>
                <c:pt idx="11111">
                  <c:v>378000</c:v>
                </c:pt>
                <c:pt idx="11112">
                  <c:v>388000</c:v>
                </c:pt>
                <c:pt idx="11113">
                  <c:v>425000</c:v>
                </c:pt>
                <c:pt idx="11114">
                  <c:v>536000</c:v>
                </c:pt>
                <c:pt idx="11115" formatCode="0.00E+00">
                  <c:v>1175000</c:v>
                </c:pt>
                <c:pt idx="11116">
                  <c:v>629950</c:v>
                </c:pt>
                <c:pt idx="11117">
                  <c:v>465000</c:v>
                </c:pt>
                <c:pt idx="11118">
                  <c:v>545000</c:v>
                </c:pt>
                <c:pt idx="11119">
                  <c:v>592000</c:v>
                </c:pt>
                <c:pt idx="11120">
                  <c:v>446000</c:v>
                </c:pt>
                <c:pt idx="11121">
                  <c:v>375000</c:v>
                </c:pt>
                <c:pt idx="11122">
                  <c:v>632500</c:v>
                </c:pt>
                <c:pt idx="11123">
                  <c:v>459950</c:v>
                </c:pt>
                <c:pt idx="11124">
                  <c:v>485000</c:v>
                </c:pt>
                <c:pt idx="11125">
                  <c:v>255000</c:v>
                </c:pt>
                <c:pt idx="11126">
                  <c:v>251750</c:v>
                </c:pt>
                <c:pt idx="11127">
                  <c:v>725000</c:v>
                </c:pt>
                <c:pt idx="11128">
                  <c:v>460000</c:v>
                </c:pt>
                <c:pt idx="11129">
                  <c:v>625000</c:v>
                </c:pt>
                <c:pt idx="11130">
                  <c:v>530000</c:v>
                </c:pt>
                <c:pt idx="11131">
                  <c:v>394950</c:v>
                </c:pt>
                <c:pt idx="11132">
                  <c:v>324950</c:v>
                </c:pt>
                <c:pt idx="11133">
                  <c:v>330000</c:v>
                </c:pt>
                <c:pt idx="11134">
                  <c:v>220000</c:v>
                </c:pt>
                <c:pt idx="11135">
                  <c:v>685000</c:v>
                </c:pt>
                <c:pt idx="11136">
                  <c:v>500000</c:v>
                </c:pt>
                <c:pt idx="11137">
                  <c:v>368000</c:v>
                </c:pt>
                <c:pt idx="11138">
                  <c:v>825000</c:v>
                </c:pt>
                <c:pt idx="11139">
                  <c:v>660000</c:v>
                </c:pt>
                <c:pt idx="11140">
                  <c:v>253000</c:v>
                </c:pt>
                <c:pt idx="11141">
                  <c:v>392500</c:v>
                </c:pt>
                <c:pt idx="11142">
                  <c:v>605000</c:v>
                </c:pt>
                <c:pt idx="11143">
                  <c:v>215000</c:v>
                </c:pt>
                <c:pt idx="11144">
                  <c:v>650000</c:v>
                </c:pt>
                <c:pt idx="11145">
                  <c:v>877500</c:v>
                </c:pt>
                <c:pt idx="11146">
                  <c:v>232500</c:v>
                </c:pt>
                <c:pt idx="11147">
                  <c:v>234000</c:v>
                </c:pt>
                <c:pt idx="11148">
                  <c:v>380000</c:v>
                </c:pt>
                <c:pt idx="11149">
                  <c:v>420000</c:v>
                </c:pt>
                <c:pt idx="11150">
                  <c:v>399950</c:v>
                </c:pt>
                <c:pt idx="11151">
                  <c:v>256750</c:v>
                </c:pt>
                <c:pt idx="11152">
                  <c:v>535000</c:v>
                </c:pt>
                <c:pt idx="11153">
                  <c:v>515000</c:v>
                </c:pt>
                <c:pt idx="11154">
                  <c:v>770000</c:v>
                </c:pt>
                <c:pt idx="11155">
                  <c:v>256000</c:v>
                </c:pt>
                <c:pt idx="11156">
                  <c:v>489900</c:v>
                </c:pt>
                <c:pt idx="11157">
                  <c:v>165000</c:v>
                </c:pt>
                <c:pt idx="11158">
                  <c:v>220000</c:v>
                </c:pt>
                <c:pt idx="11159">
                  <c:v>575000</c:v>
                </c:pt>
                <c:pt idx="11160">
                  <c:v>375000</c:v>
                </c:pt>
                <c:pt idx="11161">
                  <c:v>422250</c:v>
                </c:pt>
                <c:pt idx="11162">
                  <c:v>420000</c:v>
                </c:pt>
                <c:pt idx="11163">
                  <c:v>608000</c:v>
                </c:pt>
                <c:pt idx="11164">
                  <c:v>620000</c:v>
                </c:pt>
                <c:pt idx="11165">
                  <c:v>850000</c:v>
                </c:pt>
                <c:pt idx="11166">
                  <c:v>463000</c:v>
                </c:pt>
                <c:pt idx="11167">
                  <c:v>750000</c:v>
                </c:pt>
                <c:pt idx="11168" formatCode="0.00E+00">
                  <c:v>1070000</c:v>
                </c:pt>
                <c:pt idx="11169">
                  <c:v>290000</c:v>
                </c:pt>
                <c:pt idx="11170">
                  <c:v>525000</c:v>
                </c:pt>
                <c:pt idx="11171">
                  <c:v>319000</c:v>
                </c:pt>
                <c:pt idx="11172">
                  <c:v>592500</c:v>
                </c:pt>
                <c:pt idx="11173">
                  <c:v>350000</c:v>
                </c:pt>
                <c:pt idx="11174">
                  <c:v>454900</c:v>
                </c:pt>
                <c:pt idx="11175">
                  <c:v>272000</c:v>
                </c:pt>
                <c:pt idx="11176">
                  <c:v>357500</c:v>
                </c:pt>
                <c:pt idx="11177">
                  <c:v>285000</c:v>
                </c:pt>
                <c:pt idx="11178">
                  <c:v>280000</c:v>
                </c:pt>
                <c:pt idx="11179">
                  <c:v>477000</c:v>
                </c:pt>
                <c:pt idx="11180">
                  <c:v>750000</c:v>
                </c:pt>
                <c:pt idx="11181">
                  <c:v>595000</c:v>
                </c:pt>
                <c:pt idx="11182">
                  <c:v>525000</c:v>
                </c:pt>
                <c:pt idx="11183">
                  <c:v>319000</c:v>
                </c:pt>
                <c:pt idx="11184">
                  <c:v>225000</c:v>
                </c:pt>
                <c:pt idx="11185">
                  <c:v>485000</c:v>
                </c:pt>
                <c:pt idx="11186">
                  <c:v>341000</c:v>
                </c:pt>
                <c:pt idx="11187">
                  <c:v>674000</c:v>
                </c:pt>
                <c:pt idx="11188">
                  <c:v>442250</c:v>
                </c:pt>
                <c:pt idx="11189">
                  <c:v>591000</c:v>
                </c:pt>
                <c:pt idx="11190">
                  <c:v>276000</c:v>
                </c:pt>
                <c:pt idx="11191">
                  <c:v>394000</c:v>
                </c:pt>
                <c:pt idx="11192">
                  <c:v>355000</c:v>
                </c:pt>
                <c:pt idx="11193">
                  <c:v>260000</c:v>
                </c:pt>
                <c:pt idx="11194">
                  <c:v>300000</c:v>
                </c:pt>
                <c:pt idx="11195">
                  <c:v>310000</c:v>
                </c:pt>
                <c:pt idx="11196">
                  <c:v>209000</c:v>
                </c:pt>
                <c:pt idx="11197">
                  <c:v>344950</c:v>
                </c:pt>
                <c:pt idx="11198">
                  <c:v>230000</c:v>
                </c:pt>
                <c:pt idx="11199">
                  <c:v>336950</c:v>
                </c:pt>
                <c:pt idx="11200">
                  <c:v>700000</c:v>
                </c:pt>
                <c:pt idx="11201">
                  <c:v>230000</c:v>
                </c:pt>
                <c:pt idx="11202">
                  <c:v>443500</c:v>
                </c:pt>
                <c:pt idx="11203">
                  <c:v>471000</c:v>
                </c:pt>
                <c:pt idx="11204">
                  <c:v>595000</c:v>
                </c:pt>
                <c:pt idx="11205">
                  <c:v>470000</c:v>
                </c:pt>
                <c:pt idx="11206">
                  <c:v>600000</c:v>
                </c:pt>
                <c:pt idx="11207" formatCode="0.00E+00">
                  <c:v>1381000</c:v>
                </c:pt>
                <c:pt idx="11208">
                  <c:v>427800</c:v>
                </c:pt>
                <c:pt idx="11209">
                  <c:v>445000</c:v>
                </c:pt>
                <c:pt idx="11210">
                  <c:v>382000</c:v>
                </c:pt>
                <c:pt idx="11211">
                  <c:v>577000</c:v>
                </c:pt>
                <c:pt idx="11212">
                  <c:v>427000</c:v>
                </c:pt>
                <c:pt idx="11213">
                  <c:v>255000</c:v>
                </c:pt>
                <c:pt idx="11214">
                  <c:v>240000</c:v>
                </c:pt>
                <c:pt idx="11215" formatCode="0.00E+00">
                  <c:v>1234580</c:v>
                </c:pt>
                <c:pt idx="11216">
                  <c:v>435000</c:v>
                </c:pt>
                <c:pt idx="11217" formatCode="0.00E+00">
                  <c:v>1450000</c:v>
                </c:pt>
                <c:pt idx="11218">
                  <c:v>425000</c:v>
                </c:pt>
                <c:pt idx="11219">
                  <c:v>393000</c:v>
                </c:pt>
                <c:pt idx="11220">
                  <c:v>264950</c:v>
                </c:pt>
                <c:pt idx="11221">
                  <c:v>746500</c:v>
                </c:pt>
                <c:pt idx="11222">
                  <c:v>450000</c:v>
                </c:pt>
                <c:pt idx="11223">
                  <c:v>229950</c:v>
                </c:pt>
                <c:pt idx="11224">
                  <c:v>425000</c:v>
                </c:pt>
                <c:pt idx="11225" formatCode="0.00E+00">
                  <c:v>2555000</c:v>
                </c:pt>
                <c:pt idx="11226" formatCode="0.00E+00">
                  <c:v>1400000</c:v>
                </c:pt>
                <c:pt idx="11227">
                  <c:v>753000</c:v>
                </c:pt>
                <c:pt idx="11228">
                  <c:v>310000</c:v>
                </c:pt>
                <c:pt idx="11229">
                  <c:v>395000</c:v>
                </c:pt>
                <c:pt idx="11230">
                  <c:v>725000</c:v>
                </c:pt>
                <c:pt idx="11231">
                  <c:v>295000</c:v>
                </c:pt>
                <c:pt idx="11232">
                  <c:v>225000</c:v>
                </c:pt>
                <c:pt idx="11233" formatCode="0.00E+00">
                  <c:v>1699000</c:v>
                </c:pt>
                <c:pt idx="11234">
                  <c:v>431000</c:v>
                </c:pt>
                <c:pt idx="11235">
                  <c:v>358500</c:v>
                </c:pt>
                <c:pt idx="11236">
                  <c:v>595000</c:v>
                </c:pt>
                <c:pt idx="11237">
                  <c:v>468000</c:v>
                </c:pt>
                <c:pt idx="11238">
                  <c:v>260000</c:v>
                </c:pt>
                <c:pt idx="11239">
                  <c:v>375000</c:v>
                </c:pt>
                <c:pt idx="11240">
                  <c:v>295000</c:v>
                </c:pt>
                <c:pt idx="11241">
                  <c:v>403900</c:v>
                </c:pt>
                <c:pt idx="11242">
                  <c:v>269950</c:v>
                </c:pt>
                <c:pt idx="11243">
                  <c:v>640000</c:v>
                </c:pt>
                <c:pt idx="11244">
                  <c:v>221000</c:v>
                </c:pt>
                <c:pt idx="11245">
                  <c:v>255000</c:v>
                </c:pt>
                <c:pt idx="11246">
                  <c:v>300000</c:v>
                </c:pt>
                <c:pt idx="11247">
                  <c:v>270000</c:v>
                </c:pt>
                <c:pt idx="11248">
                  <c:v>575000</c:v>
                </c:pt>
                <c:pt idx="11249">
                  <c:v>246900</c:v>
                </c:pt>
                <c:pt idx="11250">
                  <c:v>635000</c:v>
                </c:pt>
                <c:pt idx="11251">
                  <c:v>450000</c:v>
                </c:pt>
                <c:pt idx="11252">
                  <c:v>215000</c:v>
                </c:pt>
                <c:pt idx="11253">
                  <c:v>785000</c:v>
                </c:pt>
                <c:pt idx="11254">
                  <c:v>522500</c:v>
                </c:pt>
                <c:pt idx="11255">
                  <c:v>150000</c:v>
                </c:pt>
                <c:pt idx="11256">
                  <c:v>199950</c:v>
                </c:pt>
                <c:pt idx="11257" formatCode="0.00E+00">
                  <c:v>3000000</c:v>
                </c:pt>
                <c:pt idx="11258">
                  <c:v>379900</c:v>
                </c:pt>
                <c:pt idx="11259">
                  <c:v>950000</c:v>
                </c:pt>
                <c:pt idx="11260">
                  <c:v>865000</c:v>
                </c:pt>
                <c:pt idx="11261">
                  <c:v>785000</c:v>
                </c:pt>
                <c:pt idx="11262">
                  <c:v>245700</c:v>
                </c:pt>
                <c:pt idx="11263">
                  <c:v>951000</c:v>
                </c:pt>
                <c:pt idx="11264">
                  <c:v>499950</c:v>
                </c:pt>
                <c:pt idx="11265">
                  <c:v>257000</c:v>
                </c:pt>
                <c:pt idx="11266">
                  <c:v>549000</c:v>
                </c:pt>
                <c:pt idx="11267" formatCode="0.00E+00">
                  <c:v>1600000</c:v>
                </c:pt>
                <c:pt idx="11268" formatCode="0.00E+00">
                  <c:v>1400000</c:v>
                </c:pt>
                <c:pt idx="11269">
                  <c:v>619000</c:v>
                </c:pt>
                <c:pt idx="11270">
                  <c:v>311000</c:v>
                </c:pt>
                <c:pt idx="11271">
                  <c:v>600000</c:v>
                </c:pt>
                <c:pt idx="11272" formatCode="0.00E+00">
                  <c:v>1080000</c:v>
                </c:pt>
                <c:pt idx="11273">
                  <c:v>436000</c:v>
                </c:pt>
                <c:pt idx="11274">
                  <c:v>205000</c:v>
                </c:pt>
                <c:pt idx="11275">
                  <c:v>514000</c:v>
                </c:pt>
                <c:pt idx="11276">
                  <c:v>530000</c:v>
                </c:pt>
                <c:pt idx="11277">
                  <c:v>511000</c:v>
                </c:pt>
                <c:pt idx="11278" formatCode="0.00E+00">
                  <c:v>2100000</c:v>
                </c:pt>
                <c:pt idx="11279">
                  <c:v>370000</c:v>
                </c:pt>
                <c:pt idx="11280">
                  <c:v>500000</c:v>
                </c:pt>
                <c:pt idx="11281">
                  <c:v>710000</c:v>
                </c:pt>
                <c:pt idx="11282">
                  <c:v>270000</c:v>
                </c:pt>
                <c:pt idx="11283">
                  <c:v>415000</c:v>
                </c:pt>
                <c:pt idx="11284" formatCode="0.00E+00">
                  <c:v>1800000</c:v>
                </c:pt>
                <c:pt idx="11285">
                  <c:v>236000</c:v>
                </c:pt>
                <c:pt idx="11286">
                  <c:v>278000</c:v>
                </c:pt>
                <c:pt idx="11287">
                  <c:v>312000</c:v>
                </c:pt>
                <c:pt idx="11288">
                  <c:v>539000</c:v>
                </c:pt>
                <c:pt idx="11289">
                  <c:v>498000</c:v>
                </c:pt>
                <c:pt idx="11290">
                  <c:v>857000</c:v>
                </c:pt>
                <c:pt idx="11291">
                  <c:v>780000</c:v>
                </c:pt>
                <c:pt idx="11292">
                  <c:v>650000</c:v>
                </c:pt>
                <c:pt idx="11293">
                  <c:v>559500</c:v>
                </c:pt>
                <c:pt idx="11294">
                  <c:v>219950</c:v>
                </c:pt>
                <c:pt idx="11295">
                  <c:v>671500</c:v>
                </c:pt>
                <c:pt idx="11296">
                  <c:v>813000</c:v>
                </c:pt>
                <c:pt idx="11297">
                  <c:v>182000</c:v>
                </c:pt>
                <c:pt idx="11298">
                  <c:v>203700</c:v>
                </c:pt>
                <c:pt idx="11299">
                  <c:v>740000</c:v>
                </c:pt>
                <c:pt idx="11300">
                  <c:v>230000</c:v>
                </c:pt>
                <c:pt idx="11301">
                  <c:v>128000</c:v>
                </c:pt>
                <c:pt idx="11302">
                  <c:v>345000</c:v>
                </c:pt>
                <c:pt idx="11303">
                  <c:v>663000</c:v>
                </c:pt>
                <c:pt idx="11304">
                  <c:v>329950</c:v>
                </c:pt>
                <c:pt idx="11305" formatCode="0.00E+00">
                  <c:v>1047500</c:v>
                </c:pt>
                <c:pt idx="11306">
                  <c:v>402300</c:v>
                </c:pt>
                <c:pt idx="11307">
                  <c:v>492000</c:v>
                </c:pt>
                <c:pt idx="11308">
                  <c:v>448000</c:v>
                </c:pt>
                <c:pt idx="11309">
                  <c:v>273000</c:v>
                </c:pt>
                <c:pt idx="11310">
                  <c:v>335000</c:v>
                </c:pt>
                <c:pt idx="11311">
                  <c:v>695000</c:v>
                </c:pt>
                <c:pt idx="11312">
                  <c:v>279000</c:v>
                </c:pt>
                <c:pt idx="11313">
                  <c:v>485000</c:v>
                </c:pt>
                <c:pt idx="11314">
                  <c:v>383000</c:v>
                </c:pt>
                <c:pt idx="11315">
                  <c:v>490000</c:v>
                </c:pt>
                <c:pt idx="11316">
                  <c:v>240000</c:v>
                </c:pt>
                <c:pt idx="11317">
                  <c:v>285000</c:v>
                </c:pt>
                <c:pt idx="11318">
                  <c:v>524950</c:v>
                </c:pt>
                <c:pt idx="11319">
                  <c:v>729000</c:v>
                </c:pt>
                <c:pt idx="11320">
                  <c:v>460000</c:v>
                </c:pt>
                <c:pt idx="11321">
                  <c:v>687500</c:v>
                </c:pt>
                <c:pt idx="11322" formatCode="0.00E+00">
                  <c:v>1168000</c:v>
                </c:pt>
                <c:pt idx="11323">
                  <c:v>825000</c:v>
                </c:pt>
                <c:pt idx="11324">
                  <c:v>314950</c:v>
                </c:pt>
                <c:pt idx="11325">
                  <c:v>470000</c:v>
                </c:pt>
                <c:pt idx="11326">
                  <c:v>500000</c:v>
                </c:pt>
                <c:pt idx="11327">
                  <c:v>313000</c:v>
                </c:pt>
                <c:pt idx="11328">
                  <c:v>445000</c:v>
                </c:pt>
                <c:pt idx="11329">
                  <c:v>300000</c:v>
                </c:pt>
                <c:pt idx="11330">
                  <c:v>619500</c:v>
                </c:pt>
                <c:pt idx="11331">
                  <c:v>305000</c:v>
                </c:pt>
                <c:pt idx="11332">
                  <c:v>874000</c:v>
                </c:pt>
                <c:pt idx="11333">
                  <c:v>477500</c:v>
                </c:pt>
                <c:pt idx="11334">
                  <c:v>700000</c:v>
                </c:pt>
                <c:pt idx="11335">
                  <c:v>515000</c:v>
                </c:pt>
                <c:pt idx="11336">
                  <c:v>590000</c:v>
                </c:pt>
                <c:pt idx="11337">
                  <c:v>205000</c:v>
                </c:pt>
                <c:pt idx="11338">
                  <c:v>310000</c:v>
                </c:pt>
                <c:pt idx="11339">
                  <c:v>442500</c:v>
                </c:pt>
                <c:pt idx="11340" formatCode="0.00E+00">
                  <c:v>1078500</c:v>
                </c:pt>
                <c:pt idx="11341">
                  <c:v>530000</c:v>
                </c:pt>
                <c:pt idx="11342">
                  <c:v>343500</c:v>
                </c:pt>
                <c:pt idx="11343">
                  <c:v>334900</c:v>
                </c:pt>
                <c:pt idx="11344">
                  <c:v>544300</c:v>
                </c:pt>
                <c:pt idx="11345">
                  <c:v>370000</c:v>
                </c:pt>
                <c:pt idx="11346">
                  <c:v>245000</c:v>
                </c:pt>
                <c:pt idx="11347">
                  <c:v>535000</c:v>
                </c:pt>
                <c:pt idx="11348">
                  <c:v>202000</c:v>
                </c:pt>
                <c:pt idx="11349">
                  <c:v>490000</c:v>
                </c:pt>
                <c:pt idx="11350">
                  <c:v>651500</c:v>
                </c:pt>
                <c:pt idx="11351">
                  <c:v>270000</c:v>
                </c:pt>
                <c:pt idx="11352" formatCode="0.00E+00">
                  <c:v>1164000</c:v>
                </c:pt>
                <c:pt idx="11353">
                  <c:v>289000</c:v>
                </c:pt>
                <c:pt idx="11354">
                  <c:v>240000</c:v>
                </c:pt>
                <c:pt idx="11355">
                  <c:v>790000</c:v>
                </c:pt>
                <c:pt idx="11356">
                  <c:v>350000</c:v>
                </c:pt>
                <c:pt idx="11357">
                  <c:v>246950</c:v>
                </c:pt>
                <c:pt idx="11358">
                  <c:v>400000</c:v>
                </c:pt>
                <c:pt idx="11359">
                  <c:v>533000</c:v>
                </c:pt>
                <c:pt idx="11360">
                  <c:v>198400</c:v>
                </c:pt>
                <c:pt idx="11361">
                  <c:v>495000</c:v>
                </c:pt>
                <c:pt idx="11362">
                  <c:v>862000</c:v>
                </c:pt>
                <c:pt idx="11363">
                  <c:v>870000</c:v>
                </c:pt>
                <c:pt idx="11364">
                  <c:v>875000</c:v>
                </c:pt>
                <c:pt idx="11365">
                  <c:v>317000</c:v>
                </c:pt>
                <c:pt idx="11366">
                  <c:v>325000</c:v>
                </c:pt>
                <c:pt idx="11367">
                  <c:v>615000</c:v>
                </c:pt>
                <c:pt idx="11368">
                  <c:v>334950</c:v>
                </c:pt>
                <c:pt idx="11369">
                  <c:v>775000</c:v>
                </c:pt>
                <c:pt idx="11370">
                  <c:v>600000</c:v>
                </c:pt>
                <c:pt idx="11371">
                  <c:v>565000</c:v>
                </c:pt>
                <c:pt idx="11372">
                  <c:v>292500</c:v>
                </c:pt>
                <c:pt idx="11373">
                  <c:v>825000</c:v>
                </c:pt>
                <c:pt idx="11374">
                  <c:v>495000</c:v>
                </c:pt>
                <c:pt idx="11375">
                  <c:v>525000</c:v>
                </c:pt>
                <c:pt idx="11376">
                  <c:v>438600</c:v>
                </c:pt>
                <c:pt idx="11377">
                  <c:v>507000</c:v>
                </c:pt>
                <c:pt idx="11378">
                  <c:v>275900</c:v>
                </c:pt>
                <c:pt idx="11379" formatCode="0.00E+00">
                  <c:v>1170000</c:v>
                </c:pt>
                <c:pt idx="11380">
                  <c:v>275000</c:v>
                </c:pt>
                <c:pt idx="11381">
                  <c:v>355000</c:v>
                </c:pt>
                <c:pt idx="11382">
                  <c:v>233000</c:v>
                </c:pt>
                <c:pt idx="11383">
                  <c:v>666000</c:v>
                </c:pt>
                <c:pt idx="11384">
                  <c:v>317500</c:v>
                </c:pt>
                <c:pt idx="11385">
                  <c:v>420000</c:v>
                </c:pt>
                <c:pt idx="11386">
                  <c:v>290000</c:v>
                </c:pt>
                <c:pt idx="11387">
                  <c:v>320000</c:v>
                </c:pt>
                <c:pt idx="11388">
                  <c:v>650000</c:v>
                </c:pt>
                <c:pt idx="11389">
                  <c:v>325000</c:v>
                </c:pt>
                <c:pt idx="11390">
                  <c:v>165000</c:v>
                </c:pt>
                <c:pt idx="11391">
                  <c:v>500000</c:v>
                </c:pt>
                <c:pt idx="11392">
                  <c:v>443000</c:v>
                </c:pt>
                <c:pt idx="11393">
                  <c:v>213400</c:v>
                </c:pt>
                <c:pt idx="11394">
                  <c:v>480000</c:v>
                </c:pt>
                <c:pt idx="11395">
                  <c:v>275000</c:v>
                </c:pt>
                <c:pt idx="11396">
                  <c:v>299880</c:v>
                </c:pt>
                <c:pt idx="11397">
                  <c:v>499950</c:v>
                </c:pt>
                <c:pt idx="11398" formatCode="0.00E+00">
                  <c:v>1705000</c:v>
                </c:pt>
                <c:pt idx="11399">
                  <c:v>550000</c:v>
                </c:pt>
                <c:pt idx="11400">
                  <c:v>300000</c:v>
                </c:pt>
                <c:pt idx="11401">
                  <c:v>920000</c:v>
                </c:pt>
                <c:pt idx="11402" formatCode="0.00E+00">
                  <c:v>2300000</c:v>
                </c:pt>
                <c:pt idx="11403">
                  <c:v>620000</c:v>
                </c:pt>
                <c:pt idx="11404">
                  <c:v>253500</c:v>
                </c:pt>
                <c:pt idx="11405">
                  <c:v>978000</c:v>
                </c:pt>
                <c:pt idx="11406">
                  <c:v>387500</c:v>
                </c:pt>
                <c:pt idx="11407">
                  <c:v>325000</c:v>
                </c:pt>
                <c:pt idx="11408">
                  <c:v>568000</c:v>
                </c:pt>
                <c:pt idx="11409">
                  <c:v>525000</c:v>
                </c:pt>
                <c:pt idx="11410">
                  <c:v>560000</c:v>
                </c:pt>
                <c:pt idx="11411">
                  <c:v>394000</c:v>
                </c:pt>
                <c:pt idx="11412">
                  <c:v>484950</c:v>
                </c:pt>
                <c:pt idx="11413" formatCode="0.00E+00">
                  <c:v>1295000</c:v>
                </c:pt>
                <c:pt idx="11414">
                  <c:v>315000</c:v>
                </c:pt>
                <c:pt idx="11415">
                  <c:v>590000</c:v>
                </c:pt>
                <c:pt idx="11416">
                  <c:v>106000</c:v>
                </c:pt>
                <c:pt idx="11417">
                  <c:v>751000</c:v>
                </c:pt>
                <c:pt idx="11418">
                  <c:v>474000</c:v>
                </c:pt>
                <c:pt idx="11419">
                  <c:v>189000</c:v>
                </c:pt>
                <c:pt idx="11420">
                  <c:v>440500</c:v>
                </c:pt>
                <c:pt idx="11421" formatCode="0.00E+00">
                  <c:v>1017000</c:v>
                </c:pt>
                <c:pt idx="11422">
                  <c:v>589000</c:v>
                </c:pt>
                <c:pt idx="11423">
                  <c:v>273000</c:v>
                </c:pt>
                <c:pt idx="11424">
                  <c:v>950000</c:v>
                </c:pt>
                <c:pt idx="11425">
                  <c:v>277700</c:v>
                </c:pt>
                <c:pt idx="11426">
                  <c:v>299900</c:v>
                </c:pt>
                <c:pt idx="11427">
                  <c:v>235000</c:v>
                </c:pt>
                <c:pt idx="11428">
                  <c:v>464000</c:v>
                </c:pt>
                <c:pt idx="11429">
                  <c:v>281000</c:v>
                </c:pt>
                <c:pt idx="11430">
                  <c:v>320000</c:v>
                </c:pt>
                <c:pt idx="11431">
                  <c:v>282000</c:v>
                </c:pt>
                <c:pt idx="11432">
                  <c:v>745000</c:v>
                </c:pt>
                <c:pt idx="11433">
                  <c:v>245000</c:v>
                </c:pt>
                <c:pt idx="11434">
                  <c:v>250000</c:v>
                </c:pt>
                <c:pt idx="11435">
                  <c:v>470000</c:v>
                </c:pt>
                <c:pt idx="11436">
                  <c:v>216650</c:v>
                </c:pt>
                <c:pt idx="11437">
                  <c:v>440000</c:v>
                </c:pt>
                <c:pt idx="11438">
                  <c:v>590000</c:v>
                </c:pt>
                <c:pt idx="11439">
                  <c:v>935000</c:v>
                </c:pt>
                <c:pt idx="11440">
                  <c:v>848000</c:v>
                </c:pt>
                <c:pt idx="11441">
                  <c:v>827500</c:v>
                </c:pt>
                <c:pt idx="11442" formatCode="0.00E+00">
                  <c:v>1125000</c:v>
                </c:pt>
                <c:pt idx="11443">
                  <c:v>630000</c:v>
                </c:pt>
                <c:pt idx="11444">
                  <c:v>340000</c:v>
                </c:pt>
                <c:pt idx="11445">
                  <c:v>570000</c:v>
                </c:pt>
                <c:pt idx="11446" formatCode="0.00E+00">
                  <c:v>2750000</c:v>
                </c:pt>
                <c:pt idx="11447">
                  <c:v>514500</c:v>
                </c:pt>
                <c:pt idx="11448">
                  <c:v>360000</c:v>
                </c:pt>
                <c:pt idx="11449">
                  <c:v>228900</c:v>
                </c:pt>
                <c:pt idx="11450">
                  <c:v>660000</c:v>
                </c:pt>
                <c:pt idx="11451">
                  <c:v>647000</c:v>
                </c:pt>
                <c:pt idx="11452">
                  <c:v>366000</c:v>
                </c:pt>
                <c:pt idx="11453">
                  <c:v>354000</c:v>
                </c:pt>
                <c:pt idx="11454">
                  <c:v>850000</c:v>
                </c:pt>
                <c:pt idx="11455">
                  <c:v>496700</c:v>
                </c:pt>
                <c:pt idx="11456">
                  <c:v>300000</c:v>
                </c:pt>
                <c:pt idx="11457">
                  <c:v>390000</c:v>
                </c:pt>
                <c:pt idx="11458">
                  <c:v>350000</c:v>
                </c:pt>
                <c:pt idx="11459">
                  <c:v>561000</c:v>
                </c:pt>
                <c:pt idx="11460">
                  <c:v>475000</c:v>
                </c:pt>
                <c:pt idx="11461">
                  <c:v>275000</c:v>
                </c:pt>
                <c:pt idx="11462">
                  <c:v>290000</c:v>
                </c:pt>
                <c:pt idx="11463">
                  <c:v>199000</c:v>
                </c:pt>
                <c:pt idx="11464">
                  <c:v>279900</c:v>
                </c:pt>
                <c:pt idx="11465" formatCode="0.00E+00">
                  <c:v>1655000</c:v>
                </c:pt>
                <c:pt idx="11466">
                  <c:v>405000</c:v>
                </c:pt>
                <c:pt idx="11467">
                  <c:v>615000</c:v>
                </c:pt>
                <c:pt idx="11468">
                  <c:v>268000</c:v>
                </c:pt>
                <c:pt idx="11469">
                  <c:v>451000</c:v>
                </c:pt>
                <c:pt idx="11470">
                  <c:v>850000</c:v>
                </c:pt>
                <c:pt idx="11471" formatCode="0.00E+00">
                  <c:v>1180000</c:v>
                </c:pt>
                <c:pt idx="11472">
                  <c:v>245000</c:v>
                </c:pt>
                <c:pt idx="11473">
                  <c:v>450000</c:v>
                </c:pt>
                <c:pt idx="11474">
                  <c:v>370350</c:v>
                </c:pt>
                <c:pt idx="11475">
                  <c:v>543000</c:v>
                </c:pt>
                <c:pt idx="11476">
                  <c:v>265000</c:v>
                </c:pt>
                <c:pt idx="11477">
                  <c:v>497000</c:v>
                </c:pt>
                <c:pt idx="11478">
                  <c:v>419000</c:v>
                </c:pt>
                <c:pt idx="11479">
                  <c:v>545800</c:v>
                </c:pt>
                <c:pt idx="11480">
                  <c:v>403000</c:v>
                </c:pt>
                <c:pt idx="11481">
                  <c:v>195000</c:v>
                </c:pt>
                <c:pt idx="11482" formatCode="0.00E+00">
                  <c:v>1125000</c:v>
                </c:pt>
                <c:pt idx="11483">
                  <c:v>255000</c:v>
                </c:pt>
                <c:pt idx="11484">
                  <c:v>500000</c:v>
                </c:pt>
                <c:pt idx="11485">
                  <c:v>855000</c:v>
                </c:pt>
                <c:pt idx="11486">
                  <c:v>390000</c:v>
                </c:pt>
                <c:pt idx="11487">
                  <c:v>339000</c:v>
                </c:pt>
                <c:pt idx="11488" formatCode="0.00E+00">
                  <c:v>1325000</c:v>
                </c:pt>
                <c:pt idx="11489">
                  <c:v>429900</c:v>
                </c:pt>
                <c:pt idx="11490">
                  <c:v>370900</c:v>
                </c:pt>
                <c:pt idx="11491">
                  <c:v>457500</c:v>
                </c:pt>
                <c:pt idx="11492">
                  <c:v>499000</c:v>
                </c:pt>
                <c:pt idx="11493">
                  <c:v>225000</c:v>
                </c:pt>
                <c:pt idx="11494">
                  <c:v>615000</c:v>
                </c:pt>
                <c:pt idx="11495">
                  <c:v>455000</c:v>
                </c:pt>
                <c:pt idx="11496">
                  <c:v>458000</c:v>
                </c:pt>
                <c:pt idx="11497">
                  <c:v>580000</c:v>
                </c:pt>
                <c:pt idx="11498">
                  <c:v>966000</c:v>
                </c:pt>
                <c:pt idx="11499">
                  <c:v>240000</c:v>
                </c:pt>
                <c:pt idx="11500">
                  <c:v>229050</c:v>
                </c:pt>
                <c:pt idx="11501">
                  <c:v>328500</c:v>
                </c:pt>
                <c:pt idx="11502">
                  <c:v>319000</c:v>
                </c:pt>
                <c:pt idx="11503">
                  <c:v>650000</c:v>
                </c:pt>
                <c:pt idx="11504">
                  <c:v>398500</c:v>
                </c:pt>
                <c:pt idx="11505">
                  <c:v>250000</c:v>
                </c:pt>
                <c:pt idx="11506">
                  <c:v>815000</c:v>
                </c:pt>
                <c:pt idx="11507" formatCode="0.00E+00">
                  <c:v>1065000</c:v>
                </c:pt>
                <c:pt idx="11508">
                  <c:v>510000</c:v>
                </c:pt>
                <c:pt idx="11509">
                  <c:v>156000</c:v>
                </c:pt>
                <c:pt idx="11510">
                  <c:v>254500</c:v>
                </c:pt>
                <c:pt idx="11511">
                  <c:v>760000</c:v>
                </c:pt>
                <c:pt idx="11512">
                  <c:v>210000</c:v>
                </c:pt>
                <c:pt idx="11513">
                  <c:v>349950</c:v>
                </c:pt>
                <c:pt idx="11514">
                  <c:v>676000</c:v>
                </c:pt>
                <c:pt idx="11515">
                  <c:v>475000</c:v>
                </c:pt>
                <c:pt idx="11516">
                  <c:v>880000</c:v>
                </c:pt>
                <c:pt idx="11517" formatCode="0.00E+00">
                  <c:v>1209000</c:v>
                </c:pt>
                <c:pt idx="11518">
                  <c:v>420000</c:v>
                </c:pt>
                <c:pt idx="11519">
                  <c:v>607000</c:v>
                </c:pt>
                <c:pt idx="11520">
                  <c:v>475000</c:v>
                </c:pt>
                <c:pt idx="11521">
                  <c:v>395000</c:v>
                </c:pt>
                <c:pt idx="11522">
                  <c:v>650000</c:v>
                </c:pt>
                <c:pt idx="11523">
                  <c:v>625000</c:v>
                </c:pt>
                <c:pt idx="11524">
                  <c:v>849000</c:v>
                </c:pt>
                <c:pt idx="11525">
                  <c:v>429950</c:v>
                </c:pt>
                <c:pt idx="11526">
                  <c:v>825000</c:v>
                </c:pt>
                <c:pt idx="11527">
                  <c:v>505000</c:v>
                </c:pt>
                <c:pt idx="11528">
                  <c:v>265000</c:v>
                </c:pt>
                <c:pt idx="11529">
                  <c:v>283000</c:v>
                </c:pt>
                <c:pt idx="11530">
                  <c:v>560000</c:v>
                </c:pt>
                <c:pt idx="11531">
                  <c:v>765000</c:v>
                </c:pt>
                <c:pt idx="11532">
                  <c:v>610000</c:v>
                </c:pt>
                <c:pt idx="11533">
                  <c:v>589000</c:v>
                </c:pt>
                <c:pt idx="11534">
                  <c:v>192500</c:v>
                </c:pt>
                <c:pt idx="11535" formatCode="0.00E+00">
                  <c:v>3200000</c:v>
                </c:pt>
                <c:pt idx="11536">
                  <c:v>550000</c:v>
                </c:pt>
                <c:pt idx="11537">
                  <c:v>460000</c:v>
                </c:pt>
                <c:pt idx="11538">
                  <c:v>264500</c:v>
                </c:pt>
                <c:pt idx="11539">
                  <c:v>339000</c:v>
                </c:pt>
                <c:pt idx="11540">
                  <c:v>950000</c:v>
                </c:pt>
                <c:pt idx="11541">
                  <c:v>677500</c:v>
                </c:pt>
                <c:pt idx="11542">
                  <c:v>690000</c:v>
                </c:pt>
                <c:pt idx="11543">
                  <c:v>312000</c:v>
                </c:pt>
                <c:pt idx="11544">
                  <c:v>840000</c:v>
                </c:pt>
                <c:pt idx="11545">
                  <c:v>357500</c:v>
                </c:pt>
                <c:pt idx="11546">
                  <c:v>675000</c:v>
                </c:pt>
                <c:pt idx="11547">
                  <c:v>515000</c:v>
                </c:pt>
                <c:pt idx="11548">
                  <c:v>491234</c:v>
                </c:pt>
                <c:pt idx="11549">
                  <c:v>290000</c:v>
                </c:pt>
                <c:pt idx="11550">
                  <c:v>490000</c:v>
                </c:pt>
                <c:pt idx="11551">
                  <c:v>810000</c:v>
                </c:pt>
                <c:pt idx="11552">
                  <c:v>252000</c:v>
                </c:pt>
                <c:pt idx="11553">
                  <c:v>299999</c:v>
                </c:pt>
                <c:pt idx="11554">
                  <c:v>400000</c:v>
                </c:pt>
                <c:pt idx="11555">
                  <c:v>530000</c:v>
                </c:pt>
                <c:pt idx="11556">
                  <c:v>357000</c:v>
                </c:pt>
                <c:pt idx="11557">
                  <c:v>365000</c:v>
                </c:pt>
                <c:pt idx="11558">
                  <c:v>804000</c:v>
                </c:pt>
                <c:pt idx="11559">
                  <c:v>808250</c:v>
                </c:pt>
                <c:pt idx="11560">
                  <c:v>360000</c:v>
                </c:pt>
                <c:pt idx="11561">
                  <c:v>240000</c:v>
                </c:pt>
                <c:pt idx="11562">
                  <c:v>335000</c:v>
                </c:pt>
                <c:pt idx="11563">
                  <c:v>380000</c:v>
                </c:pt>
                <c:pt idx="11564">
                  <c:v>350000</c:v>
                </c:pt>
                <c:pt idx="11565">
                  <c:v>194000</c:v>
                </c:pt>
                <c:pt idx="11566">
                  <c:v>310000</c:v>
                </c:pt>
                <c:pt idx="11567">
                  <c:v>315000</c:v>
                </c:pt>
                <c:pt idx="11568">
                  <c:v>258950</c:v>
                </c:pt>
                <c:pt idx="11569">
                  <c:v>479000</c:v>
                </c:pt>
                <c:pt idx="11570">
                  <c:v>510000</c:v>
                </c:pt>
                <c:pt idx="11571">
                  <c:v>400000</c:v>
                </c:pt>
                <c:pt idx="11572" formatCode="0.00E+00">
                  <c:v>1450000</c:v>
                </c:pt>
                <c:pt idx="11573">
                  <c:v>680000</c:v>
                </c:pt>
                <c:pt idx="11574" formatCode="0.00E+00">
                  <c:v>1750000</c:v>
                </c:pt>
                <c:pt idx="11575">
                  <c:v>335000</c:v>
                </c:pt>
                <c:pt idx="11576">
                  <c:v>460000</c:v>
                </c:pt>
                <c:pt idx="11577">
                  <c:v>440000</c:v>
                </c:pt>
                <c:pt idx="11578">
                  <c:v>412250</c:v>
                </c:pt>
                <c:pt idx="11579">
                  <c:v>185000</c:v>
                </c:pt>
                <c:pt idx="11580">
                  <c:v>286500</c:v>
                </c:pt>
                <c:pt idx="11581">
                  <c:v>422000</c:v>
                </c:pt>
                <c:pt idx="11582">
                  <c:v>408000</c:v>
                </c:pt>
                <c:pt idx="11583">
                  <c:v>306500</c:v>
                </c:pt>
                <c:pt idx="11584">
                  <c:v>359900</c:v>
                </c:pt>
                <c:pt idx="11585">
                  <c:v>560000</c:v>
                </c:pt>
                <c:pt idx="11586">
                  <c:v>259875</c:v>
                </c:pt>
                <c:pt idx="11587">
                  <c:v>385000</c:v>
                </c:pt>
                <c:pt idx="11588">
                  <c:v>188000</c:v>
                </c:pt>
                <c:pt idx="11589" formatCode="0.00E+00">
                  <c:v>1142000</c:v>
                </c:pt>
                <c:pt idx="11590">
                  <c:v>255000</c:v>
                </c:pt>
                <c:pt idx="11591" formatCode="0.00E+00">
                  <c:v>1185000</c:v>
                </c:pt>
                <c:pt idx="11592">
                  <c:v>635200</c:v>
                </c:pt>
                <c:pt idx="11593">
                  <c:v>355000</c:v>
                </c:pt>
                <c:pt idx="11594">
                  <c:v>544000</c:v>
                </c:pt>
                <c:pt idx="11595">
                  <c:v>402000</c:v>
                </c:pt>
                <c:pt idx="11596">
                  <c:v>575000</c:v>
                </c:pt>
                <c:pt idx="11597">
                  <c:v>216000</c:v>
                </c:pt>
                <c:pt idx="11598" formatCode="0.00E+00">
                  <c:v>1200000</c:v>
                </c:pt>
                <c:pt idx="11599">
                  <c:v>850000</c:v>
                </c:pt>
                <c:pt idx="11600">
                  <c:v>238000</c:v>
                </c:pt>
                <c:pt idx="11601">
                  <c:v>625000</c:v>
                </c:pt>
                <c:pt idx="11602" formatCode="0.00E+00">
                  <c:v>1110000</c:v>
                </c:pt>
                <c:pt idx="11603">
                  <c:v>820000</c:v>
                </c:pt>
                <c:pt idx="11604">
                  <c:v>355000</c:v>
                </c:pt>
                <c:pt idx="11605">
                  <c:v>495000</c:v>
                </c:pt>
                <c:pt idx="11606" formatCode="0.00E+00">
                  <c:v>1300000</c:v>
                </c:pt>
                <c:pt idx="11607">
                  <c:v>398750</c:v>
                </c:pt>
                <c:pt idx="11608">
                  <c:v>835000</c:v>
                </c:pt>
                <c:pt idx="11609">
                  <c:v>705000</c:v>
                </c:pt>
                <c:pt idx="11610">
                  <c:v>625000</c:v>
                </c:pt>
                <c:pt idx="11611">
                  <c:v>550000</c:v>
                </c:pt>
                <c:pt idx="11612">
                  <c:v>540000</c:v>
                </c:pt>
                <c:pt idx="11613">
                  <c:v>519000</c:v>
                </c:pt>
                <c:pt idx="11614">
                  <c:v>311000</c:v>
                </c:pt>
                <c:pt idx="11615">
                  <c:v>305000</c:v>
                </c:pt>
                <c:pt idx="11616">
                  <c:v>395000</c:v>
                </c:pt>
                <c:pt idx="11617">
                  <c:v>275000</c:v>
                </c:pt>
                <c:pt idx="11618">
                  <c:v>450000</c:v>
                </c:pt>
                <c:pt idx="11619">
                  <c:v>324000</c:v>
                </c:pt>
                <c:pt idx="11620" formatCode="0.00E+00">
                  <c:v>2795000</c:v>
                </c:pt>
                <c:pt idx="11621">
                  <c:v>565000</c:v>
                </c:pt>
                <c:pt idx="11622">
                  <c:v>373000</c:v>
                </c:pt>
                <c:pt idx="11623">
                  <c:v>613000</c:v>
                </c:pt>
                <c:pt idx="11624">
                  <c:v>614000</c:v>
                </c:pt>
                <c:pt idx="11625">
                  <c:v>595000</c:v>
                </c:pt>
                <c:pt idx="11626">
                  <c:v>440000</c:v>
                </c:pt>
                <c:pt idx="11627">
                  <c:v>425000</c:v>
                </c:pt>
                <c:pt idx="11628">
                  <c:v>407000</c:v>
                </c:pt>
                <c:pt idx="11629">
                  <c:v>472000</c:v>
                </c:pt>
                <c:pt idx="11630">
                  <c:v>472000</c:v>
                </c:pt>
                <c:pt idx="11631" formatCode="0.00E+00">
                  <c:v>1250000</c:v>
                </c:pt>
                <c:pt idx="11632">
                  <c:v>412000</c:v>
                </c:pt>
                <c:pt idx="11633">
                  <c:v>717000</c:v>
                </c:pt>
                <c:pt idx="11634">
                  <c:v>425000</c:v>
                </c:pt>
                <c:pt idx="11635">
                  <c:v>299999</c:v>
                </c:pt>
                <c:pt idx="11636">
                  <c:v>254000</c:v>
                </c:pt>
                <c:pt idx="11637">
                  <c:v>178500</c:v>
                </c:pt>
                <c:pt idx="11638">
                  <c:v>800000</c:v>
                </c:pt>
                <c:pt idx="11639">
                  <c:v>420000</c:v>
                </c:pt>
                <c:pt idx="11640">
                  <c:v>319900</c:v>
                </c:pt>
                <c:pt idx="11641">
                  <c:v>350000</c:v>
                </c:pt>
                <c:pt idx="11642">
                  <c:v>968000</c:v>
                </c:pt>
                <c:pt idx="11643">
                  <c:v>491000</c:v>
                </c:pt>
                <c:pt idx="11644">
                  <c:v>948000</c:v>
                </c:pt>
                <c:pt idx="11645">
                  <c:v>900000</c:v>
                </c:pt>
                <c:pt idx="11646">
                  <c:v>270000</c:v>
                </c:pt>
                <c:pt idx="11647">
                  <c:v>198000</c:v>
                </c:pt>
                <c:pt idx="11648">
                  <c:v>250000</c:v>
                </c:pt>
                <c:pt idx="11649">
                  <c:v>615000</c:v>
                </c:pt>
                <c:pt idx="11650">
                  <c:v>550000</c:v>
                </c:pt>
                <c:pt idx="11651">
                  <c:v>190000</c:v>
                </c:pt>
                <c:pt idx="11652">
                  <c:v>629000</c:v>
                </c:pt>
                <c:pt idx="11653">
                  <c:v>434000</c:v>
                </c:pt>
                <c:pt idx="11654">
                  <c:v>415885</c:v>
                </c:pt>
                <c:pt idx="11655">
                  <c:v>550000</c:v>
                </c:pt>
                <c:pt idx="11656">
                  <c:v>272000</c:v>
                </c:pt>
                <c:pt idx="11657">
                  <c:v>665000</c:v>
                </c:pt>
                <c:pt idx="11658">
                  <c:v>510000</c:v>
                </c:pt>
                <c:pt idx="11659">
                  <c:v>530000</c:v>
                </c:pt>
                <c:pt idx="11660">
                  <c:v>355000</c:v>
                </c:pt>
                <c:pt idx="11661">
                  <c:v>255000</c:v>
                </c:pt>
                <c:pt idx="11662">
                  <c:v>790000</c:v>
                </c:pt>
                <c:pt idx="11663">
                  <c:v>695000</c:v>
                </c:pt>
                <c:pt idx="11664">
                  <c:v>255000</c:v>
                </c:pt>
                <c:pt idx="11665">
                  <c:v>410000</c:v>
                </c:pt>
                <c:pt idx="11666">
                  <c:v>650000</c:v>
                </c:pt>
                <c:pt idx="11667">
                  <c:v>675000</c:v>
                </c:pt>
                <c:pt idx="11668">
                  <c:v>332888</c:v>
                </c:pt>
                <c:pt idx="11669">
                  <c:v>300000</c:v>
                </c:pt>
                <c:pt idx="11670">
                  <c:v>320000</c:v>
                </c:pt>
                <c:pt idx="11671">
                  <c:v>342500</c:v>
                </c:pt>
                <c:pt idx="11672">
                  <c:v>752875</c:v>
                </c:pt>
                <c:pt idx="11673" formatCode="0.00E+00">
                  <c:v>1730000</c:v>
                </c:pt>
                <c:pt idx="11674">
                  <c:v>255000</c:v>
                </c:pt>
                <c:pt idx="11675">
                  <c:v>244000</c:v>
                </c:pt>
                <c:pt idx="11676" formatCode="0.00E+00">
                  <c:v>1420000</c:v>
                </c:pt>
                <c:pt idx="11677">
                  <c:v>218000</c:v>
                </c:pt>
                <c:pt idx="11678">
                  <c:v>359000</c:v>
                </c:pt>
                <c:pt idx="11679">
                  <c:v>840000</c:v>
                </c:pt>
                <c:pt idx="11680">
                  <c:v>900000</c:v>
                </c:pt>
                <c:pt idx="11681">
                  <c:v>205000</c:v>
                </c:pt>
                <c:pt idx="11682">
                  <c:v>205000</c:v>
                </c:pt>
                <c:pt idx="11683">
                  <c:v>500000</c:v>
                </c:pt>
                <c:pt idx="11684">
                  <c:v>510000</c:v>
                </c:pt>
                <c:pt idx="11685" formatCode="0.00E+00">
                  <c:v>1135000</c:v>
                </c:pt>
                <c:pt idx="11686" formatCode="0.00E+00">
                  <c:v>1545000</c:v>
                </c:pt>
                <c:pt idx="11687">
                  <c:v>210000</c:v>
                </c:pt>
                <c:pt idx="11688">
                  <c:v>597500</c:v>
                </c:pt>
                <c:pt idx="11689">
                  <c:v>400000</c:v>
                </c:pt>
                <c:pt idx="11690">
                  <c:v>412000</c:v>
                </c:pt>
                <c:pt idx="11691">
                  <c:v>299950</c:v>
                </c:pt>
                <c:pt idx="11692" formatCode="0.00E+00">
                  <c:v>1081000</c:v>
                </c:pt>
                <c:pt idx="11693">
                  <c:v>422500</c:v>
                </c:pt>
                <c:pt idx="11694">
                  <c:v>410000</c:v>
                </c:pt>
                <c:pt idx="11695" formatCode="0.00E+00">
                  <c:v>1400000</c:v>
                </c:pt>
                <c:pt idx="11696">
                  <c:v>245000</c:v>
                </c:pt>
                <c:pt idx="11697">
                  <c:v>720000</c:v>
                </c:pt>
                <c:pt idx="11698">
                  <c:v>315000</c:v>
                </c:pt>
                <c:pt idx="11699">
                  <c:v>191950</c:v>
                </c:pt>
                <c:pt idx="11700">
                  <c:v>455000</c:v>
                </c:pt>
                <c:pt idx="11701">
                  <c:v>523000</c:v>
                </c:pt>
                <c:pt idx="11702">
                  <c:v>250000</c:v>
                </c:pt>
                <c:pt idx="11703">
                  <c:v>294000</c:v>
                </c:pt>
                <c:pt idx="11704">
                  <c:v>490000</c:v>
                </c:pt>
                <c:pt idx="11705">
                  <c:v>310000</c:v>
                </c:pt>
                <c:pt idx="11706">
                  <c:v>265000</c:v>
                </c:pt>
                <c:pt idx="11707">
                  <c:v>402000</c:v>
                </c:pt>
                <c:pt idx="11708">
                  <c:v>705000</c:v>
                </c:pt>
                <c:pt idx="11709">
                  <c:v>589450</c:v>
                </c:pt>
                <c:pt idx="11710">
                  <c:v>219950</c:v>
                </c:pt>
                <c:pt idx="11711">
                  <c:v>750000</c:v>
                </c:pt>
                <c:pt idx="11712">
                  <c:v>478000</c:v>
                </c:pt>
                <c:pt idx="11713">
                  <c:v>170000</c:v>
                </c:pt>
                <c:pt idx="11714">
                  <c:v>489950</c:v>
                </c:pt>
                <c:pt idx="11715" formatCode="0.00E+00">
                  <c:v>1370000</c:v>
                </c:pt>
                <c:pt idx="11716">
                  <c:v>319950</c:v>
                </c:pt>
                <c:pt idx="11717">
                  <c:v>208417</c:v>
                </c:pt>
                <c:pt idx="11718">
                  <c:v>410000</c:v>
                </c:pt>
                <c:pt idx="11719">
                  <c:v>590000</c:v>
                </c:pt>
                <c:pt idx="11720">
                  <c:v>648000</c:v>
                </c:pt>
                <c:pt idx="11721">
                  <c:v>255000</c:v>
                </c:pt>
                <c:pt idx="11722">
                  <c:v>465000</c:v>
                </c:pt>
                <c:pt idx="11723">
                  <c:v>622000</c:v>
                </c:pt>
                <c:pt idx="11724">
                  <c:v>306000</c:v>
                </c:pt>
                <c:pt idx="11725">
                  <c:v>617000</c:v>
                </c:pt>
                <c:pt idx="11726">
                  <c:v>438750</c:v>
                </c:pt>
                <c:pt idx="11727" formatCode="0.00E+00">
                  <c:v>1280000</c:v>
                </c:pt>
                <c:pt idx="11728">
                  <c:v>995000</c:v>
                </c:pt>
                <c:pt idx="11729" formatCode="0.00E+00">
                  <c:v>1580000</c:v>
                </c:pt>
                <c:pt idx="11730">
                  <c:v>635000</c:v>
                </c:pt>
                <c:pt idx="11731">
                  <c:v>215000</c:v>
                </c:pt>
                <c:pt idx="11732">
                  <c:v>530000</c:v>
                </c:pt>
                <c:pt idx="11733">
                  <c:v>295000</c:v>
                </c:pt>
                <c:pt idx="11734">
                  <c:v>245000</c:v>
                </c:pt>
                <c:pt idx="11735">
                  <c:v>400000</c:v>
                </c:pt>
                <c:pt idx="11736">
                  <c:v>303000</c:v>
                </c:pt>
                <c:pt idx="11737">
                  <c:v>330000</c:v>
                </c:pt>
                <c:pt idx="11738">
                  <c:v>700000</c:v>
                </c:pt>
                <c:pt idx="11739">
                  <c:v>126000</c:v>
                </c:pt>
                <c:pt idx="11740">
                  <c:v>850000</c:v>
                </c:pt>
                <c:pt idx="11741">
                  <c:v>405000</c:v>
                </c:pt>
                <c:pt idx="11742">
                  <c:v>869900</c:v>
                </c:pt>
                <c:pt idx="11743">
                  <c:v>485000</c:v>
                </c:pt>
                <c:pt idx="11744">
                  <c:v>400000</c:v>
                </c:pt>
                <c:pt idx="11745">
                  <c:v>299950</c:v>
                </c:pt>
                <c:pt idx="11746">
                  <c:v>585000</c:v>
                </c:pt>
                <c:pt idx="11747">
                  <c:v>495000</c:v>
                </c:pt>
                <c:pt idx="11748" formatCode="0.00E+00">
                  <c:v>2200000</c:v>
                </c:pt>
                <c:pt idx="11749">
                  <c:v>447000</c:v>
                </c:pt>
                <c:pt idx="11750">
                  <c:v>206000</c:v>
                </c:pt>
                <c:pt idx="11751">
                  <c:v>500000</c:v>
                </c:pt>
                <c:pt idx="11752">
                  <c:v>302500</c:v>
                </c:pt>
                <c:pt idx="11753" formatCode="0.00E+00">
                  <c:v>1250000</c:v>
                </c:pt>
                <c:pt idx="11754">
                  <c:v>391000</c:v>
                </c:pt>
                <c:pt idx="11755">
                  <c:v>250000</c:v>
                </c:pt>
                <c:pt idx="11756">
                  <c:v>435000</c:v>
                </c:pt>
                <c:pt idx="11757">
                  <c:v>160000</c:v>
                </c:pt>
                <c:pt idx="11758">
                  <c:v>451000</c:v>
                </c:pt>
                <c:pt idx="11759">
                  <c:v>206000</c:v>
                </c:pt>
                <c:pt idx="11760">
                  <c:v>590000</c:v>
                </c:pt>
                <c:pt idx="11761">
                  <c:v>695000</c:v>
                </c:pt>
                <c:pt idx="11762">
                  <c:v>350000</c:v>
                </c:pt>
                <c:pt idx="11763" formatCode="0.00E+00">
                  <c:v>1236300</c:v>
                </c:pt>
                <c:pt idx="11764">
                  <c:v>395000</c:v>
                </c:pt>
                <c:pt idx="11765">
                  <c:v>419000</c:v>
                </c:pt>
                <c:pt idx="11766">
                  <c:v>592350</c:v>
                </c:pt>
                <c:pt idx="11767">
                  <c:v>855000</c:v>
                </c:pt>
                <c:pt idx="11768">
                  <c:v>771000</c:v>
                </c:pt>
                <c:pt idx="11769">
                  <c:v>325000</c:v>
                </c:pt>
                <c:pt idx="11770" formatCode="0.00E+00">
                  <c:v>1850000</c:v>
                </c:pt>
                <c:pt idx="11771">
                  <c:v>545000</c:v>
                </c:pt>
                <c:pt idx="11772">
                  <c:v>615000</c:v>
                </c:pt>
                <c:pt idx="11773">
                  <c:v>625500</c:v>
                </c:pt>
                <c:pt idx="11774">
                  <c:v>232000</c:v>
                </c:pt>
                <c:pt idx="11775">
                  <c:v>168000</c:v>
                </c:pt>
                <c:pt idx="11776">
                  <c:v>238000</c:v>
                </c:pt>
                <c:pt idx="11777">
                  <c:v>260000</c:v>
                </c:pt>
                <c:pt idx="11778">
                  <c:v>460000</c:v>
                </c:pt>
                <c:pt idx="11779">
                  <c:v>900000</c:v>
                </c:pt>
                <c:pt idx="11780">
                  <c:v>289950</c:v>
                </c:pt>
                <c:pt idx="11781">
                  <c:v>265000</c:v>
                </c:pt>
                <c:pt idx="11782">
                  <c:v>465000</c:v>
                </c:pt>
                <c:pt idx="11783">
                  <c:v>370000</c:v>
                </c:pt>
                <c:pt idx="11784">
                  <c:v>240000</c:v>
                </c:pt>
                <c:pt idx="11785">
                  <c:v>232000</c:v>
                </c:pt>
                <c:pt idx="11786">
                  <c:v>237502</c:v>
                </c:pt>
                <c:pt idx="11787" formatCode="0.00E+00">
                  <c:v>1280000</c:v>
                </c:pt>
                <c:pt idx="11788">
                  <c:v>957000</c:v>
                </c:pt>
                <c:pt idx="11789">
                  <c:v>218000</c:v>
                </c:pt>
                <c:pt idx="11790">
                  <c:v>205000</c:v>
                </c:pt>
                <c:pt idx="11791">
                  <c:v>350000</c:v>
                </c:pt>
                <c:pt idx="11792">
                  <c:v>256000</c:v>
                </c:pt>
                <c:pt idx="11793">
                  <c:v>275000</c:v>
                </c:pt>
                <c:pt idx="11794">
                  <c:v>372000</c:v>
                </c:pt>
                <c:pt idx="11795">
                  <c:v>688888</c:v>
                </c:pt>
                <c:pt idx="11796">
                  <c:v>170000</c:v>
                </c:pt>
                <c:pt idx="11797">
                  <c:v>530000</c:v>
                </c:pt>
                <c:pt idx="11798">
                  <c:v>905000</c:v>
                </c:pt>
                <c:pt idx="11799">
                  <c:v>365000</c:v>
                </c:pt>
                <c:pt idx="11800">
                  <c:v>312000</c:v>
                </c:pt>
                <c:pt idx="11801">
                  <c:v>400000</c:v>
                </c:pt>
                <c:pt idx="11802">
                  <c:v>278750</c:v>
                </c:pt>
                <c:pt idx="11803">
                  <c:v>510000</c:v>
                </c:pt>
                <c:pt idx="11804">
                  <c:v>527700</c:v>
                </c:pt>
                <c:pt idx="11805">
                  <c:v>740000</c:v>
                </c:pt>
                <c:pt idx="11806">
                  <c:v>512000</c:v>
                </c:pt>
                <c:pt idx="11807">
                  <c:v>362000</c:v>
                </c:pt>
                <c:pt idx="11808">
                  <c:v>225000</c:v>
                </c:pt>
                <c:pt idx="11809">
                  <c:v>491500</c:v>
                </c:pt>
                <c:pt idx="11810">
                  <c:v>429950</c:v>
                </c:pt>
                <c:pt idx="11811">
                  <c:v>375000</c:v>
                </c:pt>
                <c:pt idx="11812">
                  <c:v>199400</c:v>
                </c:pt>
                <c:pt idx="11813">
                  <c:v>364900</c:v>
                </c:pt>
                <c:pt idx="11814">
                  <c:v>324950</c:v>
                </c:pt>
                <c:pt idx="11815">
                  <c:v>467000</c:v>
                </c:pt>
                <c:pt idx="11816">
                  <c:v>380000</c:v>
                </c:pt>
                <c:pt idx="11817">
                  <c:v>250000</c:v>
                </c:pt>
                <c:pt idx="11818">
                  <c:v>700000</c:v>
                </c:pt>
                <c:pt idx="11819">
                  <c:v>206990</c:v>
                </c:pt>
                <c:pt idx="11820">
                  <c:v>670000</c:v>
                </c:pt>
                <c:pt idx="11821">
                  <c:v>315000</c:v>
                </c:pt>
                <c:pt idx="11822">
                  <c:v>319950</c:v>
                </c:pt>
                <c:pt idx="11823">
                  <c:v>419000</c:v>
                </c:pt>
                <c:pt idx="11824">
                  <c:v>205000</c:v>
                </c:pt>
                <c:pt idx="11825">
                  <c:v>335000</c:v>
                </c:pt>
                <c:pt idx="11826">
                  <c:v>397000</c:v>
                </c:pt>
                <c:pt idx="11827">
                  <c:v>370000</c:v>
                </c:pt>
                <c:pt idx="11828">
                  <c:v>330000</c:v>
                </c:pt>
                <c:pt idx="11829" formatCode="0.00E+00">
                  <c:v>1785000</c:v>
                </c:pt>
                <c:pt idx="11830">
                  <c:v>399000</c:v>
                </c:pt>
                <c:pt idx="11831">
                  <c:v>400000</c:v>
                </c:pt>
                <c:pt idx="11832">
                  <c:v>249900</c:v>
                </c:pt>
                <c:pt idx="11833">
                  <c:v>717000</c:v>
                </c:pt>
                <c:pt idx="11834">
                  <c:v>319000</c:v>
                </c:pt>
                <c:pt idx="11835">
                  <c:v>635000</c:v>
                </c:pt>
                <c:pt idx="11836">
                  <c:v>355000</c:v>
                </c:pt>
                <c:pt idx="11837" formatCode="0.00E+00">
                  <c:v>1600000</c:v>
                </c:pt>
                <c:pt idx="11838">
                  <c:v>585000</c:v>
                </c:pt>
                <c:pt idx="11839">
                  <c:v>320000</c:v>
                </c:pt>
                <c:pt idx="11840">
                  <c:v>305495</c:v>
                </c:pt>
                <c:pt idx="11841">
                  <c:v>240000</c:v>
                </c:pt>
                <c:pt idx="11842">
                  <c:v>199950</c:v>
                </c:pt>
                <c:pt idx="11843" formatCode="0.00E+00">
                  <c:v>1620000</c:v>
                </c:pt>
                <c:pt idx="11844">
                  <c:v>770000</c:v>
                </c:pt>
                <c:pt idx="11845">
                  <c:v>255000</c:v>
                </c:pt>
                <c:pt idx="11846">
                  <c:v>289000</c:v>
                </c:pt>
                <c:pt idx="11847">
                  <c:v>494500</c:v>
                </c:pt>
                <c:pt idx="11848">
                  <c:v>746000</c:v>
                </c:pt>
                <c:pt idx="11849">
                  <c:v>385000</c:v>
                </c:pt>
                <c:pt idx="11850">
                  <c:v>688100</c:v>
                </c:pt>
                <c:pt idx="11851">
                  <c:v>870300</c:v>
                </c:pt>
                <c:pt idx="11852">
                  <c:v>310000</c:v>
                </c:pt>
                <c:pt idx="11853">
                  <c:v>500000</c:v>
                </c:pt>
                <c:pt idx="11854">
                  <c:v>255000</c:v>
                </c:pt>
                <c:pt idx="11855" formatCode="0.00E+00">
                  <c:v>1475000</c:v>
                </c:pt>
                <c:pt idx="11856">
                  <c:v>154500</c:v>
                </c:pt>
                <c:pt idx="11857">
                  <c:v>425000</c:v>
                </c:pt>
                <c:pt idx="11858">
                  <c:v>700000</c:v>
                </c:pt>
                <c:pt idx="11859">
                  <c:v>410500</c:v>
                </c:pt>
                <c:pt idx="11860">
                  <c:v>432000</c:v>
                </c:pt>
                <c:pt idx="11861">
                  <c:v>530000</c:v>
                </c:pt>
                <c:pt idx="11862">
                  <c:v>465000</c:v>
                </c:pt>
                <c:pt idx="11863">
                  <c:v>498688</c:v>
                </c:pt>
                <c:pt idx="11864">
                  <c:v>573500</c:v>
                </c:pt>
                <c:pt idx="11865">
                  <c:v>349900</c:v>
                </c:pt>
                <c:pt idx="11866">
                  <c:v>220000</c:v>
                </c:pt>
                <c:pt idx="11867">
                  <c:v>260000</c:v>
                </c:pt>
                <c:pt idx="11868">
                  <c:v>290000</c:v>
                </c:pt>
                <c:pt idx="11869">
                  <c:v>615000</c:v>
                </c:pt>
                <c:pt idx="11870">
                  <c:v>730000</c:v>
                </c:pt>
                <c:pt idx="11871" formatCode="0.00E+00">
                  <c:v>1950000</c:v>
                </c:pt>
                <c:pt idx="11872">
                  <c:v>332500</c:v>
                </c:pt>
                <c:pt idx="11873">
                  <c:v>650000</c:v>
                </c:pt>
                <c:pt idx="11874" formatCode="0.00E+00">
                  <c:v>1400000</c:v>
                </c:pt>
                <c:pt idx="11875">
                  <c:v>465000</c:v>
                </c:pt>
                <c:pt idx="11876">
                  <c:v>690000</c:v>
                </c:pt>
                <c:pt idx="11877">
                  <c:v>289900</c:v>
                </c:pt>
                <c:pt idx="11878" formatCode="0.00E+00">
                  <c:v>1620000</c:v>
                </c:pt>
                <c:pt idx="11879">
                  <c:v>339950</c:v>
                </c:pt>
                <c:pt idx="11880">
                  <c:v>367999</c:v>
                </c:pt>
                <c:pt idx="11881">
                  <c:v>380000</c:v>
                </c:pt>
                <c:pt idx="11882">
                  <c:v>440000</c:v>
                </c:pt>
                <c:pt idx="11883">
                  <c:v>975000</c:v>
                </c:pt>
                <c:pt idx="11884">
                  <c:v>309500</c:v>
                </c:pt>
                <c:pt idx="11885">
                  <c:v>350000</c:v>
                </c:pt>
                <c:pt idx="11886">
                  <c:v>215000</c:v>
                </c:pt>
                <c:pt idx="11887">
                  <c:v>254000</c:v>
                </c:pt>
                <c:pt idx="11888">
                  <c:v>567000</c:v>
                </c:pt>
                <c:pt idx="11889">
                  <c:v>402000</c:v>
                </c:pt>
                <c:pt idx="11890">
                  <c:v>365000</c:v>
                </c:pt>
                <c:pt idx="11891">
                  <c:v>625000</c:v>
                </c:pt>
                <c:pt idx="11892">
                  <c:v>432000</c:v>
                </c:pt>
                <c:pt idx="11893">
                  <c:v>335500</c:v>
                </c:pt>
                <c:pt idx="11894">
                  <c:v>672500</c:v>
                </c:pt>
                <c:pt idx="11895">
                  <c:v>336000</c:v>
                </c:pt>
                <c:pt idx="11896">
                  <c:v>294400</c:v>
                </c:pt>
                <c:pt idx="11897">
                  <c:v>541900</c:v>
                </c:pt>
                <c:pt idx="11898">
                  <c:v>505000</c:v>
                </c:pt>
                <c:pt idx="11899">
                  <c:v>255000</c:v>
                </c:pt>
                <c:pt idx="11900">
                  <c:v>435000</c:v>
                </c:pt>
                <c:pt idx="11901">
                  <c:v>636000</c:v>
                </c:pt>
                <c:pt idx="11902">
                  <c:v>655000</c:v>
                </c:pt>
                <c:pt idx="11903">
                  <c:v>280500</c:v>
                </c:pt>
                <c:pt idx="11904">
                  <c:v>520000</c:v>
                </c:pt>
                <c:pt idx="11905">
                  <c:v>354000</c:v>
                </c:pt>
                <c:pt idx="11906">
                  <c:v>810000</c:v>
                </c:pt>
                <c:pt idx="11907">
                  <c:v>400000</c:v>
                </c:pt>
                <c:pt idx="11908">
                  <c:v>879900</c:v>
                </c:pt>
                <c:pt idx="11909" formatCode="0.00E+00">
                  <c:v>1288000</c:v>
                </c:pt>
                <c:pt idx="11910">
                  <c:v>902500</c:v>
                </c:pt>
                <c:pt idx="11911">
                  <c:v>900000</c:v>
                </c:pt>
                <c:pt idx="11912">
                  <c:v>419500</c:v>
                </c:pt>
                <c:pt idx="11913">
                  <c:v>685000</c:v>
                </c:pt>
                <c:pt idx="11914">
                  <c:v>429950</c:v>
                </c:pt>
                <c:pt idx="11915">
                  <c:v>464950</c:v>
                </c:pt>
                <c:pt idx="11916">
                  <c:v>239900</c:v>
                </c:pt>
                <c:pt idx="11917">
                  <c:v>406250</c:v>
                </c:pt>
                <c:pt idx="11918">
                  <c:v>447000</c:v>
                </c:pt>
                <c:pt idx="11919">
                  <c:v>466800</c:v>
                </c:pt>
                <c:pt idx="11920">
                  <c:v>674000</c:v>
                </c:pt>
                <c:pt idx="11921">
                  <c:v>525000</c:v>
                </c:pt>
                <c:pt idx="11922">
                  <c:v>674950</c:v>
                </c:pt>
                <c:pt idx="11923">
                  <c:v>374900</c:v>
                </c:pt>
                <c:pt idx="11924" formatCode="0.00E+00">
                  <c:v>1443920</c:v>
                </c:pt>
                <c:pt idx="11925">
                  <c:v>559500</c:v>
                </c:pt>
                <c:pt idx="11926">
                  <c:v>522500</c:v>
                </c:pt>
                <c:pt idx="11927" formatCode="0.00E+00">
                  <c:v>1130000</c:v>
                </c:pt>
                <c:pt idx="11928">
                  <c:v>498500</c:v>
                </c:pt>
                <c:pt idx="11929">
                  <c:v>571000</c:v>
                </c:pt>
                <c:pt idx="11930">
                  <c:v>543000</c:v>
                </c:pt>
                <c:pt idx="11931">
                  <c:v>271920</c:v>
                </c:pt>
                <c:pt idx="11932">
                  <c:v>104950</c:v>
                </c:pt>
                <c:pt idx="11933">
                  <c:v>485500</c:v>
                </c:pt>
                <c:pt idx="11934" formatCode="0.00E+00">
                  <c:v>1210000</c:v>
                </c:pt>
                <c:pt idx="11935">
                  <c:v>260250</c:v>
                </c:pt>
                <c:pt idx="11936">
                  <c:v>875909</c:v>
                </c:pt>
                <c:pt idx="11937">
                  <c:v>455000</c:v>
                </c:pt>
                <c:pt idx="11938">
                  <c:v>309000</c:v>
                </c:pt>
                <c:pt idx="11939">
                  <c:v>229000</c:v>
                </c:pt>
                <c:pt idx="11940">
                  <c:v>250000</c:v>
                </c:pt>
                <c:pt idx="11941">
                  <c:v>600000</c:v>
                </c:pt>
                <c:pt idx="11942">
                  <c:v>535000</c:v>
                </c:pt>
                <c:pt idx="11943">
                  <c:v>571000</c:v>
                </c:pt>
                <c:pt idx="11944" formatCode="0.00E+00">
                  <c:v>1030000</c:v>
                </c:pt>
                <c:pt idx="11945">
                  <c:v>600000</c:v>
                </c:pt>
                <c:pt idx="11946">
                  <c:v>469500</c:v>
                </c:pt>
                <c:pt idx="11947" formatCode="0.00E+00">
                  <c:v>1150000</c:v>
                </c:pt>
                <c:pt idx="11948">
                  <c:v>785000</c:v>
                </c:pt>
                <c:pt idx="11949">
                  <c:v>872750</c:v>
                </c:pt>
                <c:pt idx="11950">
                  <c:v>900000</c:v>
                </c:pt>
                <c:pt idx="11951">
                  <c:v>350000</c:v>
                </c:pt>
                <c:pt idx="11952" formatCode="0.00E+00">
                  <c:v>2575000</c:v>
                </c:pt>
                <c:pt idx="11953">
                  <c:v>940000</c:v>
                </c:pt>
                <c:pt idx="11954">
                  <c:v>185000</c:v>
                </c:pt>
                <c:pt idx="11955">
                  <c:v>850000</c:v>
                </c:pt>
                <c:pt idx="11956">
                  <c:v>201000</c:v>
                </c:pt>
                <c:pt idx="11957">
                  <c:v>499000</c:v>
                </c:pt>
                <c:pt idx="11958">
                  <c:v>315000</c:v>
                </c:pt>
                <c:pt idx="11959">
                  <c:v>509950</c:v>
                </c:pt>
                <c:pt idx="11960">
                  <c:v>286300</c:v>
                </c:pt>
                <c:pt idx="11961">
                  <c:v>590000</c:v>
                </c:pt>
                <c:pt idx="11962">
                  <c:v>325000</c:v>
                </c:pt>
                <c:pt idx="11963">
                  <c:v>625000</c:v>
                </c:pt>
                <c:pt idx="11964">
                  <c:v>378000</c:v>
                </c:pt>
                <c:pt idx="11965">
                  <c:v>239950</c:v>
                </c:pt>
                <c:pt idx="11966">
                  <c:v>550000</c:v>
                </c:pt>
                <c:pt idx="11967">
                  <c:v>325000</c:v>
                </c:pt>
                <c:pt idx="11968">
                  <c:v>831000</c:v>
                </c:pt>
                <c:pt idx="11969">
                  <c:v>249000</c:v>
                </c:pt>
                <c:pt idx="11970">
                  <c:v>484000</c:v>
                </c:pt>
                <c:pt idx="11971">
                  <c:v>395000</c:v>
                </c:pt>
                <c:pt idx="11972">
                  <c:v>839900</c:v>
                </c:pt>
                <c:pt idx="11973">
                  <c:v>760000</c:v>
                </c:pt>
                <c:pt idx="11974">
                  <c:v>750000</c:v>
                </c:pt>
                <c:pt idx="11975" formatCode="0.00E+00">
                  <c:v>3000000</c:v>
                </c:pt>
                <c:pt idx="11976">
                  <c:v>440000</c:v>
                </c:pt>
                <c:pt idx="11977">
                  <c:v>501000</c:v>
                </c:pt>
                <c:pt idx="11978">
                  <c:v>739000</c:v>
                </c:pt>
                <c:pt idx="11979">
                  <c:v>685650</c:v>
                </c:pt>
                <c:pt idx="11980" formatCode="0.00E+00">
                  <c:v>1005000</c:v>
                </c:pt>
                <c:pt idx="11981">
                  <c:v>980000</c:v>
                </c:pt>
                <c:pt idx="11982">
                  <c:v>275000</c:v>
                </c:pt>
                <c:pt idx="11983">
                  <c:v>319950</c:v>
                </c:pt>
                <c:pt idx="11984">
                  <c:v>448500</c:v>
                </c:pt>
                <c:pt idx="11985">
                  <c:v>437000</c:v>
                </c:pt>
                <c:pt idx="11986">
                  <c:v>330000</c:v>
                </c:pt>
                <c:pt idx="11987">
                  <c:v>365000</c:v>
                </c:pt>
                <c:pt idx="11988">
                  <c:v>329000</c:v>
                </c:pt>
                <c:pt idx="11989">
                  <c:v>681500</c:v>
                </c:pt>
                <c:pt idx="11990">
                  <c:v>566000</c:v>
                </c:pt>
                <c:pt idx="11991">
                  <c:v>897500</c:v>
                </c:pt>
                <c:pt idx="11992">
                  <c:v>738000</c:v>
                </c:pt>
                <c:pt idx="11993">
                  <c:v>185000</c:v>
                </c:pt>
                <c:pt idx="11994">
                  <c:v>445000</c:v>
                </c:pt>
                <c:pt idx="11995">
                  <c:v>175000</c:v>
                </c:pt>
                <c:pt idx="11996">
                  <c:v>315000</c:v>
                </c:pt>
                <c:pt idx="11997">
                  <c:v>445000</c:v>
                </c:pt>
                <c:pt idx="11998" formatCode="0.00E+00">
                  <c:v>1400000</c:v>
                </c:pt>
                <c:pt idx="11999">
                  <c:v>832500</c:v>
                </c:pt>
                <c:pt idx="12000">
                  <c:v>771150</c:v>
                </c:pt>
                <c:pt idx="12001">
                  <c:v>225000</c:v>
                </c:pt>
                <c:pt idx="12002">
                  <c:v>389950</c:v>
                </c:pt>
                <c:pt idx="12003">
                  <c:v>435000</c:v>
                </c:pt>
                <c:pt idx="12004">
                  <c:v>845000</c:v>
                </c:pt>
                <c:pt idx="12005" formatCode="0.00E+00">
                  <c:v>1300000</c:v>
                </c:pt>
                <c:pt idx="12006">
                  <c:v>350000</c:v>
                </c:pt>
                <c:pt idx="12007">
                  <c:v>250000</c:v>
                </c:pt>
                <c:pt idx="12008">
                  <c:v>370000</c:v>
                </c:pt>
                <c:pt idx="12009">
                  <c:v>750000</c:v>
                </c:pt>
                <c:pt idx="12010">
                  <c:v>439950</c:v>
                </c:pt>
                <c:pt idx="12011">
                  <c:v>395000</c:v>
                </c:pt>
                <c:pt idx="12012">
                  <c:v>375000</c:v>
                </c:pt>
                <c:pt idx="12013">
                  <c:v>263000</c:v>
                </c:pt>
                <c:pt idx="12014">
                  <c:v>185000</c:v>
                </c:pt>
                <c:pt idx="12015">
                  <c:v>500000</c:v>
                </c:pt>
                <c:pt idx="12016">
                  <c:v>920000</c:v>
                </c:pt>
                <c:pt idx="12017">
                  <c:v>936000</c:v>
                </c:pt>
                <c:pt idx="12018" formatCode="0.00E+00">
                  <c:v>1500000</c:v>
                </c:pt>
                <c:pt idx="12019" formatCode="0.00E+00">
                  <c:v>1100000</c:v>
                </c:pt>
                <c:pt idx="12020">
                  <c:v>247000</c:v>
                </c:pt>
                <c:pt idx="12021">
                  <c:v>289500</c:v>
                </c:pt>
                <c:pt idx="12022">
                  <c:v>432500</c:v>
                </c:pt>
                <c:pt idx="12023">
                  <c:v>680000</c:v>
                </c:pt>
                <c:pt idx="12024">
                  <c:v>589000</c:v>
                </c:pt>
                <c:pt idx="12025">
                  <c:v>756450</c:v>
                </c:pt>
                <c:pt idx="12026">
                  <c:v>536650</c:v>
                </c:pt>
                <c:pt idx="12027">
                  <c:v>540000</c:v>
                </c:pt>
                <c:pt idx="12028">
                  <c:v>385000</c:v>
                </c:pt>
                <c:pt idx="12029">
                  <c:v>485000</c:v>
                </c:pt>
                <c:pt idx="12030">
                  <c:v>240000</c:v>
                </c:pt>
                <c:pt idx="12031">
                  <c:v>415500</c:v>
                </c:pt>
                <c:pt idx="12032">
                  <c:v>550000</c:v>
                </c:pt>
                <c:pt idx="12033" formatCode="0.00E+00">
                  <c:v>1260000</c:v>
                </c:pt>
                <c:pt idx="12034">
                  <c:v>430000</c:v>
                </c:pt>
                <c:pt idx="12035">
                  <c:v>415000</c:v>
                </c:pt>
                <c:pt idx="12036">
                  <c:v>365000</c:v>
                </c:pt>
                <c:pt idx="12037">
                  <c:v>257000</c:v>
                </c:pt>
                <c:pt idx="12038">
                  <c:v>420000</c:v>
                </c:pt>
                <c:pt idx="12039">
                  <c:v>338995</c:v>
                </c:pt>
                <c:pt idx="12040">
                  <c:v>615000</c:v>
                </c:pt>
                <c:pt idx="12041">
                  <c:v>312500</c:v>
                </c:pt>
                <c:pt idx="12042">
                  <c:v>513000</c:v>
                </c:pt>
                <c:pt idx="12043">
                  <c:v>857500</c:v>
                </c:pt>
                <c:pt idx="12044" formatCode="0.00E+00">
                  <c:v>1060000</c:v>
                </c:pt>
                <c:pt idx="12045">
                  <c:v>585000</c:v>
                </c:pt>
                <c:pt idx="12046">
                  <c:v>350500</c:v>
                </c:pt>
                <c:pt idx="12047">
                  <c:v>215000</c:v>
                </c:pt>
                <c:pt idx="12048">
                  <c:v>440000</c:v>
                </c:pt>
                <c:pt idx="12049">
                  <c:v>270000</c:v>
                </c:pt>
                <c:pt idx="12050">
                  <c:v>385000</c:v>
                </c:pt>
                <c:pt idx="12051">
                  <c:v>688500</c:v>
                </c:pt>
                <c:pt idx="12052">
                  <c:v>700000</c:v>
                </c:pt>
                <c:pt idx="12053">
                  <c:v>585000</c:v>
                </c:pt>
                <c:pt idx="12054">
                  <c:v>401000</c:v>
                </c:pt>
                <c:pt idx="12055">
                  <c:v>655000</c:v>
                </c:pt>
                <c:pt idx="12056">
                  <c:v>317000</c:v>
                </c:pt>
                <c:pt idx="12057">
                  <c:v>500000</c:v>
                </c:pt>
                <c:pt idx="12058">
                  <c:v>314963</c:v>
                </c:pt>
                <c:pt idx="12059">
                  <c:v>715000</c:v>
                </c:pt>
                <c:pt idx="12060">
                  <c:v>280000</c:v>
                </c:pt>
                <c:pt idx="12061">
                  <c:v>531000</c:v>
                </c:pt>
                <c:pt idx="12062">
                  <c:v>617000</c:v>
                </c:pt>
                <c:pt idx="12063">
                  <c:v>440000</c:v>
                </c:pt>
                <c:pt idx="12064">
                  <c:v>140000</c:v>
                </c:pt>
                <c:pt idx="12065">
                  <c:v>661000</c:v>
                </c:pt>
                <c:pt idx="12066">
                  <c:v>697000</c:v>
                </c:pt>
                <c:pt idx="12067" formatCode="0.00E+00">
                  <c:v>1195000</c:v>
                </c:pt>
                <c:pt idx="12068">
                  <c:v>535000</c:v>
                </c:pt>
                <c:pt idx="12069">
                  <c:v>404500</c:v>
                </c:pt>
                <c:pt idx="12070">
                  <c:v>396500</c:v>
                </c:pt>
                <c:pt idx="12071">
                  <c:v>450000</c:v>
                </c:pt>
                <c:pt idx="12072">
                  <c:v>605000</c:v>
                </c:pt>
                <c:pt idx="12073">
                  <c:v>699000</c:v>
                </c:pt>
                <c:pt idx="12074">
                  <c:v>805000</c:v>
                </c:pt>
                <c:pt idx="12075">
                  <c:v>156000</c:v>
                </c:pt>
                <c:pt idx="12076">
                  <c:v>595000</c:v>
                </c:pt>
                <c:pt idx="12077">
                  <c:v>285000</c:v>
                </c:pt>
                <c:pt idx="12078">
                  <c:v>725000</c:v>
                </c:pt>
                <c:pt idx="12079">
                  <c:v>216300</c:v>
                </c:pt>
                <c:pt idx="12080">
                  <c:v>410000</c:v>
                </c:pt>
                <c:pt idx="12081">
                  <c:v>597000</c:v>
                </c:pt>
                <c:pt idx="12082">
                  <c:v>325000</c:v>
                </c:pt>
                <c:pt idx="12083">
                  <c:v>355000</c:v>
                </c:pt>
                <c:pt idx="12084">
                  <c:v>338000</c:v>
                </c:pt>
                <c:pt idx="12085">
                  <c:v>210000</c:v>
                </c:pt>
                <c:pt idx="12086">
                  <c:v>423000</c:v>
                </c:pt>
                <c:pt idx="12087">
                  <c:v>249500</c:v>
                </c:pt>
                <c:pt idx="12088">
                  <c:v>325000</c:v>
                </c:pt>
                <c:pt idx="12089">
                  <c:v>257000</c:v>
                </c:pt>
                <c:pt idx="12090">
                  <c:v>550000</c:v>
                </c:pt>
                <c:pt idx="12091">
                  <c:v>490000</c:v>
                </c:pt>
                <c:pt idx="12092">
                  <c:v>299000</c:v>
                </c:pt>
                <c:pt idx="12093">
                  <c:v>295000</c:v>
                </c:pt>
                <c:pt idx="12094">
                  <c:v>630000</c:v>
                </c:pt>
                <c:pt idx="12095">
                  <c:v>320000</c:v>
                </c:pt>
                <c:pt idx="12096" formatCode="0.00E+00">
                  <c:v>1110000</c:v>
                </c:pt>
                <c:pt idx="12097">
                  <c:v>398000</c:v>
                </c:pt>
                <c:pt idx="12098">
                  <c:v>218000</c:v>
                </c:pt>
                <c:pt idx="12099">
                  <c:v>590000</c:v>
                </c:pt>
                <c:pt idx="12100" formatCode="0.00E+00">
                  <c:v>1595000</c:v>
                </c:pt>
                <c:pt idx="12101">
                  <c:v>348500</c:v>
                </c:pt>
                <c:pt idx="12102">
                  <c:v>592500</c:v>
                </c:pt>
                <c:pt idx="12103">
                  <c:v>505000</c:v>
                </c:pt>
                <c:pt idx="12104" formatCode="0.00E+00">
                  <c:v>1430000</c:v>
                </c:pt>
                <c:pt idx="12105">
                  <c:v>502000</c:v>
                </c:pt>
                <c:pt idx="12106">
                  <c:v>257500</c:v>
                </c:pt>
                <c:pt idx="12107">
                  <c:v>405000</c:v>
                </c:pt>
                <c:pt idx="12108">
                  <c:v>427000</c:v>
                </c:pt>
                <c:pt idx="12109">
                  <c:v>290000</c:v>
                </c:pt>
                <c:pt idx="12110">
                  <c:v>222000</c:v>
                </c:pt>
                <c:pt idx="12111">
                  <c:v>315000</c:v>
                </c:pt>
                <c:pt idx="12112">
                  <c:v>371000</c:v>
                </c:pt>
                <c:pt idx="12113">
                  <c:v>279900</c:v>
                </c:pt>
                <c:pt idx="12114">
                  <c:v>250000</c:v>
                </c:pt>
                <c:pt idx="12115">
                  <c:v>599000</c:v>
                </c:pt>
                <c:pt idx="12116">
                  <c:v>267300</c:v>
                </c:pt>
                <c:pt idx="12117">
                  <c:v>585000</c:v>
                </c:pt>
                <c:pt idx="12118">
                  <c:v>350000</c:v>
                </c:pt>
                <c:pt idx="12119">
                  <c:v>506000</c:v>
                </c:pt>
                <c:pt idx="12120">
                  <c:v>400000</c:v>
                </c:pt>
                <c:pt idx="12121">
                  <c:v>151100</c:v>
                </c:pt>
                <c:pt idx="12122">
                  <c:v>251000</c:v>
                </c:pt>
                <c:pt idx="12123">
                  <c:v>555000</c:v>
                </c:pt>
                <c:pt idx="12124">
                  <c:v>467500</c:v>
                </c:pt>
                <c:pt idx="12125">
                  <c:v>479000</c:v>
                </c:pt>
                <c:pt idx="12126">
                  <c:v>247000</c:v>
                </c:pt>
                <c:pt idx="12127">
                  <c:v>299500</c:v>
                </c:pt>
                <c:pt idx="12128">
                  <c:v>306888</c:v>
                </c:pt>
                <c:pt idx="12129">
                  <c:v>675000</c:v>
                </c:pt>
                <c:pt idx="12130">
                  <c:v>577000</c:v>
                </c:pt>
                <c:pt idx="12131">
                  <c:v>219950</c:v>
                </c:pt>
                <c:pt idx="12132">
                  <c:v>375000</c:v>
                </c:pt>
                <c:pt idx="12133">
                  <c:v>650000</c:v>
                </c:pt>
                <c:pt idx="12134">
                  <c:v>975000</c:v>
                </c:pt>
                <c:pt idx="12135">
                  <c:v>229000</c:v>
                </c:pt>
                <c:pt idx="12136">
                  <c:v>575000</c:v>
                </c:pt>
                <c:pt idx="12137">
                  <c:v>815000</c:v>
                </c:pt>
                <c:pt idx="12138">
                  <c:v>525000</c:v>
                </c:pt>
                <c:pt idx="12139">
                  <c:v>471000</c:v>
                </c:pt>
                <c:pt idx="12140">
                  <c:v>450000</c:v>
                </c:pt>
                <c:pt idx="12141">
                  <c:v>590000</c:v>
                </c:pt>
                <c:pt idx="12142">
                  <c:v>744000</c:v>
                </c:pt>
                <c:pt idx="12143">
                  <c:v>460000</c:v>
                </c:pt>
                <c:pt idx="12144">
                  <c:v>299000</c:v>
                </c:pt>
                <c:pt idx="12145">
                  <c:v>231000</c:v>
                </c:pt>
                <c:pt idx="12146">
                  <c:v>195000</c:v>
                </c:pt>
                <c:pt idx="12147">
                  <c:v>305000</c:v>
                </c:pt>
                <c:pt idx="12148">
                  <c:v>895000</c:v>
                </c:pt>
                <c:pt idx="12149" formatCode="0.00E+00">
                  <c:v>1110000</c:v>
                </c:pt>
                <c:pt idx="12150">
                  <c:v>339000</c:v>
                </c:pt>
                <c:pt idx="12151">
                  <c:v>885000</c:v>
                </c:pt>
                <c:pt idx="12152">
                  <c:v>375000</c:v>
                </c:pt>
                <c:pt idx="12153">
                  <c:v>367400</c:v>
                </c:pt>
                <c:pt idx="12154">
                  <c:v>700000</c:v>
                </c:pt>
                <c:pt idx="12155">
                  <c:v>667000</c:v>
                </c:pt>
                <c:pt idx="12156">
                  <c:v>200000</c:v>
                </c:pt>
                <c:pt idx="12157">
                  <c:v>552775</c:v>
                </c:pt>
                <c:pt idx="12158">
                  <c:v>452000</c:v>
                </c:pt>
                <c:pt idx="12159">
                  <c:v>418000</c:v>
                </c:pt>
                <c:pt idx="12160">
                  <c:v>601500</c:v>
                </c:pt>
                <c:pt idx="12161">
                  <c:v>600000</c:v>
                </c:pt>
                <c:pt idx="12162">
                  <c:v>340000</c:v>
                </c:pt>
                <c:pt idx="12163">
                  <c:v>310000</c:v>
                </c:pt>
                <c:pt idx="12164">
                  <c:v>290000</c:v>
                </c:pt>
                <c:pt idx="12165">
                  <c:v>438000</c:v>
                </c:pt>
                <c:pt idx="12166">
                  <c:v>718000</c:v>
                </c:pt>
                <c:pt idx="12167">
                  <c:v>200000</c:v>
                </c:pt>
                <c:pt idx="12168">
                  <c:v>479900</c:v>
                </c:pt>
                <c:pt idx="12169">
                  <c:v>400000</c:v>
                </c:pt>
                <c:pt idx="12170">
                  <c:v>219950</c:v>
                </c:pt>
                <c:pt idx="12171">
                  <c:v>300000</c:v>
                </c:pt>
                <c:pt idx="12172">
                  <c:v>437000</c:v>
                </c:pt>
                <c:pt idx="12173">
                  <c:v>350000</c:v>
                </c:pt>
                <c:pt idx="12174">
                  <c:v>626000</c:v>
                </c:pt>
                <c:pt idx="12175">
                  <c:v>490000</c:v>
                </c:pt>
                <c:pt idx="12176">
                  <c:v>289000</c:v>
                </c:pt>
                <c:pt idx="12177">
                  <c:v>595000</c:v>
                </c:pt>
                <c:pt idx="12178">
                  <c:v>676000</c:v>
                </c:pt>
                <c:pt idx="12179">
                  <c:v>389000</c:v>
                </c:pt>
                <c:pt idx="12180">
                  <c:v>240000</c:v>
                </c:pt>
                <c:pt idx="12181">
                  <c:v>382500</c:v>
                </c:pt>
                <c:pt idx="12182">
                  <c:v>511555</c:v>
                </c:pt>
                <c:pt idx="12183">
                  <c:v>710500</c:v>
                </c:pt>
                <c:pt idx="12184">
                  <c:v>429000</c:v>
                </c:pt>
                <c:pt idx="12185">
                  <c:v>170000</c:v>
                </c:pt>
                <c:pt idx="12186" formatCode="0.00E+00">
                  <c:v>2135000</c:v>
                </c:pt>
                <c:pt idx="12187">
                  <c:v>480000</c:v>
                </c:pt>
                <c:pt idx="12188" formatCode="0.00E+00">
                  <c:v>1665000</c:v>
                </c:pt>
                <c:pt idx="12189">
                  <c:v>225000</c:v>
                </c:pt>
                <c:pt idx="12190">
                  <c:v>615000</c:v>
                </c:pt>
                <c:pt idx="12191">
                  <c:v>438950</c:v>
                </c:pt>
                <c:pt idx="12192">
                  <c:v>242000</c:v>
                </c:pt>
                <c:pt idx="12193">
                  <c:v>560000</c:v>
                </c:pt>
                <c:pt idx="12194">
                  <c:v>857500</c:v>
                </c:pt>
                <c:pt idx="12195">
                  <c:v>685000</c:v>
                </c:pt>
                <c:pt idx="12196">
                  <c:v>486000</c:v>
                </c:pt>
                <c:pt idx="12197">
                  <c:v>749000</c:v>
                </c:pt>
                <c:pt idx="12198">
                  <c:v>260000</c:v>
                </c:pt>
                <c:pt idx="12199" formatCode="0.00E+00">
                  <c:v>1015000</c:v>
                </c:pt>
                <c:pt idx="12200">
                  <c:v>565000</c:v>
                </c:pt>
                <c:pt idx="12201">
                  <c:v>355000</c:v>
                </c:pt>
                <c:pt idx="12202">
                  <c:v>775000</c:v>
                </c:pt>
                <c:pt idx="12203">
                  <c:v>335000</c:v>
                </c:pt>
                <c:pt idx="12204" formatCode="0.00E+00">
                  <c:v>1300000</c:v>
                </c:pt>
                <c:pt idx="12205">
                  <c:v>545000</c:v>
                </c:pt>
                <c:pt idx="12206">
                  <c:v>540000</c:v>
                </c:pt>
                <c:pt idx="12207">
                  <c:v>687500</c:v>
                </c:pt>
                <c:pt idx="12208">
                  <c:v>115000</c:v>
                </c:pt>
                <c:pt idx="12209">
                  <c:v>227000</c:v>
                </c:pt>
                <c:pt idx="12210">
                  <c:v>870000</c:v>
                </c:pt>
                <c:pt idx="12211" formatCode="0.00E+00">
                  <c:v>1190000</c:v>
                </c:pt>
                <c:pt idx="12212">
                  <c:v>375000</c:v>
                </c:pt>
                <c:pt idx="12213">
                  <c:v>902000</c:v>
                </c:pt>
                <c:pt idx="12214">
                  <c:v>269500</c:v>
                </c:pt>
                <c:pt idx="12215">
                  <c:v>570000</c:v>
                </c:pt>
                <c:pt idx="12216">
                  <c:v>359950</c:v>
                </c:pt>
                <c:pt idx="12217" formatCode="0.00E+00">
                  <c:v>1450000</c:v>
                </c:pt>
                <c:pt idx="12218">
                  <c:v>615000</c:v>
                </c:pt>
                <c:pt idx="12219">
                  <c:v>250000</c:v>
                </c:pt>
                <c:pt idx="12220">
                  <c:v>530000</c:v>
                </c:pt>
                <c:pt idx="12221">
                  <c:v>474950</c:v>
                </c:pt>
                <c:pt idx="12222">
                  <c:v>490000</c:v>
                </c:pt>
                <c:pt idx="12223">
                  <c:v>210000</c:v>
                </c:pt>
                <c:pt idx="12224">
                  <c:v>265500</c:v>
                </c:pt>
                <c:pt idx="12225" formatCode="0.00E+00">
                  <c:v>1462500</c:v>
                </c:pt>
                <c:pt idx="12226">
                  <c:v>310000</c:v>
                </c:pt>
                <c:pt idx="12227">
                  <c:v>324500</c:v>
                </c:pt>
                <c:pt idx="12228">
                  <c:v>599000</c:v>
                </c:pt>
                <c:pt idx="12229">
                  <c:v>525000</c:v>
                </c:pt>
                <c:pt idx="12230">
                  <c:v>400000</c:v>
                </c:pt>
                <c:pt idx="12231">
                  <c:v>887500</c:v>
                </c:pt>
                <c:pt idx="12232">
                  <c:v>344000</c:v>
                </c:pt>
                <c:pt idx="12233">
                  <c:v>525000</c:v>
                </c:pt>
                <c:pt idx="12234">
                  <c:v>385000</c:v>
                </c:pt>
                <c:pt idx="12235">
                  <c:v>820000</c:v>
                </c:pt>
                <c:pt idx="12236" formatCode="0.00E+00">
                  <c:v>1305000</c:v>
                </c:pt>
                <c:pt idx="12237">
                  <c:v>549000</c:v>
                </c:pt>
                <c:pt idx="12238">
                  <c:v>180000</c:v>
                </c:pt>
                <c:pt idx="12239">
                  <c:v>589000</c:v>
                </c:pt>
                <c:pt idx="12240">
                  <c:v>350000</c:v>
                </c:pt>
                <c:pt idx="12241">
                  <c:v>197400</c:v>
                </c:pt>
                <c:pt idx="12242">
                  <c:v>267000</c:v>
                </c:pt>
                <c:pt idx="12243">
                  <c:v>480000</c:v>
                </c:pt>
                <c:pt idx="12244">
                  <c:v>650000</c:v>
                </c:pt>
                <c:pt idx="12245">
                  <c:v>600000</c:v>
                </c:pt>
                <c:pt idx="12246">
                  <c:v>490000</c:v>
                </c:pt>
                <c:pt idx="12247">
                  <c:v>225000</c:v>
                </c:pt>
                <c:pt idx="12248">
                  <c:v>640000</c:v>
                </c:pt>
                <c:pt idx="12249">
                  <c:v>710000</c:v>
                </c:pt>
                <c:pt idx="12250">
                  <c:v>325000</c:v>
                </c:pt>
                <c:pt idx="12251">
                  <c:v>595000</c:v>
                </c:pt>
                <c:pt idx="12252">
                  <c:v>128750</c:v>
                </c:pt>
                <c:pt idx="12253">
                  <c:v>465000</c:v>
                </c:pt>
                <c:pt idx="12254">
                  <c:v>710000</c:v>
                </c:pt>
                <c:pt idx="12255">
                  <c:v>605000</c:v>
                </c:pt>
                <c:pt idx="12256">
                  <c:v>994000</c:v>
                </c:pt>
                <c:pt idx="12257">
                  <c:v>489950</c:v>
                </c:pt>
                <c:pt idx="12258">
                  <c:v>365000</c:v>
                </c:pt>
                <c:pt idx="12259">
                  <c:v>359950</c:v>
                </c:pt>
                <c:pt idx="12260">
                  <c:v>495000</c:v>
                </c:pt>
                <c:pt idx="12261">
                  <c:v>255000</c:v>
                </c:pt>
                <c:pt idx="12262">
                  <c:v>330000</c:v>
                </c:pt>
                <c:pt idx="12263">
                  <c:v>450000</c:v>
                </c:pt>
                <c:pt idx="12264">
                  <c:v>655000</c:v>
                </c:pt>
                <c:pt idx="12265">
                  <c:v>485000</c:v>
                </c:pt>
                <c:pt idx="12266">
                  <c:v>375000</c:v>
                </c:pt>
                <c:pt idx="12267">
                  <c:v>570000</c:v>
                </c:pt>
                <c:pt idx="12268">
                  <c:v>350000</c:v>
                </c:pt>
                <c:pt idx="12269">
                  <c:v>550000</c:v>
                </c:pt>
                <c:pt idx="12270">
                  <c:v>513000</c:v>
                </c:pt>
                <c:pt idx="12271">
                  <c:v>450000</c:v>
                </c:pt>
                <c:pt idx="12272">
                  <c:v>432500</c:v>
                </c:pt>
                <c:pt idx="12273">
                  <c:v>432000</c:v>
                </c:pt>
                <c:pt idx="12274">
                  <c:v>480000</c:v>
                </c:pt>
                <c:pt idx="12275">
                  <c:v>402200</c:v>
                </c:pt>
                <c:pt idx="12276">
                  <c:v>650000</c:v>
                </c:pt>
                <c:pt idx="12277" formatCode="0.00E+00">
                  <c:v>1199500</c:v>
                </c:pt>
                <c:pt idx="12278">
                  <c:v>312000</c:v>
                </c:pt>
                <c:pt idx="12279">
                  <c:v>610000</c:v>
                </c:pt>
                <c:pt idx="12280">
                  <c:v>823000</c:v>
                </c:pt>
                <c:pt idx="12281">
                  <c:v>471000</c:v>
                </c:pt>
                <c:pt idx="12282">
                  <c:v>481015</c:v>
                </c:pt>
                <c:pt idx="12283" formatCode="0.00E+00">
                  <c:v>1959000</c:v>
                </c:pt>
                <c:pt idx="12284">
                  <c:v>624000</c:v>
                </c:pt>
                <c:pt idx="12285">
                  <c:v>480000</c:v>
                </c:pt>
                <c:pt idx="12286">
                  <c:v>815000</c:v>
                </c:pt>
                <c:pt idx="12287" formatCode="0.00E+00">
                  <c:v>1650000</c:v>
                </c:pt>
                <c:pt idx="12288">
                  <c:v>180000</c:v>
                </c:pt>
                <c:pt idx="12289">
                  <c:v>156601</c:v>
                </c:pt>
                <c:pt idx="12290">
                  <c:v>374950</c:v>
                </c:pt>
                <c:pt idx="12291">
                  <c:v>368000</c:v>
                </c:pt>
                <c:pt idx="12292">
                  <c:v>550000</c:v>
                </c:pt>
                <c:pt idx="12293">
                  <c:v>198000</c:v>
                </c:pt>
                <c:pt idx="12294">
                  <c:v>345000</c:v>
                </c:pt>
                <c:pt idx="12295" formatCode="0.00E+00">
                  <c:v>1712750</c:v>
                </c:pt>
                <c:pt idx="12296">
                  <c:v>185900</c:v>
                </c:pt>
                <c:pt idx="12297">
                  <c:v>950000</c:v>
                </c:pt>
                <c:pt idx="12298">
                  <c:v>995000</c:v>
                </c:pt>
                <c:pt idx="12299">
                  <c:v>345000</c:v>
                </c:pt>
                <c:pt idx="12300">
                  <c:v>741000</c:v>
                </c:pt>
                <c:pt idx="12301">
                  <c:v>737000</c:v>
                </c:pt>
                <c:pt idx="12302">
                  <c:v>668750</c:v>
                </c:pt>
                <c:pt idx="12303">
                  <c:v>575000</c:v>
                </c:pt>
                <c:pt idx="12304">
                  <c:v>280000</c:v>
                </c:pt>
                <c:pt idx="12305">
                  <c:v>583000</c:v>
                </c:pt>
                <c:pt idx="12306">
                  <c:v>196000</c:v>
                </c:pt>
                <c:pt idx="12307">
                  <c:v>349950</c:v>
                </c:pt>
                <c:pt idx="12308">
                  <c:v>429000</c:v>
                </c:pt>
                <c:pt idx="12309">
                  <c:v>270000</c:v>
                </c:pt>
                <c:pt idx="12310">
                  <c:v>385000</c:v>
                </c:pt>
                <c:pt idx="12311">
                  <c:v>535000</c:v>
                </c:pt>
                <c:pt idx="12312">
                  <c:v>352500</c:v>
                </c:pt>
                <c:pt idx="12313">
                  <c:v>624000</c:v>
                </c:pt>
                <c:pt idx="12314">
                  <c:v>215000</c:v>
                </c:pt>
                <c:pt idx="12315">
                  <c:v>870000</c:v>
                </c:pt>
                <c:pt idx="12316">
                  <c:v>440000</c:v>
                </c:pt>
                <c:pt idx="12317">
                  <c:v>518000</c:v>
                </c:pt>
                <c:pt idx="12318">
                  <c:v>259500</c:v>
                </c:pt>
                <c:pt idx="12319">
                  <c:v>795127</c:v>
                </c:pt>
                <c:pt idx="12320">
                  <c:v>290000</c:v>
                </c:pt>
                <c:pt idx="12321">
                  <c:v>385000</c:v>
                </c:pt>
                <c:pt idx="12322">
                  <c:v>259950</c:v>
                </c:pt>
                <c:pt idx="12323">
                  <c:v>330000</c:v>
                </c:pt>
                <c:pt idx="12324">
                  <c:v>280000</c:v>
                </c:pt>
                <c:pt idx="12325">
                  <c:v>595000</c:v>
                </c:pt>
                <c:pt idx="12326">
                  <c:v>925900</c:v>
                </c:pt>
                <c:pt idx="12327">
                  <c:v>499000</c:v>
                </c:pt>
                <c:pt idx="12328">
                  <c:v>325000</c:v>
                </c:pt>
                <c:pt idx="12329">
                  <c:v>895000</c:v>
                </c:pt>
                <c:pt idx="12330">
                  <c:v>162248</c:v>
                </c:pt>
                <c:pt idx="12331" formatCode="0.00E+00">
                  <c:v>1072500</c:v>
                </c:pt>
                <c:pt idx="12332">
                  <c:v>430000</c:v>
                </c:pt>
                <c:pt idx="12333">
                  <c:v>615500</c:v>
                </c:pt>
                <c:pt idx="12334">
                  <c:v>260000</c:v>
                </c:pt>
                <c:pt idx="12335">
                  <c:v>295000</c:v>
                </c:pt>
                <c:pt idx="12336" formatCode="0.00E+00">
                  <c:v>1186040</c:v>
                </c:pt>
                <c:pt idx="12337">
                  <c:v>749950</c:v>
                </c:pt>
                <c:pt idx="12338">
                  <c:v>175000</c:v>
                </c:pt>
                <c:pt idx="12339">
                  <c:v>415000</c:v>
                </c:pt>
                <c:pt idx="12340">
                  <c:v>190000</c:v>
                </c:pt>
                <c:pt idx="12341">
                  <c:v>625000</c:v>
                </c:pt>
                <c:pt idx="12342">
                  <c:v>420000</c:v>
                </c:pt>
                <c:pt idx="12343">
                  <c:v>339900</c:v>
                </c:pt>
                <c:pt idx="12344">
                  <c:v>160000</c:v>
                </c:pt>
                <c:pt idx="12345">
                  <c:v>353000</c:v>
                </c:pt>
                <c:pt idx="12346">
                  <c:v>390000</c:v>
                </c:pt>
                <c:pt idx="12347">
                  <c:v>675000</c:v>
                </c:pt>
                <c:pt idx="12348">
                  <c:v>400000</c:v>
                </c:pt>
                <c:pt idx="12349" formatCode="0.00E+00">
                  <c:v>1340000</c:v>
                </c:pt>
                <c:pt idx="12350" formatCode="0.00E+00">
                  <c:v>1650000</c:v>
                </c:pt>
                <c:pt idx="12351" formatCode="0.00E+00">
                  <c:v>1000000</c:v>
                </c:pt>
                <c:pt idx="12352">
                  <c:v>850000</c:v>
                </c:pt>
                <c:pt idx="12353">
                  <c:v>275000</c:v>
                </c:pt>
                <c:pt idx="12354">
                  <c:v>450000</c:v>
                </c:pt>
                <c:pt idx="12355">
                  <c:v>305000</c:v>
                </c:pt>
                <c:pt idx="12356">
                  <c:v>643002</c:v>
                </c:pt>
                <c:pt idx="12357">
                  <c:v>468000</c:v>
                </c:pt>
                <c:pt idx="12358">
                  <c:v>324950</c:v>
                </c:pt>
                <c:pt idx="12359">
                  <c:v>290000</c:v>
                </c:pt>
                <c:pt idx="12360">
                  <c:v>488500</c:v>
                </c:pt>
                <c:pt idx="12361">
                  <c:v>367950</c:v>
                </c:pt>
                <c:pt idx="12362">
                  <c:v>285000</c:v>
                </c:pt>
                <c:pt idx="12363">
                  <c:v>417000</c:v>
                </c:pt>
                <c:pt idx="12364" formatCode="0.00E+00">
                  <c:v>1115000</c:v>
                </c:pt>
                <c:pt idx="12365" formatCode="0.00E+00">
                  <c:v>1550000</c:v>
                </c:pt>
                <c:pt idx="12366">
                  <c:v>604000</c:v>
                </c:pt>
                <c:pt idx="12367">
                  <c:v>380000</c:v>
                </c:pt>
                <c:pt idx="12368">
                  <c:v>336500</c:v>
                </c:pt>
                <c:pt idx="12369">
                  <c:v>685000</c:v>
                </c:pt>
                <c:pt idx="12370" formatCode="0.00E+00">
                  <c:v>4208000</c:v>
                </c:pt>
                <c:pt idx="12371">
                  <c:v>670000</c:v>
                </c:pt>
                <c:pt idx="12372">
                  <c:v>524000</c:v>
                </c:pt>
                <c:pt idx="12373">
                  <c:v>172000</c:v>
                </c:pt>
                <c:pt idx="12374">
                  <c:v>680000</c:v>
                </c:pt>
                <c:pt idx="12375">
                  <c:v>549900</c:v>
                </c:pt>
                <c:pt idx="12376">
                  <c:v>357000</c:v>
                </c:pt>
                <c:pt idx="12377">
                  <c:v>107000</c:v>
                </c:pt>
                <c:pt idx="12378">
                  <c:v>232900</c:v>
                </c:pt>
                <c:pt idx="12379">
                  <c:v>800000</c:v>
                </c:pt>
                <c:pt idx="12380">
                  <c:v>248500</c:v>
                </c:pt>
                <c:pt idx="12381">
                  <c:v>670000</c:v>
                </c:pt>
                <c:pt idx="12382">
                  <c:v>207000</c:v>
                </c:pt>
                <c:pt idx="12383">
                  <c:v>164000</c:v>
                </c:pt>
                <c:pt idx="12384">
                  <c:v>570500</c:v>
                </c:pt>
                <c:pt idx="12385">
                  <c:v>599990</c:v>
                </c:pt>
                <c:pt idx="12386">
                  <c:v>395000</c:v>
                </c:pt>
                <c:pt idx="12387">
                  <c:v>979500</c:v>
                </c:pt>
                <c:pt idx="12388">
                  <c:v>207000</c:v>
                </c:pt>
                <c:pt idx="12389">
                  <c:v>237000</c:v>
                </c:pt>
                <c:pt idx="12390">
                  <c:v>650100</c:v>
                </c:pt>
                <c:pt idx="12391">
                  <c:v>385000</c:v>
                </c:pt>
                <c:pt idx="12392">
                  <c:v>335000</c:v>
                </c:pt>
                <c:pt idx="12393">
                  <c:v>347000</c:v>
                </c:pt>
                <c:pt idx="12394">
                  <c:v>204000</c:v>
                </c:pt>
                <c:pt idx="12395">
                  <c:v>615000</c:v>
                </c:pt>
                <c:pt idx="12396">
                  <c:v>943500</c:v>
                </c:pt>
                <c:pt idx="12397">
                  <c:v>560000</c:v>
                </c:pt>
                <c:pt idx="12398">
                  <c:v>547500</c:v>
                </c:pt>
                <c:pt idx="12399">
                  <c:v>359500</c:v>
                </c:pt>
                <c:pt idx="12400">
                  <c:v>660000</c:v>
                </c:pt>
                <c:pt idx="12401">
                  <c:v>258000</c:v>
                </c:pt>
                <c:pt idx="12402">
                  <c:v>355000</c:v>
                </c:pt>
                <c:pt idx="12403">
                  <c:v>253500</c:v>
                </c:pt>
                <c:pt idx="12404">
                  <c:v>422500</c:v>
                </c:pt>
                <c:pt idx="12405">
                  <c:v>239000</c:v>
                </c:pt>
                <c:pt idx="12406">
                  <c:v>628000</c:v>
                </c:pt>
                <c:pt idx="12407">
                  <c:v>352000</c:v>
                </c:pt>
                <c:pt idx="12408">
                  <c:v>311600</c:v>
                </c:pt>
                <c:pt idx="12409">
                  <c:v>235000</c:v>
                </c:pt>
                <c:pt idx="12410">
                  <c:v>870000</c:v>
                </c:pt>
                <c:pt idx="12411">
                  <c:v>190848</c:v>
                </c:pt>
                <c:pt idx="12412">
                  <c:v>570000</c:v>
                </c:pt>
                <c:pt idx="12413">
                  <c:v>661254</c:v>
                </c:pt>
                <c:pt idx="12414">
                  <c:v>575000</c:v>
                </c:pt>
                <c:pt idx="12415">
                  <c:v>230000</c:v>
                </c:pt>
                <c:pt idx="12416">
                  <c:v>680000</c:v>
                </c:pt>
                <c:pt idx="12417">
                  <c:v>148000</c:v>
                </c:pt>
                <c:pt idx="12418">
                  <c:v>244900</c:v>
                </c:pt>
                <c:pt idx="12419">
                  <c:v>214950</c:v>
                </c:pt>
                <c:pt idx="12420">
                  <c:v>580000</c:v>
                </c:pt>
                <c:pt idx="12421">
                  <c:v>263000</c:v>
                </c:pt>
                <c:pt idx="12422">
                  <c:v>317000</c:v>
                </c:pt>
                <c:pt idx="12423">
                  <c:v>302000</c:v>
                </c:pt>
                <c:pt idx="12424">
                  <c:v>899000</c:v>
                </c:pt>
                <c:pt idx="12425" formatCode="0.00E+00">
                  <c:v>1289000</c:v>
                </c:pt>
                <c:pt idx="12426">
                  <c:v>710000</c:v>
                </c:pt>
                <c:pt idx="12427">
                  <c:v>230000</c:v>
                </c:pt>
                <c:pt idx="12428">
                  <c:v>430000</c:v>
                </c:pt>
                <c:pt idx="12429" formatCode="0.00E+00">
                  <c:v>1169000</c:v>
                </c:pt>
                <c:pt idx="12430">
                  <c:v>397000</c:v>
                </c:pt>
                <c:pt idx="12431">
                  <c:v>595000</c:v>
                </c:pt>
                <c:pt idx="12432">
                  <c:v>485000</c:v>
                </c:pt>
                <c:pt idx="12433">
                  <c:v>755000</c:v>
                </c:pt>
                <c:pt idx="12434">
                  <c:v>185000</c:v>
                </c:pt>
                <c:pt idx="12435">
                  <c:v>340000</c:v>
                </c:pt>
                <c:pt idx="12436">
                  <c:v>236000</c:v>
                </c:pt>
                <c:pt idx="12437">
                  <c:v>550000</c:v>
                </c:pt>
                <c:pt idx="12438">
                  <c:v>680000</c:v>
                </c:pt>
                <c:pt idx="12439">
                  <c:v>630000</c:v>
                </c:pt>
                <c:pt idx="12440">
                  <c:v>560000</c:v>
                </c:pt>
                <c:pt idx="12441">
                  <c:v>385000</c:v>
                </c:pt>
                <c:pt idx="12442">
                  <c:v>280000</c:v>
                </c:pt>
                <c:pt idx="12443">
                  <c:v>225000</c:v>
                </c:pt>
                <c:pt idx="12444">
                  <c:v>610000</c:v>
                </c:pt>
                <c:pt idx="12445">
                  <c:v>592500</c:v>
                </c:pt>
                <c:pt idx="12446">
                  <c:v>750000</c:v>
                </c:pt>
                <c:pt idx="12447">
                  <c:v>164000</c:v>
                </c:pt>
                <c:pt idx="12448">
                  <c:v>320000</c:v>
                </c:pt>
                <c:pt idx="12449">
                  <c:v>544000</c:v>
                </c:pt>
                <c:pt idx="12450">
                  <c:v>344950</c:v>
                </c:pt>
                <c:pt idx="12451">
                  <c:v>539500</c:v>
                </c:pt>
                <c:pt idx="12452">
                  <c:v>420000</c:v>
                </c:pt>
                <c:pt idx="12453">
                  <c:v>305000</c:v>
                </c:pt>
                <c:pt idx="12454">
                  <c:v>229000</c:v>
                </c:pt>
                <c:pt idx="12455" formatCode="0.00E+00">
                  <c:v>1068000</c:v>
                </c:pt>
                <c:pt idx="12456">
                  <c:v>397500</c:v>
                </c:pt>
                <c:pt idx="12457">
                  <c:v>540000</c:v>
                </c:pt>
                <c:pt idx="12458">
                  <c:v>650000</c:v>
                </c:pt>
                <c:pt idx="12459" formatCode="0.00E+00">
                  <c:v>1900000</c:v>
                </c:pt>
                <c:pt idx="12460">
                  <c:v>649000</c:v>
                </c:pt>
                <c:pt idx="12461">
                  <c:v>287500</c:v>
                </c:pt>
                <c:pt idx="12462">
                  <c:v>815000</c:v>
                </c:pt>
                <c:pt idx="12463">
                  <c:v>795000</c:v>
                </c:pt>
                <c:pt idx="12464">
                  <c:v>502775</c:v>
                </c:pt>
                <c:pt idx="12465">
                  <c:v>222900</c:v>
                </c:pt>
                <c:pt idx="12466">
                  <c:v>399950</c:v>
                </c:pt>
                <c:pt idx="12467">
                  <c:v>728000</c:v>
                </c:pt>
                <c:pt idx="12468">
                  <c:v>850000</c:v>
                </c:pt>
                <c:pt idx="12469">
                  <c:v>525000</c:v>
                </c:pt>
                <c:pt idx="12470">
                  <c:v>257000</c:v>
                </c:pt>
                <c:pt idx="12471">
                  <c:v>433500</c:v>
                </c:pt>
                <c:pt idx="12472">
                  <c:v>314950</c:v>
                </c:pt>
                <c:pt idx="12473">
                  <c:v>500000</c:v>
                </c:pt>
                <c:pt idx="12474">
                  <c:v>300000</c:v>
                </c:pt>
                <c:pt idx="12475">
                  <c:v>645000</c:v>
                </c:pt>
                <c:pt idx="12476">
                  <c:v>222500</c:v>
                </c:pt>
                <c:pt idx="12477">
                  <c:v>275000</c:v>
                </c:pt>
                <c:pt idx="12478">
                  <c:v>498000</c:v>
                </c:pt>
                <c:pt idx="12479">
                  <c:v>800000</c:v>
                </c:pt>
                <c:pt idx="12480">
                  <c:v>297000</c:v>
                </c:pt>
                <c:pt idx="12481">
                  <c:v>625000</c:v>
                </c:pt>
                <c:pt idx="12482">
                  <c:v>770000</c:v>
                </c:pt>
                <c:pt idx="12483">
                  <c:v>517000</c:v>
                </c:pt>
                <c:pt idx="12484">
                  <c:v>238000</c:v>
                </c:pt>
                <c:pt idx="12485">
                  <c:v>234550</c:v>
                </c:pt>
                <c:pt idx="12486">
                  <c:v>230500</c:v>
                </c:pt>
                <c:pt idx="12487">
                  <c:v>585000</c:v>
                </c:pt>
                <c:pt idx="12488">
                  <c:v>733000</c:v>
                </c:pt>
                <c:pt idx="12489">
                  <c:v>357950</c:v>
                </c:pt>
                <c:pt idx="12490">
                  <c:v>530000</c:v>
                </c:pt>
                <c:pt idx="12491">
                  <c:v>377500</c:v>
                </c:pt>
                <c:pt idx="12492">
                  <c:v>475000</c:v>
                </c:pt>
                <c:pt idx="12493">
                  <c:v>399000</c:v>
                </c:pt>
                <c:pt idx="12494">
                  <c:v>660000</c:v>
                </c:pt>
                <c:pt idx="12495">
                  <c:v>400000</c:v>
                </c:pt>
                <c:pt idx="12496">
                  <c:v>440000</c:v>
                </c:pt>
                <c:pt idx="12497">
                  <c:v>366400</c:v>
                </c:pt>
                <c:pt idx="12498">
                  <c:v>627250</c:v>
                </c:pt>
                <c:pt idx="12499">
                  <c:v>375950</c:v>
                </c:pt>
                <c:pt idx="12500">
                  <c:v>162000</c:v>
                </c:pt>
                <c:pt idx="12501">
                  <c:v>780000</c:v>
                </c:pt>
                <c:pt idx="12502">
                  <c:v>705000</c:v>
                </c:pt>
                <c:pt idx="12503">
                  <c:v>450000</c:v>
                </c:pt>
                <c:pt idx="12504">
                  <c:v>311000</c:v>
                </c:pt>
                <c:pt idx="12505">
                  <c:v>485000</c:v>
                </c:pt>
                <c:pt idx="12506">
                  <c:v>485000</c:v>
                </c:pt>
                <c:pt idx="12507">
                  <c:v>725000</c:v>
                </c:pt>
                <c:pt idx="12508">
                  <c:v>185000</c:v>
                </c:pt>
                <c:pt idx="12509" formatCode="0.00E+00">
                  <c:v>1890000</c:v>
                </c:pt>
                <c:pt idx="12510">
                  <c:v>260000</c:v>
                </c:pt>
                <c:pt idx="12511">
                  <c:v>356000</c:v>
                </c:pt>
                <c:pt idx="12512">
                  <c:v>225205</c:v>
                </c:pt>
                <c:pt idx="12513">
                  <c:v>445000</c:v>
                </c:pt>
                <c:pt idx="12514">
                  <c:v>356000</c:v>
                </c:pt>
                <c:pt idx="12515">
                  <c:v>760250</c:v>
                </c:pt>
                <c:pt idx="12516">
                  <c:v>572000</c:v>
                </c:pt>
                <c:pt idx="12517">
                  <c:v>970000</c:v>
                </c:pt>
                <c:pt idx="12518">
                  <c:v>348450</c:v>
                </c:pt>
                <c:pt idx="12519">
                  <c:v>535500</c:v>
                </c:pt>
                <c:pt idx="12520">
                  <c:v>710000</c:v>
                </c:pt>
                <c:pt idx="12521">
                  <c:v>745000</c:v>
                </c:pt>
                <c:pt idx="12522">
                  <c:v>355000</c:v>
                </c:pt>
                <c:pt idx="12523">
                  <c:v>333000</c:v>
                </c:pt>
                <c:pt idx="12524">
                  <c:v>282000</c:v>
                </c:pt>
                <c:pt idx="12525">
                  <c:v>840500</c:v>
                </c:pt>
                <c:pt idx="12526">
                  <c:v>432000</c:v>
                </c:pt>
                <c:pt idx="12527">
                  <c:v>625000</c:v>
                </c:pt>
                <c:pt idx="12528">
                  <c:v>209977</c:v>
                </c:pt>
                <c:pt idx="12529">
                  <c:v>174000</c:v>
                </c:pt>
                <c:pt idx="12530">
                  <c:v>740000</c:v>
                </c:pt>
                <c:pt idx="12531">
                  <c:v>518000</c:v>
                </c:pt>
                <c:pt idx="12532">
                  <c:v>539000</c:v>
                </c:pt>
                <c:pt idx="12533">
                  <c:v>575000</c:v>
                </c:pt>
                <c:pt idx="12534">
                  <c:v>530000</c:v>
                </c:pt>
                <c:pt idx="12535">
                  <c:v>242025</c:v>
                </c:pt>
                <c:pt idx="12536" formatCode="0.00E+00">
                  <c:v>1030000</c:v>
                </c:pt>
                <c:pt idx="12537">
                  <c:v>230000</c:v>
                </c:pt>
                <c:pt idx="12538">
                  <c:v>350000</c:v>
                </c:pt>
                <c:pt idx="12539">
                  <c:v>595000</c:v>
                </c:pt>
                <c:pt idx="12540">
                  <c:v>440000</c:v>
                </c:pt>
                <c:pt idx="12541">
                  <c:v>550000</c:v>
                </c:pt>
                <c:pt idx="12542">
                  <c:v>940000</c:v>
                </c:pt>
                <c:pt idx="12543">
                  <c:v>375000</c:v>
                </c:pt>
                <c:pt idx="12544">
                  <c:v>567500</c:v>
                </c:pt>
                <c:pt idx="12545">
                  <c:v>735000</c:v>
                </c:pt>
                <c:pt idx="12546">
                  <c:v>114000</c:v>
                </c:pt>
                <c:pt idx="12547">
                  <c:v>608000</c:v>
                </c:pt>
                <c:pt idx="12548">
                  <c:v>442500</c:v>
                </c:pt>
                <c:pt idx="12549">
                  <c:v>381800</c:v>
                </c:pt>
                <c:pt idx="12550">
                  <c:v>330000</c:v>
                </c:pt>
                <c:pt idx="12551">
                  <c:v>90000</c:v>
                </c:pt>
                <c:pt idx="12552">
                  <c:v>312000</c:v>
                </c:pt>
                <c:pt idx="12553">
                  <c:v>339000</c:v>
                </c:pt>
                <c:pt idx="12554">
                  <c:v>313000</c:v>
                </c:pt>
                <c:pt idx="12555">
                  <c:v>618080</c:v>
                </c:pt>
                <c:pt idx="12556">
                  <c:v>325000</c:v>
                </c:pt>
                <c:pt idx="12557">
                  <c:v>242000</c:v>
                </c:pt>
                <c:pt idx="12558">
                  <c:v>364000</c:v>
                </c:pt>
                <c:pt idx="12559">
                  <c:v>545000</c:v>
                </c:pt>
                <c:pt idx="12560">
                  <c:v>445000</c:v>
                </c:pt>
                <c:pt idx="12561" formatCode="0.00E+00">
                  <c:v>1085500</c:v>
                </c:pt>
                <c:pt idx="12562">
                  <c:v>660000</c:v>
                </c:pt>
                <c:pt idx="12563">
                  <c:v>845000</c:v>
                </c:pt>
                <c:pt idx="12564">
                  <c:v>417000</c:v>
                </c:pt>
                <c:pt idx="12565">
                  <c:v>213800</c:v>
                </c:pt>
                <c:pt idx="12566">
                  <c:v>400000</c:v>
                </c:pt>
                <c:pt idx="12567">
                  <c:v>759950</c:v>
                </c:pt>
                <c:pt idx="12568">
                  <c:v>990000</c:v>
                </c:pt>
                <c:pt idx="12569">
                  <c:v>710000</c:v>
                </c:pt>
                <c:pt idx="12570">
                  <c:v>315000</c:v>
                </c:pt>
                <c:pt idx="12571">
                  <c:v>515000</c:v>
                </c:pt>
                <c:pt idx="12572">
                  <c:v>638000</c:v>
                </c:pt>
                <c:pt idx="12573">
                  <c:v>370000</c:v>
                </c:pt>
                <c:pt idx="12574">
                  <c:v>184000</c:v>
                </c:pt>
                <c:pt idx="12575">
                  <c:v>583800</c:v>
                </c:pt>
                <c:pt idx="12576">
                  <c:v>309500</c:v>
                </c:pt>
                <c:pt idx="12577" formatCode="0.00E+00">
                  <c:v>1960000</c:v>
                </c:pt>
                <c:pt idx="12578">
                  <c:v>299000</c:v>
                </c:pt>
                <c:pt idx="12579">
                  <c:v>215000</c:v>
                </c:pt>
                <c:pt idx="12580">
                  <c:v>410000</c:v>
                </c:pt>
                <c:pt idx="12581">
                  <c:v>478000</c:v>
                </c:pt>
                <c:pt idx="12582">
                  <c:v>431000</c:v>
                </c:pt>
                <c:pt idx="12583">
                  <c:v>635000</c:v>
                </c:pt>
                <c:pt idx="12584">
                  <c:v>648000</c:v>
                </c:pt>
                <c:pt idx="12585">
                  <c:v>640000</c:v>
                </c:pt>
                <c:pt idx="12586">
                  <c:v>932808</c:v>
                </c:pt>
                <c:pt idx="12587">
                  <c:v>835000</c:v>
                </c:pt>
                <c:pt idx="12588">
                  <c:v>469775</c:v>
                </c:pt>
                <c:pt idx="12589">
                  <c:v>587000</c:v>
                </c:pt>
                <c:pt idx="12590">
                  <c:v>677915</c:v>
                </c:pt>
                <c:pt idx="12591" formatCode="0.00E+00">
                  <c:v>1075000</c:v>
                </c:pt>
                <c:pt idx="12592">
                  <c:v>671000</c:v>
                </c:pt>
                <c:pt idx="12593">
                  <c:v>695000</c:v>
                </c:pt>
                <c:pt idx="12594">
                  <c:v>205000</c:v>
                </c:pt>
                <c:pt idx="12595">
                  <c:v>350000</c:v>
                </c:pt>
                <c:pt idx="12596">
                  <c:v>360000</c:v>
                </c:pt>
                <c:pt idx="12597">
                  <c:v>313999</c:v>
                </c:pt>
                <c:pt idx="12598">
                  <c:v>300000</c:v>
                </c:pt>
                <c:pt idx="12599">
                  <c:v>452000</c:v>
                </c:pt>
                <c:pt idx="12600">
                  <c:v>495500</c:v>
                </c:pt>
                <c:pt idx="12601">
                  <c:v>288000</c:v>
                </c:pt>
                <c:pt idx="12602">
                  <c:v>227490</c:v>
                </c:pt>
                <c:pt idx="12603">
                  <c:v>470950</c:v>
                </c:pt>
                <c:pt idx="12604">
                  <c:v>735000</c:v>
                </c:pt>
                <c:pt idx="12605">
                  <c:v>730000</c:v>
                </c:pt>
                <c:pt idx="12606">
                  <c:v>412000</c:v>
                </c:pt>
                <c:pt idx="12607">
                  <c:v>589500</c:v>
                </c:pt>
                <c:pt idx="12608">
                  <c:v>291000</c:v>
                </c:pt>
                <c:pt idx="12609" formatCode="0.00E+00">
                  <c:v>1300000</c:v>
                </c:pt>
                <c:pt idx="12610">
                  <c:v>190000</c:v>
                </c:pt>
                <c:pt idx="12611">
                  <c:v>456200</c:v>
                </c:pt>
                <c:pt idx="12612">
                  <c:v>225000</c:v>
                </c:pt>
                <c:pt idx="12613" formatCode="0.00E+00">
                  <c:v>2000000</c:v>
                </c:pt>
                <c:pt idx="12614">
                  <c:v>740000</c:v>
                </c:pt>
                <c:pt idx="12615">
                  <c:v>467000</c:v>
                </c:pt>
                <c:pt idx="12616">
                  <c:v>385000</c:v>
                </c:pt>
                <c:pt idx="12617">
                  <c:v>670000</c:v>
                </c:pt>
                <c:pt idx="12618">
                  <c:v>500000</c:v>
                </c:pt>
                <c:pt idx="12619">
                  <c:v>352450</c:v>
                </c:pt>
                <c:pt idx="12620">
                  <c:v>669888</c:v>
                </c:pt>
                <c:pt idx="12621">
                  <c:v>405000</c:v>
                </c:pt>
                <c:pt idx="12622">
                  <c:v>518000</c:v>
                </c:pt>
                <c:pt idx="12623">
                  <c:v>280000</c:v>
                </c:pt>
                <c:pt idx="12624">
                  <c:v>435000</c:v>
                </c:pt>
                <c:pt idx="12625">
                  <c:v>314950</c:v>
                </c:pt>
                <c:pt idx="12626">
                  <c:v>209900</c:v>
                </c:pt>
                <c:pt idx="12627">
                  <c:v>630000</c:v>
                </c:pt>
                <c:pt idx="12628">
                  <c:v>442000</c:v>
                </c:pt>
                <c:pt idx="12629">
                  <c:v>340000</c:v>
                </c:pt>
                <c:pt idx="12630">
                  <c:v>230000</c:v>
                </c:pt>
                <c:pt idx="12631">
                  <c:v>495200</c:v>
                </c:pt>
                <c:pt idx="12632">
                  <c:v>900000</c:v>
                </c:pt>
                <c:pt idx="12633">
                  <c:v>265000</c:v>
                </c:pt>
                <c:pt idx="12634">
                  <c:v>489500</c:v>
                </c:pt>
                <c:pt idx="12635">
                  <c:v>335000</c:v>
                </c:pt>
                <c:pt idx="12636">
                  <c:v>585000</c:v>
                </c:pt>
                <c:pt idx="12637">
                  <c:v>800000</c:v>
                </c:pt>
                <c:pt idx="12638">
                  <c:v>379500</c:v>
                </c:pt>
                <c:pt idx="12639">
                  <c:v>475000</c:v>
                </c:pt>
                <c:pt idx="12640">
                  <c:v>520000</c:v>
                </c:pt>
                <c:pt idx="12641">
                  <c:v>515000</c:v>
                </c:pt>
                <c:pt idx="12642">
                  <c:v>577500</c:v>
                </c:pt>
                <c:pt idx="12643">
                  <c:v>269900</c:v>
                </c:pt>
                <c:pt idx="12644">
                  <c:v>329000</c:v>
                </c:pt>
                <c:pt idx="12645">
                  <c:v>458500</c:v>
                </c:pt>
                <c:pt idx="12646">
                  <c:v>890000</c:v>
                </c:pt>
                <c:pt idx="12647">
                  <c:v>361500</c:v>
                </c:pt>
                <c:pt idx="12648" formatCode="0.00E+00">
                  <c:v>2535000</c:v>
                </c:pt>
                <c:pt idx="12649">
                  <c:v>325000</c:v>
                </c:pt>
                <c:pt idx="12650" formatCode="0.00E+00">
                  <c:v>1850000</c:v>
                </c:pt>
                <c:pt idx="12651">
                  <c:v>945000</c:v>
                </c:pt>
                <c:pt idx="12652">
                  <c:v>370000</c:v>
                </c:pt>
                <c:pt idx="12653">
                  <c:v>320000</c:v>
                </c:pt>
                <c:pt idx="12654">
                  <c:v>450000</c:v>
                </c:pt>
                <c:pt idx="12655">
                  <c:v>800000</c:v>
                </c:pt>
                <c:pt idx="12656">
                  <c:v>676000</c:v>
                </c:pt>
                <c:pt idx="12657" formatCode="0.00E+00">
                  <c:v>1272500</c:v>
                </c:pt>
                <c:pt idx="12658">
                  <c:v>290000</c:v>
                </c:pt>
                <c:pt idx="12659">
                  <c:v>158000</c:v>
                </c:pt>
                <c:pt idx="12660">
                  <c:v>379950</c:v>
                </c:pt>
                <c:pt idx="12661">
                  <c:v>583000</c:v>
                </c:pt>
                <c:pt idx="12662">
                  <c:v>150000</c:v>
                </c:pt>
                <c:pt idx="12663">
                  <c:v>261500</c:v>
                </c:pt>
                <c:pt idx="12664">
                  <c:v>278000</c:v>
                </c:pt>
                <c:pt idx="12665">
                  <c:v>555000</c:v>
                </c:pt>
                <c:pt idx="12666">
                  <c:v>355000</c:v>
                </c:pt>
                <c:pt idx="12667">
                  <c:v>375000</c:v>
                </c:pt>
                <c:pt idx="12668">
                  <c:v>227000</c:v>
                </c:pt>
                <c:pt idx="12669">
                  <c:v>335000</c:v>
                </c:pt>
                <c:pt idx="12670">
                  <c:v>680000</c:v>
                </c:pt>
                <c:pt idx="12671">
                  <c:v>686500</c:v>
                </c:pt>
                <c:pt idx="12672">
                  <c:v>410000</c:v>
                </c:pt>
                <c:pt idx="12673">
                  <c:v>425000</c:v>
                </c:pt>
                <c:pt idx="12674">
                  <c:v>562500</c:v>
                </c:pt>
                <c:pt idx="12675">
                  <c:v>345000</c:v>
                </c:pt>
                <c:pt idx="12676">
                  <c:v>627500</c:v>
                </c:pt>
                <c:pt idx="12677">
                  <c:v>355000</c:v>
                </c:pt>
                <c:pt idx="12678">
                  <c:v>335000</c:v>
                </c:pt>
                <c:pt idx="12679">
                  <c:v>350000</c:v>
                </c:pt>
                <c:pt idx="12680">
                  <c:v>590000</c:v>
                </c:pt>
                <c:pt idx="12681">
                  <c:v>252000</c:v>
                </c:pt>
                <c:pt idx="12682" formatCode="0.00E+00">
                  <c:v>1295000</c:v>
                </c:pt>
                <c:pt idx="12683">
                  <c:v>705000</c:v>
                </c:pt>
                <c:pt idx="12684">
                  <c:v>498000</c:v>
                </c:pt>
                <c:pt idx="12685">
                  <c:v>312500</c:v>
                </c:pt>
                <c:pt idx="12686">
                  <c:v>260000</c:v>
                </c:pt>
                <c:pt idx="12687">
                  <c:v>209950</c:v>
                </c:pt>
                <c:pt idx="12688">
                  <c:v>610000</c:v>
                </c:pt>
                <c:pt idx="12689">
                  <c:v>500000</c:v>
                </c:pt>
                <c:pt idx="12690">
                  <c:v>850000</c:v>
                </c:pt>
                <c:pt idx="12691">
                  <c:v>689000</c:v>
                </c:pt>
                <c:pt idx="12692">
                  <c:v>470000</c:v>
                </c:pt>
                <c:pt idx="12693">
                  <c:v>640000</c:v>
                </c:pt>
                <c:pt idx="12694">
                  <c:v>290000</c:v>
                </c:pt>
                <c:pt idx="12695">
                  <c:v>258500</c:v>
                </c:pt>
                <c:pt idx="12696" formatCode="0.00E+00">
                  <c:v>1100000</c:v>
                </c:pt>
                <c:pt idx="12697">
                  <c:v>420000</c:v>
                </c:pt>
                <c:pt idx="12698">
                  <c:v>230000</c:v>
                </c:pt>
                <c:pt idx="12699">
                  <c:v>252000</c:v>
                </c:pt>
                <c:pt idx="12700">
                  <c:v>515000</c:v>
                </c:pt>
                <c:pt idx="12701">
                  <c:v>425000</c:v>
                </c:pt>
                <c:pt idx="12702">
                  <c:v>575000</c:v>
                </c:pt>
                <c:pt idx="12703">
                  <c:v>390000</c:v>
                </c:pt>
                <c:pt idx="12704">
                  <c:v>561500</c:v>
                </c:pt>
                <c:pt idx="12705" formatCode="0.00E+00">
                  <c:v>1350000</c:v>
                </c:pt>
                <c:pt idx="12706">
                  <c:v>835000</c:v>
                </c:pt>
                <c:pt idx="12707">
                  <c:v>245000</c:v>
                </c:pt>
                <c:pt idx="12708">
                  <c:v>475200</c:v>
                </c:pt>
                <c:pt idx="12709">
                  <c:v>425000</c:v>
                </c:pt>
                <c:pt idx="12710">
                  <c:v>218000</c:v>
                </c:pt>
                <c:pt idx="12711">
                  <c:v>600000</c:v>
                </c:pt>
                <c:pt idx="12712">
                  <c:v>545000</c:v>
                </c:pt>
                <c:pt idx="12713" formatCode="0.00E+00">
                  <c:v>2408000</c:v>
                </c:pt>
                <c:pt idx="12714">
                  <c:v>460000</c:v>
                </c:pt>
                <c:pt idx="12715">
                  <c:v>425000</c:v>
                </c:pt>
                <c:pt idx="12716">
                  <c:v>455000</c:v>
                </c:pt>
                <c:pt idx="12717">
                  <c:v>313100</c:v>
                </c:pt>
                <c:pt idx="12718">
                  <c:v>780000</c:v>
                </c:pt>
                <c:pt idx="12719">
                  <c:v>345500</c:v>
                </c:pt>
                <c:pt idx="12720">
                  <c:v>243000</c:v>
                </c:pt>
                <c:pt idx="12721">
                  <c:v>670000</c:v>
                </c:pt>
                <c:pt idx="12722">
                  <c:v>325000</c:v>
                </c:pt>
                <c:pt idx="12723">
                  <c:v>281000</c:v>
                </c:pt>
                <c:pt idx="12724">
                  <c:v>130000</c:v>
                </c:pt>
                <c:pt idx="12725">
                  <c:v>340000</c:v>
                </c:pt>
                <c:pt idx="12726">
                  <c:v>485000</c:v>
                </c:pt>
                <c:pt idx="12727">
                  <c:v>642860</c:v>
                </c:pt>
                <c:pt idx="12728">
                  <c:v>747000</c:v>
                </c:pt>
                <c:pt idx="12729">
                  <c:v>559950</c:v>
                </c:pt>
                <c:pt idx="12730">
                  <c:v>577288</c:v>
                </c:pt>
                <c:pt idx="12731">
                  <c:v>575000</c:v>
                </c:pt>
                <c:pt idx="12732">
                  <c:v>287000</c:v>
                </c:pt>
                <c:pt idx="12733" formatCode="0.00E+00">
                  <c:v>1149000</c:v>
                </c:pt>
                <c:pt idx="12734">
                  <c:v>335000</c:v>
                </c:pt>
                <c:pt idx="12735">
                  <c:v>375000</c:v>
                </c:pt>
                <c:pt idx="12736">
                  <c:v>325000</c:v>
                </c:pt>
                <c:pt idx="12737">
                  <c:v>530000</c:v>
                </c:pt>
                <c:pt idx="12738">
                  <c:v>287000</c:v>
                </c:pt>
                <c:pt idx="12739">
                  <c:v>320000</c:v>
                </c:pt>
                <c:pt idx="12740">
                  <c:v>425000</c:v>
                </c:pt>
                <c:pt idx="12741">
                  <c:v>550000</c:v>
                </c:pt>
                <c:pt idx="12742">
                  <c:v>135000</c:v>
                </c:pt>
                <c:pt idx="12743">
                  <c:v>695000</c:v>
                </c:pt>
                <c:pt idx="12744">
                  <c:v>975000</c:v>
                </c:pt>
                <c:pt idx="12745">
                  <c:v>210000</c:v>
                </c:pt>
                <c:pt idx="12746">
                  <c:v>518000</c:v>
                </c:pt>
                <c:pt idx="12747">
                  <c:v>335500</c:v>
                </c:pt>
                <c:pt idx="12748">
                  <c:v>750000</c:v>
                </c:pt>
                <c:pt idx="12749">
                  <c:v>515000</c:v>
                </c:pt>
                <c:pt idx="12750">
                  <c:v>344500</c:v>
                </c:pt>
                <c:pt idx="12751">
                  <c:v>470000</c:v>
                </c:pt>
                <c:pt idx="12752">
                  <c:v>606150</c:v>
                </c:pt>
                <c:pt idx="12753">
                  <c:v>292000</c:v>
                </c:pt>
                <c:pt idx="12754">
                  <c:v>450000</c:v>
                </c:pt>
                <c:pt idx="12755">
                  <c:v>429000</c:v>
                </c:pt>
                <c:pt idx="12756">
                  <c:v>765000</c:v>
                </c:pt>
                <c:pt idx="12757">
                  <c:v>425000</c:v>
                </c:pt>
                <c:pt idx="12758">
                  <c:v>505000</c:v>
                </c:pt>
                <c:pt idx="12759">
                  <c:v>544950</c:v>
                </c:pt>
                <c:pt idx="12760">
                  <c:v>382000</c:v>
                </c:pt>
                <c:pt idx="12761">
                  <c:v>475000</c:v>
                </c:pt>
                <c:pt idx="12762">
                  <c:v>355000</c:v>
                </c:pt>
                <c:pt idx="12763">
                  <c:v>410000</c:v>
                </c:pt>
                <c:pt idx="12764">
                  <c:v>450000</c:v>
                </c:pt>
                <c:pt idx="12765">
                  <c:v>565000</c:v>
                </c:pt>
                <c:pt idx="12766">
                  <c:v>529100</c:v>
                </c:pt>
                <c:pt idx="12767">
                  <c:v>452500</c:v>
                </c:pt>
                <c:pt idx="12768">
                  <c:v>245000</c:v>
                </c:pt>
                <c:pt idx="12769">
                  <c:v>415000</c:v>
                </c:pt>
                <c:pt idx="12770">
                  <c:v>610000</c:v>
                </c:pt>
                <c:pt idx="12771">
                  <c:v>363500</c:v>
                </c:pt>
                <c:pt idx="12772">
                  <c:v>510000</c:v>
                </c:pt>
                <c:pt idx="12773">
                  <c:v>650000</c:v>
                </c:pt>
                <c:pt idx="12774">
                  <c:v>290000</c:v>
                </c:pt>
                <c:pt idx="12775">
                  <c:v>170000</c:v>
                </c:pt>
                <c:pt idx="12776">
                  <c:v>510000</c:v>
                </c:pt>
                <c:pt idx="12777" formatCode="0.00E+00">
                  <c:v>2280000</c:v>
                </c:pt>
                <c:pt idx="12778">
                  <c:v>316000</c:v>
                </c:pt>
                <c:pt idx="12779">
                  <c:v>690000</c:v>
                </c:pt>
                <c:pt idx="12780">
                  <c:v>199950</c:v>
                </c:pt>
                <c:pt idx="12781">
                  <c:v>207000</c:v>
                </c:pt>
                <c:pt idx="12782">
                  <c:v>449950</c:v>
                </c:pt>
                <c:pt idx="12783">
                  <c:v>361550</c:v>
                </c:pt>
                <c:pt idx="12784">
                  <c:v>824000</c:v>
                </c:pt>
                <c:pt idx="12785">
                  <c:v>537000</c:v>
                </c:pt>
                <c:pt idx="12786">
                  <c:v>838400</c:v>
                </c:pt>
                <c:pt idx="12787">
                  <c:v>225000</c:v>
                </c:pt>
                <c:pt idx="12788">
                  <c:v>329900</c:v>
                </c:pt>
                <c:pt idx="12789">
                  <c:v>282500</c:v>
                </c:pt>
                <c:pt idx="12790">
                  <c:v>229950</c:v>
                </c:pt>
                <c:pt idx="12791">
                  <c:v>500000</c:v>
                </c:pt>
                <c:pt idx="12792">
                  <c:v>495000</c:v>
                </c:pt>
                <c:pt idx="12793">
                  <c:v>149500</c:v>
                </c:pt>
                <c:pt idx="12794">
                  <c:v>726000</c:v>
                </c:pt>
                <c:pt idx="12795">
                  <c:v>899000</c:v>
                </c:pt>
                <c:pt idx="12796">
                  <c:v>317000</c:v>
                </c:pt>
                <c:pt idx="12797">
                  <c:v>395000</c:v>
                </c:pt>
                <c:pt idx="12798">
                  <c:v>360000</c:v>
                </c:pt>
                <c:pt idx="12799">
                  <c:v>570000</c:v>
                </c:pt>
                <c:pt idx="12800">
                  <c:v>320000</c:v>
                </c:pt>
                <c:pt idx="12801">
                  <c:v>320000</c:v>
                </c:pt>
                <c:pt idx="12802">
                  <c:v>268000</c:v>
                </c:pt>
                <c:pt idx="12803">
                  <c:v>191000</c:v>
                </c:pt>
                <c:pt idx="12804">
                  <c:v>400000</c:v>
                </c:pt>
                <c:pt idx="12805">
                  <c:v>515000</c:v>
                </c:pt>
                <c:pt idx="12806">
                  <c:v>610000</c:v>
                </c:pt>
                <c:pt idx="12807">
                  <c:v>538000</c:v>
                </c:pt>
                <c:pt idx="12808">
                  <c:v>432000</c:v>
                </c:pt>
                <c:pt idx="12809">
                  <c:v>335000</c:v>
                </c:pt>
                <c:pt idx="12810">
                  <c:v>302000</c:v>
                </c:pt>
                <c:pt idx="12811">
                  <c:v>787500</c:v>
                </c:pt>
                <c:pt idx="12812">
                  <c:v>420000</c:v>
                </c:pt>
                <c:pt idx="12813">
                  <c:v>560000</c:v>
                </c:pt>
                <c:pt idx="12814">
                  <c:v>535000</c:v>
                </c:pt>
                <c:pt idx="12815">
                  <c:v>310000</c:v>
                </c:pt>
                <c:pt idx="12816">
                  <c:v>760000</c:v>
                </c:pt>
                <c:pt idx="12817">
                  <c:v>242500</c:v>
                </c:pt>
                <c:pt idx="12818" formatCode="0.00E+00">
                  <c:v>1313000</c:v>
                </c:pt>
                <c:pt idx="12819">
                  <c:v>235000</c:v>
                </c:pt>
                <c:pt idx="12820">
                  <c:v>598780</c:v>
                </c:pt>
                <c:pt idx="12821">
                  <c:v>433200</c:v>
                </c:pt>
                <c:pt idx="12822">
                  <c:v>343000</c:v>
                </c:pt>
                <c:pt idx="12823">
                  <c:v>145000</c:v>
                </c:pt>
                <c:pt idx="12824">
                  <c:v>291970</c:v>
                </c:pt>
                <c:pt idx="12825">
                  <c:v>599950</c:v>
                </c:pt>
                <c:pt idx="12826" formatCode="0.00E+00">
                  <c:v>1749000</c:v>
                </c:pt>
                <c:pt idx="12827">
                  <c:v>870000</c:v>
                </c:pt>
                <c:pt idx="12828">
                  <c:v>323000</c:v>
                </c:pt>
                <c:pt idx="12829">
                  <c:v>727000</c:v>
                </c:pt>
                <c:pt idx="12830">
                  <c:v>166000</c:v>
                </c:pt>
                <c:pt idx="12831">
                  <c:v>450000</c:v>
                </c:pt>
                <c:pt idx="12832">
                  <c:v>400000</c:v>
                </c:pt>
                <c:pt idx="12833">
                  <c:v>599000</c:v>
                </c:pt>
                <c:pt idx="12834">
                  <c:v>165000</c:v>
                </c:pt>
                <c:pt idx="12835">
                  <c:v>229000</c:v>
                </c:pt>
                <c:pt idx="12836">
                  <c:v>305000</c:v>
                </c:pt>
                <c:pt idx="12837">
                  <c:v>930000</c:v>
                </c:pt>
                <c:pt idx="12838">
                  <c:v>542000</c:v>
                </c:pt>
                <c:pt idx="12839">
                  <c:v>214000</c:v>
                </c:pt>
                <c:pt idx="12840">
                  <c:v>718000</c:v>
                </c:pt>
                <c:pt idx="12841">
                  <c:v>349000</c:v>
                </c:pt>
                <c:pt idx="12842">
                  <c:v>305000</c:v>
                </c:pt>
                <c:pt idx="12843">
                  <c:v>498000</c:v>
                </c:pt>
                <c:pt idx="12844">
                  <c:v>799950</c:v>
                </c:pt>
                <c:pt idx="12845">
                  <c:v>737000</c:v>
                </c:pt>
                <c:pt idx="12846">
                  <c:v>860000</c:v>
                </c:pt>
                <c:pt idx="12847">
                  <c:v>339950</c:v>
                </c:pt>
                <c:pt idx="12848">
                  <c:v>249000</c:v>
                </c:pt>
                <c:pt idx="12849">
                  <c:v>370000</c:v>
                </c:pt>
                <c:pt idx="12850">
                  <c:v>725000</c:v>
                </c:pt>
                <c:pt idx="12851">
                  <c:v>529000</c:v>
                </c:pt>
                <c:pt idx="12852">
                  <c:v>310000</c:v>
                </c:pt>
                <c:pt idx="12853">
                  <c:v>315000</c:v>
                </c:pt>
                <c:pt idx="12854" formatCode="0.00E+00">
                  <c:v>1300000</c:v>
                </c:pt>
                <c:pt idx="12855">
                  <c:v>435000</c:v>
                </c:pt>
                <c:pt idx="12856">
                  <c:v>350000</c:v>
                </c:pt>
                <c:pt idx="12857">
                  <c:v>240000</c:v>
                </c:pt>
                <c:pt idx="12858">
                  <c:v>410000</c:v>
                </c:pt>
                <c:pt idx="12859">
                  <c:v>430000</c:v>
                </c:pt>
                <c:pt idx="12860">
                  <c:v>446000</c:v>
                </c:pt>
                <c:pt idx="12861">
                  <c:v>240000</c:v>
                </c:pt>
                <c:pt idx="12862">
                  <c:v>595000</c:v>
                </c:pt>
                <c:pt idx="12863">
                  <c:v>215150</c:v>
                </c:pt>
                <c:pt idx="12864">
                  <c:v>319950</c:v>
                </c:pt>
                <c:pt idx="12865">
                  <c:v>385000</c:v>
                </c:pt>
                <c:pt idx="12866">
                  <c:v>280000</c:v>
                </c:pt>
                <c:pt idx="12867">
                  <c:v>399950</c:v>
                </c:pt>
                <c:pt idx="12868">
                  <c:v>132500</c:v>
                </c:pt>
                <c:pt idx="12869">
                  <c:v>399950</c:v>
                </c:pt>
                <c:pt idx="12870">
                  <c:v>290000</c:v>
                </c:pt>
                <c:pt idx="12871">
                  <c:v>860000</c:v>
                </c:pt>
                <c:pt idx="12872" formatCode="0.00E+00">
                  <c:v>3100000</c:v>
                </c:pt>
                <c:pt idx="12873">
                  <c:v>245000</c:v>
                </c:pt>
                <c:pt idx="12874">
                  <c:v>255000</c:v>
                </c:pt>
                <c:pt idx="12875">
                  <c:v>310000</c:v>
                </c:pt>
                <c:pt idx="12876">
                  <c:v>299000</c:v>
                </c:pt>
                <c:pt idx="12877">
                  <c:v>575000</c:v>
                </c:pt>
                <c:pt idx="12878">
                  <c:v>284000</c:v>
                </c:pt>
                <c:pt idx="12879">
                  <c:v>840000</c:v>
                </c:pt>
                <c:pt idx="12880">
                  <c:v>442573</c:v>
                </c:pt>
                <c:pt idx="12881">
                  <c:v>560000</c:v>
                </c:pt>
                <c:pt idx="12882">
                  <c:v>485000</c:v>
                </c:pt>
                <c:pt idx="12883">
                  <c:v>472500</c:v>
                </c:pt>
                <c:pt idx="12884" formatCode="0.00E+00">
                  <c:v>1610000</c:v>
                </c:pt>
                <c:pt idx="12885">
                  <c:v>808000</c:v>
                </c:pt>
                <c:pt idx="12886">
                  <c:v>398000</c:v>
                </c:pt>
                <c:pt idx="12887">
                  <c:v>340000</c:v>
                </c:pt>
                <c:pt idx="12888">
                  <c:v>380000</c:v>
                </c:pt>
                <c:pt idx="12889">
                  <c:v>235000</c:v>
                </c:pt>
                <c:pt idx="12890">
                  <c:v>400000</c:v>
                </c:pt>
                <c:pt idx="12891">
                  <c:v>582000</c:v>
                </c:pt>
                <c:pt idx="12892">
                  <c:v>209000</c:v>
                </c:pt>
                <c:pt idx="12893">
                  <c:v>335000</c:v>
                </c:pt>
                <c:pt idx="12894">
                  <c:v>285950</c:v>
                </c:pt>
                <c:pt idx="12895">
                  <c:v>645000</c:v>
                </c:pt>
                <c:pt idx="12896">
                  <c:v>312000</c:v>
                </c:pt>
                <c:pt idx="12897">
                  <c:v>663000</c:v>
                </c:pt>
                <c:pt idx="12898">
                  <c:v>443950</c:v>
                </c:pt>
                <c:pt idx="12899">
                  <c:v>315000</c:v>
                </c:pt>
                <c:pt idx="12900">
                  <c:v>302200</c:v>
                </c:pt>
                <c:pt idx="12901">
                  <c:v>770000</c:v>
                </c:pt>
                <c:pt idx="12902">
                  <c:v>374950</c:v>
                </c:pt>
                <c:pt idx="12903">
                  <c:v>330000</c:v>
                </c:pt>
                <c:pt idx="12904">
                  <c:v>230000</c:v>
                </c:pt>
                <c:pt idx="12905">
                  <c:v>967000</c:v>
                </c:pt>
                <c:pt idx="12906">
                  <c:v>536500</c:v>
                </c:pt>
                <c:pt idx="12907">
                  <c:v>315000</c:v>
                </c:pt>
                <c:pt idx="12908">
                  <c:v>626000</c:v>
                </c:pt>
                <c:pt idx="12909">
                  <c:v>334009</c:v>
                </c:pt>
                <c:pt idx="12910">
                  <c:v>429000</c:v>
                </c:pt>
                <c:pt idx="12911">
                  <c:v>818000</c:v>
                </c:pt>
                <c:pt idx="12912">
                  <c:v>326000</c:v>
                </c:pt>
                <c:pt idx="12913">
                  <c:v>310000</c:v>
                </c:pt>
                <c:pt idx="12914">
                  <c:v>525000</c:v>
                </c:pt>
                <c:pt idx="12915">
                  <c:v>350000</c:v>
                </c:pt>
                <c:pt idx="12916">
                  <c:v>936000</c:v>
                </c:pt>
                <c:pt idx="12917">
                  <c:v>226000</c:v>
                </c:pt>
                <c:pt idx="12918" formatCode="0.00E+00">
                  <c:v>1250000</c:v>
                </c:pt>
                <c:pt idx="12919">
                  <c:v>428000</c:v>
                </c:pt>
                <c:pt idx="12920">
                  <c:v>329932</c:v>
                </c:pt>
                <c:pt idx="12921">
                  <c:v>539000</c:v>
                </c:pt>
                <c:pt idx="12922">
                  <c:v>275000</c:v>
                </c:pt>
                <c:pt idx="12923">
                  <c:v>590000</c:v>
                </c:pt>
                <c:pt idx="12924">
                  <c:v>782000</c:v>
                </c:pt>
                <c:pt idx="12925">
                  <c:v>575000</c:v>
                </c:pt>
                <c:pt idx="12926">
                  <c:v>509000</c:v>
                </c:pt>
                <c:pt idx="12927">
                  <c:v>290000</c:v>
                </c:pt>
                <c:pt idx="12928">
                  <c:v>305240</c:v>
                </c:pt>
                <c:pt idx="12929">
                  <c:v>555000</c:v>
                </c:pt>
                <c:pt idx="12930">
                  <c:v>317000</c:v>
                </c:pt>
                <c:pt idx="12931">
                  <c:v>430000</c:v>
                </c:pt>
                <c:pt idx="12932">
                  <c:v>850000</c:v>
                </c:pt>
                <c:pt idx="12933">
                  <c:v>469000</c:v>
                </c:pt>
                <c:pt idx="12934">
                  <c:v>327200</c:v>
                </c:pt>
                <c:pt idx="12935">
                  <c:v>835000</c:v>
                </c:pt>
                <c:pt idx="12936">
                  <c:v>360000</c:v>
                </c:pt>
                <c:pt idx="12937">
                  <c:v>372000</c:v>
                </c:pt>
                <c:pt idx="12938">
                  <c:v>453000</c:v>
                </c:pt>
                <c:pt idx="12939">
                  <c:v>275000</c:v>
                </c:pt>
                <c:pt idx="12940">
                  <c:v>475000</c:v>
                </c:pt>
                <c:pt idx="12941">
                  <c:v>310000</c:v>
                </c:pt>
                <c:pt idx="12942">
                  <c:v>173000</c:v>
                </c:pt>
                <c:pt idx="12943">
                  <c:v>313500</c:v>
                </c:pt>
                <c:pt idx="12944">
                  <c:v>345000</c:v>
                </c:pt>
                <c:pt idx="12945">
                  <c:v>436000</c:v>
                </c:pt>
                <c:pt idx="12946">
                  <c:v>244500</c:v>
                </c:pt>
                <c:pt idx="12947">
                  <c:v>206000</c:v>
                </c:pt>
                <c:pt idx="12948">
                  <c:v>890000</c:v>
                </c:pt>
                <c:pt idx="12949">
                  <c:v>329950</c:v>
                </c:pt>
                <c:pt idx="12950">
                  <c:v>250000</c:v>
                </c:pt>
                <c:pt idx="12951">
                  <c:v>246000</c:v>
                </c:pt>
                <c:pt idx="12952">
                  <c:v>440000</c:v>
                </c:pt>
                <c:pt idx="12953">
                  <c:v>395000</c:v>
                </c:pt>
                <c:pt idx="12954">
                  <c:v>305000</c:v>
                </c:pt>
                <c:pt idx="12955">
                  <c:v>160000</c:v>
                </c:pt>
                <c:pt idx="12956">
                  <c:v>269000</c:v>
                </c:pt>
                <c:pt idx="12957">
                  <c:v>169500</c:v>
                </c:pt>
                <c:pt idx="12958">
                  <c:v>690500</c:v>
                </c:pt>
                <c:pt idx="12959">
                  <c:v>245560</c:v>
                </c:pt>
                <c:pt idx="12960">
                  <c:v>345000</c:v>
                </c:pt>
                <c:pt idx="12961">
                  <c:v>383000</c:v>
                </c:pt>
                <c:pt idx="12962">
                  <c:v>388500</c:v>
                </c:pt>
                <c:pt idx="12963">
                  <c:v>250000</c:v>
                </c:pt>
                <c:pt idx="12964">
                  <c:v>455500</c:v>
                </c:pt>
                <c:pt idx="12965">
                  <c:v>672000</c:v>
                </c:pt>
                <c:pt idx="12966">
                  <c:v>550000</c:v>
                </c:pt>
                <c:pt idx="12967">
                  <c:v>487000</c:v>
                </c:pt>
                <c:pt idx="12968">
                  <c:v>291375</c:v>
                </c:pt>
                <c:pt idx="12969">
                  <c:v>225000</c:v>
                </c:pt>
                <c:pt idx="12970">
                  <c:v>519950</c:v>
                </c:pt>
                <c:pt idx="12971">
                  <c:v>250000</c:v>
                </c:pt>
                <c:pt idx="12972">
                  <c:v>614950</c:v>
                </c:pt>
                <c:pt idx="12973">
                  <c:v>599500</c:v>
                </c:pt>
                <c:pt idx="12974">
                  <c:v>625000</c:v>
                </c:pt>
                <c:pt idx="12975">
                  <c:v>248500</c:v>
                </c:pt>
                <c:pt idx="12976">
                  <c:v>469950</c:v>
                </c:pt>
                <c:pt idx="12977">
                  <c:v>525000</c:v>
                </c:pt>
                <c:pt idx="12978">
                  <c:v>787500</c:v>
                </c:pt>
                <c:pt idx="12979">
                  <c:v>485000</c:v>
                </c:pt>
                <c:pt idx="12980">
                  <c:v>310000</c:v>
                </c:pt>
                <c:pt idx="12981">
                  <c:v>280000</c:v>
                </c:pt>
                <c:pt idx="12982">
                  <c:v>200000</c:v>
                </c:pt>
                <c:pt idx="12983">
                  <c:v>490000</c:v>
                </c:pt>
                <c:pt idx="12984">
                  <c:v>146000</c:v>
                </c:pt>
                <c:pt idx="12985">
                  <c:v>500000</c:v>
                </c:pt>
                <c:pt idx="12986">
                  <c:v>242500</c:v>
                </c:pt>
                <c:pt idx="12987">
                  <c:v>324950</c:v>
                </c:pt>
                <c:pt idx="12988">
                  <c:v>231500</c:v>
                </c:pt>
                <c:pt idx="12989">
                  <c:v>300000</c:v>
                </c:pt>
                <c:pt idx="12990">
                  <c:v>545000</c:v>
                </c:pt>
                <c:pt idx="12991">
                  <c:v>350000</c:v>
                </c:pt>
                <c:pt idx="12992">
                  <c:v>467100</c:v>
                </c:pt>
                <c:pt idx="12993">
                  <c:v>180000</c:v>
                </c:pt>
                <c:pt idx="12994">
                  <c:v>749000</c:v>
                </c:pt>
                <c:pt idx="12995">
                  <c:v>245000</c:v>
                </c:pt>
                <c:pt idx="12996">
                  <c:v>260000</c:v>
                </c:pt>
                <c:pt idx="12997">
                  <c:v>490000</c:v>
                </c:pt>
                <c:pt idx="12998">
                  <c:v>565000</c:v>
                </c:pt>
                <c:pt idx="12999">
                  <c:v>330000</c:v>
                </c:pt>
                <c:pt idx="13000">
                  <c:v>295000</c:v>
                </c:pt>
                <c:pt idx="13001">
                  <c:v>725000</c:v>
                </c:pt>
                <c:pt idx="13002" formatCode="0.00E+00">
                  <c:v>1135000</c:v>
                </c:pt>
                <c:pt idx="13003">
                  <c:v>680000</c:v>
                </c:pt>
                <c:pt idx="13004">
                  <c:v>490000</c:v>
                </c:pt>
                <c:pt idx="13005">
                  <c:v>635000</c:v>
                </c:pt>
                <c:pt idx="13006">
                  <c:v>750000</c:v>
                </c:pt>
                <c:pt idx="13007">
                  <c:v>330000</c:v>
                </c:pt>
                <c:pt idx="13008">
                  <c:v>270000</c:v>
                </c:pt>
                <c:pt idx="13009">
                  <c:v>340000</c:v>
                </c:pt>
                <c:pt idx="13010">
                  <c:v>413252</c:v>
                </c:pt>
                <c:pt idx="13011">
                  <c:v>600000</c:v>
                </c:pt>
                <c:pt idx="13012">
                  <c:v>726888</c:v>
                </c:pt>
                <c:pt idx="13013">
                  <c:v>285000</c:v>
                </c:pt>
                <c:pt idx="13014">
                  <c:v>365000</c:v>
                </c:pt>
                <c:pt idx="13015">
                  <c:v>295000</c:v>
                </c:pt>
                <c:pt idx="13016">
                  <c:v>460000</c:v>
                </c:pt>
                <c:pt idx="13017">
                  <c:v>230000</c:v>
                </c:pt>
                <c:pt idx="13018">
                  <c:v>337000</c:v>
                </c:pt>
                <c:pt idx="13019">
                  <c:v>300000</c:v>
                </c:pt>
                <c:pt idx="13020" formatCode="0.00E+00">
                  <c:v>2300000</c:v>
                </c:pt>
                <c:pt idx="13021">
                  <c:v>360000</c:v>
                </c:pt>
                <c:pt idx="13022">
                  <c:v>585000</c:v>
                </c:pt>
                <c:pt idx="13023">
                  <c:v>182700</c:v>
                </c:pt>
                <c:pt idx="13024">
                  <c:v>305000</c:v>
                </c:pt>
                <c:pt idx="13025">
                  <c:v>309950</c:v>
                </c:pt>
                <c:pt idx="13026">
                  <c:v>550000</c:v>
                </c:pt>
                <c:pt idx="13027">
                  <c:v>825000</c:v>
                </c:pt>
                <c:pt idx="13028">
                  <c:v>998500</c:v>
                </c:pt>
                <c:pt idx="13029">
                  <c:v>644500</c:v>
                </c:pt>
                <c:pt idx="13030">
                  <c:v>320000</c:v>
                </c:pt>
                <c:pt idx="13031">
                  <c:v>266950</c:v>
                </c:pt>
                <c:pt idx="13032">
                  <c:v>633100</c:v>
                </c:pt>
                <c:pt idx="13033">
                  <c:v>395000</c:v>
                </c:pt>
                <c:pt idx="13034">
                  <c:v>259250</c:v>
                </c:pt>
                <c:pt idx="13035">
                  <c:v>300000</c:v>
                </c:pt>
                <c:pt idx="13036">
                  <c:v>413000</c:v>
                </c:pt>
                <c:pt idx="13037">
                  <c:v>435000</c:v>
                </c:pt>
                <c:pt idx="13038">
                  <c:v>500000</c:v>
                </c:pt>
                <c:pt idx="13039">
                  <c:v>402000</c:v>
                </c:pt>
                <c:pt idx="13040">
                  <c:v>777700</c:v>
                </c:pt>
                <c:pt idx="13041">
                  <c:v>580000</c:v>
                </c:pt>
                <c:pt idx="13042">
                  <c:v>570000</c:v>
                </c:pt>
                <c:pt idx="13043">
                  <c:v>174950</c:v>
                </c:pt>
                <c:pt idx="13044">
                  <c:v>300000</c:v>
                </c:pt>
                <c:pt idx="13045">
                  <c:v>435000</c:v>
                </c:pt>
                <c:pt idx="13046">
                  <c:v>840000</c:v>
                </c:pt>
                <c:pt idx="13047">
                  <c:v>469000</c:v>
                </c:pt>
                <c:pt idx="13048">
                  <c:v>870000</c:v>
                </c:pt>
                <c:pt idx="13049">
                  <c:v>532000</c:v>
                </c:pt>
                <c:pt idx="13050">
                  <c:v>455000</c:v>
                </c:pt>
                <c:pt idx="13051">
                  <c:v>201000</c:v>
                </c:pt>
                <c:pt idx="13052">
                  <c:v>649000</c:v>
                </c:pt>
                <c:pt idx="13053">
                  <c:v>445500</c:v>
                </c:pt>
                <c:pt idx="13054">
                  <c:v>475000</c:v>
                </c:pt>
                <c:pt idx="13055">
                  <c:v>590000</c:v>
                </c:pt>
                <c:pt idx="13056">
                  <c:v>565000</c:v>
                </c:pt>
                <c:pt idx="13057">
                  <c:v>110000</c:v>
                </c:pt>
                <c:pt idx="13058">
                  <c:v>375000</c:v>
                </c:pt>
                <c:pt idx="13059">
                  <c:v>255000</c:v>
                </c:pt>
                <c:pt idx="13060">
                  <c:v>315000</c:v>
                </c:pt>
                <c:pt idx="13061">
                  <c:v>496600</c:v>
                </c:pt>
                <c:pt idx="13062">
                  <c:v>380000</c:v>
                </c:pt>
                <c:pt idx="13063">
                  <c:v>338950</c:v>
                </c:pt>
                <c:pt idx="13064">
                  <c:v>542500</c:v>
                </c:pt>
                <c:pt idx="13065">
                  <c:v>739000</c:v>
                </c:pt>
                <c:pt idx="13066">
                  <c:v>549000</c:v>
                </c:pt>
                <c:pt idx="13067">
                  <c:v>252000</c:v>
                </c:pt>
                <c:pt idx="13068" formatCode="0.00E+00">
                  <c:v>1698890</c:v>
                </c:pt>
                <c:pt idx="13069">
                  <c:v>735000</c:v>
                </c:pt>
                <c:pt idx="13070">
                  <c:v>270000</c:v>
                </c:pt>
                <c:pt idx="13071" formatCode="0.00E+00">
                  <c:v>2250000</c:v>
                </c:pt>
                <c:pt idx="13072">
                  <c:v>155000</c:v>
                </c:pt>
                <c:pt idx="13073">
                  <c:v>469000</c:v>
                </c:pt>
                <c:pt idx="13074">
                  <c:v>305000</c:v>
                </c:pt>
                <c:pt idx="13075">
                  <c:v>675000</c:v>
                </c:pt>
                <c:pt idx="13076">
                  <c:v>931000</c:v>
                </c:pt>
                <c:pt idx="13077">
                  <c:v>385000</c:v>
                </c:pt>
                <c:pt idx="13078">
                  <c:v>815000</c:v>
                </c:pt>
                <c:pt idx="13079">
                  <c:v>531000</c:v>
                </c:pt>
                <c:pt idx="13080">
                  <c:v>386500</c:v>
                </c:pt>
                <c:pt idx="13081">
                  <c:v>475580</c:v>
                </c:pt>
                <c:pt idx="13082">
                  <c:v>358000</c:v>
                </c:pt>
                <c:pt idx="13083">
                  <c:v>677500</c:v>
                </c:pt>
                <c:pt idx="13084">
                  <c:v>868500</c:v>
                </c:pt>
                <c:pt idx="13085">
                  <c:v>599380</c:v>
                </c:pt>
                <c:pt idx="13086">
                  <c:v>712000</c:v>
                </c:pt>
                <c:pt idx="13087">
                  <c:v>350000</c:v>
                </c:pt>
                <c:pt idx="13088">
                  <c:v>875000</c:v>
                </c:pt>
                <c:pt idx="13089">
                  <c:v>365000</c:v>
                </c:pt>
                <c:pt idx="13090">
                  <c:v>452000</c:v>
                </c:pt>
                <c:pt idx="13091">
                  <c:v>915000</c:v>
                </c:pt>
                <c:pt idx="13092">
                  <c:v>482500</c:v>
                </c:pt>
                <c:pt idx="13093">
                  <c:v>425000</c:v>
                </c:pt>
                <c:pt idx="13094">
                  <c:v>460000</c:v>
                </c:pt>
                <c:pt idx="13095">
                  <c:v>666570</c:v>
                </c:pt>
                <c:pt idx="13096">
                  <c:v>390000</c:v>
                </c:pt>
                <c:pt idx="13097">
                  <c:v>650000</c:v>
                </c:pt>
                <c:pt idx="13098">
                  <c:v>305000</c:v>
                </c:pt>
                <c:pt idx="13099">
                  <c:v>250000</c:v>
                </c:pt>
                <c:pt idx="13100">
                  <c:v>438800</c:v>
                </c:pt>
                <c:pt idx="13101">
                  <c:v>290000</c:v>
                </c:pt>
                <c:pt idx="13102">
                  <c:v>324950</c:v>
                </c:pt>
                <c:pt idx="13103">
                  <c:v>453000</c:v>
                </c:pt>
                <c:pt idx="13104">
                  <c:v>556000</c:v>
                </c:pt>
                <c:pt idx="13105">
                  <c:v>315000</c:v>
                </c:pt>
                <c:pt idx="13106">
                  <c:v>445830</c:v>
                </c:pt>
                <c:pt idx="13107" formatCode="0.00E+00">
                  <c:v>1260000</c:v>
                </c:pt>
                <c:pt idx="13108">
                  <c:v>287200</c:v>
                </c:pt>
                <c:pt idx="13109">
                  <c:v>525000</c:v>
                </c:pt>
                <c:pt idx="13110" formatCode="0.00E+00">
                  <c:v>1135000</c:v>
                </c:pt>
                <c:pt idx="13111">
                  <c:v>381000</c:v>
                </c:pt>
                <c:pt idx="13112">
                  <c:v>360000</c:v>
                </c:pt>
                <c:pt idx="13113">
                  <c:v>619000</c:v>
                </c:pt>
                <c:pt idx="13114">
                  <c:v>535000</c:v>
                </c:pt>
                <c:pt idx="13115">
                  <c:v>402000</c:v>
                </c:pt>
                <c:pt idx="13116">
                  <c:v>600000</c:v>
                </c:pt>
                <c:pt idx="13117">
                  <c:v>549950</c:v>
                </c:pt>
                <c:pt idx="13118">
                  <c:v>300000</c:v>
                </c:pt>
                <c:pt idx="13119">
                  <c:v>360000</c:v>
                </c:pt>
                <c:pt idx="13120">
                  <c:v>419000</c:v>
                </c:pt>
                <c:pt idx="13121">
                  <c:v>510000</c:v>
                </c:pt>
                <c:pt idx="13122">
                  <c:v>319950</c:v>
                </c:pt>
                <c:pt idx="13123" formatCode="0.00E+00">
                  <c:v>1180000</c:v>
                </c:pt>
                <c:pt idx="13124">
                  <c:v>381000</c:v>
                </c:pt>
                <c:pt idx="13125">
                  <c:v>256900</c:v>
                </c:pt>
                <c:pt idx="13126">
                  <c:v>346000</c:v>
                </c:pt>
                <c:pt idx="13127">
                  <c:v>465000</c:v>
                </c:pt>
                <c:pt idx="13128">
                  <c:v>545000</c:v>
                </c:pt>
                <c:pt idx="13129">
                  <c:v>516000</c:v>
                </c:pt>
                <c:pt idx="13130">
                  <c:v>550000</c:v>
                </c:pt>
                <c:pt idx="13131">
                  <c:v>339950</c:v>
                </c:pt>
                <c:pt idx="13132">
                  <c:v>417000</c:v>
                </c:pt>
                <c:pt idx="13133">
                  <c:v>906000</c:v>
                </c:pt>
                <c:pt idx="13134">
                  <c:v>980000</c:v>
                </c:pt>
                <c:pt idx="13135">
                  <c:v>555000</c:v>
                </c:pt>
                <c:pt idx="13136">
                  <c:v>468000</c:v>
                </c:pt>
                <c:pt idx="13137">
                  <c:v>378000</c:v>
                </c:pt>
                <c:pt idx="13138">
                  <c:v>430000</c:v>
                </c:pt>
                <c:pt idx="13139">
                  <c:v>730100</c:v>
                </c:pt>
                <c:pt idx="13140">
                  <c:v>219000</c:v>
                </c:pt>
                <c:pt idx="13141">
                  <c:v>570000</c:v>
                </c:pt>
                <c:pt idx="13142">
                  <c:v>262500</c:v>
                </c:pt>
                <c:pt idx="13143">
                  <c:v>525000</c:v>
                </c:pt>
                <c:pt idx="13144">
                  <c:v>520000</c:v>
                </c:pt>
                <c:pt idx="13145">
                  <c:v>417400</c:v>
                </c:pt>
                <c:pt idx="13146">
                  <c:v>788000</c:v>
                </c:pt>
                <c:pt idx="13147">
                  <c:v>320000</c:v>
                </c:pt>
                <c:pt idx="13148">
                  <c:v>950000</c:v>
                </c:pt>
                <c:pt idx="13149">
                  <c:v>255000</c:v>
                </c:pt>
                <c:pt idx="13150">
                  <c:v>260000</c:v>
                </c:pt>
                <c:pt idx="13151">
                  <c:v>394000</c:v>
                </c:pt>
                <c:pt idx="13152">
                  <c:v>575000</c:v>
                </c:pt>
                <c:pt idx="13153" formatCode="0.00E+00">
                  <c:v>1250000</c:v>
                </c:pt>
                <c:pt idx="13154">
                  <c:v>385000</c:v>
                </c:pt>
                <c:pt idx="13155">
                  <c:v>456000</c:v>
                </c:pt>
                <c:pt idx="13156">
                  <c:v>637000</c:v>
                </c:pt>
                <c:pt idx="13157">
                  <c:v>485000</c:v>
                </c:pt>
                <c:pt idx="13158">
                  <c:v>315275</c:v>
                </c:pt>
                <c:pt idx="13159">
                  <c:v>252500</c:v>
                </c:pt>
                <c:pt idx="13160">
                  <c:v>240000</c:v>
                </c:pt>
                <c:pt idx="13161">
                  <c:v>790000</c:v>
                </c:pt>
                <c:pt idx="13162">
                  <c:v>310000</c:v>
                </c:pt>
                <c:pt idx="13163" formatCode="0.00E+00">
                  <c:v>1250000</c:v>
                </c:pt>
                <c:pt idx="13164">
                  <c:v>425000</c:v>
                </c:pt>
                <c:pt idx="13165">
                  <c:v>548000</c:v>
                </c:pt>
                <c:pt idx="13166">
                  <c:v>379880</c:v>
                </c:pt>
                <c:pt idx="13167">
                  <c:v>530000</c:v>
                </c:pt>
                <c:pt idx="13168">
                  <c:v>695000</c:v>
                </c:pt>
                <c:pt idx="13169">
                  <c:v>435000</c:v>
                </c:pt>
                <c:pt idx="13170">
                  <c:v>540000</c:v>
                </c:pt>
                <c:pt idx="13171">
                  <c:v>425000</c:v>
                </c:pt>
                <c:pt idx="13172">
                  <c:v>490000</c:v>
                </c:pt>
                <c:pt idx="13173">
                  <c:v>220000</c:v>
                </c:pt>
                <c:pt idx="13174">
                  <c:v>540000</c:v>
                </c:pt>
                <c:pt idx="13175">
                  <c:v>670000</c:v>
                </c:pt>
                <c:pt idx="13176">
                  <c:v>667500</c:v>
                </c:pt>
                <c:pt idx="13177">
                  <c:v>585000</c:v>
                </c:pt>
                <c:pt idx="13178">
                  <c:v>225000</c:v>
                </c:pt>
                <c:pt idx="13179">
                  <c:v>375000</c:v>
                </c:pt>
                <c:pt idx="13180">
                  <c:v>335000</c:v>
                </c:pt>
                <c:pt idx="13181">
                  <c:v>680000</c:v>
                </c:pt>
                <c:pt idx="13182">
                  <c:v>600000</c:v>
                </c:pt>
                <c:pt idx="13183">
                  <c:v>161000</c:v>
                </c:pt>
                <c:pt idx="13184">
                  <c:v>220000</c:v>
                </c:pt>
                <c:pt idx="13185">
                  <c:v>420000</c:v>
                </c:pt>
                <c:pt idx="13186">
                  <c:v>710000</c:v>
                </c:pt>
                <c:pt idx="13187">
                  <c:v>626000</c:v>
                </c:pt>
                <c:pt idx="13188">
                  <c:v>279500</c:v>
                </c:pt>
                <c:pt idx="13189" formatCode="0.00E+00">
                  <c:v>1610000</c:v>
                </c:pt>
                <c:pt idx="13190">
                  <c:v>325000</c:v>
                </c:pt>
                <c:pt idx="13191">
                  <c:v>380000</c:v>
                </c:pt>
                <c:pt idx="13192">
                  <c:v>470000</c:v>
                </c:pt>
                <c:pt idx="13193">
                  <c:v>363000</c:v>
                </c:pt>
                <c:pt idx="13194">
                  <c:v>245000</c:v>
                </c:pt>
                <c:pt idx="13195">
                  <c:v>525000</c:v>
                </c:pt>
                <c:pt idx="13196" formatCode="0.00E+00">
                  <c:v>1700000</c:v>
                </c:pt>
                <c:pt idx="13197">
                  <c:v>658500</c:v>
                </c:pt>
                <c:pt idx="13198">
                  <c:v>680000</c:v>
                </c:pt>
                <c:pt idx="13199">
                  <c:v>835000</c:v>
                </c:pt>
                <c:pt idx="13200">
                  <c:v>595000</c:v>
                </c:pt>
                <c:pt idx="13201">
                  <c:v>419000</c:v>
                </c:pt>
                <c:pt idx="13202">
                  <c:v>198900</c:v>
                </c:pt>
                <c:pt idx="13203" formatCode="0.00E+00">
                  <c:v>1085000</c:v>
                </c:pt>
                <c:pt idx="13204">
                  <c:v>500000</c:v>
                </c:pt>
                <c:pt idx="13205">
                  <c:v>575000</c:v>
                </c:pt>
                <c:pt idx="13206">
                  <c:v>324950</c:v>
                </c:pt>
                <c:pt idx="13207">
                  <c:v>259000</c:v>
                </c:pt>
                <c:pt idx="13208">
                  <c:v>551000</c:v>
                </c:pt>
                <c:pt idx="13209">
                  <c:v>488000</c:v>
                </c:pt>
                <c:pt idx="13210">
                  <c:v>635000</c:v>
                </c:pt>
                <c:pt idx="13211">
                  <c:v>395000</c:v>
                </c:pt>
                <c:pt idx="13212">
                  <c:v>370000</c:v>
                </c:pt>
                <c:pt idx="13213">
                  <c:v>675000</c:v>
                </c:pt>
                <c:pt idx="13214">
                  <c:v>402000</c:v>
                </c:pt>
                <c:pt idx="13215">
                  <c:v>825000</c:v>
                </c:pt>
                <c:pt idx="13216">
                  <c:v>579000</c:v>
                </c:pt>
                <c:pt idx="13217">
                  <c:v>455000</c:v>
                </c:pt>
                <c:pt idx="13218">
                  <c:v>265000</c:v>
                </c:pt>
                <c:pt idx="13219">
                  <c:v>713500</c:v>
                </c:pt>
                <c:pt idx="13220">
                  <c:v>240000</c:v>
                </c:pt>
                <c:pt idx="13221">
                  <c:v>570000</c:v>
                </c:pt>
                <c:pt idx="13222">
                  <c:v>243800</c:v>
                </c:pt>
                <c:pt idx="13223">
                  <c:v>543000</c:v>
                </c:pt>
                <c:pt idx="13224" formatCode="0.00E+00">
                  <c:v>1010000</c:v>
                </c:pt>
                <c:pt idx="13225">
                  <c:v>625000</c:v>
                </c:pt>
                <c:pt idx="13226">
                  <c:v>459950</c:v>
                </c:pt>
                <c:pt idx="13227">
                  <c:v>370000</c:v>
                </c:pt>
                <c:pt idx="13228">
                  <c:v>150000</c:v>
                </c:pt>
                <c:pt idx="13229">
                  <c:v>683500</c:v>
                </c:pt>
                <c:pt idx="13230">
                  <c:v>499950</c:v>
                </c:pt>
                <c:pt idx="13231">
                  <c:v>255000</c:v>
                </c:pt>
                <c:pt idx="13232">
                  <c:v>279000</c:v>
                </c:pt>
                <c:pt idx="13233">
                  <c:v>910000</c:v>
                </c:pt>
                <c:pt idx="13234">
                  <c:v>699000</c:v>
                </c:pt>
                <c:pt idx="13235" formatCode="0.00E+00">
                  <c:v>1651000</c:v>
                </c:pt>
                <c:pt idx="13236">
                  <c:v>248000</c:v>
                </c:pt>
                <c:pt idx="13237">
                  <c:v>429000</c:v>
                </c:pt>
                <c:pt idx="13238">
                  <c:v>685000</c:v>
                </c:pt>
                <c:pt idx="13239">
                  <c:v>316000</c:v>
                </c:pt>
                <c:pt idx="13240">
                  <c:v>410000</c:v>
                </c:pt>
                <c:pt idx="13241">
                  <c:v>299000</c:v>
                </c:pt>
                <c:pt idx="13242">
                  <c:v>559000</c:v>
                </c:pt>
                <c:pt idx="13243">
                  <c:v>575000</c:v>
                </c:pt>
                <c:pt idx="13244">
                  <c:v>602000</c:v>
                </c:pt>
                <c:pt idx="13245">
                  <c:v>492000</c:v>
                </c:pt>
                <c:pt idx="13246">
                  <c:v>293500</c:v>
                </c:pt>
                <c:pt idx="13247">
                  <c:v>481000</c:v>
                </c:pt>
                <c:pt idx="13248">
                  <c:v>311100</c:v>
                </c:pt>
                <c:pt idx="13249">
                  <c:v>375000</c:v>
                </c:pt>
                <c:pt idx="13250" formatCode="0.00E+00">
                  <c:v>1075000</c:v>
                </c:pt>
                <c:pt idx="13251">
                  <c:v>500000</c:v>
                </c:pt>
                <c:pt idx="13252">
                  <c:v>553000</c:v>
                </c:pt>
                <c:pt idx="13253">
                  <c:v>760000</c:v>
                </c:pt>
                <c:pt idx="13254">
                  <c:v>589500</c:v>
                </c:pt>
                <c:pt idx="13255">
                  <c:v>840000</c:v>
                </c:pt>
                <c:pt idx="13256" formatCode="0.00E+00">
                  <c:v>2546000</c:v>
                </c:pt>
                <c:pt idx="13257" formatCode="0.00E+00">
                  <c:v>1275000</c:v>
                </c:pt>
                <c:pt idx="13258">
                  <c:v>260000</c:v>
                </c:pt>
                <c:pt idx="13259">
                  <c:v>430000</c:v>
                </c:pt>
                <c:pt idx="13260">
                  <c:v>781000</c:v>
                </c:pt>
                <c:pt idx="13261">
                  <c:v>280000</c:v>
                </c:pt>
                <c:pt idx="13262">
                  <c:v>392000</c:v>
                </c:pt>
                <c:pt idx="13263">
                  <c:v>466200</c:v>
                </c:pt>
                <c:pt idx="13264">
                  <c:v>641000</c:v>
                </c:pt>
                <c:pt idx="13265">
                  <c:v>350000</c:v>
                </c:pt>
                <c:pt idx="13266">
                  <c:v>450000</c:v>
                </c:pt>
                <c:pt idx="13267" formatCode="0.00E+00">
                  <c:v>1800000</c:v>
                </c:pt>
                <c:pt idx="13268">
                  <c:v>185000</c:v>
                </c:pt>
                <c:pt idx="13269">
                  <c:v>290000</c:v>
                </c:pt>
                <c:pt idx="13270">
                  <c:v>964000</c:v>
                </c:pt>
                <c:pt idx="13271" formatCode="0.00E+00">
                  <c:v>2000000</c:v>
                </c:pt>
                <c:pt idx="13272">
                  <c:v>545000</c:v>
                </c:pt>
                <c:pt idx="13273">
                  <c:v>609950</c:v>
                </c:pt>
                <c:pt idx="13274">
                  <c:v>605000</c:v>
                </c:pt>
                <c:pt idx="13275">
                  <c:v>550000</c:v>
                </c:pt>
                <c:pt idx="13276">
                  <c:v>905000</c:v>
                </c:pt>
                <c:pt idx="13277">
                  <c:v>384200</c:v>
                </c:pt>
                <c:pt idx="13278">
                  <c:v>370000</c:v>
                </c:pt>
                <c:pt idx="13279">
                  <c:v>717500</c:v>
                </c:pt>
                <c:pt idx="13280" formatCode="0.00E+00">
                  <c:v>1999000</c:v>
                </c:pt>
                <c:pt idx="13281">
                  <c:v>365500</c:v>
                </c:pt>
                <c:pt idx="13282">
                  <c:v>580000</c:v>
                </c:pt>
                <c:pt idx="13283">
                  <c:v>415000</c:v>
                </c:pt>
                <c:pt idx="13284">
                  <c:v>272000</c:v>
                </c:pt>
                <c:pt idx="13285">
                  <c:v>600000</c:v>
                </c:pt>
                <c:pt idx="13286">
                  <c:v>744000</c:v>
                </c:pt>
                <c:pt idx="13287">
                  <c:v>830000</c:v>
                </c:pt>
                <c:pt idx="13288">
                  <c:v>322000</c:v>
                </c:pt>
                <c:pt idx="13289">
                  <c:v>270000</c:v>
                </c:pt>
                <c:pt idx="13290">
                  <c:v>272450</c:v>
                </c:pt>
                <c:pt idx="13291">
                  <c:v>605000</c:v>
                </c:pt>
                <c:pt idx="13292">
                  <c:v>510000</c:v>
                </c:pt>
                <c:pt idx="13293" formatCode="0.00E+00">
                  <c:v>1125000</c:v>
                </c:pt>
                <c:pt idx="13294" formatCode="0.00E+00">
                  <c:v>1688000</c:v>
                </c:pt>
                <c:pt idx="13295">
                  <c:v>162000</c:v>
                </c:pt>
                <c:pt idx="13296">
                  <c:v>337500</c:v>
                </c:pt>
                <c:pt idx="13297">
                  <c:v>312000</c:v>
                </c:pt>
                <c:pt idx="13298">
                  <c:v>740000</c:v>
                </c:pt>
                <c:pt idx="13299">
                  <c:v>700000</c:v>
                </c:pt>
                <c:pt idx="13300">
                  <c:v>328000</c:v>
                </c:pt>
                <c:pt idx="13301">
                  <c:v>241000</c:v>
                </c:pt>
                <c:pt idx="13302">
                  <c:v>265000</c:v>
                </c:pt>
                <c:pt idx="13303">
                  <c:v>246000</c:v>
                </c:pt>
                <c:pt idx="13304">
                  <c:v>271000</c:v>
                </c:pt>
                <c:pt idx="13305">
                  <c:v>270000</c:v>
                </c:pt>
                <c:pt idx="13306">
                  <c:v>395000</c:v>
                </c:pt>
                <c:pt idx="13307">
                  <c:v>340000</c:v>
                </c:pt>
                <c:pt idx="13308">
                  <c:v>340000</c:v>
                </c:pt>
                <c:pt idx="13309">
                  <c:v>335000</c:v>
                </c:pt>
                <c:pt idx="13310">
                  <c:v>435000</c:v>
                </c:pt>
                <c:pt idx="13311">
                  <c:v>527950</c:v>
                </c:pt>
                <c:pt idx="13312">
                  <c:v>600000</c:v>
                </c:pt>
                <c:pt idx="13313">
                  <c:v>667000</c:v>
                </c:pt>
                <c:pt idx="13314" formatCode="0.00E+00">
                  <c:v>1148000</c:v>
                </c:pt>
                <c:pt idx="13315">
                  <c:v>417000</c:v>
                </c:pt>
                <c:pt idx="13316">
                  <c:v>451000</c:v>
                </c:pt>
                <c:pt idx="13317">
                  <c:v>580000</c:v>
                </c:pt>
                <c:pt idx="13318">
                  <c:v>570000</c:v>
                </c:pt>
                <c:pt idx="13319">
                  <c:v>750000</c:v>
                </c:pt>
                <c:pt idx="13320">
                  <c:v>685000</c:v>
                </c:pt>
                <c:pt idx="13321">
                  <c:v>275000</c:v>
                </c:pt>
                <c:pt idx="13322">
                  <c:v>739888</c:v>
                </c:pt>
                <c:pt idx="13323">
                  <c:v>715000</c:v>
                </c:pt>
                <c:pt idx="13324">
                  <c:v>800000</c:v>
                </c:pt>
                <c:pt idx="13325">
                  <c:v>350000</c:v>
                </c:pt>
                <c:pt idx="13326">
                  <c:v>220000</c:v>
                </c:pt>
                <c:pt idx="13327">
                  <c:v>452500</c:v>
                </c:pt>
                <c:pt idx="13328">
                  <c:v>280000</c:v>
                </c:pt>
                <c:pt idx="13329">
                  <c:v>248000</c:v>
                </c:pt>
                <c:pt idx="13330">
                  <c:v>305000</c:v>
                </c:pt>
                <c:pt idx="13331">
                  <c:v>435010</c:v>
                </c:pt>
                <c:pt idx="13332">
                  <c:v>678100</c:v>
                </c:pt>
                <c:pt idx="13333">
                  <c:v>325000</c:v>
                </c:pt>
                <c:pt idx="13334">
                  <c:v>529950</c:v>
                </c:pt>
                <c:pt idx="13335">
                  <c:v>440000</c:v>
                </c:pt>
                <c:pt idx="13336">
                  <c:v>585000</c:v>
                </c:pt>
                <c:pt idx="13337">
                  <c:v>462608</c:v>
                </c:pt>
                <c:pt idx="13338">
                  <c:v>350500</c:v>
                </c:pt>
                <c:pt idx="13339">
                  <c:v>210000</c:v>
                </c:pt>
                <c:pt idx="13340">
                  <c:v>510000</c:v>
                </c:pt>
                <c:pt idx="13341">
                  <c:v>280000</c:v>
                </c:pt>
                <c:pt idx="13342">
                  <c:v>385000</c:v>
                </c:pt>
                <c:pt idx="13343">
                  <c:v>349000</c:v>
                </c:pt>
                <c:pt idx="13344">
                  <c:v>252000</c:v>
                </c:pt>
                <c:pt idx="13345" formatCode="0.00E+00">
                  <c:v>1100000</c:v>
                </c:pt>
                <c:pt idx="13346">
                  <c:v>375000</c:v>
                </c:pt>
                <c:pt idx="13347">
                  <c:v>336000</c:v>
                </c:pt>
                <c:pt idx="13348">
                  <c:v>732000</c:v>
                </c:pt>
                <c:pt idx="13349">
                  <c:v>200000</c:v>
                </c:pt>
                <c:pt idx="13350">
                  <c:v>681716</c:v>
                </c:pt>
                <c:pt idx="13351">
                  <c:v>235000</c:v>
                </c:pt>
                <c:pt idx="13352">
                  <c:v>257500</c:v>
                </c:pt>
                <c:pt idx="13353">
                  <c:v>315000</c:v>
                </c:pt>
                <c:pt idx="13354">
                  <c:v>299950</c:v>
                </c:pt>
                <c:pt idx="13355">
                  <c:v>530000</c:v>
                </c:pt>
                <c:pt idx="13356">
                  <c:v>766500</c:v>
                </c:pt>
                <c:pt idx="13357">
                  <c:v>860000</c:v>
                </c:pt>
                <c:pt idx="13358">
                  <c:v>690000</c:v>
                </c:pt>
                <c:pt idx="13359">
                  <c:v>551000</c:v>
                </c:pt>
                <c:pt idx="13360">
                  <c:v>530000</c:v>
                </c:pt>
                <c:pt idx="13361">
                  <c:v>568000</c:v>
                </c:pt>
                <c:pt idx="13362">
                  <c:v>749950</c:v>
                </c:pt>
                <c:pt idx="13363">
                  <c:v>535000</c:v>
                </c:pt>
                <c:pt idx="13364">
                  <c:v>234300</c:v>
                </c:pt>
                <c:pt idx="13365">
                  <c:v>190000</c:v>
                </c:pt>
                <c:pt idx="13366">
                  <c:v>525000</c:v>
                </c:pt>
                <c:pt idx="13367">
                  <c:v>610000</c:v>
                </c:pt>
                <c:pt idx="13368">
                  <c:v>520000</c:v>
                </c:pt>
                <c:pt idx="13369">
                  <c:v>375000</c:v>
                </c:pt>
                <c:pt idx="13370">
                  <c:v>600000</c:v>
                </c:pt>
                <c:pt idx="13371">
                  <c:v>664000</c:v>
                </c:pt>
                <c:pt idx="13372">
                  <c:v>698000</c:v>
                </c:pt>
                <c:pt idx="13373">
                  <c:v>418000</c:v>
                </c:pt>
                <c:pt idx="13374">
                  <c:v>271675</c:v>
                </c:pt>
                <c:pt idx="13375">
                  <c:v>450000</c:v>
                </c:pt>
                <c:pt idx="13376">
                  <c:v>759000</c:v>
                </c:pt>
                <c:pt idx="13377">
                  <c:v>599950</c:v>
                </c:pt>
                <c:pt idx="13378">
                  <c:v>810000</c:v>
                </c:pt>
                <c:pt idx="13379">
                  <c:v>331292</c:v>
                </c:pt>
                <c:pt idx="13380">
                  <c:v>348000</c:v>
                </c:pt>
                <c:pt idx="13381">
                  <c:v>435000</c:v>
                </c:pt>
                <c:pt idx="13382">
                  <c:v>530000</c:v>
                </c:pt>
                <c:pt idx="13383">
                  <c:v>227000</c:v>
                </c:pt>
                <c:pt idx="13384">
                  <c:v>285000</c:v>
                </c:pt>
                <c:pt idx="13385">
                  <c:v>740000</c:v>
                </c:pt>
                <c:pt idx="13386">
                  <c:v>246000</c:v>
                </c:pt>
                <c:pt idx="13387">
                  <c:v>260000</c:v>
                </c:pt>
                <c:pt idx="13388">
                  <c:v>366000</c:v>
                </c:pt>
                <c:pt idx="13389">
                  <c:v>594950</c:v>
                </c:pt>
                <c:pt idx="13390">
                  <c:v>608000</c:v>
                </c:pt>
                <c:pt idx="13391">
                  <c:v>313100</c:v>
                </c:pt>
                <c:pt idx="13392">
                  <c:v>185000</c:v>
                </c:pt>
                <c:pt idx="13393">
                  <c:v>455000</c:v>
                </c:pt>
                <c:pt idx="13394">
                  <c:v>235000</c:v>
                </c:pt>
                <c:pt idx="13395">
                  <c:v>230000</c:v>
                </c:pt>
                <c:pt idx="13396">
                  <c:v>770000</c:v>
                </c:pt>
                <c:pt idx="13397">
                  <c:v>240000</c:v>
                </c:pt>
                <c:pt idx="13398">
                  <c:v>461000</c:v>
                </c:pt>
                <c:pt idx="13399" formatCode="0.00E+00">
                  <c:v>1580000</c:v>
                </c:pt>
                <c:pt idx="13400" formatCode="0.00E+00">
                  <c:v>1822500</c:v>
                </c:pt>
                <c:pt idx="13401">
                  <c:v>452000</c:v>
                </c:pt>
                <c:pt idx="13402">
                  <c:v>765000</c:v>
                </c:pt>
                <c:pt idx="13403" formatCode="0.00E+00">
                  <c:v>1050000</c:v>
                </c:pt>
                <c:pt idx="13404">
                  <c:v>546000</c:v>
                </c:pt>
                <c:pt idx="13405">
                  <c:v>781000</c:v>
                </c:pt>
                <c:pt idx="13406">
                  <c:v>538000</c:v>
                </c:pt>
                <c:pt idx="13407">
                  <c:v>790000</c:v>
                </c:pt>
                <c:pt idx="13408">
                  <c:v>696500</c:v>
                </c:pt>
                <c:pt idx="13409">
                  <c:v>276000</c:v>
                </c:pt>
                <c:pt idx="13410">
                  <c:v>269000</c:v>
                </c:pt>
                <c:pt idx="13411" formatCode="0.00E+00">
                  <c:v>2415000</c:v>
                </c:pt>
                <c:pt idx="13412">
                  <c:v>829000</c:v>
                </c:pt>
                <c:pt idx="13413">
                  <c:v>122000</c:v>
                </c:pt>
                <c:pt idx="13414">
                  <c:v>352500</c:v>
                </c:pt>
                <c:pt idx="13415">
                  <c:v>249000</c:v>
                </c:pt>
                <c:pt idx="13416">
                  <c:v>360000</c:v>
                </c:pt>
                <c:pt idx="13417">
                  <c:v>629500</c:v>
                </c:pt>
                <c:pt idx="13418" formatCode="0.00E+00">
                  <c:v>1140000</c:v>
                </c:pt>
                <c:pt idx="13419" formatCode="0.00E+00">
                  <c:v>1550000</c:v>
                </c:pt>
                <c:pt idx="13420">
                  <c:v>275000</c:v>
                </c:pt>
                <c:pt idx="13421">
                  <c:v>697000</c:v>
                </c:pt>
                <c:pt idx="13422">
                  <c:v>379500</c:v>
                </c:pt>
                <c:pt idx="13423">
                  <c:v>720000</c:v>
                </c:pt>
                <c:pt idx="13424">
                  <c:v>675000</c:v>
                </c:pt>
                <c:pt idx="13425" formatCode="0.00E+00">
                  <c:v>1169000</c:v>
                </c:pt>
                <c:pt idx="13426" formatCode="0.00E+00">
                  <c:v>1100000</c:v>
                </c:pt>
                <c:pt idx="13427">
                  <c:v>520000</c:v>
                </c:pt>
                <c:pt idx="13428">
                  <c:v>415000</c:v>
                </c:pt>
                <c:pt idx="13429">
                  <c:v>415000</c:v>
                </c:pt>
                <c:pt idx="13430">
                  <c:v>450000</c:v>
                </c:pt>
                <c:pt idx="13431">
                  <c:v>485000</c:v>
                </c:pt>
                <c:pt idx="13432">
                  <c:v>294000</c:v>
                </c:pt>
                <c:pt idx="13433" formatCode="0.00E+00">
                  <c:v>1037000</c:v>
                </c:pt>
                <c:pt idx="13434">
                  <c:v>690000</c:v>
                </c:pt>
                <c:pt idx="13435">
                  <c:v>716500</c:v>
                </c:pt>
                <c:pt idx="13436">
                  <c:v>481000</c:v>
                </c:pt>
                <c:pt idx="13437">
                  <c:v>575000</c:v>
                </c:pt>
                <c:pt idx="13438">
                  <c:v>785000</c:v>
                </c:pt>
                <c:pt idx="13439">
                  <c:v>480000</c:v>
                </c:pt>
                <c:pt idx="13440">
                  <c:v>720000</c:v>
                </c:pt>
                <c:pt idx="13441">
                  <c:v>536000</c:v>
                </c:pt>
                <c:pt idx="13442">
                  <c:v>324900</c:v>
                </c:pt>
                <c:pt idx="13443">
                  <c:v>265000</c:v>
                </c:pt>
                <c:pt idx="13444">
                  <c:v>545000</c:v>
                </c:pt>
                <c:pt idx="13445">
                  <c:v>465000</c:v>
                </c:pt>
                <c:pt idx="13446">
                  <c:v>292500</c:v>
                </c:pt>
                <c:pt idx="13447">
                  <c:v>860000</c:v>
                </c:pt>
                <c:pt idx="13448" formatCode="0.00E+00">
                  <c:v>1045000</c:v>
                </c:pt>
                <c:pt idx="13449">
                  <c:v>495000</c:v>
                </c:pt>
                <c:pt idx="13450">
                  <c:v>342000</c:v>
                </c:pt>
                <c:pt idx="13451">
                  <c:v>320000</c:v>
                </c:pt>
                <c:pt idx="13452">
                  <c:v>444000</c:v>
                </c:pt>
                <c:pt idx="13453">
                  <c:v>804100</c:v>
                </c:pt>
                <c:pt idx="13454">
                  <c:v>432000</c:v>
                </c:pt>
                <c:pt idx="13455">
                  <c:v>230000</c:v>
                </c:pt>
                <c:pt idx="13456">
                  <c:v>935000</c:v>
                </c:pt>
                <c:pt idx="13457">
                  <c:v>634950</c:v>
                </c:pt>
                <c:pt idx="13458">
                  <c:v>780000</c:v>
                </c:pt>
                <c:pt idx="13459">
                  <c:v>611000</c:v>
                </c:pt>
                <c:pt idx="13460">
                  <c:v>475999</c:v>
                </c:pt>
                <c:pt idx="13461">
                  <c:v>565000</c:v>
                </c:pt>
                <c:pt idx="13462">
                  <c:v>630000</c:v>
                </c:pt>
                <c:pt idx="13463">
                  <c:v>840000</c:v>
                </c:pt>
                <c:pt idx="13464">
                  <c:v>790000</c:v>
                </c:pt>
                <c:pt idx="13465">
                  <c:v>450000</c:v>
                </c:pt>
                <c:pt idx="13466" formatCode="0.00E+00">
                  <c:v>1272000</c:v>
                </c:pt>
                <c:pt idx="13467">
                  <c:v>520000</c:v>
                </c:pt>
                <c:pt idx="13468">
                  <c:v>446800</c:v>
                </c:pt>
                <c:pt idx="13469">
                  <c:v>652000</c:v>
                </c:pt>
                <c:pt idx="13470" formatCode="0.00E+00">
                  <c:v>1170000</c:v>
                </c:pt>
                <c:pt idx="13471">
                  <c:v>745000</c:v>
                </c:pt>
                <c:pt idx="13472">
                  <c:v>594000</c:v>
                </c:pt>
                <c:pt idx="13473">
                  <c:v>257000</c:v>
                </c:pt>
                <c:pt idx="13474">
                  <c:v>485000</c:v>
                </c:pt>
                <c:pt idx="13475">
                  <c:v>330000</c:v>
                </c:pt>
                <c:pt idx="13476">
                  <c:v>381000</c:v>
                </c:pt>
                <c:pt idx="13477">
                  <c:v>849900</c:v>
                </c:pt>
                <c:pt idx="13478">
                  <c:v>793000</c:v>
                </c:pt>
                <c:pt idx="13479">
                  <c:v>920000</c:v>
                </c:pt>
                <c:pt idx="13480">
                  <c:v>455000</c:v>
                </c:pt>
                <c:pt idx="13481">
                  <c:v>975000</c:v>
                </c:pt>
                <c:pt idx="13482">
                  <c:v>375000</c:v>
                </c:pt>
                <c:pt idx="13483">
                  <c:v>400000</c:v>
                </c:pt>
                <c:pt idx="13484">
                  <c:v>447000</c:v>
                </c:pt>
                <c:pt idx="13485">
                  <c:v>470000</c:v>
                </c:pt>
                <c:pt idx="13486">
                  <c:v>665000</c:v>
                </c:pt>
                <c:pt idx="13487">
                  <c:v>295500</c:v>
                </c:pt>
                <c:pt idx="13488">
                  <c:v>200000</c:v>
                </c:pt>
                <c:pt idx="13489">
                  <c:v>620000</c:v>
                </c:pt>
                <c:pt idx="13490">
                  <c:v>434900</c:v>
                </c:pt>
                <c:pt idx="13491" formatCode="0.00E+00">
                  <c:v>1328000</c:v>
                </c:pt>
                <c:pt idx="13492" formatCode="0.00E+00">
                  <c:v>1650000</c:v>
                </c:pt>
                <c:pt idx="13493">
                  <c:v>852500</c:v>
                </c:pt>
                <c:pt idx="13494">
                  <c:v>790000</c:v>
                </c:pt>
                <c:pt idx="13495">
                  <c:v>565000</c:v>
                </c:pt>
                <c:pt idx="13496" formatCode="0.00E+00">
                  <c:v>1127500</c:v>
                </c:pt>
                <c:pt idx="13497">
                  <c:v>289950</c:v>
                </c:pt>
                <c:pt idx="13498">
                  <c:v>850000</c:v>
                </c:pt>
                <c:pt idx="13499">
                  <c:v>505000</c:v>
                </c:pt>
                <c:pt idx="13500">
                  <c:v>372000</c:v>
                </c:pt>
                <c:pt idx="13501">
                  <c:v>207000</c:v>
                </c:pt>
                <c:pt idx="13502">
                  <c:v>780000</c:v>
                </c:pt>
                <c:pt idx="13503">
                  <c:v>400000</c:v>
                </c:pt>
                <c:pt idx="13504">
                  <c:v>440250</c:v>
                </c:pt>
                <c:pt idx="13505">
                  <c:v>585000</c:v>
                </c:pt>
                <c:pt idx="13506">
                  <c:v>850000</c:v>
                </c:pt>
                <c:pt idx="13507">
                  <c:v>570000</c:v>
                </c:pt>
                <c:pt idx="13508">
                  <c:v>869000</c:v>
                </c:pt>
                <c:pt idx="13509">
                  <c:v>551000</c:v>
                </c:pt>
                <c:pt idx="13510">
                  <c:v>172380</c:v>
                </c:pt>
                <c:pt idx="13511">
                  <c:v>355000</c:v>
                </c:pt>
                <c:pt idx="13512">
                  <c:v>728935</c:v>
                </c:pt>
                <c:pt idx="13513">
                  <c:v>850000</c:v>
                </c:pt>
                <c:pt idx="13514">
                  <c:v>515000</c:v>
                </c:pt>
                <c:pt idx="13515">
                  <c:v>215000</c:v>
                </c:pt>
                <c:pt idx="13516">
                  <c:v>220000</c:v>
                </c:pt>
                <c:pt idx="13517">
                  <c:v>845000</c:v>
                </c:pt>
                <c:pt idx="13518">
                  <c:v>390000</c:v>
                </c:pt>
                <c:pt idx="13519">
                  <c:v>135000</c:v>
                </c:pt>
                <c:pt idx="13520">
                  <c:v>439000</c:v>
                </c:pt>
                <c:pt idx="13521">
                  <c:v>585000</c:v>
                </c:pt>
                <c:pt idx="13522">
                  <c:v>620000</c:v>
                </c:pt>
                <c:pt idx="13523">
                  <c:v>477000</c:v>
                </c:pt>
                <c:pt idx="13524">
                  <c:v>399500</c:v>
                </c:pt>
                <c:pt idx="13525">
                  <c:v>500000</c:v>
                </c:pt>
                <c:pt idx="13526">
                  <c:v>432500</c:v>
                </c:pt>
                <c:pt idx="13527">
                  <c:v>940000</c:v>
                </c:pt>
                <c:pt idx="13528" formatCode="0.00E+00">
                  <c:v>3168750</c:v>
                </c:pt>
                <c:pt idx="13529" formatCode="0.00E+00">
                  <c:v>1080000</c:v>
                </c:pt>
                <c:pt idx="13530">
                  <c:v>229999</c:v>
                </c:pt>
                <c:pt idx="13531">
                  <c:v>233000</c:v>
                </c:pt>
                <c:pt idx="13532">
                  <c:v>600000</c:v>
                </c:pt>
                <c:pt idx="13533">
                  <c:v>334000</c:v>
                </c:pt>
                <c:pt idx="13534">
                  <c:v>332500</c:v>
                </c:pt>
                <c:pt idx="13535">
                  <c:v>249900</c:v>
                </c:pt>
                <c:pt idx="13536">
                  <c:v>310000</c:v>
                </c:pt>
                <c:pt idx="13537">
                  <c:v>200000</c:v>
                </c:pt>
                <c:pt idx="13538">
                  <c:v>310000</c:v>
                </c:pt>
                <c:pt idx="13539">
                  <c:v>230000</c:v>
                </c:pt>
                <c:pt idx="13540">
                  <c:v>420000</c:v>
                </c:pt>
                <c:pt idx="13541">
                  <c:v>785000</c:v>
                </c:pt>
                <c:pt idx="13542" formatCode="0.00E+00">
                  <c:v>1775000</c:v>
                </c:pt>
                <c:pt idx="13543">
                  <c:v>265000</c:v>
                </c:pt>
                <c:pt idx="13544">
                  <c:v>295000</c:v>
                </c:pt>
                <c:pt idx="13545">
                  <c:v>896000</c:v>
                </c:pt>
                <c:pt idx="13546">
                  <c:v>415000</c:v>
                </c:pt>
                <c:pt idx="13547">
                  <c:v>250000</c:v>
                </c:pt>
                <c:pt idx="13548" formatCode="0.00E+00">
                  <c:v>1475000</c:v>
                </c:pt>
                <c:pt idx="13549">
                  <c:v>635000</c:v>
                </c:pt>
                <c:pt idx="13550">
                  <c:v>905000</c:v>
                </c:pt>
                <c:pt idx="13551">
                  <c:v>528000</c:v>
                </c:pt>
                <c:pt idx="13552">
                  <c:v>530000</c:v>
                </c:pt>
                <c:pt idx="13553">
                  <c:v>310000</c:v>
                </c:pt>
                <c:pt idx="13554">
                  <c:v>252000</c:v>
                </c:pt>
                <c:pt idx="13555">
                  <c:v>334500</c:v>
                </c:pt>
                <c:pt idx="13556">
                  <c:v>370000</c:v>
                </c:pt>
                <c:pt idx="13557">
                  <c:v>311000</c:v>
                </c:pt>
                <c:pt idx="13558">
                  <c:v>260000</c:v>
                </c:pt>
                <c:pt idx="13559">
                  <c:v>217500</c:v>
                </c:pt>
                <c:pt idx="13560">
                  <c:v>290000</c:v>
                </c:pt>
                <c:pt idx="13561">
                  <c:v>500000</c:v>
                </c:pt>
                <c:pt idx="13562">
                  <c:v>423500</c:v>
                </c:pt>
                <c:pt idx="13563">
                  <c:v>715000</c:v>
                </c:pt>
                <c:pt idx="13564">
                  <c:v>299000</c:v>
                </c:pt>
                <c:pt idx="13565">
                  <c:v>635000</c:v>
                </c:pt>
                <c:pt idx="13566">
                  <c:v>806000</c:v>
                </c:pt>
                <c:pt idx="13567">
                  <c:v>289950</c:v>
                </c:pt>
                <c:pt idx="13568">
                  <c:v>280000</c:v>
                </c:pt>
                <c:pt idx="13569">
                  <c:v>479950</c:v>
                </c:pt>
                <c:pt idx="13570">
                  <c:v>394000</c:v>
                </c:pt>
                <c:pt idx="13571">
                  <c:v>682000</c:v>
                </c:pt>
                <c:pt idx="13572">
                  <c:v>409950</c:v>
                </c:pt>
                <c:pt idx="13573" formatCode="0.00E+00">
                  <c:v>1000000</c:v>
                </c:pt>
                <c:pt idx="13574">
                  <c:v>436000</c:v>
                </c:pt>
                <c:pt idx="13575">
                  <c:v>279000</c:v>
                </c:pt>
                <c:pt idx="13576">
                  <c:v>390000</c:v>
                </c:pt>
                <c:pt idx="13577">
                  <c:v>635000</c:v>
                </c:pt>
                <c:pt idx="13578">
                  <c:v>304400</c:v>
                </c:pt>
                <c:pt idx="13579">
                  <c:v>780000</c:v>
                </c:pt>
                <c:pt idx="13580">
                  <c:v>520000</c:v>
                </c:pt>
                <c:pt idx="13581">
                  <c:v>580000</c:v>
                </c:pt>
                <c:pt idx="13582">
                  <c:v>274000</c:v>
                </c:pt>
                <c:pt idx="13583">
                  <c:v>315000</c:v>
                </c:pt>
                <c:pt idx="13584">
                  <c:v>390000</c:v>
                </c:pt>
                <c:pt idx="13585">
                  <c:v>340000</c:v>
                </c:pt>
                <c:pt idx="13586">
                  <c:v>502000</c:v>
                </c:pt>
                <c:pt idx="13587">
                  <c:v>260000</c:v>
                </c:pt>
                <c:pt idx="13588">
                  <c:v>399000</c:v>
                </c:pt>
                <c:pt idx="13589">
                  <c:v>312500</c:v>
                </c:pt>
                <c:pt idx="13590">
                  <c:v>370000</c:v>
                </c:pt>
                <c:pt idx="13591" formatCode="0.00E+00">
                  <c:v>1240000</c:v>
                </c:pt>
                <c:pt idx="13592">
                  <c:v>230000</c:v>
                </c:pt>
                <c:pt idx="13593" formatCode="0.00E+00">
                  <c:v>1275000</c:v>
                </c:pt>
                <c:pt idx="13594">
                  <c:v>294350</c:v>
                </c:pt>
                <c:pt idx="13595">
                  <c:v>208950</c:v>
                </c:pt>
                <c:pt idx="13596">
                  <c:v>515000</c:v>
                </c:pt>
                <c:pt idx="13597">
                  <c:v>965000</c:v>
                </c:pt>
                <c:pt idx="13598">
                  <c:v>925000</c:v>
                </c:pt>
                <c:pt idx="13599">
                  <c:v>654500</c:v>
                </c:pt>
                <c:pt idx="13600">
                  <c:v>364000</c:v>
                </c:pt>
                <c:pt idx="13601">
                  <c:v>150000</c:v>
                </c:pt>
                <c:pt idx="13602">
                  <c:v>349950</c:v>
                </c:pt>
                <c:pt idx="13603">
                  <c:v>585000</c:v>
                </c:pt>
                <c:pt idx="13604">
                  <c:v>801501</c:v>
                </c:pt>
                <c:pt idx="13605">
                  <c:v>610000</c:v>
                </c:pt>
                <c:pt idx="13606">
                  <c:v>382000</c:v>
                </c:pt>
                <c:pt idx="13607">
                  <c:v>495000</c:v>
                </c:pt>
                <c:pt idx="13608">
                  <c:v>447500</c:v>
                </c:pt>
                <c:pt idx="13609">
                  <c:v>575000</c:v>
                </c:pt>
                <c:pt idx="13610">
                  <c:v>565000</c:v>
                </c:pt>
                <c:pt idx="13611">
                  <c:v>348580</c:v>
                </c:pt>
                <c:pt idx="13612">
                  <c:v>459000</c:v>
                </c:pt>
                <c:pt idx="13613">
                  <c:v>375000</c:v>
                </c:pt>
                <c:pt idx="13614">
                  <c:v>310000</c:v>
                </c:pt>
                <c:pt idx="13615">
                  <c:v>210000</c:v>
                </c:pt>
                <c:pt idx="13616">
                  <c:v>384205</c:v>
                </c:pt>
                <c:pt idx="13617">
                  <c:v>180000</c:v>
                </c:pt>
                <c:pt idx="13618">
                  <c:v>310000</c:v>
                </c:pt>
                <c:pt idx="13619">
                  <c:v>427500</c:v>
                </c:pt>
                <c:pt idx="13620">
                  <c:v>780000</c:v>
                </c:pt>
                <c:pt idx="13621" formatCode="0.00E+00">
                  <c:v>1762000</c:v>
                </c:pt>
                <c:pt idx="13622">
                  <c:v>339950</c:v>
                </c:pt>
                <c:pt idx="13623">
                  <c:v>820000</c:v>
                </c:pt>
                <c:pt idx="13624">
                  <c:v>398000</c:v>
                </c:pt>
                <c:pt idx="13625">
                  <c:v>492000</c:v>
                </c:pt>
                <c:pt idx="13626">
                  <c:v>240000</c:v>
                </c:pt>
                <c:pt idx="13627">
                  <c:v>599950</c:v>
                </c:pt>
                <c:pt idx="13628">
                  <c:v>105500</c:v>
                </c:pt>
                <c:pt idx="13629">
                  <c:v>445000</c:v>
                </c:pt>
                <c:pt idx="13630">
                  <c:v>390500</c:v>
                </c:pt>
                <c:pt idx="13631">
                  <c:v>255000</c:v>
                </c:pt>
                <c:pt idx="13632">
                  <c:v>675750</c:v>
                </c:pt>
                <c:pt idx="13633" formatCode="0.00E+00">
                  <c:v>1640000</c:v>
                </c:pt>
                <c:pt idx="13634">
                  <c:v>353500</c:v>
                </c:pt>
                <c:pt idx="13635">
                  <c:v>765000</c:v>
                </c:pt>
                <c:pt idx="13636">
                  <c:v>563500</c:v>
                </c:pt>
                <c:pt idx="13637">
                  <c:v>439000</c:v>
                </c:pt>
                <c:pt idx="13638">
                  <c:v>975000</c:v>
                </c:pt>
                <c:pt idx="13639">
                  <c:v>469900</c:v>
                </c:pt>
                <c:pt idx="13640">
                  <c:v>252000</c:v>
                </c:pt>
                <c:pt idx="13641">
                  <c:v>495000</c:v>
                </c:pt>
                <c:pt idx="13642">
                  <c:v>570000</c:v>
                </c:pt>
                <c:pt idx="13643">
                  <c:v>327000</c:v>
                </c:pt>
                <c:pt idx="13644">
                  <c:v>898000</c:v>
                </c:pt>
                <c:pt idx="13645">
                  <c:v>300000</c:v>
                </c:pt>
                <c:pt idx="13646">
                  <c:v>418500</c:v>
                </c:pt>
                <c:pt idx="13647">
                  <c:v>450000</c:v>
                </c:pt>
                <c:pt idx="13648">
                  <c:v>403000</c:v>
                </c:pt>
                <c:pt idx="13649">
                  <c:v>440000</c:v>
                </c:pt>
                <c:pt idx="13650">
                  <c:v>350000</c:v>
                </c:pt>
                <c:pt idx="13651">
                  <c:v>240000</c:v>
                </c:pt>
                <c:pt idx="13652">
                  <c:v>460000</c:v>
                </c:pt>
                <c:pt idx="13653">
                  <c:v>825000</c:v>
                </c:pt>
                <c:pt idx="13654">
                  <c:v>267500</c:v>
                </c:pt>
                <c:pt idx="13655">
                  <c:v>201000</c:v>
                </c:pt>
                <c:pt idx="13656">
                  <c:v>479500</c:v>
                </c:pt>
                <c:pt idx="13657">
                  <c:v>210000</c:v>
                </c:pt>
                <c:pt idx="13658">
                  <c:v>445000</c:v>
                </c:pt>
                <c:pt idx="13659">
                  <c:v>265000</c:v>
                </c:pt>
                <c:pt idx="13660">
                  <c:v>399000</c:v>
                </c:pt>
                <c:pt idx="13661">
                  <c:v>785000</c:v>
                </c:pt>
                <c:pt idx="13662">
                  <c:v>831500</c:v>
                </c:pt>
                <c:pt idx="13663">
                  <c:v>360000</c:v>
                </c:pt>
                <c:pt idx="13664">
                  <c:v>655000</c:v>
                </c:pt>
                <c:pt idx="13665">
                  <c:v>449950</c:v>
                </c:pt>
                <c:pt idx="13666">
                  <c:v>612000</c:v>
                </c:pt>
                <c:pt idx="13667">
                  <c:v>575000</c:v>
                </c:pt>
                <c:pt idx="13668">
                  <c:v>557000</c:v>
                </c:pt>
                <c:pt idx="13669">
                  <c:v>375000</c:v>
                </c:pt>
                <c:pt idx="13670">
                  <c:v>369000</c:v>
                </c:pt>
                <c:pt idx="13671">
                  <c:v>330000</c:v>
                </c:pt>
                <c:pt idx="13672" formatCode="0.00E+00">
                  <c:v>1031000</c:v>
                </c:pt>
                <c:pt idx="13673">
                  <c:v>550000</c:v>
                </c:pt>
                <c:pt idx="13674">
                  <c:v>338000</c:v>
                </c:pt>
                <c:pt idx="13675" formatCode="0.00E+00">
                  <c:v>1900000</c:v>
                </c:pt>
                <c:pt idx="13676">
                  <c:v>235000</c:v>
                </c:pt>
                <c:pt idx="13677">
                  <c:v>349950</c:v>
                </c:pt>
                <c:pt idx="13678">
                  <c:v>300000</c:v>
                </c:pt>
                <c:pt idx="13679">
                  <c:v>431000</c:v>
                </c:pt>
                <c:pt idx="13680">
                  <c:v>280000</c:v>
                </c:pt>
                <c:pt idx="13681">
                  <c:v>295000</c:v>
                </c:pt>
                <c:pt idx="13682">
                  <c:v>445000</c:v>
                </c:pt>
                <c:pt idx="13683">
                  <c:v>550000</c:v>
                </c:pt>
                <c:pt idx="13684">
                  <c:v>515000</c:v>
                </c:pt>
                <c:pt idx="13685">
                  <c:v>555000</c:v>
                </c:pt>
                <c:pt idx="13686">
                  <c:v>265000</c:v>
                </c:pt>
                <c:pt idx="13687">
                  <c:v>597000</c:v>
                </c:pt>
                <c:pt idx="13688">
                  <c:v>661000</c:v>
                </c:pt>
                <c:pt idx="13689">
                  <c:v>362764</c:v>
                </c:pt>
                <c:pt idx="13690">
                  <c:v>427000</c:v>
                </c:pt>
                <c:pt idx="13691">
                  <c:v>405000</c:v>
                </c:pt>
                <c:pt idx="13692">
                  <c:v>157000</c:v>
                </c:pt>
                <c:pt idx="13693">
                  <c:v>246500</c:v>
                </c:pt>
                <c:pt idx="13694">
                  <c:v>386500</c:v>
                </c:pt>
                <c:pt idx="13695">
                  <c:v>300000</c:v>
                </c:pt>
                <c:pt idx="13696">
                  <c:v>240000</c:v>
                </c:pt>
                <c:pt idx="13697">
                  <c:v>818500</c:v>
                </c:pt>
                <c:pt idx="13698">
                  <c:v>249000</c:v>
                </c:pt>
                <c:pt idx="13699">
                  <c:v>580000</c:v>
                </c:pt>
                <c:pt idx="13700" formatCode="0.00E+00">
                  <c:v>2340000</c:v>
                </c:pt>
                <c:pt idx="13701">
                  <c:v>333000</c:v>
                </c:pt>
                <c:pt idx="13702">
                  <c:v>230000</c:v>
                </c:pt>
                <c:pt idx="13703">
                  <c:v>360500</c:v>
                </c:pt>
                <c:pt idx="13704">
                  <c:v>265000</c:v>
                </c:pt>
                <c:pt idx="13705">
                  <c:v>490000</c:v>
                </c:pt>
                <c:pt idx="13706">
                  <c:v>600000</c:v>
                </c:pt>
                <c:pt idx="13707">
                  <c:v>307500</c:v>
                </c:pt>
                <c:pt idx="13708">
                  <c:v>670000</c:v>
                </c:pt>
                <c:pt idx="13709">
                  <c:v>247200</c:v>
                </c:pt>
                <c:pt idx="13710" formatCode="0.00E+00">
                  <c:v>2600000</c:v>
                </c:pt>
                <c:pt idx="13711">
                  <c:v>440000</c:v>
                </c:pt>
                <c:pt idx="13712">
                  <c:v>700000</c:v>
                </c:pt>
                <c:pt idx="13713">
                  <c:v>756100</c:v>
                </c:pt>
                <c:pt idx="13714">
                  <c:v>555000</c:v>
                </c:pt>
                <c:pt idx="13715">
                  <c:v>830000</c:v>
                </c:pt>
                <c:pt idx="13716">
                  <c:v>180000</c:v>
                </c:pt>
                <c:pt idx="13717">
                  <c:v>775000</c:v>
                </c:pt>
                <c:pt idx="13718">
                  <c:v>220000</c:v>
                </c:pt>
                <c:pt idx="13719">
                  <c:v>650000</c:v>
                </c:pt>
                <c:pt idx="13720">
                  <c:v>410000</c:v>
                </c:pt>
                <c:pt idx="13721">
                  <c:v>339995</c:v>
                </c:pt>
                <c:pt idx="13722" formatCode="0.00E+00">
                  <c:v>1160000</c:v>
                </c:pt>
                <c:pt idx="13723">
                  <c:v>440000</c:v>
                </c:pt>
                <c:pt idx="13724">
                  <c:v>275000</c:v>
                </c:pt>
                <c:pt idx="13725">
                  <c:v>766000</c:v>
                </c:pt>
                <c:pt idx="13726">
                  <c:v>231500</c:v>
                </c:pt>
                <c:pt idx="13727">
                  <c:v>472000</c:v>
                </c:pt>
                <c:pt idx="13728" formatCode="0.00E+00">
                  <c:v>1325000</c:v>
                </c:pt>
                <c:pt idx="13729">
                  <c:v>265000</c:v>
                </c:pt>
                <c:pt idx="13730">
                  <c:v>325000</c:v>
                </c:pt>
                <c:pt idx="13731">
                  <c:v>364500</c:v>
                </c:pt>
                <c:pt idx="13732">
                  <c:v>322500</c:v>
                </c:pt>
                <c:pt idx="13733">
                  <c:v>338900</c:v>
                </c:pt>
                <c:pt idx="13734">
                  <c:v>910000</c:v>
                </c:pt>
                <c:pt idx="13735" formatCode="0.00E+00">
                  <c:v>1015000</c:v>
                </c:pt>
                <c:pt idx="13736">
                  <c:v>459950</c:v>
                </c:pt>
                <c:pt idx="13737">
                  <c:v>584950</c:v>
                </c:pt>
                <c:pt idx="13738">
                  <c:v>252000</c:v>
                </c:pt>
                <c:pt idx="13739">
                  <c:v>270000</c:v>
                </c:pt>
                <c:pt idx="13740">
                  <c:v>750000</c:v>
                </c:pt>
                <c:pt idx="13741">
                  <c:v>775000</c:v>
                </c:pt>
                <c:pt idx="13742">
                  <c:v>325000</c:v>
                </c:pt>
                <c:pt idx="13743">
                  <c:v>810000</c:v>
                </c:pt>
                <c:pt idx="13744">
                  <c:v>409000</c:v>
                </c:pt>
                <c:pt idx="13745">
                  <c:v>400000</c:v>
                </c:pt>
                <c:pt idx="13746">
                  <c:v>530000</c:v>
                </c:pt>
                <c:pt idx="13747">
                  <c:v>580000</c:v>
                </c:pt>
                <c:pt idx="13748">
                  <c:v>491300</c:v>
                </c:pt>
                <c:pt idx="13749">
                  <c:v>272000</c:v>
                </c:pt>
                <c:pt idx="13750">
                  <c:v>599950</c:v>
                </c:pt>
                <c:pt idx="13751">
                  <c:v>464000</c:v>
                </c:pt>
                <c:pt idx="13752">
                  <c:v>471001</c:v>
                </c:pt>
                <c:pt idx="13753">
                  <c:v>230000</c:v>
                </c:pt>
                <c:pt idx="13754">
                  <c:v>358000</c:v>
                </c:pt>
                <c:pt idx="13755">
                  <c:v>510000</c:v>
                </c:pt>
                <c:pt idx="13756">
                  <c:v>86500</c:v>
                </c:pt>
                <c:pt idx="13757">
                  <c:v>199950</c:v>
                </c:pt>
                <c:pt idx="13758" formatCode="0.00E+00">
                  <c:v>1712500</c:v>
                </c:pt>
                <c:pt idx="13759">
                  <c:v>850000</c:v>
                </c:pt>
                <c:pt idx="13760">
                  <c:v>542000</c:v>
                </c:pt>
                <c:pt idx="13761">
                  <c:v>102500</c:v>
                </c:pt>
                <c:pt idx="13762">
                  <c:v>718000</c:v>
                </c:pt>
                <c:pt idx="13763">
                  <c:v>625000</c:v>
                </c:pt>
                <c:pt idx="13764">
                  <c:v>350000</c:v>
                </c:pt>
                <c:pt idx="13765">
                  <c:v>216000</c:v>
                </c:pt>
                <c:pt idx="13766">
                  <c:v>340000</c:v>
                </c:pt>
                <c:pt idx="13767">
                  <c:v>505000</c:v>
                </c:pt>
                <c:pt idx="13768">
                  <c:v>372000</c:v>
                </c:pt>
                <c:pt idx="13769">
                  <c:v>263850</c:v>
                </c:pt>
                <c:pt idx="13770" formatCode="0.00E+00">
                  <c:v>1350000</c:v>
                </c:pt>
                <c:pt idx="13771">
                  <c:v>325000</c:v>
                </c:pt>
                <c:pt idx="13772">
                  <c:v>289000</c:v>
                </c:pt>
                <c:pt idx="13773">
                  <c:v>364000</c:v>
                </c:pt>
                <c:pt idx="13774">
                  <c:v>610000</c:v>
                </c:pt>
                <c:pt idx="13775">
                  <c:v>531500</c:v>
                </c:pt>
                <c:pt idx="13776">
                  <c:v>402500</c:v>
                </c:pt>
                <c:pt idx="13777">
                  <c:v>375000</c:v>
                </c:pt>
                <c:pt idx="13778">
                  <c:v>537500</c:v>
                </c:pt>
                <c:pt idx="13779">
                  <c:v>375000</c:v>
                </c:pt>
                <c:pt idx="13780">
                  <c:v>293550</c:v>
                </c:pt>
                <c:pt idx="13781">
                  <c:v>585000</c:v>
                </c:pt>
                <c:pt idx="13782">
                  <c:v>225000</c:v>
                </c:pt>
                <c:pt idx="13783">
                  <c:v>185000</c:v>
                </c:pt>
                <c:pt idx="13784">
                  <c:v>402000</c:v>
                </c:pt>
                <c:pt idx="13785">
                  <c:v>585000</c:v>
                </c:pt>
                <c:pt idx="13786">
                  <c:v>549000</c:v>
                </c:pt>
                <c:pt idx="13787" formatCode="0.00E+00">
                  <c:v>1810000</c:v>
                </c:pt>
                <c:pt idx="13788">
                  <c:v>345000</c:v>
                </c:pt>
                <c:pt idx="13789">
                  <c:v>302500</c:v>
                </c:pt>
                <c:pt idx="13790">
                  <c:v>218500</c:v>
                </c:pt>
                <c:pt idx="13791">
                  <c:v>705000</c:v>
                </c:pt>
                <c:pt idx="13792">
                  <c:v>191000</c:v>
                </c:pt>
                <c:pt idx="13793">
                  <c:v>695000</c:v>
                </c:pt>
                <c:pt idx="13794">
                  <c:v>350000</c:v>
                </c:pt>
                <c:pt idx="13795">
                  <c:v>480000</c:v>
                </c:pt>
                <c:pt idx="13796">
                  <c:v>220000</c:v>
                </c:pt>
                <c:pt idx="13797">
                  <c:v>535000</c:v>
                </c:pt>
                <c:pt idx="13798" formatCode="0.00E+00">
                  <c:v>1000000</c:v>
                </c:pt>
                <c:pt idx="13799">
                  <c:v>592000</c:v>
                </c:pt>
                <c:pt idx="13800">
                  <c:v>775000</c:v>
                </c:pt>
                <c:pt idx="13801">
                  <c:v>320000</c:v>
                </c:pt>
                <c:pt idx="13802">
                  <c:v>760000</c:v>
                </c:pt>
                <c:pt idx="13803">
                  <c:v>640000</c:v>
                </c:pt>
                <c:pt idx="13804">
                  <c:v>253200</c:v>
                </c:pt>
                <c:pt idx="13805">
                  <c:v>228000</c:v>
                </c:pt>
                <c:pt idx="13806">
                  <c:v>325000</c:v>
                </c:pt>
                <c:pt idx="13807">
                  <c:v>530000</c:v>
                </c:pt>
                <c:pt idx="13808">
                  <c:v>300000</c:v>
                </c:pt>
                <c:pt idx="13809">
                  <c:v>418000</c:v>
                </c:pt>
                <c:pt idx="13810">
                  <c:v>415000</c:v>
                </c:pt>
                <c:pt idx="13811">
                  <c:v>384000</c:v>
                </c:pt>
                <c:pt idx="13812">
                  <c:v>325000</c:v>
                </c:pt>
                <c:pt idx="13813">
                  <c:v>600000</c:v>
                </c:pt>
                <c:pt idx="13814">
                  <c:v>760000</c:v>
                </c:pt>
                <c:pt idx="13815">
                  <c:v>168000</c:v>
                </c:pt>
                <c:pt idx="13816">
                  <c:v>405000</c:v>
                </c:pt>
                <c:pt idx="13817">
                  <c:v>479000</c:v>
                </c:pt>
                <c:pt idx="13818">
                  <c:v>549000</c:v>
                </c:pt>
                <c:pt idx="13819">
                  <c:v>215000</c:v>
                </c:pt>
                <c:pt idx="13820">
                  <c:v>550000</c:v>
                </c:pt>
                <c:pt idx="13821">
                  <c:v>389000</c:v>
                </c:pt>
                <c:pt idx="13822">
                  <c:v>447500</c:v>
                </c:pt>
                <c:pt idx="13823">
                  <c:v>540000</c:v>
                </c:pt>
                <c:pt idx="13824">
                  <c:v>273500</c:v>
                </c:pt>
                <c:pt idx="13825">
                  <c:v>257000</c:v>
                </c:pt>
                <c:pt idx="13826">
                  <c:v>199000</c:v>
                </c:pt>
                <c:pt idx="13827">
                  <c:v>339100</c:v>
                </c:pt>
                <c:pt idx="13828">
                  <c:v>435000</c:v>
                </c:pt>
                <c:pt idx="13829">
                  <c:v>400000</c:v>
                </c:pt>
                <c:pt idx="13830">
                  <c:v>356000</c:v>
                </c:pt>
                <c:pt idx="13831">
                  <c:v>395000</c:v>
                </c:pt>
                <c:pt idx="13832">
                  <c:v>575000</c:v>
                </c:pt>
                <c:pt idx="13833">
                  <c:v>515000</c:v>
                </c:pt>
                <c:pt idx="13834">
                  <c:v>618250</c:v>
                </c:pt>
                <c:pt idx="13835">
                  <c:v>245000</c:v>
                </c:pt>
                <c:pt idx="13836">
                  <c:v>690000</c:v>
                </c:pt>
                <c:pt idx="13837">
                  <c:v>465000</c:v>
                </c:pt>
                <c:pt idx="13838">
                  <c:v>280000</c:v>
                </c:pt>
                <c:pt idx="13839">
                  <c:v>285000</c:v>
                </c:pt>
                <c:pt idx="13840">
                  <c:v>320000</c:v>
                </c:pt>
                <c:pt idx="13841">
                  <c:v>355000</c:v>
                </c:pt>
                <c:pt idx="13842">
                  <c:v>670000</c:v>
                </c:pt>
                <c:pt idx="13843">
                  <c:v>550000</c:v>
                </c:pt>
                <c:pt idx="13844">
                  <c:v>765000</c:v>
                </c:pt>
                <c:pt idx="13845">
                  <c:v>430000</c:v>
                </c:pt>
                <c:pt idx="13846">
                  <c:v>950000</c:v>
                </c:pt>
                <c:pt idx="13847">
                  <c:v>525000</c:v>
                </c:pt>
                <c:pt idx="13848">
                  <c:v>300000</c:v>
                </c:pt>
                <c:pt idx="13849">
                  <c:v>345000</c:v>
                </c:pt>
                <c:pt idx="13850">
                  <c:v>838000</c:v>
                </c:pt>
                <c:pt idx="13851" formatCode="0.00E+00">
                  <c:v>1795000</c:v>
                </c:pt>
                <c:pt idx="13852">
                  <c:v>390000</c:v>
                </c:pt>
                <c:pt idx="13853" formatCode="0.00E+00">
                  <c:v>1150000</c:v>
                </c:pt>
                <c:pt idx="13854">
                  <c:v>295000</c:v>
                </c:pt>
                <c:pt idx="13855">
                  <c:v>775000</c:v>
                </c:pt>
                <c:pt idx="13856">
                  <c:v>380000</c:v>
                </c:pt>
                <c:pt idx="13857">
                  <c:v>550000</c:v>
                </c:pt>
                <c:pt idx="13858">
                  <c:v>199900</c:v>
                </c:pt>
                <c:pt idx="13859">
                  <c:v>329900</c:v>
                </c:pt>
                <c:pt idx="13860">
                  <c:v>898000</c:v>
                </c:pt>
                <c:pt idx="13861">
                  <c:v>875000</c:v>
                </c:pt>
                <c:pt idx="13862">
                  <c:v>375000</c:v>
                </c:pt>
                <c:pt idx="13863">
                  <c:v>365000</c:v>
                </c:pt>
                <c:pt idx="13864">
                  <c:v>530000</c:v>
                </c:pt>
                <c:pt idx="13865">
                  <c:v>225500</c:v>
                </c:pt>
                <c:pt idx="13866">
                  <c:v>318000</c:v>
                </c:pt>
                <c:pt idx="13867">
                  <c:v>910000</c:v>
                </c:pt>
                <c:pt idx="13868">
                  <c:v>207000</c:v>
                </c:pt>
                <c:pt idx="13869" formatCode="0.00E+00">
                  <c:v>1886700</c:v>
                </c:pt>
                <c:pt idx="13870">
                  <c:v>624500</c:v>
                </c:pt>
                <c:pt idx="13871">
                  <c:v>640000</c:v>
                </c:pt>
                <c:pt idx="13872">
                  <c:v>500000</c:v>
                </c:pt>
                <c:pt idx="13873">
                  <c:v>390000</c:v>
                </c:pt>
                <c:pt idx="13874">
                  <c:v>284000</c:v>
                </c:pt>
                <c:pt idx="13875">
                  <c:v>620000</c:v>
                </c:pt>
                <c:pt idx="13876">
                  <c:v>306000</c:v>
                </c:pt>
                <c:pt idx="13877">
                  <c:v>495000</c:v>
                </c:pt>
                <c:pt idx="13878">
                  <c:v>499950</c:v>
                </c:pt>
                <c:pt idx="13879">
                  <c:v>330000</c:v>
                </c:pt>
                <c:pt idx="13880">
                  <c:v>665000</c:v>
                </c:pt>
                <c:pt idx="13881">
                  <c:v>850000</c:v>
                </c:pt>
                <c:pt idx="13882">
                  <c:v>599950</c:v>
                </c:pt>
                <c:pt idx="13883">
                  <c:v>360000</c:v>
                </c:pt>
                <c:pt idx="13884">
                  <c:v>699000</c:v>
                </c:pt>
                <c:pt idx="13885">
                  <c:v>475000</c:v>
                </c:pt>
                <c:pt idx="13886">
                  <c:v>575000</c:v>
                </c:pt>
                <c:pt idx="13887">
                  <c:v>345000</c:v>
                </c:pt>
                <c:pt idx="13888">
                  <c:v>367950</c:v>
                </c:pt>
                <c:pt idx="13889">
                  <c:v>374500</c:v>
                </c:pt>
                <c:pt idx="13890">
                  <c:v>607500</c:v>
                </c:pt>
                <c:pt idx="13891">
                  <c:v>374000</c:v>
                </c:pt>
                <c:pt idx="13892">
                  <c:v>390000</c:v>
                </c:pt>
                <c:pt idx="13893">
                  <c:v>705000</c:v>
                </c:pt>
                <c:pt idx="13894">
                  <c:v>467000</c:v>
                </c:pt>
                <c:pt idx="13895">
                  <c:v>243500</c:v>
                </c:pt>
                <c:pt idx="13896">
                  <c:v>593000</c:v>
                </c:pt>
                <c:pt idx="13897">
                  <c:v>223000</c:v>
                </c:pt>
                <c:pt idx="13898">
                  <c:v>574000</c:v>
                </c:pt>
                <c:pt idx="13899">
                  <c:v>400000</c:v>
                </c:pt>
                <c:pt idx="13900">
                  <c:v>772000</c:v>
                </c:pt>
                <c:pt idx="13901">
                  <c:v>593777</c:v>
                </c:pt>
                <c:pt idx="13902">
                  <c:v>539500</c:v>
                </c:pt>
                <c:pt idx="13903">
                  <c:v>550000</c:v>
                </c:pt>
                <c:pt idx="13904">
                  <c:v>265000</c:v>
                </c:pt>
                <c:pt idx="13905">
                  <c:v>428000</c:v>
                </c:pt>
                <c:pt idx="13906">
                  <c:v>505000</c:v>
                </c:pt>
                <c:pt idx="13907">
                  <c:v>925000</c:v>
                </c:pt>
                <c:pt idx="13908">
                  <c:v>230000</c:v>
                </c:pt>
                <c:pt idx="13909">
                  <c:v>695000</c:v>
                </c:pt>
                <c:pt idx="13910">
                  <c:v>700000</c:v>
                </c:pt>
                <c:pt idx="13911">
                  <c:v>712500</c:v>
                </c:pt>
                <c:pt idx="13912">
                  <c:v>480000</c:v>
                </c:pt>
                <c:pt idx="13913">
                  <c:v>470000</c:v>
                </c:pt>
                <c:pt idx="13914">
                  <c:v>335000</c:v>
                </c:pt>
                <c:pt idx="13915">
                  <c:v>270000</c:v>
                </c:pt>
                <c:pt idx="13916">
                  <c:v>810000</c:v>
                </c:pt>
                <c:pt idx="13917">
                  <c:v>589000</c:v>
                </c:pt>
                <c:pt idx="13918">
                  <c:v>415000</c:v>
                </c:pt>
                <c:pt idx="13919">
                  <c:v>197000</c:v>
                </c:pt>
                <c:pt idx="13920">
                  <c:v>235500</c:v>
                </c:pt>
                <c:pt idx="13921">
                  <c:v>460000</c:v>
                </c:pt>
                <c:pt idx="13922">
                  <c:v>572500</c:v>
                </c:pt>
                <c:pt idx="13923">
                  <c:v>302000</c:v>
                </c:pt>
                <c:pt idx="13924">
                  <c:v>870000</c:v>
                </c:pt>
                <c:pt idx="13925">
                  <c:v>485000</c:v>
                </c:pt>
                <c:pt idx="13926">
                  <c:v>240000</c:v>
                </c:pt>
                <c:pt idx="13927">
                  <c:v>383000</c:v>
                </c:pt>
                <c:pt idx="13928">
                  <c:v>750000</c:v>
                </c:pt>
                <c:pt idx="13929">
                  <c:v>409950</c:v>
                </c:pt>
                <c:pt idx="13930">
                  <c:v>246000</c:v>
                </c:pt>
                <c:pt idx="13931">
                  <c:v>860000</c:v>
                </c:pt>
                <c:pt idx="13932">
                  <c:v>339950</c:v>
                </c:pt>
                <c:pt idx="13933">
                  <c:v>315000</c:v>
                </c:pt>
                <c:pt idx="13934">
                  <c:v>698000</c:v>
                </c:pt>
                <c:pt idx="13935">
                  <c:v>419000</c:v>
                </c:pt>
                <c:pt idx="13936">
                  <c:v>372000</c:v>
                </c:pt>
                <c:pt idx="13937">
                  <c:v>425000</c:v>
                </c:pt>
                <c:pt idx="13938">
                  <c:v>386500</c:v>
                </c:pt>
                <c:pt idx="13939">
                  <c:v>348000</c:v>
                </c:pt>
                <c:pt idx="13940">
                  <c:v>754000</c:v>
                </c:pt>
                <c:pt idx="13941">
                  <c:v>269950</c:v>
                </c:pt>
                <c:pt idx="13942">
                  <c:v>891500</c:v>
                </c:pt>
                <c:pt idx="13943">
                  <c:v>349950</c:v>
                </c:pt>
                <c:pt idx="13944">
                  <c:v>360000</c:v>
                </c:pt>
                <c:pt idx="13945">
                  <c:v>975000</c:v>
                </c:pt>
                <c:pt idx="13946">
                  <c:v>449250</c:v>
                </c:pt>
                <c:pt idx="13947">
                  <c:v>350000</c:v>
                </c:pt>
                <c:pt idx="13948">
                  <c:v>790000</c:v>
                </c:pt>
                <c:pt idx="13949">
                  <c:v>990000</c:v>
                </c:pt>
                <c:pt idx="13950">
                  <c:v>834000</c:v>
                </c:pt>
                <c:pt idx="13951">
                  <c:v>466950</c:v>
                </c:pt>
                <c:pt idx="13952">
                  <c:v>262500</c:v>
                </c:pt>
                <c:pt idx="13953">
                  <c:v>762300</c:v>
                </c:pt>
                <c:pt idx="13954">
                  <c:v>733000</c:v>
                </c:pt>
                <c:pt idx="13955">
                  <c:v>439000</c:v>
                </c:pt>
                <c:pt idx="13956" formatCode="0.00E+00">
                  <c:v>1160000</c:v>
                </c:pt>
                <c:pt idx="13957">
                  <c:v>420000</c:v>
                </c:pt>
                <c:pt idx="13958">
                  <c:v>549000</c:v>
                </c:pt>
                <c:pt idx="13959">
                  <c:v>518000</c:v>
                </c:pt>
                <c:pt idx="13960">
                  <c:v>695000</c:v>
                </c:pt>
                <c:pt idx="13961">
                  <c:v>485000</c:v>
                </c:pt>
                <c:pt idx="13962">
                  <c:v>280000</c:v>
                </c:pt>
                <c:pt idx="13963">
                  <c:v>306500</c:v>
                </c:pt>
                <c:pt idx="13964">
                  <c:v>720000</c:v>
                </c:pt>
                <c:pt idx="13965">
                  <c:v>277500</c:v>
                </c:pt>
                <c:pt idx="13966">
                  <c:v>649000</c:v>
                </c:pt>
                <c:pt idx="13967" formatCode="0.00E+00">
                  <c:v>3395000</c:v>
                </c:pt>
                <c:pt idx="13968">
                  <c:v>267800</c:v>
                </c:pt>
                <c:pt idx="13969">
                  <c:v>625000</c:v>
                </c:pt>
                <c:pt idx="13970">
                  <c:v>600000</c:v>
                </c:pt>
                <c:pt idx="13971">
                  <c:v>395000</c:v>
                </c:pt>
                <c:pt idx="13972">
                  <c:v>212000</c:v>
                </c:pt>
                <c:pt idx="13973">
                  <c:v>425000</c:v>
                </c:pt>
                <c:pt idx="13974">
                  <c:v>870000</c:v>
                </c:pt>
                <c:pt idx="13975">
                  <c:v>420000</c:v>
                </c:pt>
                <c:pt idx="13976">
                  <c:v>800000</c:v>
                </c:pt>
                <c:pt idx="13977">
                  <c:v>575000</c:v>
                </c:pt>
                <c:pt idx="13978">
                  <c:v>915000</c:v>
                </c:pt>
                <c:pt idx="13979">
                  <c:v>400000</c:v>
                </c:pt>
                <c:pt idx="13980">
                  <c:v>750000</c:v>
                </c:pt>
                <c:pt idx="13981">
                  <c:v>235000</c:v>
                </c:pt>
                <c:pt idx="13982">
                  <c:v>599950</c:v>
                </c:pt>
                <c:pt idx="13983">
                  <c:v>481203</c:v>
                </c:pt>
                <c:pt idx="13984" formatCode="0.00E+00">
                  <c:v>1815000</c:v>
                </c:pt>
                <c:pt idx="13985">
                  <c:v>379000</c:v>
                </c:pt>
                <c:pt idx="13986">
                  <c:v>626000</c:v>
                </c:pt>
                <c:pt idx="13987">
                  <c:v>535000</c:v>
                </c:pt>
                <c:pt idx="13988" formatCode="0.00E+00">
                  <c:v>1225000</c:v>
                </c:pt>
                <c:pt idx="13989">
                  <c:v>410000</c:v>
                </c:pt>
                <c:pt idx="13990">
                  <c:v>940000</c:v>
                </c:pt>
                <c:pt idx="13991">
                  <c:v>326250</c:v>
                </c:pt>
                <c:pt idx="13992">
                  <c:v>200000</c:v>
                </c:pt>
                <c:pt idx="13993">
                  <c:v>880000</c:v>
                </c:pt>
                <c:pt idx="13994">
                  <c:v>370000</c:v>
                </c:pt>
                <c:pt idx="13995">
                  <c:v>190000</c:v>
                </c:pt>
                <c:pt idx="13996">
                  <c:v>160000</c:v>
                </c:pt>
                <c:pt idx="13997">
                  <c:v>625000</c:v>
                </c:pt>
                <c:pt idx="13998">
                  <c:v>590000</c:v>
                </c:pt>
                <c:pt idx="13999">
                  <c:v>575000</c:v>
                </c:pt>
                <c:pt idx="14000">
                  <c:v>470000</c:v>
                </c:pt>
                <c:pt idx="14001">
                  <c:v>130000</c:v>
                </c:pt>
                <c:pt idx="14002">
                  <c:v>229000</c:v>
                </c:pt>
                <c:pt idx="14003">
                  <c:v>279900</c:v>
                </c:pt>
                <c:pt idx="14004">
                  <c:v>307000</c:v>
                </c:pt>
                <c:pt idx="14005">
                  <c:v>399950</c:v>
                </c:pt>
                <c:pt idx="14006">
                  <c:v>405000</c:v>
                </c:pt>
                <c:pt idx="14007">
                  <c:v>539950</c:v>
                </c:pt>
                <c:pt idx="14008">
                  <c:v>129000</c:v>
                </c:pt>
                <c:pt idx="14009">
                  <c:v>340000</c:v>
                </c:pt>
                <c:pt idx="14010">
                  <c:v>214950</c:v>
                </c:pt>
                <c:pt idx="14011">
                  <c:v>450000</c:v>
                </c:pt>
                <c:pt idx="14012">
                  <c:v>515000</c:v>
                </c:pt>
                <c:pt idx="14013" formatCode="0.00E+00">
                  <c:v>1400000</c:v>
                </c:pt>
                <c:pt idx="14014">
                  <c:v>230000</c:v>
                </c:pt>
                <c:pt idx="14015">
                  <c:v>681000</c:v>
                </c:pt>
                <c:pt idx="14016">
                  <c:v>255000</c:v>
                </c:pt>
                <c:pt idx="14017">
                  <c:v>580000</c:v>
                </c:pt>
                <c:pt idx="14018">
                  <c:v>295000</c:v>
                </c:pt>
                <c:pt idx="14019">
                  <c:v>286000</c:v>
                </c:pt>
                <c:pt idx="14020">
                  <c:v>425000</c:v>
                </c:pt>
                <c:pt idx="14021">
                  <c:v>170000</c:v>
                </c:pt>
                <c:pt idx="14022">
                  <c:v>380000</c:v>
                </c:pt>
                <c:pt idx="14023">
                  <c:v>506000</c:v>
                </c:pt>
                <c:pt idx="14024">
                  <c:v>315000</c:v>
                </c:pt>
                <c:pt idx="14025">
                  <c:v>449950</c:v>
                </c:pt>
                <c:pt idx="14026">
                  <c:v>255000</c:v>
                </c:pt>
                <c:pt idx="14027">
                  <c:v>289000</c:v>
                </c:pt>
                <c:pt idx="14028">
                  <c:v>389000</c:v>
                </c:pt>
                <c:pt idx="14029">
                  <c:v>327000</c:v>
                </c:pt>
                <c:pt idx="14030" formatCode="0.00E+00">
                  <c:v>2885000</c:v>
                </c:pt>
                <c:pt idx="14031">
                  <c:v>210000</c:v>
                </c:pt>
                <c:pt idx="14032" formatCode="0.00E+00">
                  <c:v>1680000</c:v>
                </c:pt>
                <c:pt idx="14033">
                  <c:v>360000</c:v>
                </c:pt>
                <c:pt idx="14034">
                  <c:v>875000</c:v>
                </c:pt>
                <c:pt idx="14035">
                  <c:v>550000</c:v>
                </c:pt>
                <c:pt idx="14036">
                  <c:v>257500</c:v>
                </c:pt>
                <c:pt idx="14037" formatCode="0.00E+00">
                  <c:v>1075000</c:v>
                </c:pt>
                <c:pt idx="14038">
                  <c:v>202950</c:v>
                </c:pt>
                <c:pt idx="14039">
                  <c:v>622000</c:v>
                </c:pt>
                <c:pt idx="14040">
                  <c:v>455000</c:v>
                </c:pt>
                <c:pt idx="14041">
                  <c:v>805000</c:v>
                </c:pt>
                <c:pt idx="14042">
                  <c:v>257000</c:v>
                </c:pt>
                <c:pt idx="14043">
                  <c:v>744500</c:v>
                </c:pt>
                <c:pt idx="14044">
                  <c:v>885000</c:v>
                </c:pt>
                <c:pt idx="14045">
                  <c:v>355000</c:v>
                </c:pt>
                <c:pt idx="14046">
                  <c:v>240000</c:v>
                </c:pt>
                <c:pt idx="14047">
                  <c:v>169000</c:v>
                </c:pt>
                <c:pt idx="14048">
                  <c:v>639900</c:v>
                </c:pt>
                <c:pt idx="14049">
                  <c:v>292000</c:v>
                </c:pt>
                <c:pt idx="14050">
                  <c:v>563500</c:v>
                </c:pt>
                <c:pt idx="14051">
                  <c:v>389000</c:v>
                </c:pt>
                <c:pt idx="14052" formatCode="0.00E+00">
                  <c:v>2750000</c:v>
                </c:pt>
                <c:pt idx="14053">
                  <c:v>661000</c:v>
                </c:pt>
                <c:pt idx="14054">
                  <c:v>344000</c:v>
                </c:pt>
                <c:pt idx="14055">
                  <c:v>510000</c:v>
                </c:pt>
                <c:pt idx="14056">
                  <c:v>289000</c:v>
                </c:pt>
                <c:pt idx="14057">
                  <c:v>365000</c:v>
                </c:pt>
                <c:pt idx="14058">
                  <c:v>410000</c:v>
                </c:pt>
                <c:pt idx="14059">
                  <c:v>535610</c:v>
                </c:pt>
                <c:pt idx="14060">
                  <c:v>397950</c:v>
                </c:pt>
                <c:pt idx="14061">
                  <c:v>284000</c:v>
                </c:pt>
                <c:pt idx="14062">
                  <c:v>201000</c:v>
                </c:pt>
                <c:pt idx="14063">
                  <c:v>734000</c:v>
                </c:pt>
                <c:pt idx="14064">
                  <c:v>357500</c:v>
                </c:pt>
                <c:pt idx="14065">
                  <c:v>550120</c:v>
                </c:pt>
                <c:pt idx="14066">
                  <c:v>300000</c:v>
                </c:pt>
                <c:pt idx="14067">
                  <c:v>374950</c:v>
                </c:pt>
                <c:pt idx="14068">
                  <c:v>602500</c:v>
                </c:pt>
                <c:pt idx="14069">
                  <c:v>221000</c:v>
                </c:pt>
                <c:pt idx="14070">
                  <c:v>920000</c:v>
                </c:pt>
                <c:pt idx="14071">
                  <c:v>235000</c:v>
                </c:pt>
                <c:pt idx="14072">
                  <c:v>375000</c:v>
                </c:pt>
                <c:pt idx="14073">
                  <c:v>599000</c:v>
                </c:pt>
                <c:pt idx="14074">
                  <c:v>562100</c:v>
                </c:pt>
                <c:pt idx="14075">
                  <c:v>640000</c:v>
                </c:pt>
                <c:pt idx="14076">
                  <c:v>294000</c:v>
                </c:pt>
                <c:pt idx="14077">
                  <c:v>714000</c:v>
                </c:pt>
                <c:pt idx="14078">
                  <c:v>970000</c:v>
                </c:pt>
                <c:pt idx="14079">
                  <c:v>280000</c:v>
                </c:pt>
                <c:pt idx="14080">
                  <c:v>260000</c:v>
                </c:pt>
                <c:pt idx="14081">
                  <c:v>294000</c:v>
                </c:pt>
                <c:pt idx="14082">
                  <c:v>255500</c:v>
                </c:pt>
                <c:pt idx="14083" formatCode="0.00E+00">
                  <c:v>3300000</c:v>
                </c:pt>
                <c:pt idx="14084">
                  <c:v>450000</c:v>
                </c:pt>
                <c:pt idx="14085">
                  <c:v>368000</c:v>
                </c:pt>
                <c:pt idx="14086">
                  <c:v>830000</c:v>
                </c:pt>
                <c:pt idx="14087">
                  <c:v>282500</c:v>
                </c:pt>
                <c:pt idx="14088">
                  <c:v>335000</c:v>
                </c:pt>
                <c:pt idx="14089">
                  <c:v>558000</c:v>
                </c:pt>
                <c:pt idx="14090">
                  <c:v>270000</c:v>
                </c:pt>
                <c:pt idx="14091">
                  <c:v>152000</c:v>
                </c:pt>
                <c:pt idx="14092">
                  <c:v>493000</c:v>
                </c:pt>
                <c:pt idx="14093">
                  <c:v>740000</c:v>
                </c:pt>
                <c:pt idx="14094">
                  <c:v>789800</c:v>
                </c:pt>
                <c:pt idx="14095">
                  <c:v>275000</c:v>
                </c:pt>
                <c:pt idx="14096" formatCode="0.00E+00">
                  <c:v>1500000</c:v>
                </c:pt>
                <c:pt idx="14097">
                  <c:v>424000</c:v>
                </c:pt>
                <c:pt idx="14098">
                  <c:v>715000</c:v>
                </c:pt>
                <c:pt idx="14099">
                  <c:v>600000</c:v>
                </c:pt>
                <c:pt idx="14100">
                  <c:v>802000</c:v>
                </c:pt>
                <c:pt idx="14101">
                  <c:v>165000</c:v>
                </c:pt>
                <c:pt idx="14102">
                  <c:v>750000</c:v>
                </c:pt>
                <c:pt idx="14103">
                  <c:v>405000</c:v>
                </c:pt>
                <c:pt idx="14104">
                  <c:v>521900</c:v>
                </c:pt>
                <c:pt idx="14105">
                  <c:v>275000</c:v>
                </c:pt>
                <c:pt idx="14106">
                  <c:v>600000</c:v>
                </c:pt>
                <c:pt idx="14107">
                  <c:v>442500</c:v>
                </c:pt>
                <c:pt idx="14108">
                  <c:v>229950</c:v>
                </c:pt>
                <c:pt idx="14109">
                  <c:v>274950</c:v>
                </c:pt>
                <c:pt idx="14110">
                  <c:v>407185</c:v>
                </c:pt>
                <c:pt idx="14111">
                  <c:v>468000</c:v>
                </c:pt>
                <c:pt idx="14112">
                  <c:v>450000</c:v>
                </c:pt>
                <c:pt idx="14113">
                  <c:v>219950</c:v>
                </c:pt>
                <c:pt idx="14114">
                  <c:v>275000</c:v>
                </c:pt>
                <c:pt idx="14115">
                  <c:v>229950</c:v>
                </c:pt>
                <c:pt idx="14116">
                  <c:v>675000</c:v>
                </c:pt>
                <c:pt idx="14117">
                  <c:v>412950</c:v>
                </c:pt>
                <c:pt idx="14118">
                  <c:v>670000</c:v>
                </c:pt>
                <c:pt idx="14119">
                  <c:v>420000</c:v>
                </c:pt>
                <c:pt idx="14120">
                  <c:v>358000</c:v>
                </c:pt>
                <c:pt idx="14121">
                  <c:v>680000</c:v>
                </c:pt>
                <c:pt idx="14122">
                  <c:v>380000</c:v>
                </c:pt>
                <c:pt idx="14123">
                  <c:v>515000</c:v>
                </c:pt>
                <c:pt idx="14124">
                  <c:v>325000</c:v>
                </c:pt>
                <c:pt idx="14125">
                  <c:v>875000</c:v>
                </c:pt>
                <c:pt idx="14126">
                  <c:v>426000</c:v>
                </c:pt>
                <c:pt idx="14127">
                  <c:v>868500</c:v>
                </c:pt>
                <c:pt idx="14128">
                  <c:v>657500</c:v>
                </c:pt>
                <c:pt idx="14129">
                  <c:v>366000</c:v>
                </c:pt>
                <c:pt idx="14130">
                  <c:v>385000</c:v>
                </c:pt>
                <c:pt idx="14131">
                  <c:v>300000</c:v>
                </c:pt>
                <c:pt idx="14132">
                  <c:v>810000</c:v>
                </c:pt>
                <c:pt idx="14133">
                  <c:v>460000</c:v>
                </c:pt>
                <c:pt idx="14134">
                  <c:v>459000</c:v>
                </c:pt>
                <c:pt idx="14135">
                  <c:v>260000</c:v>
                </c:pt>
                <c:pt idx="14136">
                  <c:v>557865</c:v>
                </c:pt>
                <c:pt idx="14137">
                  <c:v>295000</c:v>
                </c:pt>
                <c:pt idx="14138">
                  <c:v>375000</c:v>
                </c:pt>
                <c:pt idx="14139" formatCode="0.00E+00">
                  <c:v>2110000</c:v>
                </c:pt>
                <c:pt idx="14140">
                  <c:v>307300</c:v>
                </c:pt>
                <c:pt idx="14141">
                  <c:v>225000</c:v>
                </c:pt>
                <c:pt idx="14142">
                  <c:v>290000</c:v>
                </c:pt>
                <c:pt idx="14143">
                  <c:v>690000</c:v>
                </c:pt>
                <c:pt idx="14144">
                  <c:v>825000</c:v>
                </c:pt>
                <c:pt idx="14145">
                  <c:v>645000</c:v>
                </c:pt>
                <c:pt idx="14146">
                  <c:v>590000</c:v>
                </c:pt>
                <c:pt idx="14147">
                  <c:v>667000</c:v>
                </c:pt>
                <c:pt idx="14148">
                  <c:v>664000</c:v>
                </c:pt>
                <c:pt idx="14149">
                  <c:v>452100</c:v>
                </c:pt>
                <c:pt idx="14150">
                  <c:v>290000</c:v>
                </c:pt>
                <c:pt idx="14151">
                  <c:v>950000</c:v>
                </c:pt>
                <c:pt idx="14152">
                  <c:v>662500</c:v>
                </c:pt>
                <c:pt idx="14153">
                  <c:v>475000</c:v>
                </c:pt>
                <c:pt idx="14154">
                  <c:v>450000</c:v>
                </c:pt>
                <c:pt idx="14155">
                  <c:v>538250</c:v>
                </c:pt>
                <c:pt idx="14156">
                  <c:v>329950</c:v>
                </c:pt>
                <c:pt idx="14157" formatCode="0.00E+00">
                  <c:v>1103990</c:v>
                </c:pt>
                <c:pt idx="14158">
                  <c:v>307000</c:v>
                </c:pt>
                <c:pt idx="14159">
                  <c:v>433000</c:v>
                </c:pt>
                <c:pt idx="14160">
                  <c:v>212000</c:v>
                </c:pt>
                <c:pt idx="14161">
                  <c:v>750000</c:v>
                </c:pt>
                <c:pt idx="14162">
                  <c:v>279000</c:v>
                </c:pt>
                <c:pt idx="14163">
                  <c:v>476000</c:v>
                </c:pt>
                <c:pt idx="14164">
                  <c:v>368000</c:v>
                </c:pt>
                <c:pt idx="14165">
                  <c:v>228950</c:v>
                </c:pt>
                <c:pt idx="14166">
                  <c:v>568450</c:v>
                </c:pt>
                <c:pt idx="14167">
                  <c:v>619000</c:v>
                </c:pt>
                <c:pt idx="14168">
                  <c:v>275000</c:v>
                </c:pt>
                <c:pt idx="14169">
                  <c:v>321500</c:v>
                </c:pt>
                <c:pt idx="14170">
                  <c:v>230000</c:v>
                </c:pt>
                <c:pt idx="14171">
                  <c:v>179500</c:v>
                </c:pt>
                <c:pt idx="14172">
                  <c:v>460000</c:v>
                </c:pt>
                <c:pt idx="14173">
                  <c:v>286000</c:v>
                </c:pt>
                <c:pt idx="14174">
                  <c:v>427500</c:v>
                </c:pt>
                <c:pt idx="14175">
                  <c:v>400000</c:v>
                </c:pt>
                <c:pt idx="14176">
                  <c:v>675000</c:v>
                </c:pt>
                <c:pt idx="14177">
                  <c:v>350000</c:v>
                </c:pt>
                <c:pt idx="14178">
                  <c:v>385000</c:v>
                </c:pt>
                <c:pt idx="14179">
                  <c:v>525000</c:v>
                </c:pt>
                <c:pt idx="14180">
                  <c:v>315000</c:v>
                </c:pt>
                <c:pt idx="14181">
                  <c:v>820000</c:v>
                </c:pt>
                <c:pt idx="14182">
                  <c:v>205000</c:v>
                </c:pt>
                <c:pt idx="14183">
                  <c:v>500000</c:v>
                </c:pt>
                <c:pt idx="14184">
                  <c:v>599000</c:v>
                </c:pt>
                <c:pt idx="14185" formatCode="0.00E+00">
                  <c:v>2225000</c:v>
                </c:pt>
                <c:pt idx="14186">
                  <c:v>299000</c:v>
                </c:pt>
                <c:pt idx="14187">
                  <c:v>947500</c:v>
                </c:pt>
                <c:pt idx="14188">
                  <c:v>385000</c:v>
                </c:pt>
                <c:pt idx="14189">
                  <c:v>639950</c:v>
                </c:pt>
                <c:pt idx="14190">
                  <c:v>824000</c:v>
                </c:pt>
                <c:pt idx="14191">
                  <c:v>199950</c:v>
                </c:pt>
                <c:pt idx="14192" formatCode="0.00E+00">
                  <c:v>1005000</c:v>
                </c:pt>
                <c:pt idx="14193">
                  <c:v>950000</c:v>
                </c:pt>
                <c:pt idx="14194">
                  <c:v>822000</c:v>
                </c:pt>
                <c:pt idx="14195">
                  <c:v>473600</c:v>
                </c:pt>
                <c:pt idx="14196">
                  <c:v>490000</c:v>
                </c:pt>
                <c:pt idx="14197">
                  <c:v>245000</c:v>
                </c:pt>
                <c:pt idx="14198">
                  <c:v>199000</c:v>
                </c:pt>
                <c:pt idx="14199" formatCode="0.00E+00">
                  <c:v>1340000</c:v>
                </c:pt>
                <c:pt idx="14200">
                  <c:v>418000</c:v>
                </c:pt>
                <c:pt idx="14201">
                  <c:v>450000</c:v>
                </c:pt>
                <c:pt idx="14202">
                  <c:v>280000</c:v>
                </c:pt>
                <c:pt idx="14203">
                  <c:v>273000</c:v>
                </c:pt>
                <c:pt idx="14204">
                  <c:v>549000</c:v>
                </c:pt>
                <c:pt idx="14205">
                  <c:v>913888</c:v>
                </c:pt>
                <c:pt idx="14206">
                  <c:v>689888</c:v>
                </c:pt>
                <c:pt idx="14207">
                  <c:v>305000</c:v>
                </c:pt>
                <c:pt idx="14208">
                  <c:v>602500</c:v>
                </c:pt>
                <c:pt idx="14209">
                  <c:v>355000</c:v>
                </c:pt>
                <c:pt idx="14210">
                  <c:v>756000</c:v>
                </c:pt>
                <c:pt idx="14211">
                  <c:v>289950</c:v>
                </c:pt>
                <c:pt idx="14212">
                  <c:v>800000</c:v>
                </c:pt>
                <c:pt idx="14213">
                  <c:v>403000</c:v>
                </c:pt>
                <c:pt idx="14214">
                  <c:v>350000</c:v>
                </c:pt>
                <c:pt idx="14215" formatCode="0.00E+00">
                  <c:v>1285000</c:v>
                </c:pt>
                <c:pt idx="14216">
                  <c:v>525126</c:v>
                </c:pt>
                <c:pt idx="14217">
                  <c:v>241450</c:v>
                </c:pt>
                <c:pt idx="14218">
                  <c:v>320000</c:v>
                </c:pt>
                <c:pt idx="14219">
                  <c:v>234000</c:v>
                </c:pt>
                <c:pt idx="14220">
                  <c:v>441000</c:v>
                </c:pt>
                <c:pt idx="14221">
                  <c:v>474500</c:v>
                </c:pt>
                <c:pt idx="14222">
                  <c:v>705000</c:v>
                </c:pt>
                <c:pt idx="14223">
                  <c:v>517500</c:v>
                </c:pt>
                <c:pt idx="14224">
                  <c:v>142500</c:v>
                </c:pt>
                <c:pt idx="14225">
                  <c:v>310000</c:v>
                </c:pt>
                <c:pt idx="14226">
                  <c:v>749500</c:v>
                </c:pt>
                <c:pt idx="14227">
                  <c:v>360000</c:v>
                </c:pt>
                <c:pt idx="14228">
                  <c:v>267500</c:v>
                </c:pt>
                <c:pt idx="14229">
                  <c:v>290000</c:v>
                </c:pt>
                <c:pt idx="14230">
                  <c:v>850000</c:v>
                </c:pt>
                <c:pt idx="14231">
                  <c:v>815000</c:v>
                </c:pt>
                <c:pt idx="14232" formatCode="0.00E+00">
                  <c:v>2200000</c:v>
                </c:pt>
                <c:pt idx="14233" formatCode="0.00E+00">
                  <c:v>1625000</c:v>
                </c:pt>
                <c:pt idx="14234">
                  <c:v>175000</c:v>
                </c:pt>
                <c:pt idx="14235">
                  <c:v>429950</c:v>
                </c:pt>
                <c:pt idx="14236">
                  <c:v>675000</c:v>
                </c:pt>
                <c:pt idx="14237">
                  <c:v>580000</c:v>
                </c:pt>
                <c:pt idx="14238">
                  <c:v>240000</c:v>
                </c:pt>
                <c:pt idx="14239">
                  <c:v>374000</c:v>
                </c:pt>
                <c:pt idx="14240">
                  <c:v>862500</c:v>
                </c:pt>
                <c:pt idx="14241">
                  <c:v>140000</c:v>
                </c:pt>
                <c:pt idx="14242">
                  <c:v>740000</c:v>
                </c:pt>
                <c:pt idx="14243">
                  <c:v>589000</c:v>
                </c:pt>
                <c:pt idx="14244">
                  <c:v>275000</c:v>
                </c:pt>
                <c:pt idx="14245">
                  <c:v>489900</c:v>
                </c:pt>
                <c:pt idx="14246">
                  <c:v>545000</c:v>
                </c:pt>
                <c:pt idx="14247">
                  <c:v>235000</c:v>
                </c:pt>
                <c:pt idx="14248">
                  <c:v>230000</c:v>
                </c:pt>
                <c:pt idx="14249">
                  <c:v>655000</c:v>
                </c:pt>
                <c:pt idx="14250">
                  <c:v>185000</c:v>
                </c:pt>
                <c:pt idx="14251">
                  <c:v>196000</c:v>
                </c:pt>
                <c:pt idx="14252">
                  <c:v>572000</c:v>
                </c:pt>
                <c:pt idx="14253">
                  <c:v>615000</c:v>
                </c:pt>
                <c:pt idx="14254" formatCode="0.00E+00">
                  <c:v>1950000</c:v>
                </c:pt>
                <c:pt idx="14255" formatCode="0.00E+00">
                  <c:v>1225000</c:v>
                </c:pt>
                <c:pt idx="14256">
                  <c:v>375000</c:v>
                </c:pt>
                <c:pt idx="14257">
                  <c:v>295000</c:v>
                </c:pt>
                <c:pt idx="14258">
                  <c:v>760000</c:v>
                </c:pt>
                <c:pt idx="14259">
                  <c:v>347000</c:v>
                </c:pt>
                <c:pt idx="14260">
                  <c:v>712000</c:v>
                </c:pt>
                <c:pt idx="14261">
                  <c:v>495000</c:v>
                </c:pt>
                <c:pt idx="14262">
                  <c:v>925000</c:v>
                </c:pt>
                <c:pt idx="14263">
                  <c:v>775000</c:v>
                </c:pt>
                <c:pt idx="14264">
                  <c:v>429000</c:v>
                </c:pt>
                <c:pt idx="14265">
                  <c:v>229000</c:v>
                </c:pt>
                <c:pt idx="14266">
                  <c:v>400000</c:v>
                </c:pt>
                <c:pt idx="14267">
                  <c:v>625000</c:v>
                </c:pt>
                <c:pt idx="14268">
                  <c:v>130000</c:v>
                </c:pt>
                <c:pt idx="14269">
                  <c:v>349000</c:v>
                </c:pt>
                <c:pt idx="14270">
                  <c:v>365000</c:v>
                </c:pt>
                <c:pt idx="14271">
                  <c:v>487500</c:v>
                </c:pt>
                <c:pt idx="14272">
                  <c:v>475000</c:v>
                </c:pt>
                <c:pt idx="14273">
                  <c:v>685000</c:v>
                </c:pt>
                <c:pt idx="14274">
                  <c:v>960000</c:v>
                </c:pt>
                <c:pt idx="14275" formatCode="0.00E+00">
                  <c:v>1100000</c:v>
                </c:pt>
                <c:pt idx="14276">
                  <c:v>428000</c:v>
                </c:pt>
                <c:pt idx="14277">
                  <c:v>435000</c:v>
                </c:pt>
                <c:pt idx="14278">
                  <c:v>769950</c:v>
                </c:pt>
                <c:pt idx="14279">
                  <c:v>385000</c:v>
                </c:pt>
                <c:pt idx="14280">
                  <c:v>352000</c:v>
                </c:pt>
                <c:pt idx="14281">
                  <c:v>622500</c:v>
                </c:pt>
                <c:pt idx="14282">
                  <c:v>660000</c:v>
                </c:pt>
                <c:pt idx="14283">
                  <c:v>105000</c:v>
                </c:pt>
                <c:pt idx="14284">
                  <c:v>420000</c:v>
                </c:pt>
                <c:pt idx="14285">
                  <c:v>499950</c:v>
                </c:pt>
                <c:pt idx="14286">
                  <c:v>975000</c:v>
                </c:pt>
                <c:pt idx="14287">
                  <c:v>665000</c:v>
                </c:pt>
                <c:pt idx="14288">
                  <c:v>540000</c:v>
                </c:pt>
                <c:pt idx="14289">
                  <c:v>400000</c:v>
                </c:pt>
                <c:pt idx="14290">
                  <c:v>469950</c:v>
                </c:pt>
                <c:pt idx="14291">
                  <c:v>777000</c:v>
                </c:pt>
                <c:pt idx="14292">
                  <c:v>346500</c:v>
                </c:pt>
                <c:pt idx="14293">
                  <c:v>685000</c:v>
                </c:pt>
                <c:pt idx="14294">
                  <c:v>396500</c:v>
                </c:pt>
                <c:pt idx="14295">
                  <c:v>783500</c:v>
                </c:pt>
                <c:pt idx="14296">
                  <c:v>575000</c:v>
                </c:pt>
                <c:pt idx="14297" formatCode="0.00E+00">
                  <c:v>1500000</c:v>
                </c:pt>
                <c:pt idx="14298">
                  <c:v>515000</c:v>
                </c:pt>
                <c:pt idx="14299">
                  <c:v>300000</c:v>
                </c:pt>
                <c:pt idx="14300">
                  <c:v>272000</c:v>
                </c:pt>
                <c:pt idx="14301">
                  <c:v>355000</c:v>
                </c:pt>
                <c:pt idx="14302">
                  <c:v>223000</c:v>
                </c:pt>
                <c:pt idx="14303">
                  <c:v>397000</c:v>
                </c:pt>
                <c:pt idx="14304">
                  <c:v>460000</c:v>
                </c:pt>
                <c:pt idx="14305">
                  <c:v>848000</c:v>
                </c:pt>
                <c:pt idx="14306">
                  <c:v>392800</c:v>
                </c:pt>
                <c:pt idx="14307" formatCode="0.00E+00">
                  <c:v>1690000</c:v>
                </c:pt>
                <c:pt idx="14308" formatCode="0.00E+00">
                  <c:v>1800000</c:v>
                </c:pt>
                <c:pt idx="14309">
                  <c:v>577000</c:v>
                </c:pt>
                <c:pt idx="14310">
                  <c:v>570000</c:v>
                </c:pt>
                <c:pt idx="14311">
                  <c:v>250000</c:v>
                </c:pt>
                <c:pt idx="14312">
                  <c:v>645000</c:v>
                </c:pt>
                <c:pt idx="14313">
                  <c:v>567500</c:v>
                </c:pt>
                <c:pt idx="14314">
                  <c:v>337000</c:v>
                </c:pt>
                <c:pt idx="14315">
                  <c:v>280000</c:v>
                </c:pt>
                <c:pt idx="14316">
                  <c:v>167000</c:v>
                </c:pt>
                <c:pt idx="14317">
                  <c:v>280000</c:v>
                </c:pt>
                <c:pt idx="14318">
                  <c:v>317500</c:v>
                </c:pt>
                <c:pt idx="14319">
                  <c:v>405500</c:v>
                </c:pt>
                <c:pt idx="14320">
                  <c:v>495000</c:v>
                </c:pt>
                <c:pt idx="14321">
                  <c:v>691000</c:v>
                </c:pt>
                <c:pt idx="14322">
                  <c:v>480000</c:v>
                </c:pt>
                <c:pt idx="14323">
                  <c:v>549010</c:v>
                </c:pt>
                <c:pt idx="14324">
                  <c:v>750000</c:v>
                </c:pt>
                <c:pt idx="14325">
                  <c:v>365000</c:v>
                </c:pt>
                <c:pt idx="14326">
                  <c:v>412500</c:v>
                </c:pt>
                <c:pt idx="14327">
                  <c:v>425000</c:v>
                </c:pt>
                <c:pt idx="14328">
                  <c:v>920000</c:v>
                </c:pt>
                <c:pt idx="14329">
                  <c:v>340000</c:v>
                </c:pt>
                <c:pt idx="14330">
                  <c:v>405000</c:v>
                </c:pt>
                <c:pt idx="14331">
                  <c:v>537100</c:v>
                </c:pt>
                <c:pt idx="14332">
                  <c:v>353500</c:v>
                </c:pt>
                <c:pt idx="14333">
                  <c:v>522000</c:v>
                </c:pt>
                <c:pt idx="14334">
                  <c:v>710000</c:v>
                </c:pt>
                <c:pt idx="14335">
                  <c:v>329950</c:v>
                </c:pt>
                <c:pt idx="14336">
                  <c:v>830000</c:v>
                </c:pt>
                <c:pt idx="14337">
                  <c:v>800500</c:v>
                </c:pt>
                <c:pt idx="14338">
                  <c:v>168500</c:v>
                </c:pt>
                <c:pt idx="14339">
                  <c:v>490000</c:v>
                </c:pt>
                <c:pt idx="14340">
                  <c:v>579000</c:v>
                </c:pt>
                <c:pt idx="14341">
                  <c:v>600000</c:v>
                </c:pt>
                <c:pt idx="14342">
                  <c:v>445000</c:v>
                </c:pt>
                <c:pt idx="14343">
                  <c:v>362500</c:v>
                </c:pt>
                <c:pt idx="14344">
                  <c:v>234000</c:v>
                </c:pt>
                <c:pt idx="14345">
                  <c:v>321500</c:v>
                </c:pt>
                <c:pt idx="14346">
                  <c:v>660000</c:v>
                </c:pt>
                <c:pt idx="14347">
                  <c:v>319000</c:v>
                </c:pt>
                <c:pt idx="14348">
                  <c:v>314000</c:v>
                </c:pt>
                <c:pt idx="14349">
                  <c:v>517950</c:v>
                </c:pt>
                <c:pt idx="14350">
                  <c:v>525000</c:v>
                </c:pt>
                <c:pt idx="14351">
                  <c:v>319500</c:v>
                </c:pt>
                <c:pt idx="14352" formatCode="0.00E+00">
                  <c:v>1580000</c:v>
                </c:pt>
                <c:pt idx="14353">
                  <c:v>325000</c:v>
                </c:pt>
                <c:pt idx="14354">
                  <c:v>795000</c:v>
                </c:pt>
                <c:pt idx="14355">
                  <c:v>850000</c:v>
                </c:pt>
                <c:pt idx="14356" formatCode="0.00E+00">
                  <c:v>1010000</c:v>
                </c:pt>
                <c:pt idx="14357">
                  <c:v>475000</c:v>
                </c:pt>
                <c:pt idx="14358">
                  <c:v>375000</c:v>
                </c:pt>
                <c:pt idx="14359">
                  <c:v>405000</c:v>
                </c:pt>
                <c:pt idx="14360">
                  <c:v>420000</c:v>
                </c:pt>
                <c:pt idx="14361">
                  <c:v>775000</c:v>
                </c:pt>
                <c:pt idx="14362">
                  <c:v>800000</c:v>
                </c:pt>
                <c:pt idx="14363">
                  <c:v>436800</c:v>
                </c:pt>
                <c:pt idx="14364">
                  <c:v>620000</c:v>
                </c:pt>
                <c:pt idx="14365">
                  <c:v>230000</c:v>
                </c:pt>
                <c:pt idx="14366">
                  <c:v>165000</c:v>
                </c:pt>
                <c:pt idx="14367">
                  <c:v>490000</c:v>
                </c:pt>
                <c:pt idx="14368">
                  <c:v>480000</c:v>
                </c:pt>
                <c:pt idx="14369">
                  <c:v>570000</c:v>
                </c:pt>
                <c:pt idx="14370">
                  <c:v>615000</c:v>
                </c:pt>
                <c:pt idx="14371">
                  <c:v>280000</c:v>
                </c:pt>
                <c:pt idx="14372">
                  <c:v>326000</c:v>
                </c:pt>
                <c:pt idx="14373">
                  <c:v>550700</c:v>
                </c:pt>
                <c:pt idx="14374">
                  <c:v>600000</c:v>
                </c:pt>
                <c:pt idx="14375">
                  <c:v>450000</c:v>
                </c:pt>
                <c:pt idx="14376">
                  <c:v>546000</c:v>
                </c:pt>
                <c:pt idx="14377">
                  <c:v>585000</c:v>
                </c:pt>
                <c:pt idx="14378">
                  <c:v>489000</c:v>
                </c:pt>
                <c:pt idx="14379">
                  <c:v>765000</c:v>
                </c:pt>
                <c:pt idx="14380">
                  <c:v>519000</c:v>
                </c:pt>
                <c:pt idx="14381">
                  <c:v>262000</c:v>
                </c:pt>
                <c:pt idx="14382">
                  <c:v>550000</c:v>
                </c:pt>
                <c:pt idx="14383">
                  <c:v>285000</c:v>
                </c:pt>
                <c:pt idx="14384">
                  <c:v>476000</c:v>
                </c:pt>
                <c:pt idx="14385" formatCode="0.00E+00">
                  <c:v>2200000</c:v>
                </c:pt>
                <c:pt idx="14386">
                  <c:v>335000</c:v>
                </c:pt>
                <c:pt idx="14387">
                  <c:v>510000</c:v>
                </c:pt>
                <c:pt idx="14388">
                  <c:v>291000</c:v>
                </c:pt>
                <c:pt idx="14389">
                  <c:v>335000</c:v>
                </c:pt>
                <c:pt idx="14390">
                  <c:v>415000</c:v>
                </c:pt>
                <c:pt idx="14391">
                  <c:v>430000</c:v>
                </c:pt>
                <c:pt idx="14392">
                  <c:v>270000</c:v>
                </c:pt>
                <c:pt idx="14393">
                  <c:v>760000</c:v>
                </c:pt>
                <c:pt idx="14394">
                  <c:v>450000</c:v>
                </c:pt>
                <c:pt idx="14395">
                  <c:v>425000</c:v>
                </c:pt>
                <c:pt idx="14396">
                  <c:v>725000</c:v>
                </c:pt>
                <c:pt idx="14397">
                  <c:v>700000</c:v>
                </c:pt>
                <c:pt idx="14398">
                  <c:v>998000</c:v>
                </c:pt>
                <c:pt idx="14399">
                  <c:v>396000</c:v>
                </c:pt>
                <c:pt idx="14400">
                  <c:v>547000</c:v>
                </c:pt>
                <c:pt idx="14401">
                  <c:v>302000</c:v>
                </c:pt>
                <c:pt idx="14402">
                  <c:v>999000</c:v>
                </c:pt>
                <c:pt idx="14403">
                  <c:v>633000</c:v>
                </c:pt>
                <c:pt idx="14404">
                  <c:v>265800</c:v>
                </c:pt>
                <c:pt idx="14405">
                  <c:v>530000</c:v>
                </c:pt>
                <c:pt idx="14406">
                  <c:v>605000</c:v>
                </c:pt>
                <c:pt idx="14407">
                  <c:v>489000</c:v>
                </c:pt>
                <c:pt idx="14408">
                  <c:v>305000</c:v>
                </c:pt>
                <c:pt idx="14409">
                  <c:v>513000</c:v>
                </c:pt>
                <c:pt idx="14410">
                  <c:v>765000</c:v>
                </c:pt>
                <c:pt idx="14411">
                  <c:v>550000</c:v>
                </c:pt>
                <c:pt idx="14412">
                  <c:v>974350</c:v>
                </c:pt>
                <c:pt idx="14413">
                  <c:v>653675</c:v>
                </c:pt>
                <c:pt idx="14414">
                  <c:v>245000</c:v>
                </c:pt>
                <c:pt idx="14415">
                  <c:v>700180</c:v>
                </c:pt>
                <c:pt idx="14416">
                  <c:v>510000</c:v>
                </c:pt>
                <c:pt idx="14417">
                  <c:v>390000</c:v>
                </c:pt>
                <c:pt idx="14418">
                  <c:v>606500</c:v>
                </c:pt>
                <c:pt idx="14419" formatCode="0.00E+00">
                  <c:v>1500000</c:v>
                </c:pt>
                <c:pt idx="14420">
                  <c:v>290000</c:v>
                </c:pt>
                <c:pt idx="14421">
                  <c:v>115000</c:v>
                </c:pt>
                <c:pt idx="14422">
                  <c:v>500000</c:v>
                </c:pt>
                <c:pt idx="14423">
                  <c:v>139950</c:v>
                </c:pt>
                <c:pt idx="14424">
                  <c:v>580050</c:v>
                </c:pt>
                <c:pt idx="14425">
                  <c:v>550000</c:v>
                </c:pt>
                <c:pt idx="14426">
                  <c:v>465000</c:v>
                </c:pt>
                <c:pt idx="14427">
                  <c:v>354950</c:v>
                </c:pt>
                <c:pt idx="14428">
                  <c:v>980000</c:v>
                </c:pt>
                <c:pt idx="14429">
                  <c:v>500000</c:v>
                </c:pt>
                <c:pt idx="14430">
                  <c:v>667750</c:v>
                </c:pt>
                <c:pt idx="14431">
                  <c:v>735000</c:v>
                </c:pt>
                <c:pt idx="14432">
                  <c:v>361000</c:v>
                </c:pt>
                <c:pt idx="14433">
                  <c:v>276750</c:v>
                </c:pt>
                <c:pt idx="14434">
                  <c:v>760000</c:v>
                </c:pt>
                <c:pt idx="14435">
                  <c:v>475000</c:v>
                </c:pt>
                <c:pt idx="14436">
                  <c:v>234000</c:v>
                </c:pt>
                <c:pt idx="14437">
                  <c:v>234950</c:v>
                </c:pt>
                <c:pt idx="14438">
                  <c:v>269950</c:v>
                </c:pt>
                <c:pt idx="14439">
                  <c:v>495000</c:v>
                </c:pt>
                <c:pt idx="14440">
                  <c:v>438000</c:v>
                </c:pt>
                <c:pt idx="14441">
                  <c:v>260000</c:v>
                </c:pt>
                <c:pt idx="14442">
                  <c:v>697000</c:v>
                </c:pt>
                <c:pt idx="14443">
                  <c:v>212625</c:v>
                </c:pt>
                <c:pt idx="14444">
                  <c:v>593000</c:v>
                </c:pt>
                <c:pt idx="14445">
                  <c:v>410000</c:v>
                </c:pt>
                <c:pt idx="14446">
                  <c:v>445434</c:v>
                </c:pt>
                <c:pt idx="14447">
                  <c:v>200126</c:v>
                </c:pt>
                <c:pt idx="14448">
                  <c:v>290700</c:v>
                </c:pt>
                <c:pt idx="14449">
                  <c:v>248000</c:v>
                </c:pt>
                <c:pt idx="14450">
                  <c:v>345000</c:v>
                </c:pt>
                <c:pt idx="14451">
                  <c:v>525000</c:v>
                </c:pt>
                <c:pt idx="14452">
                  <c:v>400000</c:v>
                </c:pt>
                <c:pt idx="14453">
                  <c:v>532000</c:v>
                </c:pt>
                <c:pt idx="14454">
                  <c:v>159995</c:v>
                </c:pt>
                <c:pt idx="14455">
                  <c:v>287000</c:v>
                </c:pt>
                <c:pt idx="14456" formatCode="0.00E+00">
                  <c:v>1115000</c:v>
                </c:pt>
                <c:pt idx="14457">
                  <c:v>765000</c:v>
                </c:pt>
                <c:pt idx="14458">
                  <c:v>185000</c:v>
                </c:pt>
                <c:pt idx="14459">
                  <c:v>430000</c:v>
                </c:pt>
                <c:pt idx="14460">
                  <c:v>346000</c:v>
                </c:pt>
                <c:pt idx="14461">
                  <c:v>607000</c:v>
                </c:pt>
                <c:pt idx="14462">
                  <c:v>417000</c:v>
                </c:pt>
                <c:pt idx="14463">
                  <c:v>930000</c:v>
                </c:pt>
                <c:pt idx="14464">
                  <c:v>573300</c:v>
                </c:pt>
                <c:pt idx="14465">
                  <c:v>260000</c:v>
                </c:pt>
                <c:pt idx="14466">
                  <c:v>280000</c:v>
                </c:pt>
                <c:pt idx="14467">
                  <c:v>825000</c:v>
                </c:pt>
                <c:pt idx="14468">
                  <c:v>307000</c:v>
                </c:pt>
                <c:pt idx="14469">
                  <c:v>595000</c:v>
                </c:pt>
                <c:pt idx="14470">
                  <c:v>528000</c:v>
                </c:pt>
                <c:pt idx="14471">
                  <c:v>600000</c:v>
                </c:pt>
                <c:pt idx="14472">
                  <c:v>275000</c:v>
                </c:pt>
                <c:pt idx="14473">
                  <c:v>782000</c:v>
                </c:pt>
                <c:pt idx="14474">
                  <c:v>610000</c:v>
                </c:pt>
                <c:pt idx="14475">
                  <c:v>488000</c:v>
                </c:pt>
                <c:pt idx="14476">
                  <c:v>320000</c:v>
                </c:pt>
                <c:pt idx="14477">
                  <c:v>153500</c:v>
                </c:pt>
                <c:pt idx="14478">
                  <c:v>414500</c:v>
                </c:pt>
                <c:pt idx="14479">
                  <c:v>750000</c:v>
                </c:pt>
                <c:pt idx="14480">
                  <c:v>349990</c:v>
                </c:pt>
                <c:pt idx="14481">
                  <c:v>645000</c:v>
                </c:pt>
                <c:pt idx="14482">
                  <c:v>425000</c:v>
                </c:pt>
                <c:pt idx="14483">
                  <c:v>785000</c:v>
                </c:pt>
                <c:pt idx="14484">
                  <c:v>290000</c:v>
                </c:pt>
                <c:pt idx="14485">
                  <c:v>415000</c:v>
                </c:pt>
                <c:pt idx="14486">
                  <c:v>248500</c:v>
                </c:pt>
                <c:pt idx="14487">
                  <c:v>325000</c:v>
                </c:pt>
                <c:pt idx="14488">
                  <c:v>272925</c:v>
                </c:pt>
                <c:pt idx="14489">
                  <c:v>500000</c:v>
                </c:pt>
                <c:pt idx="14490">
                  <c:v>250000</c:v>
                </c:pt>
                <c:pt idx="14491">
                  <c:v>470000</c:v>
                </c:pt>
                <c:pt idx="14492">
                  <c:v>440000</c:v>
                </c:pt>
                <c:pt idx="14493">
                  <c:v>299999</c:v>
                </c:pt>
                <c:pt idx="14494">
                  <c:v>255000</c:v>
                </c:pt>
                <c:pt idx="14495">
                  <c:v>415950</c:v>
                </c:pt>
                <c:pt idx="14496">
                  <c:v>402000</c:v>
                </c:pt>
                <c:pt idx="14497">
                  <c:v>729000</c:v>
                </c:pt>
                <c:pt idx="14498">
                  <c:v>635000</c:v>
                </c:pt>
                <c:pt idx="14499">
                  <c:v>479000</c:v>
                </c:pt>
                <c:pt idx="14500">
                  <c:v>462370</c:v>
                </c:pt>
                <c:pt idx="14501">
                  <c:v>171500</c:v>
                </c:pt>
                <c:pt idx="14502">
                  <c:v>925000</c:v>
                </c:pt>
                <c:pt idx="14503">
                  <c:v>675000</c:v>
                </c:pt>
                <c:pt idx="14504">
                  <c:v>320000</c:v>
                </c:pt>
                <c:pt idx="14505">
                  <c:v>499950</c:v>
                </c:pt>
                <c:pt idx="14506">
                  <c:v>435000</c:v>
                </c:pt>
                <c:pt idx="14507">
                  <c:v>359800</c:v>
                </c:pt>
                <c:pt idx="14508">
                  <c:v>239900</c:v>
                </c:pt>
                <c:pt idx="14509">
                  <c:v>295000</c:v>
                </c:pt>
                <c:pt idx="14510">
                  <c:v>380000</c:v>
                </c:pt>
                <c:pt idx="14511">
                  <c:v>435000</c:v>
                </c:pt>
                <c:pt idx="14512">
                  <c:v>508000</c:v>
                </c:pt>
                <c:pt idx="14513" formatCode="0.00E+00">
                  <c:v>2400000</c:v>
                </c:pt>
                <c:pt idx="14514">
                  <c:v>234500</c:v>
                </c:pt>
                <c:pt idx="14515">
                  <c:v>355000</c:v>
                </c:pt>
                <c:pt idx="14516">
                  <c:v>230000</c:v>
                </c:pt>
                <c:pt idx="14517">
                  <c:v>345000</c:v>
                </c:pt>
                <c:pt idx="14518">
                  <c:v>430000</c:v>
                </c:pt>
                <c:pt idx="14519">
                  <c:v>500000</c:v>
                </c:pt>
                <c:pt idx="14520">
                  <c:v>378000</c:v>
                </c:pt>
                <c:pt idx="14521">
                  <c:v>345000</c:v>
                </c:pt>
                <c:pt idx="14522">
                  <c:v>410000</c:v>
                </c:pt>
                <c:pt idx="14523">
                  <c:v>750000</c:v>
                </c:pt>
                <c:pt idx="14524">
                  <c:v>485000</c:v>
                </c:pt>
                <c:pt idx="14525">
                  <c:v>105000</c:v>
                </c:pt>
                <c:pt idx="14526" formatCode="0.00E+00">
                  <c:v>1025000</c:v>
                </c:pt>
                <c:pt idx="14527">
                  <c:v>360000</c:v>
                </c:pt>
                <c:pt idx="14528">
                  <c:v>294000</c:v>
                </c:pt>
                <c:pt idx="14529">
                  <c:v>400000</c:v>
                </c:pt>
                <c:pt idx="14530">
                  <c:v>325000</c:v>
                </c:pt>
                <c:pt idx="14531">
                  <c:v>770000</c:v>
                </c:pt>
                <c:pt idx="14532">
                  <c:v>443000</c:v>
                </c:pt>
                <c:pt idx="14533">
                  <c:v>325000</c:v>
                </c:pt>
                <c:pt idx="14534">
                  <c:v>760000</c:v>
                </c:pt>
                <c:pt idx="14535">
                  <c:v>640000</c:v>
                </c:pt>
                <c:pt idx="14536">
                  <c:v>415000</c:v>
                </c:pt>
                <c:pt idx="14537">
                  <c:v>156000</c:v>
                </c:pt>
                <c:pt idx="14538">
                  <c:v>996000</c:v>
                </c:pt>
                <c:pt idx="14539">
                  <c:v>415000</c:v>
                </c:pt>
                <c:pt idx="14540">
                  <c:v>615000</c:v>
                </c:pt>
                <c:pt idx="14541">
                  <c:v>717000</c:v>
                </c:pt>
                <c:pt idx="14542">
                  <c:v>548000</c:v>
                </c:pt>
                <c:pt idx="14543">
                  <c:v>425000</c:v>
                </c:pt>
                <c:pt idx="14544">
                  <c:v>325250</c:v>
                </c:pt>
                <c:pt idx="14545" formatCode="0.00E+00">
                  <c:v>1225000</c:v>
                </c:pt>
                <c:pt idx="14546">
                  <c:v>557500</c:v>
                </c:pt>
                <c:pt idx="14547" formatCode="0.00E+00">
                  <c:v>1260500</c:v>
                </c:pt>
                <c:pt idx="14548">
                  <c:v>249950</c:v>
                </c:pt>
                <c:pt idx="14549">
                  <c:v>260000</c:v>
                </c:pt>
                <c:pt idx="14550" formatCode="0.00E+00">
                  <c:v>1989000</c:v>
                </c:pt>
                <c:pt idx="14551">
                  <c:v>442900</c:v>
                </c:pt>
                <c:pt idx="14552">
                  <c:v>475000</c:v>
                </c:pt>
                <c:pt idx="14553">
                  <c:v>365000</c:v>
                </c:pt>
                <c:pt idx="14554">
                  <c:v>780000</c:v>
                </c:pt>
                <c:pt idx="14555">
                  <c:v>930000</c:v>
                </c:pt>
                <c:pt idx="14556" formatCode="0.00E+00">
                  <c:v>2888000</c:v>
                </c:pt>
                <c:pt idx="14557">
                  <c:v>350000</c:v>
                </c:pt>
                <c:pt idx="14558">
                  <c:v>357500</c:v>
                </c:pt>
                <c:pt idx="14559">
                  <c:v>520000</c:v>
                </c:pt>
                <c:pt idx="14560">
                  <c:v>330000</c:v>
                </c:pt>
                <c:pt idx="14561">
                  <c:v>310000</c:v>
                </c:pt>
                <c:pt idx="14562">
                  <c:v>279000</c:v>
                </c:pt>
                <c:pt idx="14563">
                  <c:v>540000</c:v>
                </c:pt>
                <c:pt idx="14564">
                  <c:v>322000</c:v>
                </c:pt>
                <c:pt idx="14565">
                  <c:v>380000</c:v>
                </c:pt>
                <c:pt idx="14566">
                  <c:v>320000</c:v>
                </c:pt>
                <c:pt idx="14567">
                  <c:v>400000</c:v>
                </c:pt>
                <c:pt idx="14568">
                  <c:v>412000</c:v>
                </c:pt>
                <c:pt idx="14569">
                  <c:v>887200</c:v>
                </c:pt>
                <c:pt idx="14570">
                  <c:v>395000</c:v>
                </c:pt>
                <c:pt idx="14571">
                  <c:v>895000</c:v>
                </c:pt>
                <c:pt idx="14572">
                  <c:v>195000</c:v>
                </c:pt>
                <c:pt idx="14573">
                  <c:v>390000</c:v>
                </c:pt>
                <c:pt idx="14574">
                  <c:v>165000</c:v>
                </c:pt>
                <c:pt idx="14575">
                  <c:v>255000</c:v>
                </c:pt>
                <c:pt idx="14576">
                  <c:v>589000</c:v>
                </c:pt>
                <c:pt idx="14577">
                  <c:v>505000</c:v>
                </c:pt>
                <c:pt idx="14578">
                  <c:v>335750</c:v>
                </c:pt>
                <c:pt idx="14579">
                  <c:v>719000</c:v>
                </c:pt>
                <c:pt idx="14580">
                  <c:v>796000</c:v>
                </c:pt>
                <c:pt idx="14581">
                  <c:v>95000</c:v>
                </c:pt>
                <c:pt idx="14582">
                  <c:v>525000</c:v>
                </c:pt>
                <c:pt idx="14583">
                  <c:v>417000</c:v>
                </c:pt>
                <c:pt idx="14584">
                  <c:v>410000</c:v>
                </c:pt>
                <c:pt idx="14585">
                  <c:v>984000</c:v>
                </c:pt>
                <c:pt idx="14586">
                  <c:v>325000</c:v>
                </c:pt>
                <c:pt idx="14587">
                  <c:v>314950</c:v>
                </c:pt>
                <c:pt idx="14588">
                  <c:v>350000</c:v>
                </c:pt>
                <c:pt idx="14589" formatCode="0.00E+00">
                  <c:v>1045000</c:v>
                </c:pt>
                <c:pt idx="14590">
                  <c:v>657000</c:v>
                </c:pt>
                <c:pt idx="14591">
                  <c:v>234950</c:v>
                </c:pt>
                <c:pt idx="14592">
                  <c:v>410000</c:v>
                </c:pt>
                <c:pt idx="14593">
                  <c:v>625000</c:v>
                </c:pt>
                <c:pt idx="14594">
                  <c:v>706000</c:v>
                </c:pt>
                <c:pt idx="14595">
                  <c:v>485000</c:v>
                </c:pt>
                <c:pt idx="14596">
                  <c:v>685000</c:v>
                </c:pt>
                <c:pt idx="14597">
                  <c:v>242050</c:v>
                </c:pt>
                <c:pt idx="14598">
                  <c:v>770000</c:v>
                </c:pt>
                <c:pt idx="14599">
                  <c:v>557000</c:v>
                </c:pt>
                <c:pt idx="14600">
                  <c:v>246000</c:v>
                </c:pt>
                <c:pt idx="14601">
                  <c:v>194000</c:v>
                </c:pt>
                <c:pt idx="14602">
                  <c:v>720000</c:v>
                </c:pt>
                <c:pt idx="14603">
                  <c:v>449000</c:v>
                </c:pt>
                <c:pt idx="14604">
                  <c:v>925000</c:v>
                </c:pt>
                <c:pt idx="14605">
                  <c:v>570000</c:v>
                </c:pt>
                <c:pt idx="14606">
                  <c:v>395000</c:v>
                </c:pt>
                <c:pt idx="14607" formatCode="0.00E+00">
                  <c:v>1000000</c:v>
                </c:pt>
                <c:pt idx="14608">
                  <c:v>406000</c:v>
                </c:pt>
                <c:pt idx="14609">
                  <c:v>574800</c:v>
                </c:pt>
                <c:pt idx="14610">
                  <c:v>309000</c:v>
                </c:pt>
                <c:pt idx="14611">
                  <c:v>770000</c:v>
                </c:pt>
                <c:pt idx="14612">
                  <c:v>525000</c:v>
                </c:pt>
                <c:pt idx="14613">
                  <c:v>419000</c:v>
                </c:pt>
                <c:pt idx="14614">
                  <c:v>479000</c:v>
                </c:pt>
                <c:pt idx="14615">
                  <c:v>160000</c:v>
                </c:pt>
                <c:pt idx="14616">
                  <c:v>333000</c:v>
                </c:pt>
                <c:pt idx="14617">
                  <c:v>310000</c:v>
                </c:pt>
                <c:pt idx="14618">
                  <c:v>666000</c:v>
                </c:pt>
                <c:pt idx="14619" formatCode="0.00E+00">
                  <c:v>2230000</c:v>
                </c:pt>
                <c:pt idx="14620">
                  <c:v>310000</c:v>
                </c:pt>
                <c:pt idx="14621">
                  <c:v>350000</c:v>
                </c:pt>
                <c:pt idx="14622">
                  <c:v>610000</c:v>
                </c:pt>
                <c:pt idx="14623">
                  <c:v>564800</c:v>
                </c:pt>
                <c:pt idx="14624">
                  <c:v>438000</c:v>
                </c:pt>
                <c:pt idx="14625">
                  <c:v>855000</c:v>
                </c:pt>
                <c:pt idx="14626">
                  <c:v>229000</c:v>
                </c:pt>
                <c:pt idx="14627">
                  <c:v>260000</c:v>
                </c:pt>
                <c:pt idx="14628">
                  <c:v>609000</c:v>
                </c:pt>
                <c:pt idx="14629">
                  <c:v>277000</c:v>
                </c:pt>
                <c:pt idx="14630">
                  <c:v>283000</c:v>
                </c:pt>
                <c:pt idx="14631">
                  <c:v>334000</c:v>
                </c:pt>
                <c:pt idx="14632">
                  <c:v>267000</c:v>
                </c:pt>
                <c:pt idx="14633">
                  <c:v>385000</c:v>
                </c:pt>
                <c:pt idx="14634">
                  <c:v>640000</c:v>
                </c:pt>
                <c:pt idx="14635">
                  <c:v>532500</c:v>
                </c:pt>
                <c:pt idx="14636">
                  <c:v>335000</c:v>
                </c:pt>
                <c:pt idx="14637">
                  <c:v>415000</c:v>
                </c:pt>
                <c:pt idx="14638" formatCode="0.00E+00">
                  <c:v>1098000</c:v>
                </c:pt>
                <c:pt idx="14639" formatCode="0.00E+00">
                  <c:v>1442500</c:v>
                </c:pt>
                <c:pt idx="14640">
                  <c:v>180000</c:v>
                </c:pt>
                <c:pt idx="14641">
                  <c:v>335000</c:v>
                </c:pt>
                <c:pt idx="14642">
                  <c:v>835000</c:v>
                </c:pt>
                <c:pt idx="14643">
                  <c:v>592500</c:v>
                </c:pt>
                <c:pt idx="14644">
                  <c:v>418900</c:v>
                </c:pt>
                <c:pt idx="14645">
                  <c:v>340000</c:v>
                </c:pt>
                <c:pt idx="14646">
                  <c:v>545000</c:v>
                </c:pt>
                <c:pt idx="14647" formatCode="0.00E+00">
                  <c:v>1378000</c:v>
                </c:pt>
                <c:pt idx="14648">
                  <c:v>183750</c:v>
                </c:pt>
                <c:pt idx="14649">
                  <c:v>295000</c:v>
                </c:pt>
                <c:pt idx="14650">
                  <c:v>625000</c:v>
                </c:pt>
                <c:pt idx="14651">
                  <c:v>290000</c:v>
                </c:pt>
                <c:pt idx="14652">
                  <c:v>760000</c:v>
                </c:pt>
                <c:pt idx="14653">
                  <c:v>560000</c:v>
                </c:pt>
                <c:pt idx="14654">
                  <c:v>475000</c:v>
                </c:pt>
                <c:pt idx="14655">
                  <c:v>620000</c:v>
                </c:pt>
                <c:pt idx="14656">
                  <c:v>330000</c:v>
                </c:pt>
                <c:pt idx="14657">
                  <c:v>620000</c:v>
                </c:pt>
                <c:pt idx="14658">
                  <c:v>320000</c:v>
                </c:pt>
                <c:pt idx="14659">
                  <c:v>525000</c:v>
                </c:pt>
                <c:pt idx="14660">
                  <c:v>802500</c:v>
                </c:pt>
                <c:pt idx="14661">
                  <c:v>569500</c:v>
                </c:pt>
                <c:pt idx="14662">
                  <c:v>850000</c:v>
                </c:pt>
                <c:pt idx="14663">
                  <c:v>630000</c:v>
                </c:pt>
                <c:pt idx="14664">
                  <c:v>454800</c:v>
                </c:pt>
                <c:pt idx="14665">
                  <c:v>177000</c:v>
                </c:pt>
                <c:pt idx="14666">
                  <c:v>275000</c:v>
                </c:pt>
                <c:pt idx="14667">
                  <c:v>460000</c:v>
                </c:pt>
                <c:pt idx="14668">
                  <c:v>729000</c:v>
                </c:pt>
                <c:pt idx="14669">
                  <c:v>935000</c:v>
                </c:pt>
                <c:pt idx="14670">
                  <c:v>481450</c:v>
                </c:pt>
                <c:pt idx="14671">
                  <c:v>860000</c:v>
                </c:pt>
                <c:pt idx="14672">
                  <c:v>274000</c:v>
                </c:pt>
                <c:pt idx="14673">
                  <c:v>499000</c:v>
                </c:pt>
                <c:pt idx="14674">
                  <c:v>696500</c:v>
                </c:pt>
                <c:pt idx="14675">
                  <c:v>390000</c:v>
                </c:pt>
                <c:pt idx="14676">
                  <c:v>265000</c:v>
                </c:pt>
                <c:pt idx="14677">
                  <c:v>470000</c:v>
                </c:pt>
                <c:pt idx="14678">
                  <c:v>168500</c:v>
                </c:pt>
                <c:pt idx="14679">
                  <c:v>220000</c:v>
                </c:pt>
                <c:pt idx="14680">
                  <c:v>295000</c:v>
                </c:pt>
                <c:pt idx="14681" formatCode="0.00E+00">
                  <c:v>1475000</c:v>
                </c:pt>
                <c:pt idx="14682" formatCode="0.00E+00">
                  <c:v>1295000</c:v>
                </c:pt>
                <c:pt idx="14683">
                  <c:v>285000</c:v>
                </c:pt>
                <c:pt idx="14684">
                  <c:v>294950</c:v>
                </c:pt>
                <c:pt idx="14685" formatCode="0.00E+00">
                  <c:v>1465000</c:v>
                </c:pt>
                <c:pt idx="14686">
                  <c:v>565500</c:v>
                </c:pt>
                <c:pt idx="14687">
                  <c:v>230000</c:v>
                </c:pt>
                <c:pt idx="14688">
                  <c:v>569950</c:v>
                </c:pt>
                <c:pt idx="14689">
                  <c:v>721000</c:v>
                </c:pt>
                <c:pt idx="14690">
                  <c:v>565000</c:v>
                </c:pt>
                <c:pt idx="14691">
                  <c:v>438000</c:v>
                </c:pt>
                <c:pt idx="14692">
                  <c:v>369900</c:v>
                </c:pt>
                <c:pt idx="14693">
                  <c:v>405000</c:v>
                </c:pt>
                <c:pt idx="14694">
                  <c:v>282000</c:v>
                </c:pt>
                <c:pt idx="14695">
                  <c:v>380950</c:v>
                </c:pt>
                <c:pt idx="14696">
                  <c:v>349810</c:v>
                </c:pt>
                <c:pt idx="14697">
                  <c:v>690000</c:v>
                </c:pt>
                <c:pt idx="14698">
                  <c:v>653000</c:v>
                </c:pt>
                <c:pt idx="14699">
                  <c:v>526500</c:v>
                </c:pt>
                <c:pt idx="14700" formatCode="0.00E+00">
                  <c:v>1040000</c:v>
                </c:pt>
                <c:pt idx="14701">
                  <c:v>335000</c:v>
                </c:pt>
                <c:pt idx="14702">
                  <c:v>570000</c:v>
                </c:pt>
                <c:pt idx="14703" formatCode="0.00E+00">
                  <c:v>1080000</c:v>
                </c:pt>
                <c:pt idx="14704">
                  <c:v>475000</c:v>
                </c:pt>
                <c:pt idx="14705">
                  <c:v>315000</c:v>
                </c:pt>
                <c:pt idx="14706">
                  <c:v>405000</c:v>
                </c:pt>
                <c:pt idx="14707">
                  <c:v>562000</c:v>
                </c:pt>
                <c:pt idx="14708">
                  <c:v>295000</c:v>
                </c:pt>
                <c:pt idx="14709">
                  <c:v>383000</c:v>
                </c:pt>
                <c:pt idx="14710">
                  <c:v>242000</c:v>
                </c:pt>
                <c:pt idx="14711">
                  <c:v>352500</c:v>
                </c:pt>
                <c:pt idx="14712">
                  <c:v>239950</c:v>
                </c:pt>
                <c:pt idx="14713">
                  <c:v>998000</c:v>
                </c:pt>
                <c:pt idx="14714">
                  <c:v>515000</c:v>
                </c:pt>
                <c:pt idx="14715">
                  <c:v>590000</c:v>
                </c:pt>
                <c:pt idx="14716" formatCode="0.00E+00">
                  <c:v>1160000</c:v>
                </c:pt>
                <c:pt idx="14717">
                  <c:v>289000</c:v>
                </c:pt>
                <c:pt idx="14718">
                  <c:v>424000</c:v>
                </c:pt>
                <c:pt idx="14719">
                  <c:v>199000</c:v>
                </c:pt>
                <c:pt idx="14720">
                  <c:v>730000</c:v>
                </c:pt>
                <c:pt idx="14721">
                  <c:v>244000</c:v>
                </c:pt>
                <c:pt idx="14722">
                  <c:v>240000</c:v>
                </c:pt>
                <c:pt idx="14723">
                  <c:v>797000</c:v>
                </c:pt>
                <c:pt idx="14724">
                  <c:v>350000</c:v>
                </c:pt>
                <c:pt idx="14725">
                  <c:v>415000</c:v>
                </c:pt>
                <c:pt idx="14726">
                  <c:v>378510</c:v>
                </c:pt>
                <c:pt idx="14727" formatCode="0.00E+00">
                  <c:v>1195000</c:v>
                </c:pt>
                <c:pt idx="14728">
                  <c:v>379900</c:v>
                </c:pt>
                <c:pt idx="14729">
                  <c:v>620000</c:v>
                </c:pt>
                <c:pt idx="14730">
                  <c:v>524500</c:v>
                </c:pt>
                <c:pt idx="14731">
                  <c:v>270000</c:v>
                </c:pt>
                <c:pt idx="14732">
                  <c:v>236000</c:v>
                </c:pt>
                <c:pt idx="14733">
                  <c:v>308500</c:v>
                </c:pt>
                <c:pt idx="14734">
                  <c:v>989900</c:v>
                </c:pt>
                <c:pt idx="14735">
                  <c:v>299000</c:v>
                </c:pt>
                <c:pt idx="14736">
                  <c:v>295000</c:v>
                </c:pt>
                <c:pt idx="14737">
                  <c:v>110000</c:v>
                </c:pt>
                <c:pt idx="14738">
                  <c:v>295950</c:v>
                </c:pt>
                <c:pt idx="14739">
                  <c:v>270000</c:v>
                </c:pt>
                <c:pt idx="14740">
                  <c:v>712000</c:v>
                </c:pt>
                <c:pt idx="14741">
                  <c:v>475000</c:v>
                </c:pt>
                <c:pt idx="14742">
                  <c:v>410000</c:v>
                </c:pt>
                <c:pt idx="14743">
                  <c:v>588000</c:v>
                </c:pt>
                <c:pt idx="14744">
                  <c:v>420000</c:v>
                </c:pt>
                <c:pt idx="14745">
                  <c:v>355000</c:v>
                </c:pt>
                <c:pt idx="14746">
                  <c:v>446000</c:v>
                </c:pt>
                <c:pt idx="14747">
                  <c:v>765000</c:v>
                </c:pt>
                <c:pt idx="14748">
                  <c:v>967500</c:v>
                </c:pt>
                <c:pt idx="14749">
                  <c:v>381000</c:v>
                </c:pt>
                <c:pt idx="14750">
                  <c:v>490000</c:v>
                </c:pt>
                <c:pt idx="14751">
                  <c:v>716000</c:v>
                </c:pt>
                <c:pt idx="14752">
                  <c:v>605000</c:v>
                </c:pt>
                <c:pt idx="14753">
                  <c:v>312200</c:v>
                </c:pt>
                <c:pt idx="14754">
                  <c:v>327000</c:v>
                </c:pt>
                <c:pt idx="14755">
                  <c:v>229950</c:v>
                </c:pt>
                <c:pt idx="14756">
                  <c:v>160000</c:v>
                </c:pt>
                <c:pt idx="14757">
                  <c:v>255000</c:v>
                </c:pt>
                <c:pt idx="14758">
                  <c:v>530000</c:v>
                </c:pt>
                <c:pt idx="14759">
                  <c:v>239000</c:v>
                </c:pt>
                <c:pt idx="14760">
                  <c:v>285000</c:v>
                </c:pt>
                <c:pt idx="14761">
                  <c:v>537000</c:v>
                </c:pt>
                <c:pt idx="14762">
                  <c:v>530000</c:v>
                </c:pt>
                <c:pt idx="14763">
                  <c:v>213675</c:v>
                </c:pt>
                <c:pt idx="14764">
                  <c:v>530000</c:v>
                </c:pt>
                <c:pt idx="14765">
                  <c:v>780000</c:v>
                </c:pt>
                <c:pt idx="14766">
                  <c:v>390000</c:v>
                </c:pt>
                <c:pt idx="14767">
                  <c:v>450000</c:v>
                </c:pt>
                <c:pt idx="14768">
                  <c:v>420000</c:v>
                </c:pt>
                <c:pt idx="14769">
                  <c:v>550000</c:v>
                </c:pt>
                <c:pt idx="14770">
                  <c:v>110000</c:v>
                </c:pt>
                <c:pt idx="14771">
                  <c:v>700000</c:v>
                </c:pt>
                <c:pt idx="14772">
                  <c:v>807500</c:v>
                </c:pt>
                <c:pt idx="14773">
                  <c:v>179000</c:v>
                </c:pt>
                <c:pt idx="14774" formatCode="0.00E+00">
                  <c:v>1612500</c:v>
                </c:pt>
                <c:pt idx="14775">
                  <c:v>655000</c:v>
                </c:pt>
                <c:pt idx="14776">
                  <c:v>472500</c:v>
                </c:pt>
                <c:pt idx="14777">
                  <c:v>299000</c:v>
                </c:pt>
                <c:pt idx="14778">
                  <c:v>740000</c:v>
                </c:pt>
                <c:pt idx="14779">
                  <c:v>860000</c:v>
                </c:pt>
                <c:pt idx="14780">
                  <c:v>620000</c:v>
                </c:pt>
                <c:pt idx="14781">
                  <c:v>410000</c:v>
                </c:pt>
                <c:pt idx="14782">
                  <c:v>343000</c:v>
                </c:pt>
                <c:pt idx="14783">
                  <c:v>465000</c:v>
                </c:pt>
                <c:pt idx="14784">
                  <c:v>273950</c:v>
                </c:pt>
                <c:pt idx="14785">
                  <c:v>825000</c:v>
                </c:pt>
                <c:pt idx="14786">
                  <c:v>255000</c:v>
                </c:pt>
                <c:pt idx="14787">
                  <c:v>250000</c:v>
                </c:pt>
                <c:pt idx="14788">
                  <c:v>635000</c:v>
                </c:pt>
                <c:pt idx="14789">
                  <c:v>240000</c:v>
                </c:pt>
                <c:pt idx="14790">
                  <c:v>670000</c:v>
                </c:pt>
                <c:pt idx="14791">
                  <c:v>713414</c:v>
                </c:pt>
                <c:pt idx="14792">
                  <c:v>245000</c:v>
                </c:pt>
                <c:pt idx="14793">
                  <c:v>600000</c:v>
                </c:pt>
                <c:pt idx="14794">
                  <c:v>270000</c:v>
                </c:pt>
                <c:pt idx="14795">
                  <c:v>190000</c:v>
                </c:pt>
                <c:pt idx="14796">
                  <c:v>435000</c:v>
                </c:pt>
                <c:pt idx="14797">
                  <c:v>560000</c:v>
                </c:pt>
                <c:pt idx="14798">
                  <c:v>998000</c:v>
                </c:pt>
                <c:pt idx="14799">
                  <c:v>725000</c:v>
                </c:pt>
                <c:pt idx="14800">
                  <c:v>210000</c:v>
                </c:pt>
                <c:pt idx="14801">
                  <c:v>513000</c:v>
                </c:pt>
                <c:pt idx="14802">
                  <c:v>290000</c:v>
                </c:pt>
                <c:pt idx="14803" formatCode="0.00E+00">
                  <c:v>1260000</c:v>
                </c:pt>
                <c:pt idx="14804">
                  <c:v>330000</c:v>
                </c:pt>
                <c:pt idx="14805">
                  <c:v>189000</c:v>
                </c:pt>
                <c:pt idx="14806">
                  <c:v>907500</c:v>
                </c:pt>
                <c:pt idx="14807">
                  <c:v>410000</c:v>
                </c:pt>
                <c:pt idx="14808" formatCode="0.00E+00">
                  <c:v>1050000</c:v>
                </c:pt>
                <c:pt idx="14809">
                  <c:v>622100</c:v>
                </c:pt>
                <c:pt idx="14810">
                  <c:v>250000</c:v>
                </c:pt>
                <c:pt idx="14811" formatCode="0.00E+00">
                  <c:v>1180000</c:v>
                </c:pt>
                <c:pt idx="14812">
                  <c:v>925000</c:v>
                </c:pt>
                <c:pt idx="14813">
                  <c:v>554000</c:v>
                </c:pt>
                <c:pt idx="14814">
                  <c:v>545000</c:v>
                </c:pt>
                <c:pt idx="14815">
                  <c:v>660000</c:v>
                </c:pt>
                <c:pt idx="14816" formatCode="0.00E+00">
                  <c:v>1900000</c:v>
                </c:pt>
                <c:pt idx="14817">
                  <c:v>260000</c:v>
                </c:pt>
                <c:pt idx="14818">
                  <c:v>219900</c:v>
                </c:pt>
                <c:pt idx="14819">
                  <c:v>373500</c:v>
                </c:pt>
                <c:pt idx="14820">
                  <c:v>380000</c:v>
                </c:pt>
                <c:pt idx="14821" formatCode="0.00E+00">
                  <c:v>1060000</c:v>
                </c:pt>
                <c:pt idx="14822" formatCode="0.00E+00">
                  <c:v>2600000</c:v>
                </c:pt>
                <c:pt idx="14823">
                  <c:v>450000</c:v>
                </c:pt>
                <c:pt idx="14824">
                  <c:v>379950</c:v>
                </c:pt>
                <c:pt idx="14825">
                  <c:v>834800</c:v>
                </c:pt>
                <c:pt idx="14826">
                  <c:v>365000</c:v>
                </c:pt>
                <c:pt idx="14827">
                  <c:v>465000</c:v>
                </c:pt>
                <c:pt idx="14828">
                  <c:v>452000</c:v>
                </c:pt>
                <c:pt idx="14829">
                  <c:v>840000</c:v>
                </c:pt>
                <c:pt idx="14830">
                  <c:v>465000</c:v>
                </c:pt>
                <c:pt idx="14831">
                  <c:v>295000</c:v>
                </c:pt>
                <c:pt idx="14832">
                  <c:v>396000</c:v>
                </c:pt>
                <c:pt idx="14833">
                  <c:v>397000</c:v>
                </c:pt>
                <c:pt idx="14834">
                  <c:v>240000</c:v>
                </c:pt>
                <c:pt idx="14835">
                  <c:v>300523</c:v>
                </c:pt>
                <c:pt idx="14836">
                  <c:v>215500</c:v>
                </c:pt>
                <c:pt idx="14837">
                  <c:v>552500</c:v>
                </c:pt>
                <c:pt idx="14838">
                  <c:v>375000</c:v>
                </c:pt>
                <c:pt idx="14839">
                  <c:v>160000</c:v>
                </c:pt>
                <c:pt idx="14840" formatCode="0.00E+00">
                  <c:v>1070000</c:v>
                </c:pt>
                <c:pt idx="14841">
                  <c:v>952000</c:v>
                </c:pt>
                <c:pt idx="14842">
                  <c:v>523460</c:v>
                </c:pt>
                <c:pt idx="14843">
                  <c:v>305950</c:v>
                </c:pt>
                <c:pt idx="14844">
                  <c:v>220000</c:v>
                </c:pt>
                <c:pt idx="14845">
                  <c:v>289000</c:v>
                </c:pt>
                <c:pt idx="14846">
                  <c:v>648000</c:v>
                </c:pt>
                <c:pt idx="14847">
                  <c:v>825000</c:v>
                </c:pt>
                <c:pt idx="14848">
                  <c:v>400000</c:v>
                </c:pt>
                <c:pt idx="14849">
                  <c:v>420000</c:v>
                </c:pt>
                <c:pt idx="14850">
                  <c:v>389000</c:v>
                </c:pt>
                <c:pt idx="14851">
                  <c:v>865000</c:v>
                </c:pt>
                <c:pt idx="14852">
                  <c:v>345000</c:v>
                </c:pt>
                <c:pt idx="14853">
                  <c:v>700000</c:v>
                </c:pt>
                <c:pt idx="14854">
                  <c:v>550000</c:v>
                </c:pt>
                <c:pt idx="14855">
                  <c:v>201500</c:v>
                </c:pt>
                <c:pt idx="14856">
                  <c:v>459000</c:v>
                </c:pt>
                <c:pt idx="14857">
                  <c:v>327000</c:v>
                </c:pt>
                <c:pt idx="14858">
                  <c:v>540000</c:v>
                </c:pt>
                <c:pt idx="14859">
                  <c:v>805000</c:v>
                </c:pt>
                <c:pt idx="14860">
                  <c:v>521000</c:v>
                </c:pt>
                <c:pt idx="14861">
                  <c:v>375000</c:v>
                </c:pt>
                <c:pt idx="14862">
                  <c:v>235000</c:v>
                </c:pt>
                <c:pt idx="14863">
                  <c:v>240000</c:v>
                </c:pt>
                <c:pt idx="14864">
                  <c:v>575000</c:v>
                </c:pt>
                <c:pt idx="14865" formatCode="0.00E+00">
                  <c:v>1520000</c:v>
                </c:pt>
                <c:pt idx="14866">
                  <c:v>394500</c:v>
                </c:pt>
                <c:pt idx="14867">
                  <c:v>174950</c:v>
                </c:pt>
                <c:pt idx="14868">
                  <c:v>383000</c:v>
                </c:pt>
                <c:pt idx="14869">
                  <c:v>249950</c:v>
                </c:pt>
                <c:pt idx="14870">
                  <c:v>431000</c:v>
                </c:pt>
                <c:pt idx="14871">
                  <c:v>459900</c:v>
                </c:pt>
                <c:pt idx="14872">
                  <c:v>475000</c:v>
                </c:pt>
                <c:pt idx="14873">
                  <c:v>605000</c:v>
                </c:pt>
                <c:pt idx="14874">
                  <c:v>234950</c:v>
                </c:pt>
                <c:pt idx="14875">
                  <c:v>419000</c:v>
                </c:pt>
                <c:pt idx="14876">
                  <c:v>910000</c:v>
                </c:pt>
                <c:pt idx="14877">
                  <c:v>392000</c:v>
                </c:pt>
                <c:pt idx="14878">
                  <c:v>915000</c:v>
                </c:pt>
                <c:pt idx="14879">
                  <c:v>630000</c:v>
                </c:pt>
                <c:pt idx="14880">
                  <c:v>416100</c:v>
                </c:pt>
                <c:pt idx="14881">
                  <c:v>285000</c:v>
                </c:pt>
                <c:pt idx="14882">
                  <c:v>353000</c:v>
                </c:pt>
                <c:pt idx="14883">
                  <c:v>297950</c:v>
                </c:pt>
                <c:pt idx="14884">
                  <c:v>750000</c:v>
                </c:pt>
                <c:pt idx="14885">
                  <c:v>525000</c:v>
                </c:pt>
                <c:pt idx="14886">
                  <c:v>495000</c:v>
                </c:pt>
                <c:pt idx="14887">
                  <c:v>710000</c:v>
                </c:pt>
                <c:pt idx="14888">
                  <c:v>310000</c:v>
                </c:pt>
                <c:pt idx="14889">
                  <c:v>205000</c:v>
                </c:pt>
                <c:pt idx="14890">
                  <c:v>530000</c:v>
                </c:pt>
                <c:pt idx="14891">
                  <c:v>725000</c:v>
                </c:pt>
                <c:pt idx="14892">
                  <c:v>195000</c:v>
                </c:pt>
                <c:pt idx="14893">
                  <c:v>401000</c:v>
                </c:pt>
                <c:pt idx="14894" formatCode="0.00E+00">
                  <c:v>1030000</c:v>
                </c:pt>
                <c:pt idx="14895">
                  <c:v>251000</c:v>
                </c:pt>
                <c:pt idx="14896">
                  <c:v>667500</c:v>
                </c:pt>
                <c:pt idx="14897">
                  <c:v>300000</c:v>
                </c:pt>
                <c:pt idx="14898">
                  <c:v>610000</c:v>
                </c:pt>
                <c:pt idx="14899" formatCode="0.00E+00">
                  <c:v>1042030</c:v>
                </c:pt>
                <c:pt idx="14900">
                  <c:v>430000</c:v>
                </c:pt>
                <c:pt idx="14901">
                  <c:v>455000</c:v>
                </c:pt>
                <c:pt idx="14902">
                  <c:v>600000</c:v>
                </c:pt>
                <c:pt idx="14903">
                  <c:v>638000</c:v>
                </c:pt>
                <c:pt idx="14904">
                  <c:v>561000</c:v>
                </c:pt>
                <c:pt idx="14905">
                  <c:v>625000</c:v>
                </c:pt>
                <c:pt idx="14906">
                  <c:v>263950</c:v>
                </c:pt>
                <c:pt idx="14907">
                  <c:v>740000</c:v>
                </c:pt>
                <c:pt idx="14908">
                  <c:v>234999</c:v>
                </c:pt>
                <c:pt idx="14909">
                  <c:v>380000</c:v>
                </c:pt>
                <c:pt idx="14910">
                  <c:v>329500</c:v>
                </c:pt>
                <c:pt idx="14911">
                  <c:v>464950</c:v>
                </c:pt>
                <c:pt idx="14912">
                  <c:v>500000</c:v>
                </c:pt>
                <c:pt idx="14913">
                  <c:v>415000</c:v>
                </c:pt>
                <c:pt idx="14914">
                  <c:v>437500</c:v>
                </c:pt>
                <c:pt idx="14915">
                  <c:v>599000</c:v>
                </c:pt>
                <c:pt idx="14916">
                  <c:v>367000</c:v>
                </c:pt>
                <c:pt idx="14917">
                  <c:v>530000</c:v>
                </c:pt>
                <c:pt idx="14918">
                  <c:v>989000</c:v>
                </c:pt>
                <c:pt idx="14919">
                  <c:v>462600</c:v>
                </c:pt>
                <c:pt idx="14920">
                  <c:v>875000</c:v>
                </c:pt>
                <c:pt idx="14921">
                  <c:v>335000</c:v>
                </c:pt>
                <c:pt idx="14922">
                  <c:v>393000</c:v>
                </c:pt>
                <c:pt idx="14923" formatCode="0.00E+00">
                  <c:v>1340000</c:v>
                </c:pt>
                <c:pt idx="14924">
                  <c:v>590000</c:v>
                </c:pt>
                <c:pt idx="14925">
                  <c:v>671000</c:v>
                </c:pt>
                <c:pt idx="14926">
                  <c:v>925000</c:v>
                </c:pt>
                <c:pt idx="14927">
                  <c:v>245000</c:v>
                </c:pt>
                <c:pt idx="14928">
                  <c:v>392500</c:v>
                </c:pt>
                <c:pt idx="14929">
                  <c:v>505000</c:v>
                </c:pt>
                <c:pt idx="14930">
                  <c:v>702000</c:v>
                </c:pt>
                <c:pt idx="14931">
                  <c:v>337000</c:v>
                </c:pt>
                <c:pt idx="14932">
                  <c:v>920000</c:v>
                </c:pt>
                <c:pt idx="14933">
                  <c:v>495500</c:v>
                </c:pt>
                <c:pt idx="14934">
                  <c:v>245000</c:v>
                </c:pt>
                <c:pt idx="14935">
                  <c:v>395000</c:v>
                </c:pt>
                <c:pt idx="14936">
                  <c:v>335000</c:v>
                </c:pt>
                <c:pt idx="14937">
                  <c:v>187000</c:v>
                </c:pt>
                <c:pt idx="14938">
                  <c:v>450000</c:v>
                </c:pt>
                <c:pt idx="14939">
                  <c:v>280000</c:v>
                </c:pt>
                <c:pt idx="14940" formatCode="0.00E+00">
                  <c:v>1375000</c:v>
                </c:pt>
                <c:pt idx="14941">
                  <c:v>265000</c:v>
                </c:pt>
                <c:pt idx="14942">
                  <c:v>795000</c:v>
                </c:pt>
                <c:pt idx="14943">
                  <c:v>510000</c:v>
                </c:pt>
                <c:pt idx="14944">
                  <c:v>699900</c:v>
                </c:pt>
                <c:pt idx="14945">
                  <c:v>839000</c:v>
                </c:pt>
                <c:pt idx="14946">
                  <c:v>396000</c:v>
                </c:pt>
                <c:pt idx="14947">
                  <c:v>365000</c:v>
                </c:pt>
                <c:pt idx="14948">
                  <c:v>440000</c:v>
                </c:pt>
                <c:pt idx="14949">
                  <c:v>405000</c:v>
                </c:pt>
                <c:pt idx="14950">
                  <c:v>295000</c:v>
                </c:pt>
                <c:pt idx="14951">
                  <c:v>275000</c:v>
                </c:pt>
                <c:pt idx="14952">
                  <c:v>295000</c:v>
                </c:pt>
                <c:pt idx="14953" formatCode="0.00E+00">
                  <c:v>1500000</c:v>
                </c:pt>
                <c:pt idx="14954">
                  <c:v>795000</c:v>
                </c:pt>
                <c:pt idx="14955">
                  <c:v>650000</c:v>
                </c:pt>
                <c:pt idx="14956">
                  <c:v>260000</c:v>
                </c:pt>
                <c:pt idx="14957">
                  <c:v>382000</c:v>
                </c:pt>
                <c:pt idx="14958">
                  <c:v>790100</c:v>
                </c:pt>
                <c:pt idx="14959">
                  <c:v>220000</c:v>
                </c:pt>
                <c:pt idx="14960">
                  <c:v>799000</c:v>
                </c:pt>
                <c:pt idx="14961" formatCode="0.00E+00">
                  <c:v>1480000</c:v>
                </c:pt>
                <c:pt idx="14962">
                  <c:v>367300</c:v>
                </c:pt>
                <c:pt idx="14963">
                  <c:v>805000</c:v>
                </c:pt>
                <c:pt idx="14964">
                  <c:v>730000</c:v>
                </c:pt>
                <c:pt idx="14965">
                  <c:v>402000</c:v>
                </c:pt>
                <c:pt idx="14966">
                  <c:v>750000</c:v>
                </c:pt>
                <c:pt idx="14967">
                  <c:v>458000</c:v>
                </c:pt>
                <c:pt idx="14968">
                  <c:v>898000</c:v>
                </c:pt>
                <c:pt idx="14969">
                  <c:v>308000</c:v>
                </c:pt>
                <c:pt idx="14970">
                  <c:v>385000</c:v>
                </c:pt>
                <c:pt idx="14971" formatCode="0.00E+00">
                  <c:v>1020000</c:v>
                </c:pt>
                <c:pt idx="14972" formatCode="0.00E+00">
                  <c:v>1425000</c:v>
                </c:pt>
                <c:pt idx="14973">
                  <c:v>240000</c:v>
                </c:pt>
                <c:pt idx="14974">
                  <c:v>217000</c:v>
                </c:pt>
                <c:pt idx="14975">
                  <c:v>972000</c:v>
                </c:pt>
                <c:pt idx="14976">
                  <c:v>361280</c:v>
                </c:pt>
                <c:pt idx="14977">
                  <c:v>385000</c:v>
                </c:pt>
                <c:pt idx="14978">
                  <c:v>475000</c:v>
                </c:pt>
                <c:pt idx="14979">
                  <c:v>724950</c:v>
                </c:pt>
                <c:pt idx="14980">
                  <c:v>935000</c:v>
                </c:pt>
                <c:pt idx="14981">
                  <c:v>169950</c:v>
                </c:pt>
                <c:pt idx="14982">
                  <c:v>585000</c:v>
                </c:pt>
                <c:pt idx="14983">
                  <c:v>585000</c:v>
                </c:pt>
                <c:pt idx="14984">
                  <c:v>480000</c:v>
                </c:pt>
                <c:pt idx="14985">
                  <c:v>635000</c:v>
                </c:pt>
                <c:pt idx="14986">
                  <c:v>368750</c:v>
                </c:pt>
                <c:pt idx="14987">
                  <c:v>432500</c:v>
                </c:pt>
                <c:pt idx="14988">
                  <c:v>589000</c:v>
                </c:pt>
                <c:pt idx="14989">
                  <c:v>840000</c:v>
                </c:pt>
                <c:pt idx="14990">
                  <c:v>316500</c:v>
                </c:pt>
                <c:pt idx="14991">
                  <c:v>536000</c:v>
                </c:pt>
                <c:pt idx="14992">
                  <c:v>563750</c:v>
                </c:pt>
                <c:pt idx="14993">
                  <c:v>152500</c:v>
                </c:pt>
                <c:pt idx="14994">
                  <c:v>267950</c:v>
                </c:pt>
                <c:pt idx="14995" formatCode="0.00E+00">
                  <c:v>1640000</c:v>
                </c:pt>
                <c:pt idx="14996">
                  <c:v>269950</c:v>
                </c:pt>
                <c:pt idx="14997">
                  <c:v>731688</c:v>
                </c:pt>
                <c:pt idx="14998">
                  <c:v>240000</c:v>
                </c:pt>
                <c:pt idx="14999">
                  <c:v>555950</c:v>
                </c:pt>
                <c:pt idx="15000">
                  <c:v>289000</c:v>
                </c:pt>
                <c:pt idx="15001">
                  <c:v>525000</c:v>
                </c:pt>
                <c:pt idx="15002">
                  <c:v>745000</c:v>
                </c:pt>
                <c:pt idx="15003">
                  <c:v>397000</c:v>
                </c:pt>
                <c:pt idx="15004">
                  <c:v>233000</c:v>
                </c:pt>
                <c:pt idx="15005">
                  <c:v>625000</c:v>
                </c:pt>
                <c:pt idx="15006">
                  <c:v>535000</c:v>
                </c:pt>
                <c:pt idx="15007">
                  <c:v>270000</c:v>
                </c:pt>
                <c:pt idx="15008">
                  <c:v>360000</c:v>
                </c:pt>
                <c:pt idx="15009" formatCode="0.00E+00">
                  <c:v>1105000</c:v>
                </c:pt>
                <c:pt idx="15010">
                  <c:v>970000</c:v>
                </c:pt>
                <c:pt idx="15011">
                  <c:v>915000</c:v>
                </c:pt>
                <c:pt idx="15012">
                  <c:v>412000</c:v>
                </c:pt>
                <c:pt idx="15013">
                  <c:v>265000</c:v>
                </c:pt>
                <c:pt idx="15014">
                  <c:v>426000</c:v>
                </c:pt>
                <c:pt idx="15015">
                  <c:v>266000</c:v>
                </c:pt>
                <c:pt idx="15016">
                  <c:v>325000</c:v>
                </c:pt>
                <c:pt idx="15017">
                  <c:v>615000</c:v>
                </c:pt>
                <c:pt idx="15018">
                  <c:v>310000</c:v>
                </c:pt>
                <c:pt idx="15019">
                  <c:v>340000</c:v>
                </c:pt>
                <c:pt idx="15020">
                  <c:v>562500</c:v>
                </c:pt>
                <c:pt idx="15021">
                  <c:v>447000</c:v>
                </c:pt>
                <c:pt idx="15022" formatCode="0.00E+00">
                  <c:v>2450000</c:v>
                </c:pt>
                <c:pt idx="15023">
                  <c:v>250000</c:v>
                </c:pt>
                <c:pt idx="15024">
                  <c:v>633000</c:v>
                </c:pt>
                <c:pt idx="15025">
                  <c:v>310000</c:v>
                </c:pt>
                <c:pt idx="15026">
                  <c:v>439000</c:v>
                </c:pt>
                <c:pt idx="15027">
                  <c:v>470000</c:v>
                </c:pt>
                <c:pt idx="15028">
                  <c:v>270000</c:v>
                </c:pt>
                <c:pt idx="15029">
                  <c:v>299500</c:v>
                </c:pt>
                <c:pt idx="15030">
                  <c:v>227000</c:v>
                </c:pt>
                <c:pt idx="15031">
                  <c:v>735000</c:v>
                </c:pt>
                <c:pt idx="15032">
                  <c:v>537000</c:v>
                </c:pt>
                <c:pt idx="15033">
                  <c:v>699000</c:v>
                </c:pt>
                <c:pt idx="15034">
                  <c:v>330000</c:v>
                </c:pt>
                <c:pt idx="15035">
                  <c:v>229000</c:v>
                </c:pt>
                <c:pt idx="15036">
                  <c:v>200000</c:v>
                </c:pt>
                <c:pt idx="15037">
                  <c:v>522500</c:v>
                </c:pt>
                <c:pt idx="15038" formatCode="0.00E+00">
                  <c:v>1295000</c:v>
                </c:pt>
                <c:pt idx="15039" formatCode="0.00E+00">
                  <c:v>2000000</c:v>
                </c:pt>
                <c:pt idx="15040">
                  <c:v>200000</c:v>
                </c:pt>
                <c:pt idx="15041">
                  <c:v>352000</c:v>
                </c:pt>
                <c:pt idx="15042">
                  <c:v>855000</c:v>
                </c:pt>
                <c:pt idx="15043">
                  <c:v>267000</c:v>
                </c:pt>
                <c:pt idx="15044">
                  <c:v>484000</c:v>
                </c:pt>
                <c:pt idx="15045">
                  <c:v>402000</c:v>
                </c:pt>
                <c:pt idx="15046">
                  <c:v>905000</c:v>
                </c:pt>
                <c:pt idx="15047">
                  <c:v>274000</c:v>
                </c:pt>
                <c:pt idx="15048">
                  <c:v>475000</c:v>
                </c:pt>
                <c:pt idx="15049" formatCode="0.00E+00">
                  <c:v>1535000</c:v>
                </c:pt>
                <c:pt idx="15050">
                  <c:v>628000</c:v>
                </c:pt>
                <c:pt idx="15051">
                  <c:v>675000</c:v>
                </c:pt>
                <c:pt idx="15052">
                  <c:v>429900</c:v>
                </c:pt>
                <c:pt idx="15053">
                  <c:v>260000</c:v>
                </c:pt>
                <c:pt idx="15054">
                  <c:v>690000</c:v>
                </c:pt>
                <c:pt idx="15055" formatCode="0.00E+00">
                  <c:v>1081000</c:v>
                </c:pt>
                <c:pt idx="15056">
                  <c:v>360000</c:v>
                </c:pt>
                <c:pt idx="15057">
                  <c:v>499000</c:v>
                </c:pt>
                <c:pt idx="15058">
                  <c:v>159000</c:v>
                </c:pt>
                <c:pt idx="15059">
                  <c:v>430000</c:v>
                </c:pt>
                <c:pt idx="15060" formatCode="0.00E+00">
                  <c:v>1050000</c:v>
                </c:pt>
                <c:pt idx="15061">
                  <c:v>725000</c:v>
                </c:pt>
                <c:pt idx="15062">
                  <c:v>150000</c:v>
                </c:pt>
                <c:pt idx="15063">
                  <c:v>840000</c:v>
                </c:pt>
                <c:pt idx="15064">
                  <c:v>499000</c:v>
                </c:pt>
                <c:pt idx="15065">
                  <c:v>285000</c:v>
                </c:pt>
                <c:pt idx="15066">
                  <c:v>340000</c:v>
                </c:pt>
                <c:pt idx="15067">
                  <c:v>405100</c:v>
                </c:pt>
                <c:pt idx="15068">
                  <c:v>464000</c:v>
                </c:pt>
                <c:pt idx="15069">
                  <c:v>723000</c:v>
                </c:pt>
                <c:pt idx="15070">
                  <c:v>430000</c:v>
                </c:pt>
                <c:pt idx="15071">
                  <c:v>645000</c:v>
                </c:pt>
                <c:pt idx="15072" formatCode="0.00E+00">
                  <c:v>1580000</c:v>
                </c:pt>
                <c:pt idx="15073">
                  <c:v>925000</c:v>
                </c:pt>
                <c:pt idx="15074">
                  <c:v>759000</c:v>
                </c:pt>
                <c:pt idx="15075">
                  <c:v>690000</c:v>
                </c:pt>
                <c:pt idx="15076">
                  <c:v>358800</c:v>
                </c:pt>
                <c:pt idx="15077">
                  <c:v>683000</c:v>
                </c:pt>
                <c:pt idx="15078">
                  <c:v>650000</c:v>
                </c:pt>
                <c:pt idx="15079">
                  <c:v>288000</c:v>
                </c:pt>
                <c:pt idx="15080">
                  <c:v>209950</c:v>
                </c:pt>
                <c:pt idx="15081">
                  <c:v>939000</c:v>
                </c:pt>
                <c:pt idx="15082">
                  <c:v>320000</c:v>
                </c:pt>
                <c:pt idx="15083">
                  <c:v>283748</c:v>
                </c:pt>
                <c:pt idx="15084">
                  <c:v>370000</c:v>
                </c:pt>
                <c:pt idx="15085">
                  <c:v>399950</c:v>
                </c:pt>
                <c:pt idx="15086">
                  <c:v>360000</c:v>
                </c:pt>
                <c:pt idx="15087">
                  <c:v>365000</c:v>
                </c:pt>
                <c:pt idx="15088">
                  <c:v>396900</c:v>
                </c:pt>
                <c:pt idx="15089">
                  <c:v>321000</c:v>
                </c:pt>
                <c:pt idx="15090">
                  <c:v>245000</c:v>
                </c:pt>
                <c:pt idx="15091">
                  <c:v>502000</c:v>
                </c:pt>
                <c:pt idx="15092">
                  <c:v>257000</c:v>
                </c:pt>
                <c:pt idx="15093">
                  <c:v>423000</c:v>
                </c:pt>
                <c:pt idx="15094">
                  <c:v>485000</c:v>
                </c:pt>
                <c:pt idx="15095">
                  <c:v>500000</c:v>
                </c:pt>
                <c:pt idx="15096">
                  <c:v>442000</c:v>
                </c:pt>
                <c:pt idx="15097">
                  <c:v>475000</c:v>
                </c:pt>
                <c:pt idx="15098">
                  <c:v>625000</c:v>
                </c:pt>
                <c:pt idx="15099">
                  <c:v>194000</c:v>
                </c:pt>
                <c:pt idx="15100">
                  <c:v>410000</c:v>
                </c:pt>
                <c:pt idx="15101" formatCode="0.00E+00">
                  <c:v>1034500</c:v>
                </c:pt>
                <c:pt idx="15102">
                  <c:v>490000</c:v>
                </c:pt>
                <c:pt idx="15103">
                  <c:v>348500</c:v>
                </c:pt>
                <c:pt idx="15104">
                  <c:v>380000</c:v>
                </c:pt>
                <c:pt idx="15105">
                  <c:v>660000</c:v>
                </c:pt>
                <c:pt idx="15106">
                  <c:v>525000</c:v>
                </c:pt>
                <c:pt idx="15107">
                  <c:v>235000</c:v>
                </c:pt>
                <c:pt idx="15108" formatCode="0.00E+00">
                  <c:v>1210000</c:v>
                </c:pt>
                <c:pt idx="15109">
                  <c:v>397950</c:v>
                </c:pt>
                <c:pt idx="15110">
                  <c:v>268000</c:v>
                </c:pt>
                <c:pt idx="15111">
                  <c:v>525000</c:v>
                </c:pt>
                <c:pt idx="15112">
                  <c:v>549950</c:v>
                </c:pt>
                <c:pt idx="15113">
                  <c:v>370000</c:v>
                </c:pt>
                <c:pt idx="15114">
                  <c:v>299000</c:v>
                </c:pt>
                <c:pt idx="15115">
                  <c:v>715000</c:v>
                </c:pt>
                <c:pt idx="15116">
                  <c:v>430000</c:v>
                </c:pt>
                <c:pt idx="15117">
                  <c:v>345000</c:v>
                </c:pt>
                <c:pt idx="15118" formatCode="0.00E+00">
                  <c:v>1600000</c:v>
                </c:pt>
                <c:pt idx="15119">
                  <c:v>534640</c:v>
                </c:pt>
                <c:pt idx="15120" formatCode="0.00E+00">
                  <c:v>1225000</c:v>
                </c:pt>
                <c:pt idx="15121">
                  <c:v>351000</c:v>
                </c:pt>
                <c:pt idx="15122">
                  <c:v>745000</c:v>
                </c:pt>
                <c:pt idx="15123">
                  <c:v>320000</c:v>
                </c:pt>
                <c:pt idx="15124">
                  <c:v>555700</c:v>
                </c:pt>
                <c:pt idx="15125">
                  <c:v>690000</c:v>
                </c:pt>
                <c:pt idx="15126">
                  <c:v>449000</c:v>
                </c:pt>
                <c:pt idx="15127">
                  <c:v>308500</c:v>
                </c:pt>
                <c:pt idx="15128">
                  <c:v>340000</c:v>
                </c:pt>
                <c:pt idx="15129">
                  <c:v>937750</c:v>
                </c:pt>
                <c:pt idx="15130">
                  <c:v>725126</c:v>
                </c:pt>
                <c:pt idx="15131">
                  <c:v>135000</c:v>
                </c:pt>
                <c:pt idx="15132">
                  <c:v>635000</c:v>
                </c:pt>
                <c:pt idx="15133">
                  <c:v>245500</c:v>
                </c:pt>
                <c:pt idx="15134">
                  <c:v>230000</c:v>
                </c:pt>
                <c:pt idx="15135" formatCode="0.00E+00">
                  <c:v>1770000</c:v>
                </c:pt>
                <c:pt idx="15136">
                  <c:v>425000</c:v>
                </c:pt>
                <c:pt idx="15137">
                  <c:v>220000</c:v>
                </c:pt>
                <c:pt idx="15138">
                  <c:v>370000</c:v>
                </c:pt>
                <c:pt idx="15139">
                  <c:v>390000</c:v>
                </c:pt>
                <c:pt idx="15140">
                  <c:v>239000</c:v>
                </c:pt>
                <c:pt idx="15141">
                  <c:v>345000</c:v>
                </c:pt>
                <c:pt idx="15142">
                  <c:v>289000</c:v>
                </c:pt>
                <c:pt idx="15143">
                  <c:v>285000</c:v>
                </c:pt>
                <c:pt idx="15144">
                  <c:v>147400</c:v>
                </c:pt>
                <c:pt idx="15145">
                  <c:v>600000</c:v>
                </c:pt>
                <c:pt idx="15146">
                  <c:v>245000</c:v>
                </c:pt>
                <c:pt idx="15147">
                  <c:v>520000</c:v>
                </c:pt>
                <c:pt idx="15148">
                  <c:v>352500</c:v>
                </c:pt>
                <c:pt idx="15149">
                  <c:v>448000</c:v>
                </c:pt>
                <c:pt idx="15150">
                  <c:v>270000</c:v>
                </c:pt>
                <c:pt idx="15151">
                  <c:v>872500</c:v>
                </c:pt>
                <c:pt idx="15152" formatCode="0.00E+00">
                  <c:v>2152500</c:v>
                </c:pt>
                <c:pt idx="15153">
                  <c:v>225000</c:v>
                </c:pt>
                <c:pt idx="15154">
                  <c:v>735000</c:v>
                </c:pt>
                <c:pt idx="15155">
                  <c:v>375000</c:v>
                </c:pt>
                <c:pt idx="15156">
                  <c:v>169000</c:v>
                </c:pt>
                <c:pt idx="15157">
                  <c:v>279950</c:v>
                </c:pt>
                <c:pt idx="15158" formatCode="0.00E+00">
                  <c:v>1950000</c:v>
                </c:pt>
                <c:pt idx="15159">
                  <c:v>310000</c:v>
                </c:pt>
                <c:pt idx="15160">
                  <c:v>975000</c:v>
                </c:pt>
                <c:pt idx="15161">
                  <c:v>650000</c:v>
                </c:pt>
                <c:pt idx="15162">
                  <c:v>930000</c:v>
                </c:pt>
                <c:pt idx="15163">
                  <c:v>412000</c:v>
                </c:pt>
                <c:pt idx="15164">
                  <c:v>225000</c:v>
                </c:pt>
                <c:pt idx="15165">
                  <c:v>507000</c:v>
                </c:pt>
                <c:pt idx="15166" formatCode="0.00E+00">
                  <c:v>1755000</c:v>
                </c:pt>
                <c:pt idx="15167">
                  <c:v>230000</c:v>
                </c:pt>
                <c:pt idx="15168">
                  <c:v>316000</c:v>
                </c:pt>
                <c:pt idx="15169">
                  <c:v>616200</c:v>
                </c:pt>
                <c:pt idx="15170">
                  <c:v>509900</c:v>
                </c:pt>
                <c:pt idx="15171">
                  <c:v>370000</c:v>
                </c:pt>
                <c:pt idx="15172">
                  <c:v>619100</c:v>
                </c:pt>
                <c:pt idx="15173">
                  <c:v>805000</c:v>
                </c:pt>
                <c:pt idx="15174">
                  <c:v>612125</c:v>
                </c:pt>
                <c:pt idx="15175">
                  <c:v>350000</c:v>
                </c:pt>
                <c:pt idx="15176">
                  <c:v>225000</c:v>
                </c:pt>
                <c:pt idx="15177">
                  <c:v>335000</c:v>
                </c:pt>
                <c:pt idx="15178">
                  <c:v>972800</c:v>
                </c:pt>
                <c:pt idx="15179">
                  <c:v>500000</c:v>
                </c:pt>
                <c:pt idx="15180" formatCode="0.00E+00">
                  <c:v>2200000</c:v>
                </c:pt>
                <c:pt idx="15181">
                  <c:v>415000</c:v>
                </c:pt>
                <c:pt idx="15182">
                  <c:v>399000</c:v>
                </c:pt>
                <c:pt idx="15183">
                  <c:v>376000</c:v>
                </c:pt>
                <c:pt idx="15184">
                  <c:v>340000</c:v>
                </c:pt>
                <c:pt idx="15185">
                  <c:v>490000</c:v>
                </c:pt>
                <c:pt idx="15186">
                  <c:v>374000</c:v>
                </c:pt>
                <c:pt idx="15187">
                  <c:v>852000</c:v>
                </c:pt>
                <c:pt idx="15188">
                  <c:v>473000</c:v>
                </c:pt>
                <c:pt idx="15189">
                  <c:v>540000</c:v>
                </c:pt>
                <c:pt idx="15190">
                  <c:v>431000</c:v>
                </c:pt>
                <c:pt idx="15191">
                  <c:v>435000</c:v>
                </c:pt>
                <c:pt idx="15192" formatCode="0.00E+00">
                  <c:v>1051000</c:v>
                </c:pt>
                <c:pt idx="15193">
                  <c:v>450000</c:v>
                </c:pt>
                <c:pt idx="15194">
                  <c:v>157500</c:v>
                </c:pt>
                <c:pt idx="15195">
                  <c:v>244000</c:v>
                </c:pt>
                <c:pt idx="15196">
                  <c:v>550000</c:v>
                </c:pt>
                <c:pt idx="15197">
                  <c:v>975000</c:v>
                </c:pt>
                <c:pt idx="15198">
                  <c:v>426500</c:v>
                </c:pt>
                <c:pt idx="15199">
                  <c:v>350000</c:v>
                </c:pt>
                <c:pt idx="15200">
                  <c:v>615000</c:v>
                </c:pt>
                <c:pt idx="15201">
                  <c:v>542000</c:v>
                </c:pt>
                <c:pt idx="15202">
                  <c:v>710000</c:v>
                </c:pt>
                <c:pt idx="15203">
                  <c:v>289950</c:v>
                </c:pt>
                <c:pt idx="15204" formatCode="0.00E+00">
                  <c:v>1900000</c:v>
                </c:pt>
                <c:pt idx="15205">
                  <c:v>528000</c:v>
                </c:pt>
                <c:pt idx="15206">
                  <c:v>471000</c:v>
                </c:pt>
                <c:pt idx="15207">
                  <c:v>250000</c:v>
                </c:pt>
                <c:pt idx="15208">
                  <c:v>155000</c:v>
                </c:pt>
                <c:pt idx="15209">
                  <c:v>515000</c:v>
                </c:pt>
                <c:pt idx="15210">
                  <c:v>336600</c:v>
                </c:pt>
                <c:pt idx="15211">
                  <c:v>915000</c:v>
                </c:pt>
                <c:pt idx="15212">
                  <c:v>350000</c:v>
                </c:pt>
                <c:pt idx="15213" formatCode="0.00E+00">
                  <c:v>1300000</c:v>
                </c:pt>
                <c:pt idx="15214">
                  <c:v>175000</c:v>
                </c:pt>
                <c:pt idx="15215">
                  <c:v>545000</c:v>
                </c:pt>
                <c:pt idx="15216">
                  <c:v>475000</c:v>
                </c:pt>
                <c:pt idx="15217">
                  <c:v>390000</c:v>
                </c:pt>
                <c:pt idx="15218">
                  <c:v>645000</c:v>
                </c:pt>
                <c:pt idx="15219">
                  <c:v>410000</c:v>
                </c:pt>
                <c:pt idx="15220">
                  <c:v>480000</c:v>
                </c:pt>
                <c:pt idx="15221">
                  <c:v>725000</c:v>
                </c:pt>
                <c:pt idx="15222" formatCode="0.00E+00">
                  <c:v>1150000</c:v>
                </c:pt>
                <c:pt idx="15223">
                  <c:v>300000</c:v>
                </c:pt>
                <c:pt idx="15224">
                  <c:v>752000</c:v>
                </c:pt>
                <c:pt idx="15225">
                  <c:v>585000</c:v>
                </c:pt>
                <c:pt idx="15226">
                  <c:v>678700</c:v>
                </c:pt>
                <c:pt idx="15227">
                  <c:v>603000</c:v>
                </c:pt>
                <c:pt idx="15228">
                  <c:v>715000</c:v>
                </c:pt>
                <c:pt idx="15229" formatCode="0.00E+00">
                  <c:v>1395000</c:v>
                </c:pt>
                <c:pt idx="15230" formatCode="0.00E+00">
                  <c:v>1085000</c:v>
                </c:pt>
                <c:pt idx="15231">
                  <c:v>467500</c:v>
                </c:pt>
                <c:pt idx="15232">
                  <c:v>359000</c:v>
                </c:pt>
                <c:pt idx="15233">
                  <c:v>745000</c:v>
                </c:pt>
                <c:pt idx="15234">
                  <c:v>450000</c:v>
                </c:pt>
                <c:pt idx="15235">
                  <c:v>935000</c:v>
                </c:pt>
                <c:pt idx="15236">
                  <c:v>615000</c:v>
                </c:pt>
                <c:pt idx="15237" formatCode="0.00E+00">
                  <c:v>1031000</c:v>
                </c:pt>
                <c:pt idx="15238">
                  <c:v>283500</c:v>
                </c:pt>
                <c:pt idx="15239">
                  <c:v>340000</c:v>
                </c:pt>
                <c:pt idx="15240">
                  <c:v>370000</c:v>
                </c:pt>
                <c:pt idx="15241" formatCode="0.00E+00">
                  <c:v>1150000</c:v>
                </c:pt>
                <c:pt idx="15242">
                  <c:v>265000</c:v>
                </c:pt>
                <c:pt idx="15243">
                  <c:v>480000</c:v>
                </c:pt>
                <c:pt idx="15244">
                  <c:v>667500</c:v>
                </c:pt>
                <c:pt idx="15245" formatCode="0.00E+00">
                  <c:v>1398000</c:v>
                </c:pt>
                <c:pt idx="15246" formatCode="0.00E+00">
                  <c:v>2300000</c:v>
                </c:pt>
                <c:pt idx="15247">
                  <c:v>465000</c:v>
                </c:pt>
                <c:pt idx="15248">
                  <c:v>192500</c:v>
                </c:pt>
                <c:pt idx="15249">
                  <c:v>345000</c:v>
                </c:pt>
                <c:pt idx="15250">
                  <c:v>439800</c:v>
                </c:pt>
                <c:pt idx="15251">
                  <c:v>468000</c:v>
                </c:pt>
                <c:pt idx="15252">
                  <c:v>775000</c:v>
                </c:pt>
                <c:pt idx="15253">
                  <c:v>684680</c:v>
                </c:pt>
                <c:pt idx="15254">
                  <c:v>910000</c:v>
                </c:pt>
                <c:pt idx="15255" formatCode="0.00E+00">
                  <c:v>3640900</c:v>
                </c:pt>
                <c:pt idx="15256">
                  <c:v>375000</c:v>
                </c:pt>
                <c:pt idx="15257">
                  <c:v>250000</c:v>
                </c:pt>
                <c:pt idx="15258" formatCode="0.00E+00">
                  <c:v>3065000</c:v>
                </c:pt>
                <c:pt idx="15259">
                  <c:v>442500</c:v>
                </c:pt>
                <c:pt idx="15260">
                  <c:v>900000</c:v>
                </c:pt>
                <c:pt idx="15261">
                  <c:v>699000</c:v>
                </c:pt>
                <c:pt idx="15262">
                  <c:v>360000</c:v>
                </c:pt>
                <c:pt idx="15263" formatCode="0.00E+00">
                  <c:v>1675000</c:v>
                </c:pt>
                <c:pt idx="15264">
                  <c:v>675000</c:v>
                </c:pt>
                <c:pt idx="15265">
                  <c:v>345000</c:v>
                </c:pt>
                <c:pt idx="15266">
                  <c:v>229000</c:v>
                </c:pt>
                <c:pt idx="15267">
                  <c:v>300000</c:v>
                </c:pt>
                <c:pt idx="15268">
                  <c:v>392500</c:v>
                </c:pt>
                <c:pt idx="15269">
                  <c:v>552000</c:v>
                </c:pt>
                <c:pt idx="15270">
                  <c:v>457000</c:v>
                </c:pt>
                <c:pt idx="15271">
                  <c:v>518000</c:v>
                </c:pt>
                <c:pt idx="15272">
                  <c:v>237000</c:v>
                </c:pt>
                <c:pt idx="15273">
                  <c:v>399950</c:v>
                </c:pt>
                <c:pt idx="15274">
                  <c:v>605000</c:v>
                </c:pt>
                <c:pt idx="15275">
                  <c:v>295000</c:v>
                </c:pt>
                <c:pt idx="15276">
                  <c:v>513000</c:v>
                </c:pt>
                <c:pt idx="15277">
                  <c:v>772500</c:v>
                </c:pt>
                <c:pt idx="15278">
                  <c:v>765000</c:v>
                </c:pt>
                <c:pt idx="15279">
                  <c:v>696950</c:v>
                </c:pt>
                <c:pt idx="15280">
                  <c:v>329000</c:v>
                </c:pt>
                <c:pt idx="15281">
                  <c:v>339999</c:v>
                </c:pt>
                <c:pt idx="15282">
                  <c:v>364500</c:v>
                </c:pt>
                <c:pt idx="15283">
                  <c:v>607500</c:v>
                </c:pt>
                <c:pt idx="15284">
                  <c:v>550000</c:v>
                </c:pt>
                <c:pt idx="15285">
                  <c:v>479900</c:v>
                </c:pt>
                <c:pt idx="15286" formatCode="0.00E+00">
                  <c:v>1120280</c:v>
                </c:pt>
                <c:pt idx="15287">
                  <c:v>192000</c:v>
                </c:pt>
                <c:pt idx="15288">
                  <c:v>250000</c:v>
                </c:pt>
                <c:pt idx="15289">
                  <c:v>340000</c:v>
                </c:pt>
                <c:pt idx="15290">
                  <c:v>340000</c:v>
                </c:pt>
                <c:pt idx="15291">
                  <c:v>635250</c:v>
                </c:pt>
                <c:pt idx="15292">
                  <c:v>324800</c:v>
                </c:pt>
                <c:pt idx="15293">
                  <c:v>78000</c:v>
                </c:pt>
                <c:pt idx="15294">
                  <c:v>400000</c:v>
                </c:pt>
                <c:pt idx="15295">
                  <c:v>640500</c:v>
                </c:pt>
                <c:pt idx="15296">
                  <c:v>570000</c:v>
                </c:pt>
                <c:pt idx="15297" formatCode="0.00E+00">
                  <c:v>1330000</c:v>
                </c:pt>
                <c:pt idx="15298">
                  <c:v>330490</c:v>
                </c:pt>
                <c:pt idx="15299">
                  <c:v>325000</c:v>
                </c:pt>
                <c:pt idx="15300">
                  <c:v>335000</c:v>
                </c:pt>
                <c:pt idx="15301">
                  <c:v>314000</c:v>
                </c:pt>
                <c:pt idx="15302">
                  <c:v>625000</c:v>
                </c:pt>
                <c:pt idx="15303">
                  <c:v>809000</c:v>
                </c:pt>
                <c:pt idx="15304">
                  <c:v>535000</c:v>
                </c:pt>
                <c:pt idx="15305">
                  <c:v>275000</c:v>
                </c:pt>
                <c:pt idx="15306">
                  <c:v>358000</c:v>
                </c:pt>
                <c:pt idx="15307">
                  <c:v>297975</c:v>
                </c:pt>
                <c:pt idx="15308">
                  <c:v>492000</c:v>
                </c:pt>
                <c:pt idx="15309">
                  <c:v>210000</c:v>
                </c:pt>
                <c:pt idx="15310">
                  <c:v>622500</c:v>
                </c:pt>
                <c:pt idx="15311">
                  <c:v>550000</c:v>
                </c:pt>
                <c:pt idx="15312">
                  <c:v>190000</c:v>
                </c:pt>
                <c:pt idx="15313">
                  <c:v>340000</c:v>
                </c:pt>
                <c:pt idx="15314">
                  <c:v>678000</c:v>
                </c:pt>
                <c:pt idx="15315">
                  <c:v>275000</c:v>
                </c:pt>
                <c:pt idx="15316">
                  <c:v>493000</c:v>
                </c:pt>
                <c:pt idx="15317">
                  <c:v>147000</c:v>
                </c:pt>
                <c:pt idx="15318">
                  <c:v>334000</c:v>
                </c:pt>
                <c:pt idx="15319">
                  <c:v>605000</c:v>
                </c:pt>
                <c:pt idx="15320">
                  <c:v>365000</c:v>
                </c:pt>
                <c:pt idx="15321">
                  <c:v>345000</c:v>
                </c:pt>
                <c:pt idx="15322">
                  <c:v>999000</c:v>
                </c:pt>
                <c:pt idx="15323">
                  <c:v>470000</c:v>
                </c:pt>
                <c:pt idx="15324">
                  <c:v>599000</c:v>
                </c:pt>
                <c:pt idx="15325">
                  <c:v>255000</c:v>
                </c:pt>
                <c:pt idx="15326">
                  <c:v>295000</c:v>
                </c:pt>
                <c:pt idx="15327">
                  <c:v>550000</c:v>
                </c:pt>
                <c:pt idx="15328" formatCode="0.00E+00">
                  <c:v>1305000</c:v>
                </c:pt>
                <c:pt idx="15329">
                  <c:v>225000</c:v>
                </c:pt>
                <c:pt idx="15330">
                  <c:v>520000</c:v>
                </c:pt>
                <c:pt idx="15331">
                  <c:v>345000</c:v>
                </c:pt>
                <c:pt idx="15332">
                  <c:v>475000</c:v>
                </c:pt>
                <c:pt idx="15333">
                  <c:v>497500</c:v>
                </c:pt>
                <c:pt idx="15334">
                  <c:v>649500</c:v>
                </c:pt>
                <c:pt idx="15335">
                  <c:v>734500</c:v>
                </c:pt>
                <c:pt idx="15336">
                  <c:v>276000</c:v>
                </c:pt>
                <c:pt idx="15337">
                  <c:v>235000</c:v>
                </c:pt>
                <c:pt idx="15338">
                  <c:v>325000</c:v>
                </c:pt>
                <c:pt idx="15339">
                  <c:v>425000</c:v>
                </c:pt>
                <c:pt idx="15340">
                  <c:v>307000</c:v>
                </c:pt>
                <c:pt idx="15341">
                  <c:v>635000</c:v>
                </c:pt>
                <c:pt idx="15342">
                  <c:v>223000</c:v>
                </c:pt>
                <c:pt idx="15343">
                  <c:v>425000</c:v>
                </c:pt>
                <c:pt idx="15344">
                  <c:v>190000</c:v>
                </c:pt>
                <c:pt idx="15345">
                  <c:v>275000</c:v>
                </c:pt>
                <c:pt idx="15346">
                  <c:v>450000</c:v>
                </c:pt>
                <c:pt idx="15347" formatCode="0.00E+00">
                  <c:v>1468000</c:v>
                </c:pt>
                <c:pt idx="15348">
                  <c:v>550000</c:v>
                </c:pt>
                <c:pt idx="15349">
                  <c:v>835000</c:v>
                </c:pt>
                <c:pt idx="15350">
                  <c:v>900000</c:v>
                </c:pt>
                <c:pt idx="15351">
                  <c:v>290000</c:v>
                </c:pt>
                <c:pt idx="15352" formatCode="0.00E+00">
                  <c:v>1035000</c:v>
                </c:pt>
                <c:pt idx="15353">
                  <c:v>780000</c:v>
                </c:pt>
                <c:pt idx="15354">
                  <c:v>572500</c:v>
                </c:pt>
                <c:pt idx="15355">
                  <c:v>389000</c:v>
                </c:pt>
                <c:pt idx="15356">
                  <c:v>350000</c:v>
                </c:pt>
                <c:pt idx="15357">
                  <c:v>476000</c:v>
                </c:pt>
                <c:pt idx="15358" formatCode="0.00E+00">
                  <c:v>1046250</c:v>
                </c:pt>
                <c:pt idx="15359">
                  <c:v>287000</c:v>
                </c:pt>
                <c:pt idx="15360">
                  <c:v>707500</c:v>
                </c:pt>
                <c:pt idx="15361">
                  <c:v>464500</c:v>
                </c:pt>
                <c:pt idx="15362">
                  <c:v>720000</c:v>
                </c:pt>
                <c:pt idx="15363">
                  <c:v>319000</c:v>
                </c:pt>
                <c:pt idx="15364">
                  <c:v>330000</c:v>
                </c:pt>
                <c:pt idx="15365">
                  <c:v>120750</c:v>
                </c:pt>
                <c:pt idx="15366">
                  <c:v>195000</c:v>
                </c:pt>
                <c:pt idx="15367">
                  <c:v>650000</c:v>
                </c:pt>
                <c:pt idx="15368">
                  <c:v>530000</c:v>
                </c:pt>
                <c:pt idx="15369">
                  <c:v>825000</c:v>
                </c:pt>
                <c:pt idx="15370">
                  <c:v>436000</c:v>
                </c:pt>
                <c:pt idx="15371">
                  <c:v>658000</c:v>
                </c:pt>
                <c:pt idx="15372">
                  <c:v>547500</c:v>
                </c:pt>
                <c:pt idx="15373">
                  <c:v>762000</c:v>
                </c:pt>
                <c:pt idx="15374">
                  <c:v>340000</c:v>
                </c:pt>
                <c:pt idx="15375">
                  <c:v>880000</c:v>
                </c:pt>
                <c:pt idx="15376" formatCode="0.00E+00">
                  <c:v>1220000</c:v>
                </c:pt>
                <c:pt idx="15377" formatCode="0.00E+00">
                  <c:v>1950000</c:v>
                </c:pt>
                <c:pt idx="15378">
                  <c:v>382500</c:v>
                </c:pt>
                <c:pt idx="15379">
                  <c:v>344500</c:v>
                </c:pt>
                <c:pt idx="15380">
                  <c:v>375000</c:v>
                </c:pt>
                <c:pt idx="15381">
                  <c:v>276000</c:v>
                </c:pt>
                <c:pt idx="15382">
                  <c:v>500000</c:v>
                </c:pt>
                <c:pt idx="15383">
                  <c:v>330000</c:v>
                </c:pt>
                <c:pt idx="15384">
                  <c:v>328000</c:v>
                </c:pt>
                <c:pt idx="15385">
                  <c:v>450000</c:v>
                </c:pt>
                <c:pt idx="15386">
                  <c:v>840500</c:v>
                </c:pt>
                <c:pt idx="15387">
                  <c:v>679000</c:v>
                </c:pt>
                <c:pt idx="15388">
                  <c:v>270000</c:v>
                </c:pt>
                <c:pt idx="15389">
                  <c:v>757500</c:v>
                </c:pt>
                <c:pt idx="15390">
                  <c:v>524950</c:v>
                </c:pt>
                <c:pt idx="15391">
                  <c:v>424900</c:v>
                </c:pt>
                <c:pt idx="15392">
                  <c:v>551100</c:v>
                </c:pt>
                <c:pt idx="15393">
                  <c:v>421000</c:v>
                </c:pt>
                <c:pt idx="15394">
                  <c:v>635000</c:v>
                </c:pt>
                <c:pt idx="15395">
                  <c:v>255000</c:v>
                </c:pt>
                <c:pt idx="15396">
                  <c:v>419950</c:v>
                </c:pt>
                <c:pt idx="15397">
                  <c:v>325000</c:v>
                </c:pt>
                <c:pt idx="15398">
                  <c:v>281000</c:v>
                </c:pt>
                <c:pt idx="15399">
                  <c:v>655275</c:v>
                </c:pt>
                <c:pt idx="15400">
                  <c:v>861000</c:v>
                </c:pt>
                <c:pt idx="15401">
                  <c:v>850000</c:v>
                </c:pt>
                <c:pt idx="15402">
                  <c:v>246000</c:v>
                </c:pt>
                <c:pt idx="15403">
                  <c:v>380000</c:v>
                </c:pt>
                <c:pt idx="15404">
                  <c:v>813000</c:v>
                </c:pt>
                <c:pt idx="15405">
                  <c:v>990000</c:v>
                </c:pt>
                <c:pt idx="15406">
                  <c:v>650000</c:v>
                </c:pt>
                <c:pt idx="15407">
                  <c:v>273000</c:v>
                </c:pt>
                <c:pt idx="15408">
                  <c:v>398000</c:v>
                </c:pt>
                <c:pt idx="15409">
                  <c:v>200000</c:v>
                </c:pt>
                <c:pt idx="15410">
                  <c:v>839000</c:v>
                </c:pt>
                <c:pt idx="15411">
                  <c:v>502000</c:v>
                </c:pt>
                <c:pt idx="15412">
                  <c:v>305000</c:v>
                </c:pt>
                <c:pt idx="15413">
                  <c:v>574950</c:v>
                </c:pt>
                <c:pt idx="15414">
                  <c:v>311000</c:v>
                </c:pt>
                <c:pt idx="15415" formatCode="0.00E+00">
                  <c:v>1650000</c:v>
                </c:pt>
                <c:pt idx="15416">
                  <c:v>387000</c:v>
                </c:pt>
                <c:pt idx="15417">
                  <c:v>375000</c:v>
                </c:pt>
                <c:pt idx="15418">
                  <c:v>175000</c:v>
                </c:pt>
                <c:pt idx="15419">
                  <c:v>248000</c:v>
                </c:pt>
                <c:pt idx="15420">
                  <c:v>336750</c:v>
                </c:pt>
                <c:pt idx="15421">
                  <c:v>685000</c:v>
                </c:pt>
                <c:pt idx="15422">
                  <c:v>645000</c:v>
                </c:pt>
                <c:pt idx="15423">
                  <c:v>279000</c:v>
                </c:pt>
                <c:pt idx="15424">
                  <c:v>479000</c:v>
                </c:pt>
                <c:pt idx="15425">
                  <c:v>466000</c:v>
                </c:pt>
                <c:pt idx="15426">
                  <c:v>361500</c:v>
                </c:pt>
                <c:pt idx="15427">
                  <c:v>404000</c:v>
                </c:pt>
                <c:pt idx="15428">
                  <c:v>319000</c:v>
                </c:pt>
                <c:pt idx="15429">
                  <c:v>320000</c:v>
                </c:pt>
                <c:pt idx="15430" formatCode="0.00E+00">
                  <c:v>1311000</c:v>
                </c:pt>
                <c:pt idx="15431" formatCode="0.00E+00">
                  <c:v>1000000</c:v>
                </c:pt>
                <c:pt idx="15432">
                  <c:v>660000</c:v>
                </c:pt>
                <c:pt idx="15433">
                  <c:v>546000</c:v>
                </c:pt>
                <c:pt idx="15434">
                  <c:v>300000</c:v>
                </c:pt>
                <c:pt idx="15435">
                  <c:v>500000</c:v>
                </c:pt>
                <c:pt idx="15436">
                  <c:v>381500</c:v>
                </c:pt>
                <c:pt idx="15437">
                  <c:v>990000</c:v>
                </c:pt>
                <c:pt idx="15438">
                  <c:v>278226</c:v>
                </c:pt>
                <c:pt idx="15439">
                  <c:v>340000</c:v>
                </c:pt>
                <c:pt idx="15440">
                  <c:v>305000</c:v>
                </c:pt>
                <c:pt idx="15441">
                  <c:v>760000</c:v>
                </c:pt>
                <c:pt idx="15442">
                  <c:v>195000</c:v>
                </c:pt>
                <c:pt idx="15443">
                  <c:v>564000</c:v>
                </c:pt>
                <c:pt idx="15444">
                  <c:v>539500</c:v>
                </c:pt>
                <c:pt idx="15445">
                  <c:v>299980</c:v>
                </c:pt>
                <c:pt idx="15446">
                  <c:v>290000</c:v>
                </c:pt>
                <c:pt idx="15447">
                  <c:v>257000</c:v>
                </c:pt>
                <c:pt idx="15448">
                  <c:v>518500</c:v>
                </c:pt>
                <c:pt idx="15449">
                  <c:v>657000</c:v>
                </c:pt>
                <c:pt idx="15450">
                  <c:v>590000</c:v>
                </c:pt>
                <c:pt idx="15451">
                  <c:v>526000</c:v>
                </c:pt>
                <c:pt idx="15452">
                  <c:v>254500</c:v>
                </c:pt>
                <c:pt idx="15453">
                  <c:v>575000</c:v>
                </c:pt>
                <c:pt idx="15454">
                  <c:v>464550</c:v>
                </c:pt>
                <c:pt idx="15455">
                  <c:v>409950</c:v>
                </c:pt>
                <c:pt idx="15456">
                  <c:v>100000</c:v>
                </c:pt>
                <c:pt idx="15457">
                  <c:v>365000</c:v>
                </c:pt>
                <c:pt idx="15458">
                  <c:v>208000</c:v>
                </c:pt>
                <c:pt idx="15459">
                  <c:v>497950</c:v>
                </c:pt>
                <c:pt idx="15460">
                  <c:v>405000</c:v>
                </c:pt>
                <c:pt idx="15461">
                  <c:v>568000</c:v>
                </c:pt>
                <c:pt idx="15462">
                  <c:v>334000</c:v>
                </c:pt>
                <c:pt idx="15463">
                  <c:v>235000</c:v>
                </c:pt>
                <c:pt idx="15464">
                  <c:v>295000</c:v>
                </c:pt>
                <c:pt idx="15465">
                  <c:v>610000</c:v>
                </c:pt>
                <c:pt idx="15466">
                  <c:v>453500</c:v>
                </c:pt>
                <c:pt idx="15467" formatCode="0.00E+00">
                  <c:v>1220000</c:v>
                </c:pt>
                <c:pt idx="15468">
                  <c:v>175000</c:v>
                </c:pt>
                <c:pt idx="15469">
                  <c:v>335000</c:v>
                </c:pt>
                <c:pt idx="15470">
                  <c:v>275000</c:v>
                </c:pt>
                <c:pt idx="15471">
                  <c:v>400000</c:v>
                </c:pt>
                <c:pt idx="15472">
                  <c:v>915000</c:v>
                </c:pt>
                <c:pt idx="15473">
                  <c:v>619850</c:v>
                </c:pt>
                <c:pt idx="15474">
                  <c:v>225900</c:v>
                </c:pt>
                <c:pt idx="15475">
                  <c:v>525000</c:v>
                </c:pt>
                <c:pt idx="15476">
                  <c:v>215000</c:v>
                </c:pt>
                <c:pt idx="15477">
                  <c:v>802000</c:v>
                </c:pt>
                <c:pt idx="15478">
                  <c:v>330000</c:v>
                </c:pt>
                <c:pt idx="15479">
                  <c:v>549800</c:v>
                </c:pt>
                <c:pt idx="15480">
                  <c:v>195500</c:v>
                </c:pt>
                <c:pt idx="15481">
                  <c:v>338000</c:v>
                </c:pt>
                <c:pt idx="15482" formatCode="0.00E+00">
                  <c:v>3200000</c:v>
                </c:pt>
                <c:pt idx="15483">
                  <c:v>480000</c:v>
                </c:pt>
                <c:pt idx="15484">
                  <c:v>383000</c:v>
                </c:pt>
                <c:pt idx="15485">
                  <c:v>257000</c:v>
                </c:pt>
                <c:pt idx="15486">
                  <c:v>335000</c:v>
                </c:pt>
                <c:pt idx="15487">
                  <c:v>422000</c:v>
                </c:pt>
                <c:pt idx="15488">
                  <c:v>560000</c:v>
                </c:pt>
                <c:pt idx="15489">
                  <c:v>680000</c:v>
                </c:pt>
                <c:pt idx="15490">
                  <c:v>320000</c:v>
                </c:pt>
                <c:pt idx="15491">
                  <c:v>665000</c:v>
                </c:pt>
                <c:pt idx="15492">
                  <c:v>751000</c:v>
                </c:pt>
                <c:pt idx="15493">
                  <c:v>320000</c:v>
                </c:pt>
                <c:pt idx="15494">
                  <c:v>290000</c:v>
                </c:pt>
                <c:pt idx="15495">
                  <c:v>250000</c:v>
                </c:pt>
                <c:pt idx="15496">
                  <c:v>423000</c:v>
                </c:pt>
                <c:pt idx="15497">
                  <c:v>601002</c:v>
                </c:pt>
                <c:pt idx="15498">
                  <c:v>352900</c:v>
                </c:pt>
                <c:pt idx="15499">
                  <c:v>509950</c:v>
                </c:pt>
                <c:pt idx="15500">
                  <c:v>360000</c:v>
                </c:pt>
                <c:pt idx="15501" formatCode="0.00E+00">
                  <c:v>1075000</c:v>
                </c:pt>
                <c:pt idx="15502">
                  <c:v>349950</c:v>
                </c:pt>
                <c:pt idx="15503">
                  <c:v>395000</c:v>
                </c:pt>
                <c:pt idx="15504">
                  <c:v>273500</c:v>
                </c:pt>
                <c:pt idx="15505">
                  <c:v>700000</c:v>
                </c:pt>
                <c:pt idx="15506">
                  <c:v>699000</c:v>
                </c:pt>
                <c:pt idx="15507">
                  <c:v>537000</c:v>
                </c:pt>
                <c:pt idx="15508">
                  <c:v>405000</c:v>
                </c:pt>
                <c:pt idx="15509">
                  <c:v>269500</c:v>
                </c:pt>
                <c:pt idx="15510">
                  <c:v>260000</c:v>
                </c:pt>
                <c:pt idx="15511">
                  <c:v>266750</c:v>
                </c:pt>
                <c:pt idx="15512" formatCode="0.00E+00">
                  <c:v>1800000</c:v>
                </c:pt>
                <c:pt idx="15513">
                  <c:v>779000</c:v>
                </c:pt>
                <c:pt idx="15514">
                  <c:v>500000</c:v>
                </c:pt>
                <c:pt idx="15515">
                  <c:v>365000</c:v>
                </c:pt>
                <c:pt idx="15516">
                  <c:v>724000</c:v>
                </c:pt>
                <c:pt idx="15517">
                  <c:v>890000</c:v>
                </c:pt>
                <c:pt idx="15518">
                  <c:v>431000</c:v>
                </c:pt>
                <c:pt idx="15519">
                  <c:v>242000</c:v>
                </c:pt>
                <c:pt idx="15520">
                  <c:v>415000</c:v>
                </c:pt>
                <c:pt idx="15521">
                  <c:v>727160</c:v>
                </c:pt>
                <c:pt idx="15522" formatCode="0.00E+00">
                  <c:v>1110000</c:v>
                </c:pt>
                <c:pt idx="15523">
                  <c:v>265000</c:v>
                </c:pt>
                <c:pt idx="15524">
                  <c:v>519000</c:v>
                </c:pt>
                <c:pt idx="15525">
                  <c:v>262000</c:v>
                </c:pt>
                <c:pt idx="15526" formatCode="0.00E+00">
                  <c:v>1190000</c:v>
                </c:pt>
                <c:pt idx="15527">
                  <c:v>295000</c:v>
                </c:pt>
                <c:pt idx="15528">
                  <c:v>615000</c:v>
                </c:pt>
                <c:pt idx="15529" formatCode="0.00E+00">
                  <c:v>1100000</c:v>
                </c:pt>
                <c:pt idx="15530">
                  <c:v>575000</c:v>
                </c:pt>
                <c:pt idx="15531">
                  <c:v>388000</c:v>
                </c:pt>
                <c:pt idx="15532">
                  <c:v>750500</c:v>
                </c:pt>
                <c:pt idx="15533">
                  <c:v>527500</c:v>
                </c:pt>
                <c:pt idx="15534">
                  <c:v>503000</c:v>
                </c:pt>
                <c:pt idx="15535" formatCode="0.00E+00">
                  <c:v>1047000</c:v>
                </c:pt>
                <c:pt idx="15536">
                  <c:v>325000</c:v>
                </c:pt>
                <c:pt idx="15537">
                  <c:v>402000</c:v>
                </c:pt>
                <c:pt idx="15538">
                  <c:v>370000</c:v>
                </c:pt>
                <c:pt idx="15539">
                  <c:v>329950</c:v>
                </c:pt>
                <c:pt idx="15540">
                  <c:v>135000</c:v>
                </c:pt>
                <c:pt idx="15541">
                  <c:v>482500</c:v>
                </c:pt>
                <c:pt idx="15542">
                  <c:v>259000</c:v>
                </c:pt>
                <c:pt idx="15543">
                  <c:v>210000</c:v>
                </c:pt>
                <c:pt idx="15544">
                  <c:v>459000</c:v>
                </c:pt>
                <c:pt idx="15545">
                  <c:v>375000</c:v>
                </c:pt>
                <c:pt idx="15546">
                  <c:v>295000</c:v>
                </c:pt>
                <c:pt idx="15547">
                  <c:v>910000</c:v>
                </c:pt>
                <c:pt idx="15548">
                  <c:v>470000</c:v>
                </c:pt>
                <c:pt idx="15549">
                  <c:v>565000</c:v>
                </c:pt>
                <c:pt idx="15550">
                  <c:v>339950</c:v>
                </c:pt>
                <c:pt idx="15551">
                  <c:v>547000</c:v>
                </c:pt>
                <c:pt idx="15552">
                  <c:v>125000</c:v>
                </c:pt>
                <c:pt idx="15553" formatCode="0.00E+00">
                  <c:v>2300000</c:v>
                </c:pt>
                <c:pt idx="15554">
                  <c:v>348000</c:v>
                </c:pt>
                <c:pt idx="15555">
                  <c:v>175000</c:v>
                </c:pt>
                <c:pt idx="15556">
                  <c:v>439950</c:v>
                </c:pt>
                <c:pt idx="15557">
                  <c:v>230000</c:v>
                </c:pt>
                <c:pt idx="15558">
                  <c:v>207000</c:v>
                </c:pt>
                <c:pt idx="15559">
                  <c:v>320000</c:v>
                </c:pt>
                <c:pt idx="15560" formatCode="0.00E+00">
                  <c:v>1089000</c:v>
                </c:pt>
                <c:pt idx="15561">
                  <c:v>510000</c:v>
                </c:pt>
                <c:pt idx="15562">
                  <c:v>730000</c:v>
                </c:pt>
                <c:pt idx="15563">
                  <c:v>750000</c:v>
                </c:pt>
                <c:pt idx="15564">
                  <c:v>237000</c:v>
                </c:pt>
                <c:pt idx="15565">
                  <c:v>560000</c:v>
                </c:pt>
                <c:pt idx="15566">
                  <c:v>745000</c:v>
                </c:pt>
                <c:pt idx="15567" formatCode="0.00E+00">
                  <c:v>1825000</c:v>
                </c:pt>
                <c:pt idx="15568">
                  <c:v>180000</c:v>
                </c:pt>
                <c:pt idx="15569">
                  <c:v>309950</c:v>
                </c:pt>
                <c:pt idx="15570">
                  <c:v>715000</c:v>
                </c:pt>
                <c:pt idx="15571">
                  <c:v>620000</c:v>
                </c:pt>
                <c:pt idx="15572">
                  <c:v>330000</c:v>
                </c:pt>
                <c:pt idx="15573">
                  <c:v>525000</c:v>
                </c:pt>
                <c:pt idx="15574">
                  <c:v>611000</c:v>
                </c:pt>
                <c:pt idx="15575">
                  <c:v>294000</c:v>
                </c:pt>
                <c:pt idx="15576">
                  <c:v>463000</c:v>
                </c:pt>
                <c:pt idx="15577">
                  <c:v>320900</c:v>
                </c:pt>
                <c:pt idx="15578">
                  <c:v>369950</c:v>
                </c:pt>
                <c:pt idx="15579">
                  <c:v>565000</c:v>
                </c:pt>
                <c:pt idx="15580">
                  <c:v>589500</c:v>
                </c:pt>
                <c:pt idx="15581">
                  <c:v>400000</c:v>
                </c:pt>
                <c:pt idx="15582">
                  <c:v>458000</c:v>
                </c:pt>
                <c:pt idx="15583">
                  <c:v>436000</c:v>
                </c:pt>
                <c:pt idx="15584">
                  <c:v>310000</c:v>
                </c:pt>
                <c:pt idx="15585">
                  <c:v>398000</c:v>
                </c:pt>
                <c:pt idx="15586">
                  <c:v>625000</c:v>
                </c:pt>
                <c:pt idx="15587" formatCode="0.00E+00">
                  <c:v>1005000</c:v>
                </c:pt>
                <c:pt idx="15588">
                  <c:v>435000</c:v>
                </c:pt>
                <c:pt idx="15589">
                  <c:v>250000</c:v>
                </c:pt>
                <c:pt idx="15590">
                  <c:v>430000</c:v>
                </c:pt>
                <c:pt idx="15591">
                  <c:v>790000</c:v>
                </c:pt>
                <c:pt idx="15592" formatCode="0.00E+00">
                  <c:v>1681000</c:v>
                </c:pt>
                <c:pt idx="15593">
                  <c:v>250000</c:v>
                </c:pt>
                <c:pt idx="15594" formatCode="0.00E+00">
                  <c:v>1120000</c:v>
                </c:pt>
                <c:pt idx="15595">
                  <c:v>383900</c:v>
                </c:pt>
                <c:pt idx="15596">
                  <c:v>330000</c:v>
                </c:pt>
                <c:pt idx="15597">
                  <c:v>624000</c:v>
                </c:pt>
                <c:pt idx="15598">
                  <c:v>383000</c:v>
                </c:pt>
                <c:pt idx="15599">
                  <c:v>687000</c:v>
                </c:pt>
                <c:pt idx="15600">
                  <c:v>558000</c:v>
                </c:pt>
                <c:pt idx="15601">
                  <c:v>275000</c:v>
                </c:pt>
                <c:pt idx="15602">
                  <c:v>687500</c:v>
                </c:pt>
                <c:pt idx="15603">
                  <c:v>275000</c:v>
                </c:pt>
                <c:pt idx="15604">
                  <c:v>700000</c:v>
                </c:pt>
                <c:pt idx="15605">
                  <c:v>342500</c:v>
                </c:pt>
                <c:pt idx="15606">
                  <c:v>483500</c:v>
                </c:pt>
                <c:pt idx="15607">
                  <c:v>190000</c:v>
                </c:pt>
                <c:pt idx="15608">
                  <c:v>300000</c:v>
                </c:pt>
                <c:pt idx="15609">
                  <c:v>540000</c:v>
                </c:pt>
                <c:pt idx="15610">
                  <c:v>140000</c:v>
                </c:pt>
                <c:pt idx="15611">
                  <c:v>275000</c:v>
                </c:pt>
                <c:pt idx="15612">
                  <c:v>370000</c:v>
                </c:pt>
                <c:pt idx="15613">
                  <c:v>227000</c:v>
                </c:pt>
                <c:pt idx="15614">
                  <c:v>312000</c:v>
                </c:pt>
                <c:pt idx="15615">
                  <c:v>260000</c:v>
                </c:pt>
                <c:pt idx="15616">
                  <c:v>797000</c:v>
                </c:pt>
                <c:pt idx="15617">
                  <c:v>640000</c:v>
                </c:pt>
                <c:pt idx="15618">
                  <c:v>605000</c:v>
                </c:pt>
                <c:pt idx="15619">
                  <c:v>329950</c:v>
                </c:pt>
                <c:pt idx="15620">
                  <c:v>180000</c:v>
                </c:pt>
                <c:pt idx="15621">
                  <c:v>220000</c:v>
                </c:pt>
                <c:pt idx="15622">
                  <c:v>723000</c:v>
                </c:pt>
                <c:pt idx="15623">
                  <c:v>375000</c:v>
                </c:pt>
                <c:pt idx="15624">
                  <c:v>388000</c:v>
                </c:pt>
                <c:pt idx="15625">
                  <c:v>249950</c:v>
                </c:pt>
                <c:pt idx="15626">
                  <c:v>390000</c:v>
                </c:pt>
                <c:pt idx="15627">
                  <c:v>705000</c:v>
                </c:pt>
                <c:pt idx="15628">
                  <c:v>590000</c:v>
                </c:pt>
                <c:pt idx="15629">
                  <c:v>292000</c:v>
                </c:pt>
                <c:pt idx="15630">
                  <c:v>506000</c:v>
                </c:pt>
                <c:pt idx="15631">
                  <c:v>907500</c:v>
                </c:pt>
                <c:pt idx="15632" formatCode="0.00E+00">
                  <c:v>2271150</c:v>
                </c:pt>
                <c:pt idx="15633">
                  <c:v>319500</c:v>
                </c:pt>
                <c:pt idx="15634">
                  <c:v>265000</c:v>
                </c:pt>
                <c:pt idx="15635">
                  <c:v>237000</c:v>
                </c:pt>
                <c:pt idx="15636">
                  <c:v>235000</c:v>
                </c:pt>
                <c:pt idx="15637">
                  <c:v>740000</c:v>
                </c:pt>
                <c:pt idx="15638">
                  <c:v>359000</c:v>
                </c:pt>
                <c:pt idx="15639">
                  <c:v>334950</c:v>
                </c:pt>
                <c:pt idx="15640">
                  <c:v>259950</c:v>
                </c:pt>
                <c:pt idx="15641">
                  <c:v>253000</c:v>
                </c:pt>
                <c:pt idx="15642">
                  <c:v>561000</c:v>
                </c:pt>
                <c:pt idx="15643">
                  <c:v>455000</c:v>
                </c:pt>
                <c:pt idx="15644">
                  <c:v>675000</c:v>
                </c:pt>
                <c:pt idx="15645">
                  <c:v>267000</c:v>
                </c:pt>
                <c:pt idx="15646">
                  <c:v>368000</c:v>
                </c:pt>
                <c:pt idx="15647">
                  <c:v>599995</c:v>
                </c:pt>
                <c:pt idx="15648">
                  <c:v>342500</c:v>
                </c:pt>
                <c:pt idx="15649">
                  <c:v>252000</c:v>
                </c:pt>
                <c:pt idx="15650">
                  <c:v>247200</c:v>
                </c:pt>
                <c:pt idx="15651">
                  <c:v>910000</c:v>
                </c:pt>
                <c:pt idx="15652">
                  <c:v>419950</c:v>
                </c:pt>
                <c:pt idx="15653">
                  <c:v>160000</c:v>
                </c:pt>
                <c:pt idx="15654">
                  <c:v>799950</c:v>
                </c:pt>
                <c:pt idx="15655">
                  <c:v>400000</c:v>
                </c:pt>
                <c:pt idx="15656">
                  <c:v>210000</c:v>
                </c:pt>
                <c:pt idx="15657">
                  <c:v>475000</c:v>
                </c:pt>
                <c:pt idx="15658">
                  <c:v>355900</c:v>
                </c:pt>
                <c:pt idx="15659">
                  <c:v>420000</c:v>
                </c:pt>
                <c:pt idx="15660">
                  <c:v>710000</c:v>
                </c:pt>
                <c:pt idx="15661">
                  <c:v>518000</c:v>
                </c:pt>
                <c:pt idx="15662">
                  <c:v>375000</c:v>
                </c:pt>
                <c:pt idx="15663">
                  <c:v>185000</c:v>
                </c:pt>
                <c:pt idx="15664">
                  <c:v>402000</c:v>
                </c:pt>
                <c:pt idx="15665">
                  <c:v>585000</c:v>
                </c:pt>
                <c:pt idx="15666">
                  <c:v>500000</c:v>
                </c:pt>
                <c:pt idx="15667" formatCode="0.00E+00">
                  <c:v>1715000</c:v>
                </c:pt>
                <c:pt idx="15668" formatCode="0.00E+00">
                  <c:v>1680000</c:v>
                </c:pt>
                <c:pt idx="15669">
                  <c:v>570000</c:v>
                </c:pt>
                <c:pt idx="15670">
                  <c:v>680000</c:v>
                </c:pt>
                <c:pt idx="15671">
                  <c:v>345000</c:v>
                </c:pt>
                <c:pt idx="15672">
                  <c:v>355000</c:v>
                </c:pt>
                <c:pt idx="15673">
                  <c:v>390000</c:v>
                </c:pt>
                <c:pt idx="15674">
                  <c:v>128000</c:v>
                </c:pt>
                <c:pt idx="15675">
                  <c:v>448500</c:v>
                </c:pt>
                <c:pt idx="15676">
                  <c:v>346000</c:v>
                </c:pt>
                <c:pt idx="15677">
                  <c:v>779000</c:v>
                </c:pt>
                <c:pt idx="15678">
                  <c:v>335000</c:v>
                </c:pt>
                <c:pt idx="15679" formatCode="0.00E+00">
                  <c:v>1850000</c:v>
                </c:pt>
                <c:pt idx="15680">
                  <c:v>799990</c:v>
                </c:pt>
                <c:pt idx="15681" formatCode="0.00E+00">
                  <c:v>1075000</c:v>
                </c:pt>
                <c:pt idx="15682">
                  <c:v>371000</c:v>
                </c:pt>
                <c:pt idx="15683">
                  <c:v>620000</c:v>
                </c:pt>
                <c:pt idx="15684">
                  <c:v>343000</c:v>
                </c:pt>
                <c:pt idx="15685">
                  <c:v>265000</c:v>
                </c:pt>
                <c:pt idx="15686" formatCode="0.00E+00">
                  <c:v>1000000</c:v>
                </c:pt>
                <c:pt idx="15687">
                  <c:v>825000</c:v>
                </c:pt>
                <c:pt idx="15688">
                  <c:v>889000</c:v>
                </c:pt>
                <c:pt idx="15689">
                  <c:v>305000</c:v>
                </c:pt>
                <c:pt idx="15690">
                  <c:v>407000</c:v>
                </c:pt>
                <c:pt idx="15691">
                  <c:v>613000</c:v>
                </c:pt>
                <c:pt idx="15692" formatCode="0.00E+00">
                  <c:v>1637500</c:v>
                </c:pt>
                <c:pt idx="15693">
                  <c:v>645000</c:v>
                </c:pt>
                <c:pt idx="15694" formatCode="0.00E+00">
                  <c:v>1160000</c:v>
                </c:pt>
                <c:pt idx="15695">
                  <c:v>610000</c:v>
                </c:pt>
                <c:pt idx="15696">
                  <c:v>450000</c:v>
                </c:pt>
                <c:pt idx="15697">
                  <c:v>300000</c:v>
                </c:pt>
                <c:pt idx="15698" formatCode="0.00E+00">
                  <c:v>1120000</c:v>
                </c:pt>
                <c:pt idx="15699">
                  <c:v>418200</c:v>
                </c:pt>
                <c:pt idx="15700">
                  <c:v>250000</c:v>
                </c:pt>
                <c:pt idx="15701">
                  <c:v>619000</c:v>
                </c:pt>
                <c:pt idx="15702">
                  <c:v>500000</c:v>
                </c:pt>
                <c:pt idx="15703">
                  <c:v>465000</c:v>
                </c:pt>
                <c:pt idx="15704">
                  <c:v>322000</c:v>
                </c:pt>
                <c:pt idx="15705">
                  <c:v>276900</c:v>
                </c:pt>
                <c:pt idx="15706">
                  <c:v>660000</c:v>
                </c:pt>
                <c:pt idx="15707">
                  <c:v>480000</c:v>
                </c:pt>
                <c:pt idx="15708">
                  <c:v>925000</c:v>
                </c:pt>
                <c:pt idx="15709">
                  <c:v>825000</c:v>
                </c:pt>
                <c:pt idx="15710">
                  <c:v>326000</c:v>
                </c:pt>
                <c:pt idx="15711">
                  <c:v>205000</c:v>
                </c:pt>
                <c:pt idx="15712">
                  <c:v>150000</c:v>
                </c:pt>
                <c:pt idx="15713">
                  <c:v>593567</c:v>
                </c:pt>
                <c:pt idx="15714">
                  <c:v>440000</c:v>
                </c:pt>
                <c:pt idx="15715">
                  <c:v>751000</c:v>
                </c:pt>
                <c:pt idx="15716">
                  <c:v>295000</c:v>
                </c:pt>
                <c:pt idx="15717">
                  <c:v>422500</c:v>
                </c:pt>
                <c:pt idx="15718">
                  <c:v>480000</c:v>
                </c:pt>
                <c:pt idx="15719">
                  <c:v>890900</c:v>
                </c:pt>
                <c:pt idx="15720">
                  <c:v>672500</c:v>
                </c:pt>
                <c:pt idx="15721">
                  <c:v>605000</c:v>
                </c:pt>
                <c:pt idx="15722" formatCode="0.00E+00">
                  <c:v>1675000</c:v>
                </c:pt>
                <c:pt idx="15723">
                  <c:v>565000</c:v>
                </c:pt>
                <c:pt idx="15724">
                  <c:v>725000</c:v>
                </c:pt>
                <c:pt idx="15725">
                  <c:v>640000</c:v>
                </c:pt>
                <c:pt idx="15726">
                  <c:v>253750</c:v>
                </c:pt>
                <c:pt idx="15727">
                  <c:v>799950</c:v>
                </c:pt>
                <c:pt idx="15728">
                  <c:v>595000</c:v>
                </c:pt>
                <c:pt idx="15729">
                  <c:v>850000</c:v>
                </c:pt>
                <c:pt idx="15730">
                  <c:v>366000</c:v>
                </c:pt>
                <c:pt idx="15731">
                  <c:v>715000</c:v>
                </c:pt>
                <c:pt idx="15732">
                  <c:v>300000</c:v>
                </c:pt>
                <c:pt idx="15733">
                  <c:v>960000</c:v>
                </c:pt>
                <c:pt idx="15734">
                  <c:v>812000</c:v>
                </c:pt>
                <c:pt idx="15735">
                  <c:v>234950</c:v>
                </c:pt>
                <c:pt idx="15736">
                  <c:v>656500</c:v>
                </c:pt>
                <c:pt idx="15737">
                  <c:v>255000</c:v>
                </c:pt>
                <c:pt idx="15738">
                  <c:v>538000</c:v>
                </c:pt>
                <c:pt idx="15739">
                  <c:v>260000</c:v>
                </c:pt>
                <c:pt idx="15740">
                  <c:v>546200</c:v>
                </c:pt>
                <c:pt idx="15741">
                  <c:v>280500</c:v>
                </c:pt>
                <c:pt idx="15742">
                  <c:v>295000</c:v>
                </c:pt>
                <c:pt idx="15743">
                  <c:v>700000</c:v>
                </c:pt>
                <c:pt idx="15744">
                  <c:v>560000</c:v>
                </c:pt>
                <c:pt idx="15745">
                  <c:v>912000</c:v>
                </c:pt>
                <c:pt idx="15746">
                  <c:v>437000</c:v>
                </c:pt>
                <c:pt idx="15747">
                  <c:v>447000</c:v>
                </c:pt>
                <c:pt idx="15748">
                  <c:v>500000</c:v>
                </c:pt>
                <c:pt idx="15749">
                  <c:v>508300</c:v>
                </c:pt>
                <c:pt idx="15750">
                  <c:v>485000</c:v>
                </c:pt>
                <c:pt idx="15751">
                  <c:v>540000</c:v>
                </c:pt>
                <c:pt idx="15752">
                  <c:v>356000</c:v>
                </c:pt>
                <c:pt idx="15753">
                  <c:v>525000</c:v>
                </c:pt>
                <c:pt idx="15754">
                  <c:v>962800</c:v>
                </c:pt>
                <c:pt idx="15755">
                  <c:v>315000</c:v>
                </c:pt>
                <c:pt idx="15756">
                  <c:v>525000</c:v>
                </c:pt>
                <c:pt idx="15757">
                  <c:v>325000</c:v>
                </c:pt>
                <c:pt idx="15758">
                  <c:v>965800</c:v>
                </c:pt>
                <c:pt idx="15759">
                  <c:v>550000</c:v>
                </c:pt>
                <c:pt idx="15760">
                  <c:v>182200</c:v>
                </c:pt>
                <c:pt idx="15761">
                  <c:v>315000</c:v>
                </c:pt>
                <c:pt idx="15762">
                  <c:v>500000</c:v>
                </c:pt>
                <c:pt idx="15763">
                  <c:v>480000</c:v>
                </c:pt>
                <c:pt idx="15764" formatCode="0.00E+00">
                  <c:v>1690000</c:v>
                </c:pt>
                <c:pt idx="15765">
                  <c:v>525000</c:v>
                </c:pt>
                <c:pt idx="15766">
                  <c:v>407500</c:v>
                </c:pt>
                <c:pt idx="15767">
                  <c:v>443000</c:v>
                </c:pt>
                <c:pt idx="15768" formatCode="0.00E+00">
                  <c:v>1256500</c:v>
                </c:pt>
                <c:pt idx="15769">
                  <c:v>642000</c:v>
                </c:pt>
                <c:pt idx="15770">
                  <c:v>520000</c:v>
                </c:pt>
                <c:pt idx="15771">
                  <c:v>750000</c:v>
                </c:pt>
                <c:pt idx="15772">
                  <c:v>855000</c:v>
                </c:pt>
                <c:pt idx="15773">
                  <c:v>275000</c:v>
                </c:pt>
                <c:pt idx="15774">
                  <c:v>265000</c:v>
                </c:pt>
                <c:pt idx="15775">
                  <c:v>894400</c:v>
                </c:pt>
                <c:pt idx="15776">
                  <c:v>546000</c:v>
                </c:pt>
                <c:pt idx="15777">
                  <c:v>699950</c:v>
                </c:pt>
                <c:pt idx="15778">
                  <c:v>435000</c:v>
                </c:pt>
                <c:pt idx="15779">
                  <c:v>259500</c:v>
                </c:pt>
                <c:pt idx="15780">
                  <c:v>359950</c:v>
                </c:pt>
                <c:pt idx="15781">
                  <c:v>517000</c:v>
                </c:pt>
                <c:pt idx="15782">
                  <c:v>579000</c:v>
                </c:pt>
                <c:pt idx="15783">
                  <c:v>525000</c:v>
                </c:pt>
                <c:pt idx="15784">
                  <c:v>320000</c:v>
                </c:pt>
                <c:pt idx="15785">
                  <c:v>635000</c:v>
                </c:pt>
                <c:pt idx="15786">
                  <c:v>400000</c:v>
                </c:pt>
                <c:pt idx="15787">
                  <c:v>455000</c:v>
                </c:pt>
                <c:pt idx="15788">
                  <c:v>572000</c:v>
                </c:pt>
                <c:pt idx="15789">
                  <c:v>650000</c:v>
                </c:pt>
                <c:pt idx="15790">
                  <c:v>162500</c:v>
                </c:pt>
                <c:pt idx="15791">
                  <c:v>400000</c:v>
                </c:pt>
                <c:pt idx="15792">
                  <c:v>268300</c:v>
                </c:pt>
                <c:pt idx="15793">
                  <c:v>989000</c:v>
                </c:pt>
                <c:pt idx="15794">
                  <c:v>342000</c:v>
                </c:pt>
                <c:pt idx="15795">
                  <c:v>315000</c:v>
                </c:pt>
                <c:pt idx="15796">
                  <c:v>485000</c:v>
                </c:pt>
                <c:pt idx="15797">
                  <c:v>277500</c:v>
                </c:pt>
                <c:pt idx="15798" formatCode="0.00E+00">
                  <c:v>1295000</c:v>
                </c:pt>
                <c:pt idx="15799">
                  <c:v>385000</c:v>
                </c:pt>
                <c:pt idx="15800">
                  <c:v>426000</c:v>
                </c:pt>
                <c:pt idx="15801">
                  <c:v>310000</c:v>
                </c:pt>
                <c:pt idx="15802">
                  <c:v>449000</c:v>
                </c:pt>
                <c:pt idx="15803">
                  <c:v>375000</c:v>
                </c:pt>
                <c:pt idx="15804" formatCode="0.00E+00">
                  <c:v>1187500</c:v>
                </c:pt>
                <c:pt idx="15805">
                  <c:v>468000</c:v>
                </c:pt>
                <c:pt idx="15806">
                  <c:v>336000</c:v>
                </c:pt>
                <c:pt idx="15807">
                  <c:v>392000</c:v>
                </c:pt>
                <c:pt idx="15808">
                  <c:v>412500</c:v>
                </c:pt>
                <c:pt idx="15809">
                  <c:v>545000</c:v>
                </c:pt>
                <c:pt idx="15810">
                  <c:v>133000</c:v>
                </c:pt>
                <c:pt idx="15811">
                  <c:v>440000</c:v>
                </c:pt>
                <c:pt idx="15812">
                  <c:v>294450</c:v>
                </c:pt>
                <c:pt idx="15813">
                  <c:v>335000</c:v>
                </c:pt>
                <c:pt idx="15814">
                  <c:v>362000</c:v>
                </c:pt>
                <c:pt idx="15815">
                  <c:v>322000</c:v>
                </c:pt>
                <c:pt idx="15816">
                  <c:v>230500</c:v>
                </c:pt>
                <c:pt idx="15817">
                  <c:v>380000</c:v>
                </c:pt>
                <c:pt idx="15818">
                  <c:v>292000</c:v>
                </c:pt>
                <c:pt idx="15819">
                  <c:v>172500</c:v>
                </c:pt>
                <c:pt idx="15820">
                  <c:v>784000</c:v>
                </c:pt>
                <c:pt idx="15821">
                  <c:v>525000</c:v>
                </c:pt>
                <c:pt idx="15822">
                  <c:v>600000</c:v>
                </c:pt>
                <c:pt idx="15823">
                  <c:v>435000</c:v>
                </c:pt>
                <c:pt idx="15824">
                  <c:v>359900</c:v>
                </c:pt>
                <c:pt idx="15825">
                  <c:v>700000</c:v>
                </c:pt>
                <c:pt idx="15826">
                  <c:v>280000</c:v>
                </c:pt>
                <c:pt idx="15827">
                  <c:v>655000</c:v>
                </c:pt>
                <c:pt idx="15828" formatCode="0.00E+00">
                  <c:v>2480000</c:v>
                </c:pt>
                <c:pt idx="15829">
                  <c:v>499950</c:v>
                </c:pt>
                <c:pt idx="15830">
                  <c:v>540000</c:v>
                </c:pt>
                <c:pt idx="15831">
                  <c:v>970000</c:v>
                </c:pt>
                <c:pt idx="15832">
                  <c:v>330000</c:v>
                </c:pt>
                <c:pt idx="15833">
                  <c:v>474000</c:v>
                </c:pt>
                <c:pt idx="15834">
                  <c:v>670000</c:v>
                </c:pt>
                <c:pt idx="15835" formatCode="0.00E+00">
                  <c:v>1300000</c:v>
                </c:pt>
                <c:pt idx="15836" formatCode="0.00E+00">
                  <c:v>1160000</c:v>
                </c:pt>
                <c:pt idx="15837">
                  <c:v>440000</c:v>
                </c:pt>
                <c:pt idx="15838">
                  <c:v>411000</c:v>
                </c:pt>
                <c:pt idx="15839">
                  <c:v>500000</c:v>
                </c:pt>
                <c:pt idx="15840" formatCode="0.00E+00">
                  <c:v>1335000</c:v>
                </c:pt>
                <c:pt idx="15841">
                  <c:v>696000</c:v>
                </c:pt>
                <c:pt idx="15842">
                  <c:v>465000</c:v>
                </c:pt>
                <c:pt idx="15843">
                  <c:v>518000</c:v>
                </c:pt>
                <c:pt idx="15844">
                  <c:v>251000</c:v>
                </c:pt>
                <c:pt idx="15845">
                  <c:v>255000</c:v>
                </c:pt>
                <c:pt idx="15846">
                  <c:v>319000</c:v>
                </c:pt>
                <c:pt idx="15847">
                  <c:v>719000</c:v>
                </c:pt>
                <c:pt idx="15848" formatCode="0.00E+00">
                  <c:v>1520000</c:v>
                </c:pt>
                <c:pt idx="15849">
                  <c:v>322000</c:v>
                </c:pt>
                <c:pt idx="15850">
                  <c:v>205000</c:v>
                </c:pt>
                <c:pt idx="15851">
                  <c:v>229000</c:v>
                </c:pt>
                <c:pt idx="15852">
                  <c:v>395000</c:v>
                </c:pt>
                <c:pt idx="15853">
                  <c:v>183000</c:v>
                </c:pt>
                <c:pt idx="15854">
                  <c:v>583500</c:v>
                </c:pt>
                <c:pt idx="15855">
                  <c:v>312000</c:v>
                </c:pt>
                <c:pt idx="15856">
                  <c:v>539000</c:v>
                </c:pt>
                <c:pt idx="15857">
                  <c:v>409000</c:v>
                </c:pt>
                <c:pt idx="15858">
                  <c:v>510250</c:v>
                </c:pt>
                <c:pt idx="15859">
                  <c:v>535000</c:v>
                </c:pt>
                <c:pt idx="15860">
                  <c:v>280000</c:v>
                </c:pt>
                <c:pt idx="15861">
                  <c:v>286000</c:v>
                </c:pt>
                <c:pt idx="15862">
                  <c:v>710000</c:v>
                </c:pt>
                <c:pt idx="15863">
                  <c:v>395000</c:v>
                </c:pt>
                <c:pt idx="15864">
                  <c:v>237500</c:v>
                </c:pt>
                <c:pt idx="15865">
                  <c:v>464000</c:v>
                </c:pt>
                <c:pt idx="15866">
                  <c:v>495000</c:v>
                </c:pt>
                <c:pt idx="15867">
                  <c:v>257500</c:v>
                </c:pt>
                <c:pt idx="15868">
                  <c:v>570000</c:v>
                </c:pt>
                <c:pt idx="15869">
                  <c:v>362000</c:v>
                </c:pt>
                <c:pt idx="15870">
                  <c:v>640000</c:v>
                </c:pt>
                <c:pt idx="15871">
                  <c:v>172500</c:v>
                </c:pt>
                <c:pt idx="15872">
                  <c:v>596000</c:v>
                </c:pt>
                <c:pt idx="15873">
                  <c:v>840000</c:v>
                </c:pt>
                <c:pt idx="15874" formatCode="0.00E+00">
                  <c:v>1600000</c:v>
                </c:pt>
                <c:pt idx="15875">
                  <c:v>435000</c:v>
                </c:pt>
                <c:pt idx="15876">
                  <c:v>251000</c:v>
                </c:pt>
                <c:pt idx="15877">
                  <c:v>282500</c:v>
                </c:pt>
                <c:pt idx="15878">
                  <c:v>265000</c:v>
                </c:pt>
                <c:pt idx="15879">
                  <c:v>330000</c:v>
                </c:pt>
                <c:pt idx="15880">
                  <c:v>435000</c:v>
                </c:pt>
                <c:pt idx="15881">
                  <c:v>827235</c:v>
                </c:pt>
                <c:pt idx="15882">
                  <c:v>249950</c:v>
                </c:pt>
                <c:pt idx="15883">
                  <c:v>400000</c:v>
                </c:pt>
                <c:pt idx="15884">
                  <c:v>300499</c:v>
                </c:pt>
                <c:pt idx="15885">
                  <c:v>449000</c:v>
                </c:pt>
                <c:pt idx="15886">
                  <c:v>500000</c:v>
                </c:pt>
                <c:pt idx="15887">
                  <c:v>865000</c:v>
                </c:pt>
                <c:pt idx="15888">
                  <c:v>899950</c:v>
                </c:pt>
                <c:pt idx="15889">
                  <c:v>370000</c:v>
                </c:pt>
                <c:pt idx="15890">
                  <c:v>442500</c:v>
                </c:pt>
                <c:pt idx="15891">
                  <c:v>310000</c:v>
                </c:pt>
                <c:pt idx="15892" formatCode="0.00E+00">
                  <c:v>1565000</c:v>
                </c:pt>
                <c:pt idx="15893">
                  <c:v>245000</c:v>
                </c:pt>
                <c:pt idx="15894">
                  <c:v>254950</c:v>
                </c:pt>
                <c:pt idx="15895">
                  <c:v>510000</c:v>
                </c:pt>
                <c:pt idx="15896">
                  <c:v>299950</c:v>
                </c:pt>
                <c:pt idx="15897">
                  <c:v>379950</c:v>
                </c:pt>
                <c:pt idx="15898">
                  <c:v>350000</c:v>
                </c:pt>
                <c:pt idx="15899">
                  <c:v>300000</c:v>
                </c:pt>
                <c:pt idx="15900">
                  <c:v>994000</c:v>
                </c:pt>
                <c:pt idx="15901">
                  <c:v>315000</c:v>
                </c:pt>
                <c:pt idx="15902">
                  <c:v>480500</c:v>
                </c:pt>
                <c:pt idx="15903">
                  <c:v>373000</c:v>
                </c:pt>
                <c:pt idx="15904">
                  <c:v>728000</c:v>
                </c:pt>
                <c:pt idx="15905">
                  <c:v>415000</c:v>
                </c:pt>
                <c:pt idx="15906">
                  <c:v>427500</c:v>
                </c:pt>
                <c:pt idx="15907">
                  <c:v>339300</c:v>
                </c:pt>
                <c:pt idx="15908">
                  <c:v>313000</c:v>
                </c:pt>
                <c:pt idx="15909">
                  <c:v>431500</c:v>
                </c:pt>
                <c:pt idx="15910">
                  <c:v>415000</c:v>
                </c:pt>
                <c:pt idx="15911">
                  <c:v>490000</c:v>
                </c:pt>
                <c:pt idx="15912" formatCode="0.00E+00">
                  <c:v>1425000</c:v>
                </c:pt>
                <c:pt idx="15913">
                  <c:v>275000</c:v>
                </c:pt>
                <c:pt idx="15914">
                  <c:v>325000</c:v>
                </c:pt>
                <c:pt idx="15915" formatCode="0.00E+00">
                  <c:v>1180000</c:v>
                </c:pt>
                <c:pt idx="15916">
                  <c:v>690000</c:v>
                </c:pt>
                <c:pt idx="15917">
                  <c:v>410000</c:v>
                </c:pt>
                <c:pt idx="15918">
                  <c:v>960000</c:v>
                </c:pt>
                <c:pt idx="15919">
                  <c:v>299250</c:v>
                </c:pt>
                <c:pt idx="15920">
                  <c:v>239000</c:v>
                </c:pt>
                <c:pt idx="15921">
                  <c:v>235000</c:v>
                </c:pt>
                <c:pt idx="15922">
                  <c:v>587000</c:v>
                </c:pt>
                <c:pt idx="15923">
                  <c:v>431000</c:v>
                </c:pt>
                <c:pt idx="15924" formatCode="0.00E+00">
                  <c:v>1636000</c:v>
                </c:pt>
                <c:pt idx="15925">
                  <c:v>285000</c:v>
                </c:pt>
                <c:pt idx="15926">
                  <c:v>778000</c:v>
                </c:pt>
                <c:pt idx="15927">
                  <c:v>415000</c:v>
                </c:pt>
                <c:pt idx="15928">
                  <c:v>550285</c:v>
                </c:pt>
                <c:pt idx="15929">
                  <c:v>910000</c:v>
                </c:pt>
                <c:pt idx="15930">
                  <c:v>860000</c:v>
                </c:pt>
                <c:pt idx="15931">
                  <c:v>765000</c:v>
                </c:pt>
                <c:pt idx="15932">
                  <c:v>782000</c:v>
                </c:pt>
                <c:pt idx="15933">
                  <c:v>525000</c:v>
                </c:pt>
                <c:pt idx="15934">
                  <c:v>745000</c:v>
                </c:pt>
                <c:pt idx="15935">
                  <c:v>470000</c:v>
                </c:pt>
                <c:pt idx="15936">
                  <c:v>345000</c:v>
                </c:pt>
                <c:pt idx="15937">
                  <c:v>279000</c:v>
                </c:pt>
                <c:pt idx="15938">
                  <c:v>500000</c:v>
                </c:pt>
                <c:pt idx="15939">
                  <c:v>237000</c:v>
                </c:pt>
                <c:pt idx="15940">
                  <c:v>200500</c:v>
                </c:pt>
                <c:pt idx="15941">
                  <c:v>387500</c:v>
                </c:pt>
                <c:pt idx="15942">
                  <c:v>392500</c:v>
                </c:pt>
                <c:pt idx="15943">
                  <c:v>305000</c:v>
                </c:pt>
                <c:pt idx="15944">
                  <c:v>981000</c:v>
                </c:pt>
                <c:pt idx="15945">
                  <c:v>680000</c:v>
                </c:pt>
                <c:pt idx="15946">
                  <c:v>276000</c:v>
                </c:pt>
                <c:pt idx="15947">
                  <c:v>655500</c:v>
                </c:pt>
                <c:pt idx="15948">
                  <c:v>555000</c:v>
                </c:pt>
                <c:pt idx="15949">
                  <c:v>235000</c:v>
                </c:pt>
                <c:pt idx="15950">
                  <c:v>325000</c:v>
                </c:pt>
                <c:pt idx="15951">
                  <c:v>268950</c:v>
                </c:pt>
                <c:pt idx="15952">
                  <c:v>264500</c:v>
                </c:pt>
                <c:pt idx="15953">
                  <c:v>240000</c:v>
                </c:pt>
                <c:pt idx="15954">
                  <c:v>819000</c:v>
                </c:pt>
                <c:pt idx="15955">
                  <c:v>850000</c:v>
                </c:pt>
                <c:pt idx="15956">
                  <c:v>294950</c:v>
                </c:pt>
                <c:pt idx="15957">
                  <c:v>693000</c:v>
                </c:pt>
                <c:pt idx="15958">
                  <c:v>478000</c:v>
                </c:pt>
                <c:pt idx="15959">
                  <c:v>222000</c:v>
                </c:pt>
                <c:pt idx="15960">
                  <c:v>635000</c:v>
                </c:pt>
                <c:pt idx="15961">
                  <c:v>469000</c:v>
                </c:pt>
                <c:pt idx="15962">
                  <c:v>350000</c:v>
                </c:pt>
                <c:pt idx="15963">
                  <c:v>180000</c:v>
                </c:pt>
                <c:pt idx="15964">
                  <c:v>490000</c:v>
                </c:pt>
                <c:pt idx="15965">
                  <c:v>360000</c:v>
                </c:pt>
                <c:pt idx="15966">
                  <c:v>630000</c:v>
                </c:pt>
                <c:pt idx="15967">
                  <c:v>615000</c:v>
                </c:pt>
                <c:pt idx="15968">
                  <c:v>279950</c:v>
                </c:pt>
                <c:pt idx="15969">
                  <c:v>317000</c:v>
                </c:pt>
                <c:pt idx="15970">
                  <c:v>618000</c:v>
                </c:pt>
                <c:pt idx="15971">
                  <c:v>620000</c:v>
                </c:pt>
                <c:pt idx="15972">
                  <c:v>345000</c:v>
                </c:pt>
                <c:pt idx="15973">
                  <c:v>608000</c:v>
                </c:pt>
                <c:pt idx="15974">
                  <c:v>325000</c:v>
                </c:pt>
                <c:pt idx="15975">
                  <c:v>475000</c:v>
                </c:pt>
                <c:pt idx="15976">
                  <c:v>154000</c:v>
                </c:pt>
                <c:pt idx="15977" formatCode="0.00E+00">
                  <c:v>1190000</c:v>
                </c:pt>
                <c:pt idx="15978">
                  <c:v>376950</c:v>
                </c:pt>
                <c:pt idx="15979">
                  <c:v>500000</c:v>
                </c:pt>
                <c:pt idx="15980">
                  <c:v>499950</c:v>
                </c:pt>
                <c:pt idx="15981">
                  <c:v>230000</c:v>
                </c:pt>
                <c:pt idx="15982">
                  <c:v>652600</c:v>
                </c:pt>
                <c:pt idx="15983">
                  <c:v>185000</c:v>
                </c:pt>
                <c:pt idx="15984">
                  <c:v>274950</c:v>
                </c:pt>
                <c:pt idx="15985">
                  <c:v>447000</c:v>
                </c:pt>
                <c:pt idx="15986">
                  <c:v>129000</c:v>
                </c:pt>
                <c:pt idx="15987">
                  <c:v>436000</c:v>
                </c:pt>
                <c:pt idx="15988">
                  <c:v>825000</c:v>
                </c:pt>
                <c:pt idx="15989">
                  <c:v>225000</c:v>
                </c:pt>
                <c:pt idx="15990">
                  <c:v>265000</c:v>
                </c:pt>
                <c:pt idx="15991">
                  <c:v>765000</c:v>
                </c:pt>
                <c:pt idx="15992">
                  <c:v>509000</c:v>
                </c:pt>
                <c:pt idx="15993">
                  <c:v>762450</c:v>
                </c:pt>
                <c:pt idx="15994">
                  <c:v>465000</c:v>
                </c:pt>
                <c:pt idx="15995">
                  <c:v>564000</c:v>
                </c:pt>
                <c:pt idx="15996">
                  <c:v>384500</c:v>
                </c:pt>
                <c:pt idx="15997">
                  <c:v>415000</c:v>
                </c:pt>
                <c:pt idx="15998">
                  <c:v>345000</c:v>
                </c:pt>
                <c:pt idx="15999">
                  <c:v>465950</c:v>
                </c:pt>
                <c:pt idx="16000">
                  <c:v>325000</c:v>
                </c:pt>
                <c:pt idx="16001">
                  <c:v>500000</c:v>
                </c:pt>
                <c:pt idx="16002">
                  <c:v>450000</c:v>
                </c:pt>
                <c:pt idx="16003">
                  <c:v>475000</c:v>
                </c:pt>
                <c:pt idx="16004" formatCode="0.00E+00">
                  <c:v>1346400</c:v>
                </c:pt>
                <c:pt idx="16005">
                  <c:v>747000</c:v>
                </c:pt>
                <c:pt idx="16006">
                  <c:v>395000</c:v>
                </c:pt>
                <c:pt idx="16007">
                  <c:v>505000</c:v>
                </c:pt>
                <c:pt idx="16008">
                  <c:v>215000</c:v>
                </c:pt>
                <c:pt idx="16009">
                  <c:v>775000</c:v>
                </c:pt>
                <c:pt idx="16010">
                  <c:v>540000</c:v>
                </c:pt>
                <c:pt idx="16011">
                  <c:v>392500</c:v>
                </c:pt>
                <c:pt idx="16012">
                  <c:v>987000</c:v>
                </c:pt>
                <c:pt idx="16013" formatCode="0.00E+00">
                  <c:v>1190000</c:v>
                </c:pt>
                <c:pt idx="16014">
                  <c:v>252500</c:v>
                </c:pt>
                <c:pt idx="16015">
                  <c:v>730000</c:v>
                </c:pt>
                <c:pt idx="16016">
                  <c:v>497300</c:v>
                </c:pt>
                <c:pt idx="16017">
                  <c:v>640000</c:v>
                </c:pt>
                <c:pt idx="16018">
                  <c:v>580000</c:v>
                </c:pt>
                <c:pt idx="16019">
                  <c:v>377000</c:v>
                </c:pt>
                <c:pt idx="16020" formatCode="0.00E+00">
                  <c:v>1280000</c:v>
                </c:pt>
                <c:pt idx="16021">
                  <c:v>396500</c:v>
                </c:pt>
                <c:pt idx="16022">
                  <c:v>300000</c:v>
                </c:pt>
                <c:pt idx="16023">
                  <c:v>532000</c:v>
                </c:pt>
                <c:pt idx="16024">
                  <c:v>579000</c:v>
                </c:pt>
                <c:pt idx="16025" formatCode="0.00E+00">
                  <c:v>1400000</c:v>
                </c:pt>
                <c:pt idx="16026">
                  <c:v>571000</c:v>
                </c:pt>
                <c:pt idx="16027">
                  <c:v>301950</c:v>
                </c:pt>
                <c:pt idx="16028">
                  <c:v>660000</c:v>
                </c:pt>
                <c:pt idx="16029">
                  <c:v>455000</c:v>
                </c:pt>
                <c:pt idx="16030">
                  <c:v>375000</c:v>
                </c:pt>
                <c:pt idx="16031">
                  <c:v>470000</c:v>
                </c:pt>
                <c:pt idx="16032">
                  <c:v>374990</c:v>
                </c:pt>
                <c:pt idx="16033">
                  <c:v>541500</c:v>
                </c:pt>
                <c:pt idx="16034">
                  <c:v>782500</c:v>
                </c:pt>
                <c:pt idx="16035">
                  <c:v>264000</c:v>
                </c:pt>
                <c:pt idx="16036">
                  <c:v>640000</c:v>
                </c:pt>
                <c:pt idx="16037">
                  <c:v>660000</c:v>
                </c:pt>
                <c:pt idx="16038" formatCode="0.00E+00">
                  <c:v>1365000</c:v>
                </c:pt>
                <c:pt idx="16039">
                  <c:v>389950</c:v>
                </c:pt>
                <c:pt idx="16040">
                  <c:v>226000</c:v>
                </c:pt>
                <c:pt idx="16041">
                  <c:v>390000</c:v>
                </c:pt>
                <c:pt idx="16042">
                  <c:v>485000</c:v>
                </c:pt>
                <c:pt idx="16043">
                  <c:v>840000</c:v>
                </c:pt>
                <c:pt idx="16044">
                  <c:v>600000</c:v>
                </c:pt>
                <c:pt idx="16045">
                  <c:v>331000</c:v>
                </c:pt>
                <c:pt idx="16046">
                  <c:v>780000</c:v>
                </c:pt>
                <c:pt idx="16047">
                  <c:v>300000</c:v>
                </c:pt>
                <c:pt idx="16048">
                  <c:v>361810</c:v>
                </c:pt>
                <c:pt idx="16049">
                  <c:v>467000</c:v>
                </c:pt>
                <c:pt idx="16050">
                  <c:v>399000</c:v>
                </c:pt>
                <c:pt idx="16051">
                  <c:v>315450</c:v>
                </c:pt>
                <c:pt idx="16052">
                  <c:v>600000</c:v>
                </c:pt>
                <c:pt idx="16053">
                  <c:v>247500</c:v>
                </c:pt>
                <c:pt idx="16054">
                  <c:v>330000</c:v>
                </c:pt>
                <c:pt idx="16055">
                  <c:v>500000</c:v>
                </c:pt>
                <c:pt idx="16056">
                  <c:v>367500</c:v>
                </c:pt>
                <c:pt idx="16057">
                  <c:v>560000</c:v>
                </c:pt>
                <c:pt idx="16058">
                  <c:v>655000</c:v>
                </c:pt>
                <c:pt idx="16059">
                  <c:v>530000</c:v>
                </c:pt>
                <c:pt idx="16060">
                  <c:v>270000</c:v>
                </c:pt>
                <c:pt idx="16061">
                  <c:v>437500</c:v>
                </c:pt>
                <c:pt idx="16062">
                  <c:v>575000</c:v>
                </c:pt>
                <c:pt idx="16063">
                  <c:v>278000</c:v>
                </c:pt>
                <c:pt idx="16064">
                  <c:v>568500</c:v>
                </c:pt>
                <c:pt idx="16065">
                  <c:v>280000</c:v>
                </c:pt>
                <c:pt idx="16066">
                  <c:v>250000</c:v>
                </c:pt>
                <c:pt idx="16067">
                  <c:v>247500</c:v>
                </c:pt>
                <c:pt idx="16068" formatCode="0.00E+00">
                  <c:v>1250000</c:v>
                </c:pt>
                <c:pt idx="16069">
                  <c:v>535000</c:v>
                </c:pt>
                <c:pt idx="16070">
                  <c:v>814842</c:v>
                </c:pt>
                <c:pt idx="16071">
                  <c:v>340000</c:v>
                </c:pt>
                <c:pt idx="16072">
                  <c:v>359950</c:v>
                </c:pt>
                <c:pt idx="16073">
                  <c:v>750000</c:v>
                </c:pt>
                <c:pt idx="16074" formatCode="0.00E+00">
                  <c:v>1220000</c:v>
                </c:pt>
                <c:pt idx="16075">
                  <c:v>370000</c:v>
                </c:pt>
                <c:pt idx="16076">
                  <c:v>329950</c:v>
                </c:pt>
                <c:pt idx="16077">
                  <c:v>500000</c:v>
                </c:pt>
                <c:pt idx="16078">
                  <c:v>734000</c:v>
                </c:pt>
                <c:pt idx="16079">
                  <c:v>385000</c:v>
                </c:pt>
                <c:pt idx="16080">
                  <c:v>230000</c:v>
                </c:pt>
                <c:pt idx="16081" formatCode="0.00E+00">
                  <c:v>1385000</c:v>
                </c:pt>
                <c:pt idx="16082">
                  <c:v>210000</c:v>
                </c:pt>
                <c:pt idx="16083">
                  <c:v>293000</c:v>
                </c:pt>
                <c:pt idx="16084">
                  <c:v>465000</c:v>
                </c:pt>
                <c:pt idx="16085">
                  <c:v>449000</c:v>
                </c:pt>
                <c:pt idx="16086">
                  <c:v>325000</c:v>
                </c:pt>
                <c:pt idx="16087">
                  <c:v>180000</c:v>
                </c:pt>
                <c:pt idx="16088">
                  <c:v>650000</c:v>
                </c:pt>
                <c:pt idx="16089">
                  <c:v>665000</c:v>
                </c:pt>
                <c:pt idx="16090">
                  <c:v>324450</c:v>
                </c:pt>
                <c:pt idx="16091">
                  <c:v>588000</c:v>
                </c:pt>
                <c:pt idx="16092">
                  <c:v>200000</c:v>
                </c:pt>
                <c:pt idx="16093">
                  <c:v>383000</c:v>
                </c:pt>
                <c:pt idx="16094">
                  <c:v>499950</c:v>
                </c:pt>
                <c:pt idx="16095">
                  <c:v>549000</c:v>
                </c:pt>
                <c:pt idx="16096">
                  <c:v>465000</c:v>
                </c:pt>
                <c:pt idx="16097">
                  <c:v>450000</c:v>
                </c:pt>
                <c:pt idx="16098">
                  <c:v>799900</c:v>
                </c:pt>
                <c:pt idx="16099">
                  <c:v>495000</c:v>
                </c:pt>
                <c:pt idx="16100" formatCode="0.00E+00">
                  <c:v>1200000</c:v>
                </c:pt>
                <c:pt idx="16101">
                  <c:v>637000</c:v>
                </c:pt>
                <c:pt idx="16102">
                  <c:v>589000</c:v>
                </c:pt>
                <c:pt idx="16103">
                  <c:v>305000</c:v>
                </c:pt>
                <c:pt idx="16104">
                  <c:v>600000</c:v>
                </c:pt>
                <c:pt idx="16105">
                  <c:v>587000</c:v>
                </c:pt>
                <c:pt idx="16106" formatCode="0.00E+00">
                  <c:v>1425000</c:v>
                </c:pt>
                <c:pt idx="16107">
                  <c:v>250000</c:v>
                </c:pt>
                <c:pt idx="16108">
                  <c:v>515000</c:v>
                </c:pt>
                <c:pt idx="16109">
                  <c:v>833000</c:v>
                </c:pt>
                <c:pt idx="16110">
                  <c:v>860000</c:v>
                </c:pt>
                <c:pt idx="16111">
                  <c:v>550000</c:v>
                </c:pt>
                <c:pt idx="16112">
                  <c:v>180000</c:v>
                </c:pt>
                <c:pt idx="16113">
                  <c:v>507000</c:v>
                </c:pt>
                <c:pt idx="16114">
                  <c:v>427000</c:v>
                </c:pt>
                <c:pt idx="16115">
                  <c:v>616950</c:v>
                </c:pt>
                <c:pt idx="16116">
                  <c:v>372000</c:v>
                </c:pt>
                <c:pt idx="16117">
                  <c:v>290000</c:v>
                </c:pt>
                <c:pt idx="16118">
                  <c:v>329990</c:v>
                </c:pt>
                <c:pt idx="16119">
                  <c:v>393500</c:v>
                </c:pt>
                <c:pt idx="16120" formatCode="0.00E+00">
                  <c:v>1550000</c:v>
                </c:pt>
                <c:pt idx="16121">
                  <c:v>240000</c:v>
                </c:pt>
                <c:pt idx="16122">
                  <c:v>285000</c:v>
                </c:pt>
                <c:pt idx="16123">
                  <c:v>382500</c:v>
                </c:pt>
                <c:pt idx="16124" formatCode="0.00E+00">
                  <c:v>1925000</c:v>
                </c:pt>
                <c:pt idx="16125">
                  <c:v>800000</c:v>
                </c:pt>
                <c:pt idx="16126">
                  <c:v>550000</c:v>
                </c:pt>
                <c:pt idx="16127">
                  <c:v>387846</c:v>
                </c:pt>
                <c:pt idx="16128">
                  <c:v>367500</c:v>
                </c:pt>
                <c:pt idx="16129">
                  <c:v>780500</c:v>
                </c:pt>
                <c:pt idx="16130">
                  <c:v>680000</c:v>
                </c:pt>
                <c:pt idx="16131">
                  <c:v>434400</c:v>
                </c:pt>
                <c:pt idx="16132">
                  <c:v>370000</c:v>
                </c:pt>
                <c:pt idx="16133">
                  <c:v>465000</c:v>
                </c:pt>
                <c:pt idx="16134">
                  <c:v>323000</c:v>
                </c:pt>
                <c:pt idx="16135">
                  <c:v>270000</c:v>
                </c:pt>
                <c:pt idx="16136" formatCode="0.00E+00">
                  <c:v>1320000</c:v>
                </c:pt>
                <c:pt idx="16137">
                  <c:v>560000</c:v>
                </c:pt>
                <c:pt idx="16138">
                  <c:v>450000</c:v>
                </c:pt>
                <c:pt idx="16139">
                  <c:v>290000</c:v>
                </c:pt>
                <c:pt idx="16140">
                  <c:v>354000</c:v>
                </c:pt>
                <c:pt idx="16141">
                  <c:v>705000</c:v>
                </c:pt>
                <c:pt idx="16142">
                  <c:v>445000</c:v>
                </c:pt>
                <c:pt idx="16143">
                  <c:v>229900</c:v>
                </c:pt>
                <c:pt idx="16144">
                  <c:v>610000</c:v>
                </c:pt>
                <c:pt idx="16145">
                  <c:v>535000</c:v>
                </c:pt>
                <c:pt idx="16146">
                  <c:v>437400</c:v>
                </c:pt>
                <c:pt idx="16147">
                  <c:v>540000</c:v>
                </c:pt>
                <c:pt idx="16148">
                  <c:v>570000</c:v>
                </c:pt>
                <c:pt idx="16149">
                  <c:v>533000</c:v>
                </c:pt>
                <c:pt idx="16150">
                  <c:v>555000</c:v>
                </c:pt>
                <c:pt idx="16151">
                  <c:v>239950</c:v>
                </c:pt>
                <c:pt idx="16152">
                  <c:v>350000</c:v>
                </c:pt>
                <c:pt idx="16153">
                  <c:v>245000</c:v>
                </c:pt>
                <c:pt idx="16154">
                  <c:v>456000</c:v>
                </c:pt>
                <c:pt idx="16155">
                  <c:v>465000</c:v>
                </c:pt>
                <c:pt idx="16156">
                  <c:v>445000</c:v>
                </c:pt>
                <c:pt idx="16157">
                  <c:v>517850</c:v>
                </c:pt>
                <c:pt idx="16158">
                  <c:v>329000</c:v>
                </c:pt>
                <c:pt idx="16159">
                  <c:v>512500</c:v>
                </c:pt>
                <c:pt idx="16160">
                  <c:v>365000</c:v>
                </c:pt>
                <c:pt idx="16161">
                  <c:v>450500</c:v>
                </c:pt>
                <c:pt idx="16162">
                  <c:v>915000</c:v>
                </c:pt>
                <c:pt idx="16163">
                  <c:v>205000</c:v>
                </c:pt>
                <c:pt idx="16164">
                  <c:v>314000</c:v>
                </c:pt>
                <c:pt idx="16165">
                  <c:v>496000</c:v>
                </c:pt>
                <c:pt idx="16166">
                  <c:v>329950</c:v>
                </c:pt>
                <c:pt idx="16167">
                  <c:v>375000</c:v>
                </c:pt>
                <c:pt idx="16168">
                  <c:v>623000</c:v>
                </c:pt>
                <c:pt idx="16169">
                  <c:v>310000</c:v>
                </c:pt>
                <c:pt idx="16170">
                  <c:v>532500</c:v>
                </c:pt>
                <c:pt idx="16171">
                  <c:v>960000</c:v>
                </c:pt>
                <c:pt idx="16172">
                  <c:v>598000</c:v>
                </c:pt>
                <c:pt idx="16173">
                  <c:v>683000</c:v>
                </c:pt>
                <c:pt idx="16174">
                  <c:v>425000</c:v>
                </c:pt>
                <c:pt idx="16175">
                  <c:v>533000</c:v>
                </c:pt>
                <c:pt idx="16176">
                  <c:v>375000</c:v>
                </c:pt>
                <c:pt idx="16177">
                  <c:v>250500</c:v>
                </c:pt>
                <c:pt idx="16178">
                  <c:v>257000</c:v>
                </c:pt>
                <c:pt idx="16179">
                  <c:v>218000</c:v>
                </c:pt>
                <c:pt idx="16180">
                  <c:v>460000</c:v>
                </c:pt>
                <c:pt idx="16181">
                  <c:v>255544</c:v>
                </c:pt>
                <c:pt idx="16182">
                  <c:v>560000</c:v>
                </c:pt>
                <c:pt idx="16183">
                  <c:v>480000</c:v>
                </c:pt>
                <c:pt idx="16184" formatCode="0.00E+00">
                  <c:v>1300000</c:v>
                </c:pt>
                <c:pt idx="16185">
                  <c:v>580000</c:v>
                </c:pt>
                <c:pt idx="16186">
                  <c:v>475000</c:v>
                </c:pt>
                <c:pt idx="16187" formatCode="0.00E+00">
                  <c:v>1309500</c:v>
                </c:pt>
                <c:pt idx="16188">
                  <c:v>700000</c:v>
                </c:pt>
                <c:pt idx="16189">
                  <c:v>590000</c:v>
                </c:pt>
                <c:pt idx="16190">
                  <c:v>264500</c:v>
                </c:pt>
                <c:pt idx="16191">
                  <c:v>465000</c:v>
                </c:pt>
                <c:pt idx="16192">
                  <c:v>290000</c:v>
                </c:pt>
                <c:pt idx="16193" formatCode="0.00E+00">
                  <c:v>1815000</c:v>
                </c:pt>
                <c:pt idx="16194">
                  <c:v>416000</c:v>
                </c:pt>
                <c:pt idx="16195">
                  <c:v>360000</c:v>
                </c:pt>
                <c:pt idx="16196">
                  <c:v>585083</c:v>
                </c:pt>
                <c:pt idx="16197">
                  <c:v>840000</c:v>
                </c:pt>
                <c:pt idx="16198">
                  <c:v>81000</c:v>
                </c:pt>
                <c:pt idx="16199" formatCode="0.00E+00">
                  <c:v>1285000</c:v>
                </c:pt>
                <c:pt idx="16200">
                  <c:v>326000</c:v>
                </c:pt>
                <c:pt idx="16201">
                  <c:v>447000</c:v>
                </c:pt>
                <c:pt idx="16202">
                  <c:v>185000</c:v>
                </c:pt>
                <c:pt idx="16203">
                  <c:v>439950</c:v>
                </c:pt>
                <c:pt idx="16204">
                  <c:v>234000</c:v>
                </c:pt>
                <c:pt idx="16205">
                  <c:v>485000</c:v>
                </c:pt>
                <c:pt idx="16206">
                  <c:v>750000</c:v>
                </c:pt>
                <c:pt idx="16207">
                  <c:v>865000</c:v>
                </c:pt>
                <c:pt idx="16208">
                  <c:v>287500</c:v>
                </c:pt>
                <c:pt idx="16209">
                  <c:v>375000</c:v>
                </c:pt>
                <c:pt idx="16210">
                  <c:v>565000</c:v>
                </c:pt>
                <c:pt idx="16211">
                  <c:v>260000</c:v>
                </c:pt>
                <c:pt idx="16212">
                  <c:v>190000</c:v>
                </c:pt>
                <c:pt idx="16213">
                  <c:v>399950</c:v>
                </c:pt>
                <c:pt idx="16214">
                  <c:v>275000</c:v>
                </c:pt>
                <c:pt idx="16215">
                  <c:v>528000</c:v>
                </c:pt>
                <c:pt idx="16216">
                  <c:v>315000</c:v>
                </c:pt>
                <c:pt idx="16217">
                  <c:v>614306</c:v>
                </c:pt>
                <c:pt idx="16218" formatCode="0.00E+00">
                  <c:v>1490000</c:v>
                </c:pt>
                <c:pt idx="16219">
                  <c:v>590000</c:v>
                </c:pt>
                <c:pt idx="16220">
                  <c:v>261500</c:v>
                </c:pt>
                <c:pt idx="16221">
                  <c:v>300000</c:v>
                </c:pt>
                <c:pt idx="16222">
                  <c:v>439000</c:v>
                </c:pt>
                <c:pt idx="16223">
                  <c:v>277554</c:v>
                </c:pt>
                <c:pt idx="16224">
                  <c:v>215000</c:v>
                </c:pt>
                <c:pt idx="16225" formatCode="0.00E+00">
                  <c:v>1200000</c:v>
                </c:pt>
                <c:pt idx="16226">
                  <c:v>420000</c:v>
                </c:pt>
                <c:pt idx="16227">
                  <c:v>485000</c:v>
                </c:pt>
                <c:pt idx="16228">
                  <c:v>202500</c:v>
                </c:pt>
                <c:pt idx="16229">
                  <c:v>710000</c:v>
                </c:pt>
                <c:pt idx="16230">
                  <c:v>535000</c:v>
                </c:pt>
                <c:pt idx="16231">
                  <c:v>260000</c:v>
                </c:pt>
                <c:pt idx="16232">
                  <c:v>254000</c:v>
                </c:pt>
                <c:pt idx="16233">
                  <c:v>600000</c:v>
                </c:pt>
                <c:pt idx="16234">
                  <c:v>285000</c:v>
                </c:pt>
                <c:pt idx="16235">
                  <c:v>800000</c:v>
                </c:pt>
                <c:pt idx="16236">
                  <c:v>165000</c:v>
                </c:pt>
                <c:pt idx="16237">
                  <c:v>216500</c:v>
                </c:pt>
                <c:pt idx="16238">
                  <c:v>387990</c:v>
                </c:pt>
                <c:pt idx="16239">
                  <c:v>500000</c:v>
                </c:pt>
                <c:pt idx="16240">
                  <c:v>650000</c:v>
                </c:pt>
                <c:pt idx="16241">
                  <c:v>646000</c:v>
                </c:pt>
                <c:pt idx="16242">
                  <c:v>323400</c:v>
                </c:pt>
                <c:pt idx="16243">
                  <c:v>300000</c:v>
                </c:pt>
                <c:pt idx="16244">
                  <c:v>712500</c:v>
                </c:pt>
                <c:pt idx="16245">
                  <c:v>550000</c:v>
                </c:pt>
                <c:pt idx="16246">
                  <c:v>400000</c:v>
                </c:pt>
                <c:pt idx="16247">
                  <c:v>255000</c:v>
                </c:pt>
                <c:pt idx="16248">
                  <c:v>660000</c:v>
                </c:pt>
                <c:pt idx="16249">
                  <c:v>925000</c:v>
                </c:pt>
                <c:pt idx="16250">
                  <c:v>534000</c:v>
                </c:pt>
                <c:pt idx="16251">
                  <c:v>215000</c:v>
                </c:pt>
                <c:pt idx="16252" formatCode="0.00E+00">
                  <c:v>1950000</c:v>
                </c:pt>
                <c:pt idx="16253" formatCode="0.00E+00">
                  <c:v>1400000</c:v>
                </c:pt>
                <c:pt idx="16254">
                  <c:v>212000</c:v>
                </c:pt>
                <c:pt idx="16255">
                  <c:v>265000</c:v>
                </c:pt>
                <c:pt idx="16256">
                  <c:v>400000</c:v>
                </c:pt>
                <c:pt idx="16257">
                  <c:v>311500</c:v>
                </c:pt>
                <c:pt idx="16258" formatCode="0.00E+00">
                  <c:v>2328000</c:v>
                </c:pt>
                <c:pt idx="16259">
                  <c:v>225000</c:v>
                </c:pt>
                <c:pt idx="16260" formatCode="0.00E+00">
                  <c:v>1250000</c:v>
                </c:pt>
                <c:pt idx="16261">
                  <c:v>380000</c:v>
                </c:pt>
                <c:pt idx="16262">
                  <c:v>600000</c:v>
                </c:pt>
                <c:pt idx="16263">
                  <c:v>600000</c:v>
                </c:pt>
                <c:pt idx="16264">
                  <c:v>315000</c:v>
                </c:pt>
                <c:pt idx="16265">
                  <c:v>847000</c:v>
                </c:pt>
                <c:pt idx="16266">
                  <c:v>730000</c:v>
                </c:pt>
                <c:pt idx="16267" formatCode="0.00E+00">
                  <c:v>1058000</c:v>
                </c:pt>
                <c:pt idx="16268" formatCode="0.00E+00">
                  <c:v>1620000</c:v>
                </c:pt>
                <c:pt idx="16269">
                  <c:v>664000</c:v>
                </c:pt>
                <c:pt idx="16270">
                  <c:v>454450</c:v>
                </c:pt>
                <c:pt idx="16271">
                  <c:v>341000</c:v>
                </c:pt>
                <c:pt idx="16272">
                  <c:v>276693</c:v>
                </c:pt>
                <c:pt idx="16273">
                  <c:v>185000</c:v>
                </c:pt>
                <c:pt idx="16274">
                  <c:v>160000</c:v>
                </c:pt>
                <c:pt idx="16275">
                  <c:v>270000</c:v>
                </c:pt>
                <c:pt idx="16276">
                  <c:v>300000</c:v>
                </c:pt>
                <c:pt idx="16277">
                  <c:v>264950</c:v>
                </c:pt>
                <c:pt idx="16278">
                  <c:v>209950</c:v>
                </c:pt>
                <c:pt idx="16279">
                  <c:v>850000</c:v>
                </c:pt>
                <c:pt idx="16280">
                  <c:v>645000</c:v>
                </c:pt>
                <c:pt idx="16281">
                  <c:v>855000</c:v>
                </c:pt>
                <c:pt idx="16282">
                  <c:v>632500</c:v>
                </c:pt>
                <c:pt idx="16283">
                  <c:v>289950</c:v>
                </c:pt>
                <c:pt idx="16284">
                  <c:v>850000</c:v>
                </c:pt>
                <c:pt idx="16285">
                  <c:v>565000</c:v>
                </c:pt>
                <c:pt idx="16286">
                  <c:v>792000</c:v>
                </c:pt>
                <c:pt idx="16287">
                  <c:v>260000</c:v>
                </c:pt>
                <c:pt idx="16288">
                  <c:v>585000</c:v>
                </c:pt>
                <c:pt idx="16289">
                  <c:v>295500</c:v>
                </c:pt>
                <c:pt idx="16290">
                  <c:v>329000</c:v>
                </c:pt>
                <c:pt idx="16291">
                  <c:v>750000</c:v>
                </c:pt>
                <c:pt idx="16292">
                  <c:v>495000</c:v>
                </c:pt>
                <c:pt idx="16293">
                  <c:v>672500</c:v>
                </c:pt>
                <c:pt idx="16294" formatCode="0.00E+00">
                  <c:v>1307000</c:v>
                </c:pt>
                <c:pt idx="16295">
                  <c:v>405000</c:v>
                </c:pt>
                <c:pt idx="16296">
                  <c:v>620000</c:v>
                </c:pt>
                <c:pt idx="16297">
                  <c:v>615000</c:v>
                </c:pt>
                <c:pt idx="16298">
                  <c:v>887000</c:v>
                </c:pt>
                <c:pt idx="16299" formatCode="0.00E+00">
                  <c:v>1057000</c:v>
                </c:pt>
                <c:pt idx="16300">
                  <c:v>753000</c:v>
                </c:pt>
                <c:pt idx="16301" formatCode="0.00E+00">
                  <c:v>1600000</c:v>
                </c:pt>
                <c:pt idx="16302" formatCode="0.00E+00">
                  <c:v>3710000</c:v>
                </c:pt>
                <c:pt idx="16303">
                  <c:v>365000</c:v>
                </c:pt>
                <c:pt idx="16304">
                  <c:v>870000</c:v>
                </c:pt>
                <c:pt idx="16305">
                  <c:v>321000</c:v>
                </c:pt>
                <c:pt idx="16306">
                  <c:v>280000</c:v>
                </c:pt>
                <c:pt idx="16307">
                  <c:v>288000</c:v>
                </c:pt>
                <c:pt idx="16308">
                  <c:v>248500</c:v>
                </c:pt>
                <c:pt idx="16309">
                  <c:v>330000</c:v>
                </c:pt>
                <c:pt idx="16310">
                  <c:v>740000</c:v>
                </c:pt>
                <c:pt idx="16311">
                  <c:v>445000</c:v>
                </c:pt>
                <c:pt idx="16312">
                  <c:v>198500</c:v>
                </c:pt>
                <c:pt idx="16313">
                  <c:v>280000</c:v>
                </c:pt>
                <c:pt idx="16314">
                  <c:v>336500</c:v>
                </c:pt>
                <c:pt idx="16315">
                  <c:v>267000</c:v>
                </c:pt>
                <c:pt idx="16316">
                  <c:v>315000</c:v>
                </c:pt>
                <c:pt idx="16317">
                  <c:v>545000</c:v>
                </c:pt>
                <c:pt idx="16318">
                  <c:v>274950</c:v>
                </c:pt>
                <c:pt idx="16319">
                  <c:v>500000</c:v>
                </c:pt>
                <c:pt idx="16320">
                  <c:v>299000</c:v>
                </c:pt>
                <c:pt idx="16321">
                  <c:v>420000</c:v>
                </c:pt>
                <c:pt idx="16322">
                  <c:v>620000</c:v>
                </c:pt>
                <c:pt idx="16323">
                  <c:v>575950</c:v>
                </c:pt>
                <c:pt idx="16324">
                  <c:v>666500</c:v>
                </c:pt>
                <c:pt idx="16325">
                  <c:v>180000</c:v>
                </c:pt>
                <c:pt idx="16326">
                  <c:v>261350</c:v>
                </c:pt>
                <c:pt idx="16327" formatCode="0.00E+00">
                  <c:v>1030000</c:v>
                </c:pt>
                <c:pt idx="16328">
                  <c:v>390000</c:v>
                </c:pt>
                <c:pt idx="16329">
                  <c:v>253500</c:v>
                </c:pt>
                <c:pt idx="16330">
                  <c:v>625000</c:v>
                </c:pt>
                <c:pt idx="16331">
                  <c:v>255000</c:v>
                </c:pt>
                <c:pt idx="16332">
                  <c:v>257000</c:v>
                </c:pt>
                <c:pt idx="16333">
                  <c:v>869000</c:v>
                </c:pt>
                <c:pt idx="16334">
                  <c:v>745000</c:v>
                </c:pt>
                <c:pt idx="16335" formatCode="0.00E+00">
                  <c:v>1350000</c:v>
                </c:pt>
                <c:pt idx="16336">
                  <c:v>350000</c:v>
                </c:pt>
                <c:pt idx="16337">
                  <c:v>475000</c:v>
                </c:pt>
                <c:pt idx="16338">
                  <c:v>540000</c:v>
                </c:pt>
                <c:pt idx="16339">
                  <c:v>175000</c:v>
                </c:pt>
                <c:pt idx="16340">
                  <c:v>100000</c:v>
                </c:pt>
                <c:pt idx="16341">
                  <c:v>890000</c:v>
                </c:pt>
                <c:pt idx="16342">
                  <c:v>280000</c:v>
                </c:pt>
                <c:pt idx="16343" formatCode="0.00E+00">
                  <c:v>1050000</c:v>
                </c:pt>
                <c:pt idx="16344">
                  <c:v>486000</c:v>
                </c:pt>
                <c:pt idx="16345">
                  <c:v>670000</c:v>
                </c:pt>
                <c:pt idx="16346">
                  <c:v>480000</c:v>
                </c:pt>
                <c:pt idx="16347">
                  <c:v>440000</c:v>
                </c:pt>
                <c:pt idx="16348" formatCode="0.00E+00">
                  <c:v>1500000</c:v>
                </c:pt>
                <c:pt idx="16349">
                  <c:v>743700</c:v>
                </c:pt>
                <c:pt idx="16350">
                  <c:v>449950</c:v>
                </c:pt>
                <c:pt idx="16351">
                  <c:v>367000</c:v>
                </c:pt>
                <c:pt idx="16352" formatCode="0.00E+00">
                  <c:v>1185000</c:v>
                </c:pt>
                <c:pt idx="16353">
                  <c:v>201000</c:v>
                </c:pt>
                <c:pt idx="16354">
                  <c:v>575000</c:v>
                </c:pt>
                <c:pt idx="16355">
                  <c:v>295000</c:v>
                </c:pt>
                <c:pt idx="16356">
                  <c:v>190000</c:v>
                </c:pt>
                <c:pt idx="16357">
                  <c:v>742500</c:v>
                </c:pt>
                <c:pt idx="16358">
                  <c:v>875000</c:v>
                </c:pt>
                <c:pt idx="16359" formatCode="0.00E+00">
                  <c:v>1387000</c:v>
                </c:pt>
                <c:pt idx="16360">
                  <c:v>600000</c:v>
                </c:pt>
                <c:pt idx="16361">
                  <c:v>207000</c:v>
                </c:pt>
                <c:pt idx="16362">
                  <c:v>650000</c:v>
                </c:pt>
                <c:pt idx="16363">
                  <c:v>275000</c:v>
                </c:pt>
                <c:pt idx="16364" formatCode="0.00E+00">
                  <c:v>1200000</c:v>
                </c:pt>
                <c:pt idx="16365">
                  <c:v>262500</c:v>
                </c:pt>
                <c:pt idx="16366">
                  <c:v>399000</c:v>
                </c:pt>
                <c:pt idx="16367">
                  <c:v>139000</c:v>
                </c:pt>
                <c:pt idx="16368">
                  <c:v>575000</c:v>
                </c:pt>
                <c:pt idx="16369">
                  <c:v>580000</c:v>
                </c:pt>
                <c:pt idx="16370">
                  <c:v>468000</c:v>
                </c:pt>
                <c:pt idx="16371">
                  <c:v>230000</c:v>
                </c:pt>
                <c:pt idx="16372">
                  <c:v>675000</c:v>
                </c:pt>
                <c:pt idx="16373">
                  <c:v>318000</c:v>
                </c:pt>
                <c:pt idx="16374">
                  <c:v>332100</c:v>
                </c:pt>
                <c:pt idx="16375">
                  <c:v>175000</c:v>
                </c:pt>
                <c:pt idx="16376">
                  <c:v>817000</c:v>
                </c:pt>
                <c:pt idx="16377" formatCode="0.00E+00">
                  <c:v>1200000</c:v>
                </c:pt>
                <c:pt idx="16378">
                  <c:v>525000</c:v>
                </c:pt>
                <c:pt idx="16379">
                  <c:v>189000</c:v>
                </c:pt>
                <c:pt idx="16380">
                  <c:v>629950</c:v>
                </c:pt>
                <c:pt idx="16381">
                  <c:v>641500</c:v>
                </c:pt>
                <c:pt idx="16382">
                  <c:v>490000</c:v>
                </c:pt>
                <c:pt idx="16383">
                  <c:v>415000</c:v>
                </c:pt>
                <c:pt idx="16384">
                  <c:v>250000</c:v>
                </c:pt>
                <c:pt idx="16385">
                  <c:v>781000</c:v>
                </c:pt>
                <c:pt idx="16386">
                  <c:v>400000</c:v>
                </c:pt>
                <c:pt idx="16387">
                  <c:v>935000</c:v>
                </c:pt>
                <c:pt idx="16388">
                  <c:v>575000</c:v>
                </c:pt>
                <c:pt idx="16389" formatCode="0.00E+00">
                  <c:v>1660000</c:v>
                </c:pt>
                <c:pt idx="16390">
                  <c:v>302300</c:v>
                </c:pt>
                <c:pt idx="16391">
                  <c:v>355000</c:v>
                </c:pt>
                <c:pt idx="16392" formatCode="0.00E+00">
                  <c:v>1538000</c:v>
                </c:pt>
                <c:pt idx="16393">
                  <c:v>926250</c:v>
                </c:pt>
                <c:pt idx="16394">
                  <c:v>300000</c:v>
                </c:pt>
                <c:pt idx="16395">
                  <c:v>361500</c:v>
                </c:pt>
                <c:pt idx="16396">
                  <c:v>616000</c:v>
                </c:pt>
                <c:pt idx="16397">
                  <c:v>395000</c:v>
                </c:pt>
                <c:pt idx="16398">
                  <c:v>245000</c:v>
                </c:pt>
                <c:pt idx="16399">
                  <c:v>206000</c:v>
                </c:pt>
                <c:pt idx="16400">
                  <c:v>706000</c:v>
                </c:pt>
                <c:pt idx="16401">
                  <c:v>578000</c:v>
                </c:pt>
                <c:pt idx="16402">
                  <c:v>341950</c:v>
                </c:pt>
                <c:pt idx="16403">
                  <c:v>305000</c:v>
                </c:pt>
                <c:pt idx="16404">
                  <c:v>575000</c:v>
                </c:pt>
                <c:pt idx="16405">
                  <c:v>330000</c:v>
                </c:pt>
                <c:pt idx="16406">
                  <c:v>445000</c:v>
                </c:pt>
                <c:pt idx="16407">
                  <c:v>333000</c:v>
                </c:pt>
                <c:pt idx="16408">
                  <c:v>598500</c:v>
                </c:pt>
                <c:pt idx="16409">
                  <c:v>225000</c:v>
                </c:pt>
                <c:pt idx="16410">
                  <c:v>570000</c:v>
                </c:pt>
                <c:pt idx="16411">
                  <c:v>630000</c:v>
                </c:pt>
                <c:pt idx="16412">
                  <c:v>779000</c:v>
                </c:pt>
                <c:pt idx="16413">
                  <c:v>760000</c:v>
                </c:pt>
                <c:pt idx="16414">
                  <c:v>322968</c:v>
                </c:pt>
                <c:pt idx="16415">
                  <c:v>595000</c:v>
                </c:pt>
                <c:pt idx="16416">
                  <c:v>321000</c:v>
                </c:pt>
                <c:pt idx="16417">
                  <c:v>653000</c:v>
                </c:pt>
                <c:pt idx="16418">
                  <c:v>750000</c:v>
                </c:pt>
                <c:pt idx="16419">
                  <c:v>530000</c:v>
                </c:pt>
                <c:pt idx="16420">
                  <c:v>352750</c:v>
                </c:pt>
                <c:pt idx="16421">
                  <c:v>424950</c:v>
                </c:pt>
                <c:pt idx="16422">
                  <c:v>427000</c:v>
                </c:pt>
                <c:pt idx="16423">
                  <c:v>558000</c:v>
                </c:pt>
                <c:pt idx="16424">
                  <c:v>438200</c:v>
                </c:pt>
                <c:pt idx="16425">
                  <c:v>340000</c:v>
                </c:pt>
                <c:pt idx="16426">
                  <c:v>830005</c:v>
                </c:pt>
                <c:pt idx="16427">
                  <c:v>548000</c:v>
                </c:pt>
                <c:pt idx="16428">
                  <c:v>411715</c:v>
                </c:pt>
                <c:pt idx="16429">
                  <c:v>865000</c:v>
                </c:pt>
                <c:pt idx="16430" formatCode="0.00E+00">
                  <c:v>1750000</c:v>
                </c:pt>
                <c:pt idx="16431">
                  <c:v>688000</c:v>
                </c:pt>
                <c:pt idx="16432">
                  <c:v>399950</c:v>
                </c:pt>
                <c:pt idx="16433">
                  <c:v>555000</c:v>
                </c:pt>
                <c:pt idx="16434">
                  <c:v>677000</c:v>
                </c:pt>
                <c:pt idx="16435">
                  <c:v>539000</c:v>
                </c:pt>
                <c:pt idx="16436">
                  <c:v>410000</c:v>
                </c:pt>
                <c:pt idx="16437">
                  <c:v>472000</c:v>
                </c:pt>
                <c:pt idx="16438">
                  <c:v>755000</c:v>
                </c:pt>
                <c:pt idx="16439">
                  <c:v>269900</c:v>
                </c:pt>
                <c:pt idx="16440">
                  <c:v>667400</c:v>
                </c:pt>
                <c:pt idx="16441" formatCode="0.00E+00">
                  <c:v>1220000</c:v>
                </c:pt>
                <c:pt idx="16442">
                  <c:v>544000</c:v>
                </c:pt>
                <c:pt idx="16443">
                  <c:v>800000</c:v>
                </c:pt>
                <c:pt idx="16444">
                  <c:v>315000</c:v>
                </c:pt>
                <c:pt idx="16445">
                  <c:v>227000</c:v>
                </c:pt>
                <c:pt idx="16446">
                  <c:v>765000</c:v>
                </c:pt>
                <c:pt idx="16447">
                  <c:v>625000</c:v>
                </c:pt>
                <c:pt idx="16448" formatCode="0.00E+00">
                  <c:v>1875000</c:v>
                </c:pt>
                <c:pt idx="16449">
                  <c:v>822600</c:v>
                </c:pt>
                <c:pt idx="16450">
                  <c:v>515000</c:v>
                </c:pt>
                <c:pt idx="16451">
                  <c:v>377000</c:v>
                </c:pt>
                <c:pt idx="16452">
                  <c:v>600000</c:v>
                </c:pt>
                <c:pt idx="16453">
                  <c:v>525300</c:v>
                </c:pt>
                <c:pt idx="16454">
                  <c:v>760000</c:v>
                </c:pt>
                <c:pt idx="16455">
                  <c:v>202000</c:v>
                </c:pt>
                <c:pt idx="16456">
                  <c:v>470000</c:v>
                </c:pt>
                <c:pt idx="16457">
                  <c:v>810000</c:v>
                </c:pt>
                <c:pt idx="16458">
                  <c:v>175000</c:v>
                </c:pt>
                <c:pt idx="16459">
                  <c:v>440000</c:v>
                </c:pt>
                <c:pt idx="16460">
                  <c:v>197000</c:v>
                </c:pt>
                <c:pt idx="16461">
                  <c:v>254000</c:v>
                </c:pt>
                <c:pt idx="16462">
                  <c:v>405000</c:v>
                </c:pt>
                <c:pt idx="16463">
                  <c:v>416000</c:v>
                </c:pt>
                <c:pt idx="16464">
                  <c:v>779950</c:v>
                </c:pt>
                <c:pt idx="16465">
                  <c:v>200000</c:v>
                </c:pt>
                <c:pt idx="16466">
                  <c:v>658100</c:v>
                </c:pt>
                <c:pt idx="16467">
                  <c:v>397000</c:v>
                </c:pt>
                <c:pt idx="16468">
                  <c:v>815000</c:v>
                </c:pt>
                <c:pt idx="16469">
                  <c:v>345000</c:v>
                </c:pt>
                <c:pt idx="16470">
                  <c:v>305500</c:v>
                </c:pt>
                <c:pt idx="16471">
                  <c:v>340000</c:v>
                </c:pt>
                <c:pt idx="16472">
                  <c:v>330000</c:v>
                </c:pt>
                <c:pt idx="16473">
                  <c:v>269000</c:v>
                </c:pt>
                <c:pt idx="16474">
                  <c:v>349950</c:v>
                </c:pt>
                <c:pt idx="16475">
                  <c:v>431000</c:v>
                </c:pt>
                <c:pt idx="16476">
                  <c:v>735000</c:v>
                </c:pt>
                <c:pt idx="16477">
                  <c:v>414000</c:v>
                </c:pt>
                <c:pt idx="16478">
                  <c:v>619500</c:v>
                </c:pt>
                <c:pt idx="16479">
                  <c:v>675000</c:v>
                </c:pt>
                <c:pt idx="16480">
                  <c:v>380500</c:v>
                </c:pt>
                <c:pt idx="16481">
                  <c:v>253000</c:v>
                </c:pt>
                <c:pt idx="16482">
                  <c:v>157500</c:v>
                </c:pt>
                <c:pt idx="16483">
                  <c:v>627000</c:v>
                </c:pt>
                <c:pt idx="16484">
                  <c:v>469500</c:v>
                </c:pt>
                <c:pt idx="16485">
                  <c:v>319950</c:v>
                </c:pt>
                <c:pt idx="16486">
                  <c:v>249500</c:v>
                </c:pt>
                <c:pt idx="16487">
                  <c:v>485000</c:v>
                </c:pt>
                <c:pt idx="16488" formatCode="0.00E+00">
                  <c:v>1125000</c:v>
                </c:pt>
                <c:pt idx="16489">
                  <c:v>314500</c:v>
                </c:pt>
                <c:pt idx="16490">
                  <c:v>220000</c:v>
                </c:pt>
                <c:pt idx="16491">
                  <c:v>444950</c:v>
                </c:pt>
                <c:pt idx="16492">
                  <c:v>598000</c:v>
                </c:pt>
                <c:pt idx="16493">
                  <c:v>699850</c:v>
                </c:pt>
                <c:pt idx="16494">
                  <c:v>595000</c:v>
                </c:pt>
                <c:pt idx="16495">
                  <c:v>735000</c:v>
                </c:pt>
                <c:pt idx="16496">
                  <c:v>542500</c:v>
                </c:pt>
                <c:pt idx="16497">
                  <c:v>450000</c:v>
                </c:pt>
                <c:pt idx="16498">
                  <c:v>298500</c:v>
                </c:pt>
                <c:pt idx="16499">
                  <c:v>403950</c:v>
                </c:pt>
                <c:pt idx="16500">
                  <c:v>271000</c:v>
                </c:pt>
                <c:pt idx="16501">
                  <c:v>335000</c:v>
                </c:pt>
                <c:pt idx="16502">
                  <c:v>305000</c:v>
                </c:pt>
                <c:pt idx="16503">
                  <c:v>630000</c:v>
                </c:pt>
                <c:pt idx="16504">
                  <c:v>253000</c:v>
                </c:pt>
                <c:pt idx="16505">
                  <c:v>395000</c:v>
                </c:pt>
                <c:pt idx="16506">
                  <c:v>265000</c:v>
                </c:pt>
                <c:pt idx="16507">
                  <c:v>225000</c:v>
                </c:pt>
                <c:pt idx="16508">
                  <c:v>338500</c:v>
                </c:pt>
                <c:pt idx="16509">
                  <c:v>300000</c:v>
                </c:pt>
                <c:pt idx="16510">
                  <c:v>255000</c:v>
                </c:pt>
                <c:pt idx="16511">
                  <c:v>337000</c:v>
                </c:pt>
                <c:pt idx="16512">
                  <c:v>324900</c:v>
                </c:pt>
                <c:pt idx="16513">
                  <c:v>821000</c:v>
                </c:pt>
                <c:pt idx="16514">
                  <c:v>500000</c:v>
                </c:pt>
                <c:pt idx="16515">
                  <c:v>885000</c:v>
                </c:pt>
                <c:pt idx="16516">
                  <c:v>360000</c:v>
                </c:pt>
                <c:pt idx="16517">
                  <c:v>304000</c:v>
                </c:pt>
                <c:pt idx="16518">
                  <c:v>376000</c:v>
                </c:pt>
                <c:pt idx="16519">
                  <c:v>425000</c:v>
                </c:pt>
                <c:pt idx="16520" formatCode="0.00E+00">
                  <c:v>1180500</c:v>
                </c:pt>
                <c:pt idx="16521">
                  <c:v>187000</c:v>
                </c:pt>
                <c:pt idx="16522">
                  <c:v>710000</c:v>
                </c:pt>
                <c:pt idx="16523">
                  <c:v>585000</c:v>
                </c:pt>
                <c:pt idx="16524" formatCode="0.00E+00">
                  <c:v>1400000</c:v>
                </c:pt>
                <c:pt idx="16525" formatCode="0.00E+00">
                  <c:v>1980000</c:v>
                </c:pt>
                <c:pt idx="16526">
                  <c:v>250000</c:v>
                </c:pt>
                <c:pt idx="16527">
                  <c:v>950000</c:v>
                </c:pt>
                <c:pt idx="16528">
                  <c:v>725000</c:v>
                </c:pt>
                <c:pt idx="16529">
                  <c:v>505000</c:v>
                </c:pt>
                <c:pt idx="16530">
                  <c:v>90000</c:v>
                </c:pt>
                <c:pt idx="16531">
                  <c:v>400000</c:v>
                </c:pt>
                <c:pt idx="16532">
                  <c:v>407000</c:v>
                </c:pt>
                <c:pt idx="16533">
                  <c:v>651000</c:v>
                </c:pt>
                <c:pt idx="16534">
                  <c:v>485000</c:v>
                </c:pt>
                <c:pt idx="16535">
                  <c:v>460000</c:v>
                </c:pt>
                <c:pt idx="16536">
                  <c:v>369000</c:v>
                </c:pt>
                <c:pt idx="16537">
                  <c:v>355000</c:v>
                </c:pt>
                <c:pt idx="16538">
                  <c:v>155000</c:v>
                </c:pt>
                <c:pt idx="16539" formatCode="0.00E+00">
                  <c:v>1000000</c:v>
                </c:pt>
                <c:pt idx="16540">
                  <c:v>419625</c:v>
                </c:pt>
                <c:pt idx="16541">
                  <c:v>435000</c:v>
                </c:pt>
                <c:pt idx="16542">
                  <c:v>379000</c:v>
                </c:pt>
                <c:pt idx="16543">
                  <c:v>293000</c:v>
                </c:pt>
                <c:pt idx="16544">
                  <c:v>592100</c:v>
                </c:pt>
                <c:pt idx="16545">
                  <c:v>362000</c:v>
                </c:pt>
                <c:pt idx="16546">
                  <c:v>227000</c:v>
                </c:pt>
                <c:pt idx="16547">
                  <c:v>335500</c:v>
                </c:pt>
                <c:pt idx="16548">
                  <c:v>213000</c:v>
                </c:pt>
                <c:pt idx="16549">
                  <c:v>338000</c:v>
                </c:pt>
                <c:pt idx="16550">
                  <c:v>163500</c:v>
                </c:pt>
                <c:pt idx="16551">
                  <c:v>199988</c:v>
                </c:pt>
                <c:pt idx="16552" formatCode="0.00E+00">
                  <c:v>1185000</c:v>
                </c:pt>
                <c:pt idx="16553">
                  <c:v>320000</c:v>
                </c:pt>
                <c:pt idx="16554">
                  <c:v>450000</c:v>
                </c:pt>
                <c:pt idx="16555">
                  <c:v>249900</c:v>
                </c:pt>
                <c:pt idx="16556">
                  <c:v>223000</c:v>
                </c:pt>
                <c:pt idx="16557">
                  <c:v>631000</c:v>
                </c:pt>
                <c:pt idx="16558">
                  <c:v>350000</c:v>
                </c:pt>
                <c:pt idx="16559">
                  <c:v>279000</c:v>
                </c:pt>
                <c:pt idx="16560">
                  <c:v>310000</c:v>
                </c:pt>
                <c:pt idx="16561">
                  <c:v>185000</c:v>
                </c:pt>
                <c:pt idx="16562">
                  <c:v>445000</c:v>
                </c:pt>
                <c:pt idx="16563">
                  <c:v>365000</c:v>
                </c:pt>
                <c:pt idx="16564">
                  <c:v>333500</c:v>
                </c:pt>
                <c:pt idx="16565">
                  <c:v>385000</c:v>
                </c:pt>
                <c:pt idx="16566">
                  <c:v>345000</c:v>
                </c:pt>
                <c:pt idx="16567" formatCode="0.00E+00">
                  <c:v>1260000</c:v>
                </c:pt>
                <c:pt idx="16568">
                  <c:v>440000</c:v>
                </c:pt>
                <c:pt idx="16569">
                  <c:v>444500</c:v>
                </c:pt>
                <c:pt idx="16570">
                  <c:v>340000</c:v>
                </c:pt>
                <c:pt idx="16571">
                  <c:v>680000</c:v>
                </c:pt>
                <c:pt idx="16572">
                  <c:v>420000</c:v>
                </c:pt>
                <c:pt idx="16573">
                  <c:v>438500</c:v>
                </c:pt>
                <c:pt idx="16574">
                  <c:v>109500</c:v>
                </c:pt>
                <c:pt idx="16575">
                  <c:v>461000</c:v>
                </c:pt>
                <c:pt idx="16576">
                  <c:v>968000</c:v>
                </c:pt>
                <c:pt idx="16577">
                  <c:v>355000</c:v>
                </c:pt>
                <c:pt idx="16578">
                  <c:v>249000</c:v>
                </c:pt>
                <c:pt idx="16579">
                  <c:v>256500</c:v>
                </c:pt>
                <c:pt idx="16580" formatCode="0.00E+00">
                  <c:v>1810000</c:v>
                </c:pt>
                <c:pt idx="16581">
                  <c:v>269000</c:v>
                </c:pt>
                <c:pt idx="16582" formatCode="0.00E+00">
                  <c:v>1350000</c:v>
                </c:pt>
                <c:pt idx="16583">
                  <c:v>885000</c:v>
                </c:pt>
                <c:pt idx="16584">
                  <c:v>455000</c:v>
                </c:pt>
                <c:pt idx="16585">
                  <c:v>980000</c:v>
                </c:pt>
                <c:pt idx="16586">
                  <c:v>412500</c:v>
                </c:pt>
                <c:pt idx="16587">
                  <c:v>740000</c:v>
                </c:pt>
                <c:pt idx="16588" formatCode="0.00E+00">
                  <c:v>1298000</c:v>
                </c:pt>
                <c:pt idx="16589">
                  <c:v>326000</c:v>
                </c:pt>
                <c:pt idx="16590">
                  <c:v>568500</c:v>
                </c:pt>
                <c:pt idx="16591">
                  <c:v>620000</c:v>
                </c:pt>
                <c:pt idx="16592">
                  <c:v>283000</c:v>
                </c:pt>
                <c:pt idx="16593">
                  <c:v>875000</c:v>
                </c:pt>
                <c:pt idx="16594" formatCode="0.00E+00">
                  <c:v>1310000</c:v>
                </c:pt>
                <c:pt idx="16595">
                  <c:v>289950</c:v>
                </c:pt>
                <c:pt idx="16596">
                  <c:v>252500</c:v>
                </c:pt>
                <c:pt idx="16597">
                  <c:v>376000</c:v>
                </c:pt>
                <c:pt idx="16598">
                  <c:v>635700</c:v>
                </c:pt>
                <c:pt idx="16599">
                  <c:v>710000</c:v>
                </c:pt>
                <c:pt idx="16600">
                  <c:v>440000</c:v>
                </c:pt>
                <c:pt idx="16601">
                  <c:v>439000</c:v>
                </c:pt>
                <c:pt idx="16602">
                  <c:v>455000</c:v>
                </c:pt>
                <c:pt idx="16603">
                  <c:v>225000</c:v>
                </c:pt>
                <c:pt idx="16604">
                  <c:v>250000</c:v>
                </c:pt>
                <c:pt idx="16605">
                  <c:v>585000</c:v>
                </c:pt>
                <c:pt idx="16606">
                  <c:v>685000</c:v>
                </c:pt>
                <c:pt idx="16607">
                  <c:v>420000</c:v>
                </c:pt>
                <c:pt idx="16608">
                  <c:v>245000</c:v>
                </c:pt>
                <c:pt idx="16609">
                  <c:v>275000</c:v>
                </c:pt>
                <c:pt idx="16610">
                  <c:v>270000</c:v>
                </c:pt>
                <c:pt idx="16611">
                  <c:v>767250</c:v>
                </c:pt>
                <c:pt idx="16612">
                  <c:v>229000</c:v>
                </c:pt>
                <c:pt idx="16613">
                  <c:v>400000</c:v>
                </c:pt>
                <c:pt idx="16614" formatCode="0.00E+00">
                  <c:v>2195000</c:v>
                </c:pt>
                <c:pt idx="16615">
                  <c:v>665000</c:v>
                </c:pt>
                <c:pt idx="16616">
                  <c:v>500000</c:v>
                </c:pt>
                <c:pt idx="16617">
                  <c:v>355500</c:v>
                </c:pt>
                <c:pt idx="16618">
                  <c:v>369000</c:v>
                </c:pt>
                <c:pt idx="16619">
                  <c:v>338500</c:v>
                </c:pt>
                <c:pt idx="16620">
                  <c:v>256000</c:v>
                </c:pt>
                <c:pt idx="16621">
                  <c:v>470000</c:v>
                </c:pt>
                <c:pt idx="16622">
                  <c:v>675000</c:v>
                </c:pt>
                <c:pt idx="16623">
                  <c:v>369950</c:v>
                </c:pt>
                <c:pt idx="16624">
                  <c:v>615000</c:v>
                </c:pt>
                <c:pt idx="16625" formatCode="0.00E+00">
                  <c:v>1200690</c:v>
                </c:pt>
                <c:pt idx="16626">
                  <c:v>950000</c:v>
                </c:pt>
                <c:pt idx="16627">
                  <c:v>799500</c:v>
                </c:pt>
                <c:pt idx="16628">
                  <c:v>187000</c:v>
                </c:pt>
                <c:pt idx="16629">
                  <c:v>598000</c:v>
                </c:pt>
                <c:pt idx="16630">
                  <c:v>429950</c:v>
                </c:pt>
                <c:pt idx="16631">
                  <c:v>347950</c:v>
                </c:pt>
                <c:pt idx="16632">
                  <c:v>851000</c:v>
                </c:pt>
                <c:pt idx="16633">
                  <c:v>205000</c:v>
                </c:pt>
                <c:pt idx="16634">
                  <c:v>225000</c:v>
                </c:pt>
                <c:pt idx="16635">
                  <c:v>705000</c:v>
                </c:pt>
                <c:pt idx="16636">
                  <c:v>535000</c:v>
                </c:pt>
                <c:pt idx="16637">
                  <c:v>222500</c:v>
                </c:pt>
                <c:pt idx="16638">
                  <c:v>313500</c:v>
                </c:pt>
                <c:pt idx="16639">
                  <c:v>632000</c:v>
                </c:pt>
                <c:pt idx="16640">
                  <c:v>467000</c:v>
                </c:pt>
                <c:pt idx="16641">
                  <c:v>339000</c:v>
                </c:pt>
                <c:pt idx="16642">
                  <c:v>712000</c:v>
                </c:pt>
                <c:pt idx="16643">
                  <c:v>335000</c:v>
                </c:pt>
                <c:pt idx="16644">
                  <c:v>470000</c:v>
                </c:pt>
                <c:pt idx="16645">
                  <c:v>367000</c:v>
                </c:pt>
                <c:pt idx="16646">
                  <c:v>440500</c:v>
                </c:pt>
                <c:pt idx="16647">
                  <c:v>305000</c:v>
                </c:pt>
                <c:pt idx="16648">
                  <c:v>635000</c:v>
                </c:pt>
                <c:pt idx="16649" formatCode="0.00E+00">
                  <c:v>1020000</c:v>
                </c:pt>
                <c:pt idx="16650">
                  <c:v>342000</c:v>
                </c:pt>
                <c:pt idx="16651">
                  <c:v>283000</c:v>
                </c:pt>
                <c:pt idx="16652">
                  <c:v>430000</c:v>
                </c:pt>
                <c:pt idx="16653">
                  <c:v>245000</c:v>
                </c:pt>
                <c:pt idx="16654">
                  <c:v>355500</c:v>
                </c:pt>
                <c:pt idx="16655">
                  <c:v>395000</c:v>
                </c:pt>
                <c:pt idx="16656">
                  <c:v>324900</c:v>
                </c:pt>
                <c:pt idx="16657">
                  <c:v>660000</c:v>
                </c:pt>
                <c:pt idx="16658">
                  <c:v>570000</c:v>
                </c:pt>
                <c:pt idx="16659">
                  <c:v>552321</c:v>
                </c:pt>
                <c:pt idx="16660" formatCode="0.00E+00">
                  <c:v>1100000</c:v>
                </c:pt>
                <c:pt idx="16661">
                  <c:v>237000</c:v>
                </c:pt>
                <c:pt idx="16662">
                  <c:v>402000</c:v>
                </c:pt>
                <c:pt idx="16663">
                  <c:v>470000</c:v>
                </c:pt>
                <c:pt idx="16664">
                  <c:v>395900</c:v>
                </c:pt>
                <c:pt idx="16665">
                  <c:v>442000</c:v>
                </c:pt>
                <c:pt idx="16666">
                  <c:v>795000</c:v>
                </c:pt>
                <c:pt idx="16667">
                  <c:v>190500</c:v>
                </c:pt>
                <c:pt idx="16668">
                  <c:v>808000</c:v>
                </c:pt>
                <c:pt idx="16669">
                  <c:v>500000</c:v>
                </c:pt>
                <c:pt idx="16670">
                  <c:v>775000</c:v>
                </c:pt>
                <c:pt idx="16671">
                  <c:v>300000</c:v>
                </c:pt>
                <c:pt idx="16672">
                  <c:v>496000</c:v>
                </c:pt>
                <c:pt idx="16673">
                  <c:v>448000</c:v>
                </c:pt>
                <c:pt idx="16674">
                  <c:v>645000</c:v>
                </c:pt>
                <c:pt idx="16675">
                  <c:v>464600</c:v>
                </c:pt>
                <c:pt idx="16676">
                  <c:v>590000</c:v>
                </c:pt>
                <c:pt idx="16677">
                  <c:v>399000</c:v>
                </c:pt>
                <c:pt idx="16678">
                  <c:v>305000</c:v>
                </c:pt>
                <c:pt idx="16679">
                  <c:v>478000</c:v>
                </c:pt>
                <c:pt idx="16680">
                  <c:v>598800</c:v>
                </c:pt>
                <c:pt idx="16681">
                  <c:v>430000</c:v>
                </c:pt>
                <c:pt idx="16682">
                  <c:v>433000</c:v>
                </c:pt>
                <c:pt idx="16683">
                  <c:v>420000</c:v>
                </c:pt>
                <c:pt idx="16684">
                  <c:v>585000</c:v>
                </c:pt>
                <c:pt idx="16685">
                  <c:v>255000</c:v>
                </c:pt>
                <c:pt idx="16686">
                  <c:v>305000</c:v>
                </c:pt>
                <c:pt idx="16687">
                  <c:v>396000</c:v>
                </c:pt>
                <c:pt idx="16688">
                  <c:v>347500</c:v>
                </c:pt>
                <c:pt idx="16689">
                  <c:v>900000</c:v>
                </c:pt>
                <c:pt idx="16690">
                  <c:v>425000</c:v>
                </c:pt>
                <c:pt idx="16691">
                  <c:v>429000</c:v>
                </c:pt>
                <c:pt idx="16692">
                  <c:v>540000</c:v>
                </c:pt>
                <c:pt idx="16693">
                  <c:v>324950</c:v>
                </c:pt>
                <c:pt idx="16694" formatCode="0.00E+00">
                  <c:v>1049000</c:v>
                </c:pt>
                <c:pt idx="16695">
                  <c:v>221000</c:v>
                </c:pt>
                <c:pt idx="16696">
                  <c:v>405000</c:v>
                </c:pt>
                <c:pt idx="16697" formatCode="0.00E+00">
                  <c:v>1150000</c:v>
                </c:pt>
                <c:pt idx="16698">
                  <c:v>588000</c:v>
                </c:pt>
                <c:pt idx="16699">
                  <c:v>234950</c:v>
                </c:pt>
                <c:pt idx="16700">
                  <c:v>580000</c:v>
                </c:pt>
                <c:pt idx="16701">
                  <c:v>637000</c:v>
                </c:pt>
                <c:pt idx="16702">
                  <c:v>704000</c:v>
                </c:pt>
                <c:pt idx="16703">
                  <c:v>210000</c:v>
                </c:pt>
                <c:pt idx="16704">
                  <c:v>772000</c:v>
                </c:pt>
                <c:pt idx="16705">
                  <c:v>763000</c:v>
                </c:pt>
                <c:pt idx="16706">
                  <c:v>213500</c:v>
                </c:pt>
                <c:pt idx="16707">
                  <c:v>255000</c:v>
                </c:pt>
                <c:pt idx="16708">
                  <c:v>423500</c:v>
                </c:pt>
                <c:pt idx="16709">
                  <c:v>520000</c:v>
                </c:pt>
                <c:pt idx="16710">
                  <c:v>550000</c:v>
                </c:pt>
                <c:pt idx="16711">
                  <c:v>795000</c:v>
                </c:pt>
                <c:pt idx="16712">
                  <c:v>495000</c:v>
                </c:pt>
                <c:pt idx="16713">
                  <c:v>455000</c:v>
                </c:pt>
                <c:pt idx="16714">
                  <c:v>85000</c:v>
                </c:pt>
                <c:pt idx="16715">
                  <c:v>239000</c:v>
                </c:pt>
                <c:pt idx="16716">
                  <c:v>184900</c:v>
                </c:pt>
                <c:pt idx="16717">
                  <c:v>386000</c:v>
                </c:pt>
                <c:pt idx="16718">
                  <c:v>415000</c:v>
                </c:pt>
                <c:pt idx="16719">
                  <c:v>387000</c:v>
                </c:pt>
                <c:pt idx="16720" formatCode="0.00E+00">
                  <c:v>2140000</c:v>
                </c:pt>
                <c:pt idx="16721">
                  <c:v>685000</c:v>
                </c:pt>
                <c:pt idx="16722">
                  <c:v>340000</c:v>
                </c:pt>
                <c:pt idx="16723">
                  <c:v>422000</c:v>
                </c:pt>
                <c:pt idx="16724">
                  <c:v>442000</c:v>
                </c:pt>
                <c:pt idx="16725">
                  <c:v>280000</c:v>
                </c:pt>
                <c:pt idx="16726" formatCode="0.00E+00">
                  <c:v>1150000</c:v>
                </c:pt>
                <c:pt idx="16727">
                  <c:v>279000</c:v>
                </c:pt>
                <c:pt idx="16728">
                  <c:v>569000</c:v>
                </c:pt>
                <c:pt idx="16729" formatCode="0.00E+00">
                  <c:v>1355000</c:v>
                </c:pt>
                <c:pt idx="16730">
                  <c:v>209950</c:v>
                </c:pt>
                <c:pt idx="16731">
                  <c:v>468000</c:v>
                </c:pt>
                <c:pt idx="16732">
                  <c:v>237100</c:v>
                </c:pt>
                <c:pt idx="16733">
                  <c:v>336000</c:v>
                </c:pt>
                <c:pt idx="16734">
                  <c:v>500000</c:v>
                </c:pt>
                <c:pt idx="16735">
                  <c:v>290000</c:v>
                </c:pt>
                <c:pt idx="16736" formatCode="0.00E+00">
                  <c:v>1185000</c:v>
                </c:pt>
                <c:pt idx="16737">
                  <c:v>365000</c:v>
                </c:pt>
                <c:pt idx="16738">
                  <c:v>146300</c:v>
                </c:pt>
                <c:pt idx="16739">
                  <c:v>554000</c:v>
                </c:pt>
                <c:pt idx="16740">
                  <c:v>424000</c:v>
                </c:pt>
                <c:pt idx="16741" formatCode="0.00E+00">
                  <c:v>1348000</c:v>
                </c:pt>
                <c:pt idx="16742">
                  <c:v>508500</c:v>
                </c:pt>
                <c:pt idx="16743">
                  <c:v>244500</c:v>
                </c:pt>
                <c:pt idx="16744">
                  <c:v>206000</c:v>
                </c:pt>
                <c:pt idx="16745">
                  <c:v>643500</c:v>
                </c:pt>
                <c:pt idx="16746">
                  <c:v>372500</c:v>
                </c:pt>
                <c:pt idx="16747">
                  <c:v>630000</c:v>
                </c:pt>
                <c:pt idx="16748">
                  <c:v>418000</c:v>
                </c:pt>
                <c:pt idx="16749">
                  <c:v>425000</c:v>
                </c:pt>
                <c:pt idx="16750">
                  <c:v>800000</c:v>
                </c:pt>
                <c:pt idx="16751">
                  <c:v>208000</c:v>
                </c:pt>
                <c:pt idx="16752">
                  <c:v>476000</c:v>
                </c:pt>
                <c:pt idx="16753">
                  <c:v>277500</c:v>
                </c:pt>
                <c:pt idx="16754">
                  <c:v>478000</c:v>
                </c:pt>
                <c:pt idx="16755">
                  <c:v>890000</c:v>
                </c:pt>
                <c:pt idx="16756">
                  <c:v>450000</c:v>
                </c:pt>
                <c:pt idx="16757">
                  <c:v>205000</c:v>
                </c:pt>
                <c:pt idx="16758">
                  <c:v>665000</c:v>
                </c:pt>
                <c:pt idx="16759">
                  <c:v>518000</c:v>
                </c:pt>
                <c:pt idx="16760">
                  <c:v>465000</c:v>
                </c:pt>
                <c:pt idx="16761">
                  <c:v>330000</c:v>
                </c:pt>
                <c:pt idx="16762">
                  <c:v>449400</c:v>
                </c:pt>
                <c:pt idx="16763">
                  <c:v>829000</c:v>
                </c:pt>
                <c:pt idx="16764">
                  <c:v>450000</c:v>
                </c:pt>
                <c:pt idx="16765">
                  <c:v>310000</c:v>
                </c:pt>
                <c:pt idx="16766">
                  <c:v>615000</c:v>
                </c:pt>
                <c:pt idx="16767">
                  <c:v>605000</c:v>
                </c:pt>
                <c:pt idx="16768">
                  <c:v>437500</c:v>
                </c:pt>
                <c:pt idx="16769">
                  <c:v>545000</c:v>
                </c:pt>
                <c:pt idx="16770">
                  <c:v>770000</c:v>
                </c:pt>
                <c:pt idx="16771">
                  <c:v>600000</c:v>
                </c:pt>
                <c:pt idx="16772">
                  <c:v>560000</c:v>
                </c:pt>
                <c:pt idx="16773" formatCode="0.00E+00">
                  <c:v>1920000</c:v>
                </c:pt>
                <c:pt idx="16774">
                  <c:v>457000</c:v>
                </c:pt>
                <c:pt idx="16775">
                  <c:v>585000</c:v>
                </c:pt>
                <c:pt idx="16776">
                  <c:v>560000</c:v>
                </c:pt>
                <c:pt idx="16777">
                  <c:v>345000</c:v>
                </c:pt>
                <c:pt idx="16778">
                  <c:v>550000</c:v>
                </c:pt>
                <c:pt idx="16779">
                  <c:v>589950</c:v>
                </c:pt>
                <c:pt idx="16780">
                  <c:v>327000</c:v>
                </c:pt>
                <c:pt idx="16781">
                  <c:v>800000</c:v>
                </c:pt>
                <c:pt idx="16782">
                  <c:v>150000</c:v>
                </c:pt>
                <c:pt idx="16783">
                  <c:v>425000</c:v>
                </c:pt>
                <c:pt idx="16784">
                  <c:v>350000</c:v>
                </c:pt>
                <c:pt idx="16785">
                  <c:v>273000</c:v>
                </c:pt>
                <c:pt idx="16786">
                  <c:v>750000</c:v>
                </c:pt>
                <c:pt idx="16787">
                  <c:v>240000</c:v>
                </c:pt>
                <c:pt idx="16788">
                  <c:v>400000</c:v>
                </c:pt>
                <c:pt idx="16789">
                  <c:v>230000</c:v>
                </c:pt>
                <c:pt idx="16790">
                  <c:v>372000</c:v>
                </c:pt>
                <c:pt idx="16791">
                  <c:v>459500</c:v>
                </c:pt>
                <c:pt idx="16792">
                  <c:v>582000</c:v>
                </c:pt>
                <c:pt idx="16793">
                  <c:v>465000</c:v>
                </c:pt>
                <c:pt idx="16794">
                  <c:v>386000</c:v>
                </c:pt>
                <c:pt idx="16795">
                  <c:v>546000</c:v>
                </c:pt>
                <c:pt idx="16796">
                  <c:v>278000</c:v>
                </c:pt>
                <c:pt idx="16797">
                  <c:v>540000</c:v>
                </c:pt>
                <c:pt idx="16798">
                  <c:v>529000</c:v>
                </c:pt>
                <c:pt idx="16799">
                  <c:v>554000</c:v>
                </c:pt>
                <c:pt idx="16800">
                  <c:v>210000</c:v>
                </c:pt>
                <c:pt idx="16801">
                  <c:v>225000</c:v>
                </c:pt>
                <c:pt idx="16802">
                  <c:v>561600</c:v>
                </c:pt>
                <c:pt idx="16803">
                  <c:v>300000</c:v>
                </c:pt>
                <c:pt idx="16804" formatCode="0.00E+00">
                  <c:v>1650000</c:v>
                </c:pt>
                <c:pt idx="16805" formatCode="0.00E+00">
                  <c:v>1017100</c:v>
                </c:pt>
                <c:pt idx="16806">
                  <c:v>150000</c:v>
                </c:pt>
                <c:pt idx="16807">
                  <c:v>400950</c:v>
                </c:pt>
                <c:pt idx="16808">
                  <c:v>620000</c:v>
                </c:pt>
                <c:pt idx="16809">
                  <c:v>449000</c:v>
                </c:pt>
                <c:pt idx="16810">
                  <c:v>630000</c:v>
                </c:pt>
                <c:pt idx="16811">
                  <c:v>336000</c:v>
                </c:pt>
                <c:pt idx="16812">
                  <c:v>299950</c:v>
                </c:pt>
                <c:pt idx="16813">
                  <c:v>352500</c:v>
                </c:pt>
                <c:pt idx="16814">
                  <c:v>150000</c:v>
                </c:pt>
                <c:pt idx="16815">
                  <c:v>175000</c:v>
                </c:pt>
                <c:pt idx="16816">
                  <c:v>305000</c:v>
                </c:pt>
                <c:pt idx="16817" formatCode="0.00E+00">
                  <c:v>2574000</c:v>
                </c:pt>
                <c:pt idx="16818">
                  <c:v>607500</c:v>
                </c:pt>
                <c:pt idx="16819">
                  <c:v>505000</c:v>
                </c:pt>
                <c:pt idx="16820">
                  <c:v>280500</c:v>
                </c:pt>
                <c:pt idx="16821">
                  <c:v>610000</c:v>
                </c:pt>
                <c:pt idx="16822">
                  <c:v>381000</c:v>
                </c:pt>
                <c:pt idx="16823">
                  <c:v>482000</c:v>
                </c:pt>
                <c:pt idx="16824">
                  <c:v>379950</c:v>
                </c:pt>
                <c:pt idx="16825" formatCode="0.00E+00">
                  <c:v>2500000</c:v>
                </c:pt>
                <c:pt idx="16826">
                  <c:v>425000</c:v>
                </c:pt>
                <c:pt idx="16827">
                  <c:v>580000</c:v>
                </c:pt>
                <c:pt idx="16828">
                  <c:v>605000</c:v>
                </c:pt>
                <c:pt idx="16829">
                  <c:v>194000</c:v>
                </c:pt>
                <c:pt idx="16830">
                  <c:v>546200</c:v>
                </c:pt>
                <c:pt idx="16831" formatCode="0.00E+00">
                  <c:v>1395000</c:v>
                </c:pt>
                <c:pt idx="16832">
                  <c:v>315000</c:v>
                </c:pt>
                <c:pt idx="16833">
                  <c:v>465000</c:v>
                </c:pt>
                <c:pt idx="16834">
                  <c:v>330000</c:v>
                </c:pt>
                <c:pt idx="16835">
                  <c:v>795000</c:v>
                </c:pt>
                <c:pt idx="16836">
                  <c:v>265000</c:v>
                </c:pt>
                <c:pt idx="16837" formatCode="0.00E+00">
                  <c:v>1300000</c:v>
                </c:pt>
                <c:pt idx="16838">
                  <c:v>126500</c:v>
                </c:pt>
                <c:pt idx="16839">
                  <c:v>760000</c:v>
                </c:pt>
                <c:pt idx="16840">
                  <c:v>540000</c:v>
                </c:pt>
                <c:pt idx="16841">
                  <c:v>446000</c:v>
                </c:pt>
                <c:pt idx="16842">
                  <c:v>170000</c:v>
                </c:pt>
                <c:pt idx="16843">
                  <c:v>379000</c:v>
                </c:pt>
                <c:pt idx="16844" formatCode="0.00E+00">
                  <c:v>1400000</c:v>
                </c:pt>
                <c:pt idx="16845">
                  <c:v>800000</c:v>
                </c:pt>
                <c:pt idx="16846">
                  <c:v>260000</c:v>
                </c:pt>
                <c:pt idx="16847">
                  <c:v>820000</c:v>
                </c:pt>
                <c:pt idx="16848">
                  <c:v>449950</c:v>
                </c:pt>
                <c:pt idx="16849">
                  <c:v>392000</c:v>
                </c:pt>
                <c:pt idx="16850">
                  <c:v>465000</c:v>
                </c:pt>
                <c:pt idx="16851">
                  <c:v>449950</c:v>
                </c:pt>
                <c:pt idx="16852">
                  <c:v>520000</c:v>
                </c:pt>
                <c:pt idx="16853">
                  <c:v>546800</c:v>
                </c:pt>
                <c:pt idx="16854">
                  <c:v>825000</c:v>
                </c:pt>
                <c:pt idx="16855">
                  <c:v>337000</c:v>
                </c:pt>
                <c:pt idx="16856">
                  <c:v>333000</c:v>
                </c:pt>
                <c:pt idx="16857">
                  <c:v>380000</c:v>
                </c:pt>
                <c:pt idx="16858">
                  <c:v>280000</c:v>
                </c:pt>
                <c:pt idx="16859">
                  <c:v>202000</c:v>
                </c:pt>
                <c:pt idx="16860">
                  <c:v>585000</c:v>
                </c:pt>
                <c:pt idx="16861">
                  <c:v>435000</c:v>
                </c:pt>
                <c:pt idx="16862" formatCode="0.00E+00">
                  <c:v>1200000</c:v>
                </c:pt>
                <c:pt idx="16863">
                  <c:v>364000</c:v>
                </c:pt>
                <c:pt idx="16864">
                  <c:v>300000</c:v>
                </c:pt>
                <c:pt idx="16865">
                  <c:v>558000</c:v>
                </c:pt>
                <c:pt idx="16866">
                  <c:v>199950</c:v>
                </c:pt>
                <c:pt idx="16867">
                  <c:v>515000</c:v>
                </c:pt>
                <c:pt idx="16868">
                  <c:v>590000</c:v>
                </c:pt>
                <c:pt idx="16869">
                  <c:v>813500</c:v>
                </c:pt>
                <c:pt idx="16870">
                  <c:v>725000</c:v>
                </c:pt>
                <c:pt idx="16871">
                  <c:v>490000</c:v>
                </c:pt>
                <c:pt idx="16872">
                  <c:v>277000</c:v>
                </c:pt>
                <c:pt idx="16873">
                  <c:v>325000</c:v>
                </c:pt>
                <c:pt idx="16874">
                  <c:v>649800</c:v>
                </c:pt>
                <c:pt idx="16875">
                  <c:v>425000</c:v>
                </c:pt>
                <c:pt idx="16876">
                  <c:v>460000</c:v>
                </c:pt>
                <c:pt idx="16877">
                  <c:v>750000</c:v>
                </c:pt>
                <c:pt idx="16878">
                  <c:v>469000</c:v>
                </c:pt>
                <c:pt idx="16879">
                  <c:v>566000</c:v>
                </c:pt>
                <c:pt idx="16880">
                  <c:v>407500</c:v>
                </c:pt>
                <c:pt idx="16881">
                  <c:v>353500</c:v>
                </c:pt>
                <c:pt idx="16882">
                  <c:v>524000</c:v>
                </c:pt>
                <c:pt idx="16883">
                  <c:v>264950</c:v>
                </c:pt>
                <c:pt idx="16884">
                  <c:v>547500</c:v>
                </c:pt>
                <c:pt idx="16885">
                  <c:v>264500</c:v>
                </c:pt>
                <c:pt idx="16886">
                  <c:v>507500</c:v>
                </c:pt>
                <c:pt idx="16887">
                  <c:v>560000</c:v>
                </c:pt>
                <c:pt idx="16888">
                  <c:v>995000</c:v>
                </c:pt>
                <c:pt idx="16889">
                  <c:v>835000</c:v>
                </c:pt>
                <c:pt idx="16890">
                  <c:v>440000</c:v>
                </c:pt>
                <c:pt idx="16891" formatCode="0.00E+00">
                  <c:v>1015000</c:v>
                </c:pt>
                <c:pt idx="16892">
                  <c:v>300000</c:v>
                </c:pt>
                <c:pt idx="16893">
                  <c:v>125000</c:v>
                </c:pt>
                <c:pt idx="16894">
                  <c:v>986000</c:v>
                </c:pt>
                <c:pt idx="16895">
                  <c:v>315000</c:v>
                </c:pt>
                <c:pt idx="16896">
                  <c:v>320000</c:v>
                </c:pt>
                <c:pt idx="16897">
                  <c:v>972000</c:v>
                </c:pt>
                <c:pt idx="16898">
                  <c:v>760000</c:v>
                </c:pt>
                <c:pt idx="16899">
                  <c:v>265000</c:v>
                </c:pt>
                <c:pt idx="16900">
                  <c:v>355000</c:v>
                </c:pt>
                <c:pt idx="16901">
                  <c:v>300000</c:v>
                </c:pt>
                <c:pt idx="16902">
                  <c:v>474950</c:v>
                </c:pt>
                <c:pt idx="16903">
                  <c:v>470000</c:v>
                </c:pt>
                <c:pt idx="16904">
                  <c:v>437500</c:v>
                </c:pt>
                <c:pt idx="16905">
                  <c:v>520000</c:v>
                </c:pt>
                <c:pt idx="16906">
                  <c:v>237600</c:v>
                </c:pt>
                <c:pt idx="16907">
                  <c:v>162950</c:v>
                </c:pt>
                <c:pt idx="16908">
                  <c:v>457000</c:v>
                </c:pt>
                <c:pt idx="16909">
                  <c:v>635000</c:v>
                </c:pt>
                <c:pt idx="16910">
                  <c:v>735000</c:v>
                </c:pt>
                <c:pt idx="16911">
                  <c:v>910000</c:v>
                </c:pt>
                <c:pt idx="16912">
                  <c:v>346500</c:v>
                </c:pt>
                <c:pt idx="16913">
                  <c:v>655000</c:v>
                </c:pt>
                <c:pt idx="16914">
                  <c:v>425000</c:v>
                </c:pt>
                <c:pt idx="16915">
                  <c:v>137000</c:v>
                </c:pt>
                <c:pt idx="16916">
                  <c:v>557500</c:v>
                </c:pt>
                <c:pt idx="16917">
                  <c:v>415000</c:v>
                </c:pt>
                <c:pt idx="16918">
                  <c:v>830000</c:v>
                </c:pt>
                <c:pt idx="16919">
                  <c:v>949000</c:v>
                </c:pt>
                <c:pt idx="16920">
                  <c:v>420000</c:v>
                </c:pt>
                <c:pt idx="16921">
                  <c:v>353000</c:v>
                </c:pt>
                <c:pt idx="16922">
                  <c:v>560000</c:v>
                </c:pt>
                <c:pt idx="16923">
                  <c:v>445700</c:v>
                </c:pt>
                <c:pt idx="16924">
                  <c:v>226000</c:v>
                </c:pt>
                <c:pt idx="16925">
                  <c:v>358000</c:v>
                </c:pt>
                <c:pt idx="16926">
                  <c:v>501000</c:v>
                </c:pt>
                <c:pt idx="16927">
                  <c:v>609000</c:v>
                </c:pt>
                <c:pt idx="16928">
                  <c:v>734950</c:v>
                </c:pt>
                <c:pt idx="16929">
                  <c:v>725000</c:v>
                </c:pt>
                <c:pt idx="16930">
                  <c:v>350500</c:v>
                </c:pt>
                <c:pt idx="16931">
                  <c:v>610000</c:v>
                </c:pt>
                <c:pt idx="16932">
                  <c:v>605125</c:v>
                </c:pt>
                <c:pt idx="16933" formatCode="0.00E+00">
                  <c:v>1388000</c:v>
                </c:pt>
                <c:pt idx="16934">
                  <c:v>550000</c:v>
                </c:pt>
                <c:pt idx="16935">
                  <c:v>335000</c:v>
                </c:pt>
                <c:pt idx="16936">
                  <c:v>397000</c:v>
                </c:pt>
                <c:pt idx="16937">
                  <c:v>240000</c:v>
                </c:pt>
                <c:pt idx="16938">
                  <c:v>240000</c:v>
                </c:pt>
                <c:pt idx="16939">
                  <c:v>262500</c:v>
                </c:pt>
                <c:pt idx="16940">
                  <c:v>440000</c:v>
                </c:pt>
                <c:pt idx="16941">
                  <c:v>160000</c:v>
                </c:pt>
                <c:pt idx="16942">
                  <c:v>427000</c:v>
                </c:pt>
                <c:pt idx="16943">
                  <c:v>920000</c:v>
                </c:pt>
                <c:pt idx="16944" formatCode="0.00E+00">
                  <c:v>2300000</c:v>
                </c:pt>
                <c:pt idx="16945">
                  <c:v>480000</c:v>
                </c:pt>
                <c:pt idx="16946">
                  <c:v>615000</c:v>
                </c:pt>
                <c:pt idx="16947">
                  <c:v>736500</c:v>
                </c:pt>
                <c:pt idx="16948">
                  <c:v>542500</c:v>
                </c:pt>
                <c:pt idx="16949">
                  <c:v>191000</c:v>
                </c:pt>
                <c:pt idx="16950">
                  <c:v>730000</c:v>
                </c:pt>
                <c:pt idx="16951" formatCode="0.00E+00">
                  <c:v>1225000</c:v>
                </c:pt>
                <c:pt idx="16952">
                  <c:v>129000</c:v>
                </c:pt>
                <c:pt idx="16953">
                  <c:v>284000</c:v>
                </c:pt>
                <c:pt idx="16954">
                  <c:v>645000</c:v>
                </c:pt>
                <c:pt idx="16955">
                  <c:v>218000</c:v>
                </c:pt>
                <c:pt idx="16956">
                  <c:v>675000</c:v>
                </c:pt>
                <c:pt idx="16957">
                  <c:v>575000</c:v>
                </c:pt>
                <c:pt idx="16958">
                  <c:v>225000</c:v>
                </c:pt>
                <c:pt idx="16959">
                  <c:v>626000</c:v>
                </c:pt>
                <c:pt idx="16960">
                  <c:v>499950</c:v>
                </c:pt>
                <c:pt idx="16961">
                  <c:v>405000</c:v>
                </c:pt>
                <c:pt idx="16962">
                  <c:v>152500</c:v>
                </c:pt>
                <c:pt idx="16963">
                  <c:v>325000</c:v>
                </c:pt>
                <c:pt idx="16964">
                  <c:v>475300</c:v>
                </c:pt>
                <c:pt idx="16965">
                  <c:v>485000</c:v>
                </c:pt>
                <c:pt idx="16966">
                  <c:v>720000</c:v>
                </c:pt>
                <c:pt idx="16967">
                  <c:v>465000</c:v>
                </c:pt>
                <c:pt idx="16968">
                  <c:v>489000</c:v>
                </c:pt>
                <c:pt idx="16969" formatCode="0.00E+00">
                  <c:v>3100000</c:v>
                </c:pt>
                <c:pt idx="16970">
                  <c:v>288000</c:v>
                </c:pt>
                <c:pt idx="16971">
                  <c:v>225000</c:v>
                </c:pt>
                <c:pt idx="16972">
                  <c:v>499000</c:v>
                </c:pt>
                <c:pt idx="16973">
                  <c:v>632000</c:v>
                </c:pt>
                <c:pt idx="16974">
                  <c:v>580000</c:v>
                </c:pt>
                <c:pt idx="16975">
                  <c:v>730000</c:v>
                </c:pt>
                <c:pt idx="16976">
                  <c:v>325000</c:v>
                </c:pt>
                <c:pt idx="16977">
                  <c:v>421000</c:v>
                </c:pt>
                <c:pt idx="16978">
                  <c:v>316000</c:v>
                </c:pt>
                <c:pt idx="16979">
                  <c:v>415000</c:v>
                </c:pt>
                <c:pt idx="16980">
                  <c:v>401000</c:v>
                </c:pt>
                <c:pt idx="16981">
                  <c:v>229950</c:v>
                </c:pt>
                <c:pt idx="16982">
                  <c:v>539950</c:v>
                </c:pt>
                <c:pt idx="16983">
                  <c:v>335000</c:v>
                </c:pt>
                <c:pt idx="16984">
                  <c:v>339000</c:v>
                </c:pt>
                <c:pt idx="16985">
                  <c:v>414950</c:v>
                </c:pt>
                <c:pt idx="16986">
                  <c:v>650000</c:v>
                </c:pt>
                <c:pt idx="16987">
                  <c:v>445000</c:v>
                </c:pt>
                <c:pt idx="16988">
                  <c:v>295000</c:v>
                </c:pt>
                <c:pt idx="16989">
                  <c:v>975000</c:v>
                </c:pt>
                <c:pt idx="16990">
                  <c:v>296500</c:v>
                </c:pt>
                <c:pt idx="16991">
                  <c:v>440000</c:v>
                </c:pt>
                <c:pt idx="16992">
                  <c:v>420000</c:v>
                </c:pt>
                <c:pt idx="16993">
                  <c:v>302000</c:v>
                </c:pt>
                <c:pt idx="16994">
                  <c:v>350000</c:v>
                </c:pt>
                <c:pt idx="16995">
                  <c:v>667000</c:v>
                </c:pt>
                <c:pt idx="16996">
                  <c:v>645000</c:v>
                </c:pt>
                <c:pt idx="16997">
                  <c:v>430000</c:v>
                </c:pt>
                <c:pt idx="16998">
                  <c:v>413000</c:v>
                </c:pt>
                <c:pt idx="16999">
                  <c:v>420000</c:v>
                </c:pt>
                <c:pt idx="17000">
                  <c:v>495000</c:v>
                </c:pt>
                <c:pt idx="17001" formatCode="0.00E+00">
                  <c:v>2187730</c:v>
                </c:pt>
                <c:pt idx="17002">
                  <c:v>965000</c:v>
                </c:pt>
                <c:pt idx="17003">
                  <c:v>500000</c:v>
                </c:pt>
                <c:pt idx="17004">
                  <c:v>636100</c:v>
                </c:pt>
                <c:pt idx="17005">
                  <c:v>720000</c:v>
                </c:pt>
                <c:pt idx="17006">
                  <c:v>298000</c:v>
                </c:pt>
                <c:pt idx="17007">
                  <c:v>409000</c:v>
                </c:pt>
                <c:pt idx="17008">
                  <c:v>370000</c:v>
                </c:pt>
                <c:pt idx="17009">
                  <c:v>230000</c:v>
                </c:pt>
                <c:pt idx="17010">
                  <c:v>290000</c:v>
                </c:pt>
                <c:pt idx="17011">
                  <c:v>420000</c:v>
                </c:pt>
                <c:pt idx="17012">
                  <c:v>917000</c:v>
                </c:pt>
                <c:pt idx="17013">
                  <c:v>957000</c:v>
                </c:pt>
                <c:pt idx="17014">
                  <c:v>482000</c:v>
                </c:pt>
                <c:pt idx="17015">
                  <c:v>488000</c:v>
                </c:pt>
                <c:pt idx="17016">
                  <c:v>760369</c:v>
                </c:pt>
                <c:pt idx="17017">
                  <c:v>170000</c:v>
                </c:pt>
                <c:pt idx="17018">
                  <c:v>625000</c:v>
                </c:pt>
                <c:pt idx="17019">
                  <c:v>357000</c:v>
                </c:pt>
                <c:pt idx="17020">
                  <c:v>583000</c:v>
                </c:pt>
                <c:pt idx="17021">
                  <c:v>173250</c:v>
                </c:pt>
                <c:pt idx="17022">
                  <c:v>414050</c:v>
                </c:pt>
                <c:pt idx="17023">
                  <c:v>400000</c:v>
                </c:pt>
                <c:pt idx="17024">
                  <c:v>537000</c:v>
                </c:pt>
                <c:pt idx="17025">
                  <c:v>465000</c:v>
                </c:pt>
                <c:pt idx="17026">
                  <c:v>425000</c:v>
                </c:pt>
                <c:pt idx="17027">
                  <c:v>445000</c:v>
                </c:pt>
                <c:pt idx="17028">
                  <c:v>179950</c:v>
                </c:pt>
                <c:pt idx="17029">
                  <c:v>275000</c:v>
                </c:pt>
                <c:pt idx="17030">
                  <c:v>190000</c:v>
                </c:pt>
                <c:pt idx="17031">
                  <c:v>385000</c:v>
                </c:pt>
                <c:pt idx="17032">
                  <c:v>303000</c:v>
                </c:pt>
                <c:pt idx="17033">
                  <c:v>165000</c:v>
                </c:pt>
                <c:pt idx="17034">
                  <c:v>600000</c:v>
                </c:pt>
                <c:pt idx="17035">
                  <c:v>710000</c:v>
                </c:pt>
                <c:pt idx="17036">
                  <c:v>875000</c:v>
                </c:pt>
                <c:pt idx="17037">
                  <c:v>269950</c:v>
                </c:pt>
                <c:pt idx="17038">
                  <c:v>838000</c:v>
                </c:pt>
                <c:pt idx="17039">
                  <c:v>670500</c:v>
                </c:pt>
                <c:pt idx="17040">
                  <c:v>420000</c:v>
                </c:pt>
                <c:pt idx="17041">
                  <c:v>370000</c:v>
                </c:pt>
                <c:pt idx="17042">
                  <c:v>360000</c:v>
                </c:pt>
                <c:pt idx="17043">
                  <c:v>562500</c:v>
                </c:pt>
                <c:pt idx="17044">
                  <c:v>360500</c:v>
                </c:pt>
                <c:pt idx="17045">
                  <c:v>389999</c:v>
                </c:pt>
                <c:pt idx="17046">
                  <c:v>450000</c:v>
                </c:pt>
                <c:pt idx="17047">
                  <c:v>247500</c:v>
                </c:pt>
                <c:pt idx="17048">
                  <c:v>208000</c:v>
                </c:pt>
                <c:pt idx="17049">
                  <c:v>455000</c:v>
                </c:pt>
                <c:pt idx="17050">
                  <c:v>379400</c:v>
                </c:pt>
                <c:pt idx="17051">
                  <c:v>190000</c:v>
                </c:pt>
                <c:pt idx="17052">
                  <c:v>326188</c:v>
                </c:pt>
                <c:pt idx="17053">
                  <c:v>168000</c:v>
                </c:pt>
                <c:pt idx="17054">
                  <c:v>314000</c:v>
                </c:pt>
                <c:pt idx="17055">
                  <c:v>630000</c:v>
                </c:pt>
                <c:pt idx="17056">
                  <c:v>550000</c:v>
                </c:pt>
                <c:pt idx="17057">
                  <c:v>530000</c:v>
                </c:pt>
                <c:pt idx="17058">
                  <c:v>637500</c:v>
                </c:pt>
                <c:pt idx="17059">
                  <c:v>400000</c:v>
                </c:pt>
                <c:pt idx="17060">
                  <c:v>700000</c:v>
                </c:pt>
                <c:pt idx="17061">
                  <c:v>272000</c:v>
                </c:pt>
                <c:pt idx="17062">
                  <c:v>600000</c:v>
                </c:pt>
                <c:pt idx="17063">
                  <c:v>450600</c:v>
                </c:pt>
                <c:pt idx="17064">
                  <c:v>550000</c:v>
                </c:pt>
                <c:pt idx="17065">
                  <c:v>225000</c:v>
                </c:pt>
                <c:pt idx="17066">
                  <c:v>132825</c:v>
                </c:pt>
                <c:pt idx="17067">
                  <c:v>219950</c:v>
                </c:pt>
                <c:pt idx="17068">
                  <c:v>580000</c:v>
                </c:pt>
                <c:pt idx="17069">
                  <c:v>568000</c:v>
                </c:pt>
                <c:pt idx="17070">
                  <c:v>406000</c:v>
                </c:pt>
                <c:pt idx="17071">
                  <c:v>469000</c:v>
                </c:pt>
                <c:pt idx="17072">
                  <c:v>415000</c:v>
                </c:pt>
                <c:pt idx="17073">
                  <c:v>390000</c:v>
                </c:pt>
                <c:pt idx="17074">
                  <c:v>251000</c:v>
                </c:pt>
                <c:pt idx="17075">
                  <c:v>750000</c:v>
                </c:pt>
                <c:pt idx="17076">
                  <c:v>845000</c:v>
                </c:pt>
                <c:pt idx="17077">
                  <c:v>350000</c:v>
                </c:pt>
                <c:pt idx="17078">
                  <c:v>322000</c:v>
                </c:pt>
                <c:pt idx="17079">
                  <c:v>664500</c:v>
                </c:pt>
                <c:pt idx="17080">
                  <c:v>988000</c:v>
                </c:pt>
                <c:pt idx="17081">
                  <c:v>625000</c:v>
                </c:pt>
                <c:pt idx="17082">
                  <c:v>675000</c:v>
                </c:pt>
                <c:pt idx="17083">
                  <c:v>503000</c:v>
                </c:pt>
                <c:pt idx="17084">
                  <c:v>431000</c:v>
                </c:pt>
                <c:pt idx="17085">
                  <c:v>250000</c:v>
                </c:pt>
                <c:pt idx="17086">
                  <c:v>268500</c:v>
                </c:pt>
                <c:pt idx="17087" formatCode="0.00E+00">
                  <c:v>1070000</c:v>
                </c:pt>
                <c:pt idx="17088">
                  <c:v>295000</c:v>
                </c:pt>
                <c:pt idx="17089">
                  <c:v>780000</c:v>
                </c:pt>
                <c:pt idx="17090">
                  <c:v>354000</c:v>
                </c:pt>
                <c:pt idx="17091">
                  <c:v>305000</c:v>
                </c:pt>
                <c:pt idx="17092">
                  <c:v>733000</c:v>
                </c:pt>
                <c:pt idx="17093">
                  <c:v>640000</c:v>
                </c:pt>
                <c:pt idx="17094">
                  <c:v>840000</c:v>
                </c:pt>
                <c:pt idx="17095" formatCode="0.00E+00">
                  <c:v>1475000</c:v>
                </c:pt>
                <c:pt idx="17096">
                  <c:v>525000</c:v>
                </c:pt>
                <c:pt idx="17097">
                  <c:v>625000</c:v>
                </c:pt>
                <c:pt idx="17098">
                  <c:v>350000</c:v>
                </c:pt>
                <c:pt idx="17099">
                  <c:v>650000</c:v>
                </c:pt>
                <c:pt idx="17100">
                  <c:v>435000</c:v>
                </c:pt>
                <c:pt idx="17101">
                  <c:v>660000</c:v>
                </c:pt>
                <c:pt idx="17102">
                  <c:v>350000</c:v>
                </c:pt>
                <c:pt idx="17103">
                  <c:v>435000</c:v>
                </c:pt>
                <c:pt idx="17104">
                  <c:v>375900</c:v>
                </c:pt>
                <c:pt idx="17105">
                  <c:v>272000</c:v>
                </c:pt>
                <c:pt idx="17106">
                  <c:v>233000</c:v>
                </c:pt>
                <c:pt idx="17107">
                  <c:v>500000</c:v>
                </c:pt>
                <c:pt idx="17108">
                  <c:v>540000</c:v>
                </c:pt>
                <c:pt idx="17109">
                  <c:v>712000</c:v>
                </c:pt>
                <c:pt idx="17110">
                  <c:v>425000</c:v>
                </c:pt>
                <c:pt idx="17111">
                  <c:v>242000</c:v>
                </c:pt>
                <c:pt idx="17112">
                  <c:v>515000</c:v>
                </c:pt>
                <c:pt idx="17113">
                  <c:v>415000</c:v>
                </c:pt>
                <c:pt idx="17114">
                  <c:v>375000</c:v>
                </c:pt>
                <c:pt idx="17115">
                  <c:v>182500</c:v>
                </c:pt>
                <c:pt idx="17116">
                  <c:v>310000</c:v>
                </c:pt>
                <c:pt idx="17117">
                  <c:v>360000</c:v>
                </c:pt>
                <c:pt idx="17118">
                  <c:v>889000</c:v>
                </c:pt>
                <c:pt idx="17119">
                  <c:v>450500</c:v>
                </c:pt>
                <c:pt idx="17120">
                  <c:v>342000</c:v>
                </c:pt>
                <c:pt idx="17121">
                  <c:v>413000</c:v>
                </c:pt>
                <c:pt idx="17122">
                  <c:v>960000</c:v>
                </c:pt>
                <c:pt idx="17123">
                  <c:v>180000</c:v>
                </c:pt>
                <c:pt idx="17124">
                  <c:v>770000</c:v>
                </c:pt>
                <c:pt idx="17125">
                  <c:v>224400</c:v>
                </c:pt>
                <c:pt idx="17126">
                  <c:v>280000</c:v>
                </c:pt>
                <c:pt idx="17127">
                  <c:v>500000</c:v>
                </c:pt>
                <c:pt idx="17128">
                  <c:v>153000</c:v>
                </c:pt>
                <c:pt idx="17129">
                  <c:v>385000</c:v>
                </c:pt>
                <c:pt idx="17130">
                  <c:v>325000</c:v>
                </c:pt>
                <c:pt idx="17131">
                  <c:v>315000</c:v>
                </c:pt>
                <c:pt idx="17132">
                  <c:v>294999</c:v>
                </c:pt>
                <c:pt idx="17133">
                  <c:v>175000</c:v>
                </c:pt>
                <c:pt idx="17134">
                  <c:v>299000</c:v>
                </c:pt>
                <c:pt idx="17135">
                  <c:v>146000</c:v>
                </c:pt>
                <c:pt idx="17136">
                  <c:v>290000</c:v>
                </c:pt>
                <c:pt idx="17137" formatCode="0.00E+00">
                  <c:v>1776000</c:v>
                </c:pt>
                <c:pt idx="17138">
                  <c:v>367500</c:v>
                </c:pt>
                <c:pt idx="17139">
                  <c:v>535000</c:v>
                </c:pt>
                <c:pt idx="17140">
                  <c:v>334999</c:v>
                </c:pt>
                <c:pt idx="17141">
                  <c:v>655000</c:v>
                </c:pt>
                <c:pt idx="17142" formatCode="0.00E+00">
                  <c:v>1298000</c:v>
                </c:pt>
                <c:pt idx="17143">
                  <c:v>480000</c:v>
                </c:pt>
                <c:pt idx="17144">
                  <c:v>465000</c:v>
                </c:pt>
                <c:pt idx="17145">
                  <c:v>297950</c:v>
                </c:pt>
                <c:pt idx="17146">
                  <c:v>590000</c:v>
                </c:pt>
                <c:pt idx="17147">
                  <c:v>805000</c:v>
                </c:pt>
                <c:pt idx="17148">
                  <c:v>204250</c:v>
                </c:pt>
                <c:pt idx="17149">
                  <c:v>500000</c:v>
                </c:pt>
                <c:pt idx="17150">
                  <c:v>490000</c:v>
                </c:pt>
                <c:pt idx="17151" formatCode="0.00E+00">
                  <c:v>2500000</c:v>
                </c:pt>
                <c:pt idx="17152">
                  <c:v>750000</c:v>
                </c:pt>
                <c:pt idx="17153">
                  <c:v>405000</c:v>
                </c:pt>
                <c:pt idx="17154">
                  <c:v>209995</c:v>
                </c:pt>
                <c:pt idx="17155">
                  <c:v>680000</c:v>
                </c:pt>
                <c:pt idx="17156">
                  <c:v>355000</c:v>
                </c:pt>
                <c:pt idx="17157">
                  <c:v>280000</c:v>
                </c:pt>
                <c:pt idx="17158">
                  <c:v>385000</c:v>
                </c:pt>
                <c:pt idx="17159">
                  <c:v>505000</c:v>
                </c:pt>
                <c:pt idx="17160">
                  <c:v>429900</c:v>
                </c:pt>
                <c:pt idx="17161">
                  <c:v>560000</c:v>
                </c:pt>
                <c:pt idx="17162">
                  <c:v>231000</c:v>
                </c:pt>
                <c:pt idx="17163">
                  <c:v>135000</c:v>
                </c:pt>
                <c:pt idx="17164">
                  <c:v>800000</c:v>
                </c:pt>
                <c:pt idx="17165">
                  <c:v>420000</c:v>
                </c:pt>
                <c:pt idx="17166">
                  <c:v>360000</c:v>
                </c:pt>
                <c:pt idx="17167">
                  <c:v>642000</c:v>
                </c:pt>
                <c:pt idx="17168">
                  <c:v>379950</c:v>
                </c:pt>
                <c:pt idx="17169">
                  <c:v>745000</c:v>
                </c:pt>
                <c:pt idx="17170">
                  <c:v>630000</c:v>
                </c:pt>
                <c:pt idx="17171">
                  <c:v>250000</c:v>
                </c:pt>
                <c:pt idx="17172">
                  <c:v>275000</c:v>
                </c:pt>
                <c:pt idx="17173">
                  <c:v>435000</c:v>
                </c:pt>
                <c:pt idx="17174">
                  <c:v>175000</c:v>
                </c:pt>
                <c:pt idx="17175">
                  <c:v>560000</c:v>
                </c:pt>
                <c:pt idx="17176">
                  <c:v>325000</c:v>
                </c:pt>
                <c:pt idx="17177" formatCode="0.00E+00">
                  <c:v>1185000</c:v>
                </c:pt>
                <c:pt idx="17178">
                  <c:v>399950</c:v>
                </c:pt>
                <c:pt idx="17179">
                  <c:v>752000</c:v>
                </c:pt>
                <c:pt idx="17180" formatCode="0.00E+00">
                  <c:v>1200000</c:v>
                </c:pt>
                <c:pt idx="17181">
                  <c:v>400000</c:v>
                </c:pt>
                <c:pt idx="17182">
                  <c:v>240000</c:v>
                </c:pt>
                <c:pt idx="17183">
                  <c:v>640000</c:v>
                </c:pt>
                <c:pt idx="17184">
                  <c:v>564450</c:v>
                </c:pt>
                <c:pt idx="17185">
                  <c:v>300000</c:v>
                </c:pt>
                <c:pt idx="17186">
                  <c:v>286000</c:v>
                </c:pt>
                <c:pt idx="17187">
                  <c:v>531800</c:v>
                </c:pt>
                <c:pt idx="17188">
                  <c:v>502000</c:v>
                </c:pt>
                <c:pt idx="17189">
                  <c:v>993500</c:v>
                </c:pt>
                <c:pt idx="17190">
                  <c:v>450000</c:v>
                </c:pt>
                <c:pt idx="17191">
                  <c:v>997950</c:v>
                </c:pt>
                <c:pt idx="17192">
                  <c:v>526000</c:v>
                </c:pt>
                <c:pt idx="17193">
                  <c:v>335000</c:v>
                </c:pt>
                <c:pt idx="17194">
                  <c:v>187250</c:v>
                </c:pt>
                <c:pt idx="17195">
                  <c:v>735000</c:v>
                </c:pt>
                <c:pt idx="17196">
                  <c:v>425000</c:v>
                </c:pt>
                <c:pt idx="17197">
                  <c:v>110000</c:v>
                </c:pt>
                <c:pt idx="17198">
                  <c:v>305000</c:v>
                </c:pt>
                <c:pt idx="17199">
                  <c:v>212000</c:v>
                </c:pt>
                <c:pt idx="17200" formatCode="0.00E+00">
                  <c:v>1380000</c:v>
                </c:pt>
                <c:pt idx="17201">
                  <c:v>298950</c:v>
                </c:pt>
                <c:pt idx="17202">
                  <c:v>525000</c:v>
                </c:pt>
                <c:pt idx="17203">
                  <c:v>707000</c:v>
                </c:pt>
                <c:pt idx="17204">
                  <c:v>695000</c:v>
                </c:pt>
                <c:pt idx="17205">
                  <c:v>796500</c:v>
                </c:pt>
                <c:pt idx="17206">
                  <c:v>420000</c:v>
                </c:pt>
                <c:pt idx="17207">
                  <c:v>625000</c:v>
                </c:pt>
                <c:pt idx="17208">
                  <c:v>620000</c:v>
                </c:pt>
                <c:pt idx="17209" formatCode="0.00E+00">
                  <c:v>1450000</c:v>
                </c:pt>
                <c:pt idx="17210">
                  <c:v>549950</c:v>
                </c:pt>
                <c:pt idx="17211">
                  <c:v>275000</c:v>
                </c:pt>
                <c:pt idx="17212">
                  <c:v>705000</c:v>
                </c:pt>
                <c:pt idx="17213">
                  <c:v>197000</c:v>
                </c:pt>
                <c:pt idx="17214">
                  <c:v>265000</c:v>
                </c:pt>
                <c:pt idx="17215">
                  <c:v>297000</c:v>
                </c:pt>
                <c:pt idx="17216">
                  <c:v>207500</c:v>
                </c:pt>
                <c:pt idx="17217">
                  <c:v>410000</c:v>
                </c:pt>
                <c:pt idx="17218">
                  <c:v>268000</c:v>
                </c:pt>
                <c:pt idx="17219">
                  <c:v>330000</c:v>
                </c:pt>
                <c:pt idx="17220">
                  <c:v>417500</c:v>
                </c:pt>
                <c:pt idx="17221">
                  <c:v>760000</c:v>
                </c:pt>
                <c:pt idx="17222">
                  <c:v>499000</c:v>
                </c:pt>
                <c:pt idx="17223">
                  <c:v>620000</c:v>
                </c:pt>
                <c:pt idx="17224">
                  <c:v>315000</c:v>
                </c:pt>
                <c:pt idx="17225">
                  <c:v>624950</c:v>
                </c:pt>
                <c:pt idx="17226">
                  <c:v>525000</c:v>
                </c:pt>
                <c:pt idx="17227">
                  <c:v>300000</c:v>
                </c:pt>
                <c:pt idx="17228">
                  <c:v>299900</c:v>
                </c:pt>
                <c:pt idx="17229">
                  <c:v>299000</c:v>
                </c:pt>
                <c:pt idx="17230" formatCode="0.00E+00">
                  <c:v>1880000</c:v>
                </c:pt>
                <c:pt idx="17231">
                  <c:v>265000</c:v>
                </c:pt>
                <c:pt idx="17232">
                  <c:v>280000</c:v>
                </c:pt>
                <c:pt idx="17233">
                  <c:v>124740</c:v>
                </c:pt>
                <c:pt idx="17234" formatCode="0.00E+00">
                  <c:v>1085000</c:v>
                </c:pt>
                <c:pt idx="17235" formatCode="0.00E+00">
                  <c:v>1970000</c:v>
                </c:pt>
                <c:pt idx="17236">
                  <c:v>219000</c:v>
                </c:pt>
                <c:pt idx="17237">
                  <c:v>569950</c:v>
                </c:pt>
                <c:pt idx="17238">
                  <c:v>212500</c:v>
                </c:pt>
                <c:pt idx="17239">
                  <c:v>680000</c:v>
                </c:pt>
                <c:pt idx="17240" formatCode="0.00E+00">
                  <c:v>1457000</c:v>
                </c:pt>
                <c:pt idx="17241">
                  <c:v>300000</c:v>
                </c:pt>
                <c:pt idx="17242">
                  <c:v>629950</c:v>
                </c:pt>
                <c:pt idx="17243">
                  <c:v>349900</c:v>
                </c:pt>
                <c:pt idx="17244">
                  <c:v>690000</c:v>
                </c:pt>
                <c:pt idx="17245" formatCode="0.00E+00">
                  <c:v>1454000</c:v>
                </c:pt>
                <c:pt idx="17246" formatCode="0.00E+00">
                  <c:v>1288000</c:v>
                </c:pt>
                <c:pt idx="17247">
                  <c:v>696000</c:v>
                </c:pt>
                <c:pt idx="17248">
                  <c:v>650000</c:v>
                </c:pt>
                <c:pt idx="17249">
                  <c:v>640000</c:v>
                </c:pt>
                <c:pt idx="17250">
                  <c:v>499950</c:v>
                </c:pt>
                <c:pt idx="17251">
                  <c:v>490000</c:v>
                </c:pt>
                <c:pt idx="17252">
                  <c:v>685000</c:v>
                </c:pt>
                <c:pt idx="17253">
                  <c:v>387500</c:v>
                </c:pt>
                <c:pt idx="17254">
                  <c:v>401750</c:v>
                </c:pt>
                <c:pt idx="17255">
                  <c:v>254950</c:v>
                </c:pt>
                <c:pt idx="17256">
                  <c:v>500000</c:v>
                </c:pt>
                <c:pt idx="17257">
                  <c:v>856500</c:v>
                </c:pt>
                <c:pt idx="17258">
                  <c:v>552000</c:v>
                </c:pt>
                <c:pt idx="17259">
                  <c:v>506500</c:v>
                </c:pt>
                <c:pt idx="17260">
                  <c:v>500000</c:v>
                </c:pt>
                <c:pt idx="17261">
                  <c:v>280000</c:v>
                </c:pt>
                <c:pt idx="17262">
                  <c:v>308000</c:v>
                </c:pt>
                <c:pt idx="17263">
                  <c:v>613500</c:v>
                </c:pt>
                <c:pt idx="17264">
                  <c:v>255000</c:v>
                </c:pt>
                <c:pt idx="17265">
                  <c:v>545000</c:v>
                </c:pt>
                <c:pt idx="17266">
                  <c:v>620000</c:v>
                </c:pt>
                <c:pt idx="17267">
                  <c:v>450000</c:v>
                </c:pt>
                <c:pt idx="17268">
                  <c:v>279000</c:v>
                </c:pt>
                <c:pt idx="17269">
                  <c:v>625000</c:v>
                </c:pt>
                <c:pt idx="17270">
                  <c:v>274950</c:v>
                </c:pt>
                <c:pt idx="17271">
                  <c:v>423000</c:v>
                </c:pt>
                <c:pt idx="17272">
                  <c:v>350000</c:v>
                </c:pt>
                <c:pt idx="17273">
                  <c:v>305000</c:v>
                </c:pt>
                <c:pt idx="17274">
                  <c:v>368000</c:v>
                </c:pt>
                <c:pt idx="17275">
                  <c:v>232000</c:v>
                </c:pt>
                <c:pt idx="17276">
                  <c:v>250000</c:v>
                </c:pt>
                <c:pt idx="17277">
                  <c:v>220000</c:v>
                </c:pt>
                <c:pt idx="17278">
                  <c:v>435000</c:v>
                </c:pt>
                <c:pt idx="17279">
                  <c:v>350000</c:v>
                </c:pt>
                <c:pt idx="17280">
                  <c:v>206325</c:v>
                </c:pt>
                <c:pt idx="17281">
                  <c:v>339000</c:v>
                </c:pt>
                <c:pt idx="17282">
                  <c:v>399000</c:v>
                </c:pt>
                <c:pt idx="17283">
                  <c:v>529000</c:v>
                </c:pt>
                <c:pt idx="17284">
                  <c:v>640000</c:v>
                </c:pt>
                <c:pt idx="17285">
                  <c:v>735000</c:v>
                </c:pt>
                <c:pt idx="17286">
                  <c:v>378000</c:v>
                </c:pt>
                <c:pt idx="17287">
                  <c:v>775000</c:v>
                </c:pt>
                <c:pt idx="17288" formatCode="0.00E+00">
                  <c:v>2250000</c:v>
                </c:pt>
                <c:pt idx="17289" formatCode="0.00E+00">
                  <c:v>1350000</c:v>
                </c:pt>
                <c:pt idx="17290">
                  <c:v>380000</c:v>
                </c:pt>
                <c:pt idx="17291">
                  <c:v>624900</c:v>
                </c:pt>
                <c:pt idx="17292">
                  <c:v>379770</c:v>
                </c:pt>
                <c:pt idx="17293">
                  <c:v>340000</c:v>
                </c:pt>
                <c:pt idx="17294">
                  <c:v>515500</c:v>
                </c:pt>
                <c:pt idx="17295">
                  <c:v>600000</c:v>
                </c:pt>
                <c:pt idx="17296">
                  <c:v>400000</c:v>
                </c:pt>
                <c:pt idx="17297">
                  <c:v>364000</c:v>
                </c:pt>
                <c:pt idx="17298">
                  <c:v>440000</c:v>
                </c:pt>
                <c:pt idx="17299">
                  <c:v>285000</c:v>
                </c:pt>
                <c:pt idx="17300">
                  <c:v>669000</c:v>
                </c:pt>
                <c:pt idx="17301">
                  <c:v>475000</c:v>
                </c:pt>
                <c:pt idx="17302">
                  <c:v>747000</c:v>
                </c:pt>
                <c:pt idx="17303">
                  <c:v>317000</c:v>
                </c:pt>
                <c:pt idx="17304">
                  <c:v>390000</c:v>
                </c:pt>
                <c:pt idx="17305" formatCode="0.00E+00">
                  <c:v>1070000</c:v>
                </c:pt>
                <c:pt idx="17306" formatCode="0.00E+00">
                  <c:v>1205000</c:v>
                </c:pt>
                <c:pt idx="17307">
                  <c:v>580000</c:v>
                </c:pt>
                <c:pt idx="17308">
                  <c:v>518000</c:v>
                </c:pt>
                <c:pt idx="17309">
                  <c:v>147500</c:v>
                </c:pt>
                <c:pt idx="17310">
                  <c:v>555000</c:v>
                </c:pt>
                <c:pt idx="17311">
                  <c:v>427500</c:v>
                </c:pt>
                <c:pt idx="17312" formatCode="0.00E+00">
                  <c:v>1735000</c:v>
                </c:pt>
                <c:pt idx="17313">
                  <c:v>265950</c:v>
                </c:pt>
                <c:pt idx="17314">
                  <c:v>247500</c:v>
                </c:pt>
                <c:pt idx="17315">
                  <c:v>244000</c:v>
                </c:pt>
                <c:pt idx="17316">
                  <c:v>578550</c:v>
                </c:pt>
                <c:pt idx="17317">
                  <c:v>451000</c:v>
                </c:pt>
                <c:pt idx="17318">
                  <c:v>489000</c:v>
                </c:pt>
                <c:pt idx="17319">
                  <c:v>190000</c:v>
                </c:pt>
                <c:pt idx="17320">
                  <c:v>475000</c:v>
                </c:pt>
                <c:pt idx="17321">
                  <c:v>485000</c:v>
                </c:pt>
                <c:pt idx="17322">
                  <c:v>530000</c:v>
                </c:pt>
                <c:pt idx="17323">
                  <c:v>379000</c:v>
                </c:pt>
                <c:pt idx="17324" formatCode="0.00E+00">
                  <c:v>1629000</c:v>
                </c:pt>
                <c:pt idx="17325">
                  <c:v>739000</c:v>
                </c:pt>
                <c:pt idx="17326">
                  <c:v>189950</c:v>
                </c:pt>
                <c:pt idx="17327">
                  <c:v>637500</c:v>
                </c:pt>
                <c:pt idx="17328" formatCode="0.00E+00">
                  <c:v>2225000</c:v>
                </c:pt>
                <c:pt idx="17329">
                  <c:v>209950</c:v>
                </c:pt>
                <c:pt idx="17330">
                  <c:v>460000</c:v>
                </c:pt>
                <c:pt idx="17331">
                  <c:v>543500</c:v>
                </c:pt>
                <c:pt idx="17332">
                  <c:v>376000</c:v>
                </c:pt>
                <c:pt idx="17333">
                  <c:v>430000</c:v>
                </c:pt>
                <c:pt idx="17334">
                  <c:v>515000</c:v>
                </c:pt>
                <c:pt idx="17335">
                  <c:v>580000</c:v>
                </c:pt>
                <c:pt idx="17336">
                  <c:v>600000</c:v>
                </c:pt>
                <c:pt idx="17337">
                  <c:v>476800</c:v>
                </c:pt>
                <c:pt idx="17338">
                  <c:v>815000</c:v>
                </c:pt>
                <c:pt idx="17339">
                  <c:v>455600</c:v>
                </c:pt>
                <c:pt idx="17340">
                  <c:v>270000</c:v>
                </c:pt>
                <c:pt idx="17341" formatCode="0.00E+00">
                  <c:v>1200000</c:v>
                </c:pt>
                <c:pt idx="17342">
                  <c:v>525000</c:v>
                </c:pt>
                <c:pt idx="17343">
                  <c:v>242000</c:v>
                </c:pt>
                <c:pt idx="17344">
                  <c:v>715000</c:v>
                </c:pt>
                <c:pt idx="17345">
                  <c:v>475000</c:v>
                </c:pt>
                <c:pt idx="17346">
                  <c:v>370000</c:v>
                </c:pt>
                <c:pt idx="17347">
                  <c:v>788600</c:v>
                </c:pt>
                <c:pt idx="17348">
                  <c:v>160000</c:v>
                </c:pt>
                <c:pt idx="17349">
                  <c:v>800000</c:v>
                </c:pt>
                <c:pt idx="17350">
                  <c:v>520000</c:v>
                </c:pt>
                <c:pt idx="17351">
                  <c:v>725000</c:v>
                </c:pt>
                <c:pt idx="17352">
                  <c:v>335000</c:v>
                </c:pt>
                <c:pt idx="17353">
                  <c:v>919000</c:v>
                </c:pt>
                <c:pt idx="17354">
                  <c:v>425000</c:v>
                </c:pt>
                <c:pt idx="17355">
                  <c:v>420000</c:v>
                </c:pt>
                <c:pt idx="17356">
                  <c:v>905000</c:v>
                </c:pt>
                <c:pt idx="17357">
                  <c:v>435000</c:v>
                </c:pt>
                <c:pt idx="17358">
                  <c:v>438000</c:v>
                </c:pt>
                <c:pt idx="17359">
                  <c:v>725000</c:v>
                </c:pt>
                <c:pt idx="17360">
                  <c:v>840000</c:v>
                </c:pt>
                <c:pt idx="17361">
                  <c:v>425500</c:v>
                </c:pt>
                <c:pt idx="17362">
                  <c:v>853505</c:v>
                </c:pt>
                <c:pt idx="17363">
                  <c:v>398000</c:v>
                </c:pt>
                <c:pt idx="17364">
                  <c:v>418500</c:v>
                </c:pt>
                <c:pt idx="17365">
                  <c:v>826000</c:v>
                </c:pt>
                <c:pt idx="17366">
                  <c:v>742000</c:v>
                </c:pt>
                <c:pt idx="17367">
                  <c:v>180000</c:v>
                </c:pt>
                <c:pt idx="17368">
                  <c:v>286000</c:v>
                </c:pt>
                <c:pt idx="17369">
                  <c:v>421200</c:v>
                </c:pt>
                <c:pt idx="17370">
                  <c:v>390000</c:v>
                </c:pt>
                <c:pt idx="17371">
                  <c:v>739000</c:v>
                </c:pt>
                <c:pt idx="17372">
                  <c:v>499900</c:v>
                </c:pt>
                <c:pt idx="17373">
                  <c:v>670000</c:v>
                </c:pt>
                <c:pt idx="17374">
                  <c:v>842500</c:v>
                </c:pt>
                <c:pt idx="17375">
                  <c:v>492500</c:v>
                </c:pt>
                <c:pt idx="17376">
                  <c:v>836500</c:v>
                </c:pt>
                <c:pt idx="17377">
                  <c:v>334000</c:v>
                </c:pt>
                <c:pt idx="17378">
                  <c:v>179900</c:v>
                </c:pt>
                <c:pt idx="17379">
                  <c:v>563000</c:v>
                </c:pt>
                <c:pt idx="17380">
                  <c:v>310000</c:v>
                </c:pt>
                <c:pt idx="17381">
                  <c:v>335000</c:v>
                </c:pt>
                <c:pt idx="17382">
                  <c:v>499950</c:v>
                </c:pt>
                <c:pt idx="17383">
                  <c:v>658500</c:v>
                </c:pt>
                <c:pt idx="17384">
                  <c:v>297000</c:v>
                </c:pt>
                <c:pt idx="17385">
                  <c:v>725000</c:v>
                </c:pt>
                <c:pt idx="17386">
                  <c:v>780000</c:v>
                </c:pt>
                <c:pt idx="17387">
                  <c:v>252500</c:v>
                </c:pt>
                <c:pt idx="17388">
                  <c:v>330000</c:v>
                </c:pt>
                <c:pt idx="17389">
                  <c:v>525000</c:v>
                </c:pt>
                <c:pt idx="17390">
                  <c:v>365000</c:v>
                </c:pt>
                <c:pt idx="17391">
                  <c:v>500000</c:v>
                </c:pt>
                <c:pt idx="17392">
                  <c:v>179950</c:v>
                </c:pt>
                <c:pt idx="17393">
                  <c:v>440000</c:v>
                </c:pt>
                <c:pt idx="17394">
                  <c:v>145000</c:v>
                </c:pt>
                <c:pt idx="17395">
                  <c:v>331000</c:v>
                </c:pt>
                <c:pt idx="17396">
                  <c:v>780000</c:v>
                </c:pt>
                <c:pt idx="17397">
                  <c:v>855000</c:v>
                </c:pt>
                <c:pt idx="17398">
                  <c:v>225000</c:v>
                </c:pt>
                <c:pt idx="17399">
                  <c:v>199000</c:v>
                </c:pt>
                <c:pt idx="17400">
                  <c:v>550000</c:v>
                </c:pt>
                <c:pt idx="17401" formatCode="0.00E+00">
                  <c:v>1425000</c:v>
                </c:pt>
                <c:pt idx="17402">
                  <c:v>805000</c:v>
                </c:pt>
                <c:pt idx="17403">
                  <c:v>261000</c:v>
                </c:pt>
                <c:pt idx="17404">
                  <c:v>347000</c:v>
                </c:pt>
                <c:pt idx="17405">
                  <c:v>390000</c:v>
                </c:pt>
                <c:pt idx="17406">
                  <c:v>436000</c:v>
                </c:pt>
                <c:pt idx="17407" formatCode="0.00E+00">
                  <c:v>1802750</c:v>
                </c:pt>
                <c:pt idx="17408">
                  <c:v>557000</c:v>
                </c:pt>
                <c:pt idx="17409">
                  <c:v>135000</c:v>
                </c:pt>
                <c:pt idx="17410">
                  <c:v>425000</c:v>
                </c:pt>
                <c:pt idx="17411">
                  <c:v>648752</c:v>
                </c:pt>
                <c:pt idx="17412" formatCode="0.00E+00">
                  <c:v>1388000</c:v>
                </c:pt>
                <c:pt idx="17413">
                  <c:v>630100</c:v>
                </c:pt>
                <c:pt idx="17414">
                  <c:v>739000</c:v>
                </c:pt>
                <c:pt idx="17415">
                  <c:v>269000</c:v>
                </c:pt>
                <c:pt idx="17416">
                  <c:v>250000</c:v>
                </c:pt>
                <c:pt idx="17417">
                  <c:v>475000</c:v>
                </c:pt>
                <c:pt idx="17418">
                  <c:v>290000</c:v>
                </c:pt>
                <c:pt idx="17419">
                  <c:v>219000</c:v>
                </c:pt>
                <c:pt idx="17420">
                  <c:v>416000</c:v>
                </c:pt>
                <c:pt idx="17421">
                  <c:v>179000</c:v>
                </c:pt>
                <c:pt idx="17422">
                  <c:v>302000</c:v>
                </c:pt>
                <c:pt idx="17423">
                  <c:v>565000</c:v>
                </c:pt>
                <c:pt idx="17424">
                  <c:v>281700</c:v>
                </c:pt>
                <c:pt idx="17425">
                  <c:v>480000</c:v>
                </c:pt>
                <c:pt idx="17426">
                  <c:v>775000</c:v>
                </c:pt>
                <c:pt idx="17427">
                  <c:v>375000</c:v>
                </c:pt>
                <c:pt idx="17428">
                  <c:v>345000</c:v>
                </c:pt>
                <c:pt idx="17429">
                  <c:v>300000</c:v>
                </c:pt>
                <c:pt idx="17430">
                  <c:v>364950</c:v>
                </c:pt>
                <c:pt idx="17431">
                  <c:v>410000</c:v>
                </c:pt>
                <c:pt idx="17432">
                  <c:v>231000</c:v>
                </c:pt>
                <c:pt idx="17433">
                  <c:v>445000</c:v>
                </c:pt>
                <c:pt idx="17434">
                  <c:v>530000</c:v>
                </c:pt>
                <c:pt idx="17435">
                  <c:v>353500</c:v>
                </c:pt>
                <c:pt idx="17436">
                  <c:v>209950</c:v>
                </c:pt>
                <c:pt idx="17437">
                  <c:v>650000</c:v>
                </c:pt>
                <c:pt idx="17438">
                  <c:v>325000</c:v>
                </c:pt>
                <c:pt idx="17439">
                  <c:v>257000</c:v>
                </c:pt>
                <c:pt idx="17440">
                  <c:v>337000</c:v>
                </c:pt>
                <c:pt idx="17441">
                  <c:v>541000</c:v>
                </c:pt>
                <c:pt idx="17442">
                  <c:v>577500</c:v>
                </c:pt>
                <c:pt idx="17443">
                  <c:v>560000</c:v>
                </c:pt>
                <c:pt idx="17444">
                  <c:v>979700</c:v>
                </c:pt>
                <c:pt idx="17445">
                  <c:v>750000</c:v>
                </c:pt>
                <c:pt idx="17446">
                  <c:v>407500</c:v>
                </c:pt>
                <c:pt idx="17447">
                  <c:v>530000</c:v>
                </c:pt>
                <c:pt idx="17448">
                  <c:v>235000</c:v>
                </c:pt>
                <c:pt idx="17449">
                  <c:v>715000</c:v>
                </c:pt>
                <c:pt idx="17450">
                  <c:v>795000</c:v>
                </c:pt>
                <c:pt idx="17451">
                  <c:v>465000</c:v>
                </c:pt>
                <c:pt idx="17452">
                  <c:v>287600</c:v>
                </c:pt>
                <c:pt idx="17453">
                  <c:v>630000</c:v>
                </c:pt>
                <c:pt idx="17454">
                  <c:v>445000</c:v>
                </c:pt>
                <c:pt idx="17455">
                  <c:v>490000</c:v>
                </c:pt>
                <c:pt idx="17456">
                  <c:v>565000</c:v>
                </c:pt>
                <c:pt idx="17457">
                  <c:v>330000</c:v>
                </c:pt>
                <c:pt idx="17458">
                  <c:v>463000</c:v>
                </c:pt>
                <c:pt idx="17459" formatCode="0.00E+00">
                  <c:v>1870000</c:v>
                </c:pt>
                <c:pt idx="17460">
                  <c:v>219500</c:v>
                </c:pt>
                <c:pt idx="17461">
                  <c:v>622200</c:v>
                </c:pt>
                <c:pt idx="17462">
                  <c:v>474800</c:v>
                </c:pt>
                <c:pt idx="17463">
                  <c:v>465000</c:v>
                </c:pt>
                <c:pt idx="17464">
                  <c:v>389950</c:v>
                </c:pt>
                <c:pt idx="17465">
                  <c:v>650000</c:v>
                </c:pt>
                <c:pt idx="17466">
                  <c:v>395000</c:v>
                </c:pt>
                <c:pt idx="17467">
                  <c:v>304500</c:v>
                </c:pt>
                <c:pt idx="17468">
                  <c:v>307000</c:v>
                </c:pt>
                <c:pt idx="17469">
                  <c:v>485000</c:v>
                </c:pt>
                <c:pt idx="17470" formatCode="0.00E+00">
                  <c:v>1562000</c:v>
                </c:pt>
                <c:pt idx="17471">
                  <c:v>650500</c:v>
                </c:pt>
                <c:pt idx="17472">
                  <c:v>960000</c:v>
                </c:pt>
                <c:pt idx="17473">
                  <c:v>710000</c:v>
                </c:pt>
                <c:pt idx="17474">
                  <c:v>540000</c:v>
                </c:pt>
                <c:pt idx="17475">
                  <c:v>601000</c:v>
                </c:pt>
                <c:pt idx="17476">
                  <c:v>463828</c:v>
                </c:pt>
                <c:pt idx="17477">
                  <c:v>293000</c:v>
                </c:pt>
                <c:pt idx="17478">
                  <c:v>597500</c:v>
                </c:pt>
                <c:pt idx="17479">
                  <c:v>240000</c:v>
                </c:pt>
                <c:pt idx="17480">
                  <c:v>284000</c:v>
                </c:pt>
                <c:pt idx="17481">
                  <c:v>440000</c:v>
                </c:pt>
                <c:pt idx="17482">
                  <c:v>340000</c:v>
                </c:pt>
                <c:pt idx="17483">
                  <c:v>363000</c:v>
                </c:pt>
                <c:pt idx="17484">
                  <c:v>270000</c:v>
                </c:pt>
                <c:pt idx="17485">
                  <c:v>365000</c:v>
                </c:pt>
                <c:pt idx="17486">
                  <c:v>428000</c:v>
                </c:pt>
                <c:pt idx="17487">
                  <c:v>600000</c:v>
                </c:pt>
                <c:pt idx="17488">
                  <c:v>405000</c:v>
                </c:pt>
                <c:pt idx="17489">
                  <c:v>339900</c:v>
                </c:pt>
                <c:pt idx="17490">
                  <c:v>275000</c:v>
                </c:pt>
                <c:pt idx="17491">
                  <c:v>361600</c:v>
                </c:pt>
                <c:pt idx="17492">
                  <c:v>325000</c:v>
                </c:pt>
                <c:pt idx="17493" formatCode="0.00E+00">
                  <c:v>1050000</c:v>
                </c:pt>
                <c:pt idx="17494">
                  <c:v>959750</c:v>
                </c:pt>
                <c:pt idx="17495">
                  <c:v>210000</c:v>
                </c:pt>
                <c:pt idx="17496">
                  <c:v>258000</c:v>
                </c:pt>
                <c:pt idx="17497">
                  <c:v>468000</c:v>
                </c:pt>
                <c:pt idx="17498">
                  <c:v>710000</c:v>
                </c:pt>
                <c:pt idx="17499">
                  <c:v>268000</c:v>
                </c:pt>
                <c:pt idx="17500">
                  <c:v>115000</c:v>
                </c:pt>
                <c:pt idx="17501">
                  <c:v>500000</c:v>
                </c:pt>
                <c:pt idx="17502">
                  <c:v>431000</c:v>
                </c:pt>
                <c:pt idx="17503">
                  <c:v>241500</c:v>
                </c:pt>
                <c:pt idx="17504">
                  <c:v>300000</c:v>
                </c:pt>
                <c:pt idx="17505">
                  <c:v>982000</c:v>
                </c:pt>
                <c:pt idx="17506">
                  <c:v>248500</c:v>
                </c:pt>
                <c:pt idx="17507">
                  <c:v>665000</c:v>
                </c:pt>
                <c:pt idx="17508" formatCode="0.00E+00">
                  <c:v>1215000</c:v>
                </c:pt>
                <c:pt idx="17509">
                  <c:v>380000</c:v>
                </c:pt>
                <c:pt idx="17510">
                  <c:v>220000</c:v>
                </c:pt>
                <c:pt idx="17511">
                  <c:v>631500</c:v>
                </c:pt>
                <c:pt idx="17512">
                  <c:v>386100</c:v>
                </c:pt>
                <c:pt idx="17513" formatCode="0.00E+00">
                  <c:v>1050000</c:v>
                </c:pt>
                <c:pt idx="17514">
                  <c:v>650000</c:v>
                </c:pt>
                <c:pt idx="17515">
                  <c:v>545000</c:v>
                </c:pt>
                <c:pt idx="17516">
                  <c:v>870000</c:v>
                </c:pt>
                <c:pt idx="17517">
                  <c:v>380000</c:v>
                </c:pt>
                <c:pt idx="17518">
                  <c:v>265000</c:v>
                </c:pt>
                <c:pt idx="17519">
                  <c:v>645500</c:v>
                </c:pt>
                <c:pt idx="17520">
                  <c:v>570000</c:v>
                </c:pt>
                <c:pt idx="17521" formatCode="0.00E+00">
                  <c:v>1200000</c:v>
                </c:pt>
                <c:pt idx="17522">
                  <c:v>605000</c:v>
                </c:pt>
                <c:pt idx="17523">
                  <c:v>199500</c:v>
                </c:pt>
                <c:pt idx="17524">
                  <c:v>445000</c:v>
                </c:pt>
                <c:pt idx="17525">
                  <c:v>495000</c:v>
                </c:pt>
                <c:pt idx="17526">
                  <c:v>594000</c:v>
                </c:pt>
                <c:pt idx="17527">
                  <c:v>465000</c:v>
                </c:pt>
                <c:pt idx="17528">
                  <c:v>160000</c:v>
                </c:pt>
                <c:pt idx="17529">
                  <c:v>340000</c:v>
                </c:pt>
                <c:pt idx="17530">
                  <c:v>870000</c:v>
                </c:pt>
                <c:pt idx="17531">
                  <c:v>249000</c:v>
                </c:pt>
                <c:pt idx="17532">
                  <c:v>500000</c:v>
                </c:pt>
                <c:pt idx="17533">
                  <c:v>220000</c:v>
                </c:pt>
                <c:pt idx="17534">
                  <c:v>368500</c:v>
                </c:pt>
                <c:pt idx="17535">
                  <c:v>439950</c:v>
                </c:pt>
                <c:pt idx="17536">
                  <c:v>179900</c:v>
                </c:pt>
                <c:pt idx="17537">
                  <c:v>490000</c:v>
                </c:pt>
                <c:pt idx="17538">
                  <c:v>425000</c:v>
                </c:pt>
                <c:pt idx="17539">
                  <c:v>533300</c:v>
                </c:pt>
                <c:pt idx="17540">
                  <c:v>447500</c:v>
                </c:pt>
                <c:pt idx="17541">
                  <c:v>768000</c:v>
                </c:pt>
                <c:pt idx="17542">
                  <c:v>285000</c:v>
                </c:pt>
                <c:pt idx="17543">
                  <c:v>336900</c:v>
                </c:pt>
                <c:pt idx="17544">
                  <c:v>415000</c:v>
                </c:pt>
                <c:pt idx="17545">
                  <c:v>500000</c:v>
                </c:pt>
                <c:pt idx="17546">
                  <c:v>337000</c:v>
                </c:pt>
                <c:pt idx="17547">
                  <c:v>419950</c:v>
                </c:pt>
                <c:pt idx="17548">
                  <c:v>290000</c:v>
                </c:pt>
                <c:pt idx="17549">
                  <c:v>349950</c:v>
                </c:pt>
                <c:pt idx="17550">
                  <c:v>330000</c:v>
                </c:pt>
                <c:pt idx="17551">
                  <c:v>965000</c:v>
                </c:pt>
                <c:pt idx="17552">
                  <c:v>515000</c:v>
                </c:pt>
                <c:pt idx="17553">
                  <c:v>665000</c:v>
                </c:pt>
                <c:pt idx="17554">
                  <c:v>265000</c:v>
                </c:pt>
                <c:pt idx="17555">
                  <c:v>545400</c:v>
                </c:pt>
                <c:pt idx="17556">
                  <c:v>350000</c:v>
                </c:pt>
                <c:pt idx="17557">
                  <c:v>260000</c:v>
                </c:pt>
                <c:pt idx="17558" formatCode="0.00E+00">
                  <c:v>2510000</c:v>
                </c:pt>
                <c:pt idx="17559">
                  <c:v>355000</c:v>
                </c:pt>
                <c:pt idx="17560">
                  <c:v>879000</c:v>
                </c:pt>
                <c:pt idx="17561">
                  <c:v>833000</c:v>
                </c:pt>
                <c:pt idx="17562">
                  <c:v>261590</c:v>
                </c:pt>
                <c:pt idx="17563">
                  <c:v>512500</c:v>
                </c:pt>
                <c:pt idx="17564">
                  <c:v>600000</c:v>
                </c:pt>
                <c:pt idx="17565">
                  <c:v>417500</c:v>
                </c:pt>
                <c:pt idx="17566">
                  <c:v>970000</c:v>
                </c:pt>
                <c:pt idx="17567">
                  <c:v>316000</c:v>
                </c:pt>
                <c:pt idx="17568">
                  <c:v>397500</c:v>
                </c:pt>
                <c:pt idx="17569" formatCode="0.00E+00">
                  <c:v>1350000</c:v>
                </c:pt>
                <c:pt idx="17570">
                  <c:v>840000</c:v>
                </c:pt>
                <c:pt idx="17571">
                  <c:v>270000</c:v>
                </c:pt>
                <c:pt idx="17572">
                  <c:v>312900</c:v>
                </c:pt>
                <c:pt idx="17573">
                  <c:v>325000</c:v>
                </c:pt>
                <c:pt idx="17574">
                  <c:v>680000</c:v>
                </c:pt>
                <c:pt idx="17575">
                  <c:v>763000</c:v>
                </c:pt>
                <c:pt idx="17576">
                  <c:v>375000</c:v>
                </c:pt>
                <c:pt idx="17577">
                  <c:v>475000</c:v>
                </c:pt>
                <c:pt idx="17578">
                  <c:v>219000</c:v>
                </c:pt>
                <c:pt idx="17579">
                  <c:v>415000</c:v>
                </c:pt>
                <c:pt idx="17580">
                  <c:v>90000</c:v>
                </c:pt>
                <c:pt idx="17581">
                  <c:v>220000</c:v>
                </c:pt>
                <c:pt idx="17582">
                  <c:v>616000</c:v>
                </c:pt>
                <c:pt idx="17583">
                  <c:v>269500</c:v>
                </c:pt>
                <c:pt idx="17584">
                  <c:v>395350</c:v>
                </c:pt>
                <c:pt idx="17585">
                  <c:v>770000</c:v>
                </c:pt>
                <c:pt idx="17586">
                  <c:v>840000</c:v>
                </c:pt>
                <c:pt idx="17587">
                  <c:v>428950</c:v>
                </c:pt>
                <c:pt idx="17588">
                  <c:v>800000</c:v>
                </c:pt>
                <c:pt idx="17589">
                  <c:v>401000</c:v>
                </c:pt>
                <c:pt idx="17590">
                  <c:v>303697</c:v>
                </c:pt>
                <c:pt idx="17591">
                  <c:v>355000</c:v>
                </c:pt>
                <c:pt idx="17592">
                  <c:v>350000</c:v>
                </c:pt>
                <c:pt idx="17593">
                  <c:v>754999</c:v>
                </c:pt>
                <c:pt idx="17594">
                  <c:v>982218</c:v>
                </c:pt>
                <c:pt idx="17595">
                  <c:v>406500</c:v>
                </c:pt>
                <c:pt idx="17596" formatCode="0.00E+00">
                  <c:v>1650000</c:v>
                </c:pt>
                <c:pt idx="17597">
                  <c:v>565000</c:v>
                </c:pt>
                <c:pt idx="17598">
                  <c:v>160000</c:v>
                </c:pt>
                <c:pt idx="17599">
                  <c:v>220000</c:v>
                </c:pt>
                <c:pt idx="17600" formatCode="0.00E+00">
                  <c:v>1284000</c:v>
                </c:pt>
                <c:pt idx="17601">
                  <c:v>970000</c:v>
                </c:pt>
                <c:pt idx="17602">
                  <c:v>115000</c:v>
                </c:pt>
                <c:pt idx="17603">
                  <c:v>124000</c:v>
                </c:pt>
                <c:pt idx="17604">
                  <c:v>157000</c:v>
                </c:pt>
                <c:pt idx="17605">
                  <c:v>183000</c:v>
                </c:pt>
                <c:pt idx="17606">
                  <c:v>527000</c:v>
                </c:pt>
                <c:pt idx="17607">
                  <c:v>407193</c:v>
                </c:pt>
                <c:pt idx="17608">
                  <c:v>970000</c:v>
                </c:pt>
                <c:pt idx="17609">
                  <c:v>535000</c:v>
                </c:pt>
                <c:pt idx="17610">
                  <c:v>245000</c:v>
                </c:pt>
                <c:pt idx="17611">
                  <c:v>337000</c:v>
                </c:pt>
                <c:pt idx="17612">
                  <c:v>630000</c:v>
                </c:pt>
                <c:pt idx="17613">
                  <c:v>320000</c:v>
                </c:pt>
                <c:pt idx="17614">
                  <c:v>228500</c:v>
                </c:pt>
                <c:pt idx="17615">
                  <c:v>293000</c:v>
                </c:pt>
                <c:pt idx="17616">
                  <c:v>447000</c:v>
                </c:pt>
                <c:pt idx="17617">
                  <c:v>226500</c:v>
                </c:pt>
                <c:pt idx="17618">
                  <c:v>436000</c:v>
                </c:pt>
                <c:pt idx="17619">
                  <c:v>451000</c:v>
                </c:pt>
                <c:pt idx="17620">
                  <c:v>315000</c:v>
                </c:pt>
                <c:pt idx="17621">
                  <c:v>450000</c:v>
                </c:pt>
                <c:pt idx="17622">
                  <c:v>635000</c:v>
                </c:pt>
                <c:pt idx="17623">
                  <c:v>292500</c:v>
                </c:pt>
                <c:pt idx="17624">
                  <c:v>329900</c:v>
                </c:pt>
                <c:pt idx="17625">
                  <c:v>531000</c:v>
                </c:pt>
                <c:pt idx="17626">
                  <c:v>725000</c:v>
                </c:pt>
                <c:pt idx="17627">
                  <c:v>355300</c:v>
                </c:pt>
                <c:pt idx="17628">
                  <c:v>280000</c:v>
                </c:pt>
                <c:pt idx="17629" formatCode="0.00E+00">
                  <c:v>1095000</c:v>
                </c:pt>
                <c:pt idx="17630">
                  <c:v>605004</c:v>
                </c:pt>
                <c:pt idx="17631">
                  <c:v>260000</c:v>
                </c:pt>
                <c:pt idx="17632">
                  <c:v>748000</c:v>
                </c:pt>
                <c:pt idx="17633">
                  <c:v>776000</c:v>
                </c:pt>
                <c:pt idx="17634">
                  <c:v>425000</c:v>
                </c:pt>
                <c:pt idx="17635">
                  <c:v>230000</c:v>
                </c:pt>
                <c:pt idx="17636">
                  <c:v>418000</c:v>
                </c:pt>
                <c:pt idx="17637">
                  <c:v>440000</c:v>
                </c:pt>
                <c:pt idx="17638">
                  <c:v>858450</c:v>
                </c:pt>
                <c:pt idx="17639">
                  <c:v>390000</c:v>
                </c:pt>
                <c:pt idx="17640">
                  <c:v>957000</c:v>
                </c:pt>
                <c:pt idx="17641">
                  <c:v>507000</c:v>
                </c:pt>
                <c:pt idx="17642">
                  <c:v>575000</c:v>
                </c:pt>
                <c:pt idx="17643">
                  <c:v>700000</c:v>
                </c:pt>
                <c:pt idx="17644">
                  <c:v>239950</c:v>
                </c:pt>
                <c:pt idx="17645">
                  <c:v>253000</c:v>
                </c:pt>
                <c:pt idx="17646">
                  <c:v>540000</c:v>
                </c:pt>
                <c:pt idx="17647" formatCode="0.00E+00">
                  <c:v>1550000</c:v>
                </c:pt>
                <c:pt idx="17648">
                  <c:v>805000</c:v>
                </c:pt>
                <c:pt idx="17649">
                  <c:v>920000</c:v>
                </c:pt>
                <c:pt idx="17650">
                  <c:v>496600</c:v>
                </c:pt>
                <c:pt idx="17651">
                  <c:v>246000</c:v>
                </c:pt>
                <c:pt idx="17652">
                  <c:v>350000</c:v>
                </c:pt>
                <c:pt idx="17653">
                  <c:v>585000</c:v>
                </c:pt>
                <c:pt idx="17654">
                  <c:v>450000</c:v>
                </c:pt>
                <c:pt idx="17655">
                  <c:v>746000</c:v>
                </c:pt>
                <c:pt idx="17656">
                  <c:v>598555</c:v>
                </c:pt>
                <c:pt idx="17657">
                  <c:v>820000</c:v>
                </c:pt>
                <c:pt idx="17658">
                  <c:v>266500</c:v>
                </c:pt>
                <c:pt idx="17659">
                  <c:v>370000</c:v>
                </c:pt>
                <c:pt idx="17660">
                  <c:v>625000</c:v>
                </c:pt>
                <c:pt idx="17661">
                  <c:v>243500</c:v>
                </c:pt>
                <c:pt idx="17662">
                  <c:v>340000</c:v>
                </c:pt>
                <c:pt idx="17663">
                  <c:v>559950</c:v>
                </c:pt>
                <c:pt idx="17664">
                  <c:v>315000</c:v>
                </c:pt>
                <c:pt idx="17665">
                  <c:v>753000</c:v>
                </c:pt>
                <c:pt idx="17666">
                  <c:v>800000</c:v>
                </c:pt>
                <c:pt idx="17667">
                  <c:v>550000</c:v>
                </c:pt>
                <c:pt idx="17668">
                  <c:v>465000</c:v>
                </c:pt>
                <c:pt idx="17669">
                  <c:v>465000</c:v>
                </c:pt>
                <c:pt idx="17670">
                  <c:v>710000</c:v>
                </c:pt>
                <c:pt idx="17671">
                  <c:v>505000</c:v>
                </c:pt>
                <c:pt idx="17672">
                  <c:v>690000</c:v>
                </c:pt>
                <c:pt idx="17673">
                  <c:v>217500</c:v>
                </c:pt>
                <c:pt idx="17674">
                  <c:v>500000</c:v>
                </c:pt>
                <c:pt idx="17675">
                  <c:v>325000</c:v>
                </c:pt>
                <c:pt idx="17676">
                  <c:v>500000</c:v>
                </c:pt>
                <c:pt idx="17677">
                  <c:v>721500</c:v>
                </c:pt>
                <c:pt idx="17678">
                  <c:v>924000</c:v>
                </c:pt>
                <c:pt idx="17679" formatCode="0.00E+00">
                  <c:v>2005000</c:v>
                </c:pt>
                <c:pt idx="17680">
                  <c:v>345000</c:v>
                </c:pt>
                <c:pt idx="17681">
                  <c:v>825000</c:v>
                </c:pt>
                <c:pt idx="17682">
                  <c:v>560000</c:v>
                </c:pt>
                <c:pt idx="17683">
                  <c:v>599000</c:v>
                </c:pt>
                <c:pt idx="17684">
                  <c:v>211000</c:v>
                </c:pt>
                <c:pt idx="17685">
                  <c:v>425000</c:v>
                </c:pt>
                <c:pt idx="17686">
                  <c:v>750000</c:v>
                </c:pt>
                <c:pt idx="17687">
                  <c:v>479000</c:v>
                </c:pt>
                <c:pt idx="17688">
                  <c:v>612500</c:v>
                </c:pt>
                <c:pt idx="17689">
                  <c:v>605000</c:v>
                </c:pt>
                <c:pt idx="17690" formatCode="0.00E+00">
                  <c:v>1364000</c:v>
                </c:pt>
                <c:pt idx="17691">
                  <c:v>389900</c:v>
                </c:pt>
                <c:pt idx="17692">
                  <c:v>710000</c:v>
                </c:pt>
                <c:pt idx="17693">
                  <c:v>295000</c:v>
                </c:pt>
                <c:pt idx="17694">
                  <c:v>275250</c:v>
                </c:pt>
                <c:pt idx="17695">
                  <c:v>250000</c:v>
                </c:pt>
                <c:pt idx="17696">
                  <c:v>709000</c:v>
                </c:pt>
                <c:pt idx="17697">
                  <c:v>399500</c:v>
                </c:pt>
                <c:pt idx="17698">
                  <c:v>225000</c:v>
                </c:pt>
                <c:pt idx="17699">
                  <c:v>500000</c:v>
                </c:pt>
                <c:pt idx="17700">
                  <c:v>364900</c:v>
                </c:pt>
                <c:pt idx="17701">
                  <c:v>356000</c:v>
                </c:pt>
                <c:pt idx="17702">
                  <c:v>616750</c:v>
                </c:pt>
                <c:pt idx="17703">
                  <c:v>755000</c:v>
                </c:pt>
                <c:pt idx="17704">
                  <c:v>327500</c:v>
                </c:pt>
                <c:pt idx="17705">
                  <c:v>605000</c:v>
                </c:pt>
                <c:pt idx="17706">
                  <c:v>179950</c:v>
                </c:pt>
                <c:pt idx="17707">
                  <c:v>633000</c:v>
                </c:pt>
                <c:pt idx="17708">
                  <c:v>349950</c:v>
                </c:pt>
                <c:pt idx="17709" formatCode="0.00E+00">
                  <c:v>1080000</c:v>
                </c:pt>
                <c:pt idx="17710">
                  <c:v>425000</c:v>
                </c:pt>
                <c:pt idx="17711">
                  <c:v>990000</c:v>
                </c:pt>
                <c:pt idx="17712">
                  <c:v>410000</c:v>
                </c:pt>
                <c:pt idx="17713">
                  <c:v>590000</c:v>
                </c:pt>
                <c:pt idx="17714">
                  <c:v>242000</c:v>
                </c:pt>
                <c:pt idx="17715">
                  <c:v>775000</c:v>
                </c:pt>
                <c:pt idx="17716">
                  <c:v>680000</c:v>
                </c:pt>
                <c:pt idx="17717">
                  <c:v>217000</c:v>
                </c:pt>
                <c:pt idx="17718">
                  <c:v>395000</c:v>
                </c:pt>
                <c:pt idx="17719">
                  <c:v>572500</c:v>
                </c:pt>
                <c:pt idx="17720">
                  <c:v>559900</c:v>
                </c:pt>
                <c:pt idx="17721">
                  <c:v>845000</c:v>
                </c:pt>
                <c:pt idx="17722">
                  <c:v>241000</c:v>
                </c:pt>
                <c:pt idx="17723" formatCode="0.00E+00">
                  <c:v>1325000</c:v>
                </c:pt>
                <c:pt idx="17724">
                  <c:v>475000</c:v>
                </c:pt>
                <c:pt idx="17725">
                  <c:v>575000</c:v>
                </c:pt>
                <c:pt idx="17726">
                  <c:v>455000</c:v>
                </c:pt>
                <c:pt idx="17727">
                  <c:v>839000</c:v>
                </c:pt>
                <c:pt idx="17728">
                  <c:v>475000</c:v>
                </c:pt>
                <c:pt idx="17729">
                  <c:v>600000</c:v>
                </c:pt>
                <c:pt idx="17730">
                  <c:v>515000</c:v>
                </c:pt>
                <c:pt idx="17731">
                  <c:v>425000</c:v>
                </c:pt>
                <c:pt idx="17732">
                  <c:v>565000</c:v>
                </c:pt>
                <c:pt idx="17733">
                  <c:v>498000</c:v>
                </c:pt>
                <c:pt idx="17734">
                  <c:v>739000</c:v>
                </c:pt>
                <c:pt idx="17735">
                  <c:v>355000</c:v>
                </c:pt>
                <c:pt idx="17736">
                  <c:v>263000</c:v>
                </c:pt>
                <c:pt idx="17737">
                  <c:v>375000</c:v>
                </c:pt>
                <c:pt idx="17738">
                  <c:v>322000</c:v>
                </c:pt>
                <c:pt idx="17739">
                  <c:v>325000</c:v>
                </c:pt>
                <c:pt idx="17740">
                  <c:v>290000</c:v>
                </c:pt>
                <c:pt idx="17741">
                  <c:v>809950</c:v>
                </c:pt>
                <c:pt idx="17742">
                  <c:v>969500</c:v>
                </c:pt>
                <c:pt idx="17743">
                  <c:v>665000</c:v>
                </c:pt>
                <c:pt idx="17744">
                  <c:v>635000</c:v>
                </c:pt>
                <c:pt idx="17745">
                  <c:v>272450</c:v>
                </c:pt>
                <c:pt idx="17746">
                  <c:v>427000</c:v>
                </c:pt>
                <c:pt idx="17747">
                  <c:v>261500</c:v>
                </c:pt>
                <c:pt idx="17748">
                  <c:v>488800</c:v>
                </c:pt>
                <c:pt idx="17749">
                  <c:v>340000</c:v>
                </c:pt>
                <c:pt idx="17750">
                  <c:v>398950</c:v>
                </c:pt>
                <c:pt idx="17751">
                  <c:v>217000</c:v>
                </c:pt>
                <c:pt idx="17752">
                  <c:v>799000</c:v>
                </c:pt>
                <c:pt idx="17753">
                  <c:v>160000</c:v>
                </c:pt>
                <c:pt idx="17754">
                  <c:v>447000</c:v>
                </c:pt>
                <c:pt idx="17755">
                  <c:v>765000</c:v>
                </c:pt>
                <c:pt idx="17756" formatCode="0.00E+00">
                  <c:v>1320000</c:v>
                </c:pt>
                <c:pt idx="17757">
                  <c:v>445000</c:v>
                </c:pt>
                <c:pt idx="17758">
                  <c:v>310000</c:v>
                </c:pt>
                <c:pt idx="17759">
                  <c:v>380000</c:v>
                </c:pt>
                <c:pt idx="17760">
                  <c:v>325000</c:v>
                </c:pt>
                <c:pt idx="17761">
                  <c:v>345000</c:v>
                </c:pt>
                <c:pt idx="17762">
                  <c:v>300000</c:v>
                </c:pt>
                <c:pt idx="17763">
                  <c:v>530000</c:v>
                </c:pt>
                <c:pt idx="17764">
                  <c:v>583500</c:v>
                </c:pt>
                <c:pt idx="17765">
                  <c:v>410000</c:v>
                </c:pt>
                <c:pt idx="17766">
                  <c:v>535000</c:v>
                </c:pt>
                <c:pt idx="17767" formatCode="0.00E+00">
                  <c:v>2050000</c:v>
                </c:pt>
                <c:pt idx="17768">
                  <c:v>345000</c:v>
                </c:pt>
                <c:pt idx="17769">
                  <c:v>539000</c:v>
                </c:pt>
                <c:pt idx="17770">
                  <c:v>590000</c:v>
                </c:pt>
                <c:pt idx="17771">
                  <c:v>187000</c:v>
                </c:pt>
                <c:pt idx="17772">
                  <c:v>270000</c:v>
                </c:pt>
                <c:pt idx="17773">
                  <c:v>546000</c:v>
                </c:pt>
                <c:pt idx="17774">
                  <c:v>520000</c:v>
                </c:pt>
                <c:pt idx="17775">
                  <c:v>515000</c:v>
                </c:pt>
                <c:pt idx="17776">
                  <c:v>990000</c:v>
                </c:pt>
                <c:pt idx="17777">
                  <c:v>382000</c:v>
                </c:pt>
                <c:pt idx="17778" formatCode="0.00E+00">
                  <c:v>1210000</c:v>
                </c:pt>
                <c:pt idx="17779">
                  <c:v>900000</c:v>
                </c:pt>
                <c:pt idx="17780">
                  <c:v>675000</c:v>
                </c:pt>
                <c:pt idx="17781">
                  <c:v>460000</c:v>
                </c:pt>
                <c:pt idx="17782">
                  <c:v>234000</c:v>
                </c:pt>
                <c:pt idx="17783">
                  <c:v>399000</c:v>
                </c:pt>
                <c:pt idx="17784">
                  <c:v>253500</c:v>
                </c:pt>
                <c:pt idx="17785">
                  <c:v>475000</c:v>
                </c:pt>
                <c:pt idx="17786">
                  <c:v>740000</c:v>
                </c:pt>
                <c:pt idx="17787">
                  <c:v>799000</c:v>
                </c:pt>
                <c:pt idx="17788">
                  <c:v>390000</c:v>
                </c:pt>
                <c:pt idx="17789">
                  <c:v>421000</c:v>
                </c:pt>
                <c:pt idx="17790">
                  <c:v>296500</c:v>
                </c:pt>
                <c:pt idx="17791">
                  <c:v>895000</c:v>
                </c:pt>
                <c:pt idx="17792">
                  <c:v>386000</c:v>
                </c:pt>
                <c:pt idx="17793">
                  <c:v>424000</c:v>
                </c:pt>
                <c:pt idx="17794">
                  <c:v>749000</c:v>
                </c:pt>
                <c:pt idx="17795">
                  <c:v>523000</c:v>
                </c:pt>
                <c:pt idx="17796">
                  <c:v>389000</c:v>
                </c:pt>
                <c:pt idx="17797">
                  <c:v>270000</c:v>
                </c:pt>
                <c:pt idx="17798">
                  <c:v>275000</c:v>
                </c:pt>
                <c:pt idx="17799">
                  <c:v>287500</c:v>
                </c:pt>
                <c:pt idx="17800">
                  <c:v>345000</c:v>
                </c:pt>
                <c:pt idx="17801">
                  <c:v>427000</c:v>
                </c:pt>
                <c:pt idx="17802">
                  <c:v>508450</c:v>
                </c:pt>
                <c:pt idx="17803">
                  <c:v>705000</c:v>
                </c:pt>
                <c:pt idx="17804">
                  <c:v>550000</c:v>
                </c:pt>
                <c:pt idx="17805">
                  <c:v>380000</c:v>
                </c:pt>
                <c:pt idx="17806">
                  <c:v>539900</c:v>
                </c:pt>
                <c:pt idx="17807">
                  <c:v>330000</c:v>
                </c:pt>
                <c:pt idx="17808">
                  <c:v>455000</c:v>
                </c:pt>
                <c:pt idx="17809">
                  <c:v>510000</c:v>
                </c:pt>
                <c:pt idx="17810">
                  <c:v>315000</c:v>
                </c:pt>
                <c:pt idx="17811">
                  <c:v>206000</c:v>
                </c:pt>
                <c:pt idx="17812">
                  <c:v>592500</c:v>
                </c:pt>
                <c:pt idx="17813">
                  <c:v>744000</c:v>
                </c:pt>
                <c:pt idx="17814">
                  <c:v>334500</c:v>
                </c:pt>
                <c:pt idx="17815">
                  <c:v>886000</c:v>
                </c:pt>
                <c:pt idx="17816">
                  <c:v>600000</c:v>
                </c:pt>
                <c:pt idx="17817">
                  <c:v>850000</c:v>
                </c:pt>
                <c:pt idx="17818">
                  <c:v>550000</c:v>
                </c:pt>
                <c:pt idx="17819">
                  <c:v>184900</c:v>
                </c:pt>
                <c:pt idx="17820">
                  <c:v>245000</c:v>
                </c:pt>
                <c:pt idx="17821">
                  <c:v>370000</c:v>
                </c:pt>
                <c:pt idx="17822">
                  <c:v>480000</c:v>
                </c:pt>
                <c:pt idx="17823">
                  <c:v>579000</c:v>
                </c:pt>
                <c:pt idx="17824">
                  <c:v>339275</c:v>
                </c:pt>
                <c:pt idx="17825">
                  <c:v>425000</c:v>
                </c:pt>
                <c:pt idx="17826">
                  <c:v>170000</c:v>
                </c:pt>
                <c:pt idx="17827">
                  <c:v>950000</c:v>
                </c:pt>
                <c:pt idx="17828">
                  <c:v>623000</c:v>
                </c:pt>
                <c:pt idx="17829">
                  <c:v>477000</c:v>
                </c:pt>
                <c:pt idx="17830">
                  <c:v>330000</c:v>
                </c:pt>
                <c:pt idx="17831">
                  <c:v>600000</c:v>
                </c:pt>
                <c:pt idx="17832">
                  <c:v>570000</c:v>
                </c:pt>
                <c:pt idx="17833">
                  <c:v>515000</c:v>
                </c:pt>
                <c:pt idx="17834">
                  <c:v>805000</c:v>
                </c:pt>
                <c:pt idx="17835">
                  <c:v>555000</c:v>
                </c:pt>
                <c:pt idx="17836">
                  <c:v>245000</c:v>
                </c:pt>
                <c:pt idx="17837">
                  <c:v>638150</c:v>
                </c:pt>
                <c:pt idx="17838" formatCode="0.00E+00">
                  <c:v>1650000</c:v>
                </c:pt>
                <c:pt idx="17839">
                  <c:v>269950</c:v>
                </c:pt>
                <c:pt idx="17840">
                  <c:v>195000</c:v>
                </c:pt>
                <c:pt idx="17841">
                  <c:v>159100</c:v>
                </c:pt>
                <c:pt idx="17842">
                  <c:v>550000</c:v>
                </c:pt>
                <c:pt idx="17843">
                  <c:v>299000</c:v>
                </c:pt>
                <c:pt idx="17844" formatCode="0.00E+00">
                  <c:v>1375000</c:v>
                </c:pt>
                <c:pt idx="17845">
                  <c:v>249500</c:v>
                </c:pt>
                <c:pt idx="17846">
                  <c:v>700000</c:v>
                </c:pt>
                <c:pt idx="17847">
                  <c:v>275000</c:v>
                </c:pt>
                <c:pt idx="17848">
                  <c:v>565000</c:v>
                </c:pt>
                <c:pt idx="17849">
                  <c:v>425000</c:v>
                </c:pt>
                <c:pt idx="17850">
                  <c:v>620047</c:v>
                </c:pt>
                <c:pt idx="17851">
                  <c:v>480000</c:v>
                </c:pt>
                <c:pt idx="17852">
                  <c:v>515000</c:v>
                </c:pt>
                <c:pt idx="17853">
                  <c:v>420000</c:v>
                </c:pt>
                <c:pt idx="17854">
                  <c:v>610000</c:v>
                </c:pt>
                <c:pt idx="17855">
                  <c:v>849000</c:v>
                </c:pt>
                <c:pt idx="17856">
                  <c:v>718000</c:v>
                </c:pt>
                <c:pt idx="17857">
                  <c:v>295000</c:v>
                </c:pt>
                <c:pt idx="17858">
                  <c:v>871000</c:v>
                </c:pt>
                <c:pt idx="17859">
                  <c:v>430000</c:v>
                </c:pt>
                <c:pt idx="17860">
                  <c:v>440000</c:v>
                </c:pt>
                <c:pt idx="17861">
                  <c:v>405000</c:v>
                </c:pt>
                <c:pt idx="17862">
                  <c:v>340000</c:v>
                </c:pt>
                <c:pt idx="17863">
                  <c:v>675000</c:v>
                </c:pt>
                <c:pt idx="17864">
                  <c:v>480000</c:v>
                </c:pt>
                <c:pt idx="17865">
                  <c:v>362500</c:v>
                </c:pt>
                <c:pt idx="17866">
                  <c:v>752888</c:v>
                </c:pt>
                <c:pt idx="17867">
                  <c:v>255000</c:v>
                </c:pt>
                <c:pt idx="17868">
                  <c:v>283700</c:v>
                </c:pt>
                <c:pt idx="17869">
                  <c:v>335000</c:v>
                </c:pt>
                <c:pt idx="17870">
                  <c:v>285000</c:v>
                </c:pt>
                <c:pt idx="17871">
                  <c:v>278000</c:v>
                </c:pt>
                <c:pt idx="17872">
                  <c:v>731000</c:v>
                </c:pt>
                <c:pt idx="17873">
                  <c:v>335000</c:v>
                </c:pt>
                <c:pt idx="17874">
                  <c:v>334200</c:v>
                </c:pt>
                <c:pt idx="17875">
                  <c:v>642000</c:v>
                </c:pt>
                <c:pt idx="17876">
                  <c:v>540000</c:v>
                </c:pt>
                <c:pt idx="17877">
                  <c:v>299000</c:v>
                </c:pt>
                <c:pt idx="17878">
                  <c:v>560000</c:v>
                </c:pt>
                <c:pt idx="17879">
                  <c:v>852000</c:v>
                </c:pt>
                <c:pt idx="17880">
                  <c:v>306000</c:v>
                </c:pt>
                <c:pt idx="17881">
                  <c:v>440000</c:v>
                </c:pt>
                <c:pt idx="17882">
                  <c:v>517000</c:v>
                </c:pt>
                <c:pt idx="17883">
                  <c:v>379000</c:v>
                </c:pt>
                <c:pt idx="17884">
                  <c:v>360000</c:v>
                </c:pt>
                <c:pt idx="17885">
                  <c:v>645000</c:v>
                </c:pt>
                <c:pt idx="17886">
                  <c:v>217000</c:v>
                </c:pt>
                <c:pt idx="17887">
                  <c:v>255000</c:v>
                </c:pt>
                <c:pt idx="17888">
                  <c:v>625000</c:v>
                </c:pt>
                <c:pt idx="17889">
                  <c:v>680000</c:v>
                </c:pt>
                <c:pt idx="17890">
                  <c:v>440000</c:v>
                </c:pt>
                <c:pt idx="17891">
                  <c:v>615000</c:v>
                </c:pt>
                <c:pt idx="17892">
                  <c:v>239000</c:v>
                </c:pt>
                <c:pt idx="17893">
                  <c:v>462500</c:v>
                </c:pt>
                <c:pt idx="17894">
                  <c:v>619400</c:v>
                </c:pt>
                <c:pt idx="17895">
                  <c:v>975000</c:v>
                </c:pt>
                <c:pt idx="17896">
                  <c:v>330000</c:v>
                </c:pt>
                <c:pt idx="17897">
                  <c:v>985000</c:v>
                </c:pt>
                <c:pt idx="17898">
                  <c:v>430000</c:v>
                </c:pt>
                <c:pt idx="17899" formatCode="0.00E+00">
                  <c:v>2458000</c:v>
                </c:pt>
                <c:pt idx="17900">
                  <c:v>778000</c:v>
                </c:pt>
                <c:pt idx="17901">
                  <c:v>219000</c:v>
                </c:pt>
                <c:pt idx="17902" formatCode="0.00E+00">
                  <c:v>1595000</c:v>
                </c:pt>
                <c:pt idx="17903">
                  <c:v>715000</c:v>
                </c:pt>
                <c:pt idx="17904">
                  <c:v>950000</c:v>
                </c:pt>
                <c:pt idx="17905">
                  <c:v>425000</c:v>
                </c:pt>
                <c:pt idx="17906">
                  <c:v>239000</c:v>
                </c:pt>
                <c:pt idx="17907">
                  <c:v>310000</c:v>
                </c:pt>
                <c:pt idx="17908">
                  <c:v>400000</c:v>
                </c:pt>
                <c:pt idx="17909">
                  <c:v>428000</c:v>
                </c:pt>
                <c:pt idx="17910">
                  <c:v>600000</c:v>
                </c:pt>
                <c:pt idx="17911">
                  <c:v>415000</c:v>
                </c:pt>
                <c:pt idx="17912">
                  <c:v>401000</c:v>
                </c:pt>
                <c:pt idx="17913">
                  <c:v>292000</c:v>
                </c:pt>
                <c:pt idx="17914">
                  <c:v>291750</c:v>
                </c:pt>
                <c:pt idx="17915">
                  <c:v>227000</c:v>
                </c:pt>
                <c:pt idx="17916">
                  <c:v>675000</c:v>
                </c:pt>
                <c:pt idx="17917">
                  <c:v>397500</c:v>
                </c:pt>
                <c:pt idx="17918">
                  <c:v>206000</c:v>
                </c:pt>
                <c:pt idx="17919" formatCode="0.00E+00">
                  <c:v>1190000</c:v>
                </c:pt>
                <c:pt idx="17920">
                  <c:v>360000</c:v>
                </c:pt>
                <c:pt idx="17921">
                  <c:v>427500</c:v>
                </c:pt>
                <c:pt idx="17922">
                  <c:v>115000</c:v>
                </c:pt>
                <c:pt idx="17923">
                  <c:v>559000</c:v>
                </c:pt>
                <c:pt idx="17924">
                  <c:v>420000</c:v>
                </c:pt>
                <c:pt idx="17925">
                  <c:v>550000</c:v>
                </c:pt>
                <c:pt idx="17926">
                  <c:v>282150</c:v>
                </c:pt>
                <c:pt idx="17927">
                  <c:v>260000</c:v>
                </c:pt>
                <c:pt idx="17928">
                  <c:v>428000</c:v>
                </c:pt>
                <c:pt idx="17929">
                  <c:v>319950</c:v>
                </c:pt>
                <c:pt idx="17930" formatCode="0.00E+00">
                  <c:v>1350000</c:v>
                </c:pt>
                <c:pt idx="17931">
                  <c:v>552000</c:v>
                </c:pt>
                <c:pt idx="17932">
                  <c:v>637000</c:v>
                </c:pt>
                <c:pt idx="17933">
                  <c:v>213000</c:v>
                </c:pt>
                <c:pt idx="17934">
                  <c:v>215000</c:v>
                </c:pt>
                <c:pt idx="17935">
                  <c:v>590000</c:v>
                </c:pt>
                <c:pt idx="17936">
                  <c:v>390000</c:v>
                </c:pt>
                <c:pt idx="17937">
                  <c:v>287000</c:v>
                </c:pt>
                <c:pt idx="17938">
                  <c:v>580000</c:v>
                </c:pt>
                <c:pt idx="17939">
                  <c:v>424000</c:v>
                </c:pt>
                <c:pt idx="17940">
                  <c:v>610000</c:v>
                </c:pt>
                <c:pt idx="17941" formatCode="0.00E+00">
                  <c:v>1320000</c:v>
                </c:pt>
                <c:pt idx="17942">
                  <c:v>623500</c:v>
                </c:pt>
                <c:pt idx="17943">
                  <c:v>260000</c:v>
                </c:pt>
                <c:pt idx="17944">
                  <c:v>906000</c:v>
                </c:pt>
                <c:pt idx="17945">
                  <c:v>330000</c:v>
                </c:pt>
                <c:pt idx="17946">
                  <c:v>275000</c:v>
                </c:pt>
                <c:pt idx="17947">
                  <c:v>290000</c:v>
                </c:pt>
                <c:pt idx="17948">
                  <c:v>599950</c:v>
                </c:pt>
                <c:pt idx="17949">
                  <c:v>550000</c:v>
                </c:pt>
                <c:pt idx="17950">
                  <c:v>289000</c:v>
                </c:pt>
                <c:pt idx="17951">
                  <c:v>411000</c:v>
                </c:pt>
                <c:pt idx="17952">
                  <c:v>826000</c:v>
                </c:pt>
                <c:pt idx="17953">
                  <c:v>400000</c:v>
                </c:pt>
                <c:pt idx="17954">
                  <c:v>342000</c:v>
                </c:pt>
                <c:pt idx="17955">
                  <c:v>475000</c:v>
                </c:pt>
                <c:pt idx="17956" formatCode="0.00E+00">
                  <c:v>1205000</c:v>
                </c:pt>
                <c:pt idx="17957">
                  <c:v>455000</c:v>
                </c:pt>
                <c:pt idx="17958">
                  <c:v>850000</c:v>
                </c:pt>
                <c:pt idx="17959">
                  <c:v>185000</c:v>
                </c:pt>
                <c:pt idx="17960">
                  <c:v>850000</c:v>
                </c:pt>
                <c:pt idx="17961">
                  <c:v>239900</c:v>
                </c:pt>
                <c:pt idx="17962">
                  <c:v>765000</c:v>
                </c:pt>
                <c:pt idx="17963">
                  <c:v>437000</c:v>
                </c:pt>
                <c:pt idx="17964">
                  <c:v>240000</c:v>
                </c:pt>
                <c:pt idx="17965">
                  <c:v>395000</c:v>
                </c:pt>
                <c:pt idx="17966">
                  <c:v>320000</c:v>
                </c:pt>
                <c:pt idx="17967">
                  <c:v>525000</c:v>
                </c:pt>
                <c:pt idx="17968">
                  <c:v>260000</c:v>
                </c:pt>
                <c:pt idx="17969">
                  <c:v>450000</c:v>
                </c:pt>
                <c:pt idx="17970">
                  <c:v>560000</c:v>
                </c:pt>
                <c:pt idx="17971">
                  <c:v>310000</c:v>
                </c:pt>
                <c:pt idx="17972">
                  <c:v>440000</c:v>
                </c:pt>
                <c:pt idx="17973">
                  <c:v>458450</c:v>
                </c:pt>
                <c:pt idx="17974">
                  <c:v>200000</c:v>
                </c:pt>
                <c:pt idx="17975">
                  <c:v>430000</c:v>
                </c:pt>
                <c:pt idx="17976">
                  <c:v>360000</c:v>
                </c:pt>
                <c:pt idx="17977">
                  <c:v>311000</c:v>
                </c:pt>
                <c:pt idx="17978">
                  <c:v>615000</c:v>
                </c:pt>
                <c:pt idx="17979">
                  <c:v>575000</c:v>
                </c:pt>
                <c:pt idx="17980" formatCode="0.00E+00">
                  <c:v>2027000</c:v>
                </c:pt>
                <c:pt idx="17981">
                  <c:v>430000</c:v>
                </c:pt>
                <c:pt idx="17982">
                  <c:v>400000</c:v>
                </c:pt>
                <c:pt idx="17983">
                  <c:v>340000</c:v>
                </c:pt>
                <c:pt idx="17984">
                  <c:v>351000</c:v>
                </c:pt>
                <c:pt idx="17985">
                  <c:v>440000</c:v>
                </c:pt>
                <c:pt idx="17986">
                  <c:v>298000</c:v>
                </c:pt>
                <c:pt idx="17987">
                  <c:v>300000</c:v>
                </c:pt>
                <c:pt idx="17988">
                  <c:v>310000</c:v>
                </c:pt>
                <c:pt idx="17989">
                  <c:v>500000</c:v>
                </c:pt>
                <c:pt idx="17990">
                  <c:v>399900</c:v>
                </c:pt>
                <c:pt idx="17991">
                  <c:v>343000</c:v>
                </c:pt>
                <c:pt idx="17992">
                  <c:v>415000</c:v>
                </c:pt>
                <c:pt idx="17993">
                  <c:v>410000</c:v>
                </c:pt>
                <c:pt idx="17994">
                  <c:v>320000</c:v>
                </c:pt>
                <c:pt idx="17995" formatCode="0.00E+00">
                  <c:v>1990000</c:v>
                </c:pt>
                <c:pt idx="17996">
                  <c:v>253000</c:v>
                </c:pt>
                <c:pt idx="17997">
                  <c:v>630000</c:v>
                </c:pt>
                <c:pt idx="17998">
                  <c:v>216000</c:v>
                </c:pt>
                <c:pt idx="17999">
                  <c:v>540000</c:v>
                </c:pt>
                <c:pt idx="18000">
                  <c:v>212000</c:v>
                </c:pt>
                <c:pt idx="18001">
                  <c:v>300000</c:v>
                </c:pt>
                <c:pt idx="18002">
                  <c:v>969950</c:v>
                </c:pt>
                <c:pt idx="18003">
                  <c:v>715000</c:v>
                </c:pt>
                <c:pt idx="18004" formatCode="0.00E+00">
                  <c:v>1321620</c:v>
                </c:pt>
                <c:pt idx="18005" formatCode="0.00E+00">
                  <c:v>1444000</c:v>
                </c:pt>
                <c:pt idx="18006">
                  <c:v>305000</c:v>
                </c:pt>
                <c:pt idx="18007">
                  <c:v>458000</c:v>
                </c:pt>
                <c:pt idx="18008">
                  <c:v>275000</c:v>
                </c:pt>
                <c:pt idx="18009">
                  <c:v>550000</c:v>
                </c:pt>
                <c:pt idx="18010">
                  <c:v>742000</c:v>
                </c:pt>
                <c:pt idx="18011">
                  <c:v>700000</c:v>
                </c:pt>
                <c:pt idx="18012">
                  <c:v>640000</c:v>
                </c:pt>
                <c:pt idx="18013">
                  <c:v>352000</c:v>
                </c:pt>
                <c:pt idx="18014">
                  <c:v>301500</c:v>
                </c:pt>
                <c:pt idx="18015">
                  <c:v>630000</c:v>
                </c:pt>
                <c:pt idx="18016">
                  <c:v>340000</c:v>
                </c:pt>
                <c:pt idx="18017">
                  <c:v>477500</c:v>
                </c:pt>
                <c:pt idx="18018">
                  <c:v>285000</c:v>
                </c:pt>
                <c:pt idx="18019">
                  <c:v>255000</c:v>
                </c:pt>
                <c:pt idx="18020">
                  <c:v>315000</c:v>
                </c:pt>
                <c:pt idx="18021">
                  <c:v>830000</c:v>
                </c:pt>
                <c:pt idx="18022">
                  <c:v>539950</c:v>
                </c:pt>
                <c:pt idx="18023">
                  <c:v>980000</c:v>
                </c:pt>
                <c:pt idx="18024">
                  <c:v>735000</c:v>
                </c:pt>
                <c:pt idx="18025">
                  <c:v>536000</c:v>
                </c:pt>
                <c:pt idx="18026">
                  <c:v>575000</c:v>
                </c:pt>
                <c:pt idx="18027">
                  <c:v>500000</c:v>
                </c:pt>
                <c:pt idx="18028">
                  <c:v>285500</c:v>
                </c:pt>
                <c:pt idx="18029">
                  <c:v>498000</c:v>
                </c:pt>
                <c:pt idx="18030">
                  <c:v>412000</c:v>
                </c:pt>
                <c:pt idx="18031">
                  <c:v>607000</c:v>
                </c:pt>
                <c:pt idx="18032">
                  <c:v>199000</c:v>
                </c:pt>
                <c:pt idx="18033">
                  <c:v>492500</c:v>
                </c:pt>
                <c:pt idx="18034">
                  <c:v>585000</c:v>
                </c:pt>
                <c:pt idx="18035">
                  <c:v>326995</c:v>
                </c:pt>
                <c:pt idx="18036">
                  <c:v>372500</c:v>
                </c:pt>
                <c:pt idx="18037">
                  <c:v>528000</c:v>
                </c:pt>
                <c:pt idx="18038">
                  <c:v>400000</c:v>
                </c:pt>
                <c:pt idx="18039">
                  <c:v>344000</c:v>
                </c:pt>
                <c:pt idx="18040">
                  <c:v>409950</c:v>
                </c:pt>
                <c:pt idx="18041">
                  <c:v>625000</c:v>
                </c:pt>
                <c:pt idx="18042">
                  <c:v>304950</c:v>
                </c:pt>
                <c:pt idx="18043">
                  <c:v>381500</c:v>
                </c:pt>
                <c:pt idx="18044">
                  <c:v>215000</c:v>
                </c:pt>
                <c:pt idx="18045">
                  <c:v>345000</c:v>
                </c:pt>
                <c:pt idx="18046">
                  <c:v>363000</c:v>
                </c:pt>
                <c:pt idx="18047">
                  <c:v>240000</c:v>
                </c:pt>
                <c:pt idx="18048">
                  <c:v>548050</c:v>
                </c:pt>
                <c:pt idx="18049">
                  <c:v>314000</c:v>
                </c:pt>
                <c:pt idx="18050">
                  <c:v>800000</c:v>
                </c:pt>
                <c:pt idx="18051">
                  <c:v>400000</c:v>
                </c:pt>
                <c:pt idx="18052">
                  <c:v>247000</c:v>
                </c:pt>
                <c:pt idx="18053">
                  <c:v>540000</c:v>
                </c:pt>
                <c:pt idx="18054">
                  <c:v>410000</c:v>
                </c:pt>
                <c:pt idx="18055">
                  <c:v>525000</c:v>
                </c:pt>
                <c:pt idx="18056">
                  <c:v>820000</c:v>
                </c:pt>
                <c:pt idx="18057" formatCode="0.00E+00">
                  <c:v>1250000</c:v>
                </c:pt>
                <c:pt idx="18058">
                  <c:v>244000</c:v>
                </c:pt>
                <c:pt idx="18059">
                  <c:v>275000</c:v>
                </c:pt>
                <c:pt idx="18060">
                  <c:v>577000</c:v>
                </c:pt>
                <c:pt idx="18061">
                  <c:v>446950</c:v>
                </c:pt>
                <c:pt idx="18062">
                  <c:v>457000</c:v>
                </c:pt>
                <c:pt idx="18063">
                  <c:v>320000</c:v>
                </c:pt>
                <c:pt idx="18064">
                  <c:v>210000</c:v>
                </c:pt>
                <c:pt idx="18065">
                  <c:v>220000</c:v>
                </c:pt>
                <c:pt idx="18066">
                  <c:v>589000</c:v>
                </c:pt>
                <c:pt idx="18067">
                  <c:v>435000</c:v>
                </c:pt>
                <c:pt idx="18068">
                  <c:v>375000</c:v>
                </c:pt>
                <c:pt idx="18069" formatCode="0.00E+00">
                  <c:v>1735000</c:v>
                </c:pt>
                <c:pt idx="18070">
                  <c:v>545000</c:v>
                </c:pt>
                <c:pt idx="18071">
                  <c:v>970000</c:v>
                </c:pt>
                <c:pt idx="18072">
                  <c:v>705000</c:v>
                </c:pt>
                <c:pt idx="18073">
                  <c:v>915557</c:v>
                </c:pt>
                <c:pt idx="18074">
                  <c:v>259000</c:v>
                </c:pt>
                <c:pt idx="18075" formatCode="0.00E+00">
                  <c:v>1695000</c:v>
                </c:pt>
                <c:pt idx="18076">
                  <c:v>427000</c:v>
                </c:pt>
                <c:pt idx="18077">
                  <c:v>390000</c:v>
                </c:pt>
                <c:pt idx="18078">
                  <c:v>363000</c:v>
                </c:pt>
                <c:pt idx="18079">
                  <c:v>612000</c:v>
                </c:pt>
                <c:pt idx="18080">
                  <c:v>380000</c:v>
                </c:pt>
                <c:pt idx="18081">
                  <c:v>230000</c:v>
                </c:pt>
                <c:pt idx="18082">
                  <c:v>580000</c:v>
                </c:pt>
                <c:pt idx="18083">
                  <c:v>770000</c:v>
                </c:pt>
                <c:pt idx="18084">
                  <c:v>207200</c:v>
                </c:pt>
                <c:pt idx="18085">
                  <c:v>525000</c:v>
                </c:pt>
                <c:pt idx="18086">
                  <c:v>925000</c:v>
                </c:pt>
                <c:pt idx="18087">
                  <c:v>883000</c:v>
                </c:pt>
                <c:pt idx="18088">
                  <c:v>455000</c:v>
                </c:pt>
                <c:pt idx="18089">
                  <c:v>343500</c:v>
                </c:pt>
                <c:pt idx="18090">
                  <c:v>244000</c:v>
                </c:pt>
                <c:pt idx="18091">
                  <c:v>397000</c:v>
                </c:pt>
                <c:pt idx="18092">
                  <c:v>180500</c:v>
                </c:pt>
                <c:pt idx="18093">
                  <c:v>310000</c:v>
                </c:pt>
                <c:pt idx="18094">
                  <c:v>315000</c:v>
                </c:pt>
                <c:pt idx="18095">
                  <c:v>718000</c:v>
                </c:pt>
                <c:pt idx="18096">
                  <c:v>279950</c:v>
                </c:pt>
                <c:pt idx="18097">
                  <c:v>689000</c:v>
                </c:pt>
                <c:pt idx="18098">
                  <c:v>828000</c:v>
                </c:pt>
                <c:pt idx="18099">
                  <c:v>150000</c:v>
                </c:pt>
                <c:pt idx="18100">
                  <c:v>505400</c:v>
                </c:pt>
                <c:pt idx="18101" formatCode="0.00E+00">
                  <c:v>1680000</c:v>
                </c:pt>
                <c:pt idx="18102">
                  <c:v>217450</c:v>
                </c:pt>
                <c:pt idx="18103">
                  <c:v>677000</c:v>
                </c:pt>
                <c:pt idx="18104">
                  <c:v>361000</c:v>
                </c:pt>
                <c:pt idx="18105">
                  <c:v>620000</c:v>
                </c:pt>
                <c:pt idx="18106">
                  <c:v>176000</c:v>
                </c:pt>
                <c:pt idx="18107">
                  <c:v>330000</c:v>
                </c:pt>
                <c:pt idx="18108">
                  <c:v>290000</c:v>
                </c:pt>
                <c:pt idx="18109">
                  <c:v>711000</c:v>
                </c:pt>
                <c:pt idx="18110">
                  <c:v>295000</c:v>
                </c:pt>
                <c:pt idx="18111" formatCode="0.00E+00">
                  <c:v>1096500</c:v>
                </c:pt>
                <c:pt idx="18112">
                  <c:v>257500</c:v>
                </c:pt>
                <c:pt idx="18113">
                  <c:v>240000</c:v>
                </c:pt>
                <c:pt idx="18114">
                  <c:v>645000</c:v>
                </c:pt>
                <c:pt idx="18115">
                  <c:v>499000</c:v>
                </c:pt>
                <c:pt idx="18116">
                  <c:v>321000</c:v>
                </c:pt>
                <c:pt idx="18117">
                  <c:v>449000</c:v>
                </c:pt>
                <c:pt idx="18118">
                  <c:v>515000</c:v>
                </c:pt>
                <c:pt idx="18119">
                  <c:v>456000</c:v>
                </c:pt>
                <c:pt idx="18120">
                  <c:v>865000</c:v>
                </c:pt>
                <c:pt idx="18121">
                  <c:v>515500</c:v>
                </c:pt>
                <c:pt idx="18122">
                  <c:v>576925</c:v>
                </c:pt>
                <c:pt idx="18123">
                  <c:v>243000</c:v>
                </c:pt>
                <c:pt idx="18124">
                  <c:v>253400</c:v>
                </c:pt>
                <c:pt idx="18125">
                  <c:v>292000</c:v>
                </c:pt>
                <c:pt idx="18126">
                  <c:v>271500</c:v>
                </c:pt>
                <c:pt idx="18127">
                  <c:v>765000</c:v>
                </c:pt>
                <c:pt idx="18128">
                  <c:v>375000</c:v>
                </c:pt>
                <c:pt idx="18129">
                  <c:v>382880</c:v>
                </c:pt>
                <c:pt idx="18130">
                  <c:v>852500</c:v>
                </c:pt>
                <c:pt idx="18131">
                  <c:v>475000</c:v>
                </c:pt>
                <c:pt idx="18132">
                  <c:v>462000</c:v>
                </c:pt>
                <c:pt idx="18133">
                  <c:v>762400</c:v>
                </c:pt>
                <c:pt idx="18134">
                  <c:v>330000</c:v>
                </c:pt>
                <c:pt idx="18135">
                  <c:v>473000</c:v>
                </c:pt>
                <c:pt idx="18136">
                  <c:v>550000</c:v>
                </c:pt>
                <c:pt idx="18137">
                  <c:v>449500</c:v>
                </c:pt>
                <c:pt idx="18138">
                  <c:v>744000</c:v>
                </c:pt>
                <c:pt idx="18139">
                  <c:v>700000</c:v>
                </c:pt>
                <c:pt idx="18140">
                  <c:v>511100</c:v>
                </c:pt>
                <c:pt idx="18141">
                  <c:v>317950</c:v>
                </c:pt>
                <c:pt idx="18142">
                  <c:v>542950</c:v>
                </c:pt>
                <c:pt idx="18143">
                  <c:v>490000</c:v>
                </c:pt>
                <c:pt idx="18144">
                  <c:v>760000</c:v>
                </c:pt>
                <c:pt idx="18145">
                  <c:v>475000</c:v>
                </c:pt>
                <c:pt idx="18146" formatCode="0.00E+00">
                  <c:v>1702500</c:v>
                </c:pt>
                <c:pt idx="18147">
                  <c:v>435000</c:v>
                </c:pt>
                <c:pt idx="18148">
                  <c:v>399000</c:v>
                </c:pt>
                <c:pt idx="18149">
                  <c:v>627000</c:v>
                </c:pt>
                <c:pt idx="18150">
                  <c:v>346500</c:v>
                </c:pt>
                <c:pt idx="18151">
                  <c:v>412000</c:v>
                </c:pt>
                <c:pt idx="18152">
                  <c:v>845000</c:v>
                </c:pt>
                <c:pt idx="18153">
                  <c:v>373000</c:v>
                </c:pt>
                <c:pt idx="18154">
                  <c:v>725000</c:v>
                </c:pt>
                <c:pt idx="18155">
                  <c:v>376000</c:v>
                </c:pt>
                <c:pt idx="18156">
                  <c:v>552500</c:v>
                </c:pt>
                <c:pt idx="18157">
                  <c:v>365000</c:v>
                </c:pt>
                <c:pt idx="18158">
                  <c:v>700000</c:v>
                </c:pt>
                <c:pt idx="18159">
                  <c:v>315000</c:v>
                </c:pt>
                <c:pt idx="18160">
                  <c:v>262500</c:v>
                </c:pt>
                <c:pt idx="18161">
                  <c:v>660000</c:v>
                </c:pt>
                <c:pt idx="18162">
                  <c:v>340000</c:v>
                </c:pt>
                <c:pt idx="18163">
                  <c:v>660500</c:v>
                </c:pt>
                <c:pt idx="18164">
                  <c:v>280000</c:v>
                </c:pt>
                <c:pt idx="18165">
                  <c:v>267000</c:v>
                </c:pt>
                <c:pt idx="18166">
                  <c:v>230000</c:v>
                </c:pt>
                <c:pt idx="18167">
                  <c:v>417000</c:v>
                </c:pt>
                <c:pt idx="18168">
                  <c:v>252000</c:v>
                </c:pt>
                <c:pt idx="18169">
                  <c:v>791000</c:v>
                </c:pt>
                <c:pt idx="18170">
                  <c:v>415000</c:v>
                </c:pt>
                <c:pt idx="18171">
                  <c:v>339000</c:v>
                </c:pt>
                <c:pt idx="18172">
                  <c:v>158000</c:v>
                </c:pt>
                <c:pt idx="18173">
                  <c:v>535000</c:v>
                </c:pt>
                <c:pt idx="18174">
                  <c:v>818900</c:v>
                </c:pt>
                <c:pt idx="18175">
                  <c:v>550000</c:v>
                </c:pt>
                <c:pt idx="18176">
                  <c:v>240000</c:v>
                </c:pt>
                <c:pt idx="18177">
                  <c:v>590000</c:v>
                </c:pt>
                <c:pt idx="18178">
                  <c:v>369300</c:v>
                </c:pt>
                <c:pt idx="18179">
                  <c:v>510000</c:v>
                </c:pt>
                <c:pt idx="18180">
                  <c:v>542500</c:v>
                </c:pt>
                <c:pt idx="18181">
                  <c:v>262500</c:v>
                </c:pt>
                <c:pt idx="18182">
                  <c:v>900000</c:v>
                </c:pt>
                <c:pt idx="18183" formatCode="0.00E+00">
                  <c:v>1100000</c:v>
                </c:pt>
                <c:pt idx="18184">
                  <c:v>368000</c:v>
                </c:pt>
                <c:pt idx="18185">
                  <c:v>825000</c:v>
                </c:pt>
                <c:pt idx="18186">
                  <c:v>343500</c:v>
                </c:pt>
                <c:pt idx="18187">
                  <c:v>273500</c:v>
                </c:pt>
                <c:pt idx="18188" formatCode="0.00E+00">
                  <c:v>1000000</c:v>
                </c:pt>
                <c:pt idx="18189">
                  <c:v>770000</c:v>
                </c:pt>
                <c:pt idx="18190">
                  <c:v>400000</c:v>
                </c:pt>
                <c:pt idx="18191">
                  <c:v>225000</c:v>
                </c:pt>
                <c:pt idx="18192">
                  <c:v>345000</c:v>
                </c:pt>
                <c:pt idx="18193">
                  <c:v>450000</c:v>
                </c:pt>
                <c:pt idx="18194">
                  <c:v>334850</c:v>
                </c:pt>
                <c:pt idx="18195">
                  <c:v>605000</c:v>
                </c:pt>
                <c:pt idx="18196">
                  <c:v>760000</c:v>
                </c:pt>
                <c:pt idx="18197">
                  <c:v>390000</c:v>
                </c:pt>
                <c:pt idx="18198">
                  <c:v>488000</c:v>
                </c:pt>
                <c:pt idx="18199" formatCode="0.00E+00">
                  <c:v>3300000</c:v>
                </c:pt>
                <c:pt idx="18200" formatCode="0.00E+00">
                  <c:v>1063000</c:v>
                </c:pt>
                <c:pt idx="18201">
                  <c:v>608000</c:v>
                </c:pt>
                <c:pt idx="18202" formatCode="0.00E+00">
                  <c:v>1385000</c:v>
                </c:pt>
                <c:pt idx="18203">
                  <c:v>299950</c:v>
                </c:pt>
                <c:pt idx="18204">
                  <c:v>818000</c:v>
                </c:pt>
                <c:pt idx="18205">
                  <c:v>355000</c:v>
                </c:pt>
                <c:pt idx="18206" formatCode="0.00E+00">
                  <c:v>1855000</c:v>
                </c:pt>
                <c:pt idx="18207">
                  <c:v>660000</c:v>
                </c:pt>
                <c:pt idx="18208" formatCode="0.00E+00">
                  <c:v>2367000</c:v>
                </c:pt>
                <c:pt idx="18209" formatCode="0.00E+00">
                  <c:v>1211000</c:v>
                </c:pt>
                <c:pt idx="18210">
                  <c:v>255950</c:v>
                </c:pt>
                <c:pt idx="18211">
                  <c:v>475000</c:v>
                </c:pt>
                <c:pt idx="18212">
                  <c:v>362950</c:v>
                </c:pt>
                <c:pt idx="18213">
                  <c:v>452000</c:v>
                </c:pt>
                <c:pt idx="18214">
                  <c:v>315000</c:v>
                </c:pt>
                <c:pt idx="18215">
                  <c:v>330950</c:v>
                </c:pt>
                <c:pt idx="18216">
                  <c:v>535000</c:v>
                </c:pt>
                <c:pt idx="18217">
                  <c:v>479000</c:v>
                </c:pt>
                <c:pt idx="18218">
                  <c:v>340000</c:v>
                </c:pt>
                <c:pt idx="18219">
                  <c:v>312000</c:v>
                </c:pt>
                <c:pt idx="18220">
                  <c:v>305000</c:v>
                </c:pt>
                <c:pt idx="18221">
                  <c:v>270000</c:v>
                </c:pt>
                <c:pt idx="18222">
                  <c:v>529999</c:v>
                </c:pt>
                <c:pt idx="18223">
                  <c:v>587100</c:v>
                </c:pt>
                <c:pt idx="18224">
                  <c:v>459800</c:v>
                </c:pt>
                <c:pt idx="18225">
                  <c:v>451000</c:v>
                </c:pt>
                <c:pt idx="18226" formatCode="0.00E+00">
                  <c:v>2475000</c:v>
                </c:pt>
                <c:pt idx="18227">
                  <c:v>525000</c:v>
                </c:pt>
                <c:pt idx="18228">
                  <c:v>250000</c:v>
                </c:pt>
                <c:pt idx="18229">
                  <c:v>475000</c:v>
                </c:pt>
                <c:pt idx="18230">
                  <c:v>235000</c:v>
                </c:pt>
                <c:pt idx="18231">
                  <c:v>230000</c:v>
                </c:pt>
                <c:pt idx="18232">
                  <c:v>581000</c:v>
                </c:pt>
                <c:pt idx="18233">
                  <c:v>415000</c:v>
                </c:pt>
                <c:pt idx="18234">
                  <c:v>522500</c:v>
                </c:pt>
                <c:pt idx="18235">
                  <c:v>383000</c:v>
                </c:pt>
                <c:pt idx="18236">
                  <c:v>315000</c:v>
                </c:pt>
                <c:pt idx="18237">
                  <c:v>591000</c:v>
                </c:pt>
                <c:pt idx="18238">
                  <c:v>750000</c:v>
                </c:pt>
                <c:pt idx="18239">
                  <c:v>430000</c:v>
                </c:pt>
                <c:pt idx="18240">
                  <c:v>712000</c:v>
                </c:pt>
                <c:pt idx="18241">
                  <c:v>510000</c:v>
                </c:pt>
                <c:pt idx="18242">
                  <c:v>480000</c:v>
                </c:pt>
                <c:pt idx="18243">
                  <c:v>538000</c:v>
                </c:pt>
                <c:pt idx="18244">
                  <c:v>464000</c:v>
                </c:pt>
                <c:pt idx="18245">
                  <c:v>476000</c:v>
                </c:pt>
                <c:pt idx="18246">
                  <c:v>349500</c:v>
                </c:pt>
                <c:pt idx="18247">
                  <c:v>270000</c:v>
                </c:pt>
                <c:pt idx="18248">
                  <c:v>740000</c:v>
                </c:pt>
                <c:pt idx="18249">
                  <c:v>395000</c:v>
                </c:pt>
                <c:pt idx="18250">
                  <c:v>498000</c:v>
                </c:pt>
                <c:pt idx="18251">
                  <c:v>339900</c:v>
                </c:pt>
                <c:pt idx="18252">
                  <c:v>539000</c:v>
                </c:pt>
                <c:pt idx="18253">
                  <c:v>400000</c:v>
                </c:pt>
                <c:pt idx="18254">
                  <c:v>225000</c:v>
                </c:pt>
                <c:pt idx="18255">
                  <c:v>330000</c:v>
                </c:pt>
                <c:pt idx="18256" formatCode="0.00E+00">
                  <c:v>1387800</c:v>
                </c:pt>
                <c:pt idx="18257">
                  <c:v>490000</c:v>
                </c:pt>
                <c:pt idx="18258">
                  <c:v>260000</c:v>
                </c:pt>
                <c:pt idx="18259">
                  <c:v>469900</c:v>
                </c:pt>
                <c:pt idx="18260">
                  <c:v>493000</c:v>
                </c:pt>
                <c:pt idx="18261">
                  <c:v>740000</c:v>
                </c:pt>
                <c:pt idx="18262">
                  <c:v>148900</c:v>
                </c:pt>
                <c:pt idx="18263">
                  <c:v>475000</c:v>
                </c:pt>
                <c:pt idx="18264">
                  <c:v>415000</c:v>
                </c:pt>
                <c:pt idx="18265">
                  <c:v>229500</c:v>
                </c:pt>
                <c:pt idx="18266" formatCode="0.00E+00">
                  <c:v>1355000</c:v>
                </c:pt>
                <c:pt idx="18267">
                  <c:v>385000</c:v>
                </c:pt>
                <c:pt idx="18268">
                  <c:v>230000</c:v>
                </c:pt>
                <c:pt idx="18269">
                  <c:v>425000</c:v>
                </c:pt>
                <c:pt idx="18270">
                  <c:v>189900</c:v>
                </c:pt>
                <c:pt idx="18271">
                  <c:v>238000</c:v>
                </c:pt>
                <c:pt idx="18272">
                  <c:v>968060</c:v>
                </c:pt>
                <c:pt idx="18273">
                  <c:v>921000</c:v>
                </c:pt>
                <c:pt idx="18274">
                  <c:v>380000</c:v>
                </c:pt>
                <c:pt idx="18275">
                  <c:v>285000</c:v>
                </c:pt>
                <c:pt idx="18276">
                  <c:v>449000</c:v>
                </c:pt>
                <c:pt idx="18277">
                  <c:v>625000</c:v>
                </c:pt>
                <c:pt idx="18278">
                  <c:v>318989</c:v>
                </c:pt>
                <c:pt idx="18279">
                  <c:v>445000</c:v>
                </c:pt>
                <c:pt idx="18280">
                  <c:v>750000</c:v>
                </c:pt>
                <c:pt idx="18281">
                  <c:v>959000</c:v>
                </c:pt>
                <c:pt idx="18282">
                  <c:v>330000</c:v>
                </c:pt>
                <c:pt idx="18283">
                  <c:v>425000</c:v>
                </c:pt>
                <c:pt idx="18284">
                  <c:v>280000</c:v>
                </c:pt>
                <c:pt idx="18285">
                  <c:v>476500</c:v>
                </c:pt>
                <c:pt idx="18286">
                  <c:v>556000</c:v>
                </c:pt>
                <c:pt idx="18287" formatCode="0.00E+00">
                  <c:v>1862000</c:v>
                </c:pt>
                <c:pt idx="18288">
                  <c:v>637000</c:v>
                </c:pt>
                <c:pt idx="18289">
                  <c:v>405000</c:v>
                </c:pt>
                <c:pt idx="18290">
                  <c:v>397000</c:v>
                </c:pt>
                <c:pt idx="18291">
                  <c:v>895990</c:v>
                </c:pt>
                <c:pt idx="18292">
                  <c:v>259000</c:v>
                </c:pt>
                <c:pt idx="18293">
                  <c:v>420000</c:v>
                </c:pt>
                <c:pt idx="18294">
                  <c:v>518000</c:v>
                </c:pt>
                <c:pt idx="18295">
                  <c:v>425000</c:v>
                </c:pt>
                <c:pt idx="18296">
                  <c:v>182500</c:v>
                </c:pt>
                <c:pt idx="18297">
                  <c:v>549900</c:v>
                </c:pt>
                <c:pt idx="18298">
                  <c:v>445000</c:v>
                </c:pt>
                <c:pt idx="18299">
                  <c:v>452000</c:v>
                </c:pt>
                <c:pt idx="18300">
                  <c:v>715000</c:v>
                </c:pt>
                <c:pt idx="18301">
                  <c:v>559000</c:v>
                </c:pt>
                <c:pt idx="18302" formatCode="0.00E+00">
                  <c:v>3300000</c:v>
                </c:pt>
                <c:pt idx="18303">
                  <c:v>250000</c:v>
                </c:pt>
                <c:pt idx="18304" formatCode="0.00E+00">
                  <c:v>1230000</c:v>
                </c:pt>
                <c:pt idx="18305">
                  <c:v>276500</c:v>
                </c:pt>
                <c:pt idx="18306">
                  <c:v>440000</c:v>
                </c:pt>
                <c:pt idx="18307">
                  <c:v>543200</c:v>
                </c:pt>
                <c:pt idx="18308">
                  <c:v>250000</c:v>
                </c:pt>
                <c:pt idx="18309">
                  <c:v>625000</c:v>
                </c:pt>
                <c:pt idx="18310">
                  <c:v>530100</c:v>
                </c:pt>
                <c:pt idx="18311">
                  <c:v>549900</c:v>
                </c:pt>
                <c:pt idx="18312">
                  <c:v>430000</c:v>
                </c:pt>
                <c:pt idx="18313">
                  <c:v>835000</c:v>
                </c:pt>
                <c:pt idx="18314">
                  <c:v>409500</c:v>
                </c:pt>
                <c:pt idx="18315">
                  <c:v>329000</c:v>
                </c:pt>
                <c:pt idx="18316">
                  <c:v>940000</c:v>
                </c:pt>
                <c:pt idx="18317">
                  <c:v>539950</c:v>
                </c:pt>
                <c:pt idx="18318">
                  <c:v>579950</c:v>
                </c:pt>
                <c:pt idx="18319">
                  <c:v>881000</c:v>
                </c:pt>
                <c:pt idx="18320">
                  <c:v>362500</c:v>
                </c:pt>
                <c:pt idx="18321">
                  <c:v>243950</c:v>
                </c:pt>
                <c:pt idx="18322">
                  <c:v>658000</c:v>
                </c:pt>
                <c:pt idx="18323">
                  <c:v>218250</c:v>
                </c:pt>
                <c:pt idx="18324">
                  <c:v>655000</c:v>
                </c:pt>
                <c:pt idx="18325">
                  <c:v>255000</c:v>
                </c:pt>
                <c:pt idx="18326">
                  <c:v>215000</c:v>
                </c:pt>
                <c:pt idx="18327" formatCode="0.00E+00">
                  <c:v>1265000</c:v>
                </c:pt>
                <c:pt idx="18328" formatCode="0.00E+00">
                  <c:v>2920000</c:v>
                </c:pt>
                <c:pt idx="18329">
                  <c:v>424305</c:v>
                </c:pt>
                <c:pt idx="18330">
                  <c:v>494000</c:v>
                </c:pt>
                <c:pt idx="18331">
                  <c:v>560000</c:v>
                </c:pt>
                <c:pt idx="18332">
                  <c:v>130000</c:v>
                </c:pt>
                <c:pt idx="18333">
                  <c:v>468000</c:v>
                </c:pt>
                <c:pt idx="18334">
                  <c:v>480000</c:v>
                </c:pt>
                <c:pt idx="18335">
                  <c:v>475000</c:v>
                </c:pt>
                <c:pt idx="18336">
                  <c:v>285000</c:v>
                </c:pt>
                <c:pt idx="18337">
                  <c:v>765000</c:v>
                </c:pt>
                <c:pt idx="18338">
                  <c:v>208000</c:v>
                </c:pt>
                <c:pt idx="18339">
                  <c:v>372000</c:v>
                </c:pt>
                <c:pt idx="18340">
                  <c:v>470000</c:v>
                </c:pt>
                <c:pt idx="18341">
                  <c:v>451000</c:v>
                </c:pt>
                <c:pt idx="18342">
                  <c:v>442200</c:v>
                </c:pt>
                <c:pt idx="18343">
                  <c:v>330000</c:v>
                </c:pt>
                <c:pt idx="18344">
                  <c:v>335000</c:v>
                </c:pt>
                <c:pt idx="18345">
                  <c:v>280000</c:v>
                </c:pt>
                <c:pt idx="18346">
                  <c:v>625000</c:v>
                </c:pt>
                <c:pt idx="18347">
                  <c:v>345000</c:v>
                </c:pt>
                <c:pt idx="18348">
                  <c:v>255950</c:v>
                </c:pt>
                <c:pt idx="18349">
                  <c:v>570000</c:v>
                </c:pt>
                <c:pt idx="18350">
                  <c:v>685000</c:v>
                </c:pt>
                <c:pt idx="18351">
                  <c:v>273148</c:v>
                </c:pt>
                <c:pt idx="18352">
                  <c:v>246500</c:v>
                </c:pt>
                <c:pt idx="18353">
                  <c:v>349950</c:v>
                </c:pt>
                <c:pt idx="18354">
                  <c:v>545000</c:v>
                </c:pt>
                <c:pt idx="18355">
                  <c:v>403000</c:v>
                </c:pt>
                <c:pt idx="18356">
                  <c:v>299950</c:v>
                </c:pt>
                <c:pt idx="18357">
                  <c:v>792000</c:v>
                </c:pt>
                <c:pt idx="18358">
                  <c:v>418000</c:v>
                </c:pt>
                <c:pt idx="18359">
                  <c:v>332500</c:v>
                </c:pt>
                <c:pt idx="18360">
                  <c:v>337000</c:v>
                </c:pt>
                <c:pt idx="18361">
                  <c:v>212000</c:v>
                </c:pt>
                <c:pt idx="18362">
                  <c:v>542000</c:v>
                </c:pt>
                <c:pt idx="18363">
                  <c:v>622500</c:v>
                </c:pt>
                <c:pt idx="18364">
                  <c:v>260000</c:v>
                </c:pt>
                <c:pt idx="18365">
                  <c:v>525000</c:v>
                </c:pt>
                <c:pt idx="18366">
                  <c:v>975000</c:v>
                </c:pt>
                <c:pt idx="18367" formatCode="0.00E+00">
                  <c:v>1140000</c:v>
                </c:pt>
                <c:pt idx="18368">
                  <c:v>500000</c:v>
                </c:pt>
                <c:pt idx="18369">
                  <c:v>554000</c:v>
                </c:pt>
                <c:pt idx="18370">
                  <c:v>343000</c:v>
                </c:pt>
                <c:pt idx="18371">
                  <c:v>515000</c:v>
                </c:pt>
                <c:pt idx="18372">
                  <c:v>492000</c:v>
                </c:pt>
                <c:pt idx="18373">
                  <c:v>655000</c:v>
                </c:pt>
                <c:pt idx="18374">
                  <c:v>290000</c:v>
                </c:pt>
                <c:pt idx="18375">
                  <c:v>952500</c:v>
                </c:pt>
                <c:pt idx="18376">
                  <c:v>235000</c:v>
                </c:pt>
                <c:pt idx="18377">
                  <c:v>323000</c:v>
                </c:pt>
                <c:pt idx="18378" formatCode="0.00E+00">
                  <c:v>1050000</c:v>
                </c:pt>
                <c:pt idx="18379">
                  <c:v>265000</c:v>
                </c:pt>
                <c:pt idx="18380">
                  <c:v>200000</c:v>
                </c:pt>
                <c:pt idx="18381">
                  <c:v>419995</c:v>
                </c:pt>
                <c:pt idx="18382" formatCode="0.00E+00">
                  <c:v>1500000</c:v>
                </c:pt>
                <c:pt idx="18383">
                  <c:v>455000</c:v>
                </c:pt>
                <c:pt idx="18384">
                  <c:v>660000</c:v>
                </c:pt>
                <c:pt idx="18385">
                  <c:v>319000</c:v>
                </c:pt>
                <c:pt idx="18386">
                  <c:v>390000</c:v>
                </c:pt>
                <c:pt idx="18387">
                  <c:v>718500</c:v>
                </c:pt>
                <c:pt idx="18388">
                  <c:v>474000</c:v>
                </c:pt>
                <c:pt idx="18389">
                  <c:v>615750</c:v>
                </c:pt>
                <c:pt idx="18390">
                  <c:v>551000</c:v>
                </c:pt>
                <c:pt idx="18391">
                  <c:v>230000</c:v>
                </c:pt>
                <c:pt idx="18392">
                  <c:v>790000</c:v>
                </c:pt>
                <c:pt idx="18393" formatCode="0.00E+00">
                  <c:v>1230000</c:v>
                </c:pt>
                <c:pt idx="18394">
                  <c:v>325000</c:v>
                </c:pt>
                <c:pt idx="18395">
                  <c:v>705000</c:v>
                </c:pt>
                <c:pt idx="18396">
                  <c:v>259000</c:v>
                </c:pt>
                <c:pt idx="18397">
                  <c:v>306000</c:v>
                </c:pt>
                <c:pt idx="18398">
                  <c:v>315000</c:v>
                </c:pt>
                <c:pt idx="18399">
                  <c:v>392500</c:v>
                </c:pt>
                <c:pt idx="18400" formatCode="0.00E+00">
                  <c:v>1065000</c:v>
                </c:pt>
                <c:pt idx="18401">
                  <c:v>350500</c:v>
                </c:pt>
                <c:pt idx="18402">
                  <c:v>825000</c:v>
                </c:pt>
                <c:pt idx="18403">
                  <c:v>235000</c:v>
                </c:pt>
                <c:pt idx="18404">
                  <c:v>650000</c:v>
                </c:pt>
                <c:pt idx="18405">
                  <c:v>675000</c:v>
                </c:pt>
                <c:pt idx="18406">
                  <c:v>265000</c:v>
                </c:pt>
                <c:pt idx="18407">
                  <c:v>822500</c:v>
                </c:pt>
                <c:pt idx="18408">
                  <c:v>705000</c:v>
                </c:pt>
                <c:pt idx="18409" formatCode="0.00E+00">
                  <c:v>2630000</c:v>
                </c:pt>
                <c:pt idx="18410">
                  <c:v>685000</c:v>
                </c:pt>
                <c:pt idx="18411">
                  <c:v>630000</c:v>
                </c:pt>
                <c:pt idx="18412" formatCode="0.00E+00">
                  <c:v>1250000</c:v>
                </c:pt>
                <c:pt idx="18413">
                  <c:v>359000</c:v>
                </c:pt>
                <c:pt idx="18414">
                  <c:v>784500</c:v>
                </c:pt>
                <c:pt idx="18415">
                  <c:v>850000</c:v>
                </c:pt>
                <c:pt idx="18416">
                  <c:v>410000</c:v>
                </c:pt>
                <c:pt idx="18417">
                  <c:v>252000</c:v>
                </c:pt>
                <c:pt idx="18418">
                  <c:v>618000</c:v>
                </c:pt>
                <c:pt idx="18419">
                  <c:v>265000</c:v>
                </c:pt>
                <c:pt idx="18420">
                  <c:v>465000</c:v>
                </c:pt>
                <c:pt idx="18421">
                  <c:v>240000</c:v>
                </c:pt>
                <c:pt idx="18422">
                  <c:v>217000</c:v>
                </c:pt>
                <c:pt idx="18423">
                  <c:v>415000</c:v>
                </c:pt>
                <c:pt idx="18424">
                  <c:v>274000</c:v>
                </c:pt>
                <c:pt idx="18425">
                  <c:v>420000</c:v>
                </c:pt>
                <c:pt idx="18426" formatCode="0.00E+00">
                  <c:v>1062500</c:v>
                </c:pt>
                <c:pt idx="18427" formatCode="0.00E+00">
                  <c:v>1415000</c:v>
                </c:pt>
                <c:pt idx="18428">
                  <c:v>618500</c:v>
                </c:pt>
                <c:pt idx="18429">
                  <c:v>295000</c:v>
                </c:pt>
                <c:pt idx="18430">
                  <c:v>400000</c:v>
                </c:pt>
                <c:pt idx="18431">
                  <c:v>595000</c:v>
                </c:pt>
                <c:pt idx="18432" formatCode="0.00E+00">
                  <c:v>1728000</c:v>
                </c:pt>
                <c:pt idx="18433">
                  <c:v>261000</c:v>
                </c:pt>
                <c:pt idx="18434">
                  <c:v>780000</c:v>
                </c:pt>
                <c:pt idx="18435">
                  <c:v>589000</c:v>
                </c:pt>
                <c:pt idx="18436">
                  <c:v>230000</c:v>
                </c:pt>
                <c:pt idx="18437">
                  <c:v>690000</c:v>
                </c:pt>
                <c:pt idx="18438">
                  <c:v>524000</c:v>
                </c:pt>
                <c:pt idx="18439">
                  <c:v>380000</c:v>
                </c:pt>
                <c:pt idx="18440">
                  <c:v>357500</c:v>
                </c:pt>
                <c:pt idx="18441">
                  <c:v>330000</c:v>
                </c:pt>
                <c:pt idx="18442">
                  <c:v>635000</c:v>
                </c:pt>
                <c:pt idx="18443">
                  <c:v>934000</c:v>
                </c:pt>
                <c:pt idx="18444">
                  <c:v>358500</c:v>
                </c:pt>
                <c:pt idx="18445">
                  <c:v>401000</c:v>
                </c:pt>
                <c:pt idx="18446">
                  <c:v>270000</c:v>
                </c:pt>
                <c:pt idx="18447">
                  <c:v>705000</c:v>
                </c:pt>
                <c:pt idx="18448">
                  <c:v>325000</c:v>
                </c:pt>
                <c:pt idx="18449">
                  <c:v>384950</c:v>
                </c:pt>
                <c:pt idx="18450">
                  <c:v>310000</c:v>
                </c:pt>
                <c:pt idx="18451">
                  <c:v>829950</c:v>
                </c:pt>
                <c:pt idx="18452">
                  <c:v>353000</c:v>
                </c:pt>
                <c:pt idx="18453">
                  <c:v>170500</c:v>
                </c:pt>
                <c:pt idx="18454">
                  <c:v>885250</c:v>
                </c:pt>
                <c:pt idx="18455" formatCode="0.00E+00">
                  <c:v>2700000</c:v>
                </c:pt>
                <c:pt idx="18456">
                  <c:v>245000</c:v>
                </c:pt>
                <c:pt idx="18457">
                  <c:v>469000</c:v>
                </c:pt>
                <c:pt idx="18458">
                  <c:v>455000</c:v>
                </c:pt>
                <c:pt idx="18459">
                  <c:v>305000</c:v>
                </c:pt>
                <c:pt idx="18460">
                  <c:v>840000</c:v>
                </c:pt>
                <c:pt idx="18461">
                  <c:v>905000</c:v>
                </c:pt>
                <c:pt idx="18462">
                  <c:v>219200</c:v>
                </c:pt>
                <c:pt idx="18463">
                  <c:v>455000</c:v>
                </c:pt>
                <c:pt idx="18464">
                  <c:v>195000</c:v>
                </c:pt>
                <c:pt idx="18465">
                  <c:v>799000</c:v>
                </c:pt>
                <c:pt idx="18466">
                  <c:v>285000</c:v>
                </c:pt>
                <c:pt idx="18467">
                  <c:v>300000</c:v>
                </c:pt>
                <c:pt idx="18468">
                  <c:v>83000</c:v>
                </c:pt>
                <c:pt idx="18469">
                  <c:v>220000</c:v>
                </c:pt>
                <c:pt idx="18470">
                  <c:v>174500</c:v>
                </c:pt>
                <c:pt idx="18471">
                  <c:v>695000</c:v>
                </c:pt>
                <c:pt idx="18472">
                  <c:v>255000</c:v>
                </c:pt>
                <c:pt idx="18473">
                  <c:v>539000</c:v>
                </c:pt>
                <c:pt idx="18474">
                  <c:v>552700</c:v>
                </c:pt>
                <c:pt idx="18475">
                  <c:v>571500</c:v>
                </c:pt>
                <c:pt idx="18476">
                  <c:v>263700</c:v>
                </c:pt>
                <c:pt idx="18477" formatCode="0.00E+00">
                  <c:v>3300000</c:v>
                </c:pt>
                <c:pt idx="18478">
                  <c:v>186950</c:v>
                </c:pt>
                <c:pt idx="18479">
                  <c:v>520000</c:v>
                </c:pt>
                <c:pt idx="18480">
                  <c:v>358000</c:v>
                </c:pt>
                <c:pt idx="18481">
                  <c:v>210000</c:v>
                </c:pt>
                <c:pt idx="18482" formatCode="0.00E+00">
                  <c:v>3650000</c:v>
                </c:pt>
                <c:pt idx="18483">
                  <c:v>543000</c:v>
                </c:pt>
                <c:pt idx="18484">
                  <c:v>330000</c:v>
                </c:pt>
                <c:pt idx="18485">
                  <c:v>529000</c:v>
                </c:pt>
                <c:pt idx="18486">
                  <c:v>295000</c:v>
                </c:pt>
                <c:pt idx="18487">
                  <c:v>365000</c:v>
                </c:pt>
                <c:pt idx="18488">
                  <c:v>473000</c:v>
                </c:pt>
                <c:pt idx="18489">
                  <c:v>403500</c:v>
                </c:pt>
                <c:pt idx="18490">
                  <c:v>544000</c:v>
                </c:pt>
                <c:pt idx="18491">
                  <c:v>621000</c:v>
                </c:pt>
                <c:pt idx="18492">
                  <c:v>672600</c:v>
                </c:pt>
                <c:pt idx="18493">
                  <c:v>689800</c:v>
                </c:pt>
                <c:pt idx="18494">
                  <c:v>613000</c:v>
                </c:pt>
                <c:pt idx="18495">
                  <c:v>808000</c:v>
                </c:pt>
                <c:pt idx="18496">
                  <c:v>301000</c:v>
                </c:pt>
                <c:pt idx="18497">
                  <c:v>340000</c:v>
                </c:pt>
                <c:pt idx="18498">
                  <c:v>206000</c:v>
                </c:pt>
                <c:pt idx="18499">
                  <c:v>550000</c:v>
                </c:pt>
                <c:pt idx="18500">
                  <c:v>325000</c:v>
                </c:pt>
                <c:pt idx="18501">
                  <c:v>475000</c:v>
                </c:pt>
                <c:pt idx="18502">
                  <c:v>432100</c:v>
                </c:pt>
                <c:pt idx="18503">
                  <c:v>359000</c:v>
                </c:pt>
                <c:pt idx="18504">
                  <c:v>490000</c:v>
                </c:pt>
                <c:pt idx="18505">
                  <c:v>648360</c:v>
                </c:pt>
                <c:pt idx="18506">
                  <c:v>340000</c:v>
                </c:pt>
                <c:pt idx="18507">
                  <c:v>545000</c:v>
                </c:pt>
                <c:pt idx="18508">
                  <c:v>115000</c:v>
                </c:pt>
                <c:pt idx="18509">
                  <c:v>705640</c:v>
                </c:pt>
                <c:pt idx="18510">
                  <c:v>300000</c:v>
                </c:pt>
                <c:pt idx="18511" formatCode="0.00E+00">
                  <c:v>1650000</c:v>
                </c:pt>
                <c:pt idx="18512" formatCode="0.00E+00">
                  <c:v>1137500</c:v>
                </c:pt>
                <c:pt idx="18513">
                  <c:v>280000</c:v>
                </c:pt>
                <c:pt idx="18514">
                  <c:v>245000</c:v>
                </c:pt>
                <c:pt idx="18515">
                  <c:v>564000</c:v>
                </c:pt>
                <c:pt idx="18516">
                  <c:v>849000</c:v>
                </c:pt>
                <c:pt idx="18517">
                  <c:v>698000</c:v>
                </c:pt>
                <c:pt idx="18518">
                  <c:v>319000</c:v>
                </c:pt>
                <c:pt idx="18519" formatCode="0.00E+00">
                  <c:v>1450000</c:v>
                </c:pt>
                <c:pt idx="18520">
                  <c:v>695000</c:v>
                </c:pt>
                <c:pt idx="18521">
                  <c:v>680000</c:v>
                </c:pt>
                <c:pt idx="18522">
                  <c:v>287500</c:v>
                </c:pt>
                <c:pt idx="18523">
                  <c:v>465000</c:v>
                </c:pt>
                <c:pt idx="18524">
                  <c:v>335000</c:v>
                </c:pt>
                <c:pt idx="18525">
                  <c:v>602000</c:v>
                </c:pt>
                <c:pt idx="18526">
                  <c:v>482000</c:v>
                </c:pt>
                <c:pt idx="18527">
                  <c:v>220000</c:v>
                </c:pt>
                <c:pt idx="18528">
                  <c:v>206000</c:v>
                </c:pt>
                <c:pt idx="18529" formatCode="0.00E+00">
                  <c:v>1100000</c:v>
                </c:pt>
                <c:pt idx="18530">
                  <c:v>491150</c:v>
                </c:pt>
                <c:pt idx="18531">
                  <c:v>390000</c:v>
                </c:pt>
                <c:pt idx="18532">
                  <c:v>393000</c:v>
                </c:pt>
                <c:pt idx="18533">
                  <c:v>635000</c:v>
                </c:pt>
                <c:pt idx="18534">
                  <c:v>490000</c:v>
                </c:pt>
                <c:pt idx="18535">
                  <c:v>770000</c:v>
                </c:pt>
                <c:pt idx="18536">
                  <c:v>665000</c:v>
                </c:pt>
                <c:pt idx="18537">
                  <c:v>287000</c:v>
                </c:pt>
                <c:pt idx="18538">
                  <c:v>410000</c:v>
                </c:pt>
                <c:pt idx="18539">
                  <c:v>562000</c:v>
                </c:pt>
                <c:pt idx="18540">
                  <c:v>475000</c:v>
                </c:pt>
                <c:pt idx="18541">
                  <c:v>387500</c:v>
                </c:pt>
                <c:pt idx="18542">
                  <c:v>580000</c:v>
                </c:pt>
                <c:pt idx="18543">
                  <c:v>930000</c:v>
                </c:pt>
                <c:pt idx="18544">
                  <c:v>625000</c:v>
                </c:pt>
                <c:pt idx="18545">
                  <c:v>325000</c:v>
                </c:pt>
                <c:pt idx="18546">
                  <c:v>235000</c:v>
                </c:pt>
                <c:pt idx="18547">
                  <c:v>450000</c:v>
                </c:pt>
                <c:pt idx="18548">
                  <c:v>745000</c:v>
                </c:pt>
                <c:pt idx="18549">
                  <c:v>223000</c:v>
                </c:pt>
                <c:pt idx="18550">
                  <c:v>630000</c:v>
                </c:pt>
                <c:pt idx="18551">
                  <c:v>413450</c:v>
                </c:pt>
                <c:pt idx="18552">
                  <c:v>720000</c:v>
                </c:pt>
                <c:pt idx="18553">
                  <c:v>339000</c:v>
                </c:pt>
                <c:pt idx="18554" formatCode="0.00E+00">
                  <c:v>1115500</c:v>
                </c:pt>
                <c:pt idx="18555">
                  <c:v>839000</c:v>
                </c:pt>
                <c:pt idx="18556" formatCode="0.00E+00">
                  <c:v>2950000</c:v>
                </c:pt>
                <c:pt idx="18557">
                  <c:v>568000</c:v>
                </c:pt>
                <c:pt idx="18558">
                  <c:v>269000</c:v>
                </c:pt>
                <c:pt idx="18559">
                  <c:v>382000</c:v>
                </c:pt>
                <c:pt idx="18560">
                  <c:v>574000</c:v>
                </c:pt>
                <c:pt idx="18561">
                  <c:v>405000</c:v>
                </c:pt>
                <c:pt idx="18562">
                  <c:v>572000</c:v>
                </c:pt>
                <c:pt idx="18563">
                  <c:v>675000</c:v>
                </c:pt>
                <c:pt idx="18564">
                  <c:v>165000</c:v>
                </c:pt>
                <c:pt idx="18565">
                  <c:v>260000</c:v>
                </c:pt>
                <c:pt idx="18566">
                  <c:v>196000</c:v>
                </c:pt>
                <c:pt idx="18567">
                  <c:v>515000</c:v>
                </c:pt>
                <c:pt idx="18568">
                  <c:v>810000</c:v>
                </c:pt>
                <c:pt idx="18569">
                  <c:v>365650</c:v>
                </c:pt>
                <c:pt idx="18570">
                  <c:v>651000</c:v>
                </c:pt>
                <c:pt idx="18571">
                  <c:v>240000</c:v>
                </c:pt>
                <c:pt idx="18572">
                  <c:v>299000</c:v>
                </c:pt>
                <c:pt idx="18573">
                  <c:v>768000</c:v>
                </c:pt>
                <c:pt idx="18574">
                  <c:v>397380</c:v>
                </c:pt>
                <c:pt idx="18575">
                  <c:v>476000</c:v>
                </c:pt>
                <c:pt idx="18576">
                  <c:v>315000</c:v>
                </c:pt>
                <c:pt idx="18577">
                  <c:v>240000</c:v>
                </c:pt>
                <c:pt idx="18578">
                  <c:v>325000</c:v>
                </c:pt>
                <c:pt idx="18579">
                  <c:v>160000</c:v>
                </c:pt>
                <c:pt idx="18580">
                  <c:v>435000</c:v>
                </c:pt>
                <c:pt idx="18581">
                  <c:v>427500</c:v>
                </c:pt>
                <c:pt idx="18582">
                  <c:v>450000</c:v>
                </c:pt>
                <c:pt idx="18583">
                  <c:v>688000</c:v>
                </c:pt>
                <c:pt idx="18584">
                  <c:v>285000</c:v>
                </c:pt>
                <c:pt idx="18585">
                  <c:v>530000</c:v>
                </c:pt>
                <c:pt idx="18586">
                  <c:v>195000</c:v>
                </c:pt>
                <c:pt idx="18587">
                  <c:v>250200</c:v>
                </c:pt>
                <c:pt idx="18588" formatCode="0.00E+00">
                  <c:v>1100000</c:v>
                </c:pt>
                <c:pt idx="18589">
                  <c:v>732500</c:v>
                </c:pt>
                <c:pt idx="18590">
                  <c:v>194250</c:v>
                </c:pt>
                <c:pt idx="18591">
                  <c:v>526000</c:v>
                </c:pt>
                <c:pt idx="18592">
                  <c:v>520000</c:v>
                </c:pt>
                <c:pt idx="18593">
                  <c:v>526000</c:v>
                </c:pt>
                <c:pt idx="18594" formatCode="0.00E+00">
                  <c:v>1135250</c:v>
                </c:pt>
                <c:pt idx="18595">
                  <c:v>202000</c:v>
                </c:pt>
                <c:pt idx="18596">
                  <c:v>645500</c:v>
                </c:pt>
                <c:pt idx="18597">
                  <c:v>570000</c:v>
                </c:pt>
                <c:pt idx="18598">
                  <c:v>325000</c:v>
                </c:pt>
                <c:pt idx="18599">
                  <c:v>725000</c:v>
                </c:pt>
                <c:pt idx="18600">
                  <c:v>192000</c:v>
                </c:pt>
                <c:pt idx="18601">
                  <c:v>560000</c:v>
                </c:pt>
                <c:pt idx="18602">
                  <c:v>283450</c:v>
                </c:pt>
                <c:pt idx="18603">
                  <c:v>863000</c:v>
                </c:pt>
                <c:pt idx="18604">
                  <c:v>815000</c:v>
                </c:pt>
                <c:pt idx="18605">
                  <c:v>245000</c:v>
                </c:pt>
                <c:pt idx="18606" formatCode="0.00E+00">
                  <c:v>1315000</c:v>
                </c:pt>
                <c:pt idx="18607" formatCode="0.00E+00">
                  <c:v>1156000</c:v>
                </c:pt>
                <c:pt idx="18608">
                  <c:v>480000</c:v>
                </c:pt>
                <c:pt idx="18609">
                  <c:v>600000</c:v>
                </c:pt>
                <c:pt idx="18610">
                  <c:v>329950</c:v>
                </c:pt>
                <c:pt idx="18611">
                  <c:v>299500</c:v>
                </c:pt>
                <c:pt idx="18612">
                  <c:v>460000</c:v>
                </c:pt>
                <c:pt idx="18613">
                  <c:v>515000</c:v>
                </c:pt>
                <c:pt idx="18614">
                  <c:v>405000</c:v>
                </c:pt>
                <c:pt idx="18615">
                  <c:v>483000</c:v>
                </c:pt>
                <c:pt idx="18616">
                  <c:v>377000</c:v>
                </c:pt>
                <c:pt idx="18617">
                  <c:v>568000</c:v>
                </c:pt>
                <c:pt idx="18618">
                  <c:v>355000</c:v>
                </c:pt>
                <c:pt idx="18619">
                  <c:v>640000</c:v>
                </c:pt>
                <c:pt idx="18620">
                  <c:v>270000</c:v>
                </c:pt>
                <c:pt idx="18621">
                  <c:v>559950</c:v>
                </c:pt>
                <c:pt idx="18622">
                  <c:v>515000</c:v>
                </c:pt>
                <c:pt idx="18623">
                  <c:v>352000</c:v>
                </c:pt>
                <c:pt idx="18624">
                  <c:v>595888</c:v>
                </c:pt>
                <c:pt idx="18625">
                  <c:v>588000</c:v>
                </c:pt>
                <c:pt idx="18626" formatCode="0.00E+00">
                  <c:v>1050000</c:v>
                </c:pt>
                <c:pt idx="18627">
                  <c:v>260000</c:v>
                </c:pt>
                <c:pt idx="18628" formatCode="0.00E+00">
                  <c:v>1600000</c:v>
                </c:pt>
                <c:pt idx="18629">
                  <c:v>380000</c:v>
                </c:pt>
                <c:pt idx="18630">
                  <c:v>802000</c:v>
                </c:pt>
                <c:pt idx="18631" formatCode="0.00E+00">
                  <c:v>1325000</c:v>
                </c:pt>
                <c:pt idx="18632">
                  <c:v>710000</c:v>
                </c:pt>
                <c:pt idx="18633">
                  <c:v>600000</c:v>
                </c:pt>
                <c:pt idx="18634">
                  <c:v>707900</c:v>
                </c:pt>
                <c:pt idx="18635">
                  <c:v>179950</c:v>
                </c:pt>
                <c:pt idx="18636">
                  <c:v>683000</c:v>
                </c:pt>
                <c:pt idx="18637">
                  <c:v>222400</c:v>
                </c:pt>
                <c:pt idx="18638">
                  <c:v>517000</c:v>
                </c:pt>
                <c:pt idx="18639">
                  <c:v>410000</c:v>
                </c:pt>
                <c:pt idx="18640">
                  <c:v>480000</c:v>
                </c:pt>
                <c:pt idx="18641">
                  <c:v>430000</c:v>
                </c:pt>
                <c:pt idx="18642">
                  <c:v>439950</c:v>
                </c:pt>
                <c:pt idx="18643">
                  <c:v>797500</c:v>
                </c:pt>
                <c:pt idx="18644">
                  <c:v>379000</c:v>
                </c:pt>
                <c:pt idx="18645">
                  <c:v>575000</c:v>
                </c:pt>
                <c:pt idx="18646">
                  <c:v>247500</c:v>
                </c:pt>
                <c:pt idx="18647">
                  <c:v>385000</c:v>
                </c:pt>
                <c:pt idx="18648">
                  <c:v>423000</c:v>
                </c:pt>
                <c:pt idx="18649">
                  <c:v>550000</c:v>
                </c:pt>
                <c:pt idx="18650">
                  <c:v>415000</c:v>
                </c:pt>
                <c:pt idx="18651">
                  <c:v>693000</c:v>
                </c:pt>
                <c:pt idx="18652">
                  <c:v>543000</c:v>
                </c:pt>
                <c:pt idx="18653">
                  <c:v>465000</c:v>
                </c:pt>
                <c:pt idx="18654">
                  <c:v>280000</c:v>
                </c:pt>
                <c:pt idx="18655" formatCode="0.00E+00">
                  <c:v>1388000</c:v>
                </c:pt>
                <c:pt idx="18656">
                  <c:v>665000</c:v>
                </c:pt>
                <c:pt idx="18657">
                  <c:v>237950</c:v>
                </c:pt>
                <c:pt idx="18658">
                  <c:v>440000</c:v>
                </c:pt>
                <c:pt idx="18659">
                  <c:v>618000</c:v>
                </c:pt>
                <c:pt idx="18660">
                  <c:v>572000</c:v>
                </c:pt>
                <c:pt idx="18661">
                  <c:v>725000</c:v>
                </c:pt>
                <c:pt idx="18662">
                  <c:v>454000</c:v>
                </c:pt>
                <c:pt idx="18663">
                  <c:v>535000</c:v>
                </c:pt>
                <c:pt idx="18664">
                  <c:v>249000</c:v>
                </c:pt>
                <c:pt idx="18665">
                  <c:v>395000</c:v>
                </c:pt>
                <c:pt idx="18666">
                  <c:v>690000</c:v>
                </c:pt>
                <c:pt idx="18667">
                  <c:v>526500</c:v>
                </c:pt>
                <c:pt idx="18668">
                  <c:v>325000</c:v>
                </c:pt>
                <c:pt idx="18669">
                  <c:v>495000</c:v>
                </c:pt>
                <c:pt idx="18670">
                  <c:v>825000</c:v>
                </c:pt>
                <c:pt idx="18671">
                  <c:v>383000</c:v>
                </c:pt>
                <c:pt idx="18672">
                  <c:v>320000</c:v>
                </c:pt>
                <c:pt idx="18673">
                  <c:v>475000</c:v>
                </c:pt>
                <c:pt idx="18674">
                  <c:v>275000</c:v>
                </c:pt>
                <c:pt idx="18675" formatCode="0.00E+00">
                  <c:v>1150000</c:v>
                </c:pt>
                <c:pt idx="18676">
                  <c:v>455000</c:v>
                </c:pt>
                <c:pt idx="18677">
                  <c:v>262000</c:v>
                </c:pt>
                <c:pt idx="18678">
                  <c:v>390000</c:v>
                </c:pt>
                <c:pt idx="18679">
                  <c:v>300000</c:v>
                </c:pt>
                <c:pt idx="18680">
                  <c:v>746300</c:v>
                </c:pt>
                <c:pt idx="18681">
                  <c:v>267000</c:v>
                </c:pt>
                <c:pt idx="18682">
                  <c:v>525000</c:v>
                </c:pt>
                <c:pt idx="18683">
                  <c:v>570000</c:v>
                </c:pt>
                <c:pt idx="18684">
                  <c:v>360000</c:v>
                </c:pt>
                <c:pt idx="18685" formatCode="0.00E+00">
                  <c:v>1052000</c:v>
                </c:pt>
                <c:pt idx="18686">
                  <c:v>699950</c:v>
                </c:pt>
                <c:pt idx="18687">
                  <c:v>375000</c:v>
                </c:pt>
                <c:pt idx="18688">
                  <c:v>625000</c:v>
                </c:pt>
                <c:pt idx="18689">
                  <c:v>464050</c:v>
                </c:pt>
                <c:pt idx="18690">
                  <c:v>470000</c:v>
                </c:pt>
                <c:pt idx="18691">
                  <c:v>330000</c:v>
                </c:pt>
                <c:pt idx="18692">
                  <c:v>537000</c:v>
                </c:pt>
                <c:pt idx="18693">
                  <c:v>250000</c:v>
                </c:pt>
                <c:pt idx="18694">
                  <c:v>835000</c:v>
                </c:pt>
                <c:pt idx="18695">
                  <c:v>770000</c:v>
                </c:pt>
                <c:pt idx="18696">
                  <c:v>650000</c:v>
                </c:pt>
                <c:pt idx="18697">
                  <c:v>335000</c:v>
                </c:pt>
                <c:pt idx="18698">
                  <c:v>350000</c:v>
                </c:pt>
                <c:pt idx="18699">
                  <c:v>415000</c:v>
                </c:pt>
                <c:pt idx="18700">
                  <c:v>788000</c:v>
                </c:pt>
                <c:pt idx="18701">
                  <c:v>640000</c:v>
                </c:pt>
                <c:pt idx="18702">
                  <c:v>388000</c:v>
                </c:pt>
                <c:pt idx="18703">
                  <c:v>360000</c:v>
                </c:pt>
                <c:pt idx="18704">
                  <c:v>692500</c:v>
                </c:pt>
                <c:pt idx="18705">
                  <c:v>425000</c:v>
                </c:pt>
                <c:pt idx="18706">
                  <c:v>645000</c:v>
                </c:pt>
                <c:pt idx="18707">
                  <c:v>340000</c:v>
                </c:pt>
                <c:pt idx="18708">
                  <c:v>713000</c:v>
                </c:pt>
                <c:pt idx="18709">
                  <c:v>430000</c:v>
                </c:pt>
                <c:pt idx="18710">
                  <c:v>280000</c:v>
                </c:pt>
                <c:pt idx="18711">
                  <c:v>215000</c:v>
                </c:pt>
                <c:pt idx="18712">
                  <c:v>306000</c:v>
                </c:pt>
                <c:pt idx="18713">
                  <c:v>299900</c:v>
                </c:pt>
                <c:pt idx="18714">
                  <c:v>534000</c:v>
                </c:pt>
                <c:pt idx="18715" formatCode="0.00E+00">
                  <c:v>1160000</c:v>
                </c:pt>
                <c:pt idx="18716" formatCode="0.00E+00">
                  <c:v>1165000</c:v>
                </c:pt>
                <c:pt idx="18717">
                  <c:v>199990</c:v>
                </c:pt>
                <c:pt idx="18718">
                  <c:v>946000</c:v>
                </c:pt>
                <c:pt idx="18719">
                  <c:v>295000</c:v>
                </c:pt>
                <c:pt idx="18720">
                  <c:v>475000</c:v>
                </c:pt>
                <c:pt idx="18721">
                  <c:v>750000</c:v>
                </c:pt>
                <c:pt idx="18722" formatCode="0.00E+00">
                  <c:v>1225000</c:v>
                </c:pt>
                <c:pt idx="18723">
                  <c:v>183500</c:v>
                </c:pt>
                <c:pt idx="18724">
                  <c:v>450000</c:v>
                </c:pt>
                <c:pt idx="18725">
                  <c:v>180000</c:v>
                </c:pt>
                <c:pt idx="18726">
                  <c:v>707000</c:v>
                </c:pt>
                <c:pt idx="18727">
                  <c:v>230000</c:v>
                </c:pt>
                <c:pt idx="18728">
                  <c:v>192500</c:v>
                </c:pt>
                <c:pt idx="18729">
                  <c:v>309000</c:v>
                </c:pt>
                <c:pt idx="18730">
                  <c:v>759000</c:v>
                </c:pt>
                <c:pt idx="18731" formatCode="0.00E+00">
                  <c:v>1115000</c:v>
                </c:pt>
                <c:pt idx="18732">
                  <c:v>462000</c:v>
                </c:pt>
                <c:pt idx="18733">
                  <c:v>229000</c:v>
                </c:pt>
                <c:pt idx="18734">
                  <c:v>399950</c:v>
                </c:pt>
                <c:pt idx="18735">
                  <c:v>325000</c:v>
                </c:pt>
                <c:pt idx="18736">
                  <c:v>512000</c:v>
                </c:pt>
                <c:pt idx="18737">
                  <c:v>410000</c:v>
                </c:pt>
                <c:pt idx="18738">
                  <c:v>210000</c:v>
                </c:pt>
                <c:pt idx="18739">
                  <c:v>325000</c:v>
                </c:pt>
                <c:pt idx="18740">
                  <c:v>685000</c:v>
                </c:pt>
                <c:pt idx="18741">
                  <c:v>488000</c:v>
                </c:pt>
                <c:pt idx="18742">
                  <c:v>247500</c:v>
                </c:pt>
                <c:pt idx="18743">
                  <c:v>489000</c:v>
                </c:pt>
                <c:pt idx="18744">
                  <c:v>725000</c:v>
                </c:pt>
                <c:pt idx="18745">
                  <c:v>199950</c:v>
                </c:pt>
                <c:pt idx="18746">
                  <c:v>670000</c:v>
                </c:pt>
                <c:pt idx="18747">
                  <c:v>275000</c:v>
                </c:pt>
                <c:pt idx="18748" formatCode="0.00E+00">
                  <c:v>1000000</c:v>
                </c:pt>
                <c:pt idx="18749">
                  <c:v>255000</c:v>
                </c:pt>
                <c:pt idx="18750">
                  <c:v>465000</c:v>
                </c:pt>
                <c:pt idx="18751">
                  <c:v>259000</c:v>
                </c:pt>
                <c:pt idx="18752">
                  <c:v>695000</c:v>
                </c:pt>
                <c:pt idx="18753">
                  <c:v>505000</c:v>
                </c:pt>
                <c:pt idx="18754">
                  <c:v>631500</c:v>
                </c:pt>
                <c:pt idx="18755">
                  <c:v>630500</c:v>
                </c:pt>
                <c:pt idx="18756">
                  <c:v>999000</c:v>
                </c:pt>
                <c:pt idx="18757">
                  <c:v>740000</c:v>
                </c:pt>
                <c:pt idx="18758">
                  <c:v>650000</c:v>
                </c:pt>
                <c:pt idx="18759">
                  <c:v>554000</c:v>
                </c:pt>
                <c:pt idx="18760">
                  <c:v>400000</c:v>
                </c:pt>
                <c:pt idx="18761">
                  <c:v>529941</c:v>
                </c:pt>
                <c:pt idx="18762">
                  <c:v>310000</c:v>
                </c:pt>
                <c:pt idx="18763">
                  <c:v>389000</c:v>
                </c:pt>
                <c:pt idx="18764">
                  <c:v>731781</c:v>
                </c:pt>
                <c:pt idx="18765">
                  <c:v>502501</c:v>
                </c:pt>
                <c:pt idx="18766">
                  <c:v>443000</c:v>
                </c:pt>
                <c:pt idx="18767">
                  <c:v>607000</c:v>
                </c:pt>
                <c:pt idx="18768" formatCode="0.00E+00">
                  <c:v>2147500</c:v>
                </c:pt>
                <c:pt idx="18769">
                  <c:v>585000</c:v>
                </c:pt>
                <c:pt idx="18770" formatCode="0.00E+00">
                  <c:v>1027000</c:v>
                </c:pt>
                <c:pt idx="18771">
                  <c:v>315000</c:v>
                </c:pt>
                <c:pt idx="18772">
                  <c:v>180000</c:v>
                </c:pt>
                <c:pt idx="18773">
                  <c:v>322500</c:v>
                </c:pt>
                <c:pt idx="18774">
                  <c:v>568500</c:v>
                </c:pt>
                <c:pt idx="18775">
                  <c:v>813000</c:v>
                </c:pt>
                <c:pt idx="18776" formatCode="0.00E+00">
                  <c:v>1085000</c:v>
                </c:pt>
                <c:pt idx="18777">
                  <c:v>424000</c:v>
                </c:pt>
                <c:pt idx="18778">
                  <c:v>235000</c:v>
                </c:pt>
                <c:pt idx="18779">
                  <c:v>740000</c:v>
                </c:pt>
                <c:pt idx="18780">
                  <c:v>415000</c:v>
                </c:pt>
                <c:pt idx="18781">
                  <c:v>432000</c:v>
                </c:pt>
                <c:pt idx="18782" formatCode="0.00E+00">
                  <c:v>1268890</c:v>
                </c:pt>
                <c:pt idx="18783">
                  <c:v>676500</c:v>
                </c:pt>
                <c:pt idx="18784">
                  <c:v>419000</c:v>
                </c:pt>
                <c:pt idx="18785">
                  <c:v>650000</c:v>
                </c:pt>
                <c:pt idx="18786">
                  <c:v>239000</c:v>
                </c:pt>
                <c:pt idx="18787">
                  <c:v>900000</c:v>
                </c:pt>
                <c:pt idx="18788">
                  <c:v>330000</c:v>
                </c:pt>
                <c:pt idx="18789">
                  <c:v>510000</c:v>
                </c:pt>
                <c:pt idx="18790">
                  <c:v>465000</c:v>
                </c:pt>
                <c:pt idx="18791" formatCode="0.00E+00">
                  <c:v>1700000</c:v>
                </c:pt>
                <c:pt idx="18792">
                  <c:v>490000</c:v>
                </c:pt>
                <c:pt idx="18793" formatCode="0.00E+00">
                  <c:v>2680000</c:v>
                </c:pt>
                <c:pt idx="18794" formatCode="0.00E+00">
                  <c:v>1000000</c:v>
                </c:pt>
                <c:pt idx="18795">
                  <c:v>469950</c:v>
                </c:pt>
                <c:pt idx="18796">
                  <c:v>536000</c:v>
                </c:pt>
                <c:pt idx="18797">
                  <c:v>244950</c:v>
                </c:pt>
                <c:pt idx="18798">
                  <c:v>575000</c:v>
                </c:pt>
                <c:pt idx="18799">
                  <c:v>361000</c:v>
                </c:pt>
                <c:pt idx="18800">
                  <c:v>650000</c:v>
                </c:pt>
                <c:pt idx="18801">
                  <c:v>230005</c:v>
                </c:pt>
                <c:pt idx="18802">
                  <c:v>293000</c:v>
                </c:pt>
                <c:pt idx="18803">
                  <c:v>445000</c:v>
                </c:pt>
                <c:pt idx="18804">
                  <c:v>280000</c:v>
                </c:pt>
                <c:pt idx="18805">
                  <c:v>520000</c:v>
                </c:pt>
                <c:pt idx="18806">
                  <c:v>780000</c:v>
                </c:pt>
                <c:pt idx="18807">
                  <c:v>625000</c:v>
                </c:pt>
                <c:pt idx="18808">
                  <c:v>239950</c:v>
                </c:pt>
                <c:pt idx="18809">
                  <c:v>335000</c:v>
                </c:pt>
                <c:pt idx="18810">
                  <c:v>612000</c:v>
                </c:pt>
                <c:pt idx="18811">
                  <c:v>200000</c:v>
                </c:pt>
                <c:pt idx="18812">
                  <c:v>345000</c:v>
                </c:pt>
                <c:pt idx="18813">
                  <c:v>520000</c:v>
                </c:pt>
                <c:pt idx="18814">
                  <c:v>855000</c:v>
                </c:pt>
                <c:pt idx="18815">
                  <c:v>567500</c:v>
                </c:pt>
                <c:pt idx="18816">
                  <c:v>208000</c:v>
                </c:pt>
                <c:pt idx="18817">
                  <c:v>452000</c:v>
                </c:pt>
                <c:pt idx="18818">
                  <c:v>555000</c:v>
                </c:pt>
                <c:pt idx="18819">
                  <c:v>519000</c:v>
                </c:pt>
                <c:pt idx="18820">
                  <c:v>474950</c:v>
                </c:pt>
                <c:pt idx="18821">
                  <c:v>419000</c:v>
                </c:pt>
                <c:pt idx="18822">
                  <c:v>390000</c:v>
                </c:pt>
                <c:pt idx="18823">
                  <c:v>539000</c:v>
                </c:pt>
                <c:pt idx="18824">
                  <c:v>569000</c:v>
                </c:pt>
                <c:pt idx="18825">
                  <c:v>611000</c:v>
                </c:pt>
                <c:pt idx="18826">
                  <c:v>760000</c:v>
                </c:pt>
                <c:pt idx="18827">
                  <c:v>732000</c:v>
                </c:pt>
                <c:pt idx="18828" formatCode="0.00E+00">
                  <c:v>1675000</c:v>
                </c:pt>
                <c:pt idx="18829">
                  <c:v>919950</c:v>
                </c:pt>
                <c:pt idx="18830">
                  <c:v>400000</c:v>
                </c:pt>
                <c:pt idx="18831">
                  <c:v>785000</c:v>
                </c:pt>
                <c:pt idx="18832">
                  <c:v>835000</c:v>
                </c:pt>
                <c:pt idx="18833">
                  <c:v>640500</c:v>
                </c:pt>
                <c:pt idx="18834">
                  <c:v>310000</c:v>
                </c:pt>
                <c:pt idx="18835">
                  <c:v>355000</c:v>
                </c:pt>
                <c:pt idx="18836">
                  <c:v>685000</c:v>
                </c:pt>
                <c:pt idx="18837">
                  <c:v>202500</c:v>
                </c:pt>
                <c:pt idx="18838">
                  <c:v>540000</c:v>
                </c:pt>
                <c:pt idx="18839">
                  <c:v>295000</c:v>
                </c:pt>
                <c:pt idx="18840">
                  <c:v>518000</c:v>
                </c:pt>
                <c:pt idx="18841">
                  <c:v>250000</c:v>
                </c:pt>
                <c:pt idx="18842">
                  <c:v>330000</c:v>
                </c:pt>
                <c:pt idx="18843">
                  <c:v>481000</c:v>
                </c:pt>
                <c:pt idx="18844">
                  <c:v>898000</c:v>
                </c:pt>
                <c:pt idx="18845">
                  <c:v>570000</c:v>
                </c:pt>
                <c:pt idx="18846">
                  <c:v>475000</c:v>
                </c:pt>
                <c:pt idx="18847">
                  <c:v>265000</c:v>
                </c:pt>
                <c:pt idx="18848">
                  <c:v>380000</c:v>
                </c:pt>
                <c:pt idx="18849">
                  <c:v>790000</c:v>
                </c:pt>
                <c:pt idx="18850">
                  <c:v>620000</c:v>
                </c:pt>
                <c:pt idx="18851">
                  <c:v>709050</c:v>
                </c:pt>
                <c:pt idx="18852">
                  <c:v>296500</c:v>
                </c:pt>
                <c:pt idx="18853">
                  <c:v>475000</c:v>
                </c:pt>
                <c:pt idx="18854">
                  <c:v>440000</c:v>
                </c:pt>
                <c:pt idx="18855">
                  <c:v>405000</c:v>
                </c:pt>
                <c:pt idx="18856">
                  <c:v>269500</c:v>
                </c:pt>
                <c:pt idx="18857">
                  <c:v>520000</c:v>
                </c:pt>
                <c:pt idx="18858">
                  <c:v>229500</c:v>
                </c:pt>
                <c:pt idx="18859">
                  <c:v>335000</c:v>
                </c:pt>
                <c:pt idx="18860">
                  <c:v>680000</c:v>
                </c:pt>
                <c:pt idx="18861" formatCode="0.00E+00">
                  <c:v>1389000</c:v>
                </c:pt>
                <c:pt idx="18862">
                  <c:v>740000</c:v>
                </c:pt>
                <c:pt idx="18863">
                  <c:v>270000</c:v>
                </c:pt>
                <c:pt idx="18864">
                  <c:v>510000</c:v>
                </c:pt>
                <c:pt idx="18865">
                  <c:v>300000</c:v>
                </c:pt>
                <c:pt idx="18866" formatCode="0.00E+00">
                  <c:v>1298890</c:v>
                </c:pt>
                <c:pt idx="18867">
                  <c:v>675000</c:v>
                </c:pt>
                <c:pt idx="18868">
                  <c:v>925850</c:v>
                </c:pt>
                <c:pt idx="18869">
                  <c:v>255500</c:v>
                </c:pt>
                <c:pt idx="18870">
                  <c:v>450000</c:v>
                </c:pt>
                <c:pt idx="18871">
                  <c:v>280000</c:v>
                </c:pt>
                <c:pt idx="18872">
                  <c:v>245000</c:v>
                </c:pt>
                <c:pt idx="18873">
                  <c:v>344950</c:v>
                </c:pt>
                <c:pt idx="18874">
                  <c:v>381000</c:v>
                </c:pt>
                <c:pt idx="18875" formatCode="0.00E+00">
                  <c:v>1945000</c:v>
                </c:pt>
                <c:pt idx="18876" formatCode="0.00E+00">
                  <c:v>1500000</c:v>
                </c:pt>
                <c:pt idx="18877">
                  <c:v>232603</c:v>
                </c:pt>
                <c:pt idx="18878">
                  <c:v>220000</c:v>
                </c:pt>
                <c:pt idx="18879">
                  <c:v>600000</c:v>
                </c:pt>
                <c:pt idx="18880">
                  <c:v>239000</c:v>
                </c:pt>
                <c:pt idx="18881">
                  <c:v>400000</c:v>
                </c:pt>
                <c:pt idx="18882" formatCode="0.00E+00">
                  <c:v>2180000</c:v>
                </c:pt>
                <c:pt idx="18883">
                  <c:v>350000</c:v>
                </c:pt>
                <c:pt idx="18884">
                  <c:v>562000</c:v>
                </c:pt>
                <c:pt idx="18885">
                  <c:v>380000</c:v>
                </c:pt>
                <c:pt idx="18886">
                  <c:v>511200</c:v>
                </c:pt>
                <c:pt idx="18887">
                  <c:v>680000</c:v>
                </c:pt>
                <c:pt idx="18888">
                  <c:v>350000</c:v>
                </c:pt>
                <c:pt idx="18889">
                  <c:v>410000</c:v>
                </c:pt>
                <c:pt idx="18890" formatCode="0.00E+00">
                  <c:v>1050000</c:v>
                </c:pt>
                <c:pt idx="18891">
                  <c:v>391265</c:v>
                </c:pt>
                <c:pt idx="18892" formatCode="0.00E+00">
                  <c:v>1410000</c:v>
                </c:pt>
                <c:pt idx="18893">
                  <c:v>575000</c:v>
                </c:pt>
                <c:pt idx="18894">
                  <c:v>316000</c:v>
                </c:pt>
                <c:pt idx="18895">
                  <c:v>165000</c:v>
                </c:pt>
                <c:pt idx="18896">
                  <c:v>850000</c:v>
                </c:pt>
                <c:pt idx="18897">
                  <c:v>210000</c:v>
                </c:pt>
                <c:pt idx="18898">
                  <c:v>325000</c:v>
                </c:pt>
                <c:pt idx="18899">
                  <c:v>682000</c:v>
                </c:pt>
                <c:pt idx="18900">
                  <c:v>430000</c:v>
                </c:pt>
                <c:pt idx="18901">
                  <c:v>325500</c:v>
                </c:pt>
                <c:pt idx="18902">
                  <c:v>385000</c:v>
                </c:pt>
                <c:pt idx="18903">
                  <c:v>435000</c:v>
                </c:pt>
                <c:pt idx="18904">
                  <c:v>550000</c:v>
                </c:pt>
                <c:pt idx="18905">
                  <c:v>400000</c:v>
                </c:pt>
                <c:pt idx="18906">
                  <c:v>503000</c:v>
                </c:pt>
                <c:pt idx="18907">
                  <c:v>676000</c:v>
                </c:pt>
                <c:pt idx="18908">
                  <c:v>180000</c:v>
                </c:pt>
                <c:pt idx="18909">
                  <c:v>234000</c:v>
                </c:pt>
                <c:pt idx="18910">
                  <c:v>734200</c:v>
                </c:pt>
                <c:pt idx="18911">
                  <c:v>920000</c:v>
                </c:pt>
                <c:pt idx="18912" formatCode="0.00E+00">
                  <c:v>1920000</c:v>
                </c:pt>
                <c:pt idx="18913">
                  <c:v>224000</c:v>
                </c:pt>
                <c:pt idx="18914" formatCode="0.00E+00">
                  <c:v>1400000</c:v>
                </c:pt>
                <c:pt idx="18915">
                  <c:v>185000</c:v>
                </c:pt>
                <c:pt idx="18916">
                  <c:v>554600</c:v>
                </c:pt>
                <c:pt idx="18917">
                  <c:v>268000</c:v>
                </c:pt>
                <c:pt idx="18918">
                  <c:v>675000</c:v>
                </c:pt>
                <c:pt idx="18919">
                  <c:v>620000</c:v>
                </c:pt>
                <c:pt idx="18920">
                  <c:v>396450</c:v>
                </c:pt>
                <c:pt idx="18921">
                  <c:v>565000</c:v>
                </c:pt>
                <c:pt idx="18922">
                  <c:v>410000</c:v>
                </c:pt>
                <c:pt idx="18923" formatCode="0.00E+00">
                  <c:v>1190000</c:v>
                </c:pt>
                <c:pt idx="18924">
                  <c:v>716125</c:v>
                </c:pt>
                <c:pt idx="18925">
                  <c:v>225000</c:v>
                </c:pt>
                <c:pt idx="18926">
                  <c:v>640000</c:v>
                </c:pt>
                <c:pt idx="18927">
                  <c:v>374000</c:v>
                </c:pt>
                <c:pt idx="18928">
                  <c:v>415000</c:v>
                </c:pt>
                <c:pt idx="18929">
                  <c:v>592500</c:v>
                </c:pt>
                <c:pt idx="18930">
                  <c:v>365000</c:v>
                </c:pt>
                <c:pt idx="18931">
                  <c:v>600000</c:v>
                </c:pt>
                <c:pt idx="18932">
                  <c:v>465000</c:v>
                </c:pt>
                <c:pt idx="18933">
                  <c:v>254999</c:v>
                </c:pt>
                <c:pt idx="18934">
                  <c:v>279000</c:v>
                </c:pt>
                <c:pt idx="18935">
                  <c:v>460000</c:v>
                </c:pt>
                <c:pt idx="18936">
                  <c:v>507000</c:v>
                </c:pt>
                <c:pt idx="18937">
                  <c:v>291000</c:v>
                </c:pt>
                <c:pt idx="18938">
                  <c:v>350000</c:v>
                </c:pt>
                <c:pt idx="18939">
                  <c:v>90000</c:v>
                </c:pt>
                <c:pt idx="18940">
                  <c:v>329000</c:v>
                </c:pt>
                <c:pt idx="18941">
                  <c:v>909000</c:v>
                </c:pt>
                <c:pt idx="18942">
                  <c:v>187000</c:v>
                </c:pt>
                <c:pt idx="18943">
                  <c:v>580000</c:v>
                </c:pt>
                <c:pt idx="18944">
                  <c:v>345000</c:v>
                </c:pt>
                <c:pt idx="18945">
                  <c:v>497000</c:v>
                </c:pt>
                <c:pt idx="18946">
                  <c:v>345000</c:v>
                </c:pt>
                <c:pt idx="18947">
                  <c:v>313500</c:v>
                </c:pt>
                <c:pt idx="18948">
                  <c:v>910000</c:v>
                </c:pt>
                <c:pt idx="18949">
                  <c:v>399950</c:v>
                </c:pt>
                <c:pt idx="18950">
                  <c:v>268000</c:v>
                </c:pt>
                <c:pt idx="18951">
                  <c:v>559000</c:v>
                </c:pt>
                <c:pt idx="18952">
                  <c:v>309000</c:v>
                </c:pt>
                <c:pt idx="18953">
                  <c:v>410000</c:v>
                </c:pt>
                <c:pt idx="18954">
                  <c:v>259000</c:v>
                </c:pt>
                <c:pt idx="18955">
                  <c:v>950000</c:v>
                </c:pt>
                <c:pt idx="18956">
                  <c:v>320000</c:v>
                </c:pt>
                <c:pt idx="18957" formatCode="0.00E+00">
                  <c:v>1150000</c:v>
                </c:pt>
                <c:pt idx="18958">
                  <c:v>394250</c:v>
                </c:pt>
                <c:pt idx="18959">
                  <c:v>315000</c:v>
                </c:pt>
                <c:pt idx="18960">
                  <c:v>480000</c:v>
                </c:pt>
                <c:pt idx="18961">
                  <c:v>556000</c:v>
                </c:pt>
                <c:pt idx="18962">
                  <c:v>450000</c:v>
                </c:pt>
                <c:pt idx="18963">
                  <c:v>420000</c:v>
                </c:pt>
                <c:pt idx="18964">
                  <c:v>890000</c:v>
                </c:pt>
                <c:pt idx="18965">
                  <c:v>295000</c:v>
                </c:pt>
                <c:pt idx="18966">
                  <c:v>410000</c:v>
                </c:pt>
                <c:pt idx="18967">
                  <c:v>308900</c:v>
                </c:pt>
                <c:pt idx="18968" formatCode="0.00E+00">
                  <c:v>1161000</c:v>
                </c:pt>
                <c:pt idx="18969">
                  <c:v>665000</c:v>
                </c:pt>
                <c:pt idx="18970">
                  <c:v>577000</c:v>
                </c:pt>
                <c:pt idx="18971">
                  <c:v>959000</c:v>
                </c:pt>
                <c:pt idx="18972">
                  <c:v>471000</c:v>
                </c:pt>
                <c:pt idx="18973">
                  <c:v>560000</c:v>
                </c:pt>
                <c:pt idx="18974">
                  <c:v>955000</c:v>
                </c:pt>
                <c:pt idx="18975" formatCode="0.00E+00">
                  <c:v>1240000</c:v>
                </c:pt>
                <c:pt idx="18976">
                  <c:v>579000</c:v>
                </c:pt>
                <c:pt idx="18977">
                  <c:v>335000</c:v>
                </c:pt>
                <c:pt idx="18978">
                  <c:v>485000</c:v>
                </c:pt>
                <c:pt idx="18979">
                  <c:v>552000</c:v>
                </c:pt>
                <c:pt idx="18980">
                  <c:v>950000</c:v>
                </c:pt>
                <c:pt idx="18981">
                  <c:v>203700</c:v>
                </c:pt>
                <c:pt idx="18982">
                  <c:v>412000</c:v>
                </c:pt>
                <c:pt idx="18983">
                  <c:v>237500</c:v>
                </c:pt>
                <c:pt idx="18984">
                  <c:v>866800</c:v>
                </c:pt>
                <c:pt idx="18985">
                  <c:v>425000</c:v>
                </c:pt>
                <c:pt idx="18986">
                  <c:v>200000</c:v>
                </c:pt>
                <c:pt idx="18987">
                  <c:v>280000</c:v>
                </c:pt>
                <c:pt idx="18988">
                  <c:v>140000</c:v>
                </c:pt>
                <c:pt idx="18989">
                  <c:v>370000</c:v>
                </c:pt>
                <c:pt idx="18990">
                  <c:v>550000</c:v>
                </c:pt>
                <c:pt idx="18991" formatCode="0.00E+00">
                  <c:v>1411600</c:v>
                </c:pt>
                <c:pt idx="18992" formatCode="0.00E+00">
                  <c:v>1505000</c:v>
                </c:pt>
                <c:pt idx="18993">
                  <c:v>510000</c:v>
                </c:pt>
                <c:pt idx="18994">
                  <c:v>351000</c:v>
                </c:pt>
                <c:pt idx="18995">
                  <c:v>210000</c:v>
                </c:pt>
                <c:pt idx="18996">
                  <c:v>449999</c:v>
                </c:pt>
                <c:pt idx="18997">
                  <c:v>137000</c:v>
                </c:pt>
                <c:pt idx="18998">
                  <c:v>270000</c:v>
                </c:pt>
                <c:pt idx="18999">
                  <c:v>540000</c:v>
                </c:pt>
                <c:pt idx="19000">
                  <c:v>565000</c:v>
                </c:pt>
                <c:pt idx="19001">
                  <c:v>940000</c:v>
                </c:pt>
                <c:pt idx="19002">
                  <c:v>385000</c:v>
                </c:pt>
                <c:pt idx="19003">
                  <c:v>400000</c:v>
                </c:pt>
                <c:pt idx="19004">
                  <c:v>365000</c:v>
                </c:pt>
                <c:pt idx="19005">
                  <c:v>353250</c:v>
                </c:pt>
                <c:pt idx="19006">
                  <c:v>455000</c:v>
                </c:pt>
                <c:pt idx="19007">
                  <c:v>475000</c:v>
                </c:pt>
                <c:pt idx="19008">
                  <c:v>571500</c:v>
                </c:pt>
                <c:pt idx="19009">
                  <c:v>441000</c:v>
                </c:pt>
                <c:pt idx="19010">
                  <c:v>810000</c:v>
                </c:pt>
                <c:pt idx="19011">
                  <c:v>550000</c:v>
                </c:pt>
                <c:pt idx="19012">
                  <c:v>736000</c:v>
                </c:pt>
                <c:pt idx="19013">
                  <c:v>375000</c:v>
                </c:pt>
                <c:pt idx="19014">
                  <c:v>717500</c:v>
                </c:pt>
                <c:pt idx="19015">
                  <c:v>581000</c:v>
                </c:pt>
                <c:pt idx="19016">
                  <c:v>629000</c:v>
                </c:pt>
                <c:pt idx="19017" formatCode="0.00E+00">
                  <c:v>3800000</c:v>
                </c:pt>
                <c:pt idx="19018">
                  <c:v>225000</c:v>
                </c:pt>
                <c:pt idx="19019">
                  <c:v>315000</c:v>
                </c:pt>
                <c:pt idx="19020">
                  <c:v>425000</c:v>
                </c:pt>
                <c:pt idx="19021">
                  <c:v>346500</c:v>
                </c:pt>
                <c:pt idx="19022">
                  <c:v>550000</c:v>
                </c:pt>
                <c:pt idx="19023">
                  <c:v>565000</c:v>
                </c:pt>
                <c:pt idx="19024" formatCode="0.00E+00">
                  <c:v>1001000</c:v>
                </c:pt>
                <c:pt idx="19025">
                  <c:v>400000</c:v>
                </c:pt>
                <c:pt idx="19026">
                  <c:v>724950</c:v>
                </c:pt>
                <c:pt idx="19027">
                  <c:v>623000</c:v>
                </c:pt>
                <c:pt idx="19028">
                  <c:v>295000</c:v>
                </c:pt>
                <c:pt idx="19029">
                  <c:v>700000</c:v>
                </c:pt>
                <c:pt idx="19030">
                  <c:v>482000</c:v>
                </c:pt>
                <c:pt idx="19031">
                  <c:v>770000</c:v>
                </c:pt>
                <c:pt idx="19032">
                  <c:v>310000</c:v>
                </c:pt>
                <c:pt idx="19033">
                  <c:v>720000</c:v>
                </c:pt>
                <c:pt idx="19034">
                  <c:v>355000</c:v>
                </c:pt>
                <c:pt idx="19035">
                  <c:v>512000</c:v>
                </c:pt>
                <c:pt idx="19036">
                  <c:v>303000</c:v>
                </c:pt>
                <c:pt idx="19037">
                  <c:v>299000</c:v>
                </c:pt>
                <c:pt idx="19038">
                  <c:v>285000</c:v>
                </c:pt>
                <c:pt idx="19039">
                  <c:v>680000</c:v>
                </c:pt>
                <c:pt idx="19040">
                  <c:v>285000</c:v>
                </c:pt>
                <c:pt idx="19041">
                  <c:v>707000</c:v>
                </c:pt>
                <c:pt idx="19042">
                  <c:v>690000</c:v>
                </c:pt>
                <c:pt idx="19043">
                  <c:v>872000</c:v>
                </c:pt>
                <c:pt idx="19044">
                  <c:v>290000</c:v>
                </c:pt>
                <c:pt idx="19045">
                  <c:v>425000</c:v>
                </c:pt>
                <c:pt idx="19046">
                  <c:v>925000</c:v>
                </c:pt>
                <c:pt idx="19047">
                  <c:v>340500</c:v>
                </c:pt>
                <c:pt idx="19048">
                  <c:v>365000</c:v>
                </c:pt>
                <c:pt idx="19049">
                  <c:v>725000</c:v>
                </c:pt>
                <c:pt idx="19050">
                  <c:v>811000</c:v>
                </c:pt>
                <c:pt idx="19051">
                  <c:v>299000</c:v>
                </c:pt>
                <c:pt idx="19052">
                  <c:v>287500</c:v>
                </c:pt>
                <c:pt idx="19053">
                  <c:v>879950</c:v>
                </c:pt>
                <c:pt idx="19054">
                  <c:v>135900</c:v>
                </c:pt>
                <c:pt idx="19055" formatCode="0.00E+00">
                  <c:v>1225000</c:v>
                </c:pt>
                <c:pt idx="19056">
                  <c:v>522500</c:v>
                </c:pt>
                <c:pt idx="19057">
                  <c:v>399500</c:v>
                </c:pt>
                <c:pt idx="19058">
                  <c:v>450000</c:v>
                </c:pt>
                <c:pt idx="19059">
                  <c:v>218000</c:v>
                </c:pt>
                <c:pt idx="19060">
                  <c:v>289999</c:v>
                </c:pt>
                <c:pt idx="19061">
                  <c:v>540000</c:v>
                </c:pt>
                <c:pt idx="19062">
                  <c:v>324950</c:v>
                </c:pt>
                <c:pt idx="19063">
                  <c:v>718500</c:v>
                </c:pt>
                <c:pt idx="19064">
                  <c:v>495000</c:v>
                </c:pt>
                <c:pt idx="19065">
                  <c:v>260000</c:v>
                </c:pt>
                <c:pt idx="19066">
                  <c:v>430000</c:v>
                </c:pt>
                <c:pt idx="19067">
                  <c:v>402500</c:v>
                </c:pt>
                <c:pt idx="19068" formatCode="0.00E+00">
                  <c:v>1415000</c:v>
                </c:pt>
                <c:pt idx="19069">
                  <c:v>275000</c:v>
                </c:pt>
                <c:pt idx="19070">
                  <c:v>250000</c:v>
                </c:pt>
                <c:pt idx="19071">
                  <c:v>665000</c:v>
                </c:pt>
                <c:pt idx="19072">
                  <c:v>425000</c:v>
                </c:pt>
                <c:pt idx="19073">
                  <c:v>760000</c:v>
                </c:pt>
                <c:pt idx="19074">
                  <c:v>447000</c:v>
                </c:pt>
                <c:pt idx="19075">
                  <c:v>205000</c:v>
                </c:pt>
                <c:pt idx="19076">
                  <c:v>191000</c:v>
                </c:pt>
                <c:pt idx="19077">
                  <c:v>350000</c:v>
                </c:pt>
                <c:pt idx="19078">
                  <c:v>789888</c:v>
                </c:pt>
                <c:pt idx="19079">
                  <c:v>443000</c:v>
                </c:pt>
                <c:pt idx="19080">
                  <c:v>695000</c:v>
                </c:pt>
                <c:pt idx="19081">
                  <c:v>560000</c:v>
                </c:pt>
                <c:pt idx="19082">
                  <c:v>550000</c:v>
                </c:pt>
                <c:pt idx="19083">
                  <c:v>850000</c:v>
                </c:pt>
                <c:pt idx="19084">
                  <c:v>352750</c:v>
                </c:pt>
                <c:pt idx="19085">
                  <c:v>550000</c:v>
                </c:pt>
                <c:pt idx="19086">
                  <c:v>774900</c:v>
                </c:pt>
                <c:pt idx="19087">
                  <c:v>250000</c:v>
                </c:pt>
                <c:pt idx="19088">
                  <c:v>962800</c:v>
                </c:pt>
                <c:pt idx="19089">
                  <c:v>299500</c:v>
                </c:pt>
                <c:pt idx="19090">
                  <c:v>250000</c:v>
                </c:pt>
                <c:pt idx="19091">
                  <c:v>745000</c:v>
                </c:pt>
                <c:pt idx="19092">
                  <c:v>279475</c:v>
                </c:pt>
                <c:pt idx="19093">
                  <c:v>450000</c:v>
                </c:pt>
                <c:pt idx="19094">
                  <c:v>307700</c:v>
                </c:pt>
                <c:pt idx="19095">
                  <c:v>665000</c:v>
                </c:pt>
                <c:pt idx="19096">
                  <c:v>375000</c:v>
                </c:pt>
                <c:pt idx="19097">
                  <c:v>420000</c:v>
                </c:pt>
                <c:pt idx="19098">
                  <c:v>148000</c:v>
                </c:pt>
                <c:pt idx="19099">
                  <c:v>707000</c:v>
                </c:pt>
                <c:pt idx="19100">
                  <c:v>399000</c:v>
                </c:pt>
                <c:pt idx="19101">
                  <c:v>570000</c:v>
                </c:pt>
                <c:pt idx="19102">
                  <c:v>853000</c:v>
                </c:pt>
                <c:pt idx="19103">
                  <c:v>400000</c:v>
                </c:pt>
                <c:pt idx="19104">
                  <c:v>615000</c:v>
                </c:pt>
                <c:pt idx="19105">
                  <c:v>463000</c:v>
                </c:pt>
                <c:pt idx="19106">
                  <c:v>600000</c:v>
                </c:pt>
                <c:pt idx="19107">
                  <c:v>429000</c:v>
                </c:pt>
                <c:pt idx="19108">
                  <c:v>980000</c:v>
                </c:pt>
                <c:pt idx="19109">
                  <c:v>359500</c:v>
                </c:pt>
                <c:pt idx="19110">
                  <c:v>715000</c:v>
                </c:pt>
                <c:pt idx="19111">
                  <c:v>240000</c:v>
                </c:pt>
                <c:pt idx="19112">
                  <c:v>455000</c:v>
                </c:pt>
                <c:pt idx="19113">
                  <c:v>610000</c:v>
                </c:pt>
                <c:pt idx="19114">
                  <c:v>675000</c:v>
                </c:pt>
                <c:pt idx="19115">
                  <c:v>283500</c:v>
                </c:pt>
                <c:pt idx="19116">
                  <c:v>235000</c:v>
                </c:pt>
                <c:pt idx="19117">
                  <c:v>827000</c:v>
                </c:pt>
                <c:pt idx="19118">
                  <c:v>353000</c:v>
                </c:pt>
                <c:pt idx="19119">
                  <c:v>747500</c:v>
                </c:pt>
                <c:pt idx="19120">
                  <c:v>341000</c:v>
                </c:pt>
                <c:pt idx="19121">
                  <c:v>182000</c:v>
                </c:pt>
                <c:pt idx="19122">
                  <c:v>250000</c:v>
                </c:pt>
                <c:pt idx="19123">
                  <c:v>655000</c:v>
                </c:pt>
                <c:pt idx="19124">
                  <c:v>405000</c:v>
                </c:pt>
                <c:pt idx="19125">
                  <c:v>390000</c:v>
                </c:pt>
                <c:pt idx="19126">
                  <c:v>275400</c:v>
                </c:pt>
                <c:pt idx="19127">
                  <c:v>791000</c:v>
                </c:pt>
                <c:pt idx="19128">
                  <c:v>424500</c:v>
                </c:pt>
                <c:pt idx="19129">
                  <c:v>430000</c:v>
                </c:pt>
                <c:pt idx="19130">
                  <c:v>865000</c:v>
                </c:pt>
                <c:pt idx="19131">
                  <c:v>163000</c:v>
                </c:pt>
                <c:pt idx="19132">
                  <c:v>920000</c:v>
                </c:pt>
                <c:pt idx="19133" formatCode="0.00E+00">
                  <c:v>1028950</c:v>
                </c:pt>
                <c:pt idx="19134">
                  <c:v>325000</c:v>
                </c:pt>
                <c:pt idx="19135">
                  <c:v>315000</c:v>
                </c:pt>
                <c:pt idx="19136">
                  <c:v>227000</c:v>
                </c:pt>
                <c:pt idx="19137">
                  <c:v>179000</c:v>
                </c:pt>
                <c:pt idx="19138">
                  <c:v>276000</c:v>
                </c:pt>
                <c:pt idx="19139">
                  <c:v>335000</c:v>
                </c:pt>
                <c:pt idx="19140">
                  <c:v>430000</c:v>
                </c:pt>
                <c:pt idx="19141">
                  <c:v>266490</c:v>
                </c:pt>
                <c:pt idx="19142">
                  <c:v>655000</c:v>
                </c:pt>
                <c:pt idx="19143">
                  <c:v>635500</c:v>
                </c:pt>
                <c:pt idx="19144">
                  <c:v>235000</c:v>
                </c:pt>
                <c:pt idx="19145">
                  <c:v>885000</c:v>
                </c:pt>
                <c:pt idx="19146">
                  <c:v>352500</c:v>
                </c:pt>
                <c:pt idx="19147">
                  <c:v>450000</c:v>
                </c:pt>
                <c:pt idx="19148" formatCode="0.00E+00">
                  <c:v>3635000</c:v>
                </c:pt>
                <c:pt idx="19149" formatCode="0.00E+00">
                  <c:v>1050000</c:v>
                </c:pt>
                <c:pt idx="19150">
                  <c:v>476000</c:v>
                </c:pt>
                <c:pt idx="19151">
                  <c:v>375000</c:v>
                </c:pt>
                <c:pt idx="19152">
                  <c:v>600600</c:v>
                </c:pt>
                <c:pt idx="19153">
                  <c:v>567000</c:v>
                </c:pt>
                <c:pt idx="19154">
                  <c:v>650000</c:v>
                </c:pt>
                <c:pt idx="19155">
                  <c:v>190000</c:v>
                </c:pt>
                <c:pt idx="19156">
                  <c:v>858000</c:v>
                </c:pt>
                <c:pt idx="19157">
                  <c:v>435500</c:v>
                </c:pt>
                <c:pt idx="19158">
                  <c:v>685000</c:v>
                </c:pt>
                <c:pt idx="19159">
                  <c:v>252000</c:v>
                </c:pt>
                <c:pt idx="19160">
                  <c:v>512500</c:v>
                </c:pt>
                <c:pt idx="19161">
                  <c:v>423800</c:v>
                </c:pt>
                <c:pt idx="19162">
                  <c:v>460000</c:v>
                </c:pt>
                <c:pt idx="19163">
                  <c:v>434000</c:v>
                </c:pt>
                <c:pt idx="19164">
                  <c:v>244000</c:v>
                </c:pt>
                <c:pt idx="19165">
                  <c:v>348125</c:v>
                </c:pt>
                <c:pt idx="19166">
                  <c:v>585000</c:v>
                </c:pt>
                <c:pt idx="19167">
                  <c:v>230000</c:v>
                </c:pt>
                <c:pt idx="19168">
                  <c:v>450000</c:v>
                </c:pt>
                <c:pt idx="19169">
                  <c:v>393000</c:v>
                </c:pt>
                <c:pt idx="19170">
                  <c:v>517000</c:v>
                </c:pt>
                <c:pt idx="19171">
                  <c:v>400000</c:v>
                </c:pt>
                <c:pt idx="19172">
                  <c:v>890000</c:v>
                </c:pt>
                <c:pt idx="19173">
                  <c:v>205950</c:v>
                </c:pt>
                <c:pt idx="19174">
                  <c:v>209000</c:v>
                </c:pt>
                <c:pt idx="19175">
                  <c:v>430000</c:v>
                </c:pt>
                <c:pt idx="19176">
                  <c:v>534000</c:v>
                </c:pt>
                <c:pt idx="19177">
                  <c:v>735000</c:v>
                </c:pt>
                <c:pt idx="19178">
                  <c:v>873000</c:v>
                </c:pt>
                <c:pt idx="19179">
                  <c:v>475000</c:v>
                </c:pt>
                <c:pt idx="19180">
                  <c:v>325000</c:v>
                </c:pt>
                <c:pt idx="19181">
                  <c:v>500000</c:v>
                </c:pt>
                <c:pt idx="19182">
                  <c:v>279000</c:v>
                </c:pt>
                <c:pt idx="19183">
                  <c:v>350000</c:v>
                </c:pt>
                <c:pt idx="19184">
                  <c:v>660000</c:v>
                </c:pt>
                <c:pt idx="19185">
                  <c:v>324950</c:v>
                </c:pt>
                <c:pt idx="19186">
                  <c:v>500000</c:v>
                </c:pt>
                <c:pt idx="19187">
                  <c:v>187300</c:v>
                </c:pt>
                <c:pt idx="19188">
                  <c:v>345600</c:v>
                </c:pt>
                <c:pt idx="19189">
                  <c:v>400000</c:v>
                </c:pt>
                <c:pt idx="19190">
                  <c:v>935000</c:v>
                </c:pt>
                <c:pt idx="19191">
                  <c:v>374000</c:v>
                </c:pt>
                <c:pt idx="19192">
                  <c:v>328000</c:v>
                </c:pt>
                <c:pt idx="19193">
                  <c:v>257500</c:v>
                </c:pt>
                <c:pt idx="19194" formatCode="0.00E+00">
                  <c:v>1003000</c:v>
                </c:pt>
                <c:pt idx="19195">
                  <c:v>216500</c:v>
                </c:pt>
                <c:pt idx="19196" formatCode="0.00E+00">
                  <c:v>1185000</c:v>
                </c:pt>
                <c:pt idx="19197">
                  <c:v>360000</c:v>
                </c:pt>
                <c:pt idx="19198">
                  <c:v>699999</c:v>
                </c:pt>
                <c:pt idx="19199">
                  <c:v>535000</c:v>
                </c:pt>
                <c:pt idx="19200">
                  <c:v>464950</c:v>
                </c:pt>
                <c:pt idx="19201">
                  <c:v>925000</c:v>
                </c:pt>
                <c:pt idx="19202">
                  <c:v>930000</c:v>
                </c:pt>
                <c:pt idx="19203">
                  <c:v>727500</c:v>
                </c:pt>
                <c:pt idx="19204">
                  <c:v>325000</c:v>
                </c:pt>
                <c:pt idx="19205">
                  <c:v>695000</c:v>
                </c:pt>
                <c:pt idx="19206">
                  <c:v>585000</c:v>
                </c:pt>
                <c:pt idx="19207">
                  <c:v>319000</c:v>
                </c:pt>
                <c:pt idx="19208">
                  <c:v>265000</c:v>
                </c:pt>
                <c:pt idx="19209">
                  <c:v>359000</c:v>
                </c:pt>
                <c:pt idx="19210">
                  <c:v>390000</c:v>
                </c:pt>
                <c:pt idx="19211">
                  <c:v>374500</c:v>
                </c:pt>
                <c:pt idx="19212">
                  <c:v>661000</c:v>
                </c:pt>
                <c:pt idx="19213">
                  <c:v>900000</c:v>
                </c:pt>
                <c:pt idx="19214">
                  <c:v>600000</c:v>
                </c:pt>
                <c:pt idx="19215" formatCode="0.00E+00">
                  <c:v>2000000</c:v>
                </c:pt>
                <c:pt idx="19216">
                  <c:v>512500</c:v>
                </c:pt>
                <c:pt idx="19217">
                  <c:v>229500</c:v>
                </c:pt>
                <c:pt idx="19218">
                  <c:v>589000</c:v>
                </c:pt>
                <c:pt idx="19219">
                  <c:v>539950</c:v>
                </c:pt>
                <c:pt idx="19220">
                  <c:v>640000</c:v>
                </c:pt>
                <c:pt idx="19221">
                  <c:v>218250</c:v>
                </c:pt>
                <c:pt idx="19222">
                  <c:v>675000</c:v>
                </c:pt>
                <c:pt idx="19223">
                  <c:v>338000</c:v>
                </c:pt>
                <c:pt idx="19224">
                  <c:v>231750</c:v>
                </c:pt>
                <c:pt idx="19225">
                  <c:v>199900</c:v>
                </c:pt>
                <c:pt idx="19226" formatCode="0.00E+00">
                  <c:v>1059000</c:v>
                </c:pt>
                <c:pt idx="19227">
                  <c:v>263000</c:v>
                </c:pt>
                <c:pt idx="19228">
                  <c:v>279950</c:v>
                </c:pt>
                <c:pt idx="19229">
                  <c:v>395000</c:v>
                </c:pt>
                <c:pt idx="19230">
                  <c:v>252500</c:v>
                </c:pt>
                <c:pt idx="19231" formatCode="0.00E+00">
                  <c:v>1150000</c:v>
                </c:pt>
                <c:pt idx="19232">
                  <c:v>205000</c:v>
                </c:pt>
                <c:pt idx="19233">
                  <c:v>654000</c:v>
                </c:pt>
                <c:pt idx="19234">
                  <c:v>200000</c:v>
                </c:pt>
                <c:pt idx="19235">
                  <c:v>700000</c:v>
                </c:pt>
                <c:pt idx="19236" formatCode="0.00E+00">
                  <c:v>2720000</c:v>
                </c:pt>
                <c:pt idx="19237">
                  <c:v>306000</c:v>
                </c:pt>
                <c:pt idx="19238">
                  <c:v>270000</c:v>
                </c:pt>
                <c:pt idx="19239">
                  <c:v>340000</c:v>
                </c:pt>
                <c:pt idx="19240">
                  <c:v>450000</c:v>
                </c:pt>
                <c:pt idx="19241">
                  <c:v>580000</c:v>
                </c:pt>
                <c:pt idx="19242">
                  <c:v>435000</c:v>
                </c:pt>
                <c:pt idx="19243">
                  <c:v>690000</c:v>
                </c:pt>
                <c:pt idx="19244">
                  <c:v>720000</c:v>
                </c:pt>
                <c:pt idx="19245">
                  <c:v>403000</c:v>
                </c:pt>
                <c:pt idx="19246">
                  <c:v>440000</c:v>
                </c:pt>
                <c:pt idx="19247">
                  <c:v>178500</c:v>
                </c:pt>
                <c:pt idx="19248">
                  <c:v>270000</c:v>
                </c:pt>
                <c:pt idx="19249">
                  <c:v>129888</c:v>
                </c:pt>
                <c:pt idx="19250">
                  <c:v>260000</c:v>
                </c:pt>
                <c:pt idx="19251">
                  <c:v>339950</c:v>
                </c:pt>
                <c:pt idx="19252">
                  <c:v>250000</c:v>
                </c:pt>
                <c:pt idx="19253">
                  <c:v>680000</c:v>
                </c:pt>
                <c:pt idx="19254">
                  <c:v>660000</c:v>
                </c:pt>
                <c:pt idx="19255" formatCode="0.00E+00">
                  <c:v>1225000</c:v>
                </c:pt>
                <c:pt idx="19256">
                  <c:v>550000</c:v>
                </c:pt>
                <c:pt idx="19257">
                  <c:v>675000</c:v>
                </c:pt>
                <c:pt idx="19258">
                  <c:v>981000</c:v>
                </c:pt>
                <c:pt idx="19259">
                  <c:v>168000</c:v>
                </c:pt>
                <c:pt idx="19260" formatCode="0.00E+00">
                  <c:v>1000000</c:v>
                </c:pt>
                <c:pt idx="19261">
                  <c:v>320000</c:v>
                </c:pt>
                <c:pt idx="19262">
                  <c:v>959000</c:v>
                </c:pt>
                <c:pt idx="19263">
                  <c:v>372000</c:v>
                </c:pt>
                <c:pt idx="19264">
                  <c:v>391500</c:v>
                </c:pt>
                <c:pt idx="19265">
                  <c:v>390000</c:v>
                </c:pt>
                <c:pt idx="19266">
                  <c:v>302000</c:v>
                </c:pt>
                <c:pt idx="19267">
                  <c:v>495000</c:v>
                </c:pt>
                <c:pt idx="19268">
                  <c:v>504500</c:v>
                </c:pt>
                <c:pt idx="19269">
                  <c:v>555000</c:v>
                </c:pt>
                <c:pt idx="19270" formatCode="0.00E+00">
                  <c:v>1550000</c:v>
                </c:pt>
                <c:pt idx="19271">
                  <c:v>550000</c:v>
                </c:pt>
                <c:pt idx="19272" formatCode="0.00E+00">
                  <c:v>1800000</c:v>
                </c:pt>
                <c:pt idx="19273">
                  <c:v>655000</c:v>
                </c:pt>
                <c:pt idx="19274">
                  <c:v>685000</c:v>
                </c:pt>
                <c:pt idx="19275">
                  <c:v>721000</c:v>
                </c:pt>
                <c:pt idx="19276" formatCode="0.00E+00">
                  <c:v>1518630</c:v>
                </c:pt>
                <c:pt idx="19277">
                  <c:v>365000</c:v>
                </c:pt>
                <c:pt idx="19278">
                  <c:v>458000</c:v>
                </c:pt>
                <c:pt idx="19279">
                  <c:v>280000</c:v>
                </c:pt>
                <c:pt idx="19280">
                  <c:v>628000</c:v>
                </c:pt>
                <c:pt idx="19281">
                  <c:v>781500</c:v>
                </c:pt>
                <c:pt idx="19282">
                  <c:v>295000</c:v>
                </c:pt>
                <c:pt idx="19283">
                  <c:v>435000</c:v>
                </c:pt>
                <c:pt idx="19284">
                  <c:v>300000</c:v>
                </c:pt>
                <c:pt idx="19285">
                  <c:v>208500</c:v>
                </c:pt>
                <c:pt idx="19286">
                  <c:v>930000</c:v>
                </c:pt>
                <c:pt idx="19287">
                  <c:v>316000</c:v>
                </c:pt>
                <c:pt idx="19288">
                  <c:v>249900</c:v>
                </c:pt>
                <c:pt idx="19289">
                  <c:v>675000</c:v>
                </c:pt>
                <c:pt idx="19290">
                  <c:v>447000</c:v>
                </c:pt>
                <c:pt idx="19291">
                  <c:v>675000</c:v>
                </c:pt>
                <c:pt idx="19292">
                  <c:v>546000</c:v>
                </c:pt>
                <c:pt idx="19293">
                  <c:v>310000</c:v>
                </c:pt>
                <c:pt idx="19294">
                  <c:v>190000</c:v>
                </c:pt>
                <c:pt idx="19295">
                  <c:v>650000</c:v>
                </c:pt>
                <c:pt idx="19296">
                  <c:v>585000</c:v>
                </c:pt>
                <c:pt idx="19297" formatCode="0.00E+00">
                  <c:v>1430800</c:v>
                </c:pt>
                <c:pt idx="19298">
                  <c:v>565000</c:v>
                </c:pt>
                <c:pt idx="19299">
                  <c:v>174900</c:v>
                </c:pt>
                <c:pt idx="19300">
                  <c:v>360000</c:v>
                </c:pt>
                <c:pt idx="19301">
                  <c:v>234000</c:v>
                </c:pt>
                <c:pt idx="19302">
                  <c:v>575000</c:v>
                </c:pt>
                <c:pt idx="19303">
                  <c:v>315000</c:v>
                </c:pt>
                <c:pt idx="19304">
                  <c:v>225000</c:v>
                </c:pt>
                <c:pt idx="19305">
                  <c:v>370000</c:v>
                </c:pt>
                <c:pt idx="19306">
                  <c:v>606000</c:v>
                </c:pt>
                <c:pt idx="19307">
                  <c:v>272500</c:v>
                </c:pt>
                <c:pt idx="19308">
                  <c:v>475000</c:v>
                </c:pt>
                <c:pt idx="19309">
                  <c:v>270000</c:v>
                </c:pt>
                <c:pt idx="19310">
                  <c:v>624000</c:v>
                </c:pt>
                <c:pt idx="19311">
                  <c:v>355000</c:v>
                </c:pt>
                <c:pt idx="19312">
                  <c:v>345000</c:v>
                </c:pt>
                <c:pt idx="19313">
                  <c:v>342000</c:v>
                </c:pt>
                <c:pt idx="19314">
                  <c:v>316000</c:v>
                </c:pt>
                <c:pt idx="19315">
                  <c:v>539950</c:v>
                </c:pt>
                <c:pt idx="19316">
                  <c:v>221347</c:v>
                </c:pt>
                <c:pt idx="19317">
                  <c:v>330000</c:v>
                </c:pt>
                <c:pt idx="19318">
                  <c:v>279000</c:v>
                </c:pt>
                <c:pt idx="19319">
                  <c:v>850000</c:v>
                </c:pt>
                <c:pt idx="19320">
                  <c:v>746000</c:v>
                </c:pt>
                <c:pt idx="19321">
                  <c:v>478000</c:v>
                </c:pt>
                <c:pt idx="19322">
                  <c:v>820000</c:v>
                </c:pt>
                <c:pt idx="19323" formatCode="0.00E+00">
                  <c:v>2160000</c:v>
                </c:pt>
                <c:pt idx="19324">
                  <c:v>820000</c:v>
                </c:pt>
                <c:pt idx="19325">
                  <c:v>887000</c:v>
                </c:pt>
                <c:pt idx="19326">
                  <c:v>159000</c:v>
                </c:pt>
                <c:pt idx="19327">
                  <c:v>824000</c:v>
                </c:pt>
                <c:pt idx="19328">
                  <c:v>812000</c:v>
                </c:pt>
                <c:pt idx="19329">
                  <c:v>242000</c:v>
                </c:pt>
                <c:pt idx="19330">
                  <c:v>625000</c:v>
                </c:pt>
                <c:pt idx="19331">
                  <c:v>399888</c:v>
                </c:pt>
                <c:pt idx="19332">
                  <c:v>289000</c:v>
                </c:pt>
                <c:pt idx="19333">
                  <c:v>400000</c:v>
                </c:pt>
                <c:pt idx="19334" formatCode="0.00E+00">
                  <c:v>1550000</c:v>
                </c:pt>
                <c:pt idx="19335">
                  <c:v>345000</c:v>
                </c:pt>
                <c:pt idx="19336">
                  <c:v>874950</c:v>
                </c:pt>
                <c:pt idx="19337">
                  <c:v>875000</c:v>
                </c:pt>
                <c:pt idx="19338">
                  <c:v>628990</c:v>
                </c:pt>
                <c:pt idx="19339">
                  <c:v>535000</c:v>
                </c:pt>
                <c:pt idx="19340">
                  <c:v>770126</c:v>
                </c:pt>
                <c:pt idx="19341">
                  <c:v>710000</c:v>
                </c:pt>
                <c:pt idx="19342">
                  <c:v>465000</c:v>
                </c:pt>
                <c:pt idx="19343">
                  <c:v>359000</c:v>
                </c:pt>
                <c:pt idx="19344">
                  <c:v>151000</c:v>
                </c:pt>
                <c:pt idx="19345">
                  <c:v>820000</c:v>
                </c:pt>
                <c:pt idx="19346">
                  <c:v>160000</c:v>
                </c:pt>
                <c:pt idx="19347">
                  <c:v>535000</c:v>
                </c:pt>
                <c:pt idx="19348">
                  <c:v>365000</c:v>
                </c:pt>
                <c:pt idx="19349">
                  <c:v>708000</c:v>
                </c:pt>
                <c:pt idx="19350">
                  <c:v>215000</c:v>
                </c:pt>
                <c:pt idx="19351" formatCode="0.00E+00">
                  <c:v>1950000</c:v>
                </c:pt>
                <c:pt idx="19352">
                  <c:v>390000</c:v>
                </c:pt>
                <c:pt idx="19353">
                  <c:v>570000</c:v>
                </c:pt>
                <c:pt idx="19354">
                  <c:v>383000</c:v>
                </c:pt>
                <c:pt idx="19355">
                  <c:v>370000</c:v>
                </c:pt>
                <c:pt idx="19356">
                  <c:v>454000</c:v>
                </c:pt>
                <c:pt idx="19357" formatCode="0.00E+00">
                  <c:v>1400000</c:v>
                </c:pt>
                <c:pt idx="19358">
                  <c:v>371000</c:v>
                </c:pt>
                <c:pt idx="19359">
                  <c:v>530000</c:v>
                </c:pt>
                <c:pt idx="19360">
                  <c:v>608000</c:v>
                </c:pt>
                <c:pt idx="19361">
                  <c:v>450000</c:v>
                </c:pt>
                <c:pt idx="19362">
                  <c:v>780000</c:v>
                </c:pt>
                <c:pt idx="19363">
                  <c:v>290000</c:v>
                </c:pt>
                <c:pt idx="19364">
                  <c:v>225000</c:v>
                </c:pt>
                <c:pt idx="19365">
                  <c:v>805000</c:v>
                </c:pt>
                <c:pt idx="19366">
                  <c:v>660000</c:v>
                </c:pt>
                <c:pt idx="19367">
                  <c:v>299000</c:v>
                </c:pt>
                <c:pt idx="19368">
                  <c:v>530000</c:v>
                </c:pt>
                <c:pt idx="19369">
                  <c:v>680000</c:v>
                </c:pt>
                <c:pt idx="19370">
                  <c:v>199900</c:v>
                </c:pt>
                <c:pt idx="19371">
                  <c:v>224000</c:v>
                </c:pt>
                <c:pt idx="19372">
                  <c:v>244000</c:v>
                </c:pt>
                <c:pt idx="19373">
                  <c:v>485000</c:v>
                </c:pt>
                <c:pt idx="19374">
                  <c:v>330000</c:v>
                </c:pt>
                <c:pt idx="19375">
                  <c:v>509000</c:v>
                </c:pt>
                <c:pt idx="19376">
                  <c:v>440000</c:v>
                </c:pt>
                <c:pt idx="19377">
                  <c:v>244000</c:v>
                </c:pt>
                <c:pt idx="19378">
                  <c:v>399700</c:v>
                </c:pt>
                <c:pt idx="19379">
                  <c:v>519000</c:v>
                </c:pt>
                <c:pt idx="19380">
                  <c:v>211000</c:v>
                </c:pt>
                <c:pt idx="19381">
                  <c:v>950000</c:v>
                </c:pt>
                <c:pt idx="19382">
                  <c:v>410000</c:v>
                </c:pt>
                <c:pt idx="19383">
                  <c:v>750000</c:v>
                </c:pt>
                <c:pt idx="19384">
                  <c:v>133400</c:v>
                </c:pt>
                <c:pt idx="19385">
                  <c:v>240000</c:v>
                </c:pt>
                <c:pt idx="19386">
                  <c:v>539000</c:v>
                </c:pt>
                <c:pt idx="19387">
                  <c:v>688000</c:v>
                </c:pt>
                <c:pt idx="19388">
                  <c:v>465000</c:v>
                </c:pt>
                <c:pt idx="19389">
                  <c:v>936000</c:v>
                </c:pt>
                <c:pt idx="19390">
                  <c:v>620000</c:v>
                </c:pt>
                <c:pt idx="19391">
                  <c:v>429950</c:v>
                </c:pt>
                <c:pt idx="19392">
                  <c:v>296475</c:v>
                </c:pt>
                <c:pt idx="19393">
                  <c:v>330000</c:v>
                </c:pt>
                <c:pt idx="19394">
                  <c:v>445000</c:v>
                </c:pt>
                <c:pt idx="19395">
                  <c:v>846000</c:v>
                </c:pt>
                <c:pt idx="19396">
                  <c:v>725000</c:v>
                </c:pt>
                <c:pt idx="19397">
                  <c:v>369000</c:v>
                </c:pt>
                <c:pt idx="19398">
                  <c:v>625000</c:v>
                </c:pt>
                <c:pt idx="19399">
                  <c:v>535000</c:v>
                </c:pt>
                <c:pt idx="19400">
                  <c:v>229950</c:v>
                </c:pt>
                <c:pt idx="19401">
                  <c:v>229999</c:v>
                </c:pt>
                <c:pt idx="19402">
                  <c:v>850000</c:v>
                </c:pt>
                <c:pt idx="19403">
                  <c:v>589900</c:v>
                </c:pt>
                <c:pt idx="19404">
                  <c:v>513000</c:v>
                </c:pt>
                <c:pt idx="19405">
                  <c:v>401000</c:v>
                </c:pt>
                <c:pt idx="19406">
                  <c:v>260000</c:v>
                </c:pt>
                <c:pt idx="19407">
                  <c:v>525000</c:v>
                </c:pt>
                <c:pt idx="19408">
                  <c:v>470000</c:v>
                </c:pt>
                <c:pt idx="19409">
                  <c:v>205000</c:v>
                </c:pt>
                <c:pt idx="19410">
                  <c:v>620000</c:v>
                </c:pt>
                <c:pt idx="19411">
                  <c:v>229000</c:v>
                </c:pt>
                <c:pt idx="19412">
                  <c:v>445000</c:v>
                </c:pt>
                <c:pt idx="19413">
                  <c:v>215000</c:v>
                </c:pt>
                <c:pt idx="19414">
                  <c:v>504975</c:v>
                </c:pt>
                <c:pt idx="19415">
                  <c:v>495000</c:v>
                </c:pt>
                <c:pt idx="19416">
                  <c:v>205000</c:v>
                </c:pt>
                <c:pt idx="19417">
                  <c:v>152275</c:v>
                </c:pt>
                <c:pt idx="19418">
                  <c:v>586000</c:v>
                </c:pt>
                <c:pt idx="19419">
                  <c:v>779950</c:v>
                </c:pt>
                <c:pt idx="19420">
                  <c:v>557000</c:v>
                </c:pt>
                <c:pt idx="19421">
                  <c:v>610000</c:v>
                </c:pt>
                <c:pt idx="19422">
                  <c:v>405000</c:v>
                </c:pt>
                <c:pt idx="19423">
                  <c:v>320000</c:v>
                </c:pt>
                <c:pt idx="19424">
                  <c:v>356000</c:v>
                </c:pt>
                <c:pt idx="19425">
                  <c:v>794500</c:v>
                </c:pt>
                <c:pt idx="19426">
                  <c:v>349000</c:v>
                </c:pt>
                <c:pt idx="19427">
                  <c:v>549000</c:v>
                </c:pt>
                <c:pt idx="19428">
                  <c:v>193000</c:v>
                </c:pt>
                <c:pt idx="19429">
                  <c:v>700000</c:v>
                </c:pt>
                <c:pt idx="19430">
                  <c:v>523000</c:v>
                </c:pt>
                <c:pt idx="19431">
                  <c:v>565000</c:v>
                </c:pt>
                <c:pt idx="19432">
                  <c:v>500000</c:v>
                </c:pt>
                <c:pt idx="19433" formatCode="0.00E+00">
                  <c:v>1450000</c:v>
                </c:pt>
                <c:pt idx="19434">
                  <c:v>710000</c:v>
                </c:pt>
                <c:pt idx="19435">
                  <c:v>333000</c:v>
                </c:pt>
                <c:pt idx="19436">
                  <c:v>580000</c:v>
                </c:pt>
                <c:pt idx="19437">
                  <c:v>289950</c:v>
                </c:pt>
                <c:pt idx="19438">
                  <c:v>375000</c:v>
                </c:pt>
                <c:pt idx="19439">
                  <c:v>505000</c:v>
                </c:pt>
                <c:pt idx="19440">
                  <c:v>324950</c:v>
                </c:pt>
                <c:pt idx="19441">
                  <c:v>490000</c:v>
                </c:pt>
                <c:pt idx="19442">
                  <c:v>630000</c:v>
                </c:pt>
                <c:pt idx="19443">
                  <c:v>595000</c:v>
                </c:pt>
                <c:pt idx="19444">
                  <c:v>872500</c:v>
                </c:pt>
                <c:pt idx="19445">
                  <c:v>490000</c:v>
                </c:pt>
                <c:pt idx="19446" formatCode="0.00E+00">
                  <c:v>1900000</c:v>
                </c:pt>
                <c:pt idx="19447">
                  <c:v>310000</c:v>
                </c:pt>
                <c:pt idx="19448">
                  <c:v>450000</c:v>
                </c:pt>
                <c:pt idx="19449">
                  <c:v>539000</c:v>
                </c:pt>
                <c:pt idx="19450">
                  <c:v>888550</c:v>
                </c:pt>
                <c:pt idx="19451">
                  <c:v>269950</c:v>
                </c:pt>
                <c:pt idx="19452">
                  <c:v>142000</c:v>
                </c:pt>
                <c:pt idx="19453">
                  <c:v>300000</c:v>
                </c:pt>
                <c:pt idx="19454">
                  <c:v>780000</c:v>
                </c:pt>
                <c:pt idx="19455">
                  <c:v>545000</c:v>
                </c:pt>
                <c:pt idx="19456">
                  <c:v>278000</c:v>
                </c:pt>
                <c:pt idx="19457">
                  <c:v>342000</c:v>
                </c:pt>
                <c:pt idx="19458">
                  <c:v>190000</c:v>
                </c:pt>
                <c:pt idx="19459">
                  <c:v>387000</c:v>
                </c:pt>
                <c:pt idx="19460">
                  <c:v>279950</c:v>
                </c:pt>
                <c:pt idx="19461">
                  <c:v>550000</c:v>
                </c:pt>
                <c:pt idx="19462">
                  <c:v>439000</c:v>
                </c:pt>
                <c:pt idx="19463">
                  <c:v>774888</c:v>
                </c:pt>
                <c:pt idx="19464">
                  <c:v>480000</c:v>
                </c:pt>
                <c:pt idx="19465">
                  <c:v>835000</c:v>
                </c:pt>
                <c:pt idx="19466" formatCode="0.00E+00">
                  <c:v>1500000</c:v>
                </c:pt>
                <c:pt idx="19467">
                  <c:v>771000</c:v>
                </c:pt>
                <c:pt idx="19468" formatCode="0.00E+00">
                  <c:v>1225000</c:v>
                </c:pt>
                <c:pt idx="19469">
                  <c:v>600000</c:v>
                </c:pt>
                <c:pt idx="19470">
                  <c:v>305000</c:v>
                </c:pt>
                <c:pt idx="19471" formatCode="0.00E+00">
                  <c:v>1388000</c:v>
                </c:pt>
                <c:pt idx="19472">
                  <c:v>216500</c:v>
                </c:pt>
                <c:pt idx="19473">
                  <c:v>370000</c:v>
                </c:pt>
                <c:pt idx="19474">
                  <c:v>492650</c:v>
                </c:pt>
                <c:pt idx="19475">
                  <c:v>431200</c:v>
                </c:pt>
                <c:pt idx="19476">
                  <c:v>277500</c:v>
                </c:pt>
                <c:pt idx="19477">
                  <c:v>278000</c:v>
                </c:pt>
                <c:pt idx="19478">
                  <c:v>351000</c:v>
                </c:pt>
                <c:pt idx="19479">
                  <c:v>850000</c:v>
                </c:pt>
                <c:pt idx="19480">
                  <c:v>885000</c:v>
                </c:pt>
                <c:pt idx="19481">
                  <c:v>399950</c:v>
                </c:pt>
                <c:pt idx="19482">
                  <c:v>185000</c:v>
                </c:pt>
                <c:pt idx="19483">
                  <c:v>440000</c:v>
                </c:pt>
                <c:pt idx="19484" formatCode="0.00E+00">
                  <c:v>2395000</c:v>
                </c:pt>
                <c:pt idx="19485">
                  <c:v>299000</c:v>
                </c:pt>
                <c:pt idx="19486">
                  <c:v>299500</c:v>
                </c:pt>
                <c:pt idx="19487">
                  <c:v>420000</c:v>
                </c:pt>
                <c:pt idx="19488">
                  <c:v>234000</c:v>
                </c:pt>
                <c:pt idx="19489">
                  <c:v>540000</c:v>
                </c:pt>
                <c:pt idx="19490">
                  <c:v>649950</c:v>
                </c:pt>
                <c:pt idx="19491">
                  <c:v>330000</c:v>
                </c:pt>
                <c:pt idx="19492">
                  <c:v>840000</c:v>
                </c:pt>
                <c:pt idx="19493">
                  <c:v>370000</c:v>
                </c:pt>
                <c:pt idx="19494">
                  <c:v>410000</c:v>
                </c:pt>
                <c:pt idx="19495">
                  <c:v>257000</c:v>
                </c:pt>
                <c:pt idx="19496">
                  <c:v>350000</c:v>
                </c:pt>
                <c:pt idx="19497">
                  <c:v>380000</c:v>
                </c:pt>
                <c:pt idx="19498">
                  <c:v>344000</c:v>
                </c:pt>
                <c:pt idx="19499">
                  <c:v>488000</c:v>
                </c:pt>
                <c:pt idx="19500">
                  <c:v>465000</c:v>
                </c:pt>
                <c:pt idx="19501">
                  <c:v>229500</c:v>
                </c:pt>
                <c:pt idx="19502">
                  <c:v>445000</c:v>
                </c:pt>
                <c:pt idx="19503">
                  <c:v>246000</c:v>
                </c:pt>
                <c:pt idx="19504">
                  <c:v>545000</c:v>
                </c:pt>
                <c:pt idx="19505">
                  <c:v>518000</c:v>
                </c:pt>
                <c:pt idx="19506">
                  <c:v>565000</c:v>
                </c:pt>
                <c:pt idx="19507">
                  <c:v>445000</c:v>
                </c:pt>
                <c:pt idx="19508">
                  <c:v>968000</c:v>
                </c:pt>
                <c:pt idx="19509">
                  <c:v>725000</c:v>
                </c:pt>
                <c:pt idx="19510">
                  <c:v>315500</c:v>
                </c:pt>
                <c:pt idx="19511">
                  <c:v>487585</c:v>
                </c:pt>
                <c:pt idx="19512">
                  <c:v>246500</c:v>
                </c:pt>
                <c:pt idx="19513">
                  <c:v>819000</c:v>
                </c:pt>
                <c:pt idx="19514">
                  <c:v>349900</c:v>
                </c:pt>
                <c:pt idx="19515">
                  <c:v>267000</c:v>
                </c:pt>
                <c:pt idx="19516">
                  <c:v>480000</c:v>
                </c:pt>
                <c:pt idx="19517">
                  <c:v>525000</c:v>
                </c:pt>
                <c:pt idx="19518">
                  <c:v>578000</c:v>
                </c:pt>
                <c:pt idx="19519">
                  <c:v>345000</c:v>
                </c:pt>
                <c:pt idx="19520">
                  <c:v>499000</c:v>
                </c:pt>
                <c:pt idx="19521">
                  <c:v>425000</c:v>
                </c:pt>
                <c:pt idx="19522">
                  <c:v>268000</c:v>
                </c:pt>
                <c:pt idx="19523">
                  <c:v>240000</c:v>
                </c:pt>
                <c:pt idx="19524">
                  <c:v>147000</c:v>
                </c:pt>
                <c:pt idx="19525">
                  <c:v>500000</c:v>
                </c:pt>
                <c:pt idx="19526" formatCode="0.00E+00">
                  <c:v>1010000</c:v>
                </c:pt>
                <c:pt idx="19527">
                  <c:v>991500</c:v>
                </c:pt>
                <c:pt idx="19528">
                  <c:v>510000</c:v>
                </c:pt>
                <c:pt idx="19529" formatCode="0.00E+00">
                  <c:v>1980000</c:v>
                </c:pt>
                <c:pt idx="19530">
                  <c:v>484998</c:v>
                </c:pt>
                <c:pt idx="19531" formatCode="0.00E+00">
                  <c:v>1280000</c:v>
                </c:pt>
                <c:pt idx="19532">
                  <c:v>210000</c:v>
                </c:pt>
                <c:pt idx="19533">
                  <c:v>450000</c:v>
                </c:pt>
                <c:pt idx="19534">
                  <c:v>875000</c:v>
                </c:pt>
                <c:pt idx="19535">
                  <c:v>529950</c:v>
                </c:pt>
                <c:pt idx="19536">
                  <c:v>415000</c:v>
                </c:pt>
                <c:pt idx="19537">
                  <c:v>590000</c:v>
                </c:pt>
                <c:pt idx="19538">
                  <c:v>379950</c:v>
                </c:pt>
                <c:pt idx="19539">
                  <c:v>385000</c:v>
                </c:pt>
                <c:pt idx="19540">
                  <c:v>588000</c:v>
                </c:pt>
                <c:pt idx="19541">
                  <c:v>252500</c:v>
                </c:pt>
                <c:pt idx="19542">
                  <c:v>530000</c:v>
                </c:pt>
                <c:pt idx="19543">
                  <c:v>385000</c:v>
                </c:pt>
                <c:pt idx="19544">
                  <c:v>419000</c:v>
                </c:pt>
                <c:pt idx="19545">
                  <c:v>175000</c:v>
                </c:pt>
                <c:pt idx="19546">
                  <c:v>515000</c:v>
                </c:pt>
                <c:pt idx="19547">
                  <c:v>945000</c:v>
                </c:pt>
                <c:pt idx="19548">
                  <c:v>359900</c:v>
                </c:pt>
                <c:pt idx="19549">
                  <c:v>419950</c:v>
                </c:pt>
                <c:pt idx="19550">
                  <c:v>460000</c:v>
                </c:pt>
                <c:pt idx="19551">
                  <c:v>255000</c:v>
                </c:pt>
                <c:pt idx="19552">
                  <c:v>481000</c:v>
                </c:pt>
                <c:pt idx="19553">
                  <c:v>719521</c:v>
                </c:pt>
                <c:pt idx="19554" formatCode="0.00E+00">
                  <c:v>1080000</c:v>
                </c:pt>
                <c:pt idx="19555">
                  <c:v>334000</c:v>
                </c:pt>
                <c:pt idx="19556">
                  <c:v>675000</c:v>
                </c:pt>
                <c:pt idx="19557">
                  <c:v>556000</c:v>
                </c:pt>
                <c:pt idx="19558">
                  <c:v>900000</c:v>
                </c:pt>
                <c:pt idx="19559">
                  <c:v>400000</c:v>
                </c:pt>
                <c:pt idx="19560">
                  <c:v>724950</c:v>
                </c:pt>
                <c:pt idx="19561">
                  <c:v>321000</c:v>
                </c:pt>
                <c:pt idx="19562" formatCode="0.00E+00">
                  <c:v>1356920</c:v>
                </c:pt>
                <c:pt idx="19563">
                  <c:v>171000</c:v>
                </c:pt>
                <c:pt idx="19564" formatCode="0.00E+00">
                  <c:v>1360000</c:v>
                </c:pt>
                <c:pt idx="19565">
                  <c:v>323000</c:v>
                </c:pt>
                <c:pt idx="19566">
                  <c:v>491500</c:v>
                </c:pt>
                <c:pt idx="19567">
                  <c:v>226000</c:v>
                </c:pt>
                <c:pt idx="19568">
                  <c:v>580000</c:v>
                </c:pt>
                <c:pt idx="19569">
                  <c:v>640000</c:v>
                </c:pt>
                <c:pt idx="19570">
                  <c:v>619790</c:v>
                </c:pt>
                <c:pt idx="19571">
                  <c:v>383962</c:v>
                </c:pt>
                <c:pt idx="19572">
                  <c:v>373000</c:v>
                </c:pt>
                <c:pt idx="19573">
                  <c:v>541338</c:v>
                </c:pt>
                <c:pt idx="19574">
                  <c:v>254922</c:v>
                </c:pt>
                <c:pt idx="19575">
                  <c:v>575000</c:v>
                </c:pt>
                <c:pt idx="19576">
                  <c:v>650000</c:v>
                </c:pt>
                <c:pt idx="19577">
                  <c:v>269950</c:v>
                </c:pt>
                <c:pt idx="19578">
                  <c:v>270950</c:v>
                </c:pt>
                <c:pt idx="19579">
                  <c:v>495000</c:v>
                </c:pt>
                <c:pt idx="19580">
                  <c:v>794154</c:v>
                </c:pt>
                <c:pt idx="19581">
                  <c:v>340768</c:v>
                </c:pt>
                <c:pt idx="19582">
                  <c:v>375000</c:v>
                </c:pt>
                <c:pt idx="19583">
                  <c:v>820000</c:v>
                </c:pt>
                <c:pt idx="19584">
                  <c:v>555000</c:v>
                </c:pt>
                <c:pt idx="19585">
                  <c:v>312500</c:v>
                </c:pt>
                <c:pt idx="19586">
                  <c:v>450000</c:v>
                </c:pt>
                <c:pt idx="19587">
                  <c:v>739000</c:v>
                </c:pt>
                <c:pt idx="19588">
                  <c:v>320000</c:v>
                </c:pt>
                <c:pt idx="19589">
                  <c:v>235000</c:v>
                </c:pt>
                <c:pt idx="19590">
                  <c:v>275500</c:v>
                </c:pt>
                <c:pt idx="19591">
                  <c:v>564000</c:v>
                </c:pt>
                <c:pt idx="19592">
                  <c:v>263000</c:v>
                </c:pt>
                <c:pt idx="19593">
                  <c:v>257000</c:v>
                </c:pt>
                <c:pt idx="19594">
                  <c:v>725000</c:v>
                </c:pt>
                <c:pt idx="19595">
                  <c:v>300000</c:v>
                </c:pt>
                <c:pt idx="19596">
                  <c:v>328000</c:v>
                </c:pt>
                <c:pt idx="19597">
                  <c:v>187500</c:v>
                </c:pt>
                <c:pt idx="19598">
                  <c:v>400000</c:v>
                </c:pt>
                <c:pt idx="19599">
                  <c:v>515000</c:v>
                </c:pt>
                <c:pt idx="19600" formatCode="0.00E+00">
                  <c:v>1410000</c:v>
                </c:pt>
                <c:pt idx="19601">
                  <c:v>235000</c:v>
                </c:pt>
                <c:pt idx="19602">
                  <c:v>669000</c:v>
                </c:pt>
                <c:pt idx="19603">
                  <c:v>282000</c:v>
                </c:pt>
                <c:pt idx="19604">
                  <c:v>663000</c:v>
                </c:pt>
                <c:pt idx="19605">
                  <c:v>279900</c:v>
                </c:pt>
                <c:pt idx="19606">
                  <c:v>335000</c:v>
                </c:pt>
                <c:pt idx="19607">
                  <c:v>689000</c:v>
                </c:pt>
                <c:pt idx="19608">
                  <c:v>413100</c:v>
                </c:pt>
                <c:pt idx="19609">
                  <c:v>506950</c:v>
                </c:pt>
                <c:pt idx="19610">
                  <c:v>500000</c:v>
                </c:pt>
                <c:pt idx="19611">
                  <c:v>540000</c:v>
                </c:pt>
                <c:pt idx="19612">
                  <c:v>812000</c:v>
                </c:pt>
                <c:pt idx="19613" formatCode="0.00E+00">
                  <c:v>1200000</c:v>
                </c:pt>
                <c:pt idx="19614">
                  <c:v>370000</c:v>
                </c:pt>
                <c:pt idx="19615">
                  <c:v>338000</c:v>
                </c:pt>
                <c:pt idx="19616">
                  <c:v>185000</c:v>
                </c:pt>
                <c:pt idx="19617">
                  <c:v>450000</c:v>
                </c:pt>
                <c:pt idx="19618">
                  <c:v>451000</c:v>
                </c:pt>
                <c:pt idx="19619">
                  <c:v>785000</c:v>
                </c:pt>
                <c:pt idx="19620">
                  <c:v>850000</c:v>
                </c:pt>
                <c:pt idx="19621">
                  <c:v>235000</c:v>
                </c:pt>
                <c:pt idx="19622" formatCode="0.00E+00">
                  <c:v>1150000</c:v>
                </c:pt>
                <c:pt idx="19623">
                  <c:v>377500</c:v>
                </c:pt>
                <c:pt idx="19624">
                  <c:v>825500</c:v>
                </c:pt>
                <c:pt idx="19625" formatCode="0.00E+00">
                  <c:v>1059500</c:v>
                </c:pt>
                <c:pt idx="19626">
                  <c:v>880000</c:v>
                </c:pt>
                <c:pt idx="19627">
                  <c:v>413800</c:v>
                </c:pt>
                <c:pt idx="19628">
                  <c:v>504200</c:v>
                </c:pt>
                <c:pt idx="19629">
                  <c:v>421500</c:v>
                </c:pt>
                <c:pt idx="19630">
                  <c:v>855169</c:v>
                </c:pt>
                <c:pt idx="19631">
                  <c:v>380000</c:v>
                </c:pt>
                <c:pt idx="19632">
                  <c:v>580000</c:v>
                </c:pt>
                <c:pt idx="19633">
                  <c:v>377000</c:v>
                </c:pt>
                <c:pt idx="19634">
                  <c:v>329900</c:v>
                </c:pt>
                <c:pt idx="19635">
                  <c:v>921800</c:v>
                </c:pt>
                <c:pt idx="19636">
                  <c:v>529500</c:v>
                </c:pt>
                <c:pt idx="19637">
                  <c:v>363990</c:v>
                </c:pt>
                <c:pt idx="19638">
                  <c:v>834950</c:v>
                </c:pt>
                <c:pt idx="19639">
                  <c:v>399000</c:v>
                </c:pt>
                <c:pt idx="19640">
                  <c:v>338900</c:v>
                </c:pt>
                <c:pt idx="19641">
                  <c:v>419950</c:v>
                </c:pt>
                <c:pt idx="19642">
                  <c:v>493000</c:v>
                </c:pt>
                <c:pt idx="19643">
                  <c:v>650000</c:v>
                </c:pt>
                <c:pt idx="19644">
                  <c:v>456000</c:v>
                </c:pt>
                <c:pt idx="19645">
                  <c:v>425000</c:v>
                </c:pt>
                <c:pt idx="19646">
                  <c:v>348000</c:v>
                </c:pt>
                <c:pt idx="19647" formatCode="0.00E+00">
                  <c:v>1040890</c:v>
                </c:pt>
                <c:pt idx="19648">
                  <c:v>299000</c:v>
                </c:pt>
                <c:pt idx="19649" formatCode="0.00E+00">
                  <c:v>1264000</c:v>
                </c:pt>
                <c:pt idx="19650">
                  <c:v>155000</c:v>
                </c:pt>
                <c:pt idx="19651">
                  <c:v>319500</c:v>
                </c:pt>
                <c:pt idx="19652">
                  <c:v>274000</c:v>
                </c:pt>
                <c:pt idx="19653">
                  <c:v>429000</c:v>
                </c:pt>
                <c:pt idx="19654">
                  <c:v>267800</c:v>
                </c:pt>
                <c:pt idx="19655">
                  <c:v>369950</c:v>
                </c:pt>
                <c:pt idx="19656">
                  <c:v>480000</c:v>
                </c:pt>
                <c:pt idx="19657">
                  <c:v>440000</c:v>
                </c:pt>
                <c:pt idx="19658">
                  <c:v>839704</c:v>
                </c:pt>
                <c:pt idx="19659">
                  <c:v>535000</c:v>
                </c:pt>
                <c:pt idx="19660">
                  <c:v>290000</c:v>
                </c:pt>
                <c:pt idx="19661">
                  <c:v>370000</c:v>
                </c:pt>
                <c:pt idx="19662">
                  <c:v>405000</c:v>
                </c:pt>
                <c:pt idx="19663">
                  <c:v>499431</c:v>
                </c:pt>
                <c:pt idx="19664">
                  <c:v>275000</c:v>
                </c:pt>
                <c:pt idx="19665">
                  <c:v>320000</c:v>
                </c:pt>
                <c:pt idx="19666">
                  <c:v>425000</c:v>
                </c:pt>
                <c:pt idx="19667" formatCode="0.00E+00">
                  <c:v>1450000</c:v>
                </c:pt>
                <c:pt idx="19668">
                  <c:v>340000</c:v>
                </c:pt>
                <c:pt idx="19669">
                  <c:v>299900</c:v>
                </c:pt>
                <c:pt idx="19670">
                  <c:v>865950</c:v>
                </c:pt>
                <c:pt idx="19671">
                  <c:v>720000</c:v>
                </c:pt>
                <c:pt idx="19672">
                  <c:v>460000</c:v>
                </c:pt>
                <c:pt idx="19673">
                  <c:v>375000</c:v>
                </c:pt>
                <c:pt idx="19674">
                  <c:v>386180</c:v>
                </c:pt>
                <c:pt idx="19675">
                  <c:v>280000</c:v>
                </c:pt>
                <c:pt idx="19676">
                  <c:v>359000</c:v>
                </c:pt>
                <c:pt idx="19677">
                  <c:v>785000</c:v>
                </c:pt>
                <c:pt idx="19678">
                  <c:v>425000</c:v>
                </c:pt>
                <c:pt idx="19679">
                  <c:v>575000</c:v>
                </c:pt>
                <c:pt idx="19680">
                  <c:v>465000</c:v>
                </c:pt>
                <c:pt idx="19681" formatCode="0.00E+00">
                  <c:v>1850000</c:v>
                </c:pt>
                <c:pt idx="19682">
                  <c:v>720000</c:v>
                </c:pt>
                <c:pt idx="19683">
                  <c:v>390000</c:v>
                </c:pt>
                <c:pt idx="19684" formatCode="0.00E+00">
                  <c:v>2205000</c:v>
                </c:pt>
                <c:pt idx="19685" formatCode="0.00E+00">
                  <c:v>1054690</c:v>
                </c:pt>
                <c:pt idx="19686">
                  <c:v>915000</c:v>
                </c:pt>
                <c:pt idx="19687">
                  <c:v>562000</c:v>
                </c:pt>
                <c:pt idx="19688">
                  <c:v>349000</c:v>
                </c:pt>
                <c:pt idx="19689">
                  <c:v>375000</c:v>
                </c:pt>
                <c:pt idx="19690">
                  <c:v>479950</c:v>
                </c:pt>
                <c:pt idx="19691">
                  <c:v>319000</c:v>
                </c:pt>
                <c:pt idx="19692">
                  <c:v>325000</c:v>
                </c:pt>
                <c:pt idx="19693">
                  <c:v>505657</c:v>
                </c:pt>
                <c:pt idx="19694">
                  <c:v>340000</c:v>
                </c:pt>
                <c:pt idx="19695">
                  <c:v>250000</c:v>
                </c:pt>
                <c:pt idx="19696">
                  <c:v>349500</c:v>
                </c:pt>
                <c:pt idx="19697">
                  <c:v>290750</c:v>
                </c:pt>
                <c:pt idx="19698">
                  <c:v>715000</c:v>
                </c:pt>
                <c:pt idx="19699">
                  <c:v>689950</c:v>
                </c:pt>
                <c:pt idx="19700">
                  <c:v>425000</c:v>
                </c:pt>
                <c:pt idx="19701">
                  <c:v>657000</c:v>
                </c:pt>
                <c:pt idx="19702">
                  <c:v>359950</c:v>
                </c:pt>
                <c:pt idx="19703">
                  <c:v>319900</c:v>
                </c:pt>
                <c:pt idx="19704">
                  <c:v>532000</c:v>
                </c:pt>
                <c:pt idx="19705">
                  <c:v>291000</c:v>
                </c:pt>
                <c:pt idx="19706">
                  <c:v>675000</c:v>
                </c:pt>
                <c:pt idx="19707">
                  <c:v>885000</c:v>
                </c:pt>
                <c:pt idx="19708" formatCode="0.00E+00">
                  <c:v>1450000</c:v>
                </c:pt>
                <c:pt idx="19709">
                  <c:v>780000</c:v>
                </c:pt>
                <c:pt idx="19710">
                  <c:v>839950</c:v>
                </c:pt>
                <c:pt idx="19711">
                  <c:v>645000</c:v>
                </c:pt>
                <c:pt idx="19712">
                  <c:v>263000</c:v>
                </c:pt>
                <c:pt idx="19713">
                  <c:v>345000</c:v>
                </c:pt>
                <c:pt idx="19714">
                  <c:v>505000</c:v>
                </c:pt>
                <c:pt idx="19715">
                  <c:v>522500</c:v>
                </c:pt>
                <c:pt idx="19716">
                  <c:v>400000</c:v>
                </c:pt>
                <c:pt idx="19717">
                  <c:v>543000</c:v>
                </c:pt>
                <c:pt idx="19718">
                  <c:v>495000</c:v>
                </c:pt>
                <c:pt idx="19719">
                  <c:v>549995</c:v>
                </c:pt>
                <c:pt idx="19720">
                  <c:v>327555</c:v>
                </c:pt>
                <c:pt idx="19721">
                  <c:v>690000</c:v>
                </c:pt>
                <c:pt idx="19722">
                  <c:v>673000</c:v>
                </c:pt>
                <c:pt idx="19723">
                  <c:v>384435</c:v>
                </c:pt>
                <c:pt idx="19724">
                  <c:v>780000</c:v>
                </c:pt>
                <c:pt idx="19725" formatCode="0.00E+00">
                  <c:v>1375000</c:v>
                </c:pt>
                <c:pt idx="19726">
                  <c:v>950968</c:v>
                </c:pt>
                <c:pt idx="19727">
                  <c:v>334950</c:v>
                </c:pt>
                <c:pt idx="19728">
                  <c:v>489000</c:v>
                </c:pt>
                <c:pt idx="19729">
                  <c:v>600000</c:v>
                </c:pt>
                <c:pt idx="19730">
                  <c:v>282000</c:v>
                </c:pt>
                <c:pt idx="19731">
                  <c:v>442000</c:v>
                </c:pt>
                <c:pt idx="19732">
                  <c:v>220000</c:v>
                </c:pt>
                <c:pt idx="19733">
                  <c:v>489000</c:v>
                </c:pt>
                <c:pt idx="19734">
                  <c:v>250000</c:v>
                </c:pt>
                <c:pt idx="19735">
                  <c:v>484259</c:v>
                </c:pt>
                <c:pt idx="19736" formatCode="0.00E+00">
                  <c:v>1680000</c:v>
                </c:pt>
                <c:pt idx="19737">
                  <c:v>450000</c:v>
                </c:pt>
                <c:pt idx="19738">
                  <c:v>299000</c:v>
                </c:pt>
                <c:pt idx="19739">
                  <c:v>450000</c:v>
                </c:pt>
                <c:pt idx="19740">
                  <c:v>585000</c:v>
                </c:pt>
                <c:pt idx="19741">
                  <c:v>660000</c:v>
                </c:pt>
                <c:pt idx="19742">
                  <c:v>301500</c:v>
                </c:pt>
                <c:pt idx="19743">
                  <c:v>949950</c:v>
                </c:pt>
                <c:pt idx="19744">
                  <c:v>759990</c:v>
                </c:pt>
                <c:pt idx="19745">
                  <c:v>355000</c:v>
                </c:pt>
                <c:pt idx="19746">
                  <c:v>889950</c:v>
                </c:pt>
                <c:pt idx="19747">
                  <c:v>629800</c:v>
                </c:pt>
                <c:pt idx="19748">
                  <c:v>745000</c:v>
                </c:pt>
                <c:pt idx="19749">
                  <c:v>379900</c:v>
                </c:pt>
                <c:pt idx="19750">
                  <c:v>335000</c:v>
                </c:pt>
                <c:pt idx="19751">
                  <c:v>809000</c:v>
                </c:pt>
                <c:pt idx="19752">
                  <c:v>569950</c:v>
                </c:pt>
                <c:pt idx="19753">
                  <c:v>723000</c:v>
                </c:pt>
                <c:pt idx="19754">
                  <c:v>282000</c:v>
                </c:pt>
                <c:pt idx="19755">
                  <c:v>569900</c:v>
                </c:pt>
                <c:pt idx="19756">
                  <c:v>385000</c:v>
                </c:pt>
                <c:pt idx="19757">
                  <c:v>420000</c:v>
                </c:pt>
                <c:pt idx="19758" formatCode="0.00E+00">
                  <c:v>2250000</c:v>
                </c:pt>
                <c:pt idx="19759" formatCode="0.00E+00">
                  <c:v>1205000</c:v>
                </c:pt>
                <c:pt idx="19760">
                  <c:v>292000</c:v>
                </c:pt>
                <c:pt idx="19761">
                  <c:v>645000</c:v>
                </c:pt>
                <c:pt idx="19762">
                  <c:v>304500</c:v>
                </c:pt>
                <c:pt idx="19763">
                  <c:v>489500</c:v>
                </c:pt>
                <c:pt idx="19764" formatCode="0.00E+00">
                  <c:v>1583000</c:v>
                </c:pt>
                <c:pt idx="19765">
                  <c:v>390000</c:v>
                </c:pt>
                <c:pt idx="19766">
                  <c:v>815000</c:v>
                </c:pt>
                <c:pt idx="19767">
                  <c:v>719000</c:v>
                </c:pt>
                <c:pt idx="19768">
                  <c:v>331210</c:v>
                </c:pt>
                <c:pt idx="19769">
                  <c:v>245000</c:v>
                </c:pt>
                <c:pt idx="19770">
                  <c:v>465000</c:v>
                </c:pt>
                <c:pt idx="19771">
                  <c:v>580000</c:v>
                </c:pt>
                <c:pt idx="19772">
                  <c:v>540000</c:v>
                </c:pt>
                <c:pt idx="19773">
                  <c:v>399000</c:v>
                </c:pt>
                <c:pt idx="19774">
                  <c:v>328000</c:v>
                </c:pt>
                <c:pt idx="19775">
                  <c:v>701000</c:v>
                </c:pt>
                <c:pt idx="19776">
                  <c:v>408000</c:v>
                </c:pt>
                <c:pt idx="19777" formatCode="0.00E+00">
                  <c:v>2641100</c:v>
                </c:pt>
                <c:pt idx="19778">
                  <c:v>445000</c:v>
                </c:pt>
                <c:pt idx="19779">
                  <c:v>672500</c:v>
                </c:pt>
                <c:pt idx="19780">
                  <c:v>538000</c:v>
                </c:pt>
                <c:pt idx="19781">
                  <c:v>450000</c:v>
                </c:pt>
                <c:pt idx="19782">
                  <c:v>362500</c:v>
                </c:pt>
                <c:pt idx="19783">
                  <c:v>414950</c:v>
                </c:pt>
                <c:pt idx="19784">
                  <c:v>679950</c:v>
                </c:pt>
                <c:pt idx="19785">
                  <c:v>290000</c:v>
                </c:pt>
                <c:pt idx="19786">
                  <c:v>230000</c:v>
                </c:pt>
                <c:pt idx="19787">
                  <c:v>439950</c:v>
                </c:pt>
                <c:pt idx="19788">
                  <c:v>349900</c:v>
                </c:pt>
                <c:pt idx="19789">
                  <c:v>550000</c:v>
                </c:pt>
                <c:pt idx="19790" formatCode="0.00E+00">
                  <c:v>1050000</c:v>
                </c:pt>
                <c:pt idx="19791">
                  <c:v>655000</c:v>
                </c:pt>
                <c:pt idx="19792">
                  <c:v>385000</c:v>
                </c:pt>
                <c:pt idx="19793">
                  <c:v>729999</c:v>
                </c:pt>
                <c:pt idx="19794">
                  <c:v>523950</c:v>
                </c:pt>
                <c:pt idx="19795">
                  <c:v>369000</c:v>
                </c:pt>
                <c:pt idx="19796">
                  <c:v>509900</c:v>
                </c:pt>
                <c:pt idx="19797">
                  <c:v>282000</c:v>
                </c:pt>
                <c:pt idx="19798">
                  <c:v>387865</c:v>
                </c:pt>
                <c:pt idx="19799">
                  <c:v>385000</c:v>
                </c:pt>
                <c:pt idx="19800">
                  <c:v>536000</c:v>
                </c:pt>
                <c:pt idx="19801">
                  <c:v>395000</c:v>
                </c:pt>
                <c:pt idx="19802">
                  <c:v>545000</c:v>
                </c:pt>
                <c:pt idx="19803">
                  <c:v>715000</c:v>
                </c:pt>
                <c:pt idx="19804">
                  <c:v>348000</c:v>
                </c:pt>
                <c:pt idx="19805">
                  <c:v>455000</c:v>
                </c:pt>
                <c:pt idx="19806">
                  <c:v>575000</c:v>
                </c:pt>
                <c:pt idx="19807">
                  <c:v>449950</c:v>
                </c:pt>
                <c:pt idx="19808">
                  <c:v>364000</c:v>
                </c:pt>
                <c:pt idx="19809">
                  <c:v>932990</c:v>
                </c:pt>
                <c:pt idx="19810">
                  <c:v>710000</c:v>
                </c:pt>
                <c:pt idx="19811">
                  <c:v>949990</c:v>
                </c:pt>
                <c:pt idx="19812">
                  <c:v>326989</c:v>
                </c:pt>
                <c:pt idx="19813">
                  <c:v>335606</c:v>
                </c:pt>
                <c:pt idx="19814" formatCode="0.00E+00">
                  <c:v>1532500</c:v>
                </c:pt>
                <c:pt idx="19815">
                  <c:v>299950</c:v>
                </c:pt>
                <c:pt idx="19816">
                  <c:v>962000</c:v>
                </c:pt>
                <c:pt idx="19817">
                  <c:v>395825</c:v>
                </c:pt>
                <c:pt idx="19818">
                  <c:v>419354</c:v>
                </c:pt>
                <c:pt idx="19819">
                  <c:v>920000</c:v>
                </c:pt>
                <c:pt idx="19820">
                  <c:v>366000</c:v>
                </c:pt>
                <c:pt idx="19821">
                  <c:v>480000</c:v>
                </c:pt>
                <c:pt idx="19822">
                  <c:v>388000</c:v>
                </c:pt>
                <c:pt idx="19823" formatCode="0.00E+00">
                  <c:v>2320000</c:v>
                </c:pt>
                <c:pt idx="19824">
                  <c:v>730000</c:v>
                </c:pt>
                <c:pt idx="19825">
                  <c:v>950000</c:v>
                </c:pt>
                <c:pt idx="19826">
                  <c:v>358990</c:v>
                </c:pt>
                <c:pt idx="19827">
                  <c:v>398651</c:v>
                </c:pt>
                <c:pt idx="19828">
                  <c:v>530000</c:v>
                </c:pt>
                <c:pt idx="19829">
                  <c:v>610360</c:v>
                </c:pt>
                <c:pt idx="19830">
                  <c:v>436110</c:v>
                </c:pt>
                <c:pt idx="19831">
                  <c:v>925000</c:v>
                </c:pt>
                <c:pt idx="19832">
                  <c:v>449950</c:v>
                </c:pt>
                <c:pt idx="19833">
                  <c:v>760000</c:v>
                </c:pt>
                <c:pt idx="19834">
                  <c:v>293000</c:v>
                </c:pt>
                <c:pt idx="19835">
                  <c:v>695000</c:v>
                </c:pt>
                <c:pt idx="19836">
                  <c:v>285000</c:v>
                </c:pt>
                <c:pt idx="19837" formatCode="0.00E+00">
                  <c:v>1255780</c:v>
                </c:pt>
                <c:pt idx="19838">
                  <c:v>379900</c:v>
                </c:pt>
                <c:pt idx="19839">
                  <c:v>472000</c:v>
                </c:pt>
                <c:pt idx="19840">
                  <c:v>300000</c:v>
                </c:pt>
                <c:pt idx="19841">
                  <c:v>272000</c:v>
                </c:pt>
                <c:pt idx="19842">
                  <c:v>418395</c:v>
                </c:pt>
                <c:pt idx="19843">
                  <c:v>465000</c:v>
                </c:pt>
                <c:pt idx="19844">
                  <c:v>659950</c:v>
                </c:pt>
                <c:pt idx="19845">
                  <c:v>484950</c:v>
                </c:pt>
                <c:pt idx="19846">
                  <c:v>359000</c:v>
                </c:pt>
                <c:pt idx="19847">
                  <c:v>519000</c:v>
                </c:pt>
                <c:pt idx="19848" formatCode="0.00E+00">
                  <c:v>1710000</c:v>
                </c:pt>
                <c:pt idx="19849">
                  <c:v>535000</c:v>
                </c:pt>
                <c:pt idx="19850">
                  <c:v>622950</c:v>
                </c:pt>
                <c:pt idx="19851">
                  <c:v>515000</c:v>
                </c:pt>
                <c:pt idx="19852">
                  <c:v>330000</c:v>
                </c:pt>
                <c:pt idx="19853">
                  <c:v>318000</c:v>
                </c:pt>
                <c:pt idx="19854">
                  <c:v>439000</c:v>
                </c:pt>
                <c:pt idx="19855">
                  <c:v>540000</c:v>
                </c:pt>
                <c:pt idx="19856" formatCode="0.00E+00">
                  <c:v>1079000</c:v>
                </c:pt>
                <c:pt idx="19857">
                  <c:v>435000</c:v>
                </c:pt>
                <c:pt idx="19858" formatCode="0.00E+00">
                  <c:v>2700000</c:v>
                </c:pt>
                <c:pt idx="19859" formatCode="0.00E+00">
                  <c:v>1100000</c:v>
                </c:pt>
                <c:pt idx="19860">
                  <c:v>293467</c:v>
                </c:pt>
                <c:pt idx="19861">
                  <c:v>328000</c:v>
                </c:pt>
                <c:pt idx="19862">
                  <c:v>550000</c:v>
                </c:pt>
                <c:pt idx="19863">
                  <c:v>649000</c:v>
                </c:pt>
                <c:pt idx="19864">
                  <c:v>435000</c:v>
                </c:pt>
                <c:pt idx="19865">
                  <c:v>625000</c:v>
                </c:pt>
                <c:pt idx="19866">
                  <c:v>415000</c:v>
                </c:pt>
                <c:pt idx="19867">
                  <c:v>400000</c:v>
                </c:pt>
                <c:pt idx="19868">
                  <c:v>979000</c:v>
                </c:pt>
                <c:pt idx="19869">
                  <c:v>625250</c:v>
                </c:pt>
                <c:pt idx="19870">
                  <c:v>665000</c:v>
                </c:pt>
                <c:pt idx="19871">
                  <c:v>589500</c:v>
                </c:pt>
                <c:pt idx="19872">
                  <c:v>437000</c:v>
                </c:pt>
                <c:pt idx="19873">
                  <c:v>320000</c:v>
                </c:pt>
                <c:pt idx="19874">
                  <c:v>333500</c:v>
                </c:pt>
                <c:pt idx="19875">
                  <c:v>430000</c:v>
                </c:pt>
                <c:pt idx="19876">
                  <c:v>995500</c:v>
                </c:pt>
                <c:pt idx="19877">
                  <c:v>427874</c:v>
                </c:pt>
                <c:pt idx="19878">
                  <c:v>334990</c:v>
                </c:pt>
                <c:pt idx="19879">
                  <c:v>909500</c:v>
                </c:pt>
                <c:pt idx="19880">
                  <c:v>210000</c:v>
                </c:pt>
                <c:pt idx="19881">
                  <c:v>952990</c:v>
                </c:pt>
                <c:pt idx="19882">
                  <c:v>622500</c:v>
                </c:pt>
                <c:pt idx="19883">
                  <c:v>515000</c:v>
                </c:pt>
                <c:pt idx="19884">
                  <c:v>350000</c:v>
                </c:pt>
                <c:pt idx="19885">
                  <c:v>310000</c:v>
                </c:pt>
                <c:pt idx="19886">
                  <c:v>700000</c:v>
                </c:pt>
                <c:pt idx="19887">
                  <c:v>907687</c:v>
                </c:pt>
                <c:pt idx="19888">
                  <c:v>741500</c:v>
                </c:pt>
                <c:pt idx="19889">
                  <c:v>395000</c:v>
                </c:pt>
                <c:pt idx="19890">
                  <c:v>559950</c:v>
                </c:pt>
                <c:pt idx="19891">
                  <c:v>215000</c:v>
                </c:pt>
                <c:pt idx="19892">
                  <c:v>390000</c:v>
                </c:pt>
                <c:pt idx="19893">
                  <c:v>425000</c:v>
                </c:pt>
                <c:pt idx="19894">
                  <c:v>472000</c:v>
                </c:pt>
                <c:pt idx="19895" formatCode="0.00E+00">
                  <c:v>1330000</c:v>
                </c:pt>
                <c:pt idx="19896">
                  <c:v>695000</c:v>
                </c:pt>
                <c:pt idx="19897">
                  <c:v>545000</c:v>
                </c:pt>
                <c:pt idx="19898">
                  <c:v>389950</c:v>
                </c:pt>
                <c:pt idx="19899">
                  <c:v>380000</c:v>
                </c:pt>
                <c:pt idx="19900">
                  <c:v>288790</c:v>
                </c:pt>
                <c:pt idx="19901">
                  <c:v>432500</c:v>
                </c:pt>
                <c:pt idx="19902">
                  <c:v>615000</c:v>
                </c:pt>
                <c:pt idx="19903">
                  <c:v>500000</c:v>
                </c:pt>
                <c:pt idx="19904">
                  <c:v>615000</c:v>
                </c:pt>
                <c:pt idx="19905">
                  <c:v>500000</c:v>
                </c:pt>
                <c:pt idx="19906">
                  <c:v>622000</c:v>
                </c:pt>
                <c:pt idx="19907">
                  <c:v>802945</c:v>
                </c:pt>
                <c:pt idx="19908" formatCode="0.00E+00">
                  <c:v>1260000</c:v>
                </c:pt>
                <c:pt idx="19909">
                  <c:v>598950</c:v>
                </c:pt>
                <c:pt idx="19910">
                  <c:v>430000</c:v>
                </c:pt>
                <c:pt idx="19911">
                  <c:v>515000</c:v>
                </c:pt>
                <c:pt idx="19912" formatCode="0.00E+00">
                  <c:v>1262000</c:v>
                </c:pt>
                <c:pt idx="19913">
                  <c:v>400000</c:v>
                </c:pt>
                <c:pt idx="19914">
                  <c:v>390000</c:v>
                </c:pt>
                <c:pt idx="19915">
                  <c:v>450000</c:v>
                </c:pt>
                <c:pt idx="19916">
                  <c:v>804995</c:v>
                </c:pt>
                <c:pt idx="19917">
                  <c:v>825000</c:v>
                </c:pt>
                <c:pt idx="19918">
                  <c:v>435000</c:v>
                </c:pt>
                <c:pt idx="19919">
                  <c:v>398000</c:v>
                </c:pt>
                <c:pt idx="19920">
                  <c:v>411605</c:v>
                </c:pt>
                <c:pt idx="19921">
                  <c:v>315000</c:v>
                </c:pt>
                <c:pt idx="19922">
                  <c:v>455000</c:v>
                </c:pt>
                <c:pt idx="19923">
                  <c:v>452950</c:v>
                </c:pt>
                <c:pt idx="19924">
                  <c:v>380000</c:v>
                </c:pt>
                <c:pt idx="19925">
                  <c:v>340000</c:v>
                </c:pt>
                <c:pt idx="19926">
                  <c:v>409950</c:v>
                </c:pt>
                <c:pt idx="19927">
                  <c:v>360000</c:v>
                </c:pt>
                <c:pt idx="19928" formatCode="0.00E+00">
                  <c:v>1595000</c:v>
                </c:pt>
                <c:pt idx="19929">
                  <c:v>440000</c:v>
                </c:pt>
                <c:pt idx="19930">
                  <c:v>730000</c:v>
                </c:pt>
                <c:pt idx="19931">
                  <c:v>408000</c:v>
                </c:pt>
                <c:pt idx="19932">
                  <c:v>820000</c:v>
                </c:pt>
                <c:pt idx="19933">
                  <c:v>360000</c:v>
                </c:pt>
                <c:pt idx="19934">
                  <c:v>339990</c:v>
                </c:pt>
                <c:pt idx="19935">
                  <c:v>515000</c:v>
                </c:pt>
                <c:pt idx="19936">
                  <c:v>541000</c:v>
                </c:pt>
                <c:pt idx="19937">
                  <c:v>375000</c:v>
                </c:pt>
                <c:pt idx="19938">
                  <c:v>320000</c:v>
                </c:pt>
                <c:pt idx="19939">
                  <c:v>325000</c:v>
                </c:pt>
                <c:pt idx="19940">
                  <c:v>740000</c:v>
                </c:pt>
                <c:pt idx="19941">
                  <c:v>450000</c:v>
                </c:pt>
                <c:pt idx="19942">
                  <c:v>455000</c:v>
                </c:pt>
                <c:pt idx="19943">
                  <c:v>292500</c:v>
                </c:pt>
                <c:pt idx="19944">
                  <c:v>650000</c:v>
                </c:pt>
                <c:pt idx="19945">
                  <c:v>530000</c:v>
                </c:pt>
                <c:pt idx="19946">
                  <c:v>829995</c:v>
                </c:pt>
                <c:pt idx="19947">
                  <c:v>395000</c:v>
                </c:pt>
                <c:pt idx="19948">
                  <c:v>859990</c:v>
                </c:pt>
                <c:pt idx="19949">
                  <c:v>342500</c:v>
                </c:pt>
                <c:pt idx="19950">
                  <c:v>743000</c:v>
                </c:pt>
                <c:pt idx="19951">
                  <c:v>345000</c:v>
                </c:pt>
                <c:pt idx="19952">
                  <c:v>443000</c:v>
                </c:pt>
                <c:pt idx="19953">
                  <c:v>260000</c:v>
                </c:pt>
                <c:pt idx="19954">
                  <c:v>810000</c:v>
                </c:pt>
                <c:pt idx="19955">
                  <c:v>570000</c:v>
                </c:pt>
                <c:pt idx="19956" formatCode="0.00E+00">
                  <c:v>1563100</c:v>
                </c:pt>
                <c:pt idx="19957">
                  <c:v>840000</c:v>
                </c:pt>
                <c:pt idx="19958">
                  <c:v>950000</c:v>
                </c:pt>
                <c:pt idx="19959">
                  <c:v>572800</c:v>
                </c:pt>
                <c:pt idx="19960">
                  <c:v>305000</c:v>
                </c:pt>
                <c:pt idx="19961" formatCode="0.00E+00">
                  <c:v>1695000</c:v>
                </c:pt>
                <c:pt idx="19962">
                  <c:v>445000</c:v>
                </c:pt>
                <c:pt idx="19963">
                  <c:v>801000</c:v>
                </c:pt>
                <c:pt idx="19964">
                  <c:v>711000</c:v>
                </c:pt>
                <c:pt idx="19965">
                  <c:v>268500</c:v>
                </c:pt>
                <c:pt idx="19966">
                  <c:v>320000</c:v>
                </c:pt>
                <c:pt idx="19967">
                  <c:v>500000</c:v>
                </c:pt>
                <c:pt idx="19968">
                  <c:v>631625</c:v>
                </c:pt>
                <c:pt idx="19969">
                  <c:v>850000</c:v>
                </c:pt>
                <c:pt idx="19970">
                  <c:v>600000</c:v>
                </c:pt>
                <c:pt idx="19971">
                  <c:v>988500</c:v>
                </c:pt>
                <c:pt idx="19972">
                  <c:v>430236</c:v>
                </c:pt>
                <c:pt idx="19973" formatCode="0.00E+00">
                  <c:v>1266520</c:v>
                </c:pt>
                <c:pt idx="19974">
                  <c:v>689500</c:v>
                </c:pt>
                <c:pt idx="19975">
                  <c:v>175003</c:v>
                </c:pt>
                <c:pt idx="19976">
                  <c:v>459000</c:v>
                </c:pt>
                <c:pt idx="19977" formatCode="0.00E+00">
                  <c:v>1180000</c:v>
                </c:pt>
                <c:pt idx="19978">
                  <c:v>358000</c:v>
                </c:pt>
                <c:pt idx="19979">
                  <c:v>447055</c:v>
                </c:pt>
                <c:pt idx="19980">
                  <c:v>415000</c:v>
                </c:pt>
                <c:pt idx="19981" formatCode="0.00E+00">
                  <c:v>1210000</c:v>
                </c:pt>
                <c:pt idx="19982">
                  <c:v>495000</c:v>
                </c:pt>
                <c:pt idx="19983">
                  <c:v>479000</c:v>
                </c:pt>
                <c:pt idx="19984" formatCode="0.00E+00">
                  <c:v>1898000</c:v>
                </c:pt>
                <c:pt idx="19985">
                  <c:v>249900</c:v>
                </c:pt>
                <c:pt idx="19986" formatCode="0.00E+00">
                  <c:v>1465000</c:v>
                </c:pt>
                <c:pt idx="19987" formatCode="0.00E+00">
                  <c:v>1037000</c:v>
                </c:pt>
                <c:pt idx="19988">
                  <c:v>897000</c:v>
                </c:pt>
                <c:pt idx="19989" formatCode="0.00E+00">
                  <c:v>1100000</c:v>
                </c:pt>
                <c:pt idx="19990">
                  <c:v>685000</c:v>
                </c:pt>
                <c:pt idx="19991">
                  <c:v>295000</c:v>
                </c:pt>
                <c:pt idx="19992">
                  <c:v>619000</c:v>
                </c:pt>
                <c:pt idx="19993">
                  <c:v>439108</c:v>
                </c:pt>
                <c:pt idx="19994">
                  <c:v>260000</c:v>
                </c:pt>
                <c:pt idx="19995">
                  <c:v>279000</c:v>
                </c:pt>
                <c:pt idx="19996">
                  <c:v>380000</c:v>
                </c:pt>
                <c:pt idx="19997">
                  <c:v>287000</c:v>
                </c:pt>
                <c:pt idx="19998">
                  <c:v>377000</c:v>
                </c:pt>
                <c:pt idx="19999">
                  <c:v>649950</c:v>
                </c:pt>
                <c:pt idx="20000">
                  <c:v>445000</c:v>
                </c:pt>
                <c:pt idx="20001">
                  <c:v>605000</c:v>
                </c:pt>
                <c:pt idx="20002">
                  <c:v>475000</c:v>
                </c:pt>
                <c:pt idx="20003">
                  <c:v>399000</c:v>
                </c:pt>
                <c:pt idx="20004">
                  <c:v>718000</c:v>
                </c:pt>
                <c:pt idx="20005" formatCode="0.00E+00">
                  <c:v>1400000</c:v>
                </c:pt>
                <c:pt idx="20006">
                  <c:v>341000</c:v>
                </c:pt>
                <c:pt idx="20007">
                  <c:v>818000</c:v>
                </c:pt>
                <c:pt idx="20008">
                  <c:v>759000</c:v>
                </c:pt>
                <c:pt idx="20009">
                  <c:v>547500</c:v>
                </c:pt>
                <c:pt idx="20010" formatCode="0.00E+00">
                  <c:v>2700000</c:v>
                </c:pt>
                <c:pt idx="20011">
                  <c:v>358000</c:v>
                </c:pt>
                <c:pt idx="20012">
                  <c:v>412000</c:v>
                </c:pt>
                <c:pt idx="20013">
                  <c:v>245000</c:v>
                </c:pt>
                <c:pt idx="20014">
                  <c:v>460940</c:v>
                </c:pt>
                <c:pt idx="20015">
                  <c:v>321000</c:v>
                </c:pt>
                <c:pt idx="20016">
                  <c:v>633634</c:v>
                </c:pt>
                <c:pt idx="20017">
                  <c:v>290000</c:v>
                </c:pt>
                <c:pt idx="20018">
                  <c:v>445000</c:v>
                </c:pt>
                <c:pt idx="20019">
                  <c:v>887250</c:v>
                </c:pt>
                <c:pt idx="20020">
                  <c:v>739000</c:v>
                </c:pt>
                <c:pt idx="20021">
                  <c:v>429900</c:v>
                </c:pt>
                <c:pt idx="20022">
                  <c:v>459000</c:v>
                </c:pt>
                <c:pt idx="20023">
                  <c:v>240000</c:v>
                </c:pt>
                <c:pt idx="20024">
                  <c:v>566950</c:v>
                </c:pt>
                <c:pt idx="20025" formatCode="0.00E+00">
                  <c:v>1040000</c:v>
                </c:pt>
                <c:pt idx="20026">
                  <c:v>343000</c:v>
                </c:pt>
                <c:pt idx="20027">
                  <c:v>572115</c:v>
                </c:pt>
                <c:pt idx="20028">
                  <c:v>918000</c:v>
                </c:pt>
                <c:pt idx="20029">
                  <c:v>555000</c:v>
                </c:pt>
                <c:pt idx="20030">
                  <c:v>399440</c:v>
                </c:pt>
                <c:pt idx="20031">
                  <c:v>450000</c:v>
                </c:pt>
                <c:pt idx="20032">
                  <c:v>648000</c:v>
                </c:pt>
                <c:pt idx="20033">
                  <c:v>580000</c:v>
                </c:pt>
                <c:pt idx="20034">
                  <c:v>415000</c:v>
                </c:pt>
                <c:pt idx="20035">
                  <c:v>527500</c:v>
                </c:pt>
                <c:pt idx="20036">
                  <c:v>384000</c:v>
                </c:pt>
                <c:pt idx="20037">
                  <c:v>692000</c:v>
                </c:pt>
                <c:pt idx="20038">
                  <c:v>455000</c:v>
                </c:pt>
                <c:pt idx="20039" formatCode="0.00E+00">
                  <c:v>1280000</c:v>
                </c:pt>
                <c:pt idx="20040">
                  <c:v>415000</c:v>
                </c:pt>
                <c:pt idx="20041">
                  <c:v>975000</c:v>
                </c:pt>
                <c:pt idx="20042">
                  <c:v>799950</c:v>
                </c:pt>
                <c:pt idx="20043">
                  <c:v>545000</c:v>
                </c:pt>
                <c:pt idx="20044">
                  <c:v>429900</c:v>
                </c:pt>
                <c:pt idx="20045">
                  <c:v>275000</c:v>
                </c:pt>
                <c:pt idx="20046">
                  <c:v>498000</c:v>
                </c:pt>
                <c:pt idx="20047">
                  <c:v>754950</c:v>
                </c:pt>
                <c:pt idx="20048">
                  <c:v>895000</c:v>
                </c:pt>
                <c:pt idx="20049">
                  <c:v>580000</c:v>
                </c:pt>
                <c:pt idx="20050">
                  <c:v>379900</c:v>
                </c:pt>
                <c:pt idx="20051">
                  <c:v>245000</c:v>
                </c:pt>
                <c:pt idx="20052">
                  <c:v>417000</c:v>
                </c:pt>
                <c:pt idx="20053">
                  <c:v>555000</c:v>
                </c:pt>
                <c:pt idx="20054">
                  <c:v>555000</c:v>
                </c:pt>
                <c:pt idx="20055">
                  <c:v>353000</c:v>
                </c:pt>
                <c:pt idx="20056">
                  <c:v>539000</c:v>
                </c:pt>
                <c:pt idx="20057">
                  <c:v>434900</c:v>
                </c:pt>
                <c:pt idx="20058">
                  <c:v>325000</c:v>
                </c:pt>
                <c:pt idx="20059">
                  <c:v>650000</c:v>
                </c:pt>
                <c:pt idx="20060">
                  <c:v>379950</c:v>
                </c:pt>
                <c:pt idx="20061">
                  <c:v>700000</c:v>
                </c:pt>
                <c:pt idx="20062">
                  <c:v>675000</c:v>
                </c:pt>
                <c:pt idx="20063">
                  <c:v>379000</c:v>
                </c:pt>
                <c:pt idx="20064">
                  <c:v>571000</c:v>
                </c:pt>
                <c:pt idx="20065">
                  <c:v>475000</c:v>
                </c:pt>
                <c:pt idx="20066">
                  <c:v>769900</c:v>
                </c:pt>
                <c:pt idx="20067">
                  <c:v>633000</c:v>
                </c:pt>
                <c:pt idx="20068">
                  <c:v>635000</c:v>
                </c:pt>
                <c:pt idx="20069" formatCode="0.00E+00">
                  <c:v>1238000</c:v>
                </c:pt>
                <c:pt idx="20070">
                  <c:v>524000</c:v>
                </c:pt>
                <c:pt idx="20071">
                  <c:v>485000</c:v>
                </c:pt>
                <c:pt idx="20072" formatCode="0.00E+00">
                  <c:v>1030000</c:v>
                </c:pt>
                <c:pt idx="20073">
                  <c:v>650000</c:v>
                </c:pt>
                <c:pt idx="20074">
                  <c:v>754842</c:v>
                </c:pt>
                <c:pt idx="20075">
                  <c:v>428900</c:v>
                </c:pt>
                <c:pt idx="20076">
                  <c:v>329900</c:v>
                </c:pt>
                <c:pt idx="20077" formatCode="0.00E+00">
                  <c:v>1035290</c:v>
                </c:pt>
                <c:pt idx="20078">
                  <c:v>544999</c:v>
                </c:pt>
                <c:pt idx="20079">
                  <c:v>449950</c:v>
                </c:pt>
                <c:pt idx="20080">
                  <c:v>635000</c:v>
                </c:pt>
                <c:pt idx="20081">
                  <c:v>599000</c:v>
                </c:pt>
                <c:pt idx="20082">
                  <c:v>478000</c:v>
                </c:pt>
                <c:pt idx="20083">
                  <c:v>388000</c:v>
                </c:pt>
                <c:pt idx="20084">
                  <c:v>809950</c:v>
                </c:pt>
                <c:pt idx="20085" formatCode="0.00E+00">
                  <c:v>1060000</c:v>
                </c:pt>
                <c:pt idx="20086">
                  <c:v>659000</c:v>
                </c:pt>
                <c:pt idx="20087">
                  <c:v>971971</c:v>
                </c:pt>
                <c:pt idx="20088">
                  <c:v>389000</c:v>
                </c:pt>
                <c:pt idx="20089">
                  <c:v>355000</c:v>
                </c:pt>
                <c:pt idx="20090">
                  <c:v>551500</c:v>
                </c:pt>
                <c:pt idx="20091">
                  <c:v>417838</c:v>
                </c:pt>
                <c:pt idx="20092" formatCode="0.00E+00">
                  <c:v>1750000</c:v>
                </c:pt>
                <c:pt idx="20093">
                  <c:v>399950</c:v>
                </c:pt>
                <c:pt idx="20094">
                  <c:v>740000</c:v>
                </c:pt>
                <c:pt idx="20095">
                  <c:v>335000</c:v>
                </c:pt>
                <c:pt idx="20096" formatCode="0.00E+00">
                  <c:v>2250000</c:v>
                </c:pt>
                <c:pt idx="20097">
                  <c:v>667000</c:v>
                </c:pt>
                <c:pt idx="20098">
                  <c:v>920000</c:v>
                </c:pt>
                <c:pt idx="20099">
                  <c:v>368000</c:v>
                </c:pt>
                <c:pt idx="20100">
                  <c:v>307000</c:v>
                </c:pt>
                <c:pt idx="20101">
                  <c:v>550000</c:v>
                </c:pt>
                <c:pt idx="20102">
                  <c:v>594491</c:v>
                </c:pt>
                <c:pt idx="20103">
                  <c:v>460458</c:v>
                </c:pt>
                <c:pt idx="20104">
                  <c:v>859000</c:v>
                </c:pt>
                <c:pt idx="20105">
                  <c:v>399950</c:v>
                </c:pt>
                <c:pt idx="20106">
                  <c:v>547500</c:v>
                </c:pt>
                <c:pt idx="20107">
                  <c:v>310000</c:v>
                </c:pt>
                <c:pt idx="20108">
                  <c:v>939000</c:v>
                </c:pt>
                <c:pt idx="20109">
                  <c:v>329900</c:v>
                </c:pt>
                <c:pt idx="20110">
                  <c:v>436000</c:v>
                </c:pt>
                <c:pt idx="20111">
                  <c:v>320000</c:v>
                </c:pt>
                <c:pt idx="20112">
                  <c:v>375000</c:v>
                </c:pt>
                <c:pt idx="20113">
                  <c:v>392137</c:v>
                </c:pt>
                <c:pt idx="20114">
                  <c:v>520000</c:v>
                </c:pt>
                <c:pt idx="20115">
                  <c:v>535000</c:v>
                </c:pt>
                <c:pt idx="20116">
                  <c:v>407000</c:v>
                </c:pt>
                <c:pt idx="20117">
                  <c:v>424950</c:v>
                </c:pt>
                <c:pt idx="20118">
                  <c:v>290000</c:v>
                </c:pt>
                <c:pt idx="20119">
                  <c:v>399000</c:v>
                </c:pt>
                <c:pt idx="20120">
                  <c:v>439990</c:v>
                </c:pt>
                <c:pt idx="20121">
                  <c:v>635000</c:v>
                </c:pt>
                <c:pt idx="20122">
                  <c:v>635000</c:v>
                </c:pt>
                <c:pt idx="20123">
                  <c:v>351000</c:v>
                </c:pt>
                <c:pt idx="20124">
                  <c:v>437500</c:v>
                </c:pt>
                <c:pt idx="20125">
                  <c:v>919204</c:v>
                </c:pt>
                <c:pt idx="20126">
                  <c:v>923990</c:v>
                </c:pt>
                <c:pt idx="20127">
                  <c:v>639888</c:v>
                </c:pt>
                <c:pt idx="20128">
                  <c:v>675000</c:v>
                </c:pt>
                <c:pt idx="20129">
                  <c:v>899900</c:v>
                </c:pt>
                <c:pt idx="20130">
                  <c:v>252000</c:v>
                </c:pt>
                <c:pt idx="20131">
                  <c:v>925000</c:v>
                </c:pt>
                <c:pt idx="20132">
                  <c:v>552000</c:v>
                </c:pt>
                <c:pt idx="20133">
                  <c:v>388500</c:v>
                </c:pt>
                <c:pt idx="20134">
                  <c:v>548000</c:v>
                </c:pt>
                <c:pt idx="20135">
                  <c:v>254950</c:v>
                </c:pt>
                <c:pt idx="20136" formatCode="0.00E+00">
                  <c:v>1237500</c:v>
                </c:pt>
                <c:pt idx="20137">
                  <c:v>629000</c:v>
                </c:pt>
                <c:pt idx="20138">
                  <c:v>734000</c:v>
                </c:pt>
                <c:pt idx="20139">
                  <c:v>309000</c:v>
                </c:pt>
                <c:pt idx="20140">
                  <c:v>554950</c:v>
                </c:pt>
                <c:pt idx="20141">
                  <c:v>785000</c:v>
                </c:pt>
                <c:pt idx="20142">
                  <c:v>550000</c:v>
                </c:pt>
                <c:pt idx="20143" formatCode="0.00E+00">
                  <c:v>1010000</c:v>
                </c:pt>
                <c:pt idx="20144" formatCode="0.00E+00">
                  <c:v>1575000</c:v>
                </c:pt>
                <c:pt idx="20145">
                  <c:v>309000</c:v>
                </c:pt>
                <c:pt idx="20146">
                  <c:v>328423</c:v>
                </c:pt>
                <c:pt idx="20147">
                  <c:v>345000</c:v>
                </c:pt>
                <c:pt idx="20148">
                  <c:v>660000</c:v>
                </c:pt>
                <c:pt idx="20149">
                  <c:v>385000</c:v>
                </c:pt>
                <c:pt idx="20150">
                  <c:v>459000</c:v>
                </c:pt>
                <c:pt idx="20151">
                  <c:v>248000</c:v>
                </c:pt>
                <c:pt idx="20152" formatCode="0.00E+00">
                  <c:v>1481000</c:v>
                </c:pt>
                <c:pt idx="20153">
                  <c:v>379000</c:v>
                </c:pt>
                <c:pt idx="20154" formatCode="0.00E+00">
                  <c:v>2945000</c:v>
                </c:pt>
                <c:pt idx="20155">
                  <c:v>395000</c:v>
                </c:pt>
                <c:pt idx="20156">
                  <c:v>535000</c:v>
                </c:pt>
                <c:pt idx="20157">
                  <c:v>970000</c:v>
                </c:pt>
                <c:pt idx="20158">
                  <c:v>205000</c:v>
                </c:pt>
                <c:pt idx="20159">
                  <c:v>310000</c:v>
                </c:pt>
                <c:pt idx="20160">
                  <c:v>334500</c:v>
                </c:pt>
                <c:pt idx="20161">
                  <c:v>995000</c:v>
                </c:pt>
                <c:pt idx="20162">
                  <c:v>370228</c:v>
                </c:pt>
                <c:pt idx="20163">
                  <c:v>383000</c:v>
                </c:pt>
                <c:pt idx="20164">
                  <c:v>384500</c:v>
                </c:pt>
                <c:pt idx="20165">
                  <c:v>865000</c:v>
                </c:pt>
                <c:pt idx="20166" formatCode="0.00E+00">
                  <c:v>1051000</c:v>
                </c:pt>
                <c:pt idx="20167">
                  <c:v>502000</c:v>
                </c:pt>
                <c:pt idx="20168" formatCode="0.00E+00">
                  <c:v>1750000</c:v>
                </c:pt>
                <c:pt idx="20169">
                  <c:v>569995</c:v>
                </c:pt>
                <c:pt idx="20170">
                  <c:v>749950</c:v>
                </c:pt>
                <c:pt idx="20171">
                  <c:v>550000</c:v>
                </c:pt>
                <c:pt idx="20172">
                  <c:v>525000</c:v>
                </c:pt>
                <c:pt idx="20173">
                  <c:v>516000</c:v>
                </c:pt>
                <c:pt idx="20174" formatCode="0.00E+00">
                  <c:v>1350000</c:v>
                </c:pt>
                <c:pt idx="20175">
                  <c:v>440000</c:v>
                </c:pt>
                <c:pt idx="20176">
                  <c:v>660000</c:v>
                </c:pt>
                <c:pt idx="20177">
                  <c:v>261950</c:v>
                </c:pt>
                <c:pt idx="20178">
                  <c:v>551000</c:v>
                </c:pt>
                <c:pt idx="20179">
                  <c:v>665000</c:v>
                </c:pt>
                <c:pt idx="20180">
                  <c:v>610000</c:v>
                </c:pt>
                <c:pt idx="20181">
                  <c:v>645000</c:v>
                </c:pt>
                <c:pt idx="20182">
                  <c:v>536751</c:v>
                </c:pt>
                <c:pt idx="20183">
                  <c:v>260000</c:v>
                </c:pt>
                <c:pt idx="20184" formatCode="0.00E+00">
                  <c:v>1312000</c:v>
                </c:pt>
                <c:pt idx="20185">
                  <c:v>429900</c:v>
                </c:pt>
                <c:pt idx="20186">
                  <c:v>535000</c:v>
                </c:pt>
                <c:pt idx="20187">
                  <c:v>462550</c:v>
                </c:pt>
                <c:pt idx="20188">
                  <c:v>602000</c:v>
                </c:pt>
                <c:pt idx="20189">
                  <c:v>730000</c:v>
                </c:pt>
                <c:pt idx="20190">
                  <c:v>300500</c:v>
                </c:pt>
                <c:pt idx="20191">
                  <c:v>675000</c:v>
                </c:pt>
                <c:pt idx="20192">
                  <c:v>415000</c:v>
                </c:pt>
                <c:pt idx="20193">
                  <c:v>614000</c:v>
                </c:pt>
                <c:pt idx="20194">
                  <c:v>385000</c:v>
                </c:pt>
                <c:pt idx="20195">
                  <c:v>594000</c:v>
                </c:pt>
                <c:pt idx="20196">
                  <c:v>860000</c:v>
                </c:pt>
                <c:pt idx="20197" formatCode="0.00E+00">
                  <c:v>1104500</c:v>
                </c:pt>
                <c:pt idx="20198">
                  <c:v>775000</c:v>
                </c:pt>
                <c:pt idx="20199">
                  <c:v>430760</c:v>
                </c:pt>
                <c:pt idx="20200">
                  <c:v>755000</c:v>
                </c:pt>
                <c:pt idx="20201">
                  <c:v>640000</c:v>
                </c:pt>
                <c:pt idx="20202">
                  <c:v>613500</c:v>
                </c:pt>
                <c:pt idx="20203">
                  <c:v>780000</c:v>
                </c:pt>
                <c:pt idx="20204">
                  <c:v>550000</c:v>
                </c:pt>
                <c:pt idx="20205">
                  <c:v>789500</c:v>
                </c:pt>
                <c:pt idx="20206">
                  <c:v>592000</c:v>
                </c:pt>
                <c:pt idx="20207">
                  <c:v>454950</c:v>
                </c:pt>
                <c:pt idx="20208">
                  <c:v>475000</c:v>
                </c:pt>
                <c:pt idx="20209">
                  <c:v>659000</c:v>
                </c:pt>
                <c:pt idx="20210">
                  <c:v>570000</c:v>
                </c:pt>
                <c:pt idx="20211">
                  <c:v>347500</c:v>
                </c:pt>
                <c:pt idx="20212">
                  <c:v>205000</c:v>
                </c:pt>
                <c:pt idx="20213">
                  <c:v>380000</c:v>
                </c:pt>
                <c:pt idx="20214">
                  <c:v>718000</c:v>
                </c:pt>
                <c:pt idx="20215">
                  <c:v>515805</c:v>
                </c:pt>
                <c:pt idx="20216" formatCode="0.00E+00">
                  <c:v>1029280</c:v>
                </c:pt>
                <c:pt idx="20217">
                  <c:v>437718</c:v>
                </c:pt>
                <c:pt idx="20218">
                  <c:v>450000</c:v>
                </c:pt>
                <c:pt idx="20219">
                  <c:v>515000</c:v>
                </c:pt>
                <c:pt idx="20220">
                  <c:v>204000</c:v>
                </c:pt>
                <c:pt idx="20221">
                  <c:v>360000</c:v>
                </c:pt>
                <c:pt idx="20222">
                  <c:v>550000</c:v>
                </c:pt>
                <c:pt idx="20223">
                  <c:v>650880</c:v>
                </c:pt>
                <c:pt idx="20224" formatCode="0.00E+00">
                  <c:v>1789950</c:v>
                </c:pt>
                <c:pt idx="20225">
                  <c:v>895900</c:v>
                </c:pt>
                <c:pt idx="20226">
                  <c:v>585000</c:v>
                </c:pt>
                <c:pt idx="20227">
                  <c:v>380000</c:v>
                </c:pt>
                <c:pt idx="20228">
                  <c:v>565997</c:v>
                </c:pt>
                <c:pt idx="20229">
                  <c:v>459000</c:v>
                </c:pt>
                <c:pt idx="20230">
                  <c:v>550000</c:v>
                </c:pt>
                <c:pt idx="20231">
                  <c:v>500000</c:v>
                </c:pt>
                <c:pt idx="20232">
                  <c:v>461500</c:v>
                </c:pt>
                <c:pt idx="20233" formatCode="0.00E+00">
                  <c:v>2150000</c:v>
                </c:pt>
                <c:pt idx="20234">
                  <c:v>790000</c:v>
                </c:pt>
                <c:pt idx="20235">
                  <c:v>735000</c:v>
                </c:pt>
                <c:pt idx="20236">
                  <c:v>588000</c:v>
                </c:pt>
                <c:pt idx="20237">
                  <c:v>724500</c:v>
                </c:pt>
                <c:pt idx="20238">
                  <c:v>749000</c:v>
                </c:pt>
                <c:pt idx="20239">
                  <c:v>720000</c:v>
                </c:pt>
                <c:pt idx="20240">
                  <c:v>250000</c:v>
                </c:pt>
                <c:pt idx="20241">
                  <c:v>790000</c:v>
                </c:pt>
                <c:pt idx="20242">
                  <c:v>392440</c:v>
                </c:pt>
                <c:pt idx="20243">
                  <c:v>280000</c:v>
                </c:pt>
                <c:pt idx="20244" formatCode="0.00E+00">
                  <c:v>1333000</c:v>
                </c:pt>
                <c:pt idx="20245">
                  <c:v>649000</c:v>
                </c:pt>
                <c:pt idx="20246">
                  <c:v>457000</c:v>
                </c:pt>
                <c:pt idx="20247" formatCode="0.00E+00">
                  <c:v>2225000</c:v>
                </c:pt>
                <c:pt idx="20248">
                  <c:v>453000</c:v>
                </c:pt>
                <c:pt idx="20249">
                  <c:v>329780</c:v>
                </c:pt>
                <c:pt idx="20250" formatCode="0.00E+00">
                  <c:v>1050000</c:v>
                </c:pt>
                <c:pt idx="20251">
                  <c:v>771005</c:v>
                </c:pt>
                <c:pt idx="20252" formatCode="0.00E+00">
                  <c:v>1300000</c:v>
                </c:pt>
                <c:pt idx="20253">
                  <c:v>607500</c:v>
                </c:pt>
                <c:pt idx="20254">
                  <c:v>278000</c:v>
                </c:pt>
                <c:pt idx="20255">
                  <c:v>475000</c:v>
                </c:pt>
                <c:pt idx="20256">
                  <c:v>270000</c:v>
                </c:pt>
                <c:pt idx="20257" formatCode="0.00E+00">
                  <c:v>1302000</c:v>
                </c:pt>
                <c:pt idx="20258">
                  <c:v>778983</c:v>
                </c:pt>
                <c:pt idx="20259">
                  <c:v>221000</c:v>
                </c:pt>
                <c:pt idx="20260">
                  <c:v>338800</c:v>
                </c:pt>
                <c:pt idx="20261">
                  <c:v>834995</c:v>
                </c:pt>
                <c:pt idx="20262">
                  <c:v>550000</c:v>
                </c:pt>
                <c:pt idx="20263">
                  <c:v>575000</c:v>
                </c:pt>
                <c:pt idx="20264">
                  <c:v>649000</c:v>
                </c:pt>
                <c:pt idx="20265">
                  <c:v>545000</c:v>
                </c:pt>
                <c:pt idx="20266">
                  <c:v>625000</c:v>
                </c:pt>
                <c:pt idx="20267" formatCode="0.00E+00">
                  <c:v>1042000</c:v>
                </c:pt>
                <c:pt idx="20268">
                  <c:v>611000</c:v>
                </c:pt>
                <c:pt idx="20269">
                  <c:v>300000</c:v>
                </c:pt>
                <c:pt idx="20270">
                  <c:v>577000</c:v>
                </c:pt>
                <c:pt idx="20271">
                  <c:v>349990</c:v>
                </c:pt>
                <c:pt idx="20272">
                  <c:v>650000</c:v>
                </c:pt>
                <c:pt idx="20273">
                  <c:v>378000</c:v>
                </c:pt>
                <c:pt idx="20274">
                  <c:v>313200</c:v>
                </c:pt>
                <c:pt idx="20275" formatCode="0.00E+00">
                  <c:v>1206690</c:v>
                </c:pt>
                <c:pt idx="20276">
                  <c:v>252500</c:v>
                </c:pt>
                <c:pt idx="20277">
                  <c:v>308000</c:v>
                </c:pt>
                <c:pt idx="20278">
                  <c:v>803100</c:v>
                </c:pt>
                <c:pt idx="20279">
                  <c:v>415000</c:v>
                </c:pt>
                <c:pt idx="20280">
                  <c:v>785000</c:v>
                </c:pt>
                <c:pt idx="20281">
                  <c:v>499950</c:v>
                </c:pt>
                <c:pt idx="20282">
                  <c:v>216000</c:v>
                </c:pt>
                <c:pt idx="20283">
                  <c:v>380000</c:v>
                </c:pt>
                <c:pt idx="20284">
                  <c:v>345000</c:v>
                </c:pt>
                <c:pt idx="20285">
                  <c:v>456500</c:v>
                </c:pt>
                <c:pt idx="20286">
                  <c:v>382495</c:v>
                </c:pt>
                <c:pt idx="20287">
                  <c:v>324950</c:v>
                </c:pt>
                <c:pt idx="20288">
                  <c:v>436472</c:v>
                </c:pt>
                <c:pt idx="20289">
                  <c:v>365250</c:v>
                </c:pt>
                <c:pt idx="20290">
                  <c:v>919990</c:v>
                </c:pt>
                <c:pt idx="20291">
                  <c:v>316475</c:v>
                </c:pt>
                <c:pt idx="20292">
                  <c:v>425000</c:v>
                </c:pt>
                <c:pt idx="20293">
                  <c:v>302860</c:v>
                </c:pt>
                <c:pt idx="20294">
                  <c:v>298000</c:v>
                </c:pt>
                <c:pt idx="20295" formatCode="0.00E+00">
                  <c:v>3204000</c:v>
                </c:pt>
                <c:pt idx="20296">
                  <c:v>950000</c:v>
                </c:pt>
                <c:pt idx="20297">
                  <c:v>333000</c:v>
                </c:pt>
                <c:pt idx="20298">
                  <c:v>289950</c:v>
                </c:pt>
                <c:pt idx="20299">
                  <c:v>419950</c:v>
                </c:pt>
                <c:pt idx="20300">
                  <c:v>306000</c:v>
                </c:pt>
                <c:pt idx="20301">
                  <c:v>498445</c:v>
                </c:pt>
                <c:pt idx="20302">
                  <c:v>775950</c:v>
                </c:pt>
                <c:pt idx="20303">
                  <c:v>605000</c:v>
                </c:pt>
                <c:pt idx="20304">
                  <c:v>520000</c:v>
                </c:pt>
                <c:pt idx="20305">
                  <c:v>849990</c:v>
                </c:pt>
                <c:pt idx="20306">
                  <c:v>767450</c:v>
                </c:pt>
                <c:pt idx="20307">
                  <c:v>665000</c:v>
                </c:pt>
                <c:pt idx="20308">
                  <c:v>525000</c:v>
                </c:pt>
                <c:pt idx="20309">
                  <c:v>870515</c:v>
                </c:pt>
                <c:pt idx="20310">
                  <c:v>390000</c:v>
                </c:pt>
                <c:pt idx="20311">
                  <c:v>500000</c:v>
                </c:pt>
                <c:pt idx="20312">
                  <c:v>399950</c:v>
                </c:pt>
                <c:pt idx="20313">
                  <c:v>305000</c:v>
                </c:pt>
                <c:pt idx="20314">
                  <c:v>255000</c:v>
                </c:pt>
                <c:pt idx="20315">
                  <c:v>415000</c:v>
                </c:pt>
                <c:pt idx="20316">
                  <c:v>716500</c:v>
                </c:pt>
                <c:pt idx="20317">
                  <c:v>425000</c:v>
                </c:pt>
                <c:pt idx="20318">
                  <c:v>540000</c:v>
                </c:pt>
                <c:pt idx="20319">
                  <c:v>324747</c:v>
                </c:pt>
                <c:pt idx="20320">
                  <c:v>385000</c:v>
                </c:pt>
                <c:pt idx="20321">
                  <c:v>270000</c:v>
                </c:pt>
                <c:pt idx="20322" formatCode="0.00E+00">
                  <c:v>1240000</c:v>
                </c:pt>
                <c:pt idx="20323">
                  <c:v>672000</c:v>
                </c:pt>
                <c:pt idx="20324">
                  <c:v>310000</c:v>
                </c:pt>
                <c:pt idx="20325" formatCode="0.00E+00">
                  <c:v>3000000</c:v>
                </c:pt>
                <c:pt idx="20326" formatCode="0.00E+00">
                  <c:v>2350000</c:v>
                </c:pt>
                <c:pt idx="20327">
                  <c:v>427000</c:v>
                </c:pt>
                <c:pt idx="20328">
                  <c:v>389950</c:v>
                </c:pt>
                <c:pt idx="20329">
                  <c:v>309620</c:v>
                </c:pt>
                <c:pt idx="20330">
                  <c:v>399895</c:v>
                </c:pt>
                <c:pt idx="20331">
                  <c:v>442515</c:v>
                </c:pt>
                <c:pt idx="20332">
                  <c:v>375000</c:v>
                </c:pt>
                <c:pt idx="20333">
                  <c:v>309780</c:v>
                </c:pt>
                <c:pt idx="20334">
                  <c:v>425000</c:v>
                </c:pt>
                <c:pt idx="20335">
                  <c:v>405000</c:v>
                </c:pt>
                <c:pt idx="20336">
                  <c:v>356250</c:v>
                </c:pt>
                <c:pt idx="20337">
                  <c:v>550000</c:v>
                </c:pt>
                <c:pt idx="20338">
                  <c:v>340000</c:v>
                </c:pt>
                <c:pt idx="20339">
                  <c:v>362865</c:v>
                </c:pt>
                <c:pt idx="20340" formatCode="0.00E+00">
                  <c:v>1360000</c:v>
                </c:pt>
                <c:pt idx="20341">
                  <c:v>830000</c:v>
                </c:pt>
                <c:pt idx="20342" formatCode="0.00E+00">
                  <c:v>1598000</c:v>
                </c:pt>
                <c:pt idx="20343">
                  <c:v>855000</c:v>
                </c:pt>
                <c:pt idx="20344" formatCode="0.00E+00">
                  <c:v>1205000</c:v>
                </c:pt>
                <c:pt idx="20345" formatCode="0.00E+00">
                  <c:v>1385000</c:v>
                </c:pt>
                <c:pt idx="20346">
                  <c:v>400200</c:v>
                </c:pt>
                <c:pt idx="20347">
                  <c:v>235000</c:v>
                </c:pt>
                <c:pt idx="20348">
                  <c:v>349950</c:v>
                </c:pt>
                <c:pt idx="20349">
                  <c:v>659950</c:v>
                </c:pt>
                <c:pt idx="20350">
                  <c:v>785000</c:v>
                </c:pt>
                <c:pt idx="20351">
                  <c:v>475000</c:v>
                </c:pt>
                <c:pt idx="20352">
                  <c:v>263900</c:v>
                </c:pt>
                <c:pt idx="20353">
                  <c:v>342000</c:v>
                </c:pt>
                <c:pt idx="20354">
                  <c:v>367899</c:v>
                </c:pt>
                <c:pt idx="20355">
                  <c:v>657044</c:v>
                </c:pt>
                <c:pt idx="20356">
                  <c:v>359950</c:v>
                </c:pt>
                <c:pt idx="20357">
                  <c:v>879950</c:v>
                </c:pt>
                <c:pt idx="20358">
                  <c:v>550000</c:v>
                </c:pt>
                <c:pt idx="20359">
                  <c:v>279000</c:v>
                </c:pt>
                <c:pt idx="20360">
                  <c:v>255000</c:v>
                </c:pt>
                <c:pt idx="20361">
                  <c:v>609500</c:v>
                </c:pt>
                <c:pt idx="20362">
                  <c:v>420000</c:v>
                </c:pt>
                <c:pt idx="20363">
                  <c:v>570000</c:v>
                </c:pt>
                <c:pt idx="20364">
                  <c:v>439000</c:v>
                </c:pt>
                <c:pt idx="20365">
                  <c:v>310000</c:v>
                </c:pt>
                <c:pt idx="20366">
                  <c:v>635000</c:v>
                </c:pt>
                <c:pt idx="20367">
                  <c:v>399950</c:v>
                </c:pt>
                <c:pt idx="20368">
                  <c:v>805000</c:v>
                </c:pt>
                <c:pt idx="20369" formatCode="0.00E+00">
                  <c:v>1800000</c:v>
                </c:pt>
                <c:pt idx="20370" formatCode="0.00E+00">
                  <c:v>1205000</c:v>
                </c:pt>
                <c:pt idx="20371">
                  <c:v>745000</c:v>
                </c:pt>
                <c:pt idx="20372">
                  <c:v>329445</c:v>
                </c:pt>
                <c:pt idx="20373">
                  <c:v>588000</c:v>
                </c:pt>
                <c:pt idx="20374">
                  <c:v>494815</c:v>
                </c:pt>
                <c:pt idx="20375">
                  <c:v>591975</c:v>
                </c:pt>
                <c:pt idx="20376">
                  <c:v>600000</c:v>
                </c:pt>
                <c:pt idx="20377">
                  <c:v>673000</c:v>
                </c:pt>
                <c:pt idx="20378">
                  <c:v>889950</c:v>
                </c:pt>
                <c:pt idx="20379">
                  <c:v>500000</c:v>
                </c:pt>
                <c:pt idx="20380">
                  <c:v>500000</c:v>
                </c:pt>
                <c:pt idx="20381">
                  <c:v>890000</c:v>
                </c:pt>
                <c:pt idx="20382">
                  <c:v>437000</c:v>
                </c:pt>
                <c:pt idx="20383">
                  <c:v>419700</c:v>
                </c:pt>
                <c:pt idx="20384">
                  <c:v>394000</c:v>
                </c:pt>
                <c:pt idx="20385">
                  <c:v>342000</c:v>
                </c:pt>
                <c:pt idx="20386">
                  <c:v>420000</c:v>
                </c:pt>
                <c:pt idx="20387">
                  <c:v>580000</c:v>
                </c:pt>
                <c:pt idx="20388">
                  <c:v>343000</c:v>
                </c:pt>
                <c:pt idx="20389">
                  <c:v>390000</c:v>
                </c:pt>
                <c:pt idx="20390">
                  <c:v>274000</c:v>
                </c:pt>
                <c:pt idx="20391">
                  <c:v>700000</c:v>
                </c:pt>
                <c:pt idx="20392">
                  <c:v>838000</c:v>
                </c:pt>
                <c:pt idx="20393">
                  <c:v>300000</c:v>
                </c:pt>
                <c:pt idx="20394">
                  <c:v>467000</c:v>
                </c:pt>
                <c:pt idx="20395">
                  <c:v>395000</c:v>
                </c:pt>
                <c:pt idx="20396">
                  <c:v>734000</c:v>
                </c:pt>
                <c:pt idx="20397">
                  <c:v>480000</c:v>
                </c:pt>
                <c:pt idx="20398">
                  <c:v>539000</c:v>
                </c:pt>
                <c:pt idx="20399">
                  <c:v>459950</c:v>
                </c:pt>
                <c:pt idx="20400">
                  <c:v>306500</c:v>
                </c:pt>
                <c:pt idx="20401">
                  <c:v>408474</c:v>
                </c:pt>
                <c:pt idx="20402">
                  <c:v>437000</c:v>
                </c:pt>
                <c:pt idx="20403">
                  <c:v>160797</c:v>
                </c:pt>
                <c:pt idx="20404">
                  <c:v>729000</c:v>
                </c:pt>
                <c:pt idx="20405">
                  <c:v>499000</c:v>
                </c:pt>
                <c:pt idx="20406">
                  <c:v>359950</c:v>
                </c:pt>
                <c:pt idx="20407">
                  <c:v>929000</c:v>
                </c:pt>
                <c:pt idx="20408">
                  <c:v>529950</c:v>
                </c:pt>
                <c:pt idx="20409">
                  <c:v>461000</c:v>
                </c:pt>
                <c:pt idx="20410">
                  <c:v>271115</c:v>
                </c:pt>
                <c:pt idx="20411">
                  <c:v>653000</c:v>
                </c:pt>
                <c:pt idx="20412">
                  <c:v>565000</c:v>
                </c:pt>
                <c:pt idx="20413">
                  <c:v>529950</c:v>
                </c:pt>
                <c:pt idx="20414">
                  <c:v>585000</c:v>
                </c:pt>
                <c:pt idx="20415">
                  <c:v>609000</c:v>
                </c:pt>
                <c:pt idx="20416">
                  <c:v>267000</c:v>
                </c:pt>
                <c:pt idx="20417">
                  <c:v>557000</c:v>
                </c:pt>
                <c:pt idx="20418">
                  <c:v>709950</c:v>
                </c:pt>
                <c:pt idx="20419">
                  <c:v>625000</c:v>
                </c:pt>
                <c:pt idx="20420">
                  <c:v>599000</c:v>
                </c:pt>
                <c:pt idx="20421">
                  <c:v>920000</c:v>
                </c:pt>
                <c:pt idx="20422" formatCode="0.00E+00">
                  <c:v>1285000</c:v>
                </c:pt>
                <c:pt idx="20423">
                  <c:v>324500</c:v>
                </c:pt>
                <c:pt idx="20424">
                  <c:v>471500</c:v>
                </c:pt>
                <c:pt idx="20425" formatCode="0.00E+00">
                  <c:v>1015000</c:v>
                </c:pt>
                <c:pt idx="20426">
                  <c:v>998000</c:v>
                </c:pt>
                <c:pt idx="20427">
                  <c:v>262000</c:v>
                </c:pt>
                <c:pt idx="20428">
                  <c:v>844000</c:v>
                </c:pt>
                <c:pt idx="20429">
                  <c:v>745641</c:v>
                </c:pt>
                <c:pt idx="20430">
                  <c:v>659950</c:v>
                </c:pt>
                <c:pt idx="20431">
                  <c:v>339989</c:v>
                </c:pt>
                <c:pt idx="20432">
                  <c:v>352500</c:v>
                </c:pt>
                <c:pt idx="20433">
                  <c:v>525000</c:v>
                </c:pt>
                <c:pt idx="20434" formatCode="0.00E+00">
                  <c:v>1138990</c:v>
                </c:pt>
                <c:pt idx="20435">
                  <c:v>491000</c:v>
                </c:pt>
                <c:pt idx="20436">
                  <c:v>675000</c:v>
                </c:pt>
                <c:pt idx="20437">
                  <c:v>344000</c:v>
                </c:pt>
                <c:pt idx="20438">
                  <c:v>530000</c:v>
                </c:pt>
                <c:pt idx="20439">
                  <c:v>290500</c:v>
                </c:pt>
                <c:pt idx="20440">
                  <c:v>335000</c:v>
                </c:pt>
                <c:pt idx="20441" formatCode="0.00E+00">
                  <c:v>2998000</c:v>
                </c:pt>
                <c:pt idx="20442">
                  <c:v>379000</c:v>
                </c:pt>
                <c:pt idx="20443">
                  <c:v>385000</c:v>
                </c:pt>
                <c:pt idx="20444">
                  <c:v>500012</c:v>
                </c:pt>
                <c:pt idx="20445">
                  <c:v>366750</c:v>
                </c:pt>
                <c:pt idx="20446">
                  <c:v>405000</c:v>
                </c:pt>
                <c:pt idx="20447">
                  <c:v>356999</c:v>
                </c:pt>
                <c:pt idx="20448">
                  <c:v>590000</c:v>
                </c:pt>
                <c:pt idx="20449">
                  <c:v>294000</c:v>
                </c:pt>
                <c:pt idx="20450">
                  <c:v>731500</c:v>
                </c:pt>
                <c:pt idx="20451">
                  <c:v>837219</c:v>
                </c:pt>
                <c:pt idx="20452" formatCode="0.00E+00">
                  <c:v>1600000</c:v>
                </c:pt>
                <c:pt idx="20453">
                  <c:v>798800</c:v>
                </c:pt>
                <c:pt idx="20454">
                  <c:v>482500</c:v>
                </c:pt>
                <c:pt idx="20455">
                  <c:v>820000</c:v>
                </c:pt>
                <c:pt idx="20456">
                  <c:v>319000</c:v>
                </c:pt>
                <c:pt idx="20457">
                  <c:v>950000</c:v>
                </c:pt>
                <c:pt idx="20458" formatCode="0.00E+00">
                  <c:v>1267500</c:v>
                </c:pt>
                <c:pt idx="20459">
                  <c:v>378000</c:v>
                </c:pt>
                <c:pt idx="20460" formatCode="0.00E+00">
                  <c:v>3345000</c:v>
                </c:pt>
                <c:pt idx="20461">
                  <c:v>489950</c:v>
                </c:pt>
                <c:pt idx="20462">
                  <c:v>345000</c:v>
                </c:pt>
                <c:pt idx="20463">
                  <c:v>510000</c:v>
                </c:pt>
                <c:pt idx="20464">
                  <c:v>432500</c:v>
                </c:pt>
                <c:pt idx="20465">
                  <c:v>650000</c:v>
                </c:pt>
                <c:pt idx="20466">
                  <c:v>750000</c:v>
                </c:pt>
                <c:pt idx="20467">
                  <c:v>870000</c:v>
                </c:pt>
                <c:pt idx="20468">
                  <c:v>900000</c:v>
                </c:pt>
                <c:pt idx="20469">
                  <c:v>664950</c:v>
                </c:pt>
                <c:pt idx="20470">
                  <c:v>391000</c:v>
                </c:pt>
                <c:pt idx="20471" formatCode="0.00E+00">
                  <c:v>1800000</c:v>
                </c:pt>
                <c:pt idx="20472">
                  <c:v>479349</c:v>
                </c:pt>
                <c:pt idx="20473">
                  <c:v>661000</c:v>
                </c:pt>
                <c:pt idx="20474">
                  <c:v>379000</c:v>
                </c:pt>
                <c:pt idx="20475">
                  <c:v>415000</c:v>
                </c:pt>
                <c:pt idx="20476">
                  <c:v>375000</c:v>
                </c:pt>
                <c:pt idx="20477">
                  <c:v>355000</c:v>
                </c:pt>
                <c:pt idx="20478">
                  <c:v>540000</c:v>
                </c:pt>
                <c:pt idx="20479">
                  <c:v>290000</c:v>
                </c:pt>
                <c:pt idx="20480">
                  <c:v>500000</c:v>
                </c:pt>
                <c:pt idx="20481">
                  <c:v>416000</c:v>
                </c:pt>
                <c:pt idx="20482">
                  <c:v>349900</c:v>
                </c:pt>
                <c:pt idx="20483">
                  <c:v>465000</c:v>
                </c:pt>
                <c:pt idx="20484">
                  <c:v>950000</c:v>
                </c:pt>
                <c:pt idx="20485">
                  <c:v>496800</c:v>
                </c:pt>
                <c:pt idx="20486">
                  <c:v>680000</c:v>
                </c:pt>
                <c:pt idx="20487">
                  <c:v>920000</c:v>
                </c:pt>
                <c:pt idx="20488" formatCode="0.00E+00">
                  <c:v>1289990</c:v>
                </c:pt>
                <c:pt idx="20489">
                  <c:v>825000</c:v>
                </c:pt>
                <c:pt idx="20490">
                  <c:v>292000</c:v>
                </c:pt>
                <c:pt idx="20491">
                  <c:v>576000</c:v>
                </c:pt>
                <c:pt idx="20492">
                  <c:v>670000</c:v>
                </c:pt>
                <c:pt idx="20493">
                  <c:v>953007</c:v>
                </c:pt>
                <c:pt idx="20494">
                  <c:v>399000</c:v>
                </c:pt>
                <c:pt idx="20495">
                  <c:v>399000</c:v>
                </c:pt>
                <c:pt idx="20496">
                  <c:v>847093</c:v>
                </c:pt>
                <c:pt idx="20497">
                  <c:v>599950</c:v>
                </c:pt>
                <c:pt idx="20498">
                  <c:v>499000</c:v>
                </c:pt>
                <c:pt idx="20499">
                  <c:v>760000</c:v>
                </c:pt>
                <c:pt idx="20500" formatCode="0.00E+00">
                  <c:v>1699990</c:v>
                </c:pt>
                <c:pt idx="20501" formatCode="0.00E+00">
                  <c:v>1033890</c:v>
                </c:pt>
                <c:pt idx="20502">
                  <c:v>515000</c:v>
                </c:pt>
                <c:pt idx="20503">
                  <c:v>355000</c:v>
                </c:pt>
                <c:pt idx="20504">
                  <c:v>319900</c:v>
                </c:pt>
                <c:pt idx="20505">
                  <c:v>460000</c:v>
                </c:pt>
                <c:pt idx="20506">
                  <c:v>305000</c:v>
                </c:pt>
                <c:pt idx="20507">
                  <c:v>280000</c:v>
                </c:pt>
                <c:pt idx="20508">
                  <c:v>394950</c:v>
                </c:pt>
                <c:pt idx="20509">
                  <c:v>382000</c:v>
                </c:pt>
                <c:pt idx="20510">
                  <c:v>560000</c:v>
                </c:pt>
                <c:pt idx="20511">
                  <c:v>772000</c:v>
                </c:pt>
                <c:pt idx="20512">
                  <c:v>324950</c:v>
                </c:pt>
                <c:pt idx="20513">
                  <c:v>530000</c:v>
                </c:pt>
                <c:pt idx="20514">
                  <c:v>384000</c:v>
                </c:pt>
                <c:pt idx="20515">
                  <c:v>719950</c:v>
                </c:pt>
                <c:pt idx="20516">
                  <c:v>319950</c:v>
                </c:pt>
                <c:pt idx="20517">
                  <c:v>292000</c:v>
                </c:pt>
                <c:pt idx="20518" formatCode="0.00E+00">
                  <c:v>1500000</c:v>
                </c:pt>
                <c:pt idx="20519">
                  <c:v>425000</c:v>
                </c:pt>
                <c:pt idx="20520">
                  <c:v>799950</c:v>
                </c:pt>
                <c:pt idx="20521">
                  <c:v>499000</c:v>
                </c:pt>
                <c:pt idx="20522">
                  <c:v>572000</c:v>
                </c:pt>
                <c:pt idx="20523">
                  <c:v>459000</c:v>
                </c:pt>
                <c:pt idx="20524">
                  <c:v>529500</c:v>
                </c:pt>
                <c:pt idx="20525">
                  <c:v>374500</c:v>
                </c:pt>
                <c:pt idx="20526">
                  <c:v>584000</c:v>
                </c:pt>
                <c:pt idx="20527" formatCode="0.00E+00">
                  <c:v>1898000</c:v>
                </c:pt>
                <c:pt idx="20528">
                  <c:v>505000</c:v>
                </c:pt>
                <c:pt idx="20529">
                  <c:v>565000</c:v>
                </c:pt>
                <c:pt idx="20530">
                  <c:v>799000</c:v>
                </c:pt>
                <c:pt idx="20531">
                  <c:v>547000</c:v>
                </c:pt>
                <c:pt idx="20532">
                  <c:v>550000</c:v>
                </c:pt>
                <c:pt idx="20533">
                  <c:v>250000</c:v>
                </c:pt>
                <c:pt idx="20534">
                  <c:v>960000</c:v>
                </c:pt>
                <c:pt idx="20535" formatCode="0.00E+00">
                  <c:v>2950000</c:v>
                </c:pt>
                <c:pt idx="20536">
                  <c:v>441000</c:v>
                </c:pt>
                <c:pt idx="20537">
                  <c:v>265000</c:v>
                </c:pt>
                <c:pt idx="20538">
                  <c:v>430000</c:v>
                </c:pt>
                <c:pt idx="20539">
                  <c:v>286800</c:v>
                </c:pt>
                <c:pt idx="20540">
                  <c:v>375000</c:v>
                </c:pt>
                <c:pt idx="20541">
                  <c:v>312500</c:v>
                </c:pt>
                <c:pt idx="20542">
                  <c:v>850000</c:v>
                </c:pt>
                <c:pt idx="20543">
                  <c:v>390500</c:v>
                </c:pt>
                <c:pt idx="20544">
                  <c:v>455000</c:v>
                </c:pt>
                <c:pt idx="20545">
                  <c:v>455000</c:v>
                </c:pt>
                <c:pt idx="20546">
                  <c:v>515000</c:v>
                </c:pt>
                <c:pt idx="20547">
                  <c:v>362500</c:v>
                </c:pt>
                <c:pt idx="20548">
                  <c:v>460000</c:v>
                </c:pt>
                <c:pt idx="20549">
                  <c:v>540000</c:v>
                </c:pt>
                <c:pt idx="20550">
                  <c:v>230000</c:v>
                </c:pt>
                <c:pt idx="20551">
                  <c:v>425000</c:v>
                </c:pt>
                <c:pt idx="20552">
                  <c:v>298450</c:v>
                </c:pt>
                <c:pt idx="20553">
                  <c:v>344000</c:v>
                </c:pt>
                <c:pt idx="20554">
                  <c:v>416286</c:v>
                </c:pt>
                <c:pt idx="20555">
                  <c:v>379500</c:v>
                </c:pt>
                <c:pt idx="20556">
                  <c:v>350000</c:v>
                </c:pt>
                <c:pt idx="20557">
                  <c:v>258800</c:v>
                </c:pt>
                <c:pt idx="20558">
                  <c:v>620000</c:v>
                </c:pt>
                <c:pt idx="20559">
                  <c:v>295000</c:v>
                </c:pt>
                <c:pt idx="20560">
                  <c:v>908990</c:v>
                </c:pt>
                <c:pt idx="20561">
                  <c:v>485230</c:v>
                </c:pt>
                <c:pt idx="20562">
                  <c:v>475000</c:v>
                </c:pt>
                <c:pt idx="20563" formatCode="0.00E+00">
                  <c:v>1240420</c:v>
                </c:pt>
                <c:pt idx="20564">
                  <c:v>635000</c:v>
                </c:pt>
                <c:pt idx="20565">
                  <c:v>350000</c:v>
                </c:pt>
                <c:pt idx="20566">
                  <c:v>345000</c:v>
                </c:pt>
                <c:pt idx="20567">
                  <c:v>700000</c:v>
                </c:pt>
                <c:pt idx="20568">
                  <c:v>490000</c:v>
                </c:pt>
                <c:pt idx="20569" formatCode="0.00E+00">
                  <c:v>1299890</c:v>
                </c:pt>
                <c:pt idx="20570">
                  <c:v>579000</c:v>
                </c:pt>
                <c:pt idx="20571">
                  <c:v>552500</c:v>
                </c:pt>
                <c:pt idx="20572">
                  <c:v>467000</c:v>
                </c:pt>
                <c:pt idx="20573">
                  <c:v>305000</c:v>
                </c:pt>
                <c:pt idx="20574">
                  <c:v>212000</c:v>
                </c:pt>
                <c:pt idx="20575">
                  <c:v>429000</c:v>
                </c:pt>
                <c:pt idx="20576">
                  <c:v>479950</c:v>
                </c:pt>
                <c:pt idx="20577">
                  <c:v>825000</c:v>
                </c:pt>
                <c:pt idx="20578" formatCode="0.00E+00">
                  <c:v>1180000</c:v>
                </c:pt>
                <c:pt idx="20579">
                  <c:v>250000</c:v>
                </c:pt>
                <c:pt idx="20580">
                  <c:v>289000</c:v>
                </c:pt>
                <c:pt idx="20581">
                  <c:v>265000</c:v>
                </c:pt>
                <c:pt idx="20582">
                  <c:v>344000</c:v>
                </c:pt>
                <c:pt idx="20583">
                  <c:v>749000</c:v>
                </c:pt>
                <c:pt idx="20584">
                  <c:v>492000</c:v>
                </c:pt>
                <c:pt idx="20585">
                  <c:v>552500</c:v>
                </c:pt>
                <c:pt idx="20586">
                  <c:v>653500</c:v>
                </c:pt>
                <c:pt idx="20587">
                  <c:v>855000</c:v>
                </c:pt>
                <c:pt idx="20588">
                  <c:v>333000</c:v>
                </c:pt>
                <c:pt idx="20589">
                  <c:v>415000</c:v>
                </c:pt>
                <c:pt idx="20590">
                  <c:v>445000</c:v>
                </c:pt>
                <c:pt idx="20591">
                  <c:v>273500</c:v>
                </c:pt>
                <c:pt idx="20592">
                  <c:v>969990</c:v>
                </c:pt>
                <c:pt idx="20593" formatCode="0.00E+00">
                  <c:v>1200000</c:v>
                </c:pt>
                <c:pt idx="20594">
                  <c:v>430000</c:v>
                </c:pt>
                <c:pt idx="20595">
                  <c:v>392000</c:v>
                </c:pt>
                <c:pt idx="20596">
                  <c:v>795000</c:v>
                </c:pt>
                <c:pt idx="20597">
                  <c:v>457000</c:v>
                </c:pt>
                <c:pt idx="20598">
                  <c:v>453000</c:v>
                </c:pt>
                <c:pt idx="20599">
                  <c:v>376000</c:v>
                </c:pt>
                <c:pt idx="20600">
                  <c:v>469995</c:v>
                </c:pt>
                <c:pt idx="20601">
                  <c:v>540000</c:v>
                </c:pt>
                <c:pt idx="20602">
                  <c:v>555000</c:v>
                </c:pt>
                <c:pt idx="20603">
                  <c:v>445000</c:v>
                </c:pt>
                <c:pt idx="20604">
                  <c:v>256950</c:v>
                </c:pt>
                <c:pt idx="20605">
                  <c:v>297000</c:v>
                </c:pt>
                <c:pt idx="20606">
                  <c:v>320000</c:v>
                </c:pt>
                <c:pt idx="20607">
                  <c:v>805000</c:v>
                </c:pt>
                <c:pt idx="20608">
                  <c:v>799990</c:v>
                </c:pt>
                <c:pt idx="20609">
                  <c:v>680000</c:v>
                </c:pt>
                <c:pt idx="20610">
                  <c:v>395000</c:v>
                </c:pt>
                <c:pt idx="20611">
                  <c:v>732000</c:v>
                </c:pt>
                <c:pt idx="20612">
                  <c:v>163800</c:v>
                </c:pt>
                <c:pt idx="20613">
                  <c:v>220000</c:v>
                </c:pt>
                <c:pt idx="20614">
                  <c:v>308625</c:v>
                </c:pt>
                <c:pt idx="20615">
                  <c:v>375000</c:v>
                </c:pt>
                <c:pt idx="20616">
                  <c:v>300000</c:v>
                </c:pt>
                <c:pt idx="20617">
                  <c:v>284000</c:v>
                </c:pt>
                <c:pt idx="20618">
                  <c:v>610000</c:v>
                </c:pt>
                <c:pt idx="20619">
                  <c:v>955000</c:v>
                </c:pt>
                <c:pt idx="20620">
                  <c:v>982000</c:v>
                </c:pt>
                <c:pt idx="20621">
                  <c:v>359000</c:v>
                </c:pt>
                <c:pt idx="20622">
                  <c:v>779380</c:v>
                </c:pt>
                <c:pt idx="20623" formatCode="0.00E+00">
                  <c:v>1510000</c:v>
                </c:pt>
                <c:pt idx="20624">
                  <c:v>635000</c:v>
                </c:pt>
                <c:pt idx="20625" formatCode="0.00E+00">
                  <c:v>1060000</c:v>
                </c:pt>
                <c:pt idx="20626">
                  <c:v>389500</c:v>
                </c:pt>
                <c:pt idx="20627">
                  <c:v>359800</c:v>
                </c:pt>
                <c:pt idx="20628">
                  <c:v>399950</c:v>
                </c:pt>
                <c:pt idx="20629">
                  <c:v>320000</c:v>
                </c:pt>
                <c:pt idx="20630">
                  <c:v>255900</c:v>
                </c:pt>
                <c:pt idx="20631">
                  <c:v>380000</c:v>
                </c:pt>
                <c:pt idx="20632">
                  <c:v>580000</c:v>
                </c:pt>
                <c:pt idx="20633">
                  <c:v>545000</c:v>
                </c:pt>
                <c:pt idx="20634">
                  <c:v>451300</c:v>
                </c:pt>
                <c:pt idx="20635">
                  <c:v>852880</c:v>
                </c:pt>
                <c:pt idx="20636">
                  <c:v>305000</c:v>
                </c:pt>
                <c:pt idx="20637">
                  <c:v>295000</c:v>
                </c:pt>
                <c:pt idx="20638">
                  <c:v>261000</c:v>
                </c:pt>
                <c:pt idx="20639">
                  <c:v>560000</c:v>
                </c:pt>
                <c:pt idx="20640">
                  <c:v>795000</c:v>
                </c:pt>
                <c:pt idx="20641">
                  <c:v>384950</c:v>
                </c:pt>
                <c:pt idx="20642">
                  <c:v>500000</c:v>
                </c:pt>
                <c:pt idx="20643">
                  <c:v>640000</c:v>
                </c:pt>
                <c:pt idx="20644">
                  <c:v>418000</c:v>
                </c:pt>
                <c:pt idx="20645">
                  <c:v>799000</c:v>
                </c:pt>
                <c:pt idx="20646">
                  <c:v>552900</c:v>
                </c:pt>
                <c:pt idx="20647">
                  <c:v>539950</c:v>
                </c:pt>
                <c:pt idx="20648">
                  <c:v>524225</c:v>
                </c:pt>
                <c:pt idx="20649">
                  <c:v>424950</c:v>
                </c:pt>
                <c:pt idx="20650">
                  <c:v>560000</c:v>
                </c:pt>
                <c:pt idx="20651">
                  <c:v>715000</c:v>
                </c:pt>
                <c:pt idx="20652">
                  <c:v>300000</c:v>
                </c:pt>
                <c:pt idx="20653">
                  <c:v>405000</c:v>
                </c:pt>
                <c:pt idx="20654">
                  <c:v>327000</c:v>
                </c:pt>
                <c:pt idx="20655">
                  <c:v>859950</c:v>
                </c:pt>
                <c:pt idx="20656">
                  <c:v>560000</c:v>
                </c:pt>
                <c:pt idx="20657">
                  <c:v>379900</c:v>
                </c:pt>
                <c:pt idx="20658">
                  <c:v>625000</c:v>
                </c:pt>
                <c:pt idx="20659">
                  <c:v>398096</c:v>
                </c:pt>
                <c:pt idx="20660">
                  <c:v>315000</c:v>
                </c:pt>
                <c:pt idx="20661">
                  <c:v>939000</c:v>
                </c:pt>
                <c:pt idx="20662">
                  <c:v>674000</c:v>
                </c:pt>
                <c:pt idx="20663">
                  <c:v>306000</c:v>
                </c:pt>
                <c:pt idx="20664" formatCode="0.00E+00">
                  <c:v>2321000</c:v>
                </c:pt>
                <c:pt idx="20665">
                  <c:v>394950</c:v>
                </c:pt>
                <c:pt idx="20666">
                  <c:v>914154</c:v>
                </c:pt>
                <c:pt idx="20667">
                  <c:v>496000</c:v>
                </c:pt>
                <c:pt idx="20668">
                  <c:v>430100</c:v>
                </c:pt>
                <c:pt idx="20669">
                  <c:v>449990</c:v>
                </c:pt>
                <c:pt idx="20670">
                  <c:v>502000</c:v>
                </c:pt>
                <c:pt idx="20671">
                  <c:v>310000</c:v>
                </c:pt>
                <c:pt idx="20672">
                  <c:v>349950</c:v>
                </c:pt>
                <c:pt idx="20673">
                  <c:v>625000</c:v>
                </c:pt>
                <c:pt idx="20674" formatCode="0.00E+00">
                  <c:v>1054710</c:v>
                </c:pt>
                <c:pt idx="20675">
                  <c:v>680000</c:v>
                </c:pt>
                <c:pt idx="20676">
                  <c:v>828950</c:v>
                </c:pt>
                <c:pt idx="20677">
                  <c:v>274950</c:v>
                </c:pt>
                <c:pt idx="20678">
                  <c:v>293000</c:v>
                </c:pt>
                <c:pt idx="20679">
                  <c:v>795000</c:v>
                </c:pt>
                <c:pt idx="20680">
                  <c:v>282900</c:v>
                </c:pt>
                <c:pt idx="20681">
                  <c:v>909950</c:v>
                </c:pt>
                <c:pt idx="20682">
                  <c:v>922755</c:v>
                </c:pt>
                <c:pt idx="20683">
                  <c:v>424000</c:v>
                </c:pt>
                <c:pt idx="20684">
                  <c:v>630000</c:v>
                </c:pt>
                <c:pt idx="20685">
                  <c:v>810000</c:v>
                </c:pt>
                <c:pt idx="20686">
                  <c:v>256703</c:v>
                </c:pt>
                <c:pt idx="20687">
                  <c:v>386380</c:v>
                </c:pt>
                <c:pt idx="20688">
                  <c:v>485000</c:v>
                </c:pt>
                <c:pt idx="20689">
                  <c:v>275000</c:v>
                </c:pt>
                <c:pt idx="20690">
                  <c:v>370000</c:v>
                </c:pt>
                <c:pt idx="20691">
                  <c:v>499950</c:v>
                </c:pt>
                <c:pt idx="20692">
                  <c:v>502000</c:v>
                </c:pt>
                <c:pt idx="20693">
                  <c:v>654000</c:v>
                </c:pt>
                <c:pt idx="20694">
                  <c:v>575000</c:v>
                </c:pt>
                <c:pt idx="20695">
                  <c:v>500000</c:v>
                </c:pt>
                <c:pt idx="20696">
                  <c:v>554000</c:v>
                </c:pt>
                <c:pt idx="20697">
                  <c:v>360000</c:v>
                </c:pt>
                <c:pt idx="20698">
                  <c:v>619990</c:v>
                </c:pt>
                <c:pt idx="20699">
                  <c:v>317500</c:v>
                </c:pt>
                <c:pt idx="20700">
                  <c:v>564950</c:v>
                </c:pt>
                <c:pt idx="20701">
                  <c:v>545000</c:v>
                </c:pt>
                <c:pt idx="20702">
                  <c:v>333700</c:v>
                </c:pt>
                <c:pt idx="20703" formatCode="0.00E+00">
                  <c:v>1480000</c:v>
                </c:pt>
                <c:pt idx="20704">
                  <c:v>530000</c:v>
                </c:pt>
                <c:pt idx="20705">
                  <c:v>396000</c:v>
                </c:pt>
                <c:pt idx="20706">
                  <c:v>305000</c:v>
                </c:pt>
                <c:pt idx="20707">
                  <c:v>380000</c:v>
                </c:pt>
                <c:pt idx="20708">
                  <c:v>305000</c:v>
                </c:pt>
                <c:pt idx="20709">
                  <c:v>440000</c:v>
                </c:pt>
                <c:pt idx="20710">
                  <c:v>459000</c:v>
                </c:pt>
                <c:pt idx="20711">
                  <c:v>530000</c:v>
                </c:pt>
                <c:pt idx="20712">
                  <c:v>600000</c:v>
                </c:pt>
                <c:pt idx="20713">
                  <c:v>515000</c:v>
                </c:pt>
                <c:pt idx="20714">
                  <c:v>275000</c:v>
                </c:pt>
                <c:pt idx="20715">
                  <c:v>540000</c:v>
                </c:pt>
                <c:pt idx="20716">
                  <c:v>445000</c:v>
                </c:pt>
                <c:pt idx="20717">
                  <c:v>285000</c:v>
                </c:pt>
                <c:pt idx="20718">
                  <c:v>480000</c:v>
                </c:pt>
                <c:pt idx="20719">
                  <c:v>440000</c:v>
                </c:pt>
                <c:pt idx="20720">
                  <c:v>287450</c:v>
                </c:pt>
                <c:pt idx="20721">
                  <c:v>507950</c:v>
                </c:pt>
                <c:pt idx="20722">
                  <c:v>750000</c:v>
                </c:pt>
                <c:pt idx="20723">
                  <c:v>425000</c:v>
                </c:pt>
                <c:pt idx="20724">
                  <c:v>420000</c:v>
                </c:pt>
                <c:pt idx="20725">
                  <c:v>394950</c:v>
                </c:pt>
                <c:pt idx="20726">
                  <c:v>635000</c:v>
                </c:pt>
                <c:pt idx="20727">
                  <c:v>513000</c:v>
                </c:pt>
                <c:pt idx="20728">
                  <c:v>380000</c:v>
                </c:pt>
                <c:pt idx="20729" formatCode="0.00E+00">
                  <c:v>1130000</c:v>
                </c:pt>
                <c:pt idx="20730">
                  <c:v>540000</c:v>
                </c:pt>
                <c:pt idx="20731">
                  <c:v>352499</c:v>
                </c:pt>
                <c:pt idx="20732">
                  <c:v>603000</c:v>
                </c:pt>
                <c:pt idx="20733">
                  <c:v>685000</c:v>
                </c:pt>
                <c:pt idx="20734">
                  <c:v>330675</c:v>
                </c:pt>
                <c:pt idx="20735">
                  <c:v>275000</c:v>
                </c:pt>
                <c:pt idx="20736">
                  <c:v>259950</c:v>
                </c:pt>
                <c:pt idx="20737">
                  <c:v>441000</c:v>
                </c:pt>
                <c:pt idx="20738" formatCode="0.00E+00">
                  <c:v>1135000</c:v>
                </c:pt>
                <c:pt idx="20739">
                  <c:v>590000</c:v>
                </c:pt>
                <c:pt idx="20740">
                  <c:v>497000</c:v>
                </c:pt>
                <c:pt idx="20741">
                  <c:v>345500</c:v>
                </c:pt>
                <c:pt idx="20742">
                  <c:v>562500</c:v>
                </c:pt>
                <c:pt idx="20743">
                  <c:v>355000</c:v>
                </c:pt>
                <c:pt idx="20744">
                  <c:v>345000</c:v>
                </c:pt>
                <c:pt idx="20745">
                  <c:v>478000</c:v>
                </c:pt>
                <c:pt idx="20746">
                  <c:v>391500</c:v>
                </c:pt>
                <c:pt idx="20747">
                  <c:v>265000</c:v>
                </c:pt>
                <c:pt idx="20748">
                  <c:v>395000</c:v>
                </c:pt>
                <c:pt idx="20749">
                  <c:v>286308</c:v>
                </c:pt>
                <c:pt idx="20750">
                  <c:v>370000</c:v>
                </c:pt>
                <c:pt idx="20751" formatCode="0.00E+00">
                  <c:v>1079000</c:v>
                </c:pt>
                <c:pt idx="20752">
                  <c:v>298900</c:v>
                </c:pt>
                <c:pt idx="20753">
                  <c:v>775000</c:v>
                </c:pt>
                <c:pt idx="20754">
                  <c:v>790000</c:v>
                </c:pt>
                <c:pt idx="20755" formatCode="0.00E+00">
                  <c:v>1050000</c:v>
                </c:pt>
                <c:pt idx="20756">
                  <c:v>249000</c:v>
                </c:pt>
                <c:pt idx="20757">
                  <c:v>348000</c:v>
                </c:pt>
                <c:pt idx="20758">
                  <c:v>358000</c:v>
                </c:pt>
                <c:pt idx="20759">
                  <c:v>260000</c:v>
                </c:pt>
                <c:pt idx="20760">
                  <c:v>765000</c:v>
                </c:pt>
                <c:pt idx="20761">
                  <c:v>739000</c:v>
                </c:pt>
                <c:pt idx="20762">
                  <c:v>890000</c:v>
                </c:pt>
                <c:pt idx="20763">
                  <c:v>462000</c:v>
                </c:pt>
                <c:pt idx="20764">
                  <c:v>380000</c:v>
                </c:pt>
                <c:pt idx="20765">
                  <c:v>770000</c:v>
                </c:pt>
                <c:pt idx="20766">
                  <c:v>641000</c:v>
                </c:pt>
                <c:pt idx="20767" formatCode="0.00E+00">
                  <c:v>2300000</c:v>
                </c:pt>
                <c:pt idx="20768">
                  <c:v>369000</c:v>
                </c:pt>
                <c:pt idx="20769" formatCode="0.00E+00">
                  <c:v>1112000</c:v>
                </c:pt>
                <c:pt idx="20770">
                  <c:v>357000</c:v>
                </c:pt>
                <c:pt idx="20771">
                  <c:v>650000</c:v>
                </c:pt>
                <c:pt idx="20772">
                  <c:v>563500</c:v>
                </c:pt>
                <c:pt idx="20773">
                  <c:v>345000</c:v>
                </c:pt>
                <c:pt idx="20774">
                  <c:v>479950</c:v>
                </c:pt>
                <c:pt idx="20775">
                  <c:v>660000</c:v>
                </c:pt>
                <c:pt idx="20776">
                  <c:v>800000</c:v>
                </c:pt>
                <c:pt idx="20777">
                  <c:v>253101</c:v>
                </c:pt>
                <c:pt idx="20778">
                  <c:v>555000</c:v>
                </c:pt>
                <c:pt idx="20779">
                  <c:v>240000</c:v>
                </c:pt>
                <c:pt idx="20780">
                  <c:v>380000</c:v>
                </c:pt>
                <c:pt idx="20781">
                  <c:v>239000</c:v>
                </c:pt>
                <c:pt idx="20782">
                  <c:v>760000</c:v>
                </c:pt>
                <c:pt idx="20783">
                  <c:v>430000</c:v>
                </c:pt>
                <c:pt idx="20784">
                  <c:v>660000</c:v>
                </c:pt>
                <c:pt idx="20785">
                  <c:v>399963</c:v>
                </c:pt>
                <c:pt idx="20786">
                  <c:v>411000</c:v>
                </c:pt>
                <c:pt idx="20787">
                  <c:v>483453</c:v>
                </c:pt>
                <c:pt idx="20788">
                  <c:v>469950</c:v>
                </c:pt>
                <c:pt idx="20789">
                  <c:v>504058</c:v>
                </c:pt>
                <c:pt idx="20790">
                  <c:v>425996</c:v>
                </c:pt>
                <c:pt idx="20791">
                  <c:v>760005</c:v>
                </c:pt>
                <c:pt idx="20792">
                  <c:v>699999</c:v>
                </c:pt>
                <c:pt idx="20793">
                  <c:v>749950</c:v>
                </c:pt>
                <c:pt idx="20794">
                  <c:v>674600</c:v>
                </c:pt>
                <c:pt idx="20795">
                  <c:v>450000</c:v>
                </c:pt>
                <c:pt idx="20796">
                  <c:v>272000</c:v>
                </c:pt>
                <c:pt idx="20797">
                  <c:v>450000</c:v>
                </c:pt>
                <c:pt idx="20798">
                  <c:v>643950</c:v>
                </c:pt>
                <c:pt idx="20799">
                  <c:v>290000</c:v>
                </c:pt>
                <c:pt idx="20800">
                  <c:v>378000</c:v>
                </c:pt>
                <c:pt idx="20801">
                  <c:v>728050</c:v>
                </c:pt>
                <c:pt idx="20802">
                  <c:v>499160</c:v>
                </c:pt>
                <c:pt idx="20803">
                  <c:v>536000</c:v>
                </c:pt>
                <c:pt idx="20804">
                  <c:v>419900</c:v>
                </c:pt>
                <c:pt idx="20805">
                  <c:v>469000</c:v>
                </c:pt>
                <c:pt idx="20806">
                  <c:v>374000</c:v>
                </c:pt>
                <c:pt idx="20807">
                  <c:v>182568</c:v>
                </c:pt>
                <c:pt idx="20808">
                  <c:v>334888</c:v>
                </c:pt>
                <c:pt idx="20809">
                  <c:v>799900</c:v>
                </c:pt>
                <c:pt idx="20810">
                  <c:v>383000</c:v>
                </c:pt>
                <c:pt idx="20811">
                  <c:v>580000</c:v>
                </c:pt>
                <c:pt idx="20812">
                  <c:v>351999</c:v>
                </c:pt>
                <c:pt idx="20813" formatCode="0.00E+00">
                  <c:v>1325000</c:v>
                </c:pt>
                <c:pt idx="20814">
                  <c:v>312000</c:v>
                </c:pt>
                <c:pt idx="20815">
                  <c:v>674950</c:v>
                </c:pt>
                <c:pt idx="20816" formatCode="0.00E+00">
                  <c:v>1105000</c:v>
                </c:pt>
                <c:pt idx="20817">
                  <c:v>415000</c:v>
                </c:pt>
                <c:pt idx="20818" formatCode="0.00E+00">
                  <c:v>1250000</c:v>
                </c:pt>
                <c:pt idx="20819">
                  <c:v>208800</c:v>
                </c:pt>
                <c:pt idx="20820">
                  <c:v>452000</c:v>
                </c:pt>
                <c:pt idx="20821">
                  <c:v>837000</c:v>
                </c:pt>
                <c:pt idx="20822">
                  <c:v>780000</c:v>
                </c:pt>
                <c:pt idx="20823" formatCode="0.00E+00">
                  <c:v>1485000</c:v>
                </c:pt>
                <c:pt idx="20824" formatCode="0.00E+00">
                  <c:v>1600000</c:v>
                </c:pt>
                <c:pt idx="20825">
                  <c:v>369946</c:v>
                </c:pt>
                <c:pt idx="20826">
                  <c:v>530000</c:v>
                </c:pt>
                <c:pt idx="20827">
                  <c:v>386000</c:v>
                </c:pt>
                <c:pt idx="20828" formatCode="0.00E+00">
                  <c:v>1900000</c:v>
                </c:pt>
                <c:pt idx="20829">
                  <c:v>735000</c:v>
                </c:pt>
                <c:pt idx="20830" formatCode="0.00E+00">
                  <c:v>1750000</c:v>
                </c:pt>
                <c:pt idx="20831">
                  <c:v>489950</c:v>
                </c:pt>
                <c:pt idx="20832">
                  <c:v>357500</c:v>
                </c:pt>
                <c:pt idx="20833">
                  <c:v>329995</c:v>
                </c:pt>
                <c:pt idx="20834">
                  <c:v>414000</c:v>
                </c:pt>
                <c:pt idx="20835">
                  <c:v>533500</c:v>
                </c:pt>
                <c:pt idx="20836">
                  <c:v>402395</c:v>
                </c:pt>
                <c:pt idx="20837">
                  <c:v>725000</c:v>
                </c:pt>
                <c:pt idx="20838" formatCode="0.00E+00">
                  <c:v>1275000</c:v>
                </c:pt>
                <c:pt idx="20839">
                  <c:v>239800</c:v>
                </c:pt>
                <c:pt idx="20840">
                  <c:v>616950</c:v>
                </c:pt>
                <c:pt idx="20841" formatCode="0.00E+00">
                  <c:v>1258000</c:v>
                </c:pt>
                <c:pt idx="20842">
                  <c:v>435000</c:v>
                </c:pt>
                <c:pt idx="20843">
                  <c:v>925000</c:v>
                </c:pt>
                <c:pt idx="20844">
                  <c:v>631500</c:v>
                </c:pt>
                <c:pt idx="20845">
                  <c:v>399995</c:v>
                </c:pt>
                <c:pt idx="20846">
                  <c:v>369950</c:v>
                </c:pt>
                <c:pt idx="20847">
                  <c:v>475000</c:v>
                </c:pt>
                <c:pt idx="20848">
                  <c:v>353000</c:v>
                </c:pt>
                <c:pt idx="20849">
                  <c:v>329950</c:v>
                </c:pt>
                <c:pt idx="20850">
                  <c:v>367000</c:v>
                </c:pt>
                <c:pt idx="20851">
                  <c:v>447500</c:v>
                </c:pt>
                <c:pt idx="20852">
                  <c:v>595000</c:v>
                </c:pt>
                <c:pt idx="20853">
                  <c:v>325000</c:v>
                </c:pt>
                <c:pt idx="20854">
                  <c:v>690000</c:v>
                </c:pt>
                <c:pt idx="20855">
                  <c:v>329950</c:v>
                </c:pt>
                <c:pt idx="20856">
                  <c:v>399500</c:v>
                </c:pt>
                <c:pt idx="20857">
                  <c:v>555000</c:v>
                </c:pt>
                <c:pt idx="20858">
                  <c:v>427000</c:v>
                </c:pt>
                <c:pt idx="20859">
                  <c:v>375000</c:v>
                </c:pt>
                <c:pt idx="20860">
                  <c:v>499000</c:v>
                </c:pt>
                <c:pt idx="20861">
                  <c:v>750000</c:v>
                </c:pt>
                <c:pt idx="20862">
                  <c:v>336900</c:v>
                </c:pt>
                <c:pt idx="20863">
                  <c:v>555000</c:v>
                </c:pt>
                <c:pt idx="20864" formatCode="0.00E+00">
                  <c:v>1275000</c:v>
                </c:pt>
                <c:pt idx="20865">
                  <c:v>999950</c:v>
                </c:pt>
                <c:pt idx="20866">
                  <c:v>975000</c:v>
                </c:pt>
                <c:pt idx="20867">
                  <c:v>299000</c:v>
                </c:pt>
                <c:pt idx="20868">
                  <c:v>479000</c:v>
                </c:pt>
                <c:pt idx="20869">
                  <c:v>428000</c:v>
                </c:pt>
                <c:pt idx="20870">
                  <c:v>409000</c:v>
                </c:pt>
                <c:pt idx="20871">
                  <c:v>798500</c:v>
                </c:pt>
                <c:pt idx="20872">
                  <c:v>689000</c:v>
                </c:pt>
                <c:pt idx="20873">
                  <c:v>375000</c:v>
                </c:pt>
                <c:pt idx="20874">
                  <c:v>775000</c:v>
                </c:pt>
                <c:pt idx="20875">
                  <c:v>639983</c:v>
                </c:pt>
                <c:pt idx="20876">
                  <c:v>300000</c:v>
                </c:pt>
                <c:pt idx="20877">
                  <c:v>627000</c:v>
                </c:pt>
                <c:pt idx="20878">
                  <c:v>275000</c:v>
                </c:pt>
                <c:pt idx="20879">
                  <c:v>352800</c:v>
                </c:pt>
                <c:pt idx="20880">
                  <c:v>565000</c:v>
                </c:pt>
                <c:pt idx="20881">
                  <c:v>765000</c:v>
                </c:pt>
                <c:pt idx="20882">
                  <c:v>644000</c:v>
                </c:pt>
                <c:pt idx="20883">
                  <c:v>461000</c:v>
                </c:pt>
                <c:pt idx="20884">
                  <c:v>270500</c:v>
                </c:pt>
                <c:pt idx="20885">
                  <c:v>640000</c:v>
                </c:pt>
                <c:pt idx="20886">
                  <c:v>457000</c:v>
                </c:pt>
                <c:pt idx="20887">
                  <c:v>355000</c:v>
                </c:pt>
                <c:pt idx="20888">
                  <c:v>356000</c:v>
                </c:pt>
                <c:pt idx="20889">
                  <c:v>425000</c:v>
                </c:pt>
                <c:pt idx="20890">
                  <c:v>562500</c:v>
                </c:pt>
                <c:pt idx="20891">
                  <c:v>460000</c:v>
                </c:pt>
                <c:pt idx="20892">
                  <c:v>790000</c:v>
                </c:pt>
                <c:pt idx="20893">
                  <c:v>401000</c:v>
                </c:pt>
                <c:pt idx="20894" formatCode="0.00E+00">
                  <c:v>1095000</c:v>
                </c:pt>
                <c:pt idx="20895">
                  <c:v>850000</c:v>
                </c:pt>
                <c:pt idx="20896">
                  <c:v>274500</c:v>
                </c:pt>
                <c:pt idx="20897" formatCode="0.00E+00">
                  <c:v>1940000</c:v>
                </c:pt>
                <c:pt idx="20898">
                  <c:v>808000</c:v>
                </c:pt>
                <c:pt idx="20899">
                  <c:v>312000</c:v>
                </c:pt>
                <c:pt idx="20900">
                  <c:v>320000</c:v>
                </c:pt>
                <c:pt idx="20901">
                  <c:v>410000</c:v>
                </c:pt>
                <c:pt idx="20902">
                  <c:v>725000</c:v>
                </c:pt>
                <c:pt idx="20903">
                  <c:v>335000</c:v>
                </c:pt>
                <c:pt idx="20904">
                  <c:v>519990</c:v>
                </c:pt>
                <c:pt idx="20905">
                  <c:v>533112</c:v>
                </c:pt>
                <c:pt idx="20906">
                  <c:v>274900</c:v>
                </c:pt>
                <c:pt idx="20907">
                  <c:v>325000</c:v>
                </c:pt>
                <c:pt idx="20908">
                  <c:v>350000</c:v>
                </c:pt>
                <c:pt idx="20909">
                  <c:v>550000</c:v>
                </c:pt>
                <c:pt idx="20910">
                  <c:v>311850</c:v>
                </c:pt>
                <c:pt idx="20911">
                  <c:v>526000</c:v>
                </c:pt>
                <c:pt idx="20912">
                  <c:v>375000</c:v>
                </c:pt>
                <c:pt idx="20913">
                  <c:v>299999</c:v>
                </c:pt>
                <c:pt idx="20914">
                  <c:v>436000</c:v>
                </c:pt>
                <c:pt idx="20915">
                  <c:v>303000</c:v>
                </c:pt>
                <c:pt idx="20916">
                  <c:v>525000</c:v>
                </c:pt>
                <c:pt idx="20917">
                  <c:v>575000</c:v>
                </c:pt>
                <c:pt idx="20918">
                  <c:v>420000</c:v>
                </c:pt>
                <c:pt idx="20919">
                  <c:v>329950</c:v>
                </c:pt>
                <c:pt idx="20920" formatCode="0.00E+00">
                  <c:v>1830000</c:v>
                </c:pt>
                <c:pt idx="20921" formatCode="0.00E+00">
                  <c:v>1175000</c:v>
                </c:pt>
                <c:pt idx="20922">
                  <c:v>499950</c:v>
                </c:pt>
                <c:pt idx="20923" formatCode="0.00E+00">
                  <c:v>1149000</c:v>
                </c:pt>
                <c:pt idx="20924">
                  <c:v>400000</c:v>
                </c:pt>
                <c:pt idx="20925">
                  <c:v>246950</c:v>
                </c:pt>
                <c:pt idx="20926">
                  <c:v>630000</c:v>
                </c:pt>
                <c:pt idx="20927">
                  <c:v>561000</c:v>
                </c:pt>
                <c:pt idx="20928">
                  <c:v>287000</c:v>
                </c:pt>
                <c:pt idx="20929">
                  <c:v>600000</c:v>
                </c:pt>
                <c:pt idx="20930">
                  <c:v>490000</c:v>
                </c:pt>
                <c:pt idx="20931">
                  <c:v>330000</c:v>
                </c:pt>
                <c:pt idx="20932">
                  <c:v>286950</c:v>
                </c:pt>
                <c:pt idx="20933" formatCode="0.00E+00">
                  <c:v>1550000</c:v>
                </c:pt>
                <c:pt idx="20934">
                  <c:v>880000</c:v>
                </c:pt>
                <c:pt idx="20935">
                  <c:v>577450</c:v>
                </c:pt>
                <c:pt idx="20936">
                  <c:v>405000</c:v>
                </c:pt>
                <c:pt idx="20937">
                  <c:v>510000</c:v>
                </c:pt>
                <c:pt idx="20938">
                  <c:v>465000</c:v>
                </c:pt>
                <c:pt idx="20939" formatCode="0.00E+00">
                  <c:v>1300000</c:v>
                </c:pt>
                <c:pt idx="20940">
                  <c:v>609000</c:v>
                </c:pt>
                <c:pt idx="20941">
                  <c:v>336000</c:v>
                </c:pt>
                <c:pt idx="20942">
                  <c:v>375000</c:v>
                </c:pt>
                <c:pt idx="20943">
                  <c:v>294500</c:v>
                </c:pt>
                <c:pt idx="20944">
                  <c:v>925000</c:v>
                </c:pt>
                <c:pt idx="20945">
                  <c:v>730000</c:v>
                </c:pt>
                <c:pt idx="20946">
                  <c:v>280000</c:v>
                </c:pt>
                <c:pt idx="20947">
                  <c:v>500000</c:v>
                </c:pt>
                <c:pt idx="20948">
                  <c:v>605000</c:v>
                </c:pt>
                <c:pt idx="20949">
                  <c:v>379950</c:v>
                </c:pt>
                <c:pt idx="20950">
                  <c:v>605000</c:v>
                </c:pt>
                <c:pt idx="20951">
                  <c:v>720000</c:v>
                </c:pt>
                <c:pt idx="20952">
                  <c:v>549900</c:v>
                </c:pt>
                <c:pt idx="20953">
                  <c:v>427000</c:v>
                </c:pt>
                <c:pt idx="20954">
                  <c:v>492000</c:v>
                </c:pt>
                <c:pt idx="20955">
                  <c:v>419190</c:v>
                </c:pt>
                <c:pt idx="20956">
                  <c:v>650000</c:v>
                </c:pt>
                <c:pt idx="20957">
                  <c:v>379950</c:v>
                </c:pt>
                <c:pt idx="20958">
                  <c:v>269800</c:v>
                </c:pt>
                <c:pt idx="20959">
                  <c:v>407000</c:v>
                </c:pt>
                <c:pt idx="20960">
                  <c:v>580000</c:v>
                </c:pt>
                <c:pt idx="20961">
                  <c:v>389700</c:v>
                </c:pt>
                <c:pt idx="20962">
                  <c:v>110000</c:v>
                </c:pt>
                <c:pt idx="20963">
                  <c:v>230000</c:v>
                </c:pt>
                <c:pt idx="20964">
                  <c:v>533380</c:v>
                </c:pt>
                <c:pt idx="20965">
                  <c:v>295500</c:v>
                </c:pt>
                <c:pt idx="20966">
                  <c:v>860000</c:v>
                </c:pt>
                <c:pt idx="20967">
                  <c:v>812000</c:v>
                </c:pt>
                <c:pt idx="20968">
                  <c:v>324500</c:v>
                </c:pt>
                <c:pt idx="20969">
                  <c:v>193000</c:v>
                </c:pt>
                <c:pt idx="20970">
                  <c:v>355000</c:v>
                </c:pt>
                <c:pt idx="20971">
                  <c:v>525000</c:v>
                </c:pt>
                <c:pt idx="20972">
                  <c:v>370950</c:v>
                </c:pt>
                <c:pt idx="20973" formatCode="0.00E+00">
                  <c:v>1242000</c:v>
                </c:pt>
                <c:pt idx="20974">
                  <c:v>950000</c:v>
                </c:pt>
                <c:pt idx="20975">
                  <c:v>888990</c:v>
                </c:pt>
                <c:pt idx="20976">
                  <c:v>705000</c:v>
                </c:pt>
                <c:pt idx="20977">
                  <c:v>268000</c:v>
                </c:pt>
                <c:pt idx="20978">
                  <c:v>305450</c:v>
                </c:pt>
                <c:pt idx="20979">
                  <c:v>399900</c:v>
                </c:pt>
                <c:pt idx="20980">
                  <c:v>495000</c:v>
                </c:pt>
                <c:pt idx="20981">
                  <c:v>857326</c:v>
                </c:pt>
                <c:pt idx="20982">
                  <c:v>845950</c:v>
                </c:pt>
                <c:pt idx="20983">
                  <c:v>303210</c:v>
                </c:pt>
                <c:pt idx="20984">
                  <c:v>343000</c:v>
                </c:pt>
                <c:pt idx="20985">
                  <c:v>300000</c:v>
                </c:pt>
                <c:pt idx="20986">
                  <c:v>334900</c:v>
                </c:pt>
                <c:pt idx="20987">
                  <c:v>477500</c:v>
                </c:pt>
                <c:pt idx="20988">
                  <c:v>820000</c:v>
                </c:pt>
                <c:pt idx="20989">
                  <c:v>580000</c:v>
                </c:pt>
                <c:pt idx="20990">
                  <c:v>350000</c:v>
                </c:pt>
                <c:pt idx="20991">
                  <c:v>910000</c:v>
                </c:pt>
                <c:pt idx="20992">
                  <c:v>414000</c:v>
                </c:pt>
                <c:pt idx="20993">
                  <c:v>525000</c:v>
                </c:pt>
                <c:pt idx="20994">
                  <c:v>650000</c:v>
                </c:pt>
                <c:pt idx="20995">
                  <c:v>450000</c:v>
                </c:pt>
                <c:pt idx="20996" formatCode="0.00E+00">
                  <c:v>1270000</c:v>
                </c:pt>
                <c:pt idx="20997">
                  <c:v>699000</c:v>
                </c:pt>
                <c:pt idx="20998">
                  <c:v>899000</c:v>
                </c:pt>
                <c:pt idx="20999">
                  <c:v>353500</c:v>
                </c:pt>
                <c:pt idx="21000">
                  <c:v>485000</c:v>
                </c:pt>
                <c:pt idx="21001">
                  <c:v>782900</c:v>
                </c:pt>
                <c:pt idx="21002">
                  <c:v>529000</c:v>
                </c:pt>
                <c:pt idx="21003">
                  <c:v>514700</c:v>
                </c:pt>
                <c:pt idx="21004">
                  <c:v>409316</c:v>
                </c:pt>
                <c:pt idx="21005">
                  <c:v>388598</c:v>
                </c:pt>
                <c:pt idx="21006">
                  <c:v>415000</c:v>
                </c:pt>
                <c:pt idx="21007">
                  <c:v>521500</c:v>
                </c:pt>
                <c:pt idx="21008">
                  <c:v>580000</c:v>
                </c:pt>
                <c:pt idx="21009">
                  <c:v>882566</c:v>
                </c:pt>
                <c:pt idx="21010">
                  <c:v>525000</c:v>
                </c:pt>
                <c:pt idx="21011">
                  <c:v>515000</c:v>
                </c:pt>
                <c:pt idx="21012">
                  <c:v>589410</c:v>
                </c:pt>
                <c:pt idx="21013">
                  <c:v>757500</c:v>
                </c:pt>
                <c:pt idx="21014">
                  <c:v>284000</c:v>
                </c:pt>
                <c:pt idx="21015">
                  <c:v>338500</c:v>
                </c:pt>
                <c:pt idx="21016">
                  <c:v>379500</c:v>
                </c:pt>
                <c:pt idx="21017">
                  <c:v>550000</c:v>
                </c:pt>
                <c:pt idx="21018">
                  <c:v>294900</c:v>
                </c:pt>
                <c:pt idx="21019">
                  <c:v>345000</c:v>
                </c:pt>
                <c:pt idx="21020">
                  <c:v>450000</c:v>
                </c:pt>
                <c:pt idx="21021">
                  <c:v>420000</c:v>
                </c:pt>
                <c:pt idx="21022">
                  <c:v>740000</c:v>
                </c:pt>
                <c:pt idx="21023">
                  <c:v>286000</c:v>
                </c:pt>
                <c:pt idx="21024">
                  <c:v>870000</c:v>
                </c:pt>
                <c:pt idx="21025">
                  <c:v>727000</c:v>
                </c:pt>
                <c:pt idx="21026">
                  <c:v>395000</c:v>
                </c:pt>
                <c:pt idx="21027">
                  <c:v>535000</c:v>
                </c:pt>
                <c:pt idx="21028">
                  <c:v>255000</c:v>
                </c:pt>
                <c:pt idx="21029">
                  <c:v>260000</c:v>
                </c:pt>
                <c:pt idx="21030">
                  <c:v>810000</c:v>
                </c:pt>
                <c:pt idx="21031">
                  <c:v>359782</c:v>
                </c:pt>
                <c:pt idx="21032">
                  <c:v>500000</c:v>
                </c:pt>
                <c:pt idx="21033" formatCode="0.00E+00">
                  <c:v>1049990</c:v>
                </c:pt>
                <c:pt idx="21034">
                  <c:v>810000</c:v>
                </c:pt>
                <c:pt idx="21035">
                  <c:v>605000</c:v>
                </c:pt>
                <c:pt idx="21036">
                  <c:v>730000</c:v>
                </c:pt>
                <c:pt idx="21037">
                  <c:v>327000</c:v>
                </c:pt>
                <c:pt idx="21038">
                  <c:v>370000</c:v>
                </c:pt>
                <c:pt idx="21039">
                  <c:v>459000</c:v>
                </c:pt>
                <c:pt idx="21040" formatCode="0.00E+00">
                  <c:v>2900000</c:v>
                </c:pt>
                <c:pt idx="21041">
                  <c:v>365000</c:v>
                </c:pt>
                <c:pt idx="21042">
                  <c:v>255000</c:v>
                </c:pt>
                <c:pt idx="21043">
                  <c:v>375000</c:v>
                </c:pt>
                <c:pt idx="21044">
                  <c:v>375000</c:v>
                </c:pt>
                <c:pt idx="21045">
                  <c:v>518380</c:v>
                </c:pt>
                <c:pt idx="21046">
                  <c:v>346000</c:v>
                </c:pt>
                <c:pt idx="21047">
                  <c:v>302059</c:v>
                </c:pt>
                <c:pt idx="21048">
                  <c:v>575000</c:v>
                </c:pt>
                <c:pt idx="21049">
                  <c:v>549950</c:v>
                </c:pt>
                <c:pt idx="21050">
                  <c:v>900000</c:v>
                </c:pt>
                <c:pt idx="21051">
                  <c:v>397500</c:v>
                </c:pt>
                <c:pt idx="21052" formatCode="0.00E+00">
                  <c:v>1075000</c:v>
                </c:pt>
                <c:pt idx="21053">
                  <c:v>775900</c:v>
                </c:pt>
                <c:pt idx="21054">
                  <c:v>510000</c:v>
                </c:pt>
                <c:pt idx="21055">
                  <c:v>471275</c:v>
                </c:pt>
                <c:pt idx="21056">
                  <c:v>288000</c:v>
                </c:pt>
                <c:pt idx="21057">
                  <c:v>989990</c:v>
                </c:pt>
                <c:pt idx="21058">
                  <c:v>300000</c:v>
                </c:pt>
                <c:pt idx="21059">
                  <c:v>664950</c:v>
                </c:pt>
                <c:pt idx="21060">
                  <c:v>699188</c:v>
                </c:pt>
                <c:pt idx="21061">
                  <c:v>390000</c:v>
                </c:pt>
                <c:pt idx="21062">
                  <c:v>670000</c:v>
                </c:pt>
                <c:pt idx="21063">
                  <c:v>487000</c:v>
                </c:pt>
                <c:pt idx="21064">
                  <c:v>769995</c:v>
                </c:pt>
                <c:pt idx="21065">
                  <c:v>321950</c:v>
                </c:pt>
                <c:pt idx="21066">
                  <c:v>613500</c:v>
                </c:pt>
                <c:pt idx="21067">
                  <c:v>300000</c:v>
                </c:pt>
                <c:pt idx="21068">
                  <c:v>400950</c:v>
                </c:pt>
                <c:pt idx="21069">
                  <c:v>389517</c:v>
                </c:pt>
                <c:pt idx="21070">
                  <c:v>255000</c:v>
                </c:pt>
                <c:pt idx="21071" formatCode="0.00E+00">
                  <c:v>1080000</c:v>
                </c:pt>
                <c:pt idx="21072">
                  <c:v>637850</c:v>
                </c:pt>
                <c:pt idx="21073">
                  <c:v>636230</c:v>
                </c:pt>
                <c:pt idx="21074">
                  <c:v>375000</c:v>
                </c:pt>
                <c:pt idx="21075">
                  <c:v>586500</c:v>
                </c:pt>
                <c:pt idx="21076">
                  <c:v>544000</c:v>
                </c:pt>
                <c:pt idx="21077">
                  <c:v>425000</c:v>
                </c:pt>
                <c:pt idx="21078">
                  <c:v>374950</c:v>
                </c:pt>
                <c:pt idx="21079">
                  <c:v>294570</c:v>
                </c:pt>
                <c:pt idx="21080">
                  <c:v>300000</c:v>
                </c:pt>
                <c:pt idx="21081">
                  <c:v>395950</c:v>
                </c:pt>
                <c:pt idx="21082">
                  <c:v>800000</c:v>
                </c:pt>
                <c:pt idx="21083">
                  <c:v>439990</c:v>
                </c:pt>
                <c:pt idx="21084">
                  <c:v>680000</c:v>
                </c:pt>
                <c:pt idx="21085">
                  <c:v>677790</c:v>
                </c:pt>
                <c:pt idx="21086">
                  <c:v>424950</c:v>
                </c:pt>
                <c:pt idx="21087">
                  <c:v>223990</c:v>
                </c:pt>
                <c:pt idx="21088">
                  <c:v>498000</c:v>
                </c:pt>
                <c:pt idx="21089">
                  <c:v>359950</c:v>
                </c:pt>
                <c:pt idx="21090">
                  <c:v>720000</c:v>
                </c:pt>
                <c:pt idx="21091">
                  <c:v>530000</c:v>
                </c:pt>
                <c:pt idx="21092">
                  <c:v>295000</c:v>
                </c:pt>
                <c:pt idx="21093">
                  <c:v>255500</c:v>
                </c:pt>
                <c:pt idx="21094">
                  <c:v>556000</c:v>
                </c:pt>
                <c:pt idx="21095">
                  <c:v>277950</c:v>
                </c:pt>
                <c:pt idx="21096">
                  <c:v>431000</c:v>
                </c:pt>
                <c:pt idx="21097">
                  <c:v>780000</c:v>
                </c:pt>
                <c:pt idx="21098">
                  <c:v>649000</c:v>
                </c:pt>
                <c:pt idx="21099">
                  <c:v>447000</c:v>
                </c:pt>
                <c:pt idx="21100">
                  <c:v>712198</c:v>
                </c:pt>
                <c:pt idx="21101">
                  <c:v>277140</c:v>
                </c:pt>
                <c:pt idx="21102">
                  <c:v>363000</c:v>
                </c:pt>
                <c:pt idx="21103">
                  <c:v>598992</c:v>
                </c:pt>
                <c:pt idx="21104">
                  <c:v>585000</c:v>
                </c:pt>
                <c:pt idx="21105" formatCode="0.00E+00">
                  <c:v>1274950</c:v>
                </c:pt>
                <c:pt idx="21106">
                  <c:v>380950</c:v>
                </c:pt>
                <c:pt idx="21107">
                  <c:v>333490</c:v>
                </c:pt>
                <c:pt idx="21108">
                  <c:v>520000</c:v>
                </c:pt>
                <c:pt idx="21109">
                  <c:v>315000</c:v>
                </c:pt>
                <c:pt idx="21110">
                  <c:v>487000</c:v>
                </c:pt>
                <c:pt idx="21111">
                  <c:v>424950</c:v>
                </c:pt>
                <c:pt idx="21112">
                  <c:v>542300</c:v>
                </c:pt>
                <c:pt idx="21113">
                  <c:v>320000</c:v>
                </c:pt>
                <c:pt idx="21114" formatCode="0.00E+00">
                  <c:v>1139990</c:v>
                </c:pt>
                <c:pt idx="21115">
                  <c:v>425000</c:v>
                </c:pt>
                <c:pt idx="21116">
                  <c:v>474950</c:v>
                </c:pt>
                <c:pt idx="21117">
                  <c:v>307635</c:v>
                </c:pt>
                <c:pt idx="21118">
                  <c:v>834538</c:v>
                </c:pt>
                <c:pt idx="21119">
                  <c:v>769995</c:v>
                </c:pt>
                <c:pt idx="21120">
                  <c:v>820875</c:v>
                </c:pt>
                <c:pt idx="21121">
                  <c:v>595500</c:v>
                </c:pt>
                <c:pt idx="21122">
                  <c:v>450000</c:v>
                </c:pt>
                <c:pt idx="21123">
                  <c:v>695000</c:v>
                </c:pt>
                <c:pt idx="21124">
                  <c:v>300000</c:v>
                </c:pt>
                <c:pt idx="21125">
                  <c:v>515000</c:v>
                </c:pt>
                <c:pt idx="21126">
                  <c:v>545000</c:v>
                </c:pt>
                <c:pt idx="21127">
                  <c:v>365000</c:v>
                </c:pt>
                <c:pt idx="21128">
                  <c:v>718500</c:v>
                </c:pt>
                <c:pt idx="21129">
                  <c:v>279800</c:v>
                </c:pt>
                <c:pt idx="21130">
                  <c:v>486940</c:v>
                </c:pt>
                <c:pt idx="21131">
                  <c:v>525000</c:v>
                </c:pt>
                <c:pt idx="21132">
                  <c:v>345000</c:v>
                </c:pt>
                <c:pt idx="21133">
                  <c:v>613000</c:v>
                </c:pt>
                <c:pt idx="21134">
                  <c:v>370000</c:v>
                </c:pt>
                <c:pt idx="21135">
                  <c:v>449500</c:v>
                </c:pt>
                <c:pt idx="21136">
                  <c:v>515000</c:v>
                </c:pt>
                <c:pt idx="21137">
                  <c:v>346100</c:v>
                </c:pt>
                <c:pt idx="21138">
                  <c:v>398500</c:v>
                </c:pt>
                <c:pt idx="21139">
                  <c:v>310000</c:v>
                </c:pt>
                <c:pt idx="21140">
                  <c:v>250000</c:v>
                </c:pt>
                <c:pt idx="21141" formatCode="0.00E+00">
                  <c:v>1880000</c:v>
                </c:pt>
                <c:pt idx="21142">
                  <c:v>695000</c:v>
                </c:pt>
                <c:pt idx="21143" formatCode="0.00E+00">
                  <c:v>1085000</c:v>
                </c:pt>
                <c:pt idx="21144">
                  <c:v>864327</c:v>
                </c:pt>
                <c:pt idx="21145">
                  <c:v>749995</c:v>
                </c:pt>
                <c:pt idx="21146">
                  <c:v>525000</c:v>
                </c:pt>
                <c:pt idx="21147">
                  <c:v>659950</c:v>
                </c:pt>
                <c:pt idx="21148" formatCode="0.00E+00">
                  <c:v>1800000</c:v>
                </c:pt>
                <c:pt idx="21149">
                  <c:v>950000</c:v>
                </c:pt>
                <c:pt idx="21150" formatCode="0.00E+00">
                  <c:v>1399950</c:v>
                </c:pt>
                <c:pt idx="21151">
                  <c:v>265050</c:v>
                </c:pt>
                <c:pt idx="21152">
                  <c:v>450000</c:v>
                </c:pt>
                <c:pt idx="21153">
                  <c:v>915000</c:v>
                </c:pt>
                <c:pt idx="21154">
                  <c:v>963000</c:v>
                </c:pt>
                <c:pt idx="21155">
                  <c:v>270000</c:v>
                </c:pt>
                <c:pt idx="21156">
                  <c:v>294000</c:v>
                </c:pt>
                <c:pt idx="21157">
                  <c:v>700000</c:v>
                </c:pt>
                <c:pt idx="21158" formatCode="0.00E+00">
                  <c:v>1065000</c:v>
                </c:pt>
                <c:pt idx="21159">
                  <c:v>494900</c:v>
                </c:pt>
                <c:pt idx="21160">
                  <c:v>415000</c:v>
                </c:pt>
                <c:pt idx="21161">
                  <c:v>459990</c:v>
                </c:pt>
                <c:pt idx="21162">
                  <c:v>882990</c:v>
                </c:pt>
                <c:pt idx="21163">
                  <c:v>620000</c:v>
                </c:pt>
                <c:pt idx="21164">
                  <c:v>375900</c:v>
                </c:pt>
                <c:pt idx="21165">
                  <c:v>654000</c:v>
                </c:pt>
                <c:pt idx="21166" formatCode="0.00E+00">
                  <c:v>1839900</c:v>
                </c:pt>
                <c:pt idx="21167">
                  <c:v>215000</c:v>
                </c:pt>
                <c:pt idx="21168">
                  <c:v>630500</c:v>
                </c:pt>
                <c:pt idx="21169">
                  <c:v>855000</c:v>
                </c:pt>
                <c:pt idx="21170">
                  <c:v>235245</c:v>
                </c:pt>
                <c:pt idx="21171">
                  <c:v>770000</c:v>
                </c:pt>
                <c:pt idx="21172">
                  <c:v>734990</c:v>
                </c:pt>
                <c:pt idx="21173">
                  <c:v>880000</c:v>
                </c:pt>
                <c:pt idx="21174">
                  <c:v>525000</c:v>
                </c:pt>
                <c:pt idx="21175">
                  <c:v>775000</c:v>
                </c:pt>
                <c:pt idx="21176">
                  <c:v>687015</c:v>
                </c:pt>
                <c:pt idx="21177">
                  <c:v>663000</c:v>
                </c:pt>
                <c:pt idx="21178">
                  <c:v>815000</c:v>
                </c:pt>
                <c:pt idx="21179" formatCode="0.00E+00">
                  <c:v>1050000</c:v>
                </c:pt>
                <c:pt idx="21180">
                  <c:v>433190</c:v>
                </c:pt>
                <c:pt idx="21181">
                  <c:v>725000</c:v>
                </c:pt>
                <c:pt idx="21182">
                  <c:v>279950</c:v>
                </c:pt>
                <c:pt idx="21183">
                  <c:v>272167</c:v>
                </c:pt>
                <c:pt idx="21184">
                  <c:v>468500</c:v>
                </c:pt>
                <c:pt idx="21185">
                  <c:v>298000</c:v>
                </c:pt>
                <c:pt idx="21186">
                  <c:v>303500</c:v>
                </c:pt>
                <c:pt idx="21187">
                  <c:v>308000</c:v>
                </c:pt>
                <c:pt idx="21188">
                  <c:v>646800</c:v>
                </c:pt>
                <c:pt idx="21189">
                  <c:v>530200</c:v>
                </c:pt>
                <c:pt idx="21190">
                  <c:v>405000</c:v>
                </c:pt>
                <c:pt idx="21191">
                  <c:v>529000</c:v>
                </c:pt>
                <c:pt idx="21192">
                  <c:v>675900</c:v>
                </c:pt>
                <c:pt idx="21193">
                  <c:v>570000</c:v>
                </c:pt>
                <c:pt idx="21194">
                  <c:v>375500</c:v>
                </c:pt>
                <c:pt idx="21195">
                  <c:v>445000</c:v>
                </c:pt>
                <c:pt idx="21196" formatCode="0.00E+00">
                  <c:v>1100000</c:v>
                </c:pt>
                <c:pt idx="21197">
                  <c:v>477000</c:v>
                </c:pt>
                <c:pt idx="21198">
                  <c:v>450000</c:v>
                </c:pt>
                <c:pt idx="21199">
                  <c:v>427005</c:v>
                </c:pt>
                <c:pt idx="21200">
                  <c:v>720000</c:v>
                </c:pt>
                <c:pt idx="21201" formatCode="0.00E+00">
                  <c:v>2230000</c:v>
                </c:pt>
                <c:pt idx="21202">
                  <c:v>450800</c:v>
                </c:pt>
                <c:pt idx="21203">
                  <c:v>461100</c:v>
                </c:pt>
                <c:pt idx="21204" formatCode="0.00E+00">
                  <c:v>1061600</c:v>
                </c:pt>
                <c:pt idx="21205">
                  <c:v>590000</c:v>
                </c:pt>
                <c:pt idx="21206">
                  <c:v>478830</c:v>
                </c:pt>
                <c:pt idx="21207">
                  <c:v>760000</c:v>
                </c:pt>
                <c:pt idx="21208" formatCode="0.00E+00">
                  <c:v>1025000</c:v>
                </c:pt>
                <c:pt idx="21209">
                  <c:v>385000</c:v>
                </c:pt>
                <c:pt idx="21210">
                  <c:v>500000</c:v>
                </c:pt>
                <c:pt idx="21211">
                  <c:v>425000</c:v>
                </c:pt>
                <c:pt idx="21212">
                  <c:v>552100</c:v>
                </c:pt>
                <c:pt idx="21213">
                  <c:v>785000</c:v>
                </c:pt>
                <c:pt idx="21214">
                  <c:v>615000</c:v>
                </c:pt>
                <c:pt idx="21215">
                  <c:v>309000</c:v>
                </c:pt>
                <c:pt idx="21216">
                  <c:v>369500</c:v>
                </c:pt>
                <c:pt idx="21217">
                  <c:v>391000</c:v>
                </c:pt>
                <c:pt idx="21218">
                  <c:v>465000</c:v>
                </c:pt>
                <c:pt idx="21219">
                  <c:v>879950</c:v>
                </c:pt>
                <c:pt idx="21220">
                  <c:v>372000</c:v>
                </c:pt>
                <c:pt idx="21221">
                  <c:v>259000</c:v>
                </c:pt>
                <c:pt idx="21222">
                  <c:v>374000</c:v>
                </c:pt>
                <c:pt idx="21223">
                  <c:v>561000</c:v>
                </c:pt>
                <c:pt idx="21224">
                  <c:v>610000</c:v>
                </c:pt>
                <c:pt idx="21225">
                  <c:v>635000</c:v>
                </c:pt>
                <c:pt idx="21226">
                  <c:v>235000</c:v>
                </c:pt>
                <c:pt idx="21227">
                  <c:v>623300</c:v>
                </c:pt>
                <c:pt idx="21228">
                  <c:v>412500</c:v>
                </c:pt>
                <c:pt idx="21229">
                  <c:v>380000</c:v>
                </c:pt>
                <c:pt idx="21230">
                  <c:v>497000</c:v>
                </c:pt>
                <c:pt idx="21231">
                  <c:v>452000</c:v>
                </c:pt>
                <c:pt idx="21232">
                  <c:v>312000</c:v>
                </c:pt>
                <c:pt idx="21233">
                  <c:v>469950</c:v>
                </c:pt>
                <c:pt idx="21234">
                  <c:v>775000</c:v>
                </c:pt>
                <c:pt idx="21235">
                  <c:v>679990</c:v>
                </c:pt>
                <c:pt idx="21236">
                  <c:v>288790</c:v>
                </c:pt>
                <c:pt idx="21237">
                  <c:v>800000</c:v>
                </c:pt>
                <c:pt idx="21238">
                  <c:v>299000</c:v>
                </c:pt>
                <c:pt idx="21239">
                  <c:v>332000</c:v>
                </c:pt>
                <c:pt idx="21240">
                  <c:v>525000</c:v>
                </c:pt>
                <c:pt idx="21241">
                  <c:v>620000</c:v>
                </c:pt>
                <c:pt idx="21242">
                  <c:v>452000</c:v>
                </c:pt>
                <c:pt idx="21243">
                  <c:v>630000</c:v>
                </c:pt>
                <c:pt idx="21244">
                  <c:v>485000</c:v>
                </c:pt>
                <c:pt idx="21245">
                  <c:v>349950</c:v>
                </c:pt>
                <c:pt idx="21246">
                  <c:v>499990</c:v>
                </c:pt>
                <c:pt idx="21247">
                  <c:v>510000</c:v>
                </c:pt>
                <c:pt idx="21248" formatCode="0.00E+00">
                  <c:v>1080000</c:v>
                </c:pt>
                <c:pt idx="21249">
                  <c:v>494000</c:v>
                </c:pt>
                <c:pt idx="21250">
                  <c:v>429900</c:v>
                </c:pt>
                <c:pt idx="21251">
                  <c:v>505000</c:v>
                </c:pt>
                <c:pt idx="21252">
                  <c:v>272000</c:v>
                </c:pt>
                <c:pt idx="21253">
                  <c:v>671500</c:v>
                </c:pt>
                <c:pt idx="21254">
                  <c:v>729950</c:v>
                </c:pt>
                <c:pt idx="21255">
                  <c:v>471835</c:v>
                </c:pt>
                <c:pt idx="21256">
                  <c:v>249950</c:v>
                </c:pt>
                <c:pt idx="21257">
                  <c:v>424950</c:v>
                </c:pt>
                <c:pt idx="21258" formatCode="0.00E+00">
                  <c:v>1240000</c:v>
                </c:pt>
                <c:pt idx="21259">
                  <c:v>440000</c:v>
                </c:pt>
                <c:pt idx="21260">
                  <c:v>495000</c:v>
                </c:pt>
                <c:pt idx="21261">
                  <c:v>870000</c:v>
                </c:pt>
                <c:pt idx="21262">
                  <c:v>559000</c:v>
                </c:pt>
                <c:pt idx="21263">
                  <c:v>495000</c:v>
                </c:pt>
                <c:pt idx="21264">
                  <c:v>722000</c:v>
                </c:pt>
                <c:pt idx="21265">
                  <c:v>567500</c:v>
                </c:pt>
                <c:pt idx="21266">
                  <c:v>440000</c:v>
                </c:pt>
                <c:pt idx="21267">
                  <c:v>400000</c:v>
                </c:pt>
                <c:pt idx="21268">
                  <c:v>459995</c:v>
                </c:pt>
                <c:pt idx="21269">
                  <c:v>365000</c:v>
                </c:pt>
                <c:pt idx="21270">
                  <c:v>389950</c:v>
                </c:pt>
                <c:pt idx="21271">
                  <c:v>320000</c:v>
                </c:pt>
                <c:pt idx="21272">
                  <c:v>415500</c:v>
                </c:pt>
                <c:pt idx="21273">
                  <c:v>775000</c:v>
                </c:pt>
                <c:pt idx="21274">
                  <c:v>590000</c:v>
                </c:pt>
                <c:pt idx="21275">
                  <c:v>950000</c:v>
                </c:pt>
                <c:pt idx="21276">
                  <c:v>378950</c:v>
                </c:pt>
                <c:pt idx="21277">
                  <c:v>441750</c:v>
                </c:pt>
                <c:pt idx="21278">
                  <c:v>335900</c:v>
                </c:pt>
                <c:pt idx="21279">
                  <c:v>229800</c:v>
                </c:pt>
                <c:pt idx="21280">
                  <c:v>645000</c:v>
                </c:pt>
                <c:pt idx="21281">
                  <c:v>448000</c:v>
                </c:pt>
                <c:pt idx="21282">
                  <c:v>706000</c:v>
                </c:pt>
                <c:pt idx="21283">
                  <c:v>988990</c:v>
                </c:pt>
                <c:pt idx="21284">
                  <c:v>716000</c:v>
                </c:pt>
                <c:pt idx="21285">
                  <c:v>319000</c:v>
                </c:pt>
                <c:pt idx="21286">
                  <c:v>300000</c:v>
                </c:pt>
                <c:pt idx="21287">
                  <c:v>625000</c:v>
                </c:pt>
                <c:pt idx="21288">
                  <c:v>773000</c:v>
                </c:pt>
                <c:pt idx="21289">
                  <c:v>392000</c:v>
                </c:pt>
                <c:pt idx="21290">
                  <c:v>549995</c:v>
                </c:pt>
                <c:pt idx="21291">
                  <c:v>480000</c:v>
                </c:pt>
                <c:pt idx="21292">
                  <c:v>355000</c:v>
                </c:pt>
                <c:pt idx="21293">
                  <c:v>208400</c:v>
                </c:pt>
                <c:pt idx="21294">
                  <c:v>831548</c:v>
                </c:pt>
                <c:pt idx="21295">
                  <c:v>279500</c:v>
                </c:pt>
                <c:pt idx="21296">
                  <c:v>445000</c:v>
                </c:pt>
                <c:pt idx="21297">
                  <c:v>492500</c:v>
                </c:pt>
                <c:pt idx="21298">
                  <c:v>435000</c:v>
                </c:pt>
                <c:pt idx="21299">
                  <c:v>325000</c:v>
                </c:pt>
                <c:pt idx="21300">
                  <c:v>453000</c:v>
                </c:pt>
                <c:pt idx="21301">
                  <c:v>612995</c:v>
                </c:pt>
                <c:pt idx="21302">
                  <c:v>540000</c:v>
                </c:pt>
                <c:pt idx="21303">
                  <c:v>465000</c:v>
                </c:pt>
                <c:pt idx="21304">
                  <c:v>799950</c:v>
                </c:pt>
                <c:pt idx="21305">
                  <c:v>495000</c:v>
                </c:pt>
                <c:pt idx="21306">
                  <c:v>579950</c:v>
                </c:pt>
                <c:pt idx="21307">
                  <c:v>331000</c:v>
                </c:pt>
                <c:pt idx="21308">
                  <c:v>580000</c:v>
                </c:pt>
                <c:pt idx="21309">
                  <c:v>669000</c:v>
                </c:pt>
                <c:pt idx="21310" formatCode="0.00E+00">
                  <c:v>2351960</c:v>
                </c:pt>
                <c:pt idx="21311">
                  <c:v>539900</c:v>
                </c:pt>
                <c:pt idx="21312">
                  <c:v>490000</c:v>
                </c:pt>
                <c:pt idx="21313">
                  <c:v>627000</c:v>
                </c:pt>
                <c:pt idx="21314">
                  <c:v>458000</c:v>
                </c:pt>
                <c:pt idx="21315">
                  <c:v>440000</c:v>
                </c:pt>
                <c:pt idx="21316" formatCode="0.00E+00">
                  <c:v>1698000</c:v>
                </c:pt>
                <c:pt idx="21317">
                  <c:v>935000</c:v>
                </c:pt>
                <c:pt idx="21318">
                  <c:v>641000</c:v>
                </c:pt>
                <c:pt idx="21319">
                  <c:v>452000</c:v>
                </c:pt>
                <c:pt idx="21320">
                  <c:v>625000</c:v>
                </c:pt>
                <c:pt idx="21321" formatCode="0.00E+00">
                  <c:v>1350000</c:v>
                </c:pt>
                <c:pt idx="21322">
                  <c:v>834950</c:v>
                </c:pt>
                <c:pt idx="21323" formatCode="0.00E+00">
                  <c:v>1500000</c:v>
                </c:pt>
                <c:pt idx="21324">
                  <c:v>305000</c:v>
                </c:pt>
                <c:pt idx="21325">
                  <c:v>659000</c:v>
                </c:pt>
                <c:pt idx="21326">
                  <c:v>353000</c:v>
                </c:pt>
                <c:pt idx="21327">
                  <c:v>535000</c:v>
                </c:pt>
                <c:pt idx="21328">
                  <c:v>999000</c:v>
                </c:pt>
                <c:pt idx="21329">
                  <c:v>375000</c:v>
                </c:pt>
                <c:pt idx="21330">
                  <c:v>685000</c:v>
                </c:pt>
                <c:pt idx="21331">
                  <c:v>333000</c:v>
                </c:pt>
                <c:pt idx="21332">
                  <c:v>245000</c:v>
                </c:pt>
                <c:pt idx="21333" formatCode="0.00E+00">
                  <c:v>1999950</c:v>
                </c:pt>
                <c:pt idx="21334">
                  <c:v>329950</c:v>
                </c:pt>
                <c:pt idx="21335">
                  <c:v>403000</c:v>
                </c:pt>
                <c:pt idx="21336">
                  <c:v>559630</c:v>
                </c:pt>
                <c:pt idx="21337">
                  <c:v>344000</c:v>
                </c:pt>
                <c:pt idx="21338">
                  <c:v>435000</c:v>
                </c:pt>
                <c:pt idx="21339">
                  <c:v>430000</c:v>
                </c:pt>
                <c:pt idx="21340">
                  <c:v>417000</c:v>
                </c:pt>
                <c:pt idx="21341">
                  <c:v>895950</c:v>
                </c:pt>
                <c:pt idx="21342">
                  <c:v>563950</c:v>
                </c:pt>
                <c:pt idx="21343">
                  <c:v>332220</c:v>
                </c:pt>
                <c:pt idx="21344" formatCode="0.00E+00">
                  <c:v>1488000</c:v>
                </c:pt>
                <c:pt idx="21345">
                  <c:v>680000</c:v>
                </c:pt>
                <c:pt idx="21346">
                  <c:v>825750</c:v>
                </c:pt>
                <c:pt idx="21347">
                  <c:v>338000</c:v>
                </c:pt>
                <c:pt idx="21348">
                  <c:v>535365</c:v>
                </c:pt>
                <c:pt idx="21349">
                  <c:v>608000</c:v>
                </c:pt>
                <c:pt idx="21350">
                  <c:v>930000</c:v>
                </c:pt>
                <c:pt idx="21351">
                  <c:v>565000</c:v>
                </c:pt>
                <c:pt idx="21352">
                  <c:v>495000</c:v>
                </c:pt>
                <c:pt idx="21353">
                  <c:v>667000</c:v>
                </c:pt>
                <c:pt idx="21354">
                  <c:v>495000</c:v>
                </c:pt>
                <c:pt idx="21355">
                  <c:v>928990</c:v>
                </c:pt>
                <c:pt idx="21356">
                  <c:v>345000</c:v>
                </c:pt>
                <c:pt idx="21357" formatCode="0.00E+00">
                  <c:v>1065000</c:v>
                </c:pt>
                <c:pt idx="21358">
                  <c:v>519995</c:v>
                </c:pt>
                <c:pt idx="21359">
                  <c:v>924000</c:v>
                </c:pt>
                <c:pt idx="21360">
                  <c:v>295000</c:v>
                </c:pt>
                <c:pt idx="21361">
                  <c:v>472000</c:v>
                </c:pt>
                <c:pt idx="21362">
                  <c:v>405000</c:v>
                </c:pt>
                <c:pt idx="21363">
                  <c:v>410000</c:v>
                </c:pt>
                <c:pt idx="21364">
                  <c:v>419500</c:v>
                </c:pt>
                <c:pt idx="21365">
                  <c:v>382000</c:v>
                </c:pt>
                <c:pt idx="21366">
                  <c:v>370000</c:v>
                </c:pt>
                <c:pt idx="21367">
                  <c:v>553000</c:v>
                </c:pt>
                <c:pt idx="21368" formatCode="0.00E+00">
                  <c:v>2065000</c:v>
                </c:pt>
                <c:pt idx="21369">
                  <c:v>455950</c:v>
                </c:pt>
                <c:pt idx="21370">
                  <c:v>331000</c:v>
                </c:pt>
                <c:pt idx="21371">
                  <c:v>417250</c:v>
                </c:pt>
                <c:pt idx="21372">
                  <c:v>490000</c:v>
                </c:pt>
                <c:pt idx="21373">
                  <c:v>325000</c:v>
                </c:pt>
                <c:pt idx="21374">
                  <c:v>705000</c:v>
                </c:pt>
                <c:pt idx="21375" formatCode="0.00E+00">
                  <c:v>1174660</c:v>
                </c:pt>
                <c:pt idx="21376">
                  <c:v>365000</c:v>
                </c:pt>
                <c:pt idx="21377">
                  <c:v>403000</c:v>
                </c:pt>
                <c:pt idx="21378">
                  <c:v>409000</c:v>
                </c:pt>
                <c:pt idx="21379">
                  <c:v>391000</c:v>
                </c:pt>
                <c:pt idx="21380">
                  <c:v>542525</c:v>
                </c:pt>
                <c:pt idx="21381">
                  <c:v>339950</c:v>
                </c:pt>
                <c:pt idx="21382">
                  <c:v>499990</c:v>
                </c:pt>
                <c:pt idx="21383" formatCode="0.00E+00">
                  <c:v>1765000</c:v>
                </c:pt>
                <c:pt idx="21384">
                  <c:v>608000</c:v>
                </c:pt>
                <c:pt idx="21385">
                  <c:v>392000</c:v>
                </c:pt>
                <c:pt idx="21386">
                  <c:v>320000</c:v>
                </c:pt>
                <c:pt idx="21387">
                  <c:v>274800</c:v>
                </c:pt>
                <c:pt idx="21388">
                  <c:v>325000</c:v>
                </c:pt>
                <c:pt idx="21389">
                  <c:v>418500</c:v>
                </c:pt>
                <c:pt idx="21390">
                  <c:v>300000</c:v>
                </c:pt>
                <c:pt idx="21391">
                  <c:v>269950</c:v>
                </c:pt>
                <c:pt idx="21392">
                  <c:v>358000</c:v>
                </c:pt>
                <c:pt idx="21393">
                  <c:v>350000</c:v>
                </c:pt>
                <c:pt idx="21394">
                  <c:v>782000</c:v>
                </c:pt>
                <c:pt idx="21395">
                  <c:v>779000</c:v>
                </c:pt>
                <c:pt idx="21396">
                  <c:v>685000</c:v>
                </c:pt>
                <c:pt idx="21397">
                  <c:v>305000</c:v>
                </c:pt>
                <c:pt idx="21398">
                  <c:v>350000</c:v>
                </c:pt>
                <c:pt idx="21399">
                  <c:v>775000</c:v>
                </c:pt>
                <c:pt idx="21400">
                  <c:v>317750</c:v>
                </c:pt>
                <c:pt idx="21401">
                  <c:v>438000</c:v>
                </c:pt>
                <c:pt idx="21402">
                  <c:v>325000</c:v>
                </c:pt>
                <c:pt idx="21403">
                  <c:v>830000</c:v>
                </c:pt>
                <c:pt idx="21404">
                  <c:v>353000</c:v>
                </c:pt>
                <c:pt idx="21405">
                  <c:v>460000</c:v>
                </c:pt>
                <c:pt idx="21406">
                  <c:v>370000</c:v>
                </c:pt>
                <c:pt idx="21407">
                  <c:v>330000</c:v>
                </c:pt>
                <c:pt idx="21408">
                  <c:v>569888</c:v>
                </c:pt>
                <c:pt idx="21409">
                  <c:v>353900</c:v>
                </c:pt>
                <c:pt idx="21410">
                  <c:v>695000</c:v>
                </c:pt>
                <c:pt idx="21411">
                  <c:v>288790</c:v>
                </c:pt>
                <c:pt idx="21412">
                  <c:v>334950</c:v>
                </c:pt>
                <c:pt idx="21413">
                  <c:v>869950</c:v>
                </c:pt>
                <c:pt idx="21414">
                  <c:v>557500</c:v>
                </c:pt>
                <c:pt idx="21415">
                  <c:v>389990</c:v>
                </c:pt>
                <c:pt idx="21416">
                  <c:v>455000</c:v>
                </c:pt>
                <c:pt idx="21417">
                  <c:v>598500</c:v>
                </c:pt>
                <c:pt idx="21418">
                  <c:v>750000</c:v>
                </c:pt>
                <c:pt idx="21419">
                  <c:v>729999</c:v>
                </c:pt>
                <c:pt idx="21420">
                  <c:v>299950</c:v>
                </c:pt>
                <c:pt idx="21421">
                  <c:v>374950</c:v>
                </c:pt>
                <c:pt idx="21422">
                  <c:v>386950</c:v>
                </c:pt>
                <c:pt idx="21423">
                  <c:v>535000</c:v>
                </c:pt>
                <c:pt idx="21424">
                  <c:v>890000</c:v>
                </c:pt>
                <c:pt idx="21425" formatCode="0.00E+00">
                  <c:v>1050000</c:v>
                </c:pt>
                <c:pt idx="21426" formatCode="0.00E+00">
                  <c:v>1107460</c:v>
                </c:pt>
                <c:pt idx="21427">
                  <c:v>436952</c:v>
                </c:pt>
                <c:pt idx="21428">
                  <c:v>365000</c:v>
                </c:pt>
                <c:pt idx="21429">
                  <c:v>288000</c:v>
                </c:pt>
                <c:pt idx="21430">
                  <c:v>700000</c:v>
                </c:pt>
                <c:pt idx="21431">
                  <c:v>800000</c:v>
                </c:pt>
                <c:pt idx="21432">
                  <c:v>899000</c:v>
                </c:pt>
                <c:pt idx="21433">
                  <c:v>465750</c:v>
                </c:pt>
                <c:pt idx="21434">
                  <c:v>485000</c:v>
                </c:pt>
                <c:pt idx="21435">
                  <c:v>494995</c:v>
                </c:pt>
                <c:pt idx="21436">
                  <c:v>255000</c:v>
                </c:pt>
                <c:pt idx="21437">
                  <c:v>530000</c:v>
                </c:pt>
                <c:pt idx="21438">
                  <c:v>435000</c:v>
                </c:pt>
                <c:pt idx="21439">
                  <c:v>639000</c:v>
                </c:pt>
                <c:pt idx="21440">
                  <c:v>440000</c:v>
                </c:pt>
                <c:pt idx="21441">
                  <c:v>914500</c:v>
                </c:pt>
                <c:pt idx="21442">
                  <c:v>580000</c:v>
                </c:pt>
                <c:pt idx="21443">
                  <c:v>250000</c:v>
                </c:pt>
                <c:pt idx="21444">
                  <c:v>410000</c:v>
                </c:pt>
                <c:pt idx="21445">
                  <c:v>531155</c:v>
                </c:pt>
                <c:pt idx="21446">
                  <c:v>358000</c:v>
                </c:pt>
                <c:pt idx="21447">
                  <c:v>425000</c:v>
                </c:pt>
                <c:pt idx="21448">
                  <c:v>326000</c:v>
                </c:pt>
                <c:pt idx="21449">
                  <c:v>650000</c:v>
                </c:pt>
                <c:pt idx="21450">
                  <c:v>749950</c:v>
                </c:pt>
                <c:pt idx="21451">
                  <c:v>239950</c:v>
                </c:pt>
                <c:pt idx="21452">
                  <c:v>315000</c:v>
                </c:pt>
                <c:pt idx="21453">
                  <c:v>375000</c:v>
                </c:pt>
                <c:pt idx="21454">
                  <c:v>375000</c:v>
                </c:pt>
                <c:pt idx="21455">
                  <c:v>349000</c:v>
                </c:pt>
                <c:pt idx="21456">
                  <c:v>450000</c:v>
                </c:pt>
                <c:pt idx="21457">
                  <c:v>669950</c:v>
                </c:pt>
                <c:pt idx="21458">
                  <c:v>504600</c:v>
                </c:pt>
                <c:pt idx="21459">
                  <c:v>400000</c:v>
                </c:pt>
                <c:pt idx="21460" formatCode="0.00E+00">
                  <c:v>1020000</c:v>
                </c:pt>
                <c:pt idx="21461">
                  <c:v>518000</c:v>
                </c:pt>
                <c:pt idx="21462">
                  <c:v>535000</c:v>
                </c:pt>
                <c:pt idx="21463">
                  <c:v>337500</c:v>
                </c:pt>
                <c:pt idx="21464">
                  <c:v>380000</c:v>
                </c:pt>
                <c:pt idx="21465">
                  <c:v>875000</c:v>
                </c:pt>
                <c:pt idx="21466">
                  <c:v>385000</c:v>
                </c:pt>
                <c:pt idx="21467" formatCode="0.00E+00">
                  <c:v>1987500</c:v>
                </c:pt>
                <c:pt idx="21468">
                  <c:v>649500</c:v>
                </c:pt>
                <c:pt idx="21469" formatCode="0.00E+00">
                  <c:v>1050000</c:v>
                </c:pt>
                <c:pt idx="21470">
                  <c:v>249000</c:v>
                </c:pt>
                <c:pt idx="21471">
                  <c:v>525000</c:v>
                </c:pt>
                <c:pt idx="21472">
                  <c:v>402000</c:v>
                </c:pt>
                <c:pt idx="21473" formatCode="0.00E+00">
                  <c:v>1750000</c:v>
                </c:pt>
                <c:pt idx="21474">
                  <c:v>359800</c:v>
                </c:pt>
                <c:pt idx="21475">
                  <c:v>330000</c:v>
                </c:pt>
                <c:pt idx="21476">
                  <c:v>433000</c:v>
                </c:pt>
                <c:pt idx="21477" formatCode="0.00E+00">
                  <c:v>1010800</c:v>
                </c:pt>
                <c:pt idx="21478">
                  <c:v>599832</c:v>
                </c:pt>
                <c:pt idx="21479">
                  <c:v>312891</c:v>
                </c:pt>
                <c:pt idx="21480">
                  <c:v>449000</c:v>
                </c:pt>
                <c:pt idx="21481">
                  <c:v>495000</c:v>
                </c:pt>
                <c:pt idx="21482">
                  <c:v>819995</c:v>
                </c:pt>
                <c:pt idx="21483">
                  <c:v>407500</c:v>
                </c:pt>
                <c:pt idx="21484">
                  <c:v>850000</c:v>
                </c:pt>
                <c:pt idx="21485" formatCode="0.00E+00">
                  <c:v>1720000</c:v>
                </c:pt>
                <c:pt idx="21486" formatCode="0.00E+00">
                  <c:v>1459000</c:v>
                </c:pt>
                <c:pt idx="21487">
                  <c:v>579000</c:v>
                </c:pt>
                <c:pt idx="21488">
                  <c:v>890776</c:v>
                </c:pt>
                <c:pt idx="21489">
                  <c:v>352500</c:v>
                </c:pt>
                <c:pt idx="21490">
                  <c:v>529000</c:v>
                </c:pt>
                <c:pt idx="21491">
                  <c:v>484000</c:v>
                </c:pt>
                <c:pt idx="21492">
                  <c:v>400000</c:v>
                </c:pt>
                <c:pt idx="21493">
                  <c:v>649950</c:v>
                </c:pt>
                <c:pt idx="21494">
                  <c:v>915000</c:v>
                </c:pt>
                <c:pt idx="21495">
                  <c:v>534950</c:v>
                </c:pt>
                <c:pt idx="21496">
                  <c:v>776000</c:v>
                </c:pt>
                <c:pt idx="21497">
                  <c:v>370000</c:v>
                </c:pt>
                <c:pt idx="21498">
                  <c:v>610000</c:v>
                </c:pt>
                <c:pt idx="21499">
                  <c:v>850000</c:v>
                </c:pt>
                <c:pt idx="21500">
                  <c:v>443000</c:v>
                </c:pt>
                <c:pt idx="21501" formatCode="0.00E+00">
                  <c:v>1150000</c:v>
                </c:pt>
                <c:pt idx="21502">
                  <c:v>453000</c:v>
                </c:pt>
                <c:pt idx="21503">
                  <c:v>735000</c:v>
                </c:pt>
                <c:pt idx="21504">
                  <c:v>810000</c:v>
                </c:pt>
                <c:pt idx="21505" formatCode="0.00E+00">
                  <c:v>1555000</c:v>
                </c:pt>
                <c:pt idx="21506" formatCode="0.00E+00">
                  <c:v>2238890</c:v>
                </c:pt>
                <c:pt idx="21507">
                  <c:v>377500</c:v>
                </c:pt>
                <c:pt idx="21508">
                  <c:v>482000</c:v>
                </c:pt>
                <c:pt idx="21509">
                  <c:v>600000</c:v>
                </c:pt>
                <c:pt idx="21510">
                  <c:v>420000</c:v>
                </c:pt>
                <c:pt idx="21511">
                  <c:v>480000</c:v>
                </c:pt>
                <c:pt idx="21512">
                  <c:v>406000</c:v>
                </c:pt>
                <c:pt idx="21513">
                  <c:v>505000</c:v>
                </c:pt>
                <c:pt idx="21514" formatCode="0.00E+00">
                  <c:v>1865000</c:v>
                </c:pt>
                <c:pt idx="21515">
                  <c:v>942990</c:v>
                </c:pt>
                <c:pt idx="21516">
                  <c:v>440000</c:v>
                </c:pt>
                <c:pt idx="21517">
                  <c:v>390000</c:v>
                </c:pt>
                <c:pt idx="21518">
                  <c:v>475000</c:v>
                </c:pt>
                <c:pt idx="21519">
                  <c:v>420000</c:v>
                </c:pt>
                <c:pt idx="21520" formatCode="0.00E+00">
                  <c:v>1408760</c:v>
                </c:pt>
                <c:pt idx="21521" formatCode="0.00E+00">
                  <c:v>1378000</c:v>
                </c:pt>
                <c:pt idx="21522">
                  <c:v>462500</c:v>
                </c:pt>
                <c:pt idx="21523">
                  <c:v>579950</c:v>
                </c:pt>
                <c:pt idx="21524">
                  <c:v>861111</c:v>
                </c:pt>
                <c:pt idx="21525" formatCode="0.00E+00">
                  <c:v>1450000</c:v>
                </c:pt>
                <c:pt idx="21526">
                  <c:v>290000</c:v>
                </c:pt>
                <c:pt idx="21527">
                  <c:v>535000</c:v>
                </c:pt>
                <c:pt idx="21528">
                  <c:v>585000</c:v>
                </c:pt>
                <c:pt idx="21529">
                  <c:v>670000</c:v>
                </c:pt>
                <c:pt idx="21530" formatCode="0.00E+00">
                  <c:v>3000000</c:v>
                </c:pt>
                <c:pt idx="21531">
                  <c:v>346000</c:v>
                </c:pt>
                <c:pt idx="21532" formatCode="0.00E+00">
                  <c:v>1325000</c:v>
                </c:pt>
                <c:pt idx="21533">
                  <c:v>999999</c:v>
                </c:pt>
                <c:pt idx="21534">
                  <c:v>599000</c:v>
                </c:pt>
                <c:pt idx="21535">
                  <c:v>332000</c:v>
                </c:pt>
                <c:pt idx="21536">
                  <c:v>336750</c:v>
                </c:pt>
                <c:pt idx="21537">
                  <c:v>370000</c:v>
                </c:pt>
                <c:pt idx="21538">
                  <c:v>324000</c:v>
                </c:pt>
                <c:pt idx="21539">
                  <c:v>338500</c:v>
                </c:pt>
                <c:pt idx="21540" formatCode="0.00E+00">
                  <c:v>1881580</c:v>
                </c:pt>
                <c:pt idx="21541">
                  <c:v>402723</c:v>
                </c:pt>
                <c:pt idx="21542">
                  <c:v>715000</c:v>
                </c:pt>
                <c:pt idx="21543">
                  <c:v>459000</c:v>
                </c:pt>
                <c:pt idx="21544">
                  <c:v>589999</c:v>
                </c:pt>
                <c:pt idx="21545">
                  <c:v>405000</c:v>
                </c:pt>
                <c:pt idx="21546">
                  <c:v>509900</c:v>
                </c:pt>
                <c:pt idx="21547">
                  <c:v>327000</c:v>
                </c:pt>
                <c:pt idx="21548" formatCode="0.00E+00">
                  <c:v>1057000</c:v>
                </c:pt>
                <c:pt idx="21549">
                  <c:v>327500</c:v>
                </c:pt>
                <c:pt idx="21550">
                  <c:v>249000</c:v>
                </c:pt>
                <c:pt idx="21551" formatCode="0.00E+00">
                  <c:v>1375000</c:v>
                </c:pt>
                <c:pt idx="21552">
                  <c:v>516500</c:v>
                </c:pt>
                <c:pt idx="21553">
                  <c:v>465000</c:v>
                </c:pt>
                <c:pt idx="21554">
                  <c:v>388000</c:v>
                </c:pt>
                <c:pt idx="21555">
                  <c:v>549000</c:v>
                </c:pt>
                <c:pt idx="21556">
                  <c:v>553000</c:v>
                </c:pt>
                <c:pt idx="21557">
                  <c:v>530000</c:v>
                </c:pt>
                <c:pt idx="21558">
                  <c:v>747450</c:v>
                </c:pt>
                <c:pt idx="21559">
                  <c:v>305000</c:v>
                </c:pt>
                <c:pt idx="21560">
                  <c:v>540000</c:v>
                </c:pt>
                <c:pt idx="21561">
                  <c:v>750000</c:v>
                </c:pt>
                <c:pt idx="21562">
                  <c:v>422000</c:v>
                </c:pt>
                <c:pt idx="21563">
                  <c:v>337000</c:v>
                </c:pt>
                <c:pt idx="21564">
                  <c:v>579950</c:v>
                </c:pt>
                <c:pt idx="21565">
                  <c:v>341780</c:v>
                </c:pt>
                <c:pt idx="21566">
                  <c:v>710200</c:v>
                </c:pt>
                <c:pt idx="21567">
                  <c:v>690000</c:v>
                </c:pt>
                <c:pt idx="21568" formatCode="0.00E+00">
                  <c:v>1700000</c:v>
                </c:pt>
                <c:pt idx="21569">
                  <c:v>329000</c:v>
                </c:pt>
                <c:pt idx="21570">
                  <c:v>330000</c:v>
                </c:pt>
                <c:pt idx="21571">
                  <c:v>608500</c:v>
                </c:pt>
                <c:pt idx="21572">
                  <c:v>230000</c:v>
                </c:pt>
                <c:pt idx="21573">
                  <c:v>785000</c:v>
                </c:pt>
                <c:pt idx="21574">
                  <c:v>610950</c:v>
                </c:pt>
                <c:pt idx="21575">
                  <c:v>399950</c:v>
                </c:pt>
                <c:pt idx="21576" formatCode="0.00E+00">
                  <c:v>3567000</c:v>
                </c:pt>
                <c:pt idx="21577">
                  <c:v>579000</c:v>
                </c:pt>
                <c:pt idx="21578">
                  <c:v>362500</c:v>
                </c:pt>
                <c:pt idx="21579">
                  <c:v>645000</c:v>
                </c:pt>
                <c:pt idx="21580">
                  <c:v>594866</c:v>
                </c:pt>
                <c:pt idx="21581">
                  <c:v>625000</c:v>
                </c:pt>
                <c:pt idx="21582">
                  <c:v>490000</c:v>
                </c:pt>
                <c:pt idx="21583">
                  <c:v>399950</c:v>
                </c:pt>
                <c:pt idx="21584">
                  <c:v>380000</c:v>
                </c:pt>
                <c:pt idx="21585">
                  <c:v>270000</c:v>
                </c:pt>
                <c:pt idx="21586">
                  <c:v>505000</c:v>
                </c:pt>
                <c:pt idx="21587">
                  <c:v>385000</c:v>
                </c:pt>
                <c:pt idx="21588">
                  <c:v>414500</c:v>
                </c:pt>
                <c:pt idx="21589">
                  <c:v>347500</c:v>
                </c:pt>
                <c:pt idx="21590" formatCode="0.00E+00">
                  <c:v>1222500</c:v>
                </c:pt>
                <c:pt idx="21591">
                  <c:v>572000</c:v>
                </c:pt>
                <c:pt idx="21592">
                  <c:v>475000</c:v>
                </c:pt>
                <c:pt idx="21593" formatCode="0.00E+00">
                  <c:v>1088000</c:v>
                </c:pt>
                <c:pt idx="21594">
                  <c:v>350000</c:v>
                </c:pt>
                <c:pt idx="21595">
                  <c:v>520000</c:v>
                </c:pt>
                <c:pt idx="21596">
                  <c:v>679950</c:v>
                </c:pt>
                <c:pt idx="21597" formatCode="0.00E+00">
                  <c:v>1575000</c:v>
                </c:pt>
                <c:pt idx="21598">
                  <c:v>541800</c:v>
                </c:pt>
                <c:pt idx="21599">
                  <c:v>810000</c:v>
                </c:pt>
                <c:pt idx="21600" formatCode="0.00E+00">
                  <c:v>1537000</c:v>
                </c:pt>
                <c:pt idx="21601">
                  <c:v>467000</c:v>
                </c:pt>
                <c:pt idx="21602">
                  <c:v>224000</c:v>
                </c:pt>
                <c:pt idx="21603">
                  <c:v>507250</c:v>
                </c:pt>
                <c:pt idx="21604">
                  <c:v>429000</c:v>
                </c:pt>
                <c:pt idx="21605">
                  <c:v>610685</c:v>
                </c:pt>
                <c:pt idx="21606" formatCode="0.00E+00">
                  <c:v>1007500</c:v>
                </c:pt>
                <c:pt idx="21607">
                  <c:v>475000</c:v>
                </c:pt>
                <c:pt idx="21608">
                  <c:v>360000</c:v>
                </c:pt>
                <c:pt idx="21609">
                  <c:v>400000</c:v>
                </c:pt>
                <c:pt idx="21610">
                  <c:v>402101</c:v>
                </c:pt>
                <c:pt idx="21611">
                  <c:v>400000</c:v>
                </c:pt>
                <c:pt idx="21612">
                  <c:v>325000</c:v>
                </c:pt>
              </c:numCache>
            </c:numRef>
          </c:xVal>
          <c:yVal>
            <c:numRef>
              <c:f>'Numerical Data'!$J$2:$J$21614</c:f>
              <c:numCache>
                <c:formatCode>General</c:formatCode>
                <c:ptCount val="21613"/>
                <c:pt idx="0">
                  <c:v>7</c:v>
                </c:pt>
                <c:pt idx="1">
                  <c:v>7</c:v>
                </c:pt>
                <c:pt idx="2">
                  <c:v>6</c:v>
                </c:pt>
                <c:pt idx="3">
                  <c:v>7</c:v>
                </c:pt>
                <c:pt idx="4">
                  <c:v>8</c:v>
                </c:pt>
                <c:pt idx="5">
                  <c:v>11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8</c:v>
                </c:pt>
                <c:pt idx="11">
                  <c:v>7</c:v>
                </c:pt>
                <c:pt idx="12">
                  <c:v>7</c:v>
                </c:pt>
                <c:pt idx="13">
                  <c:v>7</c:v>
                </c:pt>
                <c:pt idx="14">
                  <c:v>7</c:v>
                </c:pt>
                <c:pt idx="15">
                  <c:v>9</c:v>
                </c:pt>
                <c:pt idx="16">
                  <c:v>7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9</c:v>
                </c:pt>
                <c:pt idx="22">
                  <c:v>8</c:v>
                </c:pt>
                <c:pt idx="23">
                  <c:v>7</c:v>
                </c:pt>
                <c:pt idx="24">
                  <c:v>8</c:v>
                </c:pt>
                <c:pt idx="25">
                  <c:v>6</c:v>
                </c:pt>
                <c:pt idx="26">
                  <c:v>8</c:v>
                </c:pt>
                <c:pt idx="27">
                  <c:v>8</c:v>
                </c:pt>
                <c:pt idx="28">
                  <c:v>7</c:v>
                </c:pt>
                <c:pt idx="29">
                  <c:v>8</c:v>
                </c:pt>
                <c:pt idx="30">
                  <c:v>8</c:v>
                </c:pt>
                <c:pt idx="31">
                  <c:v>7</c:v>
                </c:pt>
                <c:pt idx="32">
                  <c:v>7</c:v>
                </c:pt>
                <c:pt idx="33">
                  <c:v>8</c:v>
                </c:pt>
                <c:pt idx="34">
                  <c:v>7</c:v>
                </c:pt>
                <c:pt idx="35">
                  <c:v>8</c:v>
                </c:pt>
                <c:pt idx="36">
                  <c:v>5</c:v>
                </c:pt>
                <c:pt idx="37">
                  <c:v>8</c:v>
                </c:pt>
                <c:pt idx="38">
                  <c:v>7</c:v>
                </c:pt>
                <c:pt idx="39">
                  <c:v>8</c:v>
                </c:pt>
                <c:pt idx="40">
                  <c:v>9</c:v>
                </c:pt>
                <c:pt idx="41">
                  <c:v>8</c:v>
                </c:pt>
                <c:pt idx="42">
                  <c:v>9</c:v>
                </c:pt>
                <c:pt idx="43">
                  <c:v>7</c:v>
                </c:pt>
                <c:pt idx="44">
                  <c:v>6</c:v>
                </c:pt>
                <c:pt idx="45">
                  <c:v>8</c:v>
                </c:pt>
                <c:pt idx="46">
                  <c:v>6</c:v>
                </c:pt>
                <c:pt idx="47">
                  <c:v>9</c:v>
                </c:pt>
                <c:pt idx="48">
                  <c:v>7</c:v>
                </c:pt>
                <c:pt idx="49">
                  <c:v>9</c:v>
                </c:pt>
                <c:pt idx="50">
                  <c:v>7</c:v>
                </c:pt>
                <c:pt idx="51">
                  <c:v>8</c:v>
                </c:pt>
                <c:pt idx="52">
                  <c:v>7</c:v>
                </c:pt>
                <c:pt idx="53">
                  <c:v>7</c:v>
                </c:pt>
                <c:pt idx="54">
                  <c:v>8</c:v>
                </c:pt>
                <c:pt idx="55">
                  <c:v>9</c:v>
                </c:pt>
                <c:pt idx="56">
                  <c:v>7</c:v>
                </c:pt>
                <c:pt idx="57">
                  <c:v>8</c:v>
                </c:pt>
                <c:pt idx="58">
                  <c:v>8</c:v>
                </c:pt>
                <c:pt idx="59">
                  <c:v>8</c:v>
                </c:pt>
                <c:pt idx="60">
                  <c:v>8</c:v>
                </c:pt>
                <c:pt idx="61">
                  <c:v>7</c:v>
                </c:pt>
                <c:pt idx="62">
                  <c:v>8</c:v>
                </c:pt>
                <c:pt idx="63">
                  <c:v>8</c:v>
                </c:pt>
                <c:pt idx="64">
                  <c:v>7</c:v>
                </c:pt>
                <c:pt idx="65">
                  <c:v>7</c:v>
                </c:pt>
                <c:pt idx="66">
                  <c:v>10</c:v>
                </c:pt>
                <c:pt idx="67">
                  <c:v>7</c:v>
                </c:pt>
                <c:pt idx="68">
                  <c:v>7</c:v>
                </c:pt>
                <c:pt idx="69">
                  <c:v>8</c:v>
                </c:pt>
                <c:pt idx="70">
                  <c:v>11</c:v>
                </c:pt>
                <c:pt idx="71">
                  <c:v>7</c:v>
                </c:pt>
                <c:pt idx="72">
                  <c:v>7</c:v>
                </c:pt>
                <c:pt idx="73">
                  <c:v>8</c:v>
                </c:pt>
                <c:pt idx="74">
                  <c:v>7</c:v>
                </c:pt>
                <c:pt idx="75">
                  <c:v>10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10</c:v>
                </c:pt>
                <c:pt idx="80">
                  <c:v>8</c:v>
                </c:pt>
                <c:pt idx="81">
                  <c:v>7</c:v>
                </c:pt>
                <c:pt idx="82">
                  <c:v>7</c:v>
                </c:pt>
                <c:pt idx="83">
                  <c:v>8</c:v>
                </c:pt>
                <c:pt idx="84">
                  <c:v>6</c:v>
                </c:pt>
                <c:pt idx="85">
                  <c:v>9</c:v>
                </c:pt>
                <c:pt idx="86">
                  <c:v>7</c:v>
                </c:pt>
                <c:pt idx="87">
                  <c:v>9</c:v>
                </c:pt>
                <c:pt idx="88">
                  <c:v>7</c:v>
                </c:pt>
                <c:pt idx="89">
                  <c:v>7</c:v>
                </c:pt>
                <c:pt idx="90">
                  <c:v>7</c:v>
                </c:pt>
                <c:pt idx="91">
                  <c:v>10</c:v>
                </c:pt>
                <c:pt idx="92">
                  <c:v>7</c:v>
                </c:pt>
                <c:pt idx="93">
                  <c:v>8</c:v>
                </c:pt>
                <c:pt idx="94">
                  <c:v>8</c:v>
                </c:pt>
                <c:pt idx="95">
                  <c:v>7</c:v>
                </c:pt>
                <c:pt idx="96">
                  <c:v>7</c:v>
                </c:pt>
                <c:pt idx="97">
                  <c:v>7</c:v>
                </c:pt>
                <c:pt idx="98">
                  <c:v>7</c:v>
                </c:pt>
                <c:pt idx="99">
                  <c:v>9</c:v>
                </c:pt>
                <c:pt idx="100">
                  <c:v>9</c:v>
                </c:pt>
                <c:pt idx="101">
                  <c:v>7</c:v>
                </c:pt>
                <c:pt idx="102">
                  <c:v>8</c:v>
                </c:pt>
                <c:pt idx="103">
                  <c:v>8</c:v>
                </c:pt>
                <c:pt idx="104">
                  <c:v>7</c:v>
                </c:pt>
                <c:pt idx="105">
                  <c:v>8</c:v>
                </c:pt>
                <c:pt idx="106">
                  <c:v>7</c:v>
                </c:pt>
                <c:pt idx="107">
                  <c:v>8</c:v>
                </c:pt>
                <c:pt idx="108">
                  <c:v>10</c:v>
                </c:pt>
                <c:pt idx="109">
                  <c:v>7</c:v>
                </c:pt>
                <c:pt idx="110">
                  <c:v>8</c:v>
                </c:pt>
                <c:pt idx="111">
                  <c:v>6</c:v>
                </c:pt>
                <c:pt idx="112">
                  <c:v>7</c:v>
                </c:pt>
                <c:pt idx="113">
                  <c:v>7</c:v>
                </c:pt>
                <c:pt idx="114">
                  <c:v>9</c:v>
                </c:pt>
                <c:pt idx="115">
                  <c:v>8</c:v>
                </c:pt>
                <c:pt idx="116">
                  <c:v>8</c:v>
                </c:pt>
                <c:pt idx="117">
                  <c:v>6</c:v>
                </c:pt>
                <c:pt idx="118">
                  <c:v>6</c:v>
                </c:pt>
                <c:pt idx="119">
                  <c:v>7</c:v>
                </c:pt>
                <c:pt idx="120">
                  <c:v>8</c:v>
                </c:pt>
                <c:pt idx="121">
                  <c:v>7</c:v>
                </c:pt>
                <c:pt idx="122">
                  <c:v>6</c:v>
                </c:pt>
                <c:pt idx="123">
                  <c:v>7</c:v>
                </c:pt>
                <c:pt idx="124">
                  <c:v>9</c:v>
                </c:pt>
                <c:pt idx="125">
                  <c:v>8</c:v>
                </c:pt>
                <c:pt idx="126">
                  <c:v>8</c:v>
                </c:pt>
                <c:pt idx="127">
                  <c:v>8</c:v>
                </c:pt>
                <c:pt idx="128">
                  <c:v>7</c:v>
                </c:pt>
                <c:pt idx="129">
                  <c:v>7</c:v>
                </c:pt>
                <c:pt idx="130">
                  <c:v>7</c:v>
                </c:pt>
                <c:pt idx="131">
                  <c:v>8</c:v>
                </c:pt>
                <c:pt idx="132">
                  <c:v>9</c:v>
                </c:pt>
                <c:pt idx="133">
                  <c:v>8</c:v>
                </c:pt>
                <c:pt idx="134">
                  <c:v>9</c:v>
                </c:pt>
                <c:pt idx="135">
                  <c:v>7</c:v>
                </c:pt>
                <c:pt idx="136">
                  <c:v>7</c:v>
                </c:pt>
                <c:pt idx="137">
                  <c:v>8</c:v>
                </c:pt>
                <c:pt idx="138">
                  <c:v>6</c:v>
                </c:pt>
                <c:pt idx="139">
                  <c:v>8</c:v>
                </c:pt>
                <c:pt idx="140">
                  <c:v>7</c:v>
                </c:pt>
                <c:pt idx="141">
                  <c:v>8</c:v>
                </c:pt>
                <c:pt idx="142">
                  <c:v>7</c:v>
                </c:pt>
                <c:pt idx="143">
                  <c:v>7</c:v>
                </c:pt>
                <c:pt idx="144">
                  <c:v>8</c:v>
                </c:pt>
                <c:pt idx="145">
                  <c:v>9</c:v>
                </c:pt>
                <c:pt idx="146">
                  <c:v>8</c:v>
                </c:pt>
                <c:pt idx="147">
                  <c:v>7</c:v>
                </c:pt>
                <c:pt idx="148">
                  <c:v>8</c:v>
                </c:pt>
                <c:pt idx="149">
                  <c:v>7</c:v>
                </c:pt>
                <c:pt idx="150">
                  <c:v>8</c:v>
                </c:pt>
                <c:pt idx="151">
                  <c:v>7</c:v>
                </c:pt>
                <c:pt idx="152">
                  <c:v>7</c:v>
                </c:pt>
                <c:pt idx="153">
                  <c:v>12</c:v>
                </c:pt>
                <c:pt idx="154">
                  <c:v>7</c:v>
                </c:pt>
                <c:pt idx="155">
                  <c:v>7</c:v>
                </c:pt>
                <c:pt idx="156">
                  <c:v>9</c:v>
                </c:pt>
                <c:pt idx="157">
                  <c:v>8</c:v>
                </c:pt>
                <c:pt idx="158">
                  <c:v>7</c:v>
                </c:pt>
                <c:pt idx="159">
                  <c:v>8</c:v>
                </c:pt>
                <c:pt idx="160">
                  <c:v>7</c:v>
                </c:pt>
                <c:pt idx="161">
                  <c:v>7</c:v>
                </c:pt>
                <c:pt idx="162">
                  <c:v>10</c:v>
                </c:pt>
                <c:pt idx="163">
                  <c:v>7</c:v>
                </c:pt>
                <c:pt idx="164">
                  <c:v>7</c:v>
                </c:pt>
                <c:pt idx="165">
                  <c:v>7</c:v>
                </c:pt>
                <c:pt idx="166">
                  <c:v>5</c:v>
                </c:pt>
                <c:pt idx="167">
                  <c:v>9</c:v>
                </c:pt>
                <c:pt idx="168">
                  <c:v>8</c:v>
                </c:pt>
                <c:pt idx="169">
                  <c:v>7</c:v>
                </c:pt>
                <c:pt idx="170">
                  <c:v>7</c:v>
                </c:pt>
                <c:pt idx="171">
                  <c:v>7</c:v>
                </c:pt>
                <c:pt idx="172">
                  <c:v>7</c:v>
                </c:pt>
                <c:pt idx="173">
                  <c:v>10</c:v>
                </c:pt>
                <c:pt idx="174">
                  <c:v>8</c:v>
                </c:pt>
                <c:pt idx="175">
                  <c:v>8</c:v>
                </c:pt>
                <c:pt idx="176">
                  <c:v>7</c:v>
                </c:pt>
                <c:pt idx="177">
                  <c:v>6</c:v>
                </c:pt>
                <c:pt idx="178">
                  <c:v>7</c:v>
                </c:pt>
                <c:pt idx="179">
                  <c:v>7</c:v>
                </c:pt>
                <c:pt idx="180">
                  <c:v>7</c:v>
                </c:pt>
                <c:pt idx="181">
                  <c:v>7</c:v>
                </c:pt>
                <c:pt idx="182">
                  <c:v>7</c:v>
                </c:pt>
                <c:pt idx="183">
                  <c:v>7</c:v>
                </c:pt>
                <c:pt idx="184">
                  <c:v>9</c:v>
                </c:pt>
                <c:pt idx="185">
                  <c:v>10</c:v>
                </c:pt>
                <c:pt idx="186">
                  <c:v>8</c:v>
                </c:pt>
                <c:pt idx="187">
                  <c:v>8</c:v>
                </c:pt>
                <c:pt idx="188">
                  <c:v>6</c:v>
                </c:pt>
                <c:pt idx="189">
                  <c:v>8</c:v>
                </c:pt>
                <c:pt idx="190">
                  <c:v>7</c:v>
                </c:pt>
                <c:pt idx="191">
                  <c:v>6</c:v>
                </c:pt>
                <c:pt idx="192">
                  <c:v>8</c:v>
                </c:pt>
                <c:pt idx="193">
                  <c:v>7</c:v>
                </c:pt>
                <c:pt idx="194">
                  <c:v>7</c:v>
                </c:pt>
                <c:pt idx="195">
                  <c:v>8</c:v>
                </c:pt>
                <c:pt idx="196">
                  <c:v>7</c:v>
                </c:pt>
                <c:pt idx="197">
                  <c:v>8</c:v>
                </c:pt>
                <c:pt idx="198">
                  <c:v>7</c:v>
                </c:pt>
                <c:pt idx="199">
                  <c:v>7</c:v>
                </c:pt>
                <c:pt idx="200">
                  <c:v>6</c:v>
                </c:pt>
                <c:pt idx="201">
                  <c:v>8</c:v>
                </c:pt>
                <c:pt idx="202">
                  <c:v>7</c:v>
                </c:pt>
                <c:pt idx="203">
                  <c:v>7</c:v>
                </c:pt>
                <c:pt idx="204">
                  <c:v>6</c:v>
                </c:pt>
                <c:pt idx="205">
                  <c:v>9</c:v>
                </c:pt>
                <c:pt idx="206">
                  <c:v>8</c:v>
                </c:pt>
                <c:pt idx="207">
                  <c:v>7</c:v>
                </c:pt>
                <c:pt idx="208">
                  <c:v>6</c:v>
                </c:pt>
                <c:pt idx="209">
                  <c:v>7</c:v>
                </c:pt>
                <c:pt idx="210">
                  <c:v>8</c:v>
                </c:pt>
                <c:pt idx="211">
                  <c:v>8</c:v>
                </c:pt>
                <c:pt idx="212">
                  <c:v>9</c:v>
                </c:pt>
                <c:pt idx="213">
                  <c:v>9</c:v>
                </c:pt>
                <c:pt idx="214">
                  <c:v>8</c:v>
                </c:pt>
                <c:pt idx="215">
                  <c:v>6</c:v>
                </c:pt>
                <c:pt idx="216">
                  <c:v>9</c:v>
                </c:pt>
                <c:pt idx="217">
                  <c:v>8</c:v>
                </c:pt>
                <c:pt idx="218">
                  <c:v>8</c:v>
                </c:pt>
                <c:pt idx="219">
                  <c:v>8</c:v>
                </c:pt>
                <c:pt idx="220">
                  <c:v>10</c:v>
                </c:pt>
                <c:pt idx="221">
                  <c:v>7</c:v>
                </c:pt>
                <c:pt idx="222">
                  <c:v>8</c:v>
                </c:pt>
                <c:pt idx="223">
                  <c:v>8</c:v>
                </c:pt>
                <c:pt idx="224">
                  <c:v>7</c:v>
                </c:pt>
                <c:pt idx="225">
                  <c:v>7</c:v>
                </c:pt>
                <c:pt idx="226">
                  <c:v>8</c:v>
                </c:pt>
                <c:pt idx="227">
                  <c:v>7</c:v>
                </c:pt>
                <c:pt idx="228">
                  <c:v>7</c:v>
                </c:pt>
                <c:pt idx="229">
                  <c:v>7</c:v>
                </c:pt>
                <c:pt idx="230">
                  <c:v>7</c:v>
                </c:pt>
                <c:pt idx="231">
                  <c:v>7</c:v>
                </c:pt>
                <c:pt idx="232">
                  <c:v>8</c:v>
                </c:pt>
                <c:pt idx="233">
                  <c:v>6</c:v>
                </c:pt>
                <c:pt idx="234">
                  <c:v>7</c:v>
                </c:pt>
                <c:pt idx="235">
                  <c:v>10</c:v>
                </c:pt>
                <c:pt idx="236">
                  <c:v>7</c:v>
                </c:pt>
                <c:pt idx="237">
                  <c:v>7</c:v>
                </c:pt>
                <c:pt idx="238">
                  <c:v>10</c:v>
                </c:pt>
                <c:pt idx="239">
                  <c:v>9</c:v>
                </c:pt>
                <c:pt idx="240">
                  <c:v>7</c:v>
                </c:pt>
                <c:pt idx="241">
                  <c:v>6</c:v>
                </c:pt>
                <c:pt idx="242">
                  <c:v>7</c:v>
                </c:pt>
                <c:pt idx="243">
                  <c:v>6</c:v>
                </c:pt>
                <c:pt idx="244">
                  <c:v>7</c:v>
                </c:pt>
                <c:pt idx="245">
                  <c:v>9</c:v>
                </c:pt>
                <c:pt idx="246">
                  <c:v>9</c:v>
                </c:pt>
                <c:pt idx="247">
                  <c:v>6</c:v>
                </c:pt>
                <c:pt idx="248">
                  <c:v>7</c:v>
                </c:pt>
                <c:pt idx="249">
                  <c:v>6</c:v>
                </c:pt>
                <c:pt idx="250">
                  <c:v>7</c:v>
                </c:pt>
                <c:pt idx="251">
                  <c:v>9</c:v>
                </c:pt>
                <c:pt idx="252">
                  <c:v>8</c:v>
                </c:pt>
                <c:pt idx="253">
                  <c:v>7</c:v>
                </c:pt>
                <c:pt idx="254">
                  <c:v>7</c:v>
                </c:pt>
                <c:pt idx="255">
                  <c:v>7</c:v>
                </c:pt>
                <c:pt idx="256">
                  <c:v>7</c:v>
                </c:pt>
                <c:pt idx="257">
                  <c:v>7</c:v>
                </c:pt>
                <c:pt idx="258">
                  <c:v>7</c:v>
                </c:pt>
                <c:pt idx="259">
                  <c:v>8</c:v>
                </c:pt>
                <c:pt idx="260">
                  <c:v>8</c:v>
                </c:pt>
                <c:pt idx="261">
                  <c:v>7</c:v>
                </c:pt>
                <c:pt idx="262">
                  <c:v>10</c:v>
                </c:pt>
                <c:pt idx="263">
                  <c:v>5</c:v>
                </c:pt>
                <c:pt idx="264">
                  <c:v>5</c:v>
                </c:pt>
                <c:pt idx="265">
                  <c:v>7</c:v>
                </c:pt>
                <c:pt idx="266">
                  <c:v>7</c:v>
                </c:pt>
                <c:pt idx="267">
                  <c:v>7</c:v>
                </c:pt>
                <c:pt idx="268">
                  <c:v>8</c:v>
                </c:pt>
                <c:pt idx="269">
                  <c:v>11</c:v>
                </c:pt>
                <c:pt idx="270">
                  <c:v>11</c:v>
                </c:pt>
                <c:pt idx="271">
                  <c:v>7</c:v>
                </c:pt>
                <c:pt idx="272">
                  <c:v>7</c:v>
                </c:pt>
                <c:pt idx="273">
                  <c:v>7</c:v>
                </c:pt>
                <c:pt idx="274">
                  <c:v>7</c:v>
                </c:pt>
                <c:pt idx="275">
                  <c:v>8</c:v>
                </c:pt>
                <c:pt idx="276">
                  <c:v>8</c:v>
                </c:pt>
                <c:pt idx="277">
                  <c:v>9</c:v>
                </c:pt>
                <c:pt idx="278">
                  <c:v>8</c:v>
                </c:pt>
                <c:pt idx="279">
                  <c:v>6</c:v>
                </c:pt>
                <c:pt idx="280">
                  <c:v>7</c:v>
                </c:pt>
                <c:pt idx="281">
                  <c:v>6</c:v>
                </c:pt>
                <c:pt idx="282">
                  <c:v>9</c:v>
                </c:pt>
                <c:pt idx="283">
                  <c:v>9</c:v>
                </c:pt>
                <c:pt idx="284">
                  <c:v>8</c:v>
                </c:pt>
                <c:pt idx="285">
                  <c:v>9</c:v>
                </c:pt>
                <c:pt idx="286">
                  <c:v>7</c:v>
                </c:pt>
                <c:pt idx="287">
                  <c:v>7</c:v>
                </c:pt>
                <c:pt idx="288">
                  <c:v>8</c:v>
                </c:pt>
                <c:pt idx="289">
                  <c:v>7</c:v>
                </c:pt>
                <c:pt idx="290">
                  <c:v>7</c:v>
                </c:pt>
                <c:pt idx="291">
                  <c:v>8</c:v>
                </c:pt>
                <c:pt idx="292">
                  <c:v>9</c:v>
                </c:pt>
                <c:pt idx="293">
                  <c:v>8</c:v>
                </c:pt>
                <c:pt idx="294">
                  <c:v>8</c:v>
                </c:pt>
                <c:pt idx="295">
                  <c:v>10</c:v>
                </c:pt>
                <c:pt idx="296">
                  <c:v>7</c:v>
                </c:pt>
                <c:pt idx="297">
                  <c:v>8</c:v>
                </c:pt>
                <c:pt idx="298">
                  <c:v>7</c:v>
                </c:pt>
                <c:pt idx="299">
                  <c:v>7</c:v>
                </c:pt>
                <c:pt idx="300">
                  <c:v>10</c:v>
                </c:pt>
                <c:pt idx="301">
                  <c:v>8</c:v>
                </c:pt>
                <c:pt idx="302">
                  <c:v>7</c:v>
                </c:pt>
                <c:pt idx="303">
                  <c:v>8</c:v>
                </c:pt>
                <c:pt idx="304">
                  <c:v>7</c:v>
                </c:pt>
                <c:pt idx="305">
                  <c:v>8</c:v>
                </c:pt>
                <c:pt idx="306">
                  <c:v>8</c:v>
                </c:pt>
                <c:pt idx="307">
                  <c:v>8</c:v>
                </c:pt>
                <c:pt idx="308">
                  <c:v>6</c:v>
                </c:pt>
                <c:pt idx="309">
                  <c:v>8</c:v>
                </c:pt>
                <c:pt idx="310">
                  <c:v>8</c:v>
                </c:pt>
                <c:pt idx="311">
                  <c:v>6</c:v>
                </c:pt>
                <c:pt idx="312">
                  <c:v>10</c:v>
                </c:pt>
                <c:pt idx="313">
                  <c:v>11</c:v>
                </c:pt>
                <c:pt idx="314">
                  <c:v>11</c:v>
                </c:pt>
                <c:pt idx="315">
                  <c:v>8</c:v>
                </c:pt>
                <c:pt idx="316">
                  <c:v>8</c:v>
                </c:pt>
                <c:pt idx="317">
                  <c:v>8</c:v>
                </c:pt>
                <c:pt idx="318">
                  <c:v>7</c:v>
                </c:pt>
                <c:pt idx="319">
                  <c:v>6</c:v>
                </c:pt>
                <c:pt idx="320">
                  <c:v>9</c:v>
                </c:pt>
                <c:pt idx="321">
                  <c:v>8</c:v>
                </c:pt>
                <c:pt idx="322">
                  <c:v>7</c:v>
                </c:pt>
                <c:pt idx="323">
                  <c:v>7</c:v>
                </c:pt>
                <c:pt idx="324">
                  <c:v>6</c:v>
                </c:pt>
                <c:pt idx="325">
                  <c:v>6</c:v>
                </c:pt>
                <c:pt idx="326">
                  <c:v>9</c:v>
                </c:pt>
                <c:pt idx="327">
                  <c:v>9</c:v>
                </c:pt>
                <c:pt idx="328">
                  <c:v>7</c:v>
                </c:pt>
                <c:pt idx="329">
                  <c:v>9</c:v>
                </c:pt>
                <c:pt idx="330">
                  <c:v>9</c:v>
                </c:pt>
                <c:pt idx="331">
                  <c:v>7</c:v>
                </c:pt>
                <c:pt idx="332">
                  <c:v>8</c:v>
                </c:pt>
                <c:pt idx="333">
                  <c:v>7</c:v>
                </c:pt>
                <c:pt idx="334">
                  <c:v>9</c:v>
                </c:pt>
                <c:pt idx="335">
                  <c:v>7</c:v>
                </c:pt>
                <c:pt idx="336">
                  <c:v>9</c:v>
                </c:pt>
                <c:pt idx="337">
                  <c:v>7</c:v>
                </c:pt>
                <c:pt idx="338">
                  <c:v>7</c:v>
                </c:pt>
                <c:pt idx="339">
                  <c:v>7</c:v>
                </c:pt>
                <c:pt idx="340">
                  <c:v>7</c:v>
                </c:pt>
                <c:pt idx="341">
                  <c:v>9</c:v>
                </c:pt>
                <c:pt idx="342">
                  <c:v>8</c:v>
                </c:pt>
                <c:pt idx="343">
                  <c:v>6</c:v>
                </c:pt>
                <c:pt idx="344">
                  <c:v>8</c:v>
                </c:pt>
                <c:pt idx="345">
                  <c:v>6</c:v>
                </c:pt>
                <c:pt idx="346">
                  <c:v>6</c:v>
                </c:pt>
                <c:pt idx="347">
                  <c:v>6</c:v>
                </c:pt>
                <c:pt idx="348">
                  <c:v>7</c:v>
                </c:pt>
                <c:pt idx="349">
                  <c:v>7</c:v>
                </c:pt>
                <c:pt idx="350">
                  <c:v>4</c:v>
                </c:pt>
                <c:pt idx="351">
                  <c:v>9</c:v>
                </c:pt>
                <c:pt idx="352">
                  <c:v>7</c:v>
                </c:pt>
                <c:pt idx="353">
                  <c:v>7</c:v>
                </c:pt>
                <c:pt idx="354">
                  <c:v>7</c:v>
                </c:pt>
                <c:pt idx="355">
                  <c:v>7</c:v>
                </c:pt>
                <c:pt idx="356">
                  <c:v>7</c:v>
                </c:pt>
                <c:pt idx="357">
                  <c:v>7</c:v>
                </c:pt>
                <c:pt idx="358">
                  <c:v>7</c:v>
                </c:pt>
                <c:pt idx="359">
                  <c:v>9</c:v>
                </c:pt>
                <c:pt idx="360">
                  <c:v>7</c:v>
                </c:pt>
                <c:pt idx="361">
                  <c:v>9</c:v>
                </c:pt>
                <c:pt idx="362">
                  <c:v>7</c:v>
                </c:pt>
                <c:pt idx="363">
                  <c:v>8</c:v>
                </c:pt>
                <c:pt idx="364">
                  <c:v>8</c:v>
                </c:pt>
                <c:pt idx="365">
                  <c:v>7</c:v>
                </c:pt>
                <c:pt idx="366">
                  <c:v>9</c:v>
                </c:pt>
                <c:pt idx="367">
                  <c:v>10</c:v>
                </c:pt>
                <c:pt idx="368">
                  <c:v>8</c:v>
                </c:pt>
                <c:pt idx="369">
                  <c:v>7</c:v>
                </c:pt>
                <c:pt idx="370">
                  <c:v>7</c:v>
                </c:pt>
                <c:pt idx="371">
                  <c:v>7</c:v>
                </c:pt>
                <c:pt idx="372">
                  <c:v>7</c:v>
                </c:pt>
                <c:pt idx="373">
                  <c:v>9</c:v>
                </c:pt>
                <c:pt idx="374">
                  <c:v>7</c:v>
                </c:pt>
                <c:pt idx="375">
                  <c:v>10</c:v>
                </c:pt>
                <c:pt idx="376">
                  <c:v>7</c:v>
                </c:pt>
                <c:pt idx="377">
                  <c:v>7</c:v>
                </c:pt>
                <c:pt idx="378">
                  <c:v>7</c:v>
                </c:pt>
                <c:pt idx="379">
                  <c:v>7</c:v>
                </c:pt>
                <c:pt idx="380">
                  <c:v>6</c:v>
                </c:pt>
                <c:pt idx="381">
                  <c:v>10</c:v>
                </c:pt>
                <c:pt idx="382">
                  <c:v>7</c:v>
                </c:pt>
                <c:pt idx="383">
                  <c:v>8</c:v>
                </c:pt>
                <c:pt idx="384">
                  <c:v>11</c:v>
                </c:pt>
                <c:pt idx="385">
                  <c:v>8</c:v>
                </c:pt>
                <c:pt idx="386">
                  <c:v>7</c:v>
                </c:pt>
                <c:pt idx="387">
                  <c:v>7</c:v>
                </c:pt>
                <c:pt idx="388">
                  <c:v>8</c:v>
                </c:pt>
                <c:pt idx="389">
                  <c:v>7</c:v>
                </c:pt>
                <c:pt idx="390">
                  <c:v>7</c:v>
                </c:pt>
                <c:pt idx="391">
                  <c:v>9</c:v>
                </c:pt>
                <c:pt idx="392">
                  <c:v>8</c:v>
                </c:pt>
                <c:pt idx="393">
                  <c:v>8</c:v>
                </c:pt>
                <c:pt idx="394">
                  <c:v>10</c:v>
                </c:pt>
                <c:pt idx="395">
                  <c:v>7</c:v>
                </c:pt>
                <c:pt idx="396">
                  <c:v>7</c:v>
                </c:pt>
                <c:pt idx="397">
                  <c:v>8</c:v>
                </c:pt>
                <c:pt idx="398">
                  <c:v>7</c:v>
                </c:pt>
                <c:pt idx="399">
                  <c:v>7</c:v>
                </c:pt>
                <c:pt idx="400">
                  <c:v>8</c:v>
                </c:pt>
                <c:pt idx="401">
                  <c:v>7</c:v>
                </c:pt>
                <c:pt idx="402">
                  <c:v>7</c:v>
                </c:pt>
                <c:pt idx="403">
                  <c:v>8</c:v>
                </c:pt>
                <c:pt idx="404">
                  <c:v>7</c:v>
                </c:pt>
                <c:pt idx="405">
                  <c:v>9</c:v>
                </c:pt>
                <c:pt idx="406">
                  <c:v>8</c:v>
                </c:pt>
                <c:pt idx="407">
                  <c:v>7</c:v>
                </c:pt>
                <c:pt idx="408">
                  <c:v>8</c:v>
                </c:pt>
                <c:pt idx="409">
                  <c:v>10</c:v>
                </c:pt>
                <c:pt idx="410">
                  <c:v>7</c:v>
                </c:pt>
                <c:pt idx="411">
                  <c:v>5</c:v>
                </c:pt>
                <c:pt idx="412">
                  <c:v>8</c:v>
                </c:pt>
                <c:pt idx="413">
                  <c:v>9</c:v>
                </c:pt>
                <c:pt idx="414">
                  <c:v>7</c:v>
                </c:pt>
                <c:pt idx="415">
                  <c:v>7</c:v>
                </c:pt>
                <c:pt idx="416">
                  <c:v>7</c:v>
                </c:pt>
                <c:pt idx="417">
                  <c:v>7</c:v>
                </c:pt>
                <c:pt idx="418">
                  <c:v>8</c:v>
                </c:pt>
                <c:pt idx="419">
                  <c:v>12</c:v>
                </c:pt>
                <c:pt idx="420">
                  <c:v>7</c:v>
                </c:pt>
                <c:pt idx="421">
                  <c:v>7</c:v>
                </c:pt>
                <c:pt idx="422">
                  <c:v>8</c:v>
                </c:pt>
                <c:pt idx="423">
                  <c:v>8</c:v>
                </c:pt>
                <c:pt idx="424">
                  <c:v>7</c:v>
                </c:pt>
                <c:pt idx="425">
                  <c:v>7</c:v>
                </c:pt>
                <c:pt idx="426">
                  <c:v>7</c:v>
                </c:pt>
                <c:pt idx="427">
                  <c:v>8</c:v>
                </c:pt>
                <c:pt idx="428">
                  <c:v>7</c:v>
                </c:pt>
                <c:pt idx="429">
                  <c:v>8</c:v>
                </c:pt>
                <c:pt idx="430">
                  <c:v>9</c:v>
                </c:pt>
                <c:pt idx="431">
                  <c:v>11</c:v>
                </c:pt>
                <c:pt idx="432">
                  <c:v>8</c:v>
                </c:pt>
                <c:pt idx="433">
                  <c:v>7</c:v>
                </c:pt>
                <c:pt idx="434">
                  <c:v>8</c:v>
                </c:pt>
                <c:pt idx="435">
                  <c:v>9</c:v>
                </c:pt>
                <c:pt idx="436">
                  <c:v>10</c:v>
                </c:pt>
                <c:pt idx="437">
                  <c:v>10</c:v>
                </c:pt>
                <c:pt idx="438">
                  <c:v>8</c:v>
                </c:pt>
                <c:pt idx="439">
                  <c:v>8</c:v>
                </c:pt>
                <c:pt idx="440">
                  <c:v>7</c:v>
                </c:pt>
                <c:pt idx="441">
                  <c:v>7</c:v>
                </c:pt>
                <c:pt idx="442">
                  <c:v>8</c:v>
                </c:pt>
                <c:pt idx="443">
                  <c:v>6</c:v>
                </c:pt>
                <c:pt idx="444">
                  <c:v>7</c:v>
                </c:pt>
                <c:pt idx="445">
                  <c:v>7</c:v>
                </c:pt>
                <c:pt idx="446">
                  <c:v>10</c:v>
                </c:pt>
                <c:pt idx="447">
                  <c:v>7</c:v>
                </c:pt>
                <c:pt idx="448">
                  <c:v>7</c:v>
                </c:pt>
                <c:pt idx="449">
                  <c:v>8</c:v>
                </c:pt>
                <c:pt idx="450">
                  <c:v>10</c:v>
                </c:pt>
                <c:pt idx="451">
                  <c:v>7</c:v>
                </c:pt>
                <c:pt idx="452">
                  <c:v>6</c:v>
                </c:pt>
                <c:pt idx="453">
                  <c:v>8</c:v>
                </c:pt>
                <c:pt idx="454">
                  <c:v>8</c:v>
                </c:pt>
                <c:pt idx="455">
                  <c:v>9</c:v>
                </c:pt>
                <c:pt idx="456">
                  <c:v>8</c:v>
                </c:pt>
                <c:pt idx="457">
                  <c:v>9</c:v>
                </c:pt>
                <c:pt idx="458">
                  <c:v>9</c:v>
                </c:pt>
                <c:pt idx="459">
                  <c:v>7</c:v>
                </c:pt>
                <c:pt idx="460">
                  <c:v>10</c:v>
                </c:pt>
                <c:pt idx="461">
                  <c:v>8</c:v>
                </c:pt>
                <c:pt idx="462">
                  <c:v>7</c:v>
                </c:pt>
                <c:pt idx="463">
                  <c:v>9</c:v>
                </c:pt>
                <c:pt idx="464">
                  <c:v>6</c:v>
                </c:pt>
                <c:pt idx="465">
                  <c:v>4</c:v>
                </c:pt>
                <c:pt idx="466">
                  <c:v>7</c:v>
                </c:pt>
                <c:pt idx="467">
                  <c:v>8</c:v>
                </c:pt>
                <c:pt idx="468">
                  <c:v>7</c:v>
                </c:pt>
                <c:pt idx="469">
                  <c:v>8</c:v>
                </c:pt>
                <c:pt idx="470">
                  <c:v>6</c:v>
                </c:pt>
                <c:pt idx="471">
                  <c:v>10</c:v>
                </c:pt>
                <c:pt idx="472">
                  <c:v>9</c:v>
                </c:pt>
                <c:pt idx="473">
                  <c:v>11</c:v>
                </c:pt>
                <c:pt idx="474">
                  <c:v>9</c:v>
                </c:pt>
                <c:pt idx="475">
                  <c:v>7</c:v>
                </c:pt>
                <c:pt idx="476">
                  <c:v>9</c:v>
                </c:pt>
                <c:pt idx="477">
                  <c:v>7</c:v>
                </c:pt>
                <c:pt idx="478">
                  <c:v>5</c:v>
                </c:pt>
                <c:pt idx="479">
                  <c:v>8</c:v>
                </c:pt>
                <c:pt idx="480">
                  <c:v>7</c:v>
                </c:pt>
                <c:pt idx="481">
                  <c:v>9</c:v>
                </c:pt>
                <c:pt idx="482">
                  <c:v>8</c:v>
                </c:pt>
                <c:pt idx="483">
                  <c:v>7</c:v>
                </c:pt>
                <c:pt idx="484">
                  <c:v>9</c:v>
                </c:pt>
                <c:pt idx="485">
                  <c:v>8</c:v>
                </c:pt>
                <c:pt idx="486">
                  <c:v>11</c:v>
                </c:pt>
                <c:pt idx="487">
                  <c:v>6</c:v>
                </c:pt>
                <c:pt idx="488">
                  <c:v>9</c:v>
                </c:pt>
                <c:pt idx="489">
                  <c:v>8</c:v>
                </c:pt>
                <c:pt idx="490">
                  <c:v>7</c:v>
                </c:pt>
                <c:pt idx="491">
                  <c:v>7</c:v>
                </c:pt>
                <c:pt idx="492">
                  <c:v>7</c:v>
                </c:pt>
                <c:pt idx="493">
                  <c:v>7</c:v>
                </c:pt>
                <c:pt idx="494">
                  <c:v>7</c:v>
                </c:pt>
                <c:pt idx="495">
                  <c:v>8</c:v>
                </c:pt>
                <c:pt idx="496">
                  <c:v>9</c:v>
                </c:pt>
                <c:pt idx="497">
                  <c:v>7</c:v>
                </c:pt>
                <c:pt idx="498">
                  <c:v>7</c:v>
                </c:pt>
                <c:pt idx="499">
                  <c:v>7</c:v>
                </c:pt>
                <c:pt idx="500">
                  <c:v>9</c:v>
                </c:pt>
                <c:pt idx="501">
                  <c:v>7</c:v>
                </c:pt>
                <c:pt idx="502">
                  <c:v>8</c:v>
                </c:pt>
                <c:pt idx="503">
                  <c:v>10</c:v>
                </c:pt>
                <c:pt idx="504">
                  <c:v>7</c:v>
                </c:pt>
                <c:pt idx="505">
                  <c:v>7</c:v>
                </c:pt>
                <c:pt idx="506">
                  <c:v>7</c:v>
                </c:pt>
                <c:pt idx="507">
                  <c:v>7</c:v>
                </c:pt>
                <c:pt idx="508">
                  <c:v>7</c:v>
                </c:pt>
                <c:pt idx="509">
                  <c:v>10</c:v>
                </c:pt>
                <c:pt idx="510">
                  <c:v>8</c:v>
                </c:pt>
                <c:pt idx="511">
                  <c:v>8</c:v>
                </c:pt>
                <c:pt idx="512">
                  <c:v>9</c:v>
                </c:pt>
                <c:pt idx="513">
                  <c:v>7</c:v>
                </c:pt>
                <c:pt idx="514">
                  <c:v>7</c:v>
                </c:pt>
                <c:pt idx="515">
                  <c:v>7</c:v>
                </c:pt>
                <c:pt idx="516">
                  <c:v>6</c:v>
                </c:pt>
                <c:pt idx="517">
                  <c:v>9</c:v>
                </c:pt>
                <c:pt idx="518">
                  <c:v>9</c:v>
                </c:pt>
                <c:pt idx="519">
                  <c:v>10</c:v>
                </c:pt>
                <c:pt idx="520">
                  <c:v>6</c:v>
                </c:pt>
                <c:pt idx="521">
                  <c:v>6</c:v>
                </c:pt>
                <c:pt idx="522">
                  <c:v>8</c:v>
                </c:pt>
                <c:pt idx="523">
                  <c:v>5</c:v>
                </c:pt>
                <c:pt idx="524">
                  <c:v>6</c:v>
                </c:pt>
                <c:pt idx="525">
                  <c:v>7</c:v>
                </c:pt>
                <c:pt idx="526">
                  <c:v>7</c:v>
                </c:pt>
                <c:pt idx="527">
                  <c:v>11</c:v>
                </c:pt>
                <c:pt idx="528">
                  <c:v>6</c:v>
                </c:pt>
                <c:pt idx="529">
                  <c:v>9</c:v>
                </c:pt>
                <c:pt idx="530">
                  <c:v>7</c:v>
                </c:pt>
                <c:pt idx="531">
                  <c:v>7</c:v>
                </c:pt>
                <c:pt idx="532">
                  <c:v>10</c:v>
                </c:pt>
                <c:pt idx="533">
                  <c:v>7</c:v>
                </c:pt>
                <c:pt idx="534">
                  <c:v>6</c:v>
                </c:pt>
                <c:pt idx="535">
                  <c:v>7</c:v>
                </c:pt>
                <c:pt idx="536">
                  <c:v>7</c:v>
                </c:pt>
                <c:pt idx="537">
                  <c:v>7</c:v>
                </c:pt>
                <c:pt idx="538">
                  <c:v>7</c:v>
                </c:pt>
                <c:pt idx="539">
                  <c:v>8</c:v>
                </c:pt>
                <c:pt idx="540">
                  <c:v>12</c:v>
                </c:pt>
                <c:pt idx="541">
                  <c:v>7</c:v>
                </c:pt>
                <c:pt idx="542">
                  <c:v>8</c:v>
                </c:pt>
                <c:pt idx="543">
                  <c:v>8</c:v>
                </c:pt>
                <c:pt idx="544">
                  <c:v>8</c:v>
                </c:pt>
                <c:pt idx="545">
                  <c:v>11</c:v>
                </c:pt>
                <c:pt idx="546">
                  <c:v>10</c:v>
                </c:pt>
                <c:pt idx="547">
                  <c:v>9</c:v>
                </c:pt>
                <c:pt idx="548">
                  <c:v>7</c:v>
                </c:pt>
                <c:pt idx="549">
                  <c:v>6</c:v>
                </c:pt>
                <c:pt idx="550">
                  <c:v>7</c:v>
                </c:pt>
                <c:pt idx="551">
                  <c:v>10</c:v>
                </c:pt>
                <c:pt idx="552">
                  <c:v>7</c:v>
                </c:pt>
                <c:pt idx="553">
                  <c:v>6</c:v>
                </c:pt>
                <c:pt idx="554">
                  <c:v>7</c:v>
                </c:pt>
                <c:pt idx="555">
                  <c:v>9</c:v>
                </c:pt>
                <c:pt idx="556">
                  <c:v>11</c:v>
                </c:pt>
                <c:pt idx="557">
                  <c:v>7</c:v>
                </c:pt>
                <c:pt idx="558">
                  <c:v>8</c:v>
                </c:pt>
                <c:pt idx="559">
                  <c:v>7</c:v>
                </c:pt>
                <c:pt idx="560">
                  <c:v>7</c:v>
                </c:pt>
                <c:pt idx="561">
                  <c:v>8</c:v>
                </c:pt>
                <c:pt idx="562">
                  <c:v>9</c:v>
                </c:pt>
                <c:pt idx="563">
                  <c:v>10</c:v>
                </c:pt>
                <c:pt idx="564">
                  <c:v>7</c:v>
                </c:pt>
                <c:pt idx="565">
                  <c:v>7</c:v>
                </c:pt>
                <c:pt idx="566">
                  <c:v>6</c:v>
                </c:pt>
                <c:pt idx="567">
                  <c:v>7</c:v>
                </c:pt>
                <c:pt idx="568">
                  <c:v>8</c:v>
                </c:pt>
                <c:pt idx="569">
                  <c:v>6</c:v>
                </c:pt>
                <c:pt idx="570">
                  <c:v>7</c:v>
                </c:pt>
                <c:pt idx="571">
                  <c:v>10</c:v>
                </c:pt>
                <c:pt idx="572">
                  <c:v>7</c:v>
                </c:pt>
                <c:pt idx="573">
                  <c:v>8</c:v>
                </c:pt>
                <c:pt idx="574">
                  <c:v>7</c:v>
                </c:pt>
                <c:pt idx="575">
                  <c:v>7</c:v>
                </c:pt>
                <c:pt idx="576">
                  <c:v>7</c:v>
                </c:pt>
                <c:pt idx="577">
                  <c:v>9</c:v>
                </c:pt>
                <c:pt idx="578">
                  <c:v>8</c:v>
                </c:pt>
                <c:pt idx="579">
                  <c:v>6</c:v>
                </c:pt>
                <c:pt idx="580">
                  <c:v>9</c:v>
                </c:pt>
                <c:pt idx="581">
                  <c:v>7</c:v>
                </c:pt>
                <c:pt idx="582">
                  <c:v>7</c:v>
                </c:pt>
                <c:pt idx="583">
                  <c:v>7</c:v>
                </c:pt>
                <c:pt idx="584">
                  <c:v>7</c:v>
                </c:pt>
                <c:pt idx="585">
                  <c:v>7</c:v>
                </c:pt>
                <c:pt idx="586">
                  <c:v>8</c:v>
                </c:pt>
                <c:pt idx="587">
                  <c:v>11</c:v>
                </c:pt>
                <c:pt idx="588">
                  <c:v>8</c:v>
                </c:pt>
                <c:pt idx="589">
                  <c:v>8</c:v>
                </c:pt>
                <c:pt idx="590">
                  <c:v>7</c:v>
                </c:pt>
                <c:pt idx="591">
                  <c:v>7</c:v>
                </c:pt>
                <c:pt idx="592">
                  <c:v>8</c:v>
                </c:pt>
                <c:pt idx="593">
                  <c:v>7</c:v>
                </c:pt>
                <c:pt idx="594">
                  <c:v>7</c:v>
                </c:pt>
                <c:pt idx="595">
                  <c:v>7</c:v>
                </c:pt>
                <c:pt idx="596">
                  <c:v>8</c:v>
                </c:pt>
                <c:pt idx="597">
                  <c:v>9</c:v>
                </c:pt>
                <c:pt idx="598">
                  <c:v>9</c:v>
                </c:pt>
                <c:pt idx="599">
                  <c:v>9</c:v>
                </c:pt>
                <c:pt idx="600">
                  <c:v>8</c:v>
                </c:pt>
                <c:pt idx="601">
                  <c:v>9</c:v>
                </c:pt>
                <c:pt idx="602">
                  <c:v>7</c:v>
                </c:pt>
                <c:pt idx="603">
                  <c:v>7</c:v>
                </c:pt>
                <c:pt idx="604">
                  <c:v>7</c:v>
                </c:pt>
                <c:pt idx="605">
                  <c:v>8</c:v>
                </c:pt>
                <c:pt idx="606">
                  <c:v>8</c:v>
                </c:pt>
                <c:pt idx="607">
                  <c:v>7</c:v>
                </c:pt>
                <c:pt idx="608">
                  <c:v>7</c:v>
                </c:pt>
                <c:pt idx="609">
                  <c:v>8</c:v>
                </c:pt>
                <c:pt idx="610">
                  <c:v>7</c:v>
                </c:pt>
                <c:pt idx="611">
                  <c:v>8</c:v>
                </c:pt>
                <c:pt idx="612">
                  <c:v>8</c:v>
                </c:pt>
                <c:pt idx="613">
                  <c:v>9</c:v>
                </c:pt>
                <c:pt idx="614">
                  <c:v>7</c:v>
                </c:pt>
                <c:pt idx="615">
                  <c:v>7</c:v>
                </c:pt>
                <c:pt idx="616">
                  <c:v>7</c:v>
                </c:pt>
                <c:pt idx="617">
                  <c:v>8</c:v>
                </c:pt>
                <c:pt idx="618">
                  <c:v>7</c:v>
                </c:pt>
                <c:pt idx="619">
                  <c:v>8</c:v>
                </c:pt>
                <c:pt idx="620">
                  <c:v>7</c:v>
                </c:pt>
                <c:pt idx="621">
                  <c:v>7</c:v>
                </c:pt>
                <c:pt idx="622">
                  <c:v>7</c:v>
                </c:pt>
                <c:pt idx="623">
                  <c:v>7</c:v>
                </c:pt>
                <c:pt idx="624">
                  <c:v>6</c:v>
                </c:pt>
                <c:pt idx="625">
                  <c:v>6</c:v>
                </c:pt>
                <c:pt idx="626">
                  <c:v>9</c:v>
                </c:pt>
                <c:pt idx="627">
                  <c:v>8</c:v>
                </c:pt>
                <c:pt idx="628">
                  <c:v>7</c:v>
                </c:pt>
                <c:pt idx="629">
                  <c:v>9</c:v>
                </c:pt>
                <c:pt idx="630">
                  <c:v>6</c:v>
                </c:pt>
                <c:pt idx="631">
                  <c:v>7</c:v>
                </c:pt>
                <c:pt idx="632">
                  <c:v>7</c:v>
                </c:pt>
                <c:pt idx="633">
                  <c:v>8</c:v>
                </c:pt>
                <c:pt idx="634">
                  <c:v>7</c:v>
                </c:pt>
                <c:pt idx="635">
                  <c:v>7</c:v>
                </c:pt>
                <c:pt idx="636">
                  <c:v>6</c:v>
                </c:pt>
                <c:pt idx="637">
                  <c:v>7</c:v>
                </c:pt>
                <c:pt idx="638">
                  <c:v>8</c:v>
                </c:pt>
                <c:pt idx="639">
                  <c:v>9</c:v>
                </c:pt>
                <c:pt idx="640">
                  <c:v>7</c:v>
                </c:pt>
                <c:pt idx="641">
                  <c:v>7</c:v>
                </c:pt>
                <c:pt idx="642">
                  <c:v>8</c:v>
                </c:pt>
                <c:pt idx="643">
                  <c:v>9</c:v>
                </c:pt>
                <c:pt idx="644">
                  <c:v>7</c:v>
                </c:pt>
                <c:pt idx="645">
                  <c:v>7</c:v>
                </c:pt>
                <c:pt idx="646">
                  <c:v>7</c:v>
                </c:pt>
                <c:pt idx="647">
                  <c:v>7</c:v>
                </c:pt>
                <c:pt idx="648">
                  <c:v>6</c:v>
                </c:pt>
                <c:pt idx="649">
                  <c:v>6</c:v>
                </c:pt>
                <c:pt idx="650">
                  <c:v>6</c:v>
                </c:pt>
                <c:pt idx="651">
                  <c:v>8</c:v>
                </c:pt>
                <c:pt idx="652">
                  <c:v>7</c:v>
                </c:pt>
                <c:pt idx="653">
                  <c:v>7</c:v>
                </c:pt>
                <c:pt idx="654">
                  <c:v>7</c:v>
                </c:pt>
                <c:pt idx="655">
                  <c:v>10</c:v>
                </c:pt>
                <c:pt idx="656">
                  <c:v>8</c:v>
                </c:pt>
                <c:pt idx="657">
                  <c:v>6</c:v>
                </c:pt>
                <c:pt idx="658">
                  <c:v>8</c:v>
                </c:pt>
                <c:pt idx="659">
                  <c:v>7</c:v>
                </c:pt>
                <c:pt idx="660">
                  <c:v>7</c:v>
                </c:pt>
                <c:pt idx="661">
                  <c:v>7</c:v>
                </c:pt>
                <c:pt idx="662">
                  <c:v>7</c:v>
                </c:pt>
                <c:pt idx="663">
                  <c:v>7</c:v>
                </c:pt>
                <c:pt idx="664">
                  <c:v>7</c:v>
                </c:pt>
                <c:pt idx="665">
                  <c:v>7</c:v>
                </c:pt>
                <c:pt idx="666">
                  <c:v>8</c:v>
                </c:pt>
                <c:pt idx="667">
                  <c:v>8</c:v>
                </c:pt>
                <c:pt idx="668">
                  <c:v>8</c:v>
                </c:pt>
                <c:pt idx="669">
                  <c:v>9</c:v>
                </c:pt>
                <c:pt idx="670">
                  <c:v>7</c:v>
                </c:pt>
                <c:pt idx="671">
                  <c:v>7</c:v>
                </c:pt>
                <c:pt idx="672">
                  <c:v>8</c:v>
                </c:pt>
                <c:pt idx="673">
                  <c:v>8</c:v>
                </c:pt>
                <c:pt idx="674">
                  <c:v>8</c:v>
                </c:pt>
                <c:pt idx="675">
                  <c:v>7</c:v>
                </c:pt>
                <c:pt idx="676">
                  <c:v>7</c:v>
                </c:pt>
                <c:pt idx="677">
                  <c:v>6</c:v>
                </c:pt>
                <c:pt idx="678">
                  <c:v>8</c:v>
                </c:pt>
                <c:pt idx="679">
                  <c:v>11</c:v>
                </c:pt>
                <c:pt idx="680">
                  <c:v>7</c:v>
                </c:pt>
                <c:pt idx="681">
                  <c:v>8</c:v>
                </c:pt>
                <c:pt idx="682">
                  <c:v>10</c:v>
                </c:pt>
                <c:pt idx="683">
                  <c:v>7</c:v>
                </c:pt>
                <c:pt idx="684">
                  <c:v>7</c:v>
                </c:pt>
                <c:pt idx="685">
                  <c:v>9</c:v>
                </c:pt>
                <c:pt idx="686">
                  <c:v>8</c:v>
                </c:pt>
                <c:pt idx="687">
                  <c:v>7</c:v>
                </c:pt>
                <c:pt idx="688">
                  <c:v>6</c:v>
                </c:pt>
                <c:pt idx="689">
                  <c:v>7</c:v>
                </c:pt>
                <c:pt idx="690">
                  <c:v>8</c:v>
                </c:pt>
                <c:pt idx="691">
                  <c:v>10</c:v>
                </c:pt>
                <c:pt idx="692">
                  <c:v>8</c:v>
                </c:pt>
                <c:pt idx="693">
                  <c:v>6</c:v>
                </c:pt>
                <c:pt idx="694">
                  <c:v>9</c:v>
                </c:pt>
                <c:pt idx="695">
                  <c:v>7</c:v>
                </c:pt>
                <c:pt idx="696">
                  <c:v>8</c:v>
                </c:pt>
                <c:pt idx="697">
                  <c:v>7</c:v>
                </c:pt>
                <c:pt idx="698">
                  <c:v>7</c:v>
                </c:pt>
                <c:pt idx="699">
                  <c:v>8</c:v>
                </c:pt>
                <c:pt idx="700">
                  <c:v>5</c:v>
                </c:pt>
                <c:pt idx="701">
                  <c:v>6</c:v>
                </c:pt>
                <c:pt idx="702">
                  <c:v>6</c:v>
                </c:pt>
                <c:pt idx="703">
                  <c:v>7</c:v>
                </c:pt>
                <c:pt idx="704">
                  <c:v>5</c:v>
                </c:pt>
                <c:pt idx="705">
                  <c:v>6</c:v>
                </c:pt>
                <c:pt idx="706">
                  <c:v>7</c:v>
                </c:pt>
                <c:pt idx="707">
                  <c:v>8</c:v>
                </c:pt>
                <c:pt idx="708">
                  <c:v>6</c:v>
                </c:pt>
                <c:pt idx="709">
                  <c:v>9</c:v>
                </c:pt>
                <c:pt idx="710">
                  <c:v>8</c:v>
                </c:pt>
                <c:pt idx="711">
                  <c:v>7</c:v>
                </c:pt>
                <c:pt idx="712">
                  <c:v>9</c:v>
                </c:pt>
                <c:pt idx="713">
                  <c:v>7</c:v>
                </c:pt>
                <c:pt idx="714">
                  <c:v>7</c:v>
                </c:pt>
                <c:pt idx="715">
                  <c:v>7</c:v>
                </c:pt>
                <c:pt idx="716">
                  <c:v>7</c:v>
                </c:pt>
                <c:pt idx="717">
                  <c:v>7</c:v>
                </c:pt>
                <c:pt idx="718">
                  <c:v>7</c:v>
                </c:pt>
                <c:pt idx="719">
                  <c:v>7</c:v>
                </c:pt>
                <c:pt idx="720">
                  <c:v>7</c:v>
                </c:pt>
                <c:pt idx="721">
                  <c:v>7</c:v>
                </c:pt>
                <c:pt idx="722">
                  <c:v>12</c:v>
                </c:pt>
                <c:pt idx="723">
                  <c:v>8</c:v>
                </c:pt>
                <c:pt idx="724">
                  <c:v>8</c:v>
                </c:pt>
                <c:pt idx="725">
                  <c:v>7</c:v>
                </c:pt>
                <c:pt idx="726">
                  <c:v>8</c:v>
                </c:pt>
                <c:pt idx="727">
                  <c:v>7</c:v>
                </c:pt>
                <c:pt idx="728">
                  <c:v>7</c:v>
                </c:pt>
                <c:pt idx="729">
                  <c:v>11</c:v>
                </c:pt>
                <c:pt idx="730">
                  <c:v>8</c:v>
                </c:pt>
                <c:pt idx="731">
                  <c:v>7</c:v>
                </c:pt>
                <c:pt idx="732">
                  <c:v>8</c:v>
                </c:pt>
                <c:pt idx="733">
                  <c:v>8</c:v>
                </c:pt>
                <c:pt idx="734">
                  <c:v>9</c:v>
                </c:pt>
                <c:pt idx="735">
                  <c:v>8</c:v>
                </c:pt>
                <c:pt idx="736">
                  <c:v>8</c:v>
                </c:pt>
                <c:pt idx="737">
                  <c:v>8</c:v>
                </c:pt>
                <c:pt idx="738">
                  <c:v>9</c:v>
                </c:pt>
                <c:pt idx="739">
                  <c:v>7</c:v>
                </c:pt>
                <c:pt idx="740">
                  <c:v>8</c:v>
                </c:pt>
                <c:pt idx="741">
                  <c:v>6</c:v>
                </c:pt>
                <c:pt idx="742">
                  <c:v>9</c:v>
                </c:pt>
                <c:pt idx="743">
                  <c:v>7</c:v>
                </c:pt>
                <c:pt idx="744">
                  <c:v>6</c:v>
                </c:pt>
                <c:pt idx="745">
                  <c:v>8</c:v>
                </c:pt>
                <c:pt idx="746">
                  <c:v>7</c:v>
                </c:pt>
                <c:pt idx="747">
                  <c:v>7</c:v>
                </c:pt>
                <c:pt idx="748">
                  <c:v>7</c:v>
                </c:pt>
                <c:pt idx="749">
                  <c:v>7</c:v>
                </c:pt>
                <c:pt idx="750">
                  <c:v>6</c:v>
                </c:pt>
                <c:pt idx="751">
                  <c:v>8</c:v>
                </c:pt>
                <c:pt idx="752">
                  <c:v>7</c:v>
                </c:pt>
                <c:pt idx="753">
                  <c:v>8</c:v>
                </c:pt>
                <c:pt idx="754">
                  <c:v>7</c:v>
                </c:pt>
                <c:pt idx="755">
                  <c:v>7</c:v>
                </c:pt>
                <c:pt idx="756">
                  <c:v>9</c:v>
                </c:pt>
                <c:pt idx="757">
                  <c:v>10</c:v>
                </c:pt>
                <c:pt idx="758">
                  <c:v>9</c:v>
                </c:pt>
                <c:pt idx="759">
                  <c:v>8</c:v>
                </c:pt>
                <c:pt idx="760">
                  <c:v>8</c:v>
                </c:pt>
                <c:pt idx="761">
                  <c:v>8</c:v>
                </c:pt>
                <c:pt idx="762">
                  <c:v>7</c:v>
                </c:pt>
                <c:pt idx="763">
                  <c:v>7</c:v>
                </c:pt>
                <c:pt idx="764">
                  <c:v>7</c:v>
                </c:pt>
                <c:pt idx="765">
                  <c:v>8</c:v>
                </c:pt>
                <c:pt idx="766">
                  <c:v>8</c:v>
                </c:pt>
                <c:pt idx="767">
                  <c:v>7</c:v>
                </c:pt>
                <c:pt idx="768">
                  <c:v>8</c:v>
                </c:pt>
                <c:pt idx="769">
                  <c:v>10</c:v>
                </c:pt>
                <c:pt idx="770">
                  <c:v>8</c:v>
                </c:pt>
                <c:pt idx="771">
                  <c:v>7</c:v>
                </c:pt>
                <c:pt idx="772">
                  <c:v>7</c:v>
                </c:pt>
                <c:pt idx="773">
                  <c:v>7</c:v>
                </c:pt>
                <c:pt idx="774">
                  <c:v>7</c:v>
                </c:pt>
                <c:pt idx="775">
                  <c:v>8</c:v>
                </c:pt>
                <c:pt idx="776">
                  <c:v>8</c:v>
                </c:pt>
                <c:pt idx="777">
                  <c:v>7</c:v>
                </c:pt>
                <c:pt idx="778">
                  <c:v>9</c:v>
                </c:pt>
                <c:pt idx="779">
                  <c:v>10</c:v>
                </c:pt>
                <c:pt idx="780">
                  <c:v>7</c:v>
                </c:pt>
                <c:pt idx="781">
                  <c:v>6</c:v>
                </c:pt>
                <c:pt idx="782">
                  <c:v>8</c:v>
                </c:pt>
                <c:pt idx="783">
                  <c:v>7</c:v>
                </c:pt>
                <c:pt idx="784">
                  <c:v>8</c:v>
                </c:pt>
                <c:pt idx="785">
                  <c:v>8</c:v>
                </c:pt>
                <c:pt idx="786">
                  <c:v>7</c:v>
                </c:pt>
                <c:pt idx="787">
                  <c:v>7</c:v>
                </c:pt>
                <c:pt idx="788">
                  <c:v>7</c:v>
                </c:pt>
                <c:pt idx="789">
                  <c:v>7</c:v>
                </c:pt>
                <c:pt idx="790">
                  <c:v>7</c:v>
                </c:pt>
                <c:pt idx="791">
                  <c:v>9</c:v>
                </c:pt>
                <c:pt idx="792">
                  <c:v>11</c:v>
                </c:pt>
                <c:pt idx="793">
                  <c:v>6</c:v>
                </c:pt>
                <c:pt idx="794">
                  <c:v>6</c:v>
                </c:pt>
                <c:pt idx="795">
                  <c:v>7</c:v>
                </c:pt>
                <c:pt idx="796">
                  <c:v>9</c:v>
                </c:pt>
                <c:pt idx="797">
                  <c:v>8</c:v>
                </c:pt>
                <c:pt idx="798">
                  <c:v>8</c:v>
                </c:pt>
                <c:pt idx="799">
                  <c:v>12</c:v>
                </c:pt>
                <c:pt idx="800">
                  <c:v>7</c:v>
                </c:pt>
                <c:pt idx="801">
                  <c:v>9</c:v>
                </c:pt>
                <c:pt idx="802">
                  <c:v>8</c:v>
                </c:pt>
                <c:pt idx="803">
                  <c:v>9</c:v>
                </c:pt>
                <c:pt idx="804">
                  <c:v>6</c:v>
                </c:pt>
                <c:pt idx="805">
                  <c:v>8</c:v>
                </c:pt>
                <c:pt idx="806">
                  <c:v>8</c:v>
                </c:pt>
                <c:pt idx="807">
                  <c:v>8</c:v>
                </c:pt>
                <c:pt idx="808">
                  <c:v>7</c:v>
                </c:pt>
                <c:pt idx="809">
                  <c:v>8</c:v>
                </c:pt>
                <c:pt idx="810">
                  <c:v>7</c:v>
                </c:pt>
                <c:pt idx="811">
                  <c:v>8</c:v>
                </c:pt>
                <c:pt idx="812">
                  <c:v>7</c:v>
                </c:pt>
                <c:pt idx="813">
                  <c:v>9</c:v>
                </c:pt>
                <c:pt idx="814">
                  <c:v>11</c:v>
                </c:pt>
                <c:pt idx="815">
                  <c:v>8</c:v>
                </c:pt>
                <c:pt idx="816">
                  <c:v>7</c:v>
                </c:pt>
                <c:pt idx="817">
                  <c:v>6</c:v>
                </c:pt>
                <c:pt idx="818">
                  <c:v>9</c:v>
                </c:pt>
                <c:pt idx="819">
                  <c:v>7</c:v>
                </c:pt>
                <c:pt idx="820">
                  <c:v>5</c:v>
                </c:pt>
                <c:pt idx="821">
                  <c:v>8</c:v>
                </c:pt>
                <c:pt idx="822">
                  <c:v>9</c:v>
                </c:pt>
                <c:pt idx="823">
                  <c:v>7</c:v>
                </c:pt>
                <c:pt idx="824">
                  <c:v>7</c:v>
                </c:pt>
                <c:pt idx="825">
                  <c:v>6</c:v>
                </c:pt>
                <c:pt idx="826">
                  <c:v>7</c:v>
                </c:pt>
                <c:pt idx="827">
                  <c:v>6</c:v>
                </c:pt>
                <c:pt idx="828">
                  <c:v>7</c:v>
                </c:pt>
                <c:pt idx="829">
                  <c:v>8</c:v>
                </c:pt>
                <c:pt idx="830">
                  <c:v>8</c:v>
                </c:pt>
                <c:pt idx="831">
                  <c:v>8</c:v>
                </c:pt>
                <c:pt idx="832">
                  <c:v>8</c:v>
                </c:pt>
                <c:pt idx="833">
                  <c:v>7</c:v>
                </c:pt>
                <c:pt idx="834">
                  <c:v>5</c:v>
                </c:pt>
                <c:pt idx="835">
                  <c:v>7</c:v>
                </c:pt>
                <c:pt idx="836">
                  <c:v>8</c:v>
                </c:pt>
                <c:pt idx="837">
                  <c:v>8</c:v>
                </c:pt>
                <c:pt idx="838">
                  <c:v>8</c:v>
                </c:pt>
                <c:pt idx="839">
                  <c:v>8</c:v>
                </c:pt>
                <c:pt idx="840">
                  <c:v>7</c:v>
                </c:pt>
                <c:pt idx="841">
                  <c:v>7</c:v>
                </c:pt>
                <c:pt idx="842">
                  <c:v>7</c:v>
                </c:pt>
                <c:pt idx="843">
                  <c:v>8</c:v>
                </c:pt>
                <c:pt idx="844">
                  <c:v>8</c:v>
                </c:pt>
                <c:pt idx="845">
                  <c:v>8</c:v>
                </c:pt>
                <c:pt idx="846">
                  <c:v>7</c:v>
                </c:pt>
                <c:pt idx="847">
                  <c:v>9</c:v>
                </c:pt>
                <c:pt idx="848">
                  <c:v>7</c:v>
                </c:pt>
                <c:pt idx="849">
                  <c:v>7</c:v>
                </c:pt>
                <c:pt idx="850">
                  <c:v>8</c:v>
                </c:pt>
                <c:pt idx="851">
                  <c:v>7</c:v>
                </c:pt>
                <c:pt idx="852">
                  <c:v>8</c:v>
                </c:pt>
                <c:pt idx="853">
                  <c:v>7</c:v>
                </c:pt>
                <c:pt idx="854">
                  <c:v>8</c:v>
                </c:pt>
                <c:pt idx="855">
                  <c:v>7</c:v>
                </c:pt>
                <c:pt idx="856">
                  <c:v>7</c:v>
                </c:pt>
                <c:pt idx="857">
                  <c:v>8</c:v>
                </c:pt>
                <c:pt idx="858">
                  <c:v>8</c:v>
                </c:pt>
                <c:pt idx="859">
                  <c:v>7</c:v>
                </c:pt>
                <c:pt idx="860">
                  <c:v>5</c:v>
                </c:pt>
                <c:pt idx="861">
                  <c:v>7</c:v>
                </c:pt>
                <c:pt idx="862">
                  <c:v>8</c:v>
                </c:pt>
                <c:pt idx="863">
                  <c:v>10</c:v>
                </c:pt>
                <c:pt idx="864">
                  <c:v>8</c:v>
                </c:pt>
                <c:pt idx="865">
                  <c:v>7</c:v>
                </c:pt>
                <c:pt idx="866">
                  <c:v>7</c:v>
                </c:pt>
                <c:pt idx="867">
                  <c:v>8</c:v>
                </c:pt>
                <c:pt idx="868">
                  <c:v>7</c:v>
                </c:pt>
                <c:pt idx="869">
                  <c:v>8</c:v>
                </c:pt>
                <c:pt idx="870">
                  <c:v>7</c:v>
                </c:pt>
                <c:pt idx="871">
                  <c:v>7</c:v>
                </c:pt>
                <c:pt idx="872">
                  <c:v>8</c:v>
                </c:pt>
                <c:pt idx="873">
                  <c:v>10</c:v>
                </c:pt>
                <c:pt idx="874">
                  <c:v>10</c:v>
                </c:pt>
                <c:pt idx="875">
                  <c:v>7</c:v>
                </c:pt>
                <c:pt idx="876">
                  <c:v>7</c:v>
                </c:pt>
                <c:pt idx="877">
                  <c:v>7</c:v>
                </c:pt>
                <c:pt idx="878">
                  <c:v>7</c:v>
                </c:pt>
                <c:pt idx="879">
                  <c:v>6</c:v>
                </c:pt>
                <c:pt idx="880">
                  <c:v>7</c:v>
                </c:pt>
                <c:pt idx="881">
                  <c:v>6</c:v>
                </c:pt>
                <c:pt idx="882">
                  <c:v>8</c:v>
                </c:pt>
                <c:pt idx="883">
                  <c:v>7</c:v>
                </c:pt>
                <c:pt idx="884">
                  <c:v>8</c:v>
                </c:pt>
                <c:pt idx="885">
                  <c:v>7</c:v>
                </c:pt>
                <c:pt idx="886">
                  <c:v>7</c:v>
                </c:pt>
                <c:pt idx="887">
                  <c:v>7</c:v>
                </c:pt>
                <c:pt idx="888">
                  <c:v>7</c:v>
                </c:pt>
                <c:pt idx="889">
                  <c:v>8</c:v>
                </c:pt>
                <c:pt idx="890">
                  <c:v>9</c:v>
                </c:pt>
                <c:pt idx="891">
                  <c:v>8</c:v>
                </c:pt>
                <c:pt idx="892">
                  <c:v>8</c:v>
                </c:pt>
                <c:pt idx="893">
                  <c:v>6</c:v>
                </c:pt>
                <c:pt idx="894">
                  <c:v>7</c:v>
                </c:pt>
                <c:pt idx="895">
                  <c:v>7</c:v>
                </c:pt>
                <c:pt idx="896">
                  <c:v>9</c:v>
                </c:pt>
                <c:pt idx="897">
                  <c:v>9</c:v>
                </c:pt>
                <c:pt idx="898">
                  <c:v>8</c:v>
                </c:pt>
                <c:pt idx="899">
                  <c:v>7</c:v>
                </c:pt>
                <c:pt idx="900">
                  <c:v>9</c:v>
                </c:pt>
                <c:pt idx="901">
                  <c:v>10</c:v>
                </c:pt>
                <c:pt idx="902">
                  <c:v>9</c:v>
                </c:pt>
                <c:pt idx="903">
                  <c:v>8</c:v>
                </c:pt>
                <c:pt idx="904">
                  <c:v>7</c:v>
                </c:pt>
                <c:pt idx="905">
                  <c:v>7</c:v>
                </c:pt>
                <c:pt idx="906">
                  <c:v>7</c:v>
                </c:pt>
                <c:pt idx="907">
                  <c:v>7</c:v>
                </c:pt>
                <c:pt idx="908">
                  <c:v>7</c:v>
                </c:pt>
                <c:pt idx="909">
                  <c:v>6</c:v>
                </c:pt>
                <c:pt idx="910">
                  <c:v>7</c:v>
                </c:pt>
                <c:pt idx="911">
                  <c:v>8</c:v>
                </c:pt>
                <c:pt idx="912">
                  <c:v>7</c:v>
                </c:pt>
                <c:pt idx="913">
                  <c:v>7</c:v>
                </c:pt>
                <c:pt idx="914">
                  <c:v>8</c:v>
                </c:pt>
                <c:pt idx="915">
                  <c:v>7</c:v>
                </c:pt>
                <c:pt idx="916">
                  <c:v>8</c:v>
                </c:pt>
                <c:pt idx="917">
                  <c:v>8</c:v>
                </c:pt>
                <c:pt idx="918">
                  <c:v>6</c:v>
                </c:pt>
                <c:pt idx="919">
                  <c:v>7</c:v>
                </c:pt>
                <c:pt idx="920">
                  <c:v>7</c:v>
                </c:pt>
                <c:pt idx="921">
                  <c:v>7</c:v>
                </c:pt>
                <c:pt idx="922">
                  <c:v>7</c:v>
                </c:pt>
                <c:pt idx="923">
                  <c:v>9</c:v>
                </c:pt>
                <c:pt idx="924">
                  <c:v>7</c:v>
                </c:pt>
                <c:pt idx="925">
                  <c:v>7</c:v>
                </c:pt>
                <c:pt idx="926">
                  <c:v>7</c:v>
                </c:pt>
                <c:pt idx="927">
                  <c:v>8</c:v>
                </c:pt>
                <c:pt idx="928">
                  <c:v>8</c:v>
                </c:pt>
                <c:pt idx="929">
                  <c:v>7</c:v>
                </c:pt>
                <c:pt idx="930">
                  <c:v>7</c:v>
                </c:pt>
                <c:pt idx="931">
                  <c:v>7</c:v>
                </c:pt>
                <c:pt idx="932">
                  <c:v>6</c:v>
                </c:pt>
                <c:pt idx="933">
                  <c:v>7</c:v>
                </c:pt>
                <c:pt idx="934">
                  <c:v>7</c:v>
                </c:pt>
                <c:pt idx="935">
                  <c:v>9</c:v>
                </c:pt>
                <c:pt idx="936">
                  <c:v>8</c:v>
                </c:pt>
                <c:pt idx="937">
                  <c:v>6</c:v>
                </c:pt>
                <c:pt idx="938">
                  <c:v>7</c:v>
                </c:pt>
                <c:pt idx="939">
                  <c:v>7</c:v>
                </c:pt>
                <c:pt idx="940">
                  <c:v>6</c:v>
                </c:pt>
                <c:pt idx="941">
                  <c:v>6</c:v>
                </c:pt>
                <c:pt idx="942">
                  <c:v>7</c:v>
                </c:pt>
                <c:pt idx="943">
                  <c:v>9</c:v>
                </c:pt>
                <c:pt idx="944">
                  <c:v>9</c:v>
                </c:pt>
                <c:pt idx="945">
                  <c:v>7</c:v>
                </c:pt>
                <c:pt idx="946">
                  <c:v>7</c:v>
                </c:pt>
                <c:pt idx="947">
                  <c:v>9</c:v>
                </c:pt>
                <c:pt idx="948">
                  <c:v>7</c:v>
                </c:pt>
                <c:pt idx="949">
                  <c:v>10</c:v>
                </c:pt>
                <c:pt idx="950">
                  <c:v>6</c:v>
                </c:pt>
                <c:pt idx="951">
                  <c:v>8</c:v>
                </c:pt>
                <c:pt idx="952">
                  <c:v>7</c:v>
                </c:pt>
                <c:pt idx="953">
                  <c:v>8</c:v>
                </c:pt>
                <c:pt idx="954">
                  <c:v>10</c:v>
                </c:pt>
                <c:pt idx="955">
                  <c:v>7</c:v>
                </c:pt>
                <c:pt idx="956">
                  <c:v>7</c:v>
                </c:pt>
                <c:pt idx="957">
                  <c:v>7</c:v>
                </c:pt>
                <c:pt idx="958">
                  <c:v>6</c:v>
                </c:pt>
                <c:pt idx="959">
                  <c:v>7</c:v>
                </c:pt>
                <c:pt idx="960">
                  <c:v>8</c:v>
                </c:pt>
                <c:pt idx="961">
                  <c:v>7</c:v>
                </c:pt>
                <c:pt idx="962">
                  <c:v>7</c:v>
                </c:pt>
                <c:pt idx="963">
                  <c:v>6</c:v>
                </c:pt>
                <c:pt idx="964">
                  <c:v>9</c:v>
                </c:pt>
                <c:pt idx="965">
                  <c:v>7</c:v>
                </c:pt>
                <c:pt idx="966">
                  <c:v>7</c:v>
                </c:pt>
                <c:pt idx="967">
                  <c:v>8</c:v>
                </c:pt>
                <c:pt idx="968">
                  <c:v>7</c:v>
                </c:pt>
                <c:pt idx="969">
                  <c:v>8</c:v>
                </c:pt>
                <c:pt idx="970">
                  <c:v>7</c:v>
                </c:pt>
                <c:pt idx="971">
                  <c:v>7</c:v>
                </c:pt>
                <c:pt idx="972">
                  <c:v>6</c:v>
                </c:pt>
                <c:pt idx="973">
                  <c:v>8</c:v>
                </c:pt>
                <c:pt idx="974">
                  <c:v>10</c:v>
                </c:pt>
                <c:pt idx="975">
                  <c:v>9</c:v>
                </c:pt>
                <c:pt idx="976">
                  <c:v>8</c:v>
                </c:pt>
                <c:pt idx="977">
                  <c:v>7</c:v>
                </c:pt>
                <c:pt idx="978">
                  <c:v>7</c:v>
                </c:pt>
                <c:pt idx="979">
                  <c:v>7</c:v>
                </c:pt>
                <c:pt idx="980">
                  <c:v>8</c:v>
                </c:pt>
                <c:pt idx="981">
                  <c:v>9</c:v>
                </c:pt>
                <c:pt idx="982">
                  <c:v>8</c:v>
                </c:pt>
                <c:pt idx="983">
                  <c:v>7</c:v>
                </c:pt>
                <c:pt idx="984">
                  <c:v>6</c:v>
                </c:pt>
                <c:pt idx="985">
                  <c:v>7</c:v>
                </c:pt>
                <c:pt idx="986">
                  <c:v>7</c:v>
                </c:pt>
                <c:pt idx="987">
                  <c:v>6</c:v>
                </c:pt>
                <c:pt idx="988">
                  <c:v>7</c:v>
                </c:pt>
                <c:pt idx="989">
                  <c:v>8</c:v>
                </c:pt>
                <c:pt idx="990">
                  <c:v>8</c:v>
                </c:pt>
                <c:pt idx="991">
                  <c:v>8</c:v>
                </c:pt>
                <c:pt idx="992">
                  <c:v>8</c:v>
                </c:pt>
                <c:pt idx="993">
                  <c:v>7</c:v>
                </c:pt>
                <c:pt idx="994">
                  <c:v>6</c:v>
                </c:pt>
                <c:pt idx="995">
                  <c:v>7</c:v>
                </c:pt>
                <c:pt idx="996">
                  <c:v>5</c:v>
                </c:pt>
                <c:pt idx="997">
                  <c:v>7</c:v>
                </c:pt>
                <c:pt idx="998">
                  <c:v>8</c:v>
                </c:pt>
                <c:pt idx="999">
                  <c:v>8</c:v>
                </c:pt>
                <c:pt idx="1000">
                  <c:v>8</c:v>
                </c:pt>
                <c:pt idx="1001">
                  <c:v>7</c:v>
                </c:pt>
                <c:pt idx="1002">
                  <c:v>7</c:v>
                </c:pt>
                <c:pt idx="1003">
                  <c:v>8</c:v>
                </c:pt>
                <c:pt idx="1004">
                  <c:v>7</c:v>
                </c:pt>
                <c:pt idx="1005">
                  <c:v>7</c:v>
                </c:pt>
                <c:pt idx="1006">
                  <c:v>8</c:v>
                </c:pt>
                <c:pt idx="1007">
                  <c:v>9</c:v>
                </c:pt>
                <c:pt idx="1008">
                  <c:v>8</c:v>
                </c:pt>
                <c:pt idx="1009">
                  <c:v>6</c:v>
                </c:pt>
                <c:pt idx="1010">
                  <c:v>7</c:v>
                </c:pt>
                <c:pt idx="1011">
                  <c:v>7</c:v>
                </c:pt>
                <c:pt idx="1012">
                  <c:v>9</c:v>
                </c:pt>
                <c:pt idx="1013">
                  <c:v>8</c:v>
                </c:pt>
                <c:pt idx="1014">
                  <c:v>7</c:v>
                </c:pt>
                <c:pt idx="1015">
                  <c:v>7</c:v>
                </c:pt>
                <c:pt idx="1016">
                  <c:v>7</c:v>
                </c:pt>
                <c:pt idx="1017">
                  <c:v>8</c:v>
                </c:pt>
                <c:pt idx="1018">
                  <c:v>6</c:v>
                </c:pt>
                <c:pt idx="1019">
                  <c:v>8</c:v>
                </c:pt>
                <c:pt idx="1020">
                  <c:v>10</c:v>
                </c:pt>
                <c:pt idx="1021">
                  <c:v>7</c:v>
                </c:pt>
                <c:pt idx="1022">
                  <c:v>7</c:v>
                </c:pt>
                <c:pt idx="1023">
                  <c:v>7</c:v>
                </c:pt>
                <c:pt idx="1024">
                  <c:v>7</c:v>
                </c:pt>
                <c:pt idx="1025">
                  <c:v>7</c:v>
                </c:pt>
                <c:pt idx="1026">
                  <c:v>6</c:v>
                </c:pt>
                <c:pt idx="1027">
                  <c:v>7</c:v>
                </c:pt>
                <c:pt idx="1028">
                  <c:v>7</c:v>
                </c:pt>
                <c:pt idx="1029">
                  <c:v>8</c:v>
                </c:pt>
                <c:pt idx="1030">
                  <c:v>7</c:v>
                </c:pt>
                <c:pt idx="1031">
                  <c:v>10</c:v>
                </c:pt>
                <c:pt idx="1032">
                  <c:v>8</c:v>
                </c:pt>
                <c:pt idx="1033">
                  <c:v>6</c:v>
                </c:pt>
                <c:pt idx="1034">
                  <c:v>9</c:v>
                </c:pt>
                <c:pt idx="1035">
                  <c:v>10</c:v>
                </c:pt>
                <c:pt idx="1036">
                  <c:v>7</c:v>
                </c:pt>
                <c:pt idx="1037">
                  <c:v>7</c:v>
                </c:pt>
                <c:pt idx="1038">
                  <c:v>8</c:v>
                </c:pt>
                <c:pt idx="1039">
                  <c:v>8</c:v>
                </c:pt>
                <c:pt idx="1040">
                  <c:v>7</c:v>
                </c:pt>
                <c:pt idx="1041">
                  <c:v>7</c:v>
                </c:pt>
                <c:pt idx="1042">
                  <c:v>7</c:v>
                </c:pt>
                <c:pt idx="1043">
                  <c:v>6</c:v>
                </c:pt>
                <c:pt idx="1044">
                  <c:v>7</c:v>
                </c:pt>
                <c:pt idx="1045">
                  <c:v>7</c:v>
                </c:pt>
                <c:pt idx="1046">
                  <c:v>8</c:v>
                </c:pt>
                <c:pt idx="1047">
                  <c:v>7</c:v>
                </c:pt>
                <c:pt idx="1048">
                  <c:v>8</c:v>
                </c:pt>
                <c:pt idx="1049">
                  <c:v>9</c:v>
                </c:pt>
                <c:pt idx="1050">
                  <c:v>6</c:v>
                </c:pt>
                <c:pt idx="1051">
                  <c:v>8</c:v>
                </c:pt>
                <c:pt idx="1052">
                  <c:v>10</c:v>
                </c:pt>
                <c:pt idx="1053">
                  <c:v>10</c:v>
                </c:pt>
                <c:pt idx="1054">
                  <c:v>7</c:v>
                </c:pt>
                <c:pt idx="1055">
                  <c:v>11</c:v>
                </c:pt>
                <c:pt idx="1056">
                  <c:v>7</c:v>
                </c:pt>
                <c:pt idx="1057">
                  <c:v>7</c:v>
                </c:pt>
                <c:pt idx="1058">
                  <c:v>8</c:v>
                </c:pt>
                <c:pt idx="1059">
                  <c:v>8</c:v>
                </c:pt>
                <c:pt idx="1060">
                  <c:v>7</c:v>
                </c:pt>
                <c:pt idx="1061">
                  <c:v>9</c:v>
                </c:pt>
                <c:pt idx="1062">
                  <c:v>9</c:v>
                </c:pt>
                <c:pt idx="1063">
                  <c:v>7</c:v>
                </c:pt>
                <c:pt idx="1064">
                  <c:v>7</c:v>
                </c:pt>
                <c:pt idx="1065">
                  <c:v>8</c:v>
                </c:pt>
                <c:pt idx="1066">
                  <c:v>4</c:v>
                </c:pt>
                <c:pt idx="1067">
                  <c:v>7</c:v>
                </c:pt>
                <c:pt idx="1068">
                  <c:v>7</c:v>
                </c:pt>
                <c:pt idx="1069">
                  <c:v>7</c:v>
                </c:pt>
                <c:pt idx="1070">
                  <c:v>8</c:v>
                </c:pt>
                <c:pt idx="1071">
                  <c:v>7</c:v>
                </c:pt>
                <c:pt idx="1072">
                  <c:v>9</c:v>
                </c:pt>
                <c:pt idx="1073">
                  <c:v>9</c:v>
                </c:pt>
                <c:pt idx="1074">
                  <c:v>7</c:v>
                </c:pt>
                <c:pt idx="1075">
                  <c:v>8</c:v>
                </c:pt>
                <c:pt idx="1076">
                  <c:v>7</c:v>
                </c:pt>
                <c:pt idx="1077">
                  <c:v>7</c:v>
                </c:pt>
                <c:pt idx="1078">
                  <c:v>7</c:v>
                </c:pt>
                <c:pt idx="1079">
                  <c:v>6</c:v>
                </c:pt>
                <c:pt idx="1080">
                  <c:v>7</c:v>
                </c:pt>
                <c:pt idx="1081">
                  <c:v>6</c:v>
                </c:pt>
                <c:pt idx="1082">
                  <c:v>9</c:v>
                </c:pt>
                <c:pt idx="1083">
                  <c:v>8</c:v>
                </c:pt>
                <c:pt idx="1084">
                  <c:v>8</c:v>
                </c:pt>
                <c:pt idx="1085">
                  <c:v>7</c:v>
                </c:pt>
                <c:pt idx="1086">
                  <c:v>7</c:v>
                </c:pt>
                <c:pt idx="1087">
                  <c:v>7</c:v>
                </c:pt>
                <c:pt idx="1088">
                  <c:v>8</c:v>
                </c:pt>
                <c:pt idx="1089">
                  <c:v>8</c:v>
                </c:pt>
                <c:pt idx="1090">
                  <c:v>10</c:v>
                </c:pt>
                <c:pt idx="1091">
                  <c:v>7</c:v>
                </c:pt>
                <c:pt idx="1092">
                  <c:v>7</c:v>
                </c:pt>
                <c:pt idx="1093">
                  <c:v>8</c:v>
                </c:pt>
                <c:pt idx="1094">
                  <c:v>7</c:v>
                </c:pt>
                <c:pt idx="1095">
                  <c:v>7</c:v>
                </c:pt>
                <c:pt idx="1096">
                  <c:v>6</c:v>
                </c:pt>
                <c:pt idx="1097">
                  <c:v>6</c:v>
                </c:pt>
                <c:pt idx="1098">
                  <c:v>7</c:v>
                </c:pt>
                <c:pt idx="1099">
                  <c:v>5</c:v>
                </c:pt>
                <c:pt idx="1100">
                  <c:v>11</c:v>
                </c:pt>
                <c:pt idx="1101">
                  <c:v>7</c:v>
                </c:pt>
                <c:pt idx="1102">
                  <c:v>7</c:v>
                </c:pt>
                <c:pt idx="1103">
                  <c:v>6</c:v>
                </c:pt>
                <c:pt idx="1104">
                  <c:v>9</c:v>
                </c:pt>
                <c:pt idx="1105">
                  <c:v>7</c:v>
                </c:pt>
                <c:pt idx="1106">
                  <c:v>9</c:v>
                </c:pt>
                <c:pt idx="1107">
                  <c:v>9</c:v>
                </c:pt>
                <c:pt idx="1108">
                  <c:v>6</c:v>
                </c:pt>
                <c:pt idx="1109">
                  <c:v>9</c:v>
                </c:pt>
                <c:pt idx="1110">
                  <c:v>8</c:v>
                </c:pt>
                <c:pt idx="1111">
                  <c:v>7</c:v>
                </c:pt>
                <c:pt idx="1112">
                  <c:v>9</c:v>
                </c:pt>
                <c:pt idx="1113">
                  <c:v>8</c:v>
                </c:pt>
                <c:pt idx="1114">
                  <c:v>7</c:v>
                </c:pt>
                <c:pt idx="1115">
                  <c:v>7</c:v>
                </c:pt>
                <c:pt idx="1116">
                  <c:v>7</c:v>
                </c:pt>
                <c:pt idx="1117">
                  <c:v>9</c:v>
                </c:pt>
                <c:pt idx="1118">
                  <c:v>6</c:v>
                </c:pt>
                <c:pt idx="1119">
                  <c:v>8</c:v>
                </c:pt>
                <c:pt idx="1120">
                  <c:v>7</c:v>
                </c:pt>
                <c:pt idx="1121">
                  <c:v>6</c:v>
                </c:pt>
                <c:pt idx="1122">
                  <c:v>10</c:v>
                </c:pt>
                <c:pt idx="1123">
                  <c:v>11</c:v>
                </c:pt>
                <c:pt idx="1124">
                  <c:v>7</c:v>
                </c:pt>
                <c:pt idx="1125">
                  <c:v>7</c:v>
                </c:pt>
                <c:pt idx="1126">
                  <c:v>6</c:v>
                </c:pt>
                <c:pt idx="1127">
                  <c:v>5</c:v>
                </c:pt>
                <c:pt idx="1128">
                  <c:v>7</c:v>
                </c:pt>
                <c:pt idx="1129">
                  <c:v>7</c:v>
                </c:pt>
                <c:pt idx="1130">
                  <c:v>7</c:v>
                </c:pt>
                <c:pt idx="1131">
                  <c:v>8</c:v>
                </c:pt>
                <c:pt idx="1132">
                  <c:v>7</c:v>
                </c:pt>
                <c:pt idx="1133">
                  <c:v>11</c:v>
                </c:pt>
                <c:pt idx="1134">
                  <c:v>7</c:v>
                </c:pt>
                <c:pt idx="1135">
                  <c:v>8</c:v>
                </c:pt>
                <c:pt idx="1136">
                  <c:v>7</c:v>
                </c:pt>
                <c:pt idx="1137">
                  <c:v>6</c:v>
                </c:pt>
                <c:pt idx="1138">
                  <c:v>6</c:v>
                </c:pt>
                <c:pt idx="1139">
                  <c:v>9</c:v>
                </c:pt>
                <c:pt idx="1140">
                  <c:v>8</c:v>
                </c:pt>
                <c:pt idx="1141">
                  <c:v>5</c:v>
                </c:pt>
                <c:pt idx="1142">
                  <c:v>7</c:v>
                </c:pt>
                <c:pt idx="1143">
                  <c:v>10</c:v>
                </c:pt>
                <c:pt idx="1144">
                  <c:v>6</c:v>
                </c:pt>
                <c:pt idx="1145">
                  <c:v>7</c:v>
                </c:pt>
                <c:pt idx="1146">
                  <c:v>8</c:v>
                </c:pt>
                <c:pt idx="1147">
                  <c:v>8</c:v>
                </c:pt>
                <c:pt idx="1148">
                  <c:v>7</c:v>
                </c:pt>
                <c:pt idx="1149">
                  <c:v>3</c:v>
                </c:pt>
                <c:pt idx="1150">
                  <c:v>7</c:v>
                </c:pt>
                <c:pt idx="1151">
                  <c:v>7</c:v>
                </c:pt>
                <c:pt idx="1152">
                  <c:v>8</c:v>
                </c:pt>
                <c:pt idx="1153">
                  <c:v>8</c:v>
                </c:pt>
                <c:pt idx="1154">
                  <c:v>10</c:v>
                </c:pt>
                <c:pt idx="1155">
                  <c:v>6</c:v>
                </c:pt>
                <c:pt idx="1156">
                  <c:v>7</c:v>
                </c:pt>
                <c:pt idx="1157">
                  <c:v>7</c:v>
                </c:pt>
                <c:pt idx="1158">
                  <c:v>8</c:v>
                </c:pt>
                <c:pt idx="1159">
                  <c:v>7</c:v>
                </c:pt>
                <c:pt idx="1160">
                  <c:v>7</c:v>
                </c:pt>
                <c:pt idx="1161">
                  <c:v>10</c:v>
                </c:pt>
                <c:pt idx="1162">
                  <c:v>8</c:v>
                </c:pt>
                <c:pt idx="1163">
                  <c:v>8</c:v>
                </c:pt>
                <c:pt idx="1164">
                  <c:v>12</c:v>
                </c:pt>
                <c:pt idx="1165">
                  <c:v>7</c:v>
                </c:pt>
                <c:pt idx="1166">
                  <c:v>7</c:v>
                </c:pt>
                <c:pt idx="1167">
                  <c:v>7</c:v>
                </c:pt>
                <c:pt idx="1168">
                  <c:v>5</c:v>
                </c:pt>
                <c:pt idx="1169">
                  <c:v>7</c:v>
                </c:pt>
                <c:pt idx="1170">
                  <c:v>8</c:v>
                </c:pt>
                <c:pt idx="1171">
                  <c:v>11</c:v>
                </c:pt>
                <c:pt idx="1172">
                  <c:v>9</c:v>
                </c:pt>
                <c:pt idx="1173">
                  <c:v>7</c:v>
                </c:pt>
                <c:pt idx="1174">
                  <c:v>7</c:v>
                </c:pt>
                <c:pt idx="1175">
                  <c:v>8</c:v>
                </c:pt>
                <c:pt idx="1176">
                  <c:v>9</c:v>
                </c:pt>
                <c:pt idx="1177">
                  <c:v>7</c:v>
                </c:pt>
                <c:pt idx="1178">
                  <c:v>7</c:v>
                </c:pt>
                <c:pt idx="1179">
                  <c:v>9</c:v>
                </c:pt>
                <c:pt idx="1180">
                  <c:v>9</c:v>
                </c:pt>
                <c:pt idx="1181">
                  <c:v>7</c:v>
                </c:pt>
                <c:pt idx="1182">
                  <c:v>10</c:v>
                </c:pt>
                <c:pt idx="1183">
                  <c:v>10</c:v>
                </c:pt>
                <c:pt idx="1184">
                  <c:v>9</c:v>
                </c:pt>
                <c:pt idx="1185">
                  <c:v>7</c:v>
                </c:pt>
                <c:pt idx="1186">
                  <c:v>6</c:v>
                </c:pt>
                <c:pt idx="1187">
                  <c:v>8</c:v>
                </c:pt>
                <c:pt idx="1188">
                  <c:v>7</c:v>
                </c:pt>
                <c:pt idx="1189">
                  <c:v>8</c:v>
                </c:pt>
                <c:pt idx="1190">
                  <c:v>7</c:v>
                </c:pt>
                <c:pt idx="1191">
                  <c:v>7</c:v>
                </c:pt>
                <c:pt idx="1192">
                  <c:v>6</c:v>
                </c:pt>
                <c:pt idx="1193">
                  <c:v>7</c:v>
                </c:pt>
                <c:pt idx="1194">
                  <c:v>6</c:v>
                </c:pt>
                <c:pt idx="1195">
                  <c:v>7</c:v>
                </c:pt>
                <c:pt idx="1196">
                  <c:v>7</c:v>
                </c:pt>
                <c:pt idx="1197">
                  <c:v>7</c:v>
                </c:pt>
                <c:pt idx="1198">
                  <c:v>6</c:v>
                </c:pt>
                <c:pt idx="1199">
                  <c:v>10</c:v>
                </c:pt>
                <c:pt idx="1200">
                  <c:v>8</c:v>
                </c:pt>
                <c:pt idx="1201">
                  <c:v>8</c:v>
                </c:pt>
                <c:pt idx="1202">
                  <c:v>6</c:v>
                </c:pt>
                <c:pt idx="1203">
                  <c:v>6</c:v>
                </c:pt>
                <c:pt idx="1204">
                  <c:v>7</c:v>
                </c:pt>
                <c:pt idx="1205">
                  <c:v>8</c:v>
                </c:pt>
                <c:pt idx="1206">
                  <c:v>8</c:v>
                </c:pt>
                <c:pt idx="1207">
                  <c:v>7</c:v>
                </c:pt>
                <c:pt idx="1208">
                  <c:v>8</c:v>
                </c:pt>
                <c:pt idx="1209">
                  <c:v>7</c:v>
                </c:pt>
                <c:pt idx="1210">
                  <c:v>7</c:v>
                </c:pt>
                <c:pt idx="1211">
                  <c:v>7</c:v>
                </c:pt>
                <c:pt idx="1212">
                  <c:v>7</c:v>
                </c:pt>
                <c:pt idx="1213">
                  <c:v>7</c:v>
                </c:pt>
                <c:pt idx="1214">
                  <c:v>8</c:v>
                </c:pt>
                <c:pt idx="1215">
                  <c:v>8</c:v>
                </c:pt>
                <c:pt idx="1216">
                  <c:v>7</c:v>
                </c:pt>
                <c:pt idx="1217">
                  <c:v>9</c:v>
                </c:pt>
                <c:pt idx="1218">
                  <c:v>7</c:v>
                </c:pt>
                <c:pt idx="1219">
                  <c:v>7</c:v>
                </c:pt>
                <c:pt idx="1220">
                  <c:v>10</c:v>
                </c:pt>
                <c:pt idx="1221">
                  <c:v>7</c:v>
                </c:pt>
                <c:pt idx="1222">
                  <c:v>7</c:v>
                </c:pt>
                <c:pt idx="1223">
                  <c:v>8</c:v>
                </c:pt>
                <c:pt idx="1224">
                  <c:v>9</c:v>
                </c:pt>
                <c:pt idx="1225">
                  <c:v>7</c:v>
                </c:pt>
                <c:pt idx="1226">
                  <c:v>7</c:v>
                </c:pt>
                <c:pt idx="1227">
                  <c:v>7</c:v>
                </c:pt>
                <c:pt idx="1228">
                  <c:v>8</c:v>
                </c:pt>
                <c:pt idx="1229">
                  <c:v>8</c:v>
                </c:pt>
                <c:pt idx="1230">
                  <c:v>7</c:v>
                </c:pt>
                <c:pt idx="1231">
                  <c:v>7</c:v>
                </c:pt>
                <c:pt idx="1232">
                  <c:v>8</c:v>
                </c:pt>
                <c:pt idx="1233">
                  <c:v>6</c:v>
                </c:pt>
                <c:pt idx="1234">
                  <c:v>6</c:v>
                </c:pt>
                <c:pt idx="1235">
                  <c:v>6</c:v>
                </c:pt>
                <c:pt idx="1236">
                  <c:v>6</c:v>
                </c:pt>
                <c:pt idx="1237">
                  <c:v>7</c:v>
                </c:pt>
                <c:pt idx="1238">
                  <c:v>8</c:v>
                </c:pt>
                <c:pt idx="1239">
                  <c:v>7</c:v>
                </c:pt>
                <c:pt idx="1240">
                  <c:v>9</c:v>
                </c:pt>
                <c:pt idx="1241">
                  <c:v>7</c:v>
                </c:pt>
                <c:pt idx="1242">
                  <c:v>6</c:v>
                </c:pt>
                <c:pt idx="1243">
                  <c:v>7</c:v>
                </c:pt>
                <c:pt idx="1244">
                  <c:v>9</c:v>
                </c:pt>
                <c:pt idx="1245">
                  <c:v>8</c:v>
                </c:pt>
                <c:pt idx="1246">
                  <c:v>10</c:v>
                </c:pt>
                <c:pt idx="1247">
                  <c:v>10</c:v>
                </c:pt>
                <c:pt idx="1248">
                  <c:v>8</c:v>
                </c:pt>
                <c:pt idx="1249">
                  <c:v>7</c:v>
                </c:pt>
                <c:pt idx="1250">
                  <c:v>7</c:v>
                </c:pt>
                <c:pt idx="1251">
                  <c:v>7</c:v>
                </c:pt>
                <c:pt idx="1252">
                  <c:v>8</c:v>
                </c:pt>
                <c:pt idx="1253">
                  <c:v>8</c:v>
                </c:pt>
                <c:pt idx="1254">
                  <c:v>8</c:v>
                </c:pt>
                <c:pt idx="1255">
                  <c:v>7</c:v>
                </c:pt>
                <c:pt idx="1256">
                  <c:v>8</c:v>
                </c:pt>
                <c:pt idx="1257">
                  <c:v>7</c:v>
                </c:pt>
                <c:pt idx="1258">
                  <c:v>7</c:v>
                </c:pt>
                <c:pt idx="1259">
                  <c:v>8</c:v>
                </c:pt>
                <c:pt idx="1260">
                  <c:v>9</c:v>
                </c:pt>
                <c:pt idx="1261">
                  <c:v>9</c:v>
                </c:pt>
                <c:pt idx="1262">
                  <c:v>8</c:v>
                </c:pt>
                <c:pt idx="1263">
                  <c:v>8</c:v>
                </c:pt>
                <c:pt idx="1264">
                  <c:v>8</c:v>
                </c:pt>
                <c:pt idx="1265">
                  <c:v>7</c:v>
                </c:pt>
                <c:pt idx="1266">
                  <c:v>8</c:v>
                </c:pt>
                <c:pt idx="1267">
                  <c:v>8</c:v>
                </c:pt>
                <c:pt idx="1268">
                  <c:v>8</c:v>
                </c:pt>
                <c:pt idx="1269">
                  <c:v>7</c:v>
                </c:pt>
                <c:pt idx="1270">
                  <c:v>8</c:v>
                </c:pt>
                <c:pt idx="1271">
                  <c:v>7</c:v>
                </c:pt>
                <c:pt idx="1272">
                  <c:v>9</c:v>
                </c:pt>
                <c:pt idx="1273">
                  <c:v>9</c:v>
                </c:pt>
                <c:pt idx="1274">
                  <c:v>8</c:v>
                </c:pt>
                <c:pt idx="1275">
                  <c:v>8</c:v>
                </c:pt>
                <c:pt idx="1276">
                  <c:v>9</c:v>
                </c:pt>
                <c:pt idx="1277">
                  <c:v>8</c:v>
                </c:pt>
                <c:pt idx="1278">
                  <c:v>9</c:v>
                </c:pt>
                <c:pt idx="1279">
                  <c:v>7</c:v>
                </c:pt>
                <c:pt idx="1280">
                  <c:v>7</c:v>
                </c:pt>
                <c:pt idx="1281">
                  <c:v>7</c:v>
                </c:pt>
                <c:pt idx="1282">
                  <c:v>10</c:v>
                </c:pt>
                <c:pt idx="1283">
                  <c:v>7</c:v>
                </c:pt>
                <c:pt idx="1284">
                  <c:v>6</c:v>
                </c:pt>
                <c:pt idx="1285">
                  <c:v>7</c:v>
                </c:pt>
                <c:pt idx="1286">
                  <c:v>7</c:v>
                </c:pt>
                <c:pt idx="1287">
                  <c:v>8</c:v>
                </c:pt>
                <c:pt idx="1288">
                  <c:v>8</c:v>
                </c:pt>
                <c:pt idx="1289">
                  <c:v>9</c:v>
                </c:pt>
                <c:pt idx="1290">
                  <c:v>8</c:v>
                </c:pt>
                <c:pt idx="1291">
                  <c:v>6</c:v>
                </c:pt>
                <c:pt idx="1292">
                  <c:v>6</c:v>
                </c:pt>
                <c:pt idx="1293">
                  <c:v>7</c:v>
                </c:pt>
                <c:pt idx="1294">
                  <c:v>12</c:v>
                </c:pt>
                <c:pt idx="1295">
                  <c:v>6</c:v>
                </c:pt>
                <c:pt idx="1296">
                  <c:v>8</c:v>
                </c:pt>
                <c:pt idx="1297">
                  <c:v>7</c:v>
                </c:pt>
                <c:pt idx="1298">
                  <c:v>8</c:v>
                </c:pt>
                <c:pt idx="1299">
                  <c:v>7</c:v>
                </c:pt>
                <c:pt idx="1300">
                  <c:v>7</c:v>
                </c:pt>
                <c:pt idx="1301">
                  <c:v>7</c:v>
                </c:pt>
                <c:pt idx="1302">
                  <c:v>7</c:v>
                </c:pt>
                <c:pt idx="1303">
                  <c:v>7</c:v>
                </c:pt>
                <c:pt idx="1304">
                  <c:v>7</c:v>
                </c:pt>
                <c:pt idx="1305">
                  <c:v>8</c:v>
                </c:pt>
                <c:pt idx="1306">
                  <c:v>8</c:v>
                </c:pt>
                <c:pt idx="1307">
                  <c:v>6</c:v>
                </c:pt>
                <c:pt idx="1308">
                  <c:v>8</c:v>
                </c:pt>
                <c:pt idx="1309">
                  <c:v>7</c:v>
                </c:pt>
                <c:pt idx="1310">
                  <c:v>11</c:v>
                </c:pt>
                <c:pt idx="1311">
                  <c:v>7</c:v>
                </c:pt>
                <c:pt idx="1312">
                  <c:v>8</c:v>
                </c:pt>
                <c:pt idx="1313">
                  <c:v>7</c:v>
                </c:pt>
                <c:pt idx="1314">
                  <c:v>7</c:v>
                </c:pt>
                <c:pt idx="1315">
                  <c:v>12</c:v>
                </c:pt>
                <c:pt idx="1316">
                  <c:v>9</c:v>
                </c:pt>
                <c:pt idx="1317">
                  <c:v>7</c:v>
                </c:pt>
                <c:pt idx="1318">
                  <c:v>7</c:v>
                </c:pt>
                <c:pt idx="1319">
                  <c:v>9</c:v>
                </c:pt>
                <c:pt idx="1320">
                  <c:v>7</c:v>
                </c:pt>
                <c:pt idx="1321">
                  <c:v>7</c:v>
                </c:pt>
                <c:pt idx="1322">
                  <c:v>7</c:v>
                </c:pt>
                <c:pt idx="1323">
                  <c:v>7</c:v>
                </c:pt>
                <c:pt idx="1324">
                  <c:v>8</c:v>
                </c:pt>
                <c:pt idx="1325">
                  <c:v>6</c:v>
                </c:pt>
                <c:pt idx="1326">
                  <c:v>8</c:v>
                </c:pt>
                <c:pt idx="1327">
                  <c:v>7</c:v>
                </c:pt>
                <c:pt idx="1328">
                  <c:v>9</c:v>
                </c:pt>
                <c:pt idx="1329">
                  <c:v>8</c:v>
                </c:pt>
                <c:pt idx="1330">
                  <c:v>8</c:v>
                </c:pt>
                <c:pt idx="1331">
                  <c:v>8</c:v>
                </c:pt>
                <c:pt idx="1332">
                  <c:v>8</c:v>
                </c:pt>
                <c:pt idx="1333">
                  <c:v>7</c:v>
                </c:pt>
                <c:pt idx="1334">
                  <c:v>7</c:v>
                </c:pt>
                <c:pt idx="1335">
                  <c:v>8</c:v>
                </c:pt>
                <c:pt idx="1336">
                  <c:v>7</c:v>
                </c:pt>
                <c:pt idx="1337">
                  <c:v>7</c:v>
                </c:pt>
                <c:pt idx="1338">
                  <c:v>9</c:v>
                </c:pt>
                <c:pt idx="1339">
                  <c:v>8</c:v>
                </c:pt>
                <c:pt idx="1340">
                  <c:v>7</c:v>
                </c:pt>
                <c:pt idx="1341">
                  <c:v>10</c:v>
                </c:pt>
                <c:pt idx="1342">
                  <c:v>8</c:v>
                </c:pt>
                <c:pt idx="1343">
                  <c:v>8</c:v>
                </c:pt>
                <c:pt idx="1344">
                  <c:v>8</c:v>
                </c:pt>
                <c:pt idx="1345">
                  <c:v>8</c:v>
                </c:pt>
                <c:pt idx="1346">
                  <c:v>8</c:v>
                </c:pt>
                <c:pt idx="1347">
                  <c:v>9</c:v>
                </c:pt>
                <c:pt idx="1348">
                  <c:v>8</c:v>
                </c:pt>
                <c:pt idx="1349">
                  <c:v>7</c:v>
                </c:pt>
                <c:pt idx="1350">
                  <c:v>9</c:v>
                </c:pt>
                <c:pt idx="1351">
                  <c:v>7</c:v>
                </c:pt>
                <c:pt idx="1352">
                  <c:v>8</c:v>
                </c:pt>
                <c:pt idx="1353">
                  <c:v>7</c:v>
                </c:pt>
                <c:pt idx="1354">
                  <c:v>7</c:v>
                </c:pt>
                <c:pt idx="1355">
                  <c:v>10</c:v>
                </c:pt>
                <c:pt idx="1356">
                  <c:v>8</c:v>
                </c:pt>
                <c:pt idx="1357">
                  <c:v>9</c:v>
                </c:pt>
                <c:pt idx="1358">
                  <c:v>7</c:v>
                </c:pt>
                <c:pt idx="1359">
                  <c:v>8</c:v>
                </c:pt>
                <c:pt idx="1360">
                  <c:v>9</c:v>
                </c:pt>
                <c:pt idx="1361">
                  <c:v>8</c:v>
                </c:pt>
                <c:pt idx="1362">
                  <c:v>8</c:v>
                </c:pt>
                <c:pt idx="1363">
                  <c:v>9</c:v>
                </c:pt>
                <c:pt idx="1364">
                  <c:v>7</c:v>
                </c:pt>
                <c:pt idx="1365">
                  <c:v>7</c:v>
                </c:pt>
                <c:pt idx="1366">
                  <c:v>7</c:v>
                </c:pt>
                <c:pt idx="1367">
                  <c:v>8</c:v>
                </c:pt>
                <c:pt idx="1368">
                  <c:v>9</c:v>
                </c:pt>
                <c:pt idx="1369">
                  <c:v>6</c:v>
                </c:pt>
                <c:pt idx="1370">
                  <c:v>6</c:v>
                </c:pt>
                <c:pt idx="1371">
                  <c:v>8</c:v>
                </c:pt>
                <c:pt idx="1372">
                  <c:v>8</c:v>
                </c:pt>
                <c:pt idx="1373">
                  <c:v>8</c:v>
                </c:pt>
                <c:pt idx="1374">
                  <c:v>8</c:v>
                </c:pt>
                <c:pt idx="1375">
                  <c:v>6</c:v>
                </c:pt>
                <c:pt idx="1376">
                  <c:v>7</c:v>
                </c:pt>
                <c:pt idx="1377">
                  <c:v>6</c:v>
                </c:pt>
                <c:pt idx="1378">
                  <c:v>5</c:v>
                </c:pt>
                <c:pt idx="1379">
                  <c:v>8</c:v>
                </c:pt>
                <c:pt idx="1380">
                  <c:v>8</c:v>
                </c:pt>
                <c:pt idx="1381">
                  <c:v>7</c:v>
                </c:pt>
                <c:pt idx="1382">
                  <c:v>9</c:v>
                </c:pt>
                <c:pt idx="1383">
                  <c:v>8</c:v>
                </c:pt>
                <c:pt idx="1384">
                  <c:v>7</c:v>
                </c:pt>
                <c:pt idx="1385">
                  <c:v>8</c:v>
                </c:pt>
                <c:pt idx="1386">
                  <c:v>9</c:v>
                </c:pt>
                <c:pt idx="1387">
                  <c:v>8</c:v>
                </c:pt>
                <c:pt idx="1388">
                  <c:v>8</c:v>
                </c:pt>
                <c:pt idx="1389">
                  <c:v>7</c:v>
                </c:pt>
                <c:pt idx="1390">
                  <c:v>8</c:v>
                </c:pt>
                <c:pt idx="1391">
                  <c:v>7</c:v>
                </c:pt>
                <c:pt idx="1392">
                  <c:v>7</c:v>
                </c:pt>
                <c:pt idx="1393">
                  <c:v>7</c:v>
                </c:pt>
                <c:pt idx="1394">
                  <c:v>9</c:v>
                </c:pt>
                <c:pt idx="1395">
                  <c:v>9</c:v>
                </c:pt>
                <c:pt idx="1396">
                  <c:v>11</c:v>
                </c:pt>
                <c:pt idx="1397">
                  <c:v>7</c:v>
                </c:pt>
                <c:pt idx="1398">
                  <c:v>7</c:v>
                </c:pt>
                <c:pt idx="1399">
                  <c:v>8</c:v>
                </c:pt>
                <c:pt idx="1400">
                  <c:v>8</c:v>
                </c:pt>
                <c:pt idx="1401">
                  <c:v>7</c:v>
                </c:pt>
                <c:pt idx="1402">
                  <c:v>6</c:v>
                </c:pt>
                <c:pt idx="1403">
                  <c:v>10</c:v>
                </c:pt>
                <c:pt idx="1404">
                  <c:v>8</c:v>
                </c:pt>
                <c:pt idx="1405">
                  <c:v>8</c:v>
                </c:pt>
                <c:pt idx="1406">
                  <c:v>8</c:v>
                </c:pt>
                <c:pt idx="1407">
                  <c:v>8</c:v>
                </c:pt>
                <c:pt idx="1408">
                  <c:v>8</c:v>
                </c:pt>
                <c:pt idx="1409">
                  <c:v>7</c:v>
                </c:pt>
                <c:pt idx="1410">
                  <c:v>8</c:v>
                </c:pt>
                <c:pt idx="1411">
                  <c:v>8</c:v>
                </c:pt>
                <c:pt idx="1412">
                  <c:v>6</c:v>
                </c:pt>
                <c:pt idx="1413">
                  <c:v>7</c:v>
                </c:pt>
                <c:pt idx="1414">
                  <c:v>9</c:v>
                </c:pt>
                <c:pt idx="1415">
                  <c:v>7</c:v>
                </c:pt>
                <c:pt idx="1416">
                  <c:v>7</c:v>
                </c:pt>
                <c:pt idx="1417">
                  <c:v>8</c:v>
                </c:pt>
                <c:pt idx="1418">
                  <c:v>7</c:v>
                </c:pt>
                <c:pt idx="1419">
                  <c:v>7</c:v>
                </c:pt>
                <c:pt idx="1420">
                  <c:v>10</c:v>
                </c:pt>
                <c:pt idx="1421">
                  <c:v>7</c:v>
                </c:pt>
                <c:pt idx="1422">
                  <c:v>7</c:v>
                </c:pt>
                <c:pt idx="1423">
                  <c:v>9</c:v>
                </c:pt>
                <c:pt idx="1424">
                  <c:v>7</c:v>
                </c:pt>
                <c:pt idx="1425">
                  <c:v>9</c:v>
                </c:pt>
                <c:pt idx="1426">
                  <c:v>7</c:v>
                </c:pt>
                <c:pt idx="1427">
                  <c:v>7</c:v>
                </c:pt>
                <c:pt idx="1428">
                  <c:v>11</c:v>
                </c:pt>
                <c:pt idx="1429">
                  <c:v>8</c:v>
                </c:pt>
                <c:pt idx="1430">
                  <c:v>6</c:v>
                </c:pt>
                <c:pt idx="1431">
                  <c:v>7</c:v>
                </c:pt>
                <c:pt idx="1432">
                  <c:v>6</c:v>
                </c:pt>
                <c:pt idx="1433">
                  <c:v>10</c:v>
                </c:pt>
                <c:pt idx="1434">
                  <c:v>7</c:v>
                </c:pt>
                <c:pt idx="1435">
                  <c:v>7</c:v>
                </c:pt>
                <c:pt idx="1436">
                  <c:v>8</c:v>
                </c:pt>
                <c:pt idx="1437">
                  <c:v>7</c:v>
                </c:pt>
                <c:pt idx="1438">
                  <c:v>8</c:v>
                </c:pt>
                <c:pt idx="1439">
                  <c:v>7</c:v>
                </c:pt>
                <c:pt idx="1440">
                  <c:v>9</c:v>
                </c:pt>
                <c:pt idx="1441">
                  <c:v>7</c:v>
                </c:pt>
                <c:pt idx="1442">
                  <c:v>6</c:v>
                </c:pt>
                <c:pt idx="1443">
                  <c:v>8</c:v>
                </c:pt>
                <c:pt idx="1444">
                  <c:v>10</c:v>
                </c:pt>
                <c:pt idx="1445">
                  <c:v>7</c:v>
                </c:pt>
                <c:pt idx="1446">
                  <c:v>9</c:v>
                </c:pt>
                <c:pt idx="1447">
                  <c:v>7</c:v>
                </c:pt>
                <c:pt idx="1448">
                  <c:v>12</c:v>
                </c:pt>
                <c:pt idx="1449">
                  <c:v>6</c:v>
                </c:pt>
                <c:pt idx="1450">
                  <c:v>6</c:v>
                </c:pt>
                <c:pt idx="1451">
                  <c:v>6</c:v>
                </c:pt>
                <c:pt idx="1452">
                  <c:v>7</c:v>
                </c:pt>
                <c:pt idx="1453">
                  <c:v>5</c:v>
                </c:pt>
                <c:pt idx="1454">
                  <c:v>8</c:v>
                </c:pt>
                <c:pt idx="1455">
                  <c:v>7</c:v>
                </c:pt>
                <c:pt idx="1456">
                  <c:v>7</c:v>
                </c:pt>
                <c:pt idx="1457">
                  <c:v>6</c:v>
                </c:pt>
                <c:pt idx="1458">
                  <c:v>7</c:v>
                </c:pt>
                <c:pt idx="1459">
                  <c:v>9</c:v>
                </c:pt>
                <c:pt idx="1460">
                  <c:v>7</c:v>
                </c:pt>
                <c:pt idx="1461">
                  <c:v>6</c:v>
                </c:pt>
                <c:pt idx="1462">
                  <c:v>7</c:v>
                </c:pt>
                <c:pt idx="1463">
                  <c:v>7</c:v>
                </c:pt>
                <c:pt idx="1464">
                  <c:v>9</c:v>
                </c:pt>
                <c:pt idx="1465">
                  <c:v>9</c:v>
                </c:pt>
                <c:pt idx="1466">
                  <c:v>7</c:v>
                </c:pt>
                <c:pt idx="1467">
                  <c:v>6</c:v>
                </c:pt>
                <c:pt idx="1468">
                  <c:v>7</c:v>
                </c:pt>
                <c:pt idx="1469">
                  <c:v>7</c:v>
                </c:pt>
                <c:pt idx="1470">
                  <c:v>7</c:v>
                </c:pt>
                <c:pt idx="1471">
                  <c:v>9</c:v>
                </c:pt>
                <c:pt idx="1472">
                  <c:v>6</c:v>
                </c:pt>
                <c:pt idx="1473">
                  <c:v>7</c:v>
                </c:pt>
                <c:pt idx="1474">
                  <c:v>8</c:v>
                </c:pt>
                <c:pt idx="1475">
                  <c:v>8</c:v>
                </c:pt>
                <c:pt idx="1476">
                  <c:v>7</c:v>
                </c:pt>
                <c:pt idx="1477">
                  <c:v>9</c:v>
                </c:pt>
                <c:pt idx="1478">
                  <c:v>7</c:v>
                </c:pt>
                <c:pt idx="1479">
                  <c:v>8</c:v>
                </c:pt>
                <c:pt idx="1480">
                  <c:v>9</c:v>
                </c:pt>
                <c:pt idx="1481">
                  <c:v>7</c:v>
                </c:pt>
                <c:pt idx="1482">
                  <c:v>8</c:v>
                </c:pt>
                <c:pt idx="1483">
                  <c:v>9</c:v>
                </c:pt>
                <c:pt idx="1484">
                  <c:v>6</c:v>
                </c:pt>
                <c:pt idx="1485">
                  <c:v>6</c:v>
                </c:pt>
                <c:pt idx="1486">
                  <c:v>7</c:v>
                </c:pt>
                <c:pt idx="1487">
                  <c:v>9</c:v>
                </c:pt>
                <c:pt idx="1488">
                  <c:v>7</c:v>
                </c:pt>
                <c:pt idx="1489">
                  <c:v>8</c:v>
                </c:pt>
                <c:pt idx="1490">
                  <c:v>8</c:v>
                </c:pt>
                <c:pt idx="1491">
                  <c:v>6</c:v>
                </c:pt>
                <c:pt idx="1492">
                  <c:v>8</c:v>
                </c:pt>
                <c:pt idx="1493">
                  <c:v>8</c:v>
                </c:pt>
                <c:pt idx="1494">
                  <c:v>7</c:v>
                </c:pt>
                <c:pt idx="1495">
                  <c:v>8</c:v>
                </c:pt>
                <c:pt idx="1496">
                  <c:v>9</c:v>
                </c:pt>
                <c:pt idx="1497">
                  <c:v>8</c:v>
                </c:pt>
                <c:pt idx="1498">
                  <c:v>9</c:v>
                </c:pt>
                <c:pt idx="1499">
                  <c:v>8</c:v>
                </c:pt>
                <c:pt idx="1500">
                  <c:v>7</c:v>
                </c:pt>
                <c:pt idx="1501">
                  <c:v>7</c:v>
                </c:pt>
                <c:pt idx="1502">
                  <c:v>7</c:v>
                </c:pt>
                <c:pt idx="1503">
                  <c:v>8</c:v>
                </c:pt>
                <c:pt idx="1504">
                  <c:v>10</c:v>
                </c:pt>
                <c:pt idx="1505">
                  <c:v>7</c:v>
                </c:pt>
                <c:pt idx="1506">
                  <c:v>8</c:v>
                </c:pt>
                <c:pt idx="1507">
                  <c:v>7</c:v>
                </c:pt>
                <c:pt idx="1508">
                  <c:v>9</c:v>
                </c:pt>
                <c:pt idx="1509">
                  <c:v>8</c:v>
                </c:pt>
                <c:pt idx="1510">
                  <c:v>9</c:v>
                </c:pt>
                <c:pt idx="1511">
                  <c:v>8</c:v>
                </c:pt>
                <c:pt idx="1512">
                  <c:v>8</c:v>
                </c:pt>
                <c:pt idx="1513">
                  <c:v>6</c:v>
                </c:pt>
                <c:pt idx="1514">
                  <c:v>8</c:v>
                </c:pt>
                <c:pt idx="1515">
                  <c:v>9</c:v>
                </c:pt>
                <c:pt idx="1516">
                  <c:v>7</c:v>
                </c:pt>
                <c:pt idx="1517">
                  <c:v>8</c:v>
                </c:pt>
                <c:pt idx="1518">
                  <c:v>7</c:v>
                </c:pt>
                <c:pt idx="1519">
                  <c:v>8</c:v>
                </c:pt>
                <c:pt idx="1520">
                  <c:v>7</c:v>
                </c:pt>
                <c:pt idx="1521">
                  <c:v>8</c:v>
                </c:pt>
                <c:pt idx="1522">
                  <c:v>8</c:v>
                </c:pt>
                <c:pt idx="1523">
                  <c:v>6</c:v>
                </c:pt>
                <c:pt idx="1524">
                  <c:v>7</c:v>
                </c:pt>
                <c:pt idx="1525">
                  <c:v>10</c:v>
                </c:pt>
                <c:pt idx="1526">
                  <c:v>7</c:v>
                </c:pt>
                <c:pt idx="1527">
                  <c:v>8</c:v>
                </c:pt>
                <c:pt idx="1528">
                  <c:v>8</c:v>
                </c:pt>
                <c:pt idx="1529">
                  <c:v>9</c:v>
                </c:pt>
                <c:pt idx="1530">
                  <c:v>11</c:v>
                </c:pt>
                <c:pt idx="1531">
                  <c:v>8</c:v>
                </c:pt>
                <c:pt idx="1532">
                  <c:v>8</c:v>
                </c:pt>
                <c:pt idx="1533">
                  <c:v>9</c:v>
                </c:pt>
                <c:pt idx="1534">
                  <c:v>7</c:v>
                </c:pt>
                <c:pt idx="1535">
                  <c:v>9</c:v>
                </c:pt>
                <c:pt idx="1536">
                  <c:v>9</c:v>
                </c:pt>
                <c:pt idx="1537">
                  <c:v>8</c:v>
                </c:pt>
                <c:pt idx="1538">
                  <c:v>8</c:v>
                </c:pt>
                <c:pt idx="1539">
                  <c:v>10</c:v>
                </c:pt>
                <c:pt idx="1540">
                  <c:v>8</c:v>
                </c:pt>
                <c:pt idx="1541">
                  <c:v>8</c:v>
                </c:pt>
                <c:pt idx="1542">
                  <c:v>7</c:v>
                </c:pt>
                <c:pt idx="1543">
                  <c:v>8</c:v>
                </c:pt>
                <c:pt idx="1544">
                  <c:v>8</c:v>
                </c:pt>
                <c:pt idx="1545">
                  <c:v>7</c:v>
                </c:pt>
                <c:pt idx="1546">
                  <c:v>8</c:v>
                </c:pt>
                <c:pt idx="1547">
                  <c:v>7</c:v>
                </c:pt>
                <c:pt idx="1548">
                  <c:v>6</c:v>
                </c:pt>
                <c:pt idx="1549">
                  <c:v>7</c:v>
                </c:pt>
                <c:pt idx="1550">
                  <c:v>8</c:v>
                </c:pt>
                <c:pt idx="1551">
                  <c:v>7</c:v>
                </c:pt>
                <c:pt idx="1552">
                  <c:v>7</c:v>
                </c:pt>
                <c:pt idx="1553">
                  <c:v>7</c:v>
                </c:pt>
                <c:pt idx="1554">
                  <c:v>10</c:v>
                </c:pt>
                <c:pt idx="1555">
                  <c:v>7</c:v>
                </c:pt>
                <c:pt idx="1556">
                  <c:v>7</c:v>
                </c:pt>
                <c:pt idx="1557">
                  <c:v>10</c:v>
                </c:pt>
                <c:pt idx="1558">
                  <c:v>8</c:v>
                </c:pt>
                <c:pt idx="1559">
                  <c:v>8</c:v>
                </c:pt>
                <c:pt idx="1560">
                  <c:v>7</c:v>
                </c:pt>
                <c:pt idx="1561">
                  <c:v>7</c:v>
                </c:pt>
                <c:pt idx="1562">
                  <c:v>10</c:v>
                </c:pt>
                <c:pt idx="1563">
                  <c:v>8</c:v>
                </c:pt>
                <c:pt idx="1564">
                  <c:v>7</c:v>
                </c:pt>
                <c:pt idx="1565">
                  <c:v>10</c:v>
                </c:pt>
                <c:pt idx="1566">
                  <c:v>6</c:v>
                </c:pt>
                <c:pt idx="1567">
                  <c:v>7</c:v>
                </c:pt>
                <c:pt idx="1568">
                  <c:v>9</c:v>
                </c:pt>
                <c:pt idx="1569">
                  <c:v>10</c:v>
                </c:pt>
                <c:pt idx="1570">
                  <c:v>7</c:v>
                </c:pt>
                <c:pt idx="1571">
                  <c:v>7</c:v>
                </c:pt>
                <c:pt idx="1572">
                  <c:v>7</c:v>
                </c:pt>
                <c:pt idx="1573">
                  <c:v>7</c:v>
                </c:pt>
                <c:pt idx="1574">
                  <c:v>8</c:v>
                </c:pt>
                <c:pt idx="1575">
                  <c:v>9</c:v>
                </c:pt>
                <c:pt idx="1576">
                  <c:v>7</c:v>
                </c:pt>
                <c:pt idx="1577">
                  <c:v>7</c:v>
                </c:pt>
                <c:pt idx="1578">
                  <c:v>7</c:v>
                </c:pt>
                <c:pt idx="1579">
                  <c:v>7</c:v>
                </c:pt>
                <c:pt idx="1580">
                  <c:v>8</c:v>
                </c:pt>
                <c:pt idx="1581">
                  <c:v>7</c:v>
                </c:pt>
                <c:pt idx="1582">
                  <c:v>7</c:v>
                </c:pt>
                <c:pt idx="1583">
                  <c:v>10</c:v>
                </c:pt>
                <c:pt idx="1584">
                  <c:v>8</c:v>
                </c:pt>
                <c:pt idx="1585">
                  <c:v>6</c:v>
                </c:pt>
                <c:pt idx="1586">
                  <c:v>11</c:v>
                </c:pt>
                <c:pt idx="1587">
                  <c:v>7</c:v>
                </c:pt>
                <c:pt idx="1588">
                  <c:v>8</c:v>
                </c:pt>
                <c:pt idx="1589">
                  <c:v>7</c:v>
                </c:pt>
                <c:pt idx="1590">
                  <c:v>8</c:v>
                </c:pt>
                <c:pt idx="1591">
                  <c:v>7</c:v>
                </c:pt>
                <c:pt idx="1592">
                  <c:v>7</c:v>
                </c:pt>
                <c:pt idx="1593">
                  <c:v>8</c:v>
                </c:pt>
                <c:pt idx="1594">
                  <c:v>7</c:v>
                </c:pt>
                <c:pt idx="1595">
                  <c:v>9</c:v>
                </c:pt>
                <c:pt idx="1596">
                  <c:v>7</c:v>
                </c:pt>
                <c:pt idx="1597">
                  <c:v>7</c:v>
                </c:pt>
                <c:pt idx="1598">
                  <c:v>8</c:v>
                </c:pt>
                <c:pt idx="1599">
                  <c:v>7</c:v>
                </c:pt>
                <c:pt idx="1600">
                  <c:v>10</c:v>
                </c:pt>
                <c:pt idx="1601">
                  <c:v>10</c:v>
                </c:pt>
                <c:pt idx="1602">
                  <c:v>7</c:v>
                </c:pt>
                <c:pt idx="1603">
                  <c:v>9</c:v>
                </c:pt>
                <c:pt idx="1604">
                  <c:v>7</c:v>
                </c:pt>
                <c:pt idx="1605">
                  <c:v>6</c:v>
                </c:pt>
                <c:pt idx="1606">
                  <c:v>8</c:v>
                </c:pt>
                <c:pt idx="1607">
                  <c:v>8</c:v>
                </c:pt>
                <c:pt idx="1608">
                  <c:v>6</c:v>
                </c:pt>
                <c:pt idx="1609">
                  <c:v>7</c:v>
                </c:pt>
                <c:pt idx="1610">
                  <c:v>8</c:v>
                </c:pt>
                <c:pt idx="1611">
                  <c:v>7</c:v>
                </c:pt>
                <c:pt idx="1612">
                  <c:v>8</c:v>
                </c:pt>
                <c:pt idx="1613">
                  <c:v>7</c:v>
                </c:pt>
                <c:pt idx="1614">
                  <c:v>6</c:v>
                </c:pt>
                <c:pt idx="1615">
                  <c:v>7</c:v>
                </c:pt>
                <c:pt idx="1616">
                  <c:v>7</c:v>
                </c:pt>
                <c:pt idx="1617">
                  <c:v>7</c:v>
                </c:pt>
                <c:pt idx="1618">
                  <c:v>8</c:v>
                </c:pt>
                <c:pt idx="1619">
                  <c:v>6</c:v>
                </c:pt>
                <c:pt idx="1620">
                  <c:v>7</c:v>
                </c:pt>
                <c:pt idx="1621">
                  <c:v>8</c:v>
                </c:pt>
                <c:pt idx="1622">
                  <c:v>9</c:v>
                </c:pt>
                <c:pt idx="1623">
                  <c:v>8</c:v>
                </c:pt>
                <c:pt idx="1624">
                  <c:v>10</c:v>
                </c:pt>
                <c:pt idx="1625">
                  <c:v>6</c:v>
                </c:pt>
                <c:pt idx="1626">
                  <c:v>7</c:v>
                </c:pt>
                <c:pt idx="1627">
                  <c:v>10</c:v>
                </c:pt>
                <c:pt idx="1628">
                  <c:v>7</c:v>
                </c:pt>
                <c:pt idx="1629">
                  <c:v>6</c:v>
                </c:pt>
                <c:pt idx="1630">
                  <c:v>7</c:v>
                </c:pt>
                <c:pt idx="1631">
                  <c:v>9</c:v>
                </c:pt>
                <c:pt idx="1632">
                  <c:v>9</c:v>
                </c:pt>
                <c:pt idx="1633">
                  <c:v>7</c:v>
                </c:pt>
                <c:pt idx="1634">
                  <c:v>8</c:v>
                </c:pt>
                <c:pt idx="1635">
                  <c:v>7</c:v>
                </c:pt>
                <c:pt idx="1636">
                  <c:v>8</c:v>
                </c:pt>
                <c:pt idx="1637">
                  <c:v>7</c:v>
                </c:pt>
                <c:pt idx="1638">
                  <c:v>7</c:v>
                </c:pt>
                <c:pt idx="1639">
                  <c:v>9</c:v>
                </c:pt>
                <c:pt idx="1640">
                  <c:v>7</c:v>
                </c:pt>
                <c:pt idx="1641">
                  <c:v>9</c:v>
                </c:pt>
                <c:pt idx="1642">
                  <c:v>8</c:v>
                </c:pt>
                <c:pt idx="1643">
                  <c:v>7</c:v>
                </c:pt>
                <c:pt idx="1644">
                  <c:v>7</c:v>
                </c:pt>
                <c:pt idx="1645">
                  <c:v>7</c:v>
                </c:pt>
                <c:pt idx="1646">
                  <c:v>8</c:v>
                </c:pt>
                <c:pt idx="1647">
                  <c:v>6</c:v>
                </c:pt>
                <c:pt idx="1648">
                  <c:v>7</c:v>
                </c:pt>
                <c:pt idx="1649">
                  <c:v>6</c:v>
                </c:pt>
                <c:pt idx="1650">
                  <c:v>7</c:v>
                </c:pt>
                <c:pt idx="1651">
                  <c:v>7</c:v>
                </c:pt>
                <c:pt idx="1652">
                  <c:v>7</c:v>
                </c:pt>
                <c:pt idx="1653">
                  <c:v>8</c:v>
                </c:pt>
                <c:pt idx="1654">
                  <c:v>7</c:v>
                </c:pt>
                <c:pt idx="1655">
                  <c:v>7</c:v>
                </c:pt>
                <c:pt idx="1656">
                  <c:v>7</c:v>
                </c:pt>
                <c:pt idx="1657">
                  <c:v>7</c:v>
                </c:pt>
                <c:pt idx="1658">
                  <c:v>9</c:v>
                </c:pt>
                <c:pt idx="1659">
                  <c:v>7</c:v>
                </c:pt>
                <c:pt idx="1660">
                  <c:v>8</c:v>
                </c:pt>
                <c:pt idx="1661">
                  <c:v>7</c:v>
                </c:pt>
                <c:pt idx="1662">
                  <c:v>8</c:v>
                </c:pt>
                <c:pt idx="1663">
                  <c:v>9</c:v>
                </c:pt>
                <c:pt idx="1664">
                  <c:v>8</c:v>
                </c:pt>
                <c:pt idx="1665">
                  <c:v>7</c:v>
                </c:pt>
                <c:pt idx="1666">
                  <c:v>6</c:v>
                </c:pt>
                <c:pt idx="1667">
                  <c:v>7</c:v>
                </c:pt>
                <c:pt idx="1668">
                  <c:v>7</c:v>
                </c:pt>
                <c:pt idx="1669">
                  <c:v>6</c:v>
                </c:pt>
                <c:pt idx="1670">
                  <c:v>7</c:v>
                </c:pt>
                <c:pt idx="1671">
                  <c:v>7</c:v>
                </c:pt>
                <c:pt idx="1672">
                  <c:v>7</c:v>
                </c:pt>
                <c:pt idx="1673">
                  <c:v>7</c:v>
                </c:pt>
                <c:pt idx="1674">
                  <c:v>7</c:v>
                </c:pt>
                <c:pt idx="1675">
                  <c:v>7</c:v>
                </c:pt>
                <c:pt idx="1676">
                  <c:v>10</c:v>
                </c:pt>
                <c:pt idx="1677">
                  <c:v>7</c:v>
                </c:pt>
                <c:pt idx="1678">
                  <c:v>7</c:v>
                </c:pt>
                <c:pt idx="1679">
                  <c:v>7</c:v>
                </c:pt>
                <c:pt idx="1680">
                  <c:v>8</c:v>
                </c:pt>
                <c:pt idx="1681">
                  <c:v>9</c:v>
                </c:pt>
                <c:pt idx="1682">
                  <c:v>7</c:v>
                </c:pt>
                <c:pt idx="1683">
                  <c:v>8</c:v>
                </c:pt>
                <c:pt idx="1684">
                  <c:v>8</c:v>
                </c:pt>
                <c:pt idx="1685">
                  <c:v>10</c:v>
                </c:pt>
                <c:pt idx="1686">
                  <c:v>8</c:v>
                </c:pt>
                <c:pt idx="1687">
                  <c:v>6</c:v>
                </c:pt>
                <c:pt idx="1688">
                  <c:v>7</c:v>
                </c:pt>
                <c:pt idx="1689">
                  <c:v>8</c:v>
                </c:pt>
                <c:pt idx="1690">
                  <c:v>8</c:v>
                </c:pt>
                <c:pt idx="1691">
                  <c:v>6</c:v>
                </c:pt>
                <c:pt idx="1692">
                  <c:v>10</c:v>
                </c:pt>
                <c:pt idx="1693">
                  <c:v>7</c:v>
                </c:pt>
                <c:pt idx="1694">
                  <c:v>7</c:v>
                </c:pt>
                <c:pt idx="1695">
                  <c:v>7</c:v>
                </c:pt>
                <c:pt idx="1696">
                  <c:v>9</c:v>
                </c:pt>
                <c:pt idx="1697">
                  <c:v>9</c:v>
                </c:pt>
                <c:pt idx="1698">
                  <c:v>7</c:v>
                </c:pt>
                <c:pt idx="1699">
                  <c:v>7</c:v>
                </c:pt>
                <c:pt idx="1700">
                  <c:v>7</c:v>
                </c:pt>
                <c:pt idx="1701">
                  <c:v>7</c:v>
                </c:pt>
                <c:pt idx="1702">
                  <c:v>6</c:v>
                </c:pt>
                <c:pt idx="1703">
                  <c:v>8</c:v>
                </c:pt>
                <c:pt idx="1704">
                  <c:v>8</c:v>
                </c:pt>
                <c:pt idx="1705">
                  <c:v>7</c:v>
                </c:pt>
                <c:pt idx="1706">
                  <c:v>9</c:v>
                </c:pt>
                <c:pt idx="1707">
                  <c:v>7</c:v>
                </c:pt>
                <c:pt idx="1708">
                  <c:v>9</c:v>
                </c:pt>
                <c:pt idx="1709">
                  <c:v>9</c:v>
                </c:pt>
                <c:pt idx="1710">
                  <c:v>7</c:v>
                </c:pt>
                <c:pt idx="1711">
                  <c:v>7</c:v>
                </c:pt>
                <c:pt idx="1712">
                  <c:v>7</c:v>
                </c:pt>
                <c:pt idx="1713">
                  <c:v>7</c:v>
                </c:pt>
                <c:pt idx="1714">
                  <c:v>9</c:v>
                </c:pt>
                <c:pt idx="1715">
                  <c:v>8</c:v>
                </c:pt>
                <c:pt idx="1716">
                  <c:v>8</c:v>
                </c:pt>
                <c:pt idx="1717">
                  <c:v>6</c:v>
                </c:pt>
                <c:pt idx="1718">
                  <c:v>7</c:v>
                </c:pt>
                <c:pt idx="1719">
                  <c:v>6</c:v>
                </c:pt>
                <c:pt idx="1720">
                  <c:v>9</c:v>
                </c:pt>
                <c:pt idx="1721">
                  <c:v>8</c:v>
                </c:pt>
                <c:pt idx="1722">
                  <c:v>7</c:v>
                </c:pt>
                <c:pt idx="1723">
                  <c:v>7</c:v>
                </c:pt>
                <c:pt idx="1724">
                  <c:v>7</c:v>
                </c:pt>
                <c:pt idx="1725">
                  <c:v>7</c:v>
                </c:pt>
                <c:pt idx="1726">
                  <c:v>8</c:v>
                </c:pt>
                <c:pt idx="1727">
                  <c:v>9</c:v>
                </c:pt>
                <c:pt idx="1728">
                  <c:v>6</c:v>
                </c:pt>
                <c:pt idx="1729">
                  <c:v>8</c:v>
                </c:pt>
                <c:pt idx="1730">
                  <c:v>10</c:v>
                </c:pt>
                <c:pt idx="1731">
                  <c:v>7</c:v>
                </c:pt>
                <c:pt idx="1732">
                  <c:v>11</c:v>
                </c:pt>
                <c:pt idx="1733">
                  <c:v>7</c:v>
                </c:pt>
                <c:pt idx="1734">
                  <c:v>6</c:v>
                </c:pt>
                <c:pt idx="1735">
                  <c:v>8</c:v>
                </c:pt>
                <c:pt idx="1736">
                  <c:v>7</c:v>
                </c:pt>
                <c:pt idx="1737">
                  <c:v>6</c:v>
                </c:pt>
                <c:pt idx="1738">
                  <c:v>6</c:v>
                </c:pt>
                <c:pt idx="1739">
                  <c:v>7</c:v>
                </c:pt>
                <c:pt idx="1740">
                  <c:v>9</c:v>
                </c:pt>
                <c:pt idx="1741">
                  <c:v>8</c:v>
                </c:pt>
                <c:pt idx="1742">
                  <c:v>7</c:v>
                </c:pt>
                <c:pt idx="1743">
                  <c:v>8</c:v>
                </c:pt>
                <c:pt idx="1744">
                  <c:v>8</c:v>
                </c:pt>
                <c:pt idx="1745">
                  <c:v>9</c:v>
                </c:pt>
                <c:pt idx="1746">
                  <c:v>9</c:v>
                </c:pt>
                <c:pt idx="1747">
                  <c:v>7</c:v>
                </c:pt>
                <c:pt idx="1748">
                  <c:v>6</c:v>
                </c:pt>
                <c:pt idx="1749">
                  <c:v>6</c:v>
                </c:pt>
                <c:pt idx="1750">
                  <c:v>7</c:v>
                </c:pt>
                <c:pt idx="1751">
                  <c:v>6</c:v>
                </c:pt>
                <c:pt idx="1752">
                  <c:v>7</c:v>
                </c:pt>
                <c:pt idx="1753">
                  <c:v>7</c:v>
                </c:pt>
                <c:pt idx="1754">
                  <c:v>12</c:v>
                </c:pt>
                <c:pt idx="1755">
                  <c:v>8</c:v>
                </c:pt>
                <c:pt idx="1756">
                  <c:v>10</c:v>
                </c:pt>
                <c:pt idx="1757">
                  <c:v>10</c:v>
                </c:pt>
                <c:pt idx="1758">
                  <c:v>9</c:v>
                </c:pt>
                <c:pt idx="1759">
                  <c:v>8</c:v>
                </c:pt>
                <c:pt idx="1760">
                  <c:v>8</c:v>
                </c:pt>
                <c:pt idx="1761">
                  <c:v>8</c:v>
                </c:pt>
                <c:pt idx="1762">
                  <c:v>8</c:v>
                </c:pt>
                <c:pt idx="1763">
                  <c:v>10</c:v>
                </c:pt>
                <c:pt idx="1764">
                  <c:v>9</c:v>
                </c:pt>
                <c:pt idx="1765">
                  <c:v>8</c:v>
                </c:pt>
                <c:pt idx="1766">
                  <c:v>7</c:v>
                </c:pt>
                <c:pt idx="1767">
                  <c:v>7</c:v>
                </c:pt>
                <c:pt idx="1768">
                  <c:v>8</c:v>
                </c:pt>
                <c:pt idx="1769">
                  <c:v>7</c:v>
                </c:pt>
                <c:pt idx="1770">
                  <c:v>10</c:v>
                </c:pt>
                <c:pt idx="1771">
                  <c:v>7</c:v>
                </c:pt>
                <c:pt idx="1772">
                  <c:v>7</c:v>
                </c:pt>
                <c:pt idx="1773">
                  <c:v>8</c:v>
                </c:pt>
                <c:pt idx="1774">
                  <c:v>5</c:v>
                </c:pt>
                <c:pt idx="1775">
                  <c:v>6</c:v>
                </c:pt>
                <c:pt idx="1776">
                  <c:v>8</c:v>
                </c:pt>
                <c:pt idx="1777">
                  <c:v>7</c:v>
                </c:pt>
                <c:pt idx="1778">
                  <c:v>9</c:v>
                </c:pt>
                <c:pt idx="1779">
                  <c:v>7</c:v>
                </c:pt>
                <c:pt idx="1780">
                  <c:v>7</c:v>
                </c:pt>
                <c:pt idx="1781">
                  <c:v>10</c:v>
                </c:pt>
                <c:pt idx="1782">
                  <c:v>6</c:v>
                </c:pt>
                <c:pt idx="1783">
                  <c:v>7</c:v>
                </c:pt>
                <c:pt idx="1784">
                  <c:v>10</c:v>
                </c:pt>
                <c:pt idx="1785">
                  <c:v>7</c:v>
                </c:pt>
                <c:pt idx="1786">
                  <c:v>7</c:v>
                </c:pt>
                <c:pt idx="1787">
                  <c:v>7</c:v>
                </c:pt>
                <c:pt idx="1788">
                  <c:v>6</c:v>
                </c:pt>
                <c:pt idx="1789">
                  <c:v>7</c:v>
                </c:pt>
                <c:pt idx="1790">
                  <c:v>7</c:v>
                </c:pt>
                <c:pt idx="1791">
                  <c:v>8</c:v>
                </c:pt>
                <c:pt idx="1792">
                  <c:v>6</c:v>
                </c:pt>
                <c:pt idx="1793">
                  <c:v>6</c:v>
                </c:pt>
                <c:pt idx="1794">
                  <c:v>7</c:v>
                </c:pt>
                <c:pt idx="1795">
                  <c:v>9</c:v>
                </c:pt>
                <c:pt idx="1796">
                  <c:v>9</c:v>
                </c:pt>
                <c:pt idx="1797">
                  <c:v>6</c:v>
                </c:pt>
                <c:pt idx="1798">
                  <c:v>7</c:v>
                </c:pt>
                <c:pt idx="1799">
                  <c:v>7</c:v>
                </c:pt>
                <c:pt idx="1800">
                  <c:v>7</c:v>
                </c:pt>
                <c:pt idx="1801">
                  <c:v>9</c:v>
                </c:pt>
                <c:pt idx="1802">
                  <c:v>6</c:v>
                </c:pt>
                <c:pt idx="1803">
                  <c:v>11</c:v>
                </c:pt>
                <c:pt idx="1804">
                  <c:v>7</c:v>
                </c:pt>
                <c:pt idx="1805">
                  <c:v>8</c:v>
                </c:pt>
                <c:pt idx="1806">
                  <c:v>9</c:v>
                </c:pt>
                <c:pt idx="1807">
                  <c:v>11</c:v>
                </c:pt>
                <c:pt idx="1808">
                  <c:v>8</c:v>
                </c:pt>
                <c:pt idx="1809">
                  <c:v>7</c:v>
                </c:pt>
                <c:pt idx="1810">
                  <c:v>7</c:v>
                </c:pt>
                <c:pt idx="1811">
                  <c:v>7</c:v>
                </c:pt>
                <c:pt idx="1812">
                  <c:v>8</c:v>
                </c:pt>
                <c:pt idx="1813">
                  <c:v>7</c:v>
                </c:pt>
                <c:pt idx="1814">
                  <c:v>8</c:v>
                </c:pt>
                <c:pt idx="1815">
                  <c:v>7</c:v>
                </c:pt>
                <c:pt idx="1816">
                  <c:v>8</c:v>
                </c:pt>
                <c:pt idx="1817">
                  <c:v>10</c:v>
                </c:pt>
                <c:pt idx="1818">
                  <c:v>10</c:v>
                </c:pt>
                <c:pt idx="1819">
                  <c:v>9</c:v>
                </c:pt>
                <c:pt idx="1820">
                  <c:v>6</c:v>
                </c:pt>
                <c:pt idx="1821">
                  <c:v>7</c:v>
                </c:pt>
                <c:pt idx="1822">
                  <c:v>7</c:v>
                </c:pt>
                <c:pt idx="1823">
                  <c:v>8</c:v>
                </c:pt>
                <c:pt idx="1824">
                  <c:v>7</c:v>
                </c:pt>
                <c:pt idx="1825">
                  <c:v>7</c:v>
                </c:pt>
                <c:pt idx="1826">
                  <c:v>7</c:v>
                </c:pt>
                <c:pt idx="1827">
                  <c:v>8</c:v>
                </c:pt>
                <c:pt idx="1828">
                  <c:v>7</c:v>
                </c:pt>
                <c:pt idx="1829">
                  <c:v>7</c:v>
                </c:pt>
                <c:pt idx="1830">
                  <c:v>6</c:v>
                </c:pt>
                <c:pt idx="1831">
                  <c:v>7</c:v>
                </c:pt>
                <c:pt idx="1832">
                  <c:v>9</c:v>
                </c:pt>
                <c:pt idx="1833">
                  <c:v>6</c:v>
                </c:pt>
                <c:pt idx="1834">
                  <c:v>6</c:v>
                </c:pt>
                <c:pt idx="1835">
                  <c:v>11</c:v>
                </c:pt>
                <c:pt idx="1836">
                  <c:v>7</c:v>
                </c:pt>
                <c:pt idx="1837">
                  <c:v>7</c:v>
                </c:pt>
                <c:pt idx="1838">
                  <c:v>9</c:v>
                </c:pt>
                <c:pt idx="1839">
                  <c:v>7</c:v>
                </c:pt>
                <c:pt idx="1840">
                  <c:v>7</c:v>
                </c:pt>
                <c:pt idx="1841">
                  <c:v>10</c:v>
                </c:pt>
                <c:pt idx="1842">
                  <c:v>7</c:v>
                </c:pt>
                <c:pt idx="1843">
                  <c:v>8</c:v>
                </c:pt>
                <c:pt idx="1844">
                  <c:v>8</c:v>
                </c:pt>
                <c:pt idx="1845">
                  <c:v>8</c:v>
                </c:pt>
                <c:pt idx="1846">
                  <c:v>7</c:v>
                </c:pt>
                <c:pt idx="1847">
                  <c:v>7</c:v>
                </c:pt>
                <c:pt idx="1848">
                  <c:v>11</c:v>
                </c:pt>
                <c:pt idx="1849">
                  <c:v>6</c:v>
                </c:pt>
                <c:pt idx="1850">
                  <c:v>7</c:v>
                </c:pt>
                <c:pt idx="1851">
                  <c:v>8</c:v>
                </c:pt>
                <c:pt idx="1852">
                  <c:v>7</c:v>
                </c:pt>
                <c:pt idx="1853">
                  <c:v>7</c:v>
                </c:pt>
                <c:pt idx="1854">
                  <c:v>7</c:v>
                </c:pt>
                <c:pt idx="1855">
                  <c:v>8</c:v>
                </c:pt>
                <c:pt idx="1856">
                  <c:v>7</c:v>
                </c:pt>
                <c:pt idx="1857">
                  <c:v>8</c:v>
                </c:pt>
                <c:pt idx="1858">
                  <c:v>8</c:v>
                </c:pt>
                <c:pt idx="1859">
                  <c:v>7</c:v>
                </c:pt>
                <c:pt idx="1860">
                  <c:v>7</c:v>
                </c:pt>
                <c:pt idx="1861">
                  <c:v>7</c:v>
                </c:pt>
                <c:pt idx="1862">
                  <c:v>9</c:v>
                </c:pt>
                <c:pt idx="1863">
                  <c:v>8</c:v>
                </c:pt>
                <c:pt idx="1864">
                  <c:v>6</c:v>
                </c:pt>
                <c:pt idx="1865">
                  <c:v>6</c:v>
                </c:pt>
                <c:pt idx="1866">
                  <c:v>8</c:v>
                </c:pt>
                <c:pt idx="1867">
                  <c:v>7</c:v>
                </c:pt>
                <c:pt idx="1868">
                  <c:v>7</c:v>
                </c:pt>
                <c:pt idx="1869">
                  <c:v>9</c:v>
                </c:pt>
                <c:pt idx="1870">
                  <c:v>9</c:v>
                </c:pt>
                <c:pt idx="1871">
                  <c:v>7</c:v>
                </c:pt>
                <c:pt idx="1872">
                  <c:v>7</c:v>
                </c:pt>
                <c:pt idx="1873">
                  <c:v>7</c:v>
                </c:pt>
                <c:pt idx="1874">
                  <c:v>7</c:v>
                </c:pt>
                <c:pt idx="1875">
                  <c:v>7</c:v>
                </c:pt>
                <c:pt idx="1876">
                  <c:v>8</c:v>
                </c:pt>
                <c:pt idx="1877">
                  <c:v>9</c:v>
                </c:pt>
                <c:pt idx="1878">
                  <c:v>10</c:v>
                </c:pt>
                <c:pt idx="1879">
                  <c:v>8</c:v>
                </c:pt>
                <c:pt idx="1880">
                  <c:v>8</c:v>
                </c:pt>
                <c:pt idx="1881">
                  <c:v>7</c:v>
                </c:pt>
                <c:pt idx="1882">
                  <c:v>9</c:v>
                </c:pt>
                <c:pt idx="1883">
                  <c:v>7</c:v>
                </c:pt>
                <c:pt idx="1884">
                  <c:v>7</c:v>
                </c:pt>
                <c:pt idx="1885">
                  <c:v>6</c:v>
                </c:pt>
                <c:pt idx="1886">
                  <c:v>10</c:v>
                </c:pt>
                <c:pt idx="1887">
                  <c:v>8</c:v>
                </c:pt>
                <c:pt idx="1888">
                  <c:v>9</c:v>
                </c:pt>
                <c:pt idx="1889">
                  <c:v>7</c:v>
                </c:pt>
                <c:pt idx="1890">
                  <c:v>7</c:v>
                </c:pt>
                <c:pt idx="1891">
                  <c:v>8</c:v>
                </c:pt>
                <c:pt idx="1892">
                  <c:v>6</c:v>
                </c:pt>
                <c:pt idx="1893">
                  <c:v>10</c:v>
                </c:pt>
                <c:pt idx="1894">
                  <c:v>11</c:v>
                </c:pt>
                <c:pt idx="1895">
                  <c:v>8</c:v>
                </c:pt>
                <c:pt idx="1896">
                  <c:v>7</c:v>
                </c:pt>
                <c:pt idx="1897">
                  <c:v>7</c:v>
                </c:pt>
                <c:pt idx="1898">
                  <c:v>7</c:v>
                </c:pt>
                <c:pt idx="1899">
                  <c:v>7</c:v>
                </c:pt>
                <c:pt idx="1900">
                  <c:v>6</c:v>
                </c:pt>
                <c:pt idx="1901">
                  <c:v>6</c:v>
                </c:pt>
                <c:pt idx="1902">
                  <c:v>7</c:v>
                </c:pt>
                <c:pt idx="1903">
                  <c:v>7</c:v>
                </c:pt>
                <c:pt idx="1904">
                  <c:v>8</c:v>
                </c:pt>
                <c:pt idx="1905">
                  <c:v>7</c:v>
                </c:pt>
                <c:pt idx="1906">
                  <c:v>6</c:v>
                </c:pt>
                <c:pt idx="1907">
                  <c:v>7</c:v>
                </c:pt>
                <c:pt idx="1908">
                  <c:v>7</c:v>
                </c:pt>
                <c:pt idx="1909">
                  <c:v>8</c:v>
                </c:pt>
                <c:pt idx="1910">
                  <c:v>6</c:v>
                </c:pt>
                <c:pt idx="1911">
                  <c:v>10</c:v>
                </c:pt>
                <c:pt idx="1912">
                  <c:v>7</c:v>
                </c:pt>
                <c:pt idx="1913">
                  <c:v>7</c:v>
                </c:pt>
                <c:pt idx="1914">
                  <c:v>7</c:v>
                </c:pt>
                <c:pt idx="1915">
                  <c:v>7</c:v>
                </c:pt>
                <c:pt idx="1916">
                  <c:v>8</c:v>
                </c:pt>
                <c:pt idx="1917">
                  <c:v>7</c:v>
                </c:pt>
                <c:pt idx="1918">
                  <c:v>7</c:v>
                </c:pt>
                <c:pt idx="1919">
                  <c:v>7</c:v>
                </c:pt>
                <c:pt idx="1920">
                  <c:v>6</c:v>
                </c:pt>
                <c:pt idx="1921">
                  <c:v>11</c:v>
                </c:pt>
                <c:pt idx="1922">
                  <c:v>6</c:v>
                </c:pt>
                <c:pt idx="1923">
                  <c:v>7</c:v>
                </c:pt>
                <c:pt idx="1924">
                  <c:v>8</c:v>
                </c:pt>
                <c:pt idx="1925">
                  <c:v>8</c:v>
                </c:pt>
                <c:pt idx="1926">
                  <c:v>7</c:v>
                </c:pt>
                <c:pt idx="1927">
                  <c:v>7</c:v>
                </c:pt>
                <c:pt idx="1928">
                  <c:v>7</c:v>
                </c:pt>
                <c:pt idx="1929">
                  <c:v>8</c:v>
                </c:pt>
                <c:pt idx="1930">
                  <c:v>7</c:v>
                </c:pt>
                <c:pt idx="1931">
                  <c:v>9</c:v>
                </c:pt>
                <c:pt idx="1932">
                  <c:v>7</c:v>
                </c:pt>
                <c:pt idx="1933">
                  <c:v>9</c:v>
                </c:pt>
                <c:pt idx="1934">
                  <c:v>6</c:v>
                </c:pt>
                <c:pt idx="1935">
                  <c:v>9</c:v>
                </c:pt>
                <c:pt idx="1936">
                  <c:v>7</c:v>
                </c:pt>
                <c:pt idx="1937">
                  <c:v>8</c:v>
                </c:pt>
                <c:pt idx="1938">
                  <c:v>8</c:v>
                </c:pt>
                <c:pt idx="1939">
                  <c:v>7</c:v>
                </c:pt>
                <c:pt idx="1940">
                  <c:v>7</c:v>
                </c:pt>
                <c:pt idx="1941">
                  <c:v>9</c:v>
                </c:pt>
                <c:pt idx="1942">
                  <c:v>8</c:v>
                </c:pt>
                <c:pt idx="1943">
                  <c:v>7</c:v>
                </c:pt>
                <c:pt idx="1944">
                  <c:v>10</c:v>
                </c:pt>
                <c:pt idx="1945">
                  <c:v>11</c:v>
                </c:pt>
                <c:pt idx="1946">
                  <c:v>10</c:v>
                </c:pt>
                <c:pt idx="1947">
                  <c:v>8</c:v>
                </c:pt>
                <c:pt idx="1948">
                  <c:v>7</c:v>
                </c:pt>
                <c:pt idx="1949">
                  <c:v>6</c:v>
                </c:pt>
                <c:pt idx="1950">
                  <c:v>6</c:v>
                </c:pt>
                <c:pt idx="1951">
                  <c:v>7</c:v>
                </c:pt>
                <c:pt idx="1952">
                  <c:v>7</c:v>
                </c:pt>
                <c:pt idx="1953">
                  <c:v>8</c:v>
                </c:pt>
                <c:pt idx="1954">
                  <c:v>8</c:v>
                </c:pt>
                <c:pt idx="1955">
                  <c:v>9</c:v>
                </c:pt>
                <c:pt idx="1956">
                  <c:v>5</c:v>
                </c:pt>
                <c:pt idx="1957">
                  <c:v>7</c:v>
                </c:pt>
                <c:pt idx="1958">
                  <c:v>8</c:v>
                </c:pt>
                <c:pt idx="1959">
                  <c:v>7</c:v>
                </c:pt>
                <c:pt idx="1960">
                  <c:v>8</c:v>
                </c:pt>
                <c:pt idx="1961">
                  <c:v>8</c:v>
                </c:pt>
                <c:pt idx="1962">
                  <c:v>7</c:v>
                </c:pt>
                <c:pt idx="1963">
                  <c:v>8</c:v>
                </c:pt>
                <c:pt idx="1964">
                  <c:v>6</c:v>
                </c:pt>
                <c:pt idx="1965">
                  <c:v>7</c:v>
                </c:pt>
                <c:pt idx="1966">
                  <c:v>7</c:v>
                </c:pt>
                <c:pt idx="1967">
                  <c:v>8</c:v>
                </c:pt>
                <c:pt idx="1968">
                  <c:v>7</c:v>
                </c:pt>
                <c:pt idx="1969">
                  <c:v>7</c:v>
                </c:pt>
                <c:pt idx="1970">
                  <c:v>6</c:v>
                </c:pt>
                <c:pt idx="1971">
                  <c:v>6</c:v>
                </c:pt>
                <c:pt idx="1972">
                  <c:v>10</c:v>
                </c:pt>
                <c:pt idx="1973">
                  <c:v>6</c:v>
                </c:pt>
                <c:pt idx="1974">
                  <c:v>6</c:v>
                </c:pt>
                <c:pt idx="1975">
                  <c:v>5</c:v>
                </c:pt>
                <c:pt idx="1976">
                  <c:v>7</c:v>
                </c:pt>
                <c:pt idx="1977">
                  <c:v>9</c:v>
                </c:pt>
                <c:pt idx="1978">
                  <c:v>10</c:v>
                </c:pt>
                <c:pt idx="1979">
                  <c:v>7</c:v>
                </c:pt>
                <c:pt idx="1980">
                  <c:v>8</c:v>
                </c:pt>
                <c:pt idx="1981">
                  <c:v>9</c:v>
                </c:pt>
                <c:pt idx="1982">
                  <c:v>10</c:v>
                </c:pt>
                <c:pt idx="1983">
                  <c:v>7</c:v>
                </c:pt>
                <c:pt idx="1984">
                  <c:v>7</c:v>
                </c:pt>
                <c:pt idx="1985">
                  <c:v>9</c:v>
                </c:pt>
                <c:pt idx="1986">
                  <c:v>7</c:v>
                </c:pt>
                <c:pt idx="1987">
                  <c:v>10</c:v>
                </c:pt>
                <c:pt idx="1988">
                  <c:v>7</c:v>
                </c:pt>
                <c:pt idx="1989">
                  <c:v>8</c:v>
                </c:pt>
                <c:pt idx="1990">
                  <c:v>8</c:v>
                </c:pt>
                <c:pt idx="1991">
                  <c:v>7</c:v>
                </c:pt>
                <c:pt idx="1992">
                  <c:v>8</c:v>
                </c:pt>
                <c:pt idx="1993">
                  <c:v>7</c:v>
                </c:pt>
                <c:pt idx="1994">
                  <c:v>7</c:v>
                </c:pt>
                <c:pt idx="1995">
                  <c:v>7</c:v>
                </c:pt>
                <c:pt idx="1996">
                  <c:v>6</c:v>
                </c:pt>
                <c:pt idx="1997">
                  <c:v>6</c:v>
                </c:pt>
                <c:pt idx="1998">
                  <c:v>8</c:v>
                </c:pt>
                <c:pt idx="1999">
                  <c:v>9</c:v>
                </c:pt>
                <c:pt idx="2000">
                  <c:v>7</c:v>
                </c:pt>
                <c:pt idx="2001">
                  <c:v>7</c:v>
                </c:pt>
                <c:pt idx="2002">
                  <c:v>7</c:v>
                </c:pt>
                <c:pt idx="2003">
                  <c:v>7</c:v>
                </c:pt>
                <c:pt idx="2004">
                  <c:v>10</c:v>
                </c:pt>
                <c:pt idx="2005">
                  <c:v>7</c:v>
                </c:pt>
                <c:pt idx="2006">
                  <c:v>7</c:v>
                </c:pt>
                <c:pt idx="2007">
                  <c:v>8</c:v>
                </c:pt>
                <c:pt idx="2008">
                  <c:v>6</c:v>
                </c:pt>
                <c:pt idx="2009">
                  <c:v>9</c:v>
                </c:pt>
                <c:pt idx="2010">
                  <c:v>7</c:v>
                </c:pt>
                <c:pt idx="2011">
                  <c:v>7</c:v>
                </c:pt>
                <c:pt idx="2012">
                  <c:v>7</c:v>
                </c:pt>
                <c:pt idx="2013">
                  <c:v>7</c:v>
                </c:pt>
                <c:pt idx="2014">
                  <c:v>8</c:v>
                </c:pt>
                <c:pt idx="2015">
                  <c:v>8</c:v>
                </c:pt>
                <c:pt idx="2016">
                  <c:v>6</c:v>
                </c:pt>
                <c:pt idx="2017">
                  <c:v>8</c:v>
                </c:pt>
                <c:pt idx="2018">
                  <c:v>8</c:v>
                </c:pt>
                <c:pt idx="2019">
                  <c:v>7</c:v>
                </c:pt>
                <c:pt idx="2020">
                  <c:v>8</c:v>
                </c:pt>
                <c:pt idx="2021">
                  <c:v>8</c:v>
                </c:pt>
                <c:pt idx="2022">
                  <c:v>6</c:v>
                </c:pt>
                <c:pt idx="2023">
                  <c:v>11</c:v>
                </c:pt>
                <c:pt idx="2024">
                  <c:v>7</c:v>
                </c:pt>
                <c:pt idx="2025">
                  <c:v>8</c:v>
                </c:pt>
                <c:pt idx="2026">
                  <c:v>7</c:v>
                </c:pt>
                <c:pt idx="2027">
                  <c:v>8</c:v>
                </c:pt>
                <c:pt idx="2028">
                  <c:v>7</c:v>
                </c:pt>
                <c:pt idx="2029">
                  <c:v>7</c:v>
                </c:pt>
                <c:pt idx="2030">
                  <c:v>9</c:v>
                </c:pt>
                <c:pt idx="2031">
                  <c:v>6</c:v>
                </c:pt>
                <c:pt idx="2032">
                  <c:v>6</c:v>
                </c:pt>
                <c:pt idx="2033">
                  <c:v>6</c:v>
                </c:pt>
                <c:pt idx="2034">
                  <c:v>8</c:v>
                </c:pt>
                <c:pt idx="2035">
                  <c:v>7</c:v>
                </c:pt>
                <c:pt idx="2036">
                  <c:v>8</c:v>
                </c:pt>
                <c:pt idx="2037">
                  <c:v>8</c:v>
                </c:pt>
                <c:pt idx="2038">
                  <c:v>7</c:v>
                </c:pt>
                <c:pt idx="2039">
                  <c:v>7</c:v>
                </c:pt>
                <c:pt idx="2040">
                  <c:v>10</c:v>
                </c:pt>
                <c:pt idx="2041">
                  <c:v>7</c:v>
                </c:pt>
                <c:pt idx="2042">
                  <c:v>5</c:v>
                </c:pt>
                <c:pt idx="2043">
                  <c:v>7</c:v>
                </c:pt>
                <c:pt idx="2044">
                  <c:v>9</c:v>
                </c:pt>
                <c:pt idx="2045">
                  <c:v>6</c:v>
                </c:pt>
                <c:pt idx="2046">
                  <c:v>9</c:v>
                </c:pt>
                <c:pt idx="2047">
                  <c:v>7</c:v>
                </c:pt>
                <c:pt idx="2048">
                  <c:v>8</c:v>
                </c:pt>
                <c:pt idx="2049">
                  <c:v>8</c:v>
                </c:pt>
                <c:pt idx="2050">
                  <c:v>8</c:v>
                </c:pt>
                <c:pt idx="2051">
                  <c:v>8</c:v>
                </c:pt>
                <c:pt idx="2052">
                  <c:v>8</c:v>
                </c:pt>
                <c:pt idx="2053">
                  <c:v>7</c:v>
                </c:pt>
                <c:pt idx="2054">
                  <c:v>7</c:v>
                </c:pt>
                <c:pt idx="2055">
                  <c:v>8</c:v>
                </c:pt>
                <c:pt idx="2056">
                  <c:v>6</c:v>
                </c:pt>
                <c:pt idx="2057">
                  <c:v>7</c:v>
                </c:pt>
                <c:pt idx="2058">
                  <c:v>8</c:v>
                </c:pt>
                <c:pt idx="2059">
                  <c:v>8</c:v>
                </c:pt>
                <c:pt idx="2060">
                  <c:v>7</c:v>
                </c:pt>
                <c:pt idx="2061">
                  <c:v>7</c:v>
                </c:pt>
                <c:pt idx="2062">
                  <c:v>7</c:v>
                </c:pt>
                <c:pt idx="2063">
                  <c:v>7</c:v>
                </c:pt>
                <c:pt idx="2064">
                  <c:v>8</c:v>
                </c:pt>
                <c:pt idx="2065">
                  <c:v>6</c:v>
                </c:pt>
                <c:pt idx="2066">
                  <c:v>7</c:v>
                </c:pt>
                <c:pt idx="2067">
                  <c:v>10</c:v>
                </c:pt>
                <c:pt idx="2068">
                  <c:v>7</c:v>
                </c:pt>
                <c:pt idx="2069">
                  <c:v>8</c:v>
                </c:pt>
                <c:pt idx="2070">
                  <c:v>6</c:v>
                </c:pt>
                <c:pt idx="2071">
                  <c:v>10</c:v>
                </c:pt>
                <c:pt idx="2072">
                  <c:v>6</c:v>
                </c:pt>
                <c:pt idx="2073">
                  <c:v>6</c:v>
                </c:pt>
                <c:pt idx="2074">
                  <c:v>9</c:v>
                </c:pt>
                <c:pt idx="2075">
                  <c:v>6</c:v>
                </c:pt>
                <c:pt idx="2076">
                  <c:v>9</c:v>
                </c:pt>
                <c:pt idx="2077">
                  <c:v>7</c:v>
                </c:pt>
                <c:pt idx="2078">
                  <c:v>7</c:v>
                </c:pt>
                <c:pt idx="2079">
                  <c:v>8</c:v>
                </c:pt>
                <c:pt idx="2080">
                  <c:v>7</c:v>
                </c:pt>
                <c:pt idx="2081">
                  <c:v>6</c:v>
                </c:pt>
                <c:pt idx="2082">
                  <c:v>10</c:v>
                </c:pt>
                <c:pt idx="2083">
                  <c:v>9</c:v>
                </c:pt>
                <c:pt idx="2084">
                  <c:v>9</c:v>
                </c:pt>
                <c:pt idx="2085">
                  <c:v>11</c:v>
                </c:pt>
                <c:pt idx="2086">
                  <c:v>7</c:v>
                </c:pt>
                <c:pt idx="2087">
                  <c:v>8</c:v>
                </c:pt>
                <c:pt idx="2088">
                  <c:v>11</c:v>
                </c:pt>
                <c:pt idx="2089">
                  <c:v>11</c:v>
                </c:pt>
                <c:pt idx="2090">
                  <c:v>7</c:v>
                </c:pt>
                <c:pt idx="2091">
                  <c:v>9</c:v>
                </c:pt>
                <c:pt idx="2092">
                  <c:v>6</c:v>
                </c:pt>
                <c:pt idx="2093">
                  <c:v>7</c:v>
                </c:pt>
                <c:pt idx="2094">
                  <c:v>7</c:v>
                </c:pt>
                <c:pt idx="2095">
                  <c:v>7</c:v>
                </c:pt>
                <c:pt idx="2096">
                  <c:v>9</c:v>
                </c:pt>
                <c:pt idx="2097">
                  <c:v>8</c:v>
                </c:pt>
                <c:pt idx="2098">
                  <c:v>7</c:v>
                </c:pt>
                <c:pt idx="2099">
                  <c:v>7</c:v>
                </c:pt>
                <c:pt idx="2100">
                  <c:v>7</c:v>
                </c:pt>
                <c:pt idx="2101">
                  <c:v>8</c:v>
                </c:pt>
                <c:pt idx="2102">
                  <c:v>7</c:v>
                </c:pt>
                <c:pt idx="2103">
                  <c:v>7</c:v>
                </c:pt>
                <c:pt idx="2104">
                  <c:v>7</c:v>
                </c:pt>
                <c:pt idx="2105">
                  <c:v>7</c:v>
                </c:pt>
                <c:pt idx="2106">
                  <c:v>6</c:v>
                </c:pt>
                <c:pt idx="2107">
                  <c:v>7</c:v>
                </c:pt>
                <c:pt idx="2108">
                  <c:v>9</c:v>
                </c:pt>
                <c:pt idx="2109">
                  <c:v>7</c:v>
                </c:pt>
                <c:pt idx="2110">
                  <c:v>7</c:v>
                </c:pt>
                <c:pt idx="2111">
                  <c:v>7</c:v>
                </c:pt>
                <c:pt idx="2112">
                  <c:v>10</c:v>
                </c:pt>
                <c:pt idx="2113">
                  <c:v>11</c:v>
                </c:pt>
                <c:pt idx="2114">
                  <c:v>7</c:v>
                </c:pt>
                <c:pt idx="2115">
                  <c:v>8</c:v>
                </c:pt>
                <c:pt idx="2116">
                  <c:v>7</c:v>
                </c:pt>
                <c:pt idx="2117">
                  <c:v>8</c:v>
                </c:pt>
                <c:pt idx="2118">
                  <c:v>7</c:v>
                </c:pt>
                <c:pt idx="2119">
                  <c:v>7</c:v>
                </c:pt>
                <c:pt idx="2120">
                  <c:v>8</c:v>
                </c:pt>
                <c:pt idx="2121">
                  <c:v>8</c:v>
                </c:pt>
                <c:pt idx="2122">
                  <c:v>7</c:v>
                </c:pt>
                <c:pt idx="2123">
                  <c:v>9</c:v>
                </c:pt>
                <c:pt idx="2124">
                  <c:v>8</c:v>
                </c:pt>
                <c:pt idx="2125">
                  <c:v>10</c:v>
                </c:pt>
                <c:pt idx="2126">
                  <c:v>7</c:v>
                </c:pt>
                <c:pt idx="2127">
                  <c:v>7</c:v>
                </c:pt>
                <c:pt idx="2128">
                  <c:v>7</c:v>
                </c:pt>
                <c:pt idx="2129">
                  <c:v>7</c:v>
                </c:pt>
                <c:pt idx="2130">
                  <c:v>8</c:v>
                </c:pt>
                <c:pt idx="2131">
                  <c:v>7</c:v>
                </c:pt>
                <c:pt idx="2132">
                  <c:v>6</c:v>
                </c:pt>
                <c:pt idx="2133">
                  <c:v>8</c:v>
                </c:pt>
                <c:pt idx="2134">
                  <c:v>8</c:v>
                </c:pt>
                <c:pt idx="2135">
                  <c:v>7</c:v>
                </c:pt>
                <c:pt idx="2136">
                  <c:v>9</c:v>
                </c:pt>
                <c:pt idx="2137">
                  <c:v>7</c:v>
                </c:pt>
                <c:pt idx="2138">
                  <c:v>8</c:v>
                </c:pt>
                <c:pt idx="2139">
                  <c:v>8</c:v>
                </c:pt>
                <c:pt idx="2140">
                  <c:v>8</c:v>
                </c:pt>
                <c:pt idx="2141">
                  <c:v>5</c:v>
                </c:pt>
                <c:pt idx="2142">
                  <c:v>10</c:v>
                </c:pt>
                <c:pt idx="2143">
                  <c:v>7</c:v>
                </c:pt>
                <c:pt idx="2144">
                  <c:v>7</c:v>
                </c:pt>
                <c:pt idx="2145">
                  <c:v>7</c:v>
                </c:pt>
                <c:pt idx="2146">
                  <c:v>7</c:v>
                </c:pt>
                <c:pt idx="2147">
                  <c:v>7</c:v>
                </c:pt>
                <c:pt idx="2148">
                  <c:v>8</c:v>
                </c:pt>
                <c:pt idx="2149">
                  <c:v>7</c:v>
                </c:pt>
                <c:pt idx="2150">
                  <c:v>8</c:v>
                </c:pt>
                <c:pt idx="2151">
                  <c:v>8</c:v>
                </c:pt>
                <c:pt idx="2152">
                  <c:v>8</c:v>
                </c:pt>
                <c:pt idx="2153">
                  <c:v>9</c:v>
                </c:pt>
                <c:pt idx="2154">
                  <c:v>7</c:v>
                </c:pt>
                <c:pt idx="2155">
                  <c:v>10</c:v>
                </c:pt>
                <c:pt idx="2156">
                  <c:v>7</c:v>
                </c:pt>
                <c:pt idx="2157">
                  <c:v>8</c:v>
                </c:pt>
                <c:pt idx="2158">
                  <c:v>8</c:v>
                </c:pt>
                <c:pt idx="2159">
                  <c:v>7</c:v>
                </c:pt>
                <c:pt idx="2160">
                  <c:v>7</c:v>
                </c:pt>
                <c:pt idx="2161">
                  <c:v>9</c:v>
                </c:pt>
                <c:pt idx="2162">
                  <c:v>7</c:v>
                </c:pt>
                <c:pt idx="2163">
                  <c:v>8</c:v>
                </c:pt>
                <c:pt idx="2164">
                  <c:v>7</c:v>
                </c:pt>
                <c:pt idx="2165">
                  <c:v>6</c:v>
                </c:pt>
                <c:pt idx="2166">
                  <c:v>6</c:v>
                </c:pt>
                <c:pt idx="2167">
                  <c:v>7</c:v>
                </c:pt>
                <c:pt idx="2168">
                  <c:v>7</c:v>
                </c:pt>
                <c:pt idx="2169">
                  <c:v>9</c:v>
                </c:pt>
                <c:pt idx="2170">
                  <c:v>8</c:v>
                </c:pt>
                <c:pt idx="2171">
                  <c:v>8</c:v>
                </c:pt>
                <c:pt idx="2172">
                  <c:v>7</c:v>
                </c:pt>
                <c:pt idx="2173">
                  <c:v>7</c:v>
                </c:pt>
                <c:pt idx="2174">
                  <c:v>8</c:v>
                </c:pt>
                <c:pt idx="2175">
                  <c:v>8</c:v>
                </c:pt>
                <c:pt idx="2176">
                  <c:v>7</c:v>
                </c:pt>
                <c:pt idx="2177">
                  <c:v>9</c:v>
                </c:pt>
                <c:pt idx="2178">
                  <c:v>6</c:v>
                </c:pt>
                <c:pt idx="2179">
                  <c:v>10</c:v>
                </c:pt>
                <c:pt idx="2180">
                  <c:v>7</c:v>
                </c:pt>
                <c:pt idx="2181">
                  <c:v>9</c:v>
                </c:pt>
                <c:pt idx="2182">
                  <c:v>7</c:v>
                </c:pt>
                <c:pt idx="2183">
                  <c:v>7</c:v>
                </c:pt>
                <c:pt idx="2184">
                  <c:v>8</c:v>
                </c:pt>
                <c:pt idx="2185">
                  <c:v>8</c:v>
                </c:pt>
                <c:pt idx="2186">
                  <c:v>7</c:v>
                </c:pt>
                <c:pt idx="2187">
                  <c:v>7</c:v>
                </c:pt>
                <c:pt idx="2188">
                  <c:v>7</c:v>
                </c:pt>
                <c:pt idx="2189">
                  <c:v>7</c:v>
                </c:pt>
                <c:pt idx="2190">
                  <c:v>9</c:v>
                </c:pt>
                <c:pt idx="2191">
                  <c:v>8</c:v>
                </c:pt>
                <c:pt idx="2192">
                  <c:v>9</c:v>
                </c:pt>
                <c:pt idx="2193">
                  <c:v>10</c:v>
                </c:pt>
                <c:pt idx="2194">
                  <c:v>7</c:v>
                </c:pt>
                <c:pt idx="2195">
                  <c:v>7</c:v>
                </c:pt>
                <c:pt idx="2196">
                  <c:v>8</c:v>
                </c:pt>
                <c:pt idx="2197">
                  <c:v>7</c:v>
                </c:pt>
                <c:pt idx="2198">
                  <c:v>8</c:v>
                </c:pt>
                <c:pt idx="2199">
                  <c:v>8</c:v>
                </c:pt>
                <c:pt idx="2200">
                  <c:v>12</c:v>
                </c:pt>
                <c:pt idx="2201">
                  <c:v>9</c:v>
                </c:pt>
                <c:pt idx="2202">
                  <c:v>8</c:v>
                </c:pt>
                <c:pt idx="2203">
                  <c:v>8</c:v>
                </c:pt>
                <c:pt idx="2204">
                  <c:v>8</c:v>
                </c:pt>
                <c:pt idx="2205">
                  <c:v>9</c:v>
                </c:pt>
                <c:pt idx="2206">
                  <c:v>7</c:v>
                </c:pt>
                <c:pt idx="2207">
                  <c:v>7</c:v>
                </c:pt>
                <c:pt idx="2208">
                  <c:v>8</c:v>
                </c:pt>
                <c:pt idx="2209">
                  <c:v>8</c:v>
                </c:pt>
                <c:pt idx="2210">
                  <c:v>9</c:v>
                </c:pt>
                <c:pt idx="2211">
                  <c:v>7</c:v>
                </c:pt>
                <c:pt idx="2212">
                  <c:v>8</c:v>
                </c:pt>
                <c:pt idx="2213">
                  <c:v>7</c:v>
                </c:pt>
                <c:pt idx="2214">
                  <c:v>8</c:v>
                </c:pt>
                <c:pt idx="2215">
                  <c:v>8</c:v>
                </c:pt>
                <c:pt idx="2216">
                  <c:v>7</c:v>
                </c:pt>
                <c:pt idx="2217">
                  <c:v>8</c:v>
                </c:pt>
                <c:pt idx="2218">
                  <c:v>7</c:v>
                </c:pt>
                <c:pt idx="2219">
                  <c:v>9</c:v>
                </c:pt>
                <c:pt idx="2220">
                  <c:v>6</c:v>
                </c:pt>
                <c:pt idx="2221">
                  <c:v>7</c:v>
                </c:pt>
                <c:pt idx="2222">
                  <c:v>8</c:v>
                </c:pt>
                <c:pt idx="2223">
                  <c:v>6</c:v>
                </c:pt>
                <c:pt idx="2224">
                  <c:v>8</c:v>
                </c:pt>
                <c:pt idx="2225">
                  <c:v>9</c:v>
                </c:pt>
                <c:pt idx="2226">
                  <c:v>8</c:v>
                </c:pt>
                <c:pt idx="2227">
                  <c:v>7</c:v>
                </c:pt>
                <c:pt idx="2228">
                  <c:v>7</c:v>
                </c:pt>
                <c:pt idx="2229">
                  <c:v>8</c:v>
                </c:pt>
                <c:pt idx="2230">
                  <c:v>8</c:v>
                </c:pt>
                <c:pt idx="2231">
                  <c:v>8</c:v>
                </c:pt>
                <c:pt idx="2232">
                  <c:v>7</c:v>
                </c:pt>
                <c:pt idx="2233">
                  <c:v>9</c:v>
                </c:pt>
                <c:pt idx="2234">
                  <c:v>7</c:v>
                </c:pt>
                <c:pt idx="2235">
                  <c:v>7</c:v>
                </c:pt>
                <c:pt idx="2236">
                  <c:v>12</c:v>
                </c:pt>
                <c:pt idx="2237">
                  <c:v>8</c:v>
                </c:pt>
                <c:pt idx="2238">
                  <c:v>7</c:v>
                </c:pt>
                <c:pt idx="2239">
                  <c:v>7</c:v>
                </c:pt>
                <c:pt idx="2240">
                  <c:v>7</c:v>
                </c:pt>
                <c:pt idx="2241">
                  <c:v>9</c:v>
                </c:pt>
                <c:pt idx="2242">
                  <c:v>9</c:v>
                </c:pt>
                <c:pt idx="2243">
                  <c:v>7</c:v>
                </c:pt>
                <c:pt idx="2244">
                  <c:v>8</c:v>
                </c:pt>
                <c:pt idx="2245">
                  <c:v>7</c:v>
                </c:pt>
                <c:pt idx="2246">
                  <c:v>8</c:v>
                </c:pt>
                <c:pt idx="2247">
                  <c:v>8</c:v>
                </c:pt>
                <c:pt idx="2248">
                  <c:v>10</c:v>
                </c:pt>
                <c:pt idx="2249">
                  <c:v>7</c:v>
                </c:pt>
                <c:pt idx="2250">
                  <c:v>8</c:v>
                </c:pt>
                <c:pt idx="2251">
                  <c:v>7</c:v>
                </c:pt>
                <c:pt idx="2252">
                  <c:v>7</c:v>
                </c:pt>
                <c:pt idx="2253">
                  <c:v>8</c:v>
                </c:pt>
                <c:pt idx="2254">
                  <c:v>9</c:v>
                </c:pt>
                <c:pt idx="2255">
                  <c:v>8</c:v>
                </c:pt>
                <c:pt idx="2256">
                  <c:v>7</c:v>
                </c:pt>
                <c:pt idx="2257">
                  <c:v>7</c:v>
                </c:pt>
                <c:pt idx="2258">
                  <c:v>9</c:v>
                </c:pt>
                <c:pt idx="2259">
                  <c:v>6</c:v>
                </c:pt>
                <c:pt idx="2260">
                  <c:v>7</c:v>
                </c:pt>
                <c:pt idx="2261">
                  <c:v>6</c:v>
                </c:pt>
                <c:pt idx="2262">
                  <c:v>8</c:v>
                </c:pt>
                <c:pt idx="2263">
                  <c:v>7</c:v>
                </c:pt>
                <c:pt idx="2264">
                  <c:v>7</c:v>
                </c:pt>
                <c:pt idx="2265">
                  <c:v>7</c:v>
                </c:pt>
                <c:pt idx="2266">
                  <c:v>7</c:v>
                </c:pt>
                <c:pt idx="2267">
                  <c:v>12</c:v>
                </c:pt>
                <c:pt idx="2268">
                  <c:v>7</c:v>
                </c:pt>
                <c:pt idx="2269">
                  <c:v>7</c:v>
                </c:pt>
                <c:pt idx="2270">
                  <c:v>6</c:v>
                </c:pt>
                <c:pt idx="2271">
                  <c:v>7</c:v>
                </c:pt>
                <c:pt idx="2272">
                  <c:v>6</c:v>
                </c:pt>
                <c:pt idx="2273">
                  <c:v>8</c:v>
                </c:pt>
                <c:pt idx="2274">
                  <c:v>6</c:v>
                </c:pt>
                <c:pt idx="2275">
                  <c:v>8</c:v>
                </c:pt>
                <c:pt idx="2276">
                  <c:v>7</c:v>
                </c:pt>
                <c:pt idx="2277">
                  <c:v>7</c:v>
                </c:pt>
                <c:pt idx="2278">
                  <c:v>7</c:v>
                </c:pt>
                <c:pt idx="2279">
                  <c:v>7</c:v>
                </c:pt>
                <c:pt idx="2280">
                  <c:v>8</c:v>
                </c:pt>
                <c:pt idx="2281">
                  <c:v>9</c:v>
                </c:pt>
                <c:pt idx="2282">
                  <c:v>7</c:v>
                </c:pt>
                <c:pt idx="2283">
                  <c:v>7</c:v>
                </c:pt>
                <c:pt idx="2284">
                  <c:v>7</c:v>
                </c:pt>
                <c:pt idx="2285">
                  <c:v>7</c:v>
                </c:pt>
                <c:pt idx="2286">
                  <c:v>9</c:v>
                </c:pt>
                <c:pt idx="2287">
                  <c:v>7</c:v>
                </c:pt>
                <c:pt idx="2288">
                  <c:v>7</c:v>
                </c:pt>
                <c:pt idx="2289">
                  <c:v>7</c:v>
                </c:pt>
                <c:pt idx="2290">
                  <c:v>6</c:v>
                </c:pt>
                <c:pt idx="2291">
                  <c:v>8</c:v>
                </c:pt>
                <c:pt idx="2292">
                  <c:v>8</c:v>
                </c:pt>
                <c:pt idx="2293">
                  <c:v>7</c:v>
                </c:pt>
                <c:pt idx="2294">
                  <c:v>7</c:v>
                </c:pt>
                <c:pt idx="2295">
                  <c:v>8</c:v>
                </c:pt>
                <c:pt idx="2296">
                  <c:v>7</c:v>
                </c:pt>
                <c:pt idx="2297">
                  <c:v>8</c:v>
                </c:pt>
                <c:pt idx="2298">
                  <c:v>10</c:v>
                </c:pt>
                <c:pt idx="2299">
                  <c:v>7</c:v>
                </c:pt>
                <c:pt idx="2300">
                  <c:v>9</c:v>
                </c:pt>
                <c:pt idx="2301">
                  <c:v>6</c:v>
                </c:pt>
                <c:pt idx="2302">
                  <c:v>7</c:v>
                </c:pt>
                <c:pt idx="2303">
                  <c:v>7</c:v>
                </c:pt>
                <c:pt idx="2304">
                  <c:v>7</c:v>
                </c:pt>
                <c:pt idx="2305">
                  <c:v>10</c:v>
                </c:pt>
                <c:pt idx="2306">
                  <c:v>8</c:v>
                </c:pt>
                <c:pt idx="2307">
                  <c:v>8</c:v>
                </c:pt>
                <c:pt idx="2308">
                  <c:v>9</c:v>
                </c:pt>
                <c:pt idx="2309">
                  <c:v>8</c:v>
                </c:pt>
                <c:pt idx="2310">
                  <c:v>7</c:v>
                </c:pt>
                <c:pt idx="2311">
                  <c:v>7</c:v>
                </c:pt>
                <c:pt idx="2312">
                  <c:v>6</c:v>
                </c:pt>
                <c:pt idx="2313">
                  <c:v>7</c:v>
                </c:pt>
                <c:pt idx="2314">
                  <c:v>9</c:v>
                </c:pt>
                <c:pt idx="2315">
                  <c:v>8</c:v>
                </c:pt>
                <c:pt idx="2316">
                  <c:v>9</c:v>
                </c:pt>
                <c:pt idx="2317">
                  <c:v>8</c:v>
                </c:pt>
                <c:pt idx="2318">
                  <c:v>8</c:v>
                </c:pt>
                <c:pt idx="2319">
                  <c:v>8</c:v>
                </c:pt>
                <c:pt idx="2320">
                  <c:v>9</c:v>
                </c:pt>
                <c:pt idx="2321">
                  <c:v>9</c:v>
                </c:pt>
                <c:pt idx="2322">
                  <c:v>8</c:v>
                </c:pt>
                <c:pt idx="2323">
                  <c:v>7</c:v>
                </c:pt>
                <c:pt idx="2324">
                  <c:v>7</c:v>
                </c:pt>
                <c:pt idx="2325">
                  <c:v>7</c:v>
                </c:pt>
                <c:pt idx="2326">
                  <c:v>7</c:v>
                </c:pt>
                <c:pt idx="2327">
                  <c:v>8</c:v>
                </c:pt>
                <c:pt idx="2328">
                  <c:v>7</c:v>
                </c:pt>
                <c:pt idx="2329">
                  <c:v>7</c:v>
                </c:pt>
                <c:pt idx="2330">
                  <c:v>6</c:v>
                </c:pt>
                <c:pt idx="2331">
                  <c:v>6</c:v>
                </c:pt>
                <c:pt idx="2332">
                  <c:v>8</c:v>
                </c:pt>
                <c:pt idx="2333">
                  <c:v>7</c:v>
                </c:pt>
                <c:pt idx="2334">
                  <c:v>7</c:v>
                </c:pt>
                <c:pt idx="2335">
                  <c:v>7</c:v>
                </c:pt>
                <c:pt idx="2336">
                  <c:v>7</c:v>
                </c:pt>
                <c:pt idx="2337">
                  <c:v>7</c:v>
                </c:pt>
                <c:pt idx="2338">
                  <c:v>7</c:v>
                </c:pt>
                <c:pt idx="2339">
                  <c:v>9</c:v>
                </c:pt>
                <c:pt idx="2340">
                  <c:v>7</c:v>
                </c:pt>
                <c:pt idx="2341">
                  <c:v>7</c:v>
                </c:pt>
                <c:pt idx="2342">
                  <c:v>9</c:v>
                </c:pt>
                <c:pt idx="2343">
                  <c:v>7</c:v>
                </c:pt>
                <c:pt idx="2344">
                  <c:v>8</c:v>
                </c:pt>
                <c:pt idx="2345">
                  <c:v>8</c:v>
                </c:pt>
                <c:pt idx="2346">
                  <c:v>9</c:v>
                </c:pt>
                <c:pt idx="2347">
                  <c:v>7</c:v>
                </c:pt>
                <c:pt idx="2348">
                  <c:v>8</c:v>
                </c:pt>
                <c:pt idx="2349">
                  <c:v>7</c:v>
                </c:pt>
                <c:pt idx="2350">
                  <c:v>6</c:v>
                </c:pt>
                <c:pt idx="2351">
                  <c:v>7</c:v>
                </c:pt>
                <c:pt idx="2352">
                  <c:v>6</c:v>
                </c:pt>
                <c:pt idx="2353">
                  <c:v>7</c:v>
                </c:pt>
                <c:pt idx="2354">
                  <c:v>9</c:v>
                </c:pt>
                <c:pt idx="2355">
                  <c:v>11</c:v>
                </c:pt>
                <c:pt idx="2356">
                  <c:v>9</c:v>
                </c:pt>
                <c:pt idx="2357">
                  <c:v>6</c:v>
                </c:pt>
                <c:pt idx="2358">
                  <c:v>7</c:v>
                </c:pt>
                <c:pt idx="2359">
                  <c:v>7</c:v>
                </c:pt>
                <c:pt idx="2360">
                  <c:v>7</c:v>
                </c:pt>
                <c:pt idx="2361">
                  <c:v>7</c:v>
                </c:pt>
                <c:pt idx="2362">
                  <c:v>6</c:v>
                </c:pt>
                <c:pt idx="2363">
                  <c:v>7</c:v>
                </c:pt>
                <c:pt idx="2364">
                  <c:v>8</c:v>
                </c:pt>
                <c:pt idx="2365">
                  <c:v>7</c:v>
                </c:pt>
                <c:pt idx="2366">
                  <c:v>7</c:v>
                </c:pt>
                <c:pt idx="2367">
                  <c:v>9</c:v>
                </c:pt>
                <c:pt idx="2368">
                  <c:v>8</c:v>
                </c:pt>
                <c:pt idx="2369">
                  <c:v>10</c:v>
                </c:pt>
                <c:pt idx="2370">
                  <c:v>7</c:v>
                </c:pt>
                <c:pt idx="2371">
                  <c:v>7</c:v>
                </c:pt>
                <c:pt idx="2372">
                  <c:v>6</c:v>
                </c:pt>
                <c:pt idx="2373">
                  <c:v>7</c:v>
                </c:pt>
                <c:pt idx="2374">
                  <c:v>8</c:v>
                </c:pt>
                <c:pt idx="2375">
                  <c:v>8</c:v>
                </c:pt>
                <c:pt idx="2376">
                  <c:v>6</c:v>
                </c:pt>
                <c:pt idx="2377">
                  <c:v>7</c:v>
                </c:pt>
                <c:pt idx="2378">
                  <c:v>8</c:v>
                </c:pt>
                <c:pt idx="2379">
                  <c:v>7</c:v>
                </c:pt>
                <c:pt idx="2380">
                  <c:v>8</c:v>
                </c:pt>
                <c:pt idx="2381">
                  <c:v>7</c:v>
                </c:pt>
                <c:pt idx="2382">
                  <c:v>8</c:v>
                </c:pt>
                <c:pt idx="2383">
                  <c:v>10</c:v>
                </c:pt>
                <c:pt idx="2384">
                  <c:v>7</c:v>
                </c:pt>
                <c:pt idx="2385">
                  <c:v>8</c:v>
                </c:pt>
                <c:pt idx="2386">
                  <c:v>6</c:v>
                </c:pt>
                <c:pt idx="2387">
                  <c:v>7</c:v>
                </c:pt>
                <c:pt idx="2388">
                  <c:v>8</c:v>
                </c:pt>
                <c:pt idx="2389">
                  <c:v>10</c:v>
                </c:pt>
                <c:pt idx="2390">
                  <c:v>8</c:v>
                </c:pt>
                <c:pt idx="2391">
                  <c:v>8</c:v>
                </c:pt>
                <c:pt idx="2392">
                  <c:v>7</c:v>
                </c:pt>
                <c:pt idx="2393">
                  <c:v>8</c:v>
                </c:pt>
                <c:pt idx="2394">
                  <c:v>8</c:v>
                </c:pt>
                <c:pt idx="2395">
                  <c:v>9</c:v>
                </c:pt>
                <c:pt idx="2396">
                  <c:v>7</c:v>
                </c:pt>
                <c:pt idx="2397">
                  <c:v>8</c:v>
                </c:pt>
                <c:pt idx="2398">
                  <c:v>7</c:v>
                </c:pt>
                <c:pt idx="2399">
                  <c:v>10</c:v>
                </c:pt>
                <c:pt idx="2400">
                  <c:v>6</c:v>
                </c:pt>
                <c:pt idx="2401">
                  <c:v>7</c:v>
                </c:pt>
                <c:pt idx="2402">
                  <c:v>7</c:v>
                </c:pt>
                <c:pt idx="2403">
                  <c:v>7</c:v>
                </c:pt>
                <c:pt idx="2404">
                  <c:v>9</c:v>
                </c:pt>
                <c:pt idx="2405">
                  <c:v>7</c:v>
                </c:pt>
                <c:pt idx="2406">
                  <c:v>6</c:v>
                </c:pt>
                <c:pt idx="2407">
                  <c:v>11</c:v>
                </c:pt>
                <c:pt idx="2408">
                  <c:v>8</c:v>
                </c:pt>
                <c:pt idx="2409">
                  <c:v>8</c:v>
                </c:pt>
                <c:pt idx="2410">
                  <c:v>7</c:v>
                </c:pt>
                <c:pt idx="2411">
                  <c:v>8</c:v>
                </c:pt>
                <c:pt idx="2412">
                  <c:v>9</c:v>
                </c:pt>
                <c:pt idx="2413">
                  <c:v>8</c:v>
                </c:pt>
                <c:pt idx="2414">
                  <c:v>7</c:v>
                </c:pt>
                <c:pt idx="2415">
                  <c:v>7</c:v>
                </c:pt>
                <c:pt idx="2416">
                  <c:v>6</c:v>
                </c:pt>
                <c:pt idx="2417">
                  <c:v>8</c:v>
                </c:pt>
                <c:pt idx="2418">
                  <c:v>7</c:v>
                </c:pt>
                <c:pt idx="2419">
                  <c:v>8</c:v>
                </c:pt>
                <c:pt idx="2420">
                  <c:v>8</c:v>
                </c:pt>
                <c:pt idx="2421">
                  <c:v>8</c:v>
                </c:pt>
                <c:pt idx="2422">
                  <c:v>8</c:v>
                </c:pt>
                <c:pt idx="2423">
                  <c:v>7</c:v>
                </c:pt>
                <c:pt idx="2424">
                  <c:v>9</c:v>
                </c:pt>
                <c:pt idx="2425">
                  <c:v>10</c:v>
                </c:pt>
                <c:pt idx="2426">
                  <c:v>7</c:v>
                </c:pt>
                <c:pt idx="2427">
                  <c:v>7</c:v>
                </c:pt>
                <c:pt idx="2428">
                  <c:v>8</c:v>
                </c:pt>
                <c:pt idx="2429">
                  <c:v>9</c:v>
                </c:pt>
                <c:pt idx="2430">
                  <c:v>7</c:v>
                </c:pt>
                <c:pt idx="2431">
                  <c:v>7</c:v>
                </c:pt>
                <c:pt idx="2432">
                  <c:v>8</c:v>
                </c:pt>
                <c:pt idx="2433">
                  <c:v>8</c:v>
                </c:pt>
                <c:pt idx="2434">
                  <c:v>8</c:v>
                </c:pt>
                <c:pt idx="2435">
                  <c:v>7</c:v>
                </c:pt>
                <c:pt idx="2436">
                  <c:v>8</c:v>
                </c:pt>
                <c:pt idx="2437">
                  <c:v>7</c:v>
                </c:pt>
                <c:pt idx="2438">
                  <c:v>8</c:v>
                </c:pt>
                <c:pt idx="2439">
                  <c:v>8</c:v>
                </c:pt>
                <c:pt idx="2440">
                  <c:v>8</c:v>
                </c:pt>
                <c:pt idx="2441">
                  <c:v>7</c:v>
                </c:pt>
                <c:pt idx="2442">
                  <c:v>9</c:v>
                </c:pt>
                <c:pt idx="2443">
                  <c:v>6</c:v>
                </c:pt>
                <c:pt idx="2444">
                  <c:v>11</c:v>
                </c:pt>
                <c:pt idx="2445">
                  <c:v>7</c:v>
                </c:pt>
                <c:pt idx="2446">
                  <c:v>9</c:v>
                </c:pt>
                <c:pt idx="2447">
                  <c:v>7</c:v>
                </c:pt>
                <c:pt idx="2448">
                  <c:v>11</c:v>
                </c:pt>
                <c:pt idx="2449">
                  <c:v>9</c:v>
                </c:pt>
                <c:pt idx="2450">
                  <c:v>9</c:v>
                </c:pt>
                <c:pt idx="2451">
                  <c:v>6</c:v>
                </c:pt>
                <c:pt idx="2452">
                  <c:v>8</c:v>
                </c:pt>
                <c:pt idx="2453">
                  <c:v>7</c:v>
                </c:pt>
                <c:pt idx="2454">
                  <c:v>7</c:v>
                </c:pt>
                <c:pt idx="2455">
                  <c:v>10</c:v>
                </c:pt>
                <c:pt idx="2456">
                  <c:v>8</c:v>
                </c:pt>
                <c:pt idx="2457">
                  <c:v>6</c:v>
                </c:pt>
                <c:pt idx="2458">
                  <c:v>9</c:v>
                </c:pt>
                <c:pt idx="2459">
                  <c:v>9</c:v>
                </c:pt>
                <c:pt idx="2460">
                  <c:v>7</c:v>
                </c:pt>
                <c:pt idx="2461">
                  <c:v>11</c:v>
                </c:pt>
                <c:pt idx="2462">
                  <c:v>8</c:v>
                </c:pt>
                <c:pt idx="2463">
                  <c:v>7</c:v>
                </c:pt>
                <c:pt idx="2464">
                  <c:v>7</c:v>
                </c:pt>
                <c:pt idx="2465">
                  <c:v>8</c:v>
                </c:pt>
                <c:pt idx="2466">
                  <c:v>9</c:v>
                </c:pt>
                <c:pt idx="2467">
                  <c:v>8</c:v>
                </c:pt>
                <c:pt idx="2468">
                  <c:v>9</c:v>
                </c:pt>
                <c:pt idx="2469">
                  <c:v>7</c:v>
                </c:pt>
                <c:pt idx="2470">
                  <c:v>9</c:v>
                </c:pt>
                <c:pt idx="2471">
                  <c:v>7</c:v>
                </c:pt>
                <c:pt idx="2472">
                  <c:v>7</c:v>
                </c:pt>
                <c:pt idx="2473">
                  <c:v>9</c:v>
                </c:pt>
                <c:pt idx="2474">
                  <c:v>9</c:v>
                </c:pt>
                <c:pt idx="2475">
                  <c:v>7</c:v>
                </c:pt>
                <c:pt idx="2476">
                  <c:v>8</c:v>
                </c:pt>
                <c:pt idx="2477">
                  <c:v>9</c:v>
                </c:pt>
                <c:pt idx="2478">
                  <c:v>7</c:v>
                </c:pt>
                <c:pt idx="2479">
                  <c:v>7</c:v>
                </c:pt>
                <c:pt idx="2480">
                  <c:v>7</c:v>
                </c:pt>
                <c:pt idx="2481">
                  <c:v>6</c:v>
                </c:pt>
                <c:pt idx="2482">
                  <c:v>8</c:v>
                </c:pt>
                <c:pt idx="2483">
                  <c:v>8</c:v>
                </c:pt>
                <c:pt idx="2484">
                  <c:v>7</c:v>
                </c:pt>
                <c:pt idx="2485">
                  <c:v>7</c:v>
                </c:pt>
                <c:pt idx="2486">
                  <c:v>9</c:v>
                </c:pt>
                <c:pt idx="2487">
                  <c:v>8</c:v>
                </c:pt>
                <c:pt idx="2488">
                  <c:v>7</c:v>
                </c:pt>
                <c:pt idx="2489">
                  <c:v>8</c:v>
                </c:pt>
                <c:pt idx="2490">
                  <c:v>8</c:v>
                </c:pt>
                <c:pt idx="2491">
                  <c:v>9</c:v>
                </c:pt>
                <c:pt idx="2492">
                  <c:v>8</c:v>
                </c:pt>
                <c:pt idx="2493">
                  <c:v>7</c:v>
                </c:pt>
                <c:pt idx="2494">
                  <c:v>7</c:v>
                </c:pt>
                <c:pt idx="2495">
                  <c:v>8</c:v>
                </c:pt>
                <c:pt idx="2496">
                  <c:v>7</c:v>
                </c:pt>
                <c:pt idx="2497">
                  <c:v>7</c:v>
                </c:pt>
                <c:pt idx="2498">
                  <c:v>6</c:v>
                </c:pt>
                <c:pt idx="2499">
                  <c:v>7</c:v>
                </c:pt>
                <c:pt idx="2500">
                  <c:v>7</c:v>
                </c:pt>
                <c:pt idx="2501">
                  <c:v>7</c:v>
                </c:pt>
                <c:pt idx="2502">
                  <c:v>7</c:v>
                </c:pt>
                <c:pt idx="2503">
                  <c:v>7</c:v>
                </c:pt>
                <c:pt idx="2504">
                  <c:v>8</c:v>
                </c:pt>
                <c:pt idx="2505">
                  <c:v>7</c:v>
                </c:pt>
                <c:pt idx="2506">
                  <c:v>9</c:v>
                </c:pt>
                <c:pt idx="2507">
                  <c:v>9</c:v>
                </c:pt>
                <c:pt idx="2508">
                  <c:v>7</c:v>
                </c:pt>
                <c:pt idx="2509">
                  <c:v>7</c:v>
                </c:pt>
                <c:pt idx="2510">
                  <c:v>6</c:v>
                </c:pt>
                <c:pt idx="2511">
                  <c:v>7</c:v>
                </c:pt>
                <c:pt idx="2512">
                  <c:v>7</c:v>
                </c:pt>
                <c:pt idx="2513">
                  <c:v>9</c:v>
                </c:pt>
                <c:pt idx="2514">
                  <c:v>7</c:v>
                </c:pt>
                <c:pt idx="2515">
                  <c:v>6</c:v>
                </c:pt>
                <c:pt idx="2516">
                  <c:v>9</c:v>
                </c:pt>
                <c:pt idx="2517">
                  <c:v>7</c:v>
                </c:pt>
                <c:pt idx="2518">
                  <c:v>8</c:v>
                </c:pt>
                <c:pt idx="2519">
                  <c:v>8</c:v>
                </c:pt>
                <c:pt idx="2520">
                  <c:v>7</c:v>
                </c:pt>
                <c:pt idx="2521">
                  <c:v>7</c:v>
                </c:pt>
                <c:pt idx="2522">
                  <c:v>8</c:v>
                </c:pt>
                <c:pt idx="2523">
                  <c:v>6</c:v>
                </c:pt>
                <c:pt idx="2524">
                  <c:v>6</c:v>
                </c:pt>
                <c:pt idx="2525">
                  <c:v>8</c:v>
                </c:pt>
                <c:pt idx="2526">
                  <c:v>8</c:v>
                </c:pt>
                <c:pt idx="2527">
                  <c:v>8</c:v>
                </c:pt>
                <c:pt idx="2528">
                  <c:v>9</c:v>
                </c:pt>
                <c:pt idx="2529">
                  <c:v>7</c:v>
                </c:pt>
                <c:pt idx="2530">
                  <c:v>8</c:v>
                </c:pt>
                <c:pt idx="2531">
                  <c:v>7</c:v>
                </c:pt>
                <c:pt idx="2532">
                  <c:v>7</c:v>
                </c:pt>
                <c:pt idx="2533">
                  <c:v>10</c:v>
                </c:pt>
                <c:pt idx="2534">
                  <c:v>7</c:v>
                </c:pt>
                <c:pt idx="2535">
                  <c:v>7</c:v>
                </c:pt>
                <c:pt idx="2536">
                  <c:v>9</c:v>
                </c:pt>
                <c:pt idx="2537">
                  <c:v>7</c:v>
                </c:pt>
                <c:pt idx="2538">
                  <c:v>9</c:v>
                </c:pt>
                <c:pt idx="2539">
                  <c:v>7</c:v>
                </c:pt>
                <c:pt idx="2540">
                  <c:v>7</c:v>
                </c:pt>
                <c:pt idx="2541">
                  <c:v>9</c:v>
                </c:pt>
                <c:pt idx="2542">
                  <c:v>6</c:v>
                </c:pt>
                <c:pt idx="2543">
                  <c:v>9</c:v>
                </c:pt>
                <c:pt idx="2544">
                  <c:v>7</c:v>
                </c:pt>
                <c:pt idx="2545">
                  <c:v>7</c:v>
                </c:pt>
                <c:pt idx="2546">
                  <c:v>7</c:v>
                </c:pt>
                <c:pt idx="2547">
                  <c:v>9</c:v>
                </c:pt>
                <c:pt idx="2548">
                  <c:v>7</c:v>
                </c:pt>
                <c:pt idx="2549">
                  <c:v>8</c:v>
                </c:pt>
                <c:pt idx="2550">
                  <c:v>7</c:v>
                </c:pt>
                <c:pt idx="2551">
                  <c:v>6</c:v>
                </c:pt>
                <c:pt idx="2552">
                  <c:v>8</c:v>
                </c:pt>
                <c:pt idx="2553">
                  <c:v>8</c:v>
                </c:pt>
                <c:pt idx="2554">
                  <c:v>7</c:v>
                </c:pt>
                <c:pt idx="2555">
                  <c:v>9</c:v>
                </c:pt>
                <c:pt idx="2556">
                  <c:v>7</c:v>
                </c:pt>
                <c:pt idx="2557">
                  <c:v>10</c:v>
                </c:pt>
                <c:pt idx="2558">
                  <c:v>7</c:v>
                </c:pt>
                <c:pt idx="2559">
                  <c:v>8</c:v>
                </c:pt>
                <c:pt idx="2560">
                  <c:v>9</c:v>
                </c:pt>
                <c:pt idx="2561">
                  <c:v>8</c:v>
                </c:pt>
                <c:pt idx="2562">
                  <c:v>8</c:v>
                </c:pt>
                <c:pt idx="2563">
                  <c:v>9</c:v>
                </c:pt>
                <c:pt idx="2564">
                  <c:v>10</c:v>
                </c:pt>
                <c:pt idx="2565">
                  <c:v>10</c:v>
                </c:pt>
                <c:pt idx="2566">
                  <c:v>7</c:v>
                </c:pt>
                <c:pt idx="2567">
                  <c:v>8</c:v>
                </c:pt>
                <c:pt idx="2568">
                  <c:v>8</c:v>
                </c:pt>
                <c:pt idx="2569">
                  <c:v>8</c:v>
                </c:pt>
                <c:pt idx="2570">
                  <c:v>7</c:v>
                </c:pt>
                <c:pt idx="2571">
                  <c:v>8</c:v>
                </c:pt>
                <c:pt idx="2572">
                  <c:v>7</c:v>
                </c:pt>
                <c:pt idx="2573">
                  <c:v>7</c:v>
                </c:pt>
                <c:pt idx="2574">
                  <c:v>7</c:v>
                </c:pt>
                <c:pt idx="2575">
                  <c:v>9</c:v>
                </c:pt>
                <c:pt idx="2576">
                  <c:v>7</c:v>
                </c:pt>
                <c:pt idx="2577">
                  <c:v>7</c:v>
                </c:pt>
                <c:pt idx="2578">
                  <c:v>10</c:v>
                </c:pt>
                <c:pt idx="2579">
                  <c:v>9</c:v>
                </c:pt>
                <c:pt idx="2580">
                  <c:v>9</c:v>
                </c:pt>
                <c:pt idx="2581">
                  <c:v>7</c:v>
                </c:pt>
                <c:pt idx="2582">
                  <c:v>10</c:v>
                </c:pt>
                <c:pt idx="2583">
                  <c:v>8</c:v>
                </c:pt>
                <c:pt idx="2584">
                  <c:v>7</c:v>
                </c:pt>
                <c:pt idx="2585">
                  <c:v>8</c:v>
                </c:pt>
                <c:pt idx="2586">
                  <c:v>8</c:v>
                </c:pt>
                <c:pt idx="2587">
                  <c:v>6</c:v>
                </c:pt>
                <c:pt idx="2588">
                  <c:v>7</c:v>
                </c:pt>
                <c:pt idx="2589">
                  <c:v>7</c:v>
                </c:pt>
                <c:pt idx="2590">
                  <c:v>7</c:v>
                </c:pt>
                <c:pt idx="2591">
                  <c:v>7</c:v>
                </c:pt>
                <c:pt idx="2592">
                  <c:v>8</c:v>
                </c:pt>
                <c:pt idx="2593">
                  <c:v>7</c:v>
                </c:pt>
                <c:pt idx="2594">
                  <c:v>7</c:v>
                </c:pt>
                <c:pt idx="2595">
                  <c:v>7</c:v>
                </c:pt>
                <c:pt idx="2596">
                  <c:v>8</c:v>
                </c:pt>
                <c:pt idx="2597">
                  <c:v>8</c:v>
                </c:pt>
                <c:pt idx="2598">
                  <c:v>7</c:v>
                </c:pt>
                <c:pt idx="2599">
                  <c:v>7</c:v>
                </c:pt>
                <c:pt idx="2600">
                  <c:v>9</c:v>
                </c:pt>
                <c:pt idx="2601">
                  <c:v>7</c:v>
                </c:pt>
                <c:pt idx="2602">
                  <c:v>7</c:v>
                </c:pt>
                <c:pt idx="2603">
                  <c:v>6</c:v>
                </c:pt>
                <c:pt idx="2604">
                  <c:v>7</c:v>
                </c:pt>
                <c:pt idx="2605">
                  <c:v>6</c:v>
                </c:pt>
                <c:pt idx="2606">
                  <c:v>6</c:v>
                </c:pt>
                <c:pt idx="2607">
                  <c:v>8</c:v>
                </c:pt>
                <c:pt idx="2608">
                  <c:v>7</c:v>
                </c:pt>
                <c:pt idx="2609">
                  <c:v>8</c:v>
                </c:pt>
                <c:pt idx="2610">
                  <c:v>8</c:v>
                </c:pt>
                <c:pt idx="2611">
                  <c:v>7</c:v>
                </c:pt>
                <c:pt idx="2612">
                  <c:v>8</c:v>
                </c:pt>
                <c:pt idx="2613">
                  <c:v>8</c:v>
                </c:pt>
                <c:pt idx="2614">
                  <c:v>8</c:v>
                </c:pt>
                <c:pt idx="2615">
                  <c:v>7</c:v>
                </c:pt>
                <c:pt idx="2616">
                  <c:v>7</c:v>
                </c:pt>
                <c:pt idx="2617">
                  <c:v>6</c:v>
                </c:pt>
                <c:pt idx="2618">
                  <c:v>10</c:v>
                </c:pt>
                <c:pt idx="2619">
                  <c:v>6</c:v>
                </c:pt>
                <c:pt idx="2620">
                  <c:v>11</c:v>
                </c:pt>
                <c:pt idx="2621">
                  <c:v>7</c:v>
                </c:pt>
                <c:pt idx="2622">
                  <c:v>9</c:v>
                </c:pt>
                <c:pt idx="2623">
                  <c:v>6</c:v>
                </c:pt>
                <c:pt idx="2624">
                  <c:v>10</c:v>
                </c:pt>
                <c:pt idx="2625">
                  <c:v>7</c:v>
                </c:pt>
                <c:pt idx="2626">
                  <c:v>12</c:v>
                </c:pt>
                <c:pt idx="2627">
                  <c:v>8</c:v>
                </c:pt>
                <c:pt idx="2628">
                  <c:v>7</c:v>
                </c:pt>
                <c:pt idx="2629">
                  <c:v>7</c:v>
                </c:pt>
                <c:pt idx="2630">
                  <c:v>8</c:v>
                </c:pt>
                <c:pt idx="2631">
                  <c:v>7</c:v>
                </c:pt>
                <c:pt idx="2632">
                  <c:v>7</c:v>
                </c:pt>
                <c:pt idx="2633">
                  <c:v>7</c:v>
                </c:pt>
                <c:pt idx="2634">
                  <c:v>8</c:v>
                </c:pt>
                <c:pt idx="2635">
                  <c:v>7</c:v>
                </c:pt>
                <c:pt idx="2636">
                  <c:v>8</c:v>
                </c:pt>
                <c:pt idx="2637">
                  <c:v>7</c:v>
                </c:pt>
                <c:pt idx="2638">
                  <c:v>7</c:v>
                </c:pt>
                <c:pt idx="2639">
                  <c:v>8</c:v>
                </c:pt>
                <c:pt idx="2640">
                  <c:v>8</c:v>
                </c:pt>
                <c:pt idx="2641">
                  <c:v>11</c:v>
                </c:pt>
                <c:pt idx="2642">
                  <c:v>7</c:v>
                </c:pt>
                <c:pt idx="2643">
                  <c:v>7</c:v>
                </c:pt>
                <c:pt idx="2644">
                  <c:v>8</c:v>
                </c:pt>
                <c:pt idx="2645">
                  <c:v>10</c:v>
                </c:pt>
                <c:pt idx="2646">
                  <c:v>8</c:v>
                </c:pt>
                <c:pt idx="2647">
                  <c:v>7</c:v>
                </c:pt>
                <c:pt idx="2648">
                  <c:v>9</c:v>
                </c:pt>
                <c:pt idx="2649">
                  <c:v>9</c:v>
                </c:pt>
                <c:pt idx="2650">
                  <c:v>8</c:v>
                </c:pt>
                <c:pt idx="2651">
                  <c:v>10</c:v>
                </c:pt>
                <c:pt idx="2652">
                  <c:v>9</c:v>
                </c:pt>
                <c:pt idx="2653">
                  <c:v>9</c:v>
                </c:pt>
                <c:pt idx="2654">
                  <c:v>8</c:v>
                </c:pt>
                <c:pt idx="2655">
                  <c:v>7</c:v>
                </c:pt>
                <c:pt idx="2656">
                  <c:v>8</c:v>
                </c:pt>
                <c:pt idx="2657">
                  <c:v>9</c:v>
                </c:pt>
                <c:pt idx="2658">
                  <c:v>8</c:v>
                </c:pt>
                <c:pt idx="2659">
                  <c:v>7</c:v>
                </c:pt>
                <c:pt idx="2660">
                  <c:v>8</c:v>
                </c:pt>
                <c:pt idx="2661">
                  <c:v>7</c:v>
                </c:pt>
                <c:pt idx="2662">
                  <c:v>7</c:v>
                </c:pt>
                <c:pt idx="2663">
                  <c:v>7</c:v>
                </c:pt>
                <c:pt idx="2664">
                  <c:v>7</c:v>
                </c:pt>
                <c:pt idx="2665">
                  <c:v>7</c:v>
                </c:pt>
                <c:pt idx="2666">
                  <c:v>8</c:v>
                </c:pt>
                <c:pt idx="2667">
                  <c:v>8</c:v>
                </c:pt>
                <c:pt idx="2668">
                  <c:v>11</c:v>
                </c:pt>
                <c:pt idx="2669">
                  <c:v>7</c:v>
                </c:pt>
                <c:pt idx="2670">
                  <c:v>7</c:v>
                </c:pt>
                <c:pt idx="2671">
                  <c:v>8</c:v>
                </c:pt>
                <c:pt idx="2672">
                  <c:v>8</c:v>
                </c:pt>
                <c:pt idx="2673">
                  <c:v>9</c:v>
                </c:pt>
                <c:pt idx="2674">
                  <c:v>7</c:v>
                </c:pt>
                <c:pt idx="2675">
                  <c:v>7</c:v>
                </c:pt>
                <c:pt idx="2676">
                  <c:v>8</c:v>
                </c:pt>
                <c:pt idx="2677">
                  <c:v>7</c:v>
                </c:pt>
                <c:pt idx="2678">
                  <c:v>9</c:v>
                </c:pt>
                <c:pt idx="2679">
                  <c:v>7</c:v>
                </c:pt>
                <c:pt idx="2680">
                  <c:v>7</c:v>
                </c:pt>
                <c:pt idx="2681">
                  <c:v>6</c:v>
                </c:pt>
                <c:pt idx="2682">
                  <c:v>8</c:v>
                </c:pt>
                <c:pt idx="2683">
                  <c:v>10</c:v>
                </c:pt>
                <c:pt idx="2684">
                  <c:v>7</c:v>
                </c:pt>
                <c:pt idx="2685">
                  <c:v>7</c:v>
                </c:pt>
                <c:pt idx="2686">
                  <c:v>8</c:v>
                </c:pt>
                <c:pt idx="2687">
                  <c:v>6</c:v>
                </c:pt>
                <c:pt idx="2688">
                  <c:v>8</c:v>
                </c:pt>
                <c:pt idx="2689">
                  <c:v>6</c:v>
                </c:pt>
                <c:pt idx="2690">
                  <c:v>7</c:v>
                </c:pt>
                <c:pt idx="2691">
                  <c:v>7</c:v>
                </c:pt>
                <c:pt idx="2692">
                  <c:v>8</c:v>
                </c:pt>
                <c:pt idx="2693">
                  <c:v>8</c:v>
                </c:pt>
                <c:pt idx="2694">
                  <c:v>9</c:v>
                </c:pt>
                <c:pt idx="2695">
                  <c:v>8</c:v>
                </c:pt>
                <c:pt idx="2696">
                  <c:v>8</c:v>
                </c:pt>
                <c:pt idx="2697">
                  <c:v>6</c:v>
                </c:pt>
                <c:pt idx="2698">
                  <c:v>7</c:v>
                </c:pt>
                <c:pt idx="2699">
                  <c:v>7</c:v>
                </c:pt>
                <c:pt idx="2700">
                  <c:v>7</c:v>
                </c:pt>
                <c:pt idx="2701">
                  <c:v>6</c:v>
                </c:pt>
                <c:pt idx="2702">
                  <c:v>8</c:v>
                </c:pt>
                <c:pt idx="2703">
                  <c:v>7</c:v>
                </c:pt>
                <c:pt idx="2704">
                  <c:v>7</c:v>
                </c:pt>
                <c:pt idx="2705">
                  <c:v>6</c:v>
                </c:pt>
                <c:pt idx="2706">
                  <c:v>7</c:v>
                </c:pt>
                <c:pt idx="2707">
                  <c:v>7</c:v>
                </c:pt>
                <c:pt idx="2708">
                  <c:v>8</c:v>
                </c:pt>
                <c:pt idx="2709">
                  <c:v>7</c:v>
                </c:pt>
                <c:pt idx="2710">
                  <c:v>8</c:v>
                </c:pt>
                <c:pt idx="2711">
                  <c:v>8</c:v>
                </c:pt>
                <c:pt idx="2712">
                  <c:v>7</c:v>
                </c:pt>
                <c:pt idx="2713">
                  <c:v>11</c:v>
                </c:pt>
                <c:pt idx="2714">
                  <c:v>6</c:v>
                </c:pt>
                <c:pt idx="2715">
                  <c:v>7</c:v>
                </c:pt>
                <c:pt idx="2716">
                  <c:v>7</c:v>
                </c:pt>
                <c:pt idx="2717">
                  <c:v>10</c:v>
                </c:pt>
                <c:pt idx="2718">
                  <c:v>7</c:v>
                </c:pt>
                <c:pt idx="2719">
                  <c:v>8</c:v>
                </c:pt>
                <c:pt idx="2720">
                  <c:v>7</c:v>
                </c:pt>
                <c:pt idx="2721">
                  <c:v>7</c:v>
                </c:pt>
                <c:pt idx="2722">
                  <c:v>7</c:v>
                </c:pt>
                <c:pt idx="2723">
                  <c:v>6</c:v>
                </c:pt>
                <c:pt idx="2724">
                  <c:v>7</c:v>
                </c:pt>
                <c:pt idx="2725">
                  <c:v>7</c:v>
                </c:pt>
                <c:pt idx="2726">
                  <c:v>10</c:v>
                </c:pt>
                <c:pt idx="2727">
                  <c:v>8</c:v>
                </c:pt>
                <c:pt idx="2728">
                  <c:v>8</c:v>
                </c:pt>
                <c:pt idx="2729">
                  <c:v>6</c:v>
                </c:pt>
                <c:pt idx="2730">
                  <c:v>8</c:v>
                </c:pt>
                <c:pt idx="2731">
                  <c:v>7</c:v>
                </c:pt>
                <c:pt idx="2732">
                  <c:v>7</c:v>
                </c:pt>
                <c:pt idx="2733">
                  <c:v>7</c:v>
                </c:pt>
                <c:pt idx="2734">
                  <c:v>8</c:v>
                </c:pt>
                <c:pt idx="2735">
                  <c:v>9</c:v>
                </c:pt>
                <c:pt idx="2736">
                  <c:v>7</c:v>
                </c:pt>
                <c:pt idx="2737">
                  <c:v>7</c:v>
                </c:pt>
                <c:pt idx="2738">
                  <c:v>8</c:v>
                </c:pt>
                <c:pt idx="2739">
                  <c:v>8</c:v>
                </c:pt>
                <c:pt idx="2740">
                  <c:v>8</c:v>
                </c:pt>
                <c:pt idx="2741">
                  <c:v>7</c:v>
                </c:pt>
                <c:pt idx="2742">
                  <c:v>8</c:v>
                </c:pt>
                <c:pt idx="2743">
                  <c:v>9</c:v>
                </c:pt>
                <c:pt idx="2744">
                  <c:v>7</c:v>
                </c:pt>
                <c:pt idx="2745">
                  <c:v>8</c:v>
                </c:pt>
                <c:pt idx="2746">
                  <c:v>9</c:v>
                </c:pt>
                <c:pt idx="2747">
                  <c:v>9</c:v>
                </c:pt>
                <c:pt idx="2748">
                  <c:v>7</c:v>
                </c:pt>
                <c:pt idx="2749">
                  <c:v>8</c:v>
                </c:pt>
                <c:pt idx="2750">
                  <c:v>8</c:v>
                </c:pt>
                <c:pt idx="2751">
                  <c:v>7</c:v>
                </c:pt>
                <c:pt idx="2752">
                  <c:v>9</c:v>
                </c:pt>
                <c:pt idx="2753">
                  <c:v>8</c:v>
                </c:pt>
                <c:pt idx="2754">
                  <c:v>9</c:v>
                </c:pt>
                <c:pt idx="2755">
                  <c:v>7</c:v>
                </c:pt>
                <c:pt idx="2756">
                  <c:v>7</c:v>
                </c:pt>
                <c:pt idx="2757">
                  <c:v>7</c:v>
                </c:pt>
                <c:pt idx="2758">
                  <c:v>7</c:v>
                </c:pt>
                <c:pt idx="2759">
                  <c:v>7</c:v>
                </c:pt>
                <c:pt idx="2760">
                  <c:v>8</c:v>
                </c:pt>
                <c:pt idx="2761">
                  <c:v>10</c:v>
                </c:pt>
                <c:pt idx="2762">
                  <c:v>7</c:v>
                </c:pt>
                <c:pt idx="2763">
                  <c:v>8</c:v>
                </c:pt>
                <c:pt idx="2764">
                  <c:v>7</c:v>
                </c:pt>
                <c:pt idx="2765">
                  <c:v>7</c:v>
                </c:pt>
                <c:pt idx="2766">
                  <c:v>7</c:v>
                </c:pt>
                <c:pt idx="2767">
                  <c:v>8</c:v>
                </c:pt>
                <c:pt idx="2768">
                  <c:v>8</c:v>
                </c:pt>
                <c:pt idx="2769">
                  <c:v>7</c:v>
                </c:pt>
                <c:pt idx="2770">
                  <c:v>7</c:v>
                </c:pt>
                <c:pt idx="2771">
                  <c:v>7</c:v>
                </c:pt>
                <c:pt idx="2772">
                  <c:v>10</c:v>
                </c:pt>
                <c:pt idx="2773">
                  <c:v>7</c:v>
                </c:pt>
                <c:pt idx="2774">
                  <c:v>8</c:v>
                </c:pt>
                <c:pt idx="2775">
                  <c:v>7</c:v>
                </c:pt>
                <c:pt idx="2776">
                  <c:v>7</c:v>
                </c:pt>
                <c:pt idx="2777">
                  <c:v>8</c:v>
                </c:pt>
                <c:pt idx="2778">
                  <c:v>8</c:v>
                </c:pt>
                <c:pt idx="2779">
                  <c:v>7</c:v>
                </c:pt>
                <c:pt idx="2780">
                  <c:v>8</c:v>
                </c:pt>
                <c:pt idx="2781">
                  <c:v>9</c:v>
                </c:pt>
                <c:pt idx="2782">
                  <c:v>7</c:v>
                </c:pt>
                <c:pt idx="2783">
                  <c:v>7</c:v>
                </c:pt>
                <c:pt idx="2784">
                  <c:v>7</c:v>
                </c:pt>
                <c:pt idx="2785">
                  <c:v>7</c:v>
                </c:pt>
                <c:pt idx="2786">
                  <c:v>6</c:v>
                </c:pt>
                <c:pt idx="2787">
                  <c:v>8</c:v>
                </c:pt>
                <c:pt idx="2788">
                  <c:v>7</c:v>
                </c:pt>
                <c:pt idx="2789">
                  <c:v>7</c:v>
                </c:pt>
                <c:pt idx="2790">
                  <c:v>10</c:v>
                </c:pt>
                <c:pt idx="2791">
                  <c:v>6</c:v>
                </c:pt>
                <c:pt idx="2792">
                  <c:v>8</c:v>
                </c:pt>
                <c:pt idx="2793">
                  <c:v>7</c:v>
                </c:pt>
                <c:pt idx="2794">
                  <c:v>9</c:v>
                </c:pt>
                <c:pt idx="2795">
                  <c:v>7</c:v>
                </c:pt>
                <c:pt idx="2796">
                  <c:v>7</c:v>
                </c:pt>
                <c:pt idx="2797">
                  <c:v>6</c:v>
                </c:pt>
                <c:pt idx="2798">
                  <c:v>8</c:v>
                </c:pt>
                <c:pt idx="2799">
                  <c:v>8</c:v>
                </c:pt>
                <c:pt idx="2800">
                  <c:v>7</c:v>
                </c:pt>
                <c:pt idx="2801">
                  <c:v>8</c:v>
                </c:pt>
                <c:pt idx="2802">
                  <c:v>7</c:v>
                </c:pt>
                <c:pt idx="2803">
                  <c:v>8</c:v>
                </c:pt>
                <c:pt idx="2804">
                  <c:v>7</c:v>
                </c:pt>
                <c:pt idx="2805">
                  <c:v>8</c:v>
                </c:pt>
                <c:pt idx="2806">
                  <c:v>7</c:v>
                </c:pt>
                <c:pt idx="2807">
                  <c:v>8</c:v>
                </c:pt>
                <c:pt idx="2808">
                  <c:v>7</c:v>
                </c:pt>
                <c:pt idx="2809">
                  <c:v>9</c:v>
                </c:pt>
                <c:pt idx="2810">
                  <c:v>7</c:v>
                </c:pt>
                <c:pt idx="2811">
                  <c:v>9</c:v>
                </c:pt>
                <c:pt idx="2812">
                  <c:v>8</c:v>
                </c:pt>
                <c:pt idx="2813">
                  <c:v>5</c:v>
                </c:pt>
                <c:pt idx="2814">
                  <c:v>7</c:v>
                </c:pt>
                <c:pt idx="2815">
                  <c:v>8</c:v>
                </c:pt>
                <c:pt idx="2816">
                  <c:v>7</c:v>
                </c:pt>
                <c:pt idx="2817">
                  <c:v>7</c:v>
                </c:pt>
                <c:pt idx="2818">
                  <c:v>10</c:v>
                </c:pt>
                <c:pt idx="2819">
                  <c:v>7</c:v>
                </c:pt>
                <c:pt idx="2820">
                  <c:v>6</c:v>
                </c:pt>
                <c:pt idx="2821">
                  <c:v>6</c:v>
                </c:pt>
                <c:pt idx="2822">
                  <c:v>7</c:v>
                </c:pt>
                <c:pt idx="2823">
                  <c:v>8</c:v>
                </c:pt>
                <c:pt idx="2824">
                  <c:v>8</c:v>
                </c:pt>
                <c:pt idx="2825">
                  <c:v>9</c:v>
                </c:pt>
                <c:pt idx="2826">
                  <c:v>7</c:v>
                </c:pt>
                <c:pt idx="2827">
                  <c:v>10</c:v>
                </c:pt>
                <c:pt idx="2828">
                  <c:v>9</c:v>
                </c:pt>
                <c:pt idx="2829">
                  <c:v>6</c:v>
                </c:pt>
                <c:pt idx="2830">
                  <c:v>8</c:v>
                </c:pt>
                <c:pt idx="2831">
                  <c:v>8</c:v>
                </c:pt>
                <c:pt idx="2832">
                  <c:v>5</c:v>
                </c:pt>
                <c:pt idx="2833">
                  <c:v>7</c:v>
                </c:pt>
                <c:pt idx="2834">
                  <c:v>8</c:v>
                </c:pt>
                <c:pt idx="2835">
                  <c:v>7</c:v>
                </c:pt>
                <c:pt idx="2836">
                  <c:v>9</c:v>
                </c:pt>
                <c:pt idx="2837">
                  <c:v>8</c:v>
                </c:pt>
                <c:pt idx="2838">
                  <c:v>8</c:v>
                </c:pt>
                <c:pt idx="2839">
                  <c:v>8</c:v>
                </c:pt>
                <c:pt idx="2840">
                  <c:v>7</c:v>
                </c:pt>
                <c:pt idx="2841">
                  <c:v>7</c:v>
                </c:pt>
                <c:pt idx="2842">
                  <c:v>7</c:v>
                </c:pt>
                <c:pt idx="2843">
                  <c:v>7</c:v>
                </c:pt>
                <c:pt idx="2844">
                  <c:v>7</c:v>
                </c:pt>
                <c:pt idx="2845">
                  <c:v>8</c:v>
                </c:pt>
                <c:pt idx="2846">
                  <c:v>8</c:v>
                </c:pt>
                <c:pt idx="2847">
                  <c:v>9</c:v>
                </c:pt>
                <c:pt idx="2848">
                  <c:v>8</c:v>
                </c:pt>
                <c:pt idx="2849">
                  <c:v>8</c:v>
                </c:pt>
                <c:pt idx="2850">
                  <c:v>7</c:v>
                </c:pt>
                <c:pt idx="2851">
                  <c:v>7</c:v>
                </c:pt>
                <c:pt idx="2852">
                  <c:v>7</c:v>
                </c:pt>
                <c:pt idx="2853">
                  <c:v>6</c:v>
                </c:pt>
                <c:pt idx="2854">
                  <c:v>7</c:v>
                </c:pt>
                <c:pt idx="2855">
                  <c:v>8</c:v>
                </c:pt>
                <c:pt idx="2856">
                  <c:v>9</c:v>
                </c:pt>
                <c:pt idx="2857">
                  <c:v>8</c:v>
                </c:pt>
                <c:pt idx="2858">
                  <c:v>12</c:v>
                </c:pt>
                <c:pt idx="2859">
                  <c:v>7</c:v>
                </c:pt>
                <c:pt idx="2860">
                  <c:v>9</c:v>
                </c:pt>
                <c:pt idx="2861">
                  <c:v>7</c:v>
                </c:pt>
                <c:pt idx="2862">
                  <c:v>7</c:v>
                </c:pt>
                <c:pt idx="2863">
                  <c:v>8</c:v>
                </c:pt>
                <c:pt idx="2864">
                  <c:v>10</c:v>
                </c:pt>
                <c:pt idx="2865">
                  <c:v>7</c:v>
                </c:pt>
                <c:pt idx="2866">
                  <c:v>7</c:v>
                </c:pt>
                <c:pt idx="2867">
                  <c:v>10</c:v>
                </c:pt>
                <c:pt idx="2868">
                  <c:v>7</c:v>
                </c:pt>
                <c:pt idx="2869">
                  <c:v>9</c:v>
                </c:pt>
                <c:pt idx="2870">
                  <c:v>8</c:v>
                </c:pt>
                <c:pt idx="2871">
                  <c:v>6</c:v>
                </c:pt>
                <c:pt idx="2872">
                  <c:v>7</c:v>
                </c:pt>
                <c:pt idx="2873">
                  <c:v>7</c:v>
                </c:pt>
                <c:pt idx="2874">
                  <c:v>7</c:v>
                </c:pt>
                <c:pt idx="2875">
                  <c:v>7</c:v>
                </c:pt>
                <c:pt idx="2876">
                  <c:v>9</c:v>
                </c:pt>
                <c:pt idx="2877">
                  <c:v>6</c:v>
                </c:pt>
                <c:pt idx="2878">
                  <c:v>7</c:v>
                </c:pt>
                <c:pt idx="2879">
                  <c:v>7</c:v>
                </c:pt>
                <c:pt idx="2880">
                  <c:v>8</c:v>
                </c:pt>
                <c:pt idx="2881">
                  <c:v>8</c:v>
                </c:pt>
                <c:pt idx="2882">
                  <c:v>7</c:v>
                </c:pt>
                <c:pt idx="2883">
                  <c:v>6</c:v>
                </c:pt>
                <c:pt idx="2884">
                  <c:v>10</c:v>
                </c:pt>
                <c:pt idx="2885">
                  <c:v>7</c:v>
                </c:pt>
                <c:pt idx="2886">
                  <c:v>7</c:v>
                </c:pt>
                <c:pt idx="2887">
                  <c:v>8</c:v>
                </c:pt>
                <c:pt idx="2888">
                  <c:v>7</c:v>
                </c:pt>
                <c:pt idx="2889">
                  <c:v>9</c:v>
                </c:pt>
                <c:pt idx="2890">
                  <c:v>7</c:v>
                </c:pt>
                <c:pt idx="2891">
                  <c:v>6</c:v>
                </c:pt>
                <c:pt idx="2892">
                  <c:v>7</c:v>
                </c:pt>
                <c:pt idx="2893">
                  <c:v>7</c:v>
                </c:pt>
                <c:pt idx="2894">
                  <c:v>10</c:v>
                </c:pt>
                <c:pt idx="2895">
                  <c:v>5</c:v>
                </c:pt>
                <c:pt idx="2896">
                  <c:v>8</c:v>
                </c:pt>
                <c:pt idx="2897">
                  <c:v>7</c:v>
                </c:pt>
                <c:pt idx="2898">
                  <c:v>7</c:v>
                </c:pt>
                <c:pt idx="2899">
                  <c:v>10</c:v>
                </c:pt>
                <c:pt idx="2900">
                  <c:v>9</c:v>
                </c:pt>
                <c:pt idx="2901">
                  <c:v>7</c:v>
                </c:pt>
                <c:pt idx="2902">
                  <c:v>7</c:v>
                </c:pt>
                <c:pt idx="2903">
                  <c:v>7</c:v>
                </c:pt>
                <c:pt idx="2904">
                  <c:v>8</c:v>
                </c:pt>
                <c:pt idx="2905">
                  <c:v>7</c:v>
                </c:pt>
                <c:pt idx="2906">
                  <c:v>7</c:v>
                </c:pt>
                <c:pt idx="2907">
                  <c:v>7</c:v>
                </c:pt>
                <c:pt idx="2908">
                  <c:v>8</c:v>
                </c:pt>
                <c:pt idx="2909">
                  <c:v>8</c:v>
                </c:pt>
                <c:pt idx="2910">
                  <c:v>7</c:v>
                </c:pt>
                <c:pt idx="2911">
                  <c:v>6</c:v>
                </c:pt>
                <c:pt idx="2912">
                  <c:v>7</c:v>
                </c:pt>
                <c:pt idx="2913">
                  <c:v>10</c:v>
                </c:pt>
                <c:pt idx="2914">
                  <c:v>6</c:v>
                </c:pt>
                <c:pt idx="2915">
                  <c:v>7</c:v>
                </c:pt>
                <c:pt idx="2916">
                  <c:v>8</c:v>
                </c:pt>
                <c:pt idx="2917">
                  <c:v>7</c:v>
                </c:pt>
                <c:pt idx="2918">
                  <c:v>6</c:v>
                </c:pt>
                <c:pt idx="2919">
                  <c:v>9</c:v>
                </c:pt>
                <c:pt idx="2920">
                  <c:v>9</c:v>
                </c:pt>
                <c:pt idx="2921">
                  <c:v>7</c:v>
                </c:pt>
                <c:pt idx="2922">
                  <c:v>8</c:v>
                </c:pt>
                <c:pt idx="2923">
                  <c:v>6</c:v>
                </c:pt>
                <c:pt idx="2924">
                  <c:v>8</c:v>
                </c:pt>
                <c:pt idx="2925">
                  <c:v>10</c:v>
                </c:pt>
                <c:pt idx="2926">
                  <c:v>7</c:v>
                </c:pt>
                <c:pt idx="2927">
                  <c:v>6</c:v>
                </c:pt>
                <c:pt idx="2928">
                  <c:v>8</c:v>
                </c:pt>
                <c:pt idx="2929">
                  <c:v>6</c:v>
                </c:pt>
                <c:pt idx="2930">
                  <c:v>6</c:v>
                </c:pt>
                <c:pt idx="2931">
                  <c:v>9</c:v>
                </c:pt>
                <c:pt idx="2932">
                  <c:v>6</c:v>
                </c:pt>
                <c:pt idx="2933">
                  <c:v>7</c:v>
                </c:pt>
                <c:pt idx="2934">
                  <c:v>8</c:v>
                </c:pt>
                <c:pt idx="2935">
                  <c:v>7</c:v>
                </c:pt>
                <c:pt idx="2936">
                  <c:v>9</c:v>
                </c:pt>
                <c:pt idx="2937">
                  <c:v>7</c:v>
                </c:pt>
                <c:pt idx="2938">
                  <c:v>6</c:v>
                </c:pt>
                <c:pt idx="2939">
                  <c:v>8</c:v>
                </c:pt>
                <c:pt idx="2940">
                  <c:v>7</c:v>
                </c:pt>
                <c:pt idx="2941">
                  <c:v>7</c:v>
                </c:pt>
                <c:pt idx="2942">
                  <c:v>7</c:v>
                </c:pt>
                <c:pt idx="2943">
                  <c:v>7</c:v>
                </c:pt>
                <c:pt idx="2944">
                  <c:v>9</c:v>
                </c:pt>
                <c:pt idx="2945">
                  <c:v>7</c:v>
                </c:pt>
                <c:pt idx="2946">
                  <c:v>8</c:v>
                </c:pt>
                <c:pt idx="2947">
                  <c:v>7</c:v>
                </c:pt>
                <c:pt idx="2948">
                  <c:v>7</c:v>
                </c:pt>
                <c:pt idx="2949">
                  <c:v>7</c:v>
                </c:pt>
                <c:pt idx="2950">
                  <c:v>7</c:v>
                </c:pt>
                <c:pt idx="2951">
                  <c:v>8</c:v>
                </c:pt>
                <c:pt idx="2952">
                  <c:v>8</c:v>
                </c:pt>
                <c:pt idx="2953">
                  <c:v>8</c:v>
                </c:pt>
                <c:pt idx="2954">
                  <c:v>8</c:v>
                </c:pt>
                <c:pt idx="2955">
                  <c:v>7</c:v>
                </c:pt>
                <c:pt idx="2956">
                  <c:v>10</c:v>
                </c:pt>
                <c:pt idx="2957">
                  <c:v>6</c:v>
                </c:pt>
                <c:pt idx="2958">
                  <c:v>10</c:v>
                </c:pt>
                <c:pt idx="2959">
                  <c:v>7</c:v>
                </c:pt>
                <c:pt idx="2960">
                  <c:v>6</c:v>
                </c:pt>
                <c:pt idx="2961">
                  <c:v>7</c:v>
                </c:pt>
                <c:pt idx="2962">
                  <c:v>7</c:v>
                </c:pt>
                <c:pt idx="2963">
                  <c:v>7</c:v>
                </c:pt>
                <c:pt idx="2964">
                  <c:v>8</c:v>
                </c:pt>
                <c:pt idx="2965">
                  <c:v>6</c:v>
                </c:pt>
                <c:pt idx="2966">
                  <c:v>7</c:v>
                </c:pt>
                <c:pt idx="2967">
                  <c:v>7</c:v>
                </c:pt>
                <c:pt idx="2968">
                  <c:v>6</c:v>
                </c:pt>
                <c:pt idx="2969">
                  <c:v>10</c:v>
                </c:pt>
                <c:pt idx="2970">
                  <c:v>8</c:v>
                </c:pt>
                <c:pt idx="2971">
                  <c:v>7</c:v>
                </c:pt>
                <c:pt idx="2972">
                  <c:v>8</c:v>
                </c:pt>
                <c:pt idx="2973">
                  <c:v>8</c:v>
                </c:pt>
                <c:pt idx="2974">
                  <c:v>12</c:v>
                </c:pt>
                <c:pt idx="2975">
                  <c:v>7</c:v>
                </c:pt>
                <c:pt idx="2976">
                  <c:v>7</c:v>
                </c:pt>
                <c:pt idx="2977">
                  <c:v>7</c:v>
                </c:pt>
                <c:pt idx="2978">
                  <c:v>7</c:v>
                </c:pt>
                <c:pt idx="2979">
                  <c:v>7</c:v>
                </c:pt>
                <c:pt idx="2980">
                  <c:v>7</c:v>
                </c:pt>
                <c:pt idx="2981">
                  <c:v>7</c:v>
                </c:pt>
                <c:pt idx="2982">
                  <c:v>9</c:v>
                </c:pt>
                <c:pt idx="2983">
                  <c:v>9</c:v>
                </c:pt>
                <c:pt idx="2984">
                  <c:v>9</c:v>
                </c:pt>
                <c:pt idx="2985">
                  <c:v>8</c:v>
                </c:pt>
                <c:pt idx="2986">
                  <c:v>8</c:v>
                </c:pt>
                <c:pt idx="2987">
                  <c:v>7</c:v>
                </c:pt>
                <c:pt idx="2988">
                  <c:v>8</c:v>
                </c:pt>
                <c:pt idx="2989">
                  <c:v>7</c:v>
                </c:pt>
                <c:pt idx="2990">
                  <c:v>8</c:v>
                </c:pt>
                <c:pt idx="2991">
                  <c:v>7</c:v>
                </c:pt>
                <c:pt idx="2992">
                  <c:v>6</c:v>
                </c:pt>
                <c:pt idx="2993">
                  <c:v>8</c:v>
                </c:pt>
                <c:pt idx="2994">
                  <c:v>8</c:v>
                </c:pt>
                <c:pt idx="2995">
                  <c:v>8</c:v>
                </c:pt>
                <c:pt idx="2996">
                  <c:v>7</c:v>
                </c:pt>
                <c:pt idx="2997">
                  <c:v>8</c:v>
                </c:pt>
                <c:pt idx="2998">
                  <c:v>7</c:v>
                </c:pt>
                <c:pt idx="2999">
                  <c:v>7</c:v>
                </c:pt>
                <c:pt idx="3000">
                  <c:v>8</c:v>
                </c:pt>
                <c:pt idx="3001">
                  <c:v>7</c:v>
                </c:pt>
                <c:pt idx="3002">
                  <c:v>7</c:v>
                </c:pt>
                <c:pt idx="3003">
                  <c:v>7</c:v>
                </c:pt>
                <c:pt idx="3004">
                  <c:v>7</c:v>
                </c:pt>
                <c:pt idx="3005">
                  <c:v>7</c:v>
                </c:pt>
                <c:pt idx="3006">
                  <c:v>8</c:v>
                </c:pt>
                <c:pt idx="3007">
                  <c:v>6</c:v>
                </c:pt>
                <c:pt idx="3008">
                  <c:v>8</c:v>
                </c:pt>
                <c:pt idx="3009">
                  <c:v>9</c:v>
                </c:pt>
                <c:pt idx="3010">
                  <c:v>7</c:v>
                </c:pt>
                <c:pt idx="3011">
                  <c:v>7</c:v>
                </c:pt>
                <c:pt idx="3012">
                  <c:v>9</c:v>
                </c:pt>
                <c:pt idx="3013">
                  <c:v>6</c:v>
                </c:pt>
                <c:pt idx="3014">
                  <c:v>6</c:v>
                </c:pt>
                <c:pt idx="3015">
                  <c:v>8</c:v>
                </c:pt>
                <c:pt idx="3016">
                  <c:v>8</c:v>
                </c:pt>
                <c:pt idx="3017">
                  <c:v>8</c:v>
                </c:pt>
                <c:pt idx="3018">
                  <c:v>7</c:v>
                </c:pt>
                <c:pt idx="3019">
                  <c:v>6</c:v>
                </c:pt>
                <c:pt idx="3020">
                  <c:v>11</c:v>
                </c:pt>
                <c:pt idx="3021">
                  <c:v>8</c:v>
                </c:pt>
                <c:pt idx="3022">
                  <c:v>8</c:v>
                </c:pt>
                <c:pt idx="3023">
                  <c:v>7</c:v>
                </c:pt>
                <c:pt idx="3024">
                  <c:v>7</c:v>
                </c:pt>
                <c:pt idx="3025">
                  <c:v>6</c:v>
                </c:pt>
                <c:pt idx="3026">
                  <c:v>9</c:v>
                </c:pt>
                <c:pt idx="3027">
                  <c:v>7</c:v>
                </c:pt>
                <c:pt idx="3028">
                  <c:v>7</c:v>
                </c:pt>
                <c:pt idx="3029">
                  <c:v>9</c:v>
                </c:pt>
                <c:pt idx="3030">
                  <c:v>8</c:v>
                </c:pt>
                <c:pt idx="3031">
                  <c:v>7</c:v>
                </c:pt>
                <c:pt idx="3032">
                  <c:v>7</c:v>
                </c:pt>
                <c:pt idx="3033">
                  <c:v>7</c:v>
                </c:pt>
                <c:pt idx="3034">
                  <c:v>7</c:v>
                </c:pt>
                <c:pt idx="3035">
                  <c:v>12</c:v>
                </c:pt>
                <c:pt idx="3036">
                  <c:v>7</c:v>
                </c:pt>
                <c:pt idx="3037">
                  <c:v>7</c:v>
                </c:pt>
                <c:pt idx="3038">
                  <c:v>6</c:v>
                </c:pt>
                <c:pt idx="3039">
                  <c:v>10</c:v>
                </c:pt>
                <c:pt idx="3040">
                  <c:v>9</c:v>
                </c:pt>
                <c:pt idx="3041">
                  <c:v>8</c:v>
                </c:pt>
                <c:pt idx="3042">
                  <c:v>7</c:v>
                </c:pt>
                <c:pt idx="3043">
                  <c:v>6</c:v>
                </c:pt>
                <c:pt idx="3044">
                  <c:v>7</c:v>
                </c:pt>
                <c:pt idx="3045">
                  <c:v>7</c:v>
                </c:pt>
                <c:pt idx="3046">
                  <c:v>7</c:v>
                </c:pt>
                <c:pt idx="3047">
                  <c:v>7</c:v>
                </c:pt>
                <c:pt idx="3048">
                  <c:v>8</c:v>
                </c:pt>
                <c:pt idx="3049">
                  <c:v>7</c:v>
                </c:pt>
                <c:pt idx="3050">
                  <c:v>7</c:v>
                </c:pt>
                <c:pt idx="3051">
                  <c:v>8</c:v>
                </c:pt>
                <c:pt idx="3052">
                  <c:v>7</c:v>
                </c:pt>
                <c:pt idx="3053">
                  <c:v>10</c:v>
                </c:pt>
                <c:pt idx="3054">
                  <c:v>7</c:v>
                </c:pt>
                <c:pt idx="3055">
                  <c:v>8</c:v>
                </c:pt>
                <c:pt idx="3056">
                  <c:v>7</c:v>
                </c:pt>
                <c:pt idx="3057">
                  <c:v>7</c:v>
                </c:pt>
                <c:pt idx="3058">
                  <c:v>8</c:v>
                </c:pt>
                <c:pt idx="3059">
                  <c:v>7</c:v>
                </c:pt>
                <c:pt idx="3060">
                  <c:v>7</c:v>
                </c:pt>
                <c:pt idx="3061">
                  <c:v>8</c:v>
                </c:pt>
                <c:pt idx="3062">
                  <c:v>5</c:v>
                </c:pt>
                <c:pt idx="3063">
                  <c:v>8</c:v>
                </c:pt>
                <c:pt idx="3064">
                  <c:v>8</c:v>
                </c:pt>
                <c:pt idx="3065">
                  <c:v>9</c:v>
                </c:pt>
                <c:pt idx="3066">
                  <c:v>8</c:v>
                </c:pt>
                <c:pt idx="3067">
                  <c:v>8</c:v>
                </c:pt>
                <c:pt idx="3068">
                  <c:v>9</c:v>
                </c:pt>
                <c:pt idx="3069">
                  <c:v>7</c:v>
                </c:pt>
                <c:pt idx="3070">
                  <c:v>9</c:v>
                </c:pt>
                <c:pt idx="3071">
                  <c:v>7</c:v>
                </c:pt>
                <c:pt idx="3072">
                  <c:v>7</c:v>
                </c:pt>
                <c:pt idx="3073">
                  <c:v>8</c:v>
                </c:pt>
                <c:pt idx="3074">
                  <c:v>7</c:v>
                </c:pt>
                <c:pt idx="3075">
                  <c:v>7</c:v>
                </c:pt>
                <c:pt idx="3076">
                  <c:v>9</c:v>
                </c:pt>
                <c:pt idx="3077">
                  <c:v>6</c:v>
                </c:pt>
                <c:pt idx="3078">
                  <c:v>6</c:v>
                </c:pt>
                <c:pt idx="3079">
                  <c:v>6</c:v>
                </c:pt>
                <c:pt idx="3080">
                  <c:v>7</c:v>
                </c:pt>
                <c:pt idx="3081">
                  <c:v>6</c:v>
                </c:pt>
                <c:pt idx="3082">
                  <c:v>7</c:v>
                </c:pt>
                <c:pt idx="3083">
                  <c:v>7</c:v>
                </c:pt>
                <c:pt idx="3084">
                  <c:v>7</c:v>
                </c:pt>
                <c:pt idx="3085">
                  <c:v>7</c:v>
                </c:pt>
                <c:pt idx="3086">
                  <c:v>7</c:v>
                </c:pt>
                <c:pt idx="3087">
                  <c:v>8</c:v>
                </c:pt>
                <c:pt idx="3088">
                  <c:v>8</c:v>
                </c:pt>
                <c:pt idx="3089">
                  <c:v>7</c:v>
                </c:pt>
                <c:pt idx="3090">
                  <c:v>7</c:v>
                </c:pt>
                <c:pt idx="3091">
                  <c:v>11</c:v>
                </c:pt>
                <c:pt idx="3092">
                  <c:v>7</c:v>
                </c:pt>
                <c:pt idx="3093">
                  <c:v>9</c:v>
                </c:pt>
                <c:pt idx="3094">
                  <c:v>7</c:v>
                </c:pt>
                <c:pt idx="3095">
                  <c:v>6</c:v>
                </c:pt>
                <c:pt idx="3096">
                  <c:v>6</c:v>
                </c:pt>
                <c:pt idx="3097">
                  <c:v>6</c:v>
                </c:pt>
                <c:pt idx="3098">
                  <c:v>7</c:v>
                </c:pt>
                <c:pt idx="3099">
                  <c:v>7</c:v>
                </c:pt>
                <c:pt idx="3100">
                  <c:v>11</c:v>
                </c:pt>
                <c:pt idx="3101">
                  <c:v>6</c:v>
                </c:pt>
                <c:pt idx="3102">
                  <c:v>9</c:v>
                </c:pt>
                <c:pt idx="3103">
                  <c:v>9</c:v>
                </c:pt>
                <c:pt idx="3104">
                  <c:v>8</c:v>
                </c:pt>
                <c:pt idx="3105">
                  <c:v>8</c:v>
                </c:pt>
                <c:pt idx="3106">
                  <c:v>7</c:v>
                </c:pt>
                <c:pt idx="3107">
                  <c:v>7</c:v>
                </c:pt>
                <c:pt idx="3108">
                  <c:v>5</c:v>
                </c:pt>
                <c:pt idx="3109">
                  <c:v>6</c:v>
                </c:pt>
                <c:pt idx="3110">
                  <c:v>9</c:v>
                </c:pt>
                <c:pt idx="3111">
                  <c:v>6</c:v>
                </c:pt>
                <c:pt idx="3112">
                  <c:v>8</c:v>
                </c:pt>
                <c:pt idx="3113">
                  <c:v>9</c:v>
                </c:pt>
                <c:pt idx="3114">
                  <c:v>8</c:v>
                </c:pt>
                <c:pt idx="3115">
                  <c:v>7</c:v>
                </c:pt>
                <c:pt idx="3116">
                  <c:v>10</c:v>
                </c:pt>
                <c:pt idx="3117">
                  <c:v>7</c:v>
                </c:pt>
                <c:pt idx="3118">
                  <c:v>6</c:v>
                </c:pt>
                <c:pt idx="3119">
                  <c:v>8</c:v>
                </c:pt>
                <c:pt idx="3120">
                  <c:v>6</c:v>
                </c:pt>
                <c:pt idx="3121">
                  <c:v>11</c:v>
                </c:pt>
                <c:pt idx="3122">
                  <c:v>8</c:v>
                </c:pt>
                <c:pt idx="3123">
                  <c:v>8</c:v>
                </c:pt>
                <c:pt idx="3124">
                  <c:v>8</c:v>
                </c:pt>
                <c:pt idx="3125">
                  <c:v>6</c:v>
                </c:pt>
                <c:pt idx="3126">
                  <c:v>9</c:v>
                </c:pt>
                <c:pt idx="3127">
                  <c:v>5</c:v>
                </c:pt>
                <c:pt idx="3128">
                  <c:v>8</c:v>
                </c:pt>
                <c:pt idx="3129">
                  <c:v>8</c:v>
                </c:pt>
                <c:pt idx="3130">
                  <c:v>7</c:v>
                </c:pt>
                <c:pt idx="3131">
                  <c:v>8</c:v>
                </c:pt>
                <c:pt idx="3132">
                  <c:v>7</c:v>
                </c:pt>
                <c:pt idx="3133">
                  <c:v>8</c:v>
                </c:pt>
                <c:pt idx="3134">
                  <c:v>7</c:v>
                </c:pt>
                <c:pt idx="3135">
                  <c:v>7</c:v>
                </c:pt>
                <c:pt idx="3136">
                  <c:v>8</c:v>
                </c:pt>
                <c:pt idx="3137">
                  <c:v>8</c:v>
                </c:pt>
                <c:pt idx="3138">
                  <c:v>6</c:v>
                </c:pt>
                <c:pt idx="3139">
                  <c:v>7</c:v>
                </c:pt>
                <c:pt idx="3140">
                  <c:v>7</c:v>
                </c:pt>
                <c:pt idx="3141">
                  <c:v>8</c:v>
                </c:pt>
                <c:pt idx="3142">
                  <c:v>7</c:v>
                </c:pt>
                <c:pt idx="3143">
                  <c:v>7</c:v>
                </c:pt>
                <c:pt idx="3144">
                  <c:v>6</c:v>
                </c:pt>
                <c:pt idx="3145">
                  <c:v>8</c:v>
                </c:pt>
                <c:pt idx="3146">
                  <c:v>7</c:v>
                </c:pt>
                <c:pt idx="3147">
                  <c:v>7</c:v>
                </c:pt>
                <c:pt idx="3148">
                  <c:v>8</c:v>
                </c:pt>
                <c:pt idx="3149">
                  <c:v>7</c:v>
                </c:pt>
                <c:pt idx="3150">
                  <c:v>7</c:v>
                </c:pt>
                <c:pt idx="3151">
                  <c:v>7</c:v>
                </c:pt>
                <c:pt idx="3152">
                  <c:v>8</c:v>
                </c:pt>
                <c:pt idx="3153">
                  <c:v>10</c:v>
                </c:pt>
                <c:pt idx="3154">
                  <c:v>7</c:v>
                </c:pt>
                <c:pt idx="3155">
                  <c:v>7</c:v>
                </c:pt>
                <c:pt idx="3156">
                  <c:v>8</c:v>
                </c:pt>
                <c:pt idx="3157">
                  <c:v>12</c:v>
                </c:pt>
                <c:pt idx="3158">
                  <c:v>7</c:v>
                </c:pt>
                <c:pt idx="3159">
                  <c:v>7</c:v>
                </c:pt>
                <c:pt idx="3160">
                  <c:v>8</c:v>
                </c:pt>
                <c:pt idx="3161">
                  <c:v>8</c:v>
                </c:pt>
                <c:pt idx="3162">
                  <c:v>8</c:v>
                </c:pt>
                <c:pt idx="3163">
                  <c:v>7</c:v>
                </c:pt>
                <c:pt idx="3164">
                  <c:v>7</c:v>
                </c:pt>
                <c:pt idx="3165">
                  <c:v>7</c:v>
                </c:pt>
                <c:pt idx="3166">
                  <c:v>8</c:v>
                </c:pt>
                <c:pt idx="3167">
                  <c:v>6</c:v>
                </c:pt>
                <c:pt idx="3168">
                  <c:v>7</c:v>
                </c:pt>
                <c:pt idx="3169">
                  <c:v>7</c:v>
                </c:pt>
                <c:pt idx="3170">
                  <c:v>8</c:v>
                </c:pt>
                <c:pt idx="3171">
                  <c:v>8</c:v>
                </c:pt>
                <c:pt idx="3172">
                  <c:v>8</c:v>
                </c:pt>
                <c:pt idx="3173">
                  <c:v>8</c:v>
                </c:pt>
                <c:pt idx="3174">
                  <c:v>8</c:v>
                </c:pt>
                <c:pt idx="3175">
                  <c:v>9</c:v>
                </c:pt>
                <c:pt idx="3176">
                  <c:v>7</c:v>
                </c:pt>
                <c:pt idx="3177">
                  <c:v>7</c:v>
                </c:pt>
                <c:pt idx="3178">
                  <c:v>7</c:v>
                </c:pt>
                <c:pt idx="3179">
                  <c:v>7</c:v>
                </c:pt>
                <c:pt idx="3180">
                  <c:v>10</c:v>
                </c:pt>
                <c:pt idx="3181">
                  <c:v>7</c:v>
                </c:pt>
                <c:pt idx="3182">
                  <c:v>7</c:v>
                </c:pt>
                <c:pt idx="3183">
                  <c:v>7</c:v>
                </c:pt>
                <c:pt idx="3184">
                  <c:v>6</c:v>
                </c:pt>
                <c:pt idx="3185">
                  <c:v>8</c:v>
                </c:pt>
                <c:pt idx="3186">
                  <c:v>9</c:v>
                </c:pt>
                <c:pt idx="3187">
                  <c:v>9</c:v>
                </c:pt>
                <c:pt idx="3188">
                  <c:v>6</c:v>
                </c:pt>
                <c:pt idx="3189">
                  <c:v>9</c:v>
                </c:pt>
                <c:pt idx="3190">
                  <c:v>6</c:v>
                </c:pt>
                <c:pt idx="3191">
                  <c:v>7</c:v>
                </c:pt>
                <c:pt idx="3192">
                  <c:v>7</c:v>
                </c:pt>
                <c:pt idx="3193">
                  <c:v>7</c:v>
                </c:pt>
                <c:pt idx="3194">
                  <c:v>9</c:v>
                </c:pt>
                <c:pt idx="3195">
                  <c:v>8</c:v>
                </c:pt>
                <c:pt idx="3196">
                  <c:v>7</c:v>
                </c:pt>
                <c:pt idx="3197">
                  <c:v>8</c:v>
                </c:pt>
                <c:pt idx="3198">
                  <c:v>7</c:v>
                </c:pt>
                <c:pt idx="3199">
                  <c:v>7</c:v>
                </c:pt>
                <c:pt idx="3200">
                  <c:v>7</c:v>
                </c:pt>
                <c:pt idx="3201">
                  <c:v>7</c:v>
                </c:pt>
                <c:pt idx="3202">
                  <c:v>6</c:v>
                </c:pt>
                <c:pt idx="3203">
                  <c:v>8</c:v>
                </c:pt>
                <c:pt idx="3204">
                  <c:v>10</c:v>
                </c:pt>
                <c:pt idx="3205">
                  <c:v>7</c:v>
                </c:pt>
                <c:pt idx="3206">
                  <c:v>7</c:v>
                </c:pt>
                <c:pt idx="3207">
                  <c:v>9</c:v>
                </c:pt>
                <c:pt idx="3208">
                  <c:v>7</c:v>
                </c:pt>
                <c:pt idx="3209">
                  <c:v>8</c:v>
                </c:pt>
                <c:pt idx="3210">
                  <c:v>7</c:v>
                </c:pt>
                <c:pt idx="3211">
                  <c:v>7</c:v>
                </c:pt>
                <c:pt idx="3212">
                  <c:v>7</c:v>
                </c:pt>
                <c:pt idx="3213">
                  <c:v>7</c:v>
                </c:pt>
                <c:pt idx="3214">
                  <c:v>7</c:v>
                </c:pt>
                <c:pt idx="3215">
                  <c:v>7</c:v>
                </c:pt>
                <c:pt idx="3216">
                  <c:v>8</c:v>
                </c:pt>
                <c:pt idx="3217">
                  <c:v>7</c:v>
                </c:pt>
                <c:pt idx="3218">
                  <c:v>7</c:v>
                </c:pt>
                <c:pt idx="3219">
                  <c:v>10</c:v>
                </c:pt>
                <c:pt idx="3220">
                  <c:v>7</c:v>
                </c:pt>
                <c:pt idx="3221">
                  <c:v>7</c:v>
                </c:pt>
                <c:pt idx="3222">
                  <c:v>7</c:v>
                </c:pt>
                <c:pt idx="3223">
                  <c:v>3</c:v>
                </c:pt>
                <c:pt idx="3224">
                  <c:v>8</c:v>
                </c:pt>
                <c:pt idx="3225">
                  <c:v>9</c:v>
                </c:pt>
                <c:pt idx="3226">
                  <c:v>8</c:v>
                </c:pt>
                <c:pt idx="3227">
                  <c:v>7</c:v>
                </c:pt>
                <c:pt idx="3228">
                  <c:v>7</c:v>
                </c:pt>
                <c:pt idx="3229">
                  <c:v>10</c:v>
                </c:pt>
                <c:pt idx="3230">
                  <c:v>6</c:v>
                </c:pt>
                <c:pt idx="3231">
                  <c:v>9</c:v>
                </c:pt>
                <c:pt idx="3232">
                  <c:v>7</c:v>
                </c:pt>
                <c:pt idx="3233">
                  <c:v>8</c:v>
                </c:pt>
                <c:pt idx="3234">
                  <c:v>6</c:v>
                </c:pt>
                <c:pt idx="3235">
                  <c:v>8</c:v>
                </c:pt>
                <c:pt idx="3236">
                  <c:v>8</c:v>
                </c:pt>
                <c:pt idx="3237">
                  <c:v>9</c:v>
                </c:pt>
                <c:pt idx="3238">
                  <c:v>7</c:v>
                </c:pt>
                <c:pt idx="3239">
                  <c:v>6</c:v>
                </c:pt>
                <c:pt idx="3240">
                  <c:v>7</c:v>
                </c:pt>
                <c:pt idx="3241">
                  <c:v>7</c:v>
                </c:pt>
                <c:pt idx="3242">
                  <c:v>7</c:v>
                </c:pt>
                <c:pt idx="3243">
                  <c:v>7</c:v>
                </c:pt>
                <c:pt idx="3244">
                  <c:v>7</c:v>
                </c:pt>
                <c:pt idx="3245">
                  <c:v>7</c:v>
                </c:pt>
                <c:pt idx="3246">
                  <c:v>7</c:v>
                </c:pt>
                <c:pt idx="3247">
                  <c:v>6</c:v>
                </c:pt>
                <c:pt idx="3248">
                  <c:v>6</c:v>
                </c:pt>
                <c:pt idx="3249">
                  <c:v>6</c:v>
                </c:pt>
                <c:pt idx="3250">
                  <c:v>7</c:v>
                </c:pt>
                <c:pt idx="3251">
                  <c:v>9</c:v>
                </c:pt>
                <c:pt idx="3252">
                  <c:v>8</c:v>
                </c:pt>
                <c:pt idx="3253">
                  <c:v>7</c:v>
                </c:pt>
                <c:pt idx="3254">
                  <c:v>6</c:v>
                </c:pt>
                <c:pt idx="3255">
                  <c:v>7</c:v>
                </c:pt>
                <c:pt idx="3256">
                  <c:v>9</c:v>
                </c:pt>
                <c:pt idx="3257">
                  <c:v>9</c:v>
                </c:pt>
                <c:pt idx="3258">
                  <c:v>10</c:v>
                </c:pt>
                <c:pt idx="3259">
                  <c:v>9</c:v>
                </c:pt>
                <c:pt idx="3260">
                  <c:v>7</c:v>
                </c:pt>
                <c:pt idx="3261">
                  <c:v>5</c:v>
                </c:pt>
                <c:pt idx="3262">
                  <c:v>8</c:v>
                </c:pt>
                <c:pt idx="3263">
                  <c:v>7</c:v>
                </c:pt>
                <c:pt idx="3264">
                  <c:v>7</c:v>
                </c:pt>
                <c:pt idx="3265">
                  <c:v>8</c:v>
                </c:pt>
                <c:pt idx="3266">
                  <c:v>7</c:v>
                </c:pt>
                <c:pt idx="3267">
                  <c:v>10</c:v>
                </c:pt>
                <c:pt idx="3268">
                  <c:v>9</c:v>
                </c:pt>
                <c:pt idx="3269">
                  <c:v>7</c:v>
                </c:pt>
                <c:pt idx="3270">
                  <c:v>6</c:v>
                </c:pt>
                <c:pt idx="3271">
                  <c:v>10</c:v>
                </c:pt>
                <c:pt idx="3272">
                  <c:v>8</c:v>
                </c:pt>
                <c:pt idx="3273">
                  <c:v>9</c:v>
                </c:pt>
                <c:pt idx="3274">
                  <c:v>7</c:v>
                </c:pt>
                <c:pt idx="3275">
                  <c:v>7</c:v>
                </c:pt>
                <c:pt idx="3276">
                  <c:v>7</c:v>
                </c:pt>
                <c:pt idx="3277">
                  <c:v>9</c:v>
                </c:pt>
                <c:pt idx="3278">
                  <c:v>11</c:v>
                </c:pt>
                <c:pt idx="3279">
                  <c:v>7</c:v>
                </c:pt>
                <c:pt idx="3280">
                  <c:v>7</c:v>
                </c:pt>
                <c:pt idx="3281">
                  <c:v>9</c:v>
                </c:pt>
                <c:pt idx="3282">
                  <c:v>9</c:v>
                </c:pt>
                <c:pt idx="3283">
                  <c:v>8</c:v>
                </c:pt>
                <c:pt idx="3284">
                  <c:v>9</c:v>
                </c:pt>
                <c:pt idx="3285">
                  <c:v>6</c:v>
                </c:pt>
                <c:pt idx="3286">
                  <c:v>7</c:v>
                </c:pt>
                <c:pt idx="3287">
                  <c:v>7</c:v>
                </c:pt>
                <c:pt idx="3288">
                  <c:v>7</c:v>
                </c:pt>
                <c:pt idx="3289">
                  <c:v>7</c:v>
                </c:pt>
                <c:pt idx="3290">
                  <c:v>7</c:v>
                </c:pt>
                <c:pt idx="3291">
                  <c:v>6</c:v>
                </c:pt>
                <c:pt idx="3292">
                  <c:v>11</c:v>
                </c:pt>
                <c:pt idx="3293">
                  <c:v>7</c:v>
                </c:pt>
                <c:pt idx="3294">
                  <c:v>8</c:v>
                </c:pt>
                <c:pt idx="3295">
                  <c:v>7</c:v>
                </c:pt>
                <c:pt idx="3296">
                  <c:v>7</c:v>
                </c:pt>
                <c:pt idx="3297">
                  <c:v>7</c:v>
                </c:pt>
                <c:pt idx="3298">
                  <c:v>7</c:v>
                </c:pt>
                <c:pt idx="3299">
                  <c:v>7</c:v>
                </c:pt>
                <c:pt idx="3300">
                  <c:v>7</c:v>
                </c:pt>
                <c:pt idx="3301">
                  <c:v>8</c:v>
                </c:pt>
                <c:pt idx="3302">
                  <c:v>6</c:v>
                </c:pt>
                <c:pt idx="3303">
                  <c:v>7</c:v>
                </c:pt>
                <c:pt idx="3304">
                  <c:v>5</c:v>
                </c:pt>
                <c:pt idx="3305">
                  <c:v>7</c:v>
                </c:pt>
                <c:pt idx="3306">
                  <c:v>8</c:v>
                </c:pt>
                <c:pt idx="3307">
                  <c:v>7</c:v>
                </c:pt>
                <c:pt idx="3308">
                  <c:v>8</c:v>
                </c:pt>
                <c:pt idx="3309">
                  <c:v>6</c:v>
                </c:pt>
                <c:pt idx="3310">
                  <c:v>7</c:v>
                </c:pt>
                <c:pt idx="3311">
                  <c:v>7</c:v>
                </c:pt>
                <c:pt idx="3312">
                  <c:v>5</c:v>
                </c:pt>
                <c:pt idx="3313">
                  <c:v>8</c:v>
                </c:pt>
                <c:pt idx="3314">
                  <c:v>7</c:v>
                </c:pt>
                <c:pt idx="3315">
                  <c:v>6</c:v>
                </c:pt>
                <c:pt idx="3316">
                  <c:v>7</c:v>
                </c:pt>
                <c:pt idx="3317">
                  <c:v>8</c:v>
                </c:pt>
                <c:pt idx="3318">
                  <c:v>7</c:v>
                </c:pt>
                <c:pt idx="3319">
                  <c:v>8</c:v>
                </c:pt>
                <c:pt idx="3320">
                  <c:v>8</c:v>
                </c:pt>
                <c:pt idx="3321">
                  <c:v>7</c:v>
                </c:pt>
                <c:pt idx="3322">
                  <c:v>6</c:v>
                </c:pt>
                <c:pt idx="3323">
                  <c:v>7</c:v>
                </c:pt>
                <c:pt idx="3324">
                  <c:v>7</c:v>
                </c:pt>
                <c:pt idx="3325">
                  <c:v>9</c:v>
                </c:pt>
                <c:pt idx="3326">
                  <c:v>8</c:v>
                </c:pt>
                <c:pt idx="3327">
                  <c:v>7</c:v>
                </c:pt>
                <c:pt idx="3328">
                  <c:v>9</c:v>
                </c:pt>
                <c:pt idx="3329">
                  <c:v>7</c:v>
                </c:pt>
                <c:pt idx="3330">
                  <c:v>7</c:v>
                </c:pt>
                <c:pt idx="3331">
                  <c:v>7</c:v>
                </c:pt>
                <c:pt idx="3332">
                  <c:v>6</c:v>
                </c:pt>
                <c:pt idx="3333">
                  <c:v>9</c:v>
                </c:pt>
                <c:pt idx="3334">
                  <c:v>8</c:v>
                </c:pt>
                <c:pt idx="3335">
                  <c:v>7</c:v>
                </c:pt>
                <c:pt idx="3336">
                  <c:v>8</c:v>
                </c:pt>
                <c:pt idx="3337">
                  <c:v>8</c:v>
                </c:pt>
                <c:pt idx="3338">
                  <c:v>10</c:v>
                </c:pt>
                <c:pt idx="3339">
                  <c:v>7</c:v>
                </c:pt>
                <c:pt idx="3340">
                  <c:v>8</c:v>
                </c:pt>
                <c:pt idx="3341">
                  <c:v>7</c:v>
                </c:pt>
                <c:pt idx="3342">
                  <c:v>8</c:v>
                </c:pt>
                <c:pt idx="3343">
                  <c:v>7</c:v>
                </c:pt>
                <c:pt idx="3344">
                  <c:v>11</c:v>
                </c:pt>
                <c:pt idx="3345">
                  <c:v>8</c:v>
                </c:pt>
                <c:pt idx="3346">
                  <c:v>9</c:v>
                </c:pt>
                <c:pt idx="3347">
                  <c:v>10</c:v>
                </c:pt>
                <c:pt idx="3348">
                  <c:v>8</c:v>
                </c:pt>
                <c:pt idx="3349">
                  <c:v>9</c:v>
                </c:pt>
                <c:pt idx="3350">
                  <c:v>7</c:v>
                </c:pt>
                <c:pt idx="3351">
                  <c:v>7</c:v>
                </c:pt>
                <c:pt idx="3352">
                  <c:v>7</c:v>
                </c:pt>
                <c:pt idx="3353">
                  <c:v>6</c:v>
                </c:pt>
                <c:pt idx="3354">
                  <c:v>8</c:v>
                </c:pt>
                <c:pt idx="3355">
                  <c:v>7</c:v>
                </c:pt>
                <c:pt idx="3356">
                  <c:v>8</c:v>
                </c:pt>
                <c:pt idx="3357">
                  <c:v>7</c:v>
                </c:pt>
                <c:pt idx="3358">
                  <c:v>8</c:v>
                </c:pt>
                <c:pt idx="3359">
                  <c:v>7</c:v>
                </c:pt>
                <c:pt idx="3360">
                  <c:v>8</c:v>
                </c:pt>
                <c:pt idx="3361">
                  <c:v>6</c:v>
                </c:pt>
                <c:pt idx="3362">
                  <c:v>7</c:v>
                </c:pt>
                <c:pt idx="3363">
                  <c:v>8</c:v>
                </c:pt>
                <c:pt idx="3364">
                  <c:v>7</c:v>
                </c:pt>
                <c:pt idx="3365">
                  <c:v>7</c:v>
                </c:pt>
                <c:pt idx="3366">
                  <c:v>7</c:v>
                </c:pt>
                <c:pt idx="3367">
                  <c:v>9</c:v>
                </c:pt>
                <c:pt idx="3368">
                  <c:v>7</c:v>
                </c:pt>
                <c:pt idx="3369">
                  <c:v>7</c:v>
                </c:pt>
                <c:pt idx="3370">
                  <c:v>7</c:v>
                </c:pt>
                <c:pt idx="3371">
                  <c:v>7</c:v>
                </c:pt>
                <c:pt idx="3372">
                  <c:v>7</c:v>
                </c:pt>
                <c:pt idx="3373">
                  <c:v>9</c:v>
                </c:pt>
                <c:pt idx="3374">
                  <c:v>8</c:v>
                </c:pt>
                <c:pt idx="3375">
                  <c:v>7</c:v>
                </c:pt>
                <c:pt idx="3376">
                  <c:v>7</c:v>
                </c:pt>
                <c:pt idx="3377">
                  <c:v>5</c:v>
                </c:pt>
                <c:pt idx="3378">
                  <c:v>11</c:v>
                </c:pt>
                <c:pt idx="3379">
                  <c:v>7</c:v>
                </c:pt>
                <c:pt idx="3380">
                  <c:v>8</c:v>
                </c:pt>
                <c:pt idx="3381">
                  <c:v>10</c:v>
                </c:pt>
                <c:pt idx="3382">
                  <c:v>10</c:v>
                </c:pt>
                <c:pt idx="3383">
                  <c:v>7</c:v>
                </c:pt>
                <c:pt idx="3384">
                  <c:v>10</c:v>
                </c:pt>
                <c:pt idx="3385">
                  <c:v>10</c:v>
                </c:pt>
                <c:pt idx="3386">
                  <c:v>7</c:v>
                </c:pt>
                <c:pt idx="3387">
                  <c:v>7</c:v>
                </c:pt>
                <c:pt idx="3388">
                  <c:v>8</c:v>
                </c:pt>
                <c:pt idx="3389">
                  <c:v>10</c:v>
                </c:pt>
                <c:pt idx="3390">
                  <c:v>7</c:v>
                </c:pt>
                <c:pt idx="3391">
                  <c:v>7</c:v>
                </c:pt>
                <c:pt idx="3392">
                  <c:v>6</c:v>
                </c:pt>
                <c:pt idx="3393">
                  <c:v>7</c:v>
                </c:pt>
                <c:pt idx="3394">
                  <c:v>8</c:v>
                </c:pt>
                <c:pt idx="3395">
                  <c:v>8</c:v>
                </c:pt>
                <c:pt idx="3396">
                  <c:v>7</c:v>
                </c:pt>
                <c:pt idx="3397">
                  <c:v>6</c:v>
                </c:pt>
                <c:pt idx="3398">
                  <c:v>8</c:v>
                </c:pt>
                <c:pt idx="3399">
                  <c:v>7</c:v>
                </c:pt>
                <c:pt idx="3400">
                  <c:v>8</c:v>
                </c:pt>
                <c:pt idx="3401">
                  <c:v>7</c:v>
                </c:pt>
                <c:pt idx="3402">
                  <c:v>5</c:v>
                </c:pt>
                <c:pt idx="3403">
                  <c:v>7</c:v>
                </c:pt>
                <c:pt idx="3404">
                  <c:v>8</c:v>
                </c:pt>
                <c:pt idx="3405">
                  <c:v>7</c:v>
                </c:pt>
                <c:pt idx="3406">
                  <c:v>9</c:v>
                </c:pt>
                <c:pt idx="3407">
                  <c:v>9</c:v>
                </c:pt>
                <c:pt idx="3408">
                  <c:v>8</c:v>
                </c:pt>
                <c:pt idx="3409">
                  <c:v>7</c:v>
                </c:pt>
                <c:pt idx="3410">
                  <c:v>7</c:v>
                </c:pt>
                <c:pt idx="3411">
                  <c:v>7</c:v>
                </c:pt>
                <c:pt idx="3412">
                  <c:v>7</c:v>
                </c:pt>
                <c:pt idx="3413">
                  <c:v>6</c:v>
                </c:pt>
                <c:pt idx="3414">
                  <c:v>7</c:v>
                </c:pt>
                <c:pt idx="3415">
                  <c:v>7</c:v>
                </c:pt>
                <c:pt idx="3416">
                  <c:v>6</c:v>
                </c:pt>
                <c:pt idx="3417">
                  <c:v>8</c:v>
                </c:pt>
                <c:pt idx="3418">
                  <c:v>6</c:v>
                </c:pt>
                <c:pt idx="3419">
                  <c:v>7</c:v>
                </c:pt>
                <c:pt idx="3420">
                  <c:v>6</c:v>
                </c:pt>
                <c:pt idx="3421">
                  <c:v>7</c:v>
                </c:pt>
                <c:pt idx="3422">
                  <c:v>7</c:v>
                </c:pt>
                <c:pt idx="3423">
                  <c:v>8</c:v>
                </c:pt>
                <c:pt idx="3424">
                  <c:v>8</c:v>
                </c:pt>
                <c:pt idx="3425">
                  <c:v>6</c:v>
                </c:pt>
                <c:pt idx="3426">
                  <c:v>7</c:v>
                </c:pt>
                <c:pt idx="3427">
                  <c:v>9</c:v>
                </c:pt>
                <c:pt idx="3428">
                  <c:v>7</c:v>
                </c:pt>
                <c:pt idx="3429">
                  <c:v>8</c:v>
                </c:pt>
                <c:pt idx="3430">
                  <c:v>7</c:v>
                </c:pt>
                <c:pt idx="3431">
                  <c:v>6</c:v>
                </c:pt>
                <c:pt idx="3432">
                  <c:v>6</c:v>
                </c:pt>
                <c:pt idx="3433">
                  <c:v>6</c:v>
                </c:pt>
                <c:pt idx="3434">
                  <c:v>7</c:v>
                </c:pt>
                <c:pt idx="3435">
                  <c:v>5</c:v>
                </c:pt>
                <c:pt idx="3436">
                  <c:v>7</c:v>
                </c:pt>
                <c:pt idx="3437">
                  <c:v>6</c:v>
                </c:pt>
                <c:pt idx="3438">
                  <c:v>7</c:v>
                </c:pt>
                <c:pt idx="3439">
                  <c:v>8</c:v>
                </c:pt>
                <c:pt idx="3440">
                  <c:v>7</c:v>
                </c:pt>
                <c:pt idx="3441">
                  <c:v>9</c:v>
                </c:pt>
                <c:pt idx="3442">
                  <c:v>8</c:v>
                </c:pt>
                <c:pt idx="3443">
                  <c:v>6</c:v>
                </c:pt>
                <c:pt idx="3444">
                  <c:v>6</c:v>
                </c:pt>
                <c:pt idx="3445">
                  <c:v>8</c:v>
                </c:pt>
                <c:pt idx="3446">
                  <c:v>7</c:v>
                </c:pt>
                <c:pt idx="3447">
                  <c:v>9</c:v>
                </c:pt>
                <c:pt idx="3448">
                  <c:v>7</c:v>
                </c:pt>
                <c:pt idx="3449">
                  <c:v>7</c:v>
                </c:pt>
                <c:pt idx="3450">
                  <c:v>7</c:v>
                </c:pt>
                <c:pt idx="3451">
                  <c:v>8</c:v>
                </c:pt>
                <c:pt idx="3452">
                  <c:v>11</c:v>
                </c:pt>
                <c:pt idx="3453">
                  <c:v>7</c:v>
                </c:pt>
                <c:pt idx="3454">
                  <c:v>8</c:v>
                </c:pt>
                <c:pt idx="3455">
                  <c:v>11</c:v>
                </c:pt>
                <c:pt idx="3456">
                  <c:v>8</c:v>
                </c:pt>
                <c:pt idx="3457">
                  <c:v>8</c:v>
                </c:pt>
                <c:pt idx="3458">
                  <c:v>7</c:v>
                </c:pt>
                <c:pt idx="3459">
                  <c:v>8</c:v>
                </c:pt>
                <c:pt idx="3460">
                  <c:v>8</c:v>
                </c:pt>
                <c:pt idx="3461">
                  <c:v>7</c:v>
                </c:pt>
                <c:pt idx="3462">
                  <c:v>8</c:v>
                </c:pt>
                <c:pt idx="3463">
                  <c:v>8</c:v>
                </c:pt>
                <c:pt idx="3464">
                  <c:v>7</c:v>
                </c:pt>
                <c:pt idx="3465">
                  <c:v>6</c:v>
                </c:pt>
                <c:pt idx="3466">
                  <c:v>8</c:v>
                </c:pt>
                <c:pt idx="3467">
                  <c:v>7</c:v>
                </c:pt>
                <c:pt idx="3468">
                  <c:v>7</c:v>
                </c:pt>
                <c:pt idx="3469">
                  <c:v>7</c:v>
                </c:pt>
                <c:pt idx="3470">
                  <c:v>7</c:v>
                </c:pt>
                <c:pt idx="3471">
                  <c:v>8</c:v>
                </c:pt>
                <c:pt idx="3472">
                  <c:v>7</c:v>
                </c:pt>
                <c:pt idx="3473">
                  <c:v>7</c:v>
                </c:pt>
                <c:pt idx="3474">
                  <c:v>7</c:v>
                </c:pt>
                <c:pt idx="3475">
                  <c:v>7</c:v>
                </c:pt>
                <c:pt idx="3476">
                  <c:v>11</c:v>
                </c:pt>
                <c:pt idx="3477">
                  <c:v>10</c:v>
                </c:pt>
                <c:pt idx="3478">
                  <c:v>7</c:v>
                </c:pt>
                <c:pt idx="3479">
                  <c:v>6</c:v>
                </c:pt>
                <c:pt idx="3480">
                  <c:v>9</c:v>
                </c:pt>
                <c:pt idx="3481">
                  <c:v>8</c:v>
                </c:pt>
                <c:pt idx="3482">
                  <c:v>8</c:v>
                </c:pt>
                <c:pt idx="3483">
                  <c:v>6</c:v>
                </c:pt>
                <c:pt idx="3484">
                  <c:v>7</c:v>
                </c:pt>
                <c:pt idx="3485">
                  <c:v>6</c:v>
                </c:pt>
                <c:pt idx="3486">
                  <c:v>7</c:v>
                </c:pt>
                <c:pt idx="3487">
                  <c:v>7</c:v>
                </c:pt>
                <c:pt idx="3488">
                  <c:v>7</c:v>
                </c:pt>
                <c:pt idx="3489">
                  <c:v>6</c:v>
                </c:pt>
                <c:pt idx="3490">
                  <c:v>9</c:v>
                </c:pt>
                <c:pt idx="3491">
                  <c:v>7</c:v>
                </c:pt>
                <c:pt idx="3492">
                  <c:v>8</c:v>
                </c:pt>
                <c:pt idx="3493">
                  <c:v>5</c:v>
                </c:pt>
                <c:pt idx="3494">
                  <c:v>10</c:v>
                </c:pt>
                <c:pt idx="3495">
                  <c:v>6</c:v>
                </c:pt>
                <c:pt idx="3496">
                  <c:v>7</c:v>
                </c:pt>
                <c:pt idx="3497">
                  <c:v>7</c:v>
                </c:pt>
                <c:pt idx="3498">
                  <c:v>8</c:v>
                </c:pt>
                <c:pt idx="3499">
                  <c:v>9</c:v>
                </c:pt>
                <c:pt idx="3500">
                  <c:v>9</c:v>
                </c:pt>
                <c:pt idx="3501">
                  <c:v>9</c:v>
                </c:pt>
                <c:pt idx="3502">
                  <c:v>6</c:v>
                </c:pt>
                <c:pt idx="3503">
                  <c:v>7</c:v>
                </c:pt>
                <c:pt idx="3504">
                  <c:v>7</c:v>
                </c:pt>
                <c:pt idx="3505">
                  <c:v>7</c:v>
                </c:pt>
                <c:pt idx="3506">
                  <c:v>8</c:v>
                </c:pt>
                <c:pt idx="3507">
                  <c:v>6</c:v>
                </c:pt>
                <c:pt idx="3508">
                  <c:v>8</c:v>
                </c:pt>
                <c:pt idx="3509">
                  <c:v>7</c:v>
                </c:pt>
                <c:pt idx="3510">
                  <c:v>8</c:v>
                </c:pt>
                <c:pt idx="3511">
                  <c:v>6</c:v>
                </c:pt>
                <c:pt idx="3512">
                  <c:v>9</c:v>
                </c:pt>
                <c:pt idx="3513">
                  <c:v>8</c:v>
                </c:pt>
                <c:pt idx="3514">
                  <c:v>10</c:v>
                </c:pt>
                <c:pt idx="3515">
                  <c:v>8</c:v>
                </c:pt>
                <c:pt idx="3516">
                  <c:v>7</c:v>
                </c:pt>
                <c:pt idx="3517">
                  <c:v>8</c:v>
                </c:pt>
                <c:pt idx="3518">
                  <c:v>7</c:v>
                </c:pt>
                <c:pt idx="3519">
                  <c:v>10</c:v>
                </c:pt>
                <c:pt idx="3520">
                  <c:v>8</c:v>
                </c:pt>
                <c:pt idx="3521">
                  <c:v>8</c:v>
                </c:pt>
                <c:pt idx="3522">
                  <c:v>7</c:v>
                </c:pt>
                <c:pt idx="3523">
                  <c:v>8</c:v>
                </c:pt>
                <c:pt idx="3524">
                  <c:v>6</c:v>
                </c:pt>
                <c:pt idx="3525">
                  <c:v>7</c:v>
                </c:pt>
                <c:pt idx="3526">
                  <c:v>10</c:v>
                </c:pt>
                <c:pt idx="3527">
                  <c:v>6</c:v>
                </c:pt>
                <c:pt idx="3528">
                  <c:v>7</c:v>
                </c:pt>
                <c:pt idx="3529">
                  <c:v>8</c:v>
                </c:pt>
                <c:pt idx="3530">
                  <c:v>7</c:v>
                </c:pt>
                <c:pt idx="3531">
                  <c:v>7</c:v>
                </c:pt>
                <c:pt idx="3532">
                  <c:v>7</c:v>
                </c:pt>
                <c:pt idx="3533">
                  <c:v>7</c:v>
                </c:pt>
                <c:pt idx="3534">
                  <c:v>7</c:v>
                </c:pt>
                <c:pt idx="3535">
                  <c:v>7</c:v>
                </c:pt>
                <c:pt idx="3536">
                  <c:v>7</c:v>
                </c:pt>
                <c:pt idx="3537">
                  <c:v>7</c:v>
                </c:pt>
                <c:pt idx="3538">
                  <c:v>7</c:v>
                </c:pt>
                <c:pt idx="3539">
                  <c:v>8</c:v>
                </c:pt>
                <c:pt idx="3540">
                  <c:v>7</c:v>
                </c:pt>
                <c:pt idx="3541">
                  <c:v>7</c:v>
                </c:pt>
                <c:pt idx="3542">
                  <c:v>7</c:v>
                </c:pt>
                <c:pt idx="3543">
                  <c:v>8</c:v>
                </c:pt>
                <c:pt idx="3544">
                  <c:v>7</c:v>
                </c:pt>
                <c:pt idx="3545">
                  <c:v>7</c:v>
                </c:pt>
                <c:pt idx="3546">
                  <c:v>7</c:v>
                </c:pt>
                <c:pt idx="3547">
                  <c:v>8</c:v>
                </c:pt>
                <c:pt idx="3548">
                  <c:v>9</c:v>
                </c:pt>
                <c:pt idx="3549">
                  <c:v>8</c:v>
                </c:pt>
                <c:pt idx="3550">
                  <c:v>9</c:v>
                </c:pt>
                <c:pt idx="3551">
                  <c:v>9</c:v>
                </c:pt>
                <c:pt idx="3552">
                  <c:v>7</c:v>
                </c:pt>
                <c:pt idx="3553">
                  <c:v>8</c:v>
                </c:pt>
                <c:pt idx="3554">
                  <c:v>7</c:v>
                </c:pt>
                <c:pt idx="3555">
                  <c:v>6</c:v>
                </c:pt>
                <c:pt idx="3556">
                  <c:v>7</c:v>
                </c:pt>
                <c:pt idx="3557">
                  <c:v>7</c:v>
                </c:pt>
                <c:pt idx="3558">
                  <c:v>7</c:v>
                </c:pt>
                <c:pt idx="3559">
                  <c:v>7</c:v>
                </c:pt>
                <c:pt idx="3560">
                  <c:v>7</c:v>
                </c:pt>
                <c:pt idx="3561">
                  <c:v>7</c:v>
                </c:pt>
                <c:pt idx="3562">
                  <c:v>8</c:v>
                </c:pt>
                <c:pt idx="3563">
                  <c:v>9</c:v>
                </c:pt>
                <c:pt idx="3564">
                  <c:v>7</c:v>
                </c:pt>
                <c:pt idx="3565">
                  <c:v>7</c:v>
                </c:pt>
                <c:pt idx="3566">
                  <c:v>8</c:v>
                </c:pt>
                <c:pt idx="3567">
                  <c:v>7</c:v>
                </c:pt>
                <c:pt idx="3568">
                  <c:v>7</c:v>
                </c:pt>
                <c:pt idx="3569">
                  <c:v>6</c:v>
                </c:pt>
                <c:pt idx="3570">
                  <c:v>7</c:v>
                </c:pt>
                <c:pt idx="3571">
                  <c:v>7</c:v>
                </c:pt>
                <c:pt idx="3572">
                  <c:v>8</c:v>
                </c:pt>
                <c:pt idx="3573">
                  <c:v>10</c:v>
                </c:pt>
                <c:pt idx="3574">
                  <c:v>7</c:v>
                </c:pt>
                <c:pt idx="3575">
                  <c:v>9</c:v>
                </c:pt>
                <c:pt idx="3576">
                  <c:v>7</c:v>
                </c:pt>
                <c:pt idx="3577">
                  <c:v>6</c:v>
                </c:pt>
                <c:pt idx="3578">
                  <c:v>8</c:v>
                </c:pt>
                <c:pt idx="3579">
                  <c:v>6</c:v>
                </c:pt>
                <c:pt idx="3580">
                  <c:v>6</c:v>
                </c:pt>
                <c:pt idx="3581">
                  <c:v>9</c:v>
                </c:pt>
                <c:pt idx="3582">
                  <c:v>4</c:v>
                </c:pt>
                <c:pt idx="3583">
                  <c:v>7</c:v>
                </c:pt>
                <c:pt idx="3584">
                  <c:v>7</c:v>
                </c:pt>
                <c:pt idx="3585">
                  <c:v>7</c:v>
                </c:pt>
                <c:pt idx="3586">
                  <c:v>11</c:v>
                </c:pt>
                <c:pt idx="3587">
                  <c:v>6</c:v>
                </c:pt>
                <c:pt idx="3588">
                  <c:v>8</c:v>
                </c:pt>
                <c:pt idx="3589">
                  <c:v>7</c:v>
                </c:pt>
                <c:pt idx="3590">
                  <c:v>7</c:v>
                </c:pt>
                <c:pt idx="3591">
                  <c:v>7</c:v>
                </c:pt>
                <c:pt idx="3592">
                  <c:v>7</c:v>
                </c:pt>
                <c:pt idx="3593">
                  <c:v>7</c:v>
                </c:pt>
                <c:pt idx="3594">
                  <c:v>9</c:v>
                </c:pt>
                <c:pt idx="3595">
                  <c:v>7</c:v>
                </c:pt>
                <c:pt idx="3596">
                  <c:v>8</c:v>
                </c:pt>
                <c:pt idx="3597">
                  <c:v>8</c:v>
                </c:pt>
                <c:pt idx="3598">
                  <c:v>7</c:v>
                </c:pt>
                <c:pt idx="3599">
                  <c:v>7</c:v>
                </c:pt>
                <c:pt idx="3600">
                  <c:v>7</c:v>
                </c:pt>
                <c:pt idx="3601">
                  <c:v>9</c:v>
                </c:pt>
                <c:pt idx="3602">
                  <c:v>6</c:v>
                </c:pt>
                <c:pt idx="3603">
                  <c:v>7</c:v>
                </c:pt>
                <c:pt idx="3604">
                  <c:v>8</c:v>
                </c:pt>
                <c:pt idx="3605">
                  <c:v>6</c:v>
                </c:pt>
                <c:pt idx="3606">
                  <c:v>8</c:v>
                </c:pt>
                <c:pt idx="3607">
                  <c:v>8</c:v>
                </c:pt>
                <c:pt idx="3608">
                  <c:v>7</c:v>
                </c:pt>
                <c:pt idx="3609">
                  <c:v>6</c:v>
                </c:pt>
                <c:pt idx="3610">
                  <c:v>8</c:v>
                </c:pt>
                <c:pt idx="3611">
                  <c:v>8</c:v>
                </c:pt>
                <c:pt idx="3612">
                  <c:v>8</c:v>
                </c:pt>
                <c:pt idx="3613">
                  <c:v>7</c:v>
                </c:pt>
                <c:pt idx="3614">
                  <c:v>9</c:v>
                </c:pt>
                <c:pt idx="3615">
                  <c:v>10</c:v>
                </c:pt>
                <c:pt idx="3616">
                  <c:v>8</c:v>
                </c:pt>
                <c:pt idx="3617">
                  <c:v>9</c:v>
                </c:pt>
                <c:pt idx="3618">
                  <c:v>7</c:v>
                </c:pt>
                <c:pt idx="3619">
                  <c:v>6</c:v>
                </c:pt>
                <c:pt idx="3620">
                  <c:v>7</c:v>
                </c:pt>
                <c:pt idx="3621">
                  <c:v>7</c:v>
                </c:pt>
                <c:pt idx="3622">
                  <c:v>6</c:v>
                </c:pt>
                <c:pt idx="3623">
                  <c:v>7</c:v>
                </c:pt>
                <c:pt idx="3624">
                  <c:v>7</c:v>
                </c:pt>
                <c:pt idx="3625">
                  <c:v>7</c:v>
                </c:pt>
                <c:pt idx="3626">
                  <c:v>7</c:v>
                </c:pt>
                <c:pt idx="3627">
                  <c:v>7</c:v>
                </c:pt>
                <c:pt idx="3628">
                  <c:v>7</c:v>
                </c:pt>
                <c:pt idx="3629">
                  <c:v>6</c:v>
                </c:pt>
                <c:pt idx="3630">
                  <c:v>8</c:v>
                </c:pt>
                <c:pt idx="3631">
                  <c:v>8</c:v>
                </c:pt>
                <c:pt idx="3632">
                  <c:v>6</c:v>
                </c:pt>
                <c:pt idx="3633">
                  <c:v>8</c:v>
                </c:pt>
                <c:pt idx="3634">
                  <c:v>8</c:v>
                </c:pt>
                <c:pt idx="3635">
                  <c:v>6</c:v>
                </c:pt>
                <c:pt idx="3636">
                  <c:v>8</c:v>
                </c:pt>
                <c:pt idx="3637">
                  <c:v>9</c:v>
                </c:pt>
                <c:pt idx="3638">
                  <c:v>5</c:v>
                </c:pt>
                <c:pt idx="3639">
                  <c:v>7</c:v>
                </c:pt>
                <c:pt idx="3640">
                  <c:v>6</c:v>
                </c:pt>
                <c:pt idx="3641">
                  <c:v>7</c:v>
                </c:pt>
                <c:pt idx="3642">
                  <c:v>8</c:v>
                </c:pt>
                <c:pt idx="3643">
                  <c:v>7</c:v>
                </c:pt>
                <c:pt idx="3644">
                  <c:v>7</c:v>
                </c:pt>
                <c:pt idx="3645">
                  <c:v>7</c:v>
                </c:pt>
                <c:pt idx="3646">
                  <c:v>7</c:v>
                </c:pt>
                <c:pt idx="3647">
                  <c:v>7</c:v>
                </c:pt>
                <c:pt idx="3648">
                  <c:v>7</c:v>
                </c:pt>
                <c:pt idx="3649">
                  <c:v>8</c:v>
                </c:pt>
                <c:pt idx="3650">
                  <c:v>7</c:v>
                </c:pt>
                <c:pt idx="3651">
                  <c:v>7</c:v>
                </c:pt>
                <c:pt idx="3652">
                  <c:v>7</c:v>
                </c:pt>
                <c:pt idx="3653">
                  <c:v>7</c:v>
                </c:pt>
                <c:pt idx="3654">
                  <c:v>7</c:v>
                </c:pt>
                <c:pt idx="3655">
                  <c:v>7</c:v>
                </c:pt>
                <c:pt idx="3656">
                  <c:v>7</c:v>
                </c:pt>
                <c:pt idx="3657">
                  <c:v>9</c:v>
                </c:pt>
                <c:pt idx="3658">
                  <c:v>7</c:v>
                </c:pt>
                <c:pt idx="3659">
                  <c:v>9</c:v>
                </c:pt>
                <c:pt idx="3660">
                  <c:v>7</c:v>
                </c:pt>
                <c:pt idx="3661">
                  <c:v>6</c:v>
                </c:pt>
                <c:pt idx="3662">
                  <c:v>7</c:v>
                </c:pt>
                <c:pt idx="3663">
                  <c:v>5</c:v>
                </c:pt>
                <c:pt idx="3664">
                  <c:v>11</c:v>
                </c:pt>
                <c:pt idx="3665">
                  <c:v>7</c:v>
                </c:pt>
                <c:pt idx="3666">
                  <c:v>8</c:v>
                </c:pt>
                <c:pt idx="3667">
                  <c:v>8</c:v>
                </c:pt>
                <c:pt idx="3668">
                  <c:v>10</c:v>
                </c:pt>
                <c:pt idx="3669">
                  <c:v>7</c:v>
                </c:pt>
                <c:pt idx="3670">
                  <c:v>7</c:v>
                </c:pt>
                <c:pt idx="3671">
                  <c:v>8</c:v>
                </c:pt>
                <c:pt idx="3672">
                  <c:v>9</c:v>
                </c:pt>
                <c:pt idx="3673">
                  <c:v>8</c:v>
                </c:pt>
                <c:pt idx="3674">
                  <c:v>7</c:v>
                </c:pt>
                <c:pt idx="3675">
                  <c:v>8</c:v>
                </c:pt>
                <c:pt idx="3676">
                  <c:v>7</c:v>
                </c:pt>
                <c:pt idx="3677">
                  <c:v>6</c:v>
                </c:pt>
                <c:pt idx="3678">
                  <c:v>7</c:v>
                </c:pt>
                <c:pt idx="3679">
                  <c:v>8</c:v>
                </c:pt>
                <c:pt idx="3680">
                  <c:v>6</c:v>
                </c:pt>
                <c:pt idx="3681">
                  <c:v>7</c:v>
                </c:pt>
                <c:pt idx="3682">
                  <c:v>7</c:v>
                </c:pt>
                <c:pt idx="3683">
                  <c:v>7</c:v>
                </c:pt>
                <c:pt idx="3684">
                  <c:v>9</c:v>
                </c:pt>
                <c:pt idx="3685">
                  <c:v>7</c:v>
                </c:pt>
                <c:pt idx="3686">
                  <c:v>7</c:v>
                </c:pt>
                <c:pt idx="3687">
                  <c:v>8</c:v>
                </c:pt>
                <c:pt idx="3688">
                  <c:v>8</c:v>
                </c:pt>
                <c:pt idx="3689">
                  <c:v>6</c:v>
                </c:pt>
                <c:pt idx="3690">
                  <c:v>6</c:v>
                </c:pt>
                <c:pt idx="3691">
                  <c:v>7</c:v>
                </c:pt>
                <c:pt idx="3692">
                  <c:v>7</c:v>
                </c:pt>
                <c:pt idx="3693">
                  <c:v>7</c:v>
                </c:pt>
                <c:pt idx="3694">
                  <c:v>7</c:v>
                </c:pt>
                <c:pt idx="3695">
                  <c:v>8</c:v>
                </c:pt>
                <c:pt idx="3696">
                  <c:v>7</c:v>
                </c:pt>
                <c:pt idx="3697">
                  <c:v>7</c:v>
                </c:pt>
                <c:pt idx="3698">
                  <c:v>8</c:v>
                </c:pt>
                <c:pt idx="3699">
                  <c:v>7</c:v>
                </c:pt>
                <c:pt idx="3700">
                  <c:v>7</c:v>
                </c:pt>
                <c:pt idx="3701">
                  <c:v>8</c:v>
                </c:pt>
                <c:pt idx="3702">
                  <c:v>7</c:v>
                </c:pt>
                <c:pt idx="3703">
                  <c:v>7</c:v>
                </c:pt>
                <c:pt idx="3704">
                  <c:v>6</c:v>
                </c:pt>
                <c:pt idx="3705">
                  <c:v>6</c:v>
                </c:pt>
                <c:pt idx="3706">
                  <c:v>7</c:v>
                </c:pt>
                <c:pt idx="3707">
                  <c:v>7</c:v>
                </c:pt>
                <c:pt idx="3708">
                  <c:v>11</c:v>
                </c:pt>
                <c:pt idx="3709">
                  <c:v>8</c:v>
                </c:pt>
                <c:pt idx="3710">
                  <c:v>7</c:v>
                </c:pt>
                <c:pt idx="3711">
                  <c:v>8</c:v>
                </c:pt>
                <c:pt idx="3712">
                  <c:v>7</c:v>
                </c:pt>
                <c:pt idx="3713">
                  <c:v>7</c:v>
                </c:pt>
                <c:pt idx="3714">
                  <c:v>7</c:v>
                </c:pt>
                <c:pt idx="3715">
                  <c:v>7</c:v>
                </c:pt>
                <c:pt idx="3716">
                  <c:v>6</c:v>
                </c:pt>
                <c:pt idx="3717">
                  <c:v>7</c:v>
                </c:pt>
                <c:pt idx="3718">
                  <c:v>8</c:v>
                </c:pt>
                <c:pt idx="3719">
                  <c:v>6</c:v>
                </c:pt>
                <c:pt idx="3720">
                  <c:v>7</c:v>
                </c:pt>
                <c:pt idx="3721">
                  <c:v>8</c:v>
                </c:pt>
                <c:pt idx="3722">
                  <c:v>8</c:v>
                </c:pt>
                <c:pt idx="3723">
                  <c:v>7</c:v>
                </c:pt>
                <c:pt idx="3724">
                  <c:v>8</c:v>
                </c:pt>
                <c:pt idx="3725">
                  <c:v>10</c:v>
                </c:pt>
                <c:pt idx="3726">
                  <c:v>10</c:v>
                </c:pt>
                <c:pt idx="3727">
                  <c:v>8</c:v>
                </c:pt>
                <c:pt idx="3728">
                  <c:v>7</c:v>
                </c:pt>
                <c:pt idx="3729">
                  <c:v>9</c:v>
                </c:pt>
                <c:pt idx="3730">
                  <c:v>10</c:v>
                </c:pt>
                <c:pt idx="3731">
                  <c:v>8</c:v>
                </c:pt>
                <c:pt idx="3732">
                  <c:v>7</c:v>
                </c:pt>
                <c:pt idx="3733">
                  <c:v>8</c:v>
                </c:pt>
                <c:pt idx="3734">
                  <c:v>9</c:v>
                </c:pt>
                <c:pt idx="3735">
                  <c:v>10</c:v>
                </c:pt>
                <c:pt idx="3736">
                  <c:v>6</c:v>
                </c:pt>
                <c:pt idx="3737">
                  <c:v>7</c:v>
                </c:pt>
                <c:pt idx="3738">
                  <c:v>9</c:v>
                </c:pt>
                <c:pt idx="3739">
                  <c:v>7</c:v>
                </c:pt>
                <c:pt idx="3740">
                  <c:v>6</c:v>
                </c:pt>
                <c:pt idx="3741">
                  <c:v>7</c:v>
                </c:pt>
                <c:pt idx="3742">
                  <c:v>9</c:v>
                </c:pt>
                <c:pt idx="3743">
                  <c:v>8</c:v>
                </c:pt>
                <c:pt idx="3744">
                  <c:v>8</c:v>
                </c:pt>
                <c:pt idx="3745">
                  <c:v>8</c:v>
                </c:pt>
                <c:pt idx="3746">
                  <c:v>7</c:v>
                </c:pt>
                <c:pt idx="3747">
                  <c:v>7</c:v>
                </c:pt>
                <c:pt idx="3748">
                  <c:v>10</c:v>
                </c:pt>
                <c:pt idx="3749">
                  <c:v>8</c:v>
                </c:pt>
                <c:pt idx="3750">
                  <c:v>7</c:v>
                </c:pt>
                <c:pt idx="3751">
                  <c:v>8</c:v>
                </c:pt>
                <c:pt idx="3752">
                  <c:v>7</c:v>
                </c:pt>
                <c:pt idx="3753">
                  <c:v>7</c:v>
                </c:pt>
                <c:pt idx="3754">
                  <c:v>8</c:v>
                </c:pt>
                <c:pt idx="3755">
                  <c:v>7</c:v>
                </c:pt>
                <c:pt idx="3756">
                  <c:v>7</c:v>
                </c:pt>
                <c:pt idx="3757">
                  <c:v>7</c:v>
                </c:pt>
                <c:pt idx="3758">
                  <c:v>7</c:v>
                </c:pt>
                <c:pt idx="3759">
                  <c:v>8</c:v>
                </c:pt>
                <c:pt idx="3760">
                  <c:v>6</c:v>
                </c:pt>
                <c:pt idx="3761">
                  <c:v>11</c:v>
                </c:pt>
                <c:pt idx="3762">
                  <c:v>7</c:v>
                </c:pt>
                <c:pt idx="3763">
                  <c:v>7</c:v>
                </c:pt>
                <c:pt idx="3764">
                  <c:v>7</c:v>
                </c:pt>
                <c:pt idx="3765">
                  <c:v>7</c:v>
                </c:pt>
                <c:pt idx="3766">
                  <c:v>8</c:v>
                </c:pt>
                <c:pt idx="3767">
                  <c:v>6</c:v>
                </c:pt>
                <c:pt idx="3768">
                  <c:v>6</c:v>
                </c:pt>
                <c:pt idx="3769">
                  <c:v>10</c:v>
                </c:pt>
                <c:pt idx="3770">
                  <c:v>7</c:v>
                </c:pt>
                <c:pt idx="3771">
                  <c:v>9</c:v>
                </c:pt>
                <c:pt idx="3772">
                  <c:v>7</c:v>
                </c:pt>
                <c:pt idx="3773">
                  <c:v>10</c:v>
                </c:pt>
                <c:pt idx="3774">
                  <c:v>7</c:v>
                </c:pt>
                <c:pt idx="3775">
                  <c:v>10</c:v>
                </c:pt>
                <c:pt idx="3776">
                  <c:v>8</c:v>
                </c:pt>
                <c:pt idx="3777">
                  <c:v>10</c:v>
                </c:pt>
                <c:pt idx="3778">
                  <c:v>7</c:v>
                </c:pt>
                <c:pt idx="3779">
                  <c:v>9</c:v>
                </c:pt>
                <c:pt idx="3780">
                  <c:v>7</c:v>
                </c:pt>
                <c:pt idx="3781">
                  <c:v>10</c:v>
                </c:pt>
                <c:pt idx="3782">
                  <c:v>8</c:v>
                </c:pt>
                <c:pt idx="3783">
                  <c:v>7</c:v>
                </c:pt>
                <c:pt idx="3784">
                  <c:v>7</c:v>
                </c:pt>
                <c:pt idx="3785">
                  <c:v>6</c:v>
                </c:pt>
                <c:pt idx="3786">
                  <c:v>6</c:v>
                </c:pt>
                <c:pt idx="3787">
                  <c:v>8</c:v>
                </c:pt>
                <c:pt idx="3788">
                  <c:v>8</c:v>
                </c:pt>
                <c:pt idx="3789">
                  <c:v>7</c:v>
                </c:pt>
                <c:pt idx="3790">
                  <c:v>8</c:v>
                </c:pt>
                <c:pt idx="3791">
                  <c:v>8</c:v>
                </c:pt>
                <c:pt idx="3792">
                  <c:v>8</c:v>
                </c:pt>
                <c:pt idx="3793">
                  <c:v>6</c:v>
                </c:pt>
                <c:pt idx="3794">
                  <c:v>6</c:v>
                </c:pt>
                <c:pt idx="3795">
                  <c:v>9</c:v>
                </c:pt>
                <c:pt idx="3796">
                  <c:v>6</c:v>
                </c:pt>
                <c:pt idx="3797">
                  <c:v>8</c:v>
                </c:pt>
                <c:pt idx="3798">
                  <c:v>8</c:v>
                </c:pt>
                <c:pt idx="3799">
                  <c:v>8</c:v>
                </c:pt>
                <c:pt idx="3800">
                  <c:v>7</c:v>
                </c:pt>
                <c:pt idx="3801">
                  <c:v>9</c:v>
                </c:pt>
                <c:pt idx="3802">
                  <c:v>7</c:v>
                </c:pt>
                <c:pt idx="3803">
                  <c:v>8</c:v>
                </c:pt>
                <c:pt idx="3804">
                  <c:v>7</c:v>
                </c:pt>
                <c:pt idx="3805">
                  <c:v>5</c:v>
                </c:pt>
                <c:pt idx="3806">
                  <c:v>5</c:v>
                </c:pt>
                <c:pt idx="3807">
                  <c:v>7</c:v>
                </c:pt>
                <c:pt idx="3808">
                  <c:v>8</c:v>
                </c:pt>
                <c:pt idx="3809">
                  <c:v>8</c:v>
                </c:pt>
                <c:pt idx="3810">
                  <c:v>8</c:v>
                </c:pt>
                <c:pt idx="3811">
                  <c:v>9</c:v>
                </c:pt>
                <c:pt idx="3812">
                  <c:v>9</c:v>
                </c:pt>
                <c:pt idx="3813">
                  <c:v>11</c:v>
                </c:pt>
                <c:pt idx="3814">
                  <c:v>8</c:v>
                </c:pt>
                <c:pt idx="3815">
                  <c:v>8</c:v>
                </c:pt>
                <c:pt idx="3816">
                  <c:v>7</c:v>
                </c:pt>
                <c:pt idx="3817">
                  <c:v>8</c:v>
                </c:pt>
                <c:pt idx="3818">
                  <c:v>8</c:v>
                </c:pt>
                <c:pt idx="3819">
                  <c:v>7</c:v>
                </c:pt>
                <c:pt idx="3820">
                  <c:v>8</c:v>
                </c:pt>
                <c:pt idx="3821">
                  <c:v>11</c:v>
                </c:pt>
                <c:pt idx="3822">
                  <c:v>8</c:v>
                </c:pt>
                <c:pt idx="3823">
                  <c:v>6</c:v>
                </c:pt>
                <c:pt idx="3824">
                  <c:v>8</c:v>
                </c:pt>
                <c:pt idx="3825">
                  <c:v>7</c:v>
                </c:pt>
                <c:pt idx="3826">
                  <c:v>9</c:v>
                </c:pt>
                <c:pt idx="3827">
                  <c:v>9</c:v>
                </c:pt>
                <c:pt idx="3828">
                  <c:v>7</c:v>
                </c:pt>
                <c:pt idx="3829">
                  <c:v>6</c:v>
                </c:pt>
                <c:pt idx="3830">
                  <c:v>7</c:v>
                </c:pt>
                <c:pt idx="3831">
                  <c:v>6</c:v>
                </c:pt>
                <c:pt idx="3832">
                  <c:v>7</c:v>
                </c:pt>
                <c:pt idx="3833">
                  <c:v>8</c:v>
                </c:pt>
                <c:pt idx="3834">
                  <c:v>7</c:v>
                </c:pt>
                <c:pt idx="3835">
                  <c:v>8</c:v>
                </c:pt>
                <c:pt idx="3836">
                  <c:v>6</c:v>
                </c:pt>
                <c:pt idx="3837">
                  <c:v>7</c:v>
                </c:pt>
                <c:pt idx="3838">
                  <c:v>7</c:v>
                </c:pt>
                <c:pt idx="3839">
                  <c:v>7</c:v>
                </c:pt>
                <c:pt idx="3840">
                  <c:v>7</c:v>
                </c:pt>
                <c:pt idx="3841">
                  <c:v>7</c:v>
                </c:pt>
                <c:pt idx="3842">
                  <c:v>7</c:v>
                </c:pt>
                <c:pt idx="3843">
                  <c:v>7</c:v>
                </c:pt>
                <c:pt idx="3844">
                  <c:v>7</c:v>
                </c:pt>
                <c:pt idx="3845">
                  <c:v>8</c:v>
                </c:pt>
                <c:pt idx="3846">
                  <c:v>8</c:v>
                </c:pt>
                <c:pt idx="3847">
                  <c:v>8</c:v>
                </c:pt>
                <c:pt idx="3848">
                  <c:v>8</c:v>
                </c:pt>
                <c:pt idx="3849">
                  <c:v>8</c:v>
                </c:pt>
                <c:pt idx="3850">
                  <c:v>7</c:v>
                </c:pt>
                <c:pt idx="3851">
                  <c:v>6</c:v>
                </c:pt>
                <c:pt idx="3852">
                  <c:v>6</c:v>
                </c:pt>
                <c:pt idx="3853">
                  <c:v>9</c:v>
                </c:pt>
                <c:pt idx="3854">
                  <c:v>8</c:v>
                </c:pt>
                <c:pt idx="3855">
                  <c:v>7</c:v>
                </c:pt>
                <c:pt idx="3856">
                  <c:v>9</c:v>
                </c:pt>
                <c:pt idx="3857">
                  <c:v>7</c:v>
                </c:pt>
                <c:pt idx="3858">
                  <c:v>7</c:v>
                </c:pt>
                <c:pt idx="3859">
                  <c:v>9</c:v>
                </c:pt>
                <c:pt idx="3860">
                  <c:v>8</c:v>
                </c:pt>
                <c:pt idx="3861">
                  <c:v>10</c:v>
                </c:pt>
                <c:pt idx="3862">
                  <c:v>7</c:v>
                </c:pt>
                <c:pt idx="3863">
                  <c:v>7</c:v>
                </c:pt>
                <c:pt idx="3864">
                  <c:v>9</c:v>
                </c:pt>
                <c:pt idx="3865">
                  <c:v>8</c:v>
                </c:pt>
                <c:pt idx="3866">
                  <c:v>7</c:v>
                </c:pt>
                <c:pt idx="3867">
                  <c:v>7</c:v>
                </c:pt>
                <c:pt idx="3868">
                  <c:v>7</c:v>
                </c:pt>
                <c:pt idx="3869">
                  <c:v>8</c:v>
                </c:pt>
                <c:pt idx="3870">
                  <c:v>6</c:v>
                </c:pt>
                <c:pt idx="3871">
                  <c:v>11</c:v>
                </c:pt>
                <c:pt idx="3872">
                  <c:v>7</c:v>
                </c:pt>
                <c:pt idx="3873">
                  <c:v>7</c:v>
                </c:pt>
                <c:pt idx="3874">
                  <c:v>5</c:v>
                </c:pt>
                <c:pt idx="3875">
                  <c:v>8</c:v>
                </c:pt>
                <c:pt idx="3876">
                  <c:v>7</c:v>
                </c:pt>
                <c:pt idx="3877">
                  <c:v>7</c:v>
                </c:pt>
                <c:pt idx="3878">
                  <c:v>6</c:v>
                </c:pt>
                <c:pt idx="3879">
                  <c:v>6</c:v>
                </c:pt>
                <c:pt idx="3880">
                  <c:v>7</c:v>
                </c:pt>
                <c:pt idx="3881">
                  <c:v>7</c:v>
                </c:pt>
                <c:pt idx="3882">
                  <c:v>5</c:v>
                </c:pt>
                <c:pt idx="3883">
                  <c:v>9</c:v>
                </c:pt>
                <c:pt idx="3884">
                  <c:v>8</c:v>
                </c:pt>
                <c:pt idx="3885">
                  <c:v>4</c:v>
                </c:pt>
                <c:pt idx="3886">
                  <c:v>9</c:v>
                </c:pt>
                <c:pt idx="3887">
                  <c:v>8</c:v>
                </c:pt>
                <c:pt idx="3888">
                  <c:v>8</c:v>
                </c:pt>
                <c:pt idx="3889">
                  <c:v>8</c:v>
                </c:pt>
                <c:pt idx="3890">
                  <c:v>7</c:v>
                </c:pt>
                <c:pt idx="3891">
                  <c:v>10</c:v>
                </c:pt>
                <c:pt idx="3892">
                  <c:v>8</c:v>
                </c:pt>
                <c:pt idx="3893">
                  <c:v>8</c:v>
                </c:pt>
                <c:pt idx="3894">
                  <c:v>7</c:v>
                </c:pt>
                <c:pt idx="3895">
                  <c:v>7</c:v>
                </c:pt>
                <c:pt idx="3896">
                  <c:v>7</c:v>
                </c:pt>
                <c:pt idx="3897">
                  <c:v>9</c:v>
                </c:pt>
                <c:pt idx="3898">
                  <c:v>8</c:v>
                </c:pt>
                <c:pt idx="3899">
                  <c:v>7</c:v>
                </c:pt>
                <c:pt idx="3900">
                  <c:v>7</c:v>
                </c:pt>
                <c:pt idx="3901">
                  <c:v>8</c:v>
                </c:pt>
                <c:pt idx="3902">
                  <c:v>7</c:v>
                </c:pt>
                <c:pt idx="3903">
                  <c:v>9</c:v>
                </c:pt>
                <c:pt idx="3904">
                  <c:v>10</c:v>
                </c:pt>
                <c:pt idx="3905">
                  <c:v>7</c:v>
                </c:pt>
                <c:pt idx="3906">
                  <c:v>11</c:v>
                </c:pt>
                <c:pt idx="3907">
                  <c:v>6</c:v>
                </c:pt>
                <c:pt idx="3908">
                  <c:v>7</c:v>
                </c:pt>
                <c:pt idx="3909">
                  <c:v>7</c:v>
                </c:pt>
                <c:pt idx="3910">
                  <c:v>9</c:v>
                </c:pt>
                <c:pt idx="3911">
                  <c:v>7</c:v>
                </c:pt>
                <c:pt idx="3912">
                  <c:v>8</c:v>
                </c:pt>
                <c:pt idx="3913">
                  <c:v>8</c:v>
                </c:pt>
                <c:pt idx="3914">
                  <c:v>11</c:v>
                </c:pt>
                <c:pt idx="3915">
                  <c:v>7</c:v>
                </c:pt>
                <c:pt idx="3916">
                  <c:v>7</c:v>
                </c:pt>
                <c:pt idx="3917">
                  <c:v>7</c:v>
                </c:pt>
                <c:pt idx="3918">
                  <c:v>8</c:v>
                </c:pt>
                <c:pt idx="3919">
                  <c:v>6</c:v>
                </c:pt>
                <c:pt idx="3920">
                  <c:v>8</c:v>
                </c:pt>
                <c:pt idx="3921">
                  <c:v>10</c:v>
                </c:pt>
                <c:pt idx="3922">
                  <c:v>8</c:v>
                </c:pt>
                <c:pt idx="3923">
                  <c:v>7</c:v>
                </c:pt>
                <c:pt idx="3924">
                  <c:v>9</c:v>
                </c:pt>
                <c:pt idx="3925">
                  <c:v>7</c:v>
                </c:pt>
                <c:pt idx="3926">
                  <c:v>9</c:v>
                </c:pt>
                <c:pt idx="3927">
                  <c:v>7</c:v>
                </c:pt>
                <c:pt idx="3928">
                  <c:v>12</c:v>
                </c:pt>
                <c:pt idx="3929">
                  <c:v>7</c:v>
                </c:pt>
                <c:pt idx="3930">
                  <c:v>6</c:v>
                </c:pt>
                <c:pt idx="3931">
                  <c:v>9</c:v>
                </c:pt>
                <c:pt idx="3932">
                  <c:v>7</c:v>
                </c:pt>
                <c:pt idx="3933">
                  <c:v>6</c:v>
                </c:pt>
                <c:pt idx="3934">
                  <c:v>9</c:v>
                </c:pt>
                <c:pt idx="3935">
                  <c:v>7</c:v>
                </c:pt>
                <c:pt idx="3936">
                  <c:v>5</c:v>
                </c:pt>
                <c:pt idx="3937">
                  <c:v>7</c:v>
                </c:pt>
                <c:pt idx="3938">
                  <c:v>8</c:v>
                </c:pt>
                <c:pt idx="3939">
                  <c:v>6</c:v>
                </c:pt>
                <c:pt idx="3940">
                  <c:v>6</c:v>
                </c:pt>
                <c:pt idx="3941">
                  <c:v>8</c:v>
                </c:pt>
                <c:pt idx="3942">
                  <c:v>8</c:v>
                </c:pt>
                <c:pt idx="3943">
                  <c:v>8</c:v>
                </c:pt>
                <c:pt idx="3944">
                  <c:v>7</c:v>
                </c:pt>
                <c:pt idx="3945">
                  <c:v>7</c:v>
                </c:pt>
                <c:pt idx="3946">
                  <c:v>6</c:v>
                </c:pt>
                <c:pt idx="3947">
                  <c:v>6</c:v>
                </c:pt>
                <c:pt idx="3948">
                  <c:v>7</c:v>
                </c:pt>
                <c:pt idx="3949">
                  <c:v>10</c:v>
                </c:pt>
                <c:pt idx="3950">
                  <c:v>8</c:v>
                </c:pt>
                <c:pt idx="3951">
                  <c:v>8</c:v>
                </c:pt>
                <c:pt idx="3952">
                  <c:v>6</c:v>
                </c:pt>
                <c:pt idx="3953">
                  <c:v>9</c:v>
                </c:pt>
                <c:pt idx="3954">
                  <c:v>9</c:v>
                </c:pt>
                <c:pt idx="3955">
                  <c:v>7</c:v>
                </c:pt>
                <c:pt idx="3956">
                  <c:v>9</c:v>
                </c:pt>
                <c:pt idx="3957">
                  <c:v>10</c:v>
                </c:pt>
                <c:pt idx="3958">
                  <c:v>8</c:v>
                </c:pt>
                <c:pt idx="3959">
                  <c:v>8</c:v>
                </c:pt>
                <c:pt idx="3960">
                  <c:v>7</c:v>
                </c:pt>
                <c:pt idx="3961">
                  <c:v>7</c:v>
                </c:pt>
                <c:pt idx="3962">
                  <c:v>9</c:v>
                </c:pt>
                <c:pt idx="3963">
                  <c:v>7</c:v>
                </c:pt>
                <c:pt idx="3964">
                  <c:v>7</c:v>
                </c:pt>
                <c:pt idx="3965">
                  <c:v>7</c:v>
                </c:pt>
                <c:pt idx="3966">
                  <c:v>8</c:v>
                </c:pt>
                <c:pt idx="3967">
                  <c:v>8</c:v>
                </c:pt>
                <c:pt idx="3968">
                  <c:v>8</c:v>
                </c:pt>
                <c:pt idx="3969">
                  <c:v>8</c:v>
                </c:pt>
                <c:pt idx="3970">
                  <c:v>6</c:v>
                </c:pt>
                <c:pt idx="3971">
                  <c:v>7</c:v>
                </c:pt>
                <c:pt idx="3972">
                  <c:v>8</c:v>
                </c:pt>
                <c:pt idx="3973">
                  <c:v>8</c:v>
                </c:pt>
                <c:pt idx="3974">
                  <c:v>8</c:v>
                </c:pt>
                <c:pt idx="3975">
                  <c:v>6</c:v>
                </c:pt>
                <c:pt idx="3976">
                  <c:v>7</c:v>
                </c:pt>
                <c:pt idx="3977">
                  <c:v>7</c:v>
                </c:pt>
                <c:pt idx="3978">
                  <c:v>9</c:v>
                </c:pt>
                <c:pt idx="3979">
                  <c:v>6</c:v>
                </c:pt>
                <c:pt idx="3980">
                  <c:v>7</c:v>
                </c:pt>
                <c:pt idx="3981">
                  <c:v>7</c:v>
                </c:pt>
                <c:pt idx="3982">
                  <c:v>5</c:v>
                </c:pt>
                <c:pt idx="3983">
                  <c:v>9</c:v>
                </c:pt>
                <c:pt idx="3984">
                  <c:v>6</c:v>
                </c:pt>
                <c:pt idx="3985">
                  <c:v>7</c:v>
                </c:pt>
                <c:pt idx="3986">
                  <c:v>7</c:v>
                </c:pt>
                <c:pt idx="3987">
                  <c:v>7</c:v>
                </c:pt>
                <c:pt idx="3988">
                  <c:v>7</c:v>
                </c:pt>
                <c:pt idx="3989">
                  <c:v>10</c:v>
                </c:pt>
                <c:pt idx="3990">
                  <c:v>9</c:v>
                </c:pt>
                <c:pt idx="3991">
                  <c:v>8</c:v>
                </c:pt>
                <c:pt idx="3992">
                  <c:v>7</c:v>
                </c:pt>
                <c:pt idx="3993">
                  <c:v>9</c:v>
                </c:pt>
                <c:pt idx="3994">
                  <c:v>7</c:v>
                </c:pt>
                <c:pt idx="3995">
                  <c:v>7</c:v>
                </c:pt>
                <c:pt idx="3996">
                  <c:v>8</c:v>
                </c:pt>
                <c:pt idx="3997">
                  <c:v>8</c:v>
                </c:pt>
                <c:pt idx="3998">
                  <c:v>5</c:v>
                </c:pt>
                <c:pt idx="3999">
                  <c:v>7</c:v>
                </c:pt>
                <c:pt idx="4000">
                  <c:v>8</c:v>
                </c:pt>
                <c:pt idx="4001">
                  <c:v>9</c:v>
                </c:pt>
                <c:pt idx="4002">
                  <c:v>7</c:v>
                </c:pt>
                <c:pt idx="4003">
                  <c:v>6</c:v>
                </c:pt>
                <c:pt idx="4004">
                  <c:v>7</c:v>
                </c:pt>
                <c:pt idx="4005">
                  <c:v>7</c:v>
                </c:pt>
                <c:pt idx="4006">
                  <c:v>7</c:v>
                </c:pt>
                <c:pt idx="4007">
                  <c:v>6</c:v>
                </c:pt>
                <c:pt idx="4008">
                  <c:v>8</c:v>
                </c:pt>
                <c:pt idx="4009">
                  <c:v>8</c:v>
                </c:pt>
                <c:pt idx="4010">
                  <c:v>7</c:v>
                </c:pt>
                <c:pt idx="4011">
                  <c:v>7</c:v>
                </c:pt>
                <c:pt idx="4012">
                  <c:v>7</c:v>
                </c:pt>
                <c:pt idx="4013">
                  <c:v>11</c:v>
                </c:pt>
                <c:pt idx="4014">
                  <c:v>8</c:v>
                </c:pt>
                <c:pt idx="4015">
                  <c:v>8</c:v>
                </c:pt>
                <c:pt idx="4016">
                  <c:v>7</c:v>
                </c:pt>
                <c:pt idx="4017">
                  <c:v>9</c:v>
                </c:pt>
                <c:pt idx="4018">
                  <c:v>7</c:v>
                </c:pt>
                <c:pt idx="4019">
                  <c:v>8</c:v>
                </c:pt>
                <c:pt idx="4020">
                  <c:v>7</c:v>
                </c:pt>
                <c:pt idx="4021">
                  <c:v>8</c:v>
                </c:pt>
                <c:pt idx="4022">
                  <c:v>6</c:v>
                </c:pt>
                <c:pt idx="4023">
                  <c:v>10</c:v>
                </c:pt>
                <c:pt idx="4024">
                  <c:v>11</c:v>
                </c:pt>
                <c:pt idx="4025">
                  <c:v>9</c:v>
                </c:pt>
                <c:pt idx="4026">
                  <c:v>7</c:v>
                </c:pt>
                <c:pt idx="4027">
                  <c:v>8</c:v>
                </c:pt>
                <c:pt idx="4028">
                  <c:v>10</c:v>
                </c:pt>
                <c:pt idx="4029">
                  <c:v>7</c:v>
                </c:pt>
                <c:pt idx="4030">
                  <c:v>8</c:v>
                </c:pt>
                <c:pt idx="4031">
                  <c:v>7</c:v>
                </c:pt>
                <c:pt idx="4032">
                  <c:v>11</c:v>
                </c:pt>
                <c:pt idx="4033">
                  <c:v>7</c:v>
                </c:pt>
                <c:pt idx="4034">
                  <c:v>8</c:v>
                </c:pt>
                <c:pt idx="4035">
                  <c:v>8</c:v>
                </c:pt>
                <c:pt idx="4036">
                  <c:v>9</c:v>
                </c:pt>
                <c:pt idx="4037">
                  <c:v>8</c:v>
                </c:pt>
                <c:pt idx="4038">
                  <c:v>6</c:v>
                </c:pt>
                <c:pt idx="4039">
                  <c:v>7</c:v>
                </c:pt>
                <c:pt idx="4040">
                  <c:v>8</c:v>
                </c:pt>
                <c:pt idx="4041">
                  <c:v>7</c:v>
                </c:pt>
                <c:pt idx="4042">
                  <c:v>8</c:v>
                </c:pt>
                <c:pt idx="4043">
                  <c:v>7</c:v>
                </c:pt>
                <c:pt idx="4044">
                  <c:v>7</c:v>
                </c:pt>
                <c:pt idx="4045">
                  <c:v>7</c:v>
                </c:pt>
                <c:pt idx="4046">
                  <c:v>8</c:v>
                </c:pt>
                <c:pt idx="4047">
                  <c:v>7</c:v>
                </c:pt>
                <c:pt idx="4048">
                  <c:v>7</c:v>
                </c:pt>
                <c:pt idx="4049">
                  <c:v>7</c:v>
                </c:pt>
                <c:pt idx="4050">
                  <c:v>8</c:v>
                </c:pt>
                <c:pt idx="4051">
                  <c:v>7</c:v>
                </c:pt>
                <c:pt idx="4052">
                  <c:v>7</c:v>
                </c:pt>
                <c:pt idx="4053">
                  <c:v>7</c:v>
                </c:pt>
                <c:pt idx="4054">
                  <c:v>8</c:v>
                </c:pt>
                <c:pt idx="4055">
                  <c:v>8</c:v>
                </c:pt>
                <c:pt idx="4056">
                  <c:v>7</c:v>
                </c:pt>
                <c:pt idx="4057">
                  <c:v>9</c:v>
                </c:pt>
                <c:pt idx="4058">
                  <c:v>7</c:v>
                </c:pt>
                <c:pt idx="4059">
                  <c:v>6</c:v>
                </c:pt>
                <c:pt idx="4060">
                  <c:v>7</c:v>
                </c:pt>
                <c:pt idx="4061">
                  <c:v>9</c:v>
                </c:pt>
                <c:pt idx="4062">
                  <c:v>7</c:v>
                </c:pt>
                <c:pt idx="4063">
                  <c:v>8</c:v>
                </c:pt>
                <c:pt idx="4064">
                  <c:v>8</c:v>
                </c:pt>
                <c:pt idx="4065">
                  <c:v>7</c:v>
                </c:pt>
                <c:pt idx="4066">
                  <c:v>7</c:v>
                </c:pt>
                <c:pt idx="4067">
                  <c:v>7</c:v>
                </c:pt>
                <c:pt idx="4068">
                  <c:v>7</c:v>
                </c:pt>
                <c:pt idx="4069">
                  <c:v>9</c:v>
                </c:pt>
                <c:pt idx="4070">
                  <c:v>8</c:v>
                </c:pt>
                <c:pt idx="4071">
                  <c:v>8</c:v>
                </c:pt>
                <c:pt idx="4072">
                  <c:v>6</c:v>
                </c:pt>
                <c:pt idx="4073">
                  <c:v>8</c:v>
                </c:pt>
                <c:pt idx="4074">
                  <c:v>7</c:v>
                </c:pt>
                <c:pt idx="4075">
                  <c:v>7</c:v>
                </c:pt>
                <c:pt idx="4076">
                  <c:v>7</c:v>
                </c:pt>
                <c:pt idx="4077">
                  <c:v>7</c:v>
                </c:pt>
                <c:pt idx="4078">
                  <c:v>7</c:v>
                </c:pt>
                <c:pt idx="4079">
                  <c:v>7</c:v>
                </c:pt>
                <c:pt idx="4080">
                  <c:v>8</c:v>
                </c:pt>
                <c:pt idx="4081">
                  <c:v>9</c:v>
                </c:pt>
                <c:pt idx="4082">
                  <c:v>8</c:v>
                </c:pt>
                <c:pt idx="4083">
                  <c:v>7</c:v>
                </c:pt>
                <c:pt idx="4084">
                  <c:v>6</c:v>
                </c:pt>
                <c:pt idx="4085">
                  <c:v>6</c:v>
                </c:pt>
                <c:pt idx="4086">
                  <c:v>7</c:v>
                </c:pt>
                <c:pt idx="4087">
                  <c:v>7</c:v>
                </c:pt>
                <c:pt idx="4088">
                  <c:v>9</c:v>
                </c:pt>
                <c:pt idx="4089">
                  <c:v>6</c:v>
                </c:pt>
                <c:pt idx="4090">
                  <c:v>7</c:v>
                </c:pt>
                <c:pt idx="4091">
                  <c:v>9</c:v>
                </c:pt>
                <c:pt idx="4092">
                  <c:v>7</c:v>
                </c:pt>
                <c:pt idx="4093">
                  <c:v>8</c:v>
                </c:pt>
                <c:pt idx="4094">
                  <c:v>8</c:v>
                </c:pt>
                <c:pt idx="4095">
                  <c:v>7</c:v>
                </c:pt>
                <c:pt idx="4096">
                  <c:v>7</c:v>
                </c:pt>
                <c:pt idx="4097">
                  <c:v>8</c:v>
                </c:pt>
                <c:pt idx="4098">
                  <c:v>10</c:v>
                </c:pt>
                <c:pt idx="4099">
                  <c:v>9</c:v>
                </c:pt>
                <c:pt idx="4100">
                  <c:v>6</c:v>
                </c:pt>
                <c:pt idx="4101">
                  <c:v>7</c:v>
                </c:pt>
                <c:pt idx="4102">
                  <c:v>7</c:v>
                </c:pt>
                <c:pt idx="4103">
                  <c:v>8</c:v>
                </c:pt>
                <c:pt idx="4104">
                  <c:v>8</c:v>
                </c:pt>
                <c:pt idx="4105">
                  <c:v>8</c:v>
                </c:pt>
                <c:pt idx="4106">
                  <c:v>11</c:v>
                </c:pt>
                <c:pt idx="4107">
                  <c:v>7</c:v>
                </c:pt>
                <c:pt idx="4108">
                  <c:v>8</c:v>
                </c:pt>
                <c:pt idx="4109">
                  <c:v>5</c:v>
                </c:pt>
                <c:pt idx="4110">
                  <c:v>8</c:v>
                </c:pt>
                <c:pt idx="4111">
                  <c:v>8</c:v>
                </c:pt>
                <c:pt idx="4112">
                  <c:v>7</c:v>
                </c:pt>
                <c:pt idx="4113">
                  <c:v>8</c:v>
                </c:pt>
                <c:pt idx="4114">
                  <c:v>7</c:v>
                </c:pt>
                <c:pt idx="4115">
                  <c:v>7</c:v>
                </c:pt>
                <c:pt idx="4116">
                  <c:v>7</c:v>
                </c:pt>
                <c:pt idx="4117">
                  <c:v>6</c:v>
                </c:pt>
                <c:pt idx="4118">
                  <c:v>9</c:v>
                </c:pt>
                <c:pt idx="4119">
                  <c:v>7</c:v>
                </c:pt>
                <c:pt idx="4120">
                  <c:v>8</c:v>
                </c:pt>
                <c:pt idx="4121">
                  <c:v>9</c:v>
                </c:pt>
                <c:pt idx="4122">
                  <c:v>7</c:v>
                </c:pt>
                <c:pt idx="4123">
                  <c:v>7</c:v>
                </c:pt>
                <c:pt idx="4124">
                  <c:v>7</c:v>
                </c:pt>
                <c:pt idx="4125">
                  <c:v>8</c:v>
                </c:pt>
                <c:pt idx="4126">
                  <c:v>7</c:v>
                </c:pt>
                <c:pt idx="4127">
                  <c:v>8</c:v>
                </c:pt>
                <c:pt idx="4128">
                  <c:v>7</c:v>
                </c:pt>
                <c:pt idx="4129">
                  <c:v>8</c:v>
                </c:pt>
                <c:pt idx="4130">
                  <c:v>8</c:v>
                </c:pt>
                <c:pt idx="4131">
                  <c:v>8</c:v>
                </c:pt>
                <c:pt idx="4132">
                  <c:v>9</c:v>
                </c:pt>
                <c:pt idx="4133">
                  <c:v>7</c:v>
                </c:pt>
                <c:pt idx="4134">
                  <c:v>8</c:v>
                </c:pt>
                <c:pt idx="4135">
                  <c:v>8</c:v>
                </c:pt>
                <c:pt idx="4136">
                  <c:v>9</c:v>
                </c:pt>
                <c:pt idx="4137">
                  <c:v>7</c:v>
                </c:pt>
                <c:pt idx="4138">
                  <c:v>8</c:v>
                </c:pt>
                <c:pt idx="4139">
                  <c:v>6</c:v>
                </c:pt>
                <c:pt idx="4140">
                  <c:v>8</c:v>
                </c:pt>
                <c:pt idx="4141">
                  <c:v>8</c:v>
                </c:pt>
                <c:pt idx="4142">
                  <c:v>8</c:v>
                </c:pt>
                <c:pt idx="4143">
                  <c:v>7</c:v>
                </c:pt>
                <c:pt idx="4144">
                  <c:v>9</c:v>
                </c:pt>
                <c:pt idx="4145">
                  <c:v>7</c:v>
                </c:pt>
                <c:pt idx="4146">
                  <c:v>7</c:v>
                </c:pt>
                <c:pt idx="4147">
                  <c:v>7</c:v>
                </c:pt>
                <c:pt idx="4148">
                  <c:v>7</c:v>
                </c:pt>
                <c:pt idx="4149">
                  <c:v>12</c:v>
                </c:pt>
                <c:pt idx="4150">
                  <c:v>7</c:v>
                </c:pt>
                <c:pt idx="4151">
                  <c:v>8</c:v>
                </c:pt>
                <c:pt idx="4152">
                  <c:v>7</c:v>
                </c:pt>
                <c:pt idx="4153">
                  <c:v>7</c:v>
                </c:pt>
                <c:pt idx="4154">
                  <c:v>9</c:v>
                </c:pt>
                <c:pt idx="4155">
                  <c:v>8</c:v>
                </c:pt>
                <c:pt idx="4156">
                  <c:v>8</c:v>
                </c:pt>
                <c:pt idx="4157">
                  <c:v>7</c:v>
                </c:pt>
                <c:pt idx="4158">
                  <c:v>10</c:v>
                </c:pt>
                <c:pt idx="4159">
                  <c:v>7</c:v>
                </c:pt>
                <c:pt idx="4160">
                  <c:v>7</c:v>
                </c:pt>
                <c:pt idx="4161">
                  <c:v>7</c:v>
                </c:pt>
                <c:pt idx="4162">
                  <c:v>7</c:v>
                </c:pt>
                <c:pt idx="4163">
                  <c:v>6</c:v>
                </c:pt>
                <c:pt idx="4164">
                  <c:v>8</c:v>
                </c:pt>
                <c:pt idx="4165">
                  <c:v>8</c:v>
                </c:pt>
                <c:pt idx="4166">
                  <c:v>8</c:v>
                </c:pt>
                <c:pt idx="4167">
                  <c:v>8</c:v>
                </c:pt>
                <c:pt idx="4168">
                  <c:v>8</c:v>
                </c:pt>
                <c:pt idx="4169">
                  <c:v>6</c:v>
                </c:pt>
                <c:pt idx="4170">
                  <c:v>8</c:v>
                </c:pt>
                <c:pt idx="4171">
                  <c:v>7</c:v>
                </c:pt>
                <c:pt idx="4172">
                  <c:v>7</c:v>
                </c:pt>
                <c:pt idx="4173">
                  <c:v>8</c:v>
                </c:pt>
                <c:pt idx="4174">
                  <c:v>7</c:v>
                </c:pt>
                <c:pt idx="4175">
                  <c:v>8</c:v>
                </c:pt>
                <c:pt idx="4176">
                  <c:v>7</c:v>
                </c:pt>
                <c:pt idx="4177">
                  <c:v>9</c:v>
                </c:pt>
                <c:pt idx="4178">
                  <c:v>8</c:v>
                </c:pt>
                <c:pt idx="4179">
                  <c:v>8</c:v>
                </c:pt>
                <c:pt idx="4180">
                  <c:v>7</c:v>
                </c:pt>
                <c:pt idx="4181">
                  <c:v>7</c:v>
                </c:pt>
                <c:pt idx="4182">
                  <c:v>7</c:v>
                </c:pt>
                <c:pt idx="4183">
                  <c:v>8</c:v>
                </c:pt>
                <c:pt idx="4184">
                  <c:v>8</c:v>
                </c:pt>
                <c:pt idx="4185">
                  <c:v>8</c:v>
                </c:pt>
                <c:pt idx="4186">
                  <c:v>6</c:v>
                </c:pt>
                <c:pt idx="4187">
                  <c:v>6</c:v>
                </c:pt>
                <c:pt idx="4188">
                  <c:v>7</c:v>
                </c:pt>
                <c:pt idx="4189">
                  <c:v>9</c:v>
                </c:pt>
                <c:pt idx="4190">
                  <c:v>12</c:v>
                </c:pt>
                <c:pt idx="4191">
                  <c:v>7</c:v>
                </c:pt>
                <c:pt idx="4192">
                  <c:v>7</c:v>
                </c:pt>
                <c:pt idx="4193">
                  <c:v>7</c:v>
                </c:pt>
                <c:pt idx="4194">
                  <c:v>8</c:v>
                </c:pt>
                <c:pt idx="4195">
                  <c:v>7</c:v>
                </c:pt>
                <c:pt idx="4196">
                  <c:v>8</c:v>
                </c:pt>
                <c:pt idx="4197">
                  <c:v>8</c:v>
                </c:pt>
                <c:pt idx="4198">
                  <c:v>7</c:v>
                </c:pt>
                <c:pt idx="4199">
                  <c:v>7</c:v>
                </c:pt>
                <c:pt idx="4200">
                  <c:v>7</c:v>
                </c:pt>
                <c:pt idx="4201">
                  <c:v>9</c:v>
                </c:pt>
                <c:pt idx="4202">
                  <c:v>7</c:v>
                </c:pt>
                <c:pt idx="4203">
                  <c:v>5</c:v>
                </c:pt>
                <c:pt idx="4204">
                  <c:v>7</c:v>
                </c:pt>
                <c:pt idx="4205">
                  <c:v>7</c:v>
                </c:pt>
                <c:pt idx="4206">
                  <c:v>8</c:v>
                </c:pt>
                <c:pt idx="4207">
                  <c:v>7</c:v>
                </c:pt>
                <c:pt idx="4208">
                  <c:v>8</c:v>
                </c:pt>
                <c:pt idx="4209">
                  <c:v>9</c:v>
                </c:pt>
                <c:pt idx="4210">
                  <c:v>7</c:v>
                </c:pt>
                <c:pt idx="4211">
                  <c:v>10</c:v>
                </c:pt>
                <c:pt idx="4212">
                  <c:v>8</c:v>
                </c:pt>
                <c:pt idx="4213">
                  <c:v>8</c:v>
                </c:pt>
                <c:pt idx="4214">
                  <c:v>8</c:v>
                </c:pt>
                <c:pt idx="4215">
                  <c:v>6</c:v>
                </c:pt>
                <c:pt idx="4216">
                  <c:v>7</c:v>
                </c:pt>
                <c:pt idx="4217">
                  <c:v>7</c:v>
                </c:pt>
                <c:pt idx="4218">
                  <c:v>11</c:v>
                </c:pt>
                <c:pt idx="4219">
                  <c:v>7</c:v>
                </c:pt>
                <c:pt idx="4220">
                  <c:v>10</c:v>
                </c:pt>
                <c:pt idx="4221">
                  <c:v>7</c:v>
                </c:pt>
                <c:pt idx="4222">
                  <c:v>7</c:v>
                </c:pt>
                <c:pt idx="4223">
                  <c:v>7</c:v>
                </c:pt>
                <c:pt idx="4224">
                  <c:v>7</c:v>
                </c:pt>
                <c:pt idx="4225">
                  <c:v>7</c:v>
                </c:pt>
                <c:pt idx="4226">
                  <c:v>8</c:v>
                </c:pt>
                <c:pt idx="4227">
                  <c:v>8</c:v>
                </c:pt>
                <c:pt idx="4228">
                  <c:v>8</c:v>
                </c:pt>
                <c:pt idx="4229">
                  <c:v>7</c:v>
                </c:pt>
                <c:pt idx="4230">
                  <c:v>7</c:v>
                </c:pt>
                <c:pt idx="4231">
                  <c:v>6</c:v>
                </c:pt>
                <c:pt idx="4232">
                  <c:v>7</c:v>
                </c:pt>
                <c:pt idx="4233">
                  <c:v>8</c:v>
                </c:pt>
                <c:pt idx="4234">
                  <c:v>9</c:v>
                </c:pt>
                <c:pt idx="4235">
                  <c:v>7</c:v>
                </c:pt>
                <c:pt idx="4236">
                  <c:v>8</c:v>
                </c:pt>
                <c:pt idx="4237">
                  <c:v>7</c:v>
                </c:pt>
                <c:pt idx="4238">
                  <c:v>9</c:v>
                </c:pt>
                <c:pt idx="4239">
                  <c:v>8</c:v>
                </c:pt>
                <c:pt idx="4240">
                  <c:v>8</c:v>
                </c:pt>
                <c:pt idx="4241">
                  <c:v>10</c:v>
                </c:pt>
                <c:pt idx="4242">
                  <c:v>7</c:v>
                </c:pt>
                <c:pt idx="4243">
                  <c:v>8</c:v>
                </c:pt>
                <c:pt idx="4244">
                  <c:v>8</c:v>
                </c:pt>
                <c:pt idx="4245">
                  <c:v>9</c:v>
                </c:pt>
                <c:pt idx="4246">
                  <c:v>7</c:v>
                </c:pt>
                <c:pt idx="4247">
                  <c:v>6</c:v>
                </c:pt>
                <c:pt idx="4248">
                  <c:v>8</c:v>
                </c:pt>
                <c:pt idx="4249">
                  <c:v>9</c:v>
                </c:pt>
                <c:pt idx="4250">
                  <c:v>9</c:v>
                </c:pt>
                <c:pt idx="4251">
                  <c:v>9</c:v>
                </c:pt>
                <c:pt idx="4252">
                  <c:v>6</c:v>
                </c:pt>
                <c:pt idx="4253">
                  <c:v>11</c:v>
                </c:pt>
                <c:pt idx="4254">
                  <c:v>7</c:v>
                </c:pt>
                <c:pt idx="4255">
                  <c:v>9</c:v>
                </c:pt>
                <c:pt idx="4256">
                  <c:v>8</c:v>
                </c:pt>
                <c:pt idx="4257">
                  <c:v>9</c:v>
                </c:pt>
                <c:pt idx="4258">
                  <c:v>7</c:v>
                </c:pt>
                <c:pt idx="4259">
                  <c:v>7</c:v>
                </c:pt>
                <c:pt idx="4260">
                  <c:v>7</c:v>
                </c:pt>
                <c:pt idx="4261">
                  <c:v>7</c:v>
                </c:pt>
                <c:pt idx="4262">
                  <c:v>7</c:v>
                </c:pt>
                <c:pt idx="4263">
                  <c:v>8</c:v>
                </c:pt>
                <c:pt idx="4264">
                  <c:v>8</c:v>
                </c:pt>
                <c:pt idx="4265">
                  <c:v>8</c:v>
                </c:pt>
                <c:pt idx="4266">
                  <c:v>8</c:v>
                </c:pt>
                <c:pt idx="4267">
                  <c:v>9</c:v>
                </c:pt>
                <c:pt idx="4268">
                  <c:v>10</c:v>
                </c:pt>
                <c:pt idx="4269">
                  <c:v>7</c:v>
                </c:pt>
                <c:pt idx="4270">
                  <c:v>7</c:v>
                </c:pt>
                <c:pt idx="4271">
                  <c:v>7</c:v>
                </c:pt>
                <c:pt idx="4272">
                  <c:v>9</c:v>
                </c:pt>
                <c:pt idx="4273">
                  <c:v>7</c:v>
                </c:pt>
                <c:pt idx="4274">
                  <c:v>8</c:v>
                </c:pt>
                <c:pt idx="4275">
                  <c:v>9</c:v>
                </c:pt>
                <c:pt idx="4276">
                  <c:v>7</c:v>
                </c:pt>
                <c:pt idx="4277">
                  <c:v>7</c:v>
                </c:pt>
                <c:pt idx="4278">
                  <c:v>7</c:v>
                </c:pt>
                <c:pt idx="4279">
                  <c:v>7</c:v>
                </c:pt>
                <c:pt idx="4280">
                  <c:v>8</c:v>
                </c:pt>
                <c:pt idx="4281">
                  <c:v>8</c:v>
                </c:pt>
                <c:pt idx="4282">
                  <c:v>9</c:v>
                </c:pt>
                <c:pt idx="4283">
                  <c:v>8</c:v>
                </c:pt>
                <c:pt idx="4284">
                  <c:v>7</c:v>
                </c:pt>
                <c:pt idx="4285">
                  <c:v>7</c:v>
                </c:pt>
                <c:pt idx="4286">
                  <c:v>8</c:v>
                </c:pt>
                <c:pt idx="4287">
                  <c:v>7</c:v>
                </c:pt>
                <c:pt idx="4288">
                  <c:v>6</c:v>
                </c:pt>
                <c:pt idx="4289">
                  <c:v>8</c:v>
                </c:pt>
                <c:pt idx="4290">
                  <c:v>6</c:v>
                </c:pt>
                <c:pt idx="4291">
                  <c:v>7</c:v>
                </c:pt>
                <c:pt idx="4292">
                  <c:v>7</c:v>
                </c:pt>
                <c:pt idx="4293">
                  <c:v>7</c:v>
                </c:pt>
                <c:pt idx="4294">
                  <c:v>7</c:v>
                </c:pt>
                <c:pt idx="4295">
                  <c:v>9</c:v>
                </c:pt>
                <c:pt idx="4296">
                  <c:v>6</c:v>
                </c:pt>
                <c:pt idx="4297">
                  <c:v>6</c:v>
                </c:pt>
                <c:pt idx="4298">
                  <c:v>8</c:v>
                </c:pt>
                <c:pt idx="4299">
                  <c:v>8</c:v>
                </c:pt>
                <c:pt idx="4300">
                  <c:v>7</c:v>
                </c:pt>
                <c:pt idx="4301">
                  <c:v>8</c:v>
                </c:pt>
                <c:pt idx="4302">
                  <c:v>7</c:v>
                </c:pt>
                <c:pt idx="4303">
                  <c:v>6</c:v>
                </c:pt>
                <c:pt idx="4304">
                  <c:v>7</c:v>
                </c:pt>
                <c:pt idx="4305">
                  <c:v>8</c:v>
                </c:pt>
                <c:pt idx="4306">
                  <c:v>9</c:v>
                </c:pt>
                <c:pt idx="4307">
                  <c:v>6</c:v>
                </c:pt>
                <c:pt idx="4308">
                  <c:v>8</c:v>
                </c:pt>
                <c:pt idx="4309">
                  <c:v>7</c:v>
                </c:pt>
                <c:pt idx="4310">
                  <c:v>7</c:v>
                </c:pt>
                <c:pt idx="4311">
                  <c:v>8</c:v>
                </c:pt>
                <c:pt idx="4312">
                  <c:v>7</c:v>
                </c:pt>
                <c:pt idx="4313">
                  <c:v>8</c:v>
                </c:pt>
                <c:pt idx="4314">
                  <c:v>9</c:v>
                </c:pt>
                <c:pt idx="4315">
                  <c:v>9</c:v>
                </c:pt>
                <c:pt idx="4316">
                  <c:v>9</c:v>
                </c:pt>
                <c:pt idx="4317">
                  <c:v>7</c:v>
                </c:pt>
                <c:pt idx="4318">
                  <c:v>7</c:v>
                </c:pt>
                <c:pt idx="4319">
                  <c:v>8</c:v>
                </c:pt>
                <c:pt idx="4320">
                  <c:v>7</c:v>
                </c:pt>
                <c:pt idx="4321">
                  <c:v>9</c:v>
                </c:pt>
                <c:pt idx="4322">
                  <c:v>7</c:v>
                </c:pt>
                <c:pt idx="4323">
                  <c:v>8</c:v>
                </c:pt>
                <c:pt idx="4324">
                  <c:v>7</c:v>
                </c:pt>
                <c:pt idx="4325">
                  <c:v>7</c:v>
                </c:pt>
                <c:pt idx="4326">
                  <c:v>7</c:v>
                </c:pt>
                <c:pt idx="4327">
                  <c:v>8</c:v>
                </c:pt>
                <c:pt idx="4328">
                  <c:v>7</c:v>
                </c:pt>
                <c:pt idx="4329">
                  <c:v>6</c:v>
                </c:pt>
                <c:pt idx="4330">
                  <c:v>7</c:v>
                </c:pt>
                <c:pt idx="4331">
                  <c:v>7</c:v>
                </c:pt>
                <c:pt idx="4332">
                  <c:v>6</c:v>
                </c:pt>
                <c:pt idx="4333">
                  <c:v>5</c:v>
                </c:pt>
                <c:pt idx="4334">
                  <c:v>8</c:v>
                </c:pt>
                <c:pt idx="4335">
                  <c:v>8</c:v>
                </c:pt>
                <c:pt idx="4336">
                  <c:v>7</c:v>
                </c:pt>
                <c:pt idx="4337">
                  <c:v>8</c:v>
                </c:pt>
                <c:pt idx="4338">
                  <c:v>8</c:v>
                </c:pt>
                <c:pt idx="4339">
                  <c:v>10</c:v>
                </c:pt>
                <c:pt idx="4340">
                  <c:v>7</c:v>
                </c:pt>
                <c:pt idx="4341">
                  <c:v>7</c:v>
                </c:pt>
                <c:pt idx="4342">
                  <c:v>7</c:v>
                </c:pt>
                <c:pt idx="4343">
                  <c:v>7</c:v>
                </c:pt>
                <c:pt idx="4344">
                  <c:v>8</c:v>
                </c:pt>
                <c:pt idx="4345">
                  <c:v>7</c:v>
                </c:pt>
                <c:pt idx="4346">
                  <c:v>9</c:v>
                </c:pt>
                <c:pt idx="4347">
                  <c:v>7</c:v>
                </c:pt>
                <c:pt idx="4348">
                  <c:v>7</c:v>
                </c:pt>
                <c:pt idx="4349">
                  <c:v>6</c:v>
                </c:pt>
                <c:pt idx="4350">
                  <c:v>9</c:v>
                </c:pt>
                <c:pt idx="4351">
                  <c:v>9</c:v>
                </c:pt>
                <c:pt idx="4352">
                  <c:v>9</c:v>
                </c:pt>
                <c:pt idx="4353">
                  <c:v>8</c:v>
                </c:pt>
                <c:pt idx="4354">
                  <c:v>9</c:v>
                </c:pt>
                <c:pt idx="4355">
                  <c:v>7</c:v>
                </c:pt>
                <c:pt idx="4356">
                  <c:v>8</c:v>
                </c:pt>
                <c:pt idx="4357">
                  <c:v>7</c:v>
                </c:pt>
                <c:pt idx="4358">
                  <c:v>6</c:v>
                </c:pt>
                <c:pt idx="4359">
                  <c:v>6</c:v>
                </c:pt>
                <c:pt idx="4360">
                  <c:v>8</c:v>
                </c:pt>
                <c:pt idx="4361">
                  <c:v>8</c:v>
                </c:pt>
                <c:pt idx="4362">
                  <c:v>6</c:v>
                </c:pt>
                <c:pt idx="4363">
                  <c:v>9</c:v>
                </c:pt>
                <c:pt idx="4364">
                  <c:v>8</c:v>
                </c:pt>
                <c:pt idx="4365">
                  <c:v>7</c:v>
                </c:pt>
                <c:pt idx="4366">
                  <c:v>8</c:v>
                </c:pt>
                <c:pt idx="4367">
                  <c:v>7</c:v>
                </c:pt>
                <c:pt idx="4368">
                  <c:v>7</c:v>
                </c:pt>
                <c:pt idx="4369">
                  <c:v>7</c:v>
                </c:pt>
                <c:pt idx="4370">
                  <c:v>8</c:v>
                </c:pt>
                <c:pt idx="4371">
                  <c:v>7</c:v>
                </c:pt>
                <c:pt idx="4372">
                  <c:v>7</c:v>
                </c:pt>
                <c:pt idx="4373">
                  <c:v>7</c:v>
                </c:pt>
                <c:pt idx="4374">
                  <c:v>7</c:v>
                </c:pt>
                <c:pt idx="4375">
                  <c:v>7</c:v>
                </c:pt>
                <c:pt idx="4376">
                  <c:v>7</c:v>
                </c:pt>
                <c:pt idx="4377">
                  <c:v>7</c:v>
                </c:pt>
                <c:pt idx="4378">
                  <c:v>7</c:v>
                </c:pt>
                <c:pt idx="4379">
                  <c:v>10</c:v>
                </c:pt>
                <c:pt idx="4380">
                  <c:v>6</c:v>
                </c:pt>
                <c:pt idx="4381">
                  <c:v>10</c:v>
                </c:pt>
                <c:pt idx="4382">
                  <c:v>8</c:v>
                </c:pt>
                <c:pt idx="4383">
                  <c:v>5</c:v>
                </c:pt>
                <c:pt idx="4384">
                  <c:v>8</c:v>
                </c:pt>
                <c:pt idx="4385">
                  <c:v>9</c:v>
                </c:pt>
                <c:pt idx="4386">
                  <c:v>8</c:v>
                </c:pt>
                <c:pt idx="4387">
                  <c:v>9</c:v>
                </c:pt>
                <c:pt idx="4388">
                  <c:v>8</c:v>
                </c:pt>
                <c:pt idx="4389">
                  <c:v>8</c:v>
                </c:pt>
                <c:pt idx="4390">
                  <c:v>5</c:v>
                </c:pt>
                <c:pt idx="4391">
                  <c:v>9</c:v>
                </c:pt>
                <c:pt idx="4392">
                  <c:v>6</c:v>
                </c:pt>
                <c:pt idx="4393">
                  <c:v>7</c:v>
                </c:pt>
                <c:pt idx="4394">
                  <c:v>6</c:v>
                </c:pt>
                <c:pt idx="4395">
                  <c:v>7</c:v>
                </c:pt>
                <c:pt idx="4396">
                  <c:v>7</c:v>
                </c:pt>
                <c:pt idx="4397">
                  <c:v>6</c:v>
                </c:pt>
                <c:pt idx="4398">
                  <c:v>7</c:v>
                </c:pt>
                <c:pt idx="4399">
                  <c:v>11</c:v>
                </c:pt>
                <c:pt idx="4400">
                  <c:v>7</c:v>
                </c:pt>
                <c:pt idx="4401">
                  <c:v>9</c:v>
                </c:pt>
                <c:pt idx="4402">
                  <c:v>7</c:v>
                </c:pt>
                <c:pt idx="4403">
                  <c:v>7</c:v>
                </c:pt>
                <c:pt idx="4404">
                  <c:v>8</c:v>
                </c:pt>
                <c:pt idx="4405">
                  <c:v>7</c:v>
                </c:pt>
                <c:pt idx="4406">
                  <c:v>11</c:v>
                </c:pt>
                <c:pt idx="4407">
                  <c:v>7</c:v>
                </c:pt>
                <c:pt idx="4408">
                  <c:v>10</c:v>
                </c:pt>
                <c:pt idx="4409">
                  <c:v>7</c:v>
                </c:pt>
                <c:pt idx="4410">
                  <c:v>7</c:v>
                </c:pt>
                <c:pt idx="4411">
                  <c:v>13</c:v>
                </c:pt>
                <c:pt idx="4412">
                  <c:v>10</c:v>
                </c:pt>
                <c:pt idx="4413">
                  <c:v>9</c:v>
                </c:pt>
                <c:pt idx="4414">
                  <c:v>7</c:v>
                </c:pt>
                <c:pt idx="4415">
                  <c:v>10</c:v>
                </c:pt>
                <c:pt idx="4416">
                  <c:v>7</c:v>
                </c:pt>
                <c:pt idx="4417">
                  <c:v>7</c:v>
                </c:pt>
                <c:pt idx="4418">
                  <c:v>10</c:v>
                </c:pt>
                <c:pt idx="4419">
                  <c:v>7</c:v>
                </c:pt>
                <c:pt idx="4420">
                  <c:v>7</c:v>
                </c:pt>
                <c:pt idx="4421">
                  <c:v>8</c:v>
                </c:pt>
                <c:pt idx="4422">
                  <c:v>8</c:v>
                </c:pt>
                <c:pt idx="4423">
                  <c:v>7</c:v>
                </c:pt>
                <c:pt idx="4424">
                  <c:v>6</c:v>
                </c:pt>
                <c:pt idx="4425">
                  <c:v>7</c:v>
                </c:pt>
                <c:pt idx="4426">
                  <c:v>9</c:v>
                </c:pt>
                <c:pt idx="4427">
                  <c:v>7</c:v>
                </c:pt>
                <c:pt idx="4428">
                  <c:v>11</c:v>
                </c:pt>
                <c:pt idx="4429">
                  <c:v>7</c:v>
                </c:pt>
                <c:pt idx="4430">
                  <c:v>10</c:v>
                </c:pt>
                <c:pt idx="4431">
                  <c:v>7</c:v>
                </c:pt>
                <c:pt idx="4432">
                  <c:v>7</c:v>
                </c:pt>
                <c:pt idx="4433">
                  <c:v>8</c:v>
                </c:pt>
                <c:pt idx="4434">
                  <c:v>8</c:v>
                </c:pt>
                <c:pt idx="4435">
                  <c:v>7</c:v>
                </c:pt>
                <c:pt idx="4436">
                  <c:v>9</c:v>
                </c:pt>
                <c:pt idx="4437">
                  <c:v>6</c:v>
                </c:pt>
                <c:pt idx="4438">
                  <c:v>7</c:v>
                </c:pt>
                <c:pt idx="4439">
                  <c:v>10</c:v>
                </c:pt>
                <c:pt idx="4440">
                  <c:v>8</c:v>
                </c:pt>
                <c:pt idx="4441">
                  <c:v>8</c:v>
                </c:pt>
                <c:pt idx="4442">
                  <c:v>8</c:v>
                </c:pt>
                <c:pt idx="4443">
                  <c:v>9</c:v>
                </c:pt>
                <c:pt idx="4444">
                  <c:v>8</c:v>
                </c:pt>
                <c:pt idx="4445">
                  <c:v>8</c:v>
                </c:pt>
                <c:pt idx="4446">
                  <c:v>8</c:v>
                </c:pt>
                <c:pt idx="4447">
                  <c:v>9</c:v>
                </c:pt>
                <c:pt idx="4448">
                  <c:v>7</c:v>
                </c:pt>
                <c:pt idx="4449">
                  <c:v>7</c:v>
                </c:pt>
                <c:pt idx="4450">
                  <c:v>8</c:v>
                </c:pt>
                <c:pt idx="4451">
                  <c:v>8</c:v>
                </c:pt>
                <c:pt idx="4452">
                  <c:v>7</c:v>
                </c:pt>
                <c:pt idx="4453">
                  <c:v>7</c:v>
                </c:pt>
                <c:pt idx="4454">
                  <c:v>8</c:v>
                </c:pt>
                <c:pt idx="4455">
                  <c:v>7</c:v>
                </c:pt>
                <c:pt idx="4456">
                  <c:v>7</c:v>
                </c:pt>
                <c:pt idx="4457">
                  <c:v>8</c:v>
                </c:pt>
                <c:pt idx="4458">
                  <c:v>9</c:v>
                </c:pt>
                <c:pt idx="4459">
                  <c:v>7</c:v>
                </c:pt>
                <c:pt idx="4460">
                  <c:v>7</c:v>
                </c:pt>
                <c:pt idx="4461">
                  <c:v>6</c:v>
                </c:pt>
                <c:pt idx="4462">
                  <c:v>8</c:v>
                </c:pt>
                <c:pt idx="4463">
                  <c:v>9</c:v>
                </c:pt>
                <c:pt idx="4464">
                  <c:v>7</c:v>
                </c:pt>
                <c:pt idx="4465">
                  <c:v>8</c:v>
                </c:pt>
                <c:pt idx="4466">
                  <c:v>7</c:v>
                </c:pt>
                <c:pt idx="4467">
                  <c:v>6</c:v>
                </c:pt>
                <c:pt idx="4468">
                  <c:v>9</c:v>
                </c:pt>
                <c:pt idx="4469">
                  <c:v>7</c:v>
                </c:pt>
                <c:pt idx="4470">
                  <c:v>6</c:v>
                </c:pt>
                <c:pt idx="4471">
                  <c:v>7</c:v>
                </c:pt>
                <c:pt idx="4472">
                  <c:v>11</c:v>
                </c:pt>
                <c:pt idx="4473">
                  <c:v>6</c:v>
                </c:pt>
                <c:pt idx="4474">
                  <c:v>11</c:v>
                </c:pt>
                <c:pt idx="4475">
                  <c:v>9</c:v>
                </c:pt>
                <c:pt idx="4476">
                  <c:v>7</c:v>
                </c:pt>
                <c:pt idx="4477">
                  <c:v>11</c:v>
                </c:pt>
                <c:pt idx="4478">
                  <c:v>6</c:v>
                </c:pt>
                <c:pt idx="4479">
                  <c:v>7</c:v>
                </c:pt>
                <c:pt idx="4480">
                  <c:v>7</c:v>
                </c:pt>
                <c:pt idx="4481">
                  <c:v>7</c:v>
                </c:pt>
                <c:pt idx="4482">
                  <c:v>6</c:v>
                </c:pt>
                <c:pt idx="4483">
                  <c:v>7</c:v>
                </c:pt>
                <c:pt idx="4484">
                  <c:v>9</c:v>
                </c:pt>
                <c:pt idx="4485">
                  <c:v>8</c:v>
                </c:pt>
                <c:pt idx="4486">
                  <c:v>10</c:v>
                </c:pt>
                <c:pt idx="4487">
                  <c:v>8</c:v>
                </c:pt>
                <c:pt idx="4488">
                  <c:v>6</c:v>
                </c:pt>
                <c:pt idx="4489">
                  <c:v>7</c:v>
                </c:pt>
                <c:pt idx="4490">
                  <c:v>10</c:v>
                </c:pt>
                <c:pt idx="4491">
                  <c:v>7</c:v>
                </c:pt>
                <c:pt idx="4492">
                  <c:v>7</c:v>
                </c:pt>
                <c:pt idx="4493">
                  <c:v>8</c:v>
                </c:pt>
                <c:pt idx="4494">
                  <c:v>5</c:v>
                </c:pt>
                <c:pt idx="4495">
                  <c:v>7</c:v>
                </c:pt>
                <c:pt idx="4496">
                  <c:v>8</c:v>
                </c:pt>
                <c:pt idx="4497">
                  <c:v>9</c:v>
                </c:pt>
                <c:pt idx="4498">
                  <c:v>8</c:v>
                </c:pt>
                <c:pt idx="4499">
                  <c:v>8</c:v>
                </c:pt>
                <c:pt idx="4500">
                  <c:v>8</c:v>
                </c:pt>
                <c:pt idx="4501">
                  <c:v>7</c:v>
                </c:pt>
                <c:pt idx="4502">
                  <c:v>7</c:v>
                </c:pt>
                <c:pt idx="4503">
                  <c:v>8</c:v>
                </c:pt>
                <c:pt idx="4504">
                  <c:v>7</c:v>
                </c:pt>
                <c:pt idx="4505">
                  <c:v>8</c:v>
                </c:pt>
                <c:pt idx="4506">
                  <c:v>7</c:v>
                </c:pt>
                <c:pt idx="4507">
                  <c:v>7</c:v>
                </c:pt>
                <c:pt idx="4508">
                  <c:v>7</c:v>
                </c:pt>
                <c:pt idx="4509">
                  <c:v>6</c:v>
                </c:pt>
                <c:pt idx="4510">
                  <c:v>7</c:v>
                </c:pt>
                <c:pt idx="4511">
                  <c:v>7</c:v>
                </c:pt>
                <c:pt idx="4512">
                  <c:v>8</c:v>
                </c:pt>
                <c:pt idx="4513">
                  <c:v>8</c:v>
                </c:pt>
                <c:pt idx="4514">
                  <c:v>7</c:v>
                </c:pt>
                <c:pt idx="4515">
                  <c:v>7</c:v>
                </c:pt>
                <c:pt idx="4516">
                  <c:v>7</c:v>
                </c:pt>
                <c:pt idx="4517">
                  <c:v>8</c:v>
                </c:pt>
                <c:pt idx="4518">
                  <c:v>7</c:v>
                </c:pt>
                <c:pt idx="4519">
                  <c:v>7</c:v>
                </c:pt>
                <c:pt idx="4520">
                  <c:v>8</c:v>
                </c:pt>
                <c:pt idx="4521">
                  <c:v>8</c:v>
                </c:pt>
                <c:pt idx="4522">
                  <c:v>8</c:v>
                </c:pt>
                <c:pt idx="4523">
                  <c:v>8</c:v>
                </c:pt>
                <c:pt idx="4524">
                  <c:v>8</c:v>
                </c:pt>
                <c:pt idx="4525">
                  <c:v>7</c:v>
                </c:pt>
                <c:pt idx="4526">
                  <c:v>7</c:v>
                </c:pt>
                <c:pt idx="4527">
                  <c:v>7</c:v>
                </c:pt>
                <c:pt idx="4528">
                  <c:v>7</c:v>
                </c:pt>
                <c:pt idx="4529">
                  <c:v>7</c:v>
                </c:pt>
                <c:pt idx="4530">
                  <c:v>6</c:v>
                </c:pt>
                <c:pt idx="4531">
                  <c:v>6</c:v>
                </c:pt>
                <c:pt idx="4532">
                  <c:v>7</c:v>
                </c:pt>
                <c:pt idx="4533">
                  <c:v>8</c:v>
                </c:pt>
                <c:pt idx="4534">
                  <c:v>7</c:v>
                </c:pt>
                <c:pt idx="4535">
                  <c:v>8</c:v>
                </c:pt>
                <c:pt idx="4536">
                  <c:v>7</c:v>
                </c:pt>
                <c:pt idx="4537">
                  <c:v>8</c:v>
                </c:pt>
                <c:pt idx="4538">
                  <c:v>6</c:v>
                </c:pt>
                <c:pt idx="4539">
                  <c:v>9</c:v>
                </c:pt>
                <c:pt idx="4540">
                  <c:v>7</c:v>
                </c:pt>
                <c:pt idx="4541">
                  <c:v>7</c:v>
                </c:pt>
                <c:pt idx="4542">
                  <c:v>5</c:v>
                </c:pt>
                <c:pt idx="4543">
                  <c:v>6</c:v>
                </c:pt>
                <c:pt idx="4544">
                  <c:v>7</c:v>
                </c:pt>
                <c:pt idx="4545">
                  <c:v>7</c:v>
                </c:pt>
                <c:pt idx="4546">
                  <c:v>7</c:v>
                </c:pt>
                <c:pt idx="4547">
                  <c:v>6</c:v>
                </c:pt>
                <c:pt idx="4548">
                  <c:v>7</c:v>
                </c:pt>
                <c:pt idx="4549">
                  <c:v>7</c:v>
                </c:pt>
                <c:pt idx="4550">
                  <c:v>7</c:v>
                </c:pt>
                <c:pt idx="4551">
                  <c:v>6</c:v>
                </c:pt>
                <c:pt idx="4552">
                  <c:v>7</c:v>
                </c:pt>
                <c:pt idx="4553">
                  <c:v>8</c:v>
                </c:pt>
                <c:pt idx="4554">
                  <c:v>7</c:v>
                </c:pt>
                <c:pt idx="4555">
                  <c:v>9</c:v>
                </c:pt>
                <c:pt idx="4556">
                  <c:v>7</c:v>
                </c:pt>
                <c:pt idx="4557">
                  <c:v>7</c:v>
                </c:pt>
                <c:pt idx="4558">
                  <c:v>6</c:v>
                </c:pt>
                <c:pt idx="4559">
                  <c:v>8</c:v>
                </c:pt>
                <c:pt idx="4560">
                  <c:v>7</c:v>
                </c:pt>
                <c:pt idx="4561">
                  <c:v>5</c:v>
                </c:pt>
                <c:pt idx="4562">
                  <c:v>7</c:v>
                </c:pt>
                <c:pt idx="4563">
                  <c:v>6</c:v>
                </c:pt>
                <c:pt idx="4564">
                  <c:v>8</c:v>
                </c:pt>
                <c:pt idx="4565">
                  <c:v>7</c:v>
                </c:pt>
                <c:pt idx="4566">
                  <c:v>6</c:v>
                </c:pt>
                <c:pt idx="4567">
                  <c:v>7</c:v>
                </c:pt>
                <c:pt idx="4568">
                  <c:v>7</c:v>
                </c:pt>
                <c:pt idx="4569">
                  <c:v>6</c:v>
                </c:pt>
                <c:pt idx="4570">
                  <c:v>8</c:v>
                </c:pt>
                <c:pt idx="4571">
                  <c:v>7</c:v>
                </c:pt>
                <c:pt idx="4572">
                  <c:v>8</c:v>
                </c:pt>
                <c:pt idx="4573">
                  <c:v>9</c:v>
                </c:pt>
                <c:pt idx="4574">
                  <c:v>7</c:v>
                </c:pt>
                <c:pt idx="4575">
                  <c:v>8</c:v>
                </c:pt>
                <c:pt idx="4576">
                  <c:v>7</c:v>
                </c:pt>
                <c:pt idx="4577">
                  <c:v>7</c:v>
                </c:pt>
                <c:pt idx="4578">
                  <c:v>8</c:v>
                </c:pt>
                <c:pt idx="4579">
                  <c:v>7</c:v>
                </c:pt>
                <c:pt idx="4580">
                  <c:v>10</c:v>
                </c:pt>
                <c:pt idx="4581">
                  <c:v>10</c:v>
                </c:pt>
                <c:pt idx="4582">
                  <c:v>7</c:v>
                </c:pt>
                <c:pt idx="4583">
                  <c:v>7</c:v>
                </c:pt>
                <c:pt idx="4584">
                  <c:v>7</c:v>
                </c:pt>
                <c:pt idx="4585">
                  <c:v>7</c:v>
                </c:pt>
                <c:pt idx="4586">
                  <c:v>7</c:v>
                </c:pt>
                <c:pt idx="4587">
                  <c:v>8</c:v>
                </c:pt>
                <c:pt idx="4588">
                  <c:v>7</c:v>
                </c:pt>
                <c:pt idx="4589">
                  <c:v>8</c:v>
                </c:pt>
                <c:pt idx="4590">
                  <c:v>6</c:v>
                </c:pt>
                <c:pt idx="4591">
                  <c:v>9</c:v>
                </c:pt>
                <c:pt idx="4592">
                  <c:v>9</c:v>
                </c:pt>
                <c:pt idx="4593">
                  <c:v>10</c:v>
                </c:pt>
                <c:pt idx="4594">
                  <c:v>8</c:v>
                </c:pt>
                <c:pt idx="4595">
                  <c:v>7</c:v>
                </c:pt>
                <c:pt idx="4596">
                  <c:v>7</c:v>
                </c:pt>
                <c:pt idx="4597">
                  <c:v>8</c:v>
                </c:pt>
                <c:pt idx="4598">
                  <c:v>7</c:v>
                </c:pt>
                <c:pt idx="4599">
                  <c:v>8</c:v>
                </c:pt>
                <c:pt idx="4600">
                  <c:v>7</c:v>
                </c:pt>
                <c:pt idx="4601">
                  <c:v>7</c:v>
                </c:pt>
                <c:pt idx="4602">
                  <c:v>7</c:v>
                </c:pt>
                <c:pt idx="4603">
                  <c:v>7</c:v>
                </c:pt>
                <c:pt idx="4604">
                  <c:v>9</c:v>
                </c:pt>
                <c:pt idx="4605">
                  <c:v>9</c:v>
                </c:pt>
                <c:pt idx="4606">
                  <c:v>8</c:v>
                </c:pt>
                <c:pt idx="4607">
                  <c:v>6</c:v>
                </c:pt>
                <c:pt idx="4608">
                  <c:v>9</c:v>
                </c:pt>
                <c:pt idx="4609">
                  <c:v>8</c:v>
                </c:pt>
                <c:pt idx="4610">
                  <c:v>7</c:v>
                </c:pt>
                <c:pt idx="4611">
                  <c:v>7</c:v>
                </c:pt>
                <c:pt idx="4612">
                  <c:v>7</c:v>
                </c:pt>
                <c:pt idx="4613">
                  <c:v>8</c:v>
                </c:pt>
                <c:pt idx="4614">
                  <c:v>7</c:v>
                </c:pt>
                <c:pt idx="4615">
                  <c:v>7</c:v>
                </c:pt>
                <c:pt idx="4616">
                  <c:v>7</c:v>
                </c:pt>
                <c:pt idx="4617">
                  <c:v>7</c:v>
                </c:pt>
                <c:pt idx="4618">
                  <c:v>6</c:v>
                </c:pt>
                <c:pt idx="4619">
                  <c:v>8</c:v>
                </c:pt>
                <c:pt idx="4620">
                  <c:v>6</c:v>
                </c:pt>
                <c:pt idx="4621">
                  <c:v>8</c:v>
                </c:pt>
                <c:pt idx="4622">
                  <c:v>7</c:v>
                </c:pt>
                <c:pt idx="4623">
                  <c:v>11</c:v>
                </c:pt>
                <c:pt idx="4624">
                  <c:v>7</c:v>
                </c:pt>
                <c:pt idx="4625">
                  <c:v>7</c:v>
                </c:pt>
                <c:pt idx="4626">
                  <c:v>10</c:v>
                </c:pt>
                <c:pt idx="4627">
                  <c:v>10</c:v>
                </c:pt>
                <c:pt idx="4628">
                  <c:v>7</c:v>
                </c:pt>
                <c:pt idx="4629">
                  <c:v>6</c:v>
                </c:pt>
                <c:pt idx="4630">
                  <c:v>9</c:v>
                </c:pt>
                <c:pt idx="4631">
                  <c:v>9</c:v>
                </c:pt>
                <c:pt idx="4632">
                  <c:v>7</c:v>
                </c:pt>
                <c:pt idx="4633">
                  <c:v>10</c:v>
                </c:pt>
                <c:pt idx="4634">
                  <c:v>8</c:v>
                </c:pt>
                <c:pt idx="4635">
                  <c:v>10</c:v>
                </c:pt>
                <c:pt idx="4636">
                  <c:v>8</c:v>
                </c:pt>
                <c:pt idx="4637">
                  <c:v>7</c:v>
                </c:pt>
                <c:pt idx="4638">
                  <c:v>8</c:v>
                </c:pt>
                <c:pt idx="4639">
                  <c:v>7</c:v>
                </c:pt>
                <c:pt idx="4640">
                  <c:v>5</c:v>
                </c:pt>
                <c:pt idx="4641">
                  <c:v>10</c:v>
                </c:pt>
                <c:pt idx="4642">
                  <c:v>7</c:v>
                </c:pt>
                <c:pt idx="4643">
                  <c:v>7</c:v>
                </c:pt>
                <c:pt idx="4644">
                  <c:v>8</c:v>
                </c:pt>
                <c:pt idx="4645">
                  <c:v>7</c:v>
                </c:pt>
                <c:pt idx="4646">
                  <c:v>7</c:v>
                </c:pt>
                <c:pt idx="4647">
                  <c:v>7</c:v>
                </c:pt>
                <c:pt idx="4648">
                  <c:v>7</c:v>
                </c:pt>
                <c:pt idx="4649">
                  <c:v>7</c:v>
                </c:pt>
                <c:pt idx="4650">
                  <c:v>7</c:v>
                </c:pt>
                <c:pt idx="4651">
                  <c:v>5</c:v>
                </c:pt>
                <c:pt idx="4652">
                  <c:v>7</c:v>
                </c:pt>
                <c:pt idx="4653">
                  <c:v>7</c:v>
                </c:pt>
                <c:pt idx="4654">
                  <c:v>7</c:v>
                </c:pt>
                <c:pt idx="4655">
                  <c:v>7</c:v>
                </c:pt>
                <c:pt idx="4656">
                  <c:v>6</c:v>
                </c:pt>
                <c:pt idx="4657">
                  <c:v>7</c:v>
                </c:pt>
                <c:pt idx="4658">
                  <c:v>8</c:v>
                </c:pt>
                <c:pt idx="4659">
                  <c:v>7</c:v>
                </c:pt>
                <c:pt idx="4660">
                  <c:v>9</c:v>
                </c:pt>
                <c:pt idx="4661">
                  <c:v>7</c:v>
                </c:pt>
                <c:pt idx="4662">
                  <c:v>7</c:v>
                </c:pt>
                <c:pt idx="4663">
                  <c:v>7</c:v>
                </c:pt>
                <c:pt idx="4664">
                  <c:v>7</c:v>
                </c:pt>
                <c:pt idx="4665">
                  <c:v>8</c:v>
                </c:pt>
                <c:pt idx="4666">
                  <c:v>8</c:v>
                </c:pt>
                <c:pt idx="4667">
                  <c:v>9</c:v>
                </c:pt>
                <c:pt idx="4668">
                  <c:v>6</c:v>
                </c:pt>
                <c:pt idx="4669">
                  <c:v>7</c:v>
                </c:pt>
                <c:pt idx="4670">
                  <c:v>7</c:v>
                </c:pt>
                <c:pt idx="4671">
                  <c:v>9</c:v>
                </c:pt>
                <c:pt idx="4672">
                  <c:v>7</c:v>
                </c:pt>
                <c:pt idx="4673">
                  <c:v>10</c:v>
                </c:pt>
                <c:pt idx="4674">
                  <c:v>10</c:v>
                </c:pt>
                <c:pt idx="4675">
                  <c:v>7</c:v>
                </c:pt>
                <c:pt idx="4676">
                  <c:v>9</c:v>
                </c:pt>
                <c:pt idx="4677">
                  <c:v>7</c:v>
                </c:pt>
                <c:pt idx="4678">
                  <c:v>9</c:v>
                </c:pt>
                <c:pt idx="4679">
                  <c:v>7</c:v>
                </c:pt>
                <c:pt idx="4680">
                  <c:v>9</c:v>
                </c:pt>
                <c:pt idx="4681">
                  <c:v>8</c:v>
                </c:pt>
                <c:pt idx="4682">
                  <c:v>7</c:v>
                </c:pt>
                <c:pt idx="4683">
                  <c:v>7</c:v>
                </c:pt>
                <c:pt idx="4684">
                  <c:v>5</c:v>
                </c:pt>
                <c:pt idx="4685">
                  <c:v>8</c:v>
                </c:pt>
                <c:pt idx="4686">
                  <c:v>9</c:v>
                </c:pt>
                <c:pt idx="4687">
                  <c:v>6</c:v>
                </c:pt>
                <c:pt idx="4688">
                  <c:v>8</c:v>
                </c:pt>
                <c:pt idx="4689">
                  <c:v>8</c:v>
                </c:pt>
                <c:pt idx="4690">
                  <c:v>8</c:v>
                </c:pt>
                <c:pt idx="4691">
                  <c:v>8</c:v>
                </c:pt>
                <c:pt idx="4692">
                  <c:v>8</c:v>
                </c:pt>
                <c:pt idx="4693">
                  <c:v>7</c:v>
                </c:pt>
                <c:pt idx="4694">
                  <c:v>8</c:v>
                </c:pt>
                <c:pt idx="4695">
                  <c:v>7</c:v>
                </c:pt>
                <c:pt idx="4696">
                  <c:v>11</c:v>
                </c:pt>
                <c:pt idx="4697">
                  <c:v>7</c:v>
                </c:pt>
                <c:pt idx="4698">
                  <c:v>7</c:v>
                </c:pt>
                <c:pt idx="4699">
                  <c:v>11</c:v>
                </c:pt>
                <c:pt idx="4700">
                  <c:v>7</c:v>
                </c:pt>
                <c:pt idx="4701">
                  <c:v>11</c:v>
                </c:pt>
                <c:pt idx="4702">
                  <c:v>6</c:v>
                </c:pt>
                <c:pt idx="4703">
                  <c:v>8</c:v>
                </c:pt>
                <c:pt idx="4704">
                  <c:v>7</c:v>
                </c:pt>
                <c:pt idx="4705">
                  <c:v>7</c:v>
                </c:pt>
                <c:pt idx="4706">
                  <c:v>7</c:v>
                </c:pt>
                <c:pt idx="4707">
                  <c:v>6</c:v>
                </c:pt>
                <c:pt idx="4708">
                  <c:v>7</c:v>
                </c:pt>
                <c:pt idx="4709">
                  <c:v>9</c:v>
                </c:pt>
                <c:pt idx="4710">
                  <c:v>8</c:v>
                </c:pt>
                <c:pt idx="4711">
                  <c:v>7</c:v>
                </c:pt>
                <c:pt idx="4712">
                  <c:v>7</c:v>
                </c:pt>
                <c:pt idx="4713">
                  <c:v>8</c:v>
                </c:pt>
                <c:pt idx="4714">
                  <c:v>7</c:v>
                </c:pt>
                <c:pt idx="4715">
                  <c:v>8</c:v>
                </c:pt>
                <c:pt idx="4716">
                  <c:v>7</c:v>
                </c:pt>
                <c:pt idx="4717">
                  <c:v>8</c:v>
                </c:pt>
                <c:pt idx="4718">
                  <c:v>8</c:v>
                </c:pt>
                <c:pt idx="4719">
                  <c:v>8</c:v>
                </c:pt>
                <c:pt idx="4720">
                  <c:v>7</c:v>
                </c:pt>
                <c:pt idx="4721">
                  <c:v>8</c:v>
                </c:pt>
                <c:pt idx="4722">
                  <c:v>7</c:v>
                </c:pt>
                <c:pt idx="4723">
                  <c:v>7</c:v>
                </c:pt>
                <c:pt idx="4724">
                  <c:v>7</c:v>
                </c:pt>
                <c:pt idx="4725">
                  <c:v>7</c:v>
                </c:pt>
                <c:pt idx="4726">
                  <c:v>9</c:v>
                </c:pt>
                <c:pt idx="4727">
                  <c:v>9</c:v>
                </c:pt>
                <c:pt idx="4728">
                  <c:v>7</c:v>
                </c:pt>
                <c:pt idx="4729">
                  <c:v>7</c:v>
                </c:pt>
                <c:pt idx="4730">
                  <c:v>8</c:v>
                </c:pt>
                <c:pt idx="4731">
                  <c:v>8</c:v>
                </c:pt>
                <c:pt idx="4732">
                  <c:v>8</c:v>
                </c:pt>
                <c:pt idx="4733">
                  <c:v>10</c:v>
                </c:pt>
                <c:pt idx="4734">
                  <c:v>9</c:v>
                </c:pt>
                <c:pt idx="4735">
                  <c:v>6</c:v>
                </c:pt>
                <c:pt idx="4736">
                  <c:v>8</c:v>
                </c:pt>
                <c:pt idx="4737">
                  <c:v>7</c:v>
                </c:pt>
                <c:pt idx="4738">
                  <c:v>7</c:v>
                </c:pt>
                <c:pt idx="4739">
                  <c:v>7</c:v>
                </c:pt>
                <c:pt idx="4740">
                  <c:v>7</c:v>
                </c:pt>
                <c:pt idx="4741">
                  <c:v>8</c:v>
                </c:pt>
                <c:pt idx="4742">
                  <c:v>6</c:v>
                </c:pt>
                <c:pt idx="4743">
                  <c:v>10</c:v>
                </c:pt>
                <c:pt idx="4744">
                  <c:v>8</c:v>
                </c:pt>
                <c:pt idx="4745">
                  <c:v>8</c:v>
                </c:pt>
                <c:pt idx="4746">
                  <c:v>6</c:v>
                </c:pt>
                <c:pt idx="4747">
                  <c:v>8</c:v>
                </c:pt>
                <c:pt idx="4748">
                  <c:v>8</c:v>
                </c:pt>
                <c:pt idx="4749">
                  <c:v>7</c:v>
                </c:pt>
                <c:pt idx="4750">
                  <c:v>7</c:v>
                </c:pt>
                <c:pt idx="4751">
                  <c:v>6</c:v>
                </c:pt>
                <c:pt idx="4752">
                  <c:v>7</c:v>
                </c:pt>
                <c:pt idx="4753">
                  <c:v>8</c:v>
                </c:pt>
                <c:pt idx="4754">
                  <c:v>7</c:v>
                </c:pt>
                <c:pt idx="4755">
                  <c:v>8</c:v>
                </c:pt>
                <c:pt idx="4756">
                  <c:v>9</c:v>
                </c:pt>
                <c:pt idx="4757">
                  <c:v>10</c:v>
                </c:pt>
                <c:pt idx="4758">
                  <c:v>9</c:v>
                </c:pt>
                <c:pt idx="4759">
                  <c:v>10</c:v>
                </c:pt>
                <c:pt idx="4760">
                  <c:v>9</c:v>
                </c:pt>
                <c:pt idx="4761">
                  <c:v>7</c:v>
                </c:pt>
                <c:pt idx="4762">
                  <c:v>9</c:v>
                </c:pt>
                <c:pt idx="4763">
                  <c:v>7</c:v>
                </c:pt>
                <c:pt idx="4764">
                  <c:v>7</c:v>
                </c:pt>
                <c:pt idx="4765">
                  <c:v>6</c:v>
                </c:pt>
                <c:pt idx="4766">
                  <c:v>8</c:v>
                </c:pt>
                <c:pt idx="4767">
                  <c:v>7</c:v>
                </c:pt>
                <c:pt idx="4768">
                  <c:v>6</c:v>
                </c:pt>
                <c:pt idx="4769">
                  <c:v>8</c:v>
                </c:pt>
                <c:pt idx="4770">
                  <c:v>6</c:v>
                </c:pt>
                <c:pt idx="4771">
                  <c:v>10</c:v>
                </c:pt>
                <c:pt idx="4772">
                  <c:v>7</c:v>
                </c:pt>
                <c:pt idx="4773">
                  <c:v>8</c:v>
                </c:pt>
                <c:pt idx="4774">
                  <c:v>7</c:v>
                </c:pt>
                <c:pt idx="4775">
                  <c:v>7</c:v>
                </c:pt>
                <c:pt idx="4776">
                  <c:v>8</c:v>
                </c:pt>
                <c:pt idx="4777">
                  <c:v>7</c:v>
                </c:pt>
                <c:pt idx="4778">
                  <c:v>7</c:v>
                </c:pt>
                <c:pt idx="4779">
                  <c:v>9</c:v>
                </c:pt>
                <c:pt idx="4780">
                  <c:v>7</c:v>
                </c:pt>
                <c:pt idx="4781">
                  <c:v>9</c:v>
                </c:pt>
                <c:pt idx="4782">
                  <c:v>7</c:v>
                </c:pt>
                <c:pt idx="4783">
                  <c:v>7</c:v>
                </c:pt>
                <c:pt idx="4784">
                  <c:v>7</c:v>
                </c:pt>
                <c:pt idx="4785">
                  <c:v>8</c:v>
                </c:pt>
                <c:pt idx="4786">
                  <c:v>7</c:v>
                </c:pt>
                <c:pt idx="4787">
                  <c:v>8</c:v>
                </c:pt>
                <c:pt idx="4788">
                  <c:v>7</c:v>
                </c:pt>
                <c:pt idx="4789">
                  <c:v>6</c:v>
                </c:pt>
                <c:pt idx="4790">
                  <c:v>7</c:v>
                </c:pt>
                <c:pt idx="4791">
                  <c:v>7</c:v>
                </c:pt>
                <c:pt idx="4792">
                  <c:v>7</c:v>
                </c:pt>
                <c:pt idx="4793">
                  <c:v>7</c:v>
                </c:pt>
                <c:pt idx="4794">
                  <c:v>7</c:v>
                </c:pt>
                <c:pt idx="4795">
                  <c:v>6</c:v>
                </c:pt>
                <c:pt idx="4796">
                  <c:v>8</c:v>
                </c:pt>
                <c:pt idx="4797">
                  <c:v>7</c:v>
                </c:pt>
                <c:pt idx="4798">
                  <c:v>7</c:v>
                </c:pt>
                <c:pt idx="4799">
                  <c:v>7</c:v>
                </c:pt>
                <c:pt idx="4800">
                  <c:v>9</c:v>
                </c:pt>
                <c:pt idx="4801">
                  <c:v>7</c:v>
                </c:pt>
                <c:pt idx="4802">
                  <c:v>7</c:v>
                </c:pt>
                <c:pt idx="4803">
                  <c:v>8</c:v>
                </c:pt>
                <c:pt idx="4804">
                  <c:v>7</c:v>
                </c:pt>
                <c:pt idx="4805">
                  <c:v>6</c:v>
                </c:pt>
                <c:pt idx="4806">
                  <c:v>7</c:v>
                </c:pt>
                <c:pt idx="4807">
                  <c:v>7</c:v>
                </c:pt>
                <c:pt idx="4808">
                  <c:v>9</c:v>
                </c:pt>
                <c:pt idx="4809">
                  <c:v>7</c:v>
                </c:pt>
                <c:pt idx="4810">
                  <c:v>6</c:v>
                </c:pt>
                <c:pt idx="4811">
                  <c:v>13</c:v>
                </c:pt>
                <c:pt idx="4812">
                  <c:v>6</c:v>
                </c:pt>
                <c:pt idx="4813">
                  <c:v>8</c:v>
                </c:pt>
                <c:pt idx="4814">
                  <c:v>7</c:v>
                </c:pt>
                <c:pt idx="4815">
                  <c:v>7</c:v>
                </c:pt>
                <c:pt idx="4816">
                  <c:v>7</c:v>
                </c:pt>
                <c:pt idx="4817">
                  <c:v>7</c:v>
                </c:pt>
                <c:pt idx="4818">
                  <c:v>8</c:v>
                </c:pt>
                <c:pt idx="4819">
                  <c:v>6</c:v>
                </c:pt>
                <c:pt idx="4820">
                  <c:v>7</c:v>
                </c:pt>
                <c:pt idx="4821">
                  <c:v>8</c:v>
                </c:pt>
                <c:pt idx="4822">
                  <c:v>7</c:v>
                </c:pt>
                <c:pt idx="4823">
                  <c:v>7</c:v>
                </c:pt>
                <c:pt idx="4824">
                  <c:v>10</c:v>
                </c:pt>
                <c:pt idx="4825">
                  <c:v>6</c:v>
                </c:pt>
                <c:pt idx="4826">
                  <c:v>7</c:v>
                </c:pt>
                <c:pt idx="4827">
                  <c:v>7</c:v>
                </c:pt>
                <c:pt idx="4828">
                  <c:v>9</c:v>
                </c:pt>
                <c:pt idx="4829">
                  <c:v>6</c:v>
                </c:pt>
                <c:pt idx="4830">
                  <c:v>7</c:v>
                </c:pt>
                <c:pt idx="4831">
                  <c:v>8</c:v>
                </c:pt>
                <c:pt idx="4832">
                  <c:v>7</c:v>
                </c:pt>
                <c:pt idx="4833">
                  <c:v>7</c:v>
                </c:pt>
                <c:pt idx="4834">
                  <c:v>7</c:v>
                </c:pt>
                <c:pt idx="4835">
                  <c:v>6</c:v>
                </c:pt>
                <c:pt idx="4836">
                  <c:v>7</c:v>
                </c:pt>
                <c:pt idx="4837">
                  <c:v>7</c:v>
                </c:pt>
                <c:pt idx="4838">
                  <c:v>8</c:v>
                </c:pt>
                <c:pt idx="4839">
                  <c:v>8</c:v>
                </c:pt>
                <c:pt idx="4840">
                  <c:v>8</c:v>
                </c:pt>
                <c:pt idx="4841">
                  <c:v>8</c:v>
                </c:pt>
                <c:pt idx="4842">
                  <c:v>7</c:v>
                </c:pt>
                <c:pt idx="4843">
                  <c:v>7</c:v>
                </c:pt>
                <c:pt idx="4844">
                  <c:v>7</c:v>
                </c:pt>
                <c:pt idx="4845">
                  <c:v>7</c:v>
                </c:pt>
                <c:pt idx="4846">
                  <c:v>9</c:v>
                </c:pt>
                <c:pt idx="4847">
                  <c:v>8</c:v>
                </c:pt>
                <c:pt idx="4848">
                  <c:v>9</c:v>
                </c:pt>
                <c:pt idx="4849">
                  <c:v>7</c:v>
                </c:pt>
                <c:pt idx="4850">
                  <c:v>8</c:v>
                </c:pt>
                <c:pt idx="4851">
                  <c:v>9</c:v>
                </c:pt>
                <c:pt idx="4852">
                  <c:v>7</c:v>
                </c:pt>
                <c:pt idx="4853">
                  <c:v>8</c:v>
                </c:pt>
                <c:pt idx="4854">
                  <c:v>7</c:v>
                </c:pt>
                <c:pt idx="4855">
                  <c:v>7</c:v>
                </c:pt>
                <c:pt idx="4856">
                  <c:v>7</c:v>
                </c:pt>
                <c:pt idx="4857">
                  <c:v>8</c:v>
                </c:pt>
                <c:pt idx="4858">
                  <c:v>7</c:v>
                </c:pt>
                <c:pt idx="4859">
                  <c:v>9</c:v>
                </c:pt>
                <c:pt idx="4860">
                  <c:v>8</c:v>
                </c:pt>
                <c:pt idx="4861">
                  <c:v>8</c:v>
                </c:pt>
                <c:pt idx="4862">
                  <c:v>8</c:v>
                </c:pt>
                <c:pt idx="4863">
                  <c:v>9</c:v>
                </c:pt>
                <c:pt idx="4864">
                  <c:v>7</c:v>
                </c:pt>
                <c:pt idx="4865">
                  <c:v>7</c:v>
                </c:pt>
                <c:pt idx="4866">
                  <c:v>10</c:v>
                </c:pt>
                <c:pt idx="4867">
                  <c:v>8</c:v>
                </c:pt>
                <c:pt idx="4868">
                  <c:v>4</c:v>
                </c:pt>
                <c:pt idx="4869">
                  <c:v>11</c:v>
                </c:pt>
                <c:pt idx="4870">
                  <c:v>8</c:v>
                </c:pt>
                <c:pt idx="4871">
                  <c:v>7</c:v>
                </c:pt>
                <c:pt idx="4872">
                  <c:v>7</c:v>
                </c:pt>
                <c:pt idx="4873">
                  <c:v>7</c:v>
                </c:pt>
                <c:pt idx="4874">
                  <c:v>7</c:v>
                </c:pt>
                <c:pt idx="4875">
                  <c:v>8</c:v>
                </c:pt>
                <c:pt idx="4876">
                  <c:v>8</c:v>
                </c:pt>
                <c:pt idx="4877">
                  <c:v>8</c:v>
                </c:pt>
                <c:pt idx="4878">
                  <c:v>9</c:v>
                </c:pt>
                <c:pt idx="4879">
                  <c:v>9</c:v>
                </c:pt>
                <c:pt idx="4880">
                  <c:v>8</c:v>
                </c:pt>
                <c:pt idx="4881">
                  <c:v>8</c:v>
                </c:pt>
                <c:pt idx="4882">
                  <c:v>7</c:v>
                </c:pt>
                <c:pt idx="4883">
                  <c:v>7</c:v>
                </c:pt>
                <c:pt idx="4884">
                  <c:v>8</c:v>
                </c:pt>
                <c:pt idx="4885">
                  <c:v>7</c:v>
                </c:pt>
                <c:pt idx="4886">
                  <c:v>8</c:v>
                </c:pt>
                <c:pt idx="4887">
                  <c:v>10</c:v>
                </c:pt>
                <c:pt idx="4888">
                  <c:v>7</c:v>
                </c:pt>
                <c:pt idx="4889">
                  <c:v>7</c:v>
                </c:pt>
                <c:pt idx="4890">
                  <c:v>7</c:v>
                </c:pt>
                <c:pt idx="4891">
                  <c:v>7</c:v>
                </c:pt>
                <c:pt idx="4892">
                  <c:v>10</c:v>
                </c:pt>
                <c:pt idx="4893">
                  <c:v>8</c:v>
                </c:pt>
                <c:pt idx="4894">
                  <c:v>7</c:v>
                </c:pt>
                <c:pt idx="4895">
                  <c:v>8</c:v>
                </c:pt>
                <c:pt idx="4896">
                  <c:v>8</c:v>
                </c:pt>
                <c:pt idx="4897">
                  <c:v>7</c:v>
                </c:pt>
                <c:pt idx="4898">
                  <c:v>6</c:v>
                </c:pt>
                <c:pt idx="4899">
                  <c:v>7</c:v>
                </c:pt>
                <c:pt idx="4900">
                  <c:v>8</c:v>
                </c:pt>
                <c:pt idx="4901">
                  <c:v>7</c:v>
                </c:pt>
                <c:pt idx="4902">
                  <c:v>8</c:v>
                </c:pt>
                <c:pt idx="4903">
                  <c:v>7</c:v>
                </c:pt>
                <c:pt idx="4904">
                  <c:v>7</c:v>
                </c:pt>
                <c:pt idx="4905">
                  <c:v>7</c:v>
                </c:pt>
                <c:pt idx="4906">
                  <c:v>7</c:v>
                </c:pt>
                <c:pt idx="4907">
                  <c:v>9</c:v>
                </c:pt>
                <c:pt idx="4908">
                  <c:v>10</c:v>
                </c:pt>
                <c:pt idx="4909">
                  <c:v>7</c:v>
                </c:pt>
                <c:pt idx="4910">
                  <c:v>7</c:v>
                </c:pt>
                <c:pt idx="4911">
                  <c:v>8</c:v>
                </c:pt>
                <c:pt idx="4912">
                  <c:v>7</c:v>
                </c:pt>
                <c:pt idx="4913">
                  <c:v>7</c:v>
                </c:pt>
                <c:pt idx="4914">
                  <c:v>6</c:v>
                </c:pt>
                <c:pt idx="4915">
                  <c:v>9</c:v>
                </c:pt>
                <c:pt idx="4916">
                  <c:v>8</c:v>
                </c:pt>
                <c:pt idx="4917">
                  <c:v>8</c:v>
                </c:pt>
                <c:pt idx="4918">
                  <c:v>8</c:v>
                </c:pt>
                <c:pt idx="4919">
                  <c:v>8</c:v>
                </c:pt>
                <c:pt idx="4920">
                  <c:v>7</c:v>
                </c:pt>
                <c:pt idx="4921">
                  <c:v>10</c:v>
                </c:pt>
                <c:pt idx="4922">
                  <c:v>9</c:v>
                </c:pt>
                <c:pt idx="4923">
                  <c:v>9</c:v>
                </c:pt>
                <c:pt idx="4924">
                  <c:v>7</c:v>
                </c:pt>
                <c:pt idx="4925">
                  <c:v>7</c:v>
                </c:pt>
                <c:pt idx="4926">
                  <c:v>11</c:v>
                </c:pt>
                <c:pt idx="4927">
                  <c:v>8</c:v>
                </c:pt>
                <c:pt idx="4928">
                  <c:v>9</c:v>
                </c:pt>
                <c:pt idx="4929">
                  <c:v>10</c:v>
                </c:pt>
                <c:pt idx="4930">
                  <c:v>7</c:v>
                </c:pt>
                <c:pt idx="4931">
                  <c:v>8</c:v>
                </c:pt>
                <c:pt idx="4932">
                  <c:v>10</c:v>
                </c:pt>
                <c:pt idx="4933">
                  <c:v>7</c:v>
                </c:pt>
                <c:pt idx="4934">
                  <c:v>9</c:v>
                </c:pt>
                <c:pt idx="4935">
                  <c:v>5</c:v>
                </c:pt>
                <c:pt idx="4936">
                  <c:v>8</c:v>
                </c:pt>
                <c:pt idx="4937">
                  <c:v>10</c:v>
                </c:pt>
                <c:pt idx="4938">
                  <c:v>9</c:v>
                </c:pt>
                <c:pt idx="4939">
                  <c:v>7</c:v>
                </c:pt>
                <c:pt idx="4940">
                  <c:v>7</c:v>
                </c:pt>
                <c:pt idx="4941">
                  <c:v>8</c:v>
                </c:pt>
                <c:pt idx="4942">
                  <c:v>9</c:v>
                </c:pt>
                <c:pt idx="4943">
                  <c:v>10</c:v>
                </c:pt>
                <c:pt idx="4944">
                  <c:v>7</c:v>
                </c:pt>
                <c:pt idx="4945">
                  <c:v>7</c:v>
                </c:pt>
                <c:pt idx="4946">
                  <c:v>7</c:v>
                </c:pt>
                <c:pt idx="4947">
                  <c:v>6</c:v>
                </c:pt>
                <c:pt idx="4948">
                  <c:v>7</c:v>
                </c:pt>
                <c:pt idx="4949">
                  <c:v>7</c:v>
                </c:pt>
                <c:pt idx="4950">
                  <c:v>8</c:v>
                </c:pt>
                <c:pt idx="4951">
                  <c:v>8</c:v>
                </c:pt>
                <c:pt idx="4952">
                  <c:v>6</c:v>
                </c:pt>
                <c:pt idx="4953">
                  <c:v>7</c:v>
                </c:pt>
                <c:pt idx="4954">
                  <c:v>8</c:v>
                </c:pt>
                <c:pt idx="4955">
                  <c:v>8</c:v>
                </c:pt>
                <c:pt idx="4956">
                  <c:v>7</c:v>
                </c:pt>
                <c:pt idx="4957">
                  <c:v>7</c:v>
                </c:pt>
                <c:pt idx="4958">
                  <c:v>8</c:v>
                </c:pt>
                <c:pt idx="4959">
                  <c:v>9</c:v>
                </c:pt>
                <c:pt idx="4960">
                  <c:v>7</c:v>
                </c:pt>
                <c:pt idx="4961">
                  <c:v>8</c:v>
                </c:pt>
                <c:pt idx="4962">
                  <c:v>8</c:v>
                </c:pt>
                <c:pt idx="4963">
                  <c:v>8</c:v>
                </c:pt>
                <c:pt idx="4964">
                  <c:v>8</c:v>
                </c:pt>
                <c:pt idx="4965">
                  <c:v>7</c:v>
                </c:pt>
                <c:pt idx="4966">
                  <c:v>8</c:v>
                </c:pt>
                <c:pt idx="4967">
                  <c:v>11</c:v>
                </c:pt>
                <c:pt idx="4968">
                  <c:v>8</c:v>
                </c:pt>
                <c:pt idx="4969">
                  <c:v>8</c:v>
                </c:pt>
                <c:pt idx="4970">
                  <c:v>8</c:v>
                </c:pt>
                <c:pt idx="4971">
                  <c:v>7</c:v>
                </c:pt>
                <c:pt idx="4972">
                  <c:v>8</c:v>
                </c:pt>
                <c:pt idx="4973">
                  <c:v>7</c:v>
                </c:pt>
                <c:pt idx="4974">
                  <c:v>10</c:v>
                </c:pt>
                <c:pt idx="4975">
                  <c:v>9</c:v>
                </c:pt>
                <c:pt idx="4976">
                  <c:v>9</c:v>
                </c:pt>
                <c:pt idx="4977">
                  <c:v>8</c:v>
                </c:pt>
                <c:pt idx="4978">
                  <c:v>7</c:v>
                </c:pt>
                <c:pt idx="4979">
                  <c:v>7</c:v>
                </c:pt>
                <c:pt idx="4980">
                  <c:v>8</c:v>
                </c:pt>
                <c:pt idx="4981">
                  <c:v>6</c:v>
                </c:pt>
                <c:pt idx="4982">
                  <c:v>6</c:v>
                </c:pt>
                <c:pt idx="4983">
                  <c:v>8</c:v>
                </c:pt>
                <c:pt idx="4984">
                  <c:v>8</c:v>
                </c:pt>
                <c:pt idx="4985">
                  <c:v>7</c:v>
                </c:pt>
                <c:pt idx="4986">
                  <c:v>9</c:v>
                </c:pt>
                <c:pt idx="4987">
                  <c:v>7</c:v>
                </c:pt>
                <c:pt idx="4988">
                  <c:v>9</c:v>
                </c:pt>
                <c:pt idx="4989">
                  <c:v>7</c:v>
                </c:pt>
                <c:pt idx="4990">
                  <c:v>8</c:v>
                </c:pt>
                <c:pt idx="4991">
                  <c:v>7</c:v>
                </c:pt>
                <c:pt idx="4992">
                  <c:v>7</c:v>
                </c:pt>
                <c:pt idx="4993">
                  <c:v>8</c:v>
                </c:pt>
                <c:pt idx="4994">
                  <c:v>9</c:v>
                </c:pt>
                <c:pt idx="4995">
                  <c:v>9</c:v>
                </c:pt>
                <c:pt idx="4996">
                  <c:v>8</c:v>
                </c:pt>
                <c:pt idx="4997">
                  <c:v>6</c:v>
                </c:pt>
                <c:pt idx="4998">
                  <c:v>7</c:v>
                </c:pt>
                <c:pt idx="4999">
                  <c:v>7</c:v>
                </c:pt>
                <c:pt idx="5000">
                  <c:v>8</c:v>
                </c:pt>
                <c:pt idx="5001">
                  <c:v>10</c:v>
                </c:pt>
                <c:pt idx="5002">
                  <c:v>7</c:v>
                </c:pt>
                <c:pt idx="5003">
                  <c:v>8</c:v>
                </c:pt>
                <c:pt idx="5004">
                  <c:v>8</c:v>
                </c:pt>
                <c:pt idx="5005">
                  <c:v>9</c:v>
                </c:pt>
                <c:pt idx="5006">
                  <c:v>7</c:v>
                </c:pt>
                <c:pt idx="5007">
                  <c:v>6</c:v>
                </c:pt>
                <c:pt idx="5008">
                  <c:v>7</c:v>
                </c:pt>
                <c:pt idx="5009">
                  <c:v>7</c:v>
                </c:pt>
                <c:pt idx="5010">
                  <c:v>6</c:v>
                </c:pt>
                <c:pt idx="5011">
                  <c:v>7</c:v>
                </c:pt>
                <c:pt idx="5012">
                  <c:v>7</c:v>
                </c:pt>
                <c:pt idx="5013">
                  <c:v>6</c:v>
                </c:pt>
                <c:pt idx="5014">
                  <c:v>8</c:v>
                </c:pt>
                <c:pt idx="5015">
                  <c:v>8</c:v>
                </c:pt>
                <c:pt idx="5016">
                  <c:v>8</c:v>
                </c:pt>
                <c:pt idx="5017">
                  <c:v>7</c:v>
                </c:pt>
                <c:pt idx="5018">
                  <c:v>7</c:v>
                </c:pt>
                <c:pt idx="5019">
                  <c:v>8</c:v>
                </c:pt>
                <c:pt idx="5020">
                  <c:v>8</c:v>
                </c:pt>
                <c:pt idx="5021">
                  <c:v>7</c:v>
                </c:pt>
                <c:pt idx="5022">
                  <c:v>8</c:v>
                </c:pt>
                <c:pt idx="5023">
                  <c:v>9</c:v>
                </c:pt>
                <c:pt idx="5024">
                  <c:v>11</c:v>
                </c:pt>
                <c:pt idx="5025">
                  <c:v>8</c:v>
                </c:pt>
                <c:pt idx="5026">
                  <c:v>7</c:v>
                </c:pt>
                <c:pt idx="5027">
                  <c:v>7</c:v>
                </c:pt>
                <c:pt idx="5028">
                  <c:v>7</c:v>
                </c:pt>
                <c:pt idx="5029">
                  <c:v>9</c:v>
                </c:pt>
                <c:pt idx="5030">
                  <c:v>8</c:v>
                </c:pt>
                <c:pt idx="5031">
                  <c:v>8</c:v>
                </c:pt>
                <c:pt idx="5032">
                  <c:v>10</c:v>
                </c:pt>
                <c:pt idx="5033">
                  <c:v>7</c:v>
                </c:pt>
                <c:pt idx="5034">
                  <c:v>9</c:v>
                </c:pt>
                <c:pt idx="5035">
                  <c:v>7</c:v>
                </c:pt>
                <c:pt idx="5036">
                  <c:v>7</c:v>
                </c:pt>
                <c:pt idx="5037">
                  <c:v>7</c:v>
                </c:pt>
                <c:pt idx="5038">
                  <c:v>7</c:v>
                </c:pt>
                <c:pt idx="5039">
                  <c:v>7</c:v>
                </c:pt>
                <c:pt idx="5040">
                  <c:v>8</c:v>
                </c:pt>
                <c:pt idx="5041">
                  <c:v>7</c:v>
                </c:pt>
                <c:pt idx="5042">
                  <c:v>7</c:v>
                </c:pt>
                <c:pt idx="5043">
                  <c:v>8</c:v>
                </c:pt>
                <c:pt idx="5044">
                  <c:v>8</c:v>
                </c:pt>
                <c:pt idx="5045">
                  <c:v>7</c:v>
                </c:pt>
                <c:pt idx="5046">
                  <c:v>6</c:v>
                </c:pt>
                <c:pt idx="5047">
                  <c:v>9</c:v>
                </c:pt>
                <c:pt idx="5048">
                  <c:v>8</c:v>
                </c:pt>
                <c:pt idx="5049">
                  <c:v>10</c:v>
                </c:pt>
                <c:pt idx="5050">
                  <c:v>6</c:v>
                </c:pt>
                <c:pt idx="5051">
                  <c:v>8</c:v>
                </c:pt>
                <c:pt idx="5052">
                  <c:v>7</c:v>
                </c:pt>
                <c:pt idx="5053">
                  <c:v>7</c:v>
                </c:pt>
                <c:pt idx="5054">
                  <c:v>8</c:v>
                </c:pt>
                <c:pt idx="5055">
                  <c:v>8</c:v>
                </c:pt>
                <c:pt idx="5056">
                  <c:v>9</c:v>
                </c:pt>
                <c:pt idx="5057">
                  <c:v>8</c:v>
                </c:pt>
                <c:pt idx="5058">
                  <c:v>7</c:v>
                </c:pt>
                <c:pt idx="5059">
                  <c:v>11</c:v>
                </c:pt>
                <c:pt idx="5060">
                  <c:v>7</c:v>
                </c:pt>
                <c:pt idx="5061">
                  <c:v>7</c:v>
                </c:pt>
                <c:pt idx="5062">
                  <c:v>6</c:v>
                </c:pt>
                <c:pt idx="5063">
                  <c:v>11</c:v>
                </c:pt>
                <c:pt idx="5064">
                  <c:v>8</c:v>
                </c:pt>
                <c:pt idx="5065">
                  <c:v>8</c:v>
                </c:pt>
                <c:pt idx="5066">
                  <c:v>8</c:v>
                </c:pt>
                <c:pt idx="5067">
                  <c:v>7</c:v>
                </c:pt>
                <c:pt idx="5068">
                  <c:v>8</c:v>
                </c:pt>
                <c:pt idx="5069">
                  <c:v>8</c:v>
                </c:pt>
                <c:pt idx="5070">
                  <c:v>8</c:v>
                </c:pt>
                <c:pt idx="5071">
                  <c:v>9</c:v>
                </c:pt>
                <c:pt idx="5072">
                  <c:v>8</c:v>
                </c:pt>
                <c:pt idx="5073">
                  <c:v>8</c:v>
                </c:pt>
                <c:pt idx="5074">
                  <c:v>8</c:v>
                </c:pt>
                <c:pt idx="5075">
                  <c:v>8</c:v>
                </c:pt>
                <c:pt idx="5076">
                  <c:v>7</c:v>
                </c:pt>
                <c:pt idx="5077">
                  <c:v>9</c:v>
                </c:pt>
                <c:pt idx="5078">
                  <c:v>7</c:v>
                </c:pt>
                <c:pt idx="5079">
                  <c:v>7</c:v>
                </c:pt>
                <c:pt idx="5080">
                  <c:v>8</c:v>
                </c:pt>
                <c:pt idx="5081">
                  <c:v>7</c:v>
                </c:pt>
                <c:pt idx="5082">
                  <c:v>7</c:v>
                </c:pt>
                <c:pt idx="5083">
                  <c:v>7</c:v>
                </c:pt>
                <c:pt idx="5084">
                  <c:v>8</c:v>
                </c:pt>
                <c:pt idx="5085">
                  <c:v>8</c:v>
                </c:pt>
                <c:pt idx="5086">
                  <c:v>7</c:v>
                </c:pt>
                <c:pt idx="5087">
                  <c:v>6</c:v>
                </c:pt>
                <c:pt idx="5088">
                  <c:v>7</c:v>
                </c:pt>
                <c:pt idx="5089">
                  <c:v>7</c:v>
                </c:pt>
                <c:pt idx="5090">
                  <c:v>8</c:v>
                </c:pt>
                <c:pt idx="5091">
                  <c:v>7</c:v>
                </c:pt>
                <c:pt idx="5092">
                  <c:v>9</c:v>
                </c:pt>
                <c:pt idx="5093">
                  <c:v>7</c:v>
                </c:pt>
                <c:pt idx="5094">
                  <c:v>7</c:v>
                </c:pt>
                <c:pt idx="5095">
                  <c:v>7</c:v>
                </c:pt>
                <c:pt idx="5096">
                  <c:v>10</c:v>
                </c:pt>
                <c:pt idx="5097">
                  <c:v>9</c:v>
                </c:pt>
                <c:pt idx="5098">
                  <c:v>8</c:v>
                </c:pt>
                <c:pt idx="5099">
                  <c:v>10</c:v>
                </c:pt>
                <c:pt idx="5100">
                  <c:v>6</c:v>
                </c:pt>
                <c:pt idx="5101">
                  <c:v>7</c:v>
                </c:pt>
                <c:pt idx="5102">
                  <c:v>8</c:v>
                </c:pt>
                <c:pt idx="5103">
                  <c:v>8</c:v>
                </c:pt>
                <c:pt idx="5104">
                  <c:v>7</c:v>
                </c:pt>
                <c:pt idx="5105">
                  <c:v>7</c:v>
                </c:pt>
                <c:pt idx="5106">
                  <c:v>7</c:v>
                </c:pt>
                <c:pt idx="5107">
                  <c:v>7</c:v>
                </c:pt>
                <c:pt idx="5108">
                  <c:v>9</c:v>
                </c:pt>
                <c:pt idx="5109">
                  <c:v>8</c:v>
                </c:pt>
                <c:pt idx="5110">
                  <c:v>8</c:v>
                </c:pt>
                <c:pt idx="5111">
                  <c:v>8</c:v>
                </c:pt>
                <c:pt idx="5112">
                  <c:v>9</c:v>
                </c:pt>
                <c:pt idx="5113">
                  <c:v>8</c:v>
                </c:pt>
                <c:pt idx="5114">
                  <c:v>7</c:v>
                </c:pt>
                <c:pt idx="5115">
                  <c:v>8</c:v>
                </c:pt>
                <c:pt idx="5116">
                  <c:v>8</c:v>
                </c:pt>
                <c:pt idx="5117">
                  <c:v>10</c:v>
                </c:pt>
                <c:pt idx="5118">
                  <c:v>7</c:v>
                </c:pt>
                <c:pt idx="5119">
                  <c:v>7</c:v>
                </c:pt>
                <c:pt idx="5120">
                  <c:v>6</c:v>
                </c:pt>
                <c:pt idx="5121">
                  <c:v>6</c:v>
                </c:pt>
                <c:pt idx="5122">
                  <c:v>7</c:v>
                </c:pt>
                <c:pt idx="5123">
                  <c:v>10</c:v>
                </c:pt>
                <c:pt idx="5124">
                  <c:v>7</c:v>
                </c:pt>
                <c:pt idx="5125">
                  <c:v>8</c:v>
                </c:pt>
                <c:pt idx="5126">
                  <c:v>8</c:v>
                </c:pt>
                <c:pt idx="5127">
                  <c:v>10</c:v>
                </c:pt>
                <c:pt idx="5128">
                  <c:v>7</c:v>
                </c:pt>
                <c:pt idx="5129">
                  <c:v>10</c:v>
                </c:pt>
                <c:pt idx="5130">
                  <c:v>8</c:v>
                </c:pt>
                <c:pt idx="5131">
                  <c:v>7</c:v>
                </c:pt>
                <c:pt idx="5132">
                  <c:v>9</c:v>
                </c:pt>
                <c:pt idx="5133">
                  <c:v>9</c:v>
                </c:pt>
                <c:pt idx="5134">
                  <c:v>7</c:v>
                </c:pt>
                <c:pt idx="5135">
                  <c:v>8</c:v>
                </c:pt>
                <c:pt idx="5136">
                  <c:v>9</c:v>
                </c:pt>
                <c:pt idx="5137">
                  <c:v>7</c:v>
                </c:pt>
                <c:pt idx="5138">
                  <c:v>7</c:v>
                </c:pt>
                <c:pt idx="5139">
                  <c:v>7</c:v>
                </c:pt>
                <c:pt idx="5140">
                  <c:v>7</c:v>
                </c:pt>
                <c:pt idx="5141">
                  <c:v>7</c:v>
                </c:pt>
                <c:pt idx="5142">
                  <c:v>9</c:v>
                </c:pt>
                <c:pt idx="5143">
                  <c:v>7</c:v>
                </c:pt>
                <c:pt idx="5144">
                  <c:v>8</c:v>
                </c:pt>
                <c:pt idx="5145">
                  <c:v>8</c:v>
                </c:pt>
                <c:pt idx="5146">
                  <c:v>8</c:v>
                </c:pt>
                <c:pt idx="5147">
                  <c:v>7</c:v>
                </c:pt>
                <c:pt idx="5148">
                  <c:v>9</c:v>
                </c:pt>
                <c:pt idx="5149">
                  <c:v>9</c:v>
                </c:pt>
                <c:pt idx="5150">
                  <c:v>8</c:v>
                </c:pt>
                <c:pt idx="5151">
                  <c:v>7</c:v>
                </c:pt>
                <c:pt idx="5152">
                  <c:v>8</c:v>
                </c:pt>
                <c:pt idx="5153">
                  <c:v>7</c:v>
                </c:pt>
                <c:pt idx="5154">
                  <c:v>7</c:v>
                </c:pt>
                <c:pt idx="5155">
                  <c:v>7</c:v>
                </c:pt>
                <c:pt idx="5156">
                  <c:v>8</c:v>
                </c:pt>
                <c:pt idx="5157">
                  <c:v>7</c:v>
                </c:pt>
                <c:pt idx="5158">
                  <c:v>7</c:v>
                </c:pt>
                <c:pt idx="5159">
                  <c:v>9</c:v>
                </c:pt>
                <c:pt idx="5160">
                  <c:v>9</c:v>
                </c:pt>
                <c:pt idx="5161">
                  <c:v>9</c:v>
                </c:pt>
                <c:pt idx="5162">
                  <c:v>9</c:v>
                </c:pt>
                <c:pt idx="5163">
                  <c:v>8</c:v>
                </c:pt>
                <c:pt idx="5164">
                  <c:v>7</c:v>
                </c:pt>
                <c:pt idx="5165">
                  <c:v>8</c:v>
                </c:pt>
                <c:pt idx="5166">
                  <c:v>9</c:v>
                </c:pt>
                <c:pt idx="5167">
                  <c:v>9</c:v>
                </c:pt>
                <c:pt idx="5168">
                  <c:v>8</c:v>
                </c:pt>
                <c:pt idx="5169">
                  <c:v>7</c:v>
                </c:pt>
                <c:pt idx="5170">
                  <c:v>8</c:v>
                </c:pt>
                <c:pt idx="5171">
                  <c:v>6</c:v>
                </c:pt>
                <c:pt idx="5172">
                  <c:v>7</c:v>
                </c:pt>
                <c:pt idx="5173">
                  <c:v>8</c:v>
                </c:pt>
                <c:pt idx="5174">
                  <c:v>8</c:v>
                </c:pt>
                <c:pt idx="5175">
                  <c:v>7</c:v>
                </c:pt>
                <c:pt idx="5176">
                  <c:v>7</c:v>
                </c:pt>
                <c:pt idx="5177">
                  <c:v>6</c:v>
                </c:pt>
                <c:pt idx="5178">
                  <c:v>8</c:v>
                </c:pt>
                <c:pt idx="5179">
                  <c:v>8</c:v>
                </c:pt>
                <c:pt idx="5180">
                  <c:v>8</c:v>
                </c:pt>
                <c:pt idx="5181">
                  <c:v>9</c:v>
                </c:pt>
                <c:pt idx="5182">
                  <c:v>9</c:v>
                </c:pt>
                <c:pt idx="5183">
                  <c:v>7</c:v>
                </c:pt>
                <c:pt idx="5184">
                  <c:v>8</c:v>
                </c:pt>
                <c:pt idx="5185">
                  <c:v>6</c:v>
                </c:pt>
                <c:pt idx="5186">
                  <c:v>9</c:v>
                </c:pt>
                <c:pt idx="5187">
                  <c:v>7</c:v>
                </c:pt>
                <c:pt idx="5188">
                  <c:v>7</c:v>
                </c:pt>
                <c:pt idx="5189">
                  <c:v>6</c:v>
                </c:pt>
                <c:pt idx="5190">
                  <c:v>7</c:v>
                </c:pt>
                <c:pt idx="5191">
                  <c:v>8</c:v>
                </c:pt>
                <c:pt idx="5192">
                  <c:v>8</c:v>
                </c:pt>
                <c:pt idx="5193">
                  <c:v>7</c:v>
                </c:pt>
                <c:pt idx="5194">
                  <c:v>9</c:v>
                </c:pt>
                <c:pt idx="5195">
                  <c:v>10</c:v>
                </c:pt>
                <c:pt idx="5196">
                  <c:v>8</c:v>
                </c:pt>
                <c:pt idx="5197">
                  <c:v>8</c:v>
                </c:pt>
                <c:pt idx="5198">
                  <c:v>8</c:v>
                </c:pt>
                <c:pt idx="5199">
                  <c:v>8</c:v>
                </c:pt>
                <c:pt idx="5200">
                  <c:v>8</c:v>
                </c:pt>
                <c:pt idx="5201">
                  <c:v>7</c:v>
                </c:pt>
                <c:pt idx="5202">
                  <c:v>7</c:v>
                </c:pt>
                <c:pt idx="5203">
                  <c:v>8</c:v>
                </c:pt>
                <c:pt idx="5204">
                  <c:v>4</c:v>
                </c:pt>
                <c:pt idx="5205">
                  <c:v>11</c:v>
                </c:pt>
                <c:pt idx="5206">
                  <c:v>8</c:v>
                </c:pt>
                <c:pt idx="5207">
                  <c:v>7</c:v>
                </c:pt>
                <c:pt idx="5208">
                  <c:v>7</c:v>
                </c:pt>
                <c:pt idx="5209">
                  <c:v>8</c:v>
                </c:pt>
                <c:pt idx="5210">
                  <c:v>7</c:v>
                </c:pt>
                <c:pt idx="5211">
                  <c:v>8</c:v>
                </c:pt>
                <c:pt idx="5212">
                  <c:v>7</c:v>
                </c:pt>
                <c:pt idx="5213">
                  <c:v>9</c:v>
                </c:pt>
                <c:pt idx="5214">
                  <c:v>11</c:v>
                </c:pt>
                <c:pt idx="5215">
                  <c:v>7</c:v>
                </c:pt>
                <c:pt idx="5216">
                  <c:v>7</c:v>
                </c:pt>
                <c:pt idx="5217">
                  <c:v>8</c:v>
                </c:pt>
                <c:pt idx="5218">
                  <c:v>7</c:v>
                </c:pt>
                <c:pt idx="5219">
                  <c:v>6</c:v>
                </c:pt>
                <c:pt idx="5220">
                  <c:v>6</c:v>
                </c:pt>
                <c:pt idx="5221">
                  <c:v>8</c:v>
                </c:pt>
                <c:pt idx="5222">
                  <c:v>7</c:v>
                </c:pt>
                <c:pt idx="5223">
                  <c:v>10</c:v>
                </c:pt>
                <c:pt idx="5224">
                  <c:v>9</c:v>
                </c:pt>
                <c:pt idx="5225">
                  <c:v>6</c:v>
                </c:pt>
                <c:pt idx="5226">
                  <c:v>5</c:v>
                </c:pt>
                <c:pt idx="5227">
                  <c:v>7</c:v>
                </c:pt>
                <c:pt idx="5228">
                  <c:v>9</c:v>
                </c:pt>
                <c:pt idx="5229">
                  <c:v>8</c:v>
                </c:pt>
                <c:pt idx="5230">
                  <c:v>7</c:v>
                </c:pt>
                <c:pt idx="5231">
                  <c:v>8</c:v>
                </c:pt>
                <c:pt idx="5232">
                  <c:v>7</c:v>
                </c:pt>
                <c:pt idx="5233">
                  <c:v>7</c:v>
                </c:pt>
                <c:pt idx="5234">
                  <c:v>7</c:v>
                </c:pt>
                <c:pt idx="5235">
                  <c:v>6</c:v>
                </c:pt>
                <c:pt idx="5236">
                  <c:v>5</c:v>
                </c:pt>
                <c:pt idx="5237">
                  <c:v>7</c:v>
                </c:pt>
                <c:pt idx="5238">
                  <c:v>8</c:v>
                </c:pt>
                <c:pt idx="5239">
                  <c:v>7</c:v>
                </c:pt>
                <c:pt idx="5240">
                  <c:v>8</c:v>
                </c:pt>
                <c:pt idx="5241">
                  <c:v>8</c:v>
                </c:pt>
                <c:pt idx="5242">
                  <c:v>8</c:v>
                </c:pt>
                <c:pt idx="5243">
                  <c:v>8</c:v>
                </c:pt>
                <c:pt idx="5244">
                  <c:v>8</c:v>
                </c:pt>
                <c:pt idx="5245">
                  <c:v>8</c:v>
                </c:pt>
                <c:pt idx="5246">
                  <c:v>6</c:v>
                </c:pt>
                <c:pt idx="5247">
                  <c:v>8</c:v>
                </c:pt>
                <c:pt idx="5248">
                  <c:v>7</c:v>
                </c:pt>
                <c:pt idx="5249">
                  <c:v>7</c:v>
                </c:pt>
                <c:pt idx="5250">
                  <c:v>8</c:v>
                </c:pt>
                <c:pt idx="5251">
                  <c:v>8</c:v>
                </c:pt>
                <c:pt idx="5252">
                  <c:v>8</c:v>
                </c:pt>
                <c:pt idx="5253">
                  <c:v>7</c:v>
                </c:pt>
                <c:pt idx="5254">
                  <c:v>9</c:v>
                </c:pt>
                <c:pt idx="5255">
                  <c:v>7</c:v>
                </c:pt>
                <c:pt idx="5256">
                  <c:v>7</c:v>
                </c:pt>
                <c:pt idx="5257">
                  <c:v>8</c:v>
                </c:pt>
                <c:pt idx="5258">
                  <c:v>7</c:v>
                </c:pt>
                <c:pt idx="5259">
                  <c:v>6</c:v>
                </c:pt>
                <c:pt idx="5260">
                  <c:v>7</c:v>
                </c:pt>
                <c:pt idx="5261">
                  <c:v>8</c:v>
                </c:pt>
                <c:pt idx="5262">
                  <c:v>8</c:v>
                </c:pt>
                <c:pt idx="5263">
                  <c:v>10</c:v>
                </c:pt>
                <c:pt idx="5264">
                  <c:v>8</c:v>
                </c:pt>
                <c:pt idx="5265">
                  <c:v>7</c:v>
                </c:pt>
                <c:pt idx="5266">
                  <c:v>8</c:v>
                </c:pt>
                <c:pt idx="5267">
                  <c:v>8</c:v>
                </c:pt>
                <c:pt idx="5268">
                  <c:v>7</c:v>
                </c:pt>
                <c:pt idx="5269">
                  <c:v>8</c:v>
                </c:pt>
                <c:pt idx="5270">
                  <c:v>9</c:v>
                </c:pt>
                <c:pt idx="5271">
                  <c:v>9</c:v>
                </c:pt>
                <c:pt idx="5272">
                  <c:v>7</c:v>
                </c:pt>
                <c:pt idx="5273">
                  <c:v>7</c:v>
                </c:pt>
                <c:pt idx="5274">
                  <c:v>7</c:v>
                </c:pt>
                <c:pt idx="5275">
                  <c:v>7</c:v>
                </c:pt>
                <c:pt idx="5276">
                  <c:v>6</c:v>
                </c:pt>
                <c:pt idx="5277">
                  <c:v>7</c:v>
                </c:pt>
                <c:pt idx="5278">
                  <c:v>6</c:v>
                </c:pt>
                <c:pt idx="5279">
                  <c:v>7</c:v>
                </c:pt>
                <c:pt idx="5280">
                  <c:v>6</c:v>
                </c:pt>
                <c:pt idx="5281">
                  <c:v>9</c:v>
                </c:pt>
                <c:pt idx="5282">
                  <c:v>8</c:v>
                </c:pt>
                <c:pt idx="5283">
                  <c:v>7</c:v>
                </c:pt>
                <c:pt idx="5284">
                  <c:v>5</c:v>
                </c:pt>
                <c:pt idx="5285">
                  <c:v>7</c:v>
                </c:pt>
                <c:pt idx="5286">
                  <c:v>8</c:v>
                </c:pt>
                <c:pt idx="5287">
                  <c:v>8</c:v>
                </c:pt>
                <c:pt idx="5288">
                  <c:v>7</c:v>
                </c:pt>
                <c:pt idx="5289">
                  <c:v>6</c:v>
                </c:pt>
                <c:pt idx="5290">
                  <c:v>6</c:v>
                </c:pt>
                <c:pt idx="5291">
                  <c:v>7</c:v>
                </c:pt>
                <c:pt idx="5292">
                  <c:v>6</c:v>
                </c:pt>
                <c:pt idx="5293">
                  <c:v>10</c:v>
                </c:pt>
                <c:pt idx="5294">
                  <c:v>7</c:v>
                </c:pt>
                <c:pt idx="5295">
                  <c:v>10</c:v>
                </c:pt>
                <c:pt idx="5296">
                  <c:v>7</c:v>
                </c:pt>
                <c:pt idx="5297">
                  <c:v>8</c:v>
                </c:pt>
                <c:pt idx="5298">
                  <c:v>7</c:v>
                </c:pt>
                <c:pt idx="5299">
                  <c:v>7</c:v>
                </c:pt>
                <c:pt idx="5300">
                  <c:v>7</c:v>
                </c:pt>
                <c:pt idx="5301">
                  <c:v>8</c:v>
                </c:pt>
                <c:pt idx="5302">
                  <c:v>7</c:v>
                </c:pt>
                <c:pt idx="5303">
                  <c:v>6</c:v>
                </c:pt>
                <c:pt idx="5304">
                  <c:v>11</c:v>
                </c:pt>
                <c:pt idx="5305">
                  <c:v>8</c:v>
                </c:pt>
                <c:pt idx="5306">
                  <c:v>7</c:v>
                </c:pt>
                <c:pt idx="5307">
                  <c:v>11</c:v>
                </c:pt>
                <c:pt idx="5308">
                  <c:v>11</c:v>
                </c:pt>
                <c:pt idx="5309">
                  <c:v>8</c:v>
                </c:pt>
                <c:pt idx="5310">
                  <c:v>8</c:v>
                </c:pt>
                <c:pt idx="5311">
                  <c:v>7</c:v>
                </c:pt>
                <c:pt idx="5312">
                  <c:v>7</c:v>
                </c:pt>
                <c:pt idx="5313">
                  <c:v>8</c:v>
                </c:pt>
                <c:pt idx="5314">
                  <c:v>7</c:v>
                </c:pt>
                <c:pt idx="5315">
                  <c:v>9</c:v>
                </c:pt>
                <c:pt idx="5316">
                  <c:v>8</c:v>
                </c:pt>
                <c:pt idx="5317">
                  <c:v>5</c:v>
                </c:pt>
                <c:pt idx="5318">
                  <c:v>7</c:v>
                </c:pt>
                <c:pt idx="5319">
                  <c:v>7</c:v>
                </c:pt>
                <c:pt idx="5320">
                  <c:v>6</c:v>
                </c:pt>
                <c:pt idx="5321">
                  <c:v>7</c:v>
                </c:pt>
                <c:pt idx="5322">
                  <c:v>7</c:v>
                </c:pt>
                <c:pt idx="5323">
                  <c:v>8</c:v>
                </c:pt>
                <c:pt idx="5324">
                  <c:v>7</c:v>
                </c:pt>
                <c:pt idx="5325">
                  <c:v>7</c:v>
                </c:pt>
                <c:pt idx="5326">
                  <c:v>9</c:v>
                </c:pt>
                <c:pt idx="5327">
                  <c:v>7</c:v>
                </c:pt>
                <c:pt idx="5328">
                  <c:v>7</c:v>
                </c:pt>
                <c:pt idx="5329">
                  <c:v>9</c:v>
                </c:pt>
                <c:pt idx="5330">
                  <c:v>7</c:v>
                </c:pt>
                <c:pt idx="5331">
                  <c:v>9</c:v>
                </c:pt>
                <c:pt idx="5332">
                  <c:v>7</c:v>
                </c:pt>
                <c:pt idx="5333">
                  <c:v>6</c:v>
                </c:pt>
                <c:pt idx="5334">
                  <c:v>8</c:v>
                </c:pt>
                <c:pt idx="5335">
                  <c:v>8</c:v>
                </c:pt>
                <c:pt idx="5336">
                  <c:v>8</c:v>
                </c:pt>
                <c:pt idx="5337">
                  <c:v>8</c:v>
                </c:pt>
                <c:pt idx="5338">
                  <c:v>8</c:v>
                </c:pt>
                <c:pt idx="5339">
                  <c:v>6</c:v>
                </c:pt>
                <c:pt idx="5340">
                  <c:v>7</c:v>
                </c:pt>
                <c:pt idx="5341">
                  <c:v>7</c:v>
                </c:pt>
                <c:pt idx="5342">
                  <c:v>8</c:v>
                </c:pt>
                <c:pt idx="5343">
                  <c:v>7</c:v>
                </c:pt>
                <c:pt idx="5344">
                  <c:v>8</c:v>
                </c:pt>
                <c:pt idx="5345">
                  <c:v>8</c:v>
                </c:pt>
                <c:pt idx="5346">
                  <c:v>8</c:v>
                </c:pt>
                <c:pt idx="5347">
                  <c:v>8</c:v>
                </c:pt>
                <c:pt idx="5348">
                  <c:v>7</c:v>
                </c:pt>
                <c:pt idx="5349">
                  <c:v>8</c:v>
                </c:pt>
                <c:pt idx="5350">
                  <c:v>7</c:v>
                </c:pt>
                <c:pt idx="5351">
                  <c:v>9</c:v>
                </c:pt>
                <c:pt idx="5352">
                  <c:v>7</c:v>
                </c:pt>
                <c:pt idx="5353">
                  <c:v>8</c:v>
                </c:pt>
                <c:pt idx="5354">
                  <c:v>8</c:v>
                </c:pt>
                <c:pt idx="5355">
                  <c:v>10</c:v>
                </c:pt>
                <c:pt idx="5356">
                  <c:v>9</c:v>
                </c:pt>
                <c:pt idx="5357">
                  <c:v>6</c:v>
                </c:pt>
                <c:pt idx="5358">
                  <c:v>7</c:v>
                </c:pt>
                <c:pt idx="5359">
                  <c:v>8</c:v>
                </c:pt>
                <c:pt idx="5360">
                  <c:v>8</c:v>
                </c:pt>
                <c:pt idx="5361">
                  <c:v>7</c:v>
                </c:pt>
                <c:pt idx="5362">
                  <c:v>6</c:v>
                </c:pt>
                <c:pt idx="5363">
                  <c:v>7</c:v>
                </c:pt>
                <c:pt idx="5364">
                  <c:v>7</c:v>
                </c:pt>
                <c:pt idx="5365">
                  <c:v>9</c:v>
                </c:pt>
                <c:pt idx="5366">
                  <c:v>7</c:v>
                </c:pt>
                <c:pt idx="5367">
                  <c:v>8</c:v>
                </c:pt>
                <c:pt idx="5368">
                  <c:v>10</c:v>
                </c:pt>
                <c:pt idx="5369">
                  <c:v>7</c:v>
                </c:pt>
                <c:pt idx="5370">
                  <c:v>8</c:v>
                </c:pt>
                <c:pt idx="5371">
                  <c:v>6</c:v>
                </c:pt>
                <c:pt idx="5372">
                  <c:v>6</c:v>
                </c:pt>
                <c:pt idx="5373">
                  <c:v>7</c:v>
                </c:pt>
                <c:pt idx="5374">
                  <c:v>6</c:v>
                </c:pt>
                <c:pt idx="5375">
                  <c:v>7</c:v>
                </c:pt>
                <c:pt idx="5376">
                  <c:v>7</c:v>
                </c:pt>
                <c:pt idx="5377">
                  <c:v>8</c:v>
                </c:pt>
                <c:pt idx="5378">
                  <c:v>9</c:v>
                </c:pt>
                <c:pt idx="5379">
                  <c:v>8</c:v>
                </c:pt>
                <c:pt idx="5380">
                  <c:v>7</c:v>
                </c:pt>
                <c:pt idx="5381">
                  <c:v>8</c:v>
                </c:pt>
                <c:pt idx="5382">
                  <c:v>8</c:v>
                </c:pt>
                <c:pt idx="5383">
                  <c:v>8</c:v>
                </c:pt>
                <c:pt idx="5384">
                  <c:v>9</c:v>
                </c:pt>
                <c:pt idx="5385">
                  <c:v>7</c:v>
                </c:pt>
                <c:pt idx="5386">
                  <c:v>6</c:v>
                </c:pt>
                <c:pt idx="5387">
                  <c:v>10</c:v>
                </c:pt>
                <c:pt idx="5388">
                  <c:v>9</c:v>
                </c:pt>
                <c:pt idx="5389">
                  <c:v>8</c:v>
                </c:pt>
                <c:pt idx="5390">
                  <c:v>7</c:v>
                </c:pt>
                <c:pt idx="5391">
                  <c:v>8</c:v>
                </c:pt>
                <c:pt idx="5392">
                  <c:v>7</c:v>
                </c:pt>
                <c:pt idx="5393">
                  <c:v>10</c:v>
                </c:pt>
                <c:pt idx="5394">
                  <c:v>7</c:v>
                </c:pt>
                <c:pt idx="5395">
                  <c:v>6</c:v>
                </c:pt>
                <c:pt idx="5396">
                  <c:v>9</c:v>
                </c:pt>
                <c:pt idx="5397">
                  <c:v>7</c:v>
                </c:pt>
                <c:pt idx="5398">
                  <c:v>9</c:v>
                </c:pt>
                <c:pt idx="5399">
                  <c:v>7</c:v>
                </c:pt>
                <c:pt idx="5400">
                  <c:v>7</c:v>
                </c:pt>
                <c:pt idx="5401">
                  <c:v>7</c:v>
                </c:pt>
                <c:pt idx="5402">
                  <c:v>8</c:v>
                </c:pt>
                <c:pt idx="5403">
                  <c:v>8</c:v>
                </c:pt>
                <c:pt idx="5404">
                  <c:v>8</c:v>
                </c:pt>
                <c:pt idx="5405">
                  <c:v>8</c:v>
                </c:pt>
                <c:pt idx="5406">
                  <c:v>8</c:v>
                </c:pt>
                <c:pt idx="5407">
                  <c:v>7</c:v>
                </c:pt>
                <c:pt idx="5408">
                  <c:v>7</c:v>
                </c:pt>
                <c:pt idx="5409">
                  <c:v>7</c:v>
                </c:pt>
                <c:pt idx="5410">
                  <c:v>8</c:v>
                </c:pt>
                <c:pt idx="5411">
                  <c:v>7</c:v>
                </c:pt>
                <c:pt idx="5412">
                  <c:v>10</c:v>
                </c:pt>
                <c:pt idx="5413">
                  <c:v>8</c:v>
                </c:pt>
                <c:pt idx="5414">
                  <c:v>6</c:v>
                </c:pt>
                <c:pt idx="5415">
                  <c:v>9</c:v>
                </c:pt>
                <c:pt idx="5416">
                  <c:v>9</c:v>
                </c:pt>
                <c:pt idx="5417">
                  <c:v>8</c:v>
                </c:pt>
                <c:pt idx="5418">
                  <c:v>7</c:v>
                </c:pt>
                <c:pt idx="5419">
                  <c:v>8</c:v>
                </c:pt>
                <c:pt idx="5420">
                  <c:v>6</c:v>
                </c:pt>
                <c:pt idx="5421">
                  <c:v>6</c:v>
                </c:pt>
                <c:pt idx="5422">
                  <c:v>8</c:v>
                </c:pt>
                <c:pt idx="5423">
                  <c:v>7</c:v>
                </c:pt>
                <c:pt idx="5424">
                  <c:v>10</c:v>
                </c:pt>
                <c:pt idx="5425">
                  <c:v>7</c:v>
                </c:pt>
                <c:pt idx="5426">
                  <c:v>7</c:v>
                </c:pt>
                <c:pt idx="5427">
                  <c:v>10</c:v>
                </c:pt>
                <c:pt idx="5428">
                  <c:v>8</c:v>
                </c:pt>
                <c:pt idx="5429">
                  <c:v>7</c:v>
                </c:pt>
                <c:pt idx="5430">
                  <c:v>8</c:v>
                </c:pt>
                <c:pt idx="5431">
                  <c:v>9</c:v>
                </c:pt>
                <c:pt idx="5432">
                  <c:v>9</c:v>
                </c:pt>
                <c:pt idx="5433">
                  <c:v>9</c:v>
                </c:pt>
                <c:pt idx="5434">
                  <c:v>8</c:v>
                </c:pt>
                <c:pt idx="5435">
                  <c:v>7</c:v>
                </c:pt>
                <c:pt idx="5436">
                  <c:v>7</c:v>
                </c:pt>
                <c:pt idx="5437">
                  <c:v>6</c:v>
                </c:pt>
                <c:pt idx="5438">
                  <c:v>6</c:v>
                </c:pt>
                <c:pt idx="5439">
                  <c:v>10</c:v>
                </c:pt>
                <c:pt idx="5440">
                  <c:v>10</c:v>
                </c:pt>
                <c:pt idx="5441">
                  <c:v>8</c:v>
                </c:pt>
                <c:pt idx="5442">
                  <c:v>8</c:v>
                </c:pt>
                <c:pt idx="5443">
                  <c:v>7</c:v>
                </c:pt>
                <c:pt idx="5444">
                  <c:v>7</c:v>
                </c:pt>
                <c:pt idx="5445">
                  <c:v>7</c:v>
                </c:pt>
                <c:pt idx="5446">
                  <c:v>8</c:v>
                </c:pt>
                <c:pt idx="5447">
                  <c:v>6</c:v>
                </c:pt>
                <c:pt idx="5448">
                  <c:v>6</c:v>
                </c:pt>
                <c:pt idx="5449">
                  <c:v>10</c:v>
                </c:pt>
                <c:pt idx="5450">
                  <c:v>5</c:v>
                </c:pt>
                <c:pt idx="5451">
                  <c:v>13</c:v>
                </c:pt>
                <c:pt idx="5452">
                  <c:v>7</c:v>
                </c:pt>
                <c:pt idx="5453">
                  <c:v>8</c:v>
                </c:pt>
                <c:pt idx="5454">
                  <c:v>8</c:v>
                </c:pt>
                <c:pt idx="5455">
                  <c:v>8</c:v>
                </c:pt>
                <c:pt idx="5456">
                  <c:v>8</c:v>
                </c:pt>
                <c:pt idx="5457">
                  <c:v>9</c:v>
                </c:pt>
                <c:pt idx="5458">
                  <c:v>7</c:v>
                </c:pt>
                <c:pt idx="5459">
                  <c:v>8</c:v>
                </c:pt>
                <c:pt idx="5460">
                  <c:v>10</c:v>
                </c:pt>
                <c:pt idx="5461">
                  <c:v>9</c:v>
                </c:pt>
                <c:pt idx="5462">
                  <c:v>10</c:v>
                </c:pt>
                <c:pt idx="5463">
                  <c:v>7</c:v>
                </c:pt>
                <c:pt idx="5464">
                  <c:v>7</c:v>
                </c:pt>
                <c:pt idx="5465">
                  <c:v>8</c:v>
                </c:pt>
                <c:pt idx="5466">
                  <c:v>7</c:v>
                </c:pt>
                <c:pt idx="5467">
                  <c:v>7</c:v>
                </c:pt>
                <c:pt idx="5468">
                  <c:v>7</c:v>
                </c:pt>
                <c:pt idx="5469">
                  <c:v>7</c:v>
                </c:pt>
                <c:pt idx="5470">
                  <c:v>7</c:v>
                </c:pt>
                <c:pt idx="5471">
                  <c:v>9</c:v>
                </c:pt>
                <c:pt idx="5472">
                  <c:v>7</c:v>
                </c:pt>
                <c:pt idx="5473">
                  <c:v>7</c:v>
                </c:pt>
                <c:pt idx="5474">
                  <c:v>6</c:v>
                </c:pt>
                <c:pt idx="5475">
                  <c:v>6</c:v>
                </c:pt>
                <c:pt idx="5476">
                  <c:v>7</c:v>
                </c:pt>
                <c:pt idx="5477">
                  <c:v>9</c:v>
                </c:pt>
                <c:pt idx="5478">
                  <c:v>8</c:v>
                </c:pt>
                <c:pt idx="5479">
                  <c:v>5</c:v>
                </c:pt>
                <c:pt idx="5480">
                  <c:v>10</c:v>
                </c:pt>
                <c:pt idx="5481">
                  <c:v>7</c:v>
                </c:pt>
                <c:pt idx="5482">
                  <c:v>8</c:v>
                </c:pt>
                <c:pt idx="5483">
                  <c:v>7</c:v>
                </c:pt>
                <c:pt idx="5484">
                  <c:v>7</c:v>
                </c:pt>
                <c:pt idx="5485">
                  <c:v>7</c:v>
                </c:pt>
                <c:pt idx="5486">
                  <c:v>8</c:v>
                </c:pt>
                <c:pt idx="5487">
                  <c:v>7</c:v>
                </c:pt>
                <c:pt idx="5488">
                  <c:v>7</c:v>
                </c:pt>
                <c:pt idx="5489">
                  <c:v>10</c:v>
                </c:pt>
                <c:pt idx="5490">
                  <c:v>6</c:v>
                </c:pt>
                <c:pt idx="5491">
                  <c:v>7</c:v>
                </c:pt>
                <c:pt idx="5492">
                  <c:v>8</c:v>
                </c:pt>
                <c:pt idx="5493">
                  <c:v>7</c:v>
                </c:pt>
                <c:pt idx="5494">
                  <c:v>8</c:v>
                </c:pt>
                <c:pt idx="5495">
                  <c:v>9</c:v>
                </c:pt>
                <c:pt idx="5496">
                  <c:v>7</c:v>
                </c:pt>
                <c:pt idx="5497">
                  <c:v>6</c:v>
                </c:pt>
                <c:pt idx="5498">
                  <c:v>6</c:v>
                </c:pt>
                <c:pt idx="5499">
                  <c:v>6</c:v>
                </c:pt>
                <c:pt idx="5500">
                  <c:v>8</c:v>
                </c:pt>
                <c:pt idx="5501">
                  <c:v>7</c:v>
                </c:pt>
                <c:pt idx="5502">
                  <c:v>8</c:v>
                </c:pt>
                <c:pt idx="5503">
                  <c:v>6</c:v>
                </c:pt>
                <c:pt idx="5504">
                  <c:v>8</c:v>
                </c:pt>
                <c:pt idx="5505">
                  <c:v>7</c:v>
                </c:pt>
                <c:pt idx="5506">
                  <c:v>8</c:v>
                </c:pt>
                <c:pt idx="5507">
                  <c:v>9</c:v>
                </c:pt>
                <c:pt idx="5508">
                  <c:v>8</c:v>
                </c:pt>
                <c:pt idx="5509">
                  <c:v>8</c:v>
                </c:pt>
                <c:pt idx="5510">
                  <c:v>7</c:v>
                </c:pt>
                <c:pt idx="5511">
                  <c:v>7</c:v>
                </c:pt>
                <c:pt idx="5512">
                  <c:v>8</c:v>
                </c:pt>
                <c:pt idx="5513">
                  <c:v>8</c:v>
                </c:pt>
                <c:pt idx="5514">
                  <c:v>8</c:v>
                </c:pt>
                <c:pt idx="5515">
                  <c:v>7</c:v>
                </c:pt>
                <c:pt idx="5516">
                  <c:v>8</c:v>
                </c:pt>
                <c:pt idx="5517">
                  <c:v>7</c:v>
                </c:pt>
                <c:pt idx="5518">
                  <c:v>10</c:v>
                </c:pt>
                <c:pt idx="5519">
                  <c:v>7</c:v>
                </c:pt>
                <c:pt idx="5520">
                  <c:v>8</c:v>
                </c:pt>
                <c:pt idx="5521">
                  <c:v>7</c:v>
                </c:pt>
                <c:pt idx="5522">
                  <c:v>7</c:v>
                </c:pt>
                <c:pt idx="5523">
                  <c:v>8</c:v>
                </c:pt>
                <c:pt idx="5524">
                  <c:v>7</c:v>
                </c:pt>
                <c:pt idx="5525">
                  <c:v>7</c:v>
                </c:pt>
                <c:pt idx="5526">
                  <c:v>7</c:v>
                </c:pt>
                <c:pt idx="5527">
                  <c:v>6</c:v>
                </c:pt>
                <c:pt idx="5528">
                  <c:v>9</c:v>
                </c:pt>
                <c:pt idx="5529">
                  <c:v>7</c:v>
                </c:pt>
                <c:pt idx="5530">
                  <c:v>7</c:v>
                </c:pt>
                <c:pt idx="5531">
                  <c:v>6</c:v>
                </c:pt>
                <c:pt idx="5532">
                  <c:v>8</c:v>
                </c:pt>
                <c:pt idx="5533">
                  <c:v>7</c:v>
                </c:pt>
                <c:pt idx="5534">
                  <c:v>7</c:v>
                </c:pt>
                <c:pt idx="5535">
                  <c:v>7</c:v>
                </c:pt>
                <c:pt idx="5536">
                  <c:v>7</c:v>
                </c:pt>
                <c:pt idx="5537">
                  <c:v>8</c:v>
                </c:pt>
                <c:pt idx="5538">
                  <c:v>8</c:v>
                </c:pt>
                <c:pt idx="5539">
                  <c:v>6</c:v>
                </c:pt>
                <c:pt idx="5540">
                  <c:v>7</c:v>
                </c:pt>
                <c:pt idx="5541">
                  <c:v>7</c:v>
                </c:pt>
                <c:pt idx="5542">
                  <c:v>9</c:v>
                </c:pt>
                <c:pt idx="5543">
                  <c:v>8</c:v>
                </c:pt>
                <c:pt idx="5544">
                  <c:v>9</c:v>
                </c:pt>
                <c:pt idx="5545">
                  <c:v>7</c:v>
                </c:pt>
                <c:pt idx="5546">
                  <c:v>8</c:v>
                </c:pt>
                <c:pt idx="5547">
                  <c:v>7</c:v>
                </c:pt>
                <c:pt idx="5548">
                  <c:v>8</c:v>
                </c:pt>
                <c:pt idx="5549">
                  <c:v>7</c:v>
                </c:pt>
                <c:pt idx="5550">
                  <c:v>6</c:v>
                </c:pt>
                <c:pt idx="5551">
                  <c:v>8</c:v>
                </c:pt>
                <c:pt idx="5552">
                  <c:v>8</c:v>
                </c:pt>
                <c:pt idx="5553">
                  <c:v>8</c:v>
                </c:pt>
                <c:pt idx="5554">
                  <c:v>9</c:v>
                </c:pt>
                <c:pt idx="5555">
                  <c:v>7</c:v>
                </c:pt>
                <c:pt idx="5556">
                  <c:v>7</c:v>
                </c:pt>
                <c:pt idx="5557">
                  <c:v>7</c:v>
                </c:pt>
                <c:pt idx="5558">
                  <c:v>8</c:v>
                </c:pt>
                <c:pt idx="5559">
                  <c:v>9</c:v>
                </c:pt>
                <c:pt idx="5560">
                  <c:v>7</c:v>
                </c:pt>
                <c:pt idx="5561">
                  <c:v>11</c:v>
                </c:pt>
                <c:pt idx="5562">
                  <c:v>8</c:v>
                </c:pt>
                <c:pt idx="5563">
                  <c:v>7</c:v>
                </c:pt>
                <c:pt idx="5564">
                  <c:v>7</c:v>
                </c:pt>
                <c:pt idx="5565">
                  <c:v>8</c:v>
                </c:pt>
                <c:pt idx="5566">
                  <c:v>8</c:v>
                </c:pt>
                <c:pt idx="5567">
                  <c:v>7</c:v>
                </c:pt>
                <c:pt idx="5568">
                  <c:v>6</c:v>
                </c:pt>
                <c:pt idx="5569">
                  <c:v>7</c:v>
                </c:pt>
                <c:pt idx="5570">
                  <c:v>5</c:v>
                </c:pt>
                <c:pt idx="5571">
                  <c:v>7</c:v>
                </c:pt>
                <c:pt idx="5572">
                  <c:v>7</c:v>
                </c:pt>
                <c:pt idx="5573">
                  <c:v>7</c:v>
                </c:pt>
                <c:pt idx="5574">
                  <c:v>7</c:v>
                </c:pt>
                <c:pt idx="5575">
                  <c:v>7</c:v>
                </c:pt>
                <c:pt idx="5576">
                  <c:v>7</c:v>
                </c:pt>
                <c:pt idx="5577">
                  <c:v>7</c:v>
                </c:pt>
                <c:pt idx="5578">
                  <c:v>7</c:v>
                </c:pt>
                <c:pt idx="5579">
                  <c:v>7</c:v>
                </c:pt>
                <c:pt idx="5580">
                  <c:v>7</c:v>
                </c:pt>
                <c:pt idx="5581">
                  <c:v>8</c:v>
                </c:pt>
                <c:pt idx="5582">
                  <c:v>7</c:v>
                </c:pt>
                <c:pt idx="5583">
                  <c:v>7</c:v>
                </c:pt>
                <c:pt idx="5584">
                  <c:v>7</c:v>
                </c:pt>
                <c:pt idx="5585">
                  <c:v>7</c:v>
                </c:pt>
                <c:pt idx="5586">
                  <c:v>7</c:v>
                </c:pt>
                <c:pt idx="5587">
                  <c:v>8</c:v>
                </c:pt>
                <c:pt idx="5588">
                  <c:v>6</c:v>
                </c:pt>
                <c:pt idx="5589">
                  <c:v>9</c:v>
                </c:pt>
                <c:pt idx="5590">
                  <c:v>7</c:v>
                </c:pt>
                <c:pt idx="5591">
                  <c:v>7</c:v>
                </c:pt>
                <c:pt idx="5592">
                  <c:v>5</c:v>
                </c:pt>
                <c:pt idx="5593">
                  <c:v>5</c:v>
                </c:pt>
                <c:pt idx="5594">
                  <c:v>8</c:v>
                </c:pt>
                <c:pt idx="5595">
                  <c:v>8</c:v>
                </c:pt>
                <c:pt idx="5596">
                  <c:v>8</c:v>
                </c:pt>
                <c:pt idx="5597">
                  <c:v>9</c:v>
                </c:pt>
                <c:pt idx="5598">
                  <c:v>7</c:v>
                </c:pt>
                <c:pt idx="5599">
                  <c:v>9</c:v>
                </c:pt>
                <c:pt idx="5600">
                  <c:v>11</c:v>
                </c:pt>
                <c:pt idx="5601">
                  <c:v>6</c:v>
                </c:pt>
                <c:pt idx="5602">
                  <c:v>7</c:v>
                </c:pt>
                <c:pt idx="5603">
                  <c:v>7</c:v>
                </c:pt>
                <c:pt idx="5604">
                  <c:v>7</c:v>
                </c:pt>
                <c:pt idx="5605">
                  <c:v>7</c:v>
                </c:pt>
                <c:pt idx="5606">
                  <c:v>7</c:v>
                </c:pt>
                <c:pt idx="5607">
                  <c:v>10</c:v>
                </c:pt>
                <c:pt idx="5608">
                  <c:v>9</c:v>
                </c:pt>
                <c:pt idx="5609">
                  <c:v>7</c:v>
                </c:pt>
                <c:pt idx="5610">
                  <c:v>7</c:v>
                </c:pt>
                <c:pt idx="5611">
                  <c:v>6</c:v>
                </c:pt>
                <c:pt idx="5612">
                  <c:v>7</c:v>
                </c:pt>
                <c:pt idx="5613">
                  <c:v>7</c:v>
                </c:pt>
                <c:pt idx="5614">
                  <c:v>7</c:v>
                </c:pt>
                <c:pt idx="5615">
                  <c:v>7</c:v>
                </c:pt>
                <c:pt idx="5616">
                  <c:v>8</c:v>
                </c:pt>
                <c:pt idx="5617">
                  <c:v>9</c:v>
                </c:pt>
                <c:pt idx="5618">
                  <c:v>8</c:v>
                </c:pt>
                <c:pt idx="5619">
                  <c:v>7</c:v>
                </c:pt>
                <c:pt idx="5620">
                  <c:v>7</c:v>
                </c:pt>
                <c:pt idx="5621">
                  <c:v>5</c:v>
                </c:pt>
                <c:pt idx="5622">
                  <c:v>7</c:v>
                </c:pt>
                <c:pt idx="5623">
                  <c:v>8</c:v>
                </c:pt>
                <c:pt idx="5624">
                  <c:v>10</c:v>
                </c:pt>
                <c:pt idx="5625">
                  <c:v>7</c:v>
                </c:pt>
                <c:pt idx="5626">
                  <c:v>7</c:v>
                </c:pt>
                <c:pt idx="5627">
                  <c:v>6</c:v>
                </c:pt>
                <c:pt idx="5628">
                  <c:v>7</c:v>
                </c:pt>
                <c:pt idx="5629">
                  <c:v>8</c:v>
                </c:pt>
                <c:pt idx="5630">
                  <c:v>7</c:v>
                </c:pt>
                <c:pt idx="5631">
                  <c:v>10</c:v>
                </c:pt>
                <c:pt idx="5632">
                  <c:v>9</c:v>
                </c:pt>
                <c:pt idx="5633">
                  <c:v>5</c:v>
                </c:pt>
                <c:pt idx="5634">
                  <c:v>8</c:v>
                </c:pt>
                <c:pt idx="5635">
                  <c:v>7</c:v>
                </c:pt>
                <c:pt idx="5636">
                  <c:v>7</c:v>
                </c:pt>
                <c:pt idx="5637">
                  <c:v>7</c:v>
                </c:pt>
                <c:pt idx="5638">
                  <c:v>7</c:v>
                </c:pt>
                <c:pt idx="5639">
                  <c:v>5</c:v>
                </c:pt>
                <c:pt idx="5640">
                  <c:v>8</c:v>
                </c:pt>
                <c:pt idx="5641">
                  <c:v>7</c:v>
                </c:pt>
                <c:pt idx="5642">
                  <c:v>7</c:v>
                </c:pt>
                <c:pt idx="5643">
                  <c:v>8</c:v>
                </c:pt>
                <c:pt idx="5644">
                  <c:v>7</c:v>
                </c:pt>
                <c:pt idx="5645">
                  <c:v>10</c:v>
                </c:pt>
                <c:pt idx="5646">
                  <c:v>8</c:v>
                </c:pt>
                <c:pt idx="5647">
                  <c:v>7</c:v>
                </c:pt>
                <c:pt idx="5648">
                  <c:v>9</c:v>
                </c:pt>
                <c:pt idx="5649">
                  <c:v>7</c:v>
                </c:pt>
                <c:pt idx="5650">
                  <c:v>10</c:v>
                </c:pt>
                <c:pt idx="5651">
                  <c:v>7</c:v>
                </c:pt>
                <c:pt idx="5652">
                  <c:v>6</c:v>
                </c:pt>
                <c:pt idx="5653">
                  <c:v>6</c:v>
                </c:pt>
                <c:pt idx="5654">
                  <c:v>7</c:v>
                </c:pt>
                <c:pt idx="5655">
                  <c:v>7</c:v>
                </c:pt>
                <c:pt idx="5656">
                  <c:v>8</c:v>
                </c:pt>
                <c:pt idx="5657">
                  <c:v>7</c:v>
                </c:pt>
                <c:pt idx="5658">
                  <c:v>9</c:v>
                </c:pt>
                <c:pt idx="5659">
                  <c:v>8</c:v>
                </c:pt>
                <c:pt idx="5660">
                  <c:v>8</c:v>
                </c:pt>
                <c:pt idx="5661">
                  <c:v>8</c:v>
                </c:pt>
                <c:pt idx="5662">
                  <c:v>8</c:v>
                </c:pt>
                <c:pt idx="5663">
                  <c:v>8</c:v>
                </c:pt>
                <c:pt idx="5664">
                  <c:v>7</c:v>
                </c:pt>
                <c:pt idx="5665">
                  <c:v>8</c:v>
                </c:pt>
                <c:pt idx="5666">
                  <c:v>10</c:v>
                </c:pt>
                <c:pt idx="5667">
                  <c:v>11</c:v>
                </c:pt>
                <c:pt idx="5668">
                  <c:v>8</c:v>
                </c:pt>
                <c:pt idx="5669">
                  <c:v>10</c:v>
                </c:pt>
                <c:pt idx="5670">
                  <c:v>7</c:v>
                </c:pt>
                <c:pt idx="5671">
                  <c:v>7</c:v>
                </c:pt>
                <c:pt idx="5672">
                  <c:v>8</c:v>
                </c:pt>
                <c:pt idx="5673">
                  <c:v>7</c:v>
                </c:pt>
                <c:pt idx="5674">
                  <c:v>8</c:v>
                </c:pt>
                <c:pt idx="5675">
                  <c:v>9</c:v>
                </c:pt>
                <c:pt idx="5676">
                  <c:v>9</c:v>
                </c:pt>
                <c:pt idx="5677">
                  <c:v>7</c:v>
                </c:pt>
                <c:pt idx="5678">
                  <c:v>8</c:v>
                </c:pt>
                <c:pt idx="5679">
                  <c:v>8</c:v>
                </c:pt>
                <c:pt idx="5680">
                  <c:v>9</c:v>
                </c:pt>
                <c:pt idx="5681">
                  <c:v>7</c:v>
                </c:pt>
                <c:pt idx="5682">
                  <c:v>8</c:v>
                </c:pt>
                <c:pt idx="5683">
                  <c:v>7</c:v>
                </c:pt>
                <c:pt idx="5684">
                  <c:v>7</c:v>
                </c:pt>
                <c:pt idx="5685">
                  <c:v>8</c:v>
                </c:pt>
                <c:pt idx="5686">
                  <c:v>7</c:v>
                </c:pt>
                <c:pt idx="5687">
                  <c:v>6</c:v>
                </c:pt>
                <c:pt idx="5688">
                  <c:v>8</c:v>
                </c:pt>
                <c:pt idx="5689">
                  <c:v>8</c:v>
                </c:pt>
                <c:pt idx="5690">
                  <c:v>7</c:v>
                </c:pt>
                <c:pt idx="5691">
                  <c:v>7</c:v>
                </c:pt>
                <c:pt idx="5692">
                  <c:v>7</c:v>
                </c:pt>
                <c:pt idx="5693">
                  <c:v>6</c:v>
                </c:pt>
                <c:pt idx="5694">
                  <c:v>8</c:v>
                </c:pt>
                <c:pt idx="5695">
                  <c:v>8</c:v>
                </c:pt>
                <c:pt idx="5696">
                  <c:v>8</c:v>
                </c:pt>
                <c:pt idx="5697">
                  <c:v>8</c:v>
                </c:pt>
                <c:pt idx="5698">
                  <c:v>9</c:v>
                </c:pt>
                <c:pt idx="5699">
                  <c:v>8</c:v>
                </c:pt>
                <c:pt idx="5700">
                  <c:v>7</c:v>
                </c:pt>
                <c:pt idx="5701">
                  <c:v>7</c:v>
                </c:pt>
                <c:pt idx="5702">
                  <c:v>10</c:v>
                </c:pt>
                <c:pt idx="5703">
                  <c:v>7</c:v>
                </c:pt>
                <c:pt idx="5704">
                  <c:v>6</c:v>
                </c:pt>
                <c:pt idx="5705">
                  <c:v>8</c:v>
                </c:pt>
                <c:pt idx="5706">
                  <c:v>10</c:v>
                </c:pt>
                <c:pt idx="5707">
                  <c:v>8</c:v>
                </c:pt>
                <c:pt idx="5708">
                  <c:v>8</c:v>
                </c:pt>
                <c:pt idx="5709">
                  <c:v>8</c:v>
                </c:pt>
                <c:pt idx="5710">
                  <c:v>8</c:v>
                </c:pt>
                <c:pt idx="5711">
                  <c:v>7</c:v>
                </c:pt>
                <c:pt idx="5712">
                  <c:v>8</c:v>
                </c:pt>
                <c:pt idx="5713">
                  <c:v>7</c:v>
                </c:pt>
                <c:pt idx="5714">
                  <c:v>7</c:v>
                </c:pt>
                <c:pt idx="5715">
                  <c:v>10</c:v>
                </c:pt>
                <c:pt idx="5716">
                  <c:v>8</c:v>
                </c:pt>
                <c:pt idx="5717">
                  <c:v>7</c:v>
                </c:pt>
                <c:pt idx="5718">
                  <c:v>11</c:v>
                </c:pt>
                <c:pt idx="5719">
                  <c:v>10</c:v>
                </c:pt>
                <c:pt idx="5720">
                  <c:v>8</c:v>
                </c:pt>
                <c:pt idx="5721">
                  <c:v>7</c:v>
                </c:pt>
                <c:pt idx="5722">
                  <c:v>7</c:v>
                </c:pt>
                <c:pt idx="5723">
                  <c:v>6</c:v>
                </c:pt>
                <c:pt idx="5724">
                  <c:v>6</c:v>
                </c:pt>
                <c:pt idx="5725">
                  <c:v>7</c:v>
                </c:pt>
                <c:pt idx="5726">
                  <c:v>6</c:v>
                </c:pt>
                <c:pt idx="5727">
                  <c:v>8</c:v>
                </c:pt>
                <c:pt idx="5728">
                  <c:v>7</c:v>
                </c:pt>
                <c:pt idx="5729">
                  <c:v>8</c:v>
                </c:pt>
                <c:pt idx="5730">
                  <c:v>5</c:v>
                </c:pt>
                <c:pt idx="5731">
                  <c:v>8</c:v>
                </c:pt>
                <c:pt idx="5732">
                  <c:v>8</c:v>
                </c:pt>
                <c:pt idx="5733">
                  <c:v>8</c:v>
                </c:pt>
                <c:pt idx="5734">
                  <c:v>7</c:v>
                </c:pt>
                <c:pt idx="5735">
                  <c:v>9</c:v>
                </c:pt>
                <c:pt idx="5736">
                  <c:v>8</c:v>
                </c:pt>
                <c:pt idx="5737">
                  <c:v>6</c:v>
                </c:pt>
                <c:pt idx="5738">
                  <c:v>7</c:v>
                </c:pt>
                <c:pt idx="5739">
                  <c:v>9</c:v>
                </c:pt>
                <c:pt idx="5740">
                  <c:v>7</c:v>
                </c:pt>
                <c:pt idx="5741">
                  <c:v>7</c:v>
                </c:pt>
                <c:pt idx="5742">
                  <c:v>9</c:v>
                </c:pt>
                <c:pt idx="5743">
                  <c:v>8</c:v>
                </c:pt>
                <c:pt idx="5744">
                  <c:v>7</c:v>
                </c:pt>
                <c:pt idx="5745">
                  <c:v>7</c:v>
                </c:pt>
                <c:pt idx="5746">
                  <c:v>8</c:v>
                </c:pt>
                <c:pt idx="5747">
                  <c:v>9</c:v>
                </c:pt>
                <c:pt idx="5748">
                  <c:v>8</c:v>
                </c:pt>
                <c:pt idx="5749">
                  <c:v>11</c:v>
                </c:pt>
                <c:pt idx="5750">
                  <c:v>7</c:v>
                </c:pt>
                <c:pt idx="5751">
                  <c:v>10</c:v>
                </c:pt>
                <c:pt idx="5752">
                  <c:v>7</c:v>
                </c:pt>
                <c:pt idx="5753">
                  <c:v>8</c:v>
                </c:pt>
                <c:pt idx="5754">
                  <c:v>9</c:v>
                </c:pt>
                <c:pt idx="5755">
                  <c:v>12</c:v>
                </c:pt>
                <c:pt idx="5756">
                  <c:v>6</c:v>
                </c:pt>
                <c:pt idx="5757">
                  <c:v>6</c:v>
                </c:pt>
                <c:pt idx="5758">
                  <c:v>8</c:v>
                </c:pt>
                <c:pt idx="5759">
                  <c:v>8</c:v>
                </c:pt>
                <c:pt idx="5760">
                  <c:v>8</c:v>
                </c:pt>
                <c:pt idx="5761">
                  <c:v>7</c:v>
                </c:pt>
                <c:pt idx="5762">
                  <c:v>9</c:v>
                </c:pt>
                <c:pt idx="5763">
                  <c:v>9</c:v>
                </c:pt>
                <c:pt idx="5764">
                  <c:v>8</c:v>
                </c:pt>
                <c:pt idx="5765">
                  <c:v>8</c:v>
                </c:pt>
                <c:pt idx="5766">
                  <c:v>7</c:v>
                </c:pt>
                <c:pt idx="5767">
                  <c:v>8</c:v>
                </c:pt>
                <c:pt idx="5768">
                  <c:v>9</c:v>
                </c:pt>
                <c:pt idx="5769">
                  <c:v>12</c:v>
                </c:pt>
                <c:pt idx="5770">
                  <c:v>7</c:v>
                </c:pt>
                <c:pt idx="5771">
                  <c:v>8</c:v>
                </c:pt>
                <c:pt idx="5772">
                  <c:v>8</c:v>
                </c:pt>
                <c:pt idx="5773">
                  <c:v>11</c:v>
                </c:pt>
                <c:pt idx="5774">
                  <c:v>7</c:v>
                </c:pt>
                <c:pt idx="5775">
                  <c:v>9</c:v>
                </c:pt>
                <c:pt idx="5776">
                  <c:v>7</c:v>
                </c:pt>
                <c:pt idx="5777">
                  <c:v>5</c:v>
                </c:pt>
                <c:pt idx="5778">
                  <c:v>7</c:v>
                </c:pt>
                <c:pt idx="5779">
                  <c:v>7</c:v>
                </c:pt>
                <c:pt idx="5780">
                  <c:v>8</c:v>
                </c:pt>
                <c:pt idx="5781">
                  <c:v>7</c:v>
                </c:pt>
                <c:pt idx="5782">
                  <c:v>9</c:v>
                </c:pt>
                <c:pt idx="5783">
                  <c:v>7</c:v>
                </c:pt>
                <c:pt idx="5784">
                  <c:v>7</c:v>
                </c:pt>
                <c:pt idx="5785">
                  <c:v>8</c:v>
                </c:pt>
                <c:pt idx="5786">
                  <c:v>11</c:v>
                </c:pt>
                <c:pt idx="5787">
                  <c:v>8</c:v>
                </c:pt>
                <c:pt idx="5788">
                  <c:v>8</c:v>
                </c:pt>
                <c:pt idx="5789">
                  <c:v>6</c:v>
                </c:pt>
                <c:pt idx="5790">
                  <c:v>8</c:v>
                </c:pt>
                <c:pt idx="5791">
                  <c:v>7</c:v>
                </c:pt>
                <c:pt idx="5792">
                  <c:v>7</c:v>
                </c:pt>
                <c:pt idx="5793">
                  <c:v>9</c:v>
                </c:pt>
                <c:pt idx="5794">
                  <c:v>8</c:v>
                </c:pt>
                <c:pt idx="5795">
                  <c:v>8</c:v>
                </c:pt>
                <c:pt idx="5796">
                  <c:v>9</c:v>
                </c:pt>
                <c:pt idx="5797">
                  <c:v>9</c:v>
                </c:pt>
                <c:pt idx="5798">
                  <c:v>7</c:v>
                </c:pt>
                <c:pt idx="5799">
                  <c:v>7</c:v>
                </c:pt>
                <c:pt idx="5800">
                  <c:v>8</c:v>
                </c:pt>
                <c:pt idx="5801">
                  <c:v>7</c:v>
                </c:pt>
                <c:pt idx="5802">
                  <c:v>9</c:v>
                </c:pt>
                <c:pt idx="5803">
                  <c:v>8</c:v>
                </c:pt>
                <c:pt idx="5804">
                  <c:v>7</c:v>
                </c:pt>
                <c:pt idx="5805">
                  <c:v>7</c:v>
                </c:pt>
                <c:pt idx="5806">
                  <c:v>6</c:v>
                </c:pt>
                <c:pt idx="5807">
                  <c:v>8</c:v>
                </c:pt>
                <c:pt idx="5808">
                  <c:v>7</c:v>
                </c:pt>
                <c:pt idx="5809">
                  <c:v>6</c:v>
                </c:pt>
                <c:pt idx="5810">
                  <c:v>7</c:v>
                </c:pt>
                <c:pt idx="5811">
                  <c:v>7</c:v>
                </c:pt>
                <c:pt idx="5812">
                  <c:v>7</c:v>
                </c:pt>
                <c:pt idx="5813">
                  <c:v>8</c:v>
                </c:pt>
                <c:pt idx="5814">
                  <c:v>7</c:v>
                </c:pt>
                <c:pt idx="5815">
                  <c:v>7</c:v>
                </c:pt>
                <c:pt idx="5816">
                  <c:v>6</c:v>
                </c:pt>
                <c:pt idx="5817">
                  <c:v>9</c:v>
                </c:pt>
                <c:pt idx="5818">
                  <c:v>8</c:v>
                </c:pt>
                <c:pt idx="5819">
                  <c:v>8</c:v>
                </c:pt>
                <c:pt idx="5820">
                  <c:v>9</c:v>
                </c:pt>
                <c:pt idx="5821">
                  <c:v>8</c:v>
                </c:pt>
                <c:pt idx="5822">
                  <c:v>6</c:v>
                </c:pt>
                <c:pt idx="5823">
                  <c:v>7</c:v>
                </c:pt>
                <c:pt idx="5824">
                  <c:v>8</c:v>
                </c:pt>
                <c:pt idx="5825">
                  <c:v>8</c:v>
                </c:pt>
                <c:pt idx="5826">
                  <c:v>7</c:v>
                </c:pt>
                <c:pt idx="5827">
                  <c:v>10</c:v>
                </c:pt>
                <c:pt idx="5828">
                  <c:v>9</c:v>
                </c:pt>
                <c:pt idx="5829">
                  <c:v>11</c:v>
                </c:pt>
                <c:pt idx="5830">
                  <c:v>7</c:v>
                </c:pt>
                <c:pt idx="5831">
                  <c:v>10</c:v>
                </c:pt>
                <c:pt idx="5832">
                  <c:v>3</c:v>
                </c:pt>
                <c:pt idx="5833">
                  <c:v>9</c:v>
                </c:pt>
                <c:pt idx="5834">
                  <c:v>10</c:v>
                </c:pt>
                <c:pt idx="5835">
                  <c:v>7</c:v>
                </c:pt>
                <c:pt idx="5836">
                  <c:v>7</c:v>
                </c:pt>
                <c:pt idx="5837">
                  <c:v>7</c:v>
                </c:pt>
                <c:pt idx="5838">
                  <c:v>8</c:v>
                </c:pt>
                <c:pt idx="5839">
                  <c:v>7</c:v>
                </c:pt>
                <c:pt idx="5840">
                  <c:v>7</c:v>
                </c:pt>
                <c:pt idx="5841">
                  <c:v>7</c:v>
                </c:pt>
                <c:pt idx="5842">
                  <c:v>9</c:v>
                </c:pt>
                <c:pt idx="5843">
                  <c:v>8</c:v>
                </c:pt>
                <c:pt idx="5844">
                  <c:v>7</c:v>
                </c:pt>
                <c:pt idx="5845">
                  <c:v>8</c:v>
                </c:pt>
                <c:pt idx="5846">
                  <c:v>8</c:v>
                </c:pt>
                <c:pt idx="5847">
                  <c:v>8</c:v>
                </c:pt>
                <c:pt idx="5848">
                  <c:v>9</c:v>
                </c:pt>
                <c:pt idx="5849">
                  <c:v>7</c:v>
                </c:pt>
                <c:pt idx="5850">
                  <c:v>11</c:v>
                </c:pt>
                <c:pt idx="5851">
                  <c:v>9</c:v>
                </c:pt>
                <c:pt idx="5852">
                  <c:v>9</c:v>
                </c:pt>
                <c:pt idx="5853">
                  <c:v>7</c:v>
                </c:pt>
                <c:pt idx="5854">
                  <c:v>7</c:v>
                </c:pt>
                <c:pt idx="5855">
                  <c:v>7</c:v>
                </c:pt>
                <c:pt idx="5856">
                  <c:v>5</c:v>
                </c:pt>
                <c:pt idx="5857">
                  <c:v>6</c:v>
                </c:pt>
                <c:pt idx="5858">
                  <c:v>6</c:v>
                </c:pt>
                <c:pt idx="5859">
                  <c:v>7</c:v>
                </c:pt>
                <c:pt idx="5860">
                  <c:v>7</c:v>
                </c:pt>
                <c:pt idx="5861">
                  <c:v>8</c:v>
                </c:pt>
                <c:pt idx="5862">
                  <c:v>6</c:v>
                </c:pt>
                <c:pt idx="5863">
                  <c:v>6</c:v>
                </c:pt>
                <c:pt idx="5864">
                  <c:v>9</c:v>
                </c:pt>
                <c:pt idx="5865">
                  <c:v>6</c:v>
                </c:pt>
                <c:pt idx="5866">
                  <c:v>6</c:v>
                </c:pt>
                <c:pt idx="5867">
                  <c:v>6</c:v>
                </c:pt>
                <c:pt idx="5868">
                  <c:v>9</c:v>
                </c:pt>
                <c:pt idx="5869">
                  <c:v>7</c:v>
                </c:pt>
                <c:pt idx="5870">
                  <c:v>7</c:v>
                </c:pt>
                <c:pt idx="5871">
                  <c:v>6</c:v>
                </c:pt>
                <c:pt idx="5872">
                  <c:v>8</c:v>
                </c:pt>
                <c:pt idx="5873">
                  <c:v>8</c:v>
                </c:pt>
                <c:pt idx="5874">
                  <c:v>8</c:v>
                </c:pt>
                <c:pt idx="5875">
                  <c:v>7</c:v>
                </c:pt>
                <c:pt idx="5876">
                  <c:v>7</c:v>
                </c:pt>
                <c:pt idx="5877">
                  <c:v>7</c:v>
                </c:pt>
                <c:pt idx="5878">
                  <c:v>9</c:v>
                </c:pt>
                <c:pt idx="5879">
                  <c:v>6</c:v>
                </c:pt>
                <c:pt idx="5880">
                  <c:v>11</c:v>
                </c:pt>
                <c:pt idx="5881">
                  <c:v>8</c:v>
                </c:pt>
                <c:pt idx="5882">
                  <c:v>6</c:v>
                </c:pt>
                <c:pt idx="5883">
                  <c:v>6</c:v>
                </c:pt>
                <c:pt idx="5884">
                  <c:v>8</c:v>
                </c:pt>
                <c:pt idx="5885">
                  <c:v>6</c:v>
                </c:pt>
                <c:pt idx="5886">
                  <c:v>10</c:v>
                </c:pt>
                <c:pt idx="5887">
                  <c:v>5</c:v>
                </c:pt>
                <c:pt idx="5888">
                  <c:v>8</c:v>
                </c:pt>
                <c:pt idx="5889">
                  <c:v>7</c:v>
                </c:pt>
                <c:pt idx="5890">
                  <c:v>7</c:v>
                </c:pt>
                <c:pt idx="5891">
                  <c:v>8</c:v>
                </c:pt>
                <c:pt idx="5892">
                  <c:v>7</c:v>
                </c:pt>
                <c:pt idx="5893">
                  <c:v>8</c:v>
                </c:pt>
                <c:pt idx="5894">
                  <c:v>7</c:v>
                </c:pt>
                <c:pt idx="5895">
                  <c:v>7</c:v>
                </c:pt>
                <c:pt idx="5896">
                  <c:v>8</c:v>
                </c:pt>
                <c:pt idx="5897">
                  <c:v>8</c:v>
                </c:pt>
                <c:pt idx="5898">
                  <c:v>7</c:v>
                </c:pt>
                <c:pt idx="5899">
                  <c:v>10</c:v>
                </c:pt>
                <c:pt idx="5900">
                  <c:v>7</c:v>
                </c:pt>
                <c:pt idx="5901">
                  <c:v>10</c:v>
                </c:pt>
                <c:pt idx="5902">
                  <c:v>11</c:v>
                </c:pt>
                <c:pt idx="5903">
                  <c:v>6</c:v>
                </c:pt>
                <c:pt idx="5904">
                  <c:v>8</c:v>
                </c:pt>
                <c:pt idx="5905">
                  <c:v>5</c:v>
                </c:pt>
                <c:pt idx="5906">
                  <c:v>8</c:v>
                </c:pt>
                <c:pt idx="5907">
                  <c:v>7</c:v>
                </c:pt>
                <c:pt idx="5908">
                  <c:v>9</c:v>
                </c:pt>
                <c:pt idx="5909">
                  <c:v>8</c:v>
                </c:pt>
                <c:pt idx="5910">
                  <c:v>8</c:v>
                </c:pt>
                <c:pt idx="5911">
                  <c:v>10</c:v>
                </c:pt>
                <c:pt idx="5912">
                  <c:v>8</c:v>
                </c:pt>
                <c:pt idx="5913">
                  <c:v>7</c:v>
                </c:pt>
                <c:pt idx="5914">
                  <c:v>7</c:v>
                </c:pt>
                <c:pt idx="5915">
                  <c:v>8</c:v>
                </c:pt>
                <c:pt idx="5916">
                  <c:v>6</c:v>
                </c:pt>
                <c:pt idx="5917">
                  <c:v>7</c:v>
                </c:pt>
                <c:pt idx="5918">
                  <c:v>7</c:v>
                </c:pt>
                <c:pt idx="5919">
                  <c:v>9</c:v>
                </c:pt>
                <c:pt idx="5920">
                  <c:v>6</c:v>
                </c:pt>
                <c:pt idx="5921">
                  <c:v>5</c:v>
                </c:pt>
                <c:pt idx="5922">
                  <c:v>9</c:v>
                </c:pt>
                <c:pt idx="5923">
                  <c:v>8</c:v>
                </c:pt>
                <c:pt idx="5924">
                  <c:v>7</c:v>
                </c:pt>
                <c:pt idx="5925">
                  <c:v>7</c:v>
                </c:pt>
                <c:pt idx="5926">
                  <c:v>8</c:v>
                </c:pt>
                <c:pt idx="5927">
                  <c:v>8</c:v>
                </c:pt>
                <c:pt idx="5928">
                  <c:v>7</c:v>
                </c:pt>
                <c:pt idx="5929">
                  <c:v>10</c:v>
                </c:pt>
                <c:pt idx="5930">
                  <c:v>8</c:v>
                </c:pt>
                <c:pt idx="5931">
                  <c:v>11</c:v>
                </c:pt>
                <c:pt idx="5932">
                  <c:v>6</c:v>
                </c:pt>
                <c:pt idx="5933">
                  <c:v>6</c:v>
                </c:pt>
                <c:pt idx="5934">
                  <c:v>10</c:v>
                </c:pt>
                <c:pt idx="5935">
                  <c:v>8</c:v>
                </c:pt>
                <c:pt idx="5936">
                  <c:v>9</c:v>
                </c:pt>
                <c:pt idx="5937">
                  <c:v>7</c:v>
                </c:pt>
                <c:pt idx="5938">
                  <c:v>8</c:v>
                </c:pt>
                <c:pt idx="5939">
                  <c:v>8</c:v>
                </c:pt>
                <c:pt idx="5940">
                  <c:v>8</c:v>
                </c:pt>
                <c:pt idx="5941">
                  <c:v>7</c:v>
                </c:pt>
                <c:pt idx="5942">
                  <c:v>9</c:v>
                </c:pt>
                <c:pt idx="5943">
                  <c:v>7</c:v>
                </c:pt>
                <c:pt idx="5944">
                  <c:v>7</c:v>
                </c:pt>
                <c:pt idx="5945">
                  <c:v>7</c:v>
                </c:pt>
                <c:pt idx="5946">
                  <c:v>7</c:v>
                </c:pt>
                <c:pt idx="5947">
                  <c:v>7</c:v>
                </c:pt>
                <c:pt idx="5948">
                  <c:v>7</c:v>
                </c:pt>
                <c:pt idx="5949">
                  <c:v>7</c:v>
                </c:pt>
                <c:pt idx="5950">
                  <c:v>8</c:v>
                </c:pt>
                <c:pt idx="5951">
                  <c:v>6</c:v>
                </c:pt>
                <c:pt idx="5952">
                  <c:v>8</c:v>
                </c:pt>
                <c:pt idx="5953">
                  <c:v>9</c:v>
                </c:pt>
                <c:pt idx="5954">
                  <c:v>9</c:v>
                </c:pt>
                <c:pt idx="5955">
                  <c:v>7</c:v>
                </c:pt>
                <c:pt idx="5956">
                  <c:v>8</c:v>
                </c:pt>
                <c:pt idx="5957">
                  <c:v>9</c:v>
                </c:pt>
                <c:pt idx="5958">
                  <c:v>10</c:v>
                </c:pt>
                <c:pt idx="5959">
                  <c:v>7</c:v>
                </c:pt>
                <c:pt idx="5960">
                  <c:v>7</c:v>
                </c:pt>
                <c:pt idx="5961">
                  <c:v>11</c:v>
                </c:pt>
                <c:pt idx="5962">
                  <c:v>9</c:v>
                </c:pt>
                <c:pt idx="5963">
                  <c:v>5</c:v>
                </c:pt>
                <c:pt idx="5964">
                  <c:v>9</c:v>
                </c:pt>
                <c:pt idx="5965">
                  <c:v>9</c:v>
                </c:pt>
                <c:pt idx="5966">
                  <c:v>8</c:v>
                </c:pt>
                <c:pt idx="5967">
                  <c:v>12</c:v>
                </c:pt>
                <c:pt idx="5968">
                  <c:v>8</c:v>
                </c:pt>
                <c:pt idx="5969">
                  <c:v>7</c:v>
                </c:pt>
                <c:pt idx="5970">
                  <c:v>8</c:v>
                </c:pt>
                <c:pt idx="5971">
                  <c:v>7</c:v>
                </c:pt>
                <c:pt idx="5972">
                  <c:v>7</c:v>
                </c:pt>
                <c:pt idx="5973">
                  <c:v>7</c:v>
                </c:pt>
                <c:pt idx="5974">
                  <c:v>8</c:v>
                </c:pt>
                <c:pt idx="5975">
                  <c:v>6</c:v>
                </c:pt>
                <c:pt idx="5976">
                  <c:v>8</c:v>
                </c:pt>
                <c:pt idx="5977">
                  <c:v>6</c:v>
                </c:pt>
                <c:pt idx="5978">
                  <c:v>7</c:v>
                </c:pt>
                <c:pt idx="5979">
                  <c:v>7</c:v>
                </c:pt>
                <c:pt idx="5980">
                  <c:v>8</c:v>
                </c:pt>
                <c:pt idx="5981">
                  <c:v>7</c:v>
                </c:pt>
                <c:pt idx="5982">
                  <c:v>8</c:v>
                </c:pt>
                <c:pt idx="5983">
                  <c:v>7</c:v>
                </c:pt>
                <c:pt idx="5984">
                  <c:v>6</c:v>
                </c:pt>
                <c:pt idx="5985">
                  <c:v>9</c:v>
                </c:pt>
                <c:pt idx="5986">
                  <c:v>7</c:v>
                </c:pt>
                <c:pt idx="5987">
                  <c:v>8</c:v>
                </c:pt>
                <c:pt idx="5988">
                  <c:v>7</c:v>
                </c:pt>
                <c:pt idx="5989">
                  <c:v>8</c:v>
                </c:pt>
                <c:pt idx="5990">
                  <c:v>9</c:v>
                </c:pt>
                <c:pt idx="5991">
                  <c:v>7</c:v>
                </c:pt>
                <c:pt idx="5992">
                  <c:v>6</c:v>
                </c:pt>
                <c:pt idx="5993">
                  <c:v>7</c:v>
                </c:pt>
                <c:pt idx="5994">
                  <c:v>6</c:v>
                </c:pt>
                <c:pt idx="5995">
                  <c:v>8</c:v>
                </c:pt>
                <c:pt idx="5996">
                  <c:v>5</c:v>
                </c:pt>
                <c:pt idx="5997">
                  <c:v>6</c:v>
                </c:pt>
                <c:pt idx="5998">
                  <c:v>8</c:v>
                </c:pt>
                <c:pt idx="5999">
                  <c:v>7</c:v>
                </c:pt>
                <c:pt idx="6000">
                  <c:v>7</c:v>
                </c:pt>
                <c:pt idx="6001">
                  <c:v>9</c:v>
                </c:pt>
                <c:pt idx="6002">
                  <c:v>7</c:v>
                </c:pt>
                <c:pt idx="6003">
                  <c:v>7</c:v>
                </c:pt>
                <c:pt idx="6004">
                  <c:v>9</c:v>
                </c:pt>
                <c:pt idx="6005">
                  <c:v>7</c:v>
                </c:pt>
                <c:pt idx="6006">
                  <c:v>7</c:v>
                </c:pt>
                <c:pt idx="6007">
                  <c:v>8</c:v>
                </c:pt>
                <c:pt idx="6008">
                  <c:v>7</c:v>
                </c:pt>
                <c:pt idx="6009">
                  <c:v>9</c:v>
                </c:pt>
                <c:pt idx="6010">
                  <c:v>7</c:v>
                </c:pt>
                <c:pt idx="6011">
                  <c:v>8</c:v>
                </c:pt>
                <c:pt idx="6012">
                  <c:v>9</c:v>
                </c:pt>
                <c:pt idx="6013">
                  <c:v>9</c:v>
                </c:pt>
                <c:pt idx="6014">
                  <c:v>6</c:v>
                </c:pt>
                <c:pt idx="6015">
                  <c:v>9</c:v>
                </c:pt>
                <c:pt idx="6016">
                  <c:v>8</c:v>
                </c:pt>
                <c:pt idx="6017">
                  <c:v>6</c:v>
                </c:pt>
                <c:pt idx="6018">
                  <c:v>7</c:v>
                </c:pt>
                <c:pt idx="6019">
                  <c:v>9</c:v>
                </c:pt>
                <c:pt idx="6020">
                  <c:v>7</c:v>
                </c:pt>
                <c:pt idx="6021">
                  <c:v>7</c:v>
                </c:pt>
                <c:pt idx="6022">
                  <c:v>8</c:v>
                </c:pt>
                <c:pt idx="6023">
                  <c:v>9</c:v>
                </c:pt>
                <c:pt idx="6024">
                  <c:v>9</c:v>
                </c:pt>
                <c:pt idx="6025">
                  <c:v>8</c:v>
                </c:pt>
                <c:pt idx="6026">
                  <c:v>7</c:v>
                </c:pt>
                <c:pt idx="6027">
                  <c:v>6</c:v>
                </c:pt>
                <c:pt idx="6028">
                  <c:v>10</c:v>
                </c:pt>
                <c:pt idx="6029">
                  <c:v>8</c:v>
                </c:pt>
                <c:pt idx="6030">
                  <c:v>9</c:v>
                </c:pt>
                <c:pt idx="6031">
                  <c:v>7</c:v>
                </c:pt>
                <c:pt idx="6032">
                  <c:v>8</c:v>
                </c:pt>
                <c:pt idx="6033">
                  <c:v>7</c:v>
                </c:pt>
                <c:pt idx="6034">
                  <c:v>9</c:v>
                </c:pt>
                <c:pt idx="6035">
                  <c:v>9</c:v>
                </c:pt>
                <c:pt idx="6036">
                  <c:v>6</c:v>
                </c:pt>
                <c:pt idx="6037">
                  <c:v>7</c:v>
                </c:pt>
                <c:pt idx="6038">
                  <c:v>8</c:v>
                </c:pt>
                <c:pt idx="6039">
                  <c:v>6</c:v>
                </c:pt>
                <c:pt idx="6040">
                  <c:v>6</c:v>
                </c:pt>
                <c:pt idx="6041">
                  <c:v>13</c:v>
                </c:pt>
                <c:pt idx="6042">
                  <c:v>7</c:v>
                </c:pt>
                <c:pt idx="6043">
                  <c:v>8</c:v>
                </c:pt>
                <c:pt idx="6044">
                  <c:v>8</c:v>
                </c:pt>
                <c:pt idx="6045">
                  <c:v>10</c:v>
                </c:pt>
                <c:pt idx="6046">
                  <c:v>7</c:v>
                </c:pt>
                <c:pt idx="6047">
                  <c:v>6</c:v>
                </c:pt>
                <c:pt idx="6048">
                  <c:v>9</c:v>
                </c:pt>
                <c:pt idx="6049">
                  <c:v>9</c:v>
                </c:pt>
                <c:pt idx="6050">
                  <c:v>8</c:v>
                </c:pt>
                <c:pt idx="6051">
                  <c:v>7</c:v>
                </c:pt>
                <c:pt idx="6052">
                  <c:v>9</c:v>
                </c:pt>
                <c:pt idx="6053">
                  <c:v>9</c:v>
                </c:pt>
                <c:pt idx="6054">
                  <c:v>6</c:v>
                </c:pt>
                <c:pt idx="6055">
                  <c:v>6</c:v>
                </c:pt>
                <c:pt idx="6056">
                  <c:v>7</c:v>
                </c:pt>
                <c:pt idx="6057">
                  <c:v>8</c:v>
                </c:pt>
                <c:pt idx="6058">
                  <c:v>8</c:v>
                </c:pt>
                <c:pt idx="6059">
                  <c:v>7</c:v>
                </c:pt>
                <c:pt idx="6060">
                  <c:v>7</c:v>
                </c:pt>
                <c:pt idx="6061">
                  <c:v>7</c:v>
                </c:pt>
                <c:pt idx="6062">
                  <c:v>7</c:v>
                </c:pt>
                <c:pt idx="6063">
                  <c:v>7</c:v>
                </c:pt>
                <c:pt idx="6064">
                  <c:v>7</c:v>
                </c:pt>
                <c:pt idx="6065">
                  <c:v>8</c:v>
                </c:pt>
                <c:pt idx="6066">
                  <c:v>7</c:v>
                </c:pt>
                <c:pt idx="6067">
                  <c:v>9</c:v>
                </c:pt>
                <c:pt idx="6068">
                  <c:v>9</c:v>
                </c:pt>
                <c:pt idx="6069">
                  <c:v>7</c:v>
                </c:pt>
                <c:pt idx="6070">
                  <c:v>7</c:v>
                </c:pt>
                <c:pt idx="6071">
                  <c:v>5</c:v>
                </c:pt>
                <c:pt idx="6072">
                  <c:v>10</c:v>
                </c:pt>
                <c:pt idx="6073">
                  <c:v>8</c:v>
                </c:pt>
                <c:pt idx="6074">
                  <c:v>7</c:v>
                </c:pt>
                <c:pt idx="6075">
                  <c:v>7</c:v>
                </c:pt>
                <c:pt idx="6076">
                  <c:v>7</c:v>
                </c:pt>
                <c:pt idx="6077">
                  <c:v>9</c:v>
                </c:pt>
                <c:pt idx="6078">
                  <c:v>9</c:v>
                </c:pt>
                <c:pt idx="6079">
                  <c:v>8</c:v>
                </c:pt>
                <c:pt idx="6080">
                  <c:v>8</c:v>
                </c:pt>
                <c:pt idx="6081">
                  <c:v>9</c:v>
                </c:pt>
                <c:pt idx="6082">
                  <c:v>8</c:v>
                </c:pt>
                <c:pt idx="6083">
                  <c:v>8</c:v>
                </c:pt>
                <c:pt idx="6084">
                  <c:v>7</c:v>
                </c:pt>
                <c:pt idx="6085">
                  <c:v>9</c:v>
                </c:pt>
                <c:pt idx="6086">
                  <c:v>6</c:v>
                </c:pt>
                <c:pt idx="6087">
                  <c:v>7</c:v>
                </c:pt>
                <c:pt idx="6088">
                  <c:v>7</c:v>
                </c:pt>
                <c:pt idx="6089">
                  <c:v>5</c:v>
                </c:pt>
                <c:pt idx="6090">
                  <c:v>10</c:v>
                </c:pt>
                <c:pt idx="6091">
                  <c:v>9</c:v>
                </c:pt>
                <c:pt idx="6092">
                  <c:v>7</c:v>
                </c:pt>
                <c:pt idx="6093">
                  <c:v>8</c:v>
                </c:pt>
                <c:pt idx="6094">
                  <c:v>7</c:v>
                </c:pt>
                <c:pt idx="6095">
                  <c:v>10</c:v>
                </c:pt>
                <c:pt idx="6096">
                  <c:v>9</c:v>
                </c:pt>
                <c:pt idx="6097">
                  <c:v>7</c:v>
                </c:pt>
                <c:pt idx="6098">
                  <c:v>11</c:v>
                </c:pt>
                <c:pt idx="6099">
                  <c:v>8</c:v>
                </c:pt>
                <c:pt idx="6100">
                  <c:v>7</c:v>
                </c:pt>
                <c:pt idx="6101">
                  <c:v>7</c:v>
                </c:pt>
                <c:pt idx="6102">
                  <c:v>6</c:v>
                </c:pt>
                <c:pt idx="6103">
                  <c:v>9</c:v>
                </c:pt>
                <c:pt idx="6104">
                  <c:v>8</c:v>
                </c:pt>
                <c:pt idx="6105">
                  <c:v>7</c:v>
                </c:pt>
                <c:pt idx="6106">
                  <c:v>8</c:v>
                </c:pt>
                <c:pt idx="6107">
                  <c:v>8</c:v>
                </c:pt>
                <c:pt idx="6108">
                  <c:v>6</c:v>
                </c:pt>
                <c:pt idx="6109">
                  <c:v>9</c:v>
                </c:pt>
                <c:pt idx="6110">
                  <c:v>6</c:v>
                </c:pt>
                <c:pt idx="6111">
                  <c:v>7</c:v>
                </c:pt>
                <c:pt idx="6112">
                  <c:v>7</c:v>
                </c:pt>
                <c:pt idx="6113">
                  <c:v>7</c:v>
                </c:pt>
                <c:pt idx="6114">
                  <c:v>8</c:v>
                </c:pt>
                <c:pt idx="6115">
                  <c:v>7</c:v>
                </c:pt>
                <c:pt idx="6116">
                  <c:v>8</c:v>
                </c:pt>
                <c:pt idx="6117">
                  <c:v>7</c:v>
                </c:pt>
                <c:pt idx="6118">
                  <c:v>7</c:v>
                </c:pt>
                <c:pt idx="6119">
                  <c:v>7</c:v>
                </c:pt>
                <c:pt idx="6120">
                  <c:v>6</c:v>
                </c:pt>
                <c:pt idx="6121">
                  <c:v>11</c:v>
                </c:pt>
                <c:pt idx="6122">
                  <c:v>7</c:v>
                </c:pt>
                <c:pt idx="6123">
                  <c:v>8</c:v>
                </c:pt>
                <c:pt idx="6124">
                  <c:v>7</c:v>
                </c:pt>
                <c:pt idx="6125">
                  <c:v>7</c:v>
                </c:pt>
                <c:pt idx="6126">
                  <c:v>7</c:v>
                </c:pt>
                <c:pt idx="6127">
                  <c:v>8</c:v>
                </c:pt>
                <c:pt idx="6128">
                  <c:v>9</c:v>
                </c:pt>
                <c:pt idx="6129">
                  <c:v>7</c:v>
                </c:pt>
                <c:pt idx="6130">
                  <c:v>8</c:v>
                </c:pt>
                <c:pt idx="6131">
                  <c:v>7</c:v>
                </c:pt>
                <c:pt idx="6132">
                  <c:v>7</c:v>
                </c:pt>
                <c:pt idx="6133">
                  <c:v>10</c:v>
                </c:pt>
                <c:pt idx="6134">
                  <c:v>7</c:v>
                </c:pt>
                <c:pt idx="6135">
                  <c:v>10</c:v>
                </c:pt>
                <c:pt idx="6136">
                  <c:v>7</c:v>
                </c:pt>
                <c:pt idx="6137">
                  <c:v>7</c:v>
                </c:pt>
                <c:pt idx="6138">
                  <c:v>7</c:v>
                </c:pt>
                <c:pt idx="6139">
                  <c:v>7</c:v>
                </c:pt>
                <c:pt idx="6140">
                  <c:v>9</c:v>
                </c:pt>
                <c:pt idx="6141">
                  <c:v>5</c:v>
                </c:pt>
                <c:pt idx="6142">
                  <c:v>8</c:v>
                </c:pt>
                <c:pt idx="6143">
                  <c:v>7</c:v>
                </c:pt>
                <c:pt idx="6144">
                  <c:v>7</c:v>
                </c:pt>
                <c:pt idx="6145">
                  <c:v>10</c:v>
                </c:pt>
                <c:pt idx="6146">
                  <c:v>10</c:v>
                </c:pt>
                <c:pt idx="6147">
                  <c:v>7</c:v>
                </c:pt>
                <c:pt idx="6148">
                  <c:v>6</c:v>
                </c:pt>
                <c:pt idx="6149">
                  <c:v>6</c:v>
                </c:pt>
                <c:pt idx="6150">
                  <c:v>6</c:v>
                </c:pt>
                <c:pt idx="6151">
                  <c:v>7</c:v>
                </c:pt>
                <c:pt idx="6152">
                  <c:v>7</c:v>
                </c:pt>
                <c:pt idx="6153">
                  <c:v>8</c:v>
                </c:pt>
                <c:pt idx="6154">
                  <c:v>11</c:v>
                </c:pt>
                <c:pt idx="6155">
                  <c:v>7</c:v>
                </c:pt>
                <c:pt idx="6156">
                  <c:v>7</c:v>
                </c:pt>
                <c:pt idx="6157">
                  <c:v>9</c:v>
                </c:pt>
                <c:pt idx="6158">
                  <c:v>8</c:v>
                </c:pt>
                <c:pt idx="6159">
                  <c:v>8</c:v>
                </c:pt>
                <c:pt idx="6160">
                  <c:v>7</c:v>
                </c:pt>
                <c:pt idx="6161">
                  <c:v>7</c:v>
                </c:pt>
                <c:pt idx="6162">
                  <c:v>8</c:v>
                </c:pt>
                <c:pt idx="6163">
                  <c:v>8</c:v>
                </c:pt>
                <c:pt idx="6164">
                  <c:v>7</c:v>
                </c:pt>
                <c:pt idx="6165">
                  <c:v>7</c:v>
                </c:pt>
                <c:pt idx="6166">
                  <c:v>7</c:v>
                </c:pt>
                <c:pt idx="6167">
                  <c:v>8</c:v>
                </c:pt>
                <c:pt idx="6168">
                  <c:v>7</c:v>
                </c:pt>
                <c:pt idx="6169">
                  <c:v>8</c:v>
                </c:pt>
                <c:pt idx="6170">
                  <c:v>7</c:v>
                </c:pt>
                <c:pt idx="6171">
                  <c:v>7</c:v>
                </c:pt>
                <c:pt idx="6172">
                  <c:v>7</c:v>
                </c:pt>
                <c:pt idx="6173">
                  <c:v>7</c:v>
                </c:pt>
                <c:pt idx="6174">
                  <c:v>7</c:v>
                </c:pt>
                <c:pt idx="6175">
                  <c:v>7</c:v>
                </c:pt>
                <c:pt idx="6176">
                  <c:v>7</c:v>
                </c:pt>
                <c:pt idx="6177">
                  <c:v>9</c:v>
                </c:pt>
                <c:pt idx="6178">
                  <c:v>9</c:v>
                </c:pt>
                <c:pt idx="6179">
                  <c:v>7</c:v>
                </c:pt>
                <c:pt idx="6180">
                  <c:v>7</c:v>
                </c:pt>
                <c:pt idx="6181">
                  <c:v>7</c:v>
                </c:pt>
                <c:pt idx="6182">
                  <c:v>7</c:v>
                </c:pt>
                <c:pt idx="6183">
                  <c:v>7</c:v>
                </c:pt>
                <c:pt idx="6184">
                  <c:v>9</c:v>
                </c:pt>
                <c:pt idx="6185">
                  <c:v>7</c:v>
                </c:pt>
                <c:pt idx="6186">
                  <c:v>10</c:v>
                </c:pt>
                <c:pt idx="6187">
                  <c:v>7</c:v>
                </c:pt>
                <c:pt idx="6188">
                  <c:v>9</c:v>
                </c:pt>
                <c:pt idx="6189">
                  <c:v>9</c:v>
                </c:pt>
                <c:pt idx="6190">
                  <c:v>8</c:v>
                </c:pt>
                <c:pt idx="6191">
                  <c:v>10</c:v>
                </c:pt>
                <c:pt idx="6192">
                  <c:v>7</c:v>
                </c:pt>
                <c:pt idx="6193">
                  <c:v>7</c:v>
                </c:pt>
                <c:pt idx="6194">
                  <c:v>9</c:v>
                </c:pt>
                <c:pt idx="6195">
                  <c:v>10</c:v>
                </c:pt>
                <c:pt idx="6196">
                  <c:v>8</c:v>
                </c:pt>
                <c:pt idx="6197">
                  <c:v>9</c:v>
                </c:pt>
                <c:pt idx="6198">
                  <c:v>7</c:v>
                </c:pt>
                <c:pt idx="6199">
                  <c:v>7</c:v>
                </c:pt>
                <c:pt idx="6200">
                  <c:v>7</c:v>
                </c:pt>
                <c:pt idx="6201">
                  <c:v>6</c:v>
                </c:pt>
                <c:pt idx="6202">
                  <c:v>7</c:v>
                </c:pt>
                <c:pt idx="6203">
                  <c:v>9</c:v>
                </c:pt>
                <c:pt idx="6204">
                  <c:v>7</c:v>
                </c:pt>
                <c:pt idx="6205">
                  <c:v>7</c:v>
                </c:pt>
                <c:pt idx="6206">
                  <c:v>6</c:v>
                </c:pt>
                <c:pt idx="6207">
                  <c:v>7</c:v>
                </c:pt>
                <c:pt idx="6208">
                  <c:v>10</c:v>
                </c:pt>
                <c:pt idx="6209">
                  <c:v>8</c:v>
                </c:pt>
                <c:pt idx="6210">
                  <c:v>7</c:v>
                </c:pt>
                <c:pt idx="6211">
                  <c:v>7</c:v>
                </c:pt>
                <c:pt idx="6212">
                  <c:v>8</c:v>
                </c:pt>
                <c:pt idx="6213">
                  <c:v>6</c:v>
                </c:pt>
                <c:pt idx="6214">
                  <c:v>9</c:v>
                </c:pt>
                <c:pt idx="6215">
                  <c:v>7</c:v>
                </c:pt>
                <c:pt idx="6216">
                  <c:v>7</c:v>
                </c:pt>
                <c:pt idx="6217">
                  <c:v>6</c:v>
                </c:pt>
                <c:pt idx="6218">
                  <c:v>7</c:v>
                </c:pt>
                <c:pt idx="6219">
                  <c:v>8</c:v>
                </c:pt>
                <c:pt idx="6220">
                  <c:v>7</c:v>
                </c:pt>
                <c:pt idx="6221">
                  <c:v>7</c:v>
                </c:pt>
                <c:pt idx="6222">
                  <c:v>8</c:v>
                </c:pt>
                <c:pt idx="6223">
                  <c:v>8</c:v>
                </c:pt>
                <c:pt idx="6224">
                  <c:v>8</c:v>
                </c:pt>
                <c:pt idx="6225">
                  <c:v>8</c:v>
                </c:pt>
                <c:pt idx="6226">
                  <c:v>8</c:v>
                </c:pt>
                <c:pt idx="6227">
                  <c:v>7</c:v>
                </c:pt>
                <c:pt idx="6228">
                  <c:v>7</c:v>
                </c:pt>
                <c:pt idx="6229">
                  <c:v>8</c:v>
                </c:pt>
                <c:pt idx="6230">
                  <c:v>7</c:v>
                </c:pt>
                <c:pt idx="6231">
                  <c:v>9</c:v>
                </c:pt>
                <c:pt idx="6232">
                  <c:v>7</c:v>
                </c:pt>
                <c:pt idx="6233">
                  <c:v>11</c:v>
                </c:pt>
                <c:pt idx="6234">
                  <c:v>11</c:v>
                </c:pt>
                <c:pt idx="6235">
                  <c:v>10</c:v>
                </c:pt>
                <c:pt idx="6236">
                  <c:v>7</c:v>
                </c:pt>
                <c:pt idx="6237">
                  <c:v>7</c:v>
                </c:pt>
                <c:pt idx="6238">
                  <c:v>7</c:v>
                </c:pt>
                <c:pt idx="6239">
                  <c:v>7</c:v>
                </c:pt>
                <c:pt idx="6240">
                  <c:v>9</c:v>
                </c:pt>
                <c:pt idx="6241">
                  <c:v>6</c:v>
                </c:pt>
                <c:pt idx="6242">
                  <c:v>8</c:v>
                </c:pt>
                <c:pt idx="6243">
                  <c:v>6</c:v>
                </c:pt>
                <c:pt idx="6244">
                  <c:v>8</c:v>
                </c:pt>
                <c:pt idx="6245">
                  <c:v>7</c:v>
                </c:pt>
                <c:pt idx="6246">
                  <c:v>8</c:v>
                </c:pt>
                <c:pt idx="6247">
                  <c:v>7</c:v>
                </c:pt>
                <c:pt idx="6248">
                  <c:v>8</c:v>
                </c:pt>
                <c:pt idx="6249">
                  <c:v>7</c:v>
                </c:pt>
                <c:pt idx="6250">
                  <c:v>9</c:v>
                </c:pt>
                <c:pt idx="6251">
                  <c:v>8</c:v>
                </c:pt>
                <c:pt idx="6252">
                  <c:v>9</c:v>
                </c:pt>
                <c:pt idx="6253">
                  <c:v>7</c:v>
                </c:pt>
                <c:pt idx="6254">
                  <c:v>8</c:v>
                </c:pt>
                <c:pt idx="6255">
                  <c:v>7</c:v>
                </c:pt>
                <c:pt idx="6256">
                  <c:v>7</c:v>
                </c:pt>
                <c:pt idx="6257">
                  <c:v>7</c:v>
                </c:pt>
                <c:pt idx="6258">
                  <c:v>8</c:v>
                </c:pt>
                <c:pt idx="6259">
                  <c:v>8</c:v>
                </c:pt>
                <c:pt idx="6260">
                  <c:v>6</c:v>
                </c:pt>
                <c:pt idx="6261">
                  <c:v>7</c:v>
                </c:pt>
                <c:pt idx="6262">
                  <c:v>8</c:v>
                </c:pt>
                <c:pt idx="6263">
                  <c:v>6</c:v>
                </c:pt>
                <c:pt idx="6264">
                  <c:v>8</c:v>
                </c:pt>
                <c:pt idx="6265">
                  <c:v>8</c:v>
                </c:pt>
                <c:pt idx="6266">
                  <c:v>8</c:v>
                </c:pt>
                <c:pt idx="6267">
                  <c:v>7</c:v>
                </c:pt>
                <c:pt idx="6268">
                  <c:v>7</c:v>
                </c:pt>
                <c:pt idx="6269">
                  <c:v>9</c:v>
                </c:pt>
                <c:pt idx="6270">
                  <c:v>8</c:v>
                </c:pt>
                <c:pt idx="6271">
                  <c:v>7</c:v>
                </c:pt>
                <c:pt idx="6272">
                  <c:v>6</c:v>
                </c:pt>
                <c:pt idx="6273">
                  <c:v>8</c:v>
                </c:pt>
                <c:pt idx="6274">
                  <c:v>8</c:v>
                </c:pt>
                <c:pt idx="6275">
                  <c:v>8</c:v>
                </c:pt>
                <c:pt idx="6276">
                  <c:v>7</c:v>
                </c:pt>
                <c:pt idx="6277">
                  <c:v>9</c:v>
                </c:pt>
                <c:pt idx="6278">
                  <c:v>6</c:v>
                </c:pt>
                <c:pt idx="6279">
                  <c:v>8</c:v>
                </c:pt>
                <c:pt idx="6280">
                  <c:v>7</c:v>
                </c:pt>
                <c:pt idx="6281">
                  <c:v>8</c:v>
                </c:pt>
                <c:pt idx="6282">
                  <c:v>6</c:v>
                </c:pt>
                <c:pt idx="6283">
                  <c:v>9</c:v>
                </c:pt>
                <c:pt idx="6284">
                  <c:v>8</c:v>
                </c:pt>
                <c:pt idx="6285">
                  <c:v>10</c:v>
                </c:pt>
                <c:pt idx="6286">
                  <c:v>8</c:v>
                </c:pt>
                <c:pt idx="6287">
                  <c:v>10</c:v>
                </c:pt>
                <c:pt idx="6288">
                  <c:v>7</c:v>
                </c:pt>
                <c:pt idx="6289">
                  <c:v>10</c:v>
                </c:pt>
                <c:pt idx="6290">
                  <c:v>7</c:v>
                </c:pt>
                <c:pt idx="6291">
                  <c:v>7</c:v>
                </c:pt>
                <c:pt idx="6292">
                  <c:v>7</c:v>
                </c:pt>
                <c:pt idx="6293">
                  <c:v>7</c:v>
                </c:pt>
                <c:pt idx="6294">
                  <c:v>7</c:v>
                </c:pt>
                <c:pt idx="6295">
                  <c:v>8</c:v>
                </c:pt>
                <c:pt idx="6296">
                  <c:v>8</c:v>
                </c:pt>
                <c:pt idx="6297">
                  <c:v>9</c:v>
                </c:pt>
                <c:pt idx="6298">
                  <c:v>9</c:v>
                </c:pt>
                <c:pt idx="6299">
                  <c:v>6</c:v>
                </c:pt>
                <c:pt idx="6300">
                  <c:v>7</c:v>
                </c:pt>
                <c:pt idx="6301">
                  <c:v>7</c:v>
                </c:pt>
                <c:pt idx="6302">
                  <c:v>8</c:v>
                </c:pt>
                <c:pt idx="6303">
                  <c:v>7</c:v>
                </c:pt>
                <c:pt idx="6304">
                  <c:v>9</c:v>
                </c:pt>
                <c:pt idx="6305">
                  <c:v>7</c:v>
                </c:pt>
                <c:pt idx="6306">
                  <c:v>6</c:v>
                </c:pt>
                <c:pt idx="6307">
                  <c:v>9</c:v>
                </c:pt>
                <c:pt idx="6308">
                  <c:v>8</c:v>
                </c:pt>
                <c:pt idx="6309">
                  <c:v>9</c:v>
                </c:pt>
                <c:pt idx="6310">
                  <c:v>7</c:v>
                </c:pt>
                <c:pt idx="6311">
                  <c:v>8</c:v>
                </c:pt>
                <c:pt idx="6312">
                  <c:v>8</c:v>
                </c:pt>
                <c:pt idx="6313">
                  <c:v>8</c:v>
                </c:pt>
                <c:pt idx="6314">
                  <c:v>10</c:v>
                </c:pt>
                <c:pt idx="6315">
                  <c:v>7</c:v>
                </c:pt>
                <c:pt idx="6316">
                  <c:v>8</c:v>
                </c:pt>
                <c:pt idx="6317">
                  <c:v>8</c:v>
                </c:pt>
                <c:pt idx="6318">
                  <c:v>7</c:v>
                </c:pt>
                <c:pt idx="6319">
                  <c:v>7</c:v>
                </c:pt>
                <c:pt idx="6320">
                  <c:v>7</c:v>
                </c:pt>
                <c:pt idx="6321">
                  <c:v>8</c:v>
                </c:pt>
                <c:pt idx="6322">
                  <c:v>6</c:v>
                </c:pt>
                <c:pt idx="6323">
                  <c:v>7</c:v>
                </c:pt>
                <c:pt idx="6324">
                  <c:v>7</c:v>
                </c:pt>
                <c:pt idx="6325">
                  <c:v>9</c:v>
                </c:pt>
                <c:pt idx="6326">
                  <c:v>7</c:v>
                </c:pt>
                <c:pt idx="6327">
                  <c:v>8</c:v>
                </c:pt>
                <c:pt idx="6328">
                  <c:v>7</c:v>
                </c:pt>
                <c:pt idx="6329">
                  <c:v>7</c:v>
                </c:pt>
                <c:pt idx="6330">
                  <c:v>7</c:v>
                </c:pt>
                <c:pt idx="6331">
                  <c:v>9</c:v>
                </c:pt>
                <c:pt idx="6332">
                  <c:v>8</c:v>
                </c:pt>
                <c:pt idx="6333">
                  <c:v>7</c:v>
                </c:pt>
                <c:pt idx="6334">
                  <c:v>7</c:v>
                </c:pt>
                <c:pt idx="6335">
                  <c:v>10</c:v>
                </c:pt>
                <c:pt idx="6336">
                  <c:v>7</c:v>
                </c:pt>
                <c:pt idx="6337">
                  <c:v>7</c:v>
                </c:pt>
                <c:pt idx="6338">
                  <c:v>8</c:v>
                </c:pt>
                <c:pt idx="6339">
                  <c:v>7</c:v>
                </c:pt>
                <c:pt idx="6340">
                  <c:v>9</c:v>
                </c:pt>
                <c:pt idx="6341">
                  <c:v>8</c:v>
                </c:pt>
                <c:pt idx="6342">
                  <c:v>8</c:v>
                </c:pt>
                <c:pt idx="6343">
                  <c:v>7</c:v>
                </c:pt>
                <c:pt idx="6344">
                  <c:v>7</c:v>
                </c:pt>
                <c:pt idx="6345">
                  <c:v>7</c:v>
                </c:pt>
                <c:pt idx="6346">
                  <c:v>7</c:v>
                </c:pt>
                <c:pt idx="6347">
                  <c:v>10</c:v>
                </c:pt>
                <c:pt idx="6348">
                  <c:v>8</c:v>
                </c:pt>
                <c:pt idx="6349">
                  <c:v>7</c:v>
                </c:pt>
                <c:pt idx="6350">
                  <c:v>6</c:v>
                </c:pt>
                <c:pt idx="6351">
                  <c:v>7</c:v>
                </c:pt>
                <c:pt idx="6352">
                  <c:v>8</c:v>
                </c:pt>
                <c:pt idx="6353">
                  <c:v>7</c:v>
                </c:pt>
                <c:pt idx="6354">
                  <c:v>7</c:v>
                </c:pt>
                <c:pt idx="6355">
                  <c:v>10</c:v>
                </c:pt>
                <c:pt idx="6356">
                  <c:v>5</c:v>
                </c:pt>
                <c:pt idx="6357">
                  <c:v>8</c:v>
                </c:pt>
                <c:pt idx="6358">
                  <c:v>7</c:v>
                </c:pt>
                <c:pt idx="6359">
                  <c:v>7</c:v>
                </c:pt>
                <c:pt idx="6360">
                  <c:v>9</c:v>
                </c:pt>
                <c:pt idx="6361">
                  <c:v>8</c:v>
                </c:pt>
                <c:pt idx="6362">
                  <c:v>7</c:v>
                </c:pt>
                <c:pt idx="6363">
                  <c:v>7</c:v>
                </c:pt>
                <c:pt idx="6364">
                  <c:v>7</c:v>
                </c:pt>
                <c:pt idx="6365">
                  <c:v>7</c:v>
                </c:pt>
                <c:pt idx="6366">
                  <c:v>8</c:v>
                </c:pt>
                <c:pt idx="6367">
                  <c:v>7</c:v>
                </c:pt>
                <c:pt idx="6368">
                  <c:v>8</c:v>
                </c:pt>
                <c:pt idx="6369">
                  <c:v>7</c:v>
                </c:pt>
                <c:pt idx="6370">
                  <c:v>6</c:v>
                </c:pt>
                <c:pt idx="6371">
                  <c:v>7</c:v>
                </c:pt>
                <c:pt idx="6372">
                  <c:v>7</c:v>
                </c:pt>
                <c:pt idx="6373">
                  <c:v>7</c:v>
                </c:pt>
                <c:pt idx="6374">
                  <c:v>7</c:v>
                </c:pt>
                <c:pt idx="6375">
                  <c:v>7</c:v>
                </c:pt>
                <c:pt idx="6376">
                  <c:v>10</c:v>
                </c:pt>
                <c:pt idx="6377">
                  <c:v>7</c:v>
                </c:pt>
                <c:pt idx="6378">
                  <c:v>7</c:v>
                </c:pt>
                <c:pt idx="6379">
                  <c:v>7</c:v>
                </c:pt>
                <c:pt idx="6380">
                  <c:v>6</c:v>
                </c:pt>
                <c:pt idx="6381">
                  <c:v>9</c:v>
                </c:pt>
                <c:pt idx="6382">
                  <c:v>9</c:v>
                </c:pt>
                <c:pt idx="6383">
                  <c:v>7</c:v>
                </c:pt>
                <c:pt idx="6384">
                  <c:v>8</c:v>
                </c:pt>
                <c:pt idx="6385">
                  <c:v>8</c:v>
                </c:pt>
                <c:pt idx="6386">
                  <c:v>7</c:v>
                </c:pt>
                <c:pt idx="6387">
                  <c:v>8</c:v>
                </c:pt>
                <c:pt idx="6388">
                  <c:v>8</c:v>
                </c:pt>
                <c:pt idx="6389">
                  <c:v>10</c:v>
                </c:pt>
                <c:pt idx="6390">
                  <c:v>11</c:v>
                </c:pt>
                <c:pt idx="6391">
                  <c:v>7</c:v>
                </c:pt>
                <c:pt idx="6392">
                  <c:v>9</c:v>
                </c:pt>
                <c:pt idx="6393">
                  <c:v>7</c:v>
                </c:pt>
                <c:pt idx="6394">
                  <c:v>7</c:v>
                </c:pt>
                <c:pt idx="6395">
                  <c:v>6</c:v>
                </c:pt>
                <c:pt idx="6396">
                  <c:v>6</c:v>
                </c:pt>
                <c:pt idx="6397">
                  <c:v>6</c:v>
                </c:pt>
                <c:pt idx="6398">
                  <c:v>9</c:v>
                </c:pt>
                <c:pt idx="6399">
                  <c:v>6</c:v>
                </c:pt>
                <c:pt idx="6400">
                  <c:v>6</c:v>
                </c:pt>
                <c:pt idx="6401">
                  <c:v>8</c:v>
                </c:pt>
                <c:pt idx="6402">
                  <c:v>10</c:v>
                </c:pt>
                <c:pt idx="6403">
                  <c:v>7</c:v>
                </c:pt>
                <c:pt idx="6404">
                  <c:v>7</c:v>
                </c:pt>
                <c:pt idx="6405">
                  <c:v>6</c:v>
                </c:pt>
                <c:pt idx="6406">
                  <c:v>7</c:v>
                </c:pt>
                <c:pt idx="6407">
                  <c:v>6</c:v>
                </c:pt>
                <c:pt idx="6408">
                  <c:v>6</c:v>
                </c:pt>
                <c:pt idx="6409">
                  <c:v>8</c:v>
                </c:pt>
                <c:pt idx="6410">
                  <c:v>7</c:v>
                </c:pt>
                <c:pt idx="6411">
                  <c:v>8</c:v>
                </c:pt>
                <c:pt idx="6412">
                  <c:v>8</c:v>
                </c:pt>
                <c:pt idx="6413">
                  <c:v>7</c:v>
                </c:pt>
                <c:pt idx="6414">
                  <c:v>7</c:v>
                </c:pt>
                <c:pt idx="6415">
                  <c:v>7</c:v>
                </c:pt>
                <c:pt idx="6416">
                  <c:v>5</c:v>
                </c:pt>
                <c:pt idx="6417">
                  <c:v>8</c:v>
                </c:pt>
                <c:pt idx="6418">
                  <c:v>8</c:v>
                </c:pt>
                <c:pt idx="6419">
                  <c:v>8</c:v>
                </c:pt>
                <c:pt idx="6420">
                  <c:v>9</c:v>
                </c:pt>
                <c:pt idx="6421">
                  <c:v>7</c:v>
                </c:pt>
                <c:pt idx="6422">
                  <c:v>8</c:v>
                </c:pt>
                <c:pt idx="6423">
                  <c:v>8</c:v>
                </c:pt>
                <c:pt idx="6424">
                  <c:v>7</c:v>
                </c:pt>
                <c:pt idx="6425">
                  <c:v>7</c:v>
                </c:pt>
                <c:pt idx="6426">
                  <c:v>7</c:v>
                </c:pt>
                <c:pt idx="6427">
                  <c:v>11</c:v>
                </c:pt>
                <c:pt idx="6428">
                  <c:v>9</c:v>
                </c:pt>
                <c:pt idx="6429">
                  <c:v>6</c:v>
                </c:pt>
                <c:pt idx="6430">
                  <c:v>8</c:v>
                </c:pt>
                <c:pt idx="6431">
                  <c:v>7</c:v>
                </c:pt>
                <c:pt idx="6432">
                  <c:v>7</c:v>
                </c:pt>
                <c:pt idx="6433">
                  <c:v>7</c:v>
                </c:pt>
                <c:pt idx="6434">
                  <c:v>8</c:v>
                </c:pt>
                <c:pt idx="6435">
                  <c:v>8</c:v>
                </c:pt>
                <c:pt idx="6436">
                  <c:v>9</c:v>
                </c:pt>
                <c:pt idx="6437">
                  <c:v>7</c:v>
                </c:pt>
                <c:pt idx="6438">
                  <c:v>7</c:v>
                </c:pt>
                <c:pt idx="6439">
                  <c:v>7</c:v>
                </c:pt>
                <c:pt idx="6440">
                  <c:v>7</c:v>
                </c:pt>
                <c:pt idx="6441">
                  <c:v>7</c:v>
                </c:pt>
                <c:pt idx="6442">
                  <c:v>7</c:v>
                </c:pt>
                <c:pt idx="6443">
                  <c:v>8</c:v>
                </c:pt>
                <c:pt idx="6444">
                  <c:v>7</c:v>
                </c:pt>
                <c:pt idx="6445">
                  <c:v>7</c:v>
                </c:pt>
                <c:pt idx="6446">
                  <c:v>6</c:v>
                </c:pt>
                <c:pt idx="6447">
                  <c:v>7</c:v>
                </c:pt>
                <c:pt idx="6448">
                  <c:v>6</c:v>
                </c:pt>
                <c:pt idx="6449">
                  <c:v>8</c:v>
                </c:pt>
                <c:pt idx="6450">
                  <c:v>7</c:v>
                </c:pt>
                <c:pt idx="6451">
                  <c:v>7</c:v>
                </c:pt>
                <c:pt idx="6452">
                  <c:v>7</c:v>
                </c:pt>
                <c:pt idx="6453">
                  <c:v>9</c:v>
                </c:pt>
                <c:pt idx="6454">
                  <c:v>6</c:v>
                </c:pt>
                <c:pt idx="6455">
                  <c:v>7</c:v>
                </c:pt>
                <c:pt idx="6456">
                  <c:v>9</c:v>
                </c:pt>
                <c:pt idx="6457">
                  <c:v>7</c:v>
                </c:pt>
                <c:pt idx="6458">
                  <c:v>9</c:v>
                </c:pt>
                <c:pt idx="6459">
                  <c:v>8</c:v>
                </c:pt>
                <c:pt idx="6460">
                  <c:v>8</c:v>
                </c:pt>
                <c:pt idx="6461">
                  <c:v>6</c:v>
                </c:pt>
                <c:pt idx="6462">
                  <c:v>7</c:v>
                </c:pt>
                <c:pt idx="6463">
                  <c:v>8</c:v>
                </c:pt>
                <c:pt idx="6464">
                  <c:v>9</c:v>
                </c:pt>
                <c:pt idx="6465">
                  <c:v>10</c:v>
                </c:pt>
                <c:pt idx="6466">
                  <c:v>6</c:v>
                </c:pt>
                <c:pt idx="6467">
                  <c:v>10</c:v>
                </c:pt>
                <c:pt idx="6468">
                  <c:v>8</c:v>
                </c:pt>
                <c:pt idx="6469">
                  <c:v>8</c:v>
                </c:pt>
                <c:pt idx="6470">
                  <c:v>7</c:v>
                </c:pt>
                <c:pt idx="6471">
                  <c:v>11</c:v>
                </c:pt>
                <c:pt idx="6472">
                  <c:v>7</c:v>
                </c:pt>
                <c:pt idx="6473">
                  <c:v>7</c:v>
                </c:pt>
                <c:pt idx="6474">
                  <c:v>9</c:v>
                </c:pt>
                <c:pt idx="6475">
                  <c:v>10</c:v>
                </c:pt>
                <c:pt idx="6476">
                  <c:v>7</c:v>
                </c:pt>
                <c:pt idx="6477">
                  <c:v>9</c:v>
                </c:pt>
                <c:pt idx="6478">
                  <c:v>7</c:v>
                </c:pt>
                <c:pt idx="6479">
                  <c:v>7</c:v>
                </c:pt>
                <c:pt idx="6480">
                  <c:v>4</c:v>
                </c:pt>
                <c:pt idx="6481">
                  <c:v>8</c:v>
                </c:pt>
                <c:pt idx="6482">
                  <c:v>7</c:v>
                </c:pt>
                <c:pt idx="6483">
                  <c:v>7</c:v>
                </c:pt>
                <c:pt idx="6484">
                  <c:v>7</c:v>
                </c:pt>
                <c:pt idx="6485">
                  <c:v>8</c:v>
                </c:pt>
                <c:pt idx="6486">
                  <c:v>8</c:v>
                </c:pt>
                <c:pt idx="6487">
                  <c:v>8</c:v>
                </c:pt>
                <c:pt idx="6488">
                  <c:v>7</c:v>
                </c:pt>
                <c:pt idx="6489">
                  <c:v>6</c:v>
                </c:pt>
                <c:pt idx="6490">
                  <c:v>7</c:v>
                </c:pt>
                <c:pt idx="6491">
                  <c:v>6</c:v>
                </c:pt>
                <c:pt idx="6492">
                  <c:v>6</c:v>
                </c:pt>
                <c:pt idx="6493">
                  <c:v>7</c:v>
                </c:pt>
                <c:pt idx="6494">
                  <c:v>6</c:v>
                </c:pt>
                <c:pt idx="6495">
                  <c:v>10</c:v>
                </c:pt>
                <c:pt idx="6496">
                  <c:v>7</c:v>
                </c:pt>
                <c:pt idx="6497">
                  <c:v>8</c:v>
                </c:pt>
                <c:pt idx="6498">
                  <c:v>7</c:v>
                </c:pt>
                <c:pt idx="6499">
                  <c:v>11</c:v>
                </c:pt>
                <c:pt idx="6500">
                  <c:v>11</c:v>
                </c:pt>
                <c:pt idx="6501">
                  <c:v>12</c:v>
                </c:pt>
                <c:pt idx="6502">
                  <c:v>7</c:v>
                </c:pt>
                <c:pt idx="6503">
                  <c:v>7</c:v>
                </c:pt>
                <c:pt idx="6504">
                  <c:v>7</c:v>
                </c:pt>
                <c:pt idx="6505">
                  <c:v>6</c:v>
                </c:pt>
                <c:pt idx="6506">
                  <c:v>9</c:v>
                </c:pt>
                <c:pt idx="6507">
                  <c:v>8</c:v>
                </c:pt>
                <c:pt idx="6508">
                  <c:v>11</c:v>
                </c:pt>
                <c:pt idx="6509">
                  <c:v>7</c:v>
                </c:pt>
                <c:pt idx="6510">
                  <c:v>8</c:v>
                </c:pt>
                <c:pt idx="6511">
                  <c:v>9</c:v>
                </c:pt>
                <c:pt idx="6512">
                  <c:v>9</c:v>
                </c:pt>
                <c:pt idx="6513">
                  <c:v>9</c:v>
                </c:pt>
                <c:pt idx="6514">
                  <c:v>6</c:v>
                </c:pt>
                <c:pt idx="6515">
                  <c:v>7</c:v>
                </c:pt>
                <c:pt idx="6516">
                  <c:v>7</c:v>
                </c:pt>
                <c:pt idx="6517">
                  <c:v>8</c:v>
                </c:pt>
                <c:pt idx="6518">
                  <c:v>9</c:v>
                </c:pt>
                <c:pt idx="6519">
                  <c:v>7</c:v>
                </c:pt>
                <c:pt idx="6520">
                  <c:v>9</c:v>
                </c:pt>
                <c:pt idx="6521">
                  <c:v>8</c:v>
                </c:pt>
                <c:pt idx="6522">
                  <c:v>7</c:v>
                </c:pt>
                <c:pt idx="6523">
                  <c:v>6</c:v>
                </c:pt>
                <c:pt idx="6524">
                  <c:v>7</c:v>
                </c:pt>
                <c:pt idx="6525">
                  <c:v>7</c:v>
                </c:pt>
                <c:pt idx="6526">
                  <c:v>8</c:v>
                </c:pt>
                <c:pt idx="6527">
                  <c:v>7</c:v>
                </c:pt>
                <c:pt idx="6528">
                  <c:v>9</c:v>
                </c:pt>
                <c:pt idx="6529">
                  <c:v>7</c:v>
                </c:pt>
                <c:pt idx="6530">
                  <c:v>9</c:v>
                </c:pt>
                <c:pt idx="6531">
                  <c:v>8</c:v>
                </c:pt>
                <c:pt idx="6532">
                  <c:v>9</c:v>
                </c:pt>
                <c:pt idx="6533">
                  <c:v>7</c:v>
                </c:pt>
                <c:pt idx="6534">
                  <c:v>7</c:v>
                </c:pt>
                <c:pt idx="6535">
                  <c:v>9</c:v>
                </c:pt>
                <c:pt idx="6536">
                  <c:v>7</c:v>
                </c:pt>
                <c:pt idx="6537">
                  <c:v>7</c:v>
                </c:pt>
                <c:pt idx="6538">
                  <c:v>8</c:v>
                </c:pt>
                <c:pt idx="6539">
                  <c:v>8</c:v>
                </c:pt>
                <c:pt idx="6540">
                  <c:v>8</c:v>
                </c:pt>
                <c:pt idx="6541">
                  <c:v>8</c:v>
                </c:pt>
                <c:pt idx="6542">
                  <c:v>8</c:v>
                </c:pt>
                <c:pt idx="6543">
                  <c:v>8</c:v>
                </c:pt>
                <c:pt idx="6544">
                  <c:v>7</c:v>
                </c:pt>
                <c:pt idx="6545">
                  <c:v>10</c:v>
                </c:pt>
                <c:pt idx="6546">
                  <c:v>7</c:v>
                </c:pt>
                <c:pt idx="6547">
                  <c:v>8</c:v>
                </c:pt>
                <c:pt idx="6548">
                  <c:v>7</c:v>
                </c:pt>
                <c:pt idx="6549">
                  <c:v>9</c:v>
                </c:pt>
                <c:pt idx="6550">
                  <c:v>7</c:v>
                </c:pt>
                <c:pt idx="6551">
                  <c:v>7</c:v>
                </c:pt>
                <c:pt idx="6552">
                  <c:v>7</c:v>
                </c:pt>
                <c:pt idx="6553">
                  <c:v>8</c:v>
                </c:pt>
                <c:pt idx="6554">
                  <c:v>7</c:v>
                </c:pt>
                <c:pt idx="6555">
                  <c:v>7</c:v>
                </c:pt>
                <c:pt idx="6556">
                  <c:v>7</c:v>
                </c:pt>
                <c:pt idx="6557">
                  <c:v>5</c:v>
                </c:pt>
                <c:pt idx="6558">
                  <c:v>8</c:v>
                </c:pt>
                <c:pt idx="6559">
                  <c:v>8</c:v>
                </c:pt>
                <c:pt idx="6560">
                  <c:v>8</c:v>
                </c:pt>
                <c:pt idx="6561">
                  <c:v>11</c:v>
                </c:pt>
                <c:pt idx="6562">
                  <c:v>7</c:v>
                </c:pt>
                <c:pt idx="6563">
                  <c:v>8</c:v>
                </c:pt>
                <c:pt idx="6564">
                  <c:v>7</c:v>
                </c:pt>
                <c:pt idx="6565">
                  <c:v>7</c:v>
                </c:pt>
                <c:pt idx="6566">
                  <c:v>8</c:v>
                </c:pt>
                <c:pt idx="6567">
                  <c:v>7</c:v>
                </c:pt>
                <c:pt idx="6568">
                  <c:v>8</c:v>
                </c:pt>
                <c:pt idx="6569">
                  <c:v>7</c:v>
                </c:pt>
                <c:pt idx="6570">
                  <c:v>7</c:v>
                </c:pt>
                <c:pt idx="6571">
                  <c:v>7</c:v>
                </c:pt>
                <c:pt idx="6572">
                  <c:v>9</c:v>
                </c:pt>
                <c:pt idx="6573">
                  <c:v>8</c:v>
                </c:pt>
                <c:pt idx="6574">
                  <c:v>8</c:v>
                </c:pt>
                <c:pt idx="6575">
                  <c:v>8</c:v>
                </c:pt>
                <c:pt idx="6576">
                  <c:v>6</c:v>
                </c:pt>
                <c:pt idx="6577">
                  <c:v>8</c:v>
                </c:pt>
                <c:pt idx="6578">
                  <c:v>7</c:v>
                </c:pt>
                <c:pt idx="6579">
                  <c:v>7</c:v>
                </c:pt>
                <c:pt idx="6580">
                  <c:v>7</c:v>
                </c:pt>
                <c:pt idx="6581">
                  <c:v>7</c:v>
                </c:pt>
                <c:pt idx="6582">
                  <c:v>7</c:v>
                </c:pt>
                <c:pt idx="6583">
                  <c:v>11</c:v>
                </c:pt>
                <c:pt idx="6584">
                  <c:v>8</c:v>
                </c:pt>
                <c:pt idx="6585">
                  <c:v>7</c:v>
                </c:pt>
                <c:pt idx="6586">
                  <c:v>7</c:v>
                </c:pt>
                <c:pt idx="6587">
                  <c:v>9</c:v>
                </c:pt>
                <c:pt idx="6588">
                  <c:v>7</c:v>
                </c:pt>
                <c:pt idx="6589">
                  <c:v>7</c:v>
                </c:pt>
                <c:pt idx="6590">
                  <c:v>8</c:v>
                </c:pt>
                <c:pt idx="6591">
                  <c:v>7</c:v>
                </c:pt>
                <c:pt idx="6592">
                  <c:v>8</c:v>
                </c:pt>
                <c:pt idx="6593">
                  <c:v>9</c:v>
                </c:pt>
                <c:pt idx="6594">
                  <c:v>7</c:v>
                </c:pt>
                <c:pt idx="6595">
                  <c:v>8</c:v>
                </c:pt>
                <c:pt idx="6596">
                  <c:v>8</c:v>
                </c:pt>
                <c:pt idx="6597">
                  <c:v>7</c:v>
                </c:pt>
                <c:pt idx="6598">
                  <c:v>8</c:v>
                </c:pt>
                <c:pt idx="6599">
                  <c:v>6</c:v>
                </c:pt>
                <c:pt idx="6600">
                  <c:v>7</c:v>
                </c:pt>
                <c:pt idx="6601">
                  <c:v>7</c:v>
                </c:pt>
                <c:pt idx="6602">
                  <c:v>10</c:v>
                </c:pt>
                <c:pt idx="6603">
                  <c:v>9</c:v>
                </c:pt>
                <c:pt idx="6604">
                  <c:v>9</c:v>
                </c:pt>
                <c:pt idx="6605">
                  <c:v>7</c:v>
                </c:pt>
                <c:pt idx="6606">
                  <c:v>7</c:v>
                </c:pt>
                <c:pt idx="6607">
                  <c:v>8</c:v>
                </c:pt>
                <c:pt idx="6608">
                  <c:v>11</c:v>
                </c:pt>
                <c:pt idx="6609">
                  <c:v>7</c:v>
                </c:pt>
                <c:pt idx="6610">
                  <c:v>8</c:v>
                </c:pt>
                <c:pt idx="6611">
                  <c:v>8</c:v>
                </c:pt>
                <c:pt idx="6612">
                  <c:v>7</c:v>
                </c:pt>
                <c:pt idx="6613">
                  <c:v>10</c:v>
                </c:pt>
                <c:pt idx="6614">
                  <c:v>7</c:v>
                </c:pt>
                <c:pt idx="6615">
                  <c:v>6</c:v>
                </c:pt>
                <c:pt idx="6616">
                  <c:v>7</c:v>
                </c:pt>
                <c:pt idx="6617">
                  <c:v>8</c:v>
                </c:pt>
                <c:pt idx="6618">
                  <c:v>7</c:v>
                </c:pt>
                <c:pt idx="6619">
                  <c:v>8</c:v>
                </c:pt>
                <c:pt idx="6620">
                  <c:v>8</c:v>
                </c:pt>
                <c:pt idx="6621">
                  <c:v>8</c:v>
                </c:pt>
                <c:pt idx="6622">
                  <c:v>7</c:v>
                </c:pt>
                <c:pt idx="6623">
                  <c:v>8</c:v>
                </c:pt>
                <c:pt idx="6624">
                  <c:v>8</c:v>
                </c:pt>
                <c:pt idx="6625">
                  <c:v>8</c:v>
                </c:pt>
                <c:pt idx="6626">
                  <c:v>8</c:v>
                </c:pt>
                <c:pt idx="6627">
                  <c:v>7</c:v>
                </c:pt>
                <c:pt idx="6628">
                  <c:v>9</c:v>
                </c:pt>
                <c:pt idx="6629">
                  <c:v>6</c:v>
                </c:pt>
                <c:pt idx="6630">
                  <c:v>7</c:v>
                </c:pt>
                <c:pt idx="6631">
                  <c:v>7</c:v>
                </c:pt>
                <c:pt idx="6632">
                  <c:v>8</c:v>
                </c:pt>
                <c:pt idx="6633">
                  <c:v>9</c:v>
                </c:pt>
                <c:pt idx="6634">
                  <c:v>8</c:v>
                </c:pt>
                <c:pt idx="6635">
                  <c:v>7</c:v>
                </c:pt>
                <c:pt idx="6636">
                  <c:v>9</c:v>
                </c:pt>
                <c:pt idx="6637">
                  <c:v>8</c:v>
                </c:pt>
                <c:pt idx="6638">
                  <c:v>7</c:v>
                </c:pt>
                <c:pt idx="6639">
                  <c:v>8</c:v>
                </c:pt>
                <c:pt idx="6640">
                  <c:v>7</c:v>
                </c:pt>
                <c:pt idx="6641">
                  <c:v>8</c:v>
                </c:pt>
                <c:pt idx="6642">
                  <c:v>7</c:v>
                </c:pt>
                <c:pt idx="6643">
                  <c:v>8</c:v>
                </c:pt>
                <c:pt idx="6644">
                  <c:v>8</c:v>
                </c:pt>
                <c:pt idx="6645">
                  <c:v>8</c:v>
                </c:pt>
                <c:pt idx="6646">
                  <c:v>7</c:v>
                </c:pt>
                <c:pt idx="6647">
                  <c:v>6</c:v>
                </c:pt>
                <c:pt idx="6648">
                  <c:v>8</c:v>
                </c:pt>
                <c:pt idx="6649">
                  <c:v>8</c:v>
                </c:pt>
                <c:pt idx="6650">
                  <c:v>8</c:v>
                </c:pt>
                <c:pt idx="6651">
                  <c:v>6</c:v>
                </c:pt>
                <c:pt idx="6652">
                  <c:v>7</c:v>
                </c:pt>
                <c:pt idx="6653">
                  <c:v>6</c:v>
                </c:pt>
                <c:pt idx="6654">
                  <c:v>7</c:v>
                </c:pt>
                <c:pt idx="6655">
                  <c:v>8</c:v>
                </c:pt>
                <c:pt idx="6656">
                  <c:v>7</c:v>
                </c:pt>
                <c:pt idx="6657">
                  <c:v>8</c:v>
                </c:pt>
                <c:pt idx="6658">
                  <c:v>8</c:v>
                </c:pt>
                <c:pt idx="6659">
                  <c:v>9</c:v>
                </c:pt>
                <c:pt idx="6660">
                  <c:v>7</c:v>
                </c:pt>
                <c:pt idx="6661">
                  <c:v>6</c:v>
                </c:pt>
                <c:pt idx="6662">
                  <c:v>5</c:v>
                </c:pt>
                <c:pt idx="6663">
                  <c:v>9</c:v>
                </c:pt>
                <c:pt idx="6664">
                  <c:v>8</c:v>
                </c:pt>
                <c:pt idx="6665">
                  <c:v>6</c:v>
                </c:pt>
                <c:pt idx="6666">
                  <c:v>7</c:v>
                </c:pt>
                <c:pt idx="6667">
                  <c:v>7</c:v>
                </c:pt>
                <c:pt idx="6668">
                  <c:v>8</c:v>
                </c:pt>
                <c:pt idx="6669">
                  <c:v>8</c:v>
                </c:pt>
                <c:pt idx="6670">
                  <c:v>12</c:v>
                </c:pt>
                <c:pt idx="6671">
                  <c:v>8</c:v>
                </c:pt>
                <c:pt idx="6672">
                  <c:v>10</c:v>
                </c:pt>
                <c:pt idx="6673">
                  <c:v>7</c:v>
                </c:pt>
                <c:pt idx="6674">
                  <c:v>7</c:v>
                </c:pt>
                <c:pt idx="6675">
                  <c:v>7</c:v>
                </c:pt>
                <c:pt idx="6676">
                  <c:v>7</c:v>
                </c:pt>
                <c:pt idx="6677">
                  <c:v>8</c:v>
                </c:pt>
                <c:pt idx="6678">
                  <c:v>9</c:v>
                </c:pt>
                <c:pt idx="6679">
                  <c:v>9</c:v>
                </c:pt>
                <c:pt idx="6680">
                  <c:v>8</c:v>
                </c:pt>
                <c:pt idx="6681">
                  <c:v>7</c:v>
                </c:pt>
                <c:pt idx="6682">
                  <c:v>7</c:v>
                </c:pt>
                <c:pt idx="6683">
                  <c:v>7</c:v>
                </c:pt>
                <c:pt idx="6684">
                  <c:v>8</c:v>
                </c:pt>
                <c:pt idx="6685">
                  <c:v>7</c:v>
                </c:pt>
                <c:pt idx="6686">
                  <c:v>8</c:v>
                </c:pt>
                <c:pt idx="6687">
                  <c:v>7</c:v>
                </c:pt>
                <c:pt idx="6688">
                  <c:v>8</c:v>
                </c:pt>
                <c:pt idx="6689">
                  <c:v>6</c:v>
                </c:pt>
                <c:pt idx="6690">
                  <c:v>8</c:v>
                </c:pt>
                <c:pt idx="6691">
                  <c:v>12</c:v>
                </c:pt>
                <c:pt idx="6692">
                  <c:v>6</c:v>
                </c:pt>
                <c:pt idx="6693">
                  <c:v>7</c:v>
                </c:pt>
                <c:pt idx="6694">
                  <c:v>6</c:v>
                </c:pt>
                <c:pt idx="6695">
                  <c:v>7</c:v>
                </c:pt>
                <c:pt idx="6696">
                  <c:v>8</c:v>
                </c:pt>
                <c:pt idx="6697">
                  <c:v>9</c:v>
                </c:pt>
                <c:pt idx="6698">
                  <c:v>6</c:v>
                </c:pt>
                <c:pt idx="6699">
                  <c:v>7</c:v>
                </c:pt>
                <c:pt idx="6700">
                  <c:v>8</c:v>
                </c:pt>
                <c:pt idx="6701">
                  <c:v>9</c:v>
                </c:pt>
                <c:pt idx="6702">
                  <c:v>7</c:v>
                </c:pt>
                <c:pt idx="6703">
                  <c:v>9</c:v>
                </c:pt>
                <c:pt idx="6704">
                  <c:v>6</c:v>
                </c:pt>
                <c:pt idx="6705">
                  <c:v>7</c:v>
                </c:pt>
                <c:pt idx="6706">
                  <c:v>7</c:v>
                </c:pt>
                <c:pt idx="6707">
                  <c:v>9</c:v>
                </c:pt>
                <c:pt idx="6708">
                  <c:v>7</c:v>
                </c:pt>
                <c:pt idx="6709">
                  <c:v>7</c:v>
                </c:pt>
                <c:pt idx="6710">
                  <c:v>10</c:v>
                </c:pt>
                <c:pt idx="6711">
                  <c:v>8</c:v>
                </c:pt>
                <c:pt idx="6712">
                  <c:v>7</c:v>
                </c:pt>
                <c:pt idx="6713">
                  <c:v>7</c:v>
                </c:pt>
                <c:pt idx="6714">
                  <c:v>11</c:v>
                </c:pt>
                <c:pt idx="6715">
                  <c:v>7</c:v>
                </c:pt>
                <c:pt idx="6716">
                  <c:v>7</c:v>
                </c:pt>
                <c:pt idx="6717">
                  <c:v>8</c:v>
                </c:pt>
                <c:pt idx="6718">
                  <c:v>8</c:v>
                </c:pt>
                <c:pt idx="6719">
                  <c:v>5</c:v>
                </c:pt>
                <c:pt idx="6720">
                  <c:v>5</c:v>
                </c:pt>
                <c:pt idx="6721">
                  <c:v>8</c:v>
                </c:pt>
                <c:pt idx="6722">
                  <c:v>10</c:v>
                </c:pt>
                <c:pt idx="6723">
                  <c:v>7</c:v>
                </c:pt>
                <c:pt idx="6724">
                  <c:v>8</c:v>
                </c:pt>
                <c:pt idx="6725">
                  <c:v>8</c:v>
                </c:pt>
                <c:pt idx="6726">
                  <c:v>7</c:v>
                </c:pt>
                <c:pt idx="6727">
                  <c:v>9</c:v>
                </c:pt>
                <c:pt idx="6728">
                  <c:v>7</c:v>
                </c:pt>
                <c:pt idx="6729">
                  <c:v>8</c:v>
                </c:pt>
                <c:pt idx="6730">
                  <c:v>7</c:v>
                </c:pt>
                <c:pt idx="6731">
                  <c:v>7</c:v>
                </c:pt>
                <c:pt idx="6732">
                  <c:v>7</c:v>
                </c:pt>
                <c:pt idx="6733">
                  <c:v>6</c:v>
                </c:pt>
                <c:pt idx="6734">
                  <c:v>7</c:v>
                </c:pt>
                <c:pt idx="6735">
                  <c:v>8</c:v>
                </c:pt>
                <c:pt idx="6736">
                  <c:v>9</c:v>
                </c:pt>
                <c:pt idx="6737">
                  <c:v>7</c:v>
                </c:pt>
                <c:pt idx="6738">
                  <c:v>10</c:v>
                </c:pt>
                <c:pt idx="6739">
                  <c:v>7</c:v>
                </c:pt>
                <c:pt idx="6740">
                  <c:v>10</c:v>
                </c:pt>
                <c:pt idx="6741">
                  <c:v>7</c:v>
                </c:pt>
                <c:pt idx="6742">
                  <c:v>8</c:v>
                </c:pt>
                <c:pt idx="6743">
                  <c:v>7</c:v>
                </c:pt>
                <c:pt idx="6744">
                  <c:v>7</c:v>
                </c:pt>
                <c:pt idx="6745">
                  <c:v>7</c:v>
                </c:pt>
                <c:pt idx="6746">
                  <c:v>7</c:v>
                </c:pt>
                <c:pt idx="6747">
                  <c:v>9</c:v>
                </c:pt>
                <c:pt idx="6748">
                  <c:v>7</c:v>
                </c:pt>
                <c:pt idx="6749">
                  <c:v>7</c:v>
                </c:pt>
                <c:pt idx="6750">
                  <c:v>5</c:v>
                </c:pt>
                <c:pt idx="6751">
                  <c:v>8</c:v>
                </c:pt>
                <c:pt idx="6752">
                  <c:v>9</c:v>
                </c:pt>
                <c:pt idx="6753">
                  <c:v>7</c:v>
                </c:pt>
                <c:pt idx="6754">
                  <c:v>8</c:v>
                </c:pt>
                <c:pt idx="6755">
                  <c:v>8</c:v>
                </c:pt>
                <c:pt idx="6756">
                  <c:v>8</c:v>
                </c:pt>
                <c:pt idx="6757">
                  <c:v>8</c:v>
                </c:pt>
                <c:pt idx="6758">
                  <c:v>6</c:v>
                </c:pt>
                <c:pt idx="6759">
                  <c:v>8</c:v>
                </c:pt>
                <c:pt idx="6760">
                  <c:v>6</c:v>
                </c:pt>
                <c:pt idx="6761">
                  <c:v>7</c:v>
                </c:pt>
                <c:pt idx="6762">
                  <c:v>10</c:v>
                </c:pt>
                <c:pt idx="6763">
                  <c:v>10</c:v>
                </c:pt>
                <c:pt idx="6764">
                  <c:v>6</c:v>
                </c:pt>
                <c:pt idx="6765">
                  <c:v>7</c:v>
                </c:pt>
                <c:pt idx="6766">
                  <c:v>7</c:v>
                </c:pt>
                <c:pt idx="6767">
                  <c:v>8</c:v>
                </c:pt>
                <c:pt idx="6768">
                  <c:v>8</c:v>
                </c:pt>
                <c:pt idx="6769">
                  <c:v>8</c:v>
                </c:pt>
                <c:pt idx="6770">
                  <c:v>9</c:v>
                </c:pt>
                <c:pt idx="6771">
                  <c:v>9</c:v>
                </c:pt>
                <c:pt idx="6772">
                  <c:v>7</c:v>
                </c:pt>
                <c:pt idx="6773">
                  <c:v>8</c:v>
                </c:pt>
                <c:pt idx="6774">
                  <c:v>7</c:v>
                </c:pt>
                <c:pt idx="6775">
                  <c:v>7</c:v>
                </c:pt>
                <c:pt idx="6776">
                  <c:v>7</c:v>
                </c:pt>
                <c:pt idx="6777">
                  <c:v>8</c:v>
                </c:pt>
                <c:pt idx="6778">
                  <c:v>10</c:v>
                </c:pt>
                <c:pt idx="6779">
                  <c:v>6</c:v>
                </c:pt>
                <c:pt idx="6780">
                  <c:v>8</c:v>
                </c:pt>
                <c:pt idx="6781">
                  <c:v>6</c:v>
                </c:pt>
                <c:pt idx="6782">
                  <c:v>8</c:v>
                </c:pt>
                <c:pt idx="6783">
                  <c:v>9</c:v>
                </c:pt>
                <c:pt idx="6784">
                  <c:v>7</c:v>
                </c:pt>
                <c:pt idx="6785">
                  <c:v>9</c:v>
                </c:pt>
                <c:pt idx="6786">
                  <c:v>7</c:v>
                </c:pt>
                <c:pt idx="6787">
                  <c:v>6</c:v>
                </c:pt>
                <c:pt idx="6788">
                  <c:v>6</c:v>
                </c:pt>
                <c:pt idx="6789">
                  <c:v>8</c:v>
                </c:pt>
                <c:pt idx="6790">
                  <c:v>8</c:v>
                </c:pt>
                <c:pt idx="6791">
                  <c:v>8</c:v>
                </c:pt>
                <c:pt idx="6792">
                  <c:v>9</c:v>
                </c:pt>
                <c:pt idx="6793">
                  <c:v>9</c:v>
                </c:pt>
                <c:pt idx="6794">
                  <c:v>11</c:v>
                </c:pt>
                <c:pt idx="6795">
                  <c:v>7</c:v>
                </c:pt>
                <c:pt idx="6796">
                  <c:v>7</c:v>
                </c:pt>
                <c:pt idx="6797">
                  <c:v>9</c:v>
                </c:pt>
                <c:pt idx="6798">
                  <c:v>7</c:v>
                </c:pt>
                <c:pt idx="6799">
                  <c:v>8</c:v>
                </c:pt>
                <c:pt idx="6800">
                  <c:v>9</c:v>
                </c:pt>
                <c:pt idx="6801">
                  <c:v>7</c:v>
                </c:pt>
                <c:pt idx="6802">
                  <c:v>9</c:v>
                </c:pt>
                <c:pt idx="6803">
                  <c:v>5</c:v>
                </c:pt>
                <c:pt idx="6804">
                  <c:v>8</c:v>
                </c:pt>
                <c:pt idx="6805">
                  <c:v>9</c:v>
                </c:pt>
                <c:pt idx="6806">
                  <c:v>7</c:v>
                </c:pt>
                <c:pt idx="6807">
                  <c:v>7</c:v>
                </c:pt>
                <c:pt idx="6808">
                  <c:v>7</c:v>
                </c:pt>
                <c:pt idx="6809">
                  <c:v>7</c:v>
                </c:pt>
                <c:pt idx="6810">
                  <c:v>7</c:v>
                </c:pt>
                <c:pt idx="6811">
                  <c:v>6</c:v>
                </c:pt>
                <c:pt idx="6812">
                  <c:v>6</c:v>
                </c:pt>
                <c:pt idx="6813">
                  <c:v>7</c:v>
                </c:pt>
                <c:pt idx="6814">
                  <c:v>7</c:v>
                </c:pt>
                <c:pt idx="6815">
                  <c:v>8</c:v>
                </c:pt>
                <c:pt idx="6816">
                  <c:v>8</c:v>
                </c:pt>
                <c:pt idx="6817">
                  <c:v>7</c:v>
                </c:pt>
                <c:pt idx="6818">
                  <c:v>7</c:v>
                </c:pt>
                <c:pt idx="6819">
                  <c:v>7</c:v>
                </c:pt>
                <c:pt idx="6820">
                  <c:v>6</c:v>
                </c:pt>
                <c:pt idx="6821">
                  <c:v>8</c:v>
                </c:pt>
                <c:pt idx="6822">
                  <c:v>6</c:v>
                </c:pt>
                <c:pt idx="6823">
                  <c:v>8</c:v>
                </c:pt>
                <c:pt idx="6824">
                  <c:v>7</c:v>
                </c:pt>
                <c:pt idx="6825">
                  <c:v>8</c:v>
                </c:pt>
                <c:pt idx="6826">
                  <c:v>7</c:v>
                </c:pt>
                <c:pt idx="6827">
                  <c:v>7</c:v>
                </c:pt>
                <c:pt idx="6828">
                  <c:v>7</c:v>
                </c:pt>
                <c:pt idx="6829">
                  <c:v>7</c:v>
                </c:pt>
                <c:pt idx="6830">
                  <c:v>6</c:v>
                </c:pt>
                <c:pt idx="6831">
                  <c:v>8</c:v>
                </c:pt>
                <c:pt idx="6832">
                  <c:v>7</c:v>
                </c:pt>
                <c:pt idx="6833">
                  <c:v>8</c:v>
                </c:pt>
                <c:pt idx="6834">
                  <c:v>8</c:v>
                </c:pt>
                <c:pt idx="6835">
                  <c:v>6</c:v>
                </c:pt>
                <c:pt idx="6836">
                  <c:v>8</c:v>
                </c:pt>
                <c:pt idx="6837">
                  <c:v>7</c:v>
                </c:pt>
                <c:pt idx="6838">
                  <c:v>7</c:v>
                </c:pt>
                <c:pt idx="6839">
                  <c:v>8</c:v>
                </c:pt>
                <c:pt idx="6840">
                  <c:v>7</c:v>
                </c:pt>
                <c:pt idx="6841">
                  <c:v>9</c:v>
                </c:pt>
                <c:pt idx="6842">
                  <c:v>8</c:v>
                </c:pt>
                <c:pt idx="6843">
                  <c:v>7</c:v>
                </c:pt>
                <c:pt idx="6844">
                  <c:v>7</c:v>
                </c:pt>
                <c:pt idx="6845">
                  <c:v>8</c:v>
                </c:pt>
                <c:pt idx="6846">
                  <c:v>7</c:v>
                </c:pt>
                <c:pt idx="6847">
                  <c:v>8</c:v>
                </c:pt>
                <c:pt idx="6848">
                  <c:v>7</c:v>
                </c:pt>
                <c:pt idx="6849">
                  <c:v>7</c:v>
                </c:pt>
                <c:pt idx="6850">
                  <c:v>6</c:v>
                </c:pt>
                <c:pt idx="6851">
                  <c:v>8</c:v>
                </c:pt>
                <c:pt idx="6852">
                  <c:v>7</c:v>
                </c:pt>
                <c:pt idx="6853">
                  <c:v>7</c:v>
                </c:pt>
                <c:pt idx="6854">
                  <c:v>8</c:v>
                </c:pt>
                <c:pt idx="6855">
                  <c:v>11</c:v>
                </c:pt>
                <c:pt idx="6856">
                  <c:v>8</c:v>
                </c:pt>
                <c:pt idx="6857">
                  <c:v>7</c:v>
                </c:pt>
                <c:pt idx="6858">
                  <c:v>7</c:v>
                </c:pt>
                <c:pt idx="6859">
                  <c:v>8</c:v>
                </c:pt>
                <c:pt idx="6860">
                  <c:v>7</c:v>
                </c:pt>
                <c:pt idx="6861">
                  <c:v>6</c:v>
                </c:pt>
                <c:pt idx="6862">
                  <c:v>8</c:v>
                </c:pt>
                <c:pt idx="6863">
                  <c:v>7</c:v>
                </c:pt>
                <c:pt idx="6864">
                  <c:v>8</c:v>
                </c:pt>
                <c:pt idx="6865">
                  <c:v>7</c:v>
                </c:pt>
                <c:pt idx="6866">
                  <c:v>11</c:v>
                </c:pt>
                <c:pt idx="6867">
                  <c:v>8</c:v>
                </c:pt>
                <c:pt idx="6868">
                  <c:v>8</c:v>
                </c:pt>
                <c:pt idx="6869">
                  <c:v>7</c:v>
                </c:pt>
                <c:pt idx="6870">
                  <c:v>8</c:v>
                </c:pt>
                <c:pt idx="6871">
                  <c:v>7</c:v>
                </c:pt>
                <c:pt idx="6872">
                  <c:v>7</c:v>
                </c:pt>
                <c:pt idx="6873">
                  <c:v>8</c:v>
                </c:pt>
                <c:pt idx="6874">
                  <c:v>10</c:v>
                </c:pt>
                <c:pt idx="6875">
                  <c:v>7</c:v>
                </c:pt>
                <c:pt idx="6876">
                  <c:v>7</c:v>
                </c:pt>
                <c:pt idx="6877">
                  <c:v>7</c:v>
                </c:pt>
                <c:pt idx="6878">
                  <c:v>6</c:v>
                </c:pt>
                <c:pt idx="6879">
                  <c:v>8</c:v>
                </c:pt>
                <c:pt idx="6880">
                  <c:v>9</c:v>
                </c:pt>
                <c:pt idx="6881">
                  <c:v>10</c:v>
                </c:pt>
                <c:pt idx="6882">
                  <c:v>7</c:v>
                </c:pt>
                <c:pt idx="6883">
                  <c:v>6</c:v>
                </c:pt>
                <c:pt idx="6884">
                  <c:v>7</c:v>
                </c:pt>
                <c:pt idx="6885">
                  <c:v>8</c:v>
                </c:pt>
                <c:pt idx="6886">
                  <c:v>7</c:v>
                </c:pt>
                <c:pt idx="6887">
                  <c:v>8</c:v>
                </c:pt>
                <c:pt idx="6888">
                  <c:v>7</c:v>
                </c:pt>
                <c:pt idx="6889">
                  <c:v>7</c:v>
                </c:pt>
                <c:pt idx="6890">
                  <c:v>7</c:v>
                </c:pt>
                <c:pt idx="6891">
                  <c:v>6</c:v>
                </c:pt>
                <c:pt idx="6892">
                  <c:v>7</c:v>
                </c:pt>
                <c:pt idx="6893">
                  <c:v>8</c:v>
                </c:pt>
                <c:pt idx="6894">
                  <c:v>6</c:v>
                </c:pt>
                <c:pt idx="6895">
                  <c:v>7</c:v>
                </c:pt>
                <c:pt idx="6896">
                  <c:v>8</c:v>
                </c:pt>
                <c:pt idx="6897">
                  <c:v>7</c:v>
                </c:pt>
                <c:pt idx="6898">
                  <c:v>7</c:v>
                </c:pt>
                <c:pt idx="6899">
                  <c:v>7</c:v>
                </c:pt>
                <c:pt idx="6900">
                  <c:v>8</c:v>
                </c:pt>
                <c:pt idx="6901">
                  <c:v>7</c:v>
                </c:pt>
                <c:pt idx="6902">
                  <c:v>7</c:v>
                </c:pt>
                <c:pt idx="6903">
                  <c:v>7</c:v>
                </c:pt>
                <c:pt idx="6904">
                  <c:v>8</c:v>
                </c:pt>
                <c:pt idx="6905">
                  <c:v>10</c:v>
                </c:pt>
                <c:pt idx="6906">
                  <c:v>10</c:v>
                </c:pt>
                <c:pt idx="6907">
                  <c:v>7</c:v>
                </c:pt>
                <c:pt idx="6908">
                  <c:v>8</c:v>
                </c:pt>
                <c:pt idx="6909">
                  <c:v>8</c:v>
                </c:pt>
                <c:pt idx="6910">
                  <c:v>8</c:v>
                </c:pt>
                <c:pt idx="6911">
                  <c:v>9</c:v>
                </c:pt>
                <c:pt idx="6912">
                  <c:v>10</c:v>
                </c:pt>
                <c:pt idx="6913">
                  <c:v>9</c:v>
                </c:pt>
                <c:pt idx="6914">
                  <c:v>8</c:v>
                </c:pt>
                <c:pt idx="6915">
                  <c:v>8</c:v>
                </c:pt>
                <c:pt idx="6916">
                  <c:v>8</c:v>
                </c:pt>
                <c:pt idx="6917">
                  <c:v>7</c:v>
                </c:pt>
                <c:pt idx="6918">
                  <c:v>7</c:v>
                </c:pt>
                <c:pt idx="6919">
                  <c:v>7</c:v>
                </c:pt>
                <c:pt idx="6920">
                  <c:v>8</c:v>
                </c:pt>
                <c:pt idx="6921">
                  <c:v>7</c:v>
                </c:pt>
                <c:pt idx="6922">
                  <c:v>5</c:v>
                </c:pt>
                <c:pt idx="6923">
                  <c:v>7</c:v>
                </c:pt>
                <c:pt idx="6924">
                  <c:v>6</c:v>
                </c:pt>
                <c:pt idx="6925">
                  <c:v>7</c:v>
                </c:pt>
                <c:pt idx="6926">
                  <c:v>8</c:v>
                </c:pt>
                <c:pt idx="6927">
                  <c:v>7</c:v>
                </c:pt>
                <c:pt idx="6928">
                  <c:v>8</c:v>
                </c:pt>
                <c:pt idx="6929">
                  <c:v>8</c:v>
                </c:pt>
                <c:pt idx="6930">
                  <c:v>10</c:v>
                </c:pt>
                <c:pt idx="6931">
                  <c:v>8</c:v>
                </c:pt>
                <c:pt idx="6932">
                  <c:v>6</c:v>
                </c:pt>
                <c:pt idx="6933">
                  <c:v>7</c:v>
                </c:pt>
                <c:pt idx="6934">
                  <c:v>6</c:v>
                </c:pt>
                <c:pt idx="6935">
                  <c:v>7</c:v>
                </c:pt>
                <c:pt idx="6936">
                  <c:v>7</c:v>
                </c:pt>
                <c:pt idx="6937">
                  <c:v>7</c:v>
                </c:pt>
                <c:pt idx="6938">
                  <c:v>7</c:v>
                </c:pt>
                <c:pt idx="6939">
                  <c:v>8</c:v>
                </c:pt>
                <c:pt idx="6940">
                  <c:v>8</c:v>
                </c:pt>
                <c:pt idx="6941">
                  <c:v>7</c:v>
                </c:pt>
                <c:pt idx="6942">
                  <c:v>8</c:v>
                </c:pt>
                <c:pt idx="6943">
                  <c:v>7</c:v>
                </c:pt>
                <c:pt idx="6944">
                  <c:v>8</c:v>
                </c:pt>
                <c:pt idx="6945">
                  <c:v>5</c:v>
                </c:pt>
                <c:pt idx="6946">
                  <c:v>8</c:v>
                </c:pt>
                <c:pt idx="6947">
                  <c:v>7</c:v>
                </c:pt>
                <c:pt idx="6948">
                  <c:v>7</c:v>
                </c:pt>
                <c:pt idx="6949">
                  <c:v>7</c:v>
                </c:pt>
                <c:pt idx="6950">
                  <c:v>7</c:v>
                </c:pt>
                <c:pt idx="6951">
                  <c:v>8</c:v>
                </c:pt>
                <c:pt idx="6952">
                  <c:v>12</c:v>
                </c:pt>
                <c:pt idx="6953">
                  <c:v>7</c:v>
                </c:pt>
                <c:pt idx="6954">
                  <c:v>7</c:v>
                </c:pt>
                <c:pt idx="6955">
                  <c:v>9</c:v>
                </c:pt>
                <c:pt idx="6956">
                  <c:v>8</c:v>
                </c:pt>
                <c:pt idx="6957">
                  <c:v>6</c:v>
                </c:pt>
                <c:pt idx="6958">
                  <c:v>7</c:v>
                </c:pt>
                <c:pt idx="6959">
                  <c:v>9</c:v>
                </c:pt>
                <c:pt idx="6960">
                  <c:v>7</c:v>
                </c:pt>
                <c:pt idx="6961">
                  <c:v>8</c:v>
                </c:pt>
                <c:pt idx="6962">
                  <c:v>11</c:v>
                </c:pt>
                <c:pt idx="6963">
                  <c:v>7</c:v>
                </c:pt>
                <c:pt idx="6964">
                  <c:v>6</c:v>
                </c:pt>
                <c:pt idx="6965">
                  <c:v>8</c:v>
                </c:pt>
                <c:pt idx="6966">
                  <c:v>9</c:v>
                </c:pt>
                <c:pt idx="6967">
                  <c:v>8</c:v>
                </c:pt>
                <c:pt idx="6968">
                  <c:v>7</c:v>
                </c:pt>
                <c:pt idx="6969">
                  <c:v>7</c:v>
                </c:pt>
                <c:pt idx="6970">
                  <c:v>9</c:v>
                </c:pt>
                <c:pt idx="6971">
                  <c:v>8</c:v>
                </c:pt>
                <c:pt idx="6972">
                  <c:v>8</c:v>
                </c:pt>
                <c:pt idx="6973">
                  <c:v>7</c:v>
                </c:pt>
                <c:pt idx="6974">
                  <c:v>7</c:v>
                </c:pt>
                <c:pt idx="6975">
                  <c:v>8</c:v>
                </c:pt>
                <c:pt idx="6976">
                  <c:v>8</c:v>
                </c:pt>
                <c:pt idx="6977">
                  <c:v>8</c:v>
                </c:pt>
                <c:pt idx="6978">
                  <c:v>7</c:v>
                </c:pt>
                <c:pt idx="6979">
                  <c:v>8</c:v>
                </c:pt>
                <c:pt idx="6980">
                  <c:v>8</c:v>
                </c:pt>
                <c:pt idx="6981">
                  <c:v>7</c:v>
                </c:pt>
                <c:pt idx="6982">
                  <c:v>8</c:v>
                </c:pt>
                <c:pt idx="6983">
                  <c:v>8</c:v>
                </c:pt>
                <c:pt idx="6984">
                  <c:v>11</c:v>
                </c:pt>
                <c:pt idx="6985">
                  <c:v>7</c:v>
                </c:pt>
                <c:pt idx="6986">
                  <c:v>8</c:v>
                </c:pt>
                <c:pt idx="6987">
                  <c:v>7</c:v>
                </c:pt>
                <c:pt idx="6988">
                  <c:v>8</c:v>
                </c:pt>
                <c:pt idx="6989">
                  <c:v>8</c:v>
                </c:pt>
                <c:pt idx="6990">
                  <c:v>7</c:v>
                </c:pt>
                <c:pt idx="6991">
                  <c:v>8</c:v>
                </c:pt>
                <c:pt idx="6992">
                  <c:v>7</c:v>
                </c:pt>
                <c:pt idx="6993">
                  <c:v>8</c:v>
                </c:pt>
                <c:pt idx="6994">
                  <c:v>12</c:v>
                </c:pt>
                <c:pt idx="6995">
                  <c:v>6</c:v>
                </c:pt>
                <c:pt idx="6996">
                  <c:v>8</c:v>
                </c:pt>
                <c:pt idx="6997">
                  <c:v>7</c:v>
                </c:pt>
                <c:pt idx="6998">
                  <c:v>7</c:v>
                </c:pt>
                <c:pt idx="6999">
                  <c:v>7</c:v>
                </c:pt>
                <c:pt idx="7000">
                  <c:v>7</c:v>
                </c:pt>
                <c:pt idx="7001">
                  <c:v>7</c:v>
                </c:pt>
                <c:pt idx="7002">
                  <c:v>11</c:v>
                </c:pt>
                <c:pt idx="7003">
                  <c:v>7</c:v>
                </c:pt>
                <c:pt idx="7004">
                  <c:v>5</c:v>
                </c:pt>
                <c:pt idx="7005">
                  <c:v>7</c:v>
                </c:pt>
                <c:pt idx="7006">
                  <c:v>8</c:v>
                </c:pt>
                <c:pt idx="7007">
                  <c:v>7</c:v>
                </c:pt>
                <c:pt idx="7008">
                  <c:v>11</c:v>
                </c:pt>
                <c:pt idx="7009">
                  <c:v>7</c:v>
                </c:pt>
                <c:pt idx="7010">
                  <c:v>7</c:v>
                </c:pt>
                <c:pt idx="7011">
                  <c:v>8</c:v>
                </c:pt>
                <c:pt idx="7012">
                  <c:v>6</c:v>
                </c:pt>
                <c:pt idx="7013">
                  <c:v>9</c:v>
                </c:pt>
                <c:pt idx="7014">
                  <c:v>7</c:v>
                </c:pt>
                <c:pt idx="7015">
                  <c:v>7</c:v>
                </c:pt>
                <c:pt idx="7016">
                  <c:v>6</c:v>
                </c:pt>
                <c:pt idx="7017">
                  <c:v>6</c:v>
                </c:pt>
                <c:pt idx="7018">
                  <c:v>8</c:v>
                </c:pt>
                <c:pt idx="7019">
                  <c:v>7</c:v>
                </c:pt>
                <c:pt idx="7020">
                  <c:v>7</c:v>
                </c:pt>
                <c:pt idx="7021">
                  <c:v>8</c:v>
                </c:pt>
                <c:pt idx="7022">
                  <c:v>8</c:v>
                </c:pt>
                <c:pt idx="7023">
                  <c:v>8</c:v>
                </c:pt>
                <c:pt idx="7024">
                  <c:v>8</c:v>
                </c:pt>
                <c:pt idx="7025">
                  <c:v>8</c:v>
                </c:pt>
                <c:pt idx="7026">
                  <c:v>10</c:v>
                </c:pt>
                <c:pt idx="7027">
                  <c:v>7</c:v>
                </c:pt>
                <c:pt idx="7028">
                  <c:v>8</c:v>
                </c:pt>
                <c:pt idx="7029">
                  <c:v>7</c:v>
                </c:pt>
                <c:pt idx="7030">
                  <c:v>7</c:v>
                </c:pt>
                <c:pt idx="7031">
                  <c:v>7</c:v>
                </c:pt>
                <c:pt idx="7032">
                  <c:v>6</c:v>
                </c:pt>
                <c:pt idx="7033">
                  <c:v>8</c:v>
                </c:pt>
                <c:pt idx="7034">
                  <c:v>7</c:v>
                </c:pt>
                <c:pt idx="7035">
                  <c:v>13</c:v>
                </c:pt>
                <c:pt idx="7036">
                  <c:v>8</c:v>
                </c:pt>
                <c:pt idx="7037">
                  <c:v>7</c:v>
                </c:pt>
                <c:pt idx="7038">
                  <c:v>10</c:v>
                </c:pt>
                <c:pt idx="7039">
                  <c:v>8</c:v>
                </c:pt>
                <c:pt idx="7040">
                  <c:v>6</c:v>
                </c:pt>
                <c:pt idx="7041">
                  <c:v>8</c:v>
                </c:pt>
                <c:pt idx="7042">
                  <c:v>6</c:v>
                </c:pt>
                <c:pt idx="7043">
                  <c:v>8</c:v>
                </c:pt>
                <c:pt idx="7044">
                  <c:v>8</c:v>
                </c:pt>
                <c:pt idx="7045">
                  <c:v>9</c:v>
                </c:pt>
                <c:pt idx="7046">
                  <c:v>11</c:v>
                </c:pt>
                <c:pt idx="7047">
                  <c:v>7</c:v>
                </c:pt>
                <c:pt idx="7048">
                  <c:v>7</c:v>
                </c:pt>
                <c:pt idx="7049">
                  <c:v>8</c:v>
                </c:pt>
                <c:pt idx="7050">
                  <c:v>7</c:v>
                </c:pt>
                <c:pt idx="7051">
                  <c:v>7</c:v>
                </c:pt>
                <c:pt idx="7052">
                  <c:v>9</c:v>
                </c:pt>
                <c:pt idx="7053">
                  <c:v>10</c:v>
                </c:pt>
                <c:pt idx="7054">
                  <c:v>6</c:v>
                </c:pt>
                <c:pt idx="7055">
                  <c:v>7</c:v>
                </c:pt>
                <c:pt idx="7056">
                  <c:v>8</c:v>
                </c:pt>
                <c:pt idx="7057">
                  <c:v>8</c:v>
                </c:pt>
                <c:pt idx="7058">
                  <c:v>8</c:v>
                </c:pt>
                <c:pt idx="7059">
                  <c:v>10</c:v>
                </c:pt>
                <c:pt idx="7060">
                  <c:v>8</c:v>
                </c:pt>
                <c:pt idx="7061">
                  <c:v>7</c:v>
                </c:pt>
                <c:pt idx="7062">
                  <c:v>8</c:v>
                </c:pt>
                <c:pt idx="7063">
                  <c:v>7</c:v>
                </c:pt>
                <c:pt idx="7064">
                  <c:v>9</c:v>
                </c:pt>
                <c:pt idx="7065">
                  <c:v>8</c:v>
                </c:pt>
                <c:pt idx="7066">
                  <c:v>6</c:v>
                </c:pt>
                <c:pt idx="7067">
                  <c:v>7</c:v>
                </c:pt>
                <c:pt idx="7068">
                  <c:v>8</c:v>
                </c:pt>
                <c:pt idx="7069">
                  <c:v>9</c:v>
                </c:pt>
                <c:pt idx="7070">
                  <c:v>9</c:v>
                </c:pt>
                <c:pt idx="7071">
                  <c:v>8</c:v>
                </c:pt>
                <c:pt idx="7072">
                  <c:v>6</c:v>
                </c:pt>
                <c:pt idx="7073">
                  <c:v>7</c:v>
                </c:pt>
                <c:pt idx="7074">
                  <c:v>8</c:v>
                </c:pt>
                <c:pt idx="7075">
                  <c:v>7</c:v>
                </c:pt>
                <c:pt idx="7076">
                  <c:v>8</c:v>
                </c:pt>
                <c:pt idx="7077">
                  <c:v>11</c:v>
                </c:pt>
                <c:pt idx="7078">
                  <c:v>8</c:v>
                </c:pt>
                <c:pt idx="7079">
                  <c:v>7</c:v>
                </c:pt>
                <c:pt idx="7080">
                  <c:v>8</c:v>
                </c:pt>
                <c:pt idx="7081">
                  <c:v>8</c:v>
                </c:pt>
                <c:pt idx="7082">
                  <c:v>8</c:v>
                </c:pt>
                <c:pt idx="7083">
                  <c:v>8</c:v>
                </c:pt>
                <c:pt idx="7084">
                  <c:v>8</c:v>
                </c:pt>
                <c:pt idx="7085">
                  <c:v>7</c:v>
                </c:pt>
                <c:pt idx="7086">
                  <c:v>7</c:v>
                </c:pt>
                <c:pt idx="7087">
                  <c:v>7</c:v>
                </c:pt>
                <c:pt idx="7088">
                  <c:v>6</c:v>
                </c:pt>
                <c:pt idx="7089">
                  <c:v>7</c:v>
                </c:pt>
                <c:pt idx="7090">
                  <c:v>8</c:v>
                </c:pt>
                <c:pt idx="7091">
                  <c:v>7</c:v>
                </c:pt>
                <c:pt idx="7092">
                  <c:v>8</c:v>
                </c:pt>
                <c:pt idx="7093">
                  <c:v>7</c:v>
                </c:pt>
                <c:pt idx="7094">
                  <c:v>7</c:v>
                </c:pt>
                <c:pt idx="7095">
                  <c:v>9</c:v>
                </c:pt>
                <c:pt idx="7096">
                  <c:v>7</c:v>
                </c:pt>
                <c:pt idx="7097">
                  <c:v>8</c:v>
                </c:pt>
                <c:pt idx="7098">
                  <c:v>7</c:v>
                </c:pt>
                <c:pt idx="7099">
                  <c:v>7</c:v>
                </c:pt>
                <c:pt idx="7100">
                  <c:v>7</c:v>
                </c:pt>
                <c:pt idx="7101">
                  <c:v>6</c:v>
                </c:pt>
                <c:pt idx="7102">
                  <c:v>8</c:v>
                </c:pt>
                <c:pt idx="7103">
                  <c:v>7</c:v>
                </c:pt>
                <c:pt idx="7104">
                  <c:v>7</c:v>
                </c:pt>
                <c:pt idx="7105">
                  <c:v>6</c:v>
                </c:pt>
                <c:pt idx="7106">
                  <c:v>8</c:v>
                </c:pt>
                <c:pt idx="7107">
                  <c:v>7</c:v>
                </c:pt>
                <c:pt idx="7108">
                  <c:v>8</c:v>
                </c:pt>
                <c:pt idx="7109">
                  <c:v>6</c:v>
                </c:pt>
                <c:pt idx="7110">
                  <c:v>7</c:v>
                </c:pt>
                <c:pt idx="7111">
                  <c:v>7</c:v>
                </c:pt>
                <c:pt idx="7112">
                  <c:v>7</c:v>
                </c:pt>
                <c:pt idx="7113">
                  <c:v>8</c:v>
                </c:pt>
                <c:pt idx="7114">
                  <c:v>7</c:v>
                </c:pt>
                <c:pt idx="7115">
                  <c:v>10</c:v>
                </c:pt>
                <c:pt idx="7116">
                  <c:v>8</c:v>
                </c:pt>
                <c:pt idx="7117">
                  <c:v>7</c:v>
                </c:pt>
                <c:pt idx="7118">
                  <c:v>5</c:v>
                </c:pt>
                <c:pt idx="7119">
                  <c:v>6</c:v>
                </c:pt>
                <c:pt idx="7120">
                  <c:v>8</c:v>
                </c:pt>
                <c:pt idx="7121">
                  <c:v>7</c:v>
                </c:pt>
                <c:pt idx="7122">
                  <c:v>7</c:v>
                </c:pt>
                <c:pt idx="7123">
                  <c:v>8</c:v>
                </c:pt>
                <c:pt idx="7124">
                  <c:v>7</c:v>
                </c:pt>
                <c:pt idx="7125">
                  <c:v>8</c:v>
                </c:pt>
                <c:pt idx="7126">
                  <c:v>7</c:v>
                </c:pt>
                <c:pt idx="7127">
                  <c:v>10</c:v>
                </c:pt>
                <c:pt idx="7128">
                  <c:v>9</c:v>
                </c:pt>
                <c:pt idx="7129">
                  <c:v>7</c:v>
                </c:pt>
                <c:pt idx="7130">
                  <c:v>8</c:v>
                </c:pt>
                <c:pt idx="7131">
                  <c:v>6</c:v>
                </c:pt>
                <c:pt idx="7132">
                  <c:v>8</c:v>
                </c:pt>
                <c:pt idx="7133">
                  <c:v>6</c:v>
                </c:pt>
                <c:pt idx="7134">
                  <c:v>7</c:v>
                </c:pt>
                <c:pt idx="7135">
                  <c:v>9</c:v>
                </c:pt>
                <c:pt idx="7136">
                  <c:v>6</c:v>
                </c:pt>
                <c:pt idx="7137">
                  <c:v>8</c:v>
                </c:pt>
                <c:pt idx="7138">
                  <c:v>8</c:v>
                </c:pt>
                <c:pt idx="7139">
                  <c:v>7</c:v>
                </c:pt>
                <c:pt idx="7140">
                  <c:v>8</c:v>
                </c:pt>
                <c:pt idx="7141">
                  <c:v>9</c:v>
                </c:pt>
                <c:pt idx="7142">
                  <c:v>7</c:v>
                </c:pt>
                <c:pt idx="7143">
                  <c:v>7</c:v>
                </c:pt>
                <c:pt idx="7144">
                  <c:v>9</c:v>
                </c:pt>
                <c:pt idx="7145">
                  <c:v>7</c:v>
                </c:pt>
                <c:pt idx="7146">
                  <c:v>8</c:v>
                </c:pt>
                <c:pt idx="7147">
                  <c:v>8</c:v>
                </c:pt>
                <c:pt idx="7148">
                  <c:v>7</c:v>
                </c:pt>
                <c:pt idx="7149">
                  <c:v>8</c:v>
                </c:pt>
                <c:pt idx="7150">
                  <c:v>7</c:v>
                </c:pt>
                <c:pt idx="7151">
                  <c:v>8</c:v>
                </c:pt>
                <c:pt idx="7152">
                  <c:v>7</c:v>
                </c:pt>
                <c:pt idx="7153">
                  <c:v>7</c:v>
                </c:pt>
                <c:pt idx="7154">
                  <c:v>10</c:v>
                </c:pt>
                <c:pt idx="7155">
                  <c:v>7</c:v>
                </c:pt>
                <c:pt idx="7156">
                  <c:v>6</c:v>
                </c:pt>
                <c:pt idx="7157">
                  <c:v>7</c:v>
                </c:pt>
                <c:pt idx="7158">
                  <c:v>8</c:v>
                </c:pt>
                <c:pt idx="7159">
                  <c:v>7</c:v>
                </c:pt>
                <c:pt idx="7160">
                  <c:v>8</c:v>
                </c:pt>
                <c:pt idx="7161">
                  <c:v>9</c:v>
                </c:pt>
                <c:pt idx="7162">
                  <c:v>8</c:v>
                </c:pt>
                <c:pt idx="7163">
                  <c:v>7</c:v>
                </c:pt>
                <c:pt idx="7164">
                  <c:v>7</c:v>
                </c:pt>
                <c:pt idx="7165">
                  <c:v>9</c:v>
                </c:pt>
                <c:pt idx="7166">
                  <c:v>7</c:v>
                </c:pt>
                <c:pt idx="7167">
                  <c:v>8</c:v>
                </c:pt>
                <c:pt idx="7168">
                  <c:v>7</c:v>
                </c:pt>
                <c:pt idx="7169">
                  <c:v>5</c:v>
                </c:pt>
                <c:pt idx="7170">
                  <c:v>8</c:v>
                </c:pt>
                <c:pt idx="7171">
                  <c:v>8</c:v>
                </c:pt>
                <c:pt idx="7172">
                  <c:v>9</c:v>
                </c:pt>
                <c:pt idx="7173">
                  <c:v>7</c:v>
                </c:pt>
                <c:pt idx="7174">
                  <c:v>6</c:v>
                </c:pt>
                <c:pt idx="7175">
                  <c:v>7</c:v>
                </c:pt>
                <c:pt idx="7176">
                  <c:v>7</c:v>
                </c:pt>
                <c:pt idx="7177">
                  <c:v>7</c:v>
                </c:pt>
                <c:pt idx="7178">
                  <c:v>7</c:v>
                </c:pt>
                <c:pt idx="7179">
                  <c:v>7</c:v>
                </c:pt>
                <c:pt idx="7180">
                  <c:v>10</c:v>
                </c:pt>
                <c:pt idx="7181">
                  <c:v>8</c:v>
                </c:pt>
                <c:pt idx="7182">
                  <c:v>7</c:v>
                </c:pt>
                <c:pt idx="7183">
                  <c:v>7</c:v>
                </c:pt>
                <c:pt idx="7184">
                  <c:v>7</c:v>
                </c:pt>
                <c:pt idx="7185">
                  <c:v>8</c:v>
                </c:pt>
                <c:pt idx="7186">
                  <c:v>6</c:v>
                </c:pt>
                <c:pt idx="7187">
                  <c:v>8</c:v>
                </c:pt>
                <c:pt idx="7188">
                  <c:v>8</c:v>
                </c:pt>
                <c:pt idx="7189">
                  <c:v>7</c:v>
                </c:pt>
                <c:pt idx="7190">
                  <c:v>8</c:v>
                </c:pt>
                <c:pt idx="7191">
                  <c:v>11</c:v>
                </c:pt>
                <c:pt idx="7192">
                  <c:v>7</c:v>
                </c:pt>
                <c:pt idx="7193">
                  <c:v>8</c:v>
                </c:pt>
                <c:pt idx="7194">
                  <c:v>7</c:v>
                </c:pt>
                <c:pt idx="7195">
                  <c:v>6</c:v>
                </c:pt>
                <c:pt idx="7196">
                  <c:v>7</c:v>
                </c:pt>
                <c:pt idx="7197">
                  <c:v>6</c:v>
                </c:pt>
                <c:pt idx="7198">
                  <c:v>8</c:v>
                </c:pt>
                <c:pt idx="7199">
                  <c:v>7</c:v>
                </c:pt>
                <c:pt idx="7200">
                  <c:v>10</c:v>
                </c:pt>
                <c:pt idx="7201">
                  <c:v>7</c:v>
                </c:pt>
                <c:pt idx="7202">
                  <c:v>7</c:v>
                </c:pt>
                <c:pt idx="7203">
                  <c:v>10</c:v>
                </c:pt>
                <c:pt idx="7204">
                  <c:v>7</c:v>
                </c:pt>
                <c:pt idx="7205">
                  <c:v>7</c:v>
                </c:pt>
                <c:pt idx="7206">
                  <c:v>7</c:v>
                </c:pt>
                <c:pt idx="7207">
                  <c:v>8</c:v>
                </c:pt>
                <c:pt idx="7208">
                  <c:v>7</c:v>
                </c:pt>
                <c:pt idx="7209">
                  <c:v>8</c:v>
                </c:pt>
                <c:pt idx="7210">
                  <c:v>9</c:v>
                </c:pt>
                <c:pt idx="7211">
                  <c:v>7</c:v>
                </c:pt>
                <c:pt idx="7212">
                  <c:v>7</c:v>
                </c:pt>
                <c:pt idx="7213">
                  <c:v>7</c:v>
                </c:pt>
                <c:pt idx="7214">
                  <c:v>7</c:v>
                </c:pt>
                <c:pt idx="7215">
                  <c:v>9</c:v>
                </c:pt>
                <c:pt idx="7216">
                  <c:v>7</c:v>
                </c:pt>
                <c:pt idx="7217">
                  <c:v>8</c:v>
                </c:pt>
                <c:pt idx="7218">
                  <c:v>7</c:v>
                </c:pt>
                <c:pt idx="7219">
                  <c:v>8</c:v>
                </c:pt>
                <c:pt idx="7220">
                  <c:v>8</c:v>
                </c:pt>
                <c:pt idx="7221">
                  <c:v>7</c:v>
                </c:pt>
                <c:pt idx="7222">
                  <c:v>7</c:v>
                </c:pt>
                <c:pt idx="7223">
                  <c:v>9</c:v>
                </c:pt>
                <c:pt idx="7224">
                  <c:v>9</c:v>
                </c:pt>
                <c:pt idx="7225">
                  <c:v>7</c:v>
                </c:pt>
                <c:pt idx="7226">
                  <c:v>6</c:v>
                </c:pt>
                <c:pt idx="7227">
                  <c:v>8</c:v>
                </c:pt>
                <c:pt idx="7228">
                  <c:v>7</c:v>
                </c:pt>
                <c:pt idx="7229">
                  <c:v>7</c:v>
                </c:pt>
                <c:pt idx="7230">
                  <c:v>7</c:v>
                </c:pt>
                <c:pt idx="7231">
                  <c:v>9</c:v>
                </c:pt>
                <c:pt idx="7232">
                  <c:v>7</c:v>
                </c:pt>
                <c:pt idx="7233">
                  <c:v>7</c:v>
                </c:pt>
                <c:pt idx="7234">
                  <c:v>7</c:v>
                </c:pt>
                <c:pt idx="7235">
                  <c:v>7</c:v>
                </c:pt>
                <c:pt idx="7236">
                  <c:v>10</c:v>
                </c:pt>
                <c:pt idx="7237">
                  <c:v>9</c:v>
                </c:pt>
                <c:pt idx="7238">
                  <c:v>7</c:v>
                </c:pt>
                <c:pt idx="7239">
                  <c:v>7</c:v>
                </c:pt>
                <c:pt idx="7240">
                  <c:v>7</c:v>
                </c:pt>
                <c:pt idx="7241">
                  <c:v>8</c:v>
                </c:pt>
                <c:pt idx="7242">
                  <c:v>8</c:v>
                </c:pt>
                <c:pt idx="7243">
                  <c:v>8</c:v>
                </c:pt>
                <c:pt idx="7244">
                  <c:v>7</c:v>
                </c:pt>
                <c:pt idx="7245">
                  <c:v>6</c:v>
                </c:pt>
                <c:pt idx="7246">
                  <c:v>6</c:v>
                </c:pt>
                <c:pt idx="7247">
                  <c:v>9</c:v>
                </c:pt>
                <c:pt idx="7248">
                  <c:v>7</c:v>
                </c:pt>
                <c:pt idx="7249">
                  <c:v>7</c:v>
                </c:pt>
                <c:pt idx="7250">
                  <c:v>9</c:v>
                </c:pt>
                <c:pt idx="7251">
                  <c:v>7</c:v>
                </c:pt>
                <c:pt idx="7252">
                  <c:v>13</c:v>
                </c:pt>
                <c:pt idx="7253">
                  <c:v>11</c:v>
                </c:pt>
                <c:pt idx="7254">
                  <c:v>9</c:v>
                </c:pt>
                <c:pt idx="7255">
                  <c:v>6</c:v>
                </c:pt>
                <c:pt idx="7256">
                  <c:v>8</c:v>
                </c:pt>
                <c:pt idx="7257">
                  <c:v>7</c:v>
                </c:pt>
                <c:pt idx="7258">
                  <c:v>7</c:v>
                </c:pt>
                <c:pt idx="7259">
                  <c:v>7</c:v>
                </c:pt>
                <c:pt idx="7260">
                  <c:v>8</c:v>
                </c:pt>
                <c:pt idx="7261">
                  <c:v>5</c:v>
                </c:pt>
                <c:pt idx="7262">
                  <c:v>8</c:v>
                </c:pt>
                <c:pt idx="7263">
                  <c:v>8</c:v>
                </c:pt>
                <c:pt idx="7264">
                  <c:v>7</c:v>
                </c:pt>
                <c:pt idx="7265">
                  <c:v>7</c:v>
                </c:pt>
                <c:pt idx="7266">
                  <c:v>7</c:v>
                </c:pt>
                <c:pt idx="7267">
                  <c:v>8</c:v>
                </c:pt>
                <c:pt idx="7268">
                  <c:v>7</c:v>
                </c:pt>
                <c:pt idx="7269">
                  <c:v>12</c:v>
                </c:pt>
                <c:pt idx="7270">
                  <c:v>12</c:v>
                </c:pt>
                <c:pt idx="7271">
                  <c:v>10</c:v>
                </c:pt>
                <c:pt idx="7272">
                  <c:v>10</c:v>
                </c:pt>
                <c:pt idx="7273">
                  <c:v>7</c:v>
                </c:pt>
                <c:pt idx="7274">
                  <c:v>7</c:v>
                </c:pt>
                <c:pt idx="7275">
                  <c:v>7</c:v>
                </c:pt>
                <c:pt idx="7276">
                  <c:v>9</c:v>
                </c:pt>
                <c:pt idx="7277">
                  <c:v>6</c:v>
                </c:pt>
                <c:pt idx="7278">
                  <c:v>8</c:v>
                </c:pt>
                <c:pt idx="7279">
                  <c:v>8</c:v>
                </c:pt>
                <c:pt idx="7280">
                  <c:v>10</c:v>
                </c:pt>
                <c:pt idx="7281">
                  <c:v>8</c:v>
                </c:pt>
                <c:pt idx="7282">
                  <c:v>7</c:v>
                </c:pt>
                <c:pt idx="7283">
                  <c:v>10</c:v>
                </c:pt>
                <c:pt idx="7284">
                  <c:v>8</c:v>
                </c:pt>
                <c:pt idx="7285">
                  <c:v>9</c:v>
                </c:pt>
                <c:pt idx="7286">
                  <c:v>7</c:v>
                </c:pt>
                <c:pt idx="7287">
                  <c:v>7</c:v>
                </c:pt>
                <c:pt idx="7288">
                  <c:v>7</c:v>
                </c:pt>
                <c:pt idx="7289">
                  <c:v>7</c:v>
                </c:pt>
                <c:pt idx="7290">
                  <c:v>7</c:v>
                </c:pt>
                <c:pt idx="7291">
                  <c:v>7</c:v>
                </c:pt>
                <c:pt idx="7292">
                  <c:v>8</c:v>
                </c:pt>
                <c:pt idx="7293">
                  <c:v>7</c:v>
                </c:pt>
                <c:pt idx="7294">
                  <c:v>9</c:v>
                </c:pt>
                <c:pt idx="7295">
                  <c:v>7</c:v>
                </c:pt>
                <c:pt idx="7296">
                  <c:v>8</c:v>
                </c:pt>
                <c:pt idx="7297">
                  <c:v>7</c:v>
                </c:pt>
                <c:pt idx="7298">
                  <c:v>8</c:v>
                </c:pt>
                <c:pt idx="7299">
                  <c:v>7</c:v>
                </c:pt>
                <c:pt idx="7300">
                  <c:v>7</c:v>
                </c:pt>
                <c:pt idx="7301">
                  <c:v>9</c:v>
                </c:pt>
                <c:pt idx="7302">
                  <c:v>8</c:v>
                </c:pt>
                <c:pt idx="7303">
                  <c:v>8</c:v>
                </c:pt>
                <c:pt idx="7304">
                  <c:v>7</c:v>
                </c:pt>
                <c:pt idx="7305">
                  <c:v>7</c:v>
                </c:pt>
                <c:pt idx="7306">
                  <c:v>7</c:v>
                </c:pt>
                <c:pt idx="7307">
                  <c:v>7</c:v>
                </c:pt>
                <c:pt idx="7308">
                  <c:v>10</c:v>
                </c:pt>
                <c:pt idx="7309">
                  <c:v>7</c:v>
                </c:pt>
                <c:pt idx="7310">
                  <c:v>8</c:v>
                </c:pt>
                <c:pt idx="7311">
                  <c:v>10</c:v>
                </c:pt>
                <c:pt idx="7312">
                  <c:v>7</c:v>
                </c:pt>
                <c:pt idx="7313">
                  <c:v>11</c:v>
                </c:pt>
                <c:pt idx="7314">
                  <c:v>7</c:v>
                </c:pt>
                <c:pt idx="7315">
                  <c:v>7</c:v>
                </c:pt>
                <c:pt idx="7316">
                  <c:v>7</c:v>
                </c:pt>
                <c:pt idx="7317">
                  <c:v>6</c:v>
                </c:pt>
                <c:pt idx="7318">
                  <c:v>7</c:v>
                </c:pt>
                <c:pt idx="7319">
                  <c:v>6</c:v>
                </c:pt>
                <c:pt idx="7320">
                  <c:v>8</c:v>
                </c:pt>
                <c:pt idx="7321">
                  <c:v>7</c:v>
                </c:pt>
                <c:pt idx="7322">
                  <c:v>7</c:v>
                </c:pt>
                <c:pt idx="7323">
                  <c:v>7</c:v>
                </c:pt>
                <c:pt idx="7324">
                  <c:v>8</c:v>
                </c:pt>
                <c:pt idx="7325">
                  <c:v>7</c:v>
                </c:pt>
                <c:pt idx="7326">
                  <c:v>7</c:v>
                </c:pt>
                <c:pt idx="7327">
                  <c:v>6</c:v>
                </c:pt>
                <c:pt idx="7328">
                  <c:v>9</c:v>
                </c:pt>
                <c:pt idx="7329">
                  <c:v>8</c:v>
                </c:pt>
                <c:pt idx="7330">
                  <c:v>9</c:v>
                </c:pt>
                <c:pt idx="7331">
                  <c:v>7</c:v>
                </c:pt>
                <c:pt idx="7332">
                  <c:v>6</c:v>
                </c:pt>
                <c:pt idx="7333">
                  <c:v>9</c:v>
                </c:pt>
                <c:pt idx="7334">
                  <c:v>7</c:v>
                </c:pt>
                <c:pt idx="7335">
                  <c:v>7</c:v>
                </c:pt>
                <c:pt idx="7336">
                  <c:v>7</c:v>
                </c:pt>
                <c:pt idx="7337">
                  <c:v>8</c:v>
                </c:pt>
                <c:pt idx="7338">
                  <c:v>6</c:v>
                </c:pt>
                <c:pt idx="7339">
                  <c:v>7</c:v>
                </c:pt>
                <c:pt idx="7340">
                  <c:v>7</c:v>
                </c:pt>
                <c:pt idx="7341">
                  <c:v>9</c:v>
                </c:pt>
                <c:pt idx="7342">
                  <c:v>7</c:v>
                </c:pt>
                <c:pt idx="7343">
                  <c:v>10</c:v>
                </c:pt>
                <c:pt idx="7344">
                  <c:v>8</c:v>
                </c:pt>
                <c:pt idx="7345">
                  <c:v>7</c:v>
                </c:pt>
                <c:pt idx="7346">
                  <c:v>12</c:v>
                </c:pt>
                <c:pt idx="7347">
                  <c:v>8</c:v>
                </c:pt>
                <c:pt idx="7348">
                  <c:v>8</c:v>
                </c:pt>
                <c:pt idx="7349">
                  <c:v>8</c:v>
                </c:pt>
                <c:pt idx="7350">
                  <c:v>10</c:v>
                </c:pt>
                <c:pt idx="7351">
                  <c:v>7</c:v>
                </c:pt>
                <c:pt idx="7352">
                  <c:v>7</c:v>
                </c:pt>
                <c:pt idx="7353">
                  <c:v>8</c:v>
                </c:pt>
                <c:pt idx="7354">
                  <c:v>6</c:v>
                </c:pt>
                <c:pt idx="7355">
                  <c:v>7</c:v>
                </c:pt>
                <c:pt idx="7356">
                  <c:v>8</c:v>
                </c:pt>
                <c:pt idx="7357">
                  <c:v>8</c:v>
                </c:pt>
                <c:pt idx="7358">
                  <c:v>9</c:v>
                </c:pt>
                <c:pt idx="7359">
                  <c:v>9</c:v>
                </c:pt>
                <c:pt idx="7360">
                  <c:v>9</c:v>
                </c:pt>
                <c:pt idx="7361">
                  <c:v>9</c:v>
                </c:pt>
                <c:pt idx="7362">
                  <c:v>7</c:v>
                </c:pt>
                <c:pt idx="7363">
                  <c:v>7</c:v>
                </c:pt>
                <c:pt idx="7364">
                  <c:v>10</c:v>
                </c:pt>
                <c:pt idx="7365">
                  <c:v>7</c:v>
                </c:pt>
                <c:pt idx="7366">
                  <c:v>10</c:v>
                </c:pt>
                <c:pt idx="7367">
                  <c:v>7</c:v>
                </c:pt>
                <c:pt idx="7368">
                  <c:v>10</c:v>
                </c:pt>
                <c:pt idx="7369">
                  <c:v>8</c:v>
                </c:pt>
                <c:pt idx="7370">
                  <c:v>7</c:v>
                </c:pt>
                <c:pt idx="7371">
                  <c:v>6</c:v>
                </c:pt>
                <c:pt idx="7372">
                  <c:v>8</c:v>
                </c:pt>
                <c:pt idx="7373">
                  <c:v>7</c:v>
                </c:pt>
                <c:pt idx="7374">
                  <c:v>7</c:v>
                </c:pt>
                <c:pt idx="7375">
                  <c:v>7</c:v>
                </c:pt>
                <c:pt idx="7376">
                  <c:v>5</c:v>
                </c:pt>
                <c:pt idx="7377">
                  <c:v>8</c:v>
                </c:pt>
                <c:pt idx="7378">
                  <c:v>7</c:v>
                </c:pt>
                <c:pt idx="7379">
                  <c:v>10</c:v>
                </c:pt>
                <c:pt idx="7380">
                  <c:v>8</c:v>
                </c:pt>
                <c:pt idx="7381">
                  <c:v>8</c:v>
                </c:pt>
                <c:pt idx="7382">
                  <c:v>8</c:v>
                </c:pt>
                <c:pt idx="7383">
                  <c:v>7</c:v>
                </c:pt>
                <c:pt idx="7384">
                  <c:v>7</c:v>
                </c:pt>
                <c:pt idx="7385">
                  <c:v>10</c:v>
                </c:pt>
                <c:pt idx="7386">
                  <c:v>9</c:v>
                </c:pt>
                <c:pt idx="7387">
                  <c:v>11</c:v>
                </c:pt>
                <c:pt idx="7388">
                  <c:v>8</c:v>
                </c:pt>
                <c:pt idx="7389">
                  <c:v>7</c:v>
                </c:pt>
                <c:pt idx="7390">
                  <c:v>10</c:v>
                </c:pt>
                <c:pt idx="7391">
                  <c:v>8</c:v>
                </c:pt>
                <c:pt idx="7392">
                  <c:v>7</c:v>
                </c:pt>
                <c:pt idx="7393">
                  <c:v>7</c:v>
                </c:pt>
                <c:pt idx="7394">
                  <c:v>10</c:v>
                </c:pt>
                <c:pt idx="7395">
                  <c:v>7</c:v>
                </c:pt>
                <c:pt idx="7396">
                  <c:v>7</c:v>
                </c:pt>
                <c:pt idx="7397">
                  <c:v>8</c:v>
                </c:pt>
                <c:pt idx="7398">
                  <c:v>9</c:v>
                </c:pt>
                <c:pt idx="7399">
                  <c:v>7</c:v>
                </c:pt>
                <c:pt idx="7400">
                  <c:v>6</c:v>
                </c:pt>
                <c:pt idx="7401">
                  <c:v>7</c:v>
                </c:pt>
                <c:pt idx="7402">
                  <c:v>7</c:v>
                </c:pt>
                <c:pt idx="7403">
                  <c:v>7</c:v>
                </c:pt>
                <c:pt idx="7404">
                  <c:v>11</c:v>
                </c:pt>
                <c:pt idx="7405">
                  <c:v>8</c:v>
                </c:pt>
                <c:pt idx="7406">
                  <c:v>9</c:v>
                </c:pt>
                <c:pt idx="7407">
                  <c:v>7</c:v>
                </c:pt>
                <c:pt idx="7408">
                  <c:v>7</c:v>
                </c:pt>
                <c:pt idx="7409">
                  <c:v>8</c:v>
                </c:pt>
                <c:pt idx="7410">
                  <c:v>7</c:v>
                </c:pt>
                <c:pt idx="7411">
                  <c:v>8</c:v>
                </c:pt>
                <c:pt idx="7412">
                  <c:v>7</c:v>
                </c:pt>
                <c:pt idx="7413">
                  <c:v>8</c:v>
                </c:pt>
                <c:pt idx="7414">
                  <c:v>7</c:v>
                </c:pt>
                <c:pt idx="7415">
                  <c:v>10</c:v>
                </c:pt>
                <c:pt idx="7416">
                  <c:v>6</c:v>
                </c:pt>
                <c:pt idx="7417">
                  <c:v>7</c:v>
                </c:pt>
                <c:pt idx="7418">
                  <c:v>7</c:v>
                </c:pt>
                <c:pt idx="7419">
                  <c:v>6</c:v>
                </c:pt>
                <c:pt idx="7420">
                  <c:v>6</c:v>
                </c:pt>
                <c:pt idx="7421">
                  <c:v>7</c:v>
                </c:pt>
                <c:pt idx="7422">
                  <c:v>7</c:v>
                </c:pt>
                <c:pt idx="7423">
                  <c:v>8</c:v>
                </c:pt>
                <c:pt idx="7424">
                  <c:v>6</c:v>
                </c:pt>
                <c:pt idx="7425">
                  <c:v>9</c:v>
                </c:pt>
                <c:pt idx="7426">
                  <c:v>10</c:v>
                </c:pt>
                <c:pt idx="7427">
                  <c:v>7</c:v>
                </c:pt>
                <c:pt idx="7428">
                  <c:v>9</c:v>
                </c:pt>
                <c:pt idx="7429">
                  <c:v>7</c:v>
                </c:pt>
                <c:pt idx="7430">
                  <c:v>9</c:v>
                </c:pt>
                <c:pt idx="7431">
                  <c:v>7</c:v>
                </c:pt>
                <c:pt idx="7432">
                  <c:v>11</c:v>
                </c:pt>
                <c:pt idx="7433">
                  <c:v>10</c:v>
                </c:pt>
                <c:pt idx="7434">
                  <c:v>7</c:v>
                </c:pt>
                <c:pt idx="7435">
                  <c:v>8</c:v>
                </c:pt>
                <c:pt idx="7436">
                  <c:v>9</c:v>
                </c:pt>
                <c:pt idx="7437">
                  <c:v>7</c:v>
                </c:pt>
                <c:pt idx="7438">
                  <c:v>7</c:v>
                </c:pt>
                <c:pt idx="7439">
                  <c:v>8</c:v>
                </c:pt>
                <c:pt idx="7440">
                  <c:v>9</c:v>
                </c:pt>
                <c:pt idx="7441">
                  <c:v>8</c:v>
                </c:pt>
                <c:pt idx="7442">
                  <c:v>8</c:v>
                </c:pt>
                <c:pt idx="7443">
                  <c:v>8</c:v>
                </c:pt>
                <c:pt idx="7444">
                  <c:v>7</c:v>
                </c:pt>
                <c:pt idx="7445">
                  <c:v>9</c:v>
                </c:pt>
                <c:pt idx="7446">
                  <c:v>7</c:v>
                </c:pt>
                <c:pt idx="7447">
                  <c:v>7</c:v>
                </c:pt>
                <c:pt idx="7448">
                  <c:v>10</c:v>
                </c:pt>
                <c:pt idx="7449">
                  <c:v>7</c:v>
                </c:pt>
                <c:pt idx="7450">
                  <c:v>9</c:v>
                </c:pt>
                <c:pt idx="7451">
                  <c:v>6</c:v>
                </c:pt>
                <c:pt idx="7452">
                  <c:v>8</c:v>
                </c:pt>
                <c:pt idx="7453">
                  <c:v>7</c:v>
                </c:pt>
                <c:pt idx="7454">
                  <c:v>7</c:v>
                </c:pt>
                <c:pt idx="7455">
                  <c:v>9</c:v>
                </c:pt>
                <c:pt idx="7456">
                  <c:v>7</c:v>
                </c:pt>
                <c:pt idx="7457">
                  <c:v>7</c:v>
                </c:pt>
                <c:pt idx="7458">
                  <c:v>11</c:v>
                </c:pt>
                <c:pt idx="7459">
                  <c:v>7</c:v>
                </c:pt>
                <c:pt idx="7460">
                  <c:v>7</c:v>
                </c:pt>
                <c:pt idx="7461">
                  <c:v>9</c:v>
                </c:pt>
                <c:pt idx="7462">
                  <c:v>6</c:v>
                </c:pt>
                <c:pt idx="7463">
                  <c:v>8</c:v>
                </c:pt>
                <c:pt idx="7464">
                  <c:v>9</c:v>
                </c:pt>
                <c:pt idx="7465">
                  <c:v>7</c:v>
                </c:pt>
                <c:pt idx="7466">
                  <c:v>8</c:v>
                </c:pt>
                <c:pt idx="7467">
                  <c:v>8</c:v>
                </c:pt>
                <c:pt idx="7468">
                  <c:v>8</c:v>
                </c:pt>
                <c:pt idx="7469">
                  <c:v>8</c:v>
                </c:pt>
                <c:pt idx="7470">
                  <c:v>7</c:v>
                </c:pt>
                <c:pt idx="7471">
                  <c:v>8</c:v>
                </c:pt>
                <c:pt idx="7472">
                  <c:v>10</c:v>
                </c:pt>
                <c:pt idx="7473">
                  <c:v>8</c:v>
                </c:pt>
                <c:pt idx="7474">
                  <c:v>7</c:v>
                </c:pt>
                <c:pt idx="7475">
                  <c:v>7</c:v>
                </c:pt>
                <c:pt idx="7476">
                  <c:v>8</c:v>
                </c:pt>
                <c:pt idx="7477">
                  <c:v>7</c:v>
                </c:pt>
                <c:pt idx="7478">
                  <c:v>6</c:v>
                </c:pt>
                <c:pt idx="7479">
                  <c:v>8</c:v>
                </c:pt>
                <c:pt idx="7480">
                  <c:v>7</c:v>
                </c:pt>
                <c:pt idx="7481">
                  <c:v>8</c:v>
                </c:pt>
                <c:pt idx="7482">
                  <c:v>7</c:v>
                </c:pt>
                <c:pt idx="7483">
                  <c:v>7</c:v>
                </c:pt>
                <c:pt idx="7484">
                  <c:v>7</c:v>
                </c:pt>
                <c:pt idx="7485">
                  <c:v>7</c:v>
                </c:pt>
                <c:pt idx="7486">
                  <c:v>7</c:v>
                </c:pt>
                <c:pt idx="7487">
                  <c:v>9</c:v>
                </c:pt>
                <c:pt idx="7488">
                  <c:v>7</c:v>
                </c:pt>
                <c:pt idx="7489">
                  <c:v>10</c:v>
                </c:pt>
                <c:pt idx="7490">
                  <c:v>7</c:v>
                </c:pt>
                <c:pt idx="7491">
                  <c:v>7</c:v>
                </c:pt>
                <c:pt idx="7492">
                  <c:v>6</c:v>
                </c:pt>
                <c:pt idx="7493">
                  <c:v>10</c:v>
                </c:pt>
                <c:pt idx="7494">
                  <c:v>9</c:v>
                </c:pt>
                <c:pt idx="7495">
                  <c:v>7</c:v>
                </c:pt>
                <c:pt idx="7496">
                  <c:v>8</c:v>
                </c:pt>
                <c:pt idx="7497">
                  <c:v>7</c:v>
                </c:pt>
                <c:pt idx="7498">
                  <c:v>7</c:v>
                </c:pt>
                <c:pt idx="7499">
                  <c:v>7</c:v>
                </c:pt>
                <c:pt idx="7500">
                  <c:v>8</c:v>
                </c:pt>
                <c:pt idx="7501">
                  <c:v>7</c:v>
                </c:pt>
                <c:pt idx="7502">
                  <c:v>7</c:v>
                </c:pt>
                <c:pt idx="7503">
                  <c:v>7</c:v>
                </c:pt>
                <c:pt idx="7504">
                  <c:v>7</c:v>
                </c:pt>
                <c:pt idx="7505">
                  <c:v>7</c:v>
                </c:pt>
                <c:pt idx="7506">
                  <c:v>12</c:v>
                </c:pt>
                <c:pt idx="7507">
                  <c:v>7</c:v>
                </c:pt>
                <c:pt idx="7508">
                  <c:v>8</c:v>
                </c:pt>
                <c:pt idx="7509">
                  <c:v>6</c:v>
                </c:pt>
                <c:pt idx="7510">
                  <c:v>7</c:v>
                </c:pt>
                <c:pt idx="7511">
                  <c:v>7</c:v>
                </c:pt>
                <c:pt idx="7512">
                  <c:v>8</c:v>
                </c:pt>
                <c:pt idx="7513">
                  <c:v>6</c:v>
                </c:pt>
                <c:pt idx="7514">
                  <c:v>8</c:v>
                </c:pt>
                <c:pt idx="7515">
                  <c:v>7</c:v>
                </c:pt>
                <c:pt idx="7516">
                  <c:v>9</c:v>
                </c:pt>
                <c:pt idx="7517">
                  <c:v>7</c:v>
                </c:pt>
                <c:pt idx="7518">
                  <c:v>7</c:v>
                </c:pt>
                <c:pt idx="7519">
                  <c:v>6</c:v>
                </c:pt>
                <c:pt idx="7520">
                  <c:v>7</c:v>
                </c:pt>
                <c:pt idx="7521">
                  <c:v>7</c:v>
                </c:pt>
                <c:pt idx="7522">
                  <c:v>8</c:v>
                </c:pt>
                <c:pt idx="7523">
                  <c:v>7</c:v>
                </c:pt>
                <c:pt idx="7524">
                  <c:v>8</c:v>
                </c:pt>
                <c:pt idx="7525">
                  <c:v>8</c:v>
                </c:pt>
                <c:pt idx="7526">
                  <c:v>8</c:v>
                </c:pt>
                <c:pt idx="7527">
                  <c:v>8</c:v>
                </c:pt>
                <c:pt idx="7528">
                  <c:v>7</c:v>
                </c:pt>
                <c:pt idx="7529">
                  <c:v>8</c:v>
                </c:pt>
                <c:pt idx="7530">
                  <c:v>7</c:v>
                </c:pt>
                <c:pt idx="7531">
                  <c:v>7</c:v>
                </c:pt>
                <c:pt idx="7532">
                  <c:v>7</c:v>
                </c:pt>
                <c:pt idx="7533">
                  <c:v>6</c:v>
                </c:pt>
                <c:pt idx="7534">
                  <c:v>8</c:v>
                </c:pt>
                <c:pt idx="7535">
                  <c:v>8</c:v>
                </c:pt>
                <c:pt idx="7536">
                  <c:v>8</c:v>
                </c:pt>
                <c:pt idx="7537">
                  <c:v>7</c:v>
                </c:pt>
                <c:pt idx="7538">
                  <c:v>6</c:v>
                </c:pt>
                <c:pt idx="7539">
                  <c:v>8</c:v>
                </c:pt>
                <c:pt idx="7540">
                  <c:v>7</c:v>
                </c:pt>
                <c:pt idx="7541">
                  <c:v>8</c:v>
                </c:pt>
                <c:pt idx="7542">
                  <c:v>9</c:v>
                </c:pt>
                <c:pt idx="7543">
                  <c:v>7</c:v>
                </c:pt>
                <c:pt idx="7544">
                  <c:v>7</c:v>
                </c:pt>
                <c:pt idx="7545">
                  <c:v>10</c:v>
                </c:pt>
                <c:pt idx="7546">
                  <c:v>7</c:v>
                </c:pt>
                <c:pt idx="7547">
                  <c:v>6</c:v>
                </c:pt>
                <c:pt idx="7548">
                  <c:v>7</c:v>
                </c:pt>
                <c:pt idx="7549">
                  <c:v>6</c:v>
                </c:pt>
                <c:pt idx="7550">
                  <c:v>10</c:v>
                </c:pt>
                <c:pt idx="7551">
                  <c:v>7</c:v>
                </c:pt>
                <c:pt idx="7552">
                  <c:v>7</c:v>
                </c:pt>
                <c:pt idx="7553">
                  <c:v>8</c:v>
                </c:pt>
                <c:pt idx="7554">
                  <c:v>7</c:v>
                </c:pt>
                <c:pt idx="7555">
                  <c:v>7</c:v>
                </c:pt>
                <c:pt idx="7556">
                  <c:v>7</c:v>
                </c:pt>
                <c:pt idx="7557">
                  <c:v>7</c:v>
                </c:pt>
                <c:pt idx="7558">
                  <c:v>8</c:v>
                </c:pt>
                <c:pt idx="7559">
                  <c:v>8</c:v>
                </c:pt>
                <c:pt idx="7560">
                  <c:v>10</c:v>
                </c:pt>
                <c:pt idx="7561">
                  <c:v>7</c:v>
                </c:pt>
                <c:pt idx="7562">
                  <c:v>8</c:v>
                </c:pt>
                <c:pt idx="7563">
                  <c:v>8</c:v>
                </c:pt>
                <c:pt idx="7564">
                  <c:v>8</c:v>
                </c:pt>
                <c:pt idx="7565">
                  <c:v>8</c:v>
                </c:pt>
                <c:pt idx="7566">
                  <c:v>9</c:v>
                </c:pt>
                <c:pt idx="7567">
                  <c:v>7</c:v>
                </c:pt>
                <c:pt idx="7568">
                  <c:v>7</c:v>
                </c:pt>
                <c:pt idx="7569">
                  <c:v>8</c:v>
                </c:pt>
                <c:pt idx="7570">
                  <c:v>8</c:v>
                </c:pt>
                <c:pt idx="7571">
                  <c:v>7</c:v>
                </c:pt>
                <c:pt idx="7572">
                  <c:v>8</c:v>
                </c:pt>
                <c:pt idx="7573">
                  <c:v>7</c:v>
                </c:pt>
                <c:pt idx="7574">
                  <c:v>9</c:v>
                </c:pt>
                <c:pt idx="7575">
                  <c:v>6</c:v>
                </c:pt>
                <c:pt idx="7576">
                  <c:v>8</c:v>
                </c:pt>
                <c:pt idx="7577">
                  <c:v>8</c:v>
                </c:pt>
                <c:pt idx="7578">
                  <c:v>11</c:v>
                </c:pt>
                <c:pt idx="7579">
                  <c:v>10</c:v>
                </c:pt>
                <c:pt idx="7580">
                  <c:v>8</c:v>
                </c:pt>
                <c:pt idx="7581">
                  <c:v>7</c:v>
                </c:pt>
                <c:pt idx="7582">
                  <c:v>7</c:v>
                </c:pt>
                <c:pt idx="7583">
                  <c:v>7</c:v>
                </c:pt>
                <c:pt idx="7584">
                  <c:v>7</c:v>
                </c:pt>
                <c:pt idx="7585">
                  <c:v>7</c:v>
                </c:pt>
                <c:pt idx="7586">
                  <c:v>6</c:v>
                </c:pt>
                <c:pt idx="7587">
                  <c:v>9</c:v>
                </c:pt>
                <c:pt idx="7588">
                  <c:v>7</c:v>
                </c:pt>
                <c:pt idx="7589">
                  <c:v>8</c:v>
                </c:pt>
                <c:pt idx="7590">
                  <c:v>6</c:v>
                </c:pt>
                <c:pt idx="7591">
                  <c:v>7</c:v>
                </c:pt>
                <c:pt idx="7592">
                  <c:v>8</c:v>
                </c:pt>
                <c:pt idx="7593">
                  <c:v>7</c:v>
                </c:pt>
                <c:pt idx="7594">
                  <c:v>7</c:v>
                </c:pt>
                <c:pt idx="7595">
                  <c:v>7</c:v>
                </c:pt>
                <c:pt idx="7596">
                  <c:v>7</c:v>
                </c:pt>
                <c:pt idx="7597">
                  <c:v>7</c:v>
                </c:pt>
                <c:pt idx="7598">
                  <c:v>8</c:v>
                </c:pt>
                <c:pt idx="7599">
                  <c:v>7</c:v>
                </c:pt>
                <c:pt idx="7600">
                  <c:v>7</c:v>
                </c:pt>
                <c:pt idx="7601">
                  <c:v>8</c:v>
                </c:pt>
                <c:pt idx="7602">
                  <c:v>7</c:v>
                </c:pt>
                <c:pt idx="7603">
                  <c:v>7</c:v>
                </c:pt>
                <c:pt idx="7604">
                  <c:v>7</c:v>
                </c:pt>
                <c:pt idx="7605">
                  <c:v>7</c:v>
                </c:pt>
                <c:pt idx="7606">
                  <c:v>6</c:v>
                </c:pt>
                <c:pt idx="7607">
                  <c:v>8</c:v>
                </c:pt>
                <c:pt idx="7608">
                  <c:v>8</c:v>
                </c:pt>
                <c:pt idx="7609">
                  <c:v>8</c:v>
                </c:pt>
                <c:pt idx="7610">
                  <c:v>7</c:v>
                </c:pt>
                <c:pt idx="7611">
                  <c:v>9</c:v>
                </c:pt>
                <c:pt idx="7612">
                  <c:v>7</c:v>
                </c:pt>
                <c:pt idx="7613">
                  <c:v>7</c:v>
                </c:pt>
                <c:pt idx="7614">
                  <c:v>8</c:v>
                </c:pt>
                <c:pt idx="7615">
                  <c:v>7</c:v>
                </c:pt>
                <c:pt idx="7616">
                  <c:v>10</c:v>
                </c:pt>
                <c:pt idx="7617">
                  <c:v>7</c:v>
                </c:pt>
                <c:pt idx="7618">
                  <c:v>6</c:v>
                </c:pt>
                <c:pt idx="7619">
                  <c:v>6</c:v>
                </c:pt>
                <c:pt idx="7620">
                  <c:v>7</c:v>
                </c:pt>
                <c:pt idx="7621">
                  <c:v>7</c:v>
                </c:pt>
                <c:pt idx="7622">
                  <c:v>7</c:v>
                </c:pt>
                <c:pt idx="7623">
                  <c:v>7</c:v>
                </c:pt>
                <c:pt idx="7624">
                  <c:v>7</c:v>
                </c:pt>
                <c:pt idx="7625">
                  <c:v>8</c:v>
                </c:pt>
                <c:pt idx="7626">
                  <c:v>8</c:v>
                </c:pt>
                <c:pt idx="7627">
                  <c:v>7</c:v>
                </c:pt>
                <c:pt idx="7628">
                  <c:v>7</c:v>
                </c:pt>
                <c:pt idx="7629">
                  <c:v>7</c:v>
                </c:pt>
                <c:pt idx="7630">
                  <c:v>9</c:v>
                </c:pt>
                <c:pt idx="7631">
                  <c:v>8</c:v>
                </c:pt>
                <c:pt idx="7632">
                  <c:v>8</c:v>
                </c:pt>
                <c:pt idx="7633">
                  <c:v>8</c:v>
                </c:pt>
                <c:pt idx="7634">
                  <c:v>7</c:v>
                </c:pt>
                <c:pt idx="7635">
                  <c:v>6</c:v>
                </c:pt>
                <c:pt idx="7636">
                  <c:v>5</c:v>
                </c:pt>
                <c:pt idx="7637">
                  <c:v>7</c:v>
                </c:pt>
                <c:pt idx="7638">
                  <c:v>7</c:v>
                </c:pt>
                <c:pt idx="7639">
                  <c:v>7</c:v>
                </c:pt>
                <c:pt idx="7640">
                  <c:v>8</c:v>
                </c:pt>
                <c:pt idx="7641">
                  <c:v>7</c:v>
                </c:pt>
                <c:pt idx="7642">
                  <c:v>7</c:v>
                </c:pt>
                <c:pt idx="7643">
                  <c:v>7</c:v>
                </c:pt>
                <c:pt idx="7644">
                  <c:v>9</c:v>
                </c:pt>
                <c:pt idx="7645">
                  <c:v>7</c:v>
                </c:pt>
                <c:pt idx="7646">
                  <c:v>7</c:v>
                </c:pt>
                <c:pt idx="7647">
                  <c:v>8</c:v>
                </c:pt>
                <c:pt idx="7648">
                  <c:v>6</c:v>
                </c:pt>
                <c:pt idx="7649">
                  <c:v>8</c:v>
                </c:pt>
                <c:pt idx="7650">
                  <c:v>7</c:v>
                </c:pt>
                <c:pt idx="7651">
                  <c:v>8</c:v>
                </c:pt>
                <c:pt idx="7652">
                  <c:v>10</c:v>
                </c:pt>
                <c:pt idx="7653">
                  <c:v>9</c:v>
                </c:pt>
                <c:pt idx="7654">
                  <c:v>9</c:v>
                </c:pt>
                <c:pt idx="7655">
                  <c:v>7</c:v>
                </c:pt>
                <c:pt idx="7656">
                  <c:v>9</c:v>
                </c:pt>
                <c:pt idx="7657">
                  <c:v>7</c:v>
                </c:pt>
                <c:pt idx="7658">
                  <c:v>8</c:v>
                </c:pt>
                <c:pt idx="7659">
                  <c:v>9</c:v>
                </c:pt>
                <c:pt idx="7660">
                  <c:v>7</c:v>
                </c:pt>
                <c:pt idx="7661">
                  <c:v>8</c:v>
                </c:pt>
                <c:pt idx="7662">
                  <c:v>7</c:v>
                </c:pt>
                <c:pt idx="7663">
                  <c:v>9</c:v>
                </c:pt>
                <c:pt idx="7664">
                  <c:v>6</c:v>
                </c:pt>
                <c:pt idx="7665">
                  <c:v>7</c:v>
                </c:pt>
                <c:pt idx="7666">
                  <c:v>6</c:v>
                </c:pt>
                <c:pt idx="7667">
                  <c:v>7</c:v>
                </c:pt>
                <c:pt idx="7668">
                  <c:v>8</c:v>
                </c:pt>
                <c:pt idx="7669">
                  <c:v>9</c:v>
                </c:pt>
                <c:pt idx="7670">
                  <c:v>8</c:v>
                </c:pt>
                <c:pt idx="7671">
                  <c:v>9</c:v>
                </c:pt>
                <c:pt idx="7672">
                  <c:v>6</c:v>
                </c:pt>
                <c:pt idx="7673">
                  <c:v>10</c:v>
                </c:pt>
                <c:pt idx="7674">
                  <c:v>8</c:v>
                </c:pt>
                <c:pt idx="7675">
                  <c:v>7</c:v>
                </c:pt>
                <c:pt idx="7676">
                  <c:v>7</c:v>
                </c:pt>
                <c:pt idx="7677">
                  <c:v>7</c:v>
                </c:pt>
                <c:pt idx="7678">
                  <c:v>9</c:v>
                </c:pt>
                <c:pt idx="7679">
                  <c:v>8</c:v>
                </c:pt>
                <c:pt idx="7680">
                  <c:v>7</c:v>
                </c:pt>
                <c:pt idx="7681">
                  <c:v>11</c:v>
                </c:pt>
                <c:pt idx="7682">
                  <c:v>6</c:v>
                </c:pt>
                <c:pt idx="7683">
                  <c:v>7</c:v>
                </c:pt>
                <c:pt idx="7684">
                  <c:v>7</c:v>
                </c:pt>
                <c:pt idx="7685">
                  <c:v>9</c:v>
                </c:pt>
                <c:pt idx="7686">
                  <c:v>8</c:v>
                </c:pt>
                <c:pt idx="7687">
                  <c:v>8</c:v>
                </c:pt>
                <c:pt idx="7688">
                  <c:v>8</c:v>
                </c:pt>
                <c:pt idx="7689">
                  <c:v>7</c:v>
                </c:pt>
                <c:pt idx="7690">
                  <c:v>7</c:v>
                </c:pt>
                <c:pt idx="7691">
                  <c:v>8</c:v>
                </c:pt>
                <c:pt idx="7692">
                  <c:v>7</c:v>
                </c:pt>
                <c:pt idx="7693">
                  <c:v>7</c:v>
                </c:pt>
                <c:pt idx="7694">
                  <c:v>7</c:v>
                </c:pt>
                <c:pt idx="7695">
                  <c:v>7</c:v>
                </c:pt>
                <c:pt idx="7696">
                  <c:v>7</c:v>
                </c:pt>
                <c:pt idx="7697">
                  <c:v>8</c:v>
                </c:pt>
                <c:pt idx="7698">
                  <c:v>9</c:v>
                </c:pt>
                <c:pt idx="7699">
                  <c:v>6</c:v>
                </c:pt>
                <c:pt idx="7700">
                  <c:v>11</c:v>
                </c:pt>
                <c:pt idx="7701">
                  <c:v>6</c:v>
                </c:pt>
                <c:pt idx="7702">
                  <c:v>7</c:v>
                </c:pt>
                <c:pt idx="7703">
                  <c:v>7</c:v>
                </c:pt>
                <c:pt idx="7704">
                  <c:v>6</c:v>
                </c:pt>
                <c:pt idx="7705">
                  <c:v>8</c:v>
                </c:pt>
                <c:pt idx="7706">
                  <c:v>8</c:v>
                </c:pt>
                <c:pt idx="7707">
                  <c:v>7</c:v>
                </c:pt>
                <c:pt idx="7708">
                  <c:v>8</c:v>
                </c:pt>
                <c:pt idx="7709">
                  <c:v>9</c:v>
                </c:pt>
                <c:pt idx="7710">
                  <c:v>9</c:v>
                </c:pt>
                <c:pt idx="7711">
                  <c:v>9</c:v>
                </c:pt>
                <c:pt idx="7712">
                  <c:v>10</c:v>
                </c:pt>
                <c:pt idx="7713">
                  <c:v>7</c:v>
                </c:pt>
                <c:pt idx="7714">
                  <c:v>6</c:v>
                </c:pt>
                <c:pt idx="7715">
                  <c:v>7</c:v>
                </c:pt>
                <c:pt idx="7716">
                  <c:v>6</c:v>
                </c:pt>
                <c:pt idx="7717">
                  <c:v>7</c:v>
                </c:pt>
                <c:pt idx="7718">
                  <c:v>6</c:v>
                </c:pt>
                <c:pt idx="7719">
                  <c:v>7</c:v>
                </c:pt>
                <c:pt idx="7720">
                  <c:v>8</c:v>
                </c:pt>
                <c:pt idx="7721">
                  <c:v>7</c:v>
                </c:pt>
                <c:pt idx="7722">
                  <c:v>7</c:v>
                </c:pt>
                <c:pt idx="7723">
                  <c:v>7</c:v>
                </c:pt>
                <c:pt idx="7724">
                  <c:v>8</c:v>
                </c:pt>
                <c:pt idx="7725">
                  <c:v>7</c:v>
                </c:pt>
                <c:pt idx="7726">
                  <c:v>8</c:v>
                </c:pt>
                <c:pt idx="7727">
                  <c:v>6</c:v>
                </c:pt>
                <c:pt idx="7728">
                  <c:v>8</c:v>
                </c:pt>
                <c:pt idx="7729">
                  <c:v>7</c:v>
                </c:pt>
                <c:pt idx="7730">
                  <c:v>10</c:v>
                </c:pt>
                <c:pt idx="7731">
                  <c:v>10</c:v>
                </c:pt>
                <c:pt idx="7732">
                  <c:v>6</c:v>
                </c:pt>
                <c:pt idx="7733">
                  <c:v>7</c:v>
                </c:pt>
                <c:pt idx="7734">
                  <c:v>9</c:v>
                </c:pt>
                <c:pt idx="7735">
                  <c:v>7</c:v>
                </c:pt>
                <c:pt idx="7736">
                  <c:v>8</c:v>
                </c:pt>
                <c:pt idx="7737">
                  <c:v>10</c:v>
                </c:pt>
                <c:pt idx="7738">
                  <c:v>9</c:v>
                </c:pt>
                <c:pt idx="7739">
                  <c:v>6</c:v>
                </c:pt>
                <c:pt idx="7740">
                  <c:v>9</c:v>
                </c:pt>
                <c:pt idx="7741">
                  <c:v>8</c:v>
                </c:pt>
                <c:pt idx="7742">
                  <c:v>7</c:v>
                </c:pt>
                <c:pt idx="7743">
                  <c:v>8</c:v>
                </c:pt>
                <c:pt idx="7744">
                  <c:v>7</c:v>
                </c:pt>
                <c:pt idx="7745">
                  <c:v>7</c:v>
                </c:pt>
                <c:pt idx="7746">
                  <c:v>7</c:v>
                </c:pt>
                <c:pt idx="7747">
                  <c:v>7</c:v>
                </c:pt>
                <c:pt idx="7748">
                  <c:v>8</c:v>
                </c:pt>
                <c:pt idx="7749">
                  <c:v>8</c:v>
                </c:pt>
                <c:pt idx="7750">
                  <c:v>7</c:v>
                </c:pt>
                <c:pt idx="7751">
                  <c:v>9</c:v>
                </c:pt>
                <c:pt idx="7752">
                  <c:v>7</c:v>
                </c:pt>
                <c:pt idx="7753">
                  <c:v>7</c:v>
                </c:pt>
                <c:pt idx="7754">
                  <c:v>7</c:v>
                </c:pt>
                <c:pt idx="7755">
                  <c:v>7</c:v>
                </c:pt>
                <c:pt idx="7756">
                  <c:v>6</c:v>
                </c:pt>
                <c:pt idx="7757">
                  <c:v>7</c:v>
                </c:pt>
                <c:pt idx="7758">
                  <c:v>7</c:v>
                </c:pt>
                <c:pt idx="7759">
                  <c:v>7</c:v>
                </c:pt>
                <c:pt idx="7760">
                  <c:v>6</c:v>
                </c:pt>
                <c:pt idx="7761">
                  <c:v>6</c:v>
                </c:pt>
                <c:pt idx="7762">
                  <c:v>7</c:v>
                </c:pt>
                <c:pt idx="7763">
                  <c:v>7</c:v>
                </c:pt>
                <c:pt idx="7764">
                  <c:v>7</c:v>
                </c:pt>
                <c:pt idx="7765">
                  <c:v>7</c:v>
                </c:pt>
                <c:pt idx="7766">
                  <c:v>9</c:v>
                </c:pt>
                <c:pt idx="7767">
                  <c:v>6</c:v>
                </c:pt>
                <c:pt idx="7768">
                  <c:v>7</c:v>
                </c:pt>
                <c:pt idx="7769">
                  <c:v>10</c:v>
                </c:pt>
                <c:pt idx="7770">
                  <c:v>8</c:v>
                </c:pt>
                <c:pt idx="7771">
                  <c:v>7</c:v>
                </c:pt>
                <c:pt idx="7772">
                  <c:v>6</c:v>
                </c:pt>
                <c:pt idx="7773">
                  <c:v>7</c:v>
                </c:pt>
                <c:pt idx="7774">
                  <c:v>9</c:v>
                </c:pt>
                <c:pt idx="7775">
                  <c:v>10</c:v>
                </c:pt>
                <c:pt idx="7776">
                  <c:v>6</c:v>
                </c:pt>
                <c:pt idx="7777">
                  <c:v>9</c:v>
                </c:pt>
                <c:pt idx="7778">
                  <c:v>6</c:v>
                </c:pt>
                <c:pt idx="7779">
                  <c:v>11</c:v>
                </c:pt>
                <c:pt idx="7780">
                  <c:v>8</c:v>
                </c:pt>
                <c:pt idx="7781">
                  <c:v>9</c:v>
                </c:pt>
                <c:pt idx="7782">
                  <c:v>7</c:v>
                </c:pt>
                <c:pt idx="7783">
                  <c:v>6</c:v>
                </c:pt>
                <c:pt idx="7784">
                  <c:v>7</c:v>
                </c:pt>
                <c:pt idx="7785">
                  <c:v>6</c:v>
                </c:pt>
                <c:pt idx="7786">
                  <c:v>6</c:v>
                </c:pt>
                <c:pt idx="7787">
                  <c:v>6</c:v>
                </c:pt>
                <c:pt idx="7788">
                  <c:v>7</c:v>
                </c:pt>
                <c:pt idx="7789">
                  <c:v>8</c:v>
                </c:pt>
                <c:pt idx="7790">
                  <c:v>7</c:v>
                </c:pt>
                <c:pt idx="7791">
                  <c:v>7</c:v>
                </c:pt>
                <c:pt idx="7792">
                  <c:v>8</c:v>
                </c:pt>
                <c:pt idx="7793">
                  <c:v>8</c:v>
                </c:pt>
                <c:pt idx="7794">
                  <c:v>7</c:v>
                </c:pt>
                <c:pt idx="7795">
                  <c:v>7</c:v>
                </c:pt>
                <c:pt idx="7796">
                  <c:v>8</c:v>
                </c:pt>
                <c:pt idx="7797">
                  <c:v>8</c:v>
                </c:pt>
                <c:pt idx="7798">
                  <c:v>7</c:v>
                </c:pt>
                <c:pt idx="7799">
                  <c:v>8</c:v>
                </c:pt>
                <c:pt idx="7800">
                  <c:v>8</c:v>
                </c:pt>
                <c:pt idx="7801">
                  <c:v>7</c:v>
                </c:pt>
                <c:pt idx="7802">
                  <c:v>9</c:v>
                </c:pt>
                <c:pt idx="7803">
                  <c:v>6</c:v>
                </c:pt>
                <c:pt idx="7804">
                  <c:v>7</c:v>
                </c:pt>
                <c:pt idx="7805">
                  <c:v>8</c:v>
                </c:pt>
                <c:pt idx="7806">
                  <c:v>7</c:v>
                </c:pt>
                <c:pt idx="7807">
                  <c:v>7</c:v>
                </c:pt>
                <c:pt idx="7808">
                  <c:v>9</c:v>
                </c:pt>
                <c:pt idx="7809">
                  <c:v>8</c:v>
                </c:pt>
                <c:pt idx="7810">
                  <c:v>7</c:v>
                </c:pt>
                <c:pt idx="7811">
                  <c:v>7</c:v>
                </c:pt>
                <c:pt idx="7812">
                  <c:v>7</c:v>
                </c:pt>
                <c:pt idx="7813">
                  <c:v>9</c:v>
                </c:pt>
                <c:pt idx="7814">
                  <c:v>6</c:v>
                </c:pt>
                <c:pt idx="7815">
                  <c:v>8</c:v>
                </c:pt>
                <c:pt idx="7816">
                  <c:v>8</c:v>
                </c:pt>
                <c:pt idx="7817">
                  <c:v>7</c:v>
                </c:pt>
                <c:pt idx="7818">
                  <c:v>8</c:v>
                </c:pt>
                <c:pt idx="7819">
                  <c:v>6</c:v>
                </c:pt>
                <c:pt idx="7820">
                  <c:v>7</c:v>
                </c:pt>
                <c:pt idx="7821">
                  <c:v>7</c:v>
                </c:pt>
                <c:pt idx="7822">
                  <c:v>6</c:v>
                </c:pt>
                <c:pt idx="7823">
                  <c:v>8</c:v>
                </c:pt>
                <c:pt idx="7824">
                  <c:v>7</c:v>
                </c:pt>
                <c:pt idx="7825">
                  <c:v>7</c:v>
                </c:pt>
                <c:pt idx="7826">
                  <c:v>6</c:v>
                </c:pt>
                <c:pt idx="7827">
                  <c:v>9</c:v>
                </c:pt>
                <c:pt idx="7828">
                  <c:v>7</c:v>
                </c:pt>
                <c:pt idx="7829">
                  <c:v>6</c:v>
                </c:pt>
                <c:pt idx="7830">
                  <c:v>8</c:v>
                </c:pt>
                <c:pt idx="7831">
                  <c:v>7</c:v>
                </c:pt>
                <c:pt idx="7832">
                  <c:v>7</c:v>
                </c:pt>
                <c:pt idx="7833">
                  <c:v>9</c:v>
                </c:pt>
                <c:pt idx="7834">
                  <c:v>9</c:v>
                </c:pt>
                <c:pt idx="7835">
                  <c:v>7</c:v>
                </c:pt>
                <c:pt idx="7836">
                  <c:v>6</c:v>
                </c:pt>
                <c:pt idx="7837">
                  <c:v>7</c:v>
                </c:pt>
                <c:pt idx="7838">
                  <c:v>7</c:v>
                </c:pt>
                <c:pt idx="7839">
                  <c:v>7</c:v>
                </c:pt>
                <c:pt idx="7840">
                  <c:v>7</c:v>
                </c:pt>
                <c:pt idx="7841">
                  <c:v>8</c:v>
                </c:pt>
                <c:pt idx="7842">
                  <c:v>7</c:v>
                </c:pt>
                <c:pt idx="7843">
                  <c:v>7</c:v>
                </c:pt>
                <c:pt idx="7844">
                  <c:v>8</c:v>
                </c:pt>
                <c:pt idx="7845">
                  <c:v>12</c:v>
                </c:pt>
                <c:pt idx="7846">
                  <c:v>12</c:v>
                </c:pt>
                <c:pt idx="7847">
                  <c:v>6</c:v>
                </c:pt>
                <c:pt idx="7848">
                  <c:v>6</c:v>
                </c:pt>
                <c:pt idx="7849">
                  <c:v>5</c:v>
                </c:pt>
                <c:pt idx="7850">
                  <c:v>8</c:v>
                </c:pt>
                <c:pt idx="7851">
                  <c:v>7</c:v>
                </c:pt>
                <c:pt idx="7852">
                  <c:v>7</c:v>
                </c:pt>
                <c:pt idx="7853">
                  <c:v>6</c:v>
                </c:pt>
                <c:pt idx="7854">
                  <c:v>11</c:v>
                </c:pt>
                <c:pt idx="7855">
                  <c:v>6</c:v>
                </c:pt>
                <c:pt idx="7856">
                  <c:v>9</c:v>
                </c:pt>
                <c:pt idx="7857">
                  <c:v>7</c:v>
                </c:pt>
                <c:pt idx="7858">
                  <c:v>8</c:v>
                </c:pt>
                <c:pt idx="7859">
                  <c:v>8</c:v>
                </c:pt>
                <c:pt idx="7860">
                  <c:v>7</c:v>
                </c:pt>
                <c:pt idx="7861">
                  <c:v>8</c:v>
                </c:pt>
                <c:pt idx="7862">
                  <c:v>7</c:v>
                </c:pt>
                <c:pt idx="7863">
                  <c:v>8</c:v>
                </c:pt>
                <c:pt idx="7864">
                  <c:v>7</c:v>
                </c:pt>
                <c:pt idx="7865">
                  <c:v>7</c:v>
                </c:pt>
                <c:pt idx="7866">
                  <c:v>7</c:v>
                </c:pt>
                <c:pt idx="7867">
                  <c:v>8</c:v>
                </c:pt>
                <c:pt idx="7868">
                  <c:v>11</c:v>
                </c:pt>
                <c:pt idx="7869">
                  <c:v>7</c:v>
                </c:pt>
                <c:pt idx="7870">
                  <c:v>8</c:v>
                </c:pt>
                <c:pt idx="7871">
                  <c:v>7</c:v>
                </c:pt>
                <c:pt idx="7872">
                  <c:v>8</c:v>
                </c:pt>
                <c:pt idx="7873">
                  <c:v>6</c:v>
                </c:pt>
                <c:pt idx="7874">
                  <c:v>7</c:v>
                </c:pt>
                <c:pt idx="7875">
                  <c:v>8</c:v>
                </c:pt>
                <c:pt idx="7876">
                  <c:v>8</c:v>
                </c:pt>
                <c:pt idx="7877">
                  <c:v>8</c:v>
                </c:pt>
                <c:pt idx="7878">
                  <c:v>6</c:v>
                </c:pt>
                <c:pt idx="7879">
                  <c:v>8</c:v>
                </c:pt>
                <c:pt idx="7880">
                  <c:v>6</c:v>
                </c:pt>
                <c:pt idx="7881">
                  <c:v>10</c:v>
                </c:pt>
                <c:pt idx="7882">
                  <c:v>7</c:v>
                </c:pt>
                <c:pt idx="7883">
                  <c:v>11</c:v>
                </c:pt>
                <c:pt idx="7884">
                  <c:v>8</c:v>
                </c:pt>
                <c:pt idx="7885">
                  <c:v>8</c:v>
                </c:pt>
                <c:pt idx="7886">
                  <c:v>10</c:v>
                </c:pt>
                <c:pt idx="7887">
                  <c:v>7</c:v>
                </c:pt>
                <c:pt idx="7888">
                  <c:v>7</c:v>
                </c:pt>
                <c:pt idx="7889">
                  <c:v>7</c:v>
                </c:pt>
                <c:pt idx="7890">
                  <c:v>7</c:v>
                </c:pt>
                <c:pt idx="7891">
                  <c:v>7</c:v>
                </c:pt>
                <c:pt idx="7892">
                  <c:v>7</c:v>
                </c:pt>
                <c:pt idx="7893">
                  <c:v>8</c:v>
                </c:pt>
                <c:pt idx="7894">
                  <c:v>7</c:v>
                </c:pt>
                <c:pt idx="7895">
                  <c:v>7</c:v>
                </c:pt>
                <c:pt idx="7896">
                  <c:v>7</c:v>
                </c:pt>
                <c:pt idx="7897">
                  <c:v>8</c:v>
                </c:pt>
                <c:pt idx="7898">
                  <c:v>7</c:v>
                </c:pt>
                <c:pt idx="7899">
                  <c:v>7</c:v>
                </c:pt>
                <c:pt idx="7900">
                  <c:v>7</c:v>
                </c:pt>
                <c:pt idx="7901">
                  <c:v>6</c:v>
                </c:pt>
                <c:pt idx="7902">
                  <c:v>6</c:v>
                </c:pt>
                <c:pt idx="7903">
                  <c:v>7</c:v>
                </c:pt>
                <c:pt idx="7904">
                  <c:v>7</c:v>
                </c:pt>
                <c:pt idx="7905">
                  <c:v>8</c:v>
                </c:pt>
                <c:pt idx="7906">
                  <c:v>8</c:v>
                </c:pt>
                <c:pt idx="7907">
                  <c:v>13</c:v>
                </c:pt>
                <c:pt idx="7908">
                  <c:v>7</c:v>
                </c:pt>
                <c:pt idx="7909">
                  <c:v>7</c:v>
                </c:pt>
                <c:pt idx="7910">
                  <c:v>10</c:v>
                </c:pt>
                <c:pt idx="7911">
                  <c:v>9</c:v>
                </c:pt>
                <c:pt idx="7912">
                  <c:v>7</c:v>
                </c:pt>
                <c:pt idx="7913">
                  <c:v>8</c:v>
                </c:pt>
                <c:pt idx="7914">
                  <c:v>9</c:v>
                </c:pt>
                <c:pt idx="7915">
                  <c:v>7</c:v>
                </c:pt>
                <c:pt idx="7916">
                  <c:v>7</c:v>
                </c:pt>
                <c:pt idx="7917">
                  <c:v>8</c:v>
                </c:pt>
                <c:pt idx="7918">
                  <c:v>8</c:v>
                </c:pt>
                <c:pt idx="7919">
                  <c:v>7</c:v>
                </c:pt>
                <c:pt idx="7920">
                  <c:v>7</c:v>
                </c:pt>
                <c:pt idx="7921">
                  <c:v>8</c:v>
                </c:pt>
                <c:pt idx="7922">
                  <c:v>7</c:v>
                </c:pt>
                <c:pt idx="7923">
                  <c:v>7</c:v>
                </c:pt>
                <c:pt idx="7924">
                  <c:v>6</c:v>
                </c:pt>
                <c:pt idx="7925">
                  <c:v>7</c:v>
                </c:pt>
                <c:pt idx="7926">
                  <c:v>7</c:v>
                </c:pt>
                <c:pt idx="7927">
                  <c:v>8</c:v>
                </c:pt>
                <c:pt idx="7928">
                  <c:v>7</c:v>
                </c:pt>
                <c:pt idx="7929">
                  <c:v>9</c:v>
                </c:pt>
                <c:pt idx="7930">
                  <c:v>7</c:v>
                </c:pt>
                <c:pt idx="7931">
                  <c:v>7</c:v>
                </c:pt>
                <c:pt idx="7932">
                  <c:v>8</c:v>
                </c:pt>
                <c:pt idx="7933">
                  <c:v>11</c:v>
                </c:pt>
                <c:pt idx="7934">
                  <c:v>7</c:v>
                </c:pt>
                <c:pt idx="7935">
                  <c:v>9</c:v>
                </c:pt>
                <c:pt idx="7936">
                  <c:v>7</c:v>
                </c:pt>
                <c:pt idx="7937">
                  <c:v>6</c:v>
                </c:pt>
                <c:pt idx="7938">
                  <c:v>8</c:v>
                </c:pt>
                <c:pt idx="7939">
                  <c:v>8</c:v>
                </c:pt>
                <c:pt idx="7940">
                  <c:v>7</c:v>
                </c:pt>
                <c:pt idx="7941">
                  <c:v>7</c:v>
                </c:pt>
                <c:pt idx="7942">
                  <c:v>9</c:v>
                </c:pt>
                <c:pt idx="7943">
                  <c:v>7</c:v>
                </c:pt>
                <c:pt idx="7944">
                  <c:v>9</c:v>
                </c:pt>
                <c:pt idx="7945">
                  <c:v>7</c:v>
                </c:pt>
                <c:pt idx="7946">
                  <c:v>7</c:v>
                </c:pt>
                <c:pt idx="7947">
                  <c:v>7</c:v>
                </c:pt>
                <c:pt idx="7948">
                  <c:v>7</c:v>
                </c:pt>
                <c:pt idx="7949">
                  <c:v>7</c:v>
                </c:pt>
                <c:pt idx="7950">
                  <c:v>8</c:v>
                </c:pt>
                <c:pt idx="7951">
                  <c:v>8</c:v>
                </c:pt>
                <c:pt idx="7952">
                  <c:v>8</c:v>
                </c:pt>
                <c:pt idx="7953">
                  <c:v>9</c:v>
                </c:pt>
                <c:pt idx="7954">
                  <c:v>6</c:v>
                </c:pt>
                <c:pt idx="7955">
                  <c:v>7</c:v>
                </c:pt>
                <c:pt idx="7956">
                  <c:v>8</c:v>
                </c:pt>
                <c:pt idx="7957">
                  <c:v>7</c:v>
                </c:pt>
                <c:pt idx="7958">
                  <c:v>7</c:v>
                </c:pt>
                <c:pt idx="7959">
                  <c:v>7</c:v>
                </c:pt>
                <c:pt idx="7960">
                  <c:v>7</c:v>
                </c:pt>
                <c:pt idx="7961">
                  <c:v>8</c:v>
                </c:pt>
                <c:pt idx="7962">
                  <c:v>7</c:v>
                </c:pt>
                <c:pt idx="7963">
                  <c:v>8</c:v>
                </c:pt>
                <c:pt idx="7964">
                  <c:v>9</c:v>
                </c:pt>
                <c:pt idx="7965">
                  <c:v>7</c:v>
                </c:pt>
                <c:pt idx="7966">
                  <c:v>7</c:v>
                </c:pt>
                <c:pt idx="7967">
                  <c:v>6</c:v>
                </c:pt>
                <c:pt idx="7968">
                  <c:v>8</c:v>
                </c:pt>
                <c:pt idx="7969">
                  <c:v>8</c:v>
                </c:pt>
                <c:pt idx="7970">
                  <c:v>8</c:v>
                </c:pt>
                <c:pt idx="7971">
                  <c:v>6</c:v>
                </c:pt>
                <c:pt idx="7972">
                  <c:v>7</c:v>
                </c:pt>
                <c:pt idx="7973">
                  <c:v>4</c:v>
                </c:pt>
                <c:pt idx="7974">
                  <c:v>7</c:v>
                </c:pt>
                <c:pt idx="7975">
                  <c:v>7</c:v>
                </c:pt>
                <c:pt idx="7976">
                  <c:v>7</c:v>
                </c:pt>
                <c:pt idx="7977">
                  <c:v>9</c:v>
                </c:pt>
                <c:pt idx="7978">
                  <c:v>7</c:v>
                </c:pt>
                <c:pt idx="7979">
                  <c:v>8</c:v>
                </c:pt>
                <c:pt idx="7980">
                  <c:v>8</c:v>
                </c:pt>
                <c:pt idx="7981">
                  <c:v>6</c:v>
                </c:pt>
                <c:pt idx="7982">
                  <c:v>7</c:v>
                </c:pt>
                <c:pt idx="7983">
                  <c:v>8</c:v>
                </c:pt>
                <c:pt idx="7984">
                  <c:v>5</c:v>
                </c:pt>
                <c:pt idx="7985">
                  <c:v>8</c:v>
                </c:pt>
                <c:pt idx="7986">
                  <c:v>9</c:v>
                </c:pt>
                <c:pt idx="7987">
                  <c:v>8</c:v>
                </c:pt>
                <c:pt idx="7988">
                  <c:v>6</c:v>
                </c:pt>
                <c:pt idx="7989">
                  <c:v>10</c:v>
                </c:pt>
                <c:pt idx="7990">
                  <c:v>8</c:v>
                </c:pt>
                <c:pt idx="7991">
                  <c:v>8</c:v>
                </c:pt>
                <c:pt idx="7992">
                  <c:v>5</c:v>
                </c:pt>
                <c:pt idx="7993">
                  <c:v>8</c:v>
                </c:pt>
                <c:pt idx="7994">
                  <c:v>7</c:v>
                </c:pt>
                <c:pt idx="7995">
                  <c:v>7</c:v>
                </c:pt>
                <c:pt idx="7996">
                  <c:v>6</c:v>
                </c:pt>
                <c:pt idx="7997">
                  <c:v>6</c:v>
                </c:pt>
                <c:pt idx="7998">
                  <c:v>7</c:v>
                </c:pt>
                <c:pt idx="7999">
                  <c:v>6</c:v>
                </c:pt>
                <c:pt idx="8000">
                  <c:v>7</c:v>
                </c:pt>
                <c:pt idx="8001">
                  <c:v>7</c:v>
                </c:pt>
                <c:pt idx="8002">
                  <c:v>7</c:v>
                </c:pt>
                <c:pt idx="8003">
                  <c:v>9</c:v>
                </c:pt>
                <c:pt idx="8004">
                  <c:v>8</c:v>
                </c:pt>
                <c:pt idx="8005">
                  <c:v>10</c:v>
                </c:pt>
                <c:pt idx="8006">
                  <c:v>7</c:v>
                </c:pt>
                <c:pt idx="8007">
                  <c:v>8</c:v>
                </c:pt>
                <c:pt idx="8008">
                  <c:v>9</c:v>
                </c:pt>
                <c:pt idx="8009">
                  <c:v>7</c:v>
                </c:pt>
                <c:pt idx="8010">
                  <c:v>7</c:v>
                </c:pt>
                <c:pt idx="8011">
                  <c:v>7</c:v>
                </c:pt>
                <c:pt idx="8012">
                  <c:v>7</c:v>
                </c:pt>
                <c:pt idx="8013">
                  <c:v>7</c:v>
                </c:pt>
                <c:pt idx="8014">
                  <c:v>8</c:v>
                </c:pt>
                <c:pt idx="8015">
                  <c:v>6</c:v>
                </c:pt>
                <c:pt idx="8016">
                  <c:v>8</c:v>
                </c:pt>
                <c:pt idx="8017">
                  <c:v>7</c:v>
                </c:pt>
                <c:pt idx="8018">
                  <c:v>7</c:v>
                </c:pt>
                <c:pt idx="8019">
                  <c:v>7</c:v>
                </c:pt>
                <c:pt idx="8020">
                  <c:v>7</c:v>
                </c:pt>
                <c:pt idx="8021">
                  <c:v>7</c:v>
                </c:pt>
                <c:pt idx="8022">
                  <c:v>8</c:v>
                </c:pt>
                <c:pt idx="8023">
                  <c:v>7</c:v>
                </c:pt>
                <c:pt idx="8024">
                  <c:v>7</c:v>
                </c:pt>
                <c:pt idx="8025">
                  <c:v>7</c:v>
                </c:pt>
                <c:pt idx="8026">
                  <c:v>6</c:v>
                </c:pt>
                <c:pt idx="8027">
                  <c:v>6</c:v>
                </c:pt>
                <c:pt idx="8028">
                  <c:v>9</c:v>
                </c:pt>
                <c:pt idx="8029">
                  <c:v>7</c:v>
                </c:pt>
                <c:pt idx="8030">
                  <c:v>9</c:v>
                </c:pt>
                <c:pt idx="8031">
                  <c:v>8</c:v>
                </c:pt>
                <c:pt idx="8032">
                  <c:v>7</c:v>
                </c:pt>
                <c:pt idx="8033">
                  <c:v>6</c:v>
                </c:pt>
                <c:pt idx="8034">
                  <c:v>8</c:v>
                </c:pt>
                <c:pt idx="8035">
                  <c:v>6</c:v>
                </c:pt>
                <c:pt idx="8036">
                  <c:v>5</c:v>
                </c:pt>
                <c:pt idx="8037">
                  <c:v>8</c:v>
                </c:pt>
                <c:pt idx="8038">
                  <c:v>7</c:v>
                </c:pt>
                <c:pt idx="8039">
                  <c:v>8</c:v>
                </c:pt>
                <c:pt idx="8040">
                  <c:v>7</c:v>
                </c:pt>
                <c:pt idx="8041">
                  <c:v>11</c:v>
                </c:pt>
                <c:pt idx="8042">
                  <c:v>8</c:v>
                </c:pt>
                <c:pt idx="8043">
                  <c:v>8</c:v>
                </c:pt>
                <c:pt idx="8044">
                  <c:v>8</c:v>
                </c:pt>
                <c:pt idx="8045">
                  <c:v>7</c:v>
                </c:pt>
                <c:pt idx="8046">
                  <c:v>7</c:v>
                </c:pt>
                <c:pt idx="8047">
                  <c:v>9</c:v>
                </c:pt>
                <c:pt idx="8048">
                  <c:v>9</c:v>
                </c:pt>
                <c:pt idx="8049">
                  <c:v>8</c:v>
                </c:pt>
                <c:pt idx="8050">
                  <c:v>7</c:v>
                </c:pt>
                <c:pt idx="8051">
                  <c:v>8</c:v>
                </c:pt>
                <c:pt idx="8052">
                  <c:v>8</c:v>
                </c:pt>
                <c:pt idx="8053">
                  <c:v>9</c:v>
                </c:pt>
                <c:pt idx="8054">
                  <c:v>8</c:v>
                </c:pt>
                <c:pt idx="8055">
                  <c:v>7</c:v>
                </c:pt>
                <c:pt idx="8056">
                  <c:v>8</c:v>
                </c:pt>
                <c:pt idx="8057">
                  <c:v>5</c:v>
                </c:pt>
                <c:pt idx="8058">
                  <c:v>7</c:v>
                </c:pt>
                <c:pt idx="8059">
                  <c:v>9</c:v>
                </c:pt>
                <c:pt idx="8060">
                  <c:v>9</c:v>
                </c:pt>
                <c:pt idx="8061">
                  <c:v>7</c:v>
                </c:pt>
                <c:pt idx="8062">
                  <c:v>6</c:v>
                </c:pt>
                <c:pt idx="8063">
                  <c:v>7</c:v>
                </c:pt>
                <c:pt idx="8064">
                  <c:v>7</c:v>
                </c:pt>
                <c:pt idx="8065">
                  <c:v>8</c:v>
                </c:pt>
                <c:pt idx="8066">
                  <c:v>7</c:v>
                </c:pt>
                <c:pt idx="8067">
                  <c:v>8</c:v>
                </c:pt>
                <c:pt idx="8068">
                  <c:v>9</c:v>
                </c:pt>
                <c:pt idx="8069">
                  <c:v>6</c:v>
                </c:pt>
                <c:pt idx="8070">
                  <c:v>9</c:v>
                </c:pt>
                <c:pt idx="8071">
                  <c:v>8</c:v>
                </c:pt>
                <c:pt idx="8072">
                  <c:v>7</c:v>
                </c:pt>
                <c:pt idx="8073">
                  <c:v>7</c:v>
                </c:pt>
                <c:pt idx="8074">
                  <c:v>7</c:v>
                </c:pt>
                <c:pt idx="8075">
                  <c:v>8</c:v>
                </c:pt>
                <c:pt idx="8076">
                  <c:v>7</c:v>
                </c:pt>
                <c:pt idx="8077">
                  <c:v>8</c:v>
                </c:pt>
                <c:pt idx="8078">
                  <c:v>7</c:v>
                </c:pt>
                <c:pt idx="8079">
                  <c:v>7</c:v>
                </c:pt>
                <c:pt idx="8080">
                  <c:v>6</c:v>
                </c:pt>
                <c:pt idx="8081">
                  <c:v>7</c:v>
                </c:pt>
                <c:pt idx="8082">
                  <c:v>8</c:v>
                </c:pt>
                <c:pt idx="8083">
                  <c:v>8</c:v>
                </c:pt>
                <c:pt idx="8084">
                  <c:v>8</c:v>
                </c:pt>
                <c:pt idx="8085">
                  <c:v>8</c:v>
                </c:pt>
                <c:pt idx="8086">
                  <c:v>7</c:v>
                </c:pt>
                <c:pt idx="8087">
                  <c:v>6</c:v>
                </c:pt>
                <c:pt idx="8088">
                  <c:v>7</c:v>
                </c:pt>
                <c:pt idx="8089">
                  <c:v>7</c:v>
                </c:pt>
                <c:pt idx="8090">
                  <c:v>8</c:v>
                </c:pt>
                <c:pt idx="8091">
                  <c:v>7</c:v>
                </c:pt>
                <c:pt idx="8092">
                  <c:v>12</c:v>
                </c:pt>
                <c:pt idx="8093">
                  <c:v>7</c:v>
                </c:pt>
                <c:pt idx="8094">
                  <c:v>8</c:v>
                </c:pt>
                <c:pt idx="8095">
                  <c:v>8</c:v>
                </c:pt>
                <c:pt idx="8096">
                  <c:v>7</c:v>
                </c:pt>
                <c:pt idx="8097">
                  <c:v>9</c:v>
                </c:pt>
                <c:pt idx="8098">
                  <c:v>8</c:v>
                </c:pt>
                <c:pt idx="8099">
                  <c:v>8</c:v>
                </c:pt>
                <c:pt idx="8100">
                  <c:v>6</c:v>
                </c:pt>
                <c:pt idx="8101">
                  <c:v>6</c:v>
                </c:pt>
                <c:pt idx="8102">
                  <c:v>7</c:v>
                </c:pt>
                <c:pt idx="8103">
                  <c:v>6</c:v>
                </c:pt>
                <c:pt idx="8104">
                  <c:v>7</c:v>
                </c:pt>
                <c:pt idx="8105">
                  <c:v>7</c:v>
                </c:pt>
                <c:pt idx="8106">
                  <c:v>7</c:v>
                </c:pt>
                <c:pt idx="8107">
                  <c:v>7</c:v>
                </c:pt>
                <c:pt idx="8108">
                  <c:v>7</c:v>
                </c:pt>
                <c:pt idx="8109">
                  <c:v>7</c:v>
                </c:pt>
                <c:pt idx="8110">
                  <c:v>8</c:v>
                </c:pt>
                <c:pt idx="8111">
                  <c:v>8</c:v>
                </c:pt>
                <c:pt idx="8112">
                  <c:v>7</c:v>
                </c:pt>
                <c:pt idx="8113">
                  <c:v>7</c:v>
                </c:pt>
                <c:pt idx="8114">
                  <c:v>8</c:v>
                </c:pt>
                <c:pt idx="8115">
                  <c:v>6</c:v>
                </c:pt>
                <c:pt idx="8116">
                  <c:v>7</c:v>
                </c:pt>
                <c:pt idx="8117">
                  <c:v>6</c:v>
                </c:pt>
                <c:pt idx="8118">
                  <c:v>6</c:v>
                </c:pt>
                <c:pt idx="8119">
                  <c:v>6</c:v>
                </c:pt>
                <c:pt idx="8120">
                  <c:v>8</c:v>
                </c:pt>
                <c:pt idx="8121">
                  <c:v>5</c:v>
                </c:pt>
                <c:pt idx="8122">
                  <c:v>9</c:v>
                </c:pt>
                <c:pt idx="8123">
                  <c:v>7</c:v>
                </c:pt>
                <c:pt idx="8124">
                  <c:v>9</c:v>
                </c:pt>
                <c:pt idx="8125">
                  <c:v>7</c:v>
                </c:pt>
                <c:pt idx="8126">
                  <c:v>7</c:v>
                </c:pt>
                <c:pt idx="8127">
                  <c:v>7</c:v>
                </c:pt>
                <c:pt idx="8128">
                  <c:v>7</c:v>
                </c:pt>
                <c:pt idx="8129">
                  <c:v>7</c:v>
                </c:pt>
                <c:pt idx="8130">
                  <c:v>6</c:v>
                </c:pt>
                <c:pt idx="8131">
                  <c:v>6</c:v>
                </c:pt>
                <c:pt idx="8132">
                  <c:v>7</c:v>
                </c:pt>
                <c:pt idx="8133">
                  <c:v>5</c:v>
                </c:pt>
                <c:pt idx="8134">
                  <c:v>7</c:v>
                </c:pt>
                <c:pt idx="8135">
                  <c:v>6</c:v>
                </c:pt>
                <c:pt idx="8136">
                  <c:v>11</c:v>
                </c:pt>
                <c:pt idx="8137">
                  <c:v>7</c:v>
                </c:pt>
                <c:pt idx="8138">
                  <c:v>8</c:v>
                </c:pt>
                <c:pt idx="8139">
                  <c:v>7</c:v>
                </c:pt>
                <c:pt idx="8140">
                  <c:v>9</c:v>
                </c:pt>
                <c:pt idx="8141">
                  <c:v>8</c:v>
                </c:pt>
                <c:pt idx="8142">
                  <c:v>11</c:v>
                </c:pt>
                <c:pt idx="8143">
                  <c:v>10</c:v>
                </c:pt>
                <c:pt idx="8144">
                  <c:v>7</c:v>
                </c:pt>
                <c:pt idx="8145">
                  <c:v>8</c:v>
                </c:pt>
                <c:pt idx="8146">
                  <c:v>9</c:v>
                </c:pt>
                <c:pt idx="8147">
                  <c:v>7</c:v>
                </c:pt>
                <c:pt idx="8148">
                  <c:v>8</c:v>
                </c:pt>
                <c:pt idx="8149">
                  <c:v>6</c:v>
                </c:pt>
                <c:pt idx="8150">
                  <c:v>8</c:v>
                </c:pt>
                <c:pt idx="8151">
                  <c:v>8</c:v>
                </c:pt>
                <c:pt idx="8152">
                  <c:v>10</c:v>
                </c:pt>
                <c:pt idx="8153">
                  <c:v>7</c:v>
                </c:pt>
                <c:pt idx="8154">
                  <c:v>6</c:v>
                </c:pt>
                <c:pt idx="8155">
                  <c:v>8</c:v>
                </c:pt>
                <c:pt idx="8156">
                  <c:v>8</c:v>
                </c:pt>
                <c:pt idx="8157">
                  <c:v>7</c:v>
                </c:pt>
                <c:pt idx="8158">
                  <c:v>8</c:v>
                </c:pt>
                <c:pt idx="8159">
                  <c:v>7</c:v>
                </c:pt>
                <c:pt idx="8160">
                  <c:v>10</c:v>
                </c:pt>
                <c:pt idx="8161">
                  <c:v>6</c:v>
                </c:pt>
                <c:pt idx="8162">
                  <c:v>7</c:v>
                </c:pt>
                <c:pt idx="8163">
                  <c:v>9</c:v>
                </c:pt>
                <c:pt idx="8164">
                  <c:v>5</c:v>
                </c:pt>
                <c:pt idx="8165">
                  <c:v>7</c:v>
                </c:pt>
                <c:pt idx="8166">
                  <c:v>9</c:v>
                </c:pt>
                <c:pt idx="8167">
                  <c:v>8</c:v>
                </c:pt>
                <c:pt idx="8168">
                  <c:v>7</c:v>
                </c:pt>
                <c:pt idx="8169">
                  <c:v>7</c:v>
                </c:pt>
                <c:pt idx="8170">
                  <c:v>7</c:v>
                </c:pt>
                <c:pt idx="8171">
                  <c:v>6</c:v>
                </c:pt>
                <c:pt idx="8172">
                  <c:v>7</c:v>
                </c:pt>
                <c:pt idx="8173">
                  <c:v>7</c:v>
                </c:pt>
                <c:pt idx="8174">
                  <c:v>11</c:v>
                </c:pt>
                <c:pt idx="8175">
                  <c:v>7</c:v>
                </c:pt>
                <c:pt idx="8176">
                  <c:v>7</c:v>
                </c:pt>
                <c:pt idx="8177">
                  <c:v>7</c:v>
                </c:pt>
                <c:pt idx="8178">
                  <c:v>7</c:v>
                </c:pt>
                <c:pt idx="8179">
                  <c:v>6</c:v>
                </c:pt>
                <c:pt idx="8180">
                  <c:v>8</c:v>
                </c:pt>
                <c:pt idx="8181">
                  <c:v>7</c:v>
                </c:pt>
                <c:pt idx="8182">
                  <c:v>7</c:v>
                </c:pt>
                <c:pt idx="8183">
                  <c:v>6</c:v>
                </c:pt>
                <c:pt idx="8184">
                  <c:v>7</c:v>
                </c:pt>
                <c:pt idx="8185">
                  <c:v>8</c:v>
                </c:pt>
                <c:pt idx="8186">
                  <c:v>8</c:v>
                </c:pt>
                <c:pt idx="8187">
                  <c:v>7</c:v>
                </c:pt>
                <c:pt idx="8188">
                  <c:v>6</c:v>
                </c:pt>
                <c:pt idx="8189">
                  <c:v>7</c:v>
                </c:pt>
                <c:pt idx="8190">
                  <c:v>7</c:v>
                </c:pt>
                <c:pt idx="8191">
                  <c:v>11</c:v>
                </c:pt>
                <c:pt idx="8192">
                  <c:v>6</c:v>
                </c:pt>
                <c:pt idx="8193">
                  <c:v>6</c:v>
                </c:pt>
                <c:pt idx="8194">
                  <c:v>7</c:v>
                </c:pt>
                <c:pt idx="8195">
                  <c:v>10</c:v>
                </c:pt>
                <c:pt idx="8196">
                  <c:v>9</c:v>
                </c:pt>
                <c:pt idx="8197">
                  <c:v>6</c:v>
                </c:pt>
                <c:pt idx="8198">
                  <c:v>7</c:v>
                </c:pt>
                <c:pt idx="8199">
                  <c:v>8</c:v>
                </c:pt>
                <c:pt idx="8200">
                  <c:v>7</c:v>
                </c:pt>
                <c:pt idx="8201">
                  <c:v>7</c:v>
                </c:pt>
                <c:pt idx="8202">
                  <c:v>9</c:v>
                </c:pt>
                <c:pt idx="8203">
                  <c:v>7</c:v>
                </c:pt>
                <c:pt idx="8204">
                  <c:v>7</c:v>
                </c:pt>
                <c:pt idx="8205">
                  <c:v>6</c:v>
                </c:pt>
                <c:pt idx="8206">
                  <c:v>8</c:v>
                </c:pt>
                <c:pt idx="8207">
                  <c:v>7</c:v>
                </c:pt>
                <c:pt idx="8208">
                  <c:v>9</c:v>
                </c:pt>
                <c:pt idx="8209">
                  <c:v>8</c:v>
                </c:pt>
                <c:pt idx="8210">
                  <c:v>7</c:v>
                </c:pt>
                <c:pt idx="8211">
                  <c:v>5</c:v>
                </c:pt>
                <c:pt idx="8212">
                  <c:v>7</c:v>
                </c:pt>
                <c:pt idx="8213">
                  <c:v>6</c:v>
                </c:pt>
                <c:pt idx="8214">
                  <c:v>7</c:v>
                </c:pt>
                <c:pt idx="8215">
                  <c:v>8</c:v>
                </c:pt>
                <c:pt idx="8216">
                  <c:v>9</c:v>
                </c:pt>
                <c:pt idx="8217">
                  <c:v>7</c:v>
                </c:pt>
                <c:pt idx="8218">
                  <c:v>7</c:v>
                </c:pt>
                <c:pt idx="8219">
                  <c:v>8</c:v>
                </c:pt>
                <c:pt idx="8220">
                  <c:v>6</c:v>
                </c:pt>
                <c:pt idx="8221">
                  <c:v>7</c:v>
                </c:pt>
                <c:pt idx="8222">
                  <c:v>10</c:v>
                </c:pt>
                <c:pt idx="8223">
                  <c:v>8</c:v>
                </c:pt>
                <c:pt idx="8224">
                  <c:v>8</c:v>
                </c:pt>
                <c:pt idx="8225">
                  <c:v>8</c:v>
                </c:pt>
                <c:pt idx="8226">
                  <c:v>7</c:v>
                </c:pt>
                <c:pt idx="8227">
                  <c:v>10</c:v>
                </c:pt>
                <c:pt idx="8228">
                  <c:v>6</c:v>
                </c:pt>
                <c:pt idx="8229">
                  <c:v>8</c:v>
                </c:pt>
                <c:pt idx="8230">
                  <c:v>7</c:v>
                </c:pt>
                <c:pt idx="8231">
                  <c:v>8</c:v>
                </c:pt>
                <c:pt idx="8232">
                  <c:v>7</c:v>
                </c:pt>
                <c:pt idx="8233">
                  <c:v>8</c:v>
                </c:pt>
                <c:pt idx="8234">
                  <c:v>8</c:v>
                </c:pt>
                <c:pt idx="8235">
                  <c:v>8</c:v>
                </c:pt>
                <c:pt idx="8236">
                  <c:v>7</c:v>
                </c:pt>
                <c:pt idx="8237">
                  <c:v>6</c:v>
                </c:pt>
                <c:pt idx="8238">
                  <c:v>8</c:v>
                </c:pt>
                <c:pt idx="8239">
                  <c:v>7</c:v>
                </c:pt>
                <c:pt idx="8240">
                  <c:v>7</c:v>
                </c:pt>
                <c:pt idx="8241">
                  <c:v>9</c:v>
                </c:pt>
                <c:pt idx="8242">
                  <c:v>8</c:v>
                </c:pt>
                <c:pt idx="8243">
                  <c:v>9</c:v>
                </c:pt>
                <c:pt idx="8244">
                  <c:v>7</c:v>
                </c:pt>
                <c:pt idx="8245">
                  <c:v>7</c:v>
                </c:pt>
                <c:pt idx="8246">
                  <c:v>8</c:v>
                </c:pt>
                <c:pt idx="8247">
                  <c:v>7</c:v>
                </c:pt>
                <c:pt idx="8248">
                  <c:v>6</c:v>
                </c:pt>
                <c:pt idx="8249">
                  <c:v>7</c:v>
                </c:pt>
                <c:pt idx="8250">
                  <c:v>8</c:v>
                </c:pt>
                <c:pt idx="8251">
                  <c:v>7</c:v>
                </c:pt>
                <c:pt idx="8252">
                  <c:v>6</c:v>
                </c:pt>
                <c:pt idx="8253">
                  <c:v>6</c:v>
                </c:pt>
                <c:pt idx="8254">
                  <c:v>8</c:v>
                </c:pt>
                <c:pt idx="8255">
                  <c:v>7</c:v>
                </c:pt>
                <c:pt idx="8256">
                  <c:v>6</c:v>
                </c:pt>
                <c:pt idx="8257">
                  <c:v>8</c:v>
                </c:pt>
                <c:pt idx="8258">
                  <c:v>9</c:v>
                </c:pt>
                <c:pt idx="8259">
                  <c:v>9</c:v>
                </c:pt>
                <c:pt idx="8260">
                  <c:v>7</c:v>
                </c:pt>
                <c:pt idx="8261">
                  <c:v>7</c:v>
                </c:pt>
                <c:pt idx="8262">
                  <c:v>6</c:v>
                </c:pt>
                <c:pt idx="8263">
                  <c:v>7</c:v>
                </c:pt>
                <c:pt idx="8264">
                  <c:v>7</c:v>
                </c:pt>
                <c:pt idx="8265">
                  <c:v>7</c:v>
                </c:pt>
                <c:pt idx="8266">
                  <c:v>7</c:v>
                </c:pt>
                <c:pt idx="8267">
                  <c:v>7</c:v>
                </c:pt>
                <c:pt idx="8268">
                  <c:v>8</c:v>
                </c:pt>
                <c:pt idx="8269">
                  <c:v>7</c:v>
                </c:pt>
                <c:pt idx="8270">
                  <c:v>7</c:v>
                </c:pt>
                <c:pt idx="8271">
                  <c:v>6</c:v>
                </c:pt>
                <c:pt idx="8272">
                  <c:v>7</c:v>
                </c:pt>
                <c:pt idx="8273">
                  <c:v>7</c:v>
                </c:pt>
                <c:pt idx="8274">
                  <c:v>6</c:v>
                </c:pt>
                <c:pt idx="8275">
                  <c:v>6</c:v>
                </c:pt>
                <c:pt idx="8276">
                  <c:v>7</c:v>
                </c:pt>
                <c:pt idx="8277">
                  <c:v>7</c:v>
                </c:pt>
                <c:pt idx="8278">
                  <c:v>7</c:v>
                </c:pt>
                <c:pt idx="8279">
                  <c:v>7</c:v>
                </c:pt>
                <c:pt idx="8280">
                  <c:v>8</c:v>
                </c:pt>
                <c:pt idx="8281">
                  <c:v>9</c:v>
                </c:pt>
                <c:pt idx="8282">
                  <c:v>6</c:v>
                </c:pt>
                <c:pt idx="8283">
                  <c:v>7</c:v>
                </c:pt>
                <c:pt idx="8284">
                  <c:v>6</c:v>
                </c:pt>
                <c:pt idx="8285">
                  <c:v>7</c:v>
                </c:pt>
                <c:pt idx="8286">
                  <c:v>7</c:v>
                </c:pt>
                <c:pt idx="8287">
                  <c:v>8</c:v>
                </c:pt>
                <c:pt idx="8288">
                  <c:v>7</c:v>
                </c:pt>
                <c:pt idx="8289">
                  <c:v>8</c:v>
                </c:pt>
                <c:pt idx="8290">
                  <c:v>8</c:v>
                </c:pt>
                <c:pt idx="8291">
                  <c:v>8</c:v>
                </c:pt>
                <c:pt idx="8292">
                  <c:v>9</c:v>
                </c:pt>
                <c:pt idx="8293">
                  <c:v>8</c:v>
                </c:pt>
                <c:pt idx="8294">
                  <c:v>8</c:v>
                </c:pt>
                <c:pt idx="8295">
                  <c:v>8</c:v>
                </c:pt>
                <c:pt idx="8296">
                  <c:v>8</c:v>
                </c:pt>
                <c:pt idx="8297">
                  <c:v>9</c:v>
                </c:pt>
                <c:pt idx="8298">
                  <c:v>8</c:v>
                </c:pt>
                <c:pt idx="8299">
                  <c:v>7</c:v>
                </c:pt>
                <c:pt idx="8300">
                  <c:v>8</c:v>
                </c:pt>
                <c:pt idx="8301">
                  <c:v>7</c:v>
                </c:pt>
                <c:pt idx="8302">
                  <c:v>7</c:v>
                </c:pt>
                <c:pt idx="8303">
                  <c:v>8</c:v>
                </c:pt>
                <c:pt idx="8304">
                  <c:v>7</c:v>
                </c:pt>
                <c:pt idx="8305">
                  <c:v>10</c:v>
                </c:pt>
                <c:pt idx="8306">
                  <c:v>8</c:v>
                </c:pt>
                <c:pt idx="8307">
                  <c:v>6</c:v>
                </c:pt>
                <c:pt idx="8308">
                  <c:v>9</c:v>
                </c:pt>
                <c:pt idx="8309">
                  <c:v>8</c:v>
                </c:pt>
                <c:pt idx="8310">
                  <c:v>5</c:v>
                </c:pt>
                <c:pt idx="8311">
                  <c:v>8</c:v>
                </c:pt>
                <c:pt idx="8312">
                  <c:v>6</c:v>
                </c:pt>
                <c:pt idx="8313">
                  <c:v>7</c:v>
                </c:pt>
                <c:pt idx="8314">
                  <c:v>8</c:v>
                </c:pt>
                <c:pt idx="8315">
                  <c:v>7</c:v>
                </c:pt>
                <c:pt idx="8316">
                  <c:v>8</c:v>
                </c:pt>
                <c:pt idx="8317">
                  <c:v>7</c:v>
                </c:pt>
                <c:pt idx="8318">
                  <c:v>6</c:v>
                </c:pt>
                <c:pt idx="8319">
                  <c:v>7</c:v>
                </c:pt>
                <c:pt idx="8320">
                  <c:v>8</c:v>
                </c:pt>
                <c:pt idx="8321">
                  <c:v>8</c:v>
                </c:pt>
                <c:pt idx="8322">
                  <c:v>7</c:v>
                </c:pt>
                <c:pt idx="8323">
                  <c:v>6</c:v>
                </c:pt>
                <c:pt idx="8324">
                  <c:v>7</c:v>
                </c:pt>
                <c:pt idx="8325">
                  <c:v>8</c:v>
                </c:pt>
                <c:pt idx="8326">
                  <c:v>8</c:v>
                </c:pt>
                <c:pt idx="8327">
                  <c:v>8</c:v>
                </c:pt>
                <c:pt idx="8328">
                  <c:v>10</c:v>
                </c:pt>
                <c:pt idx="8329">
                  <c:v>10</c:v>
                </c:pt>
                <c:pt idx="8330">
                  <c:v>6</c:v>
                </c:pt>
                <c:pt idx="8331">
                  <c:v>8</c:v>
                </c:pt>
                <c:pt idx="8332">
                  <c:v>6</c:v>
                </c:pt>
                <c:pt idx="8333">
                  <c:v>8</c:v>
                </c:pt>
                <c:pt idx="8334">
                  <c:v>7</c:v>
                </c:pt>
                <c:pt idx="8335">
                  <c:v>8</c:v>
                </c:pt>
                <c:pt idx="8336">
                  <c:v>7</c:v>
                </c:pt>
                <c:pt idx="8337">
                  <c:v>8</c:v>
                </c:pt>
                <c:pt idx="8338">
                  <c:v>8</c:v>
                </c:pt>
                <c:pt idx="8339">
                  <c:v>9</c:v>
                </c:pt>
                <c:pt idx="8340">
                  <c:v>7</c:v>
                </c:pt>
                <c:pt idx="8341">
                  <c:v>7</c:v>
                </c:pt>
                <c:pt idx="8342">
                  <c:v>6</c:v>
                </c:pt>
                <c:pt idx="8343">
                  <c:v>8</c:v>
                </c:pt>
                <c:pt idx="8344">
                  <c:v>9</c:v>
                </c:pt>
                <c:pt idx="8345">
                  <c:v>8</c:v>
                </c:pt>
                <c:pt idx="8346">
                  <c:v>7</c:v>
                </c:pt>
                <c:pt idx="8347">
                  <c:v>7</c:v>
                </c:pt>
                <c:pt idx="8348">
                  <c:v>8</c:v>
                </c:pt>
                <c:pt idx="8349">
                  <c:v>7</c:v>
                </c:pt>
                <c:pt idx="8350">
                  <c:v>7</c:v>
                </c:pt>
                <c:pt idx="8351">
                  <c:v>8</c:v>
                </c:pt>
                <c:pt idx="8352">
                  <c:v>7</c:v>
                </c:pt>
                <c:pt idx="8353">
                  <c:v>8</c:v>
                </c:pt>
                <c:pt idx="8354">
                  <c:v>7</c:v>
                </c:pt>
                <c:pt idx="8355">
                  <c:v>6</c:v>
                </c:pt>
                <c:pt idx="8356">
                  <c:v>8</c:v>
                </c:pt>
                <c:pt idx="8357">
                  <c:v>8</c:v>
                </c:pt>
                <c:pt idx="8358">
                  <c:v>7</c:v>
                </c:pt>
                <c:pt idx="8359">
                  <c:v>6</c:v>
                </c:pt>
                <c:pt idx="8360">
                  <c:v>7</c:v>
                </c:pt>
                <c:pt idx="8361">
                  <c:v>8</c:v>
                </c:pt>
                <c:pt idx="8362">
                  <c:v>10</c:v>
                </c:pt>
                <c:pt idx="8363">
                  <c:v>7</c:v>
                </c:pt>
                <c:pt idx="8364">
                  <c:v>7</c:v>
                </c:pt>
                <c:pt idx="8365">
                  <c:v>7</c:v>
                </c:pt>
                <c:pt idx="8366">
                  <c:v>7</c:v>
                </c:pt>
                <c:pt idx="8367">
                  <c:v>9</c:v>
                </c:pt>
                <c:pt idx="8368">
                  <c:v>7</c:v>
                </c:pt>
                <c:pt idx="8369">
                  <c:v>9</c:v>
                </c:pt>
                <c:pt idx="8370">
                  <c:v>7</c:v>
                </c:pt>
                <c:pt idx="8371">
                  <c:v>7</c:v>
                </c:pt>
                <c:pt idx="8372">
                  <c:v>7</c:v>
                </c:pt>
                <c:pt idx="8373">
                  <c:v>7</c:v>
                </c:pt>
                <c:pt idx="8374">
                  <c:v>8</c:v>
                </c:pt>
                <c:pt idx="8375">
                  <c:v>10</c:v>
                </c:pt>
                <c:pt idx="8376">
                  <c:v>7</c:v>
                </c:pt>
                <c:pt idx="8377">
                  <c:v>7</c:v>
                </c:pt>
                <c:pt idx="8378">
                  <c:v>9</c:v>
                </c:pt>
                <c:pt idx="8379">
                  <c:v>9</c:v>
                </c:pt>
                <c:pt idx="8380">
                  <c:v>8</c:v>
                </c:pt>
                <c:pt idx="8381">
                  <c:v>7</c:v>
                </c:pt>
                <c:pt idx="8382">
                  <c:v>7</c:v>
                </c:pt>
                <c:pt idx="8383">
                  <c:v>7</c:v>
                </c:pt>
                <c:pt idx="8384">
                  <c:v>8</c:v>
                </c:pt>
                <c:pt idx="8385">
                  <c:v>7</c:v>
                </c:pt>
                <c:pt idx="8386">
                  <c:v>7</c:v>
                </c:pt>
                <c:pt idx="8387">
                  <c:v>6</c:v>
                </c:pt>
                <c:pt idx="8388">
                  <c:v>7</c:v>
                </c:pt>
                <c:pt idx="8389">
                  <c:v>7</c:v>
                </c:pt>
                <c:pt idx="8390">
                  <c:v>8</c:v>
                </c:pt>
                <c:pt idx="8391">
                  <c:v>8</c:v>
                </c:pt>
                <c:pt idx="8392">
                  <c:v>9</c:v>
                </c:pt>
                <c:pt idx="8393">
                  <c:v>8</c:v>
                </c:pt>
                <c:pt idx="8394">
                  <c:v>9</c:v>
                </c:pt>
                <c:pt idx="8395">
                  <c:v>6</c:v>
                </c:pt>
                <c:pt idx="8396">
                  <c:v>7</c:v>
                </c:pt>
                <c:pt idx="8397">
                  <c:v>8</c:v>
                </c:pt>
                <c:pt idx="8398">
                  <c:v>8</c:v>
                </c:pt>
                <c:pt idx="8399">
                  <c:v>7</c:v>
                </c:pt>
                <c:pt idx="8400">
                  <c:v>7</c:v>
                </c:pt>
                <c:pt idx="8401">
                  <c:v>8</c:v>
                </c:pt>
                <c:pt idx="8402">
                  <c:v>7</c:v>
                </c:pt>
                <c:pt idx="8403">
                  <c:v>7</c:v>
                </c:pt>
                <c:pt idx="8404">
                  <c:v>8</c:v>
                </c:pt>
                <c:pt idx="8405">
                  <c:v>9</c:v>
                </c:pt>
                <c:pt idx="8406">
                  <c:v>8</c:v>
                </c:pt>
                <c:pt idx="8407">
                  <c:v>7</c:v>
                </c:pt>
                <c:pt idx="8408">
                  <c:v>9</c:v>
                </c:pt>
                <c:pt idx="8409">
                  <c:v>8</c:v>
                </c:pt>
                <c:pt idx="8410">
                  <c:v>7</c:v>
                </c:pt>
                <c:pt idx="8411">
                  <c:v>7</c:v>
                </c:pt>
                <c:pt idx="8412">
                  <c:v>7</c:v>
                </c:pt>
                <c:pt idx="8413">
                  <c:v>9</c:v>
                </c:pt>
                <c:pt idx="8414">
                  <c:v>7</c:v>
                </c:pt>
                <c:pt idx="8415">
                  <c:v>9</c:v>
                </c:pt>
                <c:pt idx="8416">
                  <c:v>7</c:v>
                </c:pt>
                <c:pt idx="8417">
                  <c:v>8</c:v>
                </c:pt>
                <c:pt idx="8418">
                  <c:v>10</c:v>
                </c:pt>
                <c:pt idx="8419">
                  <c:v>7</c:v>
                </c:pt>
                <c:pt idx="8420">
                  <c:v>7</c:v>
                </c:pt>
                <c:pt idx="8421">
                  <c:v>7</c:v>
                </c:pt>
                <c:pt idx="8422">
                  <c:v>7</c:v>
                </c:pt>
                <c:pt idx="8423">
                  <c:v>7</c:v>
                </c:pt>
                <c:pt idx="8424">
                  <c:v>10</c:v>
                </c:pt>
                <c:pt idx="8425">
                  <c:v>8</c:v>
                </c:pt>
                <c:pt idx="8426">
                  <c:v>7</c:v>
                </c:pt>
                <c:pt idx="8427">
                  <c:v>7</c:v>
                </c:pt>
                <c:pt idx="8428">
                  <c:v>8</c:v>
                </c:pt>
                <c:pt idx="8429">
                  <c:v>8</c:v>
                </c:pt>
                <c:pt idx="8430">
                  <c:v>8</c:v>
                </c:pt>
                <c:pt idx="8431">
                  <c:v>6</c:v>
                </c:pt>
                <c:pt idx="8432">
                  <c:v>7</c:v>
                </c:pt>
                <c:pt idx="8433">
                  <c:v>6</c:v>
                </c:pt>
                <c:pt idx="8434">
                  <c:v>6</c:v>
                </c:pt>
                <c:pt idx="8435">
                  <c:v>7</c:v>
                </c:pt>
                <c:pt idx="8436">
                  <c:v>7</c:v>
                </c:pt>
                <c:pt idx="8437">
                  <c:v>8</c:v>
                </c:pt>
                <c:pt idx="8438">
                  <c:v>8</c:v>
                </c:pt>
                <c:pt idx="8439">
                  <c:v>7</c:v>
                </c:pt>
                <c:pt idx="8440">
                  <c:v>8</c:v>
                </c:pt>
                <c:pt idx="8441">
                  <c:v>7</c:v>
                </c:pt>
                <c:pt idx="8442">
                  <c:v>7</c:v>
                </c:pt>
                <c:pt idx="8443">
                  <c:v>11</c:v>
                </c:pt>
                <c:pt idx="8444">
                  <c:v>9</c:v>
                </c:pt>
                <c:pt idx="8445">
                  <c:v>8</c:v>
                </c:pt>
                <c:pt idx="8446">
                  <c:v>7</c:v>
                </c:pt>
                <c:pt idx="8447">
                  <c:v>7</c:v>
                </c:pt>
                <c:pt idx="8448">
                  <c:v>8</c:v>
                </c:pt>
                <c:pt idx="8449">
                  <c:v>8</c:v>
                </c:pt>
                <c:pt idx="8450">
                  <c:v>8</c:v>
                </c:pt>
                <c:pt idx="8451">
                  <c:v>8</c:v>
                </c:pt>
                <c:pt idx="8452">
                  <c:v>7</c:v>
                </c:pt>
                <c:pt idx="8453">
                  <c:v>6</c:v>
                </c:pt>
                <c:pt idx="8454">
                  <c:v>7</c:v>
                </c:pt>
                <c:pt idx="8455">
                  <c:v>7</c:v>
                </c:pt>
                <c:pt idx="8456">
                  <c:v>7</c:v>
                </c:pt>
                <c:pt idx="8457">
                  <c:v>7</c:v>
                </c:pt>
                <c:pt idx="8458">
                  <c:v>7</c:v>
                </c:pt>
                <c:pt idx="8459">
                  <c:v>7</c:v>
                </c:pt>
                <c:pt idx="8460">
                  <c:v>7</c:v>
                </c:pt>
                <c:pt idx="8461">
                  <c:v>6</c:v>
                </c:pt>
                <c:pt idx="8462">
                  <c:v>6</c:v>
                </c:pt>
                <c:pt idx="8463">
                  <c:v>7</c:v>
                </c:pt>
                <c:pt idx="8464">
                  <c:v>7</c:v>
                </c:pt>
                <c:pt idx="8465">
                  <c:v>7</c:v>
                </c:pt>
                <c:pt idx="8466">
                  <c:v>7</c:v>
                </c:pt>
                <c:pt idx="8467">
                  <c:v>7</c:v>
                </c:pt>
                <c:pt idx="8468">
                  <c:v>6</c:v>
                </c:pt>
                <c:pt idx="8469">
                  <c:v>10</c:v>
                </c:pt>
                <c:pt idx="8470">
                  <c:v>9</c:v>
                </c:pt>
                <c:pt idx="8471">
                  <c:v>7</c:v>
                </c:pt>
                <c:pt idx="8472">
                  <c:v>7</c:v>
                </c:pt>
                <c:pt idx="8473">
                  <c:v>7</c:v>
                </c:pt>
                <c:pt idx="8474">
                  <c:v>12</c:v>
                </c:pt>
                <c:pt idx="8475">
                  <c:v>8</c:v>
                </c:pt>
                <c:pt idx="8476">
                  <c:v>7</c:v>
                </c:pt>
                <c:pt idx="8477">
                  <c:v>8</c:v>
                </c:pt>
                <c:pt idx="8478">
                  <c:v>11</c:v>
                </c:pt>
                <c:pt idx="8479">
                  <c:v>8</c:v>
                </c:pt>
                <c:pt idx="8480">
                  <c:v>9</c:v>
                </c:pt>
                <c:pt idx="8481">
                  <c:v>7</c:v>
                </c:pt>
                <c:pt idx="8482">
                  <c:v>8</c:v>
                </c:pt>
                <c:pt idx="8483">
                  <c:v>8</c:v>
                </c:pt>
                <c:pt idx="8484">
                  <c:v>7</c:v>
                </c:pt>
                <c:pt idx="8485">
                  <c:v>7</c:v>
                </c:pt>
                <c:pt idx="8486">
                  <c:v>7</c:v>
                </c:pt>
                <c:pt idx="8487">
                  <c:v>11</c:v>
                </c:pt>
                <c:pt idx="8488">
                  <c:v>6</c:v>
                </c:pt>
                <c:pt idx="8489">
                  <c:v>7</c:v>
                </c:pt>
                <c:pt idx="8490">
                  <c:v>6</c:v>
                </c:pt>
                <c:pt idx="8491">
                  <c:v>8</c:v>
                </c:pt>
                <c:pt idx="8492">
                  <c:v>7</c:v>
                </c:pt>
                <c:pt idx="8493">
                  <c:v>7</c:v>
                </c:pt>
                <c:pt idx="8494">
                  <c:v>6</c:v>
                </c:pt>
                <c:pt idx="8495">
                  <c:v>6</c:v>
                </c:pt>
                <c:pt idx="8496">
                  <c:v>8</c:v>
                </c:pt>
                <c:pt idx="8497">
                  <c:v>7</c:v>
                </c:pt>
                <c:pt idx="8498">
                  <c:v>7</c:v>
                </c:pt>
                <c:pt idx="8499">
                  <c:v>7</c:v>
                </c:pt>
                <c:pt idx="8500">
                  <c:v>7</c:v>
                </c:pt>
                <c:pt idx="8501">
                  <c:v>8</c:v>
                </c:pt>
                <c:pt idx="8502">
                  <c:v>6</c:v>
                </c:pt>
                <c:pt idx="8503">
                  <c:v>7</c:v>
                </c:pt>
                <c:pt idx="8504">
                  <c:v>9</c:v>
                </c:pt>
                <c:pt idx="8505">
                  <c:v>6</c:v>
                </c:pt>
                <c:pt idx="8506">
                  <c:v>6</c:v>
                </c:pt>
                <c:pt idx="8507">
                  <c:v>8</c:v>
                </c:pt>
                <c:pt idx="8508">
                  <c:v>6</c:v>
                </c:pt>
                <c:pt idx="8509">
                  <c:v>8</c:v>
                </c:pt>
                <c:pt idx="8510">
                  <c:v>8</c:v>
                </c:pt>
                <c:pt idx="8511">
                  <c:v>9</c:v>
                </c:pt>
                <c:pt idx="8512">
                  <c:v>7</c:v>
                </c:pt>
                <c:pt idx="8513">
                  <c:v>9</c:v>
                </c:pt>
                <c:pt idx="8514">
                  <c:v>8</c:v>
                </c:pt>
                <c:pt idx="8515">
                  <c:v>7</c:v>
                </c:pt>
                <c:pt idx="8516">
                  <c:v>9</c:v>
                </c:pt>
                <c:pt idx="8517">
                  <c:v>7</c:v>
                </c:pt>
                <c:pt idx="8518">
                  <c:v>7</c:v>
                </c:pt>
                <c:pt idx="8519">
                  <c:v>7</c:v>
                </c:pt>
                <c:pt idx="8520">
                  <c:v>7</c:v>
                </c:pt>
                <c:pt idx="8521">
                  <c:v>7</c:v>
                </c:pt>
                <c:pt idx="8522">
                  <c:v>6</c:v>
                </c:pt>
                <c:pt idx="8523">
                  <c:v>9</c:v>
                </c:pt>
                <c:pt idx="8524">
                  <c:v>8</c:v>
                </c:pt>
                <c:pt idx="8525">
                  <c:v>7</c:v>
                </c:pt>
                <c:pt idx="8526">
                  <c:v>6</c:v>
                </c:pt>
                <c:pt idx="8527">
                  <c:v>8</c:v>
                </c:pt>
                <c:pt idx="8528">
                  <c:v>8</c:v>
                </c:pt>
                <c:pt idx="8529">
                  <c:v>6</c:v>
                </c:pt>
                <c:pt idx="8530">
                  <c:v>8</c:v>
                </c:pt>
                <c:pt idx="8531">
                  <c:v>7</c:v>
                </c:pt>
                <c:pt idx="8532">
                  <c:v>6</c:v>
                </c:pt>
                <c:pt idx="8533">
                  <c:v>6</c:v>
                </c:pt>
                <c:pt idx="8534">
                  <c:v>7</c:v>
                </c:pt>
                <c:pt idx="8535">
                  <c:v>8</c:v>
                </c:pt>
                <c:pt idx="8536">
                  <c:v>9</c:v>
                </c:pt>
                <c:pt idx="8537">
                  <c:v>8</c:v>
                </c:pt>
                <c:pt idx="8538">
                  <c:v>9</c:v>
                </c:pt>
                <c:pt idx="8539">
                  <c:v>8</c:v>
                </c:pt>
                <c:pt idx="8540">
                  <c:v>9</c:v>
                </c:pt>
                <c:pt idx="8541">
                  <c:v>8</c:v>
                </c:pt>
                <c:pt idx="8542">
                  <c:v>6</c:v>
                </c:pt>
                <c:pt idx="8543">
                  <c:v>7</c:v>
                </c:pt>
                <c:pt idx="8544">
                  <c:v>10</c:v>
                </c:pt>
                <c:pt idx="8545">
                  <c:v>7</c:v>
                </c:pt>
                <c:pt idx="8546">
                  <c:v>7</c:v>
                </c:pt>
                <c:pt idx="8547">
                  <c:v>7</c:v>
                </c:pt>
                <c:pt idx="8548">
                  <c:v>8</c:v>
                </c:pt>
                <c:pt idx="8549">
                  <c:v>8</c:v>
                </c:pt>
                <c:pt idx="8550">
                  <c:v>7</c:v>
                </c:pt>
                <c:pt idx="8551">
                  <c:v>8</c:v>
                </c:pt>
                <c:pt idx="8552">
                  <c:v>7</c:v>
                </c:pt>
                <c:pt idx="8553">
                  <c:v>6</c:v>
                </c:pt>
                <c:pt idx="8554">
                  <c:v>7</c:v>
                </c:pt>
                <c:pt idx="8555">
                  <c:v>6</c:v>
                </c:pt>
                <c:pt idx="8556">
                  <c:v>10</c:v>
                </c:pt>
                <c:pt idx="8557">
                  <c:v>7</c:v>
                </c:pt>
                <c:pt idx="8558">
                  <c:v>9</c:v>
                </c:pt>
                <c:pt idx="8559">
                  <c:v>8</c:v>
                </c:pt>
                <c:pt idx="8560">
                  <c:v>7</c:v>
                </c:pt>
                <c:pt idx="8561">
                  <c:v>6</c:v>
                </c:pt>
                <c:pt idx="8562">
                  <c:v>7</c:v>
                </c:pt>
                <c:pt idx="8563">
                  <c:v>7</c:v>
                </c:pt>
                <c:pt idx="8564">
                  <c:v>7</c:v>
                </c:pt>
                <c:pt idx="8565">
                  <c:v>7</c:v>
                </c:pt>
                <c:pt idx="8566">
                  <c:v>9</c:v>
                </c:pt>
                <c:pt idx="8567">
                  <c:v>7</c:v>
                </c:pt>
                <c:pt idx="8568">
                  <c:v>11</c:v>
                </c:pt>
                <c:pt idx="8569">
                  <c:v>7</c:v>
                </c:pt>
                <c:pt idx="8570">
                  <c:v>6</c:v>
                </c:pt>
                <c:pt idx="8571">
                  <c:v>8</c:v>
                </c:pt>
                <c:pt idx="8572">
                  <c:v>7</c:v>
                </c:pt>
                <c:pt idx="8573">
                  <c:v>9</c:v>
                </c:pt>
                <c:pt idx="8574">
                  <c:v>8</c:v>
                </c:pt>
                <c:pt idx="8575">
                  <c:v>8</c:v>
                </c:pt>
                <c:pt idx="8576">
                  <c:v>7</c:v>
                </c:pt>
                <c:pt idx="8577">
                  <c:v>7</c:v>
                </c:pt>
                <c:pt idx="8578">
                  <c:v>10</c:v>
                </c:pt>
                <c:pt idx="8579">
                  <c:v>8</c:v>
                </c:pt>
                <c:pt idx="8580">
                  <c:v>8</c:v>
                </c:pt>
                <c:pt idx="8581">
                  <c:v>8</c:v>
                </c:pt>
                <c:pt idx="8582">
                  <c:v>8</c:v>
                </c:pt>
                <c:pt idx="8583">
                  <c:v>8</c:v>
                </c:pt>
                <c:pt idx="8584">
                  <c:v>6</c:v>
                </c:pt>
                <c:pt idx="8585">
                  <c:v>7</c:v>
                </c:pt>
                <c:pt idx="8586">
                  <c:v>9</c:v>
                </c:pt>
                <c:pt idx="8587">
                  <c:v>7</c:v>
                </c:pt>
                <c:pt idx="8588">
                  <c:v>10</c:v>
                </c:pt>
                <c:pt idx="8589">
                  <c:v>8</c:v>
                </c:pt>
                <c:pt idx="8590">
                  <c:v>7</c:v>
                </c:pt>
                <c:pt idx="8591">
                  <c:v>9</c:v>
                </c:pt>
                <c:pt idx="8592">
                  <c:v>9</c:v>
                </c:pt>
                <c:pt idx="8593">
                  <c:v>10</c:v>
                </c:pt>
                <c:pt idx="8594">
                  <c:v>9</c:v>
                </c:pt>
                <c:pt idx="8595">
                  <c:v>6</c:v>
                </c:pt>
                <c:pt idx="8596">
                  <c:v>7</c:v>
                </c:pt>
                <c:pt idx="8597">
                  <c:v>4</c:v>
                </c:pt>
                <c:pt idx="8598">
                  <c:v>7</c:v>
                </c:pt>
                <c:pt idx="8599">
                  <c:v>8</c:v>
                </c:pt>
                <c:pt idx="8600">
                  <c:v>5</c:v>
                </c:pt>
                <c:pt idx="8601">
                  <c:v>7</c:v>
                </c:pt>
                <c:pt idx="8602">
                  <c:v>10</c:v>
                </c:pt>
                <c:pt idx="8603">
                  <c:v>7</c:v>
                </c:pt>
                <c:pt idx="8604">
                  <c:v>8</c:v>
                </c:pt>
                <c:pt idx="8605">
                  <c:v>9</c:v>
                </c:pt>
                <c:pt idx="8606">
                  <c:v>5</c:v>
                </c:pt>
                <c:pt idx="8607">
                  <c:v>7</c:v>
                </c:pt>
                <c:pt idx="8608">
                  <c:v>7</c:v>
                </c:pt>
                <c:pt idx="8609">
                  <c:v>7</c:v>
                </c:pt>
                <c:pt idx="8610">
                  <c:v>8</c:v>
                </c:pt>
                <c:pt idx="8611">
                  <c:v>8</c:v>
                </c:pt>
                <c:pt idx="8612">
                  <c:v>6</c:v>
                </c:pt>
                <c:pt idx="8613">
                  <c:v>9</c:v>
                </c:pt>
                <c:pt idx="8614">
                  <c:v>7</c:v>
                </c:pt>
                <c:pt idx="8615">
                  <c:v>10</c:v>
                </c:pt>
                <c:pt idx="8616">
                  <c:v>8</c:v>
                </c:pt>
                <c:pt idx="8617">
                  <c:v>7</c:v>
                </c:pt>
                <c:pt idx="8618">
                  <c:v>7</c:v>
                </c:pt>
                <c:pt idx="8619">
                  <c:v>4</c:v>
                </c:pt>
                <c:pt idx="8620">
                  <c:v>7</c:v>
                </c:pt>
                <c:pt idx="8621">
                  <c:v>8</c:v>
                </c:pt>
                <c:pt idx="8622">
                  <c:v>6</c:v>
                </c:pt>
                <c:pt idx="8623">
                  <c:v>4</c:v>
                </c:pt>
                <c:pt idx="8624">
                  <c:v>7</c:v>
                </c:pt>
                <c:pt idx="8625">
                  <c:v>9</c:v>
                </c:pt>
                <c:pt idx="8626">
                  <c:v>8</c:v>
                </c:pt>
                <c:pt idx="8627">
                  <c:v>8</c:v>
                </c:pt>
                <c:pt idx="8628">
                  <c:v>9</c:v>
                </c:pt>
                <c:pt idx="8629">
                  <c:v>8</c:v>
                </c:pt>
                <c:pt idx="8630">
                  <c:v>7</c:v>
                </c:pt>
                <c:pt idx="8631">
                  <c:v>7</c:v>
                </c:pt>
                <c:pt idx="8632">
                  <c:v>7</c:v>
                </c:pt>
                <c:pt idx="8633">
                  <c:v>7</c:v>
                </c:pt>
                <c:pt idx="8634">
                  <c:v>7</c:v>
                </c:pt>
                <c:pt idx="8635">
                  <c:v>8</c:v>
                </c:pt>
                <c:pt idx="8636">
                  <c:v>7</c:v>
                </c:pt>
                <c:pt idx="8637">
                  <c:v>8</c:v>
                </c:pt>
                <c:pt idx="8638">
                  <c:v>12</c:v>
                </c:pt>
                <c:pt idx="8639">
                  <c:v>8</c:v>
                </c:pt>
                <c:pt idx="8640">
                  <c:v>7</c:v>
                </c:pt>
                <c:pt idx="8641">
                  <c:v>7</c:v>
                </c:pt>
                <c:pt idx="8642">
                  <c:v>7</c:v>
                </c:pt>
                <c:pt idx="8643">
                  <c:v>7</c:v>
                </c:pt>
                <c:pt idx="8644">
                  <c:v>10</c:v>
                </c:pt>
                <c:pt idx="8645">
                  <c:v>7</c:v>
                </c:pt>
                <c:pt idx="8646">
                  <c:v>10</c:v>
                </c:pt>
                <c:pt idx="8647">
                  <c:v>11</c:v>
                </c:pt>
                <c:pt idx="8648">
                  <c:v>10</c:v>
                </c:pt>
                <c:pt idx="8649">
                  <c:v>6</c:v>
                </c:pt>
                <c:pt idx="8650">
                  <c:v>7</c:v>
                </c:pt>
                <c:pt idx="8651">
                  <c:v>7</c:v>
                </c:pt>
                <c:pt idx="8652">
                  <c:v>7</c:v>
                </c:pt>
                <c:pt idx="8653">
                  <c:v>6</c:v>
                </c:pt>
                <c:pt idx="8654">
                  <c:v>7</c:v>
                </c:pt>
                <c:pt idx="8655">
                  <c:v>8</c:v>
                </c:pt>
                <c:pt idx="8656">
                  <c:v>7</c:v>
                </c:pt>
                <c:pt idx="8657">
                  <c:v>7</c:v>
                </c:pt>
                <c:pt idx="8658">
                  <c:v>6</c:v>
                </c:pt>
                <c:pt idx="8659">
                  <c:v>8</c:v>
                </c:pt>
                <c:pt idx="8660">
                  <c:v>8</c:v>
                </c:pt>
                <c:pt idx="8661">
                  <c:v>7</c:v>
                </c:pt>
                <c:pt idx="8662">
                  <c:v>7</c:v>
                </c:pt>
                <c:pt idx="8663">
                  <c:v>7</c:v>
                </c:pt>
                <c:pt idx="8664">
                  <c:v>8</c:v>
                </c:pt>
                <c:pt idx="8665">
                  <c:v>8</c:v>
                </c:pt>
                <c:pt idx="8666">
                  <c:v>8</c:v>
                </c:pt>
                <c:pt idx="8667">
                  <c:v>8</c:v>
                </c:pt>
                <c:pt idx="8668">
                  <c:v>7</c:v>
                </c:pt>
                <c:pt idx="8669">
                  <c:v>8</c:v>
                </c:pt>
                <c:pt idx="8670">
                  <c:v>7</c:v>
                </c:pt>
                <c:pt idx="8671">
                  <c:v>7</c:v>
                </c:pt>
                <c:pt idx="8672">
                  <c:v>7</c:v>
                </c:pt>
                <c:pt idx="8673">
                  <c:v>9</c:v>
                </c:pt>
                <c:pt idx="8674">
                  <c:v>6</c:v>
                </c:pt>
                <c:pt idx="8675">
                  <c:v>7</c:v>
                </c:pt>
                <c:pt idx="8676">
                  <c:v>6</c:v>
                </c:pt>
                <c:pt idx="8677">
                  <c:v>7</c:v>
                </c:pt>
                <c:pt idx="8678">
                  <c:v>7</c:v>
                </c:pt>
                <c:pt idx="8679">
                  <c:v>9</c:v>
                </c:pt>
                <c:pt idx="8680">
                  <c:v>8</c:v>
                </c:pt>
                <c:pt idx="8681">
                  <c:v>7</c:v>
                </c:pt>
                <c:pt idx="8682">
                  <c:v>7</c:v>
                </c:pt>
                <c:pt idx="8683">
                  <c:v>8</c:v>
                </c:pt>
                <c:pt idx="8684">
                  <c:v>6</c:v>
                </c:pt>
                <c:pt idx="8685">
                  <c:v>8</c:v>
                </c:pt>
                <c:pt idx="8686">
                  <c:v>8</c:v>
                </c:pt>
                <c:pt idx="8687">
                  <c:v>7</c:v>
                </c:pt>
                <c:pt idx="8688">
                  <c:v>7</c:v>
                </c:pt>
                <c:pt idx="8689">
                  <c:v>9</c:v>
                </c:pt>
                <c:pt idx="8690">
                  <c:v>8</c:v>
                </c:pt>
                <c:pt idx="8691">
                  <c:v>7</c:v>
                </c:pt>
                <c:pt idx="8692">
                  <c:v>10</c:v>
                </c:pt>
                <c:pt idx="8693">
                  <c:v>7</c:v>
                </c:pt>
                <c:pt idx="8694">
                  <c:v>8</c:v>
                </c:pt>
                <c:pt idx="8695">
                  <c:v>9</c:v>
                </c:pt>
                <c:pt idx="8696">
                  <c:v>7</c:v>
                </c:pt>
                <c:pt idx="8697">
                  <c:v>9</c:v>
                </c:pt>
                <c:pt idx="8698">
                  <c:v>7</c:v>
                </c:pt>
                <c:pt idx="8699">
                  <c:v>7</c:v>
                </c:pt>
                <c:pt idx="8700">
                  <c:v>8</c:v>
                </c:pt>
                <c:pt idx="8701">
                  <c:v>7</c:v>
                </c:pt>
                <c:pt idx="8702">
                  <c:v>7</c:v>
                </c:pt>
                <c:pt idx="8703">
                  <c:v>6</c:v>
                </c:pt>
                <c:pt idx="8704">
                  <c:v>7</c:v>
                </c:pt>
                <c:pt idx="8705">
                  <c:v>9</c:v>
                </c:pt>
                <c:pt idx="8706">
                  <c:v>7</c:v>
                </c:pt>
                <c:pt idx="8707">
                  <c:v>8</c:v>
                </c:pt>
                <c:pt idx="8708">
                  <c:v>6</c:v>
                </c:pt>
                <c:pt idx="8709">
                  <c:v>9</c:v>
                </c:pt>
                <c:pt idx="8710">
                  <c:v>7</c:v>
                </c:pt>
                <c:pt idx="8711">
                  <c:v>7</c:v>
                </c:pt>
                <c:pt idx="8712">
                  <c:v>9</c:v>
                </c:pt>
                <c:pt idx="8713">
                  <c:v>7</c:v>
                </c:pt>
                <c:pt idx="8714">
                  <c:v>7</c:v>
                </c:pt>
                <c:pt idx="8715">
                  <c:v>7</c:v>
                </c:pt>
                <c:pt idx="8716">
                  <c:v>8</c:v>
                </c:pt>
                <c:pt idx="8717">
                  <c:v>7</c:v>
                </c:pt>
                <c:pt idx="8718">
                  <c:v>7</c:v>
                </c:pt>
                <c:pt idx="8719">
                  <c:v>8</c:v>
                </c:pt>
                <c:pt idx="8720">
                  <c:v>9</c:v>
                </c:pt>
                <c:pt idx="8721">
                  <c:v>7</c:v>
                </c:pt>
                <c:pt idx="8722">
                  <c:v>8</c:v>
                </c:pt>
                <c:pt idx="8723">
                  <c:v>7</c:v>
                </c:pt>
                <c:pt idx="8724">
                  <c:v>8</c:v>
                </c:pt>
                <c:pt idx="8725">
                  <c:v>7</c:v>
                </c:pt>
                <c:pt idx="8726">
                  <c:v>8</c:v>
                </c:pt>
                <c:pt idx="8727">
                  <c:v>9</c:v>
                </c:pt>
                <c:pt idx="8728">
                  <c:v>7</c:v>
                </c:pt>
                <c:pt idx="8729">
                  <c:v>8</c:v>
                </c:pt>
                <c:pt idx="8730">
                  <c:v>8</c:v>
                </c:pt>
                <c:pt idx="8731">
                  <c:v>6</c:v>
                </c:pt>
                <c:pt idx="8732">
                  <c:v>6</c:v>
                </c:pt>
                <c:pt idx="8733">
                  <c:v>7</c:v>
                </c:pt>
                <c:pt idx="8734">
                  <c:v>8</c:v>
                </c:pt>
                <c:pt idx="8735">
                  <c:v>7</c:v>
                </c:pt>
                <c:pt idx="8736">
                  <c:v>9</c:v>
                </c:pt>
                <c:pt idx="8737">
                  <c:v>6</c:v>
                </c:pt>
                <c:pt idx="8738">
                  <c:v>9</c:v>
                </c:pt>
                <c:pt idx="8739">
                  <c:v>8</c:v>
                </c:pt>
                <c:pt idx="8740">
                  <c:v>9</c:v>
                </c:pt>
                <c:pt idx="8741">
                  <c:v>10</c:v>
                </c:pt>
                <c:pt idx="8742">
                  <c:v>8</c:v>
                </c:pt>
                <c:pt idx="8743">
                  <c:v>7</c:v>
                </c:pt>
                <c:pt idx="8744">
                  <c:v>7</c:v>
                </c:pt>
                <c:pt idx="8745">
                  <c:v>7</c:v>
                </c:pt>
                <c:pt idx="8746">
                  <c:v>7</c:v>
                </c:pt>
                <c:pt idx="8747">
                  <c:v>7</c:v>
                </c:pt>
                <c:pt idx="8748">
                  <c:v>7</c:v>
                </c:pt>
                <c:pt idx="8749">
                  <c:v>9</c:v>
                </c:pt>
                <c:pt idx="8750">
                  <c:v>8</c:v>
                </c:pt>
                <c:pt idx="8751">
                  <c:v>8</c:v>
                </c:pt>
                <c:pt idx="8752">
                  <c:v>7</c:v>
                </c:pt>
                <c:pt idx="8753">
                  <c:v>7</c:v>
                </c:pt>
                <c:pt idx="8754">
                  <c:v>11</c:v>
                </c:pt>
                <c:pt idx="8755">
                  <c:v>5</c:v>
                </c:pt>
                <c:pt idx="8756">
                  <c:v>8</c:v>
                </c:pt>
                <c:pt idx="8757">
                  <c:v>7</c:v>
                </c:pt>
                <c:pt idx="8758">
                  <c:v>9</c:v>
                </c:pt>
                <c:pt idx="8759">
                  <c:v>7</c:v>
                </c:pt>
                <c:pt idx="8760">
                  <c:v>6</c:v>
                </c:pt>
                <c:pt idx="8761">
                  <c:v>7</c:v>
                </c:pt>
                <c:pt idx="8762">
                  <c:v>8</c:v>
                </c:pt>
                <c:pt idx="8763">
                  <c:v>9</c:v>
                </c:pt>
                <c:pt idx="8764">
                  <c:v>11</c:v>
                </c:pt>
                <c:pt idx="8765">
                  <c:v>9</c:v>
                </c:pt>
                <c:pt idx="8766">
                  <c:v>8</c:v>
                </c:pt>
                <c:pt idx="8767">
                  <c:v>6</c:v>
                </c:pt>
                <c:pt idx="8768">
                  <c:v>6</c:v>
                </c:pt>
                <c:pt idx="8769">
                  <c:v>6</c:v>
                </c:pt>
                <c:pt idx="8770">
                  <c:v>7</c:v>
                </c:pt>
                <c:pt idx="8771">
                  <c:v>7</c:v>
                </c:pt>
                <c:pt idx="8772">
                  <c:v>8</c:v>
                </c:pt>
                <c:pt idx="8773">
                  <c:v>7</c:v>
                </c:pt>
                <c:pt idx="8774">
                  <c:v>9</c:v>
                </c:pt>
                <c:pt idx="8775">
                  <c:v>7</c:v>
                </c:pt>
                <c:pt idx="8776">
                  <c:v>8</c:v>
                </c:pt>
                <c:pt idx="8777">
                  <c:v>8</c:v>
                </c:pt>
                <c:pt idx="8778">
                  <c:v>7</c:v>
                </c:pt>
                <c:pt idx="8779">
                  <c:v>7</c:v>
                </c:pt>
                <c:pt idx="8780">
                  <c:v>7</c:v>
                </c:pt>
                <c:pt idx="8781">
                  <c:v>8</c:v>
                </c:pt>
                <c:pt idx="8782">
                  <c:v>8</c:v>
                </c:pt>
                <c:pt idx="8783">
                  <c:v>9</c:v>
                </c:pt>
                <c:pt idx="8784">
                  <c:v>10</c:v>
                </c:pt>
                <c:pt idx="8785">
                  <c:v>7</c:v>
                </c:pt>
                <c:pt idx="8786">
                  <c:v>6</c:v>
                </c:pt>
                <c:pt idx="8787">
                  <c:v>7</c:v>
                </c:pt>
                <c:pt idx="8788">
                  <c:v>7</c:v>
                </c:pt>
                <c:pt idx="8789">
                  <c:v>6</c:v>
                </c:pt>
                <c:pt idx="8790">
                  <c:v>8</c:v>
                </c:pt>
                <c:pt idx="8791">
                  <c:v>9</c:v>
                </c:pt>
                <c:pt idx="8792">
                  <c:v>10</c:v>
                </c:pt>
                <c:pt idx="8793">
                  <c:v>7</c:v>
                </c:pt>
                <c:pt idx="8794">
                  <c:v>8</c:v>
                </c:pt>
                <c:pt idx="8795">
                  <c:v>7</c:v>
                </c:pt>
                <c:pt idx="8796">
                  <c:v>8</c:v>
                </c:pt>
                <c:pt idx="8797">
                  <c:v>8</c:v>
                </c:pt>
                <c:pt idx="8798">
                  <c:v>6</c:v>
                </c:pt>
                <c:pt idx="8799">
                  <c:v>9</c:v>
                </c:pt>
                <c:pt idx="8800">
                  <c:v>5</c:v>
                </c:pt>
                <c:pt idx="8801">
                  <c:v>7</c:v>
                </c:pt>
                <c:pt idx="8802">
                  <c:v>7</c:v>
                </c:pt>
                <c:pt idx="8803">
                  <c:v>8</c:v>
                </c:pt>
                <c:pt idx="8804">
                  <c:v>9</c:v>
                </c:pt>
                <c:pt idx="8805">
                  <c:v>8</c:v>
                </c:pt>
                <c:pt idx="8806">
                  <c:v>7</c:v>
                </c:pt>
                <c:pt idx="8807">
                  <c:v>11</c:v>
                </c:pt>
                <c:pt idx="8808">
                  <c:v>10</c:v>
                </c:pt>
                <c:pt idx="8809">
                  <c:v>6</c:v>
                </c:pt>
                <c:pt idx="8810">
                  <c:v>7</c:v>
                </c:pt>
                <c:pt idx="8811">
                  <c:v>8</c:v>
                </c:pt>
                <c:pt idx="8812">
                  <c:v>9</c:v>
                </c:pt>
                <c:pt idx="8813">
                  <c:v>6</c:v>
                </c:pt>
                <c:pt idx="8814">
                  <c:v>6</c:v>
                </c:pt>
                <c:pt idx="8815">
                  <c:v>7</c:v>
                </c:pt>
                <c:pt idx="8816">
                  <c:v>8</c:v>
                </c:pt>
                <c:pt idx="8817">
                  <c:v>7</c:v>
                </c:pt>
                <c:pt idx="8818">
                  <c:v>8</c:v>
                </c:pt>
                <c:pt idx="8819">
                  <c:v>8</c:v>
                </c:pt>
                <c:pt idx="8820">
                  <c:v>7</c:v>
                </c:pt>
                <c:pt idx="8821">
                  <c:v>7</c:v>
                </c:pt>
                <c:pt idx="8822">
                  <c:v>7</c:v>
                </c:pt>
                <c:pt idx="8823">
                  <c:v>8</c:v>
                </c:pt>
                <c:pt idx="8824">
                  <c:v>9</c:v>
                </c:pt>
                <c:pt idx="8825">
                  <c:v>7</c:v>
                </c:pt>
                <c:pt idx="8826">
                  <c:v>7</c:v>
                </c:pt>
                <c:pt idx="8827">
                  <c:v>10</c:v>
                </c:pt>
                <c:pt idx="8828">
                  <c:v>7</c:v>
                </c:pt>
                <c:pt idx="8829">
                  <c:v>9</c:v>
                </c:pt>
                <c:pt idx="8830">
                  <c:v>9</c:v>
                </c:pt>
                <c:pt idx="8831">
                  <c:v>6</c:v>
                </c:pt>
                <c:pt idx="8832">
                  <c:v>7</c:v>
                </c:pt>
                <c:pt idx="8833">
                  <c:v>7</c:v>
                </c:pt>
                <c:pt idx="8834">
                  <c:v>7</c:v>
                </c:pt>
                <c:pt idx="8835">
                  <c:v>6</c:v>
                </c:pt>
                <c:pt idx="8836">
                  <c:v>7</c:v>
                </c:pt>
                <c:pt idx="8837">
                  <c:v>7</c:v>
                </c:pt>
                <c:pt idx="8838">
                  <c:v>9</c:v>
                </c:pt>
                <c:pt idx="8839">
                  <c:v>8</c:v>
                </c:pt>
                <c:pt idx="8840">
                  <c:v>8</c:v>
                </c:pt>
                <c:pt idx="8841">
                  <c:v>7</c:v>
                </c:pt>
                <c:pt idx="8842">
                  <c:v>8</c:v>
                </c:pt>
                <c:pt idx="8843">
                  <c:v>8</c:v>
                </c:pt>
                <c:pt idx="8844">
                  <c:v>9</c:v>
                </c:pt>
                <c:pt idx="8845">
                  <c:v>6</c:v>
                </c:pt>
                <c:pt idx="8846">
                  <c:v>7</c:v>
                </c:pt>
                <c:pt idx="8847">
                  <c:v>7</c:v>
                </c:pt>
                <c:pt idx="8848">
                  <c:v>9</c:v>
                </c:pt>
                <c:pt idx="8849">
                  <c:v>8</c:v>
                </c:pt>
                <c:pt idx="8850">
                  <c:v>9</c:v>
                </c:pt>
                <c:pt idx="8851">
                  <c:v>9</c:v>
                </c:pt>
                <c:pt idx="8852">
                  <c:v>7</c:v>
                </c:pt>
                <c:pt idx="8853">
                  <c:v>9</c:v>
                </c:pt>
                <c:pt idx="8854">
                  <c:v>10</c:v>
                </c:pt>
                <c:pt idx="8855">
                  <c:v>7</c:v>
                </c:pt>
                <c:pt idx="8856">
                  <c:v>9</c:v>
                </c:pt>
                <c:pt idx="8857">
                  <c:v>6</c:v>
                </c:pt>
                <c:pt idx="8858">
                  <c:v>6</c:v>
                </c:pt>
                <c:pt idx="8859">
                  <c:v>7</c:v>
                </c:pt>
                <c:pt idx="8860">
                  <c:v>9</c:v>
                </c:pt>
                <c:pt idx="8861">
                  <c:v>8</c:v>
                </c:pt>
                <c:pt idx="8862">
                  <c:v>9</c:v>
                </c:pt>
                <c:pt idx="8863">
                  <c:v>8</c:v>
                </c:pt>
                <c:pt idx="8864">
                  <c:v>8</c:v>
                </c:pt>
                <c:pt idx="8865">
                  <c:v>8</c:v>
                </c:pt>
                <c:pt idx="8866">
                  <c:v>6</c:v>
                </c:pt>
                <c:pt idx="8867">
                  <c:v>6</c:v>
                </c:pt>
                <c:pt idx="8868">
                  <c:v>8</c:v>
                </c:pt>
                <c:pt idx="8869">
                  <c:v>8</c:v>
                </c:pt>
                <c:pt idx="8870">
                  <c:v>6</c:v>
                </c:pt>
                <c:pt idx="8871">
                  <c:v>7</c:v>
                </c:pt>
                <c:pt idx="8872">
                  <c:v>7</c:v>
                </c:pt>
                <c:pt idx="8873">
                  <c:v>7</c:v>
                </c:pt>
                <c:pt idx="8874">
                  <c:v>6</c:v>
                </c:pt>
                <c:pt idx="8875">
                  <c:v>7</c:v>
                </c:pt>
                <c:pt idx="8876">
                  <c:v>7</c:v>
                </c:pt>
                <c:pt idx="8877">
                  <c:v>6</c:v>
                </c:pt>
                <c:pt idx="8878">
                  <c:v>7</c:v>
                </c:pt>
                <c:pt idx="8879">
                  <c:v>7</c:v>
                </c:pt>
                <c:pt idx="8880">
                  <c:v>7</c:v>
                </c:pt>
                <c:pt idx="8881">
                  <c:v>7</c:v>
                </c:pt>
                <c:pt idx="8882">
                  <c:v>7</c:v>
                </c:pt>
                <c:pt idx="8883">
                  <c:v>7</c:v>
                </c:pt>
                <c:pt idx="8884">
                  <c:v>6</c:v>
                </c:pt>
                <c:pt idx="8885">
                  <c:v>7</c:v>
                </c:pt>
                <c:pt idx="8886">
                  <c:v>10</c:v>
                </c:pt>
                <c:pt idx="8887">
                  <c:v>8</c:v>
                </c:pt>
                <c:pt idx="8888">
                  <c:v>7</c:v>
                </c:pt>
                <c:pt idx="8889">
                  <c:v>9</c:v>
                </c:pt>
                <c:pt idx="8890">
                  <c:v>6</c:v>
                </c:pt>
                <c:pt idx="8891">
                  <c:v>7</c:v>
                </c:pt>
                <c:pt idx="8892">
                  <c:v>7</c:v>
                </c:pt>
                <c:pt idx="8893">
                  <c:v>8</c:v>
                </c:pt>
                <c:pt idx="8894">
                  <c:v>6</c:v>
                </c:pt>
                <c:pt idx="8895">
                  <c:v>7</c:v>
                </c:pt>
                <c:pt idx="8896">
                  <c:v>7</c:v>
                </c:pt>
                <c:pt idx="8897">
                  <c:v>7</c:v>
                </c:pt>
                <c:pt idx="8898">
                  <c:v>6</c:v>
                </c:pt>
                <c:pt idx="8899">
                  <c:v>8</c:v>
                </c:pt>
                <c:pt idx="8900">
                  <c:v>6</c:v>
                </c:pt>
                <c:pt idx="8901">
                  <c:v>8</c:v>
                </c:pt>
                <c:pt idx="8902">
                  <c:v>7</c:v>
                </c:pt>
                <c:pt idx="8903">
                  <c:v>8</c:v>
                </c:pt>
                <c:pt idx="8904">
                  <c:v>7</c:v>
                </c:pt>
                <c:pt idx="8905">
                  <c:v>7</c:v>
                </c:pt>
                <c:pt idx="8906">
                  <c:v>9</c:v>
                </c:pt>
                <c:pt idx="8907">
                  <c:v>7</c:v>
                </c:pt>
                <c:pt idx="8908">
                  <c:v>10</c:v>
                </c:pt>
                <c:pt idx="8909">
                  <c:v>9</c:v>
                </c:pt>
                <c:pt idx="8910">
                  <c:v>10</c:v>
                </c:pt>
                <c:pt idx="8911">
                  <c:v>8</c:v>
                </c:pt>
                <c:pt idx="8912">
                  <c:v>9</c:v>
                </c:pt>
                <c:pt idx="8913">
                  <c:v>6</c:v>
                </c:pt>
                <c:pt idx="8914">
                  <c:v>8</c:v>
                </c:pt>
                <c:pt idx="8915">
                  <c:v>7</c:v>
                </c:pt>
                <c:pt idx="8916">
                  <c:v>7</c:v>
                </c:pt>
                <c:pt idx="8917">
                  <c:v>7</c:v>
                </c:pt>
                <c:pt idx="8918">
                  <c:v>7</c:v>
                </c:pt>
                <c:pt idx="8919">
                  <c:v>7</c:v>
                </c:pt>
                <c:pt idx="8920">
                  <c:v>7</c:v>
                </c:pt>
                <c:pt idx="8921">
                  <c:v>6</c:v>
                </c:pt>
                <c:pt idx="8922">
                  <c:v>8</c:v>
                </c:pt>
                <c:pt idx="8923">
                  <c:v>7</c:v>
                </c:pt>
                <c:pt idx="8924">
                  <c:v>7</c:v>
                </c:pt>
                <c:pt idx="8925">
                  <c:v>6</c:v>
                </c:pt>
                <c:pt idx="8926">
                  <c:v>7</c:v>
                </c:pt>
                <c:pt idx="8927">
                  <c:v>8</c:v>
                </c:pt>
                <c:pt idx="8928">
                  <c:v>9</c:v>
                </c:pt>
                <c:pt idx="8929">
                  <c:v>8</c:v>
                </c:pt>
                <c:pt idx="8930">
                  <c:v>8</c:v>
                </c:pt>
                <c:pt idx="8931">
                  <c:v>7</c:v>
                </c:pt>
                <c:pt idx="8932">
                  <c:v>8</c:v>
                </c:pt>
                <c:pt idx="8933">
                  <c:v>8</c:v>
                </c:pt>
                <c:pt idx="8934">
                  <c:v>7</c:v>
                </c:pt>
                <c:pt idx="8935">
                  <c:v>5</c:v>
                </c:pt>
                <c:pt idx="8936">
                  <c:v>7</c:v>
                </c:pt>
                <c:pt idx="8937">
                  <c:v>7</c:v>
                </c:pt>
                <c:pt idx="8938">
                  <c:v>7</c:v>
                </c:pt>
                <c:pt idx="8939">
                  <c:v>9</c:v>
                </c:pt>
                <c:pt idx="8940">
                  <c:v>7</c:v>
                </c:pt>
                <c:pt idx="8941">
                  <c:v>9</c:v>
                </c:pt>
                <c:pt idx="8942">
                  <c:v>8</c:v>
                </c:pt>
                <c:pt idx="8943">
                  <c:v>9</c:v>
                </c:pt>
                <c:pt idx="8944">
                  <c:v>6</c:v>
                </c:pt>
                <c:pt idx="8945">
                  <c:v>6</c:v>
                </c:pt>
                <c:pt idx="8946">
                  <c:v>7</c:v>
                </c:pt>
                <c:pt idx="8947">
                  <c:v>8</c:v>
                </c:pt>
                <c:pt idx="8948">
                  <c:v>7</c:v>
                </c:pt>
                <c:pt idx="8949">
                  <c:v>7</c:v>
                </c:pt>
                <c:pt idx="8950">
                  <c:v>8</c:v>
                </c:pt>
                <c:pt idx="8951">
                  <c:v>7</c:v>
                </c:pt>
                <c:pt idx="8952">
                  <c:v>8</c:v>
                </c:pt>
                <c:pt idx="8953">
                  <c:v>8</c:v>
                </c:pt>
                <c:pt idx="8954">
                  <c:v>8</c:v>
                </c:pt>
                <c:pt idx="8955">
                  <c:v>8</c:v>
                </c:pt>
                <c:pt idx="8956">
                  <c:v>7</c:v>
                </c:pt>
                <c:pt idx="8957">
                  <c:v>9</c:v>
                </c:pt>
                <c:pt idx="8958">
                  <c:v>7</c:v>
                </c:pt>
                <c:pt idx="8959">
                  <c:v>7</c:v>
                </c:pt>
                <c:pt idx="8960">
                  <c:v>10</c:v>
                </c:pt>
                <c:pt idx="8961">
                  <c:v>8</c:v>
                </c:pt>
                <c:pt idx="8962">
                  <c:v>10</c:v>
                </c:pt>
                <c:pt idx="8963">
                  <c:v>7</c:v>
                </c:pt>
                <c:pt idx="8964">
                  <c:v>6</c:v>
                </c:pt>
                <c:pt idx="8965">
                  <c:v>7</c:v>
                </c:pt>
                <c:pt idx="8966">
                  <c:v>8</c:v>
                </c:pt>
                <c:pt idx="8967">
                  <c:v>7</c:v>
                </c:pt>
                <c:pt idx="8968">
                  <c:v>8</c:v>
                </c:pt>
                <c:pt idx="8969">
                  <c:v>7</c:v>
                </c:pt>
                <c:pt idx="8970">
                  <c:v>7</c:v>
                </c:pt>
                <c:pt idx="8971">
                  <c:v>7</c:v>
                </c:pt>
                <c:pt idx="8972">
                  <c:v>7</c:v>
                </c:pt>
                <c:pt idx="8973">
                  <c:v>7</c:v>
                </c:pt>
                <c:pt idx="8974">
                  <c:v>7</c:v>
                </c:pt>
                <c:pt idx="8975">
                  <c:v>10</c:v>
                </c:pt>
                <c:pt idx="8976">
                  <c:v>8</c:v>
                </c:pt>
                <c:pt idx="8977">
                  <c:v>7</c:v>
                </c:pt>
                <c:pt idx="8978">
                  <c:v>8</c:v>
                </c:pt>
                <c:pt idx="8979">
                  <c:v>7</c:v>
                </c:pt>
                <c:pt idx="8980">
                  <c:v>6</c:v>
                </c:pt>
                <c:pt idx="8981">
                  <c:v>8</c:v>
                </c:pt>
                <c:pt idx="8982">
                  <c:v>7</c:v>
                </c:pt>
                <c:pt idx="8983">
                  <c:v>9</c:v>
                </c:pt>
                <c:pt idx="8984">
                  <c:v>7</c:v>
                </c:pt>
                <c:pt idx="8985">
                  <c:v>7</c:v>
                </c:pt>
                <c:pt idx="8986">
                  <c:v>8</c:v>
                </c:pt>
                <c:pt idx="8987">
                  <c:v>9</c:v>
                </c:pt>
                <c:pt idx="8988">
                  <c:v>7</c:v>
                </c:pt>
                <c:pt idx="8989">
                  <c:v>7</c:v>
                </c:pt>
                <c:pt idx="8990">
                  <c:v>7</c:v>
                </c:pt>
                <c:pt idx="8991">
                  <c:v>6</c:v>
                </c:pt>
                <c:pt idx="8992">
                  <c:v>8</c:v>
                </c:pt>
                <c:pt idx="8993">
                  <c:v>8</c:v>
                </c:pt>
                <c:pt idx="8994">
                  <c:v>7</c:v>
                </c:pt>
                <c:pt idx="8995">
                  <c:v>7</c:v>
                </c:pt>
                <c:pt idx="8996">
                  <c:v>8</c:v>
                </c:pt>
                <c:pt idx="8997">
                  <c:v>8</c:v>
                </c:pt>
                <c:pt idx="8998">
                  <c:v>7</c:v>
                </c:pt>
                <c:pt idx="8999">
                  <c:v>8</c:v>
                </c:pt>
                <c:pt idx="9000">
                  <c:v>9</c:v>
                </c:pt>
                <c:pt idx="9001">
                  <c:v>7</c:v>
                </c:pt>
                <c:pt idx="9002">
                  <c:v>7</c:v>
                </c:pt>
                <c:pt idx="9003">
                  <c:v>8</c:v>
                </c:pt>
                <c:pt idx="9004">
                  <c:v>8</c:v>
                </c:pt>
                <c:pt idx="9005">
                  <c:v>6</c:v>
                </c:pt>
                <c:pt idx="9006">
                  <c:v>8</c:v>
                </c:pt>
                <c:pt idx="9007">
                  <c:v>7</c:v>
                </c:pt>
                <c:pt idx="9008">
                  <c:v>7</c:v>
                </c:pt>
                <c:pt idx="9009">
                  <c:v>7</c:v>
                </c:pt>
                <c:pt idx="9010">
                  <c:v>7</c:v>
                </c:pt>
                <c:pt idx="9011">
                  <c:v>8</c:v>
                </c:pt>
                <c:pt idx="9012">
                  <c:v>7</c:v>
                </c:pt>
                <c:pt idx="9013">
                  <c:v>7</c:v>
                </c:pt>
                <c:pt idx="9014">
                  <c:v>8</c:v>
                </c:pt>
                <c:pt idx="9015">
                  <c:v>7</c:v>
                </c:pt>
                <c:pt idx="9016">
                  <c:v>6</c:v>
                </c:pt>
                <c:pt idx="9017">
                  <c:v>6</c:v>
                </c:pt>
                <c:pt idx="9018">
                  <c:v>8</c:v>
                </c:pt>
                <c:pt idx="9019">
                  <c:v>8</c:v>
                </c:pt>
                <c:pt idx="9020">
                  <c:v>8</c:v>
                </c:pt>
                <c:pt idx="9021">
                  <c:v>7</c:v>
                </c:pt>
                <c:pt idx="9022">
                  <c:v>9</c:v>
                </c:pt>
                <c:pt idx="9023">
                  <c:v>10</c:v>
                </c:pt>
                <c:pt idx="9024">
                  <c:v>10</c:v>
                </c:pt>
                <c:pt idx="9025">
                  <c:v>10</c:v>
                </c:pt>
                <c:pt idx="9026">
                  <c:v>8</c:v>
                </c:pt>
                <c:pt idx="9027">
                  <c:v>7</c:v>
                </c:pt>
                <c:pt idx="9028">
                  <c:v>7</c:v>
                </c:pt>
                <c:pt idx="9029">
                  <c:v>8</c:v>
                </c:pt>
                <c:pt idx="9030">
                  <c:v>7</c:v>
                </c:pt>
                <c:pt idx="9031">
                  <c:v>9</c:v>
                </c:pt>
                <c:pt idx="9032">
                  <c:v>7</c:v>
                </c:pt>
                <c:pt idx="9033">
                  <c:v>9</c:v>
                </c:pt>
                <c:pt idx="9034">
                  <c:v>7</c:v>
                </c:pt>
                <c:pt idx="9035">
                  <c:v>9</c:v>
                </c:pt>
                <c:pt idx="9036">
                  <c:v>9</c:v>
                </c:pt>
                <c:pt idx="9037">
                  <c:v>6</c:v>
                </c:pt>
                <c:pt idx="9038">
                  <c:v>7</c:v>
                </c:pt>
                <c:pt idx="9039">
                  <c:v>7</c:v>
                </c:pt>
                <c:pt idx="9040">
                  <c:v>6</c:v>
                </c:pt>
                <c:pt idx="9041">
                  <c:v>6</c:v>
                </c:pt>
                <c:pt idx="9042">
                  <c:v>8</c:v>
                </c:pt>
                <c:pt idx="9043">
                  <c:v>7</c:v>
                </c:pt>
                <c:pt idx="9044">
                  <c:v>10</c:v>
                </c:pt>
                <c:pt idx="9045">
                  <c:v>8</c:v>
                </c:pt>
                <c:pt idx="9046">
                  <c:v>8</c:v>
                </c:pt>
                <c:pt idx="9047">
                  <c:v>6</c:v>
                </c:pt>
                <c:pt idx="9048">
                  <c:v>7</c:v>
                </c:pt>
                <c:pt idx="9049">
                  <c:v>9</c:v>
                </c:pt>
                <c:pt idx="9050">
                  <c:v>8</c:v>
                </c:pt>
                <c:pt idx="9051">
                  <c:v>7</c:v>
                </c:pt>
                <c:pt idx="9052">
                  <c:v>11</c:v>
                </c:pt>
                <c:pt idx="9053">
                  <c:v>7</c:v>
                </c:pt>
                <c:pt idx="9054">
                  <c:v>7</c:v>
                </c:pt>
                <c:pt idx="9055">
                  <c:v>7</c:v>
                </c:pt>
                <c:pt idx="9056">
                  <c:v>7</c:v>
                </c:pt>
                <c:pt idx="9057">
                  <c:v>7</c:v>
                </c:pt>
                <c:pt idx="9058">
                  <c:v>6</c:v>
                </c:pt>
                <c:pt idx="9059">
                  <c:v>8</c:v>
                </c:pt>
                <c:pt idx="9060">
                  <c:v>7</c:v>
                </c:pt>
                <c:pt idx="9061">
                  <c:v>7</c:v>
                </c:pt>
                <c:pt idx="9062">
                  <c:v>7</c:v>
                </c:pt>
                <c:pt idx="9063">
                  <c:v>8</c:v>
                </c:pt>
                <c:pt idx="9064">
                  <c:v>9</c:v>
                </c:pt>
                <c:pt idx="9065">
                  <c:v>7</c:v>
                </c:pt>
                <c:pt idx="9066">
                  <c:v>9</c:v>
                </c:pt>
                <c:pt idx="9067">
                  <c:v>9</c:v>
                </c:pt>
                <c:pt idx="9068">
                  <c:v>6</c:v>
                </c:pt>
                <c:pt idx="9069">
                  <c:v>8</c:v>
                </c:pt>
                <c:pt idx="9070">
                  <c:v>7</c:v>
                </c:pt>
                <c:pt idx="9071">
                  <c:v>7</c:v>
                </c:pt>
                <c:pt idx="9072">
                  <c:v>7</c:v>
                </c:pt>
                <c:pt idx="9073">
                  <c:v>7</c:v>
                </c:pt>
                <c:pt idx="9074">
                  <c:v>7</c:v>
                </c:pt>
                <c:pt idx="9075">
                  <c:v>9</c:v>
                </c:pt>
                <c:pt idx="9076">
                  <c:v>10</c:v>
                </c:pt>
                <c:pt idx="9077">
                  <c:v>7</c:v>
                </c:pt>
                <c:pt idx="9078">
                  <c:v>6</c:v>
                </c:pt>
                <c:pt idx="9079">
                  <c:v>8</c:v>
                </c:pt>
                <c:pt idx="9080">
                  <c:v>8</c:v>
                </c:pt>
                <c:pt idx="9081">
                  <c:v>8</c:v>
                </c:pt>
                <c:pt idx="9082">
                  <c:v>8</c:v>
                </c:pt>
                <c:pt idx="9083">
                  <c:v>7</c:v>
                </c:pt>
                <c:pt idx="9084">
                  <c:v>7</c:v>
                </c:pt>
                <c:pt idx="9085">
                  <c:v>8</c:v>
                </c:pt>
                <c:pt idx="9086">
                  <c:v>7</c:v>
                </c:pt>
                <c:pt idx="9087">
                  <c:v>8</c:v>
                </c:pt>
                <c:pt idx="9088">
                  <c:v>7</c:v>
                </c:pt>
                <c:pt idx="9089">
                  <c:v>8</c:v>
                </c:pt>
                <c:pt idx="9090">
                  <c:v>7</c:v>
                </c:pt>
                <c:pt idx="9091">
                  <c:v>9</c:v>
                </c:pt>
                <c:pt idx="9092">
                  <c:v>7</c:v>
                </c:pt>
                <c:pt idx="9093">
                  <c:v>8</c:v>
                </c:pt>
                <c:pt idx="9094">
                  <c:v>7</c:v>
                </c:pt>
                <c:pt idx="9095">
                  <c:v>7</c:v>
                </c:pt>
                <c:pt idx="9096">
                  <c:v>7</c:v>
                </c:pt>
                <c:pt idx="9097">
                  <c:v>7</c:v>
                </c:pt>
                <c:pt idx="9098">
                  <c:v>9</c:v>
                </c:pt>
                <c:pt idx="9099">
                  <c:v>8</c:v>
                </c:pt>
                <c:pt idx="9100">
                  <c:v>7</c:v>
                </c:pt>
                <c:pt idx="9101">
                  <c:v>8</c:v>
                </c:pt>
                <c:pt idx="9102">
                  <c:v>8</c:v>
                </c:pt>
                <c:pt idx="9103">
                  <c:v>8</c:v>
                </c:pt>
                <c:pt idx="9104">
                  <c:v>7</c:v>
                </c:pt>
                <c:pt idx="9105">
                  <c:v>7</c:v>
                </c:pt>
                <c:pt idx="9106">
                  <c:v>7</c:v>
                </c:pt>
                <c:pt idx="9107">
                  <c:v>9</c:v>
                </c:pt>
                <c:pt idx="9108">
                  <c:v>7</c:v>
                </c:pt>
                <c:pt idx="9109">
                  <c:v>7</c:v>
                </c:pt>
                <c:pt idx="9110">
                  <c:v>8</c:v>
                </c:pt>
                <c:pt idx="9111">
                  <c:v>7</c:v>
                </c:pt>
                <c:pt idx="9112">
                  <c:v>8</c:v>
                </c:pt>
                <c:pt idx="9113">
                  <c:v>9</c:v>
                </c:pt>
                <c:pt idx="9114">
                  <c:v>7</c:v>
                </c:pt>
                <c:pt idx="9115">
                  <c:v>7</c:v>
                </c:pt>
                <c:pt idx="9116">
                  <c:v>7</c:v>
                </c:pt>
                <c:pt idx="9117">
                  <c:v>8</c:v>
                </c:pt>
                <c:pt idx="9118">
                  <c:v>6</c:v>
                </c:pt>
                <c:pt idx="9119">
                  <c:v>8</c:v>
                </c:pt>
                <c:pt idx="9120">
                  <c:v>7</c:v>
                </c:pt>
                <c:pt idx="9121">
                  <c:v>7</c:v>
                </c:pt>
                <c:pt idx="9122">
                  <c:v>6</c:v>
                </c:pt>
                <c:pt idx="9123">
                  <c:v>7</c:v>
                </c:pt>
                <c:pt idx="9124">
                  <c:v>8</c:v>
                </c:pt>
                <c:pt idx="9125">
                  <c:v>7</c:v>
                </c:pt>
                <c:pt idx="9126">
                  <c:v>7</c:v>
                </c:pt>
                <c:pt idx="9127">
                  <c:v>6</c:v>
                </c:pt>
                <c:pt idx="9128">
                  <c:v>10</c:v>
                </c:pt>
                <c:pt idx="9129">
                  <c:v>10</c:v>
                </c:pt>
                <c:pt idx="9130">
                  <c:v>9</c:v>
                </c:pt>
                <c:pt idx="9131">
                  <c:v>6</c:v>
                </c:pt>
                <c:pt idx="9132">
                  <c:v>7</c:v>
                </c:pt>
                <c:pt idx="9133">
                  <c:v>10</c:v>
                </c:pt>
                <c:pt idx="9134">
                  <c:v>7</c:v>
                </c:pt>
                <c:pt idx="9135">
                  <c:v>9</c:v>
                </c:pt>
                <c:pt idx="9136">
                  <c:v>7</c:v>
                </c:pt>
                <c:pt idx="9137">
                  <c:v>8</c:v>
                </c:pt>
                <c:pt idx="9138">
                  <c:v>7</c:v>
                </c:pt>
                <c:pt idx="9139">
                  <c:v>7</c:v>
                </c:pt>
                <c:pt idx="9140">
                  <c:v>9</c:v>
                </c:pt>
                <c:pt idx="9141">
                  <c:v>5</c:v>
                </c:pt>
                <c:pt idx="9142">
                  <c:v>8</c:v>
                </c:pt>
                <c:pt idx="9143">
                  <c:v>7</c:v>
                </c:pt>
                <c:pt idx="9144">
                  <c:v>6</c:v>
                </c:pt>
                <c:pt idx="9145">
                  <c:v>7</c:v>
                </c:pt>
                <c:pt idx="9146">
                  <c:v>8</c:v>
                </c:pt>
                <c:pt idx="9147">
                  <c:v>8</c:v>
                </c:pt>
                <c:pt idx="9148">
                  <c:v>8</c:v>
                </c:pt>
                <c:pt idx="9149">
                  <c:v>6</c:v>
                </c:pt>
                <c:pt idx="9150">
                  <c:v>7</c:v>
                </c:pt>
                <c:pt idx="9151">
                  <c:v>7</c:v>
                </c:pt>
                <c:pt idx="9152">
                  <c:v>8</c:v>
                </c:pt>
                <c:pt idx="9153">
                  <c:v>8</c:v>
                </c:pt>
                <c:pt idx="9154">
                  <c:v>8</c:v>
                </c:pt>
                <c:pt idx="9155">
                  <c:v>10</c:v>
                </c:pt>
                <c:pt idx="9156">
                  <c:v>7</c:v>
                </c:pt>
                <c:pt idx="9157">
                  <c:v>8</c:v>
                </c:pt>
                <c:pt idx="9158">
                  <c:v>8</c:v>
                </c:pt>
                <c:pt idx="9159">
                  <c:v>6</c:v>
                </c:pt>
                <c:pt idx="9160">
                  <c:v>7</c:v>
                </c:pt>
                <c:pt idx="9161">
                  <c:v>10</c:v>
                </c:pt>
                <c:pt idx="9162">
                  <c:v>9</c:v>
                </c:pt>
                <c:pt idx="9163">
                  <c:v>6</c:v>
                </c:pt>
                <c:pt idx="9164">
                  <c:v>6</c:v>
                </c:pt>
                <c:pt idx="9165">
                  <c:v>6</c:v>
                </c:pt>
                <c:pt idx="9166">
                  <c:v>8</c:v>
                </c:pt>
                <c:pt idx="9167">
                  <c:v>8</c:v>
                </c:pt>
                <c:pt idx="9168">
                  <c:v>8</c:v>
                </c:pt>
                <c:pt idx="9169">
                  <c:v>7</c:v>
                </c:pt>
                <c:pt idx="9170">
                  <c:v>9</c:v>
                </c:pt>
                <c:pt idx="9171">
                  <c:v>8</c:v>
                </c:pt>
                <c:pt idx="9172">
                  <c:v>8</c:v>
                </c:pt>
                <c:pt idx="9173">
                  <c:v>7</c:v>
                </c:pt>
                <c:pt idx="9174">
                  <c:v>7</c:v>
                </c:pt>
                <c:pt idx="9175">
                  <c:v>8</c:v>
                </c:pt>
                <c:pt idx="9176">
                  <c:v>9</c:v>
                </c:pt>
                <c:pt idx="9177">
                  <c:v>7</c:v>
                </c:pt>
                <c:pt idx="9178">
                  <c:v>7</c:v>
                </c:pt>
                <c:pt idx="9179">
                  <c:v>7</c:v>
                </c:pt>
                <c:pt idx="9180">
                  <c:v>6</c:v>
                </c:pt>
                <c:pt idx="9181">
                  <c:v>9</c:v>
                </c:pt>
                <c:pt idx="9182">
                  <c:v>7</c:v>
                </c:pt>
                <c:pt idx="9183">
                  <c:v>8</c:v>
                </c:pt>
                <c:pt idx="9184">
                  <c:v>7</c:v>
                </c:pt>
                <c:pt idx="9185">
                  <c:v>7</c:v>
                </c:pt>
                <c:pt idx="9186">
                  <c:v>10</c:v>
                </c:pt>
                <c:pt idx="9187">
                  <c:v>8</c:v>
                </c:pt>
                <c:pt idx="9188">
                  <c:v>6</c:v>
                </c:pt>
                <c:pt idx="9189">
                  <c:v>5</c:v>
                </c:pt>
                <c:pt idx="9190">
                  <c:v>7</c:v>
                </c:pt>
                <c:pt idx="9191">
                  <c:v>6</c:v>
                </c:pt>
                <c:pt idx="9192">
                  <c:v>7</c:v>
                </c:pt>
                <c:pt idx="9193">
                  <c:v>10</c:v>
                </c:pt>
                <c:pt idx="9194">
                  <c:v>7</c:v>
                </c:pt>
                <c:pt idx="9195">
                  <c:v>9</c:v>
                </c:pt>
                <c:pt idx="9196">
                  <c:v>7</c:v>
                </c:pt>
                <c:pt idx="9197">
                  <c:v>7</c:v>
                </c:pt>
                <c:pt idx="9198">
                  <c:v>9</c:v>
                </c:pt>
                <c:pt idx="9199">
                  <c:v>5</c:v>
                </c:pt>
                <c:pt idx="9200">
                  <c:v>7</c:v>
                </c:pt>
                <c:pt idx="9201">
                  <c:v>7</c:v>
                </c:pt>
                <c:pt idx="9202">
                  <c:v>9</c:v>
                </c:pt>
                <c:pt idx="9203">
                  <c:v>7</c:v>
                </c:pt>
                <c:pt idx="9204">
                  <c:v>9</c:v>
                </c:pt>
                <c:pt idx="9205">
                  <c:v>8</c:v>
                </c:pt>
                <c:pt idx="9206">
                  <c:v>9</c:v>
                </c:pt>
                <c:pt idx="9207">
                  <c:v>7</c:v>
                </c:pt>
                <c:pt idx="9208">
                  <c:v>7</c:v>
                </c:pt>
                <c:pt idx="9209">
                  <c:v>7</c:v>
                </c:pt>
                <c:pt idx="9210">
                  <c:v>7</c:v>
                </c:pt>
                <c:pt idx="9211">
                  <c:v>9</c:v>
                </c:pt>
                <c:pt idx="9212">
                  <c:v>8</c:v>
                </c:pt>
                <c:pt idx="9213">
                  <c:v>8</c:v>
                </c:pt>
                <c:pt idx="9214">
                  <c:v>8</c:v>
                </c:pt>
                <c:pt idx="9215">
                  <c:v>9</c:v>
                </c:pt>
                <c:pt idx="9216">
                  <c:v>7</c:v>
                </c:pt>
                <c:pt idx="9217">
                  <c:v>8</c:v>
                </c:pt>
                <c:pt idx="9218">
                  <c:v>7</c:v>
                </c:pt>
                <c:pt idx="9219">
                  <c:v>7</c:v>
                </c:pt>
                <c:pt idx="9220">
                  <c:v>9</c:v>
                </c:pt>
                <c:pt idx="9221">
                  <c:v>8</c:v>
                </c:pt>
                <c:pt idx="9222">
                  <c:v>7</c:v>
                </c:pt>
                <c:pt idx="9223">
                  <c:v>7</c:v>
                </c:pt>
                <c:pt idx="9224">
                  <c:v>8</c:v>
                </c:pt>
                <c:pt idx="9225">
                  <c:v>7</c:v>
                </c:pt>
                <c:pt idx="9226">
                  <c:v>8</c:v>
                </c:pt>
                <c:pt idx="9227">
                  <c:v>7</c:v>
                </c:pt>
                <c:pt idx="9228">
                  <c:v>8</c:v>
                </c:pt>
                <c:pt idx="9229">
                  <c:v>8</c:v>
                </c:pt>
                <c:pt idx="9230">
                  <c:v>8</c:v>
                </c:pt>
                <c:pt idx="9231">
                  <c:v>6</c:v>
                </c:pt>
                <c:pt idx="9232">
                  <c:v>8</c:v>
                </c:pt>
                <c:pt idx="9233">
                  <c:v>7</c:v>
                </c:pt>
                <c:pt idx="9234">
                  <c:v>7</c:v>
                </c:pt>
                <c:pt idx="9235">
                  <c:v>7</c:v>
                </c:pt>
                <c:pt idx="9236">
                  <c:v>8</c:v>
                </c:pt>
                <c:pt idx="9237">
                  <c:v>8</c:v>
                </c:pt>
                <c:pt idx="9238">
                  <c:v>8</c:v>
                </c:pt>
                <c:pt idx="9239">
                  <c:v>9</c:v>
                </c:pt>
                <c:pt idx="9240">
                  <c:v>7</c:v>
                </c:pt>
                <c:pt idx="9241">
                  <c:v>8</c:v>
                </c:pt>
                <c:pt idx="9242">
                  <c:v>7</c:v>
                </c:pt>
                <c:pt idx="9243">
                  <c:v>8</c:v>
                </c:pt>
                <c:pt idx="9244">
                  <c:v>9</c:v>
                </c:pt>
                <c:pt idx="9245">
                  <c:v>8</c:v>
                </c:pt>
                <c:pt idx="9246">
                  <c:v>6</c:v>
                </c:pt>
                <c:pt idx="9247">
                  <c:v>7</c:v>
                </c:pt>
                <c:pt idx="9248">
                  <c:v>8</c:v>
                </c:pt>
                <c:pt idx="9249">
                  <c:v>8</c:v>
                </c:pt>
                <c:pt idx="9250">
                  <c:v>6</c:v>
                </c:pt>
                <c:pt idx="9251">
                  <c:v>8</c:v>
                </c:pt>
                <c:pt idx="9252">
                  <c:v>8</c:v>
                </c:pt>
                <c:pt idx="9253">
                  <c:v>11</c:v>
                </c:pt>
                <c:pt idx="9254">
                  <c:v>13</c:v>
                </c:pt>
                <c:pt idx="9255">
                  <c:v>7</c:v>
                </c:pt>
                <c:pt idx="9256">
                  <c:v>9</c:v>
                </c:pt>
                <c:pt idx="9257">
                  <c:v>6</c:v>
                </c:pt>
                <c:pt idx="9258">
                  <c:v>9</c:v>
                </c:pt>
                <c:pt idx="9259">
                  <c:v>7</c:v>
                </c:pt>
                <c:pt idx="9260">
                  <c:v>7</c:v>
                </c:pt>
                <c:pt idx="9261">
                  <c:v>8</c:v>
                </c:pt>
                <c:pt idx="9262">
                  <c:v>8</c:v>
                </c:pt>
                <c:pt idx="9263">
                  <c:v>7</c:v>
                </c:pt>
                <c:pt idx="9264">
                  <c:v>6</c:v>
                </c:pt>
                <c:pt idx="9265">
                  <c:v>8</c:v>
                </c:pt>
                <c:pt idx="9266">
                  <c:v>8</c:v>
                </c:pt>
                <c:pt idx="9267">
                  <c:v>7</c:v>
                </c:pt>
                <c:pt idx="9268">
                  <c:v>8</c:v>
                </c:pt>
                <c:pt idx="9269">
                  <c:v>8</c:v>
                </c:pt>
                <c:pt idx="9270">
                  <c:v>9</c:v>
                </c:pt>
                <c:pt idx="9271">
                  <c:v>9</c:v>
                </c:pt>
                <c:pt idx="9272">
                  <c:v>7</c:v>
                </c:pt>
                <c:pt idx="9273">
                  <c:v>7</c:v>
                </c:pt>
                <c:pt idx="9274">
                  <c:v>12</c:v>
                </c:pt>
                <c:pt idx="9275">
                  <c:v>6</c:v>
                </c:pt>
                <c:pt idx="9276">
                  <c:v>6</c:v>
                </c:pt>
                <c:pt idx="9277">
                  <c:v>8</c:v>
                </c:pt>
                <c:pt idx="9278">
                  <c:v>8</c:v>
                </c:pt>
                <c:pt idx="9279">
                  <c:v>7</c:v>
                </c:pt>
                <c:pt idx="9280">
                  <c:v>7</c:v>
                </c:pt>
                <c:pt idx="9281">
                  <c:v>7</c:v>
                </c:pt>
                <c:pt idx="9282">
                  <c:v>8</c:v>
                </c:pt>
                <c:pt idx="9283">
                  <c:v>7</c:v>
                </c:pt>
                <c:pt idx="9284">
                  <c:v>7</c:v>
                </c:pt>
                <c:pt idx="9285">
                  <c:v>7</c:v>
                </c:pt>
                <c:pt idx="9286">
                  <c:v>9</c:v>
                </c:pt>
                <c:pt idx="9287">
                  <c:v>7</c:v>
                </c:pt>
                <c:pt idx="9288">
                  <c:v>8</c:v>
                </c:pt>
                <c:pt idx="9289">
                  <c:v>7</c:v>
                </c:pt>
                <c:pt idx="9290">
                  <c:v>7</c:v>
                </c:pt>
                <c:pt idx="9291">
                  <c:v>7</c:v>
                </c:pt>
                <c:pt idx="9292">
                  <c:v>7</c:v>
                </c:pt>
                <c:pt idx="9293">
                  <c:v>8</c:v>
                </c:pt>
                <c:pt idx="9294">
                  <c:v>7</c:v>
                </c:pt>
                <c:pt idx="9295">
                  <c:v>7</c:v>
                </c:pt>
                <c:pt idx="9296">
                  <c:v>7</c:v>
                </c:pt>
                <c:pt idx="9297">
                  <c:v>8</c:v>
                </c:pt>
                <c:pt idx="9298">
                  <c:v>9</c:v>
                </c:pt>
                <c:pt idx="9299">
                  <c:v>9</c:v>
                </c:pt>
                <c:pt idx="9300">
                  <c:v>8</c:v>
                </c:pt>
                <c:pt idx="9301">
                  <c:v>7</c:v>
                </c:pt>
                <c:pt idx="9302">
                  <c:v>7</c:v>
                </c:pt>
                <c:pt idx="9303">
                  <c:v>8</c:v>
                </c:pt>
                <c:pt idx="9304">
                  <c:v>7</c:v>
                </c:pt>
                <c:pt idx="9305">
                  <c:v>11</c:v>
                </c:pt>
                <c:pt idx="9306">
                  <c:v>7</c:v>
                </c:pt>
                <c:pt idx="9307">
                  <c:v>7</c:v>
                </c:pt>
                <c:pt idx="9308">
                  <c:v>8</c:v>
                </c:pt>
                <c:pt idx="9309">
                  <c:v>6</c:v>
                </c:pt>
                <c:pt idx="9310">
                  <c:v>7</c:v>
                </c:pt>
                <c:pt idx="9311">
                  <c:v>7</c:v>
                </c:pt>
                <c:pt idx="9312">
                  <c:v>7</c:v>
                </c:pt>
                <c:pt idx="9313">
                  <c:v>9</c:v>
                </c:pt>
                <c:pt idx="9314">
                  <c:v>6</c:v>
                </c:pt>
                <c:pt idx="9315">
                  <c:v>6</c:v>
                </c:pt>
                <c:pt idx="9316">
                  <c:v>7</c:v>
                </c:pt>
                <c:pt idx="9317">
                  <c:v>7</c:v>
                </c:pt>
                <c:pt idx="9318">
                  <c:v>8</c:v>
                </c:pt>
                <c:pt idx="9319">
                  <c:v>7</c:v>
                </c:pt>
                <c:pt idx="9320">
                  <c:v>7</c:v>
                </c:pt>
                <c:pt idx="9321">
                  <c:v>8</c:v>
                </c:pt>
                <c:pt idx="9322">
                  <c:v>11</c:v>
                </c:pt>
                <c:pt idx="9323">
                  <c:v>10</c:v>
                </c:pt>
                <c:pt idx="9324">
                  <c:v>7</c:v>
                </c:pt>
                <c:pt idx="9325">
                  <c:v>10</c:v>
                </c:pt>
                <c:pt idx="9326">
                  <c:v>9</c:v>
                </c:pt>
                <c:pt idx="9327">
                  <c:v>8</c:v>
                </c:pt>
                <c:pt idx="9328">
                  <c:v>8</c:v>
                </c:pt>
                <c:pt idx="9329">
                  <c:v>9</c:v>
                </c:pt>
                <c:pt idx="9330">
                  <c:v>9</c:v>
                </c:pt>
                <c:pt idx="9331">
                  <c:v>8</c:v>
                </c:pt>
                <c:pt idx="9332">
                  <c:v>7</c:v>
                </c:pt>
                <c:pt idx="9333">
                  <c:v>10</c:v>
                </c:pt>
                <c:pt idx="9334">
                  <c:v>7</c:v>
                </c:pt>
                <c:pt idx="9335">
                  <c:v>7</c:v>
                </c:pt>
                <c:pt idx="9336">
                  <c:v>8</c:v>
                </c:pt>
                <c:pt idx="9337">
                  <c:v>7</c:v>
                </c:pt>
                <c:pt idx="9338">
                  <c:v>6</c:v>
                </c:pt>
                <c:pt idx="9339">
                  <c:v>6</c:v>
                </c:pt>
                <c:pt idx="9340">
                  <c:v>7</c:v>
                </c:pt>
                <c:pt idx="9341">
                  <c:v>8</c:v>
                </c:pt>
                <c:pt idx="9342">
                  <c:v>8</c:v>
                </c:pt>
                <c:pt idx="9343">
                  <c:v>6</c:v>
                </c:pt>
                <c:pt idx="9344">
                  <c:v>6</c:v>
                </c:pt>
                <c:pt idx="9345">
                  <c:v>8</c:v>
                </c:pt>
                <c:pt idx="9346">
                  <c:v>7</c:v>
                </c:pt>
                <c:pt idx="9347">
                  <c:v>8</c:v>
                </c:pt>
                <c:pt idx="9348">
                  <c:v>9</c:v>
                </c:pt>
                <c:pt idx="9349">
                  <c:v>8</c:v>
                </c:pt>
                <c:pt idx="9350">
                  <c:v>8</c:v>
                </c:pt>
                <c:pt idx="9351">
                  <c:v>8</c:v>
                </c:pt>
                <c:pt idx="9352">
                  <c:v>8</c:v>
                </c:pt>
                <c:pt idx="9353">
                  <c:v>6</c:v>
                </c:pt>
                <c:pt idx="9354">
                  <c:v>8</c:v>
                </c:pt>
                <c:pt idx="9355">
                  <c:v>7</c:v>
                </c:pt>
                <c:pt idx="9356">
                  <c:v>7</c:v>
                </c:pt>
                <c:pt idx="9357">
                  <c:v>8</c:v>
                </c:pt>
                <c:pt idx="9358">
                  <c:v>7</c:v>
                </c:pt>
                <c:pt idx="9359">
                  <c:v>8</c:v>
                </c:pt>
                <c:pt idx="9360">
                  <c:v>8</c:v>
                </c:pt>
                <c:pt idx="9361">
                  <c:v>8</c:v>
                </c:pt>
                <c:pt idx="9362">
                  <c:v>7</c:v>
                </c:pt>
                <c:pt idx="9363">
                  <c:v>7</c:v>
                </c:pt>
                <c:pt idx="9364">
                  <c:v>7</c:v>
                </c:pt>
                <c:pt idx="9365">
                  <c:v>7</c:v>
                </c:pt>
                <c:pt idx="9366">
                  <c:v>6</c:v>
                </c:pt>
                <c:pt idx="9367">
                  <c:v>6</c:v>
                </c:pt>
                <c:pt idx="9368">
                  <c:v>7</c:v>
                </c:pt>
                <c:pt idx="9369">
                  <c:v>8</c:v>
                </c:pt>
                <c:pt idx="9370">
                  <c:v>7</c:v>
                </c:pt>
                <c:pt idx="9371">
                  <c:v>6</c:v>
                </c:pt>
                <c:pt idx="9372">
                  <c:v>7</c:v>
                </c:pt>
                <c:pt idx="9373">
                  <c:v>6</c:v>
                </c:pt>
                <c:pt idx="9374">
                  <c:v>7</c:v>
                </c:pt>
                <c:pt idx="9375">
                  <c:v>11</c:v>
                </c:pt>
                <c:pt idx="9376">
                  <c:v>7</c:v>
                </c:pt>
                <c:pt idx="9377">
                  <c:v>8</c:v>
                </c:pt>
                <c:pt idx="9378">
                  <c:v>8</c:v>
                </c:pt>
                <c:pt idx="9379">
                  <c:v>7</c:v>
                </c:pt>
                <c:pt idx="9380">
                  <c:v>8</c:v>
                </c:pt>
                <c:pt idx="9381">
                  <c:v>10</c:v>
                </c:pt>
                <c:pt idx="9382">
                  <c:v>5</c:v>
                </c:pt>
                <c:pt idx="9383">
                  <c:v>7</c:v>
                </c:pt>
                <c:pt idx="9384">
                  <c:v>7</c:v>
                </c:pt>
                <c:pt idx="9385">
                  <c:v>7</c:v>
                </c:pt>
                <c:pt idx="9386">
                  <c:v>7</c:v>
                </c:pt>
                <c:pt idx="9387">
                  <c:v>7</c:v>
                </c:pt>
                <c:pt idx="9388">
                  <c:v>6</c:v>
                </c:pt>
                <c:pt idx="9389">
                  <c:v>7</c:v>
                </c:pt>
                <c:pt idx="9390">
                  <c:v>10</c:v>
                </c:pt>
                <c:pt idx="9391">
                  <c:v>7</c:v>
                </c:pt>
                <c:pt idx="9392">
                  <c:v>7</c:v>
                </c:pt>
                <c:pt idx="9393">
                  <c:v>7</c:v>
                </c:pt>
                <c:pt idx="9394">
                  <c:v>8</c:v>
                </c:pt>
                <c:pt idx="9395">
                  <c:v>7</c:v>
                </c:pt>
                <c:pt idx="9396">
                  <c:v>7</c:v>
                </c:pt>
                <c:pt idx="9397">
                  <c:v>6</c:v>
                </c:pt>
                <c:pt idx="9398">
                  <c:v>7</c:v>
                </c:pt>
                <c:pt idx="9399">
                  <c:v>10</c:v>
                </c:pt>
                <c:pt idx="9400">
                  <c:v>6</c:v>
                </c:pt>
                <c:pt idx="9401">
                  <c:v>7</c:v>
                </c:pt>
                <c:pt idx="9402">
                  <c:v>11</c:v>
                </c:pt>
                <c:pt idx="9403">
                  <c:v>8</c:v>
                </c:pt>
                <c:pt idx="9404">
                  <c:v>7</c:v>
                </c:pt>
                <c:pt idx="9405">
                  <c:v>6</c:v>
                </c:pt>
                <c:pt idx="9406">
                  <c:v>7</c:v>
                </c:pt>
                <c:pt idx="9407">
                  <c:v>7</c:v>
                </c:pt>
                <c:pt idx="9408">
                  <c:v>7</c:v>
                </c:pt>
                <c:pt idx="9409">
                  <c:v>9</c:v>
                </c:pt>
                <c:pt idx="9410">
                  <c:v>8</c:v>
                </c:pt>
                <c:pt idx="9411">
                  <c:v>8</c:v>
                </c:pt>
                <c:pt idx="9412">
                  <c:v>7</c:v>
                </c:pt>
                <c:pt idx="9413">
                  <c:v>7</c:v>
                </c:pt>
                <c:pt idx="9414">
                  <c:v>11</c:v>
                </c:pt>
                <c:pt idx="9415">
                  <c:v>9</c:v>
                </c:pt>
                <c:pt idx="9416">
                  <c:v>8</c:v>
                </c:pt>
                <c:pt idx="9417">
                  <c:v>7</c:v>
                </c:pt>
                <c:pt idx="9418">
                  <c:v>7</c:v>
                </c:pt>
                <c:pt idx="9419">
                  <c:v>6</c:v>
                </c:pt>
                <c:pt idx="9420">
                  <c:v>8</c:v>
                </c:pt>
                <c:pt idx="9421">
                  <c:v>7</c:v>
                </c:pt>
                <c:pt idx="9422">
                  <c:v>10</c:v>
                </c:pt>
                <c:pt idx="9423">
                  <c:v>6</c:v>
                </c:pt>
                <c:pt idx="9424">
                  <c:v>7</c:v>
                </c:pt>
                <c:pt idx="9425">
                  <c:v>7</c:v>
                </c:pt>
                <c:pt idx="9426">
                  <c:v>7</c:v>
                </c:pt>
                <c:pt idx="9427">
                  <c:v>7</c:v>
                </c:pt>
                <c:pt idx="9428">
                  <c:v>9</c:v>
                </c:pt>
                <c:pt idx="9429">
                  <c:v>7</c:v>
                </c:pt>
                <c:pt idx="9430">
                  <c:v>7</c:v>
                </c:pt>
                <c:pt idx="9431">
                  <c:v>6</c:v>
                </c:pt>
                <c:pt idx="9432">
                  <c:v>8</c:v>
                </c:pt>
                <c:pt idx="9433">
                  <c:v>7</c:v>
                </c:pt>
                <c:pt idx="9434">
                  <c:v>9</c:v>
                </c:pt>
                <c:pt idx="9435">
                  <c:v>7</c:v>
                </c:pt>
                <c:pt idx="9436">
                  <c:v>9</c:v>
                </c:pt>
                <c:pt idx="9437">
                  <c:v>8</c:v>
                </c:pt>
                <c:pt idx="9438">
                  <c:v>7</c:v>
                </c:pt>
                <c:pt idx="9439">
                  <c:v>7</c:v>
                </c:pt>
                <c:pt idx="9440">
                  <c:v>7</c:v>
                </c:pt>
                <c:pt idx="9441">
                  <c:v>9</c:v>
                </c:pt>
                <c:pt idx="9442">
                  <c:v>8</c:v>
                </c:pt>
                <c:pt idx="9443">
                  <c:v>8</c:v>
                </c:pt>
                <c:pt idx="9444">
                  <c:v>7</c:v>
                </c:pt>
                <c:pt idx="9445">
                  <c:v>7</c:v>
                </c:pt>
                <c:pt idx="9446">
                  <c:v>7</c:v>
                </c:pt>
                <c:pt idx="9447">
                  <c:v>7</c:v>
                </c:pt>
                <c:pt idx="9448">
                  <c:v>7</c:v>
                </c:pt>
                <c:pt idx="9449">
                  <c:v>9</c:v>
                </c:pt>
                <c:pt idx="9450">
                  <c:v>7</c:v>
                </c:pt>
                <c:pt idx="9451">
                  <c:v>8</c:v>
                </c:pt>
                <c:pt idx="9452">
                  <c:v>8</c:v>
                </c:pt>
                <c:pt idx="9453">
                  <c:v>9</c:v>
                </c:pt>
                <c:pt idx="9454">
                  <c:v>7</c:v>
                </c:pt>
                <c:pt idx="9455">
                  <c:v>7</c:v>
                </c:pt>
                <c:pt idx="9456">
                  <c:v>9</c:v>
                </c:pt>
                <c:pt idx="9457">
                  <c:v>7</c:v>
                </c:pt>
                <c:pt idx="9458">
                  <c:v>9</c:v>
                </c:pt>
                <c:pt idx="9459">
                  <c:v>10</c:v>
                </c:pt>
                <c:pt idx="9460">
                  <c:v>6</c:v>
                </c:pt>
                <c:pt idx="9461">
                  <c:v>8</c:v>
                </c:pt>
                <c:pt idx="9462">
                  <c:v>7</c:v>
                </c:pt>
                <c:pt idx="9463">
                  <c:v>8</c:v>
                </c:pt>
                <c:pt idx="9464">
                  <c:v>7</c:v>
                </c:pt>
                <c:pt idx="9465">
                  <c:v>7</c:v>
                </c:pt>
                <c:pt idx="9466">
                  <c:v>7</c:v>
                </c:pt>
                <c:pt idx="9467">
                  <c:v>7</c:v>
                </c:pt>
                <c:pt idx="9468">
                  <c:v>7</c:v>
                </c:pt>
                <c:pt idx="9469">
                  <c:v>8</c:v>
                </c:pt>
                <c:pt idx="9470">
                  <c:v>7</c:v>
                </c:pt>
                <c:pt idx="9471">
                  <c:v>6</c:v>
                </c:pt>
                <c:pt idx="9472">
                  <c:v>8</c:v>
                </c:pt>
                <c:pt idx="9473">
                  <c:v>7</c:v>
                </c:pt>
                <c:pt idx="9474">
                  <c:v>8</c:v>
                </c:pt>
                <c:pt idx="9475">
                  <c:v>8</c:v>
                </c:pt>
                <c:pt idx="9476">
                  <c:v>9</c:v>
                </c:pt>
                <c:pt idx="9477">
                  <c:v>7</c:v>
                </c:pt>
                <c:pt idx="9478">
                  <c:v>9</c:v>
                </c:pt>
                <c:pt idx="9479">
                  <c:v>6</c:v>
                </c:pt>
                <c:pt idx="9480">
                  <c:v>7</c:v>
                </c:pt>
                <c:pt idx="9481">
                  <c:v>9</c:v>
                </c:pt>
                <c:pt idx="9482">
                  <c:v>7</c:v>
                </c:pt>
                <c:pt idx="9483">
                  <c:v>8</c:v>
                </c:pt>
                <c:pt idx="9484">
                  <c:v>8</c:v>
                </c:pt>
                <c:pt idx="9485">
                  <c:v>7</c:v>
                </c:pt>
                <c:pt idx="9486">
                  <c:v>7</c:v>
                </c:pt>
                <c:pt idx="9487">
                  <c:v>10</c:v>
                </c:pt>
                <c:pt idx="9488">
                  <c:v>8</c:v>
                </c:pt>
                <c:pt idx="9489">
                  <c:v>7</c:v>
                </c:pt>
                <c:pt idx="9490">
                  <c:v>7</c:v>
                </c:pt>
                <c:pt idx="9491">
                  <c:v>8</c:v>
                </c:pt>
                <c:pt idx="9492">
                  <c:v>7</c:v>
                </c:pt>
                <c:pt idx="9493">
                  <c:v>7</c:v>
                </c:pt>
                <c:pt idx="9494">
                  <c:v>7</c:v>
                </c:pt>
                <c:pt idx="9495">
                  <c:v>7</c:v>
                </c:pt>
                <c:pt idx="9496">
                  <c:v>7</c:v>
                </c:pt>
                <c:pt idx="9497">
                  <c:v>8</c:v>
                </c:pt>
                <c:pt idx="9498">
                  <c:v>9</c:v>
                </c:pt>
                <c:pt idx="9499">
                  <c:v>8</c:v>
                </c:pt>
                <c:pt idx="9500">
                  <c:v>8</c:v>
                </c:pt>
                <c:pt idx="9501">
                  <c:v>8</c:v>
                </c:pt>
                <c:pt idx="9502">
                  <c:v>6</c:v>
                </c:pt>
                <c:pt idx="9503">
                  <c:v>7</c:v>
                </c:pt>
                <c:pt idx="9504">
                  <c:v>7</c:v>
                </c:pt>
                <c:pt idx="9505">
                  <c:v>7</c:v>
                </c:pt>
                <c:pt idx="9506">
                  <c:v>7</c:v>
                </c:pt>
                <c:pt idx="9507">
                  <c:v>7</c:v>
                </c:pt>
                <c:pt idx="9508">
                  <c:v>6</c:v>
                </c:pt>
                <c:pt idx="9509">
                  <c:v>8</c:v>
                </c:pt>
                <c:pt idx="9510">
                  <c:v>8</c:v>
                </c:pt>
                <c:pt idx="9511">
                  <c:v>7</c:v>
                </c:pt>
                <c:pt idx="9512">
                  <c:v>11</c:v>
                </c:pt>
                <c:pt idx="9513">
                  <c:v>7</c:v>
                </c:pt>
                <c:pt idx="9514">
                  <c:v>8</c:v>
                </c:pt>
                <c:pt idx="9515">
                  <c:v>9</c:v>
                </c:pt>
                <c:pt idx="9516">
                  <c:v>7</c:v>
                </c:pt>
                <c:pt idx="9517">
                  <c:v>8</c:v>
                </c:pt>
                <c:pt idx="9518">
                  <c:v>6</c:v>
                </c:pt>
                <c:pt idx="9519">
                  <c:v>10</c:v>
                </c:pt>
                <c:pt idx="9520">
                  <c:v>7</c:v>
                </c:pt>
                <c:pt idx="9521">
                  <c:v>7</c:v>
                </c:pt>
                <c:pt idx="9522">
                  <c:v>8</c:v>
                </c:pt>
                <c:pt idx="9523">
                  <c:v>8</c:v>
                </c:pt>
                <c:pt idx="9524">
                  <c:v>8</c:v>
                </c:pt>
                <c:pt idx="9525">
                  <c:v>8</c:v>
                </c:pt>
                <c:pt idx="9526">
                  <c:v>6</c:v>
                </c:pt>
                <c:pt idx="9527">
                  <c:v>10</c:v>
                </c:pt>
                <c:pt idx="9528">
                  <c:v>8</c:v>
                </c:pt>
                <c:pt idx="9529">
                  <c:v>7</c:v>
                </c:pt>
                <c:pt idx="9530">
                  <c:v>8</c:v>
                </c:pt>
                <c:pt idx="9531">
                  <c:v>9</c:v>
                </c:pt>
                <c:pt idx="9532">
                  <c:v>7</c:v>
                </c:pt>
                <c:pt idx="9533">
                  <c:v>8</c:v>
                </c:pt>
                <c:pt idx="9534">
                  <c:v>8</c:v>
                </c:pt>
                <c:pt idx="9535">
                  <c:v>6</c:v>
                </c:pt>
                <c:pt idx="9536">
                  <c:v>7</c:v>
                </c:pt>
                <c:pt idx="9537">
                  <c:v>7</c:v>
                </c:pt>
                <c:pt idx="9538">
                  <c:v>11</c:v>
                </c:pt>
                <c:pt idx="9539">
                  <c:v>7</c:v>
                </c:pt>
                <c:pt idx="9540">
                  <c:v>8</c:v>
                </c:pt>
                <c:pt idx="9541">
                  <c:v>9</c:v>
                </c:pt>
                <c:pt idx="9542">
                  <c:v>8</c:v>
                </c:pt>
                <c:pt idx="9543">
                  <c:v>7</c:v>
                </c:pt>
                <c:pt idx="9544">
                  <c:v>7</c:v>
                </c:pt>
                <c:pt idx="9545">
                  <c:v>6</c:v>
                </c:pt>
                <c:pt idx="9546">
                  <c:v>7</c:v>
                </c:pt>
                <c:pt idx="9547">
                  <c:v>8</c:v>
                </c:pt>
                <c:pt idx="9548">
                  <c:v>6</c:v>
                </c:pt>
                <c:pt idx="9549">
                  <c:v>5</c:v>
                </c:pt>
                <c:pt idx="9550">
                  <c:v>8</c:v>
                </c:pt>
                <c:pt idx="9551">
                  <c:v>8</c:v>
                </c:pt>
                <c:pt idx="9552">
                  <c:v>8</c:v>
                </c:pt>
                <c:pt idx="9553">
                  <c:v>10</c:v>
                </c:pt>
                <c:pt idx="9554">
                  <c:v>7</c:v>
                </c:pt>
                <c:pt idx="9555">
                  <c:v>8</c:v>
                </c:pt>
                <c:pt idx="9556">
                  <c:v>9</c:v>
                </c:pt>
                <c:pt idx="9557">
                  <c:v>7</c:v>
                </c:pt>
                <c:pt idx="9558">
                  <c:v>8</c:v>
                </c:pt>
                <c:pt idx="9559">
                  <c:v>7</c:v>
                </c:pt>
                <c:pt idx="9560">
                  <c:v>6</c:v>
                </c:pt>
                <c:pt idx="9561">
                  <c:v>7</c:v>
                </c:pt>
                <c:pt idx="9562">
                  <c:v>6</c:v>
                </c:pt>
                <c:pt idx="9563">
                  <c:v>6</c:v>
                </c:pt>
                <c:pt idx="9564">
                  <c:v>7</c:v>
                </c:pt>
                <c:pt idx="9565">
                  <c:v>8</c:v>
                </c:pt>
                <c:pt idx="9566">
                  <c:v>7</c:v>
                </c:pt>
                <c:pt idx="9567">
                  <c:v>8</c:v>
                </c:pt>
                <c:pt idx="9568">
                  <c:v>7</c:v>
                </c:pt>
                <c:pt idx="9569">
                  <c:v>8</c:v>
                </c:pt>
                <c:pt idx="9570">
                  <c:v>9</c:v>
                </c:pt>
                <c:pt idx="9571">
                  <c:v>7</c:v>
                </c:pt>
                <c:pt idx="9572">
                  <c:v>7</c:v>
                </c:pt>
                <c:pt idx="9573">
                  <c:v>10</c:v>
                </c:pt>
                <c:pt idx="9574">
                  <c:v>8</c:v>
                </c:pt>
                <c:pt idx="9575">
                  <c:v>7</c:v>
                </c:pt>
                <c:pt idx="9576">
                  <c:v>7</c:v>
                </c:pt>
                <c:pt idx="9577">
                  <c:v>7</c:v>
                </c:pt>
                <c:pt idx="9578">
                  <c:v>7</c:v>
                </c:pt>
                <c:pt idx="9579">
                  <c:v>8</c:v>
                </c:pt>
                <c:pt idx="9580">
                  <c:v>7</c:v>
                </c:pt>
                <c:pt idx="9581">
                  <c:v>7</c:v>
                </c:pt>
                <c:pt idx="9582">
                  <c:v>7</c:v>
                </c:pt>
                <c:pt idx="9583">
                  <c:v>10</c:v>
                </c:pt>
                <c:pt idx="9584">
                  <c:v>7</c:v>
                </c:pt>
                <c:pt idx="9585">
                  <c:v>9</c:v>
                </c:pt>
                <c:pt idx="9586">
                  <c:v>7</c:v>
                </c:pt>
                <c:pt idx="9587">
                  <c:v>8</c:v>
                </c:pt>
                <c:pt idx="9588">
                  <c:v>8</c:v>
                </c:pt>
                <c:pt idx="9589">
                  <c:v>7</c:v>
                </c:pt>
                <c:pt idx="9590">
                  <c:v>7</c:v>
                </c:pt>
                <c:pt idx="9591">
                  <c:v>8</c:v>
                </c:pt>
                <c:pt idx="9592">
                  <c:v>7</c:v>
                </c:pt>
                <c:pt idx="9593">
                  <c:v>8</c:v>
                </c:pt>
                <c:pt idx="9594">
                  <c:v>7</c:v>
                </c:pt>
                <c:pt idx="9595">
                  <c:v>7</c:v>
                </c:pt>
                <c:pt idx="9596">
                  <c:v>9</c:v>
                </c:pt>
                <c:pt idx="9597">
                  <c:v>7</c:v>
                </c:pt>
                <c:pt idx="9598">
                  <c:v>6</c:v>
                </c:pt>
                <c:pt idx="9599">
                  <c:v>8</c:v>
                </c:pt>
                <c:pt idx="9600">
                  <c:v>6</c:v>
                </c:pt>
                <c:pt idx="9601">
                  <c:v>8</c:v>
                </c:pt>
                <c:pt idx="9602">
                  <c:v>8</c:v>
                </c:pt>
                <c:pt idx="9603">
                  <c:v>10</c:v>
                </c:pt>
                <c:pt idx="9604">
                  <c:v>7</c:v>
                </c:pt>
                <c:pt idx="9605">
                  <c:v>6</c:v>
                </c:pt>
                <c:pt idx="9606">
                  <c:v>8</c:v>
                </c:pt>
                <c:pt idx="9607">
                  <c:v>9</c:v>
                </c:pt>
                <c:pt idx="9608">
                  <c:v>9</c:v>
                </c:pt>
                <c:pt idx="9609">
                  <c:v>7</c:v>
                </c:pt>
                <c:pt idx="9610">
                  <c:v>8</c:v>
                </c:pt>
                <c:pt idx="9611">
                  <c:v>7</c:v>
                </c:pt>
                <c:pt idx="9612">
                  <c:v>8</c:v>
                </c:pt>
                <c:pt idx="9613">
                  <c:v>7</c:v>
                </c:pt>
                <c:pt idx="9614">
                  <c:v>6</c:v>
                </c:pt>
                <c:pt idx="9615">
                  <c:v>7</c:v>
                </c:pt>
                <c:pt idx="9616">
                  <c:v>8</c:v>
                </c:pt>
                <c:pt idx="9617">
                  <c:v>7</c:v>
                </c:pt>
                <c:pt idx="9618">
                  <c:v>7</c:v>
                </c:pt>
                <c:pt idx="9619">
                  <c:v>7</c:v>
                </c:pt>
                <c:pt idx="9620">
                  <c:v>7</c:v>
                </c:pt>
                <c:pt idx="9621">
                  <c:v>10</c:v>
                </c:pt>
                <c:pt idx="9622">
                  <c:v>9</c:v>
                </c:pt>
                <c:pt idx="9623">
                  <c:v>7</c:v>
                </c:pt>
                <c:pt idx="9624">
                  <c:v>7</c:v>
                </c:pt>
                <c:pt idx="9625">
                  <c:v>7</c:v>
                </c:pt>
                <c:pt idx="9626">
                  <c:v>7</c:v>
                </c:pt>
                <c:pt idx="9627">
                  <c:v>9</c:v>
                </c:pt>
                <c:pt idx="9628">
                  <c:v>9</c:v>
                </c:pt>
                <c:pt idx="9629">
                  <c:v>7</c:v>
                </c:pt>
                <c:pt idx="9630">
                  <c:v>8</c:v>
                </c:pt>
                <c:pt idx="9631">
                  <c:v>6</c:v>
                </c:pt>
                <c:pt idx="9632">
                  <c:v>7</c:v>
                </c:pt>
                <c:pt idx="9633">
                  <c:v>6</c:v>
                </c:pt>
                <c:pt idx="9634">
                  <c:v>7</c:v>
                </c:pt>
                <c:pt idx="9635">
                  <c:v>8</c:v>
                </c:pt>
                <c:pt idx="9636">
                  <c:v>9</c:v>
                </c:pt>
                <c:pt idx="9637">
                  <c:v>8</c:v>
                </c:pt>
                <c:pt idx="9638">
                  <c:v>7</c:v>
                </c:pt>
                <c:pt idx="9639">
                  <c:v>7</c:v>
                </c:pt>
                <c:pt idx="9640">
                  <c:v>9</c:v>
                </c:pt>
                <c:pt idx="9641">
                  <c:v>4</c:v>
                </c:pt>
                <c:pt idx="9642">
                  <c:v>9</c:v>
                </c:pt>
                <c:pt idx="9643">
                  <c:v>8</c:v>
                </c:pt>
                <c:pt idx="9644">
                  <c:v>7</c:v>
                </c:pt>
                <c:pt idx="9645">
                  <c:v>7</c:v>
                </c:pt>
                <c:pt idx="9646">
                  <c:v>7</c:v>
                </c:pt>
                <c:pt idx="9647">
                  <c:v>8</c:v>
                </c:pt>
                <c:pt idx="9648">
                  <c:v>8</c:v>
                </c:pt>
                <c:pt idx="9649">
                  <c:v>6</c:v>
                </c:pt>
                <c:pt idx="9650">
                  <c:v>7</c:v>
                </c:pt>
                <c:pt idx="9651">
                  <c:v>8</c:v>
                </c:pt>
                <c:pt idx="9652">
                  <c:v>9</c:v>
                </c:pt>
                <c:pt idx="9653">
                  <c:v>8</c:v>
                </c:pt>
                <c:pt idx="9654">
                  <c:v>9</c:v>
                </c:pt>
                <c:pt idx="9655">
                  <c:v>8</c:v>
                </c:pt>
                <c:pt idx="9656">
                  <c:v>10</c:v>
                </c:pt>
                <c:pt idx="9657">
                  <c:v>7</c:v>
                </c:pt>
                <c:pt idx="9658">
                  <c:v>9</c:v>
                </c:pt>
                <c:pt idx="9659">
                  <c:v>9</c:v>
                </c:pt>
                <c:pt idx="9660">
                  <c:v>9</c:v>
                </c:pt>
                <c:pt idx="9661">
                  <c:v>8</c:v>
                </c:pt>
                <c:pt idx="9662">
                  <c:v>8</c:v>
                </c:pt>
                <c:pt idx="9663">
                  <c:v>9</c:v>
                </c:pt>
                <c:pt idx="9664">
                  <c:v>11</c:v>
                </c:pt>
                <c:pt idx="9665">
                  <c:v>7</c:v>
                </c:pt>
                <c:pt idx="9666">
                  <c:v>9</c:v>
                </c:pt>
                <c:pt idx="9667">
                  <c:v>10</c:v>
                </c:pt>
                <c:pt idx="9668">
                  <c:v>9</c:v>
                </c:pt>
                <c:pt idx="9669">
                  <c:v>7</c:v>
                </c:pt>
                <c:pt idx="9670">
                  <c:v>7</c:v>
                </c:pt>
                <c:pt idx="9671">
                  <c:v>10</c:v>
                </c:pt>
                <c:pt idx="9672">
                  <c:v>6</c:v>
                </c:pt>
                <c:pt idx="9673">
                  <c:v>9</c:v>
                </c:pt>
                <c:pt idx="9674">
                  <c:v>6</c:v>
                </c:pt>
                <c:pt idx="9675">
                  <c:v>8</c:v>
                </c:pt>
                <c:pt idx="9676">
                  <c:v>7</c:v>
                </c:pt>
                <c:pt idx="9677">
                  <c:v>8</c:v>
                </c:pt>
                <c:pt idx="9678">
                  <c:v>7</c:v>
                </c:pt>
                <c:pt idx="9679">
                  <c:v>10</c:v>
                </c:pt>
                <c:pt idx="9680">
                  <c:v>8</c:v>
                </c:pt>
                <c:pt idx="9681">
                  <c:v>9</c:v>
                </c:pt>
                <c:pt idx="9682">
                  <c:v>7</c:v>
                </c:pt>
                <c:pt idx="9683">
                  <c:v>6</c:v>
                </c:pt>
                <c:pt idx="9684">
                  <c:v>8</c:v>
                </c:pt>
                <c:pt idx="9685">
                  <c:v>7</c:v>
                </c:pt>
                <c:pt idx="9686">
                  <c:v>7</c:v>
                </c:pt>
                <c:pt idx="9687">
                  <c:v>7</c:v>
                </c:pt>
                <c:pt idx="9688">
                  <c:v>8</c:v>
                </c:pt>
                <c:pt idx="9689">
                  <c:v>7</c:v>
                </c:pt>
                <c:pt idx="9690">
                  <c:v>7</c:v>
                </c:pt>
                <c:pt idx="9691">
                  <c:v>8</c:v>
                </c:pt>
                <c:pt idx="9692">
                  <c:v>6</c:v>
                </c:pt>
                <c:pt idx="9693">
                  <c:v>8</c:v>
                </c:pt>
                <c:pt idx="9694">
                  <c:v>8</c:v>
                </c:pt>
                <c:pt idx="9695">
                  <c:v>9</c:v>
                </c:pt>
                <c:pt idx="9696">
                  <c:v>7</c:v>
                </c:pt>
                <c:pt idx="9697">
                  <c:v>7</c:v>
                </c:pt>
                <c:pt idx="9698">
                  <c:v>7</c:v>
                </c:pt>
                <c:pt idx="9699">
                  <c:v>8</c:v>
                </c:pt>
                <c:pt idx="9700">
                  <c:v>7</c:v>
                </c:pt>
                <c:pt idx="9701">
                  <c:v>7</c:v>
                </c:pt>
                <c:pt idx="9702">
                  <c:v>6</c:v>
                </c:pt>
                <c:pt idx="9703">
                  <c:v>8</c:v>
                </c:pt>
                <c:pt idx="9704">
                  <c:v>6</c:v>
                </c:pt>
                <c:pt idx="9705">
                  <c:v>9</c:v>
                </c:pt>
                <c:pt idx="9706">
                  <c:v>7</c:v>
                </c:pt>
                <c:pt idx="9707">
                  <c:v>7</c:v>
                </c:pt>
                <c:pt idx="9708">
                  <c:v>8</c:v>
                </c:pt>
                <c:pt idx="9709">
                  <c:v>8</c:v>
                </c:pt>
                <c:pt idx="9710">
                  <c:v>9</c:v>
                </c:pt>
                <c:pt idx="9711">
                  <c:v>10</c:v>
                </c:pt>
                <c:pt idx="9712">
                  <c:v>7</c:v>
                </c:pt>
                <c:pt idx="9713">
                  <c:v>10</c:v>
                </c:pt>
                <c:pt idx="9714">
                  <c:v>11</c:v>
                </c:pt>
                <c:pt idx="9715">
                  <c:v>8</c:v>
                </c:pt>
                <c:pt idx="9716">
                  <c:v>7</c:v>
                </c:pt>
                <c:pt idx="9717">
                  <c:v>7</c:v>
                </c:pt>
                <c:pt idx="9718">
                  <c:v>9</c:v>
                </c:pt>
                <c:pt idx="9719">
                  <c:v>7</c:v>
                </c:pt>
                <c:pt idx="9720">
                  <c:v>7</c:v>
                </c:pt>
                <c:pt idx="9721">
                  <c:v>7</c:v>
                </c:pt>
                <c:pt idx="9722">
                  <c:v>9</c:v>
                </c:pt>
                <c:pt idx="9723">
                  <c:v>9</c:v>
                </c:pt>
                <c:pt idx="9724">
                  <c:v>8</c:v>
                </c:pt>
                <c:pt idx="9725">
                  <c:v>8</c:v>
                </c:pt>
                <c:pt idx="9726">
                  <c:v>8</c:v>
                </c:pt>
                <c:pt idx="9727">
                  <c:v>7</c:v>
                </c:pt>
                <c:pt idx="9728">
                  <c:v>6</c:v>
                </c:pt>
                <c:pt idx="9729">
                  <c:v>7</c:v>
                </c:pt>
                <c:pt idx="9730">
                  <c:v>7</c:v>
                </c:pt>
                <c:pt idx="9731">
                  <c:v>7</c:v>
                </c:pt>
                <c:pt idx="9732">
                  <c:v>7</c:v>
                </c:pt>
                <c:pt idx="9733">
                  <c:v>7</c:v>
                </c:pt>
                <c:pt idx="9734">
                  <c:v>7</c:v>
                </c:pt>
                <c:pt idx="9735">
                  <c:v>7</c:v>
                </c:pt>
                <c:pt idx="9736">
                  <c:v>7</c:v>
                </c:pt>
                <c:pt idx="9737">
                  <c:v>11</c:v>
                </c:pt>
                <c:pt idx="9738">
                  <c:v>7</c:v>
                </c:pt>
                <c:pt idx="9739">
                  <c:v>8</c:v>
                </c:pt>
                <c:pt idx="9740">
                  <c:v>7</c:v>
                </c:pt>
                <c:pt idx="9741">
                  <c:v>8</c:v>
                </c:pt>
                <c:pt idx="9742">
                  <c:v>8</c:v>
                </c:pt>
                <c:pt idx="9743">
                  <c:v>7</c:v>
                </c:pt>
                <c:pt idx="9744">
                  <c:v>7</c:v>
                </c:pt>
                <c:pt idx="9745">
                  <c:v>8</c:v>
                </c:pt>
                <c:pt idx="9746">
                  <c:v>7</c:v>
                </c:pt>
                <c:pt idx="9747">
                  <c:v>7</c:v>
                </c:pt>
                <c:pt idx="9748">
                  <c:v>7</c:v>
                </c:pt>
                <c:pt idx="9749">
                  <c:v>8</c:v>
                </c:pt>
                <c:pt idx="9750">
                  <c:v>8</c:v>
                </c:pt>
                <c:pt idx="9751">
                  <c:v>7</c:v>
                </c:pt>
                <c:pt idx="9752">
                  <c:v>8</c:v>
                </c:pt>
                <c:pt idx="9753">
                  <c:v>7</c:v>
                </c:pt>
                <c:pt idx="9754">
                  <c:v>7</c:v>
                </c:pt>
                <c:pt idx="9755">
                  <c:v>7</c:v>
                </c:pt>
                <c:pt idx="9756">
                  <c:v>8</c:v>
                </c:pt>
                <c:pt idx="9757">
                  <c:v>7</c:v>
                </c:pt>
                <c:pt idx="9758">
                  <c:v>7</c:v>
                </c:pt>
                <c:pt idx="9759">
                  <c:v>8</c:v>
                </c:pt>
                <c:pt idx="9760">
                  <c:v>7</c:v>
                </c:pt>
                <c:pt idx="9761">
                  <c:v>8</c:v>
                </c:pt>
                <c:pt idx="9762">
                  <c:v>7</c:v>
                </c:pt>
                <c:pt idx="9763">
                  <c:v>8</c:v>
                </c:pt>
                <c:pt idx="9764">
                  <c:v>7</c:v>
                </c:pt>
                <c:pt idx="9765">
                  <c:v>8</c:v>
                </c:pt>
                <c:pt idx="9766">
                  <c:v>7</c:v>
                </c:pt>
                <c:pt idx="9767">
                  <c:v>7</c:v>
                </c:pt>
                <c:pt idx="9768">
                  <c:v>8</c:v>
                </c:pt>
                <c:pt idx="9769">
                  <c:v>10</c:v>
                </c:pt>
                <c:pt idx="9770">
                  <c:v>8</c:v>
                </c:pt>
                <c:pt idx="9771">
                  <c:v>9</c:v>
                </c:pt>
                <c:pt idx="9772">
                  <c:v>7</c:v>
                </c:pt>
                <c:pt idx="9773">
                  <c:v>8</c:v>
                </c:pt>
                <c:pt idx="9774">
                  <c:v>7</c:v>
                </c:pt>
                <c:pt idx="9775">
                  <c:v>8</c:v>
                </c:pt>
                <c:pt idx="9776">
                  <c:v>7</c:v>
                </c:pt>
                <c:pt idx="9777">
                  <c:v>9</c:v>
                </c:pt>
                <c:pt idx="9778">
                  <c:v>8</c:v>
                </c:pt>
                <c:pt idx="9779">
                  <c:v>8</c:v>
                </c:pt>
                <c:pt idx="9780">
                  <c:v>7</c:v>
                </c:pt>
                <c:pt idx="9781">
                  <c:v>8</c:v>
                </c:pt>
                <c:pt idx="9782">
                  <c:v>7</c:v>
                </c:pt>
                <c:pt idx="9783">
                  <c:v>8</c:v>
                </c:pt>
                <c:pt idx="9784">
                  <c:v>6</c:v>
                </c:pt>
                <c:pt idx="9785">
                  <c:v>8</c:v>
                </c:pt>
                <c:pt idx="9786">
                  <c:v>9</c:v>
                </c:pt>
                <c:pt idx="9787">
                  <c:v>7</c:v>
                </c:pt>
                <c:pt idx="9788">
                  <c:v>9</c:v>
                </c:pt>
                <c:pt idx="9789">
                  <c:v>10</c:v>
                </c:pt>
                <c:pt idx="9790">
                  <c:v>8</c:v>
                </c:pt>
                <c:pt idx="9791">
                  <c:v>6</c:v>
                </c:pt>
                <c:pt idx="9792">
                  <c:v>7</c:v>
                </c:pt>
                <c:pt idx="9793">
                  <c:v>9</c:v>
                </c:pt>
                <c:pt idx="9794">
                  <c:v>4</c:v>
                </c:pt>
                <c:pt idx="9795">
                  <c:v>7</c:v>
                </c:pt>
                <c:pt idx="9796">
                  <c:v>8</c:v>
                </c:pt>
                <c:pt idx="9797">
                  <c:v>9</c:v>
                </c:pt>
                <c:pt idx="9798">
                  <c:v>7</c:v>
                </c:pt>
                <c:pt idx="9799">
                  <c:v>8</c:v>
                </c:pt>
                <c:pt idx="9800">
                  <c:v>7</c:v>
                </c:pt>
                <c:pt idx="9801">
                  <c:v>8</c:v>
                </c:pt>
                <c:pt idx="9802">
                  <c:v>7</c:v>
                </c:pt>
                <c:pt idx="9803">
                  <c:v>7</c:v>
                </c:pt>
                <c:pt idx="9804">
                  <c:v>7</c:v>
                </c:pt>
                <c:pt idx="9805">
                  <c:v>7</c:v>
                </c:pt>
                <c:pt idx="9806">
                  <c:v>7</c:v>
                </c:pt>
                <c:pt idx="9807">
                  <c:v>10</c:v>
                </c:pt>
                <c:pt idx="9808">
                  <c:v>10</c:v>
                </c:pt>
                <c:pt idx="9809">
                  <c:v>8</c:v>
                </c:pt>
                <c:pt idx="9810">
                  <c:v>8</c:v>
                </c:pt>
                <c:pt idx="9811">
                  <c:v>7</c:v>
                </c:pt>
                <c:pt idx="9812">
                  <c:v>8</c:v>
                </c:pt>
                <c:pt idx="9813">
                  <c:v>8</c:v>
                </c:pt>
                <c:pt idx="9814">
                  <c:v>7</c:v>
                </c:pt>
                <c:pt idx="9815">
                  <c:v>6</c:v>
                </c:pt>
                <c:pt idx="9816">
                  <c:v>10</c:v>
                </c:pt>
                <c:pt idx="9817">
                  <c:v>6</c:v>
                </c:pt>
                <c:pt idx="9818">
                  <c:v>9</c:v>
                </c:pt>
                <c:pt idx="9819">
                  <c:v>7</c:v>
                </c:pt>
                <c:pt idx="9820">
                  <c:v>6</c:v>
                </c:pt>
                <c:pt idx="9821">
                  <c:v>6</c:v>
                </c:pt>
                <c:pt idx="9822">
                  <c:v>7</c:v>
                </c:pt>
                <c:pt idx="9823">
                  <c:v>6</c:v>
                </c:pt>
                <c:pt idx="9824">
                  <c:v>7</c:v>
                </c:pt>
                <c:pt idx="9825">
                  <c:v>7</c:v>
                </c:pt>
                <c:pt idx="9826">
                  <c:v>9</c:v>
                </c:pt>
                <c:pt idx="9827">
                  <c:v>7</c:v>
                </c:pt>
                <c:pt idx="9828">
                  <c:v>7</c:v>
                </c:pt>
                <c:pt idx="9829">
                  <c:v>7</c:v>
                </c:pt>
                <c:pt idx="9830">
                  <c:v>8</c:v>
                </c:pt>
                <c:pt idx="9831">
                  <c:v>7</c:v>
                </c:pt>
                <c:pt idx="9832">
                  <c:v>7</c:v>
                </c:pt>
                <c:pt idx="9833">
                  <c:v>7</c:v>
                </c:pt>
                <c:pt idx="9834">
                  <c:v>7</c:v>
                </c:pt>
                <c:pt idx="9835">
                  <c:v>7</c:v>
                </c:pt>
                <c:pt idx="9836">
                  <c:v>10</c:v>
                </c:pt>
                <c:pt idx="9837">
                  <c:v>8</c:v>
                </c:pt>
                <c:pt idx="9838">
                  <c:v>9</c:v>
                </c:pt>
                <c:pt idx="9839">
                  <c:v>8</c:v>
                </c:pt>
                <c:pt idx="9840">
                  <c:v>10</c:v>
                </c:pt>
                <c:pt idx="9841">
                  <c:v>6</c:v>
                </c:pt>
                <c:pt idx="9842">
                  <c:v>6</c:v>
                </c:pt>
                <c:pt idx="9843">
                  <c:v>7</c:v>
                </c:pt>
                <c:pt idx="9844">
                  <c:v>8</c:v>
                </c:pt>
                <c:pt idx="9845">
                  <c:v>9</c:v>
                </c:pt>
                <c:pt idx="9846">
                  <c:v>7</c:v>
                </c:pt>
                <c:pt idx="9847">
                  <c:v>7</c:v>
                </c:pt>
                <c:pt idx="9848">
                  <c:v>8</c:v>
                </c:pt>
                <c:pt idx="9849">
                  <c:v>7</c:v>
                </c:pt>
                <c:pt idx="9850">
                  <c:v>7</c:v>
                </c:pt>
                <c:pt idx="9851">
                  <c:v>8</c:v>
                </c:pt>
                <c:pt idx="9852">
                  <c:v>8</c:v>
                </c:pt>
                <c:pt idx="9853">
                  <c:v>8</c:v>
                </c:pt>
                <c:pt idx="9854">
                  <c:v>7</c:v>
                </c:pt>
                <c:pt idx="9855">
                  <c:v>9</c:v>
                </c:pt>
                <c:pt idx="9856">
                  <c:v>8</c:v>
                </c:pt>
                <c:pt idx="9857">
                  <c:v>8</c:v>
                </c:pt>
                <c:pt idx="9858">
                  <c:v>9</c:v>
                </c:pt>
                <c:pt idx="9859">
                  <c:v>7</c:v>
                </c:pt>
                <c:pt idx="9860">
                  <c:v>8</c:v>
                </c:pt>
                <c:pt idx="9861">
                  <c:v>10</c:v>
                </c:pt>
                <c:pt idx="9862">
                  <c:v>9</c:v>
                </c:pt>
                <c:pt idx="9863">
                  <c:v>8</c:v>
                </c:pt>
                <c:pt idx="9864">
                  <c:v>7</c:v>
                </c:pt>
                <c:pt idx="9865">
                  <c:v>7</c:v>
                </c:pt>
                <c:pt idx="9866">
                  <c:v>7</c:v>
                </c:pt>
                <c:pt idx="9867">
                  <c:v>9</c:v>
                </c:pt>
                <c:pt idx="9868">
                  <c:v>8</c:v>
                </c:pt>
                <c:pt idx="9869">
                  <c:v>7</c:v>
                </c:pt>
                <c:pt idx="9870">
                  <c:v>7</c:v>
                </c:pt>
                <c:pt idx="9871">
                  <c:v>7</c:v>
                </c:pt>
                <c:pt idx="9872">
                  <c:v>7</c:v>
                </c:pt>
                <c:pt idx="9873">
                  <c:v>8</c:v>
                </c:pt>
                <c:pt idx="9874">
                  <c:v>7</c:v>
                </c:pt>
                <c:pt idx="9875">
                  <c:v>7</c:v>
                </c:pt>
                <c:pt idx="9876">
                  <c:v>7</c:v>
                </c:pt>
                <c:pt idx="9877">
                  <c:v>7</c:v>
                </c:pt>
                <c:pt idx="9878">
                  <c:v>7</c:v>
                </c:pt>
                <c:pt idx="9879">
                  <c:v>9</c:v>
                </c:pt>
                <c:pt idx="9880">
                  <c:v>6</c:v>
                </c:pt>
                <c:pt idx="9881">
                  <c:v>9</c:v>
                </c:pt>
                <c:pt idx="9882">
                  <c:v>7</c:v>
                </c:pt>
                <c:pt idx="9883">
                  <c:v>7</c:v>
                </c:pt>
                <c:pt idx="9884">
                  <c:v>8</c:v>
                </c:pt>
                <c:pt idx="9885">
                  <c:v>7</c:v>
                </c:pt>
                <c:pt idx="9886">
                  <c:v>7</c:v>
                </c:pt>
                <c:pt idx="9887">
                  <c:v>7</c:v>
                </c:pt>
                <c:pt idx="9888">
                  <c:v>8</c:v>
                </c:pt>
                <c:pt idx="9889">
                  <c:v>7</c:v>
                </c:pt>
                <c:pt idx="9890">
                  <c:v>6</c:v>
                </c:pt>
                <c:pt idx="9891">
                  <c:v>7</c:v>
                </c:pt>
                <c:pt idx="9892">
                  <c:v>7</c:v>
                </c:pt>
                <c:pt idx="9893">
                  <c:v>8</c:v>
                </c:pt>
                <c:pt idx="9894">
                  <c:v>9</c:v>
                </c:pt>
                <c:pt idx="9895">
                  <c:v>9</c:v>
                </c:pt>
                <c:pt idx="9896">
                  <c:v>7</c:v>
                </c:pt>
                <c:pt idx="9897">
                  <c:v>7</c:v>
                </c:pt>
                <c:pt idx="9898">
                  <c:v>7</c:v>
                </c:pt>
                <c:pt idx="9899">
                  <c:v>8</c:v>
                </c:pt>
                <c:pt idx="9900">
                  <c:v>9</c:v>
                </c:pt>
                <c:pt idx="9901">
                  <c:v>8</c:v>
                </c:pt>
                <c:pt idx="9902">
                  <c:v>10</c:v>
                </c:pt>
                <c:pt idx="9903">
                  <c:v>7</c:v>
                </c:pt>
                <c:pt idx="9904">
                  <c:v>7</c:v>
                </c:pt>
                <c:pt idx="9905">
                  <c:v>7</c:v>
                </c:pt>
                <c:pt idx="9906">
                  <c:v>7</c:v>
                </c:pt>
                <c:pt idx="9907">
                  <c:v>8</c:v>
                </c:pt>
                <c:pt idx="9908">
                  <c:v>8</c:v>
                </c:pt>
                <c:pt idx="9909">
                  <c:v>7</c:v>
                </c:pt>
                <c:pt idx="9910">
                  <c:v>7</c:v>
                </c:pt>
                <c:pt idx="9911">
                  <c:v>8</c:v>
                </c:pt>
                <c:pt idx="9912">
                  <c:v>7</c:v>
                </c:pt>
                <c:pt idx="9913">
                  <c:v>6</c:v>
                </c:pt>
                <c:pt idx="9914">
                  <c:v>10</c:v>
                </c:pt>
                <c:pt idx="9915">
                  <c:v>6</c:v>
                </c:pt>
                <c:pt idx="9916">
                  <c:v>9</c:v>
                </c:pt>
                <c:pt idx="9917">
                  <c:v>7</c:v>
                </c:pt>
                <c:pt idx="9918">
                  <c:v>8</c:v>
                </c:pt>
                <c:pt idx="9919">
                  <c:v>7</c:v>
                </c:pt>
                <c:pt idx="9920">
                  <c:v>8</c:v>
                </c:pt>
                <c:pt idx="9921">
                  <c:v>7</c:v>
                </c:pt>
                <c:pt idx="9922">
                  <c:v>8</c:v>
                </c:pt>
                <c:pt idx="9923">
                  <c:v>9</c:v>
                </c:pt>
                <c:pt idx="9924">
                  <c:v>7</c:v>
                </c:pt>
                <c:pt idx="9925">
                  <c:v>8</c:v>
                </c:pt>
                <c:pt idx="9926">
                  <c:v>5</c:v>
                </c:pt>
                <c:pt idx="9927">
                  <c:v>9</c:v>
                </c:pt>
                <c:pt idx="9928">
                  <c:v>7</c:v>
                </c:pt>
                <c:pt idx="9929">
                  <c:v>7</c:v>
                </c:pt>
                <c:pt idx="9930">
                  <c:v>7</c:v>
                </c:pt>
                <c:pt idx="9931">
                  <c:v>9</c:v>
                </c:pt>
                <c:pt idx="9932">
                  <c:v>7</c:v>
                </c:pt>
                <c:pt idx="9933">
                  <c:v>10</c:v>
                </c:pt>
                <c:pt idx="9934">
                  <c:v>7</c:v>
                </c:pt>
                <c:pt idx="9935">
                  <c:v>10</c:v>
                </c:pt>
                <c:pt idx="9936">
                  <c:v>7</c:v>
                </c:pt>
                <c:pt idx="9937">
                  <c:v>8</c:v>
                </c:pt>
                <c:pt idx="9938">
                  <c:v>7</c:v>
                </c:pt>
                <c:pt idx="9939">
                  <c:v>8</c:v>
                </c:pt>
                <c:pt idx="9940">
                  <c:v>8</c:v>
                </c:pt>
                <c:pt idx="9941">
                  <c:v>7</c:v>
                </c:pt>
                <c:pt idx="9942">
                  <c:v>7</c:v>
                </c:pt>
                <c:pt idx="9943">
                  <c:v>7</c:v>
                </c:pt>
                <c:pt idx="9944">
                  <c:v>7</c:v>
                </c:pt>
                <c:pt idx="9945">
                  <c:v>9</c:v>
                </c:pt>
                <c:pt idx="9946">
                  <c:v>8</c:v>
                </c:pt>
                <c:pt idx="9947">
                  <c:v>8</c:v>
                </c:pt>
                <c:pt idx="9948">
                  <c:v>9</c:v>
                </c:pt>
                <c:pt idx="9949">
                  <c:v>7</c:v>
                </c:pt>
                <c:pt idx="9950">
                  <c:v>7</c:v>
                </c:pt>
                <c:pt idx="9951">
                  <c:v>7</c:v>
                </c:pt>
                <c:pt idx="9952">
                  <c:v>7</c:v>
                </c:pt>
                <c:pt idx="9953">
                  <c:v>7</c:v>
                </c:pt>
                <c:pt idx="9954">
                  <c:v>10</c:v>
                </c:pt>
                <c:pt idx="9955">
                  <c:v>5</c:v>
                </c:pt>
                <c:pt idx="9956">
                  <c:v>6</c:v>
                </c:pt>
                <c:pt idx="9957">
                  <c:v>7</c:v>
                </c:pt>
                <c:pt idx="9958">
                  <c:v>8</c:v>
                </c:pt>
                <c:pt idx="9959">
                  <c:v>6</c:v>
                </c:pt>
                <c:pt idx="9960">
                  <c:v>7</c:v>
                </c:pt>
                <c:pt idx="9961">
                  <c:v>7</c:v>
                </c:pt>
                <c:pt idx="9962">
                  <c:v>7</c:v>
                </c:pt>
                <c:pt idx="9963">
                  <c:v>7</c:v>
                </c:pt>
                <c:pt idx="9964">
                  <c:v>7</c:v>
                </c:pt>
                <c:pt idx="9965">
                  <c:v>9</c:v>
                </c:pt>
                <c:pt idx="9966">
                  <c:v>8</c:v>
                </c:pt>
                <c:pt idx="9967">
                  <c:v>8</c:v>
                </c:pt>
                <c:pt idx="9968">
                  <c:v>7</c:v>
                </c:pt>
                <c:pt idx="9969">
                  <c:v>8</c:v>
                </c:pt>
                <c:pt idx="9970">
                  <c:v>6</c:v>
                </c:pt>
                <c:pt idx="9971">
                  <c:v>7</c:v>
                </c:pt>
                <c:pt idx="9972">
                  <c:v>7</c:v>
                </c:pt>
                <c:pt idx="9973">
                  <c:v>8</c:v>
                </c:pt>
                <c:pt idx="9974">
                  <c:v>7</c:v>
                </c:pt>
                <c:pt idx="9975">
                  <c:v>7</c:v>
                </c:pt>
                <c:pt idx="9976">
                  <c:v>7</c:v>
                </c:pt>
                <c:pt idx="9977">
                  <c:v>7</c:v>
                </c:pt>
                <c:pt idx="9978">
                  <c:v>9</c:v>
                </c:pt>
                <c:pt idx="9979">
                  <c:v>7</c:v>
                </c:pt>
                <c:pt idx="9980">
                  <c:v>7</c:v>
                </c:pt>
                <c:pt idx="9981">
                  <c:v>8</c:v>
                </c:pt>
                <c:pt idx="9982">
                  <c:v>9</c:v>
                </c:pt>
                <c:pt idx="9983">
                  <c:v>7</c:v>
                </c:pt>
                <c:pt idx="9984">
                  <c:v>8</c:v>
                </c:pt>
                <c:pt idx="9985">
                  <c:v>7</c:v>
                </c:pt>
                <c:pt idx="9986">
                  <c:v>7</c:v>
                </c:pt>
                <c:pt idx="9987">
                  <c:v>7</c:v>
                </c:pt>
                <c:pt idx="9988">
                  <c:v>9</c:v>
                </c:pt>
                <c:pt idx="9989">
                  <c:v>7</c:v>
                </c:pt>
                <c:pt idx="9990">
                  <c:v>7</c:v>
                </c:pt>
                <c:pt idx="9991">
                  <c:v>8</c:v>
                </c:pt>
                <c:pt idx="9992">
                  <c:v>7</c:v>
                </c:pt>
                <c:pt idx="9993">
                  <c:v>8</c:v>
                </c:pt>
                <c:pt idx="9994">
                  <c:v>9</c:v>
                </c:pt>
                <c:pt idx="9995">
                  <c:v>7</c:v>
                </c:pt>
                <c:pt idx="9996">
                  <c:v>7</c:v>
                </c:pt>
                <c:pt idx="9997">
                  <c:v>7</c:v>
                </c:pt>
                <c:pt idx="9998">
                  <c:v>8</c:v>
                </c:pt>
                <c:pt idx="9999">
                  <c:v>7</c:v>
                </c:pt>
                <c:pt idx="10000">
                  <c:v>8</c:v>
                </c:pt>
                <c:pt idx="10001">
                  <c:v>7</c:v>
                </c:pt>
                <c:pt idx="10002">
                  <c:v>6</c:v>
                </c:pt>
                <c:pt idx="10003">
                  <c:v>8</c:v>
                </c:pt>
                <c:pt idx="10004">
                  <c:v>7</c:v>
                </c:pt>
                <c:pt idx="10005">
                  <c:v>8</c:v>
                </c:pt>
                <c:pt idx="10006">
                  <c:v>5</c:v>
                </c:pt>
                <c:pt idx="10007">
                  <c:v>9</c:v>
                </c:pt>
                <c:pt idx="10008">
                  <c:v>7</c:v>
                </c:pt>
                <c:pt idx="10009">
                  <c:v>6</c:v>
                </c:pt>
                <c:pt idx="10010">
                  <c:v>8</c:v>
                </c:pt>
                <c:pt idx="10011">
                  <c:v>6</c:v>
                </c:pt>
                <c:pt idx="10012">
                  <c:v>7</c:v>
                </c:pt>
                <c:pt idx="10013">
                  <c:v>7</c:v>
                </c:pt>
                <c:pt idx="10014">
                  <c:v>8</c:v>
                </c:pt>
                <c:pt idx="10015">
                  <c:v>7</c:v>
                </c:pt>
                <c:pt idx="10016">
                  <c:v>7</c:v>
                </c:pt>
                <c:pt idx="10017">
                  <c:v>7</c:v>
                </c:pt>
                <c:pt idx="10018">
                  <c:v>6</c:v>
                </c:pt>
                <c:pt idx="10019">
                  <c:v>7</c:v>
                </c:pt>
                <c:pt idx="10020">
                  <c:v>7</c:v>
                </c:pt>
                <c:pt idx="10021">
                  <c:v>8</c:v>
                </c:pt>
                <c:pt idx="10022">
                  <c:v>7</c:v>
                </c:pt>
                <c:pt idx="10023">
                  <c:v>7</c:v>
                </c:pt>
                <c:pt idx="10024">
                  <c:v>7</c:v>
                </c:pt>
                <c:pt idx="10025">
                  <c:v>7</c:v>
                </c:pt>
                <c:pt idx="10026">
                  <c:v>8</c:v>
                </c:pt>
                <c:pt idx="10027">
                  <c:v>7</c:v>
                </c:pt>
                <c:pt idx="10028">
                  <c:v>7</c:v>
                </c:pt>
                <c:pt idx="10029">
                  <c:v>8</c:v>
                </c:pt>
                <c:pt idx="10030">
                  <c:v>9</c:v>
                </c:pt>
                <c:pt idx="10031">
                  <c:v>7</c:v>
                </c:pt>
                <c:pt idx="10032">
                  <c:v>9</c:v>
                </c:pt>
                <c:pt idx="10033">
                  <c:v>7</c:v>
                </c:pt>
                <c:pt idx="10034">
                  <c:v>7</c:v>
                </c:pt>
                <c:pt idx="10035">
                  <c:v>9</c:v>
                </c:pt>
                <c:pt idx="10036">
                  <c:v>8</c:v>
                </c:pt>
                <c:pt idx="10037">
                  <c:v>7</c:v>
                </c:pt>
                <c:pt idx="10038">
                  <c:v>8</c:v>
                </c:pt>
                <c:pt idx="10039">
                  <c:v>6</c:v>
                </c:pt>
                <c:pt idx="10040">
                  <c:v>10</c:v>
                </c:pt>
                <c:pt idx="10041">
                  <c:v>6</c:v>
                </c:pt>
                <c:pt idx="10042">
                  <c:v>7</c:v>
                </c:pt>
                <c:pt idx="10043">
                  <c:v>8</c:v>
                </c:pt>
                <c:pt idx="10044">
                  <c:v>7</c:v>
                </c:pt>
                <c:pt idx="10045">
                  <c:v>8</c:v>
                </c:pt>
                <c:pt idx="10046">
                  <c:v>6</c:v>
                </c:pt>
                <c:pt idx="10047">
                  <c:v>6</c:v>
                </c:pt>
                <c:pt idx="10048">
                  <c:v>7</c:v>
                </c:pt>
                <c:pt idx="10049">
                  <c:v>9</c:v>
                </c:pt>
                <c:pt idx="10050">
                  <c:v>9</c:v>
                </c:pt>
                <c:pt idx="10051">
                  <c:v>7</c:v>
                </c:pt>
                <c:pt idx="10052">
                  <c:v>8</c:v>
                </c:pt>
                <c:pt idx="10053">
                  <c:v>7</c:v>
                </c:pt>
                <c:pt idx="10054">
                  <c:v>7</c:v>
                </c:pt>
                <c:pt idx="10055">
                  <c:v>8</c:v>
                </c:pt>
                <c:pt idx="10056">
                  <c:v>8</c:v>
                </c:pt>
                <c:pt idx="10057">
                  <c:v>7</c:v>
                </c:pt>
                <c:pt idx="10058">
                  <c:v>8</c:v>
                </c:pt>
                <c:pt idx="10059">
                  <c:v>8</c:v>
                </c:pt>
                <c:pt idx="10060">
                  <c:v>9</c:v>
                </c:pt>
                <c:pt idx="10061">
                  <c:v>8</c:v>
                </c:pt>
                <c:pt idx="10062">
                  <c:v>9</c:v>
                </c:pt>
                <c:pt idx="10063">
                  <c:v>7</c:v>
                </c:pt>
                <c:pt idx="10064">
                  <c:v>7</c:v>
                </c:pt>
                <c:pt idx="10065">
                  <c:v>7</c:v>
                </c:pt>
                <c:pt idx="10066">
                  <c:v>7</c:v>
                </c:pt>
                <c:pt idx="10067">
                  <c:v>7</c:v>
                </c:pt>
                <c:pt idx="10068">
                  <c:v>7</c:v>
                </c:pt>
                <c:pt idx="10069">
                  <c:v>9</c:v>
                </c:pt>
                <c:pt idx="10070">
                  <c:v>8</c:v>
                </c:pt>
                <c:pt idx="10071">
                  <c:v>8</c:v>
                </c:pt>
                <c:pt idx="10072">
                  <c:v>7</c:v>
                </c:pt>
                <c:pt idx="10073">
                  <c:v>7</c:v>
                </c:pt>
                <c:pt idx="10074">
                  <c:v>7</c:v>
                </c:pt>
                <c:pt idx="10075">
                  <c:v>11</c:v>
                </c:pt>
                <c:pt idx="10076">
                  <c:v>7</c:v>
                </c:pt>
                <c:pt idx="10077">
                  <c:v>8</c:v>
                </c:pt>
                <c:pt idx="10078">
                  <c:v>7</c:v>
                </c:pt>
                <c:pt idx="10079">
                  <c:v>10</c:v>
                </c:pt>
                <c:pt idx="10080">
                  <c:v>7</c:v>
                </c:pt>
                <c:pt idx="10081">
                  <c:v>8</c:v>
                </c:pt>
                <c:pt idx="10082">
                  <c:v>8</c:v>
                </c:pt>
                <c:pt idx="10083">
                  <c:v>7</c:v>
                </c:pt>
                <c:pt idx="10084">
                  <c:v>11</c:v>
                </c:pt>
                <c:pt idx="10085">
                  <c:v>11</c:v>
                </c:pt>
                <c:pt idx="10086">
                  <c:v>7</c:v>
                </c:pt>
                <c:pt idx="10087">
                  <c:v>7</c:v>
                </c:pt>
                <c:pt idx="10088">
                  <c:v>8</c:v>
                </c:pt>
                <c:pt idx="10089">
                  <c:v>7</c:v>
                </c:pt>
                <c:pt idx="10090">
                  <c:v>7</c:v>
                </c:pt>
                <c:pt idx="10091">
                  <c:v>8</c:v>
                </c:pt>
                <c:pt idx="10092">
                  <c:v>8</c:v>
                </c:pt>
                <c:pt idx="10093">
                  <c:v>8</c:v>
                </c:pt>
                <c:pt idx="10094">
                  <c:v>7</c:v>
                </c:pt>
                <c:pt idx="10095">
                  <c:v>7</c:v>
                </c:pt>
                <c:pt idx="10096">
                  <c:v>8</c:v>
                </c:pt>
                <c:pt idx="10097">
                  <c:v>8</c:v>
                </c:pt>
                <c:pt idx="10098">
                  <c:v>10</c:v>
                </c:pt>
                <c:pt idx="10099">
                  <c:v>8</c:v>
                </c:pt>
                <c:pt idx="10100">
                  <c:v>8</c:v>
                </c:pt>
                <c:pt idx="10101">
                  <c:v>7</c:v>
                </c:pt>
                <c:pt idx="10102">
                  <c:v>7</c:v>
                </c:pt>
                <c:pt idx="10103">
                  <c:v>7</c:v>
                </c:pt>
                <c:pt idx="10104">
                  <c:v>7</c:v>
                </c:pt>
                <c:pt idx="10105">
                  <c:v>7</c:v>
                </c:pt>
                <c:pt idx="10106">
                  <c:v>8</c:v>
                </c:pt>
                <c:pt idx="10107">
                  <c:v>7</c:v>
                </c:pt>
                <c:pt idx="10108">
                  <c:v>8</c:v>
                </c:pt>
                <c:pt idx="10109">
                  <c:v>8</c:v>
                </c:pt>
                <c:pt idx="10110">
                  <c:v>9</c:v>
                </c:pt>
                <c:pt idx="10111">
                  <c:v>9</c:v>
                </c:pt>
                <c:pt idx="10112">
                  <c:v>8</c:v>
                </c:pt>
                <c:pt idx="10113">
                  <c:v>7</c:v>
                </c:pt>
                <c:pt idx="10114">
                  <c:v>8</c:v>
                </c:pt>
                <c:pt idx="10115">
                  <c:v>8</c:v>
                </c:pt>
                <c:pt idx="10116">
                  <c:v>8</c:v>
                </c:pt>
                <c:pt idx="10117">
                  <c:v>7</c:v>
                </c:pt>
                <c:pt idx="10118">
                  <c:v>7</c:v>
                </c:pt>
                <c:pt idx="10119">
                  <c:v>7</c:v>
                </c:pt>
                <c:pt idx="10120">
                  <c:v>5</c:v>
                </c:pt>
                <c:pt idx="10121">
                  <c:v>9</c:v>
                </c:pt>
                <c:pt idx="10122">
                  <c:v>8</c:v>
                </c:pt>
                <c:pt idx="10123">
                  <c:v>8</c:v>
                </c:pt>
                <c:pt idx="10124">
                  <c:v>8</c:v>
                </c:pt>
                <c:pt idx="10125">
                  <c:v>10</c:v>
                </c:pt>
                <c:pt idx="10126">
                  <c:v>8</c:v>
                </c:pt>
                <c:pt idx="10127">
                  <c:v>7</c:v>
                </c:pt>
                <c:pt idx="10128">
                  <c:v>7</c:v>
                </c:pt>
                <c:pt idx="10129">
                  <c:v>7</c:v>
                </c:pt>
                <c:pt idx="10130">
                  <c:v>7</c:v>
                </c:pt>
                <c:pt idx="10131">
                  <c:v>7</c:v>
                </c:pt>
                <c:pt idx="10132">
                  <c:v>9</c:v>
                </c:pt>
                <c:pt idx="10133">
                  <c:v>8</c:v>
                </c:pt>
                <c:pt idx="10134">
                  <c:v>8</c:v>
                </c:pt>
                <c:pt idx="10135">
                  <c:v>7</c:v>
                </c:pt>
                <c:pt idx="10136">
                  <c:v>7</c:v>
                </c:pt>
                <c:pt idx="10137">
                  <c:v>7</c:v>
                </c:pt>
                <c:pt idx="10138">
                  <c:v>9</c:v>
                </c:pt>
                <c:pt idx="10139">
                  <c:v>8</c:v>
                </c:pt>
                <c:pt idx="10140">
                  <c:v>6</c:v>
                </c:pt>
                <c:pt idx="10141">
                  <c:v>6</c:v>
                </c:pt>
                <c:pt idx="10142">
                  <c:v>7</c:v>
                </c:pt>
                <c:pt idx="10143">
                  <c:v>8</c:v>
                </c:pt>
                <c:pt idx="10144">
                  <c:v>7</c:v>
                </c:pt>
                <c:pt idx="10145">
                  <c:v>8</c:v>
                </c:pt>
                <c:pt idx="10146">
                  <c:v>8</c:v>
                </c:pt>
                <c:pt idx="10147">
                  <c:v>6</c:v>
                </c:pt>
                <c:pt idx="10148">
                  <c:v>7</c:v>
                </c:pt>
                <c:pt idx="10149">
                  <c:v>7</c:v>
                </c:pt>
                <c:pt idx="10150">
                  <c:v>8</c:v>
                </c:pt>
                <c:pt idx="10151">
                  <c:v>7</c:v>
                </c:pt>
                <c:pt idx="10152">
                  <c:v>7</c:v>
                </c:pt>
                <c:pt idx="10153">
                  <c:v>7</c:v>
                </c:pt>
                <c:pt idx="10154">
                  <c:v>6</c:v>
                </c:pt>
                <c:pt idx="10155">
                  <c:v>9</c:v>
                </c:pt>
                <c:pt idx="10156">
                  <c:v>7</c:v>
                </c:pt>
                <c:pt idx="10157">
                  <c:v>10</c:v>
                </c:pt>
                <c:pt idx="10158">
                  <c:v>8</c:v>
                </c:pt>
                <c:pt idx="10159">
                  <c:v>7</c:v>
                </c:pt>
                <c:pt idx="10160">
                  <c:v>7</c:v>
                </c:pt>
                <c:pt idx="10161">
                  <c:v>9</c:v>
                </c:pt>
                <c:pt idx="10162">
                  <c:v>7</c:v>
                </c:pt>
                <c:pt idx="10163">
                  <c:v>9</c:v>
                </c:pt>
                <c:pt idx="10164">
                  <c:v>8</c:v>
                </c:pt>
                <c:pt idx="10165">
                  <c:v>8</c:v>
                </c:pt>
                <c:pt idx="10166">
                  <c:v>7</c:v>
                </c:pt>
                <c:pt idx="10167">
                  <c:v>7</c:v>
                </c:pt>
                <c:pt idx="10168">
                  <c:v>8</c:v>
                </c:pt>
                <c:pt idx="10169">
                  <c:v>7</c:v>
                </c:pt>
                <c:pt idx="10170">
                  <c:v>9</c:v>
                </c:pt>
                <c:pt idx="10171">
                  <c:v>10</c:v>
                </c:pt>
                <c:pt idx="10172">
                  <c:v>7</c:v>
                </c:pt>
                <c:pt idx="10173">
                  <c:v>8</c:v>
                </c:pt>
                <c:pt idx="10174">
                  <c:v>7</c:v>
                </c:pt>
                <c:pt idx="10175">
                  <c:v>8</c:v>
                </c:pt>
                <c:pt idx="10176">
                  <c:v>10</c:v>
                </c:pt>
                <c:pt idx="10177">
                  <c:v>10</c:v>
                </c:pt>
                <c:pt idx="10178">
                  <c:v>7</c:v>
                </c:pt>
                <c:pt idx="10179">
                  <c:v>8</c:v>
                </c:pt>
                <c:pt idx="10180">
                  <c:v>8</c:v>
                </c:pt>
                <c:pt idx="10181">
                  <c:v>9</c:v>
                </c:pt>
                <c:pt idx="10182">
                  <c:v>7</c:v>
                </c:pt>
                <c:pt idx="10183">
                  <c:v>8</c:v>
                </c:pt>
                <c:pt idx="10184">
                  <c:v>10</c:v>
                </c:pt>
                <c:pt idx="10185">
                  <c:v>7</c:v>
                </c:pt>
                <c:pt idx="10186">
                  <c:v>7</c:v>
                </c:pt>
                <c:pt idx="10187">
                  <c:v>9</c:v>
                </c:pt>
                <c:pt idx="10188">
                  <c:v>7</c:v>
                </c:pt>
                <c:pt idx="10189">
                  <c:v>6</c:v>
                </c:pt>
                <c:pt idx="10190">
                  <c:v>7</c:v>
                </c:pt>
                <c:pt idx="10191">
                  <c:v>7</c:v>
                </c:pt>
                <c:pt idx="10192">
                  <c:v>7</c:v>
                </c:pt>
                <c:pt idx="10193">
                  <c:v>7</c:v>
                </c:pt>
                <c:pt idx="10194">
                  <c:v>8</c:v>
                </c:pt>
                <c:pt idx="10195">
                  <c:v>8</c:v>
                </c:pt>
                <c:pt idx="10196">
                  <c:v>7</c:v>
                </c:pt>
                <c:pt idx="10197">
                  <c:v>7</c:v>
                </c:pt>
                <c:pt idx="10198">
                  <c:v>7</c:v>
                </c:pt>
                <c:pt idx="10199">
                  <c:v>8</c:v>
                </c:pt>
                <c:pt idx="10200">
                  <c:v>8</c:v>
                </c:pt>
                <c:pt idx="10201">
                  <c:v>8</c:v>
                </c:pt>
                <c:pt idx="10202">
                  <c:v>7</c:v>
                </c:pt>
                <c:pt idx="10203">
                  <c:v>7</c:v>
                </c:pt>
                <c:pt idx="10204">
                  <c:v>9</c:v>
                </c:pt>
                <c:pt idx="10205">
                  <c:v>6</c:v>
                </c:pt>
                <c:pt idx="10206">
                  <c:v>8</c:v>
                </c:pt>
                <c:pt idx="10207">
                  <c:v>8</c:v>
                </c:pt>
                <c:pt idx="10208">
                  <c:v>7</c:v>
                </c:pt>
                <c:pt idx="10209">
                  <c:v>8</c:v>
                </c:pt>
                <c:pt idx="10210">
                  <c:v>8</c:v>
                </c:pt>
                <c:pt idx="10211">
                  <c:v>6</c:v>
                </c:pt>
                <c:pt idx="10212">
                  <c:v>7</c:v>
                </c:pt>
                <c:pt idx="10213">
                  <c:v>10</c:v>
                </c:pt>
                <c:pt idx="10214">
                  <c:v>8</c:v>
                </c:pt>
                <c:pt idx="10215">
                  <c:v>6</c:v>
                </c:pt>
                <c:pt idx="10216">
                  <c:v>7</c:v>
                </c:pt>
                <c:pt idx="10217">
                  <c:v>9</c:v>
                </c:pt>
                <c:pt idx="10218">
                  <c:v>7</c:v>
                </c:pt>
                <c:pt idx="10219">
                  <c:v>8</c:v>
                </c:pt>
                <c:pt idx="10220">
                  <c:v>7</c:v>
                </c:pt>
                <c:pt idx="10221">
                  <c:v>7</c:v>
                </c:pt>
                <c:pt idx="10222">
                  <c:v>7</c:v>
                </c:pt>
                <c:pt idx="10223">
                  <c:v>7</c:v>
                </c:pt>
                <c:pt idx="10224">
                  <c:v>8</c:v>
                </c:pt>
                <c:pt idx="10225">
                  <c:v>8</c:v>
                </c:pt>
                <c:pt idx="10226">
                  <c:v>6</c:v>
                </c:pt>
                <c:pt idx="10227">
                  <c:v>6</c:v>
                </c:pt>
                <c:pt idx="10228">
                  <c:v>7</c:v>
                </c:pt>
                <c:pt idx="10229">
                  <c:v>7</c:v>
                </c:pt>
                <c:pt idx="10230">
                  <c:v>9</c:v>
                </c:pt>
                <c:pt idx="10231">
                  <c:v>8</c:v>
                </c:pt>
                <c:pt idx="10232">
                  <c:v>7</c:v>
                </c:pt>
                <c:pt idx="10233">
                  <c:v>8</c:v>
                </c:pt>
                <c:pt idx="10234">
                  <c:v>7</c:v>
                </c:pt>
                <c:pt idx="10235">
                  <c:v>7</c:v>
                </c:pt>
                <c:pt idx="10236">
                  <c:v>7</c:v>
                </c:pt>
                <c:pt idx="10237">
                  <c:v>10</c:v>
                </c:pt>
                <c:pt idx="10238">
                  <c:v>10</c:v>
                </c:pt>
                <c:pt idx="10239">
                  <c:v>7</c:v>
                </c:pt>
                <c:pt idx="10240">
                  <c:v>8</c:v>
                </c:pt>
                <c:pt idx="10241">
                  <c:v>8</c:v>
                </c:pt>
                <c:pt idx="10242">
                  <c:v>7</c:v>
                </c:pt>
                <c:pt idx="10243">
                  <c:v>7</c:v>
                </c:pt>
                <c:pt idx="10244">
                  <c:v>8</c:v>
                </c:pt>
                <c:pt idx="10245">
                  <c:v>7</c:v>
                </c:pt>
                <c:pt idx="10246">
                  <c:v>7</c:v>
                </c:pt>
                <c:pt idx="10247">
                  <c:v>8</c:v>
                </c:pt>
                <c:pt idx="10248">
                  <c:v>8</c:v>
                </c:pt>
                <c:pt idx="10249">
                  <c:v>7</c:v>
                </c:pt>
                <c:pt idx="10250">
                  <c:v>8</c:v>
                </c:pt>
                <c:pt idx="10251">
                  <c:v>5</c:v>
                </c:pt>
                <c:pt idx="10252">
                  <c:v>8</c:v>
                </c:pt>
                <c:pt idx="10253">
                  <c:v>6</c:v>
                </c:pt>
                <c:pt idx="10254">
                  <c:v>6</c:v>
                </c:pt>
                <c:pt idx="10255">
                  <c:v>8</c:v>
                </c:pt>
                <c:pt idx="10256">
                  <c:v>7</c:v>
                </c:pt>
                <c:pt idx="10257">
                  <c:v>6</c:v>
                </c:pt>
                <c:pt idx="10258">
                  <c:v>6</c:v>
                </c:pt>
                <c:pt idx="10259">
                  <c:v>8</c:v>
                </c:pt>
                <c:pt idx="10260">
                  <c:v>8</c:v>
                </c:pt>
                <c:pt idx="10261">
                  <c:v>7</c:v>
                </c:pt>
                <c:pt idx="10262">
                  <c:v>8</c:v>
                </c:pt>
                <c:pt idx="10263">
                  <c:v>8</c:v>
                </c:pt>
                <c:pt idx="10264">
                  <c:v>9</c:v>
                </c:pt>
                <c:pt idx="10265">
                  <c:v>7</c:v>
                </c:pt>
                <c:pt idx="10266">
                  <c:v>7</c:v>
                </c:pt>
                <c:pt idx="10267">
                  <c:v>7</c:v>
                </c:pt>
                <c:pt idx="10268">
                  <c:v>8</c:v>
                </c:pt>
                <c:pt idx="10269">
                  <c:v>8</c:v>
                </c:pt>
                <c:pt idx="10270">
                  <c:v>8</c:v>
                </c:pt>
                <c:pt idx="10271">
                  <c:v>7</c:v>
                </c:pt>
                <c:pt idx="10272">
                  <c:v>6</c:v>
                </c:pt>
                <c:pt idx="10273">
                  <c:v>6</c:v>
                </c:pt>
                <c:pt idx="10274">
                  <c:v>7</c:v>
                </c:pt>
                <c:pt idx="10275">
                  <c:v>8</c:v>
                </c:pt>
                <c:pt idx="10276">
                  <c:v>8</c:v>
                </c:pt>
                <c:pt idx="10277">
                  <c:v>8</c:v>
                </c:pt>
                <c:pt idx="10278">
                  <c:v>11</c:v>
                </c:pt>
                <c:pt idx="10279">
                  <c:v>7</c:v>
                </c:pt>
                <c:pt idx="10280">
                  <c:v>7</c:v>
                </c:pt>
                <c:pt idx="10281">
                  <c:v>7</c:v>
                </c:pt>
                <c:pt idx="10282">
                  <c:v>8</c:v>
                </c:pt>
                <c:pt idx="10283">
                  <c:v>11</c:v>
                </c:pt>
                <c:pt idx="10284">
                  <c:v>7</c:v>
                </c:pt>
                <c:pt idx="10285">
                  <c:v>8</c:v>
                </c:pt>
                <c:pt idx="10286">
                  <c:v>8</c:v>
                </c:pt>
                <c:pt idx="10287">
                  <c:v>7</c:v>
                </c:pt>
                <c:pt idx="10288">
                  <c:v>8</c:v>
                </c:pt>
                <c:pt idx="10289">
                  <c:v>7</c:v>
                </c:pt>
                <c:pt idx="10290">
                  <c:v>9</c:v>
                </c:pt>
                <c:pt idx="10291">
                  <c:v>6</c:v>
                </c:pt>
                <c:pt idx="10292">
                  <c:v>8</c:v>
                </c:pt>
                <c:pt idx="10293">
                  <c:v>6</c:v>
                </c:pt>
                <c:pt idx="10294">
                  <c:v>7</c:v>
                </c:pt>
                <c:pt idx="10295">
                  <c:v>8</c:v>
                </c:pt>
                <c:pt idx="10296">
                  <c:v>6</c:v>
                </c:pt>
                <c:pt idx="10297">
                  <c:v>6</c:v>
                </c:pt>
                <c:pt idx="10298">
                  <c:v>6</c:v>
                </c:pt>
                <c:pt idx="10299">
                  <c:v>6</c:v>
                </c:pt>
                <c:pt idx="10300">
                  <c:v>6</c:v>
                </c:pt>
                <c:pt idx="10301">
                  <c:v>8</c:v>
                </c:pt>
                <c:pt idx="10302">
                  <c:v>9</c:v>
                </c:pt>
                <c:pt idx="10303">
                  <c:v>6</c:v>
                </c:pt>
                <c:pt idx="10304">
                  <c:v>8</c:v>
                </c:pt>
                <c:pt idx="10305">
                  <c:v>8</c:v>
                </c:pt>
                <c:pt idx="10306">
                  <c:v>7</c:v>
                </c:pt>
                <c:pt idx="10307">
                  <c:v>8</c:v>
                </c:pt>
                <c:pt idx="10308">
                  <c:v>7</c:v>
                </c:pt>
                <c:pt idx="10309">
                  <c:v>7</c:v>
                </c:pt>
                <c:pt idx="10310">
                  <c:v>7</c:v>
                </c:pt>
                <c:pt idx="10311">
                  <c:v>7</c:v>
                </c:pt>
                <c:pt idx="10312">
                  <c:v>6</c:v>
                </c:pt>
                <c:pt idx="10313">
                  <c:v>7</c:v>
                </c:pt>
                <c:pt idx="10314">
                  <c:v>8</c:v>
                </c:pt>
                <c:pt idx="10315">
                  <c:v>7</c:v>
                </c:pt>
                <c:pt idx="10316">
                  <c:v>7</c:v>
                </c:pt>
                <c:pt idx="10317">
                  <c:v>8</c:v>
                </c:pt>
                <c:pt idx="10318">
                  <c:v>10</c:v>
                </c:pt>
                <c:pt idx="10319">
                  <c:v>7</c:v>
                </c:pt>
                <c:pt idx="10320">
                  <c:v>7</c:v>
                </c:pt>
                <c:pt idx="10321">
                  <c:v>9</c:v>
                </c:pt>
                <c:pt idx="10322">
                  <c:v>8</c:v>
                </c:pt>
                <c:pt idx="10323">
                  <c:v>7</c:v>
                </c:pt>
                <c:pt idx="10324">
                  <c:v>7</c:v>
                </c:pt>
                <c:pt idx="10325">
                  <c:v>8</c:v>
                </c:pt>
                <c:pt idx="10326">
                  <c:v>6</c:v>
                </c:pt>
                <c:pt idx="10327">
                  <c:v>8</c:v>
                </c:pt>
                <c:pt idx="10328">
                  <c:v>7</c:v>
                </c:pt>
                <c:pt idx="10329">
                  <c:v>9</c:v>
                </c:pt>
                <c:pt idx="10330">
                  <c:v>7</c:v>
                </c:pt>
                <c:pt idx="10331">
                  <c:v>6</c:v>
                </c:pt>
                <c:pt idx="10332">
                  <c:v>7</c:v>
                </c:pt>
                <c:pt idx="10333">
                  <c:v>8</c:v>
                </c:pt>
                <c:pt idx="10334">
                  <c:v>8</c:v>
                </c:pt>
                <c:pt idx="10335">
                  <c:v>7</c:v>
                </c:pt>
                <c:pt idx="10336">
                  <c:v>8</c:v>
                </c:pt>
                <c:pt idx="10337">
                  <c:v>9</c:v>
                </c:pt>
                <c:pt idx="10338">
                  <c:v>8</c:v>
                </c:pt>
                <c:pt idx="10339">
                  <c:v>7</c:v>
                </c:pt>
                <c:pt idx="10340">
                  <c:v>7</c:v>
                </c:pt>
                <c:pt idx="10341">
                  <c:v>8</c:v>
                </c:pt>
                <c:pt idx="10342">
                  <c:v>7</c:v>
                </c:pt>
                <c:pt idx="10343">
                  <c:v>7</c:v>
                </c:pt>
                <c:pt idx="10344">
                  <c:v>8</c:v>
                </c:pt>
                <c:pt idx="10345">
                  <c:v>8</c:v>
                </c:pt>
                <c:pt idx="10346">
                  <c:v>8</c:v>
                </c:pt>
                <c:pt idx="10347">
                  <c:v>7</c:v>
                </c:pt>
                <c:pt idx="10348">
                  <c:v>8</c:v>
                </c:pt>
                <c:pt idx="10349">
                  <c:v>8</c:v>
                </c:pt>
                <c:pt idx="10350">
                  <c:v>8</c:v>
                </c:pt>
                <c:pt idx="10351">
                  <c:v>8</c:v>
                </c:pt>
                <c:pt idx="10352">
                  <c:v>8</c:v>
                </c:pt>
                <c:pt idx="10353">
                  <c:v>8</c:v>
                </c:pt>
                <c:pt idx="10354">
                  <c:v>8</c:v>
                </c:pt>
                <c:pt idx="10355">
                  <c:v>6</c:v>
                </c:pt>
                <c:pt idx="10356">
                  <c:v>7</c:v>
                </c:pt>
                <c:pt idx="10357">
                  <c:v>7</c:v>
                </c:pt>
                <c:pt idx="10358">
                  <c:v>7</c:v>
                </c:pt>
                <c:pt idx="10359">
                  <c:v>7</c:v>
                </c:pt>
                <c:pt idx="10360">
                  <c:v>8</c:v>
                </c:pt>
                <c:pt idx="10361">
                  <c:v>8</c:v>
                </c:pt>
                <c:pt idx="10362">
                  <c:v>8</c:v>
                </c:pt>
                <c:pt idx="10363">
                  <c:v>7</c:v>
                </c:pt>
                <c:pt idx="10364">
                  <c:v>7</c:v>
                </c:pt>
                <c:pt idx="10365">
                  <c:v>8</c:v>
                </c:pt>
                <c:pt idx="10366">
                  <c:v>7</c:v>
                </c:pt>
                <c:pt idx="10367">
                  <c:v>7</c:v>
                </c:pt>
                <c:pt idx="10368">
                  <c:v>7</c:v>
                </c:pt>
                <c:pt idx="10369">
                  <c:v>7</c:v>
                </c:pt>
                <c:pt idx="10370">
                  <c:v>8</c:v>
                </c:pt>
                <c:pt idx="10371">
                  <c:v>7</c:v>
                </c:pt>
                <c:pt idx="10372">
                  <c:v>7</c:v>
                </c:pt>
                <c:pt idx="10373">
                  <c:v>13</c:v>
                </c:pt>
                <c:pt idx="10374">
                  <c:v>8</c:v>
                </c:pt>
                <c:pt idx="10375">
                  <c:v>7</c:v>
                </c:pt>
                <c:pt idx="10376">
                  <c:v>9</c:v>
                </c:pt>
                <c:pt idx="10377">
                  <c:v>7</c:v>
                </c:pt>
                <c:pt idx="10378">
                  <c:v>10</c:v>
                </c:pt>
                <c:pt idx="10379">
                  <c:v>8</c:v>
                </c:pt>
                <c:pt idx="10380">
                  <c:v>7</c:v>
                </c:pt>
                <c:pt idx="10381">
                  <c:v>7</c:v>
                </c:pt>
                <c:pt idx="10382">
                  <c:v>8</c:v>
                </c:pt>
                <c:pt idx="10383">
                  <c:v>7</c:v>
                </c:pt>
                <c:pt idx="10384">
                  <c:v>8</c:v>
                </c:pt>
                <c:pt idx="10385">
                  <c:v>11</c:v>
                </c:pt>
                <c:pt idx="10386">
                  <c:v>7</c:v>
                </c:pt>
                <c:pt idx="10387">
                  <c:v>6</c:v>
                </c:pt>
                <c:pt idx="10388">
                  <c:v>10</c:v>
                </c:pt>
                <c:pt idx="10389">
                  <c:v>7</c:v>
                </c:pt>
                <c:pt idx="10390">
                  <c:v>9</c:v>
                </c:pt>
                <c:pt idx="10391">
                  <c:v>7</c:v>
                </c:pt>
                <c:pt idx="10392">
                  <c:v>8</c:v>
                </c:pt>
                <c:pt idx="10393">
                  <c:v>8</c:v>
                </c:pt>
                <c:pt idx="10394">
                  <c:v>7</c:v>
                </c:pt>
                <c:pt idx="10395">
                  <c:v>9</c:v>
                </c:pt>
                <c:pt idx="10396">
                  <c:v>7</c:v>
                </c:pt>
                <c:pt idx="10397">
                  <c:v>6</c:v>
                </c:pt>
                <c:pt idx="10398">
                  <c:v>7</c:v>
                </c:pt>
                <c:pt idx="10399">
                  <c:v>7</c:v>
                </c:pt>
                <c:pt idx="10400">
                  <c:v>8</c:v>
                </c:pt>
                <c:pt idx="10401">
                  <c:v>7</c:v>
                </c:pt>
                <c:pt idx="10402">
                  <c:v>7</c:v>
                </c:pt>
                <c:pt idx="10403">
                  <c:v>7</c:v>
                </c:pt>
                <c:pt idx="10404">
                  <c:v>8</c:v>
                </c:pt>
                <c:pt idx="10405">
                  <c:v>10</c:v>
                </c:pt>
                <c:pt idx="10406">
                  <c:v>8</c:v>
                </c:pt>
                <c:pt idx="10407">
                  <c:v>10</c:v>
                </c:pt>
                <c:pt idx="10408">
                  <c:v>6</c:v>
                </c:pt>
                <c:pt idx="10409">
                  <c:v>7</c:v>
                </c:pt>
                <c:pt idx="10410">
                  <c:v>7</c:v>
                </c:pt>
                <c:pt idx="10411">
                  <c:v>7</c:v>
                </c:pt>
                <c:pt idx="10412">
                  <c:v>7</c:v>
                </c:pt>
                <c:pt idx="10413">
                  <c:v>9</c:v>
                </c:pt>
                <c:pt idx="10414">
                  <c:v>6</c:v>
                </c:pt>
                <c:pt idx="10415">
                  <c:v>8</c:v>
                </c:pt>
                <c:pt idx="10416">
                  <c:v>8</c:v>
                </c:pt>
                <c:pt idx="10417">
                  <c:v>7</c:v>
                </c:pt>
                <c:pt idx="10418">
                  <c:v>6</c:v>
                </c:pt>
                <c:pt idx="10419">
                  <c:v>7</c:v>
                </c:pt>
                <c:pt idx="10420">
                  <c:v>10</c:v>
                </c:pt>
                <c:pt idx="10421">
                  <c:v>7</c:v>
                </c:pt>
                <c:pt idx="10422">
                  <c:v>8</c:v>
                </c:pt>
                <c:pt idx="10423">
                  <c:v>9</c:v>
                </c:pt>
                <c:pt idx="10424">
                  <c:v>5</c:v>
                </c:pt>
                <c:pt idx="10425">
                  <c:v>7</c:v>
                </c:pt>
                <c:pt idx="10426">
                  <c:v>6</c:v>
                </c:pt>
                <c:pt idx="10427">
                  <c:v>7</c:v>
                </c:pt>
                <c:pt idx="10428">
                  <c:v>7</c:v>
                </c:pt>
                <c:pt idx="10429">
                  <c:v>10</c:v>
                </c:pt>
                <c:pt idx="10430">
                  <c:v>9</c:v>
                </c:pt>
                <c:pt idx="10431">
                  <c:v>8</c:v>
                </c:pt>
                <c:pt idx="10432">
                  <c:v>7</c:v>
                </c:pt>
                <c:pt idx="10433">
                  <c:v>9</c:v>
                </c:pt>
                <c:pt idx="10434">
                  <c:v>7</c:v>
                </c:pt>
                <c:pt idx="10435">
                  <c:v>7</c:v>
                </c:pt>
                <c:pt idx="10436">
                  <c:v>6</c:v>
                </c:pt>
                <c:pt idx="10437">
                  <c:v>8</c:v>
                </c:pt>
                <c:pt idx="10438">
                  <c:v>9</c:v>
                </c:pt>
                <c:pt idx="10439">
                  <c:v>7</c:v>
                </c:pt>
                <c:pt idx="10440">
                  <c:v>9</c:v>
                </c:pt>
                <c:pt idx="10441">
                  <c:v>8</c:v>
                </c:pt>
                <c:pt idx="10442">
                  <c:v>7</c:v>
                </c:pt>
                <c:pt idx="10443">
                  <c:v>7</c:v>
                </c:pt>
                <c:pt idx="10444">
                  <c:v>8</c:v>
                </c:pt>
                <c:pt idx="10445">
                  <c:v>7</c:v>
                </c:pt>
                <c:pt idx="10446">
                  <c:v>11</c:v>
                </c:pt>
                <c:pt idx="10447">
                  <c:v>7</c:v>
                </c:pt>
                <c:pt idx="10448">
                  <c:v>6</c:v>
                </c:pt>
                <c:pt idx="10449">
                  <c:v>8</c:v>
                </c:pt>
                <c:pt idx="10450">
                  <c:v>7</c:v>
                </c:pt>
                <c:pt idx="10451">
                  <c:v>7</c:v>
                </c:pt>
                <c:pt idx="10452">
                  <c:v>7</c:v>
                </c:pt>
                <c:pt idx="10453">
                  <c:v>7</c:v>
                </c:pt>
                <c:pt idx="10454">
                  <c:v>7</c:v>
                </c:pt>
                <c:pt idx="10455">
                  <c:v>8</c:v>
                </c:pt>
                <c:pt idx="10456">
                  <c:v>7</c:v>
                </c:pt>
                <c:pt idx="10457">
                  <c:v>9</c:v>
                </c:pt>
                <c:pt idx="10458">
                  <c:v>10</c:v>
                </c:pt>
                <c:pt idx="10459">
                  <c:v>8</c:v>
                </c:pt>
                <c:pt idx="10460">
                  <c:v>8</c:v>
                </c:pt>
                <c:pt idx="10461">
                  <c:v>7</c:v>
                </c:pt>
                <c:pt idx="10462">
                  <c:v>7</c:v>
                </c:pt>
                <c:pt idx="10463">
                  <c:v>8</c:v>
                </c:pt>
                <c:pt idx="10464">
                  <c:v>7</c:v>
                </c:pt>
                <c:pt idx="10465">
                  <c:v>12</c:v>
                </c:pt>
                <c:pt idx="10466">
                  <c:v>7</c:v>
                </c:pt>
                <c:pt idx="10467">
                  <c:v>8</c:v>
                </c:pt>
                <c:pt idx="10468">
                  <c:v>10</c:v>
                </c:pt>
                <c:pt idx="10469">
                  <c:v>8</c:v>
                </c:pt>
                <c:pt idx="10470">
                  <c:v>6</c:v>
                </c:pt>
                <c:pt idx="10471">
                  <c:v>7</c:v>
                </c:pt>
                <c:pt idx="10472">
                  <c:v>7</c:v>
                </c:pt>
                <c:pt idx="10473">
                  <c:v>8</c:v>
                </c:pt>
                <c:pt idx="10474">
                  <c:v>7</c:v>
                </c:pt>
                <c:pt idx="10475">
                  <c:v>8</c:v>
                </c:pt>
                <c:pt idx="10476">
                  <c:v>10</c:v>
                </c:pt>
                <c:pt idx="10477">
                  <c:v>8</c:v>
                </c:pt>
                <c:pt idx="10478">
                  <c:v>6</c:v>
                </c:pt>
                <c:pt idx="10479">
                  <c:v>7</c:v>
                </c:pt>
                <c:pt idx="10480">
                  <c:v>6</c:v>
                </c:pt>
                <c:pt idx="10481">
                  <c:v>7</c:v>
                </c:pt>
                <c:pt idx="10482">
                  <c:v>7</c:v>
                </c:pt>
                <c:pt idx="10483">
                  <c:v>7</c:v>
                </c:pt>
                <c:pt idx="10484">
                  <c:v>7</c:v>
                </c:pt>
                <c:pt idx="10485">
                  <c:v>7</c:v>
                </c:pt>
                <c:pt idx="10486">
                  <c:v>7</c:v>
                </c:pt>
                <c:pt idx="10487">
                  <c:v>7</c:v>
                </c:pt>
                <c:pt idx="10488">
                  <c:v>8</c:v>
                </c:pt>
                <c:pt idx="10489">
                  <c:v>10</c:v>
                </c:pt>
                <c:pt idx="10490">
                  <c:v>8</c:v>
                </c:pt>
                <c:pt idx="10491">
                  <c:v>7</c:v>
                </c:pt>
                <c:pt idx="10492">
                  <c:v>7</c:v>
                </c:pt>
                <c:pt idx="10493">
                  <c:v>6</c:v>
                </c:pt>
                <c:pt idx="10494">
                  <c:v>7</c:v>
                </c:pt>
                <c:pt idx="10495">
                  <c:v>8</c:v>
                </c:pt>
                <c:pt idx="10496">
                  <c:v>7</c:v>
                </c:pt>
                <c:pt idx="10497">
                  <c:v>7</c:v>
                </c:pt>
                <c:pt idx="10498">
                  <c:v>10</c:v>
                </c:pt>
                <c:pt idx="10499">
                  <c:v>9</c:v>
                </c:pt>
                <c:pt idx="10500">
                  <c:v>7</c:v>
                </c:pt>
                <c:pt idx="10501">
                  <c:v>7</c:v>
                </c:pt>
                <c:pt idx="10502">
                  <c:v>7</c:v>
                </c:pt>
                <c:pt idx="10503">
                  <c:v>7</c:v>
                </c:pt>
                <c:pt idx="10504">
                  <c:v>9</c:v>
                </c:pt>
                <c:pt idx="10505">
                  <c:v>6</c:v>
                </c:pt>
                <c:pt idx="10506">
                  <c:v>9</c:v>
                </c:pt>
                <c:pt idx="10507">
                  <c:v>10</c:v>
                </c:pt>
                <c:pt idx="10508">
                  <c:v>7</c:v>
                </c:pt>
                <c:pt idx="10509">
                  <c:v>8</c:v>
                </c:pt>
                <c:pt idx="10510">
                  <c:v>6</c:v>
                </c:pt>
                <c:pt idx="10511">
                  <c:v>10</c:v>
                </c:pt>
                <c:pt idx="10512">
                  <c:v>7</c:v>
                </c:pt>
                <c:pt idx="10513">
                  <c:v>10</c:v>
                </c:pt>
                <c:pt idx="10514">
                  <c:v>8</c:v>
                </c:pt>
                <c:pt idx="10515">
                  <c:v>7</c:v>
                </c:pt>
                <c:pt idx="10516">
                  <c:v>7</c:v>
                </c:pt>
                <c:pt idx="10517">
                  <c:v>7</c:v>
                </c:pt>
                <c:pt idx="10518">
                  <c:v>7</c:v>
                </c:pt>
                <c:pt idx="10519">
                  <c:v>7</c:v>
                </c:pt>
                <c:pt idx="10520">
                  <c:v>6</c:v>
                </c:pt>
                <c:pt idx="10521">
                  <c:v>7</c:v>
                </c:pt>
                <c:pt idx="10522">
                  <c:v>8</c:v>
                </c:pt>
                <c:pt idx="10523">
                  <c:v>7</c:v>
                </c:pt>
                <c:pt idx="10524">
                  <c:v>8</c:v>
                </c:pt>
                <c:pt idx="10525">
                  <c:v>10</c:v>
                </c:pt>
                <c:pt idx="10526">
                  <c:v>10</c:v>
                </c:pt>
                <c:pt idx="10527">
                  <c:v>8</c:v>
                </c:pt>
                <c:pt idx="10528">
                  <c:v>9</c:v>
                </c:pt>
                <c:pt idx="10529">
                  <c:v>8</c:v>
                </c:pt>
                <c:pt idx="10530">
                  <c:v>8</c:v>
                </c:pt>
                <c:pt idx="10531">
                  <c:v>8</c:v>
                </c:pt>
                <c:pt idx="10532">
                  <c:v>7</c:v>
                </c:pt>
                <c:pt idx="10533">
                  <c:v>7</c:v>
                </c:pt>
                <c:pt idx="10534">
                  <c:v>7</c:v>
                </c:pt>
                <c:pt idx="10535">
                  <c:v>7</c:v>
                </c:pt>
                <c:pt idx="10536">
                  <c:v>9</c:v>
                </c:pt>
                <c:pt idx="10537">
                  <c:v>7</c:v>
                </c:pt>
                <c:pt idx="10538">
                  <c:v>7</c:v>
                </c:pt>
                <c:pt idx="10539">
                  <c:v>11</c:v>
                </c:pt>
                <c:pt idx="10540">
                  <c:v>7</c:v>
                </c:pt>
                <c:pt idx="10541">
                  <c:v>9</c:v>
                </c:pt>
                <c:pt idx="10542">
                  <c:v>6</c:v>
                </c:pt>
                <c:pt idx="10543">
                  <c:v>8</c:v>
                </c:pt>
                <c:pt idx="10544">
                  <c:v>8</c:v>
                </c:pt>
                <c:pt idx="10545">
                  <c:v>8</c:v>
                </c:pt>
                <c:pt idx="10546">
                  <c:v>6</c:v>
                </c:pt>
                <c:pt idx="10547">
                  <c:v>5</c:v>
                </c:pt>
                <c:pt idx="10548">
                  <c:v>7</c:v>
                </c:pt>
                <c:pt idx="10549">
                  <c:v>7</c:v>
                </c:pt>
                <c:pt idx="10550">
                  <c:v>10</c:v>
                </c:pt>
                <c:pt idx="10551">
                  <c:v>7</c:v>
                </c:pt>
                <c:pt idx="10552">
                  <c:v>7</c:v>
                </c:pt>
                <c:pt idx="10553">
                  <c:v>8</c:v>
                </c:pt>
                <c:pt idx="10554">
                  <c:v>7</c:v>
                </c:pt>
                <c:pt idx="10555">
                  <c:v>9</c:v>
                </c:pt>
                <c:pt idx="10556">
                  <c:v>8</c:v>
                </c:pt>
                <c:pt idx="10557">
                  <c:v>8</c:v>
                </c:pt>
                <c:pt idx="10558">
                  <c:v>7</c:v>
                </c:pt>
                <c:pt idx="10559">
                  <c:v>9</c:v>
                </c:pt>
                <c:pt idx="10560">
                  <c:v>7</c:v>
                </c:pt>
                <c:pt idx="10561">
                  <c:v>7</c:v>
                </c:pt>
                <c:pt idx="10562">
                  <c:v>8</c:v>
                </c:pt>
                <c:pt idx="10563">
                  <c:v>7</c:v>
                </c:pt>
                <c:pt idx="10564">
                  <c:v>6</c:v>
                </c:pt>
                <c:pt idx="10565">
                  <c:v>8</c:v>
                </c:pt>
                <c:pt idx="10566">
                  <c:v>8</c:v>
                </c:pt>
                <c:pt idx="10567">
                  <c:v>8</c:v>
                </c:pt>
                <c:pt idx="10568">
                  <c:v>7</c:v>
                </c:pt>
                <c:pt idx="10569">
                  <c:v>7</c:v>
                </c:pt>
                <c:pt idx="10570">
                  <c:v>7</c:v>
                </c:pt>
                <c:pt idx="10571">
                  <c:v>7</c:v>
                </c:pt>
                <c:pt idx="10572">
                  <c:v>7</c:v>
                </c:pt>
                <c:pt idx="10573">
                  <c:v>7</c:v>
                </c:pt>
                <c:pt idx="10574">
                  <c:v>7</c:v>
                </c:pt>
                <c:pt idx="10575">
                  <c:v>7</c:v>
                </c:pt>
                <c:pt idx="10576">
                  <c:v>7</c:v>
                </c:pt>
                <c:pt idx="10577">
                  <c:v>7</c:v>
                </c:pt>
                <c:pt idx="10578">
                  <c:v>9</c:v>
                </c:pt>
                <c:pt idx="10579">
                  <c:v>7</c:v>
                </c:pt>
                <c:pt idx="10580">
                  <c:v>8</c:v>
                </c:pt>
                <c:pt idx="10581">
                  <c:v>7</c:v>
                </c:pt>
                <c:pt idx="10582">
                  <c:v>7</c:v>
                </c:pt>
                <c:pt idx="10583">
                  <c:v>7</c:v>
                </c:pt>
                <c:pt idx="10584">
                  <c:v>8</c:v>
                </c:pt>
                <c:pt idx="10585">
                  <c:v>6</c:v>
                </c:pt>
                <c:pt idx="10586">
                  <c:v>8</c:v>
                </c:pt>
                <c:pt idx="10587">
                  <c:v>7</c:v>
                </c:pt>
                <c:pt idx="10588">
                  <c:v>8</c:v>
                </c:pt>
                <c:pt idx="10589">
                  <c:v>7</c:v>
                </c:pt>
                <c:pt idx="10590">
                  <c:v>7</c:v>
                </c:pt>
                <c:pt idx="10591">
                  <c:v>6</c:v>
                </c:pt>
                <c:pt idx="10592">
                  <c:v>7</c:v>
                </c:pt>
                <c:pt idx="10593">
                  <c:v>8</c:v>
                </c:pt>
                <c:pt idx="10594">
                  <c:v>7</c:v>
                </c:pt>
                <c:pt idx="10595">
                  <c:v>7</c:v>
                </c:pt>
                <c:pt idx="10596">
                  <c:v>7</c:v>
                </c:pt>
                <c:pt idx="10597">
                  <c:v>7</c:v>
                </c:pt>
                <c:pt idx="10598">
                  <c:v>7</c:v>
                </c:pt>
                <c:pt idx="10599">
                  <c:v>7</c:v>
                </c:pt>
                <c:pt idx="10600">
                  <c:v>7</c:v>
                </c:pt>
                <c:pt idx="10601">
                  <c:v>9</c:v>
                </c:pt>
                <c:pt idx="10602">
                  <c:v>8</c:v>
                </c:pt>
                <c:pt idx="10603">
                  <c:v>7</c:v>
                </c:pt>
                <c:pt idx="10604">
                  <c:v>6</c:v>
                </c:pt>
                <c:pt idx="10605">
                  <c:v>7</c:v>
                </c:pt>
                <c:pt idx="10606">
                  <c:v>11</c:v>
                </c:pt>
                <c:pt idx="10607">
                  <c:v>8</c:v>
                </c:pt>
                <c:pt idx="10608">
                  <c:v>7</c:v>
                </c:pt>
                <c:pt idx="10609">
                  <c:v>8</c:v>
                </c:pt>
                <c:pt idx="10610">
                  <c:v>8</c:v>
                </c:pt>
                <c:pt idx="10611">
                  <c:v>8</c:v>
                </c:pt>
                <c:pt idx="10612">
                  <c:v>7</c:v>
                </c:pt>
                <c:pt idx="10613">
                  <c:v>7</c:v>
                </c:pt>
                <c:pt idx="10614">
                  <c:v>9</c:v>
                </c:pt>
                <c:pt idx="10615">
                  <c:v>8</c:v>
                </c:pt>
                <c:pt idx="10616">
                  <c:v>8</c:v>
                </c:pt>
                <c:pt idx="10617">
                  <c:v>6</c:v>
                </c:pt>
                <c:pt idx="10618">
                  <c:v>8</c:v>
                </c:pt>
                <c:pt idx="10619">
                  <c:v>10</c:v>
                </c:pt>
                <c:pt idx="10620">
                  <c:v>8</c:v>
                </c:pt>
                <c:pt idx="10621">
                  <c:v>9</c:v>
                </c:pt>
                <c:pt idx="10622">
                  <c:v>10</c:v>
                </c:pt>
                <c:pt idx="10623">
                  <c:v>9</c:v>
                </c:pt>
                <c:pt idx="10624">
                  <c:v>7</c:v>
                </c:pt>
                <c:pt idx="10625">
                  <c:v>8</c:v>
                </c:pt>
                <c:pt idx="10626">
                  <c:v>7</c:v>
                </c:pt>
                <c:pt idx="10627">
                  <c:v>9</c:v>
                </c:pt>
                <c:pt idx="10628">
                  <c:v>7</c:v>
                </c:pt>
                <c:pt idx="10629">
                  <c:v>8</c:v>
                </c:pt>
                <c:pt idx="10630">
                  <c:v>6</c:v>
                </c:pt>
                <c:pt idx="10631">
                  <c:v>7</c:v>
                </c:pt>
                <c:pt idx="10632">
                  <c:v>7</c:v>
                </c:pt>
                <c:pt idx="10633">
                  <c:v>11</c:v>
                </c:pt>
                <c:pt idx="10634">
                  <c:v>7</c:v>
                </c:pt>
                <c:pt idx="10635">
                  <c:v>9</c:v>
                </c:pt>
                <c:pt idx="10636">
                  <c:v>9</c:v>
                </c:pt>
                <c:pt idx="10637">
                  <c:v>9</c:v>
                </c:pt>
                <c:pt idx="10638">
                  <c:v>7</c:v>
                </c:pt>
                <c:pt idx="10639">
                  <c:v>7</c:v>
                </c:pt>
                <c:pt idx="10640">
                  <c:v>7</c:v>
                </c:pt>
                <c:pt idx="10641">
                  <c:v>7</c:v>
                </c:pt>
                <c:pt idx="10642">
                  <c:v>7</c:v>
                </c:pt>
                <c:pt idx="10643">
                  <c:v>7</c:v>
                </c:pt>
                <c:pt idx="10644">
                  <c:v>8</c:v>
                </c:pt>
                <c:pt idx="10645">
                  <c:v>7</c:v>
                </c:pt>
                <c:pt idx="10646">
                  <c:v>10</c:v>
                </c:pt>
                <c:pt idx="10647">
                  <c:v>7</c:v>
                </c:pt>
                <c:pt idx="10648">
                  <c:v>9</c:v>
                </c:pt>
                <c:pt idx="10649">
                  <c:v>7</c:v>
                </c:pt>
                <c:pt idx="10650">
                  <c:v>7</c:v>
                </c:pt>
                <c:pt idx="10651">
                  <c:v>9</c:v>
                </c:pt>
                <c:pt idx="10652">
                  <c:v>7</c:v>
                </c:pt>
                <c:pt idx="10653">
                  <c:v>7</c:v>
                </c:pt>
                <c:pt idx="10654">
                  <c:v>7</c:v>
                </c:pt>
                <c:pt idx="10655">
                  <c:v>7</c:v>
                </c:pt>
                <c:pt idx="10656">
                  <c:v>7</c:v>
                </c:pt>
                <c:pt idx="10657">
                  <c:v>7</c:v>
                </c:pt>
                <c:pt idx="10658">
                  <c:v>8</c:v>
                </c:pt>
                <c:pt idx="10659">
                  <c:v>8</c:v>
                </c:pt>
                <c:pt idx="10660">
                  <c:v>9</c:v>
                </c:pt>
                <c:pt idx="10661">
                  <c:v>8</c:v>
                </c:pt>
                <c:pt idx="10662">
                  <c:v>7</c:v>
                </c:pt>
                <c:pt idx="10663">
                  <c:v>7</c:v>
                </c:pt>
                <c:pt idx="10664">
                  <c:v>8</c:v>
                </c:pt>
                <c:pt idx="10665">
                  <c:v>11</c:v>
                </c:pt>
                <c:pt idx="10666">
                  <c:v>9</c:v>
                </c:pt>
                <c:pt idx="10667">
                  <c:v>8</c:v>
                </c:pt>
                <c:pt idx="10668">
                  <c:v>7</c:v>
                </c:pt>
                <c:pt idx="10669">
                  <c:v>7</c:v>
                </c:pt>
                <c:pt idx="10670">
                  <c:v>7</c:v>
                </c:pt>
                <c:pt idx="10671">
                  <c:v>10</c:v>
                </c:pt>
                <c:pt idx="10672">
                  <c:v>8</c:v>
                </c:pt>
                <c:pt idx="10673">
                  <c:v>6</c:v>
                </c:pt>
                <c:pt idx="10674">
                  <c:v>6</c:v>
                </c:pt>
                <c:pt idx="10675">
                  <c:v>7</c:v>
                </c:pt>
                <c:pt idx="10676">
                  <c:v>7</c:v>
                </c:pt>
                <c:pt idx="10677">
                  <c:v>7</c:v>
                </c:pt>
                <c:pt idx="10678">
                  <c:v>8</c:v>
                </c:pt>
                <c:pt idx="10679">
                  <c:v>7</c:v>
                </c:pt>
                <c:pt idx="10680">
                  <c:v>7</c:v>
                </c:pt>
                <c:pt idx="10681">
                  <c:v>10</c:v>
                </c:pt>
                <c:pt idx="10682">
                  <c:v>9</c:v>
                </c:pt>
                <c:pt idx="10683">
                  <c:v>10</c:v>
                </c:pt>
                <c:pt idx="10684">
                  <c:v>6</c:v>
                </c:pt>
                <c:pt idx="10685">
                  <c:v>7</c:v>
                </c:pt>
                <c:pt idx="10686">
                  <c:v>8</c:v>
                </c:pt>
                <c:pt idx="10687">
                  <c:v>7</c:v>
                </c:pt>
                <c:pt idx="10688">
                  <c:v>7</c:v>
                </c:pt>
                <c:pt idx="10689">
                  <c:v>8</c:v>
                </c:pt>
                <c:pt idx="10690">
                  <c:v>10</c:v>
                </c:pt>
                <c:pt idx="10691">
                  <c:v>8</c:v>
                </c:pt>
                <c:pt idx="10692">
                  <c:v>8</c:v>
                </c:pt>
                <c:pt idx="10693">
                  <c:v>7</c:v>
                </c:pt>
                <c:pt idx="10694">
                  <c:v>7</c:v>
                </c:pt>
                <c:pt idx="10695">
                  <c:v>8</c:v>
                </c:pt>
                <c:pt idx="10696">
                  <c:v>7</c:v>
                </c:pt>
                <c:pt idx="10697">
                  <c:v>10</c:v>
                </c:pt>
                <c:pt idx="10698">
                  <c:v>7</c:v>
                </c:pt>
                <c:pt idx="10699">
                  <c:v>7</c:v>
                </c:pt>
                <c:pt idx="10700">
                  <c:v>7</c:v>
                </c:pt>
                <c:pt idx="10701">
                  <c:v>8</c:v>
                </c:pt>
                <c:pt idx="10702">
                  <c:v>7</c:v>
                </c:pt>
                <c:pt idx="10703">
                  <c:v>7</c:v>
                </c:pt>
                <c:pt idx="10704">
                  <c:v>7</c:v>
                </c:pt>
                <c:pt idx="10705">
                  <c:v>7</c:v>
                </c:pt>
                <c:pt idx="10706">
                  <c:v>7</c:v>
                </c:pt>
                <c:pt idx="10707">
                  <c:v>8</c:v>
                </c:pt>
                <c:pt idx="10708">
                  <c:v>8</c:v>
                </c:pt>
                <c:pt idx="10709">
                  <c:v>9</c:v>
                </c:pt>
                <c:pt idx="10710">
                  <c:v>8</c:v>
                </c:pt>
                <c:pt idx="10711">
                  <c:v>6</c:v>
                </c:pt>
                <c:pt idx="10712">
                  <c:v>7</c:v>
                </c:pt>
                <c:pt idx="10713">
                  <c:v>8</c:v>
                </c:pt>
                <c:pt idx="10714">
                  <c:v>9</c:v>
                </c:pt>
                <c:pt idx="10715">
                  <c:v>7</c:v>
                </c:pt>
                <c:pt idx="10716">
                  <c:v>6</c:v>
                </c:pt>
                <c:pt idx="10717">
                  <c:v>7</c:v>
                </c:pt>
                <c:pt idx="10718">
                  <c:v>7</c:v>
                </c:pt>
                <c:pt idx="10719">
                  <c:v>6</c:v>
                </c:pt>
                <c:pt idx="10720">
                  <c:v>11</c:v>
                </c:pt>
                <c:pt idx="10721">
                  <c:v>6</c:v>
                </c:pt>
                <c:pt idx="10722">
                  <c:v>7</c:v>
                </c:pt>
                <c:pt idx="10723">
                  <c:v>7</c:v>
                </c:pt>
                <c:pt idx="10724">
                  <c:v>7</c:v>
                </c:pt>
                <c:pt idx="10725">
                  <c:v>8</c:v>
                </c:pt>
                <c:pt idx="10726">
                  <c:v>9</c:v>
                </c:pt>
                <c:pt idx="10727">
                  <c:v>7</c:v>
                </c:pt>
                <c:pt idx="10728">
                  <c:v>8</c:v>
                </c:pt>
                <c:pt idx="10729">
                  <c:v>7</c:v>
                </c:pt>
                <c:pt idx="10730">
                  <c:v>7</c:v>
                </c:pt>
                <c:pt idx="10731">
                  <c:v>7</c:v>
                </c:pt>
                <c:pt idx="10732">
                  <c:v>8</c:v>
                </c:pt>
                <c:pt idx="10733">
                  <c:v>7</c:v>
                </c:pt>
                <c:pt idx="10734">
                  <c:v>8</c:v>
                </c:pt>
                <c:pt idx="10735">
                  <c:v>8</c:v>
                </c:pt>
                <c:pt idx="10736">
                  <c:v>7</c:v>
                </c:pt>
                <c:pt idx="10737">
                  <c:v>11</c:v>
                </c:pt>
                <c:pt idx="10738">
                  <c:v>8</c:v>
                </c:pt>
                <c:pt idx="10739">
                  <c:v>7</c:v>
                </c:pt>
                <c:pt idx="10740">
                  <c:v>7</c:v>
                </c:pt>
                <c:pt idx="10741">
                  <c:v>5</c:v>
                </c:pt>
                <c:pt idx="10742">
                  <c:v>9</c:v>
                </c:pt>
                <c:pt idx="10743">
                  <c:v>8</c:v>
                </c:pt>
                <c:pt idx="10744">
                  <c:v>8</c:v>
                </c:pt>
                <c:pt idx="10745">
                  <c:v>7</c:v>
                </c:pt>
                <c:pt idx="10746">
                  <c:v>7</c:v>
                </c:pt>
                <c:pt idx="10747">
                  <c:v>7</c:v>
                </c:pt>
                <c:pt idx="10748">
                  <c:v>7</c:v>
                </c:pt>
                <c:pt idx="10749">
                  <c:v>9</c:v>
                </c:pt>
                <c:pt idx="10750">
                  <c:v>9</c:v>
                </c:pt>
                <c:pt idx="10751">
                  <c:v>7</c:v>
                </c:pt>
                <c:pt idx="10752">
                  <c:v>6</c:v>
                </c:pt>
                <c:pt idx="10753">
                  <c:v>7</c:v>
                </c:pt>
                <c:pt idx="10754">
                  <c:v>8</c:v>
                </c:pt>
                <c:pt idx="10755">
                  <c:v>7</c:v>
                </c:pt>
                <c:pt idx="10756">
                  <c:v>8</c:v>
                </c:pt>
                <c:pt idx="10757">
                  <c:v>9</c:v>
                </c:pt>
                <c:pt idx="10758">
                  <c:v>7</c:v>
                </c:pt>
                <c:pt idx="10759">
                  <c:v>7</c:v>
                </c:pt>
                <c:pt idx="10760">
                  <c:v>7</c:v>
                </c:pt>
                <c:pt idx="10761">
                  <c:v>7</c:v>
                </c:pt>
                <c:pt idx="10762">
                  <c:v>8</c:v>
                </c:pt>
                <c:pt idx="10763">
                  <c:v>7</c:v>
                </c:pt>
                <c:pt idx="10764">
                  <c:v>7</c:v>
                </c:pt>
                <c:pt idx="10765">
                  <c:v>8</c:v>
                </c:pt>
                <c:pt idx="10766">
                  <c:v>8</c:v>
                </c:pt>
                <c:pt idx="10767">
                  <c:v>7</c:v>
                </c:pt>
                <c:pt idx="10768">
                  <c:v>8</c:v>
                </c:pt>
                <c:pt idx="10769">
                  <c:v>10</c:v>
                </c:pt>
                <c:pt idx="10770">
                  <c:v>5</c:v>
                </c:pt>
                <c:pt idx="10771">
                  <c:v>7</c:v>
                </c:pt>
                <c:pt idx="10772">
                  <c:v>8</c:v>
                </c:pt>
                <c:pt idx="10773">
                  <c:v>7</c:v>
                </c:pt>
                <c:pt idx="10774">
                  <c:v>8</c:v>
                </c:pt>
                <c:pt idx="10775">
                  <c:v>8</c:v>
                </c:pt>
                <c:pt idx="10776">
                  <c:v>9</c:v>
                </c:pt>
                <c:pt idx="10777">
                  <c:v>8</c:v>
                </c:pt>
                <c:pt idx="10778">
                  <c:v>8</c:v>
                </c:pt>
                <c:pt idx="10779">
                  <c:v>8</c:v>
                </c:pt>
                <c:pt idx="10780">
                  <c:v>8</c:v>
                </c:pt>
                <c:pt idx="10781">
                  <c:v>10</c:v>
                </c:pt>
                <c:pt idx="10782">
                  <c:v>11</c:v>
                </c:pt>
                <c:pt idx="10783">
                  <c:v>9</c:v>
                </c:pt>
                <c:pt idx="10784">
                  <c:v>10</c:v>
                </c:pt>
                <c:pt idx="10785">
                  <c:v>7</c:v>
                </c:pt>
                <c:pt idx="10786">
                  <c:v>7</c:v>
                </c:pt>
                <c:pt idx="10787">
                  <c:v>7</c:v>
                </c:pt>
                <c:pt idx="10788">
                  <c:v>6</c:v>
                </c:pt>
                <c:pt idx="10789">
                  <c:v>7</c:v>
                </c:pt>
                <c:pt idx="10790">
                  <c:v>7</c:v>
                </c:pt>
                <c:pt idx="10791">
                  <c:v>5</c:v>
                </c:pt>
                <c:pt idx="10792">
                  <c:v>7</c:v>
                </c:pt>
                <c:pt idx="10793">
                  <c:v>8</c:v>
                </c:pt>
                <c:pt idx="10794">
                  <c:v>7</c:v>
                </c:pt>
                <c:pt idx="10795">
                  <c:v>7</c:v>
                </c:pt>
                <c:pt idx="10796">
                  <c:v>9</c:v>
                </c:pt>
                <c:pt idx="10797">
                  <c:v>7</c:v>
                </c:pt>
                <c:pt idx="10798">
                  <c:v>8</c:v>
                </c:pt>
                <c:pt idx="10799">
                  <c:v>8</c:v>
                </c:pt>
                <c:pt idx="10800">
                  <c:v>7</c:v>
                </c:pt>
                <c:pt idx="10801">
                  <c:v>8</c:v>
                </c:pt>
                <c:pt idx="10802">
                  <c:v>9</c:v>
                </c:pt>
                <c:pt idx="10803">
                  <c:v>6</c:v>
                </c:pt>
                <c:pt idx="10804">
                  <c:v>8</c:v>
                </c:pt>
                <c:pt idx="10805">
                  <c:v>8</c:v>
                </c:pt>
                <c:pt idx="10806">
                  <c:v>7</c:v>
                </c:pt>
                <c:pt idx="10807">
                  <c:v>9</c:v>
                </c:pt>
                <c:pt idx="10808">
                  <c:v>8</c:v>
                </c:pt>
                <c:pt idx="10809">
                  <c:v>7</c:v>
                </c:pt>
                <c:pt idx="10810">
                  <c:v>7</c:v>
                </c:pt>
                <c:pt idx="10811">
                  <c:v>7</c:v>
                </c:pt>
                <c:pt idx="10812">
                  <c:v>7</c:v>
                </c:pt>
                <c:pt idx="10813">
                  <c:v>8</c:v>
                </c:pt>
                <c:pt idx="10814">
                  <c:v>8</c:v>
                </c:pt>
                <c:pt idx="10815">
                  <c:v>11</c:v>
                </c:pt>
                <c:pt idx="10816">
                  <c:v>8</c:v>
                </c:pt>
                <c:pt idx="10817">
                  <c:v>12</c:v>
                </c:pt>
                <c:pt idx="10818">
                  <c:v>7</c:v>
                </c:pt>
                <c:pt idx="10819">
                  <c:v>7</c:v>
                </c:pt>
                <c:pt idx="10820">
                  <c:v>7</c:v>
                </c:pt>
                <c:pt idx="10821">
                  <c:v>9</c:v>
                </c:pt>
                <c:pt idx="10822">
                  <c:v>8</c:v>
                </c:pt>
                <c:pt idx="10823">
                  <c:v>9</c:v>
                </c:pt>
                <c:pt idx="10824">
                  <c:v>8</c:v>
                </c:pt>
                <c:pt idx="10825">
                  <c:v>8</c:v>
                </c:pt>
                <c:pt idx="10826">
                  <c:v>8</c:v>
                </c:pt>
                <c:pt idx="10827">
                  <c:v>10</c:v>
                </c:pt>
                <c:pt idx="10828">
                  <c:v>9</c:v>
                </c:pt>
                <c:pt idx="10829">
                  <c:v>8</c:v>
                </c:pt>
                <c:pt idx="10830">
                  <c:v>8</c:v>
                </c:pt>
                <c:pt idx="10831">
                  <c:v>9</c:v>
                </c:pt>
                <c:pt idx="10832">
                  <c:v>9</c:v>
                </c:pt>
                <c:pt idx="10833">
                  <c:v>9</c:v>
                </c:pt>
                <c:pt idx="10834">
                  <c:v>8</c:v>
                </c:pt>
                <c:pt idx="10835">
                  <c:v>8</c:v>
                </c:pt>
                <c:pt idx="10836">
                  <c:v>10</c:v>
                </c:pt>
                <c:pt idx="10837">
                  <c:v>8</c:v>
                </c:pt>
                <c:pt idx="10838">
                  <c:v>7</c:v>
                </c:pt>
                <c:pt idx="10839">
                  <c:v>7</c:v>
                </c:pt>
                <c:pt idx="10840">
                  <c:v>8</c:v>
                </c:pt>
                <c:pt idx="10841">
                  <c:v>7</c:v>
                </c:pt>
                <c:pt idx="10842">
                  <c:v>7</c:v>
                </c:pt>
                <c:pt idx="10843">
                  <c:v>8</c:v>
                </c:pt>
                <c:pt idx="10844">
                  <c:v>9</c:v>
                </c:pt>
                <c:pt idx="10845">
                  <c:v>6</c:v>
                </c:pt>
                <c:pt idx="10846">
                  <c:v>7</c:v>
                </c:pt>
                <c:pt idx="10847">
                  <c:v>7</c:v>
                </c:pt>
                <c:pt idx="10848">
                  <c:v>8</c:v>
                </c:pt>
                <c:pt idx="10849">
                  <c:v>7</c:v>
                </c:pt>
                <c:pt idx="10850">
                  <c:v>10</c:v>
                </c:pt>
                <c:pt idx="10851">
                  <c:v>7</c:v>
                </c:pt>
                <c:pt idx="10852">
                  <c:v>8</c:v>
                </c:pt>
                <c:pt idx="10853">
                  <c:v>9</c:v>
                </c:pt>
                <c:pt idx="10854">
                  <c:v>7</c:v>
                </c:pt>
                <c:pt idx="10855">
                  <c:v>7</c:v>
                </c:pt>
                <c:pt idx="10856">
                  <c:v>8</c:v>
                </c:pt>
                <c:pt idx="10857">
                  <c:v>8</c:v>
                </c:pt>
                <c:pt idx="10858">
                  <c:v>8</c:v>
                </c:pt>
                <c:pt idx="10859">
                  <c:v>10</c:v>
                </c:pt>
                <c:pt idx="10860">
                  <c:v>7</c:v>
                </c:pt>
                <c:pt idx="10861">
                  <c:v>8</c:v>
                </c:pt>
                <c:pt idx="10862">
                  <c:v>6</c:v>
                </c:pt>
                <c:pt idx="10863">
                  <c:v>7</c:v>
                </c:pt>
                <c:pt idx="10864">
                  <c:v>6</c:v>
                </c:pt>
                <c:pt idx="10865">
                  <c:v>8</c:v>
                </c:pt>
                <c:pt idx="10866">
                  <c:v>9</c:v>
                </c:pt>
                <c:pt idx="10867">
                  <c:v>7</c:v>
                </c:pt>
                <c:pt idx="10868">
                  <c:v>8</c:v>
                </c:pt>
                <c:pt idx="10869">
                  <c:v>8</c:v>
                </c:pt>
                <c:pt idx="10870">
                  <c:v>9</c:v>
                </c:pt>
                <c:pt idx="10871">
                  <c:v>8</c:v>
                </c:pt>
                <c:pt idx="10872">
                  <c:v>6</c:v>
                </c:pt>
                <c:pt idx="10873">
                  <c:v>7</c:v>
                </c:pt>
                <c:pt idx="10874">
                  <c:v>10</c:v>
                </c:pt>
                <c:pt idx="10875">
                  <c:v>8</c:v>
                </c:pt>
                <c:pt idx="10876">
                  <c:v>7</c:v>
                </c:pt>
                <c:pt idx="10877">
                  <c:v>8</c:v>
                </c:pt>
                <c:pt idx="10878">
                  <c:v>8</c:v>
                </c:pt>
                <c:pt idx="10879">
                  <c:v>8</c:v>
                </c:pt>
                <c:pt idx="10880">
                  <c:v>8</c:v>
                </c:pt>
                <c:pt idx="10881">
                  <c:v>7</c:v>
                </c:pt>
                <c:pt idx="10882">
                  <c:v>6</c:v>
                </c:pt>
                <c:pt idx="10883">
                  <c:v>7</c:v>
                </c:pt>
                <c:pt idx="10884">
                  <c:v>7</c:v>
                </c:pt>
                <c:pt idx="10885">
                  <c:v>7</c:v>
                </c:pt>
                <c:pt idx="10886">
                  <c:v>8</c:v>
                </c:pt>
                <c:pt idx="10887">
                  <c:v>8</c:v>
                </c:pt>
                <c:pt idx="10888">
                  <c:v>7</c:v>
                </c:pt>
                <c:pt idx="10889">
                  <c:v>8</c:v>
                </c:pt>
                <c:pt idx="10890">
                  <c:v>7</c:v>
                </c:pt>
                <c:pt idx="10891">
                  <c:v>9</c:v>
                </c:pt>
                <c:pt idx="10892">
                  <c:v>8</c:v>
                </c:pt>
                <c:pt idx="10893">
                  <c:v>7</c:v>
                </c:pt>
                <c:pt idx="10894">
                  <c:v>7</c:v>
                </c:pt>
                <c:pt idx="10895">
                  <c:v>8</c:v>
                </c:pt>
                <c:pt idx="10896">
                  <c:v>7</c:v>
                </c:pt>
                <c:pt idx="10897">
                  <c:v>7</c:v>
                </c:pt>
                <c:pt idx="10898">
                  <c:v>7</c:v>
                </c:pt>
                <c:pt idx="10899">
                  <c:v>7</c:v>
                </c:pt>
                <c:pt idx="10900">
                  <c:v>7</c:v>
                </c:pt>
                <c:pt idx="10901">
                  <c:v>7</c:v>
                </c:pt>
                <c:pt idx="10902">
                  <c:v>8</c:v>
                </c:pt>
                <c:pt idx="10903">
                  <c:v>7</c:v>
                </c:pt>
                <c:pt idx="10904">
                  <c:v>6</c:v>
                </c:pt>
                <c:pt idx="10905">
                  <c:v>7</c:v>
                </c:pt>
                <c:pt idx="10906">
                  <c:v>7</c:v>
                </c:pt>
                <c:pt idx="10907">
                  <c:v>8</c:v>
                </c:pt>
                <c:pt idx="10908">
                  <c:v>7</c:v>
                </c:pt>
                <c:pt idx="10909">
                  <c:v>7</c:v>
                </c:pt>
                <c:pt idx="10910">
                  <c:v>6</c:v>
                </c:pt>
                <c:pt idx="10911">
                  <c:v>7</c:v>
                </c:pt>
                <c:pt idx="10912">
                  <c:v>7</c:v>
                </c:pt>
                <c:pt idx="10913">
                  <c:v>12</c:v>
                </c:pt>
                <c:pt idx="10914">
                  <c:v>7</c:v>
                </c:pt>
                <c:pt idx="10915">
                  <c:v>8</c:v>
                </c:pt>
                <c:pt idx="10916">
                  <c:v>5</c:v>
                </c:pt>
                <c:pt idx="10917">
                  <c:v>5</c:v>
                </c:pt>
                <c:pt idx="10918">
                  <c:v>8</c:v>
                </c:pt>
                <c:pt idx="10919">
                  <c:v>9</c:v>
                </c:pt>
                <c:pt idx="10920">
                  <c:v>7</c:v>
                </c:pt>
                <c:pt idx="10921">
                  <c:v>7</c:v>
                </c:pt>
                <c:pt idx="10922">
                  <c:v>7</c:v>
                </c:pt>
                <c:pt idx="10923">
                  <c:v>7</c:v>
                </c:pt>
                <c:pt idx="10924">
                  <c:v>8</c:v>
                </c:pt>
                <c:pt idx="10925">
                  <c:v>8</c:v>
                </c:pt>
                <c:pt idx="10926">
                  <c:v>7</c:v>
                </c:pt>
                <c:pt idx="10927">
                  <c:v>7</c:v>
                </c:pt>
                <c:pt idx="10928">
                  <c:v>8</c:v>
                </c:pt>
                <c:pt idx="10929">
                  <c:v>8</c:v>
                </c:pt>
                <c:pt idx="10930">
                  <c:v>8</c:v>
                </c:pt>
                <c:pt idx="10931">
                  <c:v>7</c:v>
                </c:pt>
                <c:pt idx="10932">
                  <c:v>7</c:v>
                </c:pt>
                <c:pt idx="10933">
                  <c:v>7</c:v>
                </c:pt>
                <c:pt idx="10934">
                  <c:v>8</c:v>
                </c:pt>
                <c:pt idx="10935">
                  <c:v>8</c:v>
                </c:pt>
                <c:pt idx="10936">
                  <c:v>9</c:v>
                </c:pt>
                <c:pt idx="10937">
                  <c:v>7</c:v>
                </c:pt>
                <c:pt idx="10938">
                  <c:v>9</c:v>
                </c:pt>
                <c:pt idx="10939">
                  <c:v>7</c:v>
                </c:pt>
                <c:pt idx="10940">
                  <c:v>7</c:v>
                </c:pt>
                <c:pt idx="10941">
                  <c:v>8</c:v>
                </c:pt>
                <c:pt idx="10942">
                  <c:v>7</c:v>
                </c:pt>
                <c:pt idx="10943">
                  <c:v>8</c:v>
                </c:pt>
                <c:pt idx="10944">
                  <c:v>8</c:v>
                </c:pt>
                <c:pt idx="10945">
                  <c:v>7</c:v>
                </c:pt>
                <c:pt idx="10946">
                  <c:v>9</c:v>
                </c:pt>
                <c:pt idx="10947">
                  <c:v>7</c:v>
                </c:pt>
                <c:pt idx="10948">
                  <c:v>6</c:v>
                </c:pt>
                <c:pt idx="10949">
                  <c:v>10</c:v>
                </c:pt>
                <c:pt idx="10950">
                  <c:v>8</c:v>
                </c:pt>
                <c:pt idx="10951">
                  <c:v>11</c:v>
                </c:pt>
                <c:pt idx="10952">
                  <c:v>7</c:v>
                </c:pt>
                <c:pt idx="10953">
                  <c:v>6</c:v>
                </c:pt>
                <c:pt idx="10954">
                  <c:v>8</c:v>
                </c:pt>
                <c:pt idx="10955">
                  <c:v>8</c:v>
                </c:pt>
                <c:pt idx="10956">
                  <c:v>7</c:v>
                </c:pt>
                <c:pt idx="10957">
                  <c:v>9</c:v>
                </c:pt>
                <c:pt idx="10958">
                  <c:v>9</c:v>
                </c:pt>
                <c:pt idx="10959">
                  <c:v>6</c:v>
                </c:pt>
                <c:pt idx="10960">
                  <c:v>8</c:v>
                </c:pt>
                <c:pt idx="10961">
                  <c:v>7</c:v>
                </c:pt>
                <c:pt idx="10962">
                  <c:v>7</c:v>
                </c:pt>
                <c:pt idx="10963">
                  <c:v>10</c:v>
                </c:pt>
                <c:pt idx="10964">
                  <c:v>8</c:v>
                </c:pt>
                <c:pt idx="10965">
                  <c:v>5</c:v>
                </c:pt>
                <c:pt idx="10966">
                  <c:v>7</c:v>
                </c:pt>
                <c:pt idx="10967">
                  <c:v>8</c:v>
                </c:pt>
                <c:pt idx="10968">
                  <c:v>9</c:v>
                </c:pt>
                <c:pt idx="10969">
                  <c:v>9</c:v>
                </c:pt>
                <c:pt idx="10970">
                  <c:v>9</c:v>
                </c:pt>
                <c:pt idx="10971">
                  <c:v>8</c:v>
                </c:pt>
                <c:pt idx="10972">
                  <c:v>7</c:v>
                </c:pt>
                <c:pt idx="10973">
                  <c:v>7</c:v>
                </c:pt>
                <c:pt idx="10974">
                  <c:v>8</c:v>
                </c:pt>
                <c:pt idx="10975">
                  <c:v>10</c:v>
                </c:pt>
                <c:pt idx="10976">
                  <c:v>8</c:v>
                </c:pt>
                <c:pt idx="10977">
                  <c:v>9</c:v>
                </c:pt>
                <c:pt idx="10978">
                  <c:v>8</c:v>
                </c:pt>
                <c:pt idx="10979">
                  <c:v>9</c:v>
                </c:pt>
                <c:pt idx="10980">
                  <c:v>9</c:v>
                </c:pt>
                <c:pt idx="10981">
                  <c:v>11</c:v>
                </c:pt>
                <c:pt idx="10982">
                  <c:v>9</c:v>
                </c:pt>
                <c:pt idx="10983">
                  <c:v>6</c:v>
                </c:pt>
                <c:pt idx="10984">
                  <c:v>7</c:v>
                </c:pt>
                <c:pt idx="10985">
                  <c:v>8</c:v>
                </c:pt>
                <c:pt idx="10986">
                  <c:v>8</c:v>
                </c:pt>
                <c:pt idx="10987">
                  <c:v>6</c:v>
                </c:pt>
                <c:pt idx="10988">
                  <c:v>8</c:v>
                </c:pt>
                <c:pt idx="10989">
                  <c:v>9</c:v>
                </c:pt>
                <c:pt idx="10990">
                  <c:v>8</c:v>
                </c:pt>
                <c:pt idx="10991">
                  <c:v>7</c:v>
                </c:pt>
                <c:pt idx="10992">
                  <c:v>7</c:v>
                </c:pt>
                <c:pt idx="10993">
                  <c:v>7</c:v>
                </c:pt>
                <c:pt idx="10994">
                  <c:v>8</c:v>
                </c:pt>
                <c:pt idx="10995">
                  <c:v>10</c:v>
                </c:pt>
                <c:pt idx="10996">
                  <c:v>7</c:v>
                </c:pt>
                <c:pt idx="10997">
                  <c:v>7</c:v>
                </c:pt>
                <c:pt idx="10998">
                  <c:v>9</c:v>
                </c:pt>
                <c:pt idx="10999">
                  <c:v>8</c:v>
                </c:pt>
                <c:pt idx="11000">
                  <c:v>8</c:v>
                </c:pt>
                <c:pt idx="11001">
                  <c:v>7</c:v>
                </c:pt>
                <c:pt idx="11002">
                  <c:v>7</c:v>
                </c:pt>
                <c:pt idx="11003">
                  <c:v>7</c:v>
                </c:pt>
                <c:pt idx="11004">
                  <c:v>7</c:v>
                </c:pt>
                <c:pt idx="11005">
                  <c:v>10</c:v>
                </c:pt>
                <c:pt idx="11006">
                  <c:v>8</c:v>
                </c:pt>
                <c:pt idx="11007">
                  <c:v>8</c:v>
                </c:pt>
                <c:pt idx="11008">
                  <c:v>6</c:v>
                </c:pt>
                <c:pt idx="11009">
                  <c:v>7</c:v>
                </c:pt>
                <c:pt idx="11010">
                  <c:v>7</c:v>
                </c:pt>
                <c:pt idx="11011">
                  <c:v>10</c:v>
                </c:pt>
                <c:pt idx="11012">
                  <c:v>7</c:v>
                </c:pt>
                <c:pt idx="11013">
                  <c:v>7</c:v>
                </c:pt>
                <c:pt idx="11014">
                  <c:v>7</c:v>
                </c:pt>
                <c:pt idx="11015">
                  <c:v>7</c:v>
                </c:pt>
                <c:pt idx="11016">
                  <c:v>8</c:v>
                </c:pt>
                <c:pt idx="11017">
                  <c:v>8</c:v>
                </c:pt>
                <c:pt idx="11018">
                  <c:v>9</c:v>
                </c:pt>
                <c:pt idx="11019">
                  <c:v>7</c:v>
                </c:pt>
                <c:pt idx="11020">
                  <c:v>7</c:v>
                </c:pt>
                <c:pt idx="11021">
                  <c:v>7</c:v>
                </c:pt>
                <c:pt idx="11022">
                  <c:v>7</c:v>
                </c:pt>
                <c:pt idx="11023">
                  <c:v>6</c:v>
                </c:pt>
                <c:pt idx="11024">
                  <c:v>8</c:v>
                </c:pt>
                <c:pt idx="11025">
                  <c:v>9</c:v>
                </c:pt>
                <c:pt idx="11026">
                  <c:v>8</c:v>
                </c:pt>
                <c:pt idx="11027">
                  <c:v>8</c:v>
                </c:pt>
                <c:pt idx="11028">
                  <c:v>8</c:v>
                </c:pt>
                <c:pt idx="11029">
                  <c:v>8</c:v>
                </c:pt>
                <c:pt idx="11030">
                  <c:v>6</c:v>
                </c:pt>
                <c:pt idx="11031">
                  <c:v>6</c:v>
                </c:pt>
                <c:pt idx="11032">
                  <c:v>7</c:v>
                </c:pt>
                <c:pt idx="11033">
                  <c:v>10</c:v>
                </c:pt>
                <c:pt idx="11034">
                  <c:v>8</c:v>
                </c:pt>
                <c:pt idx="11035">
                  <c:v>7</c:v>
                </c:pt>
                <c:pt idx="11036">
                  <c:v>8</c:v>
                </c:pt>
                <c:pt idx="11037">
                  <c:v>9</c:v>
                </c:pt>
                <c:pt idx="11038">
                  <c:v>6</c:v>
                </c:pt>
                <c:pt idx="11039">
                  <c:v>7</c:v>
                </c:pt>
                <c:pt idx="11040">
                  <c:v>9</c:v>
                </c:pt>
                <c:pt idx="11041">
                  <c:v>8</c:v>
                </c:pt>
                <c:pt idx="11042">
                  <c:v>7</c:v>
                </c:pt>
                <c:pt idx="11043">
                  <c:v>9</c:v>
                </c:pt>
                <c:pt idx="11044">
                  <c:v>7</c:v>
                </c:pt>
                <c:pt idx="11045">
                  <c:v>11</c:v>
                </c:pt>
                <c:pt idx="11046">
                  <c:v>8</c:v>
                </c:pt>
                <c:pt idx="11047">
                  <c:v>8</c:v>
                </c:pt>
                <c:pt idx="11048">
                  <c:v>7</c:v>
                </c:pt>
                <c:pt idx="11049">
                  <c:v>6</c:v>
                </c:pt>
                <c:pt idx="11050">
                  <c:v>7</c:v>
                </c:pt>
                <c:pt idx="11051">
                  <c:v>7</c:v>
                </c:pt>
                <c:pt idx="11052">
                  <c:v>7</c:v>
                </c:pt>
                <c:pt idx="11053">
                  <c:v>7</c:v>
                </c:pt>
                <c:pt idx="11054">
                  <c:v>8</c:v>
                </c:pt>
                <c:pt idx="11055">
                  <c:v>6</c:v>
                </c:pt>
                <c:pt idx="11056">
                  <c:v>7</c:v>
                </c:pt>
                <c:pt idx="11057">
                  <c:v>9</c:v>
                </c:pt>
                <c:pt idx="11058">
                  <c:v>7</c:v>
                </c:pt>
                <c:pt idx="11059">
                  <c:v>9</c:v>
                </c:pt>
                <c:pt idx="11060">
                  <c:v>7</c:v>
                </c:pt>
                <c:pt idx="11061">
                  <c:v>7</c:v>
                </c:pt>
                <c:pt idx="11062">
                  <c:v>7</c:v>
                </c:pt>
                <c:pt idx="11063">
                  <c:v>8</c:v>
                </c:pt>
                <c:pt idx="11064">
                  <c:v>7</c:v>
                </c:pt>
                <c:pt idx="11065">
                  <c:v>8</c:v>
                </c:pt>
                <c:pt idx="11066">
                  <c:v>5</c:v>
                </c:pt>
                <c:pt idx="11067">
                  <c:v>7</c:v>
                </c:pt>
                <c:pt idx="11068">
                  <c:v>9</c:v>
                </c:pt>
                <c:pt idx="11069">
                  <c:v>6</c:v>
                </c:pt>
                <c:pt idx="11070">
                  <c:v>7</c:v>
                </c:pt>
                <c:pt idx="11071">
                  <c:v>7</c:v>
                </c:pt>
                <c:pt idx="11072">
                  <c:v>8</c:v>
                </c:pt>
                <c:pt idx="11073">
                  <c:v>9</c:v>
                </c:pt>
                <c:pt idx="11074">
                  <c:v>8</c:v>
                </c:pt>
                <c:pt idx="11075">
                  <c:v>6</c:v>
                </c:pt>
                <c:pt idx="11076">
                  <c:v>9</c:v>
                </c:pt>
                <c:pt idx="11077">
                  <c:v>9</c:v>
                </c:pt>
                <c:pt idx="11078">
                  <c:v>7</c:v>
                </c:pt>
                <c:pt idx="11079">
                  <c:v>8</c:v>
                </c:pt>
                <c:pt idx="11080">
                  <c:v>7</c:v>
                </c:pt>
                <c:pt idx="11081">
                  <c:v>7</c:v>
                </c:pt>
                <c:pt idx="11082">
                  <c:v>7</c:v>
                </c:pt>
                <c:pt idx="11083">
                  <c:v>8</c:v>
                </c:pt>
                <c:pt idx="11084">
                  <c:v>9</c:v>
                </c:pt>
                <c:pt idx="11085">
                  <c:v>8</c:v>
                </c:pt>
                <c:pt idx="11086">
                  <c:v>7</c:v>
                </c:pt>
                <c:pt idx="11087">
                  <c:v>9</c:v>
                </c:pt>
                <c:pt idx="11088">
                  <c:v>7</c:v>
                </c:pt>
                <c:pt idx="11089">
                  <c:v>9</c:v>
                </c:pt>
                <c:pt idx="11090">
                  <c:v>8</c:v>
                </c:pt>
                <c:pt idx="11091">
                  <c:v>7</c:v>
                </c:pt>
                <c:pt idx="11092">
                  <c:v>8</c:v>
                </c:pt>
                <c:pt idx="11093">
                  <c:v>8</c:v>
                </c:pt>
                <c:pt idx="11094">
                  <c:v>8</c:v>
                </c:pt>
                <c:pt idx="11095">
                  <c:v>8</c:v>
                </c:pt>
                <c:pt idx="11096">
                  <c:v>7</c:v>
                </c:pt>
                <c:pt idx="11097">
                  <c:v>8</c:v>
                </c:pt>
                <c:pt idx="11098">
                  <c:v>7</c:v>
                </c:pt>
                <c:pt idx="11099">
                  <c:v>7</c:v>
                </c:pt>
                <c:pt idx="11100">
                  <c:v>8</c:v>
                </c:pt>
                <c:pt idx="11101">
                  <c:v>7</c:v>
                </c:pt>
                <c:pt idx="11102">
                  <c:v>7</c:v>
                </c:pt>
                <c:pt idx="11103">
                  <c:v>8</c:v>
                </c:pt>
                <c:pt idx="11104">
                  <c:v>9</c:v>
                </c:pt>
                <c:pt idx="11105">
                  <c:v>12</c:v>
                </c:pt>
                <c:pt idx="11106">
                  <c:v>7</c:v>
                </c:pt>
                <c:pt idx="11107">
                  <c:v>7</c:v>
                </c:pt>
                <c:pt idx="11108">
                  <c:v>9</c:v>
                </c:pt>
                <c:pt idx="11109">
                  <c:v>6</c:v>
                </c:pt>
                <c:pt idx="11110">
                  <c:v>7</c:v>
                </c:pt>
                <c:pt idx="11111">
                  <c:v>8</c:v>
                </c:pt>
                <c:pt idx="11112">
                  <c:v>6</c:v>
                </c:pt>
                <c:pt idx="11113">
                  <c:v>7</c:v>
                </c:pt>
                <c:pt idx="11114">
                  <c:v>8</c:v>
                </c:pt>
                <c:pt idx="11115">
                  <c:v>8</c:v>
                </c:pt>
                <c:pt idx="11116">
                  <c:v>9</c:v>
                </c:pt>
                <c:pt idx="11117">
                  <c:v>7</c:v>
                </c:pt>
                <c:pt idx="11118">
                  <c:v>8</c:v>
                </c:pt>
                <c:pt idx="11119">
                  <c:v>8</c:v>
                </c:pt>
                <c:pt idx="11120">
                  <c:v>7</c:v>
                </c:pt>
                <c:pt idx="11121">
                  <c:v>8</c:v>
                </c:pt>
                <c:pt idx="11122">
                  <c:v>7</c:v>
                </c:pt>
                <c:pt idx="11123">
                  <c:v>8</c:v>
                </c:pt>
                <c:pt idx="11124">
                  <c:v>9</c:v>
                </c:pt>
                <c:pt idx="11125">
                  <c:v>7</c:v>
                </c:pt>
                <c:pt idx="11126">
                  <c:v>7</c:v>
                </c:pt>
                <c:pt idx="11127">
                  <c:v>8</c:v>
                </c:pt>
                <c:pt idx="11128">
                  <c:v>8</c:v>
                </c:pt>
                <c:pt idx="11129">
                  <c:v>8</c:v>
                </c:pt>
                <c:pt idx="11130">
                  <c:v>8</c:v>
                </c:pt>
                <c:pt idx="11131">
                  <c:v>8</c:v>
                </c:pt>
                <c:pt idx="11132">
                  <c:v>7</c:v>
                </c:pt>
                <c:pt idx="11133">
                  <c:v>7</c:v>
                </c:pt>
                <c:pt idx="11134">
                  <c:v>7</c:v>
                </c:pt>
                <c:pt idx="11135">
                  <c:v>8</c:v>
                </c:pt>
                <c:pt idx="11136">
                  <c:v>8</c:v>
                </c:pt>
                <c:pt idx="11137">
                  <c:v>7</c:v>
                </c:pt>
                <c:pt idx="11138">
                  <c:v>9</c:v>
                </c:pt>
                <c:pt idx="11139">
                  <c:v>7</c:v>
                </c:pt>
                <c:pt idx="11140">
                  <c:v>7</c:v>
                </c:pt>
                <c:pt idx="11141">
                  <c:v>7</c:v>
                </c:pt>
                <c:pt idx="11142">
                  <c:v>9</c:v>
                </c:pt>
                <c:pt idx="11143">
                  <c:v>6</c:v>
                </c:pt>
                <c:pt idx="11144">
                  <c:v>9</c:v>
                </c:pt>
                <c:pt idx="11145">
                  <c:v>8</c:v>
                </c:pt>
                <c:pt idx="11146">
                  <c:v>6</c:v>
                </c:pt>
                <c:pt idx="11147">
                  <c:v>6</c:v>
                </c:pt>
                <c:pt idx="11148">
                  <c:v>7</c:v>
                </c:pt>
                <c:pt idx="11149">
                  <c:v>9</c:v>
                </c:pt>
                <c:pt idx="11150">
                  <c:v>7</c:v>
                </c:pt>
                <c:pt idx="11151">
                  <c:v>7</c:v>
                </c:pt>
                <c:pt idx="11152">
                  <c:v>8</c:v>
                </c:pt>
                <c:pt idx="11153">
                  <c:v>9</c:v>
                </c:pt>
                <c:pt idx="11154">
                  <c:v>7</c:v>
                </c:pt>
                <c:pt idx="11155">
                  <c:v>7</c:v>
                </c:pt>
                <c:pt idx="11156">
                  <c:v>7</c:v>
                </c:pt>
                <c:pt idx="11157">
                  <c:v>7</c:v>
                </c:pt>
                <c:pt idx="11158">
                  <c:v>7</c:v>
                </c:pt>
                <c:pt idx="11159">
                  <c:v>11</c:v>
                </c:pt>
                <c:pt idx="11160">
                  <c:v>7</c:v>
                </c:pt>
                <c:pt idx="11161">
                  <c:v>8</c:v>
                </c:pt>
                <c:pt idx="11162">
                  <c:v>8</c:v>
                </c:pt>
                <c:pt idx="11163">
                  <c:v>8</c:v>
                </c:pt>
                <c:pt idx="11164">
                  <c:v>7</c:v>
                </c:pt>
                <c:pt idx="11165">
                  <c:v>9</c:v>
                </c:pt>
                <c:pt idx="11166">
                  <c:v>8</c:v>
                </c:pt>
                <c:pt idx="11167">
                  <c:v>8</c:v>
                </c:pt>
                <c:pt idx="11168">
                  <c:v>9</c:v>
                </c:pt>
                <c:pt idx="11169">
                  <c:v>7</c:v>
                </c:pt>
                <c:pt idx="11170">
                  <c:v>7</c:v>
                </c:pt>
                <c:pt idx="11171">
                  <c:v>7</c:v>
                </c:pt>
                <c:pt idx="11172">
                  <c:v>7</c:v>
                </c:pt>
                <c:pt idx="11173">
                  <c:v>7</c:v>
                </c:pt>
                <c:pt idx="11174">
                  <c:v>8</c:v>
                </c:pt>
                <c:pt idx="11175">
                  <c:v>7</c:v>
                </c:pt>
                <c:pt idx="11176">
                  <c:v>7</c:v>
                </c:pt>
                <c:pt idx="11177">
                  <c:v>6</c:v>
                </c:pt>
                <c:pt idx="11178">
                  <c:v>7</c:v>
                </c:pt>
                <c:pt idx="11179">
                  <c:v>7</c:v>
                </c:pt>
                <c:pt idx="11180">
                  <c:v>10</c:v>
                </c:pt>
                <c:pt idx="11181">
                  <c:v>7</c:v>
                </c:pt>
                <c:pt idx="11182">
                  <c:v>8</c:v>
                </c:pt>
                <c:pt idx="11183">
                  <c:v>7</c:v>
                </c:pt>
                <c:pt idx="11184">
                  <c:v>7</c:v>
                </c:pt>
                <c:pt idx="11185">
                  <c:v>7</c:v>
                </c:pt>
                <c:pt idx="11186">
                  <c:v>6</c:v>
                </c:pt>
                <c:pt idx="11187">
                  <c:v>9</c:v>
                </c:pt>
                <c:pt idx="11188">
                  <c:v>8</c:v>
                </c:pt>
                <c:pt idx="11189">
                  <c:v>8</c:v>
                </c:pt>
                <c:pt idx="11190">
                  <c:v>7</c:v>
                </c:pt>
                <c:pt idx="11191">
                  <c:v>8</c:v>
                </c:pt>
                <c:pt idx="11192">
                  <c:v>7</c:v>
                </c:pt>
                <c:pt idx="11193">
                  <c:v>7</c:v>
                </c:pt>
                <c:pt idx="11194">
                  <c:v>8</c:v>
                </c:pt>
                <c:pt idx="11195">
                  <c:v>8</c:v>
                </c:pt>
                <c:pt idx="11196">
                  <c:v>7</c:v>
                </c:pt>
                <c:pt idx="11197">
                  <c:v>7</c:v>
                </c:pt>
                <c:pt idx="11198">
                  <c:v>6</c:v>
                </c:pt>
                <c:pt idx="11199">
                  <c:v>8</c:v>
                </c:pt>
                <c:pt idx="11200">
                  <c:v>7</c:v>
                </c:pt>
                <c:pt idx="11201">
                  <c:v>7</c:v>
                </c:pt>
                <c:pt idx="11202">
                  <c:v>8</c:v>
                </c:pt>
                <c:pt idx="11203">
                  <c:v>8</c:v>
                </c:pt>
                <c:pt idx="11204">
                  <c:v>8</c:v>
                </c:pt>
                <c:pt idx="11205">
                  <c:v>7</c:v>
                </c:pt>
                <c:pt idx="11206">
                  <c:v>8</c:v>
                </c:pt>
                <c:pt idx="11207">
                  <c:v>10</c:v>
                </c:pt>
                <c:pt idx="11208">
                  <c:v>7</c:v>
                </c:pt>
                <c:pt idx="11209">
                  <c:v>7</c:v>
                </c:pt>
                <c:pt idx="11210">
                  <c:v>7</c:v>
                </c:pt>
                <c:pt idx="11211">
                  <c:v>7</c:v>
                </c:pt>
                <c:pt idx="11212">
                  <c:v>8</c:v>
                </c:pt>
                <c:pt idx="11213">
                  <c:v>7</c:v>
                </c:pt>
                <c:pt idx="11214">
                  <c:v>6</c:v>
                </c:pt>
                <c:pt idx="11215">
                  <c:v>9</c:v>
                </c:pt>
                <c:pt idx="11216">
                  <c:v>7</c:v>
                </c:pt>
                <c:pt idx="11217">
                  <c:v>9</c:v>
                </c:pt>
                <c:pt idx="11218">
                  <c:v>8</c:v>
                </c:pt>
                <c:pt idx="11219">
                  <c:v>6</c:v>
                </c:pt>
                <c:pt idx="11220">
                  <c:v>7</c:v>
                </c:pt>
                <c:pt idx="11221">
                  <c:v>10</c:v>
                </c:pt>
                <c:pt idx="11222">
                  <c:v>7</c:v>
                </c:pt>
                <c:pt idx="11223">
                  <c:v>7</c:v>
                </c:pt>
                <c:pt idx="11224">
                  <c:v>6</c:v>
                </c:pt>
                <c:pt idx="11225">
                  <c:v>10</c:v>
                </c:pt>
                <c:pt idx="11226">
                  <c:v>11</c:v>
                </c:pt>
                <c:pt idx="11227">
                  <c:v>8</c:v>
                </c:pt>
                <c:pt idx="11228">
                  <c:v>6</c:v>
                </c:pt>
                <c:pt idx="11229">
                  <c:v>6</c:v>
                </c:pt>
                <c:pt idx="11230">
                  <c:v>10</c:v>
                </c:pt>
                <c:pt idx="11231">
                  <c:v>8</c:v>
                </c:pt>
                <c:pt idx="11232">
                  <c:v>7</c:v>
                </c:pt>
                <c:pt idx="11233">
                  <c:v>12</c:v>
                </c:pt>
                <c:pt idx="11234">
                  <c:v>7</c:v>
                </c:pt>
                <c:pt idx="11235">
                  <c:v>8</c:v>
                </c:pt>
                <c:pt idx="11236">
                  <c:v>6</c:v>
                </c:pt>
                <c:pt idx="11237">
                  <c:v>7</c:v>
                </c:pt>
                <c:pt idx="11238">
                  <c:v>7</c:v>
                </c:pt>
                <c:pt idx="11239">
                  <c:v>7</c:v>
                </c:pt>
                <c:pt idx="11240">
                  <c:v>7</c:v>
                </c:pt>
                <c:pt idx="11241">
                  <c:v>8</c:v>
                </c:pt>
                <c:pt idx="11242">
                  <c:v>7</c:v>
                </c:pt>
                <c:pt idx="11243">
                  <c:v>8</c:v>
                </c:pt>
                <c:pt idx="11244">
                  <c:v>7</c:v>
                </c:pt>
                <c:pt idx="11245">
                  <c:v>7</c:v>
                </c:pt>
                <c:pt idx="11246">
                  <c:v>7</c:v>
                </c:pt>
                <c:pt idx="11247">
                  <c:v>7</c:v>
                </c:pt>
                <c:pt idx="11248">
                  <c:v>7</c:v>
                </c:pt>
                <c:pt idx="11249">
                  <c:v>7</c:v>
                </c:pt>
                <c:pt idx="11250">
                  <c:v>8</c:v>
                </c:pt>
                <c:pt idx="11251">
                  <c:v>7</c:v>
                </c:pt>
                <c:pt idx="11252">
                  <c:v>7</c:v>
                </c:pt>
                <c:pt idx="11253">
                  <c:v>10</c:v>
                </c:pt>
                <c:pt idx="11254">
                  <c:v>7</c:v>
                </c:pt>
                <c:pt idx="11255">
                  <c:v>7</c:v>
                </c:pt>
                <c:pt idx="11256">
                  <c:v>6</c:v>
                </c:pt>
                <c:pt idx="11257">
                  <c:v>10</c:v>
                </c:pt>
                <c:pt idx="11258">
                  <c:v>9</c:v>
                </c:pt>
                <c:pt idx="11259">
                  <c:v>11</c:v>
                </c:pt>
                <c:pt idx="11260">
                  <c:v>8</c:v>
                </c:pt>
                <c:pt idx="11261">
                  <c:v>8</c:v>
                </c:pt>
                <c:pt idx="11262">
                  <c:v>8</c:v>
                </c:pt>
                <c:pt idx="11263">
                  <c:v>9</c:v>
                </c:pt>
                <c:pt idx="11264">
                  <c:v>7</c:v>
                </c:pt>
                <c:pt idx="11265">
                  <c:v>7</c:v>
                </c:pt>
                <c:pt idx="11266">
                  <c:v>7</c:v>
                </c:pt>
                <c:pt idx="11267">
                  <c:v>10</c:v>
                </c:pt>
                <c:pt idx="11268">
                  <c:v>9</c:v>
                </c:pt>
                <c:pt idx="11269">
                  <c:v>8</c:v>
                </c:pt>
                <c:pt idx="11270">
                  <c:v>7</c:v>
                </c:pt>
                <c:pt idx="11271">
                  <c:v>9</c:v>
                </c:pt>
                <c:pt idx="11272">
                  <c:v>10</c:v>
                </c:pt>
                <c:pt idx="11273">
                  <c:v>6</c:v>
                </c:pt>
                <c:pt idx="11274">
                  <c:v>6</c:v>
                </c:pt>
                <c:pt idx="11275">
                  <c:v>7</c:v>
                </c:pt>
                <c:pt idx="11276">
                  <c:v>8</c:v>
                </c:pt>
                <c:pt idx="11277">
                  <c:v>10</c:v>
                </c:pt>
                <c:pt idx="11278">
                  <c:v>9</c:v>
                </c:pt>
                <c:pt idx="11279">
                  <c:v>8</c:v>
                </c:pt>
                <c:pt idx="11280">
                  <c:v>7</c:v>
                </c:pt>
                <c:pt idx="11281">
                  <c:v>10</c:v>
                </c:pt>
                <c:pt idx="11282">
                  <c:v>7</c:v>
                </c:pt>
                <c:pt idx="11283">
                  <c:v>8</c:v>
                </c:pt>
                <c:pt idx="11284">
                  <c:v>11</c:v>
                </c:pt>
                <c:pt idx="11285">
                  <c:v>7</c:v>
                </c:pt>
                <c:pt idx="11286">
                  <c:v>7</c:v>
                </c:pt>
                <c:pt idx="11287">
                  <c:v>7</c:v>
                </c:pt>
                <c:pt idx="11288">
                  <c:v>7</c:v>
                </c:pt>
                <c:pt idx="11289">
                  <c:v>7</c:v>
                </c:pt>
                <c:pt idx="11290">
                  <c:v>9</c:v>
                </c:pt>
                <c:pt idx="11291">
                  <c:v>7</c:v>
                </c:pt>
                <c:pt idx="11292">
                  <c:v>8</c:v>
                </c:pt>
                <c:pt idx="11293">
                  <c:v>8</c:v>
                </c:pt>
                <c:pt idx="11294">
                  <c:v>7</c:v>
                </c:pt>
                <c:pt idx="11295">
                  <c:v>8</c:v>
                </c:pt>
                <c:pt idx="11296">
                  <c:v>10</c:v>
                </c:pt>
                <c:pt idx="11297">
                  <c:v>7</c:v>
                </c:pt>
                <c:pt idx="11298">
                  <c:v>6</c:v>
                </c:pt>
                <c:pt idx="11299">
                  <c:v>7</c:v>
                </c:pt>
                <c:pt idx="11300">
                  <c:v>5</c:v>
                </c:pt>
                <c:pt idx="11301">
                  <c:v>7</c:v>
                </c:pt>
                <c:pt idx="11302">
                  <c:v>7</c:v>
                </c:pt>
                <c:pt idx="11303">
                  <c:v>7</c:v>
                </c:pt>
                <c:pt idx="11304">
                  <c:v>7</c:v>
                </c:pt>
                <c:pt idx="11305">
                  <c:v>9</c:v>
                </c:pt>
                <c:pt idx="11306">
                  <c:v>7</c:v>
                </c:pt>
                <c:pt idx="11307">
                  <c:v>7</c:v>
                </c:pt>
                <c:pt idx="11308">
                  <c:v>7</c:v>
                </c:pt>
                <c:pt idx="11309">
                  <c:v>7</c:v>
                </c:pt>
                <c:pt idx="11310">
                  <c:v>6</c:v>
                </c:pt>
                <c:pt idx="11311">
                  <c:v>7</c:v>
                </c:pt>
                <c:pt idx="11312">
                  <c:v>6</c:v>
                </c:pt>
                <c:pt idx="11313">
                  <c:v>7</c:v>
                </c:pt>
                <c:pt idx="11314">
                  <c:v>8</c:v>
                </c:pt>
                <c:pt idx="11315">
                  <c:v>8</c:v>
                </c:pt>
                <c:pt idx="11316">
                  <c:v>7</c:v>
                </c:pt>
                <c:pt idx="11317">
                  <c:v>7</c:v>
                </c:pt>
                <c:pt idx="11318">
                  <c:v>7</c:v>
                </c:pt>
                <c:pt idx="11319">
                  <c:v>8</c:v>
                </c:pt>
                <c:pt idx="11320">
                  <c:v>7</c:v>
                </c:pt>
                <c:pt idx="11321">
                  <c:v>8</c:v>
                </c:pt>
                <c:pt idx="11322">
                  <c:v>9</c:v>
                </c:pt>
                <c:pt idx="11323">
                  <c:v>8</c:v>
                </c:pt>
                <c:pt idx="11324">
                  <c:v>7</c:v>
                </c:pt>
                <c:pt idx="11325">
                  <c:v>7</c:v>
                </c:pt>
                <c:pt idx="11326">
                  <c:v>7</c:v>
                </c:pt>
                <c:pt idx="11327">
                  <c:v>6</c:v>
                </c:pt>
                <c:pt idx="11328">
                  <c:v>7</c:v>
                </c:pt>
                <c:pt idx="11329">
                  <c:v>8</c:v>
                </c:pt>
                <c:pt idx="11330">
                  <c:v>8</c:v>
                </c:pt>
                <c:pt idx="11331">
                  <c:v>7</c:v>
                </c:pt>
                <c:pt idx="11332">
                  <c:v>9</c:v>
                </c:pt>
                <c:pt idx="11333">
                  <c:v>8</c:v>
                </c:pt>
                <c:pt idx="11334">
                  <c:v>7</c:v>
                </c:pt>
                <c:pt idx="11335">
                  <c:v>9</c:v>
                </c:pt>
                <c:pt idx="11336">
                  <c:v>8</c:v>
                </c:pt>
                <c:pt idx="11337">
                  <c:v>7</c:v>
                </c:pt>
                <c:pt idx="11338">
                  <c:v>8</c:v>
                </c:pt>
                <c:pt idx="11339">
                  <c:v>7</c:v>
                </c:pt>
                <c:pt idx="11340">
                  <c:v>11</c:v>
                </c:pt>
                <c:pt idx="11341">
                  <c:v>8</c:v>
                </c:pt>
                <c:pt idx="11342">
                  <c:v>7</c:v>
                </c:pt>
                <c:pt idx="11343">
                  <c:v>6</c:v>
                </c:pt>
                <c:pt idx="11344">
                  <c:v>7</c:v>
                </c:pt>
                <c:pt idx="11345">
                  <c:v>7</c:v>
                </c:pt>
                <c:pt idx="11346">
                  <c:v>7</c:v>
                </c:pt>
                <c:pt idx="11347">
                  <c:v>8</c:v>
                </c:pt>
                <c:pt idx="11348">
                  <c:v>5</c:v>
                </c:pt>
                <c:pt idx="11349">
                  <c:v>7</c:v>
                </c:pt>
                <c:pt idx="11350">
                  <c:v>7</c:v>
                </c:pt>
                <c:pt idx="11351">
                  <c:v>7</c:v>
                </c:pt>
                <c:pt idx="11352">
                  <c:v>10</c:v>
                </c:pt>
                <c:pt idx="11353">
                  <c:v>7</c:v>
                </c:pt>
                <c:pt idx="11354">
                  <c:v>6</c:v>
                </c:pt>
                <c:pt idx="11355">
                  <c:v>8</c:v>
                </c:pt>
                <c:pt idx="11356">
                  <c:v>7</c:v>
                </c:pt>
                <c:pt idx="11357">
                  <c:v>7</c:v>
                </c:pt>
                <c:pt idx="11358">
                  <c:v>7</c:v>
                </c:pt>
                <c:pt idx="11359">
                  <c:v>8</c:v>
                </c:pt>
                <c:pt idx="11360">
                  <c:v>7</c:v>
                </c:pt>
                <c:pt idx="11361">
                  <c:v>9</c:v>
                </c:pt>
                <c:pt idx="11362">
                  <c:v>11</c:v>
                </c:pt>
                <c:pt idx="11363">
                  <c:v>11</c:v>
                </c:pt>
                <c:pt idx="11364">
                  <c:v>9</c:v>
                </c:pt>
                <c:pt idx="11365">
                  <c:v>7</c:v>
                </c:pt>
                <c:pt idx="11366">
                  <c:v>8</c:v>
                </c:pt>
                <c:pt idx="11367">
                  <c:v>6</c:v>
                </c:pt>
                <c:pt idx="11368">
                  <c:v>8</c:v>
                </c:pt>
                <c:pt idx="11369">
                  <c:v>9</c:v>
                </c:pt>
                <c:pt idx="11370">
                  <c:v>8</c:v>
                </c:pt>
                <c:pt idx="11371">
                  <c:v>7</c:v>
                </c:pt>
                <c:pt idx="11372">
                  <c:v>6</c:v>
                </c:pt>
                <c:pt idx="11373">
                  <c:v>8</c:v>
                </c:pt>
                <c:pt idx="11374">
                  <c:v>8</c:v>
                </c:pt>
                <c:pt idx="11375">
                  <c:v>8</c:v>
                </c:pt>
                <c:pt idx="11376">
                  <c:v>7</c:v>
                </c:pt>
                <c:pt idx="11377">
                  <c:v>8</c:v>
                </c:pt>
                <c:pt idx="11378">
                  <c:v>7</c:v>
                </c:pt>
                <c:pt idx="11379">
                  <c:v>9</c:v>
                </c:pt>
                <c:pt idx="11380">
                  <c:v>7</c:v>
                </c:pt>
                <c:pt idx="11381">
                  <c:v>7</c:v>
                </c:pt>
                <c:pt idx="11382">
                  <c:v>7</c:v>
                </c:pt>
                <c:pt idx="11383">
                  <c:v>7</c:v>
                </c:pt>
                <c:pt idx="11384">
                  <c:v>7</c:v>
                </c:pt>
                <c:pt idx="11385">
                  <c:v>8</c:v>
                </c:pt>
                <c:pt idx="11386">
                  <c:v>6</c:v>
                </c:pt>
                <c:pt idx="11387">
                  <c:v>6</c:v>
                </c:pt>
                <c:pt idx="11388">
                  <c:v>8</c:v>
                </c:pt>
                <c:pt idx="11389">
                  <c:v>7</c:v>
                </c:pt>
                <c:pt idx="11390">
                  <c:v>6</c:v>
                </c:pt>
                <c:pt idx="11391">
                  <c:v>8</c:v>
                </c:pt>
                <c:pt idx="11392">
                  <c:v>7</c:v>
                </c:pt>
                <c:pt idx="11393">
                  <c:v>7</c:v>
                </c:pt>
                <c:pt idx="11394">
                  <c:v>7</c:v>
                </c:pt>
                <c:pt idx="11395">
                  <c:v>8</c:v>
                </c:pt>
                <c:pt idx="11396">
                  <c:v>7</c:v>
                </c:pt>
                <c:pt idx="11397">
                  <c:v>8</c:v>
                </c:pt>
                <c:pt idx="11398">
                  <c:v>9</c:v>
                </c:pt>
                <c:pt idx="11399">
                  <c:v>7</c:v>
                </c:pt>
                <c:pt idx="11400">
                  <c:v>8</c:v>
                </c:pt>
                <c:pt idx="11401">
                  <c:v>8</c:v>
                </c:pt>
                <c:pt idx="11402">
                  <c:v>12</c:v>
                </c:pt>
                <c:pt idx="11403">
                  <c:v>7</c:v>
                </c:pt>
                <c:pt idx="11404">
                  <c:v>6</c:v>
                </c:pt>
                <c:pt idx="11405">
                  <c:v>9</c:v>
                </c:pt>
                <c:pt idx="11406">
                  <c:v>8</c:v>
                </c:pt>
                <c:pt idx="11407">
                  <c:v>6</c:v>
                </c:pt>
                <c:pt idx="11408">
                  <c:v>8</c:v>
                </c:pt>
                <c:pt idx="11409">
                  <c:v>8</c:v>
                </c:pt>
                <c:pt idx="11410">
                  <c:v>8</c:v>
                </c:pt>
                <c:pt idx="11411">
                  <c:v>7</c:v>
                </c:pt>
                <c:pt idx="11412">
                  <c:v>7</c:v>
                </c:pt>
                <c:pt idx="11413">
                  <c:v>10</c:v>
                </c:pt>
                <c:pt idx="11414">
                  <c:v>8</c:v>
                </c:pt>
                <c:pt idx="11415">
                  <c:v>9</c:v>
                </c:pt>
                <c:pt idx="11416">
                  <c:v>5</c:v>
                </c:pt>
                <c:pt idx="11417">
                  <c:v>10</c:v>
                </c:pt>
                <c:pt idx="11418">
                  <c:v>7</c:v>
                </c:pt>
                <c:pt idx="11419">
                  <c:v>5</c:v>
                </c:pt>
                <c:pt idx="11420">
                  <c:v>7</c:v>
                </c:pt>
                <c:pt idx="11421">
                  <c:v>9</c:v>
                </c:pt>
                <c:pt idx="11422">
                  <c:v>8</c:v>
                </c:pt>
                <c:pt idx="11423">
                  <c:v>8</c:v>
                </c:pt>
                <c:pt idx="11424">
                  <c:v>8</c:v>
                </c:pt>
                <c:pt idx="11425">
                  <c:v>8</c:v>
                </c:pt>
                <c:pt idx="11426">
                  <c:v>7</c:v>
                </c:pt>
                <c:pt idx="11427">
                  <c:v>7</c:v>
                </c:pt>
                <c:pt idx="11428">
                  <c:v>7</c:v>
                </c:pt>
                <c:pt idx="11429">
                  <c:v>7</c:v>
                </c:pt>
                <c:pt idx="11430">
                  <c:v>7</c:v>
                </c:pt>
                <c:pt idx="11431">
                  <c:v>7</c:v>
                </c:pt>
                <c:pt idx="11432">
                  <c:v>8</c:v>
                </c:pt>
                <c:pt idx="11433">
                  <c:v>7</c:v>
                </c:pt>
                <c:pt idx="11434">
                  <c:v>7</c:v>
                </c:pt>
                <c:pt idx="11435">
                  <c:v>8</c:v>
                </c:pt>
                <c:pt idx="11436">
                  <c:v>7</c:v>
                </c:pt>
                <c:pt idx="11437">
                  <c:v>7</c:v>
                </c:pt>
                <c:pt idx="11438">
                  <c:v>8</c:v>
                </c:pt>
                <c:pt idx="11439">
                  <c:v>10</c:v>
                </c:pt>
                <c:pt idx="11440">
                  <c:v>10</c:v>
                </c:pt>
                <c:pt idx="11441">
                  <c:v>9</c:v>
                </c:pt>
                <c:pt idx="11442">
                  <c:v>8</c:v>
                </c:pt>
                <c:pt idx="11443">
                  <c:v>10</c:v>
                </c:pt>
                <c:pt idx="11444">
                  <c:v>7</c:v>
                </c:pt>
                <c:pt idx="11445">
                  <c:v>8</c:v>
                </c:pt>
                <c:pt idx="11446">
                  <c:v>10</c:v>
                </c:pt>
                <c:pt idx="11447">
                  <c:v>9</c:v>
                </c:pt>
                <c:pt idx="11448">
                  <c:v>7</c:v>
                </c:pt>
                <c:pt idx="11449">
                  <c:v>7</c:v>
                </c:pt>
                <c:pt idx="11450">
                  <c:v>8</c:v>
                </c:pt>
                <c:pt idx="11451">
                  <c:v>9</c:v>
                </c:pt>
                <c:pt idx="11452">
                  <c:v>8</c:v>
                </c:pt>
                <c:pt idx="11453">
                  <c:v>7</c:v>
                </c:pt>
                <c:pt idx="11454">
                  <c:v>8</c:v>
                </c:pt>
                <c:pt idx="11455">
                  <c:v>8</c:v>
                </c:pt>
                <c:pt idx="11456">
                  <c:v>8</c:v>
                </c:pt>
                <c:pt idx="11457">
                  <c:v>7</c:v>
                </c:pt>
                <c:pt idx="11458">
                  <c:v>8</c:v>
                </c:pt>
                <c:pt idx="11459">
                  <c:v>8</c:v>
                </c:pt>
                <c:pt idx="11460">
                  <c:v>7</c:v>
                </c:pt>
                <c:pt idx="11461">
                  <c:v>7</c:v>
                </c:pt>
                <c:pt idx="11462">
                  <c:v>7</c:v>
                </c:pt>
                <c:pt idx="11463">
                  <c:v>7</c:v>
                </c:pt>
                <c:pt idx="11464">
                  <c:v>7</c:v>
                </c:pt>
                <c:pt idx="11465">
                  <c:v>8</c:v>
                </c:pt>
                <c:pt idx="11466">
                  <c:v>7</c:v>
                </c:pt>
                <c:pt idx="11467">
                  <c:v>9</c:v>
                </c:pt>
                <c:pt idx="11468">
                  <c:v>8</c:v>
                </c:pt>
                <c:pt idx="11469">
                  <c:v>8</c:v>
                </c:pt>
                <c:pt idx="11470">
                  <c:v>9</c:v>
                </c:pt>
                <c:pt idx="11471">
                  <c:v>9</c:v>
                </c:pt>
                <c:pt idx="11472">
                  <c:v>6</c:v>
                </c:pt>
                <c:pt idx="11473">
                  <c:v>6</c:v>
                </c:pt>
                <c:pt idx="11474">
                  <c:v>8</c:v>
                </c:pt>
                <c:pt idx="11475">
                  <c:v>8</c:v>
                </c:pt>
                <c:pt idx="11476">
                  <c:v>6</c:v>
                </c:pt>
                <c:pt idx="11477">
                  <c:v>8</c:v>
                </c:pt>
                <c:pt idx="11478">
                  <c:v>7</c:v>
                </c:pt>
                <c:pt idx="11479">
                  <c:v>8</c:v>
                </c:pt>
                <c:pt idx="11480">
                  <c:v>7</c:v>
                </c:pt>
                <c:pt idx="11481">
                  <c:v>6</c:v>
                </c:pt>
                <c:pt idx="11482">
                  <c:v>8</c:v>
                </c:pt>
                <c:pt idx="11483">
                  <c:v>7</c:v>
                </c:pt>
                <c:pt idx="11484">
                  <c:v>7</c:v>
                </c:pt>
                <c:pt idx="11485">
                  <c:v>8</c:v>
                </c:pt>
                <c:pt idx="11486">
                  <c:v>7</c:v>
                </c:pt>
                <c:pt idx="11487">
                  <c:v>7</c:v>
                </c:pt>
                <c:pt idx="11488">
                  <c:v>9</c:v>
                </c:pt>
                <c:pt idx="11489">
                  <c:v>8</c:v>
                </c:pt>
                <c:pt idx="11490">
                  <c:v>7</c:v>
                </c:pt>
                <c:pt idx="11491">
                  <c:v>7</c:v>
                </c:pt>
                <c:pt idx="11492">
                  <c:v>7</c:v>
                </c:pt>
                <c:pt idx="11493">
                  <c:v>7</c:v>
                </c:pt>
                <c:pt idx="11494">
                  <c:v>7</c:v>
                </c:pt>
                <c:pt idx="11495">
                  <c:v>7</c:v>
                </c:pt>
                <c:pt idx="11496">
                  <c:v>7</c:v>
                </c:pt>
                <c:pt idx="11497">
                  <c:v>7</c:v>
                </c:pt>
                <c:pt idx="11498">
                  <c:v>10</c:v>
                </c:pt>
                <c:pt idx="11499">
                  <c:v>7</c:v>
                </c:pt>
                <c:pt idx="11500">
                  <c:v>4</c:v>
                </c:pt>
                <c:pt idx="11501">
                  <c:v>7</c:v>
                </c:pt>
                <c:pt idx="11502">
                  <c:v>7</c:v>
                </c:pt>
                <c:pt idx="11503">
                  <c:v>7</c:v>
                </c:pt>
                <c:pt idx="11504">
                  <c:v>8</c:v>
                </c:pt>
                <c:pt idx="11505">
                  <c:v>6</c:v>
                </c:pt>
                <c:pt idx="11506">
                  <c:v>9</c:v>
                </c:pt>
                <c:pt idx="11507">
                  <c:v>9</c:v>
                </c:pt>
                <c:pt idx="11508">
                  <c:v>7</c:v>
                </c:pt>
                <c:pt idx="11509">
                  <c:v>5</c:v>
                </c:pt>
                <c:pt idx="11510">
                  <c:v>8</c:v>
                </c:pt>
                <c:pt idx="11511">
                  <c:v>9</c:v>
                </c:pt>
                <c:pt idx="11512">
                  <c:v>7</c:v>
                </c:pt>
                <c:pt idx="11513">
                  <c:v>7</c:v>
                </c:pt>
                <c:pt idx="11514">
                  <c:v>7</c:v>
                </c:pt>
                <c:pt idx="11515">
                  <c:v>8</c:v>
                </c:pt>
                <c:pt idx="11516">
                  <c:v>9</c:v>
                </c:pt>
                <c:pt idx="11517">
                  <c:v>11</c:v>
                </c:pt>
                <c:pt idx="11518">
                  <c:v>7</c:v>
                </c:pt>
                <c:pt idx="11519">
                  <c:v>7</c:v>
                </c:pt>
                <c:pt idx="11520">
                  <c:v>8</c:v>
                </c:pt>
                <c:pt idx="11521">
                  <c:v>7</c:v>
                </c:pt>
                <c:pt idx="11522">
                  <c:v>7</c:v>
                </c:pt>
                <c:pt idx="11523">
                  <c:v>8</c:v>
                </c:pt>
                <c:pt idx="11524">
                  <c:v>10</c:v>
                </c:pt>
                <c:pt idx="11525">
                  <c:v>8</c:v>
                </c:pt>
                <c:pt idx="11526">
                  <c:v>9</c:v>
                </c:pt>
                <c:pt idx="11527">
                  <c:v>7</c:v>
                </c:pt>
                <c:pt idx="11528">
                  <c:v>7</c:v>
                </c:pt>
                <c:pt idx="11529">
                  <c:v>6</c:v>
                </c:pt>
                <c:pt idx="11530">
                  <c:v>7</c:v>
                </c:pt>
                <c:pt idx="11531">
                  <c:v>10</c:v>
                </c:pt>
                <c:pt idx="11532">
                  <c:v>9</c:v>
                </c:pt>
                <c:pt idx="11533">
                  <c:v>9</c:v>
                </c:pt>
                <c:pt idx="11534">
                  <c:v>6</c:v>
                </c:pt>
                <c:pt idx="11535">
                  <c:v>11</c:v>
                </c:pt>
                <c:pt idx="11536">
                  <c:v>7</c:v>
                </c:pt>
                <c:pt idx="11537">
                  <c:v>8</c:v>
                </c:pt>
                <c:pt idx="11538">
                  <c:v>7</c:v>
                </c:pt>
                <c:pt idx="11539">
                  <c:v>6</c:v>
                </c:pt>
                <c:pt idx="11540">
                  <c:v>9</c:v>
                </c:pt>
                <c:pt idx="11541">
                  <c:v>8</c:v>
                </c:pt>
                <c:pt idx="11542">
                  <c:v>9</c:v>
                </c:pt>
                <c:pt idx="11543">
                  <c:v>7</c:v>
                </c:pt>
                <c:pt idx="11544">
                  <c:v>9</c:v>
                </c:pt>
                <c:pt idx="11545">
                  <c:v>8</c:v>
                </c:pt>
                <c:pt idx="11546">
                  <c:v>7</c:v>
                </c:pt>
                <c:pt idx="11547">
                  <c:v>10</c:v>
                </c:pt>
                <c:pt idx="11548">
                  <c:v>8</c:v>
                </c:pt>
                <c:pt idx="11549">
                  <c:v>7</c:v>
                </c:pt>
                <c:pt idx="11550">
                  <c:v>8</c:v>
                </c:pt>
                <c:pt idx="11551">
                  <c:v>8</c:v>
                </c:pt>
                <c:pt idx="11552">
                  <c:v>7</c:v>
                </c:pt>
                <c:pt idx="11553">
                  <c:v>8</c:v>
                </c:pt>
                <c:pt idx="11554">
                  <c:v>7</c:v>
                </c:pt>
                <c:pt idx="11555">
                  <c:v>7</c:v>
                </c:pt>
                <c:pt idx="11556">
                  <c:v>7</c:v>
                </c:pt>
                <c:pt idx="11557">
                  <c:v>7</c:v>
                </c:pt>
                <c:pt idx="11558">
                  <c:v>9</c:v>
                </c:pt>
                <c:pt idx="11559">
                  <c:v>8</c:v>
                </c:pt>
                <c:pt idx="11560">
                  <c:v>7</c:v>
                </c:pt>
                <c:pt idx="11561">
                  <c:v>6</c:v>
                </c:pt>
                <c:pt idx="11562">
                  <c:v>7</c:v>
                </c:pt>
                <c:pt idx="11563">
                  <c:v>7</c:v>
                </c:pt>
                <c:pt idx="11564">
                  <c:v>7</c:v>
                </c:pt>
                <c:pt idx="11565">
                  <c:v>7</c:v>
                </c:pt>
                <c:pt idx="11566">
                  <c:v>6</c:v>
                </c:pt>
                <c:pt idx="11567">
                  <c:v>7</c:v>
                </c:pt>
                <c:pt idx="11568">
                  <c:v>8</c:v>
                </c:pt>
                <c:pt idx="11569">
                  <c:v>8</c:v>
                </c:pt>
                <c:pt idx="11570">
                  <c:v>7</c:v>
                </c:pt>
                <c:pt idx="11571">
                  <c:v>8</c:v>
                </c:pt>
                <c:pt idx="11572">
                  <c:v>11</c:v>
                </c:pt>
                <c:pt idx="11573">
                  <c:v>7</c:v>
                </c:pt>
                <c:pt idx="11574">
                  <c:v>10</c:v>
                </c:pt>
                <c:pt idx="11575">
                  <c:v>8</c:v>
                </c:pt>
                <c:pt idx="11576">
                  <c:v>8</c:v>
                </c:pt>
                <c:pt idx="11577">
                  <c:v>8</c:v>
                </c:pt>
                <c:pt idx="11578">
                  <c:v>8</c:v>
                </c:pt>
                <c:pt idx="11579">
                  <c:v>6</c:v>
                </c:pt>
                <c:pt idx="11580">
                  <c:v>7</c:v>
                </c:pt>
                <c:pt idx="11581">
                  <c:v>7</c:v>
                </c:pt>
                <c:pt idx="11582">
                  <c:v>9</c:v>
                </c:pt>
                <c:pt idx="11583">
                  <c:v>7</c:v>
                </c:pt>
                <c:pt idx="11584">
                  <c:v>8</c:v>
                </c:pt>
                <c:pt idx="11585">
                  <c:v>8</c:v>
                </c:pt>
                <c:pt idx="11586">
                  <c:v>6</c:v>
                </c:pt>
                <c:pt idx="11587">
                  <c:v>6</c:v>
                </c:pt>
                <c:pt idx="11588">
                  <c:v>4</c:v>
                </c:pt>
                <c:pt idx="11589">
                  <c:v>8</c:v>
                </c:pt>
                <c:pt idx="11590">
                  <c:v>6</c:v>
                </c:pt>
                <c:pt idx="11591">
                  <c:v>9</c:v>
                </c:pt>
                <c:pt idx="11592">
                  <c:v>7</c:v>
                </c:pt>
                <c:pt idx="11593">
                  <c:v>7</c:v>
                </c:pt>
                <c:pt idx="11594">
                  <c:v>8</c:v>
                </c:pt>
                <c:pt idx="11595">
                  <c:v>7</c:v>
                </c:pt>
                <c:pt idx="11596">
                  <c:v>7</c:v>
                </c:pt>
                <c:pt idx="11597">
                  <c:v>7</c:v>
                </c:pt>
                <c:pt idx="11598">
                  <c:v>11</c:v>
                </c:pt>
                <c:pt idx="11599">
                  <c:v>9</c:v>
                </c:pt>
                <c:pt idx="11600">
                  <c:v>7</c:v>
                </c:pt>
                <c:pt idx="11601">
                  <c:v>8</c:v>
                </c:pt>
                <c:pt idx="11602">
                  <c:v>8</c:v>
                </c:pt>
                <c:pt idx="11603">
                  <c:v>9</c:v>
                </c:pt>
                <c:pt idx="11604">
                  <c:v>8</c:v>
                </c:pt>
                <c:pt idx="11605">
                  <c:v>8</c:v>
                </c:pt>
                <c:pt idx="11606">
                  <c:v>11</c:v>
                </c:pt>
                <c:pt idx="11607">
                  <c:v>7</c:v>
                </c:pt>
                <c:pt idx="11608">
                  <c:v>9</c:v>
                </c:pt>
                <c:pt idx="11609">
                  <c:v>8</c:v>
                </c:pt>
                <c:pt idx="11610">
                  <c:v>8</c:v>
                </c:pt>
                <c:pt idx="11611">
                  <c:v>8</c:v>
                </c:pt>
                <c:pt idx="11612">
                  <c:v>7</c:v>
                </c:pt>
                <c:pt idx="11613">
                  <c:v>7</c:v>
                </c:pt>
                <c:pt idx="11614">
                  <c:v>7</c:v>
                </c:pt>
                <c:pt idx="11615">
                  <c:v>7</c:v>
                </c:pt>
                <c:pt idx="11616">
                  <c:v>8</c:v>
                </c:pt>
                <c:pt idx="11617">
                  <c:v>6</c:v>
                </c:pt>
                <c:pt idx="11618">
                  <c:v>8</c:v>
                </c:pt>
                <c:pt idx="11619">
                  <c:v>7</c:v>
                </c:pt>
                <c:pt idx="11620">
                  <c:v>11</c:v>
                </c:pt>
                <c:pt idx="11621">
                  <c:v>7</c:v>
                </c:pt>
                <c:pt idx="11622">
                  <c:v>7</c:v>
                </c:pt>
                <c:pt idx="11623">
                  <c:v>8</c:v>
                </c:pt>
                <c:pt idx="11624">
                  <c:v>8</c:v>
                </c:pt>
                <c:pt idx="11625">
                  <c:v>8</c:v>
                </c:pt>
                <c:pt idx="11626">
                  <c:v>7</c:v>
                </c:pt>
                <c:pt idx="11627">
                  <c:v>8</c:v>
                </c:pt>
                <c:pt idx="11628">
                  <c:v>6</c:v>
                </c:pt>
                <c:pt idx="11629">
                  <c:v>7</c:v>
                </c:pt>
                <c:pt idx="11630">
                  <c:v>8</c:v>
                </c:pt>
                <c:pt idx="11631">
                  <c:v>9</c:v>
                </c:pt>
                <c:pt idx="11632">
                  <c:v>7</c:v>
                </c:pt>
                <c:pt idx="11633">
                  <c:v>8</c:v>
                </c:pt>
                <c:pt idx="11634">
                  <c:v>7</c:v>
                </c:pt>
                <c:pt idx="11635">
                  <c:v>6</c:v>
                </c:pt>
                <c:pt idx="11636">
                  <c:v>7</c:v>
                </c:pt>
                <c:pt idx="11637">
                  <c:v>6</c:v>
                </c:pt>
                <c:pt idx="11638">
                  <c:v>8</c:v>
                </c:pt>
                <c:pt idx="11639">
                  <c:v>6</c:v>
                </c:pt>
                <c:pt idx="11640">
                  <c:v>7</c:v>
                </c:pt>
                <c:pt idx="11641">
                  <c:v>7</c:v>
                </c:pt>
                <c:pt idx="11642">
                  <c:v>9</c:v>
                </c:pt>
                <c:pt idx="11643">
                  <c:v>7</c:v>
                </c:pt>
                <c:pt idx="11644">
                  <c:v>9</c:v>
                </c:pt>
                <c:pt idx="11645">
                  <c:v>8</c:v>
                </c:pt>
                <c:pt idx="11646">
                  <c:v>7</c:v>
                </c:pt>
                <c:pt idx="11647">
                  <c:v>7</c:v>
                </c:pt>
                <c:pt idx="11648">
                  <c:v>7</c:v>
                </c:pt>
                <c:pt idx="11649">
                  <c:v>8</c:v>
                </c:pt>
                <c:pt idx="11650">
                  <c:v>8</c:v>
                </c:pt>
                <c:pt idx="11651">
                  <c:v>7</c:v>
                </c:pt>
                <c:pt idx="11652">
                  <c:v>8</c:v>
                </c:pt>
                <c:pt idx="11653">
                  <c:v>7</c:v>
                </c:pt>
                <c:pt idx="11654">
                  <c:v>7</c:v>
                </c:pt>
                <c:pt idx="11655">
                  <c:v>7</c:v>
                </c:pt>
                <c:pt idx="11656">
                  <c:v>7</c:v>
                </c:pt>
                <c:pt idx="11657">
                  <c:v>10</c:v>
                </c:pt>
                <c:pt idx="11658">
                  <c:v>7</c:v>
                </c:pt>
                <c:pt idx="11659">
                  <c:v>8</c:v>
                </c:pt>
                <c:pt idx="11660">
                  <c:v>7</c:v>
                </c:pt>
                <c:pt idx="11661">
                  <c:v>7</c:v>
                </c:pt>
                <c:pt idx="11662">
                  <c:v>10</c:v>
                </c:pt>
                <c:pt idx="11663">
                  <c:v>8</c:v>
                </c:pt>
                <c:pt idx="11664">
                  <c:v>7</c:v>
                </c:pt>
                <c:pt idx="11665">
                  <c:v>7</c:v>
                </c:pt>
                <c:pt idx="11666">
                  <c:v>7</c:v>
                </c:pt>
                <c:pt idx="11667">
                  <c:v>7</c:v>
                </c:pt>
                <c:pt idx="11668">
                  <c:v>8</c:v>
                </c:pt>
                <c:pt idx="11669">
                  <c:v>7</c:v>
                </c:pt>
                <c:pt idx="11670">
                  <c:v>7</c:v>
                </c:pt>
                <c:pt idx="11671">
                  <c:v>7</c:v>
                </c:pt>
                <c:pt idx="11672">
                  <c:v>9</c:v>
                </c:pt>
                <c:pt idx="11673">
                  <c:v>10</c:v>
                </c:pt>
                <c:pt idx="11674">
                  <c:v>6</c:v>
                </c:pt>
                <c:pt idx="11675">
                  <c:v>7</c:v>
                </c:pt>
                <c:pt idx="11676">
                  <c:v>10</c:v>
                </c:pt>
                <c:pt idx="11677">
                  <c:v>7</c:v>
                </c:pt>
                <c:pt idx="11678">
                  <c:v>7</c:v>
                </c:pt>
                <c:pt idx="11679">
                  <c:v>11</c:v>
                </c:pt>
                <c:pt idx="11680">
                  <c:v>9</c:v>
                </c:pt>
                <c:pt idx="11681">
                  <c:v>7</c:v>
                </c:pt>
                <c:pt idx="11682">
                  <c:v>7</c:v>
                </c:pt>
                <c:pt idx="11683">
                  <c:v>7</c:v>
                </c:pt>
                <c:pt idx="11684">
                  <c:v>7</c:v>
                </c:pt>
                <c:pt idx="11685">
                  <c:v>9</c:v>
                </c:pt>
                <c:pt idx="11686">
                  <c:v>7</c:v>
                </c:pt>
                <c:pt idx="11687">
                  <c:v>6</c:v>
                </c:pt>
                <c:pt idx="11688">
                  <c:v>8</c:v>
                </c:pt>
                <c:pt idx="11689">
                  <c:v>6</c:v>
                </c:pt>
                <c:pt idx="11690">
                  <c:v>7</c:v>
                </c:pt>
                <c:pt idx="11691">
                  <c:v>7</c:v>
                </c:pt>
                <c:pt idx="11692">
                  <c:v>8</c:v>
                </c:pt>
                <c:pt idx="11693">
                  <c:v>9</c:v>
                </c:pt>
                <c:pt idx="11694">
                  <c:v>6</c:v>
                </c:pt>
                <c:pt idx="11695">
                  <c:v>10</c:v>
                </c:pt>
                <c:pt idx="11696">
                  <c:v>8</c:v>
                </c:pt>
                <c:pt idx="11697">
                  <c:v>10</c:v>
                </c:pt>
                <c:pt idx="11698">
                  <c:v>6</c:v>
                </c:pt>
                <c:pt idx="11699">
                  <c:v>7</c:v>
                </c:pt>
                <c:pt idx="11700">
                  <c:v>8</c:v>
                </c:pt>
                <c:pt idx="11701">
                  <c:v>8</c:v>
                </c:pt>
                <c:pt idx="11702">
                  <c:v>7</c:v>
                </c:pt>
                <c:pt idx="11703">
                  <c:v>7</c:v>
                </c:pt>
                <c:pt idx="11704">
                  <c:v>8</c:v>
                </c:pt>
                <c:pt idx="11705">
                  <c:v>7</c:v>
                </c:pt>
                <c:pt idx="11706">
                  <c:v>7</c:v>
                </c:pt>
                <c:pt idx="11707">
                  <c:v>7</c:v>
                </c:pt>
                <c:pt idx="11708">
                  <c:v>8</c:v>
                </c:pt>
                <c:pt idx="11709">
                  <c:v>10</c:v>
                </c:pt>
                <c:pt idx="11710">
                  <c:v>7</c:v>
                </c:pt>
                <c:pt idx="11711">
                  <c:v>8</c:v>
                </c:pt>
                <c:pt idx="11712">
                  <c:v>7</c:v>
                </c:pt>
                <c:pt idx="11713">
                  <c:v>7</c:v>
                </c:pt>
                <c:pt idx="11714">
                  <c:v>9</c:v>
                </c:pt>
                <c:pt idx="11715">
                  <c:v>9</c:v>
                </c:pt>
                <c:pt idx="11716">
                  <c:v>7</c:v>
                </c:pt>
                <c:pt idx="11717">
                  <c:v>5</c:v>
                </c:pt>
                <c:pt idx="11718">
                  <c:v>6</c:v>
                </c:pt>
                <c:pt idx="11719">
                  <c:v>7</c:v>
                </c:pt>
                <c:pt idx="11720">
                  <c:v>8</c:v>
                </c:pt>
                <c:pt idx="11721">
                  <c:v>8</c:v>
                </c:pt>
                <c:pt idx="11722">
                  <c:v>8</c:v>
                </c:pt>
                <c:pt idx="11723">
                  <c:v>8</c:v>
                </c:pt>
                <c:pt idx="11724">
                  <c:v>7</c:v>
                </c:pt>
                <c:pt idx="11725">
                  <c:v>7</c:v>
                </c:pt>
                <c:pt idx="11726">
                  <c:v>7</c:v>
                </c:pt>
                <c:pt idx="11727">
                  <c:v>9</c:v>
                </c:pt>
                <c:pt idx="11728">
                  <c:v>9</c:v>
                </c:pt>
                <c:pt idx="11729">
                  <c:v>12</c:v>
                </c:pt>
                <c:pt idx="11730">
                  <c:v>7</c:v>
                </c:pt>
                <c:pt idx="11731">
                  <c:v>7</c:v>
                </c:pt>
                <c:pt idx="11732">
                  <c:v>7</c:v>
                </c:pt>
                <c:pt idx="11733">
                  <c:v>6</c:v>
                </c:pt>
                <c:pt idx="11734">
                  <c:v>7</c:v>
                </c:pt>
                <c:pt idx="11735">
                  <c:v>8</c:v>
                </c:pt>
                <c:pt idx="11736">
                  <c:v>8</c:v>
                </c:pt>
                <c:pt idx="11737">
                  <c:v>7</c:v>
                </c:pt>
                <c:pt idx="11738">
                  <c:v>9</c:v>
                </c:pt>
                <c:pt idx="11739">
                  <c:v>5</c:v>
                </c:pt>
                <c:pt idx="11740">
                  <c:v>7</c:v>
                </c:pt>
                <c:pt idx="11741">
                  <c:v>7</c:v>
                </c:pt>
                <c:pt idx="11742">
                  <c:v>8</c:v>
                </c:pt>
                <c:pt idx="11743">
                  <c:v>8</c:v>
                </c:pt>
                <c:pt idx="11744">
                  <c:v>8</c:v>
                </c:pt>
                <c:pt idx="11745">
                  <c:v>7</c:v>
                </c:pt>
                <c:pt idx="11746">
                  <c:v>8</c:v>
                </c:pt>
                <c:pt idx="11747">
                  <c:v>7</c:v>
                </c:pt>
                <c:pt idx="11748">
                  <c:v>12</c:v>
                </c:pt>
                <c:pt idx="11749">
                  <c:v>7</c:v>
                </c:pt>
                <c:pt idx="11750">
                  <c:v>7</c:v>
                </c:pt>
                <c:pt idx="11751">
                  <c:v>7</c:v>
                </c:pt>
                <c:pt idx="11752">
                  <c:v>8</c:v>
                </c:pt>
                <c:pt idx="11753">
                  <c:v>9</c:v>
                </c:pt>
                <c:pt idx="11754">
                  <c:v>6</c:v>
                </c:pt>
                <c:pt idx="11755">
                  <c:v>7</c:v>
                </c:pt>
                <c:pt idx="11756">
                  <c:v>7</c:v>
                </c:pt>
                <c:pt idx="11757">
                  <c:v>7</c:v>
                </c:pt>
                <c:pt idx="11758">
                  <c:v>7</c:v>
                </c:pt>
                <c:pt idx="11759">
                  <c:v>6</c:v>
                </c:pt>
                <c:pt idx="11760">
                  <c:v>7</c:v>
                </c:pt>
                <c:pt idx="11761">
                  <c:v>9</c:v>
                </c:pt>
                <c:pt idx="11762">
                  <c:v>7</c:v>
                </c:pt>
                <c:pt idx="11763">
                  <c:v>10</c:v>
                </c:pt>
                <c:pt idx="11764">
                  <c:v>7</c:v>
                </c:pt>
                <c:pt idx="11765">
                  <c:v>7</c:v>
                </c:pt>
                <c:pt idx="11766">
                  <c:v>8</c:v>
                </c:pt>
                <c:pt idx="11767">
                  <c:v>9</c:v>
                </c:pt>
                <c:pt idx="11768">
                  <c:v>9</c:v>
                </c:pt>
                <c:pt idx="11769">
                  <c:v>7</c:v>
                </c:pt>
                <c:pt idx="11770">
                  <c:v>9</c:v>
                </c:pt>
                <c:pt idx="11771">
                  <c:v>7</c:v>
                </c:pt>
                <c:pt idx="11772">
                  <c:v>7</c:v>
                </c:pt>
                <c:pt idx="11773">
                  <c:v>6</c:v>
                </c:pt>
                <c:pt idx="11774">
                  <c:v>7</c:v>
                </c:pt>
                <c:pt idx="11775">
                  <c:v>6</c:v>
                </c:pt>
                <c:pt idx="11776">
                  <c:v>6</c:v>
                </c:pt>
                <c:pt idx="11777">
                  <c:v>8</c:v>
                </c:pt>
                <c:pt idx="11778">
                  <c:v>7</c:v>
                </c:pt>
                <c:pt idx="11779">
                  <c:v>8</c:v>
                </c:pt>
                <c:pt idx="11780">
                  <c:v>6</c:v>
                </c:pt>
                <c:pt idx="11781">
                  <c:v>7</c:v>
                </c:pt>
                <c:pt idx="11782">
                  <c:v>8</c:v>
                </c:pt>
                <c:pt idx="11783">
                  <c:v>7</c:v>
                </c:pt>
                <c:pt idx="11784">
                  <c:v>7</c:v>
                </c:pt>
                <c:pt idx="11785">
                  <c:v>5</c:v>
                </c:pt>
                <c:pt idx="11786">
                  <c:v>7</c:v>
                </c:pt>
                <c:pt idx="11787">
                  <c:v>10</c:v>
                </c:pt>
                <c:pt idx="11788">
                  <c:v>8</c:v>
                </c:pt>
                <c:pt idx="11789">
                  <c:v>6</c:v>
                </c:pt>
                <c:pt idx="11790">
                  <c:v>7</c:v>
                </c:pt>
                <c:pt idx="11791">
                  <c:v>8</c:v>
                </c:pt>
                <c:pt idx="11792">
                  <c:v>7</c:v>
                </c:pt>
                <c:pt idx="11793">
                  <c:v>7</c:v>
                </c:pt>
                <c:pt idx="11794">
                  <c:v>9</c:v>
                </c:pt>
                <c:pt idx="11795">
                  <c:v>9</c:v>
                </c:pt>
                <c:pt idx="11796">
                  <c:v>7</c:v>
                </c:pt>
                <c:pt idx="11797">
                  <c:v>7</c:v>
                </c:pt>
                <c:pt idx="11798">
                  <c:v>11</c:v>
                </c:pt>
                <c:pt idx="11799">
                  <c:v>7</c:v>
                </c:pt>
                <c:pt idx="11800">
                  <c:v>7</c:v>
                </c:pt>
                <c:pt idx="11801">
                  <c:v>7</c:v>
                </c:pt>
                <c:pt idx="11802">
                  <c:v>6</c:v>
                </c:pt>
                <c:pt idx="11803">
                  <c:v>8</c:v>
                </c:pt>
                <c:pt idx="11804">
                  <c:v>8</c:v>
                </c:pt>
                <c:pt idx="11805">
                  <c:v>9</c:v>
                </c:pt>
                <c:pt idx="11806">
                  <c:v>9</c:v>
                </c:pt>
                <c:pt idx="11807">
                  <c:v>8</c:v>
                </c:pt>
                <c:pt idx="11808">
                  <c:v>5</c:v>
                </c:pt>
                <c:pt idx="11809">
                  <c:v>7</c:v>
                </c:pt>
                <c:pt idx="11810">
                  <c:v>8</c:v>
                </c:pt>
                <c:pt idx="11811">
                  <c:v>7</c:v>
                </c:pt>
                <c:pt idx="11812">
                  <c:v>6</c:v>
                </c:pt>
                <c:pt idx="11813">
                  <c:v>9</c:v>
                </c:pt>
                <c:pt idx="11814">
                  <c:v>7</c:v>
                </c:pt>
                <c:pt idx="11815">
                  <c:v>6</c:v>
                </c:pt>
                <c:pt idx="11816">
                  <c:v>7</c:v>
                </c:pt>
                <c:pt idx="11817">
                  <c:v>7</c:v>
                </c:pt>
                <c:pt idx="11818">
                  <c:v>7</c:v>
                </c:pt>
                <c:pt idx="11819">
                  <c:v>6</c:v>
                </c:pt>
                <c:pt idx="11820">
                  <c:v>7</c:v>
                </c:pt>
                <c:pt idx="11821">
                  <c:v>6</c:v>
                </c:pt>
                <c:pt idx="11822">
                  <c:v>8</c:v>
                </c:pt>
                <c:pt idx="11823">
                  <c:v>7</c:v>
                </c:pt>
                <c:pt idx="11824">
                  <c:v>8</c:v>
                </c:pt>
                <c:pt idx="11825">
                  <c:v>7</c:v>
                </c:pt>
                <c:pt idx="11826">
                  <c:v>7</c:v>
                </c:pt>
                <c:pt idx="11827">
                  <c:v>7</c:v>
                </c:pt>
                <c:pt idx="11828">
                  <c:v>7</c:v>
                </c:pt>
                <c:pt idx="11829">
                  <c:v>12</c:v>
                </c:pt>
                <c:pt idx="11830">
                  <c:v>7</c:v>
                </c:pt>
                <c:pt idx="11831">
                  <c:v>8</c:v>
                </c:pt>
                <c:pt idx="11832">
                  <c:v>7</c:v>
                </c:pt>
                <c:pt idx="11833">
                  <c:v>7</c:v>
                </c:pt>
                <c:pt idx="11834">
                  <c:v>8</c:v>
                </c:pt>
                <c:pt idx="11835">
                  <c:v>8</c:v>
                </c:pt>
                <c:pt idx="11836">
                  <c:v>7</c:v>
                </c:pt>
                <c:pt idx="11837">
                  <c:v>12</c:v>
                </c:pt>
                <c:pt idx="11838">
                  <c:v>7</c:v>
                </c:pt>
                <c:pt idx="11839">
                  <c:v>7</c:v>
                </c:pt>
                <c:pt idx="11840">
                  <c:v>7</c:v>
                </c:pt>
                <c:pt idx="11841">
                  <c:v>7</c:v>
                </c:pt>
                <c:pt idx="11842">
                  <c:v>7</c:v>
                </c:pt>
                <c:pt idx="11843">
                  <c:v>10</c:v>
                </c:pt>
                <c:pt idx="11844">
                  <c:v>9</c:v>
                </c:pt>
                <c:pt idx="11845">
                  <c:v>8</c:v>
                </c:pt>
                <c:pt idx="11846">
                  <c:v>8</c:v>
                </c:pt>
                <c:pt idx="11847">
                  <c:v>8</c:v>
                </c:pt>
                <c:pt idx="11848">
                  <c:v>8</c:v>
                </c:pt>
                <c:pt idx="11849">
                  <c:v>8</c:v>
                </c:pt>
                <c:pt idx="11850">
                  <c:v>8</c:v>
                </c:pt>
                <c:pt idx="11851">
                  <c:v>8</c:v>
                </c:pt>
                <c:pt idx="11852">
                  <c:v>7</c:v>
                </c:pt>
                <c:pt idx="11853">
                  <c:v>8</c:v>
                </c:pt>
                <c:pt idx="11854">
                  <c:v>7</c:v>
                </c:pt>
                <c:pt idx="11855">
                  <c:v>9</c:v>
                </c:pt>
                <c:pt idx="11856">
                  <c:v>6</c:v>
                </c:pt>
                <c:pt idx="11857">
                  <c:v>7</c:v>
                </c:pt>
                <c:pt idx="11858">
                  <c:v>10</c:v>
                </c:pt>
                <c:pt idx="11859">
                  <c:v>6</c:v>
                </c:pt>
                <c:pt idx="11860">
                  <c:v>7</c:v>
                </c:pt>
                <c:pt idx="11861">
                  <c:v>8</c:v>
                </c:pt>
                <c:pt idx="11862">
                  <c:v>7</c:v>
                </c:pt>
                <c:pt idx="11863">
                  <c:v>8</c:v>
                </c:pt>
                <c:pt idx="11864">
                  <c:v>9</c:v>
                </c:pt>
                <c:pt idx="11865">
                  <c:v>8</c:v>
                </c:pt>
                <c:pt idx="11866">
                  <c:v>7</c:v>
                </c:pt>
                <c:pt idx="11867">
                  <c:v>6</c:v>
                </c:pt>
                <c:pt idx="11868">
                  <c:v>6</c:v>
                </c:pt>
                <c:pt idx="11869">
                  <c:v>8</c:v>
                </c:pt>
                <c:pt idx="11870">
                  <c:v>10</c:v>
                </c:pt>
                <c:pt idx="11871">
                  <c:v>12</c:v>
                </c:pt>
                <c:pt idx="11872">
                  <c:v>7</c:v>
                </c:pt>
                <c:pt idx="11873">
                  <c:v>9</c:v>
                </c:pt>
                <c:pt idx="11874">
                  <c:v>8</c:v>
                </c:pt>
                <c:pt idx="11875">
                  <c:v>7</c:v>
                </c:pt>
                <c:pt idx="11876">
                  <c:v>10</c:v>
                </c:pt>
                <c:pt idx="11877">
                  <c:v>7</c:v>
                </c:pt>
                <c:pt idx="11878">
                  <c:v>9</c:v>
                </c:pt>
                <c:pt idx="11879">
                  <c:v>7</c:v>
                </c:pt>
                <c:pt idx="11880">
                  <c:v>8</c:v>
                </c:pt>
                <c:pt idx="11881">
                  <c:v>7</c:v>
                </c:pt>
                <c:pt idx="11882">
                  <c:v>7</c:v>
                </c:pt>
                <c:pt idx="11883">
                  <c:v>10</c:v>
                </c:pt>
                <c:pt idx="11884">
                  <c:v>7</c:v>
                </c:pt>
                <c:pt idx="11885">
                  <c:v>6</c:v>
                </c:pt>
                <c:pt idx="11886">
                  <c:v>6</c:v>
                </c:pt>
                <c:pt idx="11887">
                  <c:v>6</c:v>
                </c:pt>
                <c:pt idx="11888">
                  <c:v>7</c:v>
                </c:pt>
                <c:pt idx="11889">
                  <c:v>7</c:v>
                </c:pt>
                <c:pt idx="11890">
                  <c:v>5</c:v>
                </c:pt>
                <c:pt idx="11891">
                  <c:v>9</c:v>
                </c:pt>
                <c:pt idx="11892">
                  <c:v>7</c:v>
                </c:pt>
                <c:pt idx="11893">
                  <c:v>8</c:v>
                </c:pt>
                <c:pt idx="11894">
                  <c:v>8</c:v>
                </c:pt>
                <c:pt idx="11895">
                  <c:v>6</c:v>
                </c:pt>
                <c:pt idx="11896">
                  <c:v>7</c:v>
                </c:pt>
                <c:pt idx="11897">
                  <c:v>8</c:v>
                </c:pt>
                <c:pt idx="11898">
                  <c:v>8</c:v>
                </c:pt>
                <c:pt idx="11899">
                  <c:v>7</c:v>
                </c:pt>
                <c:pt idx="11900">
                  <c:v>7</c:v>
                </c:pt>
                <c:pt idx="11901">
                  <c:v>7</c:v>
                </c:pt>
                <c:pt idx="11902">
                  <c:v>9</c:v>
                </c:pt>
                <c:pt idx="11903">
                  <c:v>7</c:v>
                </c:pt>
                <c:pt idx="11904">
                  <c:v>7</c:v>
                </c:pt>
                <c:pt idx="11905">
                  <c:v>8</c:v>
                </c:pt>
                <c:pt idx="11906">
                  <c:v>9</c:v>
                </c:pt>
                <c:pt idx="11907">
                  <c:v>9</c:v>
                </c:pt>
                <c:pt idx="11908">
                  <c:v>10</c:v>
                </c:pt>
                <c:pt idx="11909">
                  <c:v>10</c:v>
                </c:pt>
                <c:pt idx="11910">
                  <c:v>10</c:v>
                </c:pt>
                <c:pt idx="11911">
                  <c:v>7</c:v>
                </c:pt>
                <c:pt idx="11912">
                  <c:v>7</c:v>
                </c:pt>
                <c:pt idx="11913">
                  <c:v>8</c:v>
                </c:pt>
                <c:pt idx="11914">
                  <c:v>8</c:v>
                </c:pt>
                <c:pt idx="11915">
                  <c:v>7</c:v>
                </c:pt>
                <c:pt idx="11916">
                  <c:v>6</c:v>
                </c:pt>
                <c:pt idx="11917">
                  <c:v>8</c:v>
                </c:pt>
                <c:pt idx="11918">
                  <c:v>8</c:v>
                </c:pt>
                <c:pt idx="11919">
                  <c:v>7</c:v>
                </c:pt>
                <c:pt idx="11920">
                  <c:v>7</c:v>
                </c:pt>
                <c:pt idx="11921">
                  <c:v>7</c:v>
                </c:pt>
                <c:pt idx="11922">
                  <c:v>10</c:v>
                </c:pt>
                <c:pt idx="11923">
                  <c:v>7</c:v>
                </c:pt>
                <c:pt idx="11924">
                  <c:v>9</c:v>
                </c:pt>
                <c:pt idx="11925">
                  <c:v>8</c:v>
                </c:pt>
                <c:pt idx="11926">
                  <c:v>9</c:v>
                </c:pt>
                <c:pt idx="11927">
                  <c:v>10</c:v>
                </c:pt>
                <c:pt idx="11928">
                  <c:v>8</c:v>
                </c:pt>
                <c:pt idx="11929">
                  <c:v>8</c:v>
                </c:pt>
                <c:pt idx="11930">
                  <c:v>7</c:v>
                </c:pt>
                <c:pt idx="11931">
                  <c:v>7</c:v>
                </c:pt>
                <c:pt idx="11932">
                  <c:v>6</c:v>
                </c:pt>
                <c:pt idx="11933">
                  <c:v>8</c:v>
                </c:pt>
                <c:pt idx="11934">
                  <c:v>9</c:v>
                </c:pt>
                <c:pt idx="11935">
                  <c:v>7</c:v>
                </c:pt>
                <c:pt idx="11936">
                  <c:v>10</c:v>
                </c:pt>
                <c:pt idx="11937">
                  <c:v>7</c:v>
                </c:pt>
                <c:pt idx="11938">
                  <c:v>6</c:v>
                </c:pt>
                <c:pt idx="11939">
                  <c:v>8</c:v>
                </c:pt>
                <c:pt idx="11940">
                  <c:v>7</c:v>
                </c:pt>
                <c:pt idx="11941">
                  <c:v>9</c:v>
                </c:pt>
                <c:pt idx="11942">
                  <c:v>8</c:v>
                </c:pt>
                <c:pt idx="11943">
                  <c:v>7</c:v>
                </c:pt>
                <c:pt idx="11944">
                  <c:v>9</c:v>
                </c:pt>
                <c:pt idx="11945">
                  <c:v>10</c:v>
                </c:pt>
                <c:pt idx="11946">
                  <c:v>7</c:v>
                </c:pt>
                <c:pt idx="11947">
                  <c:v>11</c:v>
                </c:pt>
                <c:pt idx="11948">
                  <c:v>8</c:v>
                </c:pt>
                <c:pt idx="11949">
                  <c:v>10</c:v>
                </c:pt>
                <c:pt idx="11950">
                  <c:v>10</c:v>
                </c:pt>
                <c:pt idx="11951">
                  <c:v>8</c:v>
                </c:pt>
                <c:pt idx="11952">
                  <c:v>10</c:v>
                </c:pt>
                <c:pt idx="11953">
                  <c:v>10</c:v>
                </c:pt>
                <c:pt idx="11954">
                  <c:v>7</c:v>
                </c:pt>
                <c:pt idx="11955">
                  <c:v>10</c:v>
                </c:pt>
                <c:pt idx="11956">
                  <c:v>7</c:v>
                </c:pt>
                <c:pt idx="11957">
                  <c:v>7</c:v>
                </c:pt>
                <c:pt idx="11958">
                  <c:v>7</c:v>
                </c:pt>
                <c:pt idx="11959">
                  <c:v>8</c:v>
                </c:pt>
                <c:pt idx="11960">
                  <c:v>8</c:v>
                </c:pt>
                <c:pt idx="11961">
                  <c:v>8</c:v>
                </c:pt>
                <c:pt idx="11962">
                  <c:v>6</c:v>
                </c:pt>
                <c:pt idx="11963">
                  <c:v>9</c:v>
                </c:pt>
                <c:pt idx="11964">
                  <c:v>7</c:v>
                </c:pt>
                <c:pt idx="11965">
                  <c:v>7</c:v>
                </c:pt>
                <c:pt idx="11966">
                  <c:v>7</c:v>
                </c:pt>
                <c:pt idx="11967">
                  <c:v>6</c:v>
                </c:pt>
                <c:pt idx="11968">
                  <c:v>7</c:v>
                </c:pt>
                <c:pt idx="11969">
                  <c:v>6</c:v>
                </c:pt>
                <c:pt idx="11970">
                  <c:v>7</c:v>
                </c:pt>
                <c:pt idx="11971">
                  <c:v>9</c:v>
                </c:pt>
                <c:pt idx="11972">
                  <c:v>9</c:v>
                </c:pt>
                <c:pt idx="11973">
                  <c:v>8</c:v>
                </c:pt>
                <c:pt idx="11974">
                  <c:v>8</c:v>
                </c:pt>
                <c:pt idx="11975">
                  <c:v>11</c:v>
                </c:pt>
                <c:pt idx="11976">
                  <c:v>7</c:v>
                </c:pt>
                <c:pt idx="11977">
                  <c:v>8</c:v>
                </c:pt>
                <c:pt idx="11978">
                  <c:v>7</c:v>
                </c:pt>
                <c:pt idx="11979">
                  <c:v>8</c:v>
                </c:pt>
                <c:pt idx="11980">
                  <c:v>11</c:v>
                </c:pt>
                <c:pt idx="11981">
                  <c:v>8</c:v>
                </c:pt>
                <c:pt idx="11982">
                  <c:v>7</c:v>
                </c:pt>
                <c:pt idx="11983">
                  <c:v>7</c:v>
                </c:pt>
                <c:pt idx="11984">
                  <c:v>8</c:v>
                </c:pt>
                <c:pt idx="11985">
                  <c:v>7</c:v>
                </c:pt>
                <c:pt idx="11986">
                  <c:v>7</c:v>
                </c:pt>
                <c:pt idx="11987">
                  <c:v>8</c:v>
                </c:pt>
                <c:pt idx="11988">
                  <c:v>6</c:v>
                </c:pt>
                <c:pt idx="11989">
                  <c:v>8</c:v>
                </c:pt>
                <c:pt idx="11990">
                  <c:v>8</c:v>
                </c:pt>
                <c:pt idx="11991">
                  <c:v>10</c:v>
                </c:pt>
                <c:pt idx="11992">
                  <c:v>9</c:v>
                </c:pt>
                <c:pt idx="11993">
                  <c:v>7</c:v>
                </c:pt>
                <c:pt idx="11994">
                  <c:v>7</c:v>
                </c:pt>
                <c:pt idx="11995">
                  <c:v>6</c:v>
                </c:pt>
                <c:pt idx="11996">
                  <c:v>6</c:v>
                </c:pt>
                <c:pt idx="11997">
                  <c:v>6</c:v>
                </c:pt>
                <c:pt idx="11998">
                  <c:v>9</c:v>
                </c:pt>
                <c:pt idx="11999">
                  <c:v>10</c:v>
                </c:pt>
                <c:pt idx="12000">
                  <c:v>10</c:v>
                </c:pt>
                <c:pt idx="12001">
                  <c:v>6</c:v>
                </c:pt>
                <c:pt idx="12002">
                  <c:v>7</c:v>
                </c:pt>
                <c:pt idx="12003">
                  <c:v>7</c:v>
                </c:pt>
                <c:pt idx="12004">
                  <c:v>7</c:v>
                </c:pt>
                <c:pt idx="12005">
                  <c:v>9</c:v>
                </c:pt>
                <c:pt idx="12006">
                  <c:v>8</c:v>
                </c:pt>
                <c:pt idx="12007">
                  <c:v>7</c:v>
                </c:pt>
                <c:pt idx="12008">
                  <c:v>7</c:v>
                </c:pt>
                <c:pt idx="12009">
                  <c:v>8</c:v>
                </c:pt>
                <c:pt idx="12010">
                  <c:v>7</c:v>
                </c:pt>
                <c:pt idx="12011">
                  <c:v>7</c:v>
                </c:pt>
                <c:pt idx="12012">
                  <c:v>6</c:v>
                </c:pt>
                <c:pt idx="12013">
                  <c:v>7</c:v>
                </c:pt>
                <c:pt idx="12014">
                  <c:v>7</c:v>
                </c:pt>
                <c:pt idx="12015">
                  <c:v>7</c:v>
                </c:pt>
                <c:pt idx="12016">
                  <c:v>10</c:v>
                </c:pt>
                <c:pt idx="12017">
                  <c:v>10</c:v>
                </c:pt>
                <c:pt idx="12018">
                  <c:v>8</c:v>
                </c:pt>
                <c:pt idx="12019">
                  <c:v>8</c:v>
                </c:pt>
                <c:pt idx="12020">
                  <c:v>7</c:v>
                </c:pt>
                <c:pt idx="12021">
                  <c:v>7</c:v>
                </c:pt>
                <c:pt idx="12022">
                  <c:v>7</c:v>
                </c:pt>
                <c:pt idx="12023">
                  <c:v>7</c:v>
                </c:pt>
                <c:pt idx="12024">
                  <c:v>7</c:v>
                </c:pt>
                <c:pt idx="12025">
                  <c:v>7</c:v>
                </c:pt>
                <c:pt idx="12026">
                  <c:v>8</c:v>
                </c:pt>
                <c:pt idx="12027">
                  <c:v>7</c:v>
                </c:pt>
                <c:pt idx="12028">
                  <c:v>7</c:v>
                </c:pt>
                <c:pt idx="12029">
                  <c:v>7</c:v>
                </c:pt>
                <c:pt idx="12030">
                  <c:v>7</c:v>
                </c:pt>
                <c:pt idx="12031">
                  <c:v>7</c:v>
                </c:pt>
                <c:pt idx="12032">
                  <c:v>7</c:v>
                </c:pt>
                <c:pt idx="12033">
                  <c:v>9</c:v>
                </c:pt>
                <c:pt idx="12034">
                  <c:v>7</c:v>
                </c:pt>
                <c:pt idx="12035">
                  <c:v>7</c:v>
                </c:pt>
                <c:pt idx="12036">
                  <c:v>7</c:v>
                </c:pt>
                <c:pt idx="12037">
                  <c:v>7</c:v>
                </c:pt>
                <c:pt idx="12038">
                  <c:v>8</c:v>
                </c:pt>
                <c:pt idx="12039">
                  <c:v>7</c:v>
                </c:pt>
                <c:pt idx="12040">
                  <c:v>7</c:v>
                </c:pt>
                <c:pt idx="12041">
                  <c:v>8</c:v>
                </c:pt>
                <c:pt idx="12042">
                  <c:v>8</c:v>
                </c:pt>
                <c:pt idx="12043">
                  <c:v>9</c:v>
                </c:pt>
                <c:pt idx="12044">
                  <c:v>10</c:v>
                </c:pt>
                <c:pt idx="12045">
                  <c:v>8</c:v>
                </c:pt>
                <c:pt idx="12046">
                  <c:v>7</c:v>
                </c:pt>
                <c:pt idx="12047">
                  <c:v>7</c:v>
                </c:pt>
                <c:pt idx="12048">
                  <c:v>7</c:v>
                </c:pt>
                <c:pt idx="12049">
                  <c:v>7</c:v>
                </c:pt>
                <c:pt idx="12050">
                  <c:v>7</c:v>
                </c:pt>
                <c:pt idx="12051">
                  <c:v>7</c:v>
                </c:pt>
                <c:pt idx="12052">
                  <c:v>7</c:v>
                </c:pt>
                <c:pt idx="12053">
                  <c:v>8</c:v>
                </c:pt>
                <c:pt idx="12054">
                  <c:v>7</c:v>
                </c:pt>
                <c:pt idx="12055">
                  <c:v>8</c:v>
                </c:pt>
                <c:pt idx="12056">
                  <c:v>6</c:v>
                </c:pt>
                <c:pt idx="12057">
                  <c:v>6</c:v>
                </c:pt>
                <c:pt idx="12058">
                  <c:v>6</c:v>
                </c:pt>
                <c:pt idx="12059">
                  <c:v>7</c:v>
                </c:pt>
                <c:pt idx="12060">
                  <c:v>7</c:v>
                </c:pt>
                <c:pt idx="12061">
                  <c:v>9</c:v>
                </c:pt>
                <c:pt idx="12062">
                  <c:v>8</c:v>
                </c:pt>
                <c:pt idx="12063">
                  <c:v>7</c:v>
                </c:pt>
                <c:pt idx="12064">
                  <c:v>7</c:v>
                </c:pt>
                <c:pt idx="12065">
                  <c:v>8</c:v>
                </c:pt>
                <c:pt idx="12066">
                  <c:v>8</c:v>
                </c:pt>
                <c:pt idx="12067">
                  <c:v>9</c:v>
                </c:pt>
                <c:pt idx="12068">
                  <c:v>8</c:v>
                </c:pt>
                <c:pt idx="12069">
                  <c:v>6</c:v>
                </c:pt>
                <c:pt idx="12070">
                  <c:v>7</c:v>
                </c:pt>
                <c:pt idx="12071">
                  <c:v>8</c:v>
                </c:pt>
                <c:pt idx="12072">
                  <c:v>8</c:v>
                </c:pt>
                <c:pt idx="12073">
                  <c:v>9</c:v>
                </c:pt>
                <c:pt idx="12074">
                  <c:v>11</c:v>
                </c:pt>
                <c:pt idx="12075">
                  <c:v>4</c:v>
                </c:pt>
                <c:pt idx="12076">
                  <c:v>8</c:v>
                </c:pt>
                <c:pt idx="12077">
                  <c:v>6</c:v>
                </c:pt>
                <c:pt idx="12078">
                  <c:v>9</c:v>
                </c:pt>
                <c:pt idx="12079">
                  <c:v>8</c:v>
                </c:pt>
                <c:pt idx="12080">
                  <c:v>7</c:v>
                </c:pt>
                <c:pt idx="12081">
                  <c:v>7</c:v>
                </c:pt>
                <c:pt idx="12082">
                  <c:v>7</c:v>
                </c:pt>
                <c:pt idx="12083">
                  <c:v>7</c:v>
                </c:pt>
                <c:pt idx="12084">
                  <c:v>7</c:v>
                </c:pt>
                <c:pt idx="12085">
                  <c:v>7</c:v>
                </c:pt>
                <c:pt idx="12086">
                  <c:v>7</c:v>
                </c:pt>
                <c:pt idx="12087">
                  <c:v>7</c:v>
                </c:pt>
                <c:pt idx="12088">
                  <c:v>8</c:v>
                </c:pt>
                <c:pt idx="12089">
                  <c:v>7</c:v>
                </c:pt>
                <c:pt idx="12090">
                  <c:v>8</c:v>
                </c:pt>
                <c:pt idx="12091">
                  <c:v>7</c:v>
                </c:pt>
                <c:pt idx="12092">
                  <c:v>7</c:v>
                </c:pt>
                <c:pt idx="12093">
                  <c:v>6</c:v>
                </c:pt>
                <c:pt idx="12094">
                  <c:v>8</c:v>
                </c:pt>
                <c:pt idx="12095">
                  <c:v>7</c:v>
                </c:pt>
                <c:pt idx="12096">
                  <c:v>8</c:v>
                </c:pt>
                <c:pt idx="12097">
                  <c:v>7</c:v>
                </c:pt>
                <c:pt idx="12098">
                  <c:v>7</c:v>
                </c:pt>
                <c:pt idx="12099">
                  <c:v>8</c:v>
                </c:pt>
                <c:pt idx="12100">
                  <c:v>10</c:v>
                </c:pt>
                <c:pt idx="12101">
                  <c:v>8</c:v>
                </c:pt>
                <c:pt idx="12102">
                  <c:v>8</c:v>
                </c:pt>
                <c:pt idx="12103">
                  <c:v>8</c:v>
                </c:pt>
                <c:pt idx="12104">
                  <c:v>10</c:v>
                </c:pt>
                <c:pt idx="12105">
                  <c:v>7</c:v>
                </c:pt>
                <c:pt idx="12106">
                  <c:v>7</c:v>
                </c:pt>
                <c:pt idx="12107">
                  <c:v>7</c:v>
                </c:pt>
                <c:pt idx="12108">
                  <c:v>7</c:v>
                </c:pt>
                <c:pt idx="12109">
                  <c:v>7</c:v>
                </c:pt>
                <c:pt idx="12110">
                  <c:v>7</c:v>
                </c:pt>
                <c:pt idx="12111">
                  <c:v>8</c:v>
                </c:pt>
                <c:pt idx="12112">
                  <c:v>7</c:v>
                </c:pt>
                <c:pt idx="12113">
                  <c:v>7</c:v>
                </c:pt>
                <c:pt idx="12114">
                  <c:v>7</c:v>
                </c:pt>
                <c:pt idx="12115">
                  <c:v>8</c:v>
                </c:pt>
                <c:pt idx="12116">
                  <c:v>7</c:v>
                </c:pt>
                <c:pt idx="12117">
                  <c:v>7</c:v>
                </c:pt>
                <c:pt idx="12118">
                  <c:v>6</c:v>
                </c:pt>
                <c:pt idx="12119">
                  <c:v>8</c:v>
                </c:pt>
                <c:pt idx="12120">
                  <c:v>8</c:v>
                </c:pt>
                <c:pt idx="12121">
                  <c:v>6</c:v>
                </c:pt>
                <c:pt idx="12122">
                  <c:v>6</c:v>
                </c:pt>
                <c:pt idx="12123">
                  <c:v>8</c:v>
                </c:pt>
                <c:pt idx="12124">
                  <c:v>7</c:v>
                </c:pt>
                <c:pt idx="12125">
                  <c:v>8</c:v>
                </c:pt>
                <c:pt idx="12126">
                  <c:v>7</c:v>
                </c:pt>
                <c:pt idx="12127">
                  <c:v>7</c:v>
                </c:pt>
                <c:pt idx="12128">
                  <c:v>7</c:v>
                </c:pt>
                <c:pt idx="12129">
                  <c:v>9</c:v>
                </c:pt>
                <c:pt idx="12130">
                  <c:v>7</c:v>
                </c:pt>
                <c:pt idx="12131">
                  <c:v>7</c:v>
                </c:pt>
                <c:pt idx="12132">
                  <c:v>6</c:v>
                </c:pt>
                <c:pt idx="12133">
                  <c:v>7</c:v>
                </c:pt>
                <c:pt idx="12134">
                  <c:v>6</c:v>
                </c:pt>
                <c:pt idx="12135">
                  <c:v>6</c:v>
                </c:pt>
                <c:pt idx="12136">
                  <c:v>8</c:v>
                </c:pt>
                <c:pt idx="12137">
                  <c:v>9</c:v>
                </c:pt>
                <c:pt idx="12138">
                  <c:v>7</c:v>
                </c:pt>
                <c:pt idx="12139">
                  <c:v>8</c:v>
                </c:pt>
                <c:pt idx="12140">
                  <c:v>8</c:v>
                </c:pt>
                <c:pt idx="12141">
                  <c:v>7</c:v>
                </c:pt>
                <c:pt idx="12142">
                  <c:v>8</c:v>
                </c:pt>
                <c:pt idx="12143">
                  <c:v>9</c:v>
                </c:pt>
                <c:pt idx="12144">
                  <c:v>7</c:v>
                </c:pt>
                <c:pt idx="12145">
                  <c:v>6</c:v>
                </c:pt>
                <c:pt idx="12146">
                  <c:v>6</c:v>
                </c:pt>
                <c:pt idx="12147">
                  <c:v>7</c:v>
                </c:pt>
                <c:pt idx="12148">
                  <c:v>8</c:v>
                </c:pt>
                <c:pt idx="12149">
                  <c:v>7</c:v>
                </c:pt>
                <c:pt idx="12150">
                  <c:v>7</c:v>
                </c:pt>
                <c:pt idx="12151">
                  <c:v>7</c:v>
                </c:pt>
                <c:pt idx="12152">
                  <c:v>6</c:v>
                </c:pt>
                <c:pt idx="12153">
                  <c:v>7</c:v>
                </c:pt>
                <c:pt idx="12154">
                  <c:v>7</c:v>
                </c:pt>
                <c:pt idx="12155">
                  <c:v>8</c:v>
                </c:pt>
                <c:pt idx="12156">
                  <c:v>6</c:v>
                </c:pt>
                <c:pt idx="12157">
                  <c:v>8</c:v>
                </c:pt>
                <c:pt idx="12158">
                  <c:v>6</c:v>
                </c:pt>
                <c:pt idx="12159">
                  <c:v>8</c:v>
                </c:pt>
                <c:pt idx="12160">
                  <c:v>8</c:v>
                </c:pt>
                <c:pt idx="12161">
                  <c:v>8</c:v>
                </c:pt>
                <c:pt idx="12162">
                  <c:v>9</c:v>
                </c:pt>
                <c:pt idx="12163">
                  <c:v>8</c:v>
                </c:pt>
                <c:pt idx="12164">
                  <c:v>8</c:v>
                </c:pt>
                <c:pt idx="12165">
                  <c:v>7</c:v>
                </c:pt>
                <c:pt idx="12166">
                  <c:v>8</c:v>
                </c:pt>
                <c:pt idx="12167">
                  <c:v>6</c:v>
                </c:pt>
                <c:pt idx="12168">
                  <c:v>9</c:v>
                </c:pt>
                <c:pt idx="12169">
                  <c:v>9</c:v>
                </c:pt>
                <c:pt idx="12170">
                  <c:v>7</c:v>
                </c:pt>
                <c:pt idx="12171">
                  <c:v>7</c:v>
                </c:pt>
                <c:pt idx="12172">
                  <c:v>7</c:v>
                </c:pt>
                <c:pt idx="12173">
                  <c:v>7</c:v>
                </c:pt>
                <c:pt idx="12174">
                  <c:v>7</c:v>
                </c:pt>
                <c:pt idx="12175">
                  <c:v>8</c:v>
                </c:pt>
                <c:pt idx="12176">
                  <c:v>8</c:v>
                </c:pt>
                <c:pt idx="12177">
                  <c:v>7</c:v>
                </c:pt>
                <c:pt idx="12178">
                  <c:v>9</c:v>
                </c:pt>
                <c:pt idx="12179">
                  <c:v>7</c:v>
                </c:pt>
                <c:pt idx="12180">
                  <c:v>7</c:v>
                </c:pt>
                <c:pt idx="12181">
                  <c:v>8</c:v>
                </c:pt>
                <c:pt idx="12182">
                  <c:v>7</c:v>
                </c:pt>
                <c:pt idx="12183">
                  <c:v>8</c:v>
                </c:pt>
                <c:pt idx="12184">
                  <c:v>8</c:v>
                </c:pt>
                <c:pt idx="12185">
                  <c:v>7</c:v>
                </c:pt>
                <c:pt idx="12186">
                  <c:v>10</c:v>
                </c:pt>
                <c:pt idx="12187">
                  <c:v>7</c:v>
                </c:pt>
                <c:pt idx="12188">
                  <c:v>10</c:v>
                </c:pt>
                <c:pt idx="12189">
                  <c:v>6</c:v>
                </c:pt>
                <c:pt idx="12190">
                  <c:v>8</c:v>
                </c:pt>
                <c:pt idx="12191">
                  <c:v>7</c:v>
                </c:pt>
                <c:pt idx="12192">
                  <c:v>7</c:v>
                </c:pt>
                <c:pt idx="12193">
                  <c:v>8</c:v>
                </c:pt>
                <c:pt idx="12194">
                  <c:v>8</c:v>
                </c:pt>
                <c:pt idx="12195">
                  <c:v>9</c:v>
                </c:pt>
                <c:pt idx="12196">
                  <c:v>7</c:v>
                </c:pt>
                <c:pt idx="12197">
                  <c:v>9</c:v>
                </c:pt>
                <c:pt idx="12198">
                  <c:v>7</c:v>
                </c:pt>
                <c:pt idx="12199">
                  <c:v>10</c:v>
                </c:pt>
                <c:pt idx="12200">
                  <c:v>7</c:v>
                </c:pt>
                <c:pt idx="12201">
                  <c:v>7</c:v>
                </c:pt>
                <c:pt idx="12202">
                  <c:v>9</c:v>
                </c:pt>
                <c:pt idx="12203">
                  <c:v>7</c:v>
                </c:pt>
                <c:pt idx="12204">
                  <c:v>8</c:v>
                </c:pt>
                <c:pt idx="12205">
                  <c:v>7</c:v>
                </c:pt>
                <c:pt idx="12206">
                  <c:v>7</c:v>
                </c:pt>
                <c:pt idx="12207">
                  <c:v>8</c:v>
                </c:pt>
                <c:pt idx="12208">
                  <c:v>7</c:v>
                </c:pt>
                <c:pt idx="12209">
                  <c:v>7</c:v>
                </c:pt>
                <c:pt idx="12210">
                  <c:v>9</c:v>
                </c:pt>
                <c:pt idx="12211">
                  <c:v>11</c:v>
                </c:pt>
                <c:pt idx="12212">
                  <c:v>9</c:v>
                </c:pt>
                <c:pt idx="12213">
                  <c:v>8</c:v>
                </c:pt>
                <c:pt idx="12214">
                  <c:v>6</c:v>
                </c:pt>
                <c:pt idx="12215">
                  <c:v>6</c:v>
                </c:pt>
                <c:pt idx="12216">
                  <c:v>7</c:v>
                </c:pt>
                <c:pt idx="12217">
                  <c:v>10</c:v>
                </c:pt>
                <c:pt idx="12218">
                  <c:v>8</c:v>
                </c:pt>
                <c:pt idx="12219">
                  <c:v>7</c:v>
                </c:pt>
                <c:pt idx="12220">
                  <c:v>7</c:v>
                </c:pt>
                <c:pt idx="12221">
                  <c:v>7</c:v>
                </c:pt>
                <c:pt idx="12222">
                  <c:v>7</c:v>
                </c:pt>
                <c:pt idx="12223">
                  <c:v>7</c:v>
                </c:pt>
                <c:pt idx="12224">
                  <c:v>7</c:v>
                </c:pt>
                <c:pt idx="12225">
                  <c:v>10</c:v>
                </c:pt>
                <c:pt idx="12226">
                  <c:v>8</c:v>
                </c:pt>
                <c:pt idx="12227">
                  <c:v>7</c:v>
                </c:pt>
                <c:pt idx="12228">
                  <c:v>7</c:v>
                </c:pt>
                <c:pt idx="12229">
                  <c:v>10</c:v>
                </c:pt>
                <c:pt idx="12230">
                  <c:v>7</c:v>
                </c:pt>
                <c:pt idx="12231">
                  <c:v>9</c:v>
                </c:pt>
                <c:pt idx="12232">
                  <c:v>6</c:v>
                </c:pt>
                <c:pt idx="12233">
                  <c:v>9</c:v>
                </c:pt>
                <c:pt idx="12234">
                  <c:v>8</c:v>
                </c:pt>
                <c:pt idx="12235">
                  <c:v>10</c:v>
                </c:pt>
                <c:pt idx="12236">
                  <c:v>11</c:v>
                </c:pt>
                <c:pt idx="12237">
                  <c:v>8</c:v>
                </c:pt>
                <c:pt idx="12238">
                  <c:v>7</c:v>
                </c:pt>
                <c:pt idx="12239">
                  <c:v>8</c:v>
                </c:pt>
                <c:pt idx="12240">
                  <c:v>7</c:v>
                </c:pt>
                <c:pt idx="12241">
                  <c:v>7</c:v>
                </c:pt>
                <c:pt idx="12242">
                  <c:v>8</c:v>
                </c:pt>
                <c:pt idx="12243">
                  <c:v>7</c:v>
                </c:pt>
                <c:pt idx="12244">
                  <c:v>8</c:v>
                </c:pt>
                <c:pt idx="12245">
                  <c:v>7</c:v>
                </c:pt>
                <c:pt idx="12246">
                  <c:v>8</c:v>
                </c:pt>
                <c:pt idx="12247">
                  <c:v>7</c:v>
                </c:pt>
                <c:pt idx="12248">
                  <c:v>8</c:v>
                </c:pt>
                <c:pt idx="12249">
                  <c:v>7</c:v>
                </c:pt>
                <c:pt idx="12250">
                  <c:v>7</c:v>
                </c:pt>
                <c:pt idx="12251">
                  <c:v>9</c:v>
                </c:pt>
                <c:pt idx="12252">
                  <c:v>5</c:v>
                </c:pt>
                <c:pt idx="12253">
                  <c:v>7</c:v>
                </c:pt>
                <c:pt idx="12254">
                  <c:v>8</c:v>
                </c:pt>
                <c:pt idx="12255">
                  <c:v>7</c:v>
                </c:pt>
                <c:pt idx="12256">
                  <c:v>10</c:v>
                </c:pt>
                <c:pt idx="12257">
                  <c:v>8</c:v>
                </c:pt>
                <c:pt idx="12258">
                  <c:v>7</c:v>
                </c:pt>
                <c:pt idx="12259">
                  <c:v>8</c:v>
                </c:pt>
                <c:pt idx="12260">
                  <c:v>8</c:v>
                </c:pt>
                <c:pt idx="12261">
                  <c:v>7</c:v>
                </c:pt>
                <c:pt idx="12262">
                  <c:v>7</c:v>
                </c:pt>
                <c:pt idx="12263">
                  <c:v>8</c:v>
                </c:pt>
                <c:pt idx="12264">
                  <c:v>9</c:v>
                </c:pt>
                <c:pt idx="12265">
                  <c:v>9</c:v>
                </c:pt>
                <c:pt idx="12266">
                  <c:v>8</c:v>
                </c:pt>
                <c:pt idx="12267">
                  <c:v>8</c:v>
                </c:pt>
                <c:pt idx="12268">
                  <c:v>8</c:v>
                </c:pt>
                <c:pt idx="12269">
                  <c:v>7</c:v>
                </c:pt>
                <c:pt idx="12270">
                  <c:v>7</c:v>
                </c:pt>
                <c:pt idx="12271">
                  <c:v>7</c:v>
                </c:pt>
                <c:pt idx="12272">
                  <c:v>7</c:v>
                </c:pt>
                <c:pt idx="12273">
                  <c:v>7</c:v>
                </c:pt>
                <c:pt idx="12274">
                  <c:v>8</c:v>
                </c:pt>
                <c:pt idx="12275">
                  <c:v>7</c:v>
                </c:pt>
                <c:pt idx="12276">
                  <c:v>6</c:v>
                </c:pt>
                <c:pt idx="12277">
                  <c:v>9</c:v>
                </c:pt>
                <c:pt idx="12278">
                  <c:v>8</c:v>
                </c:pt>
                <c:pt idx="12279">
                  <c:v>7</c:v>
                </c:pt>
                <c:pt idx="12280">
                  <c:v>7</c:v>
                </c:pt>
                <c:pt idx="12281">
                  <c:v>7</c:v>
                </c:pt>
                <c:pt idx="12282">
                  <c:v>8</c:v>
                </c:pt>
                <c:pt idx="12283">
                  <c:v>11</c:v>
                </c:pt>
                <c:pt idx="12284">
                  <c:v>8</c:v>
                </c:pt>
                <c:pt idx="12285">
                  <c:v>7</c:v>
                </c:pt>
                <c:pt idx="12286">
                  <c:v>7</c:v>
                </c:pt>
                <c:pt idx="12287">
                  <c:v>11</c:v>
                </c:pt>
                <c:pt idx="12288">
                  <c:v>6</c:v>
                </c:pt>
                <c:pt idx="12289">
                  <c:v>7</c:v>
                </c:pt>
                <c:pt idx="12290">
                  <c:v>8</c:v>
                </c:pt>
                <c:pt idx="12291">
                  <c:v>6</c:v>
                </c:pt>
                <c:pt idx="12292">
                  <c:v>7</c:v>
                </c:pt>
                <c:pt idx="12293">
                  <c:v>7</c:v>
                </c:pt>
                <c:pt idx="12294">
                  <c:v>7</c:v>
                </c:pt>
                <c:pt idx="12295">
                  <c:v>9</c:v>
                </c:pt>
                <c:pt idx="12296">
                  <c:v>5</c:v>
                </c:pt>
                <c:pt idx="12297">
                  <c:v>9</c:v>
                </c:pt>
                <c:pt idx="12298">
                  <c:v>10</c:v>
                </c:pt>
                <c:pt idx="12299">
                  <c:v>7</c:v>
                </c:pt>
                <c:pt idx="12300">
                  <c:v>7</c:v>
                </c:pt>
                <c:pt idx="12301">
                  <c:v>8</c:v>
                </c:pt>
                <c:pt idx="12302">
                  <c:v>8</c:v>
                </c:pt>
                <c:pt idx="12303">
                  <c:v>8</c:v>
                </c:pt>
                <c:pt idx="12304">
                  <c:v>8</c:v>
                </c:pt>
                <c:pt idx="12305">
                  <c:v>7</c:v>
                </c:pt>
                <c:pt idx="12306">
                  <c:v>7</c:v>
                </c:pt>
                <c:pt idx="12307">
                  <c:v>8</c:v>
                </c:pt>
                <c:pt idx="12308">
                  <c:v>7</c:v>
                </c:pt>
                <c:pt idx="12309">
                  <c:v>7</c:v>
                </c:pt>
                <c:pt idx="12310">
                  <c:v>7</c:v>
                </c:pt>
                <c:pt idx="12311">
                  <c:v>7</c:v>
                </c:pt>
                <c:pt idx="12312">
                  <c:v>7</c:v>
                </c:pt>
                <c:pt idx="12313">
                  <c:v>7</c:v>
                </c:pt>
                <c:pt idx="12314">
                  <c:v>7</c:v>
                </c:pt>
                <c:pt idx="12315">
                  <c:v>9</c:v>
                </c:pt>
                <c:pt idx="12316">
                  <c:v>8</c:v>
                </c:pt>
                <c:pt idx="12317">
                  <c:v>7</c:v>
                </c:pt>
                <c:pt idx="12318">
                  <c:v>7</c:v>
                </c:pt>
                <c:pt idx="12319">
                  <c:v>10</c:v>
                </c:pt>
                <c:pt idx="12320">
                  <c:v>7</c:v>
                </c:pt>
                <c:pt idx="12321">
                  <c:v>7</c:v>
                </c:pt>
                <c:pt idx="12322">
                  <c:v>6</c:v>
                </c:pt>
                <c:pt idx="12323">
                  <c:v>8</c:v>
                </c:pt>
                <c:pt idx="12324">
                  <c:v>6</c:v>
                </c:pt>
                <c:pt idx="12325">
                  <c:v>8</c:v>
                </c:pt>
                <c:pt idx="12326">
                  <c:v>10</c:v>
                </c:pt>
                <c:pt idx="12327">
                  <c:v>8</c:v>
                </c:pt>
                <c:pt idx="12328">
                  <c:v>8</c:v>
                </c:pt>
                <c:pt idx="12329">
                  <c:v>9</c:v>
                </c:pt>
                <c:pt idx="12330">
                  <c:v>6</c:v>
                </c:pt>
                <c:pt idx="12331">
                  <c:v>8</c:v>
                </c:pt>
                <c:pt idx="12332">
                  <c:v>7</c:v>
                </c:pt>
                <c:pt idx="12333">
                  <c:v>7</c:v>
                </c:pt>
                <c:pt idx="12334">
                  <c:v>6</c:v>
                </c:pt>
                <c:pt idx="12335">
                  <c:v>7</c:v>
                </c:pt>
                <c:pt idx="12336">
                  <c:v>9</c:v>
                </c:pt>
                <c:pt idx="12337">
                  <c:v>9</c:v>
                </c:pt>
                <c:pt idx="12338">
                  <c:v>6</c:v>
                </c:pt>
                <c:pt idx="12339">
                  <c:v>6</c:v>
                </c:pt>
                <c:pt idx="12340">
                  <c:v>6</c:v>
                </c:pt>
                <c:pt idx="12341">
                  <c:v>7</c:v>
                </c:pt>
                <c:pt idx="12342">
                  <c:v>7</c:v>
                </c:pt>
                <c:pt idx="12343">
                  <c:v>7</c:v>
                </c:pt>
                <c:pt idx="12344">
                  <c:v>8</c:v>
                </c:pt>
                <c:pt idx="12345">
                  <c:v>7</c:v>
                </c:pt>
                <c:pt idx="12346">
                  <c:v>8</c:v>
                </c:pt>
                <c:pt idx="12347">
                  <c:v>8</c:v>
                </c:pt>
                <c:pt idx="12348">
                  <c:v>7</c:v>
                </c:pt>
                <c:pt idx="12349">
                  <c:v>10</c:v>
                </c:pt>
                <c:pt idx="12350">
                  <c:v>8</c:v>
                </c:pt>
                <c:pt idx="12351">
                  <c:v>8</c:v>
                </c:pt>
                <c:pt idx="12352">
                  <c:v>8</c:v>
                </c:pt>
                <c:pt idx="12353">
                  <c:v>6</c:v>
                </c:pt>
                <c:pt idx="12354">
                  <c:v>8</c:v>
                </c:pt>
                <c:pt idx="12355">
                  <c:v>8</c:v>
                </c:pt>
                <c:pt idx="12356">
                  <c:v>7</c:v>
                </c:pt>
                <c:pt idx="12357">
                  <c:v>8</c:v>
                </c:pt>
                <c:pt idx="12358">
                  <c:v>7</c:v>
                </c:pt>
                <c:pt idx="12359">
                  <c:v>7</c:v>
                </c:pt>
                <c:pt idx="12360">
                  <c:v>7</c:v>
                </c:pt>
                <c:pt idx="12361">
                  <c:v>7</c:v>
                </c:pt>
                <c:pt idx="12362">
                  <c:v>6</c:v>
                </c:pt>
                <c:pt idx="12363">
                  <c:v>8</c:v>
                </c:pt>
                <c:pt idx="12364">
                  <c:v>10</c:v>
                </c:pt>
                <c:pt idx="12365">
                  <c:v>11</c:v>
                </c:pt>
                <c:pt idx="12366">
                  <c:v>10</c:v>
                </c:pt>
                <c:pt idx="12367">
                  <c:v>8</c:v>
                </c:pt>
                <c:pt idx="12368">
                  <c:v>7</c:v>
                </c:pt>
                <c:pt idx="12369">
                  <c:v>7</c:v>
                </c:pt>
                <c:pt idx="12370">
                  <c:v>12</c:v>
                </c:pt>
                <c:pt idx="12371">
                  <c:v>7</c:v>
                </c:pt>
                <c:pt idx="12372">
                  <c:v>7</c:v>
                </c:pt>
                <c:pt idx="12373">
                  <c:v>7</c:v>
                </c:pt>
                <c:pt idx="12374">
                  <c:v>7</c:v>
                </c:pt>
                <c:pt idx="12375">
                  <c:v>8</c:v>
                </c:pt>
                <c:pt idx="12376">
                  <c:v>9</c:v>
                </c:pt>
                <c:pt idx="12377">
                  <c:v>6</c:v>
                </c:pt>
                <c:pt idx="12378">
                  <c:v>6</c:v>
                </c:pt>
                <c:pt idx="12379">
                  <c:v>8</c:v>
                </c:pt>
                <c:pt idx="12380">
                  <c:v>7</c:v>
                </c:pt>
                <c:pt idx="12381">
                  <c:v>8</c:v>
                </c:pt>
                <c:pt idx="12382">
                  <c:v>6</c:v>
                </c:pt>
                <c:pt idx="12383">
                  <c:v>7</c:v>
                </c:pt>
                <c:pt idx="12384">
                  <c:v>7</c:v>
                </c:pt>
                <c:pt idx="12385">
                  <c:v>8</c:v>
                </c:pt>
                <c:pt idx="12386">
                  <c:v>7</c:v>
                </c:pt>
                <c:pt idx="12387">
                  <c:v>11</c:v>
                </c:pt>
                <c:pt idx="12388">
                  <c:v>6</c:v>
                </c:pt>
                <c:pt idx="12389">
                  <c:v>6</c:v>
                </c:pt>
                <c:pt idx="12390">
                  <c:v>7</c:v>
                </c:pt>
                <c:pt idx="12391">
                  <c:v>7</c:v>
                </c:pt>
                <c:pt idx="12392">
                  <c:v>7</c:v>
                </c:pt>
                <c:pt idx="12393">
                  <c:v>8</c:v>
                </c:pt>
                <c:pt idx="12394">
                  <c:v>6</c:v>
                </c:pt>
                <c:pt idx="12395">
                  <c:v>8</c:v>
                </c:pt>
                <c:pt idx="12396">
                  <c:v>7</c:v>
                </c:pt>
                <c:pt idx="12397">
                  <c:v>7</c:v>
                </c:pt>
                <c:pt idx="12398">
                  <c:v>8</c:v>
                </c:pt>
                <c:pt idx="12399">
                  <c:v>7</c:v>
                </c:pt>
                <c:pt idx="12400">
                  <c:v>9</c:v>
                </c:pt>
                <c:pt idx="12401">
                  <c:v>7</c:v>
                </c:pt>
                <c:pt idx="12402">
                  <c:v>8</c:v>
                </c:pt>
                <c:pt idx="12403">
                  <c:v>7</c:v>
                </c:pt>
                <c:pt idx="12404">
                  <c:v>7</c:v>
                </c:pt>
                <c:pt idx="12405">
                  <c:v>7</c:v>
                </c:pt>
                <c:pt idx="12406">
                  <c:v>7</c:v>
                </c:pt>
                <c:pt idx="12407">
                  <c:v>8</c:v>
                </c:pt>
                <c:pt idx="12408">
                  <c:v>7</c:v>
                </c:pt>
                <c:pt idx="12409">
                  <c:v>7</c:v>
                </c:pt>
                <c:pt idx="12410">
                  <c:v>9</c:v>
                </c:pt>
                <c:pt idx="12411">
                  <c:v>7</c:v>
                </c:pt>
                <c:pt idx="12412">
                  <c:v>7</c:v>
                </c:pt>
                <c:pt idx="12413">
                  <c:v>7</c:v>
                </c:pt>
                <c:pt idx="12414">
                  <c:v>7</c:v>
                </c:pt>
                <c:pt idx="12415">
                  <c:v>5</c:v>
                </c:pt>
                <c:pt idx="12416">
                  <c:v>8</c:v>
                </c:pt>
                <c:pt idx="12417">
                  <c:v>5</c:v>
                </c:pt>
                <c:pt idx="12418">
                  <c:v>5</c:v>
                </c:pt>
                <c:pt idx="12419">
                  <c:v>6</c:v>
                </c:pt>
                <c:pt idx="12420">
                  <c:v>8</c:v>
                </c:pt>
                <c:pt idx="12421">
                  <c:v>7</c:v>
                </c:pt>
                <c:pt idx="12422">
                  <c:v>7</c:v>
                </c:pt>
                <c:pt idx="12423">
                  <c:v>7</c:v>
                </c:pt>
                <c:pt idx="12424">
                  <c:v>8</c:v>
                </c:pt>
                <c:pt idx="12425">
                  <c:v>8</c:v>
                </c:pt>
                <c:pt idx="12426">
                  <c:v>11</c:v>
                </c:pt>
                <c:pt idx="12427">
                  <c:v>7</c:v>
                </c:pt>
                <c:pt idx="12428">
                  <c:v>6</c:v>
                </c:pt>
                <c:pt idx="12429">
                  <c:v>11</c:v>
                </c:pt>
                <c:pt idx="12430">
                  <c:v>7</c:v>
                </c:pt>
                <c:pt idx="12431">
                  <c:v>8</c:v>
                </c:pt>
                <c:pt idx="12432">
                  <c:v>8</c:v>
                </c:pt>
                <c:pt idx="12433">
                  <c:v>8</c:v>
                </c:pt>
                <c:pt idx="12434">
                  <c:v>7</c:v>
                </c:pt>
                <c:pt idx="12435">
                  <c:v>7</c:v>
                </c:pt>
                <c:pt idx="12436">
                  <c:v>7</c:v>
                </c:pt>
                <c:pt idx="12437">
                  <c:v>9</c:v>
                </c:pt>
                <c:pt idx="12438">
                  <c:v>7</c:v>
                </c:pt>
                <c:pt idx="12439">
                  <c:v>9</c:v>
                </c:pt>
                <c:pt idx="12440">
                  <c:v>7</c:v>
                </c:pt>
                <c:pt idx="12441">
                  <c:v>7</c:v>
                </c:pt>
                <c:pt idx="12442">
                  <c:v>7</c:v>
                </c:pt>
                <c:pt idx="12443">
                  <c:v>7</c:v>
                </c:pt>
                <c:pt idx="12444">
                  <c:v>8</c:v>
                </c:pt>
                <c:pt idx="12445">
                  <c:v>7</c:v>
                </c:pt>
                <c:pt idx="12446">
                  <c:v>10</c:v>
                </c:pt>
                <c:pt idx="12447">
                  <c:v>7</c:v>
                </c:pt>
                <c:pt idx="12448">
                  <c:v>7</c:v>
                </c:pt>
                <c:pt idx="12449">
                  <c:v>8</c:v>
                </c:pt>
                <c:pt idx="12450">
                  <c:v>8</c:v>
                </c:pt>
                <c:pt idx="12451">
                  <c:v>10</c:v>
                </c:pt>
                <c:pt idx="12452">
                  <c:v>7</c:v>
                </c:pt>
                <c:pt idx="12453">
                  <c:v>6</c:v>
                </c:pt>
                <c:pt idx="12454">
                  <c:v>6</c:v>
                </c:pt>
                <c:pt idx="12455">
                  <c:v>11</c:v>
                </c:pt>
                <c:pt idx="12456">
                  <c:v>8</c:v>
                </c:pt>
                <c:pt idx="12457">
                  <c:v>6</c:v>
                </c:pt>
                <c:pt idx="12458">
                  <c:v>8</c:v>
                </c:pt>
                <c:pt idx="12459">
                  <c:v>8</c:v>
                </c:pt>
                <c:pt idx="12460">
                  <c:v>9</c:v>
                </c:pt>
                <c:pt idx="12461">
                  <c:v>7</c:v>
                </c:pt>
                <c:pt idx="12462">
                  <c:v>8</c:v>
                </c:pt>
                <c:pt idx="12463">
                  <c:v>10</c:v>
                </c:pt>
                <c:pt idx="12464">
                  <c:v>8</c:v>
                </c:pt>
                <c:pt idx="12465">
                  <c:v>6</c:v>
                </c:pt>
                <c:pt idx="12466">
                  <c:v>8</c:v>
                </c:pt>
                <c:pt idx="12467">
                  <c:v>9</c:v>
                </c:pt>
                <c:pt idx="12468">
                  <c:v>10</c:v>
                </c:pt>
                <c:pt idx="12469">
                  <c:v>8</c:v>
                </c:pt>
                <c:pt idx="12470">
                  <c:v>7</c:v>
                </c:pt>
                <c:pt idx="12471">
                  <c:v>8</c:v>
                </c:pt>
                <c:pt idx="12472">
                  <c:v>7</c:v>
                </c:pt>
                <c:pt idx="12473">
                  <c:v>7</c:v>
                </c:pt>
                <c:pt idx="12474">
                  <c:v>7</c:v>
                </c:pt>
                <c:pt idx="12475">
                  <c:v>8</c:v>
                </c:pt>
                <c:pt idx="12476">
                  <c:v>7</c:v>
                </c:pt>
                <c:pt idx="12477">
                  <c:v>7</c:v>
                </c:pt>
                <c:pt idx="12478">
                  <c:v>8</c:v>
                </c:pt>
                <c:pt idx="12479">
                  <c:v>7</c:v>
                </c:pt>
                <c:pt idx="12480">
                  <c:v>8</c:v>
                </c:pt>
                <c:pt idx="12481">
                  <c:v>9</c:v>
                </c:pt>
                <c:pt idx="12482">
                  <c:v>9</c:v>
                </c:pt>
                <c:pt idx="12483">
                  <c:v>8</c:v>
                </c:pt>
                <c:pt idx="12484">
                  <c:v>5</c:v>
                </c:pt>
                <c:pt idx="12485">
                  <c:v>7</c:v>
                </c:pt>
                <c:pt idx="12486">
                  <c:v>7</c:v>
                </c:pt>
                <c:pt idx="12487">
                  <c:v>7</c:v>
                </c:pt>
                <c:pt idx="12488">
                  <c:v>7</c:v>
                </c:pt>
                <c:pt idx="12489">
                  <c:v>7</c:v>
                </c:pt>
                <c:pt idx="12490">
                  <c:v>7</c:v>
                </c:pt>
                <c:pt idx="12491">
                  <c:v>8</c:v>
                </c:pt>
                <c:pt idx="12492">
                  <c:v>7</c:v>
                </c:pt>
                <c:pt idx="12493">
                  <c:v>7</c:v>
                </c:pt>
                <c:pt idx="12494">
                  <c:v>7</c:v>
                </c:pt>
                <c:pt idx="12495">
                  <c:v>7</c:v>
                </c:pt>
                <c:pt idx="12496">
                  <c:v>7</c:v>
                </c:pt>
                <c:pt idx="12497">
                  <c:v>8</c:v>
                </c:pt>
                <c:pt idx="12498">
                  <c:v>9</c:v>
                </c:pt>
                <c:pt idx="12499">
                  <c:v>6</c:v>
                </c:pt>
                <c:pt idx="12500">
                  <c:v>7</c:v>
                </c:pt>
                <c:pt idx="12501">
                  <c:v>8</c:v>
                </c:pt>
                <c:pt idx="12502">
                  <c:v>8</c:v>
                </c:pt>
                <c:pt idx="12503">
                  <c:v>9</c:v>
                </c:pt>
                <c:pt idx="12504">
                  <c:v>7</c:v>
                </c:pt>
                <c:pt idx="12505">
                  <c:v>8</c:v>
                </c:pt>
                <c:pt idx="12506">
                  <c:v>8</c:v>
                </c:pt>
                <c:pt idx="12507">
                  <c:v>8</c:v>
                </c:pt>
                <c:pt idx="12508">
                  <c:v>6</c:v>
                </c:pt>
                <c:pt idx="12509">
                  <c:v>10</c:v>
                </c:pt>
                <c:pt idx="12510">
                  <c:v>7</c:v>
                </c:pt>
                <c:pt idx="12511">
                  <c:v>8</c:v>
                </c:pt>
                <c:pt idx="12512">
                  <c:v>6</c:v>
                </c:pt>
                <c:pt idx="12513">
                  <c:v>7</c:v>
                </c:pt>
                <c:pt idx="12514">
                  <c:v>6</c:v>
                </c:pt>
                <c:pt idx="12515">
                  <c:v>7</c:v>
                </c:pt>
                <c:pt idx="12516">
                  <c:v>8</c:v>
                </c:pt>
                <c:pt idx="12517">
                  <c:v>9</c:v>
                </c:pt>
                <c:pt idx="12518">
                  <c:v>8</c:v>
                </c:pt>
                <c:pt idx="12519">
                  <c:v>8</c:v>
                </c:pt>
                <c:pt idx="12520">
                  <c:v>8</c:v>
                </c:pt>
                <c:pt idx="12521">
                  <c:v>7</c:v>
                </c:pt>
                <c:pt idx="12522">
                  <c:v>7</c:v>
                </c:pt>
                <c:pt idx="12523">
                  <c:v>8</c:v>
                </c:pt>
                <c:pt idx="12524">
                  <c:v>7</c:v>
                </c:pt>
                <c:pt idx="12525">
                  <c:v>8</c:v>
                </c:pt>
                <c:pt idx="12526">
                  <c:v>7</c:v>
                </c:pt>
                <c:pt idx="12527">
                  <c:v>9</c:v>
                </c:pt>
                <c:pt idx="12528">
                  <c:v>7</c:v>
                </c:pt>
                <c:pt idx="12529">
                  <c:v>6</c:v>
                </c:pt>
                <c:pt idx="12530">
                  <c:v>8</c:v>
                </c:pt>
                <c:pt idx="12531">
                  <c:v>7</c:v>
                </c:pt>
                <c:pt idx="12532">
                  <c:v>7</c:v>
                </c:pt>
                <c:pt idx="12533">
                  <c:v>8</c:v>
                </c:pt>
                <c:pt idx="12534">
                  <c:v>9</c:v>
                </c:pt>
                <c:pt idx="12535">
                  <c:v>7</c:v>
                </c:pt>
                <c:pt idx="12536">
                  <c:v>8</c:v>
                </c:pt>
                <c:pt idx="12537">
                  <c:v>7</c:v>
                </c:pt>
                <c:pt idx="12538">
                  <c:v>8</c:v>
                </c:pt>
                <c:pt idx="12539">
                  <c:v>6</c:v>
                </c:pt>
                <c:pt idx="12540">
                  <c:v>8</c:v>
                </c:pt>
                <c:pt idx="12541">
                  <c:v>7</c:v>
                </c:pt>
                <c:pt idx="12542">
                  <c:v>9</c:v>
                </c:pt>
                <c:pt idx="12543">
                  <c:v>8</c:v>
                </c:pt>
                <c:pt idx="12544">
                  <c:v>7</c:v>
                </c:pt>
                <c:pt idx="12545">
                  <c:v>8</c:v>
                </c:pt>
                <c:pt idx="12546">
                  <c:v>6</c:v>
                </c:pt>
                <c:pt idx="12547">
                  <c:v>7</c:v>
                </c:pt>
                <c:pt idx="12548">
                  <c:v>7</c:v>
                </c:pt>
                <c:pt idx="12549">
                  <c:v>7</c:v>
                </c:pt>
                <c:pt idx="12550">
                  <c:v>7</c:v>
                </c:pt>
                <c:pt idx="12551">
                  <c:v>7</c:v>
                </c:pt>
                <c:pt idx="12552">
                  <c:v>6</c:v>
                </c:pt>
                <c:pt idx="12553">
                  <c:v>7</c:v>
                </c:pt>
                <c:pt idx="12554">
                  <c:v>8</c:v>
                </c:pt>
                <c:pt idx="12555">
                  <c:v>8</c:v>
                </c:pt>
                <c:pt idx="12556">
                  <c:v>8</c:v>
                </c:pt>
                <c:pt idx="12557">
                  <c:v>7</c:v>
                </c:pt>
                <c:pt idx="12558">
                  <c:v>7</c:v>
                </c:pt>
                <c:pt idx="12559">
                  <c:v>7</c:v>
                </c:pt>
                <c:pt idx="12560">
                  <c:v>10</c:v>
                </c:pt>
                <c:pt idx="12561">
                  <c:v>9</c:v>
                </c:pt>
                <c:pt idx="12562">
                  <c:v>8</c:v>
                </c:pt>
                <c:pt idx="12563">
                  <c:v>10</c:v>
                </c:pt>
                <c:pt idx="12564">
                  <c:v>6</c:v>
                </c:pt>
                <c:pt idx="12565">
                  <c:v>5</c:v>
                </c:pt>
                <c:pt idx="12566">
                  <c:v>7</c:v>
                </c:pt>
                <c:pt idx="12567">
                  <c:v>8</c:v>
                </c:pt>
                <c:pt idx="12568">
                  <c:v>9</c:v>
                </c:pt>
                <c:pt idx="12569">
                  <c:v>8</c:v>
                </c:pt>
                <c:pt idx="12570">
                  <c:v>6</c:v>
                </c:pt>
                <c:pt idx="12571">
                  <c:v>8</c:v>
                </c:pt>
                <c:pt idx="12572">
                  <c:v>7</c:v>
                </c:pt>
                <c:pt idx="12573">
                  <c:v>7</c:v>
                </c:pt>
                <c:pt idx="12574">
                  <c:v>7</c:v>
                </c:pt>
                <c:pt idx="12575">
                  <c:v>8</c:v>
                </c:pt>
                <c:pt idx="12576">
                  <c:v>7</c:v>
                </c:pt>
                <c:pt idx="12577">
                  <c:v>12</c:v>
                </c:pt>
                <c:pt idx="12578">
                  <c:v>7</c:v>
                </c:pt>
                <c:pt idx="12579">
                  <c:v>6</c:v>
                </c:pt>
                <c:pt idx="12580">
                  <c:v>8</c:v>
                </c:pt>
                <c:pt idx="12581">
                  <c:v>7</c:v>
                </c:pt>
                <c:pt idx="12582">
                  <c:v>7</c:v>
                </c:pt>
                <c:pt idx="12583">
                  <c:v>9</c:v>
                </c:pt>
                <c:pt idx="12584">
                  <c:v>8</c:v>
                </c:pt>
                <c:pt idx="12585">
                  <c:v>9</c:v>
                </c:pt>
                <c:pt idx="12586">
                  <c:v>10</c:v>
                </c:pt>
                <c:pt idx="12587">
                  <c:v>8</c:v>
                </c:pt>
                <c:pt idx="12588">
                  <c:v>7</c:v>
                </c:pt>
                <c:pt idx="12589">
                  <c:v>7</c:v>
                </c:pt>
                <c:pt idx="12590">
                  <c:v>7</c:v>
                </c:pt>
                <c:pt idx="12591">
                  <c:v>9</c:v>
                </c:pt>
                <c:pt idx="12592">
                  <c:v>7</c:v>
                </c:pt>
                <c:pt idx="12593">
                  <c:v>9</c:v>
                </c:pt>
                <c:pt idx="12594">
                  <c:v>6</c:v>
                </c:pt>
                <c:pt idx="12595">
                  <c:v>7</c:v>
                </c:pt>
                <c:pt idx="12596">
                  <c:v>7</c:v>
                </c:pt>
                <c:pt idx="12597">
                  <c:v>7</c:v>
                </c:pt>
                <c:pt idx="12598">
                  <c:v>8</c:v>
                </c:pt>
                <c:pt idx="12599">
                  <c:v>7</c:v>
                </c:pt>
                <c:pt idx="12600">
                  <c:v>7</c:v>
                </c:pt>
                <c:pt idx="12601">
                  <c:v>7</c:v>
                </c:pt>
                <c:pt idx="12602">
                  <c:v>7</c:v>
                </c:pt>
                <c:pt idx="12603">
                  <c:v>8</c:v>
                </c:pt>
                <c:pt idx="12604">
                  <c:v>8</c:v>
                </c:pt>
                <c:pt idx="12605">
                  <c:v>7</c:v>
                </c:pt>
                <c:pt idx="12606">
                  <c:v>8</c:v>
                </c:pt>
                <c:pt idx="12607">
                  <c:v>9</c:v>
                </c:pt>
                <c:pt idx="12608">
                  <c:v>7</c:v>
                </c:pt>
                <c:pt idx="12609">
                  <c:v>9</c:v>
                </c:pt>
                <c:pt idx="12610">
                  <c:v>6</c:v>
                </c:pt>
                <c:pt idx="12611">
                  <c:v>6</c:v>
                </c:pt>
                <c:pt idx="12612">
                  <c:v>7</c:v>
                </c:pt>
                <c:pt idx="12613">
                  <c:v>10</c:v>
                </c:pt>
                <c:pt idx="12614">
                  <c:v>9</c:v>
                </c:pt>
                <c:pt idx="12615">
                  <c:v>8</c:v>
                </c:pt>
                <c:pt idx="12616">
                  <c:v>6</c:v>
                </c:pt>
                <c:pt idx="12617">
                  <c:v>7</c:v>
                </c:pt>
                <c:pt idx="12618">
                  <c:v>8</c:v>
                </c:pt>
                <c:pt idx="12619">
                  <c:v>7</c:v>
                </c:pt>
                <c:pt idx="12620">
                  <c:v>9</c:v>
                </c:pt>
                <c:pt idx="12621">
                  <c:v>7</c:v>
                </c:pt>
                <c:pt idx="12622">
                  <c:v>7</c:v>
                </c:pt>
                <c:pt idx="12623">
                  <c:v>7</c:v>
                </c:pt>
                <c:pt idx="12624">
                  <c:v>7</c:v>
                </c:pt>
                <c:pt idx="12625">
                  <c:v>7</c:v>
                </c:pt>
                <c:pt idx="12626">
                  <c:v>6</c:v>
                </c:pt>
                <c:pt idx="12627">
                  <c:v>8</c:v>
                </c:pt>
                <c:pt idx="12628">
                  <c:v>7</c:v>
                </c:pt>
                <c:pt idx="12629">
                  <c:v>5</c:v>
                </c:pt>
                <c:pt idx="12630">
                  <c:v>7</c:v>
                </c:pt>
                <c:pt idx="12631">
                  <c:v>7</c:v>
                </c:pt>
                <c:pt idx="12632">
                  <c:v>10</c:v>
                </c:pt>
                <c:pt idx="12633">
                  <c:v>5</c:v>
                </c:pt>
                <c:pt idx="12634">
                  <c:v>8</c:v>
                </c:pt>
                <c:pt idx="12635">
                  <c:v>7</c:v>
                </c:pt>
                <c:pt idx="12636">
                  <c:v>8</c:v>
                </c:pt>
                <c:pt idx="12637">
                  <c:v>8</c:v>
                </c:pt>
                <c:pt idx="12638">
                  <c:v>7</c:v>
                </c:pt>
                <c:pt idx="12639">
                  <c:v>6</c:v>
                </c:pt>
                <c:pt idx="12640">
                  <c:v>7</c:v>
                </c:pt>
                <c:pt idx="12641">
                  <c:v>8</c:v>
                </c:pt>
                <c:pt idx="12642">
                  <c:v>7</c:v>
                </c:pt>
                <c:pt idx="12643">
                  <c:v>7</c:v>
                </c:pt>
                <c:pt idx="12644">
                  <c:v>7</c:v>
                </c:pt>
                <c:pt idx="12645">
                  <c:v>7</c:v>
                </c:pt>
                <c:pt idx="12646">
                  <c:v>6</c:v>
                </c:pt>
                <c:pt idx="12647">
                  <c:v>7</c:v>
                </c:pt>
                <c:pt idx="12648">
                  <c:v>10</c:v>
                </c:pt>
                <c:pt idx="12649">
                  <c:v>7</c:v>
                </c:pt>
                <c:pt idx="12650">
                  <c:v>8</c:v>
                </c:pt>
                <c:pt idx="12651">
                  <c:v>7</c:v>
                </c:pt>
                <c:pt idx="12652">
                  <c:v>9</c:v>
                </c:pt>
                <c:pt idx="12653">
                  <c:v>7</c:v>
                </c:pt>
                <c:pt idx="12654">
                  <c:v>8</c:v>
                </c:pt>
                <c:pt idx="12655">
                  <c:v>10</c:v>
                </c:pt>
                <c:pt idx="12656">
                  <c:v>7</c:v>
                </c:pt>
                <c:pt idx="12657">
                  <c:v>9</c:v>
                </c:pt>
                <c:pt idx="12658">
                  <c:v>7</c:v>
                </c:pt>
                <c:pt idx="12659">
                  <c:v>7</c:v>
                </c:pt>
                <c:pt idx="12660">
                  <c:v>7</c:v>
                </c:pt>
                <c:pt idx="12661">
                  <c:v>8</c:v>
                </c:pt>
                <c:pt idx="12662">
                  <c:v>6</c:v>
                </c:pt>
                <c:pt idx="12663">
                  <c:v>7</c:v>
                </c:pt>
                <c:pt idx="12664">
                  <c:v>7</c:v>
                </c:pt>
                <c:pt idx="12665">
                  <c:v>8</c:v>
                </c:pt>
                <c:pt idx="12666">
                  <c:v>7</c:v>
                </c:pt>
                <c:pt idx="12667">
                  <c:v>7</c:v>
                </c:pt>
                <c:pt idx="12668">
                  <c:v>6</c:v>
                </c:pt>
                <c:pt idx="12669">
                  <c:v>7</c:v>
                </c:pt>
                <c:pt idx="12670">
                  <c:v>9</c:v>
                </c:pt>
                <c:pt idx="12671">
                  <c:v>8</c:v>
                </c:pt>
                <c:pt idx="12672">
                  <c:v>7</c:v>
                </c:pt>
                <c:pt idx="12673">
                  <c:v>6</c:v>
                </c:pt>
                <c:pt idx="12674">
                  <c:v>8</c:v>
                </c:pt>
                <c:pt idx="12675">
                  <c:v>7</c:v>
                </c:pt>
                <c:pt idx="12676">
                  <c:v>8</c:v>
                </c:pt>
                <c:pt idx="12677">
                  <c:v>7</c:v>
                </c:pt>
                <c:pt idx="12678">
                  <c:v>7</c:v>
                </c:pt>
                <c:pt idx="12679">
                  <c:v>7</c:v>
                </c:pt>
                <c:pt idx="12680">
                  <c:v>7</c:v>
                </c:pt>
                <c:pt idx="12681">
                  <c:v>7</c:v>
                </c:pt>
                <c:pt idx="12682">
                  <c:v>10</c:v>
                </c:pt>
                <c:pt idx="12683">
                  <c:v>7</c:v>
                </c:pt>
                <c:pt idx="12684">
                  <c:v>7</c:v>
                </c:pt>
                <c:pt idx="12685">
                  <c:v>7</c:v>
                </c:pt>
                <c:pt idx="12686">
                  <c:v>7</c:v>
                </c:pt>
                <c:pt idx="12687">
                  <c:v>7</c:v>
                </c:pt>
                <c:pt idx="12688">
                  <c:v>7</c:v>
                </c:pt>
                <c:pt idx="12689">
                  <c:v>7</c:v>
                </c:pt>
                <c:pt idx="12690">
                  <c:v>8</c:v>
                </c:pt>
                <c:pt idx="12691">
                  <c:v>8</c:v>
                </c:pt>
                <c:pt idx="12692">
                  <c:v>9</c:v>
                </c:pt>
                <c:pt idx="12693">
                  <c:v>9</c:v>
                </c:pt>
                <c:pt idx="12694">
                  <c:v>8</c:v>
                </c:pt>
                <c:pt idx="12695">
                  <c:v>7</c:v>
                </c:pt>
                <c:pt idx="12696">
                  <c:v>9</c:v>
                </c:pt>
                <c:pt idx="12697">
                  <c:v>7</c:v>
                </c:pt>
                <c:pt idx="12698">
                  <c:v>7</c:v>
                </c:pt>
                <c:pt idx="12699">
                  <c:v>7</c:v>
                </c:pt>
                <c:pt idx="12700">
                  <c:v>8</c:v>
                </c:pt>
                <c:pt idx="12701">
                  <c:v>6</c:v>
                </c:pt>
                <c:pt idx="12702">
                  <c:v>8</c:v>
                </c:pt>
                <c:pt idx="12703">
                  <c:v>7</c:v>
                </c:pt>
                <c:pt idx="12704">
                  <c:v>8</c:v>
                </c:pt>
                <c:pt idx="12705">
                  <c:v>9</c:v>
                </c:pt>
                <c:pt idx="12706">
                  <c:v>9</c:v>
                </c:pt>
                <c:pt idx="12707">
                  <c:v>6</c:v>
                </c:pt>
                <c:pt idx="12708">
                  <c:v>8</c:v>
                </c:pt>
                <c:pt idx="12709">
                  <c:v>7</c:v>
                </c:pt>
                <c:pt idx="12710">
                  <c:v>7</c:v>
                </c:pt>
                <c:pt idx="12711">
                  <c:v>9</c:v>
                </c:pt>
                <c:pt idx="12712">
                  <c:v>8</c:v>
                </c:pt>
                <c:pt idx="12713">
                  <c:v>9</c:v>
                </c:pt>
                <c:pt idx="12714">
                  <c:v>7</c:v>
                </c:pt>
                <c:pt idx="12715">
                  <c:v>7</c:v>
                </c:pt>
                <c:pt idx="12716">
                  <c:v>7</c:v>
                </c:pt>
                <c:pt idx="12717">
                  <c:v>8</c:v>
                </c:pt>
                <c:pt idx="12718">
                  <c:v>10</c:v>
                </c:pt>
                <c:pt idx="12719">
                  <c:v>8</c:v>
                </c:pt>
                <c:pt idx="12720">
                  <c:v>7</c:v>
                </c:pt>
                <c:pt idx="12721">
                  <c:v>8</c:v>
                </c:pt>
                <c:pt idx="12722">
                  <c:v>6</c:v>
                </c:pt>
                <c:pt idx="12723">
                  <c:v>7</c:v>
                </c:pt>
                <c:pt idx="12724">
                  <c:v>7</c:v>
                </c:pt>
                <c:pt idx="12725">
                  <c:v>7</c:v>
                </c:pt>
                <c:pt idx="12726">
                  <c:v>8</c:v>
                </c:pt>
                <c:pt idx="12727">
                  <c:v>8</c:v>
                </c:pt>
                <c:pt idx="12728">
                  <c:v>7</c:v>
                </c:pt>
                <c:pt idx="12729">
                  <c:v>8</c:v>
                </c:pt>
                <c:pt idx="12730">
                  <c:v>9</c:v>
                </c:pt>
                <c:pt idx="12731">
                  <c:v>7</c:v>
                </c:pt>
                <c:pt idx="12732">
                  <c:v>7</c:v>
                </c:pt>
                <c:pt idx="12733">
                  <c:v>9</c:v>
                </c:pt>
                <c:pt idx="12734">
                  <c:v>6</c:v>
                </c:pt>
                <c:pt idx="12735">
                  <c:v>8</c:v>
                </c:pt>
                <c:pt idx="12736">
                  <c:v>6</c:v>
                </c:pt>
                <c:pt idx="12737">
                  <c:v>7</c:v>
                </c:pt>
                <c:pt idx="12738">
                  <c:v>7</c:v>
                </c:pt>
                <c:pt idx="12739">
                  <c:v>8</c:v>
                </c:pt>
                <c:pt idx="12740">
                  <c:v>7</c:v>
                </c:pt>
                <c:pt idx="12741">
                  <c:v>8</c:v>
                </c:pt>
                <c:pt idx="12742">
                  <c:v>6</c:v>
                </c:pt>
                <c:pt idx="12743">
                  <c:v>8</c:v>
                </c:pt>
                <c:pt idx="12744">
                  <c:v>9</c:v>
                </c:pt>
                <c:pt idx="12745">
                  <c:v>8</c:v>
                </c:pt>
                <c:pt idx="12746">
                  <c:v>7</c:v>
                </c:pt>
                <c:pt idx="12747">
                  <c:v>6</c:v>
                </c:pt>
                <c:pt idx="12748">
                  <c:v>9</c:v>
                </c:pt>
                <c:pt idx="12749">
                  <c:v>7</c:v>
                </c:pt>
                <c:pt idx="12750">
                  <c:v>7</c:v>
                </c:pt>
                <c:pt idx="12751">
                  <c:v>7</c:v>
                </c:pt>
                <c:pt idx="12752">
                  <c:v>8</c:v>
                </c:pt>
                <c:pt idx="12753">
                  <c:v>7</c:v>
                </c:pt>
                <c:pt idx="12754">
                  <c:v>7</c:v>
                </c:pt>
                <c:pt idx="12755">
                  <c:v>8</c:v>
                </c:pt>
                <c:pt idx="12756">
                  <c:v>9</c:v>
                </c:pt>
                <c:pt idx="12757">
                  <c:v>5</c:v>
                </c:pt>
                <c:pt idx="12758">
                  <c:v>7</c:v>
                </c:pt>
                <c:pt idx="12759">
                  <c:v>7</c:v>
                </c:pt>
                <c:pt idx="12760">
                  <c:v>8</c:v>
                </c:pt>
                <c:pt idx="12761">
                  <c:v>7</c:v>
                </c:pt>
                <c:pt idx="12762">
                  <c:v>7</c:v>
                </c:pt>
                <c:pt idx="12763">
                  <c:v>7</c:v>
                </c:pt>
                <c:pt idx="12764">
                  <c:v>6</c:v>
                </c:pt>
                <c:pt idx="12765">
                  <c:v>7</c:v>
                </c:pt>
                <c:pt idx="12766">
                  <c:v>7</c:v>
                </c:pt>
                <c:pt idx="12767">
                  <c:v>7</c:v>
                </c:pt>
                <c:pt idx="12768">
                  <c:v>7</c:v>
                </c:pt>
                <c:pt idx="12769">
                  <c:v>6</c:v>
                </c:pt>
                <c:pt idx="12770">
                  <c:v>9</c:v>
                </c:pt>
                <c:pt idx="12771">
                  <c:v>7</c:v>
                </c:pt>
                <c:pt idx="12772">
                  <c:v>8</c:v>
                </c:pt>
                <c:pt idx="12773">
                  <c:v>8</c:v>
                </c:pt>
                <c:pt idx="12774">
                  <c:v>7</c:v>
                </c:pt>
                <c:pt idx="12775">
                  <c:v>6</c:v>
                </c:pt>
                <c:pt idx="12776">
                  <c:v>6</c:v>
                </c:pt>
                <c:pt idx="12777">
                  <c:v>12</c:v>
                </c:pt>
                <c:pt idx="12778">
                  <c:v>8</c:v>
                </c:pt>
                <c:pt idx="12779">
                  <c:v>9</c:v>
                </c:pt>
                <c:pt idx="12780">
                  <c:v>5</c:v>
                </c:pt>
                <c:pt idx="12781">
                  <c:v>6</c:v>
                </c:pt>
                <c:pt idx="12782">
                  <c:v>8</c:v>
                </c:pt>
                <c:pt idx="12783">
                  <c:v>7</c:v>
                </c:pt>
                <c:pt idx="12784">
                  <c:v>10</c:v>
                </c:pt>
                <c:pt idx="12785">
                  <c:v>7</c:v>
                </c:pt>
                <c:pt idx="12786">
                  <c:v>9</c:v>
                </c:pt>
                <c:pt idx="12787">
                  <c:v>6</c:v>
                </c:pt>
                <c:pt idx="12788">
                  <c:v>7</c:v>
                </c:pt>
                <c:pt idx="12789">
                  <c:v>6</c:v>
                </c:pt>
                <c:pt idx="12790">
                  <c:v>7</c:v>
                </c:pt>
                <c:pt idx="12791">
                  <c:v>7</c:v>
                </c:pt>
                <c:pt idx="12792">
                  <c:v>8</c:v>
                </c:pt>
                <c:pt idx="12793">
                  <c:v>7</c:v>
                </c:pt>
                <c:pt idx="12794">
                  <c:v>8</c:v>
                </c:pt>
                <c:pt idx="12795">
                  <c:v>10</c:v>
                </c:pt>
                <c:pt idx="12796">
                  <c:v>7</c:v>
                </c:pt>
                <c:pt idx="12797">
                  <c:v>6</c:v>
                </c:pt>
                <c:pt idx="12798">
                  <c:v>8</c:v>
                </c:pt>
                <c:pt idx="12799">
                  <c:v>8</c:v>
                </c:pt>
                <c:pt idx="12800">
                  <c:v>8</c:v>
                </c:pt>
                <c:pt idx="12801">
                  <c:v>7</c:v>
                </c:pt>
                <c:pt idx="12802">
                  <c:v>7</c:v>
                </c:pt>
                <c:pt idx="12803">
                  <c:v>6</c:v>
                </c:pt>
                <c:pt idx="12804">
                  <c:v>7</c:v>
                </c:pt>
                <c:pt idx="12805">
                  <c:v>7</c:v>
                </c:pt>
                <c:pt idx="12806">
                  <c:v>9</c:v>
                </c:pt>
                <c:pt idx="12807">
                  <c:v>7</c:v>
                </c:pt>
                <c:pt idx="12808">
                  <c:v>7</c:v>
                </c:pt>
                <c:pt idx="12809">
                  <c:v>8</c:v>
                </c:pt>
                <c:pt idx="12810">
                  <c:v>7</c:v>
                </c:pt>
                <c:pt idx="12811">
                  <c:v>7</c:v>
                </c:pt>
                <c:pt idx="12812">
                  <c:v>8</c:v>
                </c:pt>
                <c:pt idx="12813">
                  <c:v>9</c:v>
                </c:pt>
                <c:pt idx="12814">
                  <c:v>8</c:v>
                </c:pt>
                <c:pt idx="12815">
                  <c:v>7</c:v>
                </c:pt>
                <c:pt idx="12816">
                  <c:v>7</c:v>
                </c:pt>
                <c:pt idx="12817">
                  <c:v>7</c:v>
                </c:pt>
                <c:pt idx="12818">
                  <c:v>8</c:v>
                </c:pt>
                <c:pt idx="12819">
                  <c:v>6</c:v>
                </c:pt>
                <c:pt idx="12820">
                  <c:v>7</c:v>
                </c:pt>
                <c:pt idx="12821">
                  <c:v>8</c:v>
                </c:pt>
                <c:pt idx="12822">
                  <c:v>6</c:v>
                </c:pt>
                <c:pt idx="12823">
                  <c:v>6</c:v>
                </c:pt>
                <c:pt idx="12824">
                  <c:v>5</c:v>
                </c:pt>
                <c:pt idx="12825">
                  <c:v>7</c:v>
                </c:pt>
                <c:pt idx="12826">
                  <c:v>8</c:v>
                </c:pt>
                <c:pt idx="12827">
                  <c:v>9</c:v>
                </c:pt>
                <c:pt idx="12828">
                  <c:v>7</c:v>
                </c:pt>
                <c:pt idx="12829">
                  <c:v>9</c:v>
                </c:pt>
                <c:pt idx="12830">
                  <c:v>7</c:v>
                </c:pt>
                <c:pt idx="12831">
                  <c:v>7</c:v>
                </c:pt>
                <c:pt idx="12832">
                  <c:v>7</c:v>
                </c:pt>
                <c:pt idx="12833">
                  <c:v>7</c:v>
                </c:pt>
                <c:pt idx="12834">
                  <c:v>5</c:v>
                </c:pt>
                <c:pt idx="12835">
                  <c:v>6</c:v>
                </c:pt>
                <c:pt idx="12836">
                  <c:v>5</c:v>
                </c:pt>
                <c:pt idx="12837">
                  <c:v>9</c:v>
                </c:pt>
                <c:pt idx="12838">
                  <c:v>8</c:v>
                </c:pt>
                <c:pt idx="12839">
                  <c:v>6</c:v>
                </c:pt>
                <c:pt idx="12840">
                  <c:v>8</c:v>
                </c:pt>
                <c:pt idx="12841">
                  <c:v>8</c:v>
                </c:pt>
                <c:pt idx="12842">
                  <c:v>7</c:v>
                </c:pt>
                <c:pt idx="12843">
                  <c:v>7</c:v>
                </c:pt>
                <c:pt idx="12844">
                  <c:v>10</c:v>
                </c:pt>
                <c:pt idx="12845">
                  <c:v>9</c:v>
                </c:pt>
                <c:pt idx="12846">
                  <c:v>10</c:v>
                </c:pt>
                <c:pt idx="12847">
                  <c:v>8</c:v>
                </c:pt>
                <c:pt idx="12848">
                  <c:v>7</c:v>
                </c:pt>
                <c:pt idx="12849">
                  <c:v>6</c:v>
                </c:pt>
                <c:pt idx="12850">
                  <c:v>7</c:v>
                </c:pt>
                <c:pt idx="12851">
                  <c:v>8</c:v>
                </c:pt>
                <c:pt idx="12852">
                  <c:v>7</c:v>
                </c:pt>
                <c:pt idx="12853">
                  <c:v>8</c:v>
                </c:pt>
                <c:pt idx="12854">
                  <c:v>9</c:v>
                </c:pt>
                <c:pt idx="12855">
                  <c:v>7</c:v>
                </c:pt>
                <c:pt idx="12856">
                  <c:v>7</c:v>
                </c:pt>
                <c:pt idx="12857">
                  <c:v>7</c:v>
                </c:pt>
                <c:pt idx="12858">
                  <c:v>7</c:v>
                </c:pt>
                <c:pt idx="12859">
                  <c:v>7</c:v>
                </c:pt>
                <c:pt idx="12860">
                  <c:v>7</c:v>
                </c:pt>
                <c:pt idx="12861">
                  <c:v>7</c:v>
                </c:pt>
                <c:pt idx="12862">
                  <c:v>8</c:v>
                </c:pt>
                <c:pt idx="12863">
                  <c:v>6</c:v>
                </c:pt>
                <c:pt idx="12864">
                  <c:v>7</c:v>
                </c:pt>
                <c:pt idx="12865">
                  <c:v>8</c:v>
                </c:pt>
                <c:pt idx="12866">
                  <c:v>8</c:v>
                </c:pt>
                <c:pt idx="12867">
                  <c:v>7</c:v>
                </c:pt>
                <c:pt idx="12868">
                  <c:v>7</c:v>
                </c:pt>
                <c:pt idx="12869">
                  <c:v>7</c:v>
                </c:pt>
                <c:pt idx="12870">
                  <c:v>7</c:v>
                </c:pt>
                <c:pt idx="12871">
                  <c:v>8</c:v>
                </c:pt>
                <c:pt idx="12872">
                  <c:v>12</c:v>
                </c:pt>
                <c:pt idx="12873">
                  <c:v>7</c:v>
                </c:pt>
                <c:pt idx="12874">
                  <c:v>7</c:v>
                </c:pt>
                <c:pt idx="12875">
                  <c:v>7</c:v>
                </c:pt>
                <c:pt idx="12876">
                  <c:v>7</c:v>
                </c:pt>
                <c:pt idx="12877">
                  <c:v>8</c:v>
                </c:pt>
                <c:pt idx="12878">
                  <c:v>7</c:v>
                </c:pt>
                <c:pt idx="12879">
                  <c:v>8</c:v>
                </c:pt>
                <c:pt idx="12880">
                  <c:v>7</c:v>
                </c:pt>
                <c:pt idx="12881">
                  <c:v>8</c:v>
                </c:pt>
                <c:pt idx="12882">
                  <c:v>7</c:v>
                </c:pt>
                <c:pt idx="12883">
                  <c:v>7</c:v>
                </c:pt>
                <c:pt idx="12884">
                  <c:v>11</c:v>
                </c:pt>
                <c:pt idx="12885">
                  <c:v>7</c:v>
                </c:pt>
                <c:pt idx="12886">
                  <c:v>7</c:v>
                </c:pt>
                <c:pt idx="12887">
                  <c:v>8</c:v>
                </c:pt>
                <c:pt idx="12888">
                  <c:v>6</c:v>
                </c:pt>
                <c:pt idx="12889">
                  <c:v>6</c:v>
                </c:pt>
                <c:pt idx="12890">
                  <c:v>7</c:v>
                </c:pt>
                <c:pt idx="12891">
                  <c:v>8</c:v>
                </c:pt>
                <c:pt idx="12892">
                  <c:v>6</c:v>
                </c:pt>
                <c:pt idx="12893">
                  <c:v>7</c:v>
                </c:pt>
                <c:pt idx="12894">
                  <c:v>6</c:v>
                </c:pt>
                <c:pt idx="12895">
                  <c:v>8</c:v>
                </c:pt>
                <c:pt idx="12896">
                  <c:v>7</c:v>
                </c:pt>
                <c:pt idx="12897">
                  <c:v>7</c:v>
                </c:pt>
                <c:pt idx="12898">
                  <c:v>6</c:v>
                </c:pt>
                <c:pt idx="12899">
                  <c:v>7</c:v>
                </c:pt>
                <c:pt idx="12900">
                  <c:v>7</c:v>
                </c:pt>
                <c:pt idx="12901">
                  <c:v>9</c:v>
                </c:pt>
                <c:pt idx="12902">
                  <c:v>8</c:v>
                </c:pt>
                <c:pt idx="12903">
                  <c:v>9</c:v>
                </c:pt>
                <c:pt idx="12904">
                  <c:v>6</c:v>
                </c:pt>
                <c:pt idx="12905">
                  <c:v>9</c:v>
                </c:pt>
                <c:pt idx="12906">
                  <c:v>8</c:v>
                </c:pt>
                <c:pt idx="12907">
                  <c:v>7</c:v>
                </c:pt>
                <c:pt idx="12908">
                  <c:v>7</c:v>
                </c:pt>
                <c:pt idx="12909">
                  <c:v>6</c:v>
                </c:pt>
                <c:pt idx="12910">
                  <c:v>7</c:v>
                </c:pt>
                <c:pt idx="12911">
                  <c:v>10</c:v>
                </c:pt>
                <c:pt idx="12912">
                  <c:v>8</c:v>
                </c:pt>
                <c:pt idx="12913">
                  <c:v>7</c:v>
                </c:pt>
                <c:pt idx="12914">
                  <c:v>7</c:v>
                </c:pt>
                <c:pt idx="12915">
                  <c:v>7</c:v>
                </c:pt>
                <c:pt idx="12916">
                  <c:v>10</c:v>
                </c:pt>
                <c:pt idx="12917">
                  <c:v>7</c:v>
                </c:pt>
                <c:pt idx="12918">
                  <c:v>10</c:v>
                </c:pt>
                <c:pt idx="12919">
                  <c:v>7</c:v>
                </c:pt>
                <c:pt idx="12920">
                  <c:v>7</c:v>
                </c:pt>
                <c:pt idx="12921">
                  <c:v>7</c:v>
                </c:pt>
                <c:pt idx="12922">
                  <c:v>8</c:v>
                </c:pt>
                <c:pt idx="12923">
                  <c:v>9</c:v>
                </c:pt>
                <c:pt idx="12924">
                  <c:v>10</c:v>
                </c:pt>
                <c:pt idx="12925">
                  <c:v>8</c:v>
                </c:pt>
                <c:pt idx="12926">
                  <c:v>7</c:v>
                </c:pt>
                <c:pt idx="12927">
                  <c:v>7</c:v>
                </c:pt>
                <c:pt idx="12928">
                  <c:v>7</c:v>
                </c:pt>
                <c:pt idx="12929">
                  <c:v>8</c:v>
                </c:pt>
                <c:pt idx="12930">
                  <c:v>7</c:v>
                </c:pt>
                <c:pt idx="12931">
                  <c:v>8</c:v>
                </c:pt>
                <c:pt idx="12932">
                  <c:v>7</c:v>
                </c:pt>
                <c:pt idx="12933">
                  <c:v>7</c:v>
                </c:pt>
                <c:pt idx="12934">
                  <c:v>6</c:v>
                </c:pt>
                <c:pt idx="12935">
                  <c:v>8</c:v>
                </c:pt>
                <c:pt idx="12936">
                  <c:v>8</c:v>
                </c:pt>
                <c:pt idx="12937">
                  <c:v>8</c:v>
                </c:pt>
                <c:pt idx="12938">
                  <c:v>7</c:v>
                </c:pt>
                <c:pt idx="12939">
                  <c:v>7</c:v>
                </c:pt>
                <c:pt idx="12940">
                  <c:v>7</c:v>
                </c:pt>
                <c:pt idx="12941">
                  <c:v>7</c:v>
                </c:pt>
                <c:pt idx="12942">
                  <c:v>7</c:v>
                </c:pt>
                <c:pt idx="12943">
                  <c:v>6</c:v>
                </c:pt>
                <c:pt idx="12944">
                  <c:v>8</c:v>
                </c:pt>
                <c:pt idx="12945">
                  <c:v>8</c:v>
                </c:pt>
                <c:pt idx="12946">
                  <c:v>6</c:v>
                </c:pt>
                <c:pt idx="12947">
                  <c:v>7</c:v>
                </c:pt>
                <c:pt idx="12948">
                  <c:v>9</c:v>
                </c:pt>
                <c:pt idx="12949">
                  <c:v>8</c:v>
                </c:pt>
                <c:pt idx="12950">
                  <c:v>7</c:v>
                </c:pt>
                <c:pt idx="12951">
                  <c:v>7</c:v>
                </c:pt>
                <c:pt idx="12952">
                  <c:v>7</c:v>
                </c:pt>
                <c:pt idx="12953">
                  <c:v>7</c:v>
                </c:pt>
                <c:pt idx="12954">
                  <c:v>6</c:v>
                </c:pt>
                <c:pt idx="12955">
                  <c:v>7</c:v>
                </c:pt>
                <c:pt idx="12956">
                  <c:v>7</c:v>
                </c:pt>
                <c:pt idx="12957">
                  <c:v>6</c:v>
                </c:pt>
                <c:pt idx="12958">
                  <c:v>8</c:v>
                </c:pt>
                <c:pt idx="12959">
                  <c:v>7</c:v>
                </c:pt>
                <c:pt idx="12960">
                  <c:v>8</c:v>
                </c:pt>
                <c:pt idx="12961">
                  <c:v>8</c:v>
                </c:pt>
                <c:pt idx="12962">
                  <c:v>8</c:v>
                </c:pt>
                <c:pt idx="12963">
                  <c:v>7</c:v>
                </c:pt>
                <c:pt idx="12964">
                  <c:v>9</c:v>
                </c:pt>
                <c:pt idx="12965">
                  <c:v>7</c:v>
                </c:pt>
                <c:pt idx="12966">
                  <c:v>7</c:v>
                </c:pt>
                <c:pt idx="12967">
                  <c:v>7</c:v>
                </c:pt>
                <c:pt idx="12968">
                  <c:v>7</c:v>
                </c:pt>
                <c:pt idx="12969">
                  <c:v>7</c:v>
                </c:pt>
                <c:pt idx="12970">
                  <c:v>7</c:v>
                </c:pt>
                <c:pt idx="12971">
                  <c:v>8</c:v>
                </c:pt>
                <c:pt idx="12972">
                  <c:v>7</c:v>
                </c:pt>
                <c:pt idx="12973">
                  <c:v>7</c:v>
                </c:pt>
                <c:pt idx="12974">
                  <c:v>8</c:v>
                </c:pt>
                <c:pt idx="12975">
                  <c:v>7</c:v>
                </c:pt>
                <c:pt idx="12976">
                  <c:v>6</c:v>
                </c:pt>
                <c:pt idx="12977">
                  <c:v>8</c:v>
                </c:pt>
                <c:pt idx="12978">
                  <c:v>8</c:v>
                </c:pt>
                <c:pt idx="12979">
                  <c:v>10</c:v>
                </c:pt>
                <c:pt idx="12980">
                  <c:v>6</c:v>
                </c:pt>
                <c:pt idx="12981">
                  <c:v>7</c:v>
                </c:pt>
                <c:pt idx="12982">
                  <c:v>6</c:v>
                </c:pt>
                <c:pt idx="12983">
                  <c:v>9</c:v>
                </c:pt>
                <c:pt idx="12984">
                  <c:v>6</c:v>
                </c:pt>
                <c:pt idx="12985">
                  <c:v>9</c:v>
                </c:pt>
                <c:pt idx="12986">
                  <c:v>6</c:v>
                </c:pt>
                <c:pt idx="12987">
                  <c:v>7</c:v>
                </c:pt>
                <c:pt idx="12988">
                  <c:v>6</c:v>
                </c:pt>
                <c:pt idx="12989">
                  <c:v>8</c:v>
                </c:pt>
                <c:pt idx="12990">
                  <c:v>9</c:v>
                </c:pt>
                <c:pt idx="12991">
                  <c:v>6</c:v>
                </c:pt>
                <c:pt idx="12992">
                  <c:v>7</c:v>
                </c:pt>
                <c:pt idx="12993">
                  <c:v>7</c:v>
                </c:pt>
                <c:pt idx="12994">
                  <c:v>8</c:v>
                </c:pt>
                <c:pt idx="12995">
                  <c:v>7</c:v>
                </c:pt>
                <c:pt idx="12996">
                  <c:v>7</c:v>
                </c:pt>
                <c:pt idx="12997">
                  <c:v>7</c:v>
                </c:pt>
                <c:pt idx="12998">
                  <c:v>8</c:v>
                </c:pt>
                <c:pt idx="12999">
                  <c:v>8</c:v>
                </c:pt>
                <c:pt idx="13000">
                  <c:v>7</c:v>
                </c:pt>
                <c:pt idx="13001">
                  <c:v>7</c:v>
                </c:pt>
                <c:pt idx="13002">
                  <c:v>10</c:v>
                </c:pt>
                <c:pt idx="13003">
                  <c:v>8</c:v>
                </c:pt>
                <c:pt idx="13004">
                  <c:v>7</c:v>
                </c:pt>
                <c:pt idx="13005">
                  <c:v>7</c:v>
                </c:pt>
                <c:pt idx="13006">
                  <c:v>9</c:v>
                </c:pt>
                <c:pt idx="13007">
                  <c:v>8</c:v>
                </c:pt>
                <c:pt idx="13008">
                  <c:v>7</c:v>
                </c:pt>
                <c:pt idx="13009">
                  <c:v>7</c:v>
                </c:pt>
                <c:pt idx="13010">
                  <c:v>7</c:v>
                </c:pt>
                <c:pt idx="13011">
                  <c:v>9</c:v>
                </c:pt>
                <c:pt idx="13012">
                  <c:v>9</c:v>
                </c:pt>
                <c:pt idx="13013">
                  <c:v>6</c:v>
                </c:pt>
                <c:pt idx="13014">
                  <c:v>6</c:v>
                </c:pt>
                <c:pt idx="13015">
                  <c:v>7</c:v>
                </c:pt>
                <c:pt idx="13016">
                  <c:v>7</c:v>
                </c:pt>
                <c:pt idx="13017">
                  <c:v>7</c:v>
                </c:pt>
                <c:pt idx="13018">
                  <c:v>7</c:v>
                </c:pt>
                <c:pt idx="13019">
                  <c:v>7</c:v>
                </c:pt>
                <c:pt idx="13020">
                  <c:v>10</c:v>
                </c:pt>
                <c:pt idx="13021">
                  <c:v>8</c:v>
                </c:pt>
                <c:pt idx="13022">
                  <c:v>8</c:v>
                </c:pt>
                <c:pt idx="13023">
                  <c:v>7</c:v>
                </c:pt>
                <c:pt idx="13024">
                  <c:v>7</c:v>
                </c:pt>
                <c:pt idx="13025">
                  <c:v>7</c:v>
                </c:pt>
                <c:pt idx="13026">
                  <c:v>7</c:v>
                </c:pt>
                <c:pt idx="13027">
                  <c:v>11</c:v>
                </c:pt>
                <c:pt idx="13028">
                  <c:v>8</c:v>
                </c:pt>
                <c:pt idx="13029">
                  <c:v>8</c:v>
                </c:pt>
                <c:pt idx="13030">
                  <c:v>7</c:v>
                </c:pt>
                <c:pt idx="13031">
                  <c:v>7</c:v>
                </c:pt>
                <c:pt idx="13032">
                  <c:v>9</c:v>
                </c:pt>
                <c:pt idx="13033">
                  <c:v>7</c:v>
                </c:pt>
                <c:pt idx="13034">
                  <c:v>6</c:v>
                </c:pt>
                <c:pt idx="13035">
                  <c:v>6</c:v>
                </c:pt>
                <c:pt idx="13036">
                  <c:v>8</c:v>
                </c:pt>
                <c:pt idx="13037">
                  <c:v>8</c:v>
                </c:pt>
                <c:pt idx="13038">
                  <c:v>7</c:v>
                </c:pt>
                <c:pt idx="13039">
                  <c:v>8</c:v>
                </c:pt>
                <c:pt idx="13040">
                  <c:v>10</c:v>
                </c:pt>
                <c:pt idx="13041">
                  <c:v>7</c:v>
                </c:pt>
                <c:pt idx="13042">
                  <c:v>9</c:v>
                </c:pt>
                <c:pt idx="13043">
                  <c:v>6</c:v>
                </c:pt>
                <c:pt idx="13044">
                  <c:v>6</c:v>
                </c:pt>
                <c:pt idx="13045">
                  <c:v>7</c:v>
                </c:pt>
                <c:pt idx="13046">
                  <c:v>10</c:v>
                </c:pt>
                <c:pt idx="13047">
                  <c:v>7</c:v>
                </c:pt>
                <c:pt idx="13048">
                  <c:v>8</c:v>
                </c:pt>
                <c:pt idx="13049">
                  <c:v>7</c:v>
                </c:pt>
                <c:pt idx="13050">
                  <c:v>7</c:v>
                </c:pt>
                <c:pt idx="13051">
                  <c:v>5</c:v>
                </c:pt>
                <c:pt idx="13052">
                  <c:v>9</c:v>
                </c:pt>
                <c:pt idx="13053">
                  <c:v>6</c:v>
                </c:pt>
                <c:pt idx="13054">
                  <c:v>7</c:v>
                </c:pt>
                <c:pt idx="13055">
                  <c:v>10</c:v>
                </c:pt>
                <c:pt idx="13056">
                  <c:v>7</c:v>
                </c:pt>
                <c:pt idx="13057">
                  <c:v>5</c:v>
                </c:pt>
                <c:pt idx="13058">
                  <c:v>7</c:v>
                </c:pt>
                <c:pt idx="13059">
                  <c:v>7</c:v>
                </c:pt>
                <c:pt idx="13060">
                  <c:v>6</c:v>
                </c:pt>
                <c:pt idx="13061">
                  <c:v>8</c:v>
                </c:pt>
                <c:pt idx="13062">
                  <c:v>7</c:v>
                </c:pt>
                <c:pt idx="13063">
                  <c:v>7</c:v>
                </c:pt>
                <c:pt idx="13064">
                  <c:v>8</c:v>
                </c:pt>
                <c:pt idx="13065">
                  <c:v>7</c:v>
                </c:pt>
                <c:pt idx="13066">
                  <c:v>7</c:v>
                </c:pt>
                <c:pt idx="13067">
                  <c:v>7</c:v>
                </c:pt>
                <c:pt idx="13068">
                  <c:v>11</c:v>
                </c:pt>
                <c:pt idx="13069">
                  <c:v>7</c:v>
                </c:pt>
                <c:pt idx="13070">
                  <c:v>7</c:v>
                </c:pt>
                <c:pt idx="13071">
                  <c:v>9</c:v>
                </c:pt>
                <c:pt idx="13072">
                  <c:v>5</c:v>
                </c:pt>
                <c:pt idx="13073">
                  <c:v>7</c:v>
                </c:pt>
                <c:pt idx="13074">
                  <c:v>7</c:v>
                </c:pt>
                <c:pt idx="13075">
                  <c:v>7</c:v>
                </c:pt>
                <c:pt idx="13076">
                  <c:v>8</c:v>
                </c:pt>
                <c:pt idx="13077">
                  <c:v>8</c:v>
                </c:pt>
                <c:pt idx="13078">
                  <c:v>9</c:v>
                </c:pt>
                <c:pt idx="13079">
                  <c:v>7</c:v>
                </c:pt>
                <c:pt idx="13080">
                  <c:v>6</c:v>
                </c:pt>
                <c:pt idx="13081">
                  <c:v>8</c:v>
                </c:pt>
                <c:pt idx="13082">
                  <c:v>6</c:v>
                </c:pt>
                <c:pt idx="13083">
                  <c:v>8</c:v>
                </c:pt>
                <c:pt idx="13084">
                  <c:v>10</c:v>
                </c:pt>
                <c:pt idx="13085">
                  <c:v>7</c:v>
                </c:pt>
                <c:pt idx="13086">
                  <c:v>10</c:v>
                </c:pt>
                <c:pt idx="13087">
                  <c:v>7</c:v>
                </c:pt>
                <c:pt idx="13088">
                  <c:v>8</c:v>
                </c:pt>
                <c:pt idx="13089">
                  <c:v>8</c:v>
                </c:pt>
                <c:pt idx="13090">
                  <c:v>6</c:v>
                </c:pt>
                <c:pt idx="13091">
                  <c:v>7</c:v>
                </c:pt>
                <c:pt idx="13092">
                  <c:v>7</c:v>
                </c:pt>
                <c:pt idx="13093">
                  <c:v>7</c:v>
                </c:pt>
                <c:pt idx="13094">
                  <c:v>6</c:v>
                </c:pt>
                <c:pt idx="13095">
                  <c:v>7</c:v>
                </c:pt>
                <c:pt idx="13096">
                  <c:v>8</c:v>
                </c:pt>
                <c:pt idx="13097">
                  <c:v>7</c:v>
                </c:pt>
                <c:pt idx="13098">
                  <c:v>7</c:v>
                </c:pt>
                <c:pt idx="13099">
                  <c:v>6</c:v>
                </c:pt>
                <c:pt idx="13100">
                  <c:v>9</c:v>
                </c:pt>
                <c:pt idx="13101">
                  <c:v>6</c:v>
                </c:pt>
                <c:pt idx="13102">
                  <c:v>7</c:v>
                </c:pt>
                <c:pt idx="13103">
                  <c:v>7</c:v>
                </c:pt>
                <c:pt idx="13104">
                  <c:v>7</c:v>
                </c:pt>
                <c:pt idx="13105">
                  <c:v>8</c:v>
                </c:pt>
                <c:pt idx="13106">
                  <c:v>8</c:v>
                </c:pt>
                <c:pt idx="13107">
                  <c:v>10</c:v>
                </c:pt>
                <c:pt idx="13108">
                  <c:v>7</c:v>
                </c:pt>
                <c:pt idx="13109">
                  <c:v>7</c:v>
                </c:pt>
                <c:pt idx="13110">
                  <c:v>10</c:v>
                </c:pt>
                <c:pt idx="13111">
                  <c:v>7</c:v>
                </c:pt>
                <c:pt idx="13112">
                  <c:v>7</c:v>
                </c:pt>
                <c:pt idx="13113">
                  <c:v>8</c:v>
                </c:pt>
                <c:pt idx="13114">
                  <c:v>8</c:v>
                </c:pt>
                <c:pt idx="13115">
                  <c:v>7</c:v>
                </c:pt>
                <c:pt idx="13116">
                  <c:v>10</c:v>
                </c:pt>
                <c:pt idx="13117">
                  <c:v>8</c:v>
                </c:pt>
                <c:pt idx="13118">
                  <c:v>7</c:v>
                </c:pt>
                <c:pt idx="13119">
                  <c:v>7</c:v>
                </c:pt>
                <c:pt idx="13120">
                  <c:v>7</c:v>
                </c:pt>
                <c:pt idx="13121">
                  <c:v>8</c:v>
                </c:pt>
                <c:pt idx="13122">
                  <c:v>8</c:v>
                </c:pt>
                <c:pt idx="13123">
                  <c:v>10</c:v>
                </c:pt>
                <c:pt idx="13124">
                  <c:v>8</c:v>
                </c:pt>
                <c:pt idx="13125">
                  <c:v>7</c:v>
                </c:pt>
                <c:pt idx="13126">
                  <c:v>7</c:v>
                </c:pt>
                <c:pt idx="13127">
                  <c:v>7</c:v>
                </c:pt>
                <c:pt idx="13128">
                  <c:v>8</c:v>
                </c:pt>
                <c:pt idx="13129">
                  <c:v>7</c:v>
                </c:pt>
                <c:pt idx="13130">
                  <c:v>8</c:v>
                </c:pt>
                <c:pt idx="13131">
                  <c:v>7</c:v>
                </c:pt>
                <c:pt idx="13132">
                  <c:v>7</c:v>
                </c:pt>
                <c:pt idx="13133">
                  <c:v>8</c:v>
                </c:pt>
                <c:pt idx="13134">
                  <c:v>9</c:v>
                </c:pt>
                <c:pt idx="13135">
                  <c:v>9</c:v>
                </c:pt>
                <c:pt idx="13136">
                  <c:v>7</c:v>
                </c:pt>
                <c:pt idx="13137">
                  <c:v>7</c:v>
                </c:pt>
                <c:pt idx="13138">
                  <c:v>8</c:v>
                </c:pt>
                <c:pt idx="13139">
                  <c:v>9</c:v>
                </c:pt>
                <c:pt idx="13140">
                  <c:v>7</c:v>
                </c:pt>
                <c:pt idx="13141">
                  <c:v>9</c:v>
                </c:pt>
                <c:pt idx="13142">
                  <c:v>7</c:v>
                </c:pt>
                <c:pt idx="13143">
                  <c:v>8</c:v>
                </c:pt>
                <c:pt idx="13144">
                  <c:v>6</c:v>
                </c:pt>
                <c:pt idx="13145">
                  <c:v>8</c:v>
                </c:pt>
                <c:pt idx="13146">
                  <c:v>9</c:v>
                </c:pt>
                <c:pt idx="13147">
                  <c:v>7</c:v>
                </c:pt>
                <c:pt idx="13148">
                  <c:v>7</c:v>
                </c:pt>
                <c:pt idx="13149">
                  <c:v>7</c:v>
                </c:pt>
                <c:pt idx="13150">
                  <c:v>7</c:v>
                </c:pt>
                <c:pt idx="13151">
                  <c:v>6</c:v>
                </c:pt>
                <c:pt idx="13152">
                  <c:v>8</c:v>
                </c:pt>
                <c:pt idx="13153">
                  <c:v>8</c:v>
                </c:pt>
                <c:pt idx="13154">
                  <c:v>7</c:v>
                </c:pt>
                <c:pt idx="13155">
                  <c:v>7</c:v>
                </c:pt>
                <c:pt idx="13156">
                  <c:v>8</c:v>
                </c:pt>
                <c:pt idx="13157">
                  <c:v>7</c:v>
                </c:pt>
                <c:pt idx="13158">
                  <c:v>7</c:v>
                </c:pt>
                <c:pt idx="13159">
                  <c:v>7</c:v>
                </c:pt>
                <c:pt idx="13160">
                  <c:v>7</c:v>
                </c:pt>
                <c:pt idx="13161">
                  <c:v>7</c:v>
                </c:pt>
                <c:pt idx="13162">
                  <c:v>7</c:v>
                </c:pt>
                <c:pt idx="13163">
                  <c:v>10</c:v>
                </c:pt>
                <c:pt idx="13164">
                  <c:v>7</c:v>
                </c:pt>
                <c:pt idx="13165">
                  <c:v>8</c:v>
                </c:pt>
                <c:pt idx="13166">
                  <c:v>7</c:v>
                </c:pt>
                <c:pt idx="13167">
                  <c:v>8</c:v>
                </c:pt>
                <c:pt idx="13168">
                  <c:v>8</c:v>
                </c:pt>
                <c:pt idx="13169">
                  <c:v>7</c:v>
                </c:pt>
                <c:pt idx="13170">
                  <c:v>7</c:v>
                </c:pt>
                <c:pt idx="13171">
                  <c:v>7</c:v>
                </c:pt>
                <c:pt idx="13172">
                  <c:v>8</c:v>
                </c:pt>
                <c:pt idx="13173">
                  <c:v>6</c:v>
                </c:pt>
                <c:pt idx="13174">
                  <c:v>8</c:v>
                </c:pt>
                <c:pt idx="13175">
                  <c:v>7</c:v>
                </c:pt>
                <c:pt idx="13176">
                  <c:v>9</c:v>
                </c:pt>
                <c:pt idx="13177">
                  <c:v>8</c:v>
                </c:pt>
                <c:pt idx="13178">
                  <c:v>6</c:v>
                </c:pt>
                <c:pt idx="13179">
                  <c:v>7</c:v>
                </c:pt>
                <c:pt idx="13180">
                  <c:v>7</c:v>
                </c:pt>
                <c:pt idx="13181">
                  <c:v>8</c:v>
                </c:pt>
                <c:pt idx="13182">
                  <c:v>6</c:v>
                </c:pt>
                <c:pt idx="13183">
                  <c:v>7</c:v>
                </c:pt>
                <c:pt idx="13184">
                  <c:v>7</c:v>
                </c:pt>
                <c:pt idx="13185">
                  <c:v>8</c:v>
                </c:pt>
                <c:pt idx="13186">
                  <c:v>7</c:v>
                </c:pt>
                <c:pt idx="13187">
                  <c:v>8</c:v>
                </c:pt>
                <c:pt idx="13188">
                  <c:v>7</c:v>
                </c:pt>
                <c:pt idx="13189">
                  <c:v>11</c:v>
                </c:pt>
                <c:pt idx="13190">
                  <c:v>7</c:v>
                </c:pt>
                <c:pt idx="13191">
                  <c:v>8</c:v>
                </c:pt>
                <c:pt idx="13192">
                  <c:v>8</c:v>
                </c:pt>
                <c:pt idx="13193">
                  <c:v>8</c:v>
                </c:pt>
                <c:pt idx="13194">
                  <c:v>7</c:v>
                </c:pt>
                <c:pt idx="13195">
                  <c:v>7</c:v>
                </c:pt>
                <c:pt idx="13196">
                  <c:v>11</c:v>
                </c:pt>
                <c:pt idx="13197">
                  <c:v>7</c:v>
                </c:pt>
                <c:pt idx="13198">
                  <c:v>7</c:v>
                </c:pt>
                <c:pt idx="13199">
                  <c:v>10</c:v>
                </c:pt>
                <c:pt idx="13200">
                  <c:v>8</c:v>
                </c:pt>
                <c:pt idx="13201">
                  <c:v>9</c:v>
                </c:pt>
                <c:pt idx="13202">
                  <c:v>7</c:v>
                </c:pt>
                <c:pt idx="13203">
                  <c:v>10</c:v>
                </c:pt>
                <c:pt idx="13204">
                  <c:v>8</c:v>
                </c:pt>
                <c:pt idx="13205">
                  <c:v>9</c:v>
                </c:pt>
                <c:pt idx="13206">
                  <c:v>8</c:v>
                </c:pt>
                <c:pt idx="13207">
                  <c:v>7</c:v>
                </c:pt>
                <c:pt idx="13208">
                  <c:v>9</c:v>
                </c:pt>
                <c:pt idx="13209">
                  <c:v>7</c:v>
                </c:pt>
                <c:pt idx="13210">
                  <c:v>8</c:v>
                </c:pt>
                <c:pt idx="13211">
                  <c:v>9</c:v>
                </c:pt>
                <c:pt idx="13212">
                  <c:v>7</c:v>
                </c:pt>
                <c:pt idx="13213">
                  <c:v>7</c:v>
                </c:pt>
                <c:pt idx="13214">
                  <c:v>7</c:v>
                </c:pt>
                <c:pt idx="13215">
                  <c:v>10</c:v>
                </c:pt>
                <c:pt idx="13216">
                  <c:v>8</c:v>
                </c:pt>
                <c:pt idx="13217">
                  <c:v>6</c:v>
                </c:pt>
                <c:pt idx="13218">
                  <c:v>8</c:v>
                </c:pt>
                <c:pt idx="13219">
                  <c:v>8</c:v>
                </c:pt>
                <c:pt idx="13220">
                  <c:v>7</c:v>
                </c:pt>
                <c:pt idx="13221">
                  <c:v>9</c:v>
                </c:pt>
                <c:pt idx="13222">
                  <c:v>6</c:v>
                </c:pt>
                <c:pt idx="13223">
                  <c:v>8</c:v>
                </c:pt>
                <c:pt idx="13224">
                  <c:v>10</c:v>
                </c:pt>
                <c:pt idx="13225">
                  <c:v>8</c:v>
                </c:pt>
                <c:pt idx="13226">
                  <c:v>9</c:v>
                </c:pt>
                <c:pt idx="13227">
                  <c:v>9</c:v>
                </c:pt>
                <c:pt idx="13228">
                  <c:v>6</c:v>
                </c:pt>
                <c:pt idx="13229">
                  <c:v>7</c:v>
                </c:pt>
                <c:pt idx="13230">
                  <c:v>8</c:v>
                </c:pt>
                <c:pt idx="13231">
                  <c:v>6</c:v>
                </c:pt>
                <c:pt idx="13232">
                  <c:v>7</c:v>
                </c:pt>
                <c:pt idx="13233">
                  <c:v>10</c:v>
                </c:pt>
                <c:pt idx="13234">
                  <c:v>9</c:v>
                </c:pt>
                <c:pt idx="13235">
                  <c:v>9</c:v>
                </c:pt>
                <c:pt idx="13236">
                  <c:v>6</c:v>
                </c:pt>
                <c:pt idx="13237">
                  <c:v>7</c:v>
                </c:pt>
                <c:pt idx="13238">
                  <c:v>6</c:v>
                </c:pt>
                <c:pt idx="13239">
                  <c:v>6</c:v>
                </c:pt>
                <c:pt idx="13240">
                  <c:v>7</c:v>
                </c:pt>
                <c:pt idx="13241">
                  <c:v>7</c:v>
                </c:pt>
                <c:pt idx="13242">
                  <c:v>7</c:v>
                </c:pt>
                <c:pt idx="13243">
                  <c:v>8</c:v>
                </c:pt>
                <c:pt idx="13244">
                  <c:v>8</c:v>
                </c:pt>
                <c:pt idx="13245">
                  <c:v>7</c:v>
                </c:pt>
                <c:pt idx="13246">
                  <c:v>7</c:v>
                </c:pt>
                <c:pt idx="13247">
                  <c:v>7</c:v>
                </c:pt>
                <c:pt idx="13248">
                  <c:v>7</c:v>
                </c:pt>
                <c:pt idx="13249">
                  <c:v>7</c:v>
                </c:pt>
                <c:pt idx="13250">
                  <c:v>10</c:v>
                </c:pt>
                <c:pt idx="13251">
                  <c:v>7</c:v>
                </c:pt>
                <c:pt idx="13252">
                  <c:v>7</c:v>
                </c:pt>
                <c:pt idx="13253">
                  <c:v>8</c:v>
                </c:pt>
                <c:pt idx="13254">
                  <c:v>7</c:v>
                </c:pt>
                <c:pt idx="13255">
                  <c:v>9</c:v>
                </c:pt>
                <c:pt idx="13256">
                  <c:v>9</c:v>
                </c:pt>
                <c:pt idx="13257">
                  <c:v>9</c:v>
                </c:pt>
                <c:pt idx="13258">
                  <c:v>7</c:v>
                </c:pt>
                <c:pt idx="13259">
                  <c:v>8</c:v>
                </c:pt>
                <c:pt idx="13260">
                  <c:v>8</c:v>
                </c:pt>
                <c:pt idx="13261">
                  <c:v>6</c:v>
                </c:pt>
                <c:pt idx="13262">
                  <c:v>8</c:v>
                </c:pt>
                <c:pt idx="13263">
                  <c:v>7</c:v>
                </c:pt>
                <c:pt idx="13264">
                  <c:v>7</c:v>
                </c:pt>
                <c:pt idx="13265">
                  <c:v>7</c:v>
                </c:pt>
                <c:pt idx="13266">
                  <c:v>8</c:v>
                </c:pt>
                <c:pt idx="13267">
                  <c:v>9</c:v>
                </c:pt>
                <c:pt idx="13268">
                  <c:v>8</c:v>
                </c:pt>
                <c:pt idx="13269">
                  <c:v>7</c:v>
                </c:pt>
                <c:pt idx="13270">
                  <c:v>11</c:v>
                </c:pt>
                <c:pt idx="13271">
                  <c:v>11</c:v>
                </c:pt>
                <c:pt idx="13272">
                  <c:v>8</c:v>
                </c:pt>
                <c:pt idx="13273">
                  <c:v>7</c:v>
                </c:pt>
                <c:pt idx="13274">
                  <c:v>7</c:v>
                </c:pt>
                <c:pt idx="13275">
                  <c:v>8</c:v>
                </c:pt>
                <c:pt idx="13276">
                  <c:v>9</c:v>
                </c:pt>
                <c:pt idx="13277">
                  <c:v>8</c:v>
                </c:pt>
                <c:pt idx="13278">
                  <c:v>7</c:v>
                </c:pt>
                <c:pt idx="13279">
                  <c:v>8</c:v>
                </c:pt>
                <c:pt idx="13280">
                  <c:v>11</c:v>
                </c:pt>
                <c:pt idx="13281">
                  <c:v>6</c:v>
                </c:pt>
                <c:pt idx="13282">
                  <c:v>7</c:v>
                </c:pt>
                <c:pt idx="13283">
                  <c:v>9</c:v>
                </c:pt>
                <c:pt idx="13284">
                  <c:v>6</c:v>
                </c:pt>
                <c:pt idx="13285">
                  <c:v>7</c:v>
                </c:pt>
                <c:pt idx="13286">
                  <c:v>8</c:v>
                </c:pt>
                <c:pt idx="13287">
                  <c:v>9</c:v>
                </c:pt>
                <c:pt idx="13288">
                  <c:v>7</c:v>
                </c:pt>
                <c:pt idx="13289">
                  <c:v>8</c:v>
                </c:pt>
                <c:pt idx="13290">
                  <c:v>7</c:v>
                </c:pt>
                <c:pt idx="13291">
                  <c:v>7</c:v>
                </c:pt>
                <c:pt idx="13292">
                  <c:v>7</c:v>
                </c:pt>
                <c:pt idx="13293">
                  <c:v>10</c:v>
                </c:pt>
                <c:pt idx="13294">
                  <c:v>9</c:v>
                </c:pt>
                <c:pt idx="13295">
                  <c:v>6</c:v>
                </c:pt>
                <c:pt idx="13296">
                  <c:v>7</c:v>
                </c:pt>
                <c:pt idx="13297">
                  <c:v>7</c:v>
                </c:pt>
                <c:pt idx="13298">
                  <c:v>10</c:v>
                </c:pt>
                <c:pt idx="13299">
                  <c:v>10</c:v>
                </c:pt>
                <c:pt idx="13300">
                  <c:v>7</c:v>
                </c:pt>
                <c:pt idx="13301">
                  <c:v>7</c:v>
                </c:pt>
                <c:pt idx="13302">
                  <c:v>7</c:v>
                </c:pt>
                <c:pt idx="13303">
                  <c:v>7</c:v>
                </c:pt>
                <c:pt idx="13304">
                  <c:v>6</c:v>
                </c:pt>
                <c:pt idx="13305">
                  <c:v>7</c:v>
                </c:pt>
                <c:pt idx="13306">
                  <c:v>7</c:v>
                </c:pt>
                <c:pt idx="13307">
                  <c:v>7</c:v>
                </c:pt>
                <c:pt idx="13308">
                  <c:v>7</c:v>
                </c:pt>
                <c:pt idx="13309">
                  <c:v>8</c:v>
                </c:pt>
                <c:pt idx="13310">
                  <c:v>6</c:v>
                </c:pt>
                <c:pt idx="13311">
                  <c:v>7</c:v>
                </c:pt>
                <c:pt idx="13312">
                  <c:v>8</c:v>
                </c:pt>
                <c:pt idx="13313">
                  <c:v>8</c:v>
                </c:pt>
                <c:pt idx="13314">
                  <c:v>9</c:v>
                </c:pt>
                <c:pt idx="13315">
                  <c:v>8</c:v>
                </c:pt>
                <c:pt idx="13316">
                  <c:v>6</c:v>
                </c:pt>
                <c:pt idx="13317">
                  <c:v>7</c:v>
                </c:pt>
                <c:pt idx="13318">
                  <c:v>8</c:v>
                </c:pt>
                <c:pt idx="13319">
                  <c:v>7</c:v>
                </c:pt>
                <c:pt idx="13320">
                  <c:v>9</c:v>
                </c:pt>
                <c:pt idx="13321">
                  <c:v>7</c:v>
                </c:pt>
                <c:pt idx="13322">
                  <c:v>8</c:v>
                </c:pt>
                <c:pt idx="13323">
                  <c:v>8</c:v>
                </c:pt>
                <c:pt idx="13324">
                  <c:v>7</c:v>
                </c:pt>
                <c:pt idx="13325">
                  <c:v>7</c:v>
                </c:pt>
                <c:pt idx="13326">
                  <c:v>6</c:v>
                </c:pt>
                <c:pt idx="13327">
                  <c:v>7</c:v>
                </c:pt>
                <c:pt idx="13328">
                  <c:v>7</c:v>
                </c:pt>
                <c:pt idx="13329">
                  <c:v>6</c:v>
                </c:pt>
                <c:pt idx="13330">
                  <c:v>7</c:v>
                </c:pt>
                <c:pt idx="13331">
                  <c:v>7</c:v>
                </c:pt>
                <c:pt idx="13332">
                  <c:v>8</c:v>
                </c:pt>
                <c:pt idx="13333">
                  <c:v>8</c:v>
                </c:pt>
                <c:pt idx="13334">
                  <c:v>7</c:v>
                </c:pt>
                <c:pt idx="13335">
                  <c:v>7</c:v>
                </c:pt>
                <c:pt idx="13336">
                  <c:v>7</c:v>
                </c:pt>
                <c:pt idx="13337">
                  <c:v>8</c:v>
                </c:pt>
                <c:pt idx="13338">
                  <c:v>7</c:v>
                </c:pt>
                <c:pt idx="13339">
                  <c:v>7</c:v>
                </c:pt>
                <c:pt idx="13340">
                  <c:v>8</c:v>
                </c:pt>
                <c:pt idx="13341">
                  <c:v>7</c:v>
                </c:pt>
                <c:pt idx="13342">
                  <c:v>7</c:v>
                </c:pt>
                <c:pt idx="13343">
                  <c:v>6</c:v>
                </c:pt>
                <c:pt idx="13344">
                  <c:v>7</c:v>
                </c:pt>
                <c:pt idx="13345">
                  <c:v>10</c:v>
                </c:pt>
                <c:pt idx="13346">
                  <c:v>7</c:v>
                </c:pt>
                <c:pt idx="13347">
                  <c:v>8</c:v>
                </c:pt>
                <c:pt idx="13348">
                  <c:v>8</c:v>
                </c:pt>
                <c:pt idx="13349">
                  <c:v>6</c:v>
                </c:pt>
                <c:pt idx="13350">
                  <c:v>9</c:v>
                </c:pt>
                <c:pt idx="13351">
                  <c:v>6</c:v>
                </c:pt>
                <c:pt idx="13352">
                  <c:v>7</c:v>
                </c:pt>
                <c:pt idx="13353">
                  <c:v>7</c:v>
                </c:pt>
                <c:pt idx="13354">
                  <c:v>6</c:v>
                </c:pt>
                <c:pt idx="13355">
                  <c:v>7</c:v>
                </c:pt>
                <c:pt idx="13356">
                  <c:v>8</c:v>
                </c:pt>
                <c:pt idx="13357">
                  <c:v>10</c:v>
                </c:pt>
                <c:pt idx="13358">
                  <c:v>9</c:v>
                </c:pt>
                <c:pt idx="13359">
                  <c:v>7</c:v>
                </c:pt>
                <c:pt idx="13360">
                  <c:v>7</c:v>
                </c:pt>
                <c:pt idx="13361">
                  <c:v>7</c:v>
                </c:pt>
                <c:pt idx="13362">
                  <c:v>9</c:v>
                </c:pt>
                <c:pt idx="13363">
                  <c:v>9</c:v>
                </c:pt>
                <c:pt idx="13364">
                  <c:v>7</c:v>
                </c:pt>
                <c:pt idx="13365">
                  <c:v>6</c:v>
                </c:pt>
                <c:pt idx="13366">
                  <c:v>7</c:v>
                </c:pt>
                <c:pt idx="13367">
                  <c:v>7</c:v>
                </c:pt>
                <c:pt idx="13368">
                  <c:v>8</c:v>
                </c:pt>
                <c:pt idx="13369">
                  <c:v>6</c:v>
                </c:pt>
                <c:pt idx="13370">
                  <c:v>7</c:v>
                </c:pt>
                <c:pt idx="13371">
                  <c:v>8</c:v>
                </c:pt>
                <c:pt idx="13372">
                  <c:v>7</c:v>
                </c:pt>
                <c:pt idx="13373">
                  <c:v>7</c:v>
                </c:pt>
                <c:pt idx="13374">
                  <c:v>7</c:v>
                </c:pt>
                <c:pt idx="13375">
                  <c:v>6</c:v>
                </c:pt>
                <c:pt idx="13376">
                  <c:v>9</c:v>
                </c:pt>
                <c:pt idx="13377">
                  <c:v>7</c:v>
                </c:pt>
                <c:pt idx="13378">
                  <c:v>8</c:v>
                </c:pt>
                <c:pt idx="13379">
                  <c:v>7</c:v>
                </c:pt>
                <c:pt idx="13380">
                  <c:v>7</c:v>
                </c:pt>
                <c:pt idx="13381">
                  <c:v>7</c:v>
                </c:pt>
                <c:pt idx="13382">
                  <c:v>8</c:v>
                </c:pt>
                <c:pt idx="13383">
                  <c:v>7</c:v>
                </c:pt>
                <c:pt idx="13384">
                  <c:v>7</c:v>
                </c:pt>
                <c:pt idx="13385">
                  <c:v>8</c:v>
                </c:pt>
                <c:pt idx="13386">
                  <c:v>6</c:v>
                </c:pt>
                <c:pt idx="13387">
                  <c:v>7</c:v>
                </c:pt>
                <c:pt idx="13388">
                  <c:v>7</c:v>
                </c:pt>
                <c:pt idx="13389">
                  <c:v>7</c:v>
                </c:pt>
                <c:pt idx="13390">
                  <c:v>7</c:v>
                </c:pt>
                <c:pt idx="13391">
                  <c:v>6</c:v>
                </c:pt>
                <c:pt idx="13392">
                  <c:v>7</c:v>
                </c:pt>
                <c:pt idx="13393">
                  <c:v>6</c:v>
                </c:pt>
                <c:pt idx="13394">
                  <c:v>8</c:v>
                </c:pt>
                <c:pt idx="13395">
                  <c:v>7</c:v>
                </c:pt>
                <c:pt idx="13396">
                  <c:v>7</c:v>
                </c:pt>
                <c:pt idx="13397">
                  <c:v>7</c:v>
                </c:pt>
                <c:pt idx="13398">
                  <c:v>7</c:v>
                </c:pt>
                <c:pt idx="13399">
                  <c:v>8</c:v>
                </c:pt>
                <c:pt idx="13400">
                  <c:v>12</c:v>
                </c:pt>
                <c:pt idx="13401">
                  <c:v>7</c:v>
                </c:pt>
                <c:pt idx="13402">
                  <c:v>9</c:v>
                </c:pt>
                <c:pt idx="13403">
                  <c:v>9</c:v>
                </c:pt>
                <c:pt idx="13404">
                  <c:v>7</c:v>
                </c:pt>
                <c:pt idx="13405">
                  <c:v>8</c:v>
                </c:pt>
                <c:pt idx="13406">
                  <c:v>7</c:v>
                </c:pt>
                <c:pt idx="13407">
                  <c:v>8</c:v>
                </c:pt>
                <c:pt idx="13408">
                  <c:v>7</c:v>
                </c:pt>
                <c:pt idx="13409">
                  <c:v>7</c:v>
                </c:pt>
                <c:pt idx="13410">
                  <c:v>6</c:v>
                </c:pt>
                <c:pt idx="13411">
                  <c:v>13</c:v>
                </c:pt>
                <c:pt idx="13412">
                  <c:v>8</c:v>
                </c:pt>
                <c:pt idx="13413">
                  <c:v>6</c:v>
                </c:pt>
                <c:pt idx="13414">
                  <c:v>7</c:v>
                </c:pt>
                <c:pt idx="13415">
                  <c:v>6</c:v>
                </c:pt>
                <c:pt idx="13416">
                  <c:v>7</c:v>
                </c:pt>
                <c:pt idx="13417">
                  <c:v>10</c:v>
                </c:pt>
                <c:pt idx="13418">
                  <c:v>9</c:v>
                </c:pt>
                <c:pt idx="13419">
                  <c:v>8</c:v>
                </c:pt>
                <c:pt idx="13420">
                  <c:v>7</c:v>
                </c:pt>
                <c:pt idx="13421">
                  <c:v>8</c:v>
                </c:pt>
                <c:pt idx="13422">
                  <c:v>7</c:v>
                </c:pt>
                <c:pt idx="13423">
                  <c:v>10</c:v>
                </c:pt>
                <c:pt idx="13424">
                  <c:v>9</c:v>
                </c:pt>
                <c:pt idx="13425">
                  <c:v>9</c:v>
                </c:pt>
                <c:pt idx="13426">
                  <c:v>8</c:v>
                </c:pt>
                <c:pt idx="13427">
                  <c:v>7</c:v>
                </c:pt>
                <c:pt idx="13428">
                  <c:v>7</c:v>
                </c:pt>
                <c:pt idx="13429">
                  <c:v>8</c:v>
                </c:pt>
                <c:pt idx="13430">
                  <c:v>7</c:v>
                </c:pt>
                <c:pt idx="13431">
                  <c:v>8</c:v>
                </c:pt>
                <c:pt idx="13432">
                  <c:v>7</c:v>
                </c:pt>
                <c:pt idx="13433">
                  <c:v>11</c:v>
                </c:pt>
                <c:pt idx="13434">
                  <c:v>8</c:v>
                </c:pt>
                <c:pt idx="13435">
                  <c:v>11</c:v>
                </c:pt>
                <c:pt idx="13436">
                  <c:v>8</c:v>
                </c:pt>
                <c:pt idx="13437">
                  <c:v>7</c:v>
                </c:pt>
                <c:pt idx="13438">
                  <c:v>7</c:v>
                </c:pt>
                <c:pt idx="13439">
                  <c:v>7</c:v>
                </c:pt>
                <c:pt idx="13440">
                  <c:v>8</c:v>
                </c:pt>
                <c:pt idx="13441">
                  <c:v>7</c:v>
                </c:pt>
                <c:pt idx="13442">
                  <c:v>7</c:v>
                </c:pt>
                <c:pt idx="13443">
                  <c:v>6</c:v>
                </c:pt>
                <c:pt idx="13444">
                  <c:v>7</c:v>
                </c:pt>
                <c:pt idx="13445">
                  <c:v>7</c:v>
                </c:pt>
                <c:pt idx="13446">
                  <c:v>7</c:v>
                </c:pt>
                <c:pt idx="13447">
                  <c:v>7</c:v>
                </c:pt>
                <c:pt idx="13448">
                  <c:v>10</c:v>
                </c:pt>
                <c:pt idx="13449">
                  <c:v>7</c:v>
                </c:pt>
                <c:pt idx="13450">
                  <c:v>7</c:v>
                </c:pt>
                <c:pt idx="13451">
                  <c:v>7</c:v>
                </c:pt>
                <c:pt idx="13452">
                  <c:v>8</c:v>
                </c:pt>
                <c:pt idx="13453">
                  <c:v>10</c:v>
                </c:pt>
                <c:pt idx="13454">
                  <c:v>7</c:v>
                </c:pt>
                <c:pt idx="13455">
                  <c:v>5</c:v>
                </c:pt>
                <c:pt idx="13456">
                  <c:v>11</c:v>
                </c:pt>
                <c:pt idx="13457">
                  <c:v>8</c:v>
                </c:pt>
                <c:pt idx="13458">
                  <c:v>8</c:v>
                </c:pt>
                <c:pt idx="13459">
                  <c:v>8</c:v>
                </c:pt>
                <c:pt idx="13460">
                  <c:v>7</c:v>
                </c:pt>
                <c:pt idx="13461">
                  <c:v>9</c:v>
                </c:pt>
                <c:pt idx="13462">
                  <c:v>8</c:v>
                </c:pt>
                <c:pt idx="13463">
                  <c:v>10</c:v>
                </c:pt>
                <c:pt idx="13464">
                  <c:v>10</c:v>
                </c:pt>
                <c:pt idx="13465">
                  <c:v>7</c:v>
                </c:pt>
                <c:pt idx="13466">
                  <c:v>8</c:v>
                </c:pt>
                <c:pt idx="13467">
                  <c:v>7</c:v>
                </c:pt>
                <c:pt idx="13468">
                  <c:v>7</c:v>
                </c:pt>
                <c:pt idx="13469">
                  <c:v>8</c:v>
                </c:pt>
                <c:pt idx="13470">
                  <c:v>10</c:v>
                </c:pt>
                <c:pt idx="13471">
                  <c:v>10</c:v>
                </c:pt>
                <c:pt idx="13472">
                  <c:v>8</c:v>
                </c:pt>
                <c:pt idx="13473">
                  <c:v>6</c:v>
                </c:pt>
                <c:pt idx="13474">
                  <c:v>7</c:v>
                </c:pt>
                <c:pt idx="13475">
                  <c:v>6</c:v>
                </c:pt>
                <c:pt idx="13476">
                  <c:v>6</c:v>
                </c:pt>
                <c:pt idx="13477">
                  <c:v>9</c:v>
                </c:pt>
                <c:pt idx="13478">
                  <c:v>8</c:v>
                </c:pt>
                <c:pt idx="13479">
                  <c:v>7</c:v>
                </c:pt>
                <c:pt idx="13480">
                  <c:v>6</c:v>
                </c:pt>
                <c:pt idx="13481">
                  <c:v>11</c:v>
                </c:pt>
                <c:pt idx="13482">
                  <c:v>8</c:v>
                </c:pt>
                <c:pt idx="13483">
                  <c:v>8</c:v>
                </c:pt>
                <c:pt idx="13484">
                  <c:v>7</c:v>
                </c:pt>
                <c:pt idx="13485">
                  <c:v>7</c:v>
                </c:pt>
                <c:pt idx="13486">
                  <c:v>8</c:v>
                </c:pt>
                <c:pt idx="13487">
                  <c:v>6</c:v>
                </c:pt>
                <c:pt idx="13488">
                  <c:v>8</c:v>
                </c:pt>
                <c:pt idx="13489">
                  <c:v>9</c:v>
                </c:pt>
                <c:pt idx="13490">
                  <c:v>7</c:v>
                </c:pt>
                <c:pt idx="13491">
                  <c:v>9</c:v>
                </c:pt>
                <c:pt idx="13492">
                  <c:v>10</c:v>
                </c:pt>
                <c:pt idx="13493">
                  <c:v>9</c:v>
                </c:pt>
                <c:pt idx="13494">
                  <c:v>10</c:v>
                </c:pt>
                <c:pt idx="13495">
                  <c:v>8</c:v>
                </c:pt>
                <c:pt idx="13496">
                  <c:v>10</c:v>
                </c:pt>
                <c:pt idx="13497">
                  <c:v>7</c:v>
                </c:pt>
                <c:pt idx="13498">
                  <c:v>8</c:v>
                </c:pt>
                <c:pt idx="13499">
                  <c:v>7</c:v>
                </c:pt>
                <c:pt idx="13500">
                  <c:v>7</c:v>
                </c:pt>
                <c:pt idx="13501">
                  <c:v>7</c:v>
                </c:pt>
                <c:pt idx="13502">
                  <c:v>8</c:v>
                </c:pt>
                <c:pt idx="13503">
                  <c:v>7</c:v>
                </c:pt>
                <c:pt idx="13504">
                  <c:v>7</c:v>
                </c:pt>
                <c:pt idx="13505">
                  <c:v>8</c:v>
                </c:pt>
                <c:pt idx="13506">
                  <c:v>9</c:v>
                </c:pt>
                <c:pt idx="13507">
                  <c:v>7</c:v>
                </c:pt>
                <c:pt idx="13508">
                  <c:v>9</c:v>
                </c:pt>
                <c:pt idx="13509">
                  <c:v>8</c:v>
                </c:pt>
                <c:pt idx="13510">
                  <c:v>6</c:v>
                </c:pt>
                <c:pt idx="13511">
                  <c:v>7</c:v>
                </c:pt>
                <c:pt idx="13512">
                  <c:v>9</c:v>
                </c:pt>
                <c:pt idx="13513">
                  <c:v>9</c:v>
                </c:pt>
                <c:pt idx="13514">
                  <c:v>6</c:v>
                </c:pt>
                <c:pt idx="13515">
                  <c:v>7</c:v>
                </c:pt>
                <c:pt idx="13516">
                  <c:v>7</c:v>
                </c:pt>
                <c:pt idx="13517">
                  <c:v>9</c:v>
                </c:pt>
                <c:pt idx="13518">
                  <c:v>6</c:v>
                </c:pt>
                <c:pt idx="13519">
                  <c:v>5</c:v>
                </c:pt>
                <c:pt idx="13520">
                  <c:v>8</c:v>
                </c:pt>
                <c:pt idx="13521">
                  <c:v>9</c:v>
                </c:pt>
                <c:pt idx="13522">
                  <c:v>7</c:v>
                </c:pt>
                <c:pt idx="13523">
                  <c:v>7</c:v>
                </c:pt>
                <c:pt idx="13524">
                  <c:v>8</c:v>
                </c:pt>
                <c:pt idx="13525">
                  <c:v>7</c:v>
                </c:pt>
                <c:pt idx="13526">
                  <c:v>8</c:v>
                </c:pt>
                <c:pt idx="13527">
                  <c:v>9</c:v>
                </c:pt>
                <c:pt idx="13528">
                  <c:v>12</c:v>
                </c:pt>
                <c:pt idx="13529">
                  <c:v>11</c:v>
                </c:pt>
                <c:pt idx="13530">
                  <c:v>7</c:v>
                </c:pt>
                <c:pt idx="13531">
                  <c:v>7</c:v>
                </c:pt>
                <c:pt idx="13532">
                  <c:v>8</c:v>
                </c:pt>
                <c:pt idx="13533">
                  <c:v>7</c:v>
                </c:pt>
                <c:pt idx="13534">
                  <c:v>7</c:v>
                </c:pt>
                <c:pt idx="13535">
                  <c:v>7</c:v>
                </c:pt>
                <c:pt idx="13536">
                  <c:v>7</c:v>
                </c:pt>
                <c:pt idx="13537">
                  <c:v>6</c:v>
                </c:pt>
                <c:pt idx="13538">
                  <c:v>7</c:v>
                </c:pt>
                <c:pt idx="13539">
                  <c:v>5</c:v>
                </c:pt>
                <c:pt idx="13540">
                  <c:v>8</c:v>
                </c:pt>
                <c:pt idx="13541">
                  <c:v>9</c:v>
                </c:pt>
                <c:pt idx="13542">
                  <c:v>10</c:v>
                </c:pt>
                <c:pt idx="13543">
                  <c:v>6</c:v>
                </c:pt>
                <c:pt idx="13544">
                  <c:v>6</c:v>
                </c:pt>
                <c:pt idx="13545">
                  <c:v>11</c:v>
                </c:pt>
                <c:pt idx="13546">
                  <c:v>9</c:v>
                </c:pt>
                <c:pt idx="13547">
                  <c:v>6</c:v>
                </c:pt>
                <c:pt idx="13548">
                  <c:v>11</c:v>
                </c:pt>
                <c:pt idx="13549">
                  <c:v>8</c:v>
                </c:pt>
                <c:pt idx="13550">
                  <c:v>10</c:v>
                </c:pt>
                <c:pt idx="13551">
                  <c:v>7</c:v>
                </c:pt>
                <c:pt idx="13552">
                  <c:v>9</c:v>
                </c:pt>
                <c:pt idx="13553">
                  <c:v>7</c:v>
                </c:pt>
                <c:pt idx="13554">
                  <c:v>7</c:v>
                </c:pt>
                <c:pt idx="13555">
                  <c:v>7</c:v>
                </c:pt>
                <c:pt idx="13556">
                  <c:v>8</c:v>
                </c:pt>
                <c:pt idx="13557">
                  <c:v>6</c:v>
                </c:pt>
                <c:pt idx="13558">
                  <c:v>7</c:v>
                </c:pt>
                <c:pt idx="13559">
                  <c:v>7</c:v>
                </c:pt>
                <c:pt idx="13560">
                  <c:v>7</c:v>
                </c:pt>
                <c:pt idx="13561">
                  <c:v>6</c:v>
                </c:pt>
                <c:pt idx="13562">
                  <c:v>7</c:v>
                </c:pt>
                <c:pt idx="13563">
                  <c:v>9</c:v>
                </c:pt>
                <c:pt idx="13564">
                  <c:v>7</c:v>
                </c:pt>
                <c:pt idx="13565">
                  <c:v>8</c:v>
                </c:pt>
                <c:pt idx="13566">
                  <c:v>10</c:v>
                </c:pt>
                <c:pt idx="13567">
                  <c:v>7</c:v>
                </c:pt>
                <c:pt idx="13568">
                  <c:v>7</c:v>
                </c:pt>
                <c:pt idx="13569">
                  <c:v>9</c:v>
                </c:pt>
                <c:pt idx="13570">
                  <c:v>7</c:v>
                </c:pt>
                <c:pt idx="13571">
                  <c:v>9</c:v>
                </c:pt>
                <c:pt idx="13572">
                  <c:v>6</c:v>
                </c:pt>
                <c:pt idx="13573">
                  <c:v>9</c:v>
                </c:pt>
                <c:pt idx="13574">
                  <c:v>7</c:v>
                </c:pt>
                <c:pt idx="13575">
                  <c:v>7</c:v>
                </c:pt>
                <c:pt idx="13576">
                  <c:v>7</c:v>
                </c:pt>
                <c:pt idx="13577">
                  <c:v>7</c:v>
                </c:pt>
                <c:pt idx="13578">
                  <c:v>7</c:v>
                </c:pt>
                <c:pt idx="13579">
                  <c:v>7</c:v>
                </c:pt>
                <c:pt idx="13580">
                  <c:v>8</c:v>
                </c:pt>
                <c:pt idx="13581">
                  <c:v>7</c:v>
                </c:pt>
                <c:pt idx="13582">
                  <c:v>7</c:v>
                </c:pt>
                <c:pt idx="13583">
                  <c:v>7</c:v>
                </c:pt>
                <c:pt idx="13584">
                  <c:v>8</c:v>
                </c:pt>
                <c:pt idx="13585">
                  <c:v>7</c:v>
                </c:pt>
                <c:pt idx="13586">
                  <c:v>8</c:v>
                </c:pt>
                <c:pt idx="13587">
                  <c:v>8</c:v>
                </c:pt>
                <c:pt idx="13588">
                  <c:v>6</c:v>
                </c:pt>
                <c:pt idx="13589">
                  <c:v>7</c:v>
                </c:pt>
                <c:pt idx="13590">
                  <c:v>7</c:v>
                </c:pt>
                <c:pt idx="13591">
                  <c:v>10</c:v>
                </c:pt>
                <c:pt idx="13592">
                  <c:v>8</c:v>
                </c:pt>
                <c:pt idx="13593">
                  <c:v>9</c:v>
                </c:pt>
                <c:pt idx="13594">
                  <c:v>6</c:v>
                </c:pt>
                <c:pt idx="13595">
                  <c:v>5</c:v>
                </c:pt>
                <c:pt idx="13596">
                  <c:v>8</c:v>
                </c:pt>
                <c:pt idx="13597">
                  <c:v>11</c:v>
                </c:pt>
                <c:pt idx="13598">
                  <c:v>9</c:v>
                </c:pt>
                <c:pt idx="13599">
                  <c:v>8</c:v>
                </c:pt>
                <c:pt idx="13600">
                  <c:v>8</c:v>
                </c:pt>
                <c:pt idx="13601">
                  <c:v>7</c:v>
                </c:pt>
                <c:pt idx="13602">
                  <c:v>8</c:v>
                </c:pt>
                <c:pt idx="13603">
                  <c:v>7</c:v>
                </c:pt>
                <c:pt idx="13604">
                  <c:v>9</c:v>
                </c:pt>
                <c:pt idx="13605">
                  <c:v>7</c:v>
                </c:pt>
                <c:pt idx="13606">
                  <c:v>8</c:v>
                </c:pt>
                <c:pt idx="13607">
                  <c:v>9</c:v>
                </c:pt>
                <c:pt idx="13608">
                  <c:v>8</c:v>
                </c:pt>
                <c:pt idx="13609">
                  <c:v>7</c:v>
                </c:pt>
                <c:pt idx="13610">
                  <c:v>7</c:v>
                </c:pt>
                <c:pt idx="13611">
                  <c:v>7</c:v>
                </c:pt>
                <c:pt idx="13612">
                  <c:v>8</c:v>
                </c:pt>
                <c:pt idx="13613">
                  <c:v>7</c:v>
                </c:pt>
                <c:pt idx="13614">
                  <c:v>7</c:v>
                </c:pt>
                <c:pt idx="13615">
                  <c:v>7</c:v>
                </c:pt>
                <c:pt idx="13616">
                  <c:v>8</c:v>
                </c:pt>
                <c:pt idx="13617">
                  <c:v>7</c:v>
                </c:pt>
                <c:pt idx="13618">
                  <c:v>7</c:v>
                </c:pt>
                <c:pt idx="13619">
                  <c:v>7</c:v>
                </c:pt>
                <c:pt idx="13620">
                  <c:v>8</c:v>
                </c:pt>
                <c:pt idx="13621">
                  <c:v>10</c:v>
                </c:pt>
                <c:pt idx="13622">
                  <c:v>7</c:v>
                </c:pt>
                <c:pt idx="13623">
                  <c:v>10</c:v>
                </c:pt>
                <c:pt idx="13624">
                  <c:v>8</c:v>
                </c:pt>
                <c:pt idx="13625">
                  <c:v>8</c:v>
                </c:pt>
                <c:pt idx="13626">
                  <c:v>8</c:v>
                </c:pt>
                <c:pt idx="13627">
                  <c:v>10</c:v>
                </c:pt>
                <c:pt idx="13628">
                  <c:v>5</c:v>
                </c:pt>
                <c:pt idx="13629">
                  <c:v>5</c:v>
                </c:pt>
                <c:pt idx="13630">
                  <c:v>7</c:v>
                </c:pt>
                <c:pt idx="13631">
                  <c:v>7</c:v>
                </c:pt>
                <c:pt idx="13632">
                  <c:v>9</c:v>
                </c:pt>
                <c:pt idx="13633">
                  <c:v>10</c:v>
                </c:pt>
                <c:pt idx="13634">
                  <c:v>7</c:v>
                </c:pt>
                <c:pt idx="13635">
                  <c:v>7</c:v>
                </c:pt>
                <c:pt idx="13636">
                  <c:v>8</c:v>
                </c:pt>
                <c:pt idx="13637">
                  <c:v>7</c:v>
                </c:pt>
                <c:pt idx="13638">
                  <c:v>9</c:v>
                </c:pt>
                <c:pt idx="13639">
                  <c:v>7</c:v>
                </c:pt>
                <c:pt idx="13640">
                  <c:v>6</c:v>
                </c:pt>
                <c:pt idx="13641">
                  <c:v>7</c:v>
                </c:pt>
                <c:pt idx="13642">
                  <c:v>8</c:v>
                </c:pt>
                <c:pt idx="13643">
                  <c:v>7</c:v>
                </c:pt>
                <c:pt idx="13644">
                  <c:v>8</c:v>
                </c:pt>
                <c:pt idx="13645">
                  <c:v>8</c:v>
                </c:pt>
                <c:pt idx="13646">
                  <c:v>8</c:v>
                </c:pt>
                <c:pt idx="13647">
                  <c:v>7</c:v>
                </c:pt>
                <c:pt idx="13648">
                  <c:v>8</c:v>
                </c:pt>
                <c:pt idx="13649">
                  <c:v>7</c:v>
                </c:pt>
                <c:pt idx="13650">
                  <c:v>7</c:v>
                </c:pt>
                <c:pt idx="13651">
                  <c:v>6</c:v>
                </c:pt>
                <c:pt idx="13652">
                  <c:v>6</c:v>
                </c:pt>
                <c:pt idx="13653">
                  <c:v>8</c:v>
                </c:pt>
                <c:pt idx="13654">
                  <c:v>7</c:v>
                </c:pt>
                <c:pt idx="13655">
                  <c:v>7</c:v>
                </c:pt>
                <c:pt idx="13656">
                  <c:v>8</c:v>
                </c:pt>
                <c:pt idx="13657">
                  <c:v>7</c:v>
                </c:pt>
                <c:pt idx="13658">
                  <c:v>7</c:v>
                </c:pt>
                <c:pt idx="13659">
                  <c:v>7</c:v>
                </c:pt>
                <c:pt idx="13660">
                  <c:v>7</c:v>
                </c:pt>
                <c:pt idx="13661">
                  <c:v>9</c:v>
                </c:pt>
                <c:pt idx="13662">
                  <c:v>11</c:v>
                </c:pt>
                <c:pt idx="13663">
                  <c:v>7</c:v>
                </c:pt>
                <c:pt idx="13664">
                  <c:v>9</c:v>
                </c:pt>
                <c:pt idx="13665">
                  <c:v>7</c:v>
                </c:pt>
                <c:pt idx="13666">
                  <c:v>8</c:v>
                </c:pt>
                <c:pt idx="13667">
                  <c:v>8</c:v>
                </c:pt>
                <c:pt idx="13668">
                  <c:v>9</c:v>
                </c:pt>
                <c:pt idx="13669">
                  <c:v>6</c:v>
                </c:pt>
                <c:pt idx="13670">
                  <c:v>7</c:v>
                </c:pt>
                <c:pt idx="13671">
                  <c:v>7</c:v>
                </c:pt>
                <c:pt idx="13672">
                  <c:v>8</c:v>
                </c:pt>
                <c:pt idx="13673">
                  <c:v>7</c:v>
                </c:pt>
                <c:pt idx="13674">
                  <c:v>7</c:v>
                </c:pt>
                <c:pt idx="13675">
                  <c:v>9</c:v>
                </c:pt>
                <c:pt idx="13676">
                  <c:v>7</c:v>
                </c:pt>
                <c:pt idx="13677">
                  <c:v>6</c:v>
                </c:pt>
                <c:pt idx="13678">
                  <c:v>7</c:v>
                </c:pt>
                <c:pt idx="13679">
                  <c:v>7</c:v>
                </c:pt>
                <c:pt idx="13680">
                  <c:v>7</c:v>
                </c:pt>
                <c:pt idx="13681">
                  <c:v>7</c:v>
                </c:pt>
                <c:pt idx="13682">
                  <c:v>7</c:v>
                </c:pt>
                <c:pt idx="13683">
                  <c:v>7</c:v>
                </c:pt>
                <c:pt idx="13684">
                  <c:v>9</c:v>
                </c:pt>
                <c:pt idx="13685">
                  <c:v>9</c:v>
                </c:pt>
                <c:pt idx="13686">
                  <c:v>7</c:v>
                </c:pt>
                <c:pt idx="13687">
                  <c:v>8</c:v>
                </c:pt>
                <c:pt idx="13688">
                  <c:v>7</c:v>
                </c:pt>
                <c:pt idx="13689">
                  <c:v>7</c:v>
                </c:pt>
                <c:pt idx="13690">
                  <c:v>8</c:v>
                </c:pt>
                <c:pt idx="13691">
                  <c:v>7</c:v>
                </c:pt>
                <c:pt idx="13692">
                  <c:v>7</c:v>
                </c:pt>
                <c:pt idx="13693">
                  <c:v>7</c:v>
                </c:pt>
                <c:pt idx="13694">
                  <c:v>7</c:v>
                </c:pt>
                <c:pt idx="13695">
                  <c:v>8</c:v>
                </c:pt>
                <c:pt idx="13696">
                  <c:v>8</c:v>
                </c:pt>
                <c:pt idx="13697">
                  <c:v>9</c:v>
                </c:pt>
                <c:pt idx="13698">
                  <c:v>7</c:v>
                </c:pt>
                <c:pt idx="13699">
                  <c:v>8</c:v>
                </c:pt>
                <c:pt idx="13700">
                  <c:v>13</c:v>
                </c:pt>
                <c:pt idx="13701">
                  <c:v>8</c:v>
                </c:pt>
                <c:pt idx="13702">
                  <c:v>7</c:v>
                </c:pt>
                <c:pt idx="13703">
                  <c:v>6</c:v>
                </c:pt>
                <c:pt idx="13704">
                  <c:v>8</c:v>
                </c:pt>
                <c:pt idx="13705">
                  <c:v>7</c:v>
                </c:pt>
                <c:pt idx="13706">
                  <c:v>7</c:v>
                </c:pt>
                <c:pt idx="13707">
                  <c:v>7</c:v>
                </c:pt>
                <c:pt idx="13708">
                  <c:v>8</c:v>
                </c:pt>
                <c:pt idx="13709">
                  <c:v>7</c:v>
                </c:pt>
                <c:pt idx="13710">
                  <c:v>11</c:v>
                </c:pt>
                <c:pt idx="13711">
                  <c:v>7</c:v>
                </c:pt>
                <c:pt idx="13712">
                  <c:v>8</c:v>
                </c:pt>
                <c:pt idx="13713">
                  <c:v>8</c:v>
                </c:pt>
                <c:pt idx="13714">
                  <c:v>8</c:v>
                </c:pt>
                <c:pt idx="13715">
                  <c:v>8</c:v>
                </c:pt>
                <c:pt idx="13716">
                  <c:v>6</c:v>
                </c:pt>
                <c:pt idx="13717">
                  <c:v>9</c:v>
                </c:pt>
                <c:pt idx="13718">
                  <c:v>6</c:v>
                </c:pt>
                <c:pt idx="13719">
                  <c:v>9</c:v>
                </c:pt>
                <c:pt idx="13720">
                  <c:v>7</c:v>
                </c:pt>
                <c:pt idx="13721">
                  <c:v>7</c:v>
                </c:pt>
                <c:pt idx="13722">
                  <c:v>9</c:v>
                </c:pt>
                <c:pt idx="13723">
                  <c:v>7</c:v>
                </c:pt>
                <c:pt idx="13724">
                  <c:v>6</c:v>
                </c:pt>
                <c:pt idx="13725">
                  <c:v>9</c:v>
                </c:pt>
                <c:pt idx="13726">
                  <c:v>7</c:v>
                </c:pt>
                <c:pt idx="13727">
                  <c:v>9</c:v>
                </c:pt>
                <c:pt idx="13728">
                  <c:v>12</c:v>
                </c:pt>
                <c:pt idx="13729">
                  <c:v>7</c:v>
                </c:pt>
                <c:pt idx="13730">
                  <c:v>7</c:v>
                </c:pt>
                <c:pt idx="13731">
                  <c:v>7</c:v>
                </c:pt>
                <c:pt idx="13732">
                  <c:v>6</c:v>
                </c:pt>
                <c:pt idx="13733">
                  <c:v>7</c:v>
                </c:pt>
                <c:pt idx="13734">
                  <c:v>9</c:v>
                </c:pt>
                <c:pt idx="13735">
                  <c:v>9</c:v>
                </c:pt>
                <c:pt idx="13736">
                  <c:v>6</c:v>
                </c:pt>
                <c:pt idx="13737">
                  <c:v>9</c:v>
                </c:pt>
                <c:pt idx="13738">
                  <c:v>7</c:v>
                </c:pt>
                <c:pt idx="13739">
                  <c:v>7</c:v>
                </c:pt>
                <c:pt idx="13740">
                  <c:v>10</c:v>
                </c:pt>
                <c:pt idx="13741">
                  <c:v>8</c:v>
                </c:pt>
                <c:pt idx="13742">
                  <c:v>8</c:v>
                </c:pt>
                <c:pt idx="13743">
                  <c:v>9</c:v>
                </c:pt>
                <c:pt idx="13744">
                  <c:v>8</c:v>
                </c:pt>
                <c:pt idx="13745">
                  <c:v>7</c:v>
                </c:pt>
                <c:pt idx="13746">
                  <c:v>7</c:v>
                </c:pt>
                <c:pt idx="13747">
                  <c:v>7</c:v>
                </c:pt>
                <c:pt idx="13748">
                  <c:v>7</c:v>
                </c:pt>
                <c:pt idx="13749">
                  <c:v>7</c:v>
                </c:pt>
                <c:pt idx="13750">
                  <c:v>9</c:v>
                </c:pt>
                <c:pt idx="13751">
                  <c:v>8</c:v>
                </c:pt>
                <c:pt idx="13752">
                  <c:v>7</c:v>
                </c:pt>
                <c:pt idx="13753">
                  <c:v>7</c:v>
                </c:pt>
                <c:pt idx="13754">
                  <c:v>6</c:v>
                </c:pt>
                <c:pt idx="13755">
                  <c:v>7</c:v>
                </c:pt>
                <c:pt idx="13756">
                  <c:v>6</c:v>
                </c:pt>
                <c:pt idx="13757">
                  <c:v>6</c:v>
                </c:pt>
                <c:pt idx="13758">
                  <c:v>10</c:v>
                </c:pt>
                <c:pt idx="13759">
                  <c:v>9</c:v>
                </c:pt>
                <c:pt idx="13760">
                  <c:v>7</c:v>
                </c:pt>
                <c:pt idx="13761">
                  <c:v>5</c:v>
                </c:pt>
                <c:pt idx="13762">
                  <c:v>8</c:v>
                </c:pt>
                <c:pt idx="13763">
                  <c:v>8</c:v>
                </c:pt>
                <c:pt idx="13764">
                  <c:v>7</c:v>
                </c:pt>
                <c:pt idx="13765">
                  <c:v>6</c:v>
                </c:pt>
                <c:pt idx="13766">
                  <c:v>7</c:v>
                </c:pt>
                <c:pt idx="13767">
                  <c:v>7</c:v>
                </c:pt>
                <c:pt idx="13768">
                  <c:v>8</c:v>
                </c:pt>
                <c:pt idx="13769">
                  <c:v>8</c:v>
                </c:pt>
                <c:pt idx="13770">
                  <c:v>11</c:v>
                </c:pt>
                <c:pt idx="13771">
                  <c:v>8</c:v>
                </c:pt>
                <c:pt idx="13772">
                  <c:v>6</c:v>
                </c:pt>
                <c:pt idx="13773">
                  <c:v>7</c:v>
                </c:pt>
                <c:pt idx="13774">
                  <c:v>8</c:v>
                </c:pt>
                <c:pt idx="13775">
                  <c:v>8</c:v>
                </c:pt>
                <c:pt idx="13776">
                  <c:v>8</c:v>
                </c:pt>
                <c:pt idx="13777">
                  <c:v>5</c:v>
                </c:pt>
                <c:pt idx="13778">
                  <c:v>8</c:v>
                </c:pt>
                <c:pt idx="13779">
                  <c:v>8</c:v>
                </c:pt>
                <c:pt idx="13780">
                  <c:v>7</c:v>
                </c:pt>
                <c:pt idx="13781">
                  <c:v>8</c:v>
                </c:pt>
                <c:pt idx="13782">
                  <c:v>6</c:v>
                </c:pt>
                <c:pt idx="13783">
                  <c:v>7</c:v>
                </c:pt>
                <c:pt idx="13784">
                  <c:v>7</c:v>
                </c:pt>
                <c:pt idx="13785">
                  <c:v>7</c:v>
                </c:pt>
                <c:pt idx="13786">
                  <c:v>9</c:v>
                </c:pt>
                <c:pt idx="13787">
                  <c:v>9</c:v>
                </c:pt>
                <c:pt idx="13788">
                  <c:v>7</c:v>
                </c:pt>
                <c:pt idx="13789">
                  <c:v>7</c:v>
                </c:pt>
                <c:pt idx="13790">
                  <c:v>7</c:v>
                </c:pt>
                <c:pt idx="13791">
                  <c:v>7</c:v>
                </c:pt>
                <c:pt idx="13792">
                  <c:v>6</c:v>
                </c:pt>
                <c:pt idx="13793">
                  <c:v>9</c:v>
                </c:pt>
                <c:pt idx="13794">
                  <c:v>7</c:v>
                </c:pt>
                <c:pt idx="13795">
                  <c:v>7</c:v>
                </c:pt>
                <c:pt idx="13796">
                  <c:v>6</c:v>
                </c:pt>
                <c:pt idx="13797">
                  <c:v>7</c:v>
                </c:pt>
                <c:pt idx="13798">
                  <c:v>10</c:v>
                </c:pt>
                <c:pt idx="13799">
                  <c:v>8</c:v>
                </c:pt>
                <c:pt idx="13800">
                  <c:v>9</c:v>
                </c:pt>
                <c:pt idx="13801">
                  <c:v>7</c:v>
                </c:pt>
                <c:pt idx="13802">
                  <c:v>10</c:v>
                </c:pt>
                <c:pt idx="13803">
                  <c:v>9</c:v>
                </c:pt>
                <c:pt idx="13804">
                  <c:v>5</c:v>
                </c:pt>
                <c:pt idx="13805">
                  <c:v>7</c:v>
                </c:pt>
                <c:pt idx="13806">
                  <c:v>7</c:v>
                </c:pt>
                <c:pt idx="13807">
                  <c:v>8</c:v>
                </c:pt>
                <c:pt idx="13808">
                  <c:v>7</c:v>
                </c:pt>
                <c:pt idx="13809">
                  <c:v>7</c:v>
                </c:pt>
                <c:pt idx="13810">
                  <c:v>8</c:v>
                </c:pt>
                <c:pt idx="13811">
                  <c:v>7</c:v>
                </c:pt>
                <c:pt idx="13812">
                  <c:v>8</c:v>
                </c:pt>
                <c:pt idx="13813">
                  <c:v>8</c:v>
                </c:pt>
                <c:pt idx="13814">
                  <c:v>9</c:v>
                </c:pt>
                <c:pt idx="13815">
                  <c:v>8</c:v>
                </c:pt>
                <c:pt idx="13816">
                  <c:v>7</c:v>
                </c:pt>
                <c:pt idx="13817">
                  <c:v>7</c:v>
                </c:pt>
                <c:pt idx="13818">
                  <c:v>7</c:v>
                </c:pt>
                <c:pt idx="13819">
                  <c:v>7</c:v>
                </c:pt>
                <c:pt idx="13820">
                  <c:v>7</c:v>
                </c:pt>
                <c:pt idx="13821">
                  <c:v>7</c:v>
                </c:pt>
                <c:pt idx="13822">
                  <c:v>8</c:v>
                </c:pt>
                <c:pt idx="13823">
                  <c:v>8</c:v>
                </c:pt>
                <c:pt idx="13824">
                  <c:v>7</c:v>
                </c:pt>
                <c:pt idx="13825">
                  <c:v>9</c:v>
                </c:pt>
                <c:pt idx="13826">
                  <c:v>6</c:v>
                </c:pt>
                <c:pt idx="13827">
                  <c:v>8</c:v>
                </c:pt>
                <c:pt idx="13828">
                  <c:v>9</c:v>
                </c:pt>
                <c:pt idx="13829">
                  <c:v>6</c:v>
                </c:pt>
                <c:pt idx="13830">
                  <c:v>7</c:v>
                </c:pt>
                <c:pt idx="13831">
                  <c:v>7</c:v>
                </c:pt>
                <c:pt idx="13832">
                  <c:v>7</c:v>
                </c:pt>
                <c:pt idx="13833">
                  <c:v>6</c:v>
                </c:pt>
                <c:pt idx="13834">
                  <c:v>8</c:v>
                </c:pt>
                <c:pt idx="13835">
                  <c:v>7</c:v>
                </c:pt>
                <c:pt idx="13836">
                  <c:v>9</c:v>
                </c:pt>
                <c:pt idx="13837">
                  <c:v>7</c:v>
                </c:pt>
                <c:pt idx="13838">
                  <c:v>7</c:v>
                </c:pt>
                <c:pt idx="13839">
                  <c:v>7</c:v>
                </c:pt>
                <c:pt idx="13840">
                  <c:v>7</c:v>
                </c:pt>
                <c:pt idx="13841">
                  <c:v>7</c:v>
                </c:pt>
                <c:pt idx="13842">
                  <c:v>8</c:v>
                </c:pt>
                <c:pt idx="13843">
                  <c:v>7</c:v>
                </c:pt>
                <c:pt idx="13844">
                  <c:v>8</c:v>
                </c:pt>
                <c:pt idx="13845">
                  <c:v>7</c:v>
                </c:pt>
                <c:pt idx="13846">
                  <c:v>9</c:v>
                </c:pt>
                <c:pt idx="13847">
                  <c:v>7</c:v>
                </c:pt>
                <c:pt idx="13848">
                  <c:v>7</c:v>
                </c:pt>
                <c:pt idx="13849">
                  <c:v>8</c:v>
                </c:pt>
                <c:pt idx="13850">
                  <c:v>8</c:v>
                </c:pt>
                <c:pt idx="13851">
                  <c:v>9</c:v>
                </c:pt>
                <c:pt idx="13852">
                  <c:v>8</c:v>
                </c:pt>
                <c:pt idx="13853">
                  <c:v>7</c:v>
                </c:pt>
                <c:pt idx="13854">
                  <c:v>7</c:v>
                </c:pt>
                <c:pt idx="13855">
                  <c:v>8</c:v>
                </c:pt>
                <c:pt idx="13856">
                  <c:v>8</c:v>
                </c:pt>
                <c:pt idx="13857">
                  <c:v>7</c:v>
                </c:pt>
                <c:pt idx="13858">
                  <c:v>7</c:v>
                </c:pt>
                <c:pt idx="13859">
                  <c:v>7</c:v>
                </c:pt>
                <c:pt idx="13860">
                  <c:v>8</c:v>
                </c:pt>
                <c:pt idx="13861">
                  <c:v>8</c:v>
                </c:pt>
                <c:pt idx="13862">
                  <c:v>9</c:v>
                </c:pt>
                <c:pt idx="13863">
                  <c:v>8</c:v>
                </c:pt>
                <c:pt idx="13864">
                  <c:v>7</c:v>
                </c:pt>
                <c:pt idx="13865">
                  <c:v>6</c:v>
                </c:pt>
                <c:pt idx="13866">
                  <c:v>8</c:v>
                </c:pt>
                <c:pt idx="13867">
                  <c:v>9</c:v>
                </c:pt>
                <c:pt idx="13868">
                  <c:v>7</c:v>
                </c:pt>
                <c:pt idx="13869">
                  <c:v>11</c:v>
                </c:pt>
                <c:pt idx="13870">
                  <c:v>8</c:v>
                </c:pt>
                <c:pt idx="13871">
                  <c:v>8</c:v>
                </c:pt>
                <c:pt idx="13872">
                  <c:v>8</c:v>
                </c:pt>
                <c:pt idx="13873">
                  <c:v>7</c:v>
                </c:pt>
                <c:pt idx="13874">
                  <c:v>7</c:v>
                </c:pt>
                <c:pt idx="13875">
                  <c:v>8</c:v>
                </c:pt>
                <c:pt idx="13876">
                  <c:v>8</c:v>
                </c:pt>
                <c:pt idx="13877">
                  <c:v>8</c:v>
                </c:pt>
                <c:pt idx="13878">
                  <c:v>7</c:v>
                </c:pt>
                <c:pt idx="13879">
                  <c:v>7</c:v>
                </c:pt>
                <c:pt idx="13880">
                  <c:v>7</c:v>
                </c:pt>
                <c:pt idx="13881">
                  <c:v>8</c:v>
                </c:pt>
                <c:pt idx="13882">
                  <c:v>8</c:v>
                </c:pt>
                <c:pt idx="13883">
                  <c:v>8</c:v>
                </c:pt>
                <c:pt idx="13884">
                  <c:v>9</c:v>
                </c:pt>
                <c:pt idx="13885">
                  <c:v>6</c:v>
                </c:pt>
                <c:pt idx="13886">
                  <c:v>8</c:v>
                </c:pt>
                <c:pt idx="13887">
                  <c:v>7</c:v>
                </c:pt>
                <c:pt idx="13888">
                  <c:v>8</c:v>
                </c:pt>
                <c:pt idx="13889">
                  <c:v>8</c:v>
                </c:pt>
                <c:pt idx="13890">
                  <c:v>8</c:v>
                </c:pt>
                <c:pt idx="13891">
                  <c:v>7</c:v>
                </c:pt>
                <c:pt idx="13892">
                  <c:v>7</c:v>
                </c:pt>
                <c:pt idx="13893">
                  <c:v>9</c:v>
                </c:pt>
                <c:pt idx="13894">
                  <c:v>8</c:v>
                </c:pt>
                <c:pt idx="13895">
                  <c:v>6</c:v>
                </c:pt>
                <c:pt idx="13896">
                  <c:v>10</c:v>
                </c:pt>
                <c:pt idx="13897">
                  <c:v>6</c:v>
                </c:pt>
                <c:pt idx="13898">
                  <c:v>9</c:v>
                </c:pt>
                <c:pt idx="13899">
                  <c:v>7</c:v>
                </c:pt>
                <c:pt idx="13900">
                  <c:v>8</c:v>
                </c:pt>
                <c:pt idx="13901">
                  <c:v>7</c:v>
                </c:pt>
                <c:pt idx="13902">
                  <c:v>8</c:v>
                </c:pt>
                <c:pt idx="13903">
                  <c:v>8</c:v>
                </c:pt>
                <c:pt idx="13904">
                  <c:v>8</c:v>
                </c:pt>
                <c:pt idx="13905">
                  <c:v>7</c:v>
                </c:pt>
                <c:pt idx="13906">
                  <c:v>7</c:v>
                </c:pt>
                <c:pt idx="13907">
                  <c:v>11</c:v>
                </c:pt>
                <c:pt idx="13908">
                  <c:v>8</c:v>
                </c:pt>
                <c:pt idx="13909">
                  <c:v>10</c:v>
                </c:pt>
                <c:pt idx="13910">
                  <c:v>9</c:v>
                </c:pt>
                <c:pt idx="13911">
                  <c:v>7</c:v>
                </c:pt>
                <c:pt idx="13912">
                  <c:v>8</c:v>
                </c:pt>
                <c:pt idx="13913">
                  <c:v>7</c:v>
                </c:pt>
                <c:pt idx="13914">
                  <c:v>7</c:v>
                </c:pt>
                <c:pt idx="13915">
                  <c:v>7</c:v>
                </c:pt>
                <c:pt idx="13916">
                  <c:v>8</c:v>
                </c:pt>
                <c:pt idx="13917">
                  <c:v>8</c:v>
                </c:pt>
                <c:pt idx="13918">
                  <c:v>7</c:v>
                </c:pt>
                <c:pt idx="13919">
                  <c:v>7</c:v>
                </c:pt>
                <c:pt idx="13920">
                  <c:v>7</c:v>
                </c:pt>
                <c:pt idx="13921">
                  <c:v>8</c:v>
                </c:pt>
                <c:pt idx="13922">
                  <c:v>8</c:v>
                </c:pt>
                <c:pt idx="13923">
                  <c:v>7</c:v>
                </c:pt>
                <c:pt idx="13924">
                  <c:v>10</c:v>
                </c:pt>
                <c:pt idx="13925">
                  <c:v>7</c:v>
                </c:pt>
                <c:pt idx="13926">
                  <c:v>7</c:v>
                </c:pt>
                <c:pt idx="13927">
                  <c:v>7</c:v>
                </c:pt>
                <c:pt idx="13928">
                  <c:v>8</c:v>
                </c:pt>
                <c:pt idx="13929">
                  <c:v>6</c:v>
                </c:pt>
                <c:pt idx="13930">
                  <c:v>7</c:v>
                </c:pt>
                <c:pt idx="13931">
                  <c:v>7</c:v>
                </c:pt>
                <c:pt idx="13932">
                  <c:v>7</c:v>
                </c:pt>
                <c:pt idx="13933">
                  <c:v>7</c:v>
                </c:pt>
                <c:pt idx="13934">
                  <c:v>9</c:v>
                </c:pt>
                <c:pt idx="13935">
                  <c:v>8</c:v>
                </c:pt>
                <c:pt idx="13936">
                  <c:v>7</c:v>
                </c:pt>
                <c:pt idx="13937">
                  <c:v>7</c:v>
                </c:pt>
                <c:pt idx="13938">
                  <c:v>8</c:v>
                </c:pt>
                <c:pt idx="13939">
                  <c:v>5</c:v>
                </c:pt>
                <c:pt idx="13940">
                  <c:v>10</c:v>
                </c:pt>
                <c:pt idx="13941">
                  <c:v>7</c:v>
                </c:pt>
                <c:pt idx="13942">
                  <c:v>10</c:v>
                </c:pt>
                <c:pt idx="13943">
                  <c:v>7</c:v>
                </c:pt>
                <c:pt idx="13944">
                  <c:v>7</c:v>
                </c:pt>
                <c:pt idx="13945">
                  <c:v>8</c:v>
                </c:pt>
                <c:pt idx="13946">
                  <c:v>7</c:v>
                </c:pt>
                <c:pt idx="13947">
                  <c:v>7</c:v>
                </c:pt>
                <c:pt idx="13948">
                  <c:v>7</c:v>
                </c:pt>
                <c:pt idx="13949">
                  <c:v>9</c:v>
                </c:pt>
                <c:pt idx="13950">
                  <c:v>9</c:v>
                </c:pt>
                <c:pt idx="13951">
                  <c:v>7</c:v>
                </c:pt>
                <c:pt idx="13952">
                  <c:v>7</c:v>
                </c:pt>
                <c:pt idx="13953">
                  <c:v>10</c:v>
                </c:pt>
                <c:pt idx="13954">
                  <c:v>8</c:v>
                </c:pt>
                <c:pt idx="13955">
                  <c:v>7</c:v>
                </c:pt>
                <c:pt idx="13956">
                  <c:v>10</c:v>
                </c:pt>
                <c:pt idx="13957">
                  <c:v>8</c:v>
                </c:pt>
                <c:pt idx="13958">
                  <c:v>8</c:v>
                </c:pt>
                <c:pt idx="13959">
                  <c:v>8</c:v>
                </c:pt>
                <c:pt idx="13960">
                  <c:v>9</c:v>
                </c:pt>
                <c:pt idx="13961">
                  <c:v>8</c:v>
                </c:pt>
                <c:pt idx="13962">
                  <c:v>6</c:v>
                </c:pt>
                <c:pt idx="13963">
                  <c:v>6</c:v>
                </c:pt>
                <c:pt idx="13964">
                  <c:v>6</c:v>
                </c:pt>
                <c:pt idx="13965">
                  <c:v>7</c:v>
                </c:pt>
                <c:pt idx="13966">
                  <c:v>8</c:v>
                </c:pt>
                <c:pt idx="13967">
                  <c:v>10</c:v>
                </c:pt>
                <c:pt idx="13968">
                  <c:v>6</c:v>
                </c:pt>
                <c:pt idx="13969">
                  <c:v>8</c:v>
                </c:pt>
                <c:pt idx="13970">
                  <c:v>9</c:v>
                </c:pt>
                <c:pt idx="13971">
                  <c:v>7</c:v>
                </c:pt>
                <c:pt idx="13972">
                  <c:v>7</c:v>
                </c:pt>
                <c:pt idx="13973">
                  <c:v>7</c:v>
                </c:pt>
                <c:pt idx="13974">
                  <c:v>8</c:v>
                </c:pt>
                <c:pt idx="13975">
                  <c:v>7</c:v>
                </c:pt>
                <c:pt idx="13976">
                  <c:v>8</c:v>
                </c:pt>
                <c:pt idx="13977">
                  <c:v>8</c:v>
                </c:pt>
                <c:pt idx="13978">
                  <c:v>9</c:v>
                </c:pt>
                <c:pt idx="13979">
                  <c:v>7</c:v>
                </c:pt>
                <c:pt idx="13980">
                  <c:v>8</c:v>
                </c:pt>
                <c:pt idx="13981">
                  <c:v>7</c:v>
                </c:pt>
                <c:pt idx="13982">
                  <c:v>8</c:v>
                </c:pt>
                <c:pt idx="13983">
                  <c:v>7</c:v>
                </c:pt>
                <c:pt idx="13984">
                  <c:v>10</c:v>
                </c:pt>
                <c:pt idx="13985">
                  <c:v>7</c:v>
                </c:pt>
                <c:pt idx="13986">
                  <c:v>7</c:v>
                </c:pt>
                <c:pt idx="13987">
                  <c:v>7</c:v>
                </c:pt>
                <c:pt idx="13988">
                  <c:v>9</c:v>
                </c:pt>
                <c:pt idx="13989">
                  <c:v>7</c:v>
                </c:pt>
                <c:pt idx="13990">
                  <c:v>8</c:v>
                </c:pt>
                <c:pt idx="13991">
                  <c:v>7</c:v>
                </c:pt>
                <c:pt idx="13992">
                  <c:v>6</c:v>
                </c:pt>
                <c:pt idx="13993">
                  <c:v>8</c:v>
                </c:pt>
                <c:pt idx="13994">
                  <c:v>9</c:v>
                </c:pt>
                <c:pt idx="13995">
                  <c:v>8</c:v>
                </c:pt>
                <c:pt idx="13996">
                  <c:v>6</c:v>
                </c:pt>
                <c:pt idx="13997">
                  <c:v>9</c:v>
                </c:pt>
                <c:pt idx="13998">
                  <c:v>10</c:v>
                </c:pt>
                <c:pt idx="13999">
                  <c:v>8</c:v>
                </c:pt>
                <c:pt idx="14000">
                  <c:v>7</c:v>
                </c:pt>
                <c:pt idx="14001">
                  <c:v>4</c:v>
                </c:pt>
                <c:pt idx="14002">
                  <c:v>7</c:v>
                </c:pt>
                <c:pt idx="14003">
                  <c:v>6</c:v>
                </c:pt>
                <c:pt idx="14004">
                  <c:v>7</c:v>
                </c:pt>
                <c:pt idx="14005">
                  <c:v>7</c:v>
                </c:pt>
                <c:pt idx="14006">
                  <c:v>7</c:v>
                </c:pt>
                <c:pt idx="14007">
                  <c:v>8</c:v>
                </c:pt>
                <c:pt idx="14008">
                  <c:v>6</c:v>
                </c:pt>
                <c:pt idx="14009">
                  <c:v>7</c:v>
                </c:pt>
                <c:pt idx="14010">
                  <c:v>7</c:v>
                </c:pt>
                <c:pt idx="14011">
                  <c:v>8</c:v>
                </c:pt>
                <c:pt idx="14012">
                  <c:v>7</c:v>
                </c:pt>
                <c:pt idx="14013">
                  <c:v>9</c:v>
                </c:pt>
                <c:pt idx="14014">
                  <c:v>7</c:v>
                </c:pt>
                <c:pt idx="14015">
                  <c:v>8</c:v>
                </c:pt>
                <c:pt idx="14016">
                  <c:v>6</c:v>
                </c:pt>
                <c:pt idx="14017">
                  <c:v>7</c:v>
                </c:pt>
                <c:pt idx="14018">
                  <c:v>7</c:v>
                </c:pt>
                <c:pt idx="14019">
                  <c:v>7</c:v>
                </c:pt>
                <c:pt idx="14020">
                  <c:v>7</c:v>
                </c:pt>
                <c:pt idx="14021">
                  <c:v>7</c:v>
                </c:pt>
                <c:pt idx="14022">
                  <c:v>7</c:v>
                </c:pt>
                <c:pt idx="14023">
                  <c:v>7</c:v>
                </c:pt>
                <c:pt idx="14024">
                  <c:v>7</c:v>
                </c:pt>
                <c:pt idx="14025">
                  <c:v>8</c:v>
                </c:pt>
                <c:pt idx="14026">
                  <c:v>7</c:v>
                </c:pt>
                <c:pt idx="14027">
                  <c:v>7</c:v>
                </c:pt>
                <c:pt idx="14028">
                  <c:v>7</c:v>
                </c:pt>
                <c:pt idx="14029">
                  <c:v>7</c:v>
                </c:pt>
                <c:pt idx="14030">
                  <c:v>10</c:v>
                </c:pt>
                <c:pt idx="14031">
                  <c:v>6</c:v>
                </c:pt>
                <c:pt idx="14032">
                  <c:v>11</c:v>
                </c:pt>
                <c:pt idx="14033">
                  <c:v>7</c:v>
                </c:pt>
                <c:pt idx="14034">
                  <c:v>11</c:v>
                </c:pt>
                <c:pt idx="14035">
                  <c:v>8</c:v>
                </c:pt>
                <c:pt idx="14036">
                  <c:v>7</c:v>
                </c:pt>
                <c:pt idx="14037">
                  <c:v>8</c:v>
                </c:pt>
                <c:pt idx="14038">
                  <c:v>6</c:v>
                </c:pt>
                <c:pt idx="14039">
                  <c:v>8</c:v>
                </c:pt>
                <c:pt idx="14040">
                  <c:v>8</c:v>
                </c:pt>
                <c:pt idx="14041">
                  <c:v>10</c:v>
                </c:pt>
                <c:pt idx="14042">
                  <c:v>6</c:v>
                </c:pt>
                <c:pt idx="14043">
                  <c:v>8</c:v>
                </c:pt>
                <c:pt idx="14044">
                  <c:v>8</c:v>
                </c:pt>
                <c:pt idx="14045">
                  <c:v>8</c:v>
                </c:pt>
                <c:pt idx="14046">
                  <c:v>7</c:v>
                </c:pt>
                <c:pt idx="14047">
                  <c:v>6</c:v>
                </c:pt>
                <c:pt idx="14048">
                  <c:v>8</c:v>
                </c:pt>
                <c:pt idx="14049">
                  <c:v>7</c:v>
                </c:pt>
                <c:pt idx="14050">
                  <c:v>9</c:v>
                </c:pt>
                <c:pt idx="14051">
                  <c:v>8</c:v>
                </c:pt>
                <c:pt idx="14052">
                  <c:v>10</c:v>
                </c:pt>
                <c:pt idx="14053">
                  <c:v>8</c:v>
                </c:pt>
                <c:pt idx="14054">
                  <c:v>8</c:v>
                </c:pt>
                <c:pt idx="14055">
                  <c:v>5</c:v>
                </c:pt>
                <c:pt idx="14056">
                  <c:v>7</c:v>
                </c:pt>
                <c:pt idx="14057">
                  <c:v>8</c:v>
                </c:pt>
                <c:pt idx="14058">
                  <c:v>7</c:v>
                </c:pt>
                <c:pt idx="14059">
                  <c:v>7</c:v>
                </c:pt>
                <c:pt idx="14060">
                  <c:v>8</c:v>
                </c:pt>
                <c:pt idx="14061">
                  <c:v>7</c:v>
                </c:pt>
                <c:pt idx="14062">
                  <c:v>7</c:v>
                </c:pt>
                <c:pt idx="14063">
                  <c:v>7</c:v>
                </c:pt>
                <c:pt idx="14064">
                  <c:v>7</c:v>
                </c:pt>
                <c:pt idx="14065">
                  <c:v>8</c:v>
                </c:pt>
                <c:pt idx="14066">
                  <c:v>8</c:v>
                </c:pt>
                <c:pt idx="14067">
                  <c:v>8</c:v>
                </c:pt>
                <c:pt idx="14068">
                  <c:v>8</c:v>
                </c:pt>
                <c:pt idx="14069">
                  <c:v>7</c:v>
                </c:pt>
                <c:pt idx="14070">
                  <c:v>7</c:v>
                </c:pt>
                <c:pt idx="14071">
                  <c:v>7</c:v>
                </c:pt>
                <c:pt idx="14072">
                  <c:v>7</c:v>
                </c:pt>
                <c:pt idx="14073">
                  <c:v>8</c:v>
                </c:pt>
                <c:pt idx="14074">
                  <c:v>8</c:v>
                </c:pt>
                <c:pt idx="14075">
                  <c:v>8</c:v>
                </c:pt>
                <c:pt idx="14076">
                  <c:v>7</c:v>
                </c:pt>
                <c:pt idx="14077">
                  <c:v>9</c:v>
                </c:pt>
                <c:pt idx="14078">
                  <c:v>9</c:v>
                </c:pt>
                <c:pt idx="14079">
                  <c:v>7</c:v>
                </c:pt>
                <c:pt idx="14080">
                  <c:v>7</c:v>
                </c:pt>
                <c:pt idx="14081">
                  <c:v>7</c:v>
                </c:pt>
                <c:pt idx="14082">
                  <c:v>5</c:v>
                </c:pt>
                <c:pt idx="14083">
                  <c:v>11</c:v>
                </c:pt>
                <c:pt idx="14084">
                  <c:v>7</c:v>
                </c:pt>
                <c:pt idx="14085">
                  <c:v>7</c:v>
                </c:pt>
                <c:pt idx="14086">
                  <c:v>8</c:v>
                </c:pt>
                <c:pt idx="14087">
                  <c:v>6</c:v>
                </c:pt>
                <c:pt idx="14088">
                  <c:v>7</c:v>
                </c:pt>
                <c:pt idx="14089">
                  <c:v>6</c:v>
                </c:pt>
                <c:pt idx="14090">
                  <c:v>7</c:v>
                </c:pt>
                <c:pt idx="14091">
                  <c:v>4</c:v>
                </c:pt>
                <c:pt idx="14092">
                  <c:v>7</c:v>
                </c:pt>
                <c:pt idx="14093">
                  <c:v>10</c:v>
                </c:pt>
                <c:pt idx="14094">
                  <c:v>9</c:v>
                </c:pt>
                <c:pt idx="14095">
                  <c:v>6</c:v>
                </c:pt>
                <c:pt idx="14096">
                  <c:v>11</c:v>
                </c:pt>
                <c:pt idx="14097">
                  <c:v>7</c:v>
                </c:pt>
                <c:pt idx="14098">
                  <c:v>5</c:v>
                </c:pt>
                <c:pt idx="14099">
                  <c:v>9</c:v>
                </c:pt>
                <c:pt idx="14100">
                  <c:v>9</c:v>
                </c:pt>
                <c:pt idx="14101">
                  <c:v>6</c:v>
                </c:pt>
                <c:pt idx="14102">
                  <c:v>8</c:v>
                </c:pt>
                <c:pt idx="14103">
                  <c:v>7</c:v>
                </c:pt>
                <c:pt idx="14104">
                  <c:v>9</c:v>
                </c:pt>
                <c:pt idx="14105">
                  <c:v>7</c:v>
                </c:pt>
                <c:pt idx="14106">
                  <c:v>9</c:v>
                </c:pt>
                <c:pt idx="14107">
                  <c:v>8</c:v>
                </c:pt>
                <c:pt idx="14108">
                  <c:v>6</c:v>
                </c:pt>
                <c:pt idx="14109">
                  <c:v>7</c:v>
                </c:pt>
                <c:pt idx="14110">
                  <c:v>8</c:v>
                </c:pt>
                <c:pt idx="14111">
                  <c:v>7</c:v>
                </c:pt>
                <c:pt idx="14112">
                  <c:v>7</c:v>
                </c:pt>
                <c:pt idx="14113">
                  <c:v>7</c:v>
                </c:pt>
                <c:pt idx="14114">
                  <c:v>7</c:v>
                </c:pt>
                <c:pt idx="14115">
                  <c:v>6</c:v>
                </c:pt>
                <c:pt idx="14116">
                  <c:v>7</c:v>
                </c:pt>
                <c:pt idx="14117">
                  <c:v>8</c:v>
                </c:pt>
                <c:pt idx="14118">
                  <c:v>8</c:v>
                </c:pt>
                <c:pt idx="14119">
                  <c:v>7</c:v>
                </c:pt>
                <c:pt idx="14120">
                  <c:v>6</c:v>
                </c:pt>
                <c:pt idx="14121">
                  <c:v>9</c:v>
                </c:pt>
                <c:pt idx="14122">
                  <c:v>7</c:v>
                </c:pt>
                <c:pt idx="14123">
                  <c:v>8</c:v>
                </c:pt>
                <c:pt idx="14124">
                  <c:v>7</c:v>
                </c:pt>
                <c:pt idx="14125">
                  <c:v>7</c:v>
                </c:pt>
                <c:pt idx="14126">
                  <c:v>7</c:v>
                </c:pt>
                <c:pt idx="14127">
                  <c:v>8</c:v>
                </c:pt>
                <c:pt idx="14128">
                  <c:v>11</c:v>
                </c:pt>
                <c:pt idx="14129">
                  <c:v>6</c:v>
                </c:pt>
                <c:pt idx="14130">
                  <c:v>6</c:v>
                </c:pt>
                <c:pt idx="14131">
                  <c:v>7</c:v>
                </c:pt>
                <c:pt idx="14132">
                  <c:v>9</c:v>
                </c:pt>
                <c:pt idx="14133">
                  <c:v>6</c:v>
                </c:pt>
                <c:pt idx="14134">
                  <c:v>8</c:v>
                </c:pt>
                <c:pt idx="14135">
                  <c:v>8</c:v>
                </c:pt>
                <c:pt idx="14136">
                  <c:v>9</c:v>
                </c:pt>
                <c:pt idx="14137">
                  <c:v>7</c:v>
                </c:pt>
                <c:pt idx="14138">
                  <c:v>7</c:v>
                </c:pt>
                <c:pt idx="14139">
                  <c:v>9</c:v>
                </c:pt>
                <c:pt idx="14140">
                  <c:v>7</c:v>
                </c:pt>
                <c:pt idx="14141">
                  <c:v>7</c:v>
                </c:pt>
                <c:pt idx="14142">
                  <c:v>7</c:v>
                </c:pt>
                <c:pt idx="14143">
                  <c:v>7</c:v>
                </c:pt>
                <c:pt idx="14144">
                  <c:v>8</c:v>
                </c:pt>
                <c:pt idx="14145">
                  <c:v>7</c:v>
                </c:pt>
                <c:pt idx="14146">
                  <c:v>8</c:v>
                </c:pt>
                <c:pt idx="14147">
                  <c:v>7</c:v>
                </c:pt>
                <c:pt idx="14148">
                  <c:v>9</c:v>
                </c:pt>
                <c:pt idx="14149">
                  <c:v>8</c:v>
                </c:pt>
                <c:pt idx="14150">
                  <c:v>7</c:v>
                </c:pt>
                <c:pt idx="14151">
                  <c:v>8</c:v>
                </c:pt>
                <c:pt idx="14152">
                  <c:v>7</c:v>
                </c:pt>
                <c:pt idx="14153">
                  <c:v>7</c:v>
                </c:pt>
                <c:pt idx="14154">
                  <c:v>7</c:v>
                </c:pt>
                <c:pt idx="14155">
                  <c:v>8</c:v>
                </c:pt>
                <c:pt idx="14156">
                  <c:v>6</c:v>
                </c:pt>
                <c:pt idx="14157">
                  <c:v>9</c:v>
                </c:pt>
                <c:pt idx="14158">
                  <c:v>6</c:v>
                </c:pt>
                <c:pt idx="14159">
                  <c:v>7</c:v>
                </c:pt>
                <c:pt idx="14160">
                  <c:v>7</c:v>
                </c:pt>
                <c:pt idx="14161">
                  <c:v>8</c:v>
                </c:pt>
                <c:pt idx="14162">
                  <c:v>7</c:v>
                </c:pt>
                <c:pt idx="14163">
                  <c:v>6</c:v>
                </c:pt>
                <c:pt idx="14164">
                  <c:v>7</c:v>
                </c:pt>
                <c:pt idx="14165">
                  <c:v>7</c:v>
                </c:pt>
                <c:pt idx="14166">
                  <c:v>8</c:v>
                </c:pt>
                <c:pt idx="14167">
                  <c:v>7</c:v>
                </c:pt>
                <c:pt idx="14168">
                  <c:v>7</c:v>
                </c:pt>
                <c:pt idx="14169">
                  <c:v>8</c:v>
                </c:pt>
                <c:pt idx="14170">
                  <c:v>6</c:v>
                </c:pt>
                <c:pt idx="14171">
                  <c:v>6</c:v>
                </c:pt>
                <c:pt idx="14172">
                  <c:v>7</c:v>
                </c:pt>
                <c:pt idx="14173">
                  <c:v>7</c:v>
                </c:pt>
                <c:pt idx="14174">
                  <c:v>7</c:v>
                </c:pt>
                <c:pt idx="14175">
                  <c:v>7</c:v>
                </c:pt>
                <c:pt idx="14176">
                  <c:v>8</c:v>
                </c:pt>
                <c:pt idx="14177">
                  <c:v>7</c:v>
                </c:pt>
                <c:pt idx="14178">
                  <c:v>8</c:v>
                </c:pt>
                <c:pt idx="14179">
                  <c:v>7</c:v>
                </c:pt>
                <c:pt idx="14180">
                  <c:v>6</c:v>
                </c:pt>
                <c:pt idx="14181">
                  <c:v>10</c:v>
                </c:pt>
                <c:pt idx="14182">
                  <c:v>7</c:v>
                </c:pt>
                <c:pt idx="14183">
                  <c:v>6</c:v>
                </c:pt>
                <c:pt idx="14184">
                  <c:v>8</c:v>
                </c:pt>
                <c:pt idx="14185">
                  <c:v>11</c:v>
                </c:pt>
                <c:pt idx="14186">
                  <c:v>7</c:v>
                </c:pt>
                <c:pt idx="14187">
                  <c:v>8</c:v>
                </c:pt>
                <c:pt idx="14188">
                  <c:v>8</c:v>
                </c:pt>
                <c:pt idx="14189">
                  <c:v>7</c:v>
                </c:pt>
                <c:pt idx="14190">
                  <c:v>8</c:v>
                </c:pt>
                <c:pt idx="14191">
                  <c:v>7</c:v>
                </c:pt>
                <c:pt idx="14192">
                  <c:v>8</c:v>
                </c:pt>
                <c:pt idx="14193">
                  <c:v>9</c:v>
                </c:pt>
                <c:pt idx="14194">
                  <c:v>8</c:v>
                </c:pt>
                <c:pt idx="14195">
                  <c:v>7</c:v>
                </c:pt>
                <c:pt idx="14196">
                  <c:v>8</c:v>
                </c:pt>
                <c:pt idx="14197">
                  <c:v>7</c:v>
                </c:pt>
                <c:pt idx="14198">
                  <c:v>7</c:v>
                </c:pt>
                <c:pt idx="14199">
                  <c:v>10</c:v>
                </c:pt>
                <c:pt idx="14200">
                  <c:v>7</c:v>
                </c:pt>
                <c:pt idx="14201">
                  <c:v>8</c:v>
                </c:pt>
                <c:pt idx="14202">
                  <c:v>8</c:v>
                </c:pt>
                <c:pt idx="14203">
                  <c:v>7</c:v>
                </c:pt>
                <c:pt idx="14204">
                  <c:v>8</c:v>
                </c:pt>
                <c:pt idx="14205">
                  <c:v>9</c:v>
                </c:pt>
                <c:pt idx="14206">
                  <c:v>8</c:v>
                </c:pt>
                <c:pt idx="14207">
                  <c:v>7</c:v>
                </c:pt>
                <c:pt idx="14208">
                  <c:v>9</c:v>
                </c:pt>
                <c:pt idx="14209">
                  <c:v>7</c:v>
                </c:pt>
                <c:pt idx="14210">
                  <c:v>9</c:v>
                </c:pt>
                <c:pt idx="14211">
                  <c:v>7</c:v>
                </c:pt>
                <c:pt idx="14212">
                  <c:v>10</c:v>
                </c:pt>
                <c:pt idx="14213">
                  <c:v>6</c:v>
                </c:pt>
                <c:pt idx="14214">
                  <c:v>8</c:v>
                </c:pt>
                <c:pt idx="14215">
                  <c:v>10</c:v>
                </c:pt>
                <c:pt idx="14216">
                  <c:v>7</c:v>
                </c:pt>
                <c:pt idx="14217">
                  <c:v>7</c:v>
                </c:pt>
                <c:pt idx="14218">
                  <c:v>7</c:v>
                </c:pt>
                <c:pt idx="14219">
                  <c:v>7</c:v>
                </c:pt>
                <c:pt idx="14220">
                  <c:v>6</c:v>
                </c:pt>
                <c:pt idx="14221">
                  <c:v>6</c:v>
                </c:pt>
                <c:pt idx="14222">
                  <c:v>7</c:v>
                </c:pt>
                <c:pt idx="14223">
                  <c:v>8</c:v>
                </c:pt>
                <c:pt idx="14224">
                  <c:v>6</c:v>
                </c:pt>
                <c:pt idx="14225">
                  <c:v>7</c:v>
                </c:pt>
                <c:pt idx="14226">
                  <c:v>9</c:v>
                </c:pt>
                <c:pt idx="14227">
                  <c:v>7</c:v>
                </c:pt>
                <c:pt idx="14228">
                  <c:v>7</c:v>
                </c:pt>
                <c:pt idx="14229">
                  <c:v>6</c:v>
                </c:pt>
                <c:pt idx="14230">
                  <c:v>8</c:v>
                </c:pt>
                <c:pt idx="14231">
                  <c:v>8</c:v>
                </c:pt>
                <c:pt idx="14232">
                  <c:v>11</c:v>
                </c:pt>
                <c:pt idx="14233">
                  <c:v>9</c:v>
                </c:pt>
                <c:pt idx="14234">
                  <c:v>7</c:v>
                </c:pt>
                <c:pt idx="14235">
                  <c:v>8</c:v>
                </c:pt>
                <c:pt idx="14236">
                  <c:v>8</c:v>
                </c:pt>
                <c:pt idx="14237">
                  <c:v>7</c:v>
                </c:pt>
                <c:pt idx="14238">
                  <c:v>6</c:v>
                </c:pt>
                <c:pt idx="14239">
                  <c:v>8</c:v>
                </c:pt>
                <c:pt idx="14240">
                  <c:v>9</c:v>
                </c:pt>
                <c:pt idx="14241">
                  <c:v>6</c:v>
                </c:pt>
                <c:pt idx="14242">
                  <c:v>8</c:v>
                </c:pt>
                <c:pt idx="14243">
                  <c:v>6</c:v>
                </c:pt>
                <c:pt idx="14244">
                  <c:v>7</c:v>
                </c:pt>
                <c:pt idx="14245">
                  <c:v>8</c:v>
                </c:pt>
                <c:pt idx="14246">
                  <c:v>9</c:v>
                </c:pt>
                <c:pt idx="14247">
                  <c:v>6</c:v>
                </c:pt>
                <c:pt idx="14248">
                  <c:v>6</c:v>
                </c:pt>
                <c:pt idx="14249">
                  <c:v>7</c:v>
                </c:pt>
                <c:pt idx="14250">
                  <c:v>5</c:v>
                </c:pt>
                <c:pt idx="14251">
                  <c:v>7</c:v>
                </c:pt>
                <c:pt idx="14252">
                  <c:v>8</c:v>
                </c:pt>
                <c:pt idx="14253">
                  <c:v>9</c:v>
                </c:pt>
                <c:pt idx="14254">
                  <c:v>9</c:v>
                </c:pt>
                <c:pt idx="14255">
                  <c:v>9</c:v>
                </c:pt>
                <c:pt idx="14256">
                  <c:v>7</c:v>
                </c:pt>
                <c:pt idx="14257">
                  <c:v>6</c:v>
                </c:pt>
                <c:pt idx="14258">
                  <c:v>7</c:v>
                </c:pt>
                <c:pt idx="14259">
                  <c:v>8</c:v>
                </c:pt>
                <c:pt idx="14260">
                  <c:v>7</c:v>
                </c:pt>
                <c:pt idx="14261">
                  <c:v>7</c:v>
                </c:pt>
                <c:pt idx="14262">
                  <c:v>8</c:v>
                </c:pt>
                <c:pt idx="14263">
                  <c:v>7</c:v>
                </c:pt>
                <c:pt idx="14264">
                  <c:v>6</c:v>
                </c:pt>
                <c:pt idx="14265">
                  <c:v>7</c:v>
                </c:pt>
                <c:pt idx="14266">
                  <c:v>7</c:v>
                </c:pt>
                <c:pt idx="14267">
                  <c:v>8</c:v>
                </c:pt>
                <c:pt idx="14268">
                  <c:v>7</c:v>
                </c:pt>
                <c:pt idx="14269">
                  <c:v>7</c:v>
                </c:pt>
                <c:pt idx="14270">
                  <c:v>7</c:v>
                </c:pt>
                <c:pt idx="14271">
                  <c:v>7</c:v>
                </c:pt>
                <c:pt idx="14272">
                  <c:v>8</c:v>
                </c:pt>
                <c:pt idx="14273">
                  <c:v>8</c:v>
                </c:pt>
                <c:pt idx="14274">
                  <c:v>7</c:v>
                </c:pt>
                <c:pt idx="14275">
                  <c:v>7</c:v>
                </c:pt>
                <c:pt idx="14276">
                  <c:v>9</c:v>
                </c:pt>
                <c:pt idx="14277">
                  <c:v>7</c:v>
                </c:pt>
                <c:pt idx="14278">
                  <c:v>7</c:v>
                </c:pt>
                <c:pt idx="14279">
                  <c:v>7</c:v>
                </c:pt>
                <c:pt idx="14280">
                  <c:v>7</c:v>
                </c:pt>
                <c:pt idx="14281">
                  <c:v>8</c:v>
                </c:pt>
                <c:pt idx="14282">
                  <c:v>9</c:v>
                </c:pt>
                <c:pt idx="14283">
                  <c:v>6</c:v>
                </c:pt>
                <c:pt idx="14284">
                  <c:v>7</c:v>
                </c:pt>
                <c:pt idx="14285">
                  <c:v>7</c:v>
                </c:pt>
                <c:pt idx="14286">
                  <c:v>9</c:v>
                </c:pt>
                <c:pt idx="14287">
                  <c:v>7</c:v>
                </c:pt>
                <c:pt idx="14288">
                  <c:v>7</c:v>
                </c:pt>
                <c:pt idx="14289">
                  <c:v>7</c:v>
                </c:pt>
                <c:pt idx="14290">
                  <c:v>8</c:v>
                </c:pt>
                <c:pt idx="14291">
                  <c:v>8</c:v>
                </c:pt>
                <c:pt idx="14292">
                  <c:v>7</c:v>
                </c:pt>
                <c:pt idx="14293">
                  <c:v>8</c:v>
                </c:pt>
                <c:pt idx="14294">
                  <c:v>10</c:v>
                </c:pt>
                <c:pt idx="14295">
                  <c:v>10</c:v>
                </c:pt>
                <c:pt idx="14296">
                  <c:v>7</c:v>
                </c:pt>
                <c:pt idx="14297">
                  <c:v>11</c:v>
                </c:pt>
                <c:pt idx="14298">
                  <c:v>7</c:v>
                </c:pt>
                <c:pt idx="14299">
                  <c:v>7</c:v>
                </c:pt>
                <c:pt idx="14300">
                  <c:v>7</c:v>
                </c:pt>
                <c:pt idx="14301">
                  <c:v>7</c:v>
                </c:pt>
                <c:pt idx="14302">
                  <c:v>6</c:v>
                </c:pt>
                <c:pt idx="14303">
                  <c:v>7</c:v>
                </c:pt>
                <c:pt idx="14304">
                  <c:v>6</c:v>
                </c:pt>
                <c:pt idx="14305">
                  <c:v>9</c:v>
                </c:pt>
                <c:pt idx="14306">
                  <c:v>6</c:v>
                </c:pt>
                <c:pt idx="14307">
                  <c:v>11</c:v>
                </c:pt>
                <c:pt idx="14308">
                  <c:v>11</c:v>
                </c:pt>
                <c:pt idx="14309">
                  <c:v>8</c:v>
                </c:pt>
                <c:pt idx="14310">
                  <c:v>7</c:v>
                </c:pt>
                <c:pt idx="14311">
                  <c:v>7</c:v>
                </c:pt>
                <c:pt idx="14312">
                  <c:v>8</c:v>
                </c:pt>
                <c:pt idx="14313">
                  <c:v>9</c:v>
                </c:pt>
                <c:pt idx="14314">
                  <c:v>8</c:v>
                </c:pt>
                <c:pt idx="14315">
                  <c:v>7</c:v>
                </c:pt>
                <c:pt idx="14316">
                  <c:v>6</c:v>
                </c:pt>
                <c:pt idx="14317">
                  <c:v>6</c:v>
                </c:pt>
                <c:pt idx="14318">
                  <c:v>6</c:v>
                </c:pt>
                <c:pt idx="14319">
                  <c:v>8</c:v>
                </c:pt>
                <c:pt idx="14320">
                  <c:v>8</c:v>
                </c:pt>
                <c:pt idx="14321">
                  <c:v>10</c:v>
                </c:pt>
                <c:pt idx="14322">
                  <c:v>7</c:v>
                </c:pt>
                <c:pt idx="14323">
                  <c:v>7</c:v>
                </c:pt>
                <c:pt idx="14324">
                  <c:v>8</c:v>
                </c:pt>
                <c:pt idx="14325">
                  <c:v>7</c:v>
                </c:pt>
                <c:pt idx="14326">
                  <c:v>7</c:v>
                </c:pt>
                <c:pt idx="14327">
                  <c:v>7</c:v>
                </c:pt>
                <c:pt idx="14328">
                  <c:v>7</c:v>
                </c:pt>
                <c:pt idx="14329">
                  <c:v>9</c:v>
                </c:pt>
                <c:pt idx="14330">
                  <c:v>7</c:v>
                </c:pt>
                <c:pt idx="14331">
                  <c:v>8</c:v>
                </c:pt>
                <c:pt idx="14332">
                  <c:v>8</c:v>
                </c:pt>
                <c:pt idx="14333">
                  <c:v>7</c:v>
                </c:pt>
                <c:pt idx="14334">
                  <c:v>8</c:v>
                </c:pt>
                <c:pt idx="14335">
                  <c:v>7</c:v>
                </c:pt>
                <c:pt idx="14336">
                  <c:v>9</c:v>
                </c:pt>
                <c:pt idx="14337">
                  <c:v>8</c:v>
                </c:pt>
                <c:pt idx="14338">
                  <c:v>7</c:v>
                </c:pt>
                <c:pt idx="14339">
                  <c:v>8</c:v>
                </c:pt>
                <c:pt idx="14340">
                  <c:v>8</c:v>
                </c:pt>
                <c:pt idx="14341">
                  <c:v>8</c:v>
                </c:pt>
                <c:pt idx="14342">
                  <c:v>7</c:v>
                </c:pt>
                <c:pt idx="14343">
                  <c:v>7</c:v>
                </c:pt>
                <c:pt idx="14344">
                  <c:v>7</c:v>
                </c:pt>
                <c:pt idx="14345">
                  <c:v>7</c:v>
                </c:pt>
                <c:pt idx="14346">
                  <c:v>7</c:v>
                </c:pt>
                <c:pt idx="14347">
                  <c:v>6</c:v>
                </c:pt>
                <c:pt idx="14348">
                  <c:v>8</c:v>
                </c:pt>
                <c:pt idx="14349">
                  <c:v>7</c:v>
                </c:pt>
                <c:pt idx="14350">
                  <c:v>7</c:v>
                </c:pt>
                <c:pt idx="14351">
                  <c:v>6</c:v>
                </c:pt>
                <c:pt idx="14352">
                  <c:v>9</c:v>
                </c:pt>
                <c:pt idx="14353">
                  <c:v>6</c:v>
                </c:pt>
                <c:pt idx="14354">
                  <c:v>10</c:v>
                </c:pt>
                <c:pt idx="14355">
                  <c:v>9</c:v>
                </c:pt>
                <c:pt idx="14356">
                  <c:v>9</c:v>
                </c:pt>
                <c:pt idx="14357">
                  <c:v>8</c:v>
                </c:pt>
                <c:pt idx="14358">
                  <c:v>7</c:v>
                </c:pt>
                <c:pt idx="14359">
                  <c:v>7</c:v>
                </c:pt>
                <c:pt idx="14360">
                  <c:v>7</c:v>
                </c:pt>
                <c:pt idx="14361">
                  <c:v>7</c:v>
                </c:pt>
                <c:pt idx="14362">
                  <c:v>9</c:v>
                </c:pt>
                <c:pt idx="14363">
                  <c:v>8</c:v>
                </c:pt>
                <c:pt idx="14364">
                  <c:v>8</c:v>
                </c:pt>
                <c:pt idx="14365">
                  <c:v>7</c:v>
                </c:pt>
                <c:pt idx="14366">
                  <c:v>6</c:v>
                </c:pt>
                <c:pt idx="14367">
                  <c:v>6</c:v>
                </c:pt>
                <c:pt idx="14368">
                  <c:v>8</c:v>
                </c:pt>
                <c:pt idx="14369">
                  <c:v>9</c:v>
                </c:pt>
                <c:pt idx="14370">
                  <c:v>8</c:v>
                </c:pt>
                <c:pt idx="14371">
                  <c:v>7</c:v>
                </c:pt>
                <c:pt idx="14372">
                  <c:v>7</c:v>
                </c:pt>
                <c:pt idx="14373">
                  <c:v>9</c:v>
                </c:pt>
                <c:pt idx="14374">
                  <c:v>6</c:v>
                </c:pt>
                <c:pt idx="14375">
                  <c:v>7</c:v>
                </c:pt>
                <c:pt idx="14376">
                  <c:v>8</c:v>
                </c:pt>
                <c:pt idx="14377">
                  <c:v>9</c:v>
                </c:pt>
                <c:pt idx="14378">
                  <c:v>7</c:v>
                </c:pt>
                <c:pt idx="14379">
                  <c:v>8</c:v>
                </c:pt>
                <c:pt idx="14380">
                  <c:v>8</c:v>
                </c:pt>
                <c:pt idx="14381">
                  <c:v>5</c:v>
                </c:pt>
                <c:pt idx="14382">
                  <c:v>7</c:v>
                </c:pt>
                <c:pt idx="14383">
                  <c:v>6</c:v>
                </c:pt>
                <c:pt idx="14384">
                  <c:v>7</c:v>
                </c:pt>
                <c:pt idx="14385">
                  <c:v>8</c:v>
                </c:pt>
                <c:pt idx="14386">
                  <c:v>6</c:v>
                </c:pt>
                <c:pt idx="14387">
                  <c:v>8</c:v>
                </c:pt>
                <c:pt idx="14388">
                  <c:v>7</c:v>
                </c:pt>
                <c:pt idx="14389">
                  <c:v>6</c:v>
                </c:pt>
                <c:pt idx="14390">
                  <c:v>7</c:v>
                </c:pt>
                <c:pt idx="14391">
                  <c:v>7</c:v>
                </c:pt>
                <c:pt idx="14392">
                  <c:v>7</c:v>
                </c:pt>
                <c:pt idx="14393">
                  <c:v>7</c:v>
                </c:pt>
                <c:pt idx="14394">
                  <c:v>7</c:v>
                </c:pt>
                <c:pt idx="14395">
                  <c:v>7</c:v>
                </c:pt>
                <c:pt idx="14396">
                  <c:v>7</c:v>
                </c:pt>
                <c:pt idx="14397">
                  <c:v>7</c:v>
                </c:pt>
                <c:pt idx="14398">
                  <c:v>10</c:v>
                </c:pt>
                <c:pt idx="14399">
                  <c:v>7</c:v>
                </c:pt>
                <c:pt idx="14400">
                  <c:v>7</c:v>
                </c:pt>
                <c:pt idx="14401">
                  <c:v>8</c:v>
                </c:pt>
                <c:pt idx="14402">
                  <c:v>9</c:v>
                </c:pt>
                <c:pt idx="14403">
                  <c:v>8</c:v>
                </c:pt>
                <c:pt idx="14404">
                  <c:v>6</c:v>
                </c:pt>
                <c:pt idx="14405">
                  <c:v>8</c:v>
                </c:pt>
                <c:pt idx="14406">
                  <c:v>8</c:v>
                </c:pt>
                <c:pt idx="14407">
                  <c:v>7</c:v>
                </c:pt>
                <c:pt idx="14408">
                  <c:v>7</c:v>
                </c:pt>
                <c:pt idx="14409">
                  <c:v>7</c:v>
                </c:pt>
                <c:pt idx="14410">
                  <c:v>10</c:v>
                </c:pt>
                <c:pt idx="14411">
                  <c:v>7</c:v>
                </c:pt>
                <c:pt idx="14412">
                  <c:v>8</c:v>
                </c:pt>
                <c:pt idx="14413">
                  <c:v>8</c:v>
                </c:pt>
                <c:pt idx="14414">
                  <c:v>7</c:v>
                </c:pt>
                <c:pt idx="14415">
                  <c:v>8</c:v>
                </c:pt>
                <c:pt idx="14416">
                  <c:v>8</c:v>
                </c:pt>
                <c:pt idx="14417">
                  <c:v>7</c:v>
                </c:pt>
                <c:pt idx="14418">
                  <c:v>8</c:v>
                </c:pt>
                <c:pt idx="14419">
                  <c:v>12</c:v>
                </c:pt>
                <c:pt idx="14420">
                  <c:v>8</c:v>
                </c:pt>
                <c:pt idx="14421">
                  <c:v>7</c:v>
                </c:pt>
                <c:pt idx="14422">
                  <c:v>8</c:v>
                </c:pt>
                <c:pt idx="14423">
                  <c:v>7</c:v>
                </c:pt>
                <c:pt idx="14424">
                  <c:v>9</c:v>
                </c:pt>
                <c:pt idx="14425">
                  <c:v>8</c:v>
                </c:pt>
                <c:pt idx="14426">
                  <c:v>6</c:v>
                </c:pt>
                <c:pt idx="14427">
                  <c:v>7</c:v>
                </c:pt>
                <c:pt idx="14428">
                  <c:v>11</c:v>
                </c:pt>
                <c:pt idx="14429">
                  <c:v>8</c:v>
                </c:pt>
                <c:pt idx="14430">
                  <c:v>7</c:v>
                </c:pt>
                <c:pt idx="14431">
                  <c:v>8</c:v>
                </c:pt>
                <c:pt idx="14432">
                  <c:v>7</c:v>
                </c:pt>
                <c:pt idx="14433">
                  <c:v>7</c:v>
                </c:pt>
                <c:pt idx="14434">
                  <c:v>10</c:v>
                </c:pt>
                <c:pt idx="14435">
                  <c:v>7</c:v>
                </c:pt>
                <c:pt idx="14436">
                  <c:v>7</c:v>
                </c:pt>
                <c:pt idx="14437">
                  <c:v>7</c:v>
                </c:pt>
                <c:pt idx="14438">
                  <c:v>7</c:v>
                </c:pt>
                <c:pt idx="14439">
                  <c:v>8</c:v>
                </c:pt>
                <c:pt idx="14440">
                  <c:v>7</c:v>
                </c:pt>
                <c:pt idx="14441">
                  <c:v>7</c:v>
                </c:pt>
                <c:pt idx="14442">
                  <c:v>9</c:v>
                </c:pt>
                <c:pt idx="14443">
                  <c:v>6</c:v>
                </c:pt>
                <c:pt idx="14444">
                  <c:v>7</c:v>
                </c:pt>
                <c:pt idx="14445">
                  <c:v>8</c:v>
                </c:pt>
                <c:pt idx="14446">
                  <c:v>7</c:v>
                </c:pt>
                <c:pt idx="14447">
                  <c:v>8</c:v>
                </c:pt>
                <c:pt idx="14448">
                  <c:v>7</c:v>
                </c:pt>
                <c:pt idx="14449">
                  <c:v>6</c:v>
                </c:pt>
                <c:pt idx="14450">
                  <c:v>5</c:v>
                </c:pt>
                <c:pt idx="14451">
                  <c:v>7</c:v>
                </c:pt>
                <c:pt idx="14452">
                  <c:v>7</c:v>
                </c:pt>
                <c:pt idx="14453">
                  <c:v>7</c:v>
                </c:pt>
                <c:pt idx="14454">
                  <c:v>5</c:v>
                </c:pt>
                <c:pt idx="14455">
                  <c:v>7</c:v>
                </c:pt>
                <c:pt idx="14456">
                  <c:v>10</c:v>
                </c:pt>
                <c:pt idx="14457">
                  <c:v>9</c:v>
                </c:pt>
                <c:pt idx="14458">
                  <c:v>6</c:v>
                </c:pt>
                <c:pt idx="14459">
                  <c:v>6</c:v>
                </c:pt>
                <c:pt idx="14460">
                  <c:v>8</c:v>
                </c:pt>
                <c:pt idx="14461">
                  <c:v>8</c:v>
                </c:pt>
                <c:pt idx="14462">
                  <c:v>7</c:v>
                </c:pt>
                <c:pt idx="14463">
                  <c:v>9</c:v>
                </c:pt>
                <c:pt idx="14464">
                  <c:v>7</c:v>
                </c:pt>
                <c:pt idx="14465">
                  <c:v>7</c:v>
                </c:pt>
                <c:pt idx="14466">
                  <c:v>5</c:v>
                </c:pt>
                <c:pt idx="14467">
                  <c:v>8</c:v>
                </c:pt>
                <c:pt idx="14468">
                  <c:v>6</c:v>
                </c:pt>
                <c:pt idx="14469">
                  <c:v>7</c:v>
                </c:pt>
                <c:pt idx="14470">
                  <c:v>8</c:v>
                </c:pt>
                <c:pt idx="14471">
                  <c:v>8</c:v>
                </c:pt>
                <c:pt idx="14472">
                  <c:v>7</c:v>
                </c:pt>
                <c:pt idx="14473">
                  <c:v>7</c:v>
                </c:pt>
                <c:pt idx="14474">
                  <c:v>9</c:v>
                </c:pt>
                <c:pt idx="14475">
                  <c:v>7</c:v>
                </c:pt>
                <c:pt idx="14476">
                  <c:v>7</c:v>
                </c:pt>
                <c:pt idx="14477">
                  <c:v>6</c:v>
                </c:pt>
                <c:pt idx="14478">
                  <c:v>7</c:v>
                </c:pt>
                <c:pt idx="14479">
                  <c:v>9</c:v>
                </c:pt>
                <c:pt idx="14480">
                  <c:v>6</c:v>
                </c:pt>
                <c:pt idx="14481">
                  <c:v>10</c:v>
                </c:pt>
                <c:pt idx="14482">
                  <c:v>7</c:v>
                </c:pt>
                <c:pt idx="14483">
                  <c:v>9</c:v>
                </c:pt>
                <c:pt idx="14484">
                  <c:v>7</c:v>
                </c:pt>
                <c:pt idx="14485">
                  <c:v>7</c:v>
                </c:pt>
                <c:pt idx="14486">
                  <c:v>6</c:v>
                </c:pt>
                <c:pt idx="14487">
                  <c:v>7</c:v>
                </c:pt>
                <c:pt idx="14488">
                  <c:v>6</c:v>
                </c:pt>
                <c:pt idx="14489">
                  <c:v>9</c:v>
                </c:pt>
                <c:pt idx="14490">
                  <c:v>7</c:v>
                </c:pt>
                <c:pt idx="14491">
                  <c:v>8</c:v>
                </c:pt>
                <c:pt idx="14492">
                  <c:v>7</c:v>
                </c:pt>
                <c:pt idx="14493">
                  <c:v>8</c:v>
                </c:pt>
                <c:pt idx="14494">
                  <c:v>7</c:v>
                </c:pt>
                <c:pt idx="14495">
                  <c:v>7</c:v>
                </c:pt>
                <c:pt idx="14496">
                  <c:v>7</c:v>
                </c:pt>
                <c:pt idx="14497">
                  <c:v>9</c:v>
                </c:pt>
                <c:pt idx="14498">
                  <c:v>8</c:v>
                </c:pt>
                <c:pt idx="14499">
                  <c:v>8</c:v>
                </c:pt>
                <c:pt idx="14500">
                  <c:v>8</c:v>
                </c:pt>
                <c:pt idx="14501">
                  <c:v>5</c:v>
                </c:pt>
                <c:pt idx="14502">
                  <c:v>9</c:v>
                </c:pt>
                <c:pt idx="14503">
                  <c:v>8</c:v>
                </c:pt>
                <c:pt idx="14504">
                  <c:v>8</c:v>
                </c:pt>
                <c:pt idx="14505">
                  <c:v>7</c:v>
                </c:pt>
                <c:pt idx="14506">
                  <c:v>7</c:v>
                </c:pt>
                <c:pt idx="14507">
                  <c:v>9</c:v>
                </c:pt>
                <c:pt idx="14508">
                  <c:v>7</c:v>
                </c:pt>
                <c:pt idx="14509">
                  <c:v>5</c:v>
                </c:pt>
                <c:pt idx="14510">
                  <c:v>6</c:v>
                </c:pt>
                <c:pt idx="14511">
                  <c:v>7</c:v>
                </c:pt>
                <c:pt idx="14512">
                  <c:v>7</c:v>
                </c:pt>
                <c:pt idx="14513">
                  <c:v>9</c:v>
                </c:pt>
                <c:pt idx="14514">
                  <c:v>7</c:v>
                </c:pt>
                <c:pt idx="14515">
                  <c:v>7</c:v>
                </c:pt>
                <c:pt idx="14516">
                  <c:v>7</c:v>
                </c:pt>
                <c:pt idx="14517">
                  <c:v>7</c:v>
                </c:pt>
                <c:pt idx="14518">
                  <c:v>7</c:v>
                </c:pt>
                <c:pt idx="14519">
                  <c:v>7</c:v>
                </c:pt>
                <c:pt idx="14520">
                  <c:v>7</c:v>
                </c:pt>
                <c:pt idx="14521">
                  <c:v>7</c:v>
                </c:pt>
                <c:pt idx="14522">
                  <c:v>6</c:v>
                </c:pt>
                <c:pt idx="14523">
                  <c:v>8</c:v>
                </c:pt>
                <c:pt idx="14524">
                  <c:v>7</c:v>
                </c:pt>
                <c:pt idx="14525">
                  <c:v>6</c:v>
                </c:pt>
                <c:pt idx="14526">
                  <c:v>8</c:v>
                </c:pt>
                <c:pt idx="14527">
                  <c:v>7</c:v>
                </c:pt>
                <c:pt idx="14528">
                  <c:v>7</c:v>
                </c:pt>
                <c:pt idx="14529">
                  <c:v>9</c:v>
                </c:pt>
                <c:pt idx="14530">
                  <c:v>7</c:v>
                </c:pt>
                <c:pt idx="14531">
                  <c:v>10</c:v>
                </c:pt>
                <c:pt idx="14532">
                  <c:v>7</c:v>
                </c:pt>
                <c:pt idx="14533">
                  <c:v>7</c:v>
                </c:pt>
                <c:pt idx="14534">
                  <c:v>9</c:v>
                </c:pt>
                <c:pt idx="14535">
                  <c:v>7</c:v>
                </c:pt>
                <c:pt idx="14536">
                  <c:v>7</c:v>
                </c:pt>
                <c:pt idx="14537">
                  <c:v>7</c:v>
                </c:pt>
                <c:pt idx="14538">
                  <c:v>10</c:v>
                </c:pt>
                <c:pt idx="14539">
                  <c:v>7</c:v>
                </c:pt>
                <c:pt idx="14540">
                  <c:v>7</c:v>
                </c:pt>
                <c:pt idx="14541">
                  <c:v>8</c:v>
                </c:pt>
                <c:pt idx="14542">
                  <c:v>7</c:v>
                </c:pt>
                <c:pt idx="14543">
                  <c:v>7</c:v>
                </c:pt>
                <c:pt idx="14544">
                  <c:v>7</c:v>
                </c:pt>
                <c:pt idx="14545">
                  <c:v>11</c:v>
                </c:pt>
                <c:pt idx="14546">
                  <c:v>7</c:v>
                </c:pt>
                <c:pt idx="14547">
                  <c:v>10</c:v>
                </c:pt>
                <c:pt idx="14548">
                  <c:v>7</c:v>
                </c:pt>
                <c:pt idx="14549">
                  <c:v>8</c:v>
                </c:pt>
                <c:pt idx="14550">
                  <c:v>8</c:v>
                </c:pt>
                <c:pt idx="14551">
                  <c:v>6</c:v>
                </c:pt>
                <c:pt idx="14552">
                  <c:v>7</c:v>
                </c:pt>
                <c:pt idx="14553">
                  <c:v>8</c:v>
                </c:pt>
                <c:pt idx="14554">
                  <c:v>9</c:v>
                </c:pt>
                <c:pt idx="14555">
                  <c:v>7</c:v>
                </c:pt>
                <c:pt idx="14556">
                  <c:v>13</c:v>
                </c:pt>
                <c:pt idx="14557">
                  <c:v>7</c:v>
                </c:pt>
                <c:pt idx="14558">
                  <c:v>7</c:v>
                </c:pt>
                <c:pt idx="14559">
                  <c:v>8</c:v>
                </c:pt>
                <c:pt idx="14560">
                  <c:v>8</c:v>
                </c:pt>
                <c:pt idx="14561">
                  <c:v>7</c:v>
                </c:pt>
                <c:pt idx="14562">
                  <c:v>6</c:v>
                </c:pt>
                <c:pt idx="14563">
                  <c:v>7</c:v>
                </c:pt>
                <c:pt idx="14564">
                  <c:v>8</c:v>
                </c:pt>
                <c:pt idx="14565">
                  <c:v>7</c:v>
                </c:pt>
                <c:pt idx="14566">
                  <c:v>6</c:v>
                </c:pt>
                <c:pt idx="14567">
                  <c:v>7</c:v>
                </c:pt>
                <c:pt idx="14568">
                  <c:v>7</c:v>
                </c:pt>
                <c:pt idx="14569">
                  <c:v>7</c:v>
                </c:pt>
                <c:pt idx="14570">
                  <c:v>6</c:v>
                </c:pt>
                <c:pt idx="14571">
                  <c:v>9</c:v>
                </c:pt>
                <c:pt idx="14572">
                  <c:v>6</c:v>
                </c:pt>
                <c:pt idx="14573">
                  <c:v>7</c:v>
                </c:pt>
                <c:pt idx="14574">
                  <c:v>6</c:v>
                </c:pt>
                <c:pt idx="14575">
                  <c:v>6</c:v>
                </c:pt>
                <c:pt idx="14576">
                  <c:v>8</c:v>
                </c:pt>
                <c:pt idx="14577">
                  <c:v>8</c:v>
                </c:pt>
                <c:pt idx="14578">
                  <c:v>7</c:v>
                </c:pt>
                <c:pt idx="14579">
                  <c:v>7</c:v>
                </c:pt>
                <c:pt idx="14580">
                  <c:v>8</c:v>
                </c:pt>
                <c:pt idx="14581">
                  <c:v>4</c:v>
                </c:pt>
                <c:pt idx="14582">
                  <c:v>9</c:v>
                </c:pt>
                <c:pt idx="14583">
                  <c:v>7</c:v>
                </c:pt>
                <c:pt idx="14584">
                  <c:v>6</c:v>
                </c:pt>
                <c:pt idx="14585">
                  <c:v>9</c:v>
                </c:pt>
                <c:pt idx="14586">
                  <c:v>8</c:v>
                </c:pt>
                <c:pt idx="14587">
                  <c:v>7</c:v>
                </c:pt>
                <c:pt idx="14588">
                  <c:v>7</c:v>
                </c:pt>
                <c:pt idx="14589">
                  <c:v>9</c:v>
                </c:pt>
                <c:pt idx="14590">
                  <c:v>8</c:v>
                </c:pt>
                <c:pt idx="14591">
                  <c:v>8</c:v>
                </c:pt>
                <c:pt idx="14592">
                  <c:v>7</c:v>
                </c:pt>
                <c:pt idx="14593">
                  <c:v>7</c:v>
                </c:pt>
                <c:pt idx="14594">
                  <c:v>9</c:v>
                </c:pt>
                <c:pt idx="14595">
                  <c:v>7</c:v>
                </c:pt>
                <c:pt idx="14596">
                  <c:v>7</c:v>
                </c:pt>
                <c:pt idx="14597">
                  <c:v>7</c:v>
                </c:pt>
                <c:pt idx="14598">
                  <c:v>9</c:v>
                </c:pt>
                <c:pt idx="14599">
                  <c:v>7</c:v>
                </c:pt>
                <c:pt idx="14600">
                  <c:v>8</c:v>
                </c:pt>
                <c:pt idx="14601">
                  <c:v>7</c:v>
                </c:pt>
                <c:pt idx="14602">
                  <c:v>9</c:v>
                </c:pt>
                <c:pt idx="14603">
                  <c:v>6</c:v>
                </c:pt>
                <c:pt idx="14604">
                  <c:v>10</c:v>
                </c:pt>
                <c:pt idx="14605">
                  <c:v>7</c:v>
                </c:pt>
                <c:pt idx="14606">
                  <c:v>7</c:v>
                </c:pt>
                <c:pt idx="14607">
                  <c:v>8</c:v>
                </c:pt>
                <c:pt idx="14608">
                  <c:v>7</c:v>
                </c:pt>
                <c:pt idx="14609">
                  <c:v>8</c:v>
                </c:pt>
                <c:pt idx="14610">
                  <c:v>7</c:v>
                </c:pt>
                <c:pt idx="14611">
                  <c:v>10</c:v>
                </c:pt>
                <c:pt idx="14612">
                  <c:v>7</c:v>
                </c:pt>
                <c:pt idx="14613">
                  <c:v>7</c:v>
                </c:pt>
                <c:pt idx="14614">
                  <c:v>7</c:v>
                </c:pt>
                <c:pt idx="14615">
                  <c:v>5</c:v>
                </c:pt>
                <c:pt idx="14616">
                  <c:v>8</c:v>
                </c:pt>
                <c:pt idx="14617">
                  <c:v>6</c:v>
                </c:pt>
                <c:pt idx="14618">
                  <c:v>8</c:v>
                </c:pt>
                <c:pt idx="14619">
                  <c:v>10</c:v>
                </c:pt>
                <c:pt idx="14620">
                  <c:v>7</c:v>
                </c:pt>
                <c:pt idx="14621">
                  <c:v>8</c:v>
                </c:pt>
                <c:pt idx="14622">
                  <c:v>7</c:v>
                </c:pt>
                <c:pt idx="14623">
                  <c:v>8</c:v>
                </c:pt>
                <c:pt idx="14624">
                  <c:v>7</c:v>
                </c:pt>
                <c:pt idx="14625">
                  <c:v>9</c:v>
                </c:pt>
                <c:pt idx="14626">
                  <c:v>7</c:v>
                </c:pt>
                <c:pt idx="14627">
                  <c:v>6</c:v>
                </c:pt>
                <c:pt idx="14628">
                  <c:v>9</c:v>
                </c:pt>
                <c:pt idx="14629">
                  <c:v>6</c:v>
                </c:pt>
                <c:pt idx="14630">
                  <c:v>7</c:v>
                </c:pt>
                <c:pt idx="14631">
                  <c:v>6</c:v>
                </c:pt>
                <c:pt idx="14632">
                  <c:v>7</c:v>
                </c:pt>
                <c:pt idx="14633">
                  <c:v>7</c:v>
                </c:pt>
                <c:pt idx="14634">
                  <c:v>8</c:v>
                </c:pt>
                <c:pt idx="14635">
                  <c:v>7</c:v>
                </c:pt>
                <c:pt idx="14636">
                  <c:v>7</c:v>
                </c:pt>
                <c:pt idx="14637">
                  <c:v>7</c:v>
                </c:pt>
                <c:pt idx="14638">
                  <c:v>8</c:v>
                </c:pt>
                <c:pt idx="14639">
                  <c:v>10</c:v>
                </c:pt>
                <c:pt idx="14640">
                  <c:v>6</c:v>
                </c:pt>
                <c:pt idx="14641">
                  <c:v>7</c:v>
                </c:pt>
                <c:pt idx="14642">
                  <c:v>9</c:v>
                </c:pt>
                <c:pt idx="14643">
                  <c:v>7</c:v>
                </c:pt>
                <c:pt idx="14644">
                  <c:v>7</c:v>
                </c:pt>
                <c:pt idx="14645">
                  <c:v>7</c:v>
                </c:pt>
                <c:pt idx="14646">
                  <c:v>7</c:v>
                </c:pt>
                <c:pt idx="14647">
                  <c:v>9</c:v>
                </c:pt>
                <c:pt idx="14648">
                  <c:v>7</c:v>
                </c:pt>
                <c:pt idx="14649">
                  <c:v>7</c:v>
                </c:pt>
                <c:pt idx="14650">
                  <c:v>8</c:v>
                </c:pt>
                <c:pt idx="14651">
                  <c:v>7</c:v>
                </c:pt>
                <c:pt idx="14652">
                  <c:v>9</c:v>
                </c:pt>
                <c:pt idx="14653">
                  <c:v>8</c:v>
                </c:pt>
                <c:pt idx="14654">
                  <c:v>6</c:v>
                </c:pt>
                <c:pt idx="14655">
                  <c:v>7</c:v>
                </c:pt>
                <c:pt idx="14656">
                  <c:v>7</c:v>
                </c:pt>
                <c:pt idx="14657">
                  <c:v>7</c:v>
                </c:pt>
                <c:pt idx="14658">
                  <c:v>6</c:v>
                </c:pt>
                <c:pt idx="14659">
                  <c:v>8</c:v>
                </c:pt>
                <c:pt idx="14660">
                  <c:v>10</c:v>
                </c:pt>
                <c:pt idx="14661">
                  <c:v>7</c:v>
                </c:pt>
                <c:pt idx="14662">
                  <c:v>8</c:v>
                </c:pt>
                <c:pt idx="14663">
                  <c:v>7</c:v>
                </c:pt>
                <c:pt idx="14664">
                  <c:v>7</c:v>
                </c:pt>
                <c:pt idx="14665">
                  <c:v>6</c:v>
                </c:pt>
                <c:pt idx="14666">
                  <c:v>7</c:v>
                </c:pt>
                <c:pt idx="14667">
                  <c:v>8</c:v>
                </c:pt>
                <c:pt idx="14668">
                  <c:v>8</c:v>
                </c:pt>
                <c:pt idx="14669">
                  <c:v>11</c:v>
                </c:pt>
                <c:pt idx="14670">
                  <c:v>7</c:v>
                </c:pt>
                <c:pt idx="14671">
                  <c:v>8</c:v>
                </c:pt>
                <c:pt idx="14672">
                  <c:v>7</c:v>
                </c:pt>
                <c:pt idx="14673">
                  <c:v>7</c:v>
                </c:pt>
                <c:pt idx="14674">
                  <c:v>8</c:v>
                </c:pt>
                <c:pt idx="14675">
                  <c:v>5</c:v>
                </c:pt>
                <c:pt idx="14676">
                  <c:v>5</c:v>
                </c:pt>
                <c:pt idx="14677">
                  <c:v>8</c:v>
                </c:pt>
                <c:pt idx="14678">
                  <c:v>6</c:v>
                </c:pt>
                <c:pt idx="14679">
                  <c:v>7</c:v>
                </c:pt>
                <c:pt idx="14680">
                  <c:v>7</c:v>
                </c:pt>
                <c:pt idx="14681">
                  <c:v>12</c:v>
                </c:pt>
                <c:pt idx="14682">
                  <c:v>9</c:v>
                </c:pt>
                <c:pt idx="14683">
                  <c:v>6</c:v>
                </c:pt>
                <c:pt idx="14684">
                  <c:v>7</c:v>
                </c:pt>
                <c:pt idx="14685">
                  <c:v>12</c:v>
                </c:pt>
                <c:pt idx="14686">
                  <c:v>7</c:v>
                </c:pt>
                <c:pt idx="14687">
                  <c:v>7</c:v>
                </c:pt>
                <c:pt idx="14688">
                  <c:v>8</c:v>
                </c:pt>
                <c:pt idx="14689">
                  <c:v>7</c:v>
                </c:pt>
                <c:pt idx="14690">
                  <c:v>9</c:v>
                </c:pt>
                <c:pt idx="14691">
                  <c:v>7</c:v>
                </c:pt>
                <c:pt idx="14692">
                  <c:v>7</c:v>
                </c:pt>
                <c:pt idx="14693">
                  <c:v>8</c:v>
                </c:pt>
                <c:pt idx="14694">
                  <c:v>7</c:v>
                </c:pt>
                <c:pt idx="14695">
                  <c:v>7</c:v>
                </c:pt>
                <c:pt idx="14696">
                  <c:v>7</c:v>
                </c:pt>
                <c:pt idx="14697">
                  <c:v>9</c:v>
                </c:pt>
                <c:pt idx="14698">
                  <c:v>7</c:v>
                </c:pt>
                <c:pt idx="14699">
                  <c:v>8</c:v>
                </c:pt>
                <c:pt idx="14700">
                  <c:v>10</c:v>
                </c:pt>
                <c:pt idx="14701">
                  <c:v>7</c:v>
                </c:pt>
                <c:pt idx="14702">
                  <c:v>8</c:v>
                </c:pt>
                <c:pt idx="14703">
                  <c:v>10</c:v>
                </c:pt>
                <c:pt idx="14704">
                  <c:v>8</c:v>
                </c:pt>
                <c:pt idx="14705">
                  <c:v>7</c:v>
                </c:pt>
                <c:pt idx="14706">
                  <c:v>7</c:v>
                </c:pt>
                <c:pt idx="14707">
                  <c:v>8</c:v>
                </c:pt>
                <c:pt idx="14708">
                  <c:v>7</c:v>
                </c:pt>
                <c:pt idx="14709">
                  <c:v>7</c:v>
                </c:pt>
                <c:pt idx="14710">
                  <c:v>7</c:v>
                </c:pt>
                <c:pt idx="14711">
                  <c:v>7</c:v>
                </c:pt>
                <c:pt idx="14712">
                  <c:v>7</c:v>
                </c:pt>
                <c:pt idx="14713">
                  <c:v>9</c:v>
                </c:pt>
                <c:pt idx="14714">
                  <c:v>6</c:v>
                </c:pt>
                <c:pt idx="14715">
                  <c:v>7</c:v>
                </c:pt>
                <c:pt idx="14716">
                  <c:v>9</c:v>
                </c:pt>
                <c:pt idx="14717">
                  <c:v>7</c:v>
                </c:pt>
                <c:pt idx="14718">
                  <c:v>7</c:v>
                </c:pt>
                <c:pt idx="14719">
                  <c:v>5</c:v>
                </c:pt>
                <c:pt idx="14720">
                  <c:v>10</c:v>
                </c:pt>
                <c:pt idx="14721">
                  <c:v>6</c:v>
                </c:pt>
                <c:pt idx="14722">
                  <c:v>6</c:v>
                </c:pt>
                <c:pt idx="14723">
                  <c:v>8</c:v>
                </c:pt>
                <c:pt idx="14724">
                  <c:v>8</c:v>
                </c:pt>
                <c:pt idx="14725">
                  <c:v>7</c:v>
                </c:pt>
                <c:pt idx="14726">
                  <c:v>7</c:v>
                </c:pt>
                <c:pt idx="14727">
                  <c:v>10</c:v>
                </c:pt>
                <c:pt idx="14728">
                  <c:v>6</c:v>
                </c:pt>
                <c:pt idx="14729">
                  <c:v>7</c:v>
                </c:pt>
                <c:pt idx="14730">
                  <c:v>8</c:v>
                </c:pt>
                <c:pt idx="14731">
                  <c:v>7</c:v>
                </c:pt>
                <c:pt idx="14732">
                  <c:v>7</c:v>
                </c:pt>
                <c:pt idx="14733">
                  <c:v>6</c:v>
                </c:pt>
                <c:pt idx="14734">
                  <c:v>8</c:v>
                </c:pt>
                <c:pt idx="14735">
                  <c:v>8</c:v>
                </c:pt>
                <c:pt idx="14736">
                  <c:v>8</c:v>
                </c:pt>
                <c:pt idx="14737">
                  <c:v>6</c:v>
                </c:pt>
                <c:pt idx="14738">
                  <c:v>7</c:v>
                </c:pt>
                <c:pt idx="14739">
                  <c:v>6</c:v>
                </c:pt>
                <c:pt idx="14740">
                  <c:v>9</c:v>
                </c:pt>
                <c:pt idx="14741">
                  <c:v>8</c:v>
                </c:pt>
                <c:pt idx="14742">
                  <c:v>7</c:v>
                </c:pt>
                <c:pt idx="14743">
                  <c:v>9</c:v>
                </c:pt>
                <c:pt idx="14744">
                  <c:v>8</c:v>
                </c:pt>
                <c:pt idx="14745">
                  <c:v>8</c:v>
                </c:pt>
                <c:pt idx="14746">
                  <c:v>7</c:v>
                </c:pt>
                <c:pt idx="14747">
                  <c:v>8</c:v>
                </c:pt>
                <c:pt idx="14748">
                  <c:v>8</c:v>
                </c:pt>
                <c:pt idx="14749">
                  <c:v>8</c:v>
                </c:pt>
                <c:pt idx="14750">
                  <c:v>9</c:v>
                </c:pt>
                <c:pt idx="14751">
                  <c:v>8</c:v>
                </c:pt>
                <c:pt idx="14752">
                  <c:v>8</c:v>
                </c:pt>
                <c:pt idx="14753">
                  <c:v>8</c:v>
                </c:pt>
                <c:pt idx="14754">
                  <c:v>7</c:v>
                </c:pt>
                <c:pt idx="14755">
                  <c:v>7</c:v>
                </c:pt>
                <c:pt idx="14756">
                  <c:v>7</c:v>
                </c:pt>
                <c:pt idx="14757">
                  <c:v>6</c:v>
                </c:pt>
                <c:pt idx="14758">
                  <c:v>7</c:v>
                </c:pt>
                <c:pt idx="14759">
                  <c:v>7</c:v>
                </c:pt>
                <c:pt idx="14760">
                  <c:v>7</c:v>
                </c:pt>
                <c:pt idx="14761">
                  <c:v>7</c:v>
                </c:pt>
                <c:pt idx="14762">
                  <c:v>9</c:v>
                </c:pt>
                <c:pt idx="14763">
                  <c:v>7</c:v>
                </c:pt>
                <c:pt idx="14764">
                  <c:v>7</c:v>
                </c:pt>
                <c:pt idx="14765">
                  <c:v>10</c:v>
                </c:pt>
                <c:pt idx="14766">
                  <c:v>6</c:v>
                </c:pt>
                <c:pt idx="14767">
                  <c:v>7</c:v>
                </c:pt>
                <c:pt idx="14768">
                  <c:v>7</c:v>
                </c:pt>
                <c:pt idx="14769">
                  <c:v>7</c:v>
                </c:pt>
                <c:pt idx="14770">
                  <c:v>5</c:v>
                </c:pt>
                <c:pt idx="14771">
                  <c:v>8</c:v>
                </c:pt>
                <c:pt idx="14772">
                  <c:v>10</c:v>
                </c:pt>
                <c:pt idx="14773">
                  <c:v>7</c:v>
                </c:pt>
                <c:pt idx="14774">
                  <c:v>11</c:v>
                </c:pt>
                <c:pt idx="14775">
                  <c:v>9</c:v>
                </c:pt>
                <c:pt idx="14776">
                  <c:v>7</c:v>
                </c:pt>
                <c:pt idx="14777">
                  <c:v>9</c:v>
                </c:pt>
                <c:pt idx="14778">
                  <c:v>10</c:v>
                </c:pt>
                <c:pt idx="14779">
                  <c:v>8</c:v>
                </c:pt>
                <c:pt idx="14780">
                  <c:v>7</c:v>
                </c:pt>
                <c:pt idx="14781">
                  <c:v>7</c:v>
                </c:pt>
                <c:pt idx="14782">
                  <c:v>7</c:v>
                </c:pt>
                <c:pt idx="14783">
                  <c:v>7</c:v>
                </c:pt>
                <c:pt idx="14784">
                  <c:v>8</c:v>
                </c:pt>
                <c:pt idx="14785">
                  <c:v>7</c:v>
                </c:pt>
                <c:pt idx="14786">
                  <c:v>7</c:v>
                </c:pt>
                <c:pt idx="14787">
                  <c:v>7</c:v>
                </c:pt>
                <c:pt idx="14788">
                  <c:v>9</c:v>
                </c:pt>
                <c:pt idx="14789">
                  <c:v>8</c:v>
                </c:pt>
                <c:pt idx="14790">
                  <c:v>8</c:v>
                </c:pt>
                <c:pt idx="14791">
                  <c:v>9</c:v>
                </c:pt>
                <c:pt idx="14792">
                  <c:v>7</c:v>
                </c:pt>
                <c:pt idx="14793">
                  <c:v>8</c:v>
                </c:pt>
                <c:pt idx="14794">
                  <c:v>7</c:v>
                </c:pt>
                <c:pt idx="14795">
                  <c:v>6</c:v>
                </c:pt>
                <c:pt idx="14796">
                  <c:v>6</c:v>
                </c:pt>
                <c:pt idx="14797">
                  <c:v>6</c:v>
                </c:pt>
                <c:pt idx="14798">
                  <c:v>10</c:v>
                </c:pt>
                <c:pt idx="14799">
                  <c:v>7</c:v>
                </c:pt>
                <c:pt idx="14800">
                  <c:v>7</c:v>
                </c:pt>
                <c:pt idx="14801">
                  <c:v>8</c:v>
                </c:pt>
                <c:pt idx="14802">
                  <c:v>8</c:v>
                </c:pt>
                <c:pt idx="14803">
                  <c:v>8</c:v>
                </c:pt>
                <c:pt idx="14804">
                  <c:v>7</c:v>
                </c:pt>
                <c:pt idx="14805">
                  <c:v>6</c:v>
                </c:pt>
                <c:pt idx="14806">
                  <c:v>7</c:v>
                </c:pt>
                <c:pt idx="14807">
                  <c:v>7</c:v>
                </c:pt>
                <c:pt idx="14808">
                  <c:v>8</c:v>
                </c:pt>
                <c:pt idx="14809">
                  <c:v>7</c:v>
                </c:pt>
                <c:pt idx="14810">
                  <c:v>7</c:v>
                </c:pt>
                <c:pt idx="14811">
                  <c:v>8</c:v>
                </c:pt>
                <c:pt idx="14812">
                  <c:v>9</c:v>
                </c:pt>
                <c:pt idx="14813">
                  <c:v>7</c:v>
                </c:pt>
                <c:pt idx="14814">
                  <c:v>9</c:v>
                </c:pt>
                <c:pt idx="14815">
                  <c:v>9</c:v>
                </c:pt>
                <c:pt idx="14816">
                  <c:v>12</c:v>
                </c:pt>
                <c:pt idx="14817">
                  <c:v>7</c:v>
                </c:pt>
                <c:pt idx="14818">
                  <c:v>6</c:v>
                </c:pt>
                <c:pt idx="14819">
                  <c:v>8</c:v>
                </c:pt>
                <c:pt idx="14820">
                  <c:v>6</c:v>
                </c:pt>
                <c:pt idx="14821">
                  <c:v>11</c:v>
                </c:pt>
                <c:pt idx="14822">
                  <c:v>10</c:v>
                </c:pt>
                <c:pt idx="14823">
                  <c:v>8</c:v>
                </c:pt>
                <c:pt idx="14824">
                  <c:v>8</c:v>
                </c:pt>
                <c:pt idx="14825">
                  <c:v>9</c:v>
                </c:pt>
                <c:pt idx="14826">
                  <c:v>6</c:v>
                </c:pt>
                <c:pt idx="14827">
                  <c:v>7</c:v>
                </c:pt>
                <c:pt idx="14828">
                  <c:v>7</c:v>
                </c:pt>
                <c:pt idx="14829">
                  <c:v>10</c:v>
                </c:pt>
                <c:pt idx="14830">
                  <c:v>7</c:v>
                </c:pt>
                <c:pt idx="14831">
                  <c:v>7</c:v>
                </c:pt>
                <c:pt idx="14832">
                  <c:v>7</c:v>
                </c:pt>
                <c:pt idx="14833">
                  <c:v>7</c:v>
                </c:pt>
                <c:pt idx="14834">
                  <c:v>6</c:v>
                </c:pt>
                <c:pt idx="14835">
                  <c:v>9</c:v>
                </c:pt>
                <c:pt idx="14836">
                  <c:v>7</c:v>
                </c:pt>
                <c:pt idx="14837">
                  <c:v>8</c:v>
                </c:pt>
                <c:pt idx="14838">
                  <c:v>7</c:v>
                </c:pt>
                <c:pt idx="14839">
                  <c:v>6</c:v>
                </c:pt>
                <c:pt idx="14840">
                  <c:v>11</c:v>
                </c:pt>
                <c:pt idx="14841">
                  <c:v>9</c:v>
                </c:pt>
                <c:pt idx="14842">
                  <c:v>7</c:v>
                </c:pt>
                <c:pt idx="14843">
                  <c:v>9</c:v>
                </c:pt>
                <c:pt idx="14844">
                  <c:v>7</c:v>
                </c:pt>
                <c:pt idx="14845">
                  <c:v>7</c:v>
                </c:pt>
                <c:pt idx="14846">
                  <c:v>9</c:v>
                </c:pt>
                <c:pt idx="14847">
                  <c:v>8</c:v>
                </c:pt>
                <c:pt idx="14848">
                  <c:v>7</c:v>
                </c:pt>
                <c:pt idx="14849">
                  <c:v>7</c:v>
                </c:pt>
                <c:pt idx="14850">
                  <c:v>7</c:v>
                </c:pt>
                <c:pt idx="14851">
                  <c:v>8</c:v>
                </c:pt>
                <c:pt idx="14852">
                  <c:v>8</c:v>
                </c:pt>
                <c:pt idx="14853">
                  <c:v>8</c:v>
                </c:pt>
                <c:pt idx="14854">
                  <c:v>8</c:v>
                </c:pt>
                <c:pt idx="14855">
                  <c:v>7</c:v>
                </c:pt>
                <c:pt idx="14856">
                  <c:v>7</c:v>
                </c:pt>
                <c:pt idx="14857">
                  <c:v>8</c:v>
                </c:pt>
                <c:pt idx="14858">
                  <c:v>7</c:v>
                </c:pt>
                <c:pt idx="14859">
                  <c:v>9</c:v>
                </c:pt>
                <c:pt idx="14860">
                  <c:v>6</c:v>
                </c:pt>
                <c:pt idx="14861">
                  <c:v>7</c:v>
                </c:pt>
                <c:pt idx="14862">
                  <c:v>7</c:v>
                </c:pt>
                <c:pt idx="14863">
                  <c:v>7</c:v>
                </c:pt>
                <c:pt idx="14864">
                  <c:v>8</c:v>
                </c:pt>
                <c:pt idx="14865">
                  <c:v>10</c:v>
                </c:pt>
                <c:pt idx="14866">
                  <c:v>8</c:v>
                </c:pt>
                <c:pt idx="14867">
                  <c:v>6</c:v>
                </c:pt>
                <c:pt idx="14868">
                  <c:v>7</c:v>
                </c:pt>
                <c:pt idx="14869">
                  <c:v>6</c:v>
                </c:pt>
                <c:pt idx="14870">
                  <c:v>8</c:v>
                </c:pt>
                <c:pt idx="14871">
                  <c:v>7</c:v>
                </c:pt>
                <c:pt idx="14872">
                  <c:v>7</c:v>
                </c:pt>
                <c:pt idx="14873">
                  <c:v>8</c:v>
                </c:pt>
                <c:pt idx="14874">
                  <c:v>7</c:v>
                </c:pt>
                <c:pt idx="14875">
                  <c:v>8</c:v>
                </c:pt>
                <c:pt idx="14876">
                  <c:v>9</c:v>
                </c:pt>
                <c:pt idx="14877">
                  <c:v>8</c:v>
                </c:pt>
                <c:pt idx="14878">
                  <c:v>9</c:v>
                </c:pt>
                <c:pt idx="14879">
                  <c:v>9</c:v>
                </c:pt>
                <c:pt idx="14880">
                  <c:v>8</c:v>
                </c:pt>
                <c:pt idx="14881">
                  <c:v>7</c:v>
                </c:pt>
                <c:pt idx="14882">
                  <c:v>6</c:v>
                </c:pt>
                <c:pt idx="14883">
                  <c:v>8</c:v>
                </c:pt>
                <c:pt idx="14884">
                  <c:v>8</c:v>
                </c:pt>
                <c:pt idx="14885">
                  <c:v>8</c:v>
                </c:pt>
                <c:pt idx="14886">
                  <c:v>8</c:v>
                </c:pt>
                <c:pt idx="14887">
                  <c:v>7</c:v>
                </c:pt>
                <c:pt idx="14888">
                  <c:v>8</c:v>
                </c:pt>
                <c:pt idx="14889">
                  <c:v>7</c:v>
                </c:pt>
                <c:pt idx="14890">
                  <c:v>8</c:v>
                </c:pt>
                <c:pt idx="14891">
                  <c:v>9</c:v>
                </c:pt>
                <c:pt idx="14892">
                  <c:v>6</c:v>
                </c:pt>
                <c:pt idx="14893">
                  <c:v>7</c:v>
                </c:pt>
                <c:pt idx="14894">
                  <c:v>8</c:v>
                </c:pt>
                <c:pt idx="14895">
                  <c:v>7</c:v>
                </c:pt>
                <c:pt idx="14896">
                  <c:v>7</c:v>
                </c:pt>
                <c:pt idx="14897">
                  <c:v>8</c:v>
                </c:pt>
                <c:pt idx="14898">
                  <c:v>8</c:v>
                </c:pt>
                <c:pt idx="14899">
                  <c:v>11</c:v>
                </c:pt>
                <c:pt idx="14900">
                  <c:v>8</c:v>
                </c:pt>
                <c:pt idx="14901">
                  <c:v>6</c:v>
                </c:pt>
                <c:pt idx="14902">
                  <c:v>7</c:v>
                </c:pt>
                <c:pt idx="14903">
                  <c:v>9</c:v>
                </c:pt>
                <c:pt idx="14904">
                  <c:v>7</c:v>
                </c:pt>
                <c:pt idx="14905">
                  <c:v>8</c:v>
                </c:pt>
                <c:pt idx="14906">
                  <c:v>7</c:v>
                </c:pt>
                <c:pt idx="14907">
                  <c:v>9</c:v>
                </c:pt>
                <c:pt idx="14908">
                  <c:v>6</c:v>
                </c:pt>
                <c:pt idx="14909">
                  <c:v>8</c:v>
                </c:pt>
                <c:pt idx="14910">
                  <c:v>7</c:v>
                </c:pt>
                <c:pt idx="14911">
                  <c:v>7</c:v>
                </c:pt>
                <c:pt idx="14912">
                  <c:v>8</c:v>
                </c:pt>
                <c:pt idx="14913">
                  <c:v>7</c:v>
                </c:pt>
                <c:pt idx="14914">
                  <c:v>8</c:v>
                </c:pt>
                <c:pt idx="14915">
                  <c:v>7</c:v>
                </c:pt>
                <c:pt idx="14916">
                  <c:v>8</c:v>
                </c:pt>
                <c:pt idx="14917">
                  <c:v>6</c:v>
                </c:pt>
                <c:pt idx="14918">
                  <c:v>9</c:v>
                </c:pt>
                <c:pt idx="14919">
                  <c:v>6</c:v>
                </c:pt>
                <c:pt idx="14920">
                  <c:v>8</c:v>
                </c:pt>
                <c:pt idx="14921">
                  <c:v>8</c:v>
                </c:pt>
                <c:pt idx="14922">
                  <c:v>7</c:v>
                </c:pt>
                <c:pt idx="14923">
                  <c:v>9</c:v>
                </c:pt>
                <c:pt idx="14924">
                  <c:v>9</c:v>
                </c:pt>
                <c:pt idx="14925">
                  <c:v>9</c:v>
                </c:pt>
                <c:pt idx="14926">
                  <c:v>9</c:v>
                </c:pt>
                <c:pt idx="14927">
                  <c:v>7</c:v>
                </c:pt>
                <c:pt idx="14928">
                  <c:v>7</c:v>
                </c:pt>
                <c:pt idx="14929">
                  <c:v>8</c:v>
                </c:pt>
                <c:pt idx="14930">
                  <c:v>8</c:v>
                </c:pt>
                <c:pt idx="14931">
                  <c:v>7</c:v>
                </c:pt>
                <c:pt idx="14932">
                  <c:v>9</c:v>
                </c:pt>
                <c:pt idx="14933">
                  <c:v>7</c:v>
                </c:pt>
                <c:pt idx="14934">
                  <c:v>7</c:v>
                </c:pt>
                <c:pt idx="14935">
                  <c:v>6</c:v>
                </c:pt>
                <c:pt idx="14936">
                  <c:v>7</c:v>
                </c:pt>
                <c:pt idx="14937">
                  <c:v>6</c:v>
                </c:pt>
                <c:pt idx="14938">
                  <c:v>7</c:v>
                </c:pt>
                <c:pt idx="14939">
                  <c:v>7</c:v>
                </c:pt>
                <c:pt idx="14940">
                  <c:v>11</c:v>
                </c:pt>
                <c:pt idx="14941">
                  <c:v>6</c:v>
                </c:pt>
                <c:pt idx="14942">
                  <c:v>8</c:v>
                </c:pt>
                <c:pt idx="14943">
                  <c:v>8</c:v>
                </c:pt>
                <c:pt idx="14944">
                  <c:v>8</c:v>
                </c:pt>
                <c:pt idx="14945">
                  <c:v>8</c:v>
                </c:pt>
                <c:pt idx="14946">
                  <c:v>7</c:v>
                </c:pt>
                <c:pt idx="14947">
                  <c:v>7</c:v>
                </c:pt>
                <c:pt idx="14948">
                  <c:v>8</c:v>
                </c:pt>
                <c:pt idx="14949">
                  <c:v>8</c:v>
                </c:pt>
                <c:pt idx="14950">
                  <c:v>7</c:v>
                </c:pt>
                <c:pt idx="14951">
                  <c:v>7</c:v>
                </c:pt>
                <c:pt idx="14952">
                  <c:v>6</c:v>
                </c:pt>
                <c:pt idx="14953">
                  <c:v>11</c:v>
                </c:pt>
                <c:pt idx="14954">
                  <c:v>10</c:v>
                </c:pt>
                <c:pt idx="14955">
                  <c:v>8</c:v>
                </c:pt>
                <c:pt idx="14956">
                  <c:v>7</c:v>
                </c:pt>
                <c:pt idx="14957">
                  <c:v>8</c:v>
                </c:pt>
                <c:pt idx="14958">
                  <c:v>8</c:v>
                </c:pt>
                <c:pt idx="14959">
                  <c:v>7</c:v>
                </c:pt>
                <c:pt idx="14960">
                  <c:v>9</c:v>
                </c:pt>
                <c:pt idx="14961">
                  <c:v>10</c:v>
                </c:pt>
                <c:pt idx="14962">
                  <c:v>8</c:v>
                </c:pt>
                <c:pt idx="14963">
                  <c:v>7</c:v>
                </c:pt>
                <c:pt idx="14964">
                  <c:v>7</c:v>
                </c:pt>
                <c:pt idx="14965">
                  <c:v>7</c:v>
                </c:pt>
                <c:pt idx="14966">
                  <c:v>8</c:v>
                </c:pt>
                <c:pt idx="14967">
                  <c:v>7</c:v>
                </c:pt>
                <c:pt idx="14968">
                  <c:v>10</c:v>
                </c:pt>
                <c:pt idx="14969">
                  <c:v>7</c:v>
                </c:pt>
                <c:pt idx="14970">
                  <c:v>7</c:v>
                </c:pt>
                <c:pt idx="14971">
                  <c:v>8</c:v>
                </c:pt>
                <c:pt idx="14972">
                  <c:v>9</c:v>
                </c:pt>
                <c:pt idx="14973">
                  <c:v>7</c:v>
                </c:pt>
                <c:pt idx="14974">
                  <c:v>7</c:v>
                </c:pt>
                <c:pt idx="14975">
                  <c:v>8</c:v>
                </c:pt>
                <c:pt idx="14976">
                  <c:v>7</c:v>
                </c:pt>
                <c:pt idx="14977">
                  <c:v>6</c:v>
                </c:pt>
                <c:pt idx="14978">
                  <c:v>8</c:v>
                </c:pt>
                <c:pt idx="14979">
                  <c:v>7</c:v>
                </c:pt>
                <c:pt idx="14980">
                  <c:v>10</c:v>
                </c:pt>
                <c:pt idx="14981">
                  <c:v>6</c:v>
                </c:pt>
                <c:pt idx="14982">
                  <c:v>9</c:v>
                </c:pt>
                <c:pt idx="14983">
                  <c:v>9</c:v>
                </c:pt>
                <c:pt idx="14984">
                  <c:v>10</c:v>
                </c:pt>
                <c:pt idx="14985">
                  <c:v>8</c:v>
                </c:pt>
                <c:pt idx="14986">
                  <c:v>7</c:v>
                </c:pt>
                <c:pt idx="14987">
                  <c:v>7</c:v>
                </c:pt>
                <c:pt idx="14988">
                  <c:v>8</c:v>
                </c:pt>
                <c:pt idx="14989">
                  <c:v>9</c:v>
                </c:pt>
                <c:pt idx="14990">
                  <c:v>7</c:v>
                </c:pt>
                <c:pt idx="14991">
                  <c:v>7</c:v>
                </c:pt>
                <c:pt idx="14992">
                  <c:v>8</c:v>
                </c:pt>
                <c:pt idx="14993">
                  <c:v>6</c:v>
                </c:pt>
                <c:pt idx="14994">
                  <c:v>6</c:v>
                </c:pt>
                <c:pt idx="14995">
                  <c:v>11</c:v>
                </c:pt>
                <c:pt idx="14996">
                  <c:v>7</c:v>
                </c:pt>
                <c:pt idx="14997">
                  <c:v>9</c:v>
                </c:pt>
                <c:pt idx="14998">
                  <c:v>7</c:v>
                </c:pt>
                <c:pt idx="14999">
                  <c:v>7</c:v>
                </c:pt>
                <c:pt idx="15000">
                  <c:v>6</c:v>
                </c:pt>
                <c:pt idx="15001">
                  <c:v>9</c:v>
                </c:pt>
                <c:pt idx="15002">
                  <c:v>9</c:v>
                </c:pt>
                <c:pt idx="15003">
                  <c:v>7</c:v>
                </c:pt>
                <c:pt idx="15004">
                  <c:v>7</c:v>
                </c:pt>
                <c:pt idx="15005">
                  <c:v>8</c:v>
                </c:pt>
                <c:pt idx="15006">
                  <c:v>10</c:v>
                </c:pt>
                <c:pt idx="15007">
                  <c:v>7</c:v>
                </c:pt>
                <c:pt idx="15008">
                  <c:v>7</c:v>
                </c:pt>
                <c:pt idx="15009">
                  <c:v>9</c:v>
                </c:pt>
                <c:pt idx="15010">
                  <c:v>10</c:v>
                </c:pt>
                <c:pt idx="15011">
                  <c:v>9</c:v>
                </c:pt>
                <c:pt idx="15012">
                  <c:v>7</c:v>
                </c:pt>
                <c:pt idx="15013">
                  <c:v>7</c:v>
                </c:pt>
                <c:pt idx="15014">
                  <c:v>7</c:v>
                </c:pt>
                <c:pt idx="15015">
                  <c:v>8</c:v>
                </c:pt>
                <c:pt idx="15016">
                  <c:v>6</c:v>
                </c:pt>
                <c:pt idx="15017">
                  <c:v>7</c:v>
                </c:pt>
                <c:pt idx="15018">
                  <c:v>8</c:v>
                </c:pt>
                <c:pt idx="15019">
                  <c:v>7</c:v>
                </c:pt>
                <c:pt idx="15020">
                  <c:v>5</c:v>
                </c:pt>
                <c:pt idx="15021">
                  <c:v>8</c:v>
                </c:pt>
                <c:pt idx="15022">
                  <c:v>11</c:v>
                </c:pt>
                <c:pt idx="15023">
                  <c:v>7</c:v>
                </c:pt>
                <c:pt idx="15024">
                  <c:v>8</c:v>
                </c:pt>
                <c:pt idx="15025">
                  <c:v>7</c:v>
                </c:pt>
                <c:pt idx="15026">
                  <c:v>7</c:v>
                </c:pt>
                <c:pt idx="15027">
                  <c:v>8</c:v>
                </c:pt>
                <c:pt idx="15028">
                  <c:v>7</c:v>
                </c:pt>
                <c:pt idx="15029">
                  <c:v>7</c:v>
                </c:pt>
                <c:pt idx="15030">
                  <c:v>6</c:v>
                </c:pt>
                <c:pt idx="15031">
                  <c:v>8</c:v>
                </c:pt>
                <c:pt idx="15032">
                  <c:v>7</c:v>
                </c:pt>
                <c:pt idx="15033">
                  <c:v>9</c:v>
                </c:pt>
                <c:pt idx="15034">
                  <c:v>6</c:v>
                </c:pt>
                <c:pt idx="15035">
                  <c:v>7</c:v>
                </c:pt>
                <c:pt idx="15036">
                  <c:v>6</c:v>
                </c:pt>
                <c:pt idx="15037">
                  <c:v>8</c:v>
                </c:pt>
                <c:pt idx="15038">
                  <c:v>9</c:v>
                </c:pt>
                <c:pt idx="15039">
                  <c:v>9</c:v>
                </c:pt>
                <c:pt idx="15040">
                  <c:v>4</c:v>
                </c:pt>
                <c:pt idx="15041">
                  <c:v>7</c:v>
                </c:pt>
                <c:pt idx="15042">
                  <c:v>9</c:v>
                </c:pt>
                <c:pt idx="15043">
                  <c:v>8</c:v>
                </c:pt>
                <c:pt idx="15044">
                  <c:v>7</c:v>
                </c:pt>
                <c:pt idx="15045">
                  <c:v>8</c:v>
                </c:pt>
                <c:pt idx="15046">
                  <c:v>8</c:v>
                </c:pt>
                <c:pt idx="15047">
                  <c:v>7</c:v>
                </c:pt>
                <c:pt idx="15048">
                  <c:v>7</c:v>
                </c:pt>
                <c:pt idx="15049">
                  <c:v>9</c:v>
                </c:pt>
                <c:pt idx="15050">
                  <c:v>7</c:v>
                </c:pt>
                <c:pt idx="15051">
                  <c:v>8</c:v>
                </c:pt>
                <c:pt idx="15052">
                  <c:v>8</c:v>
                </c:pt>
                <c:pt idx="15053">
                  <c:v>7</c:v>
                </c:pt>
                <c:pt idx="15054">
                  <c:v>7</c:v>
                </c:pt>
                <c:pt idx="15055">
                  <c:v>9</c:v>
                </c:pt>
                <c:pt idx="15056">
                  <c:v>8</c:v>
                </c:pt>
                <c:pt idx="15057">
                  <c:v>7</c:v>
                </c:pt>
                <c:pt idx="15058">
                  <c:v>7</c:v>
                </c:pt>
                <c:pt idx="15059">
                  <c:v>7</c:v>
                </c:pt>
                <c:pt idx="15060">
                  <c:v>8</c:v>
                </c:pt>
                <c:pt idx="15061">
                  <c:v>9</c:v>
                </c:pt>
                <c:pt idx="15062">
                  <c:v>7</c:v>
                </c:pt>
                <c:pt idx="15063">
                  <c:v>9</c:v>
                </c:pt>
                <c:pt idx="15064">
                  <c:v>9</c:v>
                </c:pt>
                <c:pt idx="15065">
                  <c:v>7</c:v>
                </c:pt>
                <c:pt idx="15066">
                  <c:v>7</c:v>
                </c:pt>
                <c:pt idx="15067">
                  <c:v>7</c:v>
                </c:pt>
                <c:pt idx="15068">
                  <c:v>7</c:v>
                </c:pt>
                <c:pt idx="15069">
                  <c:v>8</c:v>
                </c:pt>
                <c:pt idx="15070">
                  <c:v>8</c:v>
                </c:pt>
                <c:pt idx="15071">
                  <c:v>7</c:v>
                </c:pt>
                <c:pt idx="15072">
                  <c:v>10</c:v>
                </c:pt>
                <c:pt idx="15073">
                  <c:v>7</c:v>
                </c:pt>
                <c:pt idx="15074">
                  <c:v>7</c:v>
                </c:pt>
                <c:pt idx="15075">
                  <c:v>8</c:v>
                </c:pt>
                <c:pt idx="15076">
                  <c:v>8</c:v>
                </c:pt>
                <c:pt idx="15077">
                  <c:v>7</c:v>
                </c:pt>
                <c:pt idx="15078">
                  <c:v>7</c:v>
                </c:pt>
                <c:pt idx="15079">
                  <c:v>7</c:v>
                </c:pt>
                <c:pt idx="15080">
                  <c:v>7</c:v>
                </c:pt>
                <c:pt idx="15081">
                  <c:v>8</c:v>
                </c:pt>
                <c:pt idx="15082">
                  <c:v>7</c:v>
                </c:pt>
                <c:pt idx="15083">
                  <c:v>7</c:v>
                </c:pt>
                <c:pt idx="15084">
                  <c:v>7</c:v>
                </c:pt>
                <c:pt idx="15085">
                  <c:v>8</c:v>
                </c:pt>
                <c:pt idx="15086">
                  <c:v>8</c:v>
                </c:pt>
                <c:pt idx="15087">
                  <c:v>7</c:v>
                </c:pt>
                <c:pt idx="15088">
                  <c:v>7</c:v>
                </c:pt>
                <c:pt idx="15089">
                  <c:v>7</c:v>
                </c:pt>
                <c:pt idx="15090">
                  <c:v>7</c:v>
                </c:pt>
                <c:pt idx="15091">
                  <c:v>8</c:v>
                </c:pt>
                <c:pt idx="15092">
                  <c:v>8</c:v>
                </c:pt>
                <c:pt idx="15093">
                  <c:v>7</c:v>
                </c:pt>
                <c:pt idx="15094">
                  <c:v>7</c:v>
                </c:pt>
                <c:pt idx="15095">
                  <c:v>8</c:v>
                </c:pt>
                <c:pt idx="15096">
                  <c:v>6</c:v>
                </c:pt>
                <c:pt idx="15097">
                  <c:v>7</c:v>
                </c:pt>
                <c:pt idx="15098">
                  <c:v>8</c:v>
                </c:pt>
                <c:pt idx="15099">
                  <c:v>6</c:v>
                </c:pt>
                <c:pt idx="15100">
                  <c:v>7</c:v>
                </c:pt>
                <c:pt idx="15101">
                  <c:v>9</c:v>
                </c:pt>
                <c:pt idx="15102">
                  <c:v>7</c:v>
                </c:pt>
                <c:pt idx="15103">
                  <c:v>7</c:v>
                </c:pt>
                <c:pt idx="15104">
                  <c:v>6</c:v>
                </c:pt>
                <c:pt idx="15105">
                  <c:v>8</c:v>
                </c:pt>
                <c:pt idx="15106">
                  <c:v>7</c:v>
                </c:pt>
                <c:pt idx="15107">
                  <c:v>7</c:v>
                </c:pt>
                <c:pt idx="15108">
                  <c:v>11</c:v>
                </c:pt>
                <c:pt idx="15109">
                  <c:v>7</c:v>
                </c:pt>
                <c:pt idx="15110">
                  <c:v>7</c:v>
                </c:pt>
                <c:pt idx="15111">
                  <c:v>8</c:v>
                </c:pt>
                <c:pt idx="15112">
                  <c:v>8</c:v>
                </c:pt>
                <c:pt idx="15113">
                  <c:v>6</c:v>
                </c:pt>
                <c:pt idx="15114">
                  <c:v>7</c:v>
                </c:pt>
                <c:pt idx="15115">
                  <c:v>8</c:v>
                </c:pt>
                <c:pt idx="15116">
                  <c:v>7</c:v>
                </c:pt>
                <c:pt idx="15117">
                  <c:v>7</c:v>
                </c:pt>
                <c:pt idx="15118">
                  <c:v>10</c:v>
                </c:pt>
                <c:pt idx="15119">
                  <c:v>8</c:v>
                </c:pt>
                <c:pt idx="15120">
                  <c:v>8</c:v>
                </c:pt>
                <c:pt idx="15121">
                  <c:v>7</c:v>
                </c:pt>
                <c:pt idx="15122">
                  <c:v>8</c:v>
                </c:pt>
                <c:pt idx="15123">
                  <c:v>6</c:v>
                </c:pt>
                <c:pt idx="15124">
                  <c:v>7</c:v>
                </c:pt>
                <c:pt idx="15125">
                  <c:v>9</c:v>
                </c:pt>
                <c:pt idx="15126">
                  <c:v>7</c:v>
                </c:pt>
                <c:pt idx="15127">
                  <c:v>7</c:v>
                </c:pt>
                <c:pt idx="15128">
                  <c:v>9</c:v>
                </c:pt>
                <c:pt idx="15129">
                  <c:v>7</c:v>
                </c:pt>
                <c:pt idx="15130">
                  <c:v>10</c:v>
                </c:pt>
                <c:pt idx="15131">
                  <c:v>5</c:v>
                </c:pt>
                <c:pt idx="15132">
                  <c:v>8</c:v>
                </c:pt>
                <c:pt idx="15133">
                  <c:v>6</c:v>
                </c:pt>
                <c:pt idx="15134">
                  <c:v>8</c:v>
                </c:pt>
                <c:pt idx="15135">
                  <c:v>9</c:v>
                </c:pt>
                <c:pt idx="15136">
                  <c:v>7</c:v>
                </c:pt>
                <c:pt idx="15137">
                  <c:v>7</c:v>
                </c:pt>
                <c:pt idx="15138">
                  <c:v>8</c:v>
                </c:pt>
                <c:pt idx="15139">
                  <c:v>7</c:v>
                </c:pt>
                <c:pt idx="15140">
                  <c:v>7</c:v>
                </c:pt>
                <c:pt idx="15141">
                  <c:v>8</c:v>
                </c:pt>
                <c:pt idx="15142">
                  <c:v>7</c:v>
                </c:pt>
                <c:pt idx="15143">
                  <c:v>7</c:v>
                </c:pt>
                <c:pt idx="15144">
                  <c:v>7</c:v>
                </c:pt>
                <c:pt idx="15145">
                  <c:v>7</c:v>
                </c:pt>
                <c:pt idx="15146">
                  <c:v>7</c:v>
                </c:pt>
                <c:pt idx="15147">
                  <c:v>7</c:v>
                </c:pt>
                <c:pt idx="15148">
                  <c:v>7</c:v>
                </c:pt>
                <c:pt idx="15149">
                  <c:v>9</c:v>
                </c:pt>
                <c:pt idx="15150">
                  <c:v>7</c:v>
                </c:pt>
                <c:pt idx="15151">
                  <c:v>8</c:v>
                </c:pt>
                <c:pt idx="15152">
                  <c:v>10</c:v>
                </c:pt>
                <c:pt idx="15153">
                  <c:v>7</c:v>
                </c:pt>
                <c:pt idx="15154">
                  <c:v>9</c:v>
                </c:pt>
                <c:pt idx="15155">
                  <c:v>7</c:v>
                </c:pt>
                <c:pt idx="15156">
                  <c:v>8</c:v>
                </c:pt>
                <c:pt idx="15157">
                  <c:v>8</c:v>
                </c:pt>
                <c:pt idx="15158">
                  <c:v>10</c:v>
                </c:pt>
                <c:pt idx="15159">
                  <c:v>7</c:v>
                </c:pt>
                <c:pt idx="15160">
                  <c:v>9</c:v>
                </c:pt>
                <c:pt idx="15161">
                  <c:v>7</c:v>
                </c:pt>
                <c:pt idx="15162">
                  <c:v>7</c:v>
                </c:pt>
                <c:pt idx="15163">
                  <c:v>7</c:v>
                </c:pt>
                <c:pt idx="15164">
                  <c:v>6</c:v>
                </c:pt>
                <c:pt idx="15165">
                  <c:v>8</c:v>
                </c:pt>
                <c:pt idx="15166">
                  <c:v>12</c:v>
                </c:pt>
                <c:pt idx="15167">
                  <c:v>7</c:v>
                </c:pt>
                <c:pt idx="15168">
                  <c:v>10</c:v>
                </c:pt>
                <c:pt idx="15169">
                  <c:v>9</c:v>
                </c:pt>
                <c:pt idx="15170">
                  <c:v>8</c:v>
                </c:pt>
                <c:pt idx="15171">
                  <c:v>8</c:v>
                </c:pt>
                <c:pt idx="15172">
                  <c:v>7</c:v>
                </c:pt>
                <c:pt idx="15173">
                  <c:v>8</c:v>
                </c:pt>
                <c:pt idx="15174">
                  <c:v>7</c:v>
                </c:pt>
                <c:pt idx="15175">
                  <c:v>8</c:v>
                </c:pt>
                <c:pt idx="15176">
                  <c:v>7</c:v>
                </c:pt>
                <c:pt idx="15177">
                  <c:v>8</c:v>
                </c:pt>
                <c:pt idx="15178">
                  <c:v>11</c:v>
                </c:pt>
                <c:pt idx="15179">
                  <c:v>7</c:v>
                </c:pt>
                <c:pt idx="15180">
                  <c:v>10</c:v>
                </c:pt>
                <c:pt idx="15181">
                  <c:v>7</c:v>
                </c:pt>
                <c:pt idx="15182">
                  <c:v>7</c:v>
                </c:pt>
                <c:pt idx="15183">
                  <c:v>7</c:v>
                </c:pt>
                <c:pt idx="15184">
                  <c:v>7</c:v>
                </c:pt>
                <c:pt idx="15185">
                  <c:v>8</c:v>
                </c:pt>
                <c:pt idx="15186">
                  <c:v>7</c:v>
                </c:pt>
                <c:pt idx="15187">
                  <c:v>7</c:v>
                </c:pt>
                <c:pt idx="15188">
                  <c:v>7</c:v>
                </c:pt>
                <c:pt idx="15189">
                  <c:v>8</c:v>
                </c:pt>
                <c:pt idx="15190">
                  <c:v>8</c:v>
                </c:pt>
                <c:pt idx="15191">
                  <c:v>7</c:v>
                </c:pt>
                <c:pt idx="15192">
                  <c:v>8</c:v>
                </c:pt>
                <c:pt idx="15193">
                  <c:v>8</c:v>
                </c:pt>
                <c:pt idx="15194">
                  <c:v>6</c:v>
                </c:pt>
                <c:pt idx="15195">
                  <c:v>8</c:v>
                </c:pt>
                <c:pt idx="15196">
                  <c:v>9</c:v>
                </c:pt>
                <c:pt idx="15197">
                  <c:v>10</c:v>
                </c:pt>
                <c:pt idx="15198">
                  <c:v>6</c:v>
                </c:pt>
                <c:pt idx="15199">
                  <c:v>7</c:v>
                </c:pt>
                <c:pt idx="15200">
                  <c:v>7</c:v>
                </c:pt>
                <c:pt idx="15201">
                  <c:v>8</c:v>
                </c:pt>
                <c:pt idx="15202">
                  <c:v>7</c:v>
                </c:pt>
                <c:pt idx="15203">
                  <c:v>8</c:v>
                </c:pt>
                <c:pt idx="15204">
                  <c:v>9</c:v>
                </c:pt>
                <c:pt idx="15205">
                  <c:v>7</c:v>
                </c:pt>
                <c:pt idx="15206">
                  <c:v>7</c:v>
                </c:pt>
                <c:pt idx="15207">
                  <c:v>8</c:v>
                </c:pt>
                <c:pt idx="15208">
                  <c:v>7</c:v>
                </c:pt>
                <c:pt idx="15209">
                  <c:v>7</c:v>
                </c:pt>
                <c:pt idx="15210">
                  <c:v>7</c:v>
                </c:pt>
                <c:pt idx="15211">
                  <c:v>8</c:v>
                </c:pt>
                <c:pt idx="15212">
                  <c:v>7</c:v>
                </c:pt>
                <c:pt idx="15213">
                  <c:v>8</c:v>
                </c:pt>
                <c:pt idx="15214">
                  <c:v>7</c:v>
                </c:pt>
                <c:pt idx="15215">
                  <c:v>7</c:v>
                </c:pt>
                <c:pt idx="15216">
                  <c:v>7</c:v>
                </c:pt>
                <c:pt idx="15217">
                  <c:v>5</c:v>
                </c:pt>
                <c:pt idx="15218">
                  <c:v>8</c:v>
                </c:pt>
                <c:pt idx="15219">
                  <c:v>8</c:v>
                </c:pt>
                <c:pt idx="15220">
                  <c:v>8</c:v>
                </c:pt>
                <c:pt idx="15221">
                  <c:v>8</c:v>
                </c:pt>
                <c:pt idx="15222">
                  <c:v>11</c:v>
                </c:pt>
                <c:pt idx="15223">
                  <c:v>6</c:v>
                </c:pt>
                <c:pt idx="15224">
                  <c:v>8</c:v>
                </c:pt>
                <c:pt idx="15225">
                  <c:v>8</c:v>
                </c:pt>
                <c:pt idx="15226">
                  <c:v>8</c:v>
                </c:pt>
                <c:pt idx="15227">
                  <c:v>9</c:v>
                </c:pt>
                <c:pt idx="15228">
                  <c:v>7</c:v>
                </c:pt>
                <c:pt idx="15229">
                  <c:v>10</c:v>
                </c:pt>
                <c:pt idx="15230">
                  <c:v>11</c:v>
                </c:pt>
                <c:pt idx="15231">
                  <c:v>7</c:v>
                </c:pt>
                <c:pt idx="15232">
                  <c:v>7</c:v>
                </c:pt>
                <c:pt idx="15233">
                  <c:v>8</c:v>
                </c:pt>
                <c:pt idx="15234">
                  <c:v>7</c:v>
                </c:pt>
                <c:pt idx="15235">
                  <c:v>8</c:v>
                </c:pt>
                <c:pt idx="15236">
                  <c:v>8</c:v>
                </c:pt>
                <c:pt idx="15237">
                  <c:v>7</c:v>
                </c:pt>
                <c:pt idx="15238">
                  <c:v>7</c:v>
                </c:pt>
                <c:pt idx="15239">
                  <c:v>6</c:v>
                </c:pt>
                <c:pt idx="15240">
                  <c:v>8</c:v>
                </c:pt>
                <c:pt idx="15241">
                  <c:v>10</c:v>
                </c:pt>
                <c:pt idx="15242">
                  <c:v>7</c:v>
                </c:pt>
                <c:pt idx="15243">
                  <c:v>8</c:v>
                </c:pt>
                <c:pt idx="15244">
                  <c:v>7</c:v>
                </c:pt>
                <c:pt idx="15245">
                  <c:v>10</c:v>
                </c:pt>
                <c:pt idx="15246">
                  <c:v>10</c:v>
                </c:pt>
                <c:pt idx="15247">
                  <c:v>7</c:v>
                </c:pt>
                <c:pt idx="15248">
                  <c:v>5</c:v>
                </c:pt>
                <c:pt idx="15249">
                  <c:v>6</c:v>
                </c:pt>
                <c:pt idx="15250">
                  <c:v>7</c:v>
                </c:pt>
                <c:pt idx="15251">
                  <c:v>7</c:v>
                </c:pt>
                <c:pt idx="15252">
                  <c:v>8</c:v>
                </c:pt>
                <c:pt idx="15253">
                  <c:v>8</c:v>
                </c:pt>
                <c:pt idx="15254">
                  <c:v>11</c:v>
                </c:pt>
                <c:pt idx="15255">
                  <c:v>11</c:v>
                </c:pt>
                <c:pt idx="15256">
                  <c:v>7</c:v>
                </c:pt>
                <c:pt idx="15257">
                  <c:v>7</c:v>
                </c:pt>
                <c:pt idx="15258">
                  <c:v>11</c:v>
                </c:pt>
                <c:pt idx="15259">
                  <c:v>7</c:v>
                </c:pt>
                <c:pt idx="15260">
                  <c:v>10</c:v>
                </c:pt>
                <c:pt idx="15261">
                  <c:v>8</c:v>
                </c:pt>
                <c:pt idx="15262">
                  <c:v>8</c:v>
                </c:pt>
                <c:pt idx="15263">
                  <c:v>12</c:v>
                </c:pt>
                <c:pt idx="15264">
                  <c:v>8</c:v>
                </c:pt>
                <c:pt idx="15265">
                  <c:v>7</c:v>
                </c:pt>
                <c:pt idx="15266">
                  <c:v>7</c:v>
                </c:pt>
                <c:pt idx="15267">
                  <c:v>6</c:v>
                </c:pt>
                <c:pt idx="15268">
                  <c:v>8</c:v>
                </c:pt>
                <c:pt idx="15269">
                  <c:v>7</c:v>
                </c:pt>
                <c:pt idx="15270">
                  <c:v>7</c:v>
                </c:pt>
                <c:pt idx="15271">
                  <c:v>8</c:v>
                </c:pt>
                <c:pt idx="15272">
                  <c:v>7</c:v>
                </c:pt>
                <c:pt idx="15273">
                  <c:v>7</c:v>
                </c:pt>
                <c:pt idx="15274">
                  <c:v>7</c:v>
                </c:pt>
                <c:pt idx="15275">
                  <c:v>7</c:v>
                </c:pt>
                <c:pt idx="15276">
                  <c:v>7</c:v>
                </c:pt>
                <c:pt idx="15277">
                  <c:v>9</c:v>
                </c:pt>
                <c:pt idx="15278">
                  <c:v>9</c:v>
                </c:pt>
                <c:pt idx="15279">
                  <c:v>7</c:v>
                </c:pt>
                <c:pt idx="15280">
                  <c:v>7</c:v>
                </c:pt>
                <c:pt idx="15281">
                  <c:v>8</c:v>
                </c:pt>
                <c:pt idx="15282">
                  <c:v>7</c:v>
                </c:pt>
                <c:pt idx="15283">
                  <c:v>7</c:v>
                </c:pt>
                <c:pt idx="15284">
                  <c:v>6</c:v>
                </c:pt>
                <c:pt idx="15285">
                  <c:v>8</c:v>
                </c:pt>
                <c:pt idx="15286">
                  <c:v>9</c:v>
                </c:pt>
                <c:pt idx="15287">
                  <c:v>6</c:v>
                </c:pt>
                <c:pt idx="15288">
                  <c:v>7</c:v>
                </c:pt>
                <c:pt idx="15289">
                  <c:v>6</c:v>
                </c:pt>
                <c:pt idx="15290">
                  <c:v>7</c:v>
                </c:pt>
                <c:pt idx="15291">
                  <c:v>8</c:v>
                </c:pt>
                <c:pt idx="15292">
                  <c:v>6</c:v>
                </c:pt>
                <c:pt idx="15293">
                  <c:v>5</c:v>
                </c:pt>
                <c:pt idx="15294">
                  <c:v>8</c:v>
                </c:pt>
                <c:pt idx="15295">
                  <c:v>7</c:v>
                </c:pt>
                <c:pt idx="15296">
                  <c:v>8</c:v>
                </c:pt>
                <c:pt idx="15297">
                  <c:v>8</c:v>
                </c:pt>
                <c:pt idx="15298">
                  <c:v>7</c:v>
                </c:pt>
                <c:pt idx="15299">
                  <c:v>7</c:v>
                </c:pt>
                <c:pt idx="15300">
                  <c:v>7</c:v>
                </c:pt>
                <c:pt idx="15301">
                  <c:v>7</c:v>
                </c:pt>
                <c:pt idx="15302">
                  <c:v>8</c:v>
                </c:pt>
                <c:pt idx="15303">
                  <c:v>9</c:v>
                </c:pt>
                <c:pt idx="15304">
                  <c:v>9</c:v>
                </c:pt>
                <c:pt idx="15305">
                  <c:v>7</c:v>
                </c:pt>
                <c:pt idx="15306">
                  <c:v>7</c:v>
                </c:pt>
                <c:pt idx="15307">
                  <c:v>7</c:v>
                </c:pt>
                <c:pt idx="15308">
                  <c:v>7</c:v>
                </c:pt>
                <c:pt idx="15309">
                  <c:v>6</c:v>
                </c:pt>
                <c:pt idx="15310">
                  <c:v>7</c:v>
                </c:pt>
                <c:pt idx="15311">
                  <c:v>8</c:v>
                </c:pt>
                <c:pt idx="15312">
                  <c:v>7</c:v>
                </c:pt>
                <c:pt idx="15313">
                  <c:v>8</c:v>
                </c:pt>
                <c:pt idx="15314">
                  <c:v>9</c:v>
                </c:pt>
                <c:pt idx="15315">
                  <c:v>7</c:v>
                </c:pt>
                <c:pt idx="15316">
                  <c:v>7</c:v>
                </c:pt>
                <c:pt idx="15317">
                  <c:v>7</c:v>
                </c:pt>
                <c:pt idx="15318">
                  <c:v>7</c:v>
                </c:pt>
                <c:pt idx="15319">
                  <c:v>8</c:v>
                </c:pt>
                <c:pt idx="15320">
                  <c:v>8</c:v>
                </c:pt>
                <c:pt idx="15321">
                  <c:v>6</c:v>
                </c:pt>
                <c:pt idx="15322">
                  <c:v>9</c:v>
                </c:pt>
                <c:pt idx="15323">
                  <c:v>7</c:v>
                </c:pt>
                <c:pt idx="15324">
                  <c:v>7</c:v>
                </c:pt>
                <c:pt idx="15325">
                  <c:v>7</c:v>
                </c:pt>
                <c:pt idx="15326">
                  <c:v>7</c:v>
                </c:pt>
                <c:pt idx="15327">
                  <c:v>10</c:v>
                </c:pt>
                <c:pt idx="15328">
                  <c:v>9</c:v>
                </c:pt>
                <c:pt idx="15329">
                  <c:v>5</c:v>
                </c:pt>
                <c:pt idx="15330">
                  <c:v>7</c:v>
                </c:pt>
                <c:pt idx="15331">
                  <c:v>8</c:v>
                </c:pt>
                <c:pt idx="15332">
                  <c:v>7</c:v>
                </c:pt>
                <c:pt idx="15333">
                  <c:v>7</c:v>
                </c:pt>
                <c:pt idx="15334">
                  <c:v>9</c:v>
                </c:pt>
                <c:pt idx="15335">
                  <c:v>10</c:v>
                </c:pt>
                <c:pt idx="15336">
                  <c:v>7</c:v>
                </c:pt>
                <c:pt idx="15337">
                  <c:v>6</c:v>
                </c:pt>
                <c:pt idx="15338">
                  <c:v>7</c:v>
                </c:pt>
                <c:pt idx="15339">
                  <c:v>7</c:v>
                </c:pt>
                <c:pt idx="15340">
                  <c:v>7</c:v>
                </c:pt>
                <c:pt idx="15341">
                  <c:v>8</c:v>
                </c:pt>
                <c:pt idx="15342">
                  <c:v>7</c:v>
                </c:pt>
                <c:pt idx="15343">
                  <c:v>9</c:v>
                </c:pt>
                <c:pt idx="15344">
                  <c:v>7</c:v>
                </c:pt>
                <c:pt idx="15345">
                  <c:v>8</c:v>
                </c:pt>
                <c:pt idx="15346">
                  <c:v>8</c:v>
                </c:pt>
                <c:pt idx="15347">
                  <c:v>12</c:v>
                </c:pt>
                <c:pt idx="15348">
                  <c:v>7</c:v>
                </c:pt>
                <c:pt idx="15349">
                  <c:v>8</c:v>
                </c:pt>
                <c:pt idx="15350">
                  <c:v>8</c:v>
                </c:pt>
                <c:pt idx="15351">
                  <c:v>7</c:v>
                </c:pt>
                <c:pt idx="15352">
                  <c:v>10</c:v>
                </c:pt>
                <c:pt idx="15353">
                  <c:v>8</c:v>
                </c:pt>
                <c:pt idx="15354">
                  <c:v>9</c:v>
                </c:pt>
                <c:pt idx="15355">
                  <c:v>7</c:v>
                </c:pt>
                <c:pt idx="15356">
                  <c:v>7</c:v>
                </c:pt>
                <c:pt idx="15357">
                  <c:v>9</c:v>
                </c:pt>
                <c:pt idx="15358">
                  <c:v>10</c:v>
                </c:pt>
                <c:pt idx="15359">
                  <c:v>8</c:v>
                </c:pt>
                <c:pt idx="15360">
                  <c:v>7</c:v>
                </c:pt>
                <c:pt idx="15361">
                  <c:v>7</c:v>
                </c:pt>
                <c:pt idx="15362">
                  <c:v>8</c:v>
                </c:pt>
                <c:pt idx="15363">
                  <c:v>7</c:v>
                </c:pt>
                <c:pt idx="15364">
                  <c:v>7</c:v>
                </c:pt>
                <c:pt idx="15365">
                  <c:v>7</c:v>
                </c:pt>
                <c:pt idx="15366">
                  <c:v>7</c:v>
                </c:pt>
                <c:pt idx="15367">
                  <c:v>7</c:v>
                </c:pt>
                <c:pt idx="15368">
                  <c:v>8</c:v>
                </c:pt>
                <c:pt idx="15369">
                  <c:v>8</c:v>
                </c:pt>
                <c:pt idx="15370">
                  <c:v>7</c:v>
                </c:pt>
                <c:pt idx="15371">
                  <c:v>5</c:v>
                </c:pt>
                <c:pt idx="15372">
                  <c:v>7</c:v>
                </c:pt>
                <c:pt idx="15373">
                  <c:v>8</c:v>
                </c:pt>
                <c:pt idx="15374">
                  <c:v>7</c:v>
                </c:pt>
                <c:pt idx="15375">
                  <c:v>9</c:v>
                </c:pt>
                <c:pt idx="15376">
                  <c:v>9</c:v>
                </c:pt>
                <c:pt idx="15377">
                  <c:v>8</c:v>
                </c:pt>
                <c:pt idx="15378">
                  <c:v>7</c:v>
                </c:pt>
                <c:pt idx="15379">
                  <c:v>7</c:v>
                </c:pt>
                <c:pt idx="15380">
                  <c:v>7</c:v>
                </c:pt>
                <c:pt idx="15381">
                  <c:v>5</c:v>
                </c:pt>
                <c:pt idx="15382">
                  <c:v>8</c:v>
                </c:pt>
                <c:pt idx="15383">
                  <c:v>8</c:v>
                </c:pt>
                <c:pt idx="15384">
                  <c:v>7</c:v>
                </c:pt>
                <c:pt idx="15385">
                  <c:v>7</c:v>
                </c:pt>
                <c:pt idx="15386">
                  <c:v>7</c:v>
                </c:pt>
                <c:pt idx="15387">
                  <c:v>8</c:v>
                </c:pt>
                <c:pt idx="15388">
                  <c:v>7</c:v>
                </c:pt>
                <c:pt idx="15389">
                  <c:v>8</c:v>
                </c:pt>
                <c:pt idx="15390">
                  <c:v>7</c:v>
                </c:pt>
                <c:pt idx="15391">
                  <c:v>8</c:v>
                </c:pt>
                <c:pt idx="15392">
                  <c:v>7</c:v>
                </c:pt>
                <c:pt idx="15393">
                  <c:v>7</c:v>
                </c:pt>
                <c:pt idx="15394">
                  <c:v>8</c:v>
                </c:pt>
                <c:pt idx="15395">
                  <c:v>7</c:v>
                </c:pt>
                <c:pt idx="15396">
                  <c:v>7</c:v>
                </c:pt>
                <c:pt idx="15397">
                  <c:v>7</c:v>
                </c:pt>
                <c:pt idx="15398">
                  <c:v>7</c:v>
                </c:pt>
                <c:pt idx="15399">
                  <c:v>7</c:v>
                </c:pt>
                <c:pt idx="15400">
                  <c:v>8</c:v>
                </c:pt>
                <c:pt idx="15401">
                  <c:v>9</c:v>
                </c:pt>
                <c:pt idx="15402">
                  <c:v>8</c:v>
                </c:pt>
                <c:pt idx="15403">
                  <c:v>6</c:v>
                </c:pt>
                <c:pt idx="15404">
                  <c:v>10</c:v>
                </c:pt>
                <c:pt idx="15405">
                  <c:v>10</c:v>
                </c:pt>
                <c:pt idx="15406">
                  <c:v>7</c:v>
                </c:pt>
                <c:pt idx="15407">
                  <c:v>7</c:v>
                </c:pt>
                <c:pt idx="15408">
                  <c:v>7</c:v>
                </c:pt>
                <c:pt idx="15409">
                  <c:v>6</c:v>
                </c:pt>
                <c:pt idx="15410">
                  <c:v>7</c:v>
                </c:pt>
                <c:pt idx="15411">
                  <c:v>7</c:v>
                </c:pt>
                <c:pt idx="15412">
                  <c:v>7</c:v>
                </c:pt>
                <c:pt idx="15413">
                  <c:v>8</c:v>
                </c:pt>
                <c:pt idx="15414">
                  <c:v>7</c:v>
                </c:pt>
                <c:pt idx="15415">
                  <c:v>7</c:v>
                </c:pt>
                <c:pt idx="15416">
                  <c:v>7</c:v>
                </c:pt>
                <c:pt idx="15417">
                  <c:v>7</c:v>
                </c:pt>
                <c:pt idx="15418">
                  <c:v>6</c:v>
                </c:pt>
                <c:pt idx="15419">
                  <c:v>7</c:v>
                </c:pt>
                <c:pt idx="15420">
                  <c:v>8</c:v>
                </c:pt>
                <c:pt idx="15421">
                  <c:v>9</c:v>
                </c:pt>
                <c:pt idx="15422">
                  <c:v>9</c:v>
                </c:pt>
                <c:pt idx="15423">
                  <c:v>7</c:v>
                </c:pt>
                <c:pt idx="15424">
                  <c:v>8</c:v>
                </c:pt>
                <c:pt idx="15425">
                  <c:v>7</c:v>
                </c:pt>
                <c:pt idx="15426">
                  <c:v>7</c:v>
                </c:pt>
                <c:pt idx="15427">
                  <c:v>7</c:v>
                </c:pt>
                <c:pt idx="15428">
                  <c:v>8</c:v>
                </c:pt>
                <c:pt idx="15429">
                  <c:v>6</c:v>
                </c:pt>
                <c:pt idx="15430">
                  <c:v>9</c:v>
                </c:pt>
                <c:pt idx="15431">
                  <c:v>9</c:v>
                </c:pt>
                <c:pt idx="15432">
                  <c:v>8</c:v>
                </c:pt>
                <c:pt idx="15433">
                  <c:v>8</c:v>
                </c:pt>
                <c:pt idx="15434">
                  <c:v>6</c:v>
                </c:pt>
                <c:pt idx="15435">
                  <c:v>7</c:v>
                </c:pt>
                <c:pt idx="15436">
                  <c:v>8</c:v>
                </c:pt>
                <c:pt idx="15437">
                  <c:v>9</c:v>
                </c:pt>
                <c:pt idx="15438">
                  <c:v>8</c:v>
                </c:pt>
                <c:pt idx="15439">
                  <c:v>7</c:v>
                </c:pt>
                <c:pt idx="15440">
                  <c:v>8</c:v>
                </c:pt>
                <c:pt idx="15441">
                  <c:v>8</c:v>
                </c:pt>
                <c:pt idx="15442">
                  <c:v>7</c:v>
                </c:pt>
                <c:pt idx="15443">
                  <c:v>7</c:v>
                </c:pt>
                <c:pt idx="15444">
                  <c:v>8</c:v>
                </c:pt>
                <c:pt idx="15445">
                  <c:v>6</c:v>
                </c:pt>
                <c:pt idx="15446">
                  <c:v>7</c:v>
                </c:pt>
                <c:pt idx="15447">
                  <c:v>6</c:v>
                </c:pt>
                <c:pt idx="15448">
                  <c:v>8</c:v>
                </c:pt>
                <c:pt idx="15449">
                  <c:v>9</c:v>
                </c:pt>
                <c:pt idx="15450">
                  <c:v>7</c:v>
                </c:pt>
                <c:pt idx="15451">
                  <c:v>7</c:v>
                </c:pt>
                <c:pt idx="15452">
                  <c:v>6</c:v>
                </c:pt>
                <c:pt idx="15453">
                  <c:v>7</c:v>
                </c:pt>
                <c:pt idx="15454">
                  <c:v>7</c:v>
                </c:pt>
                <c:pt idx="15455">
                  <c:v>7</c:v>
                </c:pt>
                <c:pt idx="15456">
                  <c:v>6</c:v>
                </c:pt>
                <c:pt idx="15457">
                  <c:v>7</c:v>
                </c:pt>
                <c:pt idx="15458">
                  <c:v>6</c:v>
                </c:pt>
                <c:pt idx="15459">
                  <c:v>7</c:v>
                </c:pt>
                <c:pt idx="15460">
                  <c:v>9</c:v>
                </c:pt>
                <c:pt idx="15461">
                  <c:v>9</c:v>
                </c:pt>
                <c:pt idx="15462">
                  <c:v>6</c:v>
                </c:pt>
                <c:pt idx="15463">
                  <c:v>6</c:v>
                </c:pt>
                <c:pt idx="15464">
                  <c:v>7</c:v>
                </c:pt>
                <c:pt idx="15465">
                  <c:v>8</c:v>
                </c:pt>
                <c:pt idx="15466">
                  <c:v>7</c:v>
                </c:pt>
                <c:pt idx="15467">
                  <c:v>8</c:v>
                </c:pt>
                <c:pt idx="15468">
                  <c:v>7</c:v>
                </c:pt>
                <c:pt idx="15469">
                  <c:v>7</c:v>
                </c:pt>
                <c:pt idx="15470">
                  <c:v>7</c:v>
                </c:pt>
                <c:pt idx="15471">
                  <c:v>6</c:v>
                </c:pt>
                <c:pt idx="15472">
                  <c:v>8</c:v>
                </c:pt>
                <c:pt idx="15473">
                  <c:v>8</c:v>
                </c:pt>
                <c:pt idx="15474">
                  <c:v>7</c:v>
                </c:pt>
                <c:pt idx="15475">
                  <c:v>7</c:v>
                </c:pt>
                <c:pt idx="15476">
                  <c:v>7</c:v>
                </c:pt>
                <c:pt idx="15477">
                  <c:v>9</c:v>
                </c:pt>
                <c:pt idx="15478">
                  <c:v>9</c:v>
                </c:pt>
                <c:pt idx="15479">
                  <c:v>7</c:v>
                </c:pt>
                <c:pt idx="15480">
                  <c:v>6</c:v>
                </c:pt>
                <c:pt idx="15481">
                  <c:v>7</c:v>
                </c:pt>
                <c:pt idx="15482">
                  <c:v>12</c:v>
                </c:pt>
                <c:pt idx="15483">
                  <c:v>7</c:v>
                </c:pt>
                <c:pt idx="15484">
                  <c:v>7</c:v>
                </c:pt>
                <c:pt idx="15485">
                  <c:v>7</c:v>
                </c:pt>
                <c:pt idx="15486">
                  <c:v>8</c:v>
                </c:pt>
                <c:pt idx="15487">
                  <c:v>8</c:v>
                </c:pt>
                <c:pt idx="15488">
                  <c:v>7</c:v>
                </c:pt>
                <c:pt idx="15489">
                  <c:v>10</c:v>
                </c:pt>
                <c:pt idx="15490">
                  <c:v>7</c:v>
                </c:pt>
                <c:pt idx="15491">
                  <c:v>10</c:v>
                </c:pt>
                <c:pt idx="15492">
                  <c:v>9</c:v>
                </c:pt>
                <c:pt idx="15493">
                  <c:v>7</c:v>
                </c:pt>
                <c:pt idx="15494">
                  <c:v>7</c:v>
                </c:pt>
                <c:pt idx="15495">
                  <c:v>7</c:v>
                </c:pt>
                <c:pt idx="15496">
                  <c:v>7</c:v>
                </c:pt>
                <c:pt idx="15497">
                  <c:v>8</c:v>
                </c:pt>
                <c:pt idx="15498">
                  <c:v>7</c:v>
                </c:pt>
                <c:pt idx="15499">
                  <c:v>9</c:v>
                </c:pt>
                <c:pt idx="15500">
                  <c:v>8</c:v>
                </c:pt>
                <c:pt idx="15501">
                  <c:v>8</c:v>
                </c:pt>
                <c:pt idx="15502">
                  <c:v>7</c:v>
                </c:pt>
                <c:pt idx="15503">
                  <c:v>9</c:v>
                </c:pt>
                <c:pt idx="15504">
                  <c:v>8</c:v>
                </c:pt>
                <c:pt idx="15505">
                  <c:v>8</c:v>
                </c:pt>
                <c:pt idx="15506">
                  <c:v>9</c:v>
                </c:pt>
                <c:pt idx="15507">
                  <c:v>8</c:v>
                </c:pt>
                <c:pt idx="15508">
                  <c:v>6</c:v>
                </c:pt>
                <c:pt idx="15509">
                  <c:v>7</c:v>
                </c:pt>
                <c:pt idx="15510">
                  <c:v>7</c:v>
                </c:pt>
                <c:pt idx="15511">
                  <c:v>7</c:v>
                </c:pt>
                <c:pt idx="15512">
                  <c:v>8</c:v>
                </c:pt>
                <c:pt idx="15513">
                  <c:v>8</c:v>
                </c:pt>
                <c:pt idx="15514">
                  <c:v>9</c:v>
                </c:pt>
                <c:pt idx="15515">
                  <c:v>7</c:v>
                </c:pt>
                <c:pt idx="15516">
                  <c:v>7</c:v>
                </c:pt>
                <c:pt idx="15517">
                  <c:v>11</c:v>
                </c:pt>
                <c:pt idx="15518">
                  <c:v>7</c:v>
                </c:pt>
                <c:pt idx="15519">
                  <c:v>6</c:v>
                </c:pt>
                <c:pt idx="15520">
                  <c:v>7</c:v>
                </c:pt>
                <c:pt idx="15521">
                  <c:v>8</c:v>
                </c:pt>
                <c:pt idx="15522">
                  <c:v>9</c:v>
                </c:pt>
                <c:pt idx="15523">
                  <c:v>8</c:v>
                </c:pt>
                <c:pt idx="15524">
                  <c:v>7</c:v>
                </c:pt>
                <c:pt idx="15525">
                  <c:v>7</c:v>
                </c:pt>
                <c:pt idx="15526">
                  <c:v>10</c:v>
                </c:pt>
                <c:pt idx="15527">
                  <c:v>7</c:v>
                </c:pt>
                <c:pt idx="15528">
                  <c:v>7</c:v>
                </c:pt>
                <c:pt idx="15529">
                  <c:v>8</c:v>
                </c:pt>
                <c:pt idx="15530">
                  <c:v>8</c:v>
                </c:pt>
                <c:pt idx="15531">
                  <c:v>7</c:v>
                </c:pt>
                <c:pt idx="15532">
                  <c:v>8</c:v>
                </c:pt>
                <c:pt idx="15533">
                  <c:v>8</c:v>
                </c:pt>
                <c:pt idx="15534">
                  <c:v>8</c:v>
                </c:pt>
                <c:pt idx="15535">
                  <c:v>10</c:v>
                </c:pt>
                <c:pt idx="15536">
                  <c:v>7</c:v>
                </c:pt>
                <c:pt idx="15537">
                  <c:v>7</c:v>
                </c:pt>
                <c:pt idx="15538">
                  <c:v>6</c:v>
                </c:pt>
                <c:pt idx="15539">
                  <c:v>7</c:v>
                </c:pt>
                <c:pt idx="15540">
                  <c:v>5</c:v>
                </c:pt>
                <c:pt idx="15541">
                  <c:v>7</c:v>
                </c:pt>
                <c:pt idx="15542">
                  <c:v>7</c:v>
                </c:pt>
                <c:pt idx="15543">
                  <c:v>7</c:v>
                </c:pt>
                <c:pt idx="15544">
                  <c:v>9</c:v>
                </c:pt>
                <c:pt idx="15545">
                  <c:v>7</c:v>
                </c:pt>
                <c:pt idx="15546">
                  <c:v>7</c:v>
                </c:pt>
                <c:pt idx="15547">
                  <c:v>8</c:v>
                </c:pt>
                <c:pt idx="15548">
                  <c:v>7</c:v>
                </c:pt>
                <c:pt idx="15549">
                  <c:v>7</c:v>
                </c:pt>
                <c:pt idx="15550">
                  <c:v>8</c:v>
                </c:pt>
                <c:pt idx="15551">
                  <c:v>7</c:v>
                </c:pt>
                <c:pt idx="15552">
                  <c:v>5</c:v>
                </c:pt>
                <c:pt idx="15553">
                  <c:v>11</c:v>
                </c:pt>
                <c:pt idx="15554">
                  <c:v>8</c:v>
                </c:pt>
                <c:pt idx="15555">
                  <c:v>7</c:v>
                </c:pt>
                <c:pt idx="15556">
                  <c:v>8</c:v>
                </c:pt>
                <c:pt idx="15557">
                  <c:v>6</c:v>
                </c:pt>
                <c:pt idx="15558">
                  <c:v>7</c:v>
                </c:pt>
                <c:pt idx="15559">
                  <c:v>8</c:v>
                </c:pt>
                <c:pt idx="15560">
                  <c:v>10</c:v>
                </c:pt>
                <c:pt idx="15561">
                  <c:v>7</c:v>
                </c:pt>
                <c:pt idx="15562">
                  <c:v>7</c:v>
                </c:pt>
                <c:pt idx="15563">
                  <c:v>8</c:v>
                </c:pt>
                <c:pt idx="15564">
                  <c:v>7</c:v>
                </c:pt>
                <c:pt idx="15565">
                  <c:v>9</c:v>
                </c:pt>
                <c:pt idx="15566">
                  <c:v>8</c:v>
                </c:pt>
                <c:pt idx="15567">
                  <c:v>11</c:v>
                </c:pt>
                <c:pt idx="15568">
                  <c:v>7</c:v>
                </c:pt>
                <c:pt idx="15569">
                  <c:v>7</c:v>
                </c:pt>
                <c:pt idx="15570">
                  <c:v>7</c:v>
                </c:pt>
                <c:pt idx="15571">
                  <c:v>7</c:v>
                </c:pt>
                <c:pt idx="15572">
                  <c:v>7</c:v>
                </c:pt>
                <c:pt idx="15573">
                  <c:v>7</c:v>
                </c:pt>
                <c:pt idx="15574">
                  <c:v>9</c:v>
                </c:pt>
                <c:pt idx="15575">
                  <c:v>8</c:v>
                </c:pt>
                <c:pt idx="15576">
                  <c:v>7</c:v>
                </c:pt>
                <c:pt idx="15577">
                  <c:v>8</c:v>
                </c:pt>
                <c:pt idx="15578">
                  <c:v>7</c:v>
                </c:pt>
                <c:pt idx="15579">
                  <c:v>9</c:v>
                </c:pt>
                <c:pt idx="15580">
                  <c:v>8</c:v>
                </c:pt>
                <c:pt idx="15581">
                  <c:v>7</c:v>
                </c:pt>
                <c:pt idx="15582">
                  <c:v>8</c:v>
                </c:pt>
                <c:pt idx="15583">
                  <c:v>7</c:v>
                </c:pt>
                <c:pt idx="15584">
                  <c:v>6</c:v>
                </c:pt>
                <c:pt idx="15585">
                  <c:v>9</c:v>
                </c:pt>
                <c:pt idx="15586">
                  <c:v>8</c:v>
                </c:pt>
                <c:pt idx="15587">
                  <c:v>12</c:v>
                </c:pt>
                <c:pt idx="15588">
                  <c:v>6</c:v>
                </c:pt>
                <c:pt idx="15589">
                  <c:v>7</c:v>
                </c:pt>
                <c:pt idx="15590">
                  <c:v>7</c:v>
                </c:pt>
                <c:pt idx="15591">
                  <c:v>9</c:v>
                </c:pt>
                <c:pt idx="15592">
                  <c:v>9</c:v>
                </c:pt>
                <c:pt idx="15593">
                  <c:v>7</c:v>
                </c:pt>
                <c:pt idx="15594">
                  <c:v>8</c:v>
                </c:pt>
                <c:pt idx="15595">
                  <c:v>7</c:v>
                </c:pt>
                <c:pt idx="15596">
                  <c:v>8</c:v>
                </c:pt>
                <c:pt idx="15597">
                  <c:v>7</c:v>
                </c:pt>
                <c:pt idx="15598">
                  <c:v>8</c:v>
                </c:pt>
                <c:pt idx="15599">
                  <c:v>9</c:v>
                </c:pt>
                <c:pt idx="15600">
                  <c:v>9</c:v>
                </c:pt>
                <c:pt idx="15601">
                  <c:v>7</c:v>
                </c:pt>
                <c:pt idx="15602">
                  <c:v>7</c:v>
                </c:pt>
                <c:pt idx="15603">
                  <c:v>7</c:v>
                </c:pt>
                <c:pt idx="15604">
                  <c:v>8</c:v>
                </c:pt>
                <c:pt idx="15605">
                  <c:v>7</c:v>
                </c:pt>
                <c:pt idx="15606">
                  <c:v>8</c:v>
                </c:pt>
                <c:pt idx="15607">
                  <c:v>6</c:v>
                </c:pt>
                <c:pt idx="15608">
                  <c:v>6</c:v>
                </c:pt>
                <c:pt idx="15609">
                  <c:v>8</c:v>
                </c:pt>
                <c:pt idx="15610">
                  <c:v>7</c:v>
                </c:pt>
                <c:pt idx="15611">
                  <c:v>7</c:v>
                </c:pt>
                <c:pt idx="15612">
                  <c:v>7</c:v>
                </c:pt>
                <c:pt idx="15613">
                  <c:v>7</c:v>
                </c:pt>
                <c:pt idx="15614">
                  <c:v>7</c:v>
                </c:pt>
                <c:pt idx="15615">
                  <c:v>6</c:v>
                </c:pt>
                <c:pt idx="15616">
                  <c:v>9</c:v>
                </c:pt>
                <c:pt idx="15617">
                  <c:v>6</c:v>
                </c:pt>
                <c:pt idx="15618">
                  <c:v>7</c:v>
                </c:pt>
                <c:pt idx="15619">
                  <c:v>7</c:v>
                </c:pt>
                <c:pt idx="15620">
                  <c:v>5</c:v>
                </c:pt>
                <c:pt idx="15621">
                  <c:v>7</c:v>
                </c:pt>
                <c:pt idx="15622">
                  <c:v>8</c:v>
                </c:pt>
                <c:pt idx="15623">
                  <c:v>7</c:v>
                </c:pt>
                <c:pt idx="15624">
                  <c:v>7</c:v>
                </c:pt>
                <c:pt idx="15625">
                  <c:v>6</c:v>
                </c:pt>
                <c:pt idx="15626">
                  <c:v>7</c:v>
                </c:pt>
                <c:pt idx="15627">
                  <c:v>8</c:v>
                </c:pt>
                <c:pt idx="15628">
                  <c:v>8</c:v>
                </c:pt>
                <c:pt idx="15629">
                  <c:v>7</c:v>
                </c:pt>
                <c:pt idx="15630">
                  <c:v>8</c:v>
                </c:pt>
                <c:pt idx="15631">
                  <c:v>9</c:v>
                </c:pt>
                <c:pt idx="15632">
                  <c:v>9</c:v>
                </c:pt>
                <c:pt idx="15633">
                  <c:v>7</c:v>
                </c:pt>
                <c:pt idx="15634">
                  <c:v>6</c:v>
                </c:pt>
                <c:pt idx="15635">
                  <c:v>7</c:v>
                </c:pt>
                <c:pt idx="15636">
                  <c:v>6</c:v>
                </c:pt>
                <c:pt idx="15637">
                  <c:v>8</c:v>
                </c:pt>
                <c:pt idx="15638">
                  <c:v>7</c:v>
                </c:pt>
                <c:pt idx="15639">
                  <c:v>7</c:v>
                </c:pt>
                <c:pt idx="15640">
                  <c:v>6</c:v>
                </c:pt>
                <c:pt idx="15641">
                  <c:v>7</c:v>
                </c:pt>
                <c:pt idx="15642">
                  <c:v>8</c:v>
                </c:pt>
                <c:pt idx="15643">
                  <c:v>7</c:v>
                </c:pt>
                <c:pt idx="15644">
                  <c:v>8</c:v>
                </c:pt>
                <c:pt idx="15645">
                  <c:v>7</c:v>
                </c:pt>
                <c:pt idx="15646">
                  <c:v>9</c:v>
                </c:pt>
                <c:pt idx="15647">
                  <c:v>7</c:v>
                </c:pt>
                <c:pt idx="15648">
                  <c:v>7</c:v>
                </c:pt>
                <c:pt idx="15649">
                  <c:v>8</c:v>
                </c:pt>
                <c:pt idx="15650">
                  <c:v>7</c:v>
                </c:pt>
                <c:pt idx="15651">
                  <c:v>9</c:v>
                </c:pt>
                <c:pt idx="15652">
                  <c:v>8</c:v>
                </c:pt>
                <c:pt idx="15653">
                  <c:v>6</c:v>
                </c:pt>
                <c:pt idx="15654">
                  <c:v>9</c:v>
                </c:pt>
                <c:pt idx="15655">
                  <c:v>7</c:v>
                </c:pt>
                <c:pt idx="15656">
                  <c:v>6</c:v>
                </c:pt>
                <c:pt idx="15657">
                  <c:v>6</c:v>
                </c:pt>
                <c:pt idx="15658">
                  <c:v>7</c:v>
                </c:pt>
                <c:pt idx="15659">
                  <c:v>7</c:v>
                </c:pt>
                <c:pt idx="15660">
                  <c:v>9</c:v>
                </c:pt>
                <c:pt idx="15661">
                  <c:v>7</c:v>
                </c:pt>
                <c:pt idx="15662">
                  <c:v>6</c:v>
                </c:pt>
                <c:pt idx="15663">
                  <c:v>6</c:v>
                </c:pt>
                <c:pt idx="15664">
                  <c:v>7</c:v>
                </c:pt>
                <c:pt idx="15665">
                  <c:v>7</c:v>
                </c:pt>
                <c:pt idx="15666">
                  <c:v>7</c:v>
                </c:pt>
                <c:pt idx="15667">
                  <c:v>10</c:v>
                </c:pt>
                <c:pt idx="15668">
                  <c:v>11</c:v>
                </c:pt>
                <c:pt idx="15669">
                  <c:v>8</c:v>
                </c:pt>
                <c:pt idx="15670">
                  <c:v>7</c:v>
                </c:pt>
                <c:pt idx="15671">
                  <c:v>7</c:v>
                </c:pt>
                <c:pt idx="15672">
                  <c:v>7</c:v>
                </c:pt>
                <c:pt idx="15673">
                  <c:v>7</c:v>
                </c:pt>
                <c:pt idx="15674">
                  <c:v>7</c:v>
                </c:pt>
                <c:pt idx="15675">
                  <c:v>7</c:v>
                </c:pt>
                <c:pt idx="15676">
                  <c:v>6</c:v>
                </c:pt>
                <c:pt idx="15677">
                  <c:v>8</c:v>
                </c:pt>
                <c:pt idx="15678">
                  <c:v>7</c:v>
                </c:pt>
                <c:pt idx="15679">
                  <c:v>9</c:v>
                </c:pt>
                <c:pt idx="15680">
                  <c:v>10</c:v>
                </c:pt>
                <c:pt idx="15681">
                  <c:v>11</c:v>
                </c:pt>
                <c:pt idx="15682">
                  <c:v>8</c:v>
                </c:pt>
                <c:pt idx="15683">
                  <c:v>7</c:v>
                </c:pt>
                <c:pt idx="15684">
                  <c:v>7</c:v>
                </c:pt>
                <c:pt idx="15685">
                  <c:v>6</c:v>
                </c:pt>
                <c:pt idx="15686">
                  <c:v>11</c:v>
                </c:pt>
                <c:pt idx="15687">
                  <c:v>8</c:v>
                </c:pt>
                <c:pt idx="15688">
                  <c:v>10</c:v>
                </c:pt>
                <c:pt idx="15689">
                  <c:v>8</c:v>
                </c:pt>
                <c:pt idx="15690">
                  <c:v>8</c:v>
                </c:pt>
                <c:pt idx="15691">
                  <c:v>7</c:v>
                </c:pt>
                <c:pt idx="15692">
                  <c:v>12</c:v>
                </c:pt>
                <c:pt idx="15693">
                  <c:v>7</c:v>
                </c:pt>
                <c:pt idx="15694">
                  <c:v>10</c:v>
                </c:pt>
                <c:pt idx="15695">
                  <c:v>8</c:v>
                </c:pt>
                <c:pt idx="15696">
                  <c:v>10</c:v>
                </c:pt>
                <c:pt idx="15697">
                  <c:v>6</c:v>
                </c:pt>
                <c:pt idx="15698">
                  <c:v>9</c:v>
                </c:pt>
                <c:pt idx="15699">
                  <c:v>9</c:v>
                </c:pt>
                <c:pt idx="15700">
                  <c:v>7</c:v>
                </c:pt>
                <c:pt idx="15701">
                  <c:v>9</c:v>
                </c:pt>
                <c:pt idx="15702">
                  <c:v>7</c:v>
                </c:pt>
                <c:pt idx="15703">
                  <c:v>8</c:v>
                </c:pt>
                <c:pt idx="15704">
                  <c:v>7</c:v>
                </c:pt>
                <c:pt idx="15705">
                  <c:v>7</c:v>
                </c:pt>
                <c:pt idx="15706">
                  <c:v>7</c:v>
                </c:pt>
                <c:pt idx="15707">
                  <c:v>9</c:v>
                </c:pt>
                <c:pt idx="15708">
                  <c:v>7</c:v>
                </c:pt>
                <c:pt idx="15709">
                  <c:v>9</c:v>
                </c:pt>
                <c:pt idx="15710">
                  <c:v>6</c:v>
                </c:pt>
                <c:pt idx="15711">
                  <c:v>7</c:v>
                </c:pt>
                <c:pt idx="15712">
                  <c:v>4</c:v>
                </c:pt>
                <c:pt idx="15713">
                  <c:v>9</c:v>
                </c:pt>
                <c:pt idx="15714">
                  <c:v>8</c:v>
                </c:pt>
                <c:pt idx="15715">
                  <c:v>10</c:v>
                </c:pt>
                <c:pt idx="15716">
                  <c:v>6</c:v>
                </c:pt>
                <c:pt idx="15717">
                  <c:v>7</c:v>
                </c:pt>
                <c:pt idx="15718">
                  <c:v>7</c:v>
                </c:pt>
                <c:pt idx="15719">
                  <c:v>9</c:v>
                </c:pt>
                <c:pt idx="15720">
                  <c:v>9</c:v>
                </c:pt>
                <c:pt idx="15721">
                  <c:v>7</c:v>
                </c:pt>
                <c:pt idx="15722">
                  <c:v>9</c:v>
                </c:pt>
                <c:pt idx="15723">
                  <c:v>9</c:v>
                </c:pt>
                <c:pt idx="15724">
                  <c:v>8</c:v>
                </c:pt>
                <c:pt idx="15725">
                  <c:v>8</c:v>
                </c:pt>
                <c:pt idx="15726">
                  <c:v>6</c:v>
                </c:pt>
                <c:pt idx="15727">
                  <c:v>9</c:v>
                </c:pt>
                <c:pt idx="15728">
                  <c:v>7</c:v>
                </c:pt>
                <c:pt idx="15729">
                  <c:v>9</c:v>
                </c:pt>
                <c:pt idx="15730">
                  <c:v>8</c:v>
                </c:pt>
                <c:pt idx="15731">
                  <c:v>8</c:v>
                </c:pt>
                <c:pt idx="15732">
                  <c:v>8</c:v>
                </c:pt>
                <c:pt idx="15733">
                  <c:v>10</c:v>
                </c:pt>
                <c:pt idx="15734">
                  <c:v>8</c:v>
                </c:pt>
                <c:pt idx="15735">
                  <c:v>6</c:v>
                </c:pt>
                <c:pt idx="15736">
                  <c:v>7</c:v>
                </c:pt>
                <c:pt idx="15737">
                  <c:v>7</c:v>
                </c:pt>
                <c:pt idx="15738">
                  <c:v>7</c:v>
                </c:pt>
                <c:pt idx="15739">
                  <c:v>7</c:v>
                </c:pt>
                <c:pt idx="15740">
                  <c:v>9</c:v>
                </c:pt>
                <c:pt idx="15741">
                  <c:v>7</c:v>
                </c:pt>
                <c:pt idx="15742">
                  <c:v>7</c:v>
                </c:pt>
                <c:pt idx="15743">
                  <c:v>7</c:v>
                </c:pt>
                <c:pt idx="15744">
                  <c:v>9</c:v>
                </c:pt>
                <c:pt idx="15745">
                  <c:v>10</c:v>
                </c:pt>
                <c:pt idx="15746">
                  <c:v>7</c:v>
                </c:pt>
                <c:pt idx="15747">
                  <c:v>7</c:v>
                </c:pt>
                <c:pt idx="15748">
                  <c:v>6</c:v>
                </c:pt>
                <c:pt idx="15749">
                  <c:v>7</c:v>
                </c:pt>
                <c:pt idx="15750">
                  <c:v>7</c:v>
                </c:pt>
                <c:pt idx="15751">
                  <c:v>8</c:v>
                </c:pt>
                <c:pt idx="15752">
                  <c:v>8</c:v>
                </c:pt>
                <c:pt idx="15753">
                  <c:v>7</c:v>
                </c:pt>
                <c:pt idx="15754">
                  <c:v>10</c:v>
                </c:pt>
                <c:pt idx="15755">
                  <c:v>8</c:v>
                </c:pt>
                <c:pt idx="15756">
                  <c:v>8</c:v>
                </c:pt>
                <c:pt idx="15757">
                  <c:v>8</c:v>
                </c:pt>
                <c:pt idx="15758">
                  <c:v>8</c:v>
                </c:pt>
                <c:pt idx="15759">
                  <c:v>7</c:v>
                </c:pt>
                <c:pt idx="15760">
                  <c:v>6</c:v>
                </c:pt>
                <c:pt idx="15761">
                  <c:v>7</c:v>
                </c:pt>
                <c:pt idx="15762">
                  <c:v>7</c:v>
                </c:pt>
                <c:pt idx="15763">
                  <c:v>7</c:v>
                </c:pt>
                <c:pt idx="15764">
                  <c:v>9</c:v>
                </c:pt>
                <c:pt idx="15765">
                  <c:v>9</c:v>
                </c:pt>
                <c:pt idx="15766">
                  <c:v>7</c:v>
                </c:pt>
                <c:pt idx="15767">
                  <c:v>9</c:v>
                </c:pt>
                <c:pt idx="15768">
                  <c:v>9</c:v>
                </c:pt>
                <c:pt idx="15769">
                  <c:v>7</c:v>
                </c:pt>
                <c:pt idx="15770">
                  <c:v>8</c:v>
                </c:pt>
                <c:pt idx="15771">
                  <c:v>8</c:v>
                </c:pt>
                <c:pt idx="15772">
                  <c:v>8</c:v>
                </c:pt>
                <c:pt idx="15773">
                  <c:v>5</c:v>
                </c:pt>
                <c:pt idx="15774">
                  <c:v>7</c:v>
                </c:pt>
                <c:pt idx="15775">
                  <c:v>10</c:v>
                </c:pt>
                <c:pt idx="15776">
                  <c:v>6</c:v>
                </c:pt>
                <c:pt idx="15777">
                  <c:v>8</c:v>
                </c:pt>
                <c:pt idx="15778">
                  <c:v>7</c:v>
                </c:pt>
                <c:pt idx="15779">
                  <c:v>7</c:v>
                </c:pt>
                <c:pt idx="15780">
                  <c:v>9</c:v>
                </c:pt>
                <c:pt idx="15781">
                  <c:v>7</c:v>
                </c:pt>
                <c:pt idx="15782">
                  <c:v>8</c:v>
                </c:pt>
                <c:pt idx="15783">
                  <c:v>7</c:v>
                </c:pt>
                <c:pt idx="15784">
                  <c:v>7</c:v>
                </c:pt>
                <c:pt idx="15785">
                  <c:v>8</c:v>
                </c:pt>
                <c:pt idx="15786">
                  <c:v>8</c:v>
                </c:pt>
                <c:pt idx="15787">
                  <c:v>7</c:v>
                </c:pt>
                <c:pt idx="15788">
                  <c:v>6</c:v>
                </c:pt>
                <c:pt idx="15789">
                  <c:v>8</c:v>
                </c:pt>
                <c:pt idx="15790">
                  <c:v>7</c:v>
                </c:pt>
                <c:pt idx="15791">
                  <c:v>8</c:v>
                </c:pt>
                <c:pt idx="15792">
                  <c:v>7</c:v>
                </c:pt>
                <c:pt idx="15793">
                  <c:v>9</c:v>
                </c:pt>
                <c:pt idx="15794">
                  <c:v>7</c:v>
                </c:pt>
                <c:pt idx="15795">
                  <c:v>7</c:v>
                </c:pt>
                <c:pt idx="15796">
                  <c:v>7</c:v>
                </c:pt>
                <c:pt idx="15797">
                  <c:v>8</c:v>
                </c:pt>
                <c:pt idx="15798">
                  <c:v>11</c:v>
                </c:pt>
                <c:pt idx="15799">
                  <c:v>6</c:v>
                </c:pt>
                <c:pt idx="15800">
                  <c:v>7</c:v>
                </c:pt>
                <c:pt idx="15801">
                  <c:v>7</c:v>
                </c:pt>
                <c:pt idx="15802">
                  <c:v>7</c:v>
                </c:pt>
                <c:pt idx="15803">
                  <c:v>7</c:v>
                </c:pt>
                <c:pt idx="15804">
                  <c:v>10</c:v>
                </c:pt>
                <c:pt idx="15805">
                  <c:v>7</c:v>
                </c:pt>
                <c:pt idx="15806">
                  <c:v>7</c:v>
                </c:pt>
                <c:pt idx="15807">
                  <c:v>8</c:v>
                </c:pt>
                <c:pt idx="15808">
                  <c:v>7</c:v>
                </c:pt>
                <c:pt idx="15809">
                  <c:v>8</c:v>
                </c:pt>
                <c:pt idx="15810">
                  <c:v>6</c:v>
                </c:pt>
                <c:pt idx="15811">
                  <c:v>6</c:v>
                </c:pt>
                <c:pt idx="15812">
                  <c:v>7</c:v>
                </c:pt>
                <c:pt idx="15813">
                  <c:v>8</c:v>
                </c:pt>
                <c:pt idx="15814">
                  <c:v>7</c:v>
                </c:pt>
                <c:pt idx="15815">
                  <c:v>6</c:v>
                </c:pt>
                <c:pt idx="15816">
                  <c:v>6</c:v>
                </c:pt>
                <c:pt idx="15817">
                  <c:v>7</c:v>
                </c:pt>
                <c:pt idx="15818">
                  <c:v>8</c:v>
                </c:pt>
                <c:pt idx="15819">
                  <c:v>6</c:v>
                </c:pt>
                <c:pt idx="15820">
                  <c:v>8</c:v>
                </c:pt>
                <c:pt idx="15821">
                  <c:v>7</c:v>
                </c:pt>
                <c:pt idx="15822">
                  <c:v>8</c:v>
                </c:pt>
                <c:pt idx="15823">
                  <c:v>9</c:v>
                </c:pt>
                <c:pt idx="15824">
                  <c:v>7</c:v>
                </c:pt>
                <c:pt idx="15825">
                  <c:v>7</c:v>
                </c:pt>
                <c:pt idx="15826">
                  <c:v>7</c:v>
                </c:pt>
                <c:pt idx="15827">
                  <c:v>9</c:v>
                </c:pt>
                <c:pt idx="15828">
                  <c:v>12</c:v>
                </c:pt>
                <c:pt idx="15829">
                  <c:v>9</c:v>
                </c:pt>
                <c:pt idx="15830">
                  <c:v>8</c:v>
                </c:pt>
                <c:pt idx="15831">
                  <c:v>11</c:v>
                </c:pt>
                <c:pt idx="15832">
                  <c:v>8</c:v>
                </c:pt>
                <c:pt idx="15833">
                  <c:v>7</c:v>
                </c:pt>
                <c:pt idx="15834">
                  <c:v>9</c:v>
                </c:pt>
                <c:pt idx="15835">
                  <c:v>9</c:v>
                </c:pt>
                <c:pt idx="15836">
                  <c:v>10</c:v>
                </c:pt>
                <c:pt idx="15837">
                  <c:v>9</c:v>
                </c:pt>
                <c:pt idx="15838">
                  <c:v>9</c:v>
                </c:pt>
                <c:pt idx="15839">
                  <c:v>7</c:v>
                </c:pt>
                <c:pt idx="15840">
                  <c:v>7</c:v>
                </c:pt>
                <c:pt idx="15841">
                  <c:v>8</c:v>
                </c:pt>
                <c:pt idx="15842">
                  <c:v>8</c:v>
                </c:pt>
                <c:pt idx="15843">
                  <c:v>7</c:v>
                </c:pt>
                <c:pt idx="15844">
                  <c:v>7</c:v>
                </c:pt>
                <c:pt idx="15845">
                  <c:v>7</c:v>
                </c:pt>
                <c:pt idx="15846">
                  <c:v>6</c:v>
                </c:pt>
                <c:pt idx="15847">
                  <c:v>7</c:v>
                </c:pt>
                <c:pt idx="15848">
                  <c:v>11</c:v>
                </c:pt>
                <c:pt idx="15849">
                  <c:v>7</c:v>
                </c:pt>
                <c:pt idx="15850">
                  <c:v>7</c:v>
                </c:pt>
                <c:pt idx="15851">
                  <c:v>7</c:v>
                </c:pt>
                <c:pt idx="15852">
                  <c:v>8</c:v>
                </c:pt>
                <c:pt idx="15853">
                  <c:v>7</c:v>
                </c:pt>
                <c:pt idx="15854">
                  <c:v>7</c:v>
                </c:pt>
                <c:pt idx="15855">
                  <c:v>6</c:v>
                </c:pt>
                <c:pt idx="15856">
                  <c:v>7</c:v>
                </c:pt>
                <c:pt idx="15857">
                  <c:v>8</c:v>
                </c:pt>
                <c:pt idx="15858">
                  <c:v>7</c:v>
                </c:pt>
                <c:pt idx="15859">
                  <c:v>7</c:v>
                </c:pt>
                <c:pt idx="15860">
                  <c:v>7</c:v>
                </c:pt>
                <c:pt idx="15861">
                  <c:v>7</c:v>
                </c:pt>
                <c:pt idx="15862">
                  <c:v>7</c:v>
                </c:pt>
                <c:pt idx="15863">
                  <c:v>7</c:v>
                </c:pt>
                <c:pt idx="15864">
                  <c:v>6</c:v>
                </c:pt>
                <c:pt idx="15865">
                  <c:v>7</c:v>
                </c:pt>
                <c:pt idx="15866">
                  <c:v>8</c:v>
                </c:pt>
                <c:pt idx="15867">
                  <c:v>6</c:v>
                </c:pt>
                <c:pt idx="15868">
                  <c:v>10</c:v>
                </c:pt>
                <c:pt idx="15869">
                  <c:v>8</c:v>
                </c:pt>
                <c:pt idx="15870">
                  <c:v>7</c:v>
                </c:pt>
                <c:pt idx="15871">
                  <c:v>7</c:v>
                </c:pt>
                <c:pt idx="15872">
                  <c:v>7</c:v>
                </c:pt>
                <c:pt idx="15873">
                  <c:v>8</c:v>
                </c:pt>
                <c:pt idx="15874">
                  <c:v>10</c:v>
                </c:pt>
                <c:pt idx="15875">
                  <c:v>7</c:v>
                </c:pt>
                <c:pt idx="15876">
                  <c:v>6</c:v>
                </c:pt>
                <c:pt idx="15877">
                  <c:v>7</c:v>
                </c:pt>
                <c:pt idx="15878">
                  <c:v>7</c:v>
                </c:pt>
                <c:pt idx="15879">
                  <c:v>6</c:v>
                </c:pt>
                <c:pt idx="15880">
                  <c:v>7</c:v>
                </c:pt>
                <c:pt idx="15881">
                  <c:v>8</c:v>
                </c:pt>
                <c:pt idx="15882">
                  <c:v>7</c:v>
                </c:pt>
                <c:pt idx="15883">
                  <c:v>8</c:v>
                </c:pt>
                <c:pt idx="15884">
                  <c:v>8</c:v>
                </c:pt>
                <c:pt idx="15885">
                  <c:v>7</c:v>
                </c:pt>
                <c:pt idx="15886">
                  <c:v>7</c:v>
                </c:pt>
                <c:pt idx="15887">
                  <c:v>7</c:v>
                </c:pt>
                <c:pt idx="15888">
                  <c:v>9</c:v>
                </c:pt>
                <c:pt idx="15889">
                  <c:v>7</c:v>
                </c:pt>
                <c:pt idx="15890">
                  <c:v>8</c:v>
                </c:pt>
                <c:pt idx="15891">
                  <c:v>6</c:v>
                </c:pt>
                <c:pt idx="15892">
                  <c:v>7</c:v>
                </c:pt>
                <c:pt idx="15893">
                  <c:v>7</c:v>
                </c:pt>
                <c:pt idx="15894">
                  <c:v>6</c:v>
                </c:pt>
                <c:pt idx="15895">
                  <c:v>8</c:v>
                </c:pt>
                <c:pt idx="15896">
                  <c:v>7</c:v>
                </c:pt>
                <c:pt idx="15897">
                  <c:v>8</c:v>
                </c:pt>
                <c:pt idx="15898">
                  <c:v>7</c:v>
                </c:pt>
                <c:pt idx="15899">
                  <c:v>7</c:v>
                </c:pt>
                <c:pt idx="15900">
                  <c:v>8</c:v>
                </c:pt>
                <c:pt idx="15901">
                  <c:v>7</c:v>
                </c:pt>
                <c:pt idx="15902">
                  <c:v>8</c:v>
                </c:pt>
                <c:pt idx="15903">
                  <c:v>7</c:v>
                </c:pt>
                <c:pt idx="15904">
                  <c:v>9</c:v>
                </c:pt>
                <c:pt idx="15905">
                  <c:v>8</c:v>
                </c:pt>
                <c:pt idx="15906">
                  <c:v>9</c:v>
                </c:pt>
                <c:pt idx="15907">
                  <c:v>7</c:v>
                </c:pt>
                <c:pt idx="15908">
                  <c:v>7</c:v>
                </c:pt>
                <c:pt idx="15909">
                  <c:v>8</c:v>
                </c:pt>
                <c:pt idx="15910">
                  <c:v>6</c:v>
                </c:pt>
                <c:pt idx="15911">
                  <c:v>7</c:v>
                </c:pt>
                <c:pt idx="15912">
                  <c:v>11</c:v>
                </c:pt>
                <c:pt idx="15913">
                  <c:v>6</c:v>
                </c:pt>
                <c:pt idx="15914">
                  <c:v>6</c:v>
                </c:pt>
                <c:pt idx="15915">
                  <c:v>9</c:v>
                </c:pt>
                <c:pt idx="15916">
                  <c:v>7</c:v>
                </c:pt>
                <c:pt idx="15917">
                  <c:v>7</c:v>
                </c:pt>
                <c:pt idx="15918">
                  <c:v>9</c:v>
                </c:pt>
                <c:pt idx="15919">
                  <c:v>9</c:v>
                </c:pt>
                <c:pt idx="15920">
                  <c:v>6</c:v>
                </c:pt>
                <c:pt idx="15921">
                  <c:v>6</c:v>
                </c:pt>
                <c:pt idx="15922">
                  <c:v>7</c:v>
                </c:pt>
                <c:pt idx="15923">
                  <c:v>7</c:v>
                </c:pt>
                <c:pt idx="15924">
                  <c:v>9</c:v>
                </c:pt>
                <c:pt idx="15925">
                  <c:v>7</c:v>
                </c:pt>
                <c:pt idx="15926">
                  <c:v>9</c:v>
                </c:pt>
                <c:pt idx="15927">
                  <c:v>7</c:v>
                </c:pt>
                <c:pt idx="15928">
                  <c:v>8</c:v>
                </c:pt>
                <c:pt idx="15929">
                  <c:v>8</c:v>
                </c:pt>
                <c:pt idx="15930">
                  <c:v>10</c:v>
                </c:pt>
                <c:pt idx="15931">
                  <c:v>7</c:v>
                </c:pt>
                <c:pt idx="15932">
                  <c:v>10</c:v>
                </c:pt>
                <c:pt idx="15933">
                  <c:v>8</c:v>
                </c:pt>
                <c:pt idx="15934">
                  <c:v>9</c:v>
                </c:pt>
                <c:pt idx="15935">
                  <c:v>8</c:v>
                </c:pt>
                <c:pt idx="15936">
                  <c:v>7</c:v>
                </c:pt>
                <c:pt idx="15937">
                  <c:v>7</c:v>
                </c:pt>
                <c:pt idx="15938">
                  <c:v>7</c:v>
                </c:pt>
                <c:pt idx="15939">
                  <c:v>7</c:v>
                </c:pt>
                <c:pt idx="15940">
                  <c:v>7</c:v>
                </c:pt>
                <c:pt idx="15941">
                  <c:v>7</c:v>
                </c:pt>
                <c:pt idx="15942">
                  <c:v>7</c:v>
                </c:pt>
                <c:pt idx="15943">
                  <c:v>7</c:v>
                </c:pt>
                <c:pt idx="15944">
                  <c:v>8</c:v>
                </c:pt>
                <c:pt idx="15945">
                  <c:v>10</c:v>
                </c:pt>
                <c:pt idx="15946">
                  <c:v>7</c:v>
                </c:pt>
                <c:pt idx="15947">
                  <c:v>8</c:v>
                </c:pt>
                <c:pt idx="15948">
                  <c:v>8</c:v>
                </c:pt>
                <c:pt idx="15949">
                  <c:v>6</c:v>
                </c:pt>
                <c:pt idx="15950">
                  <c:v>7</c:v>
                </c:pt>
                <c:pt idx="15951">
                  <c:v>6</c:v>
                </c:pt>
                <c:pt idx="15952">
                  <c:v>7</c:v>
                </c:pt>
                <c:pt idx="15953">
                  <c:v>8</c:v>
                </c:pt>
                <c:pt idx="15954">
                  <c:v>9</c:v>
                </c:pt>
                <c:pt idx="15955">
                  <c:v>8</c:v>
                </c:pt>
                <c:pt idx="15956">
                  <c:v>7</c:v>
                </c:pt>
                <c:pt idx="15957">
                  <c:v>9</c:v>
                </c:pt>
                <c:pt idx="15958">
                  <c:v>8</c:v>
                </c:pt>
                <c:pt idx="15959">
                  <c:v>7</c:v>
                </c:pt>
                <c:pt idx="15960">
                  <c:v>8</c:v>
                </c:pt>
                <c:pt idx="15961">
                  <c:v>8</c:v>
                </c:pt>
                <c:pt idx="15962">
                  <c:v>8</c:v>
                </c:pt>
                <c:pt idx="15963">
                  <c:v>6</c:v>
                </c:pt>
                <c:pt idx="15964">
                  <c:v>8</c:v>
                </c:pt>
                <c:pt idx="15965">
                  <c:v>6</c:v>
                </c:pt>
                <c:pt idx="15966">
                  <c:v>8</c:v>
                </c:pt>
                <c:pt idx="15967">
                  <c:v>7</c:v>
                </c:pt>
                <c:pt idx="15968">
                  <c:v>7</c:v>
                </c:pt>
                <c:pt idx="15969">
                  <c:v>7</c:v>
                </c:pt>
                <c:pt idx="15970">
                  <c:v>7</c:v>
                </c:pt>
                <c:pt idx="15971">
                  <c:v>7</c:v>
                </c:pt>
                <c:pt idx="15972">
                  <c:v>7</c:v>
                </c:pt>
                <c:pt idx="15973">
                  <c:v>7</c:v>
                </c:pt>
                <c:pt idx="15974">
                  <c:v>7</c:v>
                </c:pt>
                <c:pt idx="15975">
                  <c:v>8</c:v>
                </c:pt>
                <c:pt idx="15976">
                  <c:v>6</c:v>
                </c:pt>
                <c:pt idx="15977">
                  <c:v>11</c:v>
                </c:pt>
                <c:pt idx="15978">
                  <c:v>8</c:v>
                </c:pt>
                <c:pt idx="15979">
                  <c:v>7</c:v>
                </c:pt>
                <c:pt idx="15980">
                  <c:v>8</c:v>
                </c:pt>
                <c:pt idx="15981">
                  <c:v>6</c:v>
                </c:pt>
                <c:pt idx="15982">
                  <c:v>8</c:v>
                </c:pt>
                <c:pt idx="15983">
                  <c:v>7</c:v>
                </c:pt>
                <c:pt idx="15984">
                  <c:v>6</c:v>
                </c:pt>
                <c:pt idx="15985">
                  <c:v>6</c:v>
                </c:pt>
                <c:pt idx="15986">
                  <c:v>6</c:v>
                </c:pt>
                <c:pt idx="15987">
                  <c:v>8</c:v>
                </c:pt>
                <c:pt idx="15988">
                  <c:v>8</c:v>
                </c:pt>
                <c:pt idx="15989">
                  <c:v>6</c:v>
                </c:pt>
                <c:pt idx="15990">
                  <c:v>7</c:v>
                </c:pt>
                <c:pt idx="15991">
                  <c:v>8</c:v>
                </c:pt>
                <c:pt idx="15992">
                  <c:v>7</c:v>
                </c:pt>
                <c:pt idx="15993">
                  <c:v>8</c:v>
                </c:pt>
                <c:pt idx="15994">
                  <c:v>7</c:v>
                </c:pt>
                <c:pt idx="15995">
                  <c:v>7</c:v>
                </c:pt>
                <c:pt idx="15996">
                  <c:v>6</c:v>
                </c:pt>
                <c:pt idx="15997">
                  <c:v>8</c:v>
                </c:pt>
                <c:pt idx="15998">
                  <c:v>6</c:v>
                </c:pt>
                <c:pt idx="15999">
                  <c:v>7</c:v>
                </c:pt>
                <c:pt idx="16000">
                  <c:v>7</c:v>
                </c:pt>
                <c:pt idx="16001">
                  <c:v>7</c:v>
                </c:pt>
                <c:pt idx="16002">
                  <c:v>8</c:v>
                </c:pt>
                <c:pt idx="16003">
                  <c:v>7</c:v>
                </c:pt>
                <c:pt idx="16004">
                  <c:v>8</c:v>
                </c:pt>
                <c:pt idx="16005">
                  <c:v>7</c:v>
                </c:pt>
                <c:pt idx="16006">
                  <c:v>6</c:v>
                </c:pt>
                <c:pt idx="16007">
                  <c:v>8</c:v>
                </c:pt>
                <c:pt idx="16008">
                  <c:v>7</c:v>
                </c:pt>
                <c:pt idx="16009">
                  <c:v>9</c:v>
                </c:pt>
                <c:pt idx="16010">
                  <c:v>8</c:v>
                </c:pt>
                <c:pt idx="16011">
                  <c:v>7</c:v>
                </c:pt>
                <c:pt idx="16012">
                  <c:v>8</c:v>
                </c:pt>
                <c:pt idx="16013">
                  <c:v>8</c:v>
                </c:pt>
                <c:pt idx="16014">
                  <c:v>8</c:v>
                </c:pt>
                <c:pt idx="16015">
                  <c:v>7</c:v>
                </c:pt>
                <c:pt idx="16016">
                  <c:v>8</c:v>
                </c:pt>
                <c:pt idx="16017">
                  <c:v>9</c:v>
                </c:pt>
                <c:pt idx="16018">
                  <c:v>7</c:v>
                </c:pt>
                <c:pt idx="16019">
                  <c:v>6</c:v>
                </c:pt>
                <c:pt idx="16020">
                  <c:v>9</c:v>
                </c:pt>
                <c:pt idx="16021">
                  <c:v>7</c:v>
                </c:pt>
                <c:pt idx="16022">
                  <c:v>8</c:v>
                </c:pt>
                <c:pt idx="16023">
                  <c:v>7</c:v>
                </c:pt>
                <c:pt idx="16024">
                  <c:v>8</c:v>
                </c:pt>
                <c:pt idx="16025">
                  <c:v>10</c:v>
                </c:pt>
                <c:pt idx="16026">
                  <c:v>8</c:v>
                </c:pt>
                <c:pt idx="16027">
                  <c:v>7</c:v>
                </c:pt>
                <c:pt idx="16028">
                  <c:v>8</c:v>
                </c:pt>
                <c:pt idx="16029">
                  <c:v>9</c:v>
                </c:pt>
                <c:pt idx="16030">
                  <c:v>7</c:v>
                </c:pt>
                <c:pt idx="16031">
                  <c:v>9</c:v>
                </c:pt>
                <c:pt idx="16032">
                  <c:v>8</c:v>
                </c:pt>
                <c:pt idx="16033">
                  <c:v>8</c:v>
                </c:pt>
                <c:pt idx="16034">
                  <c:v>9</c:v>
                </c:pt>
                <c:pt idx="16035">
                  <c:v>7</c:v>
                </c:pt>
                <c:pt idx="16036">
                  <c:v>9</c:v>
                </c:pt>
                <c:pt idx="16037">
                  <c:v>8</c:v>
                </c:pt>
                <c:pt idx="16038">
                  <c:v>12</c:v>
                </c:pt>
                <c:pt idx="16039">
                  <c:v>9</c:v>
                </c:pt>
                <c:pt idx="16040">
                  <c:v>7</c:v>
                </c:pt>
                <c:pt idx="16041">
                  <c:v>7</c:v>
                </c:pt>
                <c:pt idx="16042">
                  <c:v>8</c:v>
                </c:pt>
                <c:pt idx="16043">
                  <c:v>9</c:v>
                </c:pt>
                <c:pt idx="16044">
                  <c:v>8</c:v>
                </c:pt>
                <c:pt idx="16045">
                  <c:v>7</c:v>
                </c:pt>
                <c:pt idx="16046">
                  <c:v>7</c:v>
                </c:pt>
                <c:pt idx="16047">
                  <c:v>7</c:v>
                </c:pt>
                <c:pt idx="16048">
                  <c:v>7</c:v>
                </c:pt>
                <c:pt idx="16049">
                  <c:v>7</c:v>
                </c:pt>
                <c:pt idx="16050">
                  <c:v>6</c:v>
                </c:pt>
                <c:pt idx="16051">
                  <c:v>7</c:v>
                </c:pt>
                <c:pt idx="16052">
                  <c:v>7</c:v>
                </c:pt>
                <c:pt idx="16053">
                  <c:v>7</c:v>
                </c:pt>
                <c:pt idx="16054">
                  <c:v>7</c:v>
                </c:pt>
                <c:pt idx="16055">
                  <c:v>7</c:v>
                </c:pt>
                <c:pt idx="16056">
                  <c:v>7</c:v>
                </c:pt>
                <c:pt idx="16057">
                  <c:v>9</c:v>
                </c:pt>
                <c:pt idx="16058">
                  <c:v>8</c:v>
                </c:pt>
                <c:pt idx="16059">
                  <c:v>7</c:v>
                </c:pt>
                <c:pt idx="16060">
                  <c:v>7</c:v>
                </c:pt>
                <c:pt idx="16061">
                  <c:v>7</c:v>
                </c:pt>
                <c:pt idx="16062">
                  <c:v>8</c:v>
                </c:pt>
                <c:pt idx="16063">
                  <c:v>7</c:v>
                </c:pt>
                <c:pt idx="16064">
                  <c:v>9</c:v>
                </c:pt>
                <c:pt idx="16065">
                  <c:v>8</c:v>
                </c:pt>
                <c:pt idx="16066">
                  <c:v>5</c:v>
                </c:pt>
                <c:pt idx="16067">
                  <c:v>6</c:v>
                </c:pt>
                <c:pt idx="16068">
                  <c:v>9</c:v>
                </c:pt>
                <c:pt idx="16069">
                  <c:v>9</c:v>
                </c:pt>
                <c:pt idx="16070">
                  <c:v>9</c:v>
                </c:pt>
                <c:pt idx="16071">
                  <c:v>8</c:v>
                </c:pt>
                <c:pt idx="16072">
                  <c:v>7</c:v>
                </c:pt>
                <c:pt idx="16073">
                  <c:v>8</c:v>
                </c:pt>
                <c:pt idx="16074">
                  <c:v>8</c:v>
                </c:pt>
                <c:pt idx="16075">
                  <c:v>7</c:v>
                </c:pt>
                <c:pt idx="16076">
                  <c:v>7</c:v>
                </c:pt>
                <c:pt idx="16077">
                  <c:v>9</c:v>
                </c:pt>
                <c:pt idx="16078">
                  <c:v>9</c:v>
                </c:pt>
                <c:pt idx="16079">
                  <c:v>9</c:v>
                </c:pt>
                <c:pt idx="16080">
                  <c:v>6</c:v>
                </c:pt>
                <c:pt idx="16081">
                  <c:v>10</c:v>
                </c:pt>
                <c:pt idx="16082">
                  <c:v>7</c:v>
                </c:pt>
                <c:pt idx="16083">
                  <c:v>7</c:v>
                </c:pt>
                <c:pt idx="16084">
                  <c:v>6</c:v>
                </c:pt>
                <c:pt idx="16085">
                  <c:v>7</c:v>
                </c:pt>
                <c:pt idx="16086">
                  <c:v>7</c:v>
                </c:pt>
                <c:pt idx="16087">
                  <c:v>7</c:v>
                </c:pt>
                <c:pt idx="16088">
                  <c:v>8</c:v>
                </c:pt>
                <c:pt idx="16089">
                  <c:v>7</c:v>
                </c:pt>
                <c:pt idx="16090">
                  <c:v>7</c:v>
                </c:pt>
                <c:pt idx="16091">
                  <c:v>7</c:v>
                </c:pt>
                <c:pt idx="16092">
                  <c:v>6</c:v>
                </c:pt>
                <c:pt idx="16093">
                  <c:v>7</c:v>
                </c:pt>
                <c:pt idx="16094">
                  <c:v>7</c:v>
                </c:pt>
                <c:pt idx="16095">
                  <c:v>9</c:v>
                </c:pt>
                <c:pt idx="16096">
                  <c:v>7</c:v>
                </c:pt>
                <c:pt idx="16097">
                  <c:v>10</c:v>
                </c:pt>
                <c:pt idx="16098">
                  <c:v>9</c:v>
                </c:pt>
                <c:pt idx="16099">
                  <c:v>7</c:v>
                </c:pt>
                <c:pt idx="16100">
                  <c:v>10</c:v>
                </c:pt>
                <c:pt idx="16101">
                  <c:v>8</c:v>
                </c:pt>
                <c:pt idx="16102">
                  <c:v>8</c:v>
                </c:pt>
                <c:pt idx="16103">
                  <c:v>7</c:v>
                </c:pt>
                <c:pt idx="16104">
                  <c:v>7</c:v>
                </c:pt>
                <c:pt idx="16105">
                  <c:v>9</c:v>
                </c:pt>
                <c:pt idx="16106">
                  <c:v>9</c:v>
                </c:pt>
                <c:pt idx="16107">
                  <c:v>6</c:v>
                </c:pt>
                <c:pt idx="16108">
                  <c:v>8</c:v>
                </c:pt>
                <c:pt idx="16109">
                  <c:v>10</c:v>
                </c:pt>
                <c:pt idx="16110">
                  <c:v>10</c:v>
                </c:pt>
                <c:pt idx="16111">
                  <c:v>8</c:v>
                </c:pt>
                <c:pt idx="16112">
                  <c:v>6</c:v>
                </c:pt>
                <c:pt idx="16113">
                  <c:v>7</c:v>
                </c:pt>
                <c:pt idx="16114">
                  <c:v>7</c:v>
                </c:pt>
                <c:pt idx="16115">
                  <c:v>8</c:v>
                </c:pt>
                <c:pt idx="16116">
                  <c:v>7</c:v>
                </c:pt>
                <c:pt idx="16117">
                  <c:v>7</c:v>
                </c:pt>
                <c:pt idx="16118">
                  <c:v>8</c:v>
                </c:pt>
                <c:pt idx="16119">
                  <c:v>7</c:v>
                </c:pt>
                <c:pt idx="16120">
                  <c:v>10</c:v>
                </c:pt>
                <c:pt idx="16121">
                  <c:v>8</c:v>
                </c:pt>
                <c:pt idx="16122">
                  <c:v>6</c:v>
                </c:pt>
                <c:pt idx="16123">
                  <c:v>8</c:v>
                </c:pt>
                <c:pt idx="16124">
                  <c:v>9</c:v>
                </c:pt>
                <c:pt idx="16125">
                  <c:v>8</c:v>
                </c:pt>
                <c:pt idx="16126">
                  <c:v>8</c:v>
                </c:pt>
                <c:pt idx="16127">
                  <c:v>7</c:v>
                </c:pt>
                <c:pt idx="16128">
                  <c:v>7</c:v>
                </c:pt>
                <c:pt idx="16129">
                  <c:v>8</c:v>
                </c:pt>
                <c:pt idx="16130">
                  <c:v>7</c:v>
                </c:pt>
                <c:pt idx="16131">
                  <c:v>7</c:v>
                </c:pt>
                <c:pt idx="16132">
                  <c:v>6</c:v>
                </c:pt>
                <c:pt idx="16133">
                  <c:v>8</c:v>
                </c:pt>
                <c:pt idx="16134">
                  <c:v>8</c:v>
                </c:pt>
                <c:pt idx="16135">
                  <c:v>7</c:v>
                </c:pt>
                <c:pt idx="16136">
                  <c:v>10</c:v>
                </c:pt>
                <c:pt idx="16137">
                  <c:v>9</c:v>
                </c:pt>
                <c:pt idx="16138">
                  <c:v>6</c:v>
                </c:pt>
                <c:pt idx="16139">
                  <c:v>6</c:v>
                </c:pt>
                <c:pt idx="16140">
                  <c:v>8</c:v>
                </c:pt>
                <c:pt idx="16141">
                  <c:v>7</c:v>
                </c:pt>
                <c:pt idx="16142">
                  <c:v>7</c:v>
                </c:pt>
                <c:pt idx="16143">
                  <c:v>7</c:v>
                </c:pt>
                <c:pt idx="16144">
                  <c:v>8</c:v>
                </c:pt>
                <c:pt idx="16145">
                  <c:v>9</c:v>
                </c:pt>
                <c:pt idx="16146">
                  <c:v>7</c:v>
                </c:pt>
                <c:pt idx="16147">
                  <c:v>10</c:v>
                </c:pt>
                <c:pt idx="16148">
                  <c:v>7</c:v>
                </c:pt>
                <c:pt idx="16149">
                  <c:v>8</c:v>
                </c:pt>
                <c:pt idx="16150">
                  <c:v>7</c:v>
                </c:pt>
                <c:pt idx="16151">
                  <c:v>7</c:v>
                </c:pt>
                <c:pt idx="16152">
                  <c:v>7</c:v>
                </c:pt>
                <c:pt idx="16153">
                  <c:v>6</c:v>
                </c:pt>
                <c:pt idx="16154">
                  <c:v>7</c:v>
                </c:pt>
                <c:pt idx="16155">
                  <c:v>7</c:v>
                </c:pt>
                <c:pt idx="16156">
                  <c:v>8</c:v>
                </c:pt>
                <c:pt idx="16157">
                  <c:v>8</c:v>
                </c:pt>
                <c:pt idx="16158">
                  <c:v>8</c:v>
                </c:pt>
                <c:pt idx="16159">
                  <c:v>7</c:v>
                </c:pt>
                <c:pt idx="16160">
                  <c:v>7</c:v>
                </c:pt>
                <c:pt idx="16161">
                  <c:v>7</c:v>
                </c:pt>
                <c:pt idx="16162">
                  <c:v>7</c:v>
                </c:pt>
                <c:pt idx="16163">
                  <c:v>6</c:v>
                </c:pt>
                <c:pt idx="16164">
                  <c:v>8</c:v>
                </c:pt>
                <c:pt idx="16165">
                  <c:v>7</c:v>
                </c:pt>
                <c:pt idx="16166">
                  <c:v>7</c:v>
                </c:pt>
                <c:pt idx="16167">
                  <c:v>6</c:v>
                </c:pt>
                <c:pt idx="16168">
                  <c:v>8</c:v>
                </c:pt>
                <c:pt idx="16169">
                  <c:v>6</c:v>
                </c:pt>
                <c:pt idx="16170">
                  <c:v>9</c:v>
                </c:pt>
                <c:pt idx="16171">
                  <c:v>9</c:v>
                </c:pt>
                <c:pt idx="16172">
                  <c:v>9</c:v>
                </c:pt>
                <c:pt idx="16173">
                  <c:v>9</c:v>
                </c:pt>
                <c:pt idx="16174">
                  <c:v>7</c:v>
                </c:pt>
                <c:pt idx="16175">
                  <c:v>7</c:v>
                </c:pt>
                <c:pt idx="16176">
                  <c:v>7</c:v>
                </c:pt>
                <c:pt idx="16177">
                  <c:v>7</c:v>
                </c:pt>
                <c:pt idx="16178">
                  <c:v>7</c:v>
                </c:pt>
                <c:pt idx="16179">
                  <c:v>6</c:v>
                </c:pt>
                <c:pt idx="16180">
                  <c:v>7</c:v>
                </c:pt>
                <c:pt idx="16181">
                  <c:v>6</c:v>
                </c:pt>
                <c:pt idx="16182">
                  <c:v>8</c:v>
                </c:pt>
                <c:pt idx="16183">
                  <c:v>8</c:v>
                </c:pt>
                <c:pt idx="16184">
                  <c:v>8</c:v>
                </c:pt>
                <c:pt idx="16185">
                  <c:v>9</c:v>
                </c:pt>
                <c:pt idx="16186">
                  <c:v>8</c:v>
                </c:pt>
                <c:pt idx="16187">
                  <c:v>9</c:v>
                </c:pt>
                <c:pt idx="16188">
                  <c:v>8</c:v>
                </c:pt>
                <c:pt idx="16189">
                  <c:v>10</c:v>
                </c:pt>
                <c:pt idx="16190">
                  <c:v>8</c:v>
                </c:pt>
                <c:pt idx="16191">
                  <c:v>6</c:v>
                </c:pt>
                <c:pt idx="16192">
                  <c:v>7</c:v>
                </c:pt>
                <c:pt idx="16193">
                  <c:v>12</c:v>
                </c:pt>
                <c:pt idx="16194">
                  <c:v>7</c:v>
                </c:pt>
                <c:pt idx="16195">
                  <c:v>7</c:v>
                </c:pt>
                <c:pt idx="16196">
                  <c:v>8</c:v>
                </c:pt>
                <c:pt idx="16197">
                  <c:v>7</c:v>
                </c:pt>
                <c:pt idx="16198">
                  <c:v>5</c:v>
                </c:pt>
                <c:pt idx="16199">
                  <c:v>8</c:v>
                </c:pt>
                <c:pt idx="16200">
                  <c:v>7</c:v>
                </c:pt>
                <c:pt idx="16201">
                  <c:v>6</c:v>
                </c:pt>
                <c:pt idx="16202">
                  <c:v>7</c:v>
                </c:pt>
                <c:pt idx="16203">
                  <c:v>8</c:v>
                </c:pt>
                <c:pt idx="16204">
                  <c:v>6</c:v>
                </c:pt>
                <c:pt idx="16205">
                  <c:v>7</c:v>
                </c:pt>
                <c:pt idx="16206">
                  <c:v>8</c:v>
                </c:pt>
                <c:pt idx="16207">
                  <c:v>8</c:v>
                </c:pt>
                <c:pt idx="16208">
                  <c:v>8</c:v>
                </c:pt>
                <c:pt idx="16209">
                  <c:v>7</c:v>
                </c:pt>
                <c:pt idx="16210">
                  <c:v>7</c:v>
                </c:pt>
                <c:pt idx="16211">
                  <c:v>7</c:v>
                </c:pt>
                <c:pt idx="16212">
                  <c:v>6</c:v>
                </c:pt>
                <c:pt idx="16213">
                  <c:v>7</c:v>
                </c:pt>
                <c:pt idx="16214">
                  <c:v>7</c:v>
                </c:pt>
                <c:pt idx="16215">
                  <c:v>7</c:v>
                </c:pt>
                <c:pt idx="16216">
                  <c:v>5</c:v>
                </c:pt>
                <c:pt idx="16217">
                  <c:v>8</c:v>
                </c:pt>
                <c:pt idx="16218">
                  <c:v>12</c:v>
                </c:pt>
                <c:pt idx="16219">
                  <c:v>9</c:v>
                </c:pt>
                <c:pt idx="16220">
                  <c:v>6</c:v>
                </c:pt>
                <c:pt idx="16221">
                  <c:v>8</c:v>
                </c:pt>
                <c:pt idx="16222">
                  <c:v>8</c:v>
                </c:pt>
                <c:pt idx="16223">
                  <c:v>7</c:v>
                </c:pt>
                <c:pt idx="16224">
                  <c:v>6</c:v>
                </c:pt>
                <c:pt idx="16225">
                  <c:v>9</c:v>
                </c:pt>
                <c:pt idx="16226">
                  <c:v>7</c:v>
                </c:pt>
                <c:pt idx="16227">
                  <c:v>7</c:v>
                </c:pt>
                <c:pt idx="16228">
                  <c:v>6</c:v>
                </c:pt>
                <c:pt idx="16229">
                  <c:v>9</c:v>
                </c:pt>
                <c:pt idx="16230">
                  <c:v>8</c:v>
                </c:pt>
                <c:pt idx="16231">
                  <c:v>7</c:v>
                </c:pt>
                <c:pt idx="16232">
                  <c:v>7</c:v>
                </c:pt>
                <c:pt idx="16233">
                  <c:v>8</c:v>
                </c:pt>
                <c:pt idx="16234">
                  <c:v>7</c:v>
                </c:pt>
                <c:pt idx="16235">
                  <c:v>10</c:v>
                </c:pt>
                <c:pt idx="16236">
                  <c:v>6</c:v>
                </c:pt>
                <c:pt idx="16237">
                  <c:v>6</c:v>
                </c:pt>
                <c:pt idx="16238">
                  <c:v>8</c:v>
                </c:pt>
                <c:pt idx="16239">
                  <c:v>8</c:v>
                </c:pt>
                <c:pt idx="16240">
                  <c:v>7</c:v>
                </c:pt>
                <c:pt idx="16241">
                  <c:v>8</c:v>
                </c:pt>
                <c:pt idx="16242">
                  <c:v>8</c:v>
                </c:pt>
                <c:pt idx="16243">
                  <c:v>7</c:v>
                </c:pt>
                <c:pt idx="16244">
                  <c:v>7</c:v>
                </c:pt>
                <c:pt idx="16245">
                  <c:v>7</c:v>
                </c:pt>
                <c:pt idx="16246">
                  <c:v>7</c:v>
                </c:pt>
                <c:pt idx="16247">
                  <c:v>7</c:v>
                </c:pt>
                <c:pt idx="16248">
                  <c:v>7</c:v>
                </c:pt>
                <c:pt idx="16249">
                  <c:v>8</c:v>
                </c:pt>
                <c:pt idx="16250">
                  <c:v>7</c:v>
                </c:pt>
                <c:pt idx="16251">
                  <c:v>7</c:v>
                </c:pt>
                <c:pt idx="16252">
                  <c:v>10</c:v>
                </c:pt>
                <c:pt idx="16253">
                  <c:v>10</c:v>
                </c:pt>
                <c:pt idx="16254">
                  <c:v>7</c:v>
                </c:pt>
                <c:pt idx="16255">
                  <c:v>8</c:v>
                </c:pt>
                <c:pt idx="16256">
                  <c:v>6</c:v>
                </c:pt>
                <c:pt idx="16257">
                  <c:v>8</c:v>
                </c:pt>
                <c:pt idx="16258">
                  <c:v>11</c:v>
                </c:pt>
                <c:pt idx="16259">
                  <c:v>6</c:v>
                </c:pt>
                <c:pt idx="16260">
                  <c:v>11</c:v>
                </c:pt>
                <c:pt idx="16261">
                  <c:v>7</c:v>
                </c:pt>
                <c:pt idx="16262">
                  <c:v>8</c:v>
                </c:pt>
                <c:pt idx="16263">
                  <c:v>9</c:v>
                </c:pt>
                <c:pt idx="16264">
                  <c:v>7</c:v>
                </c:pt>
                <c:pt idx="16265">
                  <c:v>9</c:v>
                </c:pt>
                <c:pt idx="16266">
                  <c:v>10</c:v>
                </c:pt>
                <c:pt idx="16267">
                  <c:v>8</c:v>
                </c:pt>
                <c:pt idx="16268">
                  <c:v>9</c:v>
                </c:pt>
                <c:pt idx="16269">
                  <c:v>6</c:v>
                </c:pt>
                <c:pt idx="16270">
                  <c:v>9</c:v>
                </c:pt>
                <c:pt idx="16271">
                  <c:v>7</c:v>
                </c:pt>
                <c:pt idx="16272">
                  <c:v>7</c:v>
                </c:pt>
                <c:pt idx="16273">
                  <c:v>7</c:v>
                </c:pt>
                <c:pt idx="16274">
                  <c:v>7</c:v>
                </c:pt>
                <c:pt idx="16275">
                  <c:v>8</c:v>
                </c:pt>
                <c:pt idx="16276">
                  <c:v>7</c:v>
                </c:pt>
                <c:pt idx="16277">
                  <c:v>7</c:v>
                </c:pt>
                <c:pt idx="16278">
                  <c:v>6</c:v>
                </c:pt>
                <c:pt idx="16279">
                  <c:v>9</c:v>
                </c:pt>
                <c:pt idx="16280">
                  <c:v>9</c:v>
                </c:pt>
                <c:pt idx="16281">
                  <c:v>9</c:v>
                </c:pt>
                <c:pt idx="16282">
                  <c:v>10</c:v>
                </c:pt>
                <c:pt idx="16283">
                  <c:v>8</c:v>
                </c:pt>
                <c:pt idx="16284">
                  <c:v>8</c:v>
                </c:pt>
                <c:pt idx="16285">
                  <c:v>9</c:v>
                </c:pt>
                <c:pt idx="16286">
                  <c:v>8</c:v>
                </c:pt>
                <c:pt idx="16287">
                  <c:v>7</c:v>
                </c:pt>
                <c:pt idx="16288">
                  <c:v>7</c:v>
                </c:pt>
                <c:pt idx="16289">
                  <c:v>7</c:v>
                </c:pt>
                <c:pt idx="16290">
                  <c:v>7</c:v>
                </c:pt>
                <c:pt idx="16291">
                  <c:v>8</c:v>
                </c:pt>
                <c:pt idx="16292">
                  <c:v>9</c:v>
                </c:pt>
                <c:pt idx="16293">
                  <c:v>8</c:v>
                </c:pt>
                <c:pt idx="16294">
                  <c:v>10</c:v>
                </c:pt>
                <c:pt idx="16295">
                  <c:v>7</c:v>
                </c:pt>
                <c:pt idx="16296">
                  <c:v>7</c:v>
                </c:pt>
                <c:pt idx="16297">
                  <c:v>8</c:v>
                </c:pt>
                <c:pt idx="16298">
                  <c:v>9</c:v>
                </c:pt>
                <c:pt idx="16299">
                  <c:v>8</c:v>
                </c:pt>
                <c:pt idx="16300">
                  <c:v>8</c:v>
                </c:pt>
                <c:pt idx="16301">
                  <c:v>10</c:v>
                </c:pt>
                <c:pt idx="16302">
                  <c:v>12</c:v>
                </c:pt>
                <c:pt idx="16303">
                  <c:v>7</c:v>
                </c:pt>
                <c:pt idx="16304">
                  <c:v>10</c:v>
                </c:pt>
                <c:pt idx="16305">
                  <c:v>7</c:v>
                </c:pt>
                <c:pt idx="16306">
                  <c:v>7</c:v>
                </c:pt>
                <c:pt idx="16307">
                  <c:v>7</c:v>
                </c:pt>
                <c:pt idx="16308">
                  <c:v>7</c:v>
                </c:pt>
                <c:pt idx="16309">
                  <c:v>7</c:v>
                </c:pt>
                <c:pt idx="16310">
                  <c:v>9</c:v>
                </c:pt>
                <c:pt idx="16311">
                  <c:v>8</c:v>
                </c:pt>
                <c:pt idx="16312">
                  <c:v>6</c:v>
                </c:pt>
                <c:pt idx="16313">
                  <c:v>7</c:v>
                </c:pt>
                <c:pt idx="16314">
                  <c:v>7</c:v>
                </c:pt>
                <c:pt idx="16315">
                  <c:v>7</c:v>
                </c:pt>
                <c:pt idx="16316">
                  <c:v>7</c:v>
                </c:pt>
                <c:pt idx="16317">
                  <c:v>8</c:v>
                </c:pt>
                <c:pt idx="16318">
                  <c:v>8</c:v>
                </c:pt>
                <c:pt idx="16319">
                  <c:v>7</c:v>
                </c:pt>
                <c:pt idx="16320">
                  <c:v>7</c:v>
                </c:pt>
                <c:pt idx="16321">
                  <c:v>8</c:v>
                </c:pt>
                <c:pt idx="16322">
                  <c:v>8</c:v>
                </c:pt>
                <c:pt idx="16323">
                  <c:v>7</c:v>
                </c:pt>
                <c:pt idx="16324">
                  <c:v>9</c:v>
                </c:pt>
                <c:pt idx="16325">
                  <c:v>7</c:v>
                </c:pt>
                <c:pt idx="16326">
                  <c:v>7</c:v>
                </c:pt>
                <c:pt idx="16327">
                  <c:v>9</c:v>
                </c:pt>
                <c:pt idx="16328">
                  <c:v>8</c:v>
                </c:pt>
                <c:pt idx="16329">
                  <c:v>7</c:v>
                </c:pt>
                <c:pt idx="16330">
                  <c:v>8</c:v>
                </c:pt>
                <c:pt idx="16331">
                  <c:v>7</c:v>
                </c:pt>
                <c:pt idx="16332">
                  <c:v>8</c:v>
                </c:pt>
                <c:pt idx="16333">
                  <c:v>7</c:v>
                </c:pt>
                <c:pt idx="16334">
                  <c:v>10</c:v>
                </c:pt>
                <c:pt idx="16335">
                  <c:v>10</c:v>
                </c:pt>
                <c:pt idx="16336">
                  <c:v>7</c:v>
                </c:pt>
                <c:pt idx="16337">
                  <c:v>8</c:v>
                </c:pt>
                <c:pt idx="16338">
                  <c:v>8</c:v>
                </c:pt>
                <c:pt idx="16339">
                  <c:v>7</c:v>
                </c:pt>
                <c:pt idx="16340">
                  <c:v>4</c:v>
                </c:pt>
                <c:pt idx="16341">
                  <c:v>8</c:v>
                </c:pt>
                <c:pt idx="16342">
                  <c:v>7</c:v>
                </c:pt>
                <c:pt idx="16343">
                  <c:v>10</c:v>
                </c:pt>
                <c:pt idx="16344">
                  <c:v>10</c:v>
                </c:pt>
                <c:pt idx="16345">
                  <c:v>8</c:v>
                </c:pt>
                <c:pt idx="16346">
                  <c:v>8</c:v>
                </c:pt>
                <c:pt idx="16347">
                  <c:v>6</c:v>
                </c:pt>
                <c:pt idx="16348">
                  <c:v>9</c:v>
                </c:pt>
                <c:pt idx="16349">
                  <c:v>10</c:v>
                </c:pt>
                <c:pt idx="16350">
                  <c:v>7</c:v>
                </c:pt>
                <c:pt idx="16351">
                  <c:v>7</c:v>
                </c:pt>
                <c:pt idx="16352">
                  <c:v>11</c:v>
                </c:pt>
                <c:pt idx="16353">
                  <c:v>6</c:v>
                </c:pt>
                <c:pt idx="16354">
                  <c:v>7</c:v>
                </c:pt>
                <c:pt idx="16355">
                  <c:v>7</c:v>
                </c:pt>
                <c:pt idx="16356">
                  <c:v>6</c:v>
                </c:pt>
                <c:pt idx="16357">
                  <c:v>8</c:v>
                </c:pt>
                <c:pt idx="16358">
                  <c:v>9</c:v>
                </c:pt>
                <c:pt idx="16359">
                  <c:v>11</c:v>
                </c:pt>
                <c:pt idx="16360">
                  <c:v>8</c:v>
                </c:pt>
                <c:pt idx="16361">
                  <c:v>7</c:v>
                </c:pt>
                <c:pt idx="16362">
                  <c:v>9</c:v>
                </c:pt>
                <c:pt idx="16363">
                  <c:v>6</c:v>
                </c:pt>
                <c:pt idx="16364">
                  <c:v>9</c:v>
                </c:pt>
                <c:pt idx="16365">
                  <c:v>6</c:v>
                </c:pt>
                <c:pt idx="16366">
                  <c:v>7</c:v>
                </c:pt>
                <c:pt idx="16367">
                  <c:v>7</c:v>
                </c:pt>
                <c:pt idx="16368">
                  <c:v>7</c:v>
                </c:pt>
                <c:pt idx="16369">
                  <c:v>7</c:v>
                </c:pt>
                <c:pt idx="16370">
                  <c:v>7</c:v>
                </c:pt>
                <c:pt idx="16371">
                  <c:v>7</c:v>
                </c:pt>
                <c:pt idx="16372">
                  <c:v>10</c:v>
                </c:pt>
                <c:pt idx="16373">
                  <c:v>7</c:v>
                </c:pt>
                <c:pt idx="16374">
                  <c:v>8</c:v>
                </c:pt>
                <c:pt idx="16375">
                  <c:v>6</c:v>
                </c:pt>
                <c:pt idx="16376">
                  <c:v>8</c:v>
                </c:pt>
                <c:pt idx="16377">
                  <c:v>8</c:v>
                </c:pt>
                <c:pt idx="16378">
                  <c:v>7</c:v>
                </c:pt>
                <c:pt idx="16379">
                  <c:v>6</c:v>
                </c:pt>
                <c:pt idx="16380">
                  <c:v>9</c:v>
                </c:pt>
                <c:pt idx="16381">
                  <c:v>7</c:v>
                </c:pt>
                <c:pt idx="16382">
                  <c:v>7</c:v>
                </c:pt>
                <c:pt idx="16383">
                  <c:v>7</c:v>
                </c:pt>
                <c:pt idx="16384">
                  <c:v>6</c:v>
                </c:pt>
                <c:pt idx="16385">
                  <c:v>7</c:v>
                </c:pt>
                <c:pt idx="16386">
                  <c:v>7</c:v>
                </c:pt>
                <c:pt idx="16387">
                  <c:v>10</c:v>
                </c:pt>
                <c:pt idx="16388">
                  <c:v>9</c:v>
                </c:pt>
                <c:pt idx="16389">
                  <c:v>10</c:v>
                </c:pt>
                <c:pt idx="16390">
                  <c:v>8</c:v>
                </c:pt>
                <c:pt idx="16391">
                  <c:v>7</c:v>
                </c:pt>
                <c:pt idx="16392">
                  <c:v>9</c:v>
                </c:pt>
                <c:pt idx="16393">
                  <c:v>8</c:v>
                </c:pt>
                <c:pt idx="16394">
                  <c:v>7</c:v>
                </c:pt>
                <c:pt idx="16395">
                  <c:v>7</c:v>
                </c:pt>
                <c:pt idx="16396">
                  <c:v>8</c:v>
                </c:pt>
                <c:pt idx="16397">
                  <c:v>8</c:v>
                </c:pt>
                <c:pt idx="16398">
                  <c:v>7</c:v>
                </c:pt>
                <c:pt idx="16399">
                  <c:v>6</c:v>
                </c:pt>
                <c:pt idx="16400">
                  <c:v>9</c:v>
                </c:pt>
                <c:pt idx="16401">
                  <c:v>7</c:v>
                </c:pt>
                <c:pt idx="16402">
                  <c:v>8</c:v>
                </c:pt>
                <c:pt idx="16403">
                  <c:v>7</c:v>
                </c:pt>
                <c:pt idx="16404">
                  <c:v>7</c:v>
                </c:pt>
                <c:pt idx="16405">
                  <c:v>6</c:v>
                </c:pt>
                <c:pt idx="16406">
                  <c:v>7</c:v>
                </c:pt>
                <c:pt idx="16407">
                  <c:v>7</c:v>
                </c:pt>
                <c:pt idx="16408">
                  <c:v>8</c:v>
                </c:pt>
                <c:pt idx="16409">
                  <c:v>6</c:v>
                </c:pt>
                <c:pt idx="16410">
                  <c:v>8</c:v>
                </c:pt>
                <c:pt idx="16411">
                  <c:v>7</c:v>
                </c:pt>
                <c:pt idx="16412">
                  <c:v>8</c:v>
                </c:pt>
                <c:pt idx="16413">
                  <c:v>10</c:v>
                </c:pt>
                <c:pt idx="16414">
                  <c:v>7</c:v>
                </c:pt>
                <c:pt idx="16415">
                  <c:v>8</c:v>
                </c:pt>
                <c:pt idx="16416">
                  <c:v>7</c:v>
                </c:pt>
                <c:pt idx="16417">
                  <c:v>8</c:v>
                </c:pt>
                <c:pt idx="16418">
                  <c:v>8</c:v>
                </c:pt>
                <c:pt idx="16419">
                  <c:v>7</c:v>
                </c:pt>
                <c:pt idx="16420">
                  <c:v>7</c:v>
                </c:pt>
                <c:pt idx="16421">
                  <c:v>8</c:v>
                </c:pt>
                <c:pt idx="16422">
                  <c:v>7</c:v>
                </c:pt>
                <c:pt idx="16423">
                  <c:v>9</c:v>
                </c:pt>
                <c:pt idx="16424">
                  <c:v>7</c:v>
                </c:pt>
                <c:pt idx="16425">
                  <c:v>6</c:v>
                </c:pt>
                <c:pt idx="16426">
                  <c:v>11</c:v>
                </c:pt>
                <c:pt idx="16427">
                  <c:v>10</c:v>
                </c:pt>
                <c:pt idx="16428">
                  <c:v>7</c:v>
                </c:pt>
                <c:pt idx="16429">
                  <c:v>9</c:v>
                </c:pt>
                <c:pt idx="16430">
                  <c:v>10</c:v>
                </c:pt>
                <c:pt idx="16431">
                  <c:v>10</c:v>
                </c:pt>
                <c:pt idx="16432">
                  <c:v>8</c:v>
                </c:pt>
                <c:pt idx="16433">
                  <c:v>6</c:v>
                </c:pt>
                <c:pt idx="16434">
                  <c:v>7</c:v>
                </c:pt>
                <c:pt idx="16435">
                  <c:v>8</c:v>
                </c:pt>
                <c:pt idx="16436">
                  <c:v>6</c:v>
                </c:pt>
                <c:pt idx="16437">
                  <c:v>9</c:v>
                </c:pt>
                <c:pt idx="16438">
                  <c:v>9</c:v>
                </c:pt>
                <c:pt idx="16439">
                  <c:v>7</c:v>
                </c:pt>
                <c:pt idx="16440">
                  <c:v>8</c:v>
                </c:pt>
                <c:pt idx="16441">
                  <c:v>10</c:v>
                </c:pt>
                <c:pt idx="16442">
                  <c:v>8</c:v>
                </c:pt>
                <c:pt idx="16443">
                  <c:v>8</c:v>
                </c:pt>
                <c:pt idx="16444">
                  <c:v>7</c:v>
                </c:pt>
                <c:pt idx="16445">
                  <c:v>6</c:v>
                </c:pt>
                <c:pt idx="16446">
                  <c:v>10</c:v>
                </c:pt>
                <c:pt idx="16447">
                  <c:v>8</c:v>
                </c:pt>
                <c:pt idx="16448">
                  <c:v>10</c:v>
                </c:pt>
                <c:pt idx="16449">
                  <c:v>9</c:v>
                </c:pt>
                <c:pt idx="16450">
                  <c:v>8</c:v>
                </c:pt>
                <c:pt idx="16451">
                  <c:v>7</c:v>
                </c:pt>
                <c:pt idx="16452">
                  <c:v>8</c:v>
                </c:pt>
                <c:pt idx="16453">
                  <c:v>8</c:v>
                </c:pt>
                <c:pt idx="16454">
                  <c:v>9</c:v>
                </c:pt>
                <c:pt idx="16455">
                  <c:v>5</c:v>
                </c:pt>
                <c:pt idx="16456">
                  <c:v>8</c:v>
                </c:pt>
                <c:pt idx="16457">
                  <c:v>10</c:v>
                </c:pt>
                <c:pt idx="16458">
                  <c:v>7</c:v>
                </c:pt>
                <c:pt idx="16459">
                  <c:v>7</c:v>
                </c:pt>
                <c:pt idx="16460">
                  <c:v>6</c:v>
                </c:pt>
                <c:pt idx="16461">
                  <c:v>6</c:v>
                </c:pt>
                <c:pt idx="16462">
                  <c:v>7</c:v>
                </c:pt>
                <c:pt idx="16463">
                  <c:v>7</c:v>
                </c:pt>
                <c:pt idx="16464">
                  <c:v>9</c:v>
                </c:pt>
                <c:pt idx="16465">
                  <c:v>7</c:v>
                </c:pt>
                <c:pt idx="16466">
                  <c:v>9</c:v>
                </c:pt>
                <c:pt idx="16467">
                  <c:v>7</c:v>
                </c:pt>
                <c:pt idx="16468">
                  <c:v>10</c:v>
                </c:pt>
                <c:pt idx="16469">
                  <c:v>7</c:v>
                </c:pt>
                <c:pt idx="16470">
                  <c:v>7</c:v>
                </c:pt>
                <c:pt idx="16471">
                  <c:v>8</c:v>
                </c:pt>
                <c:pt idx="16472">
                  <c:v>7</c:v>
                </c:pt>
                <c:pt idx="16473">
                  <c:v>7</c:v>
                </c:pt>
                <c:pt idx="16474">
                  <c:v>7</c:v>
                </c:pt>
                <c:pt idx="16475">
                  <c:v>7</c:v>
                </c:pt>
                <c:pt idx="16476">
                  <c:v>7</c:v>
                </c:pt>
                <c:pt idx="16477">
                  <c:v>8</c:v>
                </c:pt>
                <c:pt idx="16478">
                  <c:v>8</c:v>
                </c:pt>
                <c:pt idx="16479">
                  <c:v>7</c:v>
                </c:pt>
                <c:pt idx="16480">
                  <c:v>7</c:v>
                </c:pt>
                <c:pt idx="16481">
                  <c:v>6</c:v>
                </c:pt>
                <c:pt idx="16482">
                  <c:v>5</c:v>
                </c:pt>
                <c:pt idx="16483">
                  <c:v>8</c:v>
                </c:pt>
                <c:pt idx="16484">
                  <c:v>7</c:v>
                </c:pt>
                <c:pt idx="16485">
                  <c:v>7</c:v>
                </c:pt>
                <c:pt idx="16486">
                  <c:v>7</c:v>
                </c:pt>
                <c:pt idx="16487">
                  <c:v>7</c:v>
                </c:pt>
                <c:pt idx="16488">
                  <c:v>9</c:v>
                </c:pt>
                <c:pt idx="16489">
                  <c:v>7</c:v>
                </c:pt>
                <c:pt idx="16490">
                  <c:v>6</c:v>
                </c:pt>
                <c:pt idx="16491">
                  <c:v>7</c:v>
                </c:pt>
                <c:pt idx="16492">
                  <c:v>8</c:v>
                </c:pt>
                <c:pt idx="16493">
                  <c:v>9</c:v>
                </c:pt>
                <c:pt idx="16494">
                  <c:v>7</c:v>
                </c:pt>
                <c:pt idx="16495">
                  <c:v>9</c:v>
                </c:pt>
                <c:pt idx="16496">
                  <c:v>8</c:v>
                </c:pt>
                <c:pt idx="16497">
                  <c:v>7</c:v>
                </c:pt>
                <c:pt idx="16498">
                  <c:v>7</c:v>
                </c:pt>
                <c:pt idx="16499">
                  <c:v>7</c:v>
                </c:pt>
                <c:pt idx="16500">
                  <c:v>6</c:v>
                </c:pt>
                <c:pt idx="16501">
                  <c:v>7</c:v>
                </c:pt>
                <c:pt idx="16502">
                  <c:v>7</c:v>
                </c:pt>
                <c:pt idx="16503">
                  <c:v>8</c:v>
                </c:pt>
                <c:pt idx="16504">
                  <c:v>7</c:v>
                </c:pt>
                <c:pt idx="16505">
                  <c:v>7</c:v>
                </c:pt>
                <c:pt idx="16506">
                  <c:v>7</c:v>
                </c:pt>
                <c:pt idx="16507">
                  <c:v>6</c:v>
                </c:pt>
                <c:pt idx="16508">
                  <c:v>8</c:v>
                </c:pt>
                <c:pt idx="16509">
                  <c:v>7</c:v>
                </c:pt>
                <c:pt idx="16510">
                  <c:v>6</c:v>
                </c:pt>
                <c:pt idx="16511">
                  <c:v>7</c:v>
                </c:pt>
                <c:pt idx="16512">
                  <c:v>8</c:v>
                </c:pt>
                <c:pt idx="16513">
                  <c:v>8</c:v>
                </c:pt>
                <c:pt idx="16514">
                  <c:v>8</c:v>
                </c:pt>
                <c:pt idx="16515">
                  <c:v>8</c:v>
                </c:pt>
                <c:pt idx="16516">
                  <c:v>7</c:v>
                </c:pt>
                <c:pt idx="16517">
                  <c:v>7</c:v>
                </c:pt>
                <c:pt idx="16518">
                  <c:v>6</c:v>
                </c:pt>
                <c:pt idx="16519">
                  <c:v>7</c:v>
                </c:pt>
                <c:pt idx="16520">
                  <c:v>8</c:v>
                </c:pt>
                <c:pt idx="16521">
                  <c:v>7</c:v>
                </c:pt>
                <c:pt idx="16522">
                  <c:v>7</c:v>
                </c:pt>
                <c:pt idx="16523">
                  <c:v>8</c:v>
                </c:pt>
                <c:pt idx="16524">
                  <c:v>11</c:v>
                </c:pt>
                <c:pt idx="16525">
                  <c:v>12</c:v>
                </c:pt>
                <c:pt idx="16526">
                  <c:v>8</c:v>
                </c:pt>
                <c:pt idx="16527">
                  <c:v>10</c:v>
                </c:pt>
                <c:pt idx="16528">
                  <c:v>10</c:v>
                </c:pt>
                <c:pt idx="16529">
                  <c:v>8</c:v>
                </c:pt>
                <c:pt idx="16530">
                  <c:v>4</c:v>
                </c:pt>
                <c:pt idx="16531">
                  <c:v>7</c:v>
                </c:pt>
                <c:pt idx="16532">
                  <c:v>8</c:v>
                </c:pt>
                <c:pt idx="16533">
                  <c:v>7</c:v>
                </c:pt>
                <c:pt idx="16534">
                  <c:v>7</c:v>
                </c:pt>
                <c:pt idx="16535">
                  <c:v>8</c:v>
                </c:pt>
                <c:pt idx="16536">
                  <c:v>7</c:v>
                </c:pt>
                <c:pt idx="16537">
                  <c:v>6</c:v>
                </c:pt>
                <c:pt idx="16538">
                  <c:v>7</c:v>
                </c:pt>
                <c:pt idx="16539">
                  <c:v>8</c:v>
                </c:pt>
                <c:pt idx="16540">
                  <c:v>9</c:v>
                </c:pt>
                <c:pt idx="16541">
                  <c:v>7</c:v>
                </c:pt>
                <c:pt idx="16542">
                  <c:v>7</c:v>
                </c:pt>
                <c:pt idx="16543">
                  <c:v>7</c:v>
                </c:pt>
                <c:pt idx="16544">
                  <c:v>8</c:v>
                </c:pt>
                <c:pt idx="16545">
                  <c:v>7</c:v>
                </c:pt>
                <c:pt idx="16546">
                  <c:v>7</c:v>
                </c:pt>
                <c:pt idx="16547">
                  <c:v>7</c:v>
                </c:pt>
                <c:pt idx="16548">
                  <c:v>7</c:v>
                </c:pt>
                <c:pt idx="16549">
                  <c:v>7</c:v>
                </c:pt>
                <c:pt idx="16550">
                  <c:v>7</c:v>
                </c:pt>
                <c:pt idx="16551">
                  <c:v>7</c:v>
                </c:pt>
                <c:pt idx="16552">
                  <c:v>10</c:v>
                </c:pt>
                <c:pt idx="16553">
                  <c:v>7</c:v>
                </c:pt>
                <c:pt idx="16554">
                  <c:v>8</c:v>
                </c:pt>
                <c:pt idx="16555">
                  <c:v>6</c:v>
                </c:pt>
                <c:pt idx="16556">
                  <c:v>6</c:v>
                </c:pt>
                <c:pt idx="16557">
                  <c:v>7</c:v>
                </c:pt>
                <c:pt idx="16558">
                  <c:v>7</c:v>
                </c:pt>
                <c:pt idx="16559">
                  <c:v>7</c:v>
                </c:pt>
                <c:pt idx="16560">
                  <c:v>7</c:v>
                </c:pt>
                <c:pt idx="16561">
                  <c:v>6</c:v>
                </c:pt>
                <c:pt idx="16562">
                  <c:v>8</c:v>
                </c:pt>
                <c:pt idx="16563">
                  <c:v>9</c:v>
                </c:pt>
                <c:pt idx="16564">
                  <c:v>7</c:v>
                </c:pt>
                <c:pt idx="16565">
                  <c:v>8</c:v>
                </c:pt>
                <c:pt idx="16566">
                  <c:v>7</c:v>
                </c:pt>
                <c:pt idx="16567">
                  <c:v>10</c:v>
                </c:pt>
                <c:pt idx="16568">
                  <c:v>7</c:v>
                </c:pt>
                <c:pt idx="16569">
                  <c:v>7</c:v>
                </c:pt>
                <c:pt idx="16570">
                  <c:v>6</c:v>
                </c:pt>
                <c:pt idx="16571">
                  <c:v>7</c:v>
                </c:pt>
                <c:pt idx="16572">
                  <c:v>7</c:v>
                </c:pt>
                <c:pt idx="16573">
                  <c:v>9</c:v>
                </c:pt>
                <c:pt idx="16574">
                  <c:v>6</c:v>
                </c:pt>
                <c:pt idx="16575">
                  <c:v>7</c:v>
                </c:pt>
                <c:pt idx="16576">
                  <c:v>9</c:v>
                </c:pt>
                <c:pt idx="16577">
                  <c:v>7</c:v>
                </c:pt>
                <c:pt idx="16578">
                  <c:v>7</c:v>
                </c:pt>
                <c:pt idx="16579">
                  <c:v>7</c:v>
                </c:pt>
                <c:pt idx="16580">
                  <c:v>11</c:v>
                </c:pt>
                <c:pt idx="16581">
                  <c:v>8</c:v>
                </c:pt>
                <c:pt idx="16582">
                  <c:v>9</c:v>
                </c:pt>
                <c:pt idx="16583">
                  <c:v>9</c:v>
                </c:pt>
                <c:pt idx="16584">
                  <c:v>7</c:v>
                </c:pt>
                <c:pt idx="16585">
                  <c:v>8</c:v>
                </c:pt>
                <c:pt idx="16586">
                  <c:v>6</c:v>
                </c:pt>
                <c:pt idx="16587">
                  <c:v>9</c:v>
                </c:pt>
                <c:pt idx="16588">
                  <c:v>10</c:v>
                </c:pt>
                <c:pt idx="16589">
                  <c:v>8</c:v>
                </c:pt>
                <c:pt idx="16590">
                  <c:v>8</c:v>
                </c:pt>
                <c:pt idx="16591">
                  <c:v>9</c:v>
                </c:pt>
                <c:pt idx="16592">
                  <c:v>7</c:v>
                </c:pt>
                <c:pt idx="16593">
                  <c:v>8</c:v>
                </c:pt>
                <c:pt idx="16594">
                  <c:v>8</c:v>
                </c:pt>
                <c:pt idx="16595">
                  <c:v>7</c:v>
                </c:pt>
                <c:pt idx="16596">
                  <c:v>7</c:v>
                </c:pt>
                <c:pt idx="16597">
                  <c:v>8</c:v>
                </c:pt>
                <c:pt idx="16598">
                  <c:v>9</c:v>
                </c:pt>
                <c:pt idx="16599">
                  <c:v>10</c:v>
                </c:pt>
                <c:pt idx="16600">
                  <c:v>7</c:v>
                </c:pt>
                <c:pt idx="16601">
                  <c:v>8</c:v>
                </c:pt>
                <c:pt idx="16602">
                  <c:v>6</c:v>
                </c:pt>
                <c:pt idx="16603">
                  <c:v>7</c:v>
                </c:pt>
                <c:pt idx="16604">
                  <c:v>7</c:v>
                </c:pt>
                <c:pt idx="16605">
                  <c:v>9</c:v>
                </c:pt>
                <c:pt idx="16606">
                  <c:v>7</c:v>
                </c:pt>
                <c:pt idx="16607">
                  <c:v>8</c:v>
                </c:pt>
                <c:pt idx="16608">
                  <c:v>6</c:v>
                </c:pt>
                <c:pt idx="16609">
                  <c:v>7</c:v>
                </c:pt>
                <c:pt idx="16610">
                  <c:v>7</c:v>
                </c:pt>
                <c:pt idx="16611">
                  <c:v>8</c:v>
                </c:pt>
                <c:pt idx="16612">
                  <c:v>7</c:v>
                </c:pt>
                <c:pt idx="16613">
                  <c:v>8</c:v>
                </c:pt>
                <c:pt idx="16614">
                  <c:v>10</c:v>
                </c:pt>
                <c:pt idx="16615">
                  <c:v>8</c:v>
                </c:pt>
                <c:pt idx="16616">
                  <c:v>7</c:v>
                </c:pt>
                <c:pt idx="16617">
                  <c:v>7</c:v>
                </c:pt>
                <c:pt idx="16618">
                  <c:v>9</c:v>
                </c:pt>
                <c:pt idx="16619">
                  <c:v>5</c:v>
                </c:pt>
                <c:pt idx="16620">
                  <c:v>7</c:v>
                </c:pt>
                <c:pt idx="16621">
                  <c:v>8</c:v>
                </c:pt>
                <c:pt idx="16622">
                  <c:v>9</c:v>
                </c:pt>
                <c:pt idx="16623">
                  <c:v>8</c:v>
                </c:pt>
                <c:pt idx="16624">
                  <c:v>9</c:v>
                </c:pt>
                <c:pt idx="16625">
                  <c:v>10</c:v>
                </c:pt>
                <c:pt idx="16626">
                  <c:v>8</c:v>
                </c:pt>
                <c:pt idx="16627">
                  <c:v>8</c:v>
                </c:pt>
                <c:pt idx="16628">
                  <c:v>6</c:v>
                </c:pt>
                <c:pt idx="16629">
                  <c:v>9</c:v>
                </c:pt>
                <c:pt idx="16630">
                  <c:v>8</c:v>
                </c:pt>
                <c:pt idx="16631">
                  <c:v>7</c:v>
                </c:pt>
                <c:pt idx="16632">
                  <c:v>10</c:v>
                </c:pt>
                <c:pt idx="16633">
                  <c:v>6</c:v>
                </c:pt>
                <c:pt idx="16634">
                  <c:v>7</c:v>
                </c:pt>
                <c:pt idx="16635">
                  <c:v>8</c:v>
                </c:pt>
                <c:pt idx="16636">
                  <c:v>8</c:v>
                </c:pt>
                <c:pt idx="16637">
                  <c:v>7</c:v>
                </c:pt>
                <c:pt idx="16638">
                  <c:v>8</c:v>
                </c:pt>
                <c:pt idx="16639">
                  <c:v>9</c:v>
                </c:pt>
                <c:pt idx="16640">
                  <c:v>7</c:v>
                </c:pt>
                <c:pt idx="16641">
                  <c:v>8</c:v>
                </c:pt>
                <c:pt idx="16642">
                  <c:v>9</c:v>
                </c:pt>
                <c:pt idx="16643">
                  <c:v>7</c:v>
                </c:pt>
                <c:pt idx="16644">
                  <c:v>8</c:v>
                </c:pt>
                <c:pt idx="16645">
                  <c:v>7</c:v>
                </c:pt>
                <c:pt idx="16646">
                  <c:v>7</c:v>
                </c:pt>
                <c:pt idx="16647">
                  <c:v>7</c:v>
                </c:pt>
                <c:pt idx="16648">
                  <c:v>7</c:v>
                </c:pt>
                <c:pt idx="16649">
                  <c:v>8</c:v>
                </c:pt>
                <c:pt idx="16650">
                  <c:v>8</c:v>
                </c:pt>
                <c:pt idx="16651">
                  <c:v>8</c:v>
                </c:pt>
                <c:pt idx="16652">
                  <c:v>8</c:v>
                </c:pt>
                <c:pt idx="16653">
                  <c:v>7</c:v>
                </c:pt>
                <c:pt idx="16654">
                  <c:v>8</c:v>
                </c:pt>
                <c:pt idx="16655">
                  <c:v>7</c:v>
                </c:pt>
                <c:pt idx="16656">
                  <c:v>8</c:v>
                </c:pt>
                <c:pt idx="16657">
                  <c:v>7</c:v>
                </c:pt>
                <c:pt idx="16658">
                  <c:v>10</c:v>
                </c:pt>
                <c:pt idx="16659">
                  <c:v>8</c:v>
                </c:pt>
                <c:pt idx="16660">
                  <c:v>8</c:v>
                </c:pt>
                <c:pt idx="16661">
                  <c:v>7</c:v>
                </c:pt>
                <c:pt idx="16662">
                  <c:v>7</c:v>
                </c:pt>
                <c:pt idx="16663">
                  <c:v>8</c:v>
                </c:pt>
                <c:pt idx="16664">
                  <c:v>7</c:v>
                </c:pt>
                <c:pt idx="16665">
                  <c:v>7</c:v>
                </c:pt>
                <c:pt idx="16666">
                  <c:v>10</c:v>
                </c:pt>
                <c:pt idx="16667">
                  <c:v>7</c:v>
                </c:pt>
                <c:pt idx="16668">
                  <c:v>9</c:v>
                </c:pt>
                <c:pt idx="16669">
                  <c:v>8</c:v>
                </c:pt>
                <c:pt idx="16670">
                  <c:v>11</c:v>
                </c:pt>
                <c:pt idx="16671">
                  <c:v>7</c:v>
                </c:pt>
                <c:pt idx="16672">
                  <c:v>7</c:v>
                </c:pt>
                <c:pt idx="16673">
                  <c:v>9</c:v>
                </c:pt>
                <c:pt idx="16674">
                  <c:v>8</c:v>
                </c:pt>
                <c:pt idx="16675">
                  <c:v>7</c:v>
                </c:pt>
                <c:pt idx="16676">
                  <c:v>8</c:v>
                </c:pt>
                <c:pt idx="16677">
                  <c:v>7</c:v>
                </c:pt>
                <c:pt idx="16678">
                  <c:v>7</c:v>
                </c:pt>
                <c:pt idx="16679">
                  <c:v>7</c:v>
                </c:pt>
                <c:pt idx="16680">
                  <c:v>6</c:v>
                </c:pt>
                <c:pt idx="16681">
                  <c:v>7</c:v>
                </c:pt>
                <c:pt idx="16682">
                  <c:v>7</c:v>
                </c:pt>
                <c:pt idx="16683">
                  <c:v>8</c:v>
                </c:pt>
                <c:pt idx="16684">
                  <c:v>8</c:v>
                </c:pt>
                <c:pt idx="16685">
                  <c:v>7</c:v>
                </c:pt>
                <c:pt idx="16686">
                  <c:v>6</c:v>
                </c:pt>
                <c:pt idx="16687">
                  <c:v>6</c:v>
                </c:pt>
                <c:pt idx="16688">
                  <c:v>9</c:v>
                </c:pt>
                <c:pt idx="16689">
                  <c:v>11</c:v>
                </c:pt>
                <c:pt idx="16690">
                  <c:v>7</c:v>
                </c:pt>
                <c:pt idx="16691">
                  <c:v>8</c:v>
                </c:pt>
                <c:pt idx="16692">
                  <c:v>8</c:v>
                </c:pt>
                <c:pt idx="16693">
                  <c:v>7</c:v>
                </c:pt>
                <c:pt idx="16694">
                  <c:v>7</c:v>
                </c:pt>
                <c:pt idx="16695">
                  <c:v>7</c:v>
                </c:pt>
                <c:pt idx="16696">
                  <c:v>8</c:v>
                </c:pt>
                <c:pt idx="16697">
                  <c:v>8</c:v>
                </c:pt>
                <c:pt idx="16698">
                  <c:v>8</c:v>
                </c:pt>
                <c:pt idx="16699">
                  <c:v>7</c:v>
                </c:pt>
                <c:pt idx="16700">
                  <c:v>7</c:v>
                </c:pt>
                <c:pt idx="16701">
                  <c:v>9</c:v>
                </c:pt>
                <c:pt idx="16702">
                  <c:v>8</c:v>
                </c:pt>
                <c:pt idx="16703">
                  <c:v>6</c:v>
                </c:pt>
                <c:pt idx="16704">
                  <c:v>8</c:v>
                </c:pt>
                <c:pt idx="16705">
                  <c:v>8</c:v>
                </c:pt>
                <c:pt idx="16706">
                  <c:v>7</c:v>
                </c:pt>
                <c:pt idx="16707">
                  <c:v>6</c:v>
                </c:pt>
                <c:pt idx="16708">
                  <c:v>8</c:v>
                </c:pt>
                <c:pt idx="16709">
                  <c:v>8</c:v>
                </c:pt>
                <c:pt idx="16710">
                  <c:v>8</c:v>
                </c:pt>
                <c:pt idx="16711">
                  <c:v>9</c:v>
                </c:pt>
                <c:pt idx="16712">
                  <c:v>8</c:v>
                </c:pt>
                <c:pt idx="16713">
                  <c:v>9</c:v>
                </c:pt>
                <c:pt idx="16714">
                  <c:v>5</c:v>
                </c:pt>
                <c:pt idx="16715">
                  <c:v>6</c:v>
                </c:pt>
                <c:pt idx="16716">
                  <c:v>6</c:v>
                </c:pt>
                <c:pt idx="16717">
                  <c:v>8</c:v>
                </c:pt>
                <c:pt idx="16718">
                  <c:v>8</c:v>
                </c:pt>
                <c:pt idx="16719">
                  <c:v>7</c:v>
                </c:pt>
                <c:pt idx="16720">
                  <c:v>11</c:v>
                </c:pt>
                <c:pt idx="16721">
                  <c:v>9</c:v>
                </c:pt>
                <c:pt idx="16722">
                  <c:v>7</c:v>
                </c:pt>
                <c:pt idx="16723">
                  <c:v>6</c:v>
                </c:pt>
                <c:pt idx="16724">
                  <c:v>8</c:v>
                </c:pt>
                <c:pt idx="16725">
                  <c:v>6</c:v>
                </c:pt>
                <c:pt idx="16726">
                  <c:v>9</c:v>
                </c:pt>
                <c:pt idx="16727">
                  <c:v>7</c:v>
                </c:pt>
                <c:pt idx="16728">
                  <c:v>7</c:v>
                </c:pt>
                <c:pt idx="16729">
                  <c:v>10</c:v>
                </c:pt>
                <c:pt idx="16730">
                  <c:v>7</c:v>
                </c:pt>
                <c:pt idx="16731">
                  <c:v>7</c:v>
                </c:pt>
                <c:pt idx="16732">
                  <c:v>7</c:v>
                </c:pt>
                <c:pt idx="16733">
                  <c:v>8</c:v>
                </c:pt>
                <c:pt idx="16734">
                  <c:v>7</c:v>
                </c:pt>
                <c:pt idx="16735">
                  <c:v>7</c:v>
                </c:pt>
                <c:pt idx="16736">
                  <c:v>9</c:v>
                </c:pt>
                <c:pt idx="16737">
                  <c:v>7</c:v>
                </c:pt>
                <c:pt idx="16738">
                  <c:v>6</c:v>
                </c:pt>
                <c:pt idx="16739">
                  <c:v>8</c:v>
                </c:pt>
                <c:pt idx="16740">
                  <c:v>7</c:v>
                </c:pt>
                <c:pt idx="16741">
                  <c:v>10</c:v>
                </c:pt>
                <c:pt idx="16742">
                  <c:v>7</c:v>
                </c:pt>
                <c:pt idx="16743">
                  <c:v>7</c:v>
                </c:pt>
                <c:pt idx="16744">
                  <c:v>7</c:v>
                </c:pt>
                <c:pt idx="16745">
                  <c:v>8</c:v>
                </c:pt>
                <c:pt idx="16746">
                  <c:v>7</c:v>
                </c:pt>
                <c:pt idx="16747">
                  <c:v>8</c:v>
                </c:pt>
                <c:pt idx="16748">
                  <c:v>8</c:v>
                </c:pt>
                <c:pt idx="16749">
                  <c:v>9</c:v>
                </c:pt>
                <c:pt idx="16750">
                  <c:v>9</c:v>
                </c:pt>
                <c:pt idx="16751">
                  <c:v>7</c:v>
                </c:pt>
                <c:pt idx="16752">
                  <c:v>7</c:v>
                </c:pt>
                <c:pt idx="16753">
                  <c:v>8</c:v>
                </c:pt>
                <c:pt idx="16754">
                  <c:v>8</c:v>
                </c:pt>
                <c:pt idx="16755">
                  <c:v>8</c:v>
                </c:pt>
                <c:pt idx="16756">
                  <c:v>8</c:v>
                </c:pt>
                <c:pt idx="16757">
                  <c:v>6</c:v>
                </c:pt>
                <c:pt idx="16758">
                  <c:v>8</c:v>
                </c:pt>
                <c:pt idx="16759">
                  <c:v>8</c:v>
                </c:pt>
                <c:pt idx="16760">
                  <c:v>8</c:v>
                </c:pt>
                <c:pt idx="16761">
                  <c:v>7</c:v>
                </c:pt>
                <c:pt idx="16762">
                  <c:v>7</c:v>
                </c:pt>
                <c:pt idx="16763">
                  <c:v>9</c:v>
                </c:pt>
                <c:pt idx="16764">
                  <c:v>8</c:v>
                </c:pt>
                <c:pt idx="16765">
                  <c:v>7</c:v>
                </c:pt>
                <c:pt idx="16766">
                  <c:v>9</c:v>
                </c:pt>
                <c:pt idx="16767">
                  <c:v>8</c:v>
                </c:pt>
                <c:pt idx="16768">
                  <c:v>9</c:v>
                </c:pt>
                <c:pt idx="16769">
                  <c:v>7</c:v>
                </c:pt>
                <c:pt idx="16770">
                  <c:v>10</c:v>
                </c:pt>
                <c:pt idx="16771">
                  <c:v>8</c:v>
                </c:pt>
                <c:pt idx="16772">
                  <c:v>7</c:v>
                </c:pt>
                <c:pt idx="16773">
                  <c:v>12</c:v>
                </c:pt>
                <c:pt idx="16774">
                  <c:v>7</c:v>
                </c:pt>
                <c:pt idx="16775">
                  <c:v>6</c:v>
                </c:pt>
                <c:pt idx="16776">
                  <c:v>8</c:v>
                </c:pt>
                <c:pt idx="16777">
                  <c:v>5</c:v>
                </c:pt>
                <c:pt idx="16778">
                  <c:v>8</c:v>
                </c:pt>
                <c:pt idx="16779">
                  <c:v>10</c:v>
                </c:pt>
                <c:pt idx="16780">
                  <c:v>7</c:v>
                </c:pt>
                <c:pt idx="16781">
                  <c:v>7</c:v>
                </c:pt>
                <c:pt idx="16782">
                  <c:v>6</c:v>
                </c:pt>
                <c:pt idx="16783">
                  <c:v>8</c:v>
                </c:pt>
                <c:pt idx="16784">
                  <c:v>7</c:v>
                </c:pt>
                <c:pt idx="16785">
                  <c:v>6</c:v>
                </c:pt>
                <c:pt idx="16786">
                  <c:v>8</c:v>
                </c:pt>
                <c:pt idx="16787">
                  <c:v>7</c:v>
                </c:pt>
                <c:pt idx="16788">
                  <c:v>8</c:v>
                </c:pt>
                <c:pt idx="16789">
                  <c:v>7</c:v>
                </c:pt>
                <c:pt idx="16790">
                  <c:v>8</c:v>
                </c:pt>
                <c:pt idx="16791">
                  <c:v>7</c:v>
                </c:pt>
                <c:pt idx="16792">
                  <c:v>8</c:v>
                </c:pt>
                <c:pt idx="16793">
                  <c:v>7</c:v>
                </c:pt>
                <c:pt idx="16794">
                  <c:v>9</c:v>
                </c:pt>
                <c:pt idx="16795">
                  <c:v>8</c:v>
                </c:pt>
                <c:pt idx="16796">
                  <c:v>7</c:v>
                </c:pt>
                <c:pt idx="16797">
                  <c:v>8</c:v>
                </c:pt>
                <c:pt idx="16798">
                  <c:v>7</c:v>
                </c:pt>
                <c:pt idx="16799">
                  <c:v>7</c:v>
                </c:pt>
                <c:pt idx="16800">
                  <c:v>7</c:v>
                </c:pt>
                <c:pt idx="16801">
                  <c:v>6</c:v>
                </c:pt>
                <c:pt idx="16802">
                  <c:v>9</c:v>
                </c:pt>
                <c:pt idx="16803">
                  <c:v>7</c:v>
                </c:pt>
                <c:pt idx="16804">
                  <c:v>10</c:v>
                </c:pt>
                <c:pt idx="16805">
                  <c:v>10</c:v>
                </c:pt>
                <c:pt idx="16806">
                  <c:v>7</c:v>
                </c:pt>
                <c:pt idx="16807">
                  <c:v>7</c:v>
                </c:pt>
                <c:pt idx="16808">
                  <c:v>9</c:v>
                </c:pt>
                <c:pt idx="16809">
                  <c:v>8</c:v>
                </c:pt>
                <c:pt idx="16810">
                  <c:v>7</c:v>
                </c:pt>
                <c:pt idx="16811">
                  <c:v>6</c:v>
                </c:pt>
                <c:pt idx="16812">
                  <c:v>7</c:v>
                </c:pt>
                <c:pt idx="16813">
                  <c:v>8</c:v>
                </c:pt>
                <c:pt idx="16814">
                  <c:v>6</c:v>
                </c:pt>
                <c:pt idx="16815">
                  <c:v>6</c:v>
                </c:pt>
                <c:pt idx="16816">
                  <c:v>8</c:v>
                </c:pt>
                <c:pt idx="16817">
                  <c:v>12</c:v>
                </c:pt>
                <c:pt idx="16818">
                  <c:v>7</c:v>
                </c:pt>
                <c:pt idx="16819">
                  <c:v>7</c:v>
                </c:pt>
                <c:pt idx="16820">
                  <c:v>7</c:v>
                </c:pt>
                <c:pt idx="16821">
                  <c:v>10</c:v>
                </c:pt>
                <c:pt idx="16822">
                  <c:v>8</c:v>
                </c:pt>
                <c:pt idx="16823">
                  <c:v>8</c:v>
                </c:pt>
                <c:pt idx="16824">
                  <c:v>7</c:v>
                </c:pt>
                <c:pt idx="16825">
                  <c:v>11</c:v>
                </c:pt>
                <c:pt idx="16826">
                  <c:v>7</c:v>
                </c:pt>
                <c:pt idx="16827">
                  <c:v>8</c:v>
                </c:pt>
                <c:pt idx="16828">
                  <c:v>7</c:v>
                </c:pt>
                <c:pt idx="16829">
                  <c:v>8</c:v>
                </c:pt>
                <c:pt idx="16830">
                  <c:v>8</c:v>
                </c:pt>
                <c:pt idx="16831">
                  <c:v>10</c:v>
                </c:pt>
                <c:pt idx="16832">
                  <c:v>7</c:v>
                </c:pt>
                <c:pt idx="16833">
                  <c:v>6</c:v>
                </c:pt>
                <c:pt idx="16834">
                  <c:v>6</c:v>
                </c:pt>
                <c:pt idx="16835">
                  <c:v>10</c:v>
                </c:pt>
                <c:pt idx="16836">
                  <c:v>7</c:v>
                </c:pt>
                <c:pt idx="16837">
                  <c:v>11</c:v>
                </c:pt>
                <c:pt idx="16838">
                  <c:v>6</c:v>
                </c:pt>
                <c:pt idx="16839">
                  <c:v>9</c:v>
                </c:pt>
                <c:pt idx="16840">
                  <c:v>9</c:v>
                </c:pt>
                <c:pt idx="16841">
                  <c:v>7</c:v>
                </c:pt>
                <c:pt idx="16842">
                  <c:v>6</c:v>
                </c:pt>
                <c:pt idx="16843">
                  <c:v>7</c:v>
                </c:pt>
                <c:pt idx="16844">
                  <c:v>11</c:v>
                </c:pt>
                <c:pt idx="16845">
                  <c:v>9</c:v>
                </c:pt>
                <c:pt idx="16846">
                  <c:v>7</c:v>
                </c:pt>
                <c:pt idx="16847">
                  <c:v>7</c:v>
                </c:pt>
                <c:pt idx="16848">
                  <c:v>7</c:v>
                </c:pt>
                <c:pt idx="16849">
                  <c:v>7</c:v>
                </c:pt>
                <c:pt idx="16850">
                  <c:v>8</c:v>
                </c:pt>
                <c:pt idx="16851">
                  <c:v>7</c:v>
                </c:pt>
                <c:pt idx="16852">
                  <c:v>7</c:v>
                </c:pt>
                <c:pt idx="16853">
                  <c:v>8</c:v>
                </c:pt>
                <c:pt idx="16854">
                  <c:v>7</c:v>
                </c:pt>
                <c:pt idx="16855">
                  <c:v>7</c:v>
                </c:pt>
                <c:pt idx="16856">
                  <c:v>6</c:v>
                </c:pt>
                <c:pt idx="16857">
                  <c:v>8</c:v>
                </c:pt>
                <c:pt idx="16858">
                  <c:v>8</c:v>
                </c:pt>
                <c:pt idx="16859">
                  <c:v>6</c:v>
                </c:pt>
                <c:pt idx="16860">
                  <c:v>8</c:v>
                </c:pt>
                <c:pt idx="16861">
                  <c:v>8</c:v>
                </c:pt>
                <c:pt idx="16862">
                  <c:v>11</c:v>
                </c:pt>
                <c:pt idx="16863">
                  <c:v>7</c:v>
                </c:pt>
                <c:pt idx="16864">
                  <c:v>6</c:v>
                </c:pt>
                <c:pt idx="16865">
                  <c:v>8</c:v>
                </c:pt>
                <c:pt idx="16866">
                  <c:v>7</c:v>
                </c:pt>
                <c:pt idx="16867">
                  <c:v>8</c:v>
                </c:pt>
                <c:pt idx="16868">
                  <c:v>8</c:v>
                </c:pt>
                <c:pt idx="16869">
                  <c:v>8</c:v>
                </c:pt>
                <c:pt idx="16870">
                  <c:v>8</c:v>
                </c:pt>
                <c:pt idx="16871">
                  <c:v>8</c:v>
                </c:pt>
                <c:pt idx="16872">
                  <c:v>7</c:v>
                </c:pt>
                <c:pt idx="16873">
                  <c:v>7</c:v>
                </c:pt>
                <c:pt idx="16874">
                  <c:v>8</c:v>
                </c:pt>
                <c:pt idx="16875">
                  <c:v>7</c:v>
                </c:pt>
                <c:pt idx="16876">
                  <c:v>7</c:v>
                </c:pt>
                <c:pt idx="16877">
                  <c:v>9</c:v>
                </c:pt>
                <c:pt idx="16878">
                  <c:v>8</c:v>
                </c:pt>
                <c:pt idx="16879">
                  <c:v>8</c:v>
                </c:pt>
                <c:pt idx="16880">
                  <c:v>8</c:v>
                </c:pt>
                <c:pt idx="16881">
                  <c:v>6</c:v>
                </c:pt>
                <c:pt idx="16882">
                  <c:v>8</c:v>
                </c:pt>
                <c:pt idx="16883">
                  <c:v>7</c:v>
                </c:pt>
                <c:pt idx="16884">
                  <c:v>9</c:v>
                </c:pt>
                <c:pt idx="16885">
                  <c:v>7</c:v>
                </c:pt>
                <c:pt idx="16886">
                  <c:v>7</c:v>
                </c:pt>
                <c:pt idx="16887">
                  <c:v>8</c:v>
                </c:pt>
                <c:pt idx="16888">
                  <c:v>11</c:v>
                </c:pt>
                <c:pt idx="16889">
                  <c:v>9</c:v>
                </c:pt>
                <c:pt idx="16890">
                  <c:v>8</c:v>
                </c:pt>
                <c:pt idx="16891">
                  <c:v>8</c:v>
                </c:pt>
                <c:pt idx="16892">
                  <c:v>7</c:v>
                </c:pt>
                <c:pt idx="16893">
                  <c:v>6</c:v>
                </c:pt>
                <c:pt idx="16894">
                  <c:v>10</c:v>
                </c:pt>
                <c:pt idx="16895">
                  <c:v>7</c:v>
                </c:pt>
                <c:pt idx="16896">
                  <c:v>7</c:v>
                </c:pt>
                <c:pt idx="16897">
                  <c:v>11</c:v>
                </c:pt>
                <c:pt idx="16898">
                  <c:v>7</c:v>
                </c:pt>
                <c:pt idx="16899">
                  <c:v>6</c:v>
                </c:pt>
                <c:pt idx="16900">
                  <c:v>7</c:v>
                </c:pt>
                <c:pt idx="16901">
                  <c:v>6</c:v>
                </c:pt>
                <c:pt idx="16902">
                  <c:v>7</c:v>
                </c:pt>
                <c:pt idx="16903">
                  <c:v>7</c:v>
                </c:pt>
                <c:pt idx="16904">
                  <c:v>7</c:v>
                </c:pt>
                <c:pt idx="16905">
                  <c:v>8</c:v>
                </c:pt>
                <c:pt idx="16906">
                  <c:v>6</c:v>
                </c:pt>
                <c:pt idx="16907">
                  <c:v>8</c:v>
                </c:pt>
                <c:pt idx="16908">
                  <c:v>8</c:v>
                </c:pt>
                <c:pt idx="16909">
                  <c:v>8</c:v>
                </c:pt>
                <c:pt idx="16910">
                  <c:v>8</c:v>
                </c:pt>
                <c:pt idx="16911">
                  <c:v>9</c:v>
                </c:pt>
                <c:pt idx="16912">
                  <c:v>8</c:v>
                </c:pt>
                <c:pt idx="16913">
                  <c:v>9</c:v>
                </c:pt>
                <c:pt idx="16914">
                  <c:v>7</c:v>
                </c:pt>
                <c:pt idx="16915">
                  <c:v>6</c:v>
                </c:pt>
                <c:pt idx="16916">
                  <c:v>9</c:v>
                </c:pt>
                <c:pt idx="16917">
                  <c:v>8</c:v>
                </c:pt>
                <c:pt idx="16918">
                  <c:v>9</c:v>
                </c:pt>
                <c:pt idx="16919">
                  <c:v>11</c:v>
                </c:pt>
                <c:pt idx="16920">
                  <c:v>7</c:v>
                </c:pt>
                <c:pt idx="16921">
                  <c:v>7</c:v>
                </c:pt>
                <c:pt idx="16922">
                  <c:v>8</c:v>
                </c:pt>
                <c:pt idx="16923">
                  <c:v>8</c:v>
                </c:pt>
                <c:pt idx="16924">
                  <c:v>7</c:v>
                </c:pt>
                <c:pt idx="16925">
                  <c:v>7</c:v>
                </c:pt>
                <c:pt idx="16926">
                  <c:v>7</c:v>
                </c:pt>
                <c:pt idx="16927">
                  <c:v>9</c:v>
                </c:pt>
                <c:pt idx="16928">
                  <c:v>10</c:v>
                </c:pt>
                <c:pt idx="16929">
                  <c:v>8</c:v>
                </c:pt>
                <c:pt idx="16930">
                  <c:v>7</c:v>
                </c:pt>
                <c:pt idx="16931">
                  <c:v>8</c:v>
                </c:pt>
                <c:pt idx="16932">
                  <c:v>7</c:v>
                </c:pt>
                <c:pt idx="16933">
                  <c:v>9</c:v>
                </c:pt>
                <c:pt idx="16934">
                  <c:v>8</c:v>
                </c:pt>
                <c:pt idx="16935">
                  <c:v>7</c:v>
                </c:pt>
                <c:pt idx="16936">
                  <c:v>7</c:v>
                </c:pt>
                <c:pt idx="16937">
                  <c:v>7</c:v>
                </c:pt>
                <c:pt idx="16938">
                  <c:v>7</c:v>
                </c:pt>
                <c:pt idx="16939">
                  <c:v>7</c:v>
                </c:pt>
                <c:pt idx="16940">
                  <c:v>7</c:v>
                </c:pt>
                <c:pt idx="16941">
                  <c:v>6</c:v>
                </c:pt>
                <c:pt idx="16942">
                  <c:v>7</c:v>
                </c:pt>
                <c:pt idx="16943">
                  <c:v>9</c:v>
                </c:pt>
                <c:pt idx="16944">
                  <c:v>10</c:v>
                </c:pt>
                <c:pt idx="16945">
                  <c:v>9</c:v>
                </c:pt>
                <c:pt idx="16946">
                  <c:v>9</c:v>
                </c:pt>
                <c:pt idx="16947">
                  <c:v>7</c:v>
                </c:pt>
                <c:pt idx="16948">
                  <c:v>8</c:v>
                </c:pt>
                <c:pt idx="16949">
                  <c:v>6</c:v>
                </c:pt>
                <c:pt idx="16950">
                  <c:v>8</c:v>
                </c:pt>
                <c:pt idx="16951">
                  <c:v>9</c:v>
                </c:pt>
                <c:pt idx="16952">
                  <c:v>5</c:v>
                </c:pt>
                <c:pt idx="16953">
                  <c:v>7</c:v>
                </c:pt>
                <c:pt idx="16954">
                  <c:v>9</c:v>
                </c:pt>
                <c:pt idx="16955">
                  <c:v>7</c:v>
                </c:pt>
                <c:pt idx="16956">
                  <c:v>8</c:v>
                </c:pt>
                <c:pt idx="16957">
                  <c:v>7</c:v>
                </c:pt>
                <c:pt idx="16958">
                  <c:v>6</c:v>
                </c:pt>
                <c:pt idx="16959">
                  <c:v>8</c:v>
                </c:pt>
                <c:pt idx="16960">
                  <c:v>9</c:v>
                </c:pt>
                <c:pt idx="16961">
                  <c:v>7</c:v>
                </c:pt>
                <c:pt idx="16962">
                  <c:v>6</c:v>
                </c:pt>
                <c:pt idx="16963">
                  <c:v>8</c:v>
                </c:pt>
                <c:pt idx="16964">
                  <c:v>7</c:v>
                </c:pt>
                <c:pt idx="16965">
                  <c:v>7</c:v>
                </c:pt>
                <c:pt idx="16966">
                  <c:v>7</c:v>
                </c:pt>
                <c:pt idx="16967">
                  <c:v>7</c:v>
                </c:pt>
                <c:pt idx="16968">
                  <c:v>7</c:v>
                </c:pt>
                <c:pt idx="16969">
                  <c:v>12</c:v>
                </c:pt>
                <c:pt idx="16970">
                  <c:v>7</c:v>
                </c:pt>
                <c:pt idx="16971">
                  <c:v>7</c:v>
                </c:pt>
                <c:pt idx="16972">
                  <c:v>8</c:v>
                </c:pt>
                <c:pt idx="16973">
                  <c:v>8</c:v>
                </c:pt>
                <c:pt idx="16974">
                  <c:v>8</c:v>
                </c:pt>
                <c:pt idx="16975">
                  <c:v>8</c:v>
                </c:pt>
                <c:pt idx="16976">
                  <c:v>7</c:v>
                </c:pt>
                <c:pt idx="16977">
                  <c:v>7</c:v>
                </c:pt>
                <c:pt idx="16978">
                  <c:v>8</c:v>
                </c:pt>
                <c:pt idx="16979">
                  <c:v>6</c:v>
                </c:pt>
                <c:pt idx="16980">
                  <c:v>7</c:v>
                </c:pt>
                <c:pt idx="16981">
                  <c:v>5</c:v>
                </c:pt>
                <c:pt idx="16982">
                  <c:v>8</c:v>
                </c:pt>
                <c:pt idx="16983">
                  <c:v>6</c:v>
                </c:pt>
                <c:pt idx="16984">
                  <c:v>7</c:v>
                </c:pt>
                <c:pt idx="16985">
                  <c:v>7</c:v>
                </c:pt>
                <c:pt idx="16986">
                  <c:v>8</c:v>
                </c:pt>
                <c:pt idx="16987">
                  <c:v>8</c:v>
                </c:pt>
                <c:pt idx="16988">
                  <c:v>9</c:v>
                </c:pt>
                <c:pt idx="16989">
                  <c:v>9</c:v>
                </c:pt>
                <c:pt idx="16990">
                  <c:v>7</c:v>
                </c:pt>
                <c:pt idx="16991">
                  <c:v>8</c:v>
                </c:pt>
                <c:pt idx="16992">
                  <c:v>7</c:v>
                </c:pt>
                <c:pt idx="16993">
                  <c:v>8</c:v>
                </c:pt>
                <c:pt idx="16994">
                  <c:v>8</c:v>
                </c:pt>
                <c:pt idx="16995">
                  <c:v>8</c:v>
                </c:pt>
                <c:pt idx="16996">
                  <c:v>7</c:v>
                </c:pt>
                <c:pt idx="16997">
                  <c:v>7</c:v>
                </c:pt>
                <c:pt idx="16998">
                  <c:v>7</c:v>
                </c:pt>
                <c:pt idx="16999">
                  <c:v>7</c:v>
                </c:pt>
                <c:pt idx="17000">
                  <c:v>7</c:v>
                </c:pt>
                <c:pt idx="17001">
                  <c:v>10</c:v>
                </c:pt>
                <c:pt idx="17002">
                  <c:v>10</c:v>
                </c:pt>
                <c:pt idx="17003">
                  <c:v>8</c:v>
                </c:pt>
                <c:pt idx="17004">
                  <c:v>7</c:v>
                </c:pt>
                <c:pt idx="17005">
                  <c:v>9</c:v>
                </c:pt>
                <c:pt idx="17006">
                  <c:v>8</c:v>
                </c:pt>
                <c:pt idx="17007">
                  <c:v>6</c:v>
                </c:pt>
                <c:pt idx="17008">
                  <c:v>9</c:v>
                </c:pt>
                <c:pt idx="17009">
                  <c:v>7</c:v>
                </c:pt>
                <c:pt idx="17010">
                  <c:v>7</c:v>
                </c:pt>
                <c:pt idx="17011">
                  <c:v>8</c:v>
                </c:pt>
                <c:pt idx="17012">
                  <c:v>10</c:v>
                </c:pt>
                <c:pt idx="17013">
                  <c:v>10</c:v>
                </c:pt>
                <c:pt idx="17014">
                  <c:v>7</c:v>
                </c:pt>
                <c:pt idx="17015">
                  <c:v>9</c:v>
                </c:pt>
                <c:pt idx="17016">
                  <c:v>9</c:v>
                </c:pt>
                <c:pt idx="17017">
                  <c:v>8</c:v>
                </c:pt>
                <c:pt idx="17018">
                  <c:v>8</c:v>
                </c:pt>
                <c:pt idx="17019">
                  <c:v>7</c:v>
                </c:pt>
                <c:pt idx="17020">
                  <c:v>8</c:v>
                </c:pt>
                <c:pt idx="17021">
                  <c:v>7</c:v>
                </c:pt>
                <c:pt idx="17022">
                  <c:v>7</c:v>
                </c:pt>
                <c:pt idx="17023">
                  <c:v>6</c:v>
                </c:pt>
                <c:pt idx="17024">
                  <c:v>8</c:v>
                </c:pt>
                <c:pt idx="17025">
                  <c:v>7</c:v>
                </c:pt>
                <c:pt idx="17026">
                  <c:v>8</c:v>
                </c:pt>
                <c:pt idx="17027">
                  <c:v>6</c:v>
                </c:pt>
                <c:pt idx="17028">
                  <c:v>6</c:v>
                </c:pt>
                <c:pt idx="17029">
                  <c:v>7</c:v>
                </c:pt>
                <c:pt idx="17030">
                  <c:v>7</c:v>
                </c:pt>
                <c:pt idx="17031">
                  <c:v>7</c:v>
                </c:pt>
                <c:pt idx="17032">
                  <c:v>6</c:v>
                </c:pt>
                <c:pt idx="17033">
                  <c:v>6</c:v>
                </c:pt>
                <c:pt idx="17034">
                  <c:v>6</c:v>
                </c:pt>
                <c:pt idx="17035">
                  <c:v>8</c:v>
                </c:pt>
                <c:pt idx="17036">
                  <c:v>10</c:v>
                </c:pt>
                <c:pt idx="17037">
                  <c:v>7</c:v>
                </c:pt>
                <c:pt idx="17038">
                  <c:v>9</c:v>
                </c:pt>
                <c:pt idx="17039">
                  <c:v>7</c:v>
                </c:pt>
                <c:pt idx="17040">
                  <c:v>7</c:v>
                </c:pt>
                <c:pt idx="17041">
                  <c:v>7</c:v>
                </c:pt>
                <c:pt idx="17042">
                  <c:v>7</c:v>
                </c:pt>
                <c:pt idx="17043">
                  <c:v>8</c:v>
                </c:pt>
                <c:pt idx="17044">
                  <c:v>8</c:v>
                </c:pt>
                <c:pt idx="17045">
                  <c:v>7</c:v>
                </c:pt>
                <c:pt idx="17046">
                  <c:v>7</c:v>
                </c:pt>
                <c:pt idx="17047">
                  <c:v>7</c:v>
                </c:pt>
                <c:pt idx="17048">
                  <c:v>5</c:v>
                </c:pt>
                <c:pt idx="17049">
                  <c:v>7</c:v>
                </c:pt>
                <c:pt idx="17050">
                  <c:v>7</c:v>
                </c:pt>
                <c:pt idx="17051">
                  <c:v>6</c:v>
                </c:pt>
                <c:pt idx="17052">
                  <c:v>7</c:v>
                </c:pt>
                <c:pt idx="17053">
                  <c:v>7</c:v>
                </c:pt>
                <c:pt idx="17054">
                  <c:v>8</c:v>
                </c:pt>
                <c:pt idx="17055">
                  <c:v>9</c:v>
                </c:pt>
                <c:pt idx="17056">
                  <c:v>7</c:v>
                </c:pt>
                <c:pt idx="17057">
                  <c:v>8</c:v>
                </c:pt>
                <c:pt idx="17058">
                  <c:v>7</c:v>
                </c:pt>
                <c:pt idx="17059">
                  <c:v>8</c:v>
                </c:pt>
                <c:pt idx="17060">
                  <c:v>8</c:v>
                </c:pt>
                <c:pt idx="17061">
                  <c:v>7</c:v>
                </c:pt>
                <c:pt idx="17062">
                  <c:v>8</c:v>
                </c:pt>
                <c:pt idx="17063">
                  <c:v>7</c:v>
                </c:pt>
                <c:pt idx="17064">
                  <c:v>10</c:v>
                </c:pt>
                <c:pt idx="17065">
                  <c:v>6</c:v>
                </c:pt>
                <c:pt idx="17066">
                  <c:v>6</c:v>
                </c:pt>
                <c:pt idx="17067">
                  <c:v>6</c:v>
                </c:pt>
                <c:pt idx="17068">
                  <c:v>7</c:v>
                </c:pt>
                <c:pt idx="17069">
                  <c:v>7</c:v>
                </c:pt>
                <c:pt idx="17070">
                  <c:v>7</c:v>
                </c:pt>
                <c:pt idx="17071">
                  <c:v>7</c:v>
                </c:pt>
                <c:pt idx="17072">
                  <c:v>8</c:v>
                </c:pt>
                <c:pt idx="17073">
                  <c:v>7</c:v>
                </c:pt>
                <c:pt idx="17074">
                  <c:v>8</c:v>
                </c:pt>
                <c:pt idx="17075">
                  <c:v>9</c:v>
                </c:pt>
                <c:pt idx="17076">
                  <c:v>9</c:v>
                </c:pt>
                <c:pt idx="17077">
                  <c:v>7</c:v>
                </c:pt>
                <c:pt idx="17078">
                  <c:v>7</c:v>
                </c:pt>
                <c:pt idx="17079">
                  <c:v>8</c:v>
                </c:pt>
                <c:pt idx="17080">
                  <c:v>8</c:v>
                </c:pt>
                <c:pt idx="17081">
                  <c:v>7</c:v>
                </c:pt>
                <c:pt idx="17082">
                  <c:v>6</c:v>
                </c:pt>
                <c:pt idx="17083">
                  <c:v>7</c:v>
                </c:pt>
                <c:pt idx="17084">
                  <c:v>8</c:v>
                </c:pt>
                <c:pt idx="17085">
                  <c:v>7</c:v>
                </c:pt>
                <c:pt idx="17086">
                  <c:v>8</c:v>
                </c:pt>
                <c:pt idx="17087">
                  <c:v>9</c:v>
                </c:pt>
                <c:pt idx="17088">
                  <c:v>7</c:v>
                </c:pt>
                <c:pt idx="17089">
                  <c:v>8</c:v>
                </c:pt>
                <c:pt idx="17090">
                  <c:v>8</c:v>
                </c:pt>
                <c:pt idx="17091">
                  <c:v>6</c:v>
                </c:pt>
                <c:pt idx="17092">
                  <c:v>8</c:v>
                </c:pt>
                <c:pt idx="17093">
                  <c:v>8</c:v>
                </c:pt>
                <c:pt idx="17094">
                  <c:v>8</c:v>
                </c:pt>
                <c:pt idx="17095">
                  <c:v>10</c:v>
                </c:pt>
                <c:pt idx="17096">
                  <c:v>8</c:v>
                </c:pt>
                <c:pt idx="17097">
                  <c:v>7</c:v>
                </c:pt>
                <c:pt idx="17098">
                  <c:v>8</c:v>
                </c:pt>
                <c:pt idx="17099">
                  <c:v>8</c:v>
                </c:pt>
                <c:pt idx="17100">
                  <c:v>7</c:v>
                </c:pt>
                <c:pt idx="17101">
                  <c:v>8</c:v>
                </c:pt>
                <c:pt idx="17102">
                  <c:v>6</c:v>
                </c:pt>
                <c:pt idx="17103">
                  <c:v>8</c:v>
                </c:pt>
                <c:pt idx="17104">
                  <c:v>8</c:v>
                </c:pt>
                <c:pt idx="17105">
                  <c:v>8</c:v>
                </c:pt>
                <c:pt idx="17106">
                  <c:v>7</c:v>
                </c:pt>
                <c:pt idx="17107">
                  <c:v>7</c:v>
                </c:pt>
                <c:pt idx="17108">
                  <c:v>8</c:v>
                </c:pt>
                <c:pt idx="17109">
                  <c:v>9</c:v>
                </c:pt>
                <c:pt idx="17110">
                  <c:v>7</c:v>
                </c:pt>
                <c:pt idx="17111">
                  <c:v>7</c:v>
                </c:pt>
                <c:pt idx="17112">
                  <c:v>7</c:v>
                </c:pt>
                <c:pt idx="17113">
                  <c:v>7</c:v>
                </c:pt>
                <c:pt idx="17114">
                  <c:v>8</c:v>
                </c:pt>
                <c:pt idx="17115">
                  <c:v>7</c:v>
                </c:pt>
                <c:pt idx="17116">
                  <c:v>7</c:v>
                </c:pt>
                <c:pt idx="17117">
                  <c:v>7</c:v>
                </c:pt>
                <c:pt idx="17118">
                  <c:v>9</c:v>
                </c:pt>
                <c:pt idx="17119">
                  <c:v>7</c:v>
                </c:pt>
                <c:pt idx="17120">
                  <c:v>9</c:v>
                </c:pt>
                <c:pt idx="17121">
                  <c:v>8</c:v>
                </c:pt>
                <c:pt idx="17122">
                  <c:v>10</c:v>
                </c:pt>
                <c:pt idx="17123">
                  <c:v>7</c:v>
                </c:pt>
                <c:pt idx="17124">
                  <c:v>10</c:v>
                </c:pt>
                <c:pt idx="17125">
                  <c:v>7</c:v>
                </c:pt>
                <c:pt idx="17126">
                  <c:v>7</c:v>
                </c:pt>
                <c:pt idx="17127">
                  <c:v>8</c:v>
                </c:pt>
                <c:pt idx="17128">
                  <c:v>6</c:v>
                </c:pt>
                <c:pt idx="17129">
                  <c:v>7</c:v>
                </c:pt>
                <c:pt idx="17130">
                  <c:v>7</c:v>
                </c:pt>
                <c:pt idx="17131">
                  <c:v>7</c:v>
                </c:pt>
                <c:pt idx="17132">
                  <c:v>7</c:v>
                </c:pt>
                <c:pt idx="17133">
                  <c:v>8</c:v>
                </c:pt>
                <c:pt idx="17134">
                  <c:v>8</c:v>
                </c:pt>
                <c:pt idx="17135">
                  <c:v>6</c:v>
                </c:pt>
                <c:pt idx="17136">
                  <c:v>7</c:v>
                </c:pt>
                <c:pt idx="17137">
                  <c:v>10</c:v>
                </c:pt>
                <c:pt idx="17138">
                  <c:v>6</c:v>
                </c:pt>
                <c:pt idx="17139">
                  <c:v>8</c:v>
                </c:pt>
                <c:pt idx="17140">
                  <c:v>7</c:v>
                </c:pt>
                <c:pt idx="17141">
                  <c:v>7</c:v>
                </c:pt>
                <c:pt idx="17142">
                  <c:v>8</c:v>
                </c:pt>
                <c:pt idx="17143">
                  <c:v>7</c:v>
                </c:pt>
                <c:pt idx="17144">
                  <c:v>7</c:v>
                </c:pt>
                <c:pt idx="17145">
                  <c:v>7</c:v>
                </c:pt>
                <c:pt idx="17146">
                  <c:v>7</c:v>
                </c:pt>
                <c:pt idx="17147">
                  <c:v>8</c:v>
                </c:pt>
                <c:pt idx="17148">
                  <c:v>7</c:v>
                </c:pt>
                <c:pt idx="17149">
                  <c:v>8</c:v>
                </c:pt>
                <c:pt idx="17150">
                  <c:v>9</c:v>
                </c:pt>
                <c:pt idx="17151">
                  <c:v>9</c:v>
                </c:pt>
                <c:pt idx="17152">
                  <c:v>9</c:v>
                </c:pt>
                <c:pt idx="17153">
                  <c:v>9</c:v>
                </c:pt>
                <c:pt idx="17154">
                  <c:v>5</c:v>
                </c:pt>
                <c:pt idx="17155">
                  <c:v>9</c:v>
                </c:pt>
                <c:pt idx="17156">
                  <c:v>6</c:v>
                </c:pt>
                <c:pt idx="17157">
                  <c:v>6</c:v>
                </c:pt>
                <c:pt idx="17158">
                  <c:v>7</c:v>
                </c:pt>
                <c:pt idx="17159">
                  <c:v>8</c:v>
                </c:pt>
                <c:pt idx="17160">
                  <c:v>9</c:v>
                </c:pt>
                <c:pt idx="17161">
                  <c:v>9</c:v>
                </c:pt>
                <c:pt idx="17162">
                  <c:v>7</c:v>
                </c:pt>
                <c:pt idx="17163">
                  <c:v>6</c:v>
                </c:pt>
                <c:pt idx="17164">
                  <c:v>8</c:v>
                </c:pt>
                <c:pt idx="17165">
                  <c:v>8</c:v>
                </c:pt>
                <c:pt idx="17166">
                  <c:v>7</c:v>
                </c:pt>
                <c:pt idx="17167">
                  <c:v>9</c:v>
                </c:pt>
                <c:pt idx="17168">
                  <c:v>7</c:v>
                </c:pt>
                <c:pt idx="17169">
                  <c:v>9</c:v>
                </c:pt>
                <c:pt idx="17170">
                  <c:v>9</c:v>
                </c:pt>
                <c:pt idx="17171">
                  <c:v>7</c:v>
                </c:pt>
                <c:pt idx="17172">
                  <c:v>7</c:v>
                </c:pt>
                <c:pt idx="17173">
                  <c:v>7</c:v>
                </c:pt>
                <c:pt idx="17174">
                  <c:v>5</c:v>
                </c:pt>
                <c:pt idx="17175">
                  <c:v>7</c:v>
                </c:pt>
                <c:pt idx="17176">
                  <c:v>7</c:v>
                </c:pt>
                <c:pt idx="17177">
                  <c:v>9</c:v>
                </c:pt>
                <c:pt idx="17178">
                  <c:v>9</c:v>
                </c:pt>
                <c:pt idx="17179">
                  <c:v>9</c:v>
                </c:pt>
                <c:pt idx="17180">
                  <c:v>10</c:v>
                </c:pt>
                <c:pt idx="17181">
                  <c:v>7</c:v>
                </c:pt>
                <c:pt idx="17182">
                  <c:v>7</c:v>
                </c:pt>
                <c:pt idx="17183">
                  <c:v>8</c:v>
                </c:pt>
                <c:pt idx="17184">
                  <c:v>9</c:v>
                </c:pt>
                <c:pt idx="17185">
                  <c:v>6</c:v>
                </c:pt>
                <c:pt idx="17186">
                  <c:v>8</c:v>
                </c:pt>
                <c:pt idx="17187">
                  <c:v>7</c:v>
                </c:pt>
                <c:pt idx="17188">
                  <c:v>7</c:v>
                </c:pt>
                <c:pt idx="17189">
                  <c:v>10</c:v>
                </c:pt>
                <c:pt idx="17190">
                  <c:v>7</c:v>
                </c:pt>
                <c:pt idx="17191">
                  <c:v>9</c:v>
                </c:pt>
                <c:pt idx="17192">
                  <c:v>7</c:v>
                </c:pt>
                <c:pt idx="17193">
                  <c:v>7</c:v>
                </c:pt>
                <c:pt idx="17194">
                  <c:v>6</c:v>
                </c:pt>
                <c:pt idx="17195">
                  <c:v>7</c:v>
                </c:pt>
                <c:pt idx="17196">
                  <c:v>7</c:v>
                </c:pt>
                <c:pt idx="17197">
                  <c:v>6</c:v>
                </c:pt>
                <c:pt idx="17198">
                  <c:v>7</c:v>
                </c:pt>
                <c:pt idx="17199">
                  <c:v>6</c:v>
                </c:pt>
                <c:pt idx="17200">
                  <c:v>10</c:v>
                </c:pt>
                <c:pt idx="17201">
                  <c:v>8</c:v>
                </c:pt>
                <c:pt idx="17202">
                  <c:v>7</c:v>
                </c:pt>
                <c:pt idx="17203">
                  <c:v>9</c:v>
                </c:pt>
                <c:pt idx="17204">
                  <c:v>10</c:v>
                </c:pt>
                <c:pt idx="17205">
                  <c:v>10</c:v>
                </c:pt>
                <c:pt idx="17206">
                  <c:v>7</c:v>
                </c:pt>
                <c:pt idx="17207">
                  <c:v>8</c:v>
                </c:pt>
                <c:pt idx="17208">
                  <c:v>8</c:v>
                </c:pt>
                <c:pt idx="17209">
                  <c:v>9</c:v>
                </c:pt>
                <c:pt idx="17210">
                  <c:v>9</c:v>
                </c:pt>
                <c:pt idx="17211">
                  <c:v>5</c:v>
                </c:pt>
                <c:pt idx="17212">
                  <c:v>9</c:v>
                </c:pt>
                <c:pt idx="17213">
                  <c:v>7</c:v>
                </c:pt>
                <c:pt idx="17214">
                  <c:v>8</c:v>
                </c:pt>
                <c:pt idx="17215">
                  <c:v>7</c:v>
                </c:pt>
                <c:pt idx="17216">
                  <c:v>7</c:v>
                </c:pt>
                <c:pt idx="17217">
                  <c:v>8</c:v>
                </c:pt>
                <c:pt idx="17218">
                  <c:v>7</c:v>
                </c:pt>
                <c:pt idx="17219">
                  <c:v>6</c:v>
                </c:pt>
                <c:pt idx="17220">
                  <c:v>6</c:v>
                </c:pt>
                <c:pt idx="17221">
                  <c:v>8</c:v>
                </c:pt>
                <c:pt idx="17222">
                  <c:v>8</c:v>
                </c:pt>
                <c:pt idx="17223">
                  <c:v>8</c:v>
                </c:pt>
                <c:pt idx="17224">
                  <c:v>7</c:v>
                </c:pt>
                <c:pt idx="17225">
                  <c:v>8</c:v>
                </c:pt>
                <c:pt idx="17226">
                  <c:v>7</c:v>
                </c:pt>
                <c:pt idx="17227">
                  <c:v>7</c:v>
                </c:pt>
                <c:pt idx="17228">
                  <c:v>8</c:v>
                </c:pt>
                <c:pt idx="17229">
                  <c:v>7</c:v>
                </c:pt>
                <c:pt idx="17230">
                  <c:v>10</c:v>
                </c:pt>
                <c:pt idx="17231">
                  <c:v>6</c:v>
                </c:pt>
                <c:pt idx="17232">
                  <c:v>6</c:v>
                </c:pt>
                <c:pt idx="17233">
                  <c:v>6</c:v>
                </c:pt>
                <c:pt idx="17234">
                  <c:v>9</c:v>
                </c:pt>
                <c:pt idx="17235">
                  <c:v>10</c:v>
                </c:pt>
                <c:pt idx="17236">
                  <c:v>6</c:v>
                </c:pt>
                <c:pt idx="17237">
                  <c:v>8</c:v>
                </c:pt>
                <c:pt idx="17238">
                  <c:v>6</c:v>
                </c:pt>
                <c:pt idx="17239">
                  <c:v>7</c:v>
                </c:pt>
                <c:pt idx="17240">
                  <c:v>9</c:v>
                </c:pt>
                <c:pt idx="17241">
                  <c:v>7</c:v>
                </c:pt>
                <c:pt idx="17242">
                  <c:v>9</c:v>
                </c:pt>
                <c:pt idx="17243">
                  <c:v>6</c:v>
                </c:pt>
                <c:pt idx="17244">
                  <c:v>8</c:v>
                </c:pt>
                <c:pt idx="17245">
                  <c:v>10</c:v>
                </c:pt>
                <c:pt idx="17246">
                  <c:v>11</c:v>
                </c:pt>
                <c:pt idx="17247">
                  <c:v>9</c:v>
                </c:pt>
                <c:pt idx="17248">
                  <c:v>8</c:v>
                </c:pt>
                <c:pt idx="17249">
                  <c:v>8</c:v>
                </c:pt>
                <c:pt idx="17250">
                  <c:v>9</c:v>
                </c:pt>
                <c:pt idx="17251">
                  <c:v>10</c:v>
                </c:pt>
                <c:pt idx="17252">
                  <c:v>9</c:v>
                </c:pt>
                <c:pt idx="17253">
                  <c:v>6</c:v>
                </c:pt>
                <c:pt idx="17254">
                  <c:v>8</c:v>
                </c:pt>
                <c:pt idx="17255">
                  <c:v>7</c:v>
                </c:pt>
                <c:pt idx="17256">
                  <c:v>8</c:v>
                </c:pt>
                <c:pt idx="17257">
                  <c:v>10</c:v>
                </c:pt>
                <c:pt idx="17258">
                  <c:v>6</c:v>
                </c:pt>
                <c:pt idx="17259">
                  <c:v>7</c:v>
                </c:pt>
                <c:pt idx="17260">
                  <c:v>8</c:v>
                </c:pt>
                <c:pt idx="17261">
                  <c:v>7</c:v>
                </c:pt>
                <c:pt idx="17262">
                  <c:v>7</c:v>
                </c:pt>
                <c:pt idx="17263">
                  <c:v>8</c:v>
                </c:pt>
                <c:pt idx="17264">
                  <c:v>7</c:v>
                </c:pt>
                <c:pt idx="17265">
                  <c:v>10</c:v>
                </c:pt>
                <c:pt idx="17266">
                  <c:v>7</c:v>
                </c:pt>
                <c:pt idx="17267">
                  <c:v>7</c:v>
                </c:pt>
                <c:pt idx="17268">
                  <c:v>7</c:v>
                </c:pt>
                <c:pt idx="17269">
                  <c:v>9</c:v>
                </c:pt>
                <c:pt idx="17270">
                  <c:v>7</c:v>
                </c:pt>
                <c:pt idx="17271">
                  <c:v>7</c:v>
                </c:pt>
                <c:pt idx="17272">
                  <c:v>6</c:v>
                </c:pt>
                <c:pt idx="17273">
                  <c:v>7</c:v>
                </c:pt>
                <c:pt idx="17274">
                  <c:v>7</c:v>
                </c:pt>
                <c:pt idx="17275">
                  <c:v>7</c:v>
                </c:pt>
                <c:pt idx="17276">
                  <c:v>7</c:v>
                </c:pt>
                <c:pt idx="17277">
                  <c:v>7</c:v>
                </c:pt>
                <c:pt idx="17278">
                  <c:v>7</c:v>
                </c:pt>
                <c:pt idx="17279">
                  <c:v>6</c:v>
                </c:pt>
                <c:pt idx="17280">
                  <c:v>7</c:v>
                </c:pt>
                <c:pt idx="17281">
                  <c:v>7</c:v>
                </c:pt>
                <c:pt idx="17282">
                  <c:v>7</c:v>
                </c:pt>
                <c:pt idx="17283">
                  <c:v>6</c:v>
                </c:pt>
                <c:pt idx="17284">
                  <c:v>9</c:v>
                </c:pt>
                <c:pt idx="17285">
                  <c:v>8</c:v>
                </c:pt>
                <c:pt idx="17286">
                  <c:v>8</c:v>
                </c:pt>
                <c:pt idx="17287">
                  <c:v>8</c:v>
                </c:pt>
                <c:pt idx="17288">
                  <c:v>11</c:v>
                </c:pt>
                <c:pt idx="17289">
                  <c:v>9</c:v>
                </c:pt>
                <c:pt idx="17290">
                  <c:v>8</c:v>
                </c:pt>
                <c:pt idx="17291">
                  <c:v>8</c:v>
                </c:pt>
                <c:pt idx="17292">
                  <c:v>8</c:v>
                </c:pt>
                <c:pt idx="17293">
                  <c:v>8</c:v>
                </c:pt>
                <c:pt idx="17294">
                  <c:v>8</c:v>
                </c:pt>
                <c:pt idx="17295">
                  <c:v>7</c:v>
                </c:pt>
                <c:pt idx="17296">
                  <c:v>6</c:v>
                </c:pt>
                <c:pt idx="17297">
                  <c:v>6</c:v>
                </c:pt>
                <c:pt idx="17298">
                  <c:v>8</c:v>
                </c:pt>
                <c:pt idx="17299">
                  <c:v>6</c:v>
                </c:pt>
                <c:pt idx="17300">
                  <c:v>7</c:v>
                </c:pt>
                <c:pt idx="17301">
                  <c:v>7</c:v>
                </c:pt>
                <c:pt idx="17302">
                  <c:v>7</c:v>
                </c:pt>
                <c:pt idx="17303">
                  <c:v>7</c:v>
                </c:pt>
                <c:pt idx="17304">
                  <c:v>6</c:v>
                </c:pt>
                <c:pt idx="17305">
                  <c:v>9</c:v>
                </c:pt>
                <c:pt idx="17306">
                  <c:v>9</c:v>
                </c:pt>
                <c:pt idx="17307">
                  <c:v>7</c:v>
                </c:pt>
                <c:pt idx="17308">
                  <c:v>8</c:v>
                </c:pt>
                <c:pt idx="17309">
                  <c:v>7</c:v>
                </c:pt>
                <c:pt idx="17310">
                  <c:v>8</c:v>
                </c:pt>
                <c:pt idx="17311">
                  <c:v>8</c:v>
                </c:pt>
                <c:pt idx="17312">
                  <c:v>10</c:v>
                </c:pt>
                <c:pt idx="17313">
                  <c:v>7</c:v>
                </c:pt>
                <c:pt idx="17314">
                  <c:v>6</c:v>
                </c:pt>
                <c:pt idx="17315">
                  <c:v>6</c:v>
                </c:pt>
                <c:pt idx="17316">
                  <c:v>8</c:v>
                </c:pt>
                <c:pt idx="17317">
                  <c:v>7</c:v>
                </c:pt>
                <c:pt idx="17318">
                  <c:v>8</c:v>
                </c:pt>
                <c:pt idx="17319">
                  <c:v>5</c:v>
                </c:pt>
                <c:pt idx="17320">
                  <c:v>7</c:v>
                </c:pt>
                <c:pt idx="17321">
                  <c:v>7</c:v>
                </c:pt>
                <c:pt idx="17322">
                  <c:v>8</c:v>
                </c:pt>
                <c:pt idx="17323">
                  <c:v>9</c:v>
                </c:pt>
                <c:pt idx="17324">
                  <c:v>9</c:v>
                </c:pt>
                <c:pt idx="17325">
                  <c:v>8</c:v>
                </c:pt>
                <c:pt idx="17326">
                  <c:v>6</c:v>
                </c:pt>
                <c:pt idx="17327">
                  <c:v>8</c:v>
                </c:pt>
                <c:pt idx="17328">
                  <c:v>9</c:v>
                </c:pt>
                <c:pt idx="17329">
                  <c:v>7</c:v>
                </c:pt>
                <c:pt idx="17330">
                  <c:v>6</c:v>
                </c:pt>
                <c:pt idx="17331">
                  <c:v>8</c:v>
                </c:pt>
                <c:pt idx="17332">
                  <c:v>8</c:v>
                </c:pt>
                <c:pt idx="17333">
                  <c:v>8</c:v>
                </c:pt>
                <c:pt idx="17334">
                  <c:v>7</c:v>
                </c:pt>
                <c:pt idx="17335">
                  <c:v>6</c:v>
                </c:pt>
                <c:pt idx="17336">
                  <c:v>9</c:v>
                </c:pt>
                <c:pt idx="17337">
                  <c:v>6</c:v>
                </c:pt>
                <c:pt idx="17338">
                  <c:v>8</c:v>
                </c:pt>
                <c:pt idx="17339">
                  <c:v>7</c:v>
                </c:pt>
                <c:pt idx="17340">
                  <c:v>7</c:v>
                </c:pt>
                <c:pt idx="17341">
                  <c:v>10</c:v>
                </c:pt>
                <c:pt idx="17342">
                  <c:v>7</c:v>
                </c:pt>
                <c:pt idx="17343">
                  <c:v>7</c:v>
                </c:pt>
                <c:pt idx="17344">
                  <c:v>8</c:v>
                </c:pt>
                <c:pt idx="17345">
                  <c:v>8</c:v>
                </c:pt>
                <c:pt idx="17346">
                  <c:v>8</c:v>
                </c:pt>
                <c:pt idx="17347">
                  <c:v>9</c:v>
                </c:pt>
                <c:pt idx="17348">
                  <c:v>6</c:v>
                </c:pt>
                <c:pt idx="17349">
                  <c:v>7</c:v>
                </c:pt>
                <c:pt idx="17350">
                  <c:v>8</c:v>
                </c:pt>
                <c:pt idx="17351">
                  <c:v>8</c:v>
                </c:pt>
                <c:pt idx="17352">
                  <c:v>7</c:v>
                </c:pt>
                <c:pt idx="17353">
                  <c:v>10</c:v>
                </c:pt>
                <c:pt idx="17354">
                  <c:v>9</c:v>
                </c:pt>
                <c:pt idx="17355">
                  <c:v>7</c:v>
                </c:pt>
                <c:pt idx="17356">
                  <c:v>10</c:v>
                </c:pt>
                <c:pt idx="17357">
                  <c:v>7</c:v>
                </c:pt>
                <c:pt idx="17358">
                  <c:v>7</c:v>
                </c:pt>
                <c:pt idx="17359">
                  <c:v>8</c:v>
                </c:pt>
                <c:pt idx="17360">
                  <c:v>8</c:v>
                </c:pt>
                <c:pt idx="17361">
                  <c:v>8</c:v>
                </c:pt>
                <c:pt idx="17362">
                  <c:v>9</c:v>
                </c:pt>
                <c:pt idx="17363">
                  <c:v>5</c:v>
                </c:pt>
                <c:pt idx="17364">
                  <c:v>7</c:v>
                </c:pt>
                <c:pt idx="17365">
                  <c:v>9</c:v>
                </c:pt>
                <c:pt idx="17366">
                  <c:v>10</c:v>
                </c:pt>
                <c:pt idx="17367">
                  <c:v>6</c:v>
                </c:pt>
                <c:pt idx="17368">
                  <c:v>8</c:v>
                </c:pt>
                <c:pt idx="17369">
                  <c:v>7</c:v>
                </c:pt>
                <c:pt idx="17370">
                  <c:v>8</c:v>
                </c:pt>
                <c:pt idx="17371">
                  <c:v>9</c:v>
                </c:pt>
                <c:pt idx="17372">
                  <c:v>7</c:v>
                </c:pt>
                <c:pt idx="17373">
                  <c:v>8</c:v>
                </c:pt>
                <c:pt idx="17374">
                  <c:v>8</c:v>
                </c:pt>
                <c:pt idx="17375">
                  <c:v>7</c:v>
                </c:pt>
                <c:pt idx="17376">
                  <c:v>9</c:v>
                </c:pt>
                <c:pt idx="17377">
                  <c:v>7</c:v>
                </c:pt>
                <c:pt idx="17378">
                  <c:v>6</c:v>
                </c:pt>
                <c:pt idx="17379">
                  <c:v>7</c:v>
                </c:pt>
                <c:pt idx="17380">
                  <c:v>7</c:v>
                </c:pt>
                <c:pt idx="17381">
                  <c:v>7</c:v>
                </c:pt>
                <c:pt idx="17382">
                  <c:v>7</c:v>
                </c:pt>
                <c:pt idx="17383">
                  <c:v>8</c:v>
                </c:pt>
                <c:pt idx="17384">
                  <c:v>7</c:v>
                </c:pt>
                <c:pt idx="17385">
                  <c:v>8</c:v>
                </c:pt>
                <c:pt idx="17386">
                  <c:v>6</c:v>
                </c:pt>
                <c:pt idx="17387">
                  <c:v>7</c:v>
                </c:pt>
                <c:pt idx="17388">
                  <c:v>7</c:v>
                </c:pt>
                <c:pt idx="17389">
                  <c:v>9</c:v>
                </c:pt>
                <c:pt idx="17390">
                  <c:v>7</c:v>
                </c:pt>
                <c:pt idx="17391">
                  <c:v>7</c:v>
                </c:pt>
                <c:pt idx="17392">
                  <c:v>6</c:v>
                </c:pt>
                <c:pt idx="17393">
                  <c:v>7</c:v>
                </c:pt>
                <c:pt idx="17394">
                  <c:v>4</c:v>
                </c:pt>
                <c:pt idx="17395">
                  <c:v>8</c:v>
                </c:pt>
                <c:pt idx="17396">
                  <c:v>9</c:v>
                </c:pt>
                <c:pt idx="17397">
                  <c:v>7</c:v>
                </c:pt>
                <c:pt idx="17398">
                  <c:v>8</c:v>
                </c:pt>
                <c:pt idx="17399">
                  <c:v>7</c:v>
                </c:pt>
                <c:pt idx="17400">
                  <c:v>8</c:v>
                </c:pt>
                <c:pt idx="17401">
                  <c:v>11</c:v>
                </c:pt>
                <c:pt idx="17402">
                  <c:v>8</c:v>
                </c:pt>
                <c:pt idx="17403">
                  <c:v>7</c:v>
                </c:pt>
                <c:pt idx="17404">
                  <c:v>7</c:v>
                </c:pt>
                <c:pt idx="17405">
                  <c:v>7</c:v>
                </c:pt>
                <c:pt idx="17406">
                  <c:v>7</c:v>
                </c:pt>
                <c:pt idx="17407">
                  <c:v>10</c:v>
                </c:pt>
                <c:pt idx="17408">
                  <c:v>8</c:v>
                </c:pt>
                <c:pt idx="17409">
                  <c:v>7</c:v>
                </c:pt>
                <c:pt idx="17410">
                  <c:v>8</c:v>
                </c:pt>
                <c:pt idx="17411">
                  <c:v>8</c:v>
                </c:pt>
                <c:pt idx="17412">
                  <c:v>9</c:v>
                </c:pt>
                <c:pt idx="17413">
                  <c:v>7</c:v>
                </c:pt>
                <c:pt idx="17414">
                  <c:v>9</c:v>
                </c:pt>
                <c:pt idx="17415">
                  <c:v>7</c:v>
                </c:pt>
                <c:pt idx="17416">
                  <c:v>6</c:v>
                </c:pt>
                <c:pt idx="17417">
                  <c:v>7</c:v>
                </c:pt>
                <c:pt idx="17418">
                  <c:v>6</c:v>
                </c:pt>
                <c:pt idx="17419">
                  <c:v>7</c:v>
                </c:pt>
                <c:pt idx="17420">
                  <c:v>6</c:v>
                </c:pt>
                <c:pt idx="17421">
                  <c:v>6</c:v>
                </c:pt>
                <c:pt idx="17422">
                  <c:v>7</c:v>
                </c:pt>
                <c:pt idx="17423">
                  <c:v>7</c:v>
                </c:pt>
                <c:pt idx="17424">
                  <c:v>7</c:v>
                </c:pt>
                <c:pt idx="17425">
                  <c:v>7</c:v>
                </c:pt>
                <c:pt idx="17426">
                  <c:v>9</c:v>
                </c:pt>
                <c:pt idx="17427">
                  <c:v>7</c:v>
                </c:pt>
                <c:pt idx="17428">
                  <c:v>7</c:v>
                </c:pt>
                <c:pt idx="17429">
                  <c:v>8</c:v>
                </c:pt>
                <c:pt idx="17430">
                  <c:v>8</c:v>
                </c:pt>
                <c:pt idx="17431">
                  <c:v>8</c:v>
                </c:pt>
                <c:pt idx="17432">
                  <c:v>7</c:v>
                </c:pt>
                <c:pt idx="17433">
                  <c:v>9</c:v>
                </c:pt>
                <c:pt idx="17434">
                  <c:v>7</c:v>
                </c:pt>
                <c:pt idx="17435">
                  <c:v>8</c:v>
                </c:pt>
                <c:pt idx="17436">
                  <c:v>7</c:v>
                </c:pt>
                <c:pt idx="17437">
                  <c:v>8</c:v>
                </c:pt>
                <c:pt idx="17438">
                  <c:v>7</c:v>
                </c:pt>
                <c:pt idx="17439">
                  <c:v>8</c:v>
                </c:pt>
                <c:pt idx="17440">
                  <c:v>7</c:v>
                </c:pt>
                <c:pt idx="17441">
                  <c:v>8</c:v>
                </c:pt>
                <c:pt idx="17442">
                  <c:v>9</c:v>
                </c:pt>
                <c:pt idx="17443">
                  <c:v>8</c:v>
                </c:pt>
                <c:pt idx="17444">
                  <c:v>7</c:v>
                </c:pt>
                <c:pt idx="17445">
                  <c:v>8</c:v>
                </c:pt>
                <c:pt idx="17446">
                  <c:v>7</c:v>
                </c:pt>
                <c:pt idx="17447">
                  <c:v>7</c:v>
                </c:pt>
                <c:pt idx="17448">
                  <c:v>7</c:v>
                </c:pt>
                <c:pt idx="17449">
                  <c:v>7</c:v>
                </c:pt>
                <c:pt idx="17450">
                  <c:v>7</c:v>
                </c:pt>
                <c:pt idx="17451">
                  <c:v>9</c:v>
                </c:pt>
                <c:pt idx="17452">
                  <c:v>7</c:v>
                </c:pt>
                <c:pt idx="17453">
                  <c:v>8</c:v>
                </c:pt>
                <c:pt idx="17454">
                  <c:v>7</c:v>
                </c:pt>
                <c:pt idx="17455">
                  <c:v>8</c:v>
                </c:pt>
                <c:pt idx="17456">
                  <c:v>8</c:v>
                </c:pt>
                <c:pt idx="17457">
                  <c:v>8</c:v>
                </c:pt>
                <c:pt idx="17458">
                  <c:v>7</c:v>
                </c:pt>
                <c:pt idx="17459">
                  <c:v>10</c:v>
                </c:pt>
                <c:pt idx="17460">
                  <c:v>5</c:v>
                </c:pt>
                <c:pt idx="17461">
                  <c:v>7</c:v>
                </c:pt>
                <c:pt idx="17462">
                  <c:v>8</c:v>
                </c:pt>
                <c:pt idx="17463">
                  <c:v>7</c:v>
                </c:pt>
                <c:pt idx="17464">
                  <c:v>8</c:v>
                </c:pt>
                <c:pt idx="17465">
                  <c:v>8</c:v>
                </c:pt>
                <c:pt idx="17466">
                  <c:v>7</c:v>
                </c:pt>
                <c:pt idx="17467">
                  <c:v>8</c:v>
                </c:pt>
                <c:pt idx="17468">
                  <c:v>6</c:v>
                </c:pt>
                <c:pt idx="17469">
                  <c:v>7</c:v>
                </c:pt>
                <c:pt idx="17470">
                  <c:v>9</c:v>
                </c:pt>
                <c:pt idx="17471">
                  <c:v>7</c:v>
                </c:pt>
                <c:pt idx="17472">
                  <c:v>9</c:v>
                </c:pt>
                <c:pt idx="17473">
                  <c:v>9</c:v>
                </c:pt>
                <c:pt idx="17474">
                  <c:v>8</c:v>
                </c:pt>
                <c:pt idx="17475">
                  <c:v>7</c:v>
                </c:pt>
                <c:pt idx="17476">
                  <c:v>8</c:v>
                </c:pt>
                <c:pt idx="17477">
                  <c:v>6</c:v>
                </c:pt>
                <c:pt idx="17478">
                  <c:v>7</c:v>
                </c:pt>
                <c:pt idx="17479">
                  <c:v>5</c:v>
                </c:pt>
                <c:pt idx="17480">
                  <c:v>7</c:v>
                </c:pt>
                <c:pt idx="17481">
                  <c:v>8</c:v>
                </c:pt>
                <c:pt idx="17482">
                  <c:v>7</c:v>
                </c:pt>
                <c:pt idx="17483">
                  <c:v>7</c:v>
                </c:pt>
                <c:pt idx="17484">
                  <c:v>6</c:v>
                </c:pt>
                <c:pt idx="17485">
                  <c:v>7</c:v>
                </c:pt>
                <c:pt idx="17486">
                  <c:v>7</c:v>
                </c:pt>
                <c:pt idx="17487">
                  <c:v>8</c:v>
                </c:pt>
                <c:pt idx="17488">
                  <c:v>7</c:v>
                </c:pt>
                <c:pt idx="17489">
                  <c:v>8</c:v>
                </c:pt>
                <c:pt idx="17490">
                  <c:v>7</c:v>
                </c:pt>
                <c:pt idx="17491">
                  <c:v>6</c:v>
                </c:pt>
                <c:pt idx="17492">
                  <c:v>7</c:v>
                </c:pt>
                <c:pt idx="17493">
                  <c:v>8</c:v>
                </c:pt>
                <c:pt idx="17494">
                  <c:v>8</c:v>
                </c:pt>
                <c:pt idx="17495">
                  <c:v>7</c:v>
                </c:pt>
                <c:pt idx="17496">
                  <c:v>7</c:v>
                </c:pt>
                <c:pt idx="17497">
                  <c:v>7</c:v>
                </c:pt>
                <c:pt idx="17498">
                  <c:v>8</c:v>
                </c:pt>
                <c:pt idx="17499">
                  <c:v>6</c:v>
                </c:pt>
                <c:pt idx="17500">
                  <c:v>5</c:v>
                </c:pt>
                <c:pt idx="17501">
                  <c:v>8</c:v>
                </c:pt>
                <c:pt idx="17502">
                  <c:v>9</c:v>
                </c:pt>
                <c:pt idx="17503">
                  <c:v>7</c:v>
                </c:pt>
                <c:pt idx="17504">
                  <c:v>7</c:v>
                </c:pt>
                <c:pt idx="17505">
                  <c:v>9</c:v>
                </c:pt>
                <c:pt idx="17506">
                  <c:v>8</c:v>
                </c:pt>
                <c:pt idx="17507">
                  <c:v>9</c:v>
                </c:pt>
                <c:pt idx="17508">
                  <c:v>10</c:v>
                </c:pt>
                <c:pt idx="17509">
                  <c:v>6</c:v>
                </c:pt>
                <c:pt idx="17510">
                  <c:v>7</c:v>
                </c:pt>
                <c:pt idx="17511">
                  <c:v>8</c:v>
                </c:pt>
                <c:pt idx="17512">
                  <c:v>7</c:v>
                </c:pt>
                <c:pt idx="17513">
                  <c:v>9</c:v>
                </c:pt>
                <c:pt idx="17514">
                  <c:v>7</c:v>
                </c:pt>
                <c:pt idx="17515">
                  <c:v>7</c:v>
                </c:pt>
                <c:pt idx="17516">
                  <c:v>9</c:v>
                </c:pt>
                <c:pt idx="17517">
                  <c:v>7</c:v>
                </c:pt>
                <c:pt idx="17518">
                  <c:v>6</c:v>
                </c:pt>
                <c:pt idx="17519">
                  <c:v>7</c:v>
                </c:pt>
                <c:pt idx="17520">
                  <c:v>7</c:v>
                </c:pt>
                <c:pt idx="17521">
                  <c:v>10</c:v>
                </c:pt>
                <c:pt idx="17522">
                  <c:v>8</c:v>
                </c:pt>
                <c:pt idx="17523">
                  <c:v>7</c:v>
                </c:pt>
                <c:pt idx="17524">
                  <c:v>6</c:v>
                </c:pt>
                <c:pt idx="17525">
                  <c:v>7</c:v>
                </c:pt>
                <c:pt idx="17526">
                  <c:v>7</c:v>
                </c:pt>
                <c:pt idx="17527">
                  <c:v>8</c:v>
                </c:pt>
                <c:pt idx="17528">
                  <c:v>6</c:v>
                </c:pt>
                <c:pt idx="17529">
                  <c:v>9</c:v>
                </c:pt>
                <c:pt idx="17530">
                  <c:v>7</c:v>
                </c:pt>
                <c:pt idx="17531">
                  <c:v>6</c:v>
                </c:pt>
                <c:pt idx="17532">
                  <c:v>8</c:v>
                </c:pt>
                <c:pt idx="17533">
                  <c:v>7</c:v>
                </c:pt>
                <c:pt idx="17534">
                  <c:v>7</c:v>
                </c:pt>
                <c:pt idx="17535">
                  <c:v>8</c:v>
                </c:pt>
                <c:pt idx="17536">
                  <c:v>6</c:v>
                </c:pt>
                <c:pt idx="17537">
                  <c:v>8</c:v>
                </c:pt>
                <c:pt idx="17538">
                  <c:v>7</c:v>
                </c:pt>
                <c:pt idx="17539">
                  <c:v>9</c:v>
                </c:pt>
                <c:pt idx="17540">
                  <c:v>7</c:v>
                </c:pt>
                <c:pt idx="17541">
                  <c:v>8</c:v>
                </c:pt>
                <c:pt idx="17542">
                  <c:v>7</c:v>
                </c:pt>
                <c:pt idx="17543">
                  <c:v>6</c:v>
                </c:pt>
                <c:pt idx="17544">
                  <c:v>7</c:v>
                </c:pt>
                <c:pt idx="17545">
                  <c:v>8</c:v>
                </c:pt>
                <c:pt idx="17546">
                  <c:v>8</c:v>
                </c:pt>
                <c:pt idx="17547">
                  <c:v>7</c:v>
                </c:pt>
                <c:pt idx="17548">
                  <c:v>7</c:v>
                </c:pt>
                <c:pt idx="17549">
                  <c:v>7</c:v>
                </c:pt>
                <c:pt idx="17550">
                  <c:v>7</c:v>
                </c:pt>
                <c:pt idx="17551">
                  <c:v>10</c:v>
                </c:pt>
                <c:pt idx="17552">
                  <c:v>8</c:v>
                </c:pt>
                <c:pt idx="17553">
                  <c:v>9</c:v>
                </c:pt>
                <c:pt idx="17554">
                  <c:v>7</c:v>
                </c:pt>
                <c:pt idx="17555">
                  <c:v>8</c:v>
                </c:pt>
                <c:pt idx="17556">
                  <c:v>9</c:v>
                </c:pt>
                <c:pt idx="17557">
                  <c:v>7</c:v>
                </c:pt>
                <c:pt idx="17558">
                  <c:v>11</c:v>
                </c:pt>
                <c:pt idx="17559">
                  <c:v>8</c:v>
                </c:pt>
                <c:pt idx="17560">
                  <c:v>9</c:v>
                </c:pt>
                <c:pt idx="17561">
                  <c:v>10</c:v>
                </c:pt>
                <c:pt idx="17562">
                  <c:v>6</c:v>
                </c:pt>
                <c:pt idx="17563">
                  <c:v>7</c:v>
                </c:pt>
                <c:pt idx="17564">
                  <c:v>7</c:v>
                </c:pt>
                <c:pt idx="17565">
                  <c:v>7</c:v>
                </c:pt>
                <c:pt idx="17566">
                  <c:v>8</c:v>
                </c:pt>
                <c:pt idx="17567">
                  <c:v>7</c:v>
                </c:pt>
                <c:pt idx="17568">
                  <c:v>9</c:v>
                </c:pt>
                <c:pt idx="17569">
                  <c:v>9</c:v>
                </c:pt>
                <c:pt idx="17570">
                  <c:v>10</c:v>
                </c:pt>
                <c:pt idx="17571">
                  <c:v>9</c:v>
                </c:pt>
                <c:pt idx="17572">
                  <c:v>7</c:v>
                </c:pt>
                <c:pt idx="17573">
                  <c:v>6</c:v>
                </c:pt>
                <c:pt idx="17574">
                  <c:v>7</c:v>
                </c:pt>
                <c:pt idx="17575">
                  <c:v>10</c:v>
                </c:pt>
                <c:pt idx="17576">
                  <c:v>5</c:v>
                </c:pt>
                <c:pt idx="17577">
                  <c:v>7</c:v>
                </c:pt>
                <c:pt idx="17578">
                  <c:v>7</c:v>
                </c:pt>
                <c:pt idx="17579">
                  <c:v>7</c:v>
                </c:pt>
                <c:pt idx="17580">
                  <c:v>5</c:v>
                </c:pt>
                <c:pt idx="17581">
                  <c:v>5</c:v>
                </c:pt>
                <c:pt idx="17582">
                  <c:v>8</c:v>
                </c:pt>
                <c:pt idx="17583">
                  <c:v>6</c:v>
                </c:pt>
                <c:pt idx="17584">
                  <c:v>6</c:v>
                </c:pt>
                <c:pt idx="17585">
                  <c:v>7</c:v>
                </c:pt>
                <c:pt idx="17586">
                  <c:v>9</c:v>
                </c:pt>
                <c:pt idx="17587">
                  <c:v>8</c:v>
                </c:pt>
                <c:pt idx="17588">
                  <c:v>9</c:v>
                </c:pt>
                <c:pt idx="17589">
                  <c:v>7</c:v>
                </c:pt>
                <c:pt idx="17590">
                  <c:v>7</c:v>
                </c:pt>
                <c:pt idx="17591">
                  <c:v>7</c:v>
                </c:pt>
                <c:pt idx="17592">
                  <c:v>6</c:v>
                </c:pt>
                <c:pt idx="17593">
                  <c:v>10</c:v>
                </c:pt>
                <c:pt idx="17594">
                  <c:v>9</c:v>
                </c:pt>
                <c:pt idx="17595">
                  <c:v>8</c:v>
                </c:pt>
                <c:pt idx="17596">
                  <c:v>10</c:v>
                </c:pt>
                <c:pt idx="17597">
                  <c:v>7</c:v>
                </c:pt>
                <c:pt idx="17598">
                  <c:v>6</c:v>
                </c:pt>
                <c:pt idx="17599">
                  <c:v>6</c:v>
                </c:pt>
                <c:pt idx="17600">
                  <c:v>11</c:v>
                </c:pt>
                <c:pt idx="17601">
                  <c:v>9</c:v>
                </c:pt>
                <c:pt idx="17602">
                  <c:v>5</c:v>
                </c:pt>
                <c:pt idx="17603">
                  <c:v>5</c:v>
                </c:pt>
                <c:pt idx="17604">
                  <c:v>5</c:v>
                </c:pt>
                <c:pt idx="17605">
                  <c:v>6</c:v>
                </c:pt>
                <c:pt idx="17606">
                  <c:v>9</c:v>
                </c:pt>
                <c:pt idx="17607">
                  <c:v>8</c:v>
                </c:pt>
                <c:pt idx="17608">
                  <c:v>9</c:v>
                </c:pt>
                <c:pt idx="17609">
                  <c:v>7</c:v>
                </c:pt>
                <c:pt idx="17610">
                  <c:v>6</c:v>
                </c:pt>
                <c:pt idx="17611">
                  <c:v>7</c:v>
                </c:pt>
                <c:pt idx="17612">
                  <c:v>8</c:v>
                </c:pt>
                <c:pt idx="17613">
                  <c:v>7</c:v>
                </c:pt>
                <c:pt idx="17614">
                  <c:v>6</c:v>
                </c:pt>
                <c:pt idx="17615">
                  <c:v>7</c:v>
                </c:pt>
                <c:pt idx="17616">
                  <c:v>7</c:v>
                </c:pt>
                <c:pt idx="17617">
                  <c:v>7</c:v>
                </c:pt>
                <c:pt idx="17618">
                  <c:v>7</c:v>
                </c:pt>
                <c:pt idx="17619">
                  <c:v>8</c:v>
                </c:pt>
                <c:pt idx="17620">
                  <c:v>5</c:v>
                </c:pt>
                <c:pt idx="17621">
                  <c:v>7</c:v>
                </c:pt>
                <c:pt idx="17622">
                  <c:v>7</c:v>
                </c:pt>
                <c:pt idx="17623">
                  <c:v>5</c:v>
                </c:pt>
                <c:pt idx="17624">
                  <c:v>8</c:v>
                </c:pt>
                <c:pt idx="17625">
                  <c:v>7</c:v>
                </c:pt>
                <c:pt idx="17626">
                  <c:v>7</c:v>
                </c:pt>
                <c:pt idx="17627">
                  <c:v>7</c:v>
                </c:pt>
                <c:pt idx="17628">
                  <c:v>7</c:v>
                </c:pt>
                <c:pt idx="17629">
                  <c:v>10</c:v>
                </c:pt>
                <c:pt idx="17630">
                  <c:v>9</c:v>
                </c:pt>
                <c:pt idx="17631">
                  <c:v>6</c:v>
                </c:pt>
                <c:pt idx="17632">
                  <c:v>7</c:v>
                </c:pt>
                <c:pt idx="17633">
                  <c:v>7</c:v>
                </c:pt>
                <c:pt idx="17634">
                  <c:v>6</c:v>
                </c:pt>
                <c:pt idx="17635">
                  <c:v>6</c:v>
                </c:pt>
                <c:pt idx="17636">
                  <c:v>7</c:v>
                </c:pt>
                <c:pt idx="17637">
                  <c:v>9</c:v>
                </c:pt>
                <c:pt idx="17638">
                  <c:v>9</c:v>
                </c:pt>
                <c:pt idx="17639">
                  <c:v>7</c:v>
                </c:pt>
                <c:pt idx="17640">
                  <c:v>9</c:v>
                </c:pt>
                <c:pt idx="17641">
                  <c:v>7</c:v>
                </c:pt>
                <c:pt idx="17642">
                  <c:v>7</c:v>
                </c:pt>
                <c:pt idx="17643">
                  <c:v>7</c:v>
                </c:pt>
                <c:pt idx="17644">
                  <c:v>7</c:v>
                </c:pt>
                <c:pt idx="17645">
                  <c:v>7</c:v>
                </c:pt>
                <c:pt idx="17646">
                  <c:v>7</c:v>
                </c:pt>
                <c:pt idx="17647">
                  <c:v>11</c:v>
                </c:pt>
                <c:pt idx="17648">
                  <c:v>10</c:v>
                </c:pt>
                <c:pt idx="17649">
                  <c:v>9</c:v>
                </c:pt>
                <c:pt idx="17650">
                  <c:v>8</c:v>
                </c:pt>
                <c:pt idx="17651">
                  <c:v>8</c:v>
                </c:pt>
                <c:pt idx="17652">
                  <c:v>7</c:v>
                </c:pt>
                <c:pt idx="17653">
                  <c:v>8</c:v>
                </c:pt>
                <c:pt idx="17654">
                  <c:v>7</c:v>
                </c:pt>
                <c:pt idx="17655">
                  <c:v>9</c:v>
                </c:pt>
                <c:pt idx="17656">
                  <c:v>9</c:v>
                </c:pt>
                <c:pt idx="17657">
                  <c:v>9</c:v>
                </c:pt>
                <c:pt idx="17658">
                  <c:v>7</c:v>
                </c:pt>
                <c:pt idx="17659">
                  <c:v>6</c:v>
                </c:pt>
                <c:pt idx="17660">
                  <c:v>7</c:v>
                </c:pt>
                <c:pt idx="17661">
                  <c:v>7</c:v>
                </c:pt>
                <c:pt idx="17662">
                  <c:v>6</c:v>
                </c:pt>
                <c:pt idx="17663">
                  <c:v>8</c:v>
                </c:pt>
                <c:pt idx="17664">
                  <c:v>7</c:v>
                </c:pt>
                <c:pt idx="17665">
                  <c:v>9</c:v>
                </c:pt>
                <c:pt idx="17666">
                  <c:v>8</c:v>
                </c:pt>
                <c:pt idx="17667">
                  <c:v>7</c:v>
                </c:pt>
                <c:pt idx="17668">
                  <c:v>7</c:v>
                </c:pt>
                <c:pt idx="17669">
                  <c:v>7</c:v>
                </c:pt>
                <c:pt idx="17670">
                  <c:v>8</c:v>
                </c:pt>
                <c:pt idx="17671">
                  <c:v>8</c:v>
                </c:pt>
                <c:pt idx="17672">
                  <c:v>9</c:v>
                </c:pt>
                <c:pt idx="17673">
                  <c:v>7</c:v>
                </c:pt>
                <c:pt idx="17674">
                  <c:v>7</c:v>
                </c:pt>
                <c:pt idx="17675">
                  <c:v>6</c:v>
                </c:pt>
                <c:pt idx="17676">
                  <c:v>8</c:v>
                </c:pt>
                <c:pt idx="17677">
                  <c:v>9</c:v>
                </c:pt>
                <c:pt idx="17678">
                  <c:v>9</c:v>
                </c:pt>
                <c:pt idx="17679">
                  <c:v>10</c:v>
                </c:pt>
                <c:pt idx="17680">
                  <c:v>8</c:v>
                </c:pt>
                <c:pt idx="17681">
                  <c:v>10</c:v>
                </c:pt>
                <c:pt idx="17682">
                  <c:v>9</c:v>
                </c:pt>
                <c:pt idx="17683">
                  <c:v>8</c:v>
                </c:pt>
                <c:pt idx="17684">
                  <c:v>6</c:v>
                </c:pt>
                <c:pt idx="17685">
                  <c:v>8</c:v>
                </c:pt>
                <c:pt idx="17686">
                  <c:v>7</c:v>
                </c:pt>
                <c:pt idx="17687">
                  <c:v>7</c:v>
                </c:pt>
                <c:pt idx="17688">
                  <c:v>9</c:v>
                </c:pt>
                <c:pt idx="17689">
                  <c:v>7</c:v>
                </c:pt>
                <c:pt idx="17690">
                  <c:v>10</c:v>
                </c:pt>
                <c:pt idx="17691">
                  <c:v>7</c:v>
                </c:pt>
                <c:pt idx="17692">
                  <c:v>9</c:v>
                </c:pt>
                <c:pt idx="17693">
                  <c:v>7</c:v>
                </c:pt>
                <c:pt idx="17694">
                  <c:v>7</c:v>
                </c:pt>
                <c:pt idx="17695">
                  <c:v>7</c:v>
                </c:pt>
                <c:pt idx="17696">
                  <c:v>8</c:v>
                </c:pt>
                <c:pt idx="17697">
                  <c:v>7</c:v>
                </c:pt>
                <c:pt idx="17698">
                  <c:v>7</c:v>
                </c:pt>
                <c:pt idx="17699">
                  <c:v>8</c:v>
                </c:pt>
                <c:pt idx="17700">
                  <c:v>8</c:v>
                </c:pt>
                <c:pt idx="17701">
                  <c:v>7</c:v>
                </c:pt>
                <c:pt idx="17702">
                  <c:v>9</c:v>
                </c:pt>
                <c:pt idx="17703">
                  <c:v>8</c:v>
                </c:pt>
                <c:pt idx="17704">
                  <c:v>6</c:v>
                </c:pt>
                <c:pt idx="17705">
                  <c:v>8</c:v>
                </c:pt>
                <c:pt idx="17706">
                  <c:v>6</c:v>
                </c:pt>
                <c:pt idx="17707">
                  <c:v>11</c:v>
                </c:pt>
                <c:pt idx="17708">
                  <c:v>7</c:v>
                </c:pt>
                <c:pt idx="17709">
                  <c:v>8</c:v>
                </c:pt>
                <c:pt idx="17710">
                  <c:v>9</c:v>
                </c:pt>
                <c:pt idx="17711">
                  <c:v>9</c:v>
                </c:pt>
                <c:pt idx="17712">
                  <c:v>7</c:v>
                </c:pt>
                <c:pt idx="17713">
                  <c:v>8</c:v>
                </c:pt>
                <c:pt idx="17714">
                  <c:v>7</c:v>
                </c:pt>
                <c:pt idx="17715">
                  <c:v>5</c:v>
                </c:pt>
                <c:pt idx="17716">
                  <c:v>8</c:v>
                </c:pt>
                <c:pt idx="17717">
                  <c:v>7</c:v>
                </c:pt>
                <c:pt idx="17718">
                  <c:v>8</c:v>
                </c:pt>
                <c:pt idx="17719">
                  <c:v>8</c:v>
                </c:pt>
                <c:pt idx="17720">
                  <c:v>7</c:v>
                </c:pt>
                <c:pt idx="17721">
                  <c:v>9</c:v>
                </c:pt>
                <c:pt idx="17722">
                  <c:v>8</c:v>
                </c:pt>
                <c:pt idx="17723">
                  <c:v>8</c:v>
                </c:pt>
                <c:pt idx="17724">
                  <c:v>7</c:v>
                </c:pt>
                <c:pt idx="17725">
                  <c:v>7</c:v>
                </c:pt>
                <c:pt idx="17726">
                  <c:v>8</c:v>
                </c:pt>
                <c:pt idx="17727">
                  <c:v>10</c:v>
                </c:pt>
                <c:pt idx="17728">
                  <c:v>7</c:v>
                </c:pt>
                <c:pt idx="17729">
                  <c:v>7</c:v>
                </c:pt>
                <c:pt idx="17730">
                  <c:v>7</c:v>
                </c:pt>
                <c:pt idx="17731">
                  <c:v>8</c:v>
                </c:pt>
                <c:pt idx="17732">
                  <c:v>7</c:v>
                </c:pt>
                <c:pt idx="17733">
                  <c:v>6</c:v>
                </c:pt>
                <c:pt idx="17734">
                  <c:v>8</c:v>
                </c:pt>
                <c:pt idx="17735">
                  <c:v>7</c:v>
                </c:pt>
                <c:pt idx="17736">
                  <c:v>8</c:v>
                </c:pt>
                <c:pt idx="17737">
                  <c:v>7</c:v>
                </c:pt>
                <c:pt idx="17738">
                  <c:v>7</c:v>
                </c:pt>
                <c:pt idx="17739">
                  <c:v>6</c:v>
                </c:pt>
                <c:pt idx="17740">
                  <c:v>7</c:v>
                </c:pt>
                <c:pt idx="17741">
                  <c:v>10</c:v>
                </c:pt>
                <c:pt idx="17742">
                  <c:v>8</c:v>
                </c:pt>
                <c:pt idx="17743">
                  <c:v>9</c:v>
                </c:pt>
                <c:pt idx="17744">
                  <c:v>11</c:v>
                </c:pt>
                <c:pt idx="17745">
                  <c:v>7</c:v>
                </c:pt>
                <c:pt idx="17746">
                  <c:v>7</c:v>
                </c:pt>
                <c:pt idx="17747">
                  <c:v>8</c:v>
                </c:pt>
                <c:pt idx="17748">
                  <c:v>8</c:v>
                </c:pt>
                <c:pt idx="17749">
                  <c:v>6</c:v>
                </c:pt>
                <c:pt idx="17750">
                  <c:v>8</c:v>
                </c:pt>
                <c:pt idx="17751">
                  <c:v>6</c:v>
                </c:pt>
                <c:pt idx="17752">
                  <c:v>9</c:v>
                </c:pt>
                <c:pt idx="17753">
                  <c:v>6</c:v>
                </c:pt>
                <c:pt idx="17754">
                  <c:v>7</c:v>
                </c:pt>
                <c:pt idx="17755">
                  <c:v>8</c:v>
                </c:pt>
                <c:pt idx="17756">
                  <c:v>11</c:v>
                </c:pt>
                <c:pt idx="17757">
                  <c:v>9</c:v>
                </c:pt>
                <c:pt idx="17758">
                  <c:v>8</c:v>
                </c:pt>
                <c:pt idx="17759">
                  <c:v>7</c:v>
                </c:pt>
                <c:pt idx="17760">
                  <c:v>7</c:v>
                </c:pt>
                <c:pt idx="17761">
                  <c:v>8</c:v>
                </c:pt>
                <c:pt idx="17762">
                  <c:v>6</c:v>
                </c:pt>
                <c:pt idx="17763">
                  <c:v>8</c:v>
                </c:pt>
                <c:pt idx="17764">
                  <c:v>8</c:v>
                </c:pt>
                <c:pt idx="17765">
                  <c:v>7</c:v>
                </c:pt>
                <c:pt idx="17766">
                  <c:v>7</c:v>
                </c:pt>
                <c:pt idx="17767">
                  <c:v>7</c:v>
                </c:pt>
                <c:pt idx="17768">
                  <c:v>7</c:v>
                </c:pt>
                <c:pt idx="17769">
                  <c:v>7</c:v>
                </c:pt>
                <c:pt idx="17770">
                  <c:v>8</c:v>
                </c:pt>
                <c:pt idx="17771">
                  <c:v>8</c:v>
                </c:pt>
                <c:pt idx="17772">
                  <c:v>7</c:v>
                </c:pt>
                <c:pt idx="17773">
                  <c:v>7</c:v>
                </c:pt>
                <c:pt idx="17774">
                  <c:v>10</c:v>
                </c:pt>
                <c:pt idx="17775">
                  <c:v>7</c:v>
                </c:pt>
                <c:pt idx="17776">
                  <c:v>8</c:v>
                </c:pt>
                <c:pt idx="17777">
                  <c:v>7</c:v>
                </c:pt>
                <c:pt idx="17778">
                  <c:v>8</c:v>
                </c:pt>
                <c:pt idx="17779">
                  <c:v>8</c:v>
                </c:pt>
                <c:pt idx="17780">
                  <c:v>7</c:v>
                </c:pt>
                <c:pt idx="17781">
                  <c:v>7</c:v>
                </c:pt>
                <c:pt idx="17782">
                  <c:v>5</c:v>
                </c:pt>
                <c:pt idx="17783">
                  <c:v>7</c:v>
                </c:pt>
                <c:pt idx="17784">
                  <c:v>7</c:v>
                </c:pt>
                <c:pt idx="17785">
                  <c:v>7</c:v>
                </c:pt>
                <c:pt idx="17786">
                  <c:v>8</c:v>
                </c:pt>
                <c:pt idx="17787">
                  <c:v>8</c:v>
                </c:pt>
                <c:pt idx="17788">
                  <c:v>8</c:v>
                </c:pt>
                <c:pt idx="17789">
                  <c:v>7</c:v>
                </c:pt>
                <c:pt idx="17790">
                  <c:v>7</c:v>
                </c:pt>
                <c:pt idx="17791">
                  <c:v>8</c:v>
                </c:pt>
                <c:pt idx="17792">
                  <c:v>8</c:v>
                </c:pt>
                <c:pt idx="17793">
                  <c:v>8</c:v>
                </c:pt>
                <c:pt idx="17794">
                  <c:v>7</c:v>
                </c:pt>
                <c:pt idx="17795">
                  <c:v>7</c:v>
                </c:pt>
                <c:pt idx="17796">
                  <c:v>10</c:v>
                </c:pt>
                <c:pt idx="17797">
                  <c:v>7</c:v>
                </c:pt>
                <c:pt idx="17798">
                  <c:v>7</c:v>
                </c:pt>
                <c:pt idx="17799">
                  <c:v>7</c:v>
                </c:pt>
                <c:pt idx="17800">
                  <c:v>7</c:v>
                </c:pt>
                <c:pt idx="17801">
                  <c:v>6</c:v>
                </c:pt>
                <c:pt idx="17802">
                  <c:v>7</c:v>
                </c:pt>
                <c:pt idx="17803">
                  <c:v>7</c:v>
                </c:pt>
                <c:pt idx="17804">
                  <c:v>9</c:v>
                </c:pt>
                <c:pt idx="17805">
                  <c:v>7</c:v>
                </c:pt>
                <c:pt idx="17806">
                  <c:v>8</c:v>
                </c:pt>
                <c:pt idx="17807">
                  <c:v>5</c:v>
                </c:pt>
                <c:pt idx="17808">
                  <c:v>7</c:v>
                </c:pt>
                <c:pt idx="17809">
                  <c:v>10</c:v>
                </c:pt>
                <c:pt idx="17810">
                  <c:v>6</c:v>
                </c:pt>
                <c:pt idx="17811">
                  <c:v>7</c:v>
                </c:pt>
                <c:pt idx="17812">
                  <c:v>8</c:v>
                </c:pt>
                <c:pt idx="17813">
                  <c:v>8</c:v>
                </c:pt>
                <c:pt idx="17814">
                  <c:v>8</c:v>
                </c:pt>
                <c:pt idx="17815">
                  <c:v>7</c:v>
                </c:pt>
                <c:pt idx="17816">
                  <c:v>8</c:v>
                </c:pt>
                <c:pt idx="17817">
                  <c:v>9</c:v>
                </c:pt>
                <c:pt idx="17818">
                  <c:v>7</c:v>
                </c:pt>
                <c:pt idx="17819">
                  <c:v>6</c:v>
                </c:pt>
                <c:pt idx="17820">
                  <c:v>7</c:v>
                </c:pt>
                <c:pt idx="17821">
                  <c:v>7</c:v>
                </c:pt>
                <c:pt idx="17822">
                  <c:v>8</c:v>
                </c:pt>
                <c:pt idx="17823">
                  <c:v>7</c:v>
                </c:pt>
                <c:pt idx="17824">
                  <c:v>7</c:v>
                </c:pt>
                <c:pt idx="17825">
                  <c:v>7</c:v>
                </c:pt>
                <c:pt idx="17826">
                  <c:v>7</c:v>
                </c:pt>
                <c:pt idx="17827">
                  <c:v>10</c:v>
                </c:pt>
                <c:pt idx="17828">
                  <c:v>8</c:v>
                </c:pt>
                <c:pt idx="17829">
                  <c:v>8</c:v>
                </c:pt>
                <c:pt idx="17830">
                  <c:v>7</c:v>
                </c:pt>
                <c:pt idx="17831">
                  <c:v>8</c:v>
                </c:pt>
                <c:pt idx="17832">
                  <c:v>7</c:v>
                </c:pt>
                <c:pt idx="17833">
                  <c:v>8</c:v>
                </c:pt>
                <c:pt idx="17834">
                  <c:v>7</c:v>
                </c:pt>
                <c:pt idx="17835">
                  <c:v>9</c:v>
                </c:pt>
                <c:pt idx="17836">
                  <c:v>7</c:v>
                </c:pt>
                <c:pt idx="17837">
                  <c:v>8</c:v>
                </c:pt>
                <c:pt idx="17838">
                  <c:v>9</c:v>
                </c:pt>
                <c:pt idx="17839">
                  <c:v>7</c:v>
                </c:pt>
                <c:pt idx="17840">
                  <c:v>6</c:v>
                </c:pt>
                <c:pt idx="17841">
                  <c:v>6</c:v>
                </c:pt>
                <c:pt idx="17842">
                  <c:v>6</c:v>
                </c:pt>
                <c:pt idx="17843">
                  <c:v>6</c:v>
                </c:pt>
                <c:pt idx="17844">
                  <c:v>9</c:v>
                </c:pt>
                <c:pt idx="17845">
                  <c:v>6</c:v>
                </c:pt>
                <c:pt idx="17846">
                  <c:v>7</c:v>
                </c:pt>
                <c:pt idx="17847">
                  <c:v>5</c:v>
                </c:pt>
                <c:pt idx="17848">
                  <c:v>7</c:v>
                </c:pt>
                <c:pt idx="17849">
                  <c:v>7</c:v>
                </c:pt>
                <c:pt idx="17850">
                  <c:v>7</c:v>
                </c:pt>
                <c:pt idx="17851">
                  <c:v>8</c:v>
                </c:pt>
                <c:pt idx="17852">
                  <c:v>8</c:v>
                </c:pt>
                <c:pt idx="17853">
                  <c:v>8</c:v>
                </c:pt>
                <c:pt idx="17854">
                  <c:v>8</c:v>
                </c:pt>
                <c:pt idx="17855">
                  <c:v>8</c:v>
                </c:pt>
                <c:pt idx="17856">
                  <c:v>8</c:v>
                </c:pt>
                <c:pt idx="17857">
                  <c:v>9</c:v>
                </c:pt>
                <c:pt idx="17858">
                  <c:v>7</c:v>
                </c:pt>
                <c:pt idx="17859">
                  <c:v>8</c:v>
                </c:pt>
                <c:pt idx="17860">
                  <c:v>7</c:v>
                </c:pt>
                <c:pt idx="17861">
                  <c:v>7</c:v>
                </c:pt>
                <c:pt idx="17862">
                  <c:v>7</c:v>
                </c:pt>
                <c:pt idx="17863">
                  <c:v>9</c:v>
                </c:pt>
                <c:pt idx="17864">
                  <c:v>7</c:v>
                </c:pt>
                <c:pt idx="17865">
                  <c:v>7</c:v>
                </c:pt>
                <c:pt idx="17866">
                  <c:v>9</c:v>
                </c:pt>
                <c:pt idx="17867">
                  <c:v>6</c:v>
                </c:pt>
                <c:pt idx="17868">
                  <c:v>6</c:v>
                </c:pt>
                <c:pt idx="17869">
                  <c:v>8</c:v>
                </c:pt>
                <c:pt idx="17870">
                  <c:v>8</c:v>
                </c:pt>
                <c:pt idx="17871">
                  <c:v>8</c:v>
                </c:pt>
                <c:pt idx="17872">
                  <c:v>8</c:v>
                </c:pt>
                <c:pt idx="17873">
                  <c:v>7</c:v>
                </c:pt>
                <c:pt idx="17874">
                  <c:v>7</c:v>
                </c:pt>
                <c:pt idx="17875">
                  <c:v>7</c:v>
                </c:pt>
                <c:pt idx="17876">
                  <c:v>7</c:v>
                </c:pt>
                <c:pt idx="17877">
                  <c:v>6</c:v>
                </c:pt>
                <c:pt idx="17878">
                  <c:v>7</c:v>
                </c:pt>
                <c:pt idx="17879">
                  <c:v>7</c:v>
                </c:pt>
                <c:pt idx="17880">
                  <c:v>7</c:v>
                </c:pt>
                <c:pt idx="17881">
                  <c:v>7</c:v>
                </c:pt>
                <c:pt idx="17882">
                  <c:v>7</c:v>
                </c:pt>
                <c:pt idx="17883">
                  <c:v>7</c:v>
                </c:pt>
                <c:pt idx="17884">
                  <c:v>6</c:v>
                </c:pt>
                <c:pt idx="17885">
                  <c:v>7</c:v>
                </c:pt>
                <c:pt idx="17886">
                  <c:v>5</c:v>
                </c:pt>
                <c:pt idx="17887">
                  <c:v>6</c:v>
                </c:pt>
                <c:pt idx="17888">
                  <c:v>10</c:v>
                </c:pt>
                <c:pt idx="17889">
                  <c:v>8</c:v>
                </c:pt>
                <c:pt idx="17890">
                  <c:v>7</c:v>
                </c:pt>
                <c:pt idx="17891">
                  <c:v>9</c:v>
                </c:pt>
                <c:pt idx="17892">
                  <c:v>6</c:v>
                </c:pt>
                <c:pt idx="17893">
                  <c:v>7</c:v>
                </c:pt>
                <c:pt idx="17894">
                  <c:v>7</c:v>
                </c:pt>
                <c:pt idx="17895">
                  <c:v>7</c:v>
                </c:pt>
                <c:pt idx="17896">
                  <c:v>6</c:v>
                </c:pt>
                <c:pt idx="17897">
                  <c:v>11</c:v>
                </c:pt>
                <c:pt idx="17898">
                  <c:v>6</c:v>
                </c:pt>
                <c:pt idx="17899">
                  <c:v>11</c:v>
                </c:pt>
                <c:pt idx="17900">
                  <c:v>7</c:v>
                </c:pt>
                <c:pt idx="17901">
                  <c:v>7</c:v>
                </c:pt>
                <c:pt idx="17902">
                  <c:v>8</c:v>
                </c:pt>
                <c:pt idx="17903">
                  <c:v>9</c:v>
                </c:pt>
                <c:pt idx="17904">
                  <c:v>10</c:v>
                </c:pt>
                <c:pt idx="17905">
                  <c:v>8</c:v>
                </c:pt>
                <c:pt idx="17906">
                  <c:v>7</c:v>
                </c:pt>
                <c:pt idx="17907">
                  <c:v>6</c:v>
                </c:pt>
                <c:pt idx="17908">
                  <c:v>7</c:v>
                </c:pt>
                <c:pt idx="17909">
                  <c:v>7</c:v>
                </c:pt>
                <c:pt idx="17910">
                  <c:v>8</c:v>
                </c:pt>
                <c:pt idx="17911">
                  <c:v>9</c:v>
                </c:pt>
                <c:pt idx="17912">
                  <c:v>7</c:v>
                </c:pt>
                <c:pt idx="17913">
                  <c:v>7</c:v>
                </c:pt>
                <c:pt idx="17914">
                  <c:v>7</c:v>
                </c:pt>
                <c:pt idx="17915">
                  <c:v>8</c:v>
                </c:pt>
                <c:pt idx="17916">
                  <c:v>9</c:v>
                </c:pt>
                <c:pt idx="17917">
                  <c:v>8</c:v>
                </c:pt>
                <c:pt idx="17918">
                  <c:v>7</c:v>
                </c:pt>
                <c:pt idx="17919">
                  <c:v>10</c:v>
                </c:pt>
                <c:pt idx="17920">
                  <c:v>7</c:v>
                </c:pt>
                <c:pt idx="17921">
                  <c:v>8</c:v>
                </c:pt>
                <c:pt idx="17922">
                  <c:v>6</c:v>
                </c:pt>
                <c:pt idx="17923">
                  <c:v>7</c:v>
                </c:pt>
                <c:pt idx="17924">
                  <c:v>7</c:v>
                </c:pt>
                <c:pt idx="17925">
                  <c:v>8</c:v>
                </c:pt>
                <c:pt idx="17926">
                  <c:v>7</c:v>
                </c:pt>
                <c:pt idx="17927">
                  <c:v>6</c:v>
                </c:pt>
                <c:pt idx="17928">
                  <c:v>7</c:v>
                </c:pt>
                <c:pt idx="17929">
                  <c:v>7</c:v>
                </c:pt>
                <c:pt idx="17930">
                  <c:v>7</c:v>
                </c:pt>
                <c:pt idx="17931">
                  <c:v>7</c:v>
                </c:pt>
                <c:pt idx="17932">
                  <c:v>7</c:v>
                </c:pt>
                <c:pt idx="17933">
                  <c:v>7</c:v>
                </c:pt>
                <c:pt idx="17934">
                  <c:v>6</c:v>
                </c:pt>
                <c:pt idx="17935">
                  <c:v>8</c:v>
                </c:pt>
                <c:pt idx="17936">
                  <c:v>8</c:v>
                </c:pt>
                <c:pt idx="17937">
                  <c:v>7</c:v>
                </c:pt>
                <c:pt idx="17938">
                  <c:v>7</c:v>
                </c:pt>
                <c:pt idx="17939">
                  <c:v>8</c:v>
                </c:pt>
                <c:pt idx="17940">
                  <c:v>8</c:v>
                </c:pt>
                <c:pt idx="17941">
                  <c:v>11</c:v>
                </c:pt>
                <c:pt idx="17942">
                  <c:v>7</c:v>
                </c:pt>
                <c:pt idx="17943">
                  <c:v>6</c:v>
                </c:pt>
                <c:pt idx="17944">
                  <c:v>9</c:v>
                </c:pt>
                <c:pt idx="17945">
                  <c:v>7</c:v>
                </c:pt>
                <c:pt idx="17946">
                  <c:v>6</c:v>
                </c:pt>
                <c:pt idx="17947">
                  <c:v>7</c:v>
                </c:pt>
                <c:pt idx="17948">
                  <c:v>7</c:v>
                </c:pt>
                <c:pt idx="17949">
                  <c:v>11</c:v>
                </c:pt>
                <c:pt idx="17950">
                  <c:v>7</c:v>
                </c:pt>
                <c:pt idx="17951">
                  <c:v>8</c:v>
                </c:pt>
                <c:pt idx="17952">
                  <c:v>10</c:v>
                </c:pt>
                <c:pt idx="17953">
                  <c:v>7</c:v>
                </c:pt>
                <c:pt idx="17954">
                  <c:v>8</c:v>
                </c:pt>
                <c:pt idx="17955">
                  <c:v>7</c:v>
                </c:pt>
                <c:pt idx="17956">
                  <c:v>9</c:v>
                </c:pt>
                <c:pt idx="17957">
                  <c:v>7</c:v>
                </c:pt>
                <c:pt idx="17958">
                  <c:v>8</c:v>
                </c:pt>
                <c:pt idx="17959">
                  <c:v>7</c:v>
                </c:pt>
                <c:pt idx="17960">
                  <c:v>9</c:v>
                </c:pt>
                <c:pt idx="17961">
                  <c:v>7</c:v>
                </c:pt>
                <c:pt idx="17962">
                  <c:v>10</c:v>
                </c:pt>
                <c:pt idx="17963">
                  <c:v>8</c:v>
                </c:pt>
                <c:pt idx="17964">
                  <c:v>7</c:v>
                </c:pt>
                <c:pt idx="17965">
                  <c:v>7</c:v>
                </c:pt>
                <c:pt idx="17966">
                  <c:v>7</c:v>
                </c:pt>
                <c:pt idx="17967">
                  <c:v>8</c:v>
                </c:pt>
                <c:pt idx="17968">
                  <c:v>8</c:v>
                </c:pt>
                <c:pt idx="17969">
                  <c:v>9</c:v>
                </c:pt>
                <c:pt idx="17970">
                  <c:v>9</c:v>
                </c:pt>
                <c:pt idx="17971">
                  <c:v>7</c:v>
                </c:pt>
                <c:pt idx="17972">
                  <c:v>9</c:v>
                </c:pt>
                <c:pt idx="17973">
                  <c:v>7</c:v>
                </c:pt>
                <c:pt idx="17974">
                  <c:v>7</c:v>
                </c:pt>
                <c:pt idx="17975">
                  <c:v>7</c:v>
                </c:pt>
                <c:pt idx="17976">
                  <c:v>7</c:v>
                </c:pt>
                <c:pt idx="17977">
                  <c:v>7</c:v>
                </c:pt>
                <c:pt idx="17978">
                  <c:v>8</c:v>
                </c:pt>
                <c:pt idx="17979">
                  <c:v>8</c:v>
                </c:pt>
                <c:pt idx="17980">
                  <c:v>11</c:v>
                </c:pt>
                <c:pt idx="17981">
                  <c:v>6</c:v>
                </c:pt>
                <c:pt idx="17982">
                  <c:v>7</c:v>
                </c:pt>
                <c:pt idx="17983">
                  <c:v>7</c:v>
                </c:pt>
                <c:pt idx="17984">
                  <c:v>6</c:v>
                </c:pt>
                <c:pt idx="17985">
                  <c:v>8</c:v>
                </c:pt>
                <c:pt idx="17986">
                  <c:v>8</c:v>
                </c:pt>
                <c:pt idx="17987">
                  <c:v>8</c:v>
                </c:pt>
                <c:pt idx="17988">
                  <c:v>7</c:v>
                </c:pt>
                <c:pt idx="17989">
                  <c:v>9</c:v>
                </c:pt>
                <c:pt idx="17990">
                  <c:v>7</c:v>
                </c:pt>
                <c:pt idx="17991">
                  <c:v>8</c:v>
                </c:pt>
                <c:pt idx="17992">
                  <c:v>8</c:v>
                </c:pt>
                <c:pt idx="17993">
                  <c:v>8</c:v>
                </c:pt>
                <c:pt idx="17994">
                  <c:v>7</c:v>
                </c:pt>
                <c:pt idx="17995">
                  <c:v>12</c:v>
                </c:pt>
                <c:pt idx="17996">
                  <c:v>7</c:v>
                </c:pt>
                <c:pt idx="17997">
                  <c:v>9</c:v>
                </c:pt>
                <c:pt idx="17998">
                  <c:v>7</c:v>
                </c:pt>
                <c:pt idx="17999">
                  <c:v>8</c:v>
                </c:pt>
                <c:pt idx="18000">
                  <c:v>5</c:v>
                </c:pt>
                <c:pt idx="18001">
                  <c:v>8</c:v>
                </c:pt>
                <c:pt idx="18002">
                  <c:v>10</c:v>
                </c:pt>
                <c:pt idx="18003">
                  <c:v>6</c:v>
                </c:pt>
                <c:pt idx="18004">
                  <c:v>10</c:v>
                </c:pt>
                <c:pt idx="18005">
                  <c:v>8</c:v>
                </c:pt>
                <c:pt idx="18006">
                  <c:v>7</c:v>
                </c:pt>
                <c:pt idx="18007">
                  <c:v>9</c:v>
                </c:pt>
                <c:pt idx="18008">
                  <c:v>6</c:v>
                </c:pt>
                <c:pt idx="18009">
                  <c:v>8</c:v>
                </c:pt>
                <c:pt idx="18010">
                  <c:v>9</c:v>
                </c:pt>
                <c:pt idx="18011">
                  <c:v>8</c:v>
                </c:pt>
                <c:pt idx="18012">
                  <c:v>8</c:v>
                </c:pt>
                <c:pt idx="18013">
                  <c:v>7</c:v>
                </c:pt>
                <c:pt idx="18014">
                  <c:v>7</c:v>
                </c:pt>
                <c:pt idx="18015">
                  <c:v>8</c:v>
                </c:pt>
                <c:pt idx="18016">
                  <c:v>7</c:v>
                </c:pt>
                <c:pt idx="18017">
                  <c:v>7</c:v>
                </c:pt>
                <c:pt idx="18018">
                  <c:v>7</c:v>
                </c:pt>
                <c:pt idx="18019">
                  <c:v>7</c:v>
                </c:pt>
                <c:pt idx="18020">
                  <c:v>8</c:v>
                </c:pt>
                <c:pt idx="18021">
                  <c:v>6</c:v>
                </c:pt>
                <c:pt idx="18022">
                  <c:v>8</c:v>
                </c:pt>
                <c:pt idx="18023">
                  <c:v>8</c:v>
                </c:pt>
                <c:pt idx="18024">
                  <c:v>9</c:v>
                </c:pt>
                <c:pt idx="18025">
                  <c:v>8</c:v>
                </c:pt>
                <c:pt idx="18026">
                  <c:v>7</c:v>
                </c:pt>
                <c:pt idx="18027">
                  <c:v>6</c:v>
                </c:pt>
                <c:pt idx="18028">
                  <c:v>8</c:v>
                </c:pt>
                <c:pt idx="18029">
                  <c:v>7</c:v>
                </c:pt>
                <c:pt idx="18030">
                  <c:v>7</c:v>
                </c:pt>
                <c:pt idx="18031">
                  <c:v>8</c:v>
                </c:pt>
                <c:pt idx="18032">
                  <c:v>6</c:v>
                </c:pt>
                <c:pt idx="18033">
                  <c:v>7</c:v>
                </c:pt>
                <c:pt idx="18034">
                  <c:v>8</c:v>
                </c:pt>
                <c:pt idx="18035">
                  <c:v>7</c:v>
                </c:pt>
                <c:pt idx="18036">
                  <c:v>8</c:v>
                </c:pt>
                <c:pt idx="18037">
                  <c:v>6</c:v>
                </c:pt>
                <c:pt idx="18038">
                  <c:v>7</c:v>
                </c:pt>
                <c:pt idx="18039">
                  <c:v>7</c:v>
                </c:pt>
                <c:pt idx="18040">
                  <c:v>8</c:v>
                </c:pt>
                <c:pt idx="18041">
                  <c:v>8</c:v>
                </c:pt>
                <c:pt idx="18042">
                  <c:v>7</c:v>
                </c:pt>
                <c:pt idx="18043">
                  <c:v>9</c:v>
                </c:pt>
                <c:pt idx="18044">
                  <c:v>7</c:v>
                </c:pt>
                <c:pt idx="18045">
                  <c:v>7</c:v>
                </c:pt>
                <c:pt idx="18046">
                  <c:v>7</c:v>
                </c:pt>
                <c:pt idx="18047">
                  <c:v>7</c:v>
                </c:pt>
                <c:pt idx="18048">
                  <c:v>8</c:v>
                </c:pt>
                <c:pt idx="18049">
                  <c:v>6</c:v>
                </c:pt>
                <c:pt idx="18050">
                  <c:v>11</c:v>
                </c:pt>
                <c:pt idx="18051">
                  <c:v>7</c:v>
                </c:pt>
                <c:pt idx="18052">
                  <c:v>4</c:v>
                </c:pt>
                <c:pt idx="18053">
                  <c:v>7</c:v>
                </c:pt>
                <c:pt idx="18054">
                  <c:v>8</c:v>
                </c:pt>
                <c:pt idx="18055">
                  <c:v>8</c:v>
                </c:pt>
                <c:pt idx="18056">
                  <c:v>8</c:v>
                </c:pt>
                <c:pt idx="18057">
                  <c:v>8</c:v>
                </c:pt>
                <c:pt idx="18058">
                  <c:v>7</c:v>
                </c:pt>
                <c:pt idx="18059">
                  <c:v>5</c:v>
                </c:pt>
                <c:pt idx="18060">
                  <c:v>7</c:v>
                </c:pt>
                <c:pt idx="18061">
                  <c:v>7</c:v>
                </c:pt>
                <c:pt idx="18062">
                  <c:v>8</c:v>
                </c:pt>
                <c:pt idx="18063">
                  <c:v>7</c:v>
                </c:pt>
                <c:pt idx="18064">
                  <c:v>7</c:v>
                </c:pt>
                <c:pt idx="18065">
                  <c:v>8</c:v>
                </c:pt>
                <c:pt idx="18066">
                  <c:v>7</c:v>
                </c:pt>
                <c:pt idx="18067">
                  <c:v>7</c:v>
                </c:pt>
                <c:pt idx="18068">
                  <c:v>7</c:v>
                </c:pt>
                <c:pt idx="18069">
                  <c:v>10</c:v>
                </c:pt>
                <c:pt idx="18070">
                  <c:v>8</c:v>
                </c:pt>
                <c:pt idx="18071">
                  <c:v>10</c:v>
                </c:pt>
                <c:pt idx="18072">
                  <c:v>8</c:v>
                </c:pt>
                <c:pt idx="18073">
                  <c:v>9</c:v>
                </c:pt>
                <c:pt idx="18074">
                  <c:v>7</c:v>
                </c:pt>
                <c:pt idx="18075">
                  <c:v>10</c:v>
                </c:pt>
                <c:pt idx="18076">
                  <c:v>7</c:v>
                </c:pt>
                <c:pt idx="18077">
                  <c:v>6</c:v>
                </c:pt>
                <c:pt idx="18078">
                  <c:v>8</c:v>
                </c:pt>
                <c:pt idx="18079">
                  <c:v>7</c:v>
                </c:pt>
                <c:pt idx="18080">
                  <c:v>8</c:v>
                </c:pt>
                <c:pt idx="18081">
                  <c:v>7</c:v>
                </c:pt>
                <c:pt idx="18082">
                  <c:v>8</c:v>
                </c:pt>
                <c:pt idx="18083">
                  <c:v>8</c:v>
                </c:pt>
                <c:pt idx="18084">
                  <c:v>6</c:v>
                </c:pt>
                <c:pt idx="18085">
                  <c:v>7</c:v>
                </c:pt>
                <c:pt idx="18086">
                  <c:v>7</c:v>
                </c:pt>
                <c:pt idx="18087">
                  <c:v>8</c:v>
                </c:pt>
                <c:pt idx="18088">
                  <c:v>7</c:v>
                </c:pt>
                <c:pt idx="18089">
                  <c:v>7</c:v>
                </c:pt>
                <c:pt idx="18090">
                  <c:v>6</c:v>
                </c:pt>
                <c:pt idx="18091">
                  <c:v>7</c:v>
                </c:pt>
                <c:pt idx="18092">
                  <c:v>6</c:v>
                </c:pt>
                <c:pt idx="18093">
                  <c:v>7</c:v>
                </c:pt>
                <c:pt idx="18094">
                  <c:v>7</c:v>
                </c:pt>
                <c:pt idx="18095">
                  <c:v>7</c:v>
                </c:pt>
                <c:pt idx="18096">
                  <c:v>7</c:v>
                </c:pt>
                <c:pt idx="18097">
                  <c:v>8</c:v>
                </c:pt>
                <c:pt idx="18098">
                  <c:v>10</c:v>
                </c:pt>
                <c:pt idx="18099">
                  <c:v>6</c:v>
                </c:pt>
                <c:pt idx="18100">
                  <c:v>7</c:v>
                </c:pt>
                <c:pt idx="18101">
                  <c:v>11</c:v>
                </c:pt>
                <c:pt idx="18102">
                  <c:v>7</c:v>
                </c:pt>
                <c:pt idx="18103">
                  <c:v>9</c:v>
                </c:pt>
                <c:pt idx="18104">
                  <c:v>8</c:v>
                </c:pt>
                <c:pt idx="18105">
                  <c:v>8</c:v>
                </c:pt>
                <c:pt idx="18106">
                  <c:v>7</c:v>
                </c:pt>
                <c:pt idx="18107">
                  <c:v>7</c:v>
                </c:pt>
                <c:pt idx="18108">
                  <c:v>7</c:v>
                </c:pt>
                <c:pt idx="18109">
                  <c:v>9</c:v>
                </c:pt>
                <c:pt idx="18110">
                  <c:v>7</c:v>
                </c:pt>
                <c:pt idx="18111">
                  <c:v>11</c:v>
                </c:pt>
                <c:pt idx="18112">
                  <c:v>7</c:v>
                </c:pt>
                <c:pt idx="18113">
                  <c:v>6</c:v>
                </c:pt>
                <c:pt idx="18114">
                  <c:v>9</c:v>
                </c:pt>
                <c:pt idx="18115">
                  <c:v>7</c:v>
                </c:pt>
                <c:pt idx="18116">
                  <c:v>7</c:v>
                </c:pt>
                <c:pt idx="18117">
                  <c:v>8</c:v>
                </c:pt>
                <c:pt idx="18118">
                  <c:v>7</c:v>
                </c:pt>
                <c:pt idx="18119">
                  <c:v>8</c:v>
                </c:pt>
                <c:pt idx="18120">
                  <c:v>9</c:v>
                </c:pt>
                <c:pt idx="18121">
                  <c:v>9</c:v>
                </c:pt>
                <c:pt idx="18122">
                  <c:v>8</c:v>
                </c:pt>
                <c:pt idx="18123">
                  <c:v>7</c:v>
                </c:pt>
                <c:pt idx="18124">
                  <c:v>7</c:v>
                </c:pt>
                <c:pt idx="18125">
                  <c:v>7</c:v>
                </c:pt>
                <c:pt idx="18126">
                  <c:v>7</c:v>
                </c:pt>
                <c:pt idx="18127">
                  <c:v>8</c:v>
                </c:pt>
                <c:pt idx="18128">
                  <c:v>8</c:v>
                </c:pt>
                <c:pt idx="18129">
                  <c:v>7</c:v>
                </c:pt>
                <c:pt idx="18130">
                  <c:v>9</c:v>
                </c:pt>
                <c:pt idx="18131">
                  <c:v>7</c:v>
                </c:pt>
                <c:pt idx="18132">
                  <c:v>7</c:v>
                </c:pt>
                <c:pt idx="18133">
                  <c:v>8</c:v>
                </c:pt>
                <c:pt idx="18134">
                  <c:v>7</c:v>
                </c:pt>
                <c:pt idx="18135">
                  <c:v>8</c:v>
                </c:pt>
                <c:pt idx="18136">
                  <c:v>7</c:v>
                </c:pt>
                <c:pt idx="18137">
                  <c:v>7</c:v>
                </c:pt>
                <c:pt idx="18138">
                  <c:v>10</c:v>
                </c:pt>
                <c:pt idx="18139">
                  <c:v>7</c:v>
                </c:pt>
                <c:pt idx="18140">
                  <c:v>7</c:v>
                </c:pt>
                <c:pt idx="18141">
                  <c:v>7</c:v>
                </c:pt>
                <c:pt idx="18142">
                  <c:v>8</c:v>
                </c:pt>
                <c:pt idx="18143">
                  <c:v>8</c:v>
                </c:pt>
                <c:pt idx="18144">
                  <c:v>8</c:v>
                </c:pt>
                <c:pt idx="18145">
                  <c:v>7</c:v>
                </c:pt>
                <c:pt idx="18146">
                  <c:v>11</c:v>
                </c:pt>
                <c:pt idx="18147">
                  <c:v>9</c:v>
                </c:pt>
                <c:pt idx="18148">
                  <c:v>8</c:v>
                </c:pt>
                <c:pt idx="18149">
                  <c:v>7</c:v>
                </c:pt>
                <c:pt idx="18150">
                  <c:v>7</c:v>
                </c:pt>
                <c:pt idx="18151">
                  <c:v>7</c:v>
                </c:pt>
                <c:pt idx="18152">
                  <c:v>10</c:v>
                </c:pt>
                <c:pt idx="18153">
                  <c:v>7</c:v>
                </c:pt>
                <c:pt idx="18154">
                  <c:v>8</c:v>
                </c:pt>
                <c:pt idx="18155">
                  <c:v>7</c:v>
                </c:pt>
                <c:pt idx="18156">
                  <c:v>7</c:v>
                </c:pt>
                <c:pt idx="18157">
                  <c:v>6</c:v>
                </c:pt>
                <c:pt idx="18158">
                  <c:v>9</c:v>
                </c:pt>
                <c:pt idx="18159">
                  <c:v>8</c:v>
                </c:pt>
                <c:pt idx="18160">
                  <c:v>7</c:v>
                </c:pt>
                <c:pt idx="18161">
                  <c:v>8</c:v>
                </c:pt>
                <c:pt idx="18162">
                  <c:v>7</c:v>
                </c:pt>
                <c:pt idx="18163">
                  <c:v>7</c:v>
                </c:pt>
                <c:pt idx="18164">
                  <c:v>6</c:v>
                </c:pt>
                <c:pt idx="18165">
                  <c:v>6</c:v>
                </c:pt>
                <c:pt idx="18166">
                  <c:v>4</c:v>
                </c:pt>
                <c:pt idx="18167">
                  <c:v>8</c:v>
                </c:pt>
                <c:pt idx="18168">
                  <c:v>7</c:v>
                </c:pt>
                <c:pt idx="18169">
                  <c:v>7</c:v>
                </c:pt>
                <c:pt idx="18170">
                  <c:v>6</c:v>
                </c:pt>
                <c:pt idx="18171">
                  <c:v>7</c:v>
                </c:pt>
                <c:pt idx="18172">
                  <c:v>6</c:v>
                </c:pt>
                <c:pt idx="18173">
                  <c:v>7</c:v>
                </c:pt>
                <c:pt idx="18174">
                  <c:v>7</c:v>
                </c:pt>
                <c:pt idx="18175">
                  <c:v>7</c:v>
                </c:pt>
                <c:pt idx="18176">
                  <c:v>6</c:v>
                </c:pt>
                <c:pt idx="18177">
                  <c:v>9</c:v>
                </c:pt>
                <c:pt idx="18178">
                  <c:v>7</c:v>
                </c:pt>
                <c:pt idx="18179">
                  <c:v>7</c:v>
                </c:pt>
                <c:pt idx="18180">
                  <c:v>8</c:v>
                </c:pt>
                <c:pt idx="18181">
                  <c:v>7</c:v>
                </c:pt>
                <c:pt idx="18182">
                  <c:v>7</c:v>
                </c:pt>
                <c:pt idx="18183">
                  <c:v>9</c:v>
                </c:pt>
                <c:pt idx="18184">
                  <c:v>7</c:v>
                </c:pt>
                <c:pt idx="18185">
                  <c:v>9</c:v>
                </c:pt>
                <c:pt idx="18186">
                  <c:v>7</c:v>
                </c:pt>
                <c:pt idx="18187">
                  <c:v>6</c:v>
                </c:pt>
                <c:pt idx="18188">
                  <c:v>9</c:v>
                </c:pt>
                <c:pt idx="18189">
                  <c:v>8</c:v>
                </c:pt>
                <c:pt idx="18190">
                  <c:v>7</c:v>
                </c:pt>
                <c:pt idx="18191">
                  <c:v>7</c:v>
                </c:pt>
                <c:pt idx="18192">
                  <c:v>7</c:v>
                </c:pt>
                <c:pt idx="18193">
                  <c:v>8</c:v>
                </c:pt>
                <c:pt idx="18194">
                  <c:v>7</c:v>
                </c:pt>
                <c:pt idx="18195">
                  <c:v>8</c:v>
                </c:pt>
                <c:pt idx="18196">
                  <c:v>10</c:v>
                </c:pt>
                <c:pt idx="18197">
                  <c:v>6</c:v>
                </c:pt>
                <c:pt idx="18198">
                  <c:v>8</c:v>
                </c:pt>
                <c:pt idx="18199">
                  <c:v>11</c:v>
                </c:pt>
                <c:pt idx="18200">
                  <c:v>11</c:v>
                </c:pt>
                <c:pt idx="18201">
                  <c:v>8</c:v>
                </c:pt>
                <c:pt idx="18202">
                  <c:v>11</c:v>
                </c:pt>
                <c:pt idx="18203">
                  <c:v>6</c:v>
                </c:pt>
                <c:pt idx="18204">
                  <c:v>7</c:v>
                </c:pt>
                <c:pt idx="18205">
                  <c:v>9</c:v>
                </c:pt>
                <c:pt idx="18206">
                  <c:v>9</c:v>
                </c:pt>
                <c:pt idx="18207">
                  <c:v>7</c:v>
                </c:pt>
                <c:pt idx="18208">
                  <c:v>9</c:v>
                </c:pt>
                <c:pt idx="18209">
                  <c:v>10</c:v>
                </c:pt>
                <c:pt idx="18210">
                  <c:v>7</c:v>
                </c:pt>
                <c:pt idx="18211">
                  <c:v>7</c:v>
                </c:pt>
                <c:pt idx="18212">
                  <c:v>7</c:v>
                </c:pt>
                <c:pt idx="18213">
                  <c:v>7</c:v>
                </c:pt>
                <c:pt idx="18214">
                  <c:v>7</c:v>
                </c:pt>
                <c:pt idx="18215">
                  <c:v>7</c:v>
                </c:pt>
                <c:pt idx="18216">
                  <c:v>8</c:v>
                </c:pt>
                <c:pt idx="18217">
                  <c:v>7</c:v>
                </c:pt>
                <c:pt idx="18218">
                  <c:v>7</c:v>
                </c:pt>
                <c:pt idx="18219">
                  <c:v>7</c:v>
                </c:pt>
                <c:pt idx="18220">
                  <c:v>7</c:v>
                </c:pt>
                <c:pt idx="18221">
                  <c:v>7</c:v>
                </c:pt>
                <c:pt idx="18222">
                  <c:v>8</c:v>
                </c:pt>
                <c:pt idx="18223">
                  <c:v>7</c:v>
                </c:pt>
                <c:pt idx="18224">
                  <c:v>7</c:v>
                </c:pt>
                <c:pt idx="18225">
                  <c:v>7</c:v>
                </c:pt>
                <c:pt idx="18226">
                  <c:v>11</c:v>
                </c:pt>
                <c:pt idx="18227">
                  <c:v>7</c:v>
                </c:pt>
                <c:pt idx="18228">
                  <c:v>6</c:v>
                </c:pt>
                <c:pt idx="18229">
                  <c:v>7</c:v>
                </c:pt>
                <c:pt idx="18230">
                  <c:v>7</c:v>
                </c:pt>
                <c:pt idx="18231">
                  <c:v>7</c:v>
                </c:pt>
                <c:pt idx="18232">
                  <c:v>7</c:v>
                </c:pt>
                <c:pt idx="18233">
                  <c:v>7</c:v>
                </c:pt>
                <c:pt idx="18234">
                  <c:v>7</c:v>
                </c:pt>
                <c:pt idx="18235">
                  <c:v>8</c:v>
                </c:pt>
                <c:pt idx="18236">
                  <c:v>7</c:v>
                </c:pt>
                <c:pt idx="18237">
                  <c:v>7</c:v>
                </c:pt>
                <c:pt idx="18238">
                  <c:v>9</c:v>
                </c:pt>
                <c:pt idx="18239">
                  <c:v>7</c:v>
                </c:pt>
                <c:pt idx="18240">
                  <c:v>10</c:v>
                </c:pt>
                <c:pt idx="18241">
                  <c:v>8</c:v>
                </c:pt>
                <c:pt idx="18242">
                  <c:v>6</c:v>
                </c:pt>
                <c:pt idx="18243">
                  <c:v>7</c:v>
                </c:pt>
                <c:pt idx="18244">
                  <c:v>7</c:v>
                </c:pt>
                <c:pt idx="18245">
                  <c:v>7</c:v>
                </c:pt>
                <c:pt idx="18246">
                  <c:v>7</c:v>
                </c:pt>
                <c:pt idx="18247">
                  <c:v>8</c:v>
                </c:pt>
                <c:pt idx="18248">
                  <c:v>10</c:v>
                </c:pt>
                <c:pt idx="18249">
                  <c:v>9</c:v>
                </c:pt>
                <c:pt idx="18250">
                  <c:v>7</c:v>
                </c:pt>
                <c:pt idx="18251">
                  <c:v>7</c:v>
                </c:pt>
                <c:pt idx="18252">
                  <c:v>9</c:v>
                </c:pt>
                <c:pt idx="18253">
                  <c:v>8</c:v>
                </c:pt>
                <c:pt idx="18254">
                  <c:v>7</c:v>
                </c:pt>
                <c:pt idx="18255">
                  <c:v>6</c:v>
                </c:pt>
                <c:pt idx="18256">
                  <c:v>10</c:v>
                </c:pt>
                <c:pt idx="18257">
                  <c:v>8</c:v>
                </c:pt>
                <c:pt idx="18258">
                  <c:v>7</c:v>
                </c:pt>
                <c:pt idx="18259">
                  <c:v>9</c:v>
                </c:pt>
                <c:pt idx="18260">
                  <c:v>7</c:v>
                </c:pt>
                <c:pt idx="18261">
                  <c:v>9</c:v>
                </c:pt>
                <c:pt idx="18262">
                  <c:v>7</c:v>
                </c:pt>
                <c:pt idx="18263">
                  <c:v>7</c:v>
                </c:pt>
                <c:pt idx="18264">
                  <c:v>7</c:v>
                </c:pt>
                <c:pt idx="18265">
                  <c:v>7</c:v>
                </c:pt>
                <c:pt idx="18266">
                  <c:v>11</c:v>
                </c:pt>
                <c:pt idx="18267">
                  <c:v>7</c:v>
                </c:pt>
                <c:pt idx="18268">
                  <c:v>7</c:v>
                </c:pt>
                <c:pt idx="18269">
                  <c:v>7</c:v>
                </c:pt>
                <c:pt idx="18270">
                  <c:v>5</c:v>
                </c:pt>
                <c:pt idx="18271">
                  <c:v>6</c:v>
                </c:pt>
                <c:pt idx="18272">
                  <c:v>7</c:v>
                </c:pt>
                <c:pt idx="18273">
                  <c:v>7</c:v>
                </c:pt>
                <c:pt idx="18274">
                  <c:v>7</c:v>
                </c:pt>
                <c:pt idx="18275">
                  <c:v>5</c:v>
                </c:pt>
                <c:pt idx="18276">
                  <c:v>8</c:v>
                </c:pt>
                <c:pt idx="18277">
                  <c:v>7</c:v>
                </c:pt>
                <c:pt idx="18278">
                  <c:v>8</c:v>
                </c:pt>
                <c:pt idx="18279">
                  <c:v>8</c:v>
                </c:pt>
                <c:pt idx="18280">
                  <c:v>7</c:v>
                </c:pt>
                <c:pt idx="18281">
                  <c:v>10</c:v>
                </c:pt>
                <c:pt idx="18282">
                  <c:v>9</c:v>
                </c:pt>
                <c:pt idx="18283">
                  <c:v>7</c:v>
                </c:pt>
                <c:pt idx="18284">
                  <c:v>6</c:v>
                </c:pt>
                <c:pt idx="18285">
                  <c:v>8</c:v>
                </c:pt>
                <c:pt idx="18286">
                  <c:v>8</c:v>
                </c:pt>
                <c:pt idx="18287">
                  <c:v>10</c:v>
                </c:pt>
                <c:pt idx="18288">
                  <c:v>10</c:v>
                </c:pt>
                <c:pt idx="18289">
                  <c:v>7</c:v>
                </c:pt>
                <c:pt idx="18290">
                  <c:v>6</c:v>
                </c:pt>
                <c:pt idx="18291">
                  <c:v>9</c:v>
                </c:pt>
                <c:pt idx="18292">
                  <c:v>7</c:v>
                </c:pt>
                <c:pt idx="18293">
                  <c:v>7</c:v>
                </c:pt>
                <c:pt idx="18294">
                  <c:v>8</c:v>
                </c:pt>
                <c:pt idx="18295">
                  <c:v>7</c:v>
                </c:pt>
                <c:pt idx="18296">
                  <c:v>6</c:v>
                </c:pt>
                <c:pt idx="18297">
                  <c:v>7</c:v>
                </c:pt>
                <c:pt idx="18298">
                  <c:v>7</c:v>
                </c:pt>
                <c:pt idx="18299">
                  <c:v>7</c:v>
                </c:pt>
                <c:pt idx="18300">
                  <c:v>7</c:v>
                </c:pt>
                <c:pt idx="18301">
                  <c:v>8</c:v>
                </c:pt>
                <c:pt idx="18302">
                  <c:v>11</c:v>
                </c:pt>
                <c:pt idx="18303">
                  <c:v>7</c:v>
                </c:pt>
                <c:pt idx="18304">
                  <c:v>9</c:v>
                </c:pt>
                <c:pt idx="18305">
                  <c:v>7</c:v>
                </c:pt>
                <c:pt idx="18306">
                  <c:v>9</c:v>
                </c:pt>
                <c:pt idx="18307">
                  <c:v>7</c:v>
                </c:pt>
                <c:pt idx="18308">
                  <c:v>6</c:v>
                </c:pt>
                <c:pt idx="18309">
                  <c:v>8</c:v>
                </c:pt>
                <c:pt idx="18310">
                  <c:v>7</c:v>
                </c:pt>
                <c:pt idx="18311">
                  <c:v>8</c:v>
                </c:pt>
                <c:pt idx="18312">
                  <c:v>7</c:v>
                </c:pt>
                <c:pt idx="18313">
                  <c:v>10</c:v>
                </c:pt>
                <c:pt idx="18314">
                  <c:v>7</c:v>
                </c:pt>
                <c:pt idx="18315">
                  <c:v>7</c:v>
                </c:pt>
                <c:pt idx="18316">
                  <c:v>8</c:v>
                </c:pt>
                <c:pt idx="18317">
                  <c:v>7</c:v>
                </c:pt>
                <c:pt idx="18318">
                  <c:v>8</c:v>
                </c:pt>
                <c:pt idx="18319">
                  <c:v>8</c:v>
                </c:pt>
                <c:pt idx="18320">
                  <c:v>6</c:v>
                </c:pt>
                <c:pt idx="18321">
                  <c:v>6</c:v>
                </c:pt>
                <c:pt idx="18322">
                  <c:v>9</c:v>
                </c:pt>
                <c:pt idx="18323">
                  <c:v>7</c:v>
                </c:pt>
                <c:pt idx="18324">
                  <c:v>10</c:v>
                </c:pt>
                <c:pt idx="18325">
                  <c:v>7</c:v>
                </c:pt>
                <c:pt idx="18326">
                  <c:v>7</c:v>
                </c:pt>
                <c:pt idx="18327">
                  <c:v>8</c:v>
                </c:pt>
                <c:pt idx="18328">
                  <c:v>10</c:v>
                </c:pt>
                <c:pt idx="18329">
                  <c:v>8</c:v>
                </c:pt>
                <c:pt idx="18330">
                  <c:v>7</c:v>
                </c:pt>
                <c:pt idx="18331">
                  <c:v>9</c:v>
                </c:pt>
                <c:pt idx="18332">
                  <c:v>7</c:v>
                </c:pt>
                <c:pt idx="18333">
                  <c:v>8</c:v>
                </c:pt>
                <c:pt idx="18334">
                  <c:v>7</c:v>
                </c:pt>
                <c:pt idx="18335">
                  <c:v>7</c:v>
                </c:pt>
                <c:pt idx="18336">
                  <c:v>7</c:v>
                </c:pt>
                <c:pt idx="18337">
                  <c:v>7</c:v>
                </c:pt>
                <c:pt idx="18338">
                  <c:v>6</c:v>
                </c:pt>
                <c:pt idx="18339">
                  <c:v>8</c:v>
                </c:pt>
                <c:pt idx="18340">
                  <c:v>7</c:v>
                </c:pt>
                <c:pt idx="18341">
                  <c:v>7</c:v>
                </c:pt>
                <c:pt idx="18342">
                  <c:v>8</c:v>
                </c:pt>
                <c:pt idx="18343">
                  <c:v>8</c:v>
                </c:pt>
                <c:pt idx="18344">
                  <c:v>6</c:v>
                </c:pt>
                <c:pt idx="18345">
                  <c:v>7</c:v>
                </c:pt>
                <c:pt idx="18346">
                  <c:v>8</c:v>
                </c:pt>
                <c:pt idx="18347">
                  <c:v>8</c:v>
                </c:pt>
                <c:pt idx="18348">
                  <c:v>7</c:v>
                </c:pt>
                <c:pt idx="18349">
                  <c:v>7</c:v>
                </c:pt>
                <c:pt idx="18350">
                  <c:v>8</c:v>
                </c:pt>
                <c:pt idx="18351">
                  <c:v>7</c:v>
                </c:pt>
                <c:pt idx="18352">
                  <c:v>7</c:v>
                </c:pt>
                <c:pt idx="18353">
                  <c:v>7</c:v>
                </c:pt>
                <c:pt idx="18354">
                  <c:v>6</c:v>
                </c:pt>
                <c:pt idx="18355">
                  <c:v>7</c:v>
                </c:pt>
                <c:pt idx="18356">
                  <c:v>7</c:v>
                </c:pt>
                <c:pt idx="18357">
                  <c:v>10</c:v>
                </c:pt>
                <c:pt idx="18358">
                  <c:v>7</c:v>
                </c:pt>
                <c:pt idx="18359">
                  <c:v>6</c:v>
                </c:pt>
                <c:pt idx="18360">
                  <c:v>7</c:v>
                </c:pt>
                <c:pt idx="18361">
                  <c:v>6</c:v>
                </c:pt>
                <c:pt idx="18362">
                  <c:v>9</c:v>
                </c:pt>
                <c:pt idx="18363">
                  <c:v>9</c:v>
                </c:pt>
                <c:pt idx="18364">
                  <c:v>7</c:v>
                </c:pt>
                <c:pt idx="18365">
                  <c:v>8</c:v>
                </c:pt>
                <c:pt idx="18366">
                  <c:v>11</c:v>
                </c:pt>
                <c:pt idx="18367">
                  <c:v>9</c:v>
                </c:pt>
                <c:pt idx="18368">
                  <c:v>7</c:v>
                </c:pt>
                <c:pt idx="18369">
                  <c:v>8</c:v>
                </c:pt>
                <c:pt idx="18370">
                  <c:v>7</c:v>
                </c:pt>
                <c:pt idx="18371">
                  <c:v>8</c:v>
                </c:pt>
                <c:pt idx="18372">
                  <c:v>6</c:v>
                </c:pt>
                <c:pt idx="18373">
                  <c:v>8</c:v>
                </c:pt>
                <c:pt idx="18374">
                  <c:v>7</c:v>
                </c:pt>
                <c:pt idx="18375">
                  <c:v>10</c:v>
                </c:pt>
                <c:pt idx="18376">
                  <c:v>7</c:v>
                </c:pt>
                <c:pt idx="18377">
                  <c:v>8</c:v>
                </c:pt>
                <c:pt idx="18378">
                  <c:v>9</c:v>
                </c:pt>
                <c:pt idx="18379">
                  <c:v>4</c:v>
                </c:pt>
                <c:pt idx="18380">
                  <c:v>6</c:v>
                </c:pt>
                <c:pt idx="18381">
                  <c:v>7</c:v>
                </c:pt>
                <c:pt idx="18382">
                  <c:v>10</c:v>
                </c:pt>
                <c:pt idx="18383">
                  <c:v>7</c:v>
                </c:pt>
                <c:pt idx="18384">
                  <c:v>8</c:v>
                </c:pt>
                <c:pt idx="18385">
                  <c:v>7</c:v>
                </c:pt>
                <c:pt idx="18386">
                  <c:v>7</c:v>
                </c:pt>
                <c:pt idx="18387">
                  <c:v>8</c:v>
                </c:pt>
                <c:pt idx="18388">
                  <c:v>7</c:v>
                </c:pt>
                <c:pt idx="18389">
                  <c:v>7</c:v>
                </c:pt>
                <c:pt idx="18390">
                  <c:v>8</c:v>
                </c:pt>
                <c:pt idx="18391">
                  <c:v>7</c:v>
                </c:pt>
                <c:pt idx="18392">
                  <c:v>9</c:v>
                </c:pt>
                <c:pt idx="18393">
                  <c:v>9</c:v>
                </c:pt>
                <c:pt idx="18394">
                  <c:v>7</c:v>
                </c:pt>
                <c:pt idx="18395">
                  <c:v>8</c:v>
                </c:pt>
                <c:pt idx="18396">
                  <c:v>7</c:v>
                </c:pt>
                <c:pt idx="18397">
                  <c:v>7</c:v>
                </c:pt>
                <c:pt idx="18398">
                  <c:v>6</c:v>
                </c:pt>
                <c:pt idx="18399">
                  <c:v>7</c:v>
                </c:pt>
                <c:pt idx="18400">
                  <c:v>9</c:v>
                </c:pt>
                <c:pt idx="18401">
                  <c:v>8</c:v>
                </c:pt>
                <c:pt idx="18402">
                  <c:v>9</c:v>
                </c:pt>
                <c:pt idx="18403">
                  <c:v>6</c:v>
                </c:pt>
                <c:pt idx="18404">
                  <c:v>8</c:v>
                </c:pt>
                <c:pt idx="18405">
                  <c:v>7</c:v>
                </c:pt>
                <c:pt idx="18406">
                  <c:v>7</c:v>
                </c:pt>
                <c:pt idx="18407">
                  <c:v>7</c:v>
                </c:pt>
                <c:pt idx="18408">
                  <c:v>8</c:v>
                </c:pt>
                <c:pt idx="18409">
                  <c:v>11</c:v>
                </c:pt>
                <c:pt idx="18410">
                  <c:v>7</c:v>
                </c:pt>
                <c:pt idx="18411">
                  <c:v>7</c:v>
                </c:pt>
                <c:pt idx="18412">
                  <c:v>11</c:v>
                </c:pt>
                <c:pt idx="18413">
                  <c:v>8</c:v>
                </c:pt>
                <c:pt idx="18414">
                  <c:v>11</c:v>
                </c:pt>
                <c:pt idx="18415">
                  <c:v>9</c:v>
                </c:pt>
                <c:pt idx="18416">
                  <c:v>9</c:v>
                </c:pt>
                <c:pt idx="18417">
                  <c:v>7</c:v>
                </c:pt>
                <c:pt idx="18418">
                  <c:v>7</c:v>
                </c:pt>
                <c:pt idx="18419">
                  <c:v>6</c:v>
                </c:pt>
                <c:pt idx="18420">
                  <c:v>8</c:v>
                </c:pt>
                <c:pt idx="18421">
                  <c:v>6</c:v>
                </c:pt>
                <c:pt idx="18422">
                  <c:v>7</c:v>
                </c:pt>
                <c:pt idx="18423">
                  <c:v>7</c:v>
                </c:pt>
                <c:pt idx="18424">
                  <c:v>7</c:v>
                </c:pt>
                <c:pt idx="18425">
                  <c:v>7</c:v>
                </c:pt>
                <c:pt idx="18426">
                  <c:v>8</c:v>
                </c:pt>
                <c:pt idx="18427">
                  <c:v>12</c:v>
                </c:pt>
                <c:pt idx="18428">
                  <c:v>7</c:v>
                </c:pt>
                <c:pt idx="18429">
                  <c:v>8</c:v>
                </c:pt>
                <c:pt idx="18430">
                  <c:v>8</c:v>
                </c:pt>
                <c:pt idx="18431">
                  <c:v>8</c:v>
                </c:pt>
                <c:pt idx="18432">
                  <c:v>10</c:v>
                </c:pt>
                <c:pt idx="18433">
                  <c:v>7</c:v>
                </c:pt>
                <c:pt idx="18434">
                  <c:v>8</c:v>
                </c:pt>
                <c:pt idx="18435">
                  <c:v>7</c:v>
                </c:pt>
                <c:pt idx="18436">
                  <c:v>7</c:v>
                </c:pt>
                <c:pt idx="18437">
                  <c:v>10</c:v>
                </c:pt>
                <c:pt idx="18438">
                  <c:v>8</c:v>
                </c:pt>
                <c:pt idx="18439">
                  <c:v>7</c:v>
                </c:pt>
                <c:pt idx="18440">
                  <c:v>7</c:v>
                </c:pt>
                <c:pt idx="18441">
                  <c:v>8</c:v>
                </c:pt>
                <c:pt idx="18442">
                  <c:v>7</c:v>
                </c:pt>
                <c:pt idx="18443">
                  <c:v>7</c:v>
                </c:pt>
                <c:pt idx="18444">
                  <c:v>8</c:v>
                </c:pt>
                <c:pt idx="18445">
                  <c:v>8</c:v>
                </c:pt>
                <c:pt idx="18446">
                  <c:v>8</c:v>
                </c:pt>
                <c:pt idx="18447">
                  <c:v>8</c:v>
                </c:pt>
                <c:pt idx="18448">
                  <c:v>7</c:v>
                </c:pt>
                <c:pt idx="18449">
                  <c:v>7</c:v>
                </c:pt>
                <c:pt idx="18450">
                  <c:v>7</c:v>
                </c:pt>
                <c:pt idx="18451">
                  <c:v>10</c:v>
                </c:pt>
                <c:pt idx="18452">
                  <c:v>7</c:v>
                </c:pt>
                <c:pt idx="18453">
                  <c:v>7</c:v>
                </c:pt>
                <c:pt idx="18454">
                  <c:v>10</c:v>
                </c:pt>
                <c:pt idx="18455">
                  <c:v>11</c:v>
                </c:pt>
                <c:pt idx="18456">
                  <c:v>7</c:v>
                </c:pt>
                <c:pt idx="18457">
                  <c:v>8</c:v>
                </c:pt>
                <c:pt idx="18458">
                  <c:v>7</c:v>
                </c:pt>
                <c:pt idx="18459">
                  <c:v>8</c:v>
                </c:pt>
                <c:pt idx="18460">
                  <c:v>10</c:v>
                </c:pt>
                <c:pt idx="18461">
                  <c:v>10</c:v>
                </c:pt>
                <c:pt idx="18462">
                  <c:v>7</c:v>
                </c:pt>
                <c:pt idx="18463">
                  <c:v>7</c:v>
                </c:pt>
                <c:pt idx="18464">
                  <c:v>6</c:v>
                </c:pt>
                <c:pt idx="18465">
                  <c:v>8</c:v>
                </c:pt>
                <c:pt idx="18466">
                  <c:v>6</c:v>
                </c:pt>
                <c:pt idx="18467">
                  <c:v>7</c:v>
                </c:pt>
                <c:pt idx="18468">
                  <c:v>5</c:v>
                </c:pt>
                <c:pt idx="18469">
                  <c:v>7</c:v>
                </c:pt>
                <c:pt idx="18470">
                  <c:v>7</c:v>
                </c:pt>
                <c:pt idx="18471">
                  <c:v>9</c:v>
                </c:pt>
                <c:pt idx="18472">
                  <c:v>7</c:v>
                </c:pt>
                <c:pt idx="18473">
                  <c:v>8</c:v>
                </c:pt>
                <c:pt idx="18474">
                  <c:v>7</c:v>
                </c:pt>
                <c:pt idx="18475">
                  <c:v>6</c:v>
                </c:pt>
                <c:pt idx="18476">
                  <c:v>6</c:v>
                </c:pt>
                <c:pt idx="18477">
                  <c:v>12</c:v>
                </c:pt>
                <c:pt idx="18478">
                  <c:v>7</c:v>
                </c:pt>
                <c:pt idx="18479">
                  <c:v>8</c:v>
                </c:pt>
                <c:pt idx="18480">
                  <c:v>7</c:v>
                </c:pt>
                <c:pt idx="18481">
                  <c:v>6</c:v>
                </c:pt>
                <c:pt idx="18482">
                  <c:v>12</c:v>
                </c:pt>
                <c:pt idx="18483">
                  <c:v>8</c:v>
                </c:pt>
                <c:pt idx="18484">
                  <c:v>7</c:v>
                </c:pt>
                <c:pt idx="18485">
                  <c:v>7</c:v>
                </c:pt>
                <c:pt idx="18486">
                  <c:v>7</c:v>
                </c:pt>
                <c:pt idx="18487">
                  <c:v>7</c:v>
                </c:pt>
                <c:pt idx="18488">
                  <c:v>8</c:v>
                </c:pt>
                <c:pt idx="18489">
                  <c:v>8</c:v>
                </c:pt>
                <c:pt idx="18490">
                  <c:v>7</c:v>
                </c:pt>
                <c:pt idx="18491">
                  <c:v>7</c:v>
                </c:pt>
                <c:pt idx="18492">
                  <c:v>8</c:v>
                </c:pt>
                <c:pt idx="18493">
                  <c:v>7</c:v>
                </c:pt>
                <c:pt idx="18494">
                  <c:v>7</c:v>
                </c:pt>
                <c:pt idx="18495">
                  <c:v>9</c:v>
                </c:pt>
                <c:pt idx="18496">
                  <c:v>7</c:v>
                </c:pt>
                <c:pt idx="18497">
                  <c:v>7</c:v>
                </c:pt>
                <c:pt idx="18498">
                  <c:v>7</c:v>
                </c:pt>
                <c:pt idx="18499">
                  <c:v>7</c:v>
                </c:pt>
                <c:pt idx="18500">
                  <c:v>6</c:v>
                </c:pt>
                <c:pt idx="18501">
                  <c:v>8</c:v>
                </c:pt>
                <c:pt idx="18502">
                  <c:v>8</c:v>
                </c:pt>
                <c:pt idx="18503">
                  <c:v>7</c:v>
                </c:pt>
                <c:pt idx="18504">
                  <c:v>6</c:v>
                </c:pt>
                <c:pt idx="18505">
                  <c:v>7</c:v>
                </c:pt>
                <c:pt idx="18506">
                  <c:v>6</c:v>
                </c:pt>
                <c:pt idx="18507">
                  <c:v>7</c:v>
                </c:pt>
                <c:pt idx="18508">
                  <c:v>5</c:v>
                </c:pt>
                <c:pt idx="18509">
                  <c:v>8</c:v>
                </c:pt>
                <c:pt idx="18510">
                  <c:v>7</c:v>
                </c:pt>
                <c:pt idx="18511">
                  <c:v>9</c:v>
                </c:pt>
                <c:pt idx="18512">
                  <c:v>8</c:v>
                </c:pt>
                <c:pt idx="18513">
                  <c:v>7</c:v>
                </c:pt>
                <c:pt idx="18514">
                  <c:v>8</c:v>
                </c:pt>
                <c:pt idx="18515">
                  <c:v>7</c:v>
                </c:pt>
                <c:pt idx="18516">
                  <c:v>9</c:v>
                </c:pt>
                <c:pt idx="18517">
                  <c:v>7</c:v>
                </c:pt>
                <c:pt idx="18518">
                  <c:v>7</c:v>
                </c:pt>
                <c:pt idx="18519">
                  <c:v>10</c:v>
                </c:pt>
                <c:pt idx="18520">
                  <c:v>9</c:v>
                </c:pt>
                <c:pt idx="18521">
                  <c:v>7</c:v>
                </c:pt>
                <c:pt idx="18522">
                  <c:v>8</c:v>
                </c:pt>
                <c:pt idx="18523">
                  <c:v>8</c:v>
                </c:pt>
                <c:pt idx="18524">
                  <c:v>6</c:v>
                </c:pt>
                <c:pt idx="18525">
                  <c:v>8</c:v>
                </c:pt>
                <c:pt idx="18526">
                  <c:v>8</c:v>
                </c:pt>
                <c:pt idx="18527">
                  <c:v>7</c:v>
                </c:pt>
                <c:pt idx="18528">
                  <c:v>6</c:v>
                </c:pt>
                <c:pt idx="18529">
                  <c:v>9</c:v>
                </c:pt>
                <c:pt idx="18530">
                  <c:v>7</c:v>
                </c:pt>
                <c:pt idx="18531">
                  <c:v>8</c:v>
                </c:pt>
                <c:pt idx="18532">
                  <c:v>7</c:v>
                </c:pt>
                <c:pt idx="18533">
                  <c:v>9</c:v>
                </c:pt>
                <c:pt idx="18534">
                  <c:v>8</c:v>
                </c:pt>
                <c:pt idx="18535">
                  <c:v>9</c:v>
                </c:pt>
                <c:pt idx="18536">
                  <c:v>8</c:v>
                </c:pt>
                <c:pt idx="18537">
                  <c:v>7</c:v>
                </c:pt>
                <c:pt idx="18538">
                  <c:v>7</c:v>
                </c:pt>
                <c:pt idx="18539">
                  <c:v>8</c:v>
                </c:pt>
                <c:pt idx="18540">
                  <c:v>7</c:v>
                </c:pt>
                <c:pt idx="18541">
                  <c:v>8</c:v>
                </c:pt>
                <c:pt idx="18542">
                  <c:v>7</c:v>
                </c:pt>
                <c:pt idx="18543">
                  <c:v>10</c:v>
                </c:pt>
                <c:pt idx="18544">
                  <c:v>7</c:v>
                </c:pt>
                <c:pt idx="18545">
                  <c:v>8</c:v>
                </c:pt>
                <c:pt idx="18546">
                  <c:v>7</c:v>
                </c:pt>
                <c:pt idx="18547">
                  <c:v>8</c:v>
                </c:pt>
                <c:pt idx="18548">
                  <c:v>8</c:v>
                </c:pt>
                <c:pt idx="18549">
                  <c:v>7</c:v>
                </c:pt>
                <c:pt idx="18550">
                  <c:v>7</c:v>
                </c:pt>
                <c:pt idx="18551">
                  <c:v>8</c:v>
                </c:pt>
                <c:pt idx="18552">
                  <c:v>9</c:v>
                </c:pt>
                <c:pt idx="18553">
                  <c:v>7</c:v>
                </c:pt>
                <c:pt idx="18554">
                  <c:v>7</c:v>
                </c:pt>
                <c:pt idx="18555">
                  <c:v>10</c:v>
                </c:pt>
                <c:pt idx="18556">
                  <c:v>10</c:v>
                </c:pt>
                <c:pt idx="18557">
                  <c:v>7</c:v>
                </c:pt>
                <c:pt idx="18558">
                  <c:v>7</c:v>
                </c:pt>
                <c:pt idx="18559">
                  <c:v>8</c:v>
                </c:pt>
                <c:pt idx="18560">
                  <c:v>8</c:v>
                </c:pt>
                <c:pt idx="18561">
                  <c:v>7</c:v>
                </c:pt>
                <c:pt idx="18562">
                  <c:v>8</c:v>
                </c:pt>
                <c:pt idx="18563">
                  <c:v>9</c:v>
                </c:pt>
                <c:pt idx="18564">
                  <c:v>6</c:v>
                </c:pt>
                <c:pt idx="18565">
                  <c:v>6</c:v>
                </c:pt>
                <c:pt idx="18566">
                  <c:v>6</c:v>
                </c:pt>
                <c:pt idx="18567">
                  <c:v>8</c:v>
                </c:pt>
                <c:pt idx="18568">
                  <c:v>8</c:v>
                </c:pt>
                <c:pt idx="18569">
                  <c:v>8</c:v>
                </c:pt>
                <c:pt idx="18570">
                  <c:v>8</c:v>
                </c:pt>
                <c:pt idx="18571">
                  <c:v>6</c:v>
                </c:pt>
                <c:pt idx="18572">
                  <c:v>8</c:v>
                </c:pt>
                <c:pt idx="18573">
                  <c:v>9</c:v>
                </c:pt>
                <c:pt idx="18574">
                  <c:v>6</c:v>
                </c:pt>
                <c:pt idx="18575">
                  <c:v>7</c:v>
                </c:pt>
                <c:pt idx="18576">
                  <c:v>7</c:v>
                </c:pt>
                <c:pt idx="18577">
                  <c:v>7</c:v>
                </c:pt>
                <c:pt idx="18578">
                  <c:v>6</c:v>
                </c:pt>
                <c:pt idx="18579">
                  <c:v>7</c:v>
                </c:pt>
                <c:pt idx="18580">
                  <c:v>8</c:v>
                </c:pt>
                <c:pt idx="18581">
                  <c:v>7</c:v>
                </c:pt>
                <c:pt idx="18582">
                  <c:v>8</c:v>
                </c:pt>
                <c:pt idx="18583">
                  <c:v>8</c:v>
                </c:pt>
                <c:pt idx="18584">
                  <c:v>6</c:v>
                </c:pt>
                <c:pt idx="18585">
                  <c:v>8</c:v>
                </c:pt>
                <c:pt idx="18586">
                  <c:v>7</c:v>
                </c:pt>
                <c:pt idx="18587">
                  <c:v>7</c:v>
                </c:pt>
                <c:pt idx="18588">
                  <c:v>7</c:v>
                </c:pt>
                <c:pt idx="18589">
                  <c:v>9</c:v>
                </c:pt>
                <c:pt idx="18590">
                  <c:v>7</c:v>
                </c:pt>
                <c:pt idx="18591">
                  <c:v>7</c:v>
                </c:pt>
                <c:pt idx="18592">
                  <c:v>7</c:v>
                </c:pt>
                <c:pt idx="18593">
                  <c:v>7</c:v>
                </c:pt>
                <c:pt idx="18594">
                  <c:v>11</c:v>
                </c:pt>
                <c:pt idx="18595">
                  <c:v>6</c:v>
                </c:pt>
                <c:pt idx="18596">
                  <c:v>9</c:v>
                </c:pt>
                <c:pt idx="18597">
                  <c:v>6</c:v>
                </c:pt>
                <c:pt idx="18598">
                  <c:v>5</c:v>
                </c:pt>
                <c:pt idx="18599">
                  <c:v>9</c:v>
                </c:pt>
                <c:pt idx="18600">
                  <c:v>6</c:v>
                </c:pt>
                <c:pt idx="18601">
                  <c:v>7</c:v>
                </c:pt>
                <c:pt idx="18602">
                  <c:v>7</c:v>
                </c:pt>
                <c:pt idx="18603">
                  <c:v>9</c:v>
                </c:pt>
                <c:pt idx="18604">
                  <c:v>7</c:v>
                </c:pt>
                <c:pt idx="18605">
                  <c:v>6</c:v>
                </c:pt>
                <c:pt idx="18606">
                  <c:v>8</c:v>
                </c:pt>
                <c:pt idx="18607">
                  <c:v>10</c:v>
                </c:pt>
                <c:pt idx="18608">
                  <c:v>7</c:v>
                </c:pt>
                <c:pt idx="18609">
                  <c:v>7</c:v>
                </c:pt>
                <c:pt idx="18610">
                  <c:v>6</c:v>
                </c:pt>
                <c:pt idx="18611">
                  <c:v>8</c:v>
                </c:pt>
                <c:pt idx="18612">
                  <c:v>7</c:v>
                </c:pt>
                <c:pt idx="18613">
                  <c:v>8</c:v>
                </c:pt>
                <c:pt idx="18614">
                  <c:v>8</c:v>
                </c:pt>
                <c:pt idx="18615">
                  <c:v>7</c:v>
                </c:pt>
                <c:pt idx="18616">
                  <c:v>8</c:v>
                </c:pt>
                <c:pt idx="18617">
                  <c:v>7</c:v>
                </c:pt>
                <c:pt idx="18618">
                  <c:v>7</c:v>
                </c:pt>
                <c:pt idx="18619">
                  <c:v>7</c:v>
                </c:pt>
                <c:pt idx="18620">
                  <c:v>6</c:v>
                </c:pt>
                <c:pt idx="18621">
                  <c:v>9</c:v>
                </c:pt>
                <c:pt idx="18622">
                  <c:v>7</c:v>
                </c:pt>
                <c:pt idx="18623">
                  <c:v>7</c:v>
                </c:pt>
                <c:pt idx="18624">
                  <c:v>9</c:v>
                </c:pt>
                <c:pt idx="18625">
                  <c:v>8</c:v>
                </c:pt>
                <c:pt idx="18626">
                  <c:v>10</c:v>
                </c:pt>
                <c:pt idx="18627">
                  <c:v>8</c:v>
                </c:pt>
                <c:pt idx="18628">
                  <c:v>9</c:v>
                </c:pt>
                <c:pt idx="18629">
                  <c:v>6</c:v>
                </c:pt>
                <c:pt idx="18630">
                  <c:v>8</c:v>
                </c:pt>
                <c:pt idx="18631">
                  <c:v>10</c:v>
                </c:pt>
                <c:pt idx="18632">
                  <c:v>8</c:v>
                </c:pt>
                <c:pt idx="18633">
                  <c:v>9</c:v>
                </c:pt>
                <c:pt idx="18634">
                  <c:v>7</c:v>
                </c:pt>
                <c:pt idx="18635">
                  <c:v>7</c:v>
                </c:pt>
                <c:pt idx="18636">
                  <c:v>9</c:v>
                </c:pt>
                <c:pt idx="18637">
                  <c:v>7</c:v>
                </c:pt>
                <c:pt idx="18638">
                  <c:v>7</c:v>
                </c:pt>
                <c:pt idx="18639">
                  <c:v>7</c:v>
                </c:pt>
                <c:pt idx="18640">
                  <c:v>7</c:v>
                </c:pt>
                <c:pt idx="18641">
                  <c:v>8</c:v>
                </c:pt>
                <c:pt idx="18642">
                  <c:v>7</c:v>
                </c:pt>
                <c:pt idx="18643">
                  <c:v>10</c:v>
                </c:pt>
                <c:pt idx="18644">
                  <c:v>7</c:v>
                </c:pt>
                <c:pt idx="18645">
                  <c:v>6</c:v>
                </c:pt>
                <c:pt idx="18646">
                  <c:v>7</c:v>
                </c:pt>
                <c:pt idx="18647">
                  <c:v>9</c:v>
                </c:pt>
                <c:pt idx="18648">
                  <c:v>7</c:v>
                </c:pt>
                <c:pt idx="18649">
                  <c:v>7</c:v>
                </c:pt>
                <c:pt idx="18650">
                  <c:v>7</c:v>
                </c:pt>
                <c:pt idx="18651">
                  <c:v>8</c:v>
                </c:pt>
                <c:pt idx="18652">
                  <c:v>7</c:v>
                </c:pt>
                <c:pt idx="18653">
                  <c:v>7</c:v>
                </c:pt>
                <c:pt idx="18654">
                  <c:v>7</c:v>
                </c:pt>
                <c:pt idx="18655">
                  <c:v>11</c:v>
                </c:pt>
                <c:pt idx="18656">
                  <c:v>8</c:v>
                </c:pt>
                <c:pt idx="18657">
                  <c:v>6</c:v>
                </c:pt>
                <c:pt idx="18658">
                  <c:v>8</c:v>
                </c:pt>
                <c:pt idx="18659">
                  <c:v>7</c:v>
                </c:pt>
                <c:pt idx="18660">
                  <c:v>7</c:v>
                </c:pt>
                <c:pt idx="18661">
                  <c:v>7</c:v>
                </c:pt>
                <c:pt idx="18662">
                  <c:v>7</c:v>
                </c:pt>
                <c:pt idx="18663">
                  <c:v>7</c:v>
                </c:pt>
                <c:pt idx="18664">
                  <c:v>7</c:v>
                </c:pt>
                <c:pt idx="18665">
                  <c:v>8</c:v>
                </c:pt>
                <c:pt idx="18666">
                  <c:v>8</c:v>
                </c:pt>
                <c:pt idx="18667">
                  <c:v>7</c:v>
                </c:pt>
                <c:pt idx="18668">
                  <c:v>7</c:v>
                </c:pt>
                <c:pt idx="18669">
                  <c:v>7</c:v>
                </c:pt>
                <c:pt idx="18670">
                  <c:v>9</c:v>
                </c:pt>
                <c:pt idx="18671">
                  <c:v>7</c:v>
                </c:pt>
                <c:pt idx="18672">
                  <c:v>7</c:v>
                </c:pt>
                <c:pt idx="18673">
                  <c:v>7</c:v>
                </c:pt>
                <c:pt idx="18674">
                  <c:v>7</c:v>
                </c:pt>
                <c:pt idx="18675">
                  <c:v>9</c:v>
                </c:pt>
                <c:pt idx="18676">
                  <c:v>8</c:v>
                </c:pt>
                <c:pt idx="18677">
                  <c:v>7</c:v>
                </c:pt>
                <c:pt idx="18678">
                  <c:v>7</c:v>
                </c:pt>
                <c:pt idx="18679">
                  <c:v>8</c:v>
                </c:pt>
                <c:pt idx="18680">
                  <c:v>9</c:v>
                </c:pt>
                <c:pt idx="18681">
                  <c:v>7</c:v>
                </c:pt>
                <c:pt idx="18682">
                  <c:v>7</c:v>
                </c:pt>
                <c:pt idx="18683">
                  <c:v>7</c:v>
                </c:pt>
                <c:pt idx="18684">
                  <c:v>7</c:v>
                </c:pt>
                <c:pt idx="18685">
                  <c:v>6</c:v>
                </c:pt>
                <c:pt idx="18686">
                  <c:v>9</c:v>
                </c:pt>
                <c:pt idx="18687">
                  <c:v>8</c:v>
                </c:pt>
                <c:pt idx="18688">
                  <c:v>7</c:v>
                </c:pt>
                <c:pt idx="18689">
                  <c:v>7</c:v>
                </c:pt>
                <c:pt idx="18690">
                  <c:v>8</c:v>
                </c:pt>
                <c:pt idx="18691">
                  <c:v>7</c:v>
                </c:pt>
                <c:pt idx="18692">
                  <c:v>7</c:v>
                </c:pt>
                <c:pt idx="18693">
                  <c:v>7</c:v>
                </c:pt>
                <c:pt idx="18694">
                  <c:v>10</c:v>
                </c:pt>
                <c:pt idx="18695">
                  <c:v>7</c:v>
                </c:pt>
                <c:pt idx="18696">
                  <c:v>7</c:v>
                </c:pt>
                <c:pt idx="18697">
                  <c:v>7</c:v>
                </c:pt>
                <c:pt idx="18698">
                  <c:v>7</c:v>
                </c:pt>
                <c:pt idx="18699">
                  <c:v>7</c:v>
                </c:pt>
                <c:pt idx="18700">
                  <c:v>8</c:v>
                </c:pt>
                <c:pt idx="18701">
                  <c:v>7</c:v>
                </c:pt>
                <c:pt idx="18702">
                  <c:v>8</c:v>
                </c:pt>
                <c:pt idx="18703">
                  <c:v>7</c:v>
                </c:pt>
                <c:pt idx="18704">
                  <c:v>7</c:v>
                </c:pt>
                <c:pt idx="18705">
                  <c:v>6</c:v>
                </c:pt>
                <c:pt idx="18706">
                  <c:v>6</c:v>
                </c:pt>
                <c:pt idx="18707">
                  <c:v>7</c:v>
                </c:pt>
                <c:pt idx="18708">
                  <c:v>8</c:v>
                </c:pt>
                <c:pt idx="18709">
                  <c:v>8</c:v>
                </c:pt>
                <c:pt idx="18710">
                  <c:v>7</c:v>
                </c:pt>
                <c:pt idx="18711">
                  <c:v>7</c:v>
                </c:pt>
                <c:pt idx="18712">
                  <c:v>8</c:v>
                </c:pt>
                <c:pt idx="18713">
                  <c:v>7</c:v>
                </c:pt>
                <c:pt idx="18714">
                  <c:v>7</c:v>
                </c:pt>
                <c:pt idx="18715">
                  <c:v>9</c:v>
                </c:pt>
                <c:pt idx="18716">
                  <c:v>9</c:v>
                </c:pt>
                <c:pt idx="18717">
                  <c:v>6</c:v>
                </c:pt>
                <c:pt idx="18718">
                  <c:v>9</c:v>
                </c:pt>
                <c:pt idx="18719">
                  <c:v>7</c:v>
                </c:pt>
                <c:pt idx="18720">
                  <c:v>6</c:v>
                </c:pt>
                <c:pt idx="18721">
                  <c:v>8</c:v>
                </c:pt>
                <c:pt idx="18722">
                  <c:v>9</c:v>
                </c:pt>
                <c:pt idx="18723">
                  <c:v>6</c:v>
                </c:pt>
                <c:pt idx="18724">
                  <c:v>6</c:v>
                </c:pt>
                <c:pt idx="18725">
                  <c:v>7</c:v>
                </c:pt>
                <c:pt idx="18726">
                  <c:v>8</c:v>
                </c:pt>
                <c:pt idx="18727">
                  <c:v>6</c:v>
                </c:pt>
                <c:pt idx="18728">
                  <c:v>7</c:v>
                </c:pt>
                <c:pt idx="18729">
                  <c:v>7</c:v>
                </c:pt>
                <c:pt idx="18730">
                  <c:v>8</c:v>
                </c:pt>
                <c:pt idx="18731">
                  <c:v>11</c:v>
                </c:pt>
                <c:pt idx="18732">
                  <c:v>7</c:v>
                </c:pt>
                <c:pt idx="18733">
                  <c:v>7</c:v>
                </c:pt>
                <c:pt idx="18734">
                  <c:v>8</c:v>
                </c:pt>
                <c:pt idx="18735">
                  <c:v>5</c:v>
                </c:pt>
                <c:pt idx="18736">
                  <c:v>8</c:v>
                </c:pt>
                <c:pt idx="18737">
                  <c:v>7</c:v>
                </c:pt>
                <c:pt idx="18738">
                  <c:v>7</c:v>
                </c:pt>
                <c:pt idx="18739">
                  <c:v>7</c:v>
                </c:pt>
                <c:pt idx="18740">
                  <c:v>8</c:v>
                </c:pt>
                <c:pt idx="18741">
                  <c:v>7</c:v>
                </c:pt>
                <c:pt idx="18742">
                  <c:v>7</c:v>
                </c:pt>
                <c:pt idx="18743">
                  <c:v>7</c:v>
                </c:pt>
                <c:pt idx="18744">
                  <c:v>8</c:v>
                </c:pt>
                <c:pt idx="18745">
                  <c:v>6</c:v>
                </c:pt>
                <c:pt idx="18746">
                  <c:v>8</c:v>
                </c:pt>
                <c:pt idx="18747">
                  <c:v>7</c:v>
                </c:pt>
                <c:pt idx="18748">
                  <c:v>8</c:v>
                </c:pt>
                <c:pt idx="18749">
                  <c:v>7</c:v>
                </c:pt>
                <c:pt idx="18750">
                  <c:v>7</c:v>
                </c:pt>
                <c:pt idx="18751">
                  <c:v>7</c:v>
                </c:pt>
                <c:pt idx="18752">
                  <c:v>9</c:v>
                </c:pt>
                <c:pt idx="18753">
                  <c:v>7</c:v>
                </c:pt>
                <c:pt idx="18754">
                  <c:v>8</c:v>
                </c:pt>
                <c:pt idx="18755">
                  <c:v>7</c:v>
                </c:pt>
                <c:pt idx="18756">
                  <c:v>10</c:v>
                </c:pt>
                <c:pt idx="18757">
                  <c:v>7</c:v>
                </c:pt>
                <c:pt idx="18758">
                  <c:v>8</c:v>
                </c:pt>
                <c:pt idx="18759">
                  <c:v>8</c:v>
                </c:pt>
                <c:pt idx="18760">
                  <c:v>8</c:v>
                </c:pt>
                <c:pt idx="18761">
                  <c:v>7</c:v>
                </c:pt>
                <c:pt idx="18762">
                  <c:v>6</c:v>
                </c:pt>
                <c:pt idx="18763">
                  <c:v>6</c:v>
                </c:pt>
                <c:pt idx="18764">
                  <c:v>9</c:v>
                </c:pt>
                <c:pt idx="18765">
                  <c:v>7</c:v>
                </c:pt>
                <c:pt idx="18766">
                  <c:v>7</c:v>
                </c:pt>
                <c:pt idx="18767">
                  <c:v>7</c:v>
                </c:pt>
                <c:pt idx="18768">
                  <c:v>10</c:v>
                </c:pt>
                <c:pt idx="18769">
                  <c:v>8</c:v>
                </c:pt>
                <c:pt idx="18770">
                  <c:v>9</c:v>
                </c:pt>
                <c:pt idx="18771">
                  <c:v>8</c:v>
                </c:pt>
                <c:pt idx="18772">
                  <c:v>6</c:v>
                </c:pt>
                <c:pt idx="18773">
                  <c:v>7</c:v>
                </c:pt>
                <c:pt idx="18774">
                  <c:v>7</c:v>
                </c:pt>
                <c:pt idx="18775">
                  <c:v>8</c:v>
                </c:pt>
                <c:pt idx="18776">
                  <c:v>10</c:v>
                </c:pt>
                <c:pt idx="18777">
                  <c:v>8</c:v>
                </c:pt>
                <c:pt idx="18778">
                  <c:v>6</c:v>
                </c:pt>
                <c:pt idx="18779">
                  <c:v>9</c:v>
                </c:pt>
                <c:pt idx="18780">
                  <c:v>7</c:v>
                </c:pt>
                <c:pt idx="18781">
                  <c:v>6</c:v>
                </c:pt>
                <c:pt idx="18782">
                  <c:v>12</c:v>
                </c:pt>
                <c:pt idx="18783">
                  <c:v>8</c:v>
                </c:pt>
                <c:pt idx="18784">
                  <c:v>6</c:v>
                </c:pt>
                <c:pt idx="18785">
                  <c:v>9</c:v>
                </c:pt>
                <c:pt idx="18786">
                  <c:v>7</c:v>
                </c:pt>
                <c:pt idx="18787">
                  <c:v>8</c:v>
                </c:pt>
                <c:pt idx="18788">
                  <c:v>7</c:v>
                </c:pt>
                <c:pt idx="18789">
                  <c:v>8</c:v>
                </c:pt>
                <c:pt idx="18790">
                  <c:v>9</c:v>
                </c:pt>
                <c:pt idx="18791">
                  <c:v>10</c:v>
                </c:pt>
                <c:pt idx="18792">
                  <c:v>9</c:v>
                </c:pt>
                <c:pt idx="18793">
                  <c:v>11</c:v>
                </c:pt>
                <c:pt idx="18794">
                  <c:v>9</c:v>
                </c:pt>
                <c:pt idx="18795">
                  <c:v>8</c:v>
                </c:pt>
                <c:pt idx="18796">
                  <c:v>7</c:v>
                </c:pt>
                <c:pt idx="18797">
                  <c:v>7</c:v>
                </c:pt>
                <c:pt idx="18798">
                  <c:v>7</c:v>
                </c:pt>
                <c:pt idx="18799">
                  <c:v>7</c:v>
                </c:pt>
                <c:pt idx="18800">
                  <c:v>7</c:v>
                </c:pt>
                <c:pt idx="18801">
                  <c:v>7</c:v>
                </c:pt>
                <c:pt idx="18802">
                  <c:v>9</c:v>
                </c:pt>
                <c:pt idx="18803">
                  <c:v>8</c:v>
                </c:pt>
                <c:pt idx="18804">
                  <c:v>7</c:v>
                </c:pt>
                <c:pt idx="18805">
                  <c:v>8</c:v>
                </c:pt>
                <c:pt idx="18806">
                  <c:v>10</c:v>
                </c:pt>
                <c:pt idx="18807">
                  <c:v>8</c:v>
                </c:pt>
                <c:pt idx="18808">
                  <c:v>7</c:v>
                </c:pt>
                <c:pt idx="18809">
                  <c:v>7</c:v>
                </c:pt>
                <c:pt idx="18810">
                  <c:v>8</c:v>
                </c:pt>
                <c:pt idx="18811">
                  <c:v>6</c:v>
                </c:pt>
                <c:pt idx="18812">
                  <c:v>8</c:v>
                </c:pt>
                <c:pt idx="18813">
                  <c:v>8</c:v>
                </c:pt>
                <c:pt idx="18814">
                  <c:v>8</c:v>
                </c:pt>
                <c:pt idx="18815">
                  <c:v>7</c:v>
                </c:pt>
                <c:pt idx="18816">
                  <c:v>7</c:v>
                </c:pt>
                <c:pt idx="18817">
                  <c:v>7</c:v>
                </c:pt>
                <c:pt idx="18818">
                  <c:v>9</c:v>
                </c:pt>
                <c:pt idx="18819">
                  <c:v>8</c:v>
                </c:pt>
                <c:pt idx="18820">
                  <c:v>9</c:v>
                </c:pt>
                <c:pt idx="18821">
                  <c:v>7</c:v>
                </c:pt>
                <c:pt idx="18822">
                  <c:v>7</c:v>
                </c:pt>
                <c:pt idx="18823">
                  <c:v>7</c:v>
                </c:pt>
                <c:pt idx="18824">
                  <c:v>8</c:v>
                </c:pt>
                <c:pt idx="18825">
                  <c:v>7</c:v>
                </c:pt>
                <c:pt idx="18826">
                  <c:v>9</c:v>
                </c:pt>
                <c:pt idx="18827">
                  <c:v>9</c:v>
                </c:pt>
                <c:pt idx="18828">
                  <c:v>9</c:v>
                </c:pt>
                <c:pt idx="18829">
                  <c:v>9</c:v>
                </c:pt>
                <c:pt idx="18830">
                  <c:v>7</c:v>
                </c:pt>
                <c:pt idx="18831">
                  <c:v>9</c:v>
                </c:pt>
                <c:pt idx="18832">
                  <c:v>9</c:v>
                </c:pt>
                <c:pt idx="18833">
                  <c:v>8</c:v>
                </c:pt>
                <c:pt idx="18834">
                  <c:v>8</c:v>
                </c:pt>
                <c:pt idx="18835">
                  <c:v>7</c:v>
                </c:pt>
                <c:pt idx="18836">
                  <c:v>8</c:v>
                </c:pt>
                <c:pt idx="18837">
                  <c:v>6</c:v>
                </c:pt>
                <c:pt idx="18838">
                  <c:v>8</c:v>
                </c:pt>
                <c:pt idx="18839">
                  <c:v>8</c:v>
                </c:pt>
                <c:pt idx="18840">
                  <c:v>7</c:v>
                </c:pt>
                <c:pt idx="18841">
                  <c:v>7</c:v>
                </c:pt>
                <c:pt idx="18842">
                  <c:v>7</c:v>
                </c:pt>
                <c:pt idx="18843">
                  <c:v>7</c:v>
                </c:pt>
                <c:pt idx="18844">
                  <c:v>9</c:v>
                </c:pt>
                <c:pt idx="18845">
                  <c:v>8</c:v>
                </c:pt>
                <c:pt idx="18846">
                  <c:v>8</c:v>
                </c:pt>
                <c:pt idx="18847">
                  <c:v>8</c:v>
                </c:pt>
                <c:pt idx="18848">
                  <c:v>10</c:v>
                </c:pt>
                <c:pt idx="18849">
                  <c:v>9</c:v>
                </c:pt>
                <c:pt idx="18850">
                  <c:v>9</c:v>
                </c:pt>
                <c:pt idx="18851">
                  <c:v>8</c:v>
                </c:pt>
                <c:pt idx="18852">
                  <c:v>7</c:v>
                </c:pt>
                <c:pt idx="18853">
                  <c:v>8</c:v>
                </c:pt>
                <c:pt idx="18854">
                  <c:v>8</c:v>
                </c:pt>
                <c:pt idx="18855">
                  <c:v>6</c:v>
                </c:pt>
                <c:pt idx="18856">
                  <c:v>6</c:v>
                </c:pt>
                <c:pt idx="18857">
                  <c:v>7</c:v>
                </c:pt>
                <c:pt idx="18858">
                  <c:v>6</c:v>
                </c:pt>
                <c:pt idx="18859">
                  <c:v>7</c:v>
                </c:pt>
                <c:pt idx="18860">
                  <c:v>9</c:v>
                </c:pt>
                <c:pt idx="18861">
                  <c:v>9</c:v>
                </c:pt>
                <c:pt idx="18862">
                  <c:v>8</c:v>
                </c:pt>
                <c:pt idx="18863">
                  <c:v>8</c:v>
                </c:pt>
                <c:pt idx="18864">
                  <c:v>7</c:v>
                </c:pt>
                <c:pt idx="18865">
                  <c:v>6</c:v>
                </c:pt>
                <c:pt idx="18866">
                  <c:v>8</c:v>
                </c:pt>
                <c:pt idx="18867">
                  <c:v>7</c:v>
                </c:pt>
                <c:pt idx="18868">
                  <c:v>10</c:v>
                </c:pt>
                <c:pt idx="18869">
                  <c:v>7</c:v>
                </c:pt>
                <c:pt idx="18870">
                  <c:v>10</c:v>
                </c:pt>
                <c:pt idx="18871">
                  <c:v>7</c:v>
                </c:pt>
                <c:pt idx="18872">
                  <c:v>7</c:v>
                </c:pt>
                <c:pt idx="18873">
                  <c:v>7</c:v>
                </c:pt>
                <c:pt idx="18874">
                  <c:v>7</c:v>
                </c:pt>
                <c:pt idx="18875">
                  <c:v>11</c:v>
                </c:pt>
                <c:pt idx="18876">
                  <c:v>8</c:v>
                </c:pt>
                <c:pt idx="18877">
                  <c:v>7</c:v>
                </c:pt>
                <c:pt idx="18878">
                  <c:v>6</c:v>
                </c:pt>
                <c:pt idx="18879">
                  <c:v>8</c:v>
                </c:pt>
                <c:pt idx="18880">
                  <c:v>7</c:v>
                </c:pt>
                <c:pt idx="18881">
                  <c:v>8</c:v>
                </c:pt>
                <c:pt idx="18882">
                  <c:v>10</c:v>
                </c:pt>
                <c:pt idx="18883">
                  <c:v>7</c:v>
                </c:pt>
                <c:pt idx="18884">
                  <c:v>8</c:v>
                </c:pt>
                <c:pt idx="18885">
                  <c:v>7</c:v>
                </c:pt>
                <c:pt idx="18886">
                  <c:v>7</c:v>
                </c:pt>
                <c:pt idx="18887">
                  <c:v>9</c:v>
                </c:pt>
                <c:pt idx="18888">
                  <c:v>8</c:v>
                </c:pt>
                <c:pt idx="18889">
                  <c:v>8</c:v>
                </c:pt>
                <c:pt idx="18890">
                  <c:v>10</c:v>
                </c:pt>
                <c:pt idx="18891">
                  <c:v>8</c:v>
                </c:pt>
                <c:pt idx="18892">
                  <c:v>9</c:v>
                </c:pt>
                <c:pt idx="18893">
                  <c:v>7</c:v>
                </c:pt>
                <c:pt idx="18894">
                  <c:v>7</c:v>
                </c:pt>
                <c:pt idx="18895">
                  <c:v>7</c:v>
                </c:pt>
                <c:pt idx="18896">
                  <c:v>8</c:v>
                </c:pt>
                <c:pt idx="18897">
                  <c:v>5</c:v>
                </c:pt>
                <c:pt idx="18898">
                  <c:v>7</c:v>
                </c:pt>
                <c:pt idx="18899">
                  <c:v>8</c:v>
                </c:pt>
                <c:pt idx="18900">
                  <c:v>7</c:v>
                </c:pt>
                <c:pt idx="18901">
                  <c:v>7</c:v>
                </c:pt>
                <c:pt idx="18902">
                  <c:v>7</c:v>
                </c:pt>
                <c:pt idx="18903">
                  <c:v>6</c:v>
                </c:pt>
                <c:pt idx="18904">
                  <c:v>7</c:v>
                </c:pt>
                <c:pt idx="18905">
                  <c:v>6</c:v>
                </c:pt>
                <c:pt idx="18906">
                  <c:v>7</c:v>
                </c:pt>
                <c:pt idx="18907">
                  <c:v>8</c:v>
                </c:pt>
                <c:pt idx="18908">
                  <c:v>7</c:v>
                </c:pt>
                <c:pt idx="18909">
                  <c:v>6</c:v>
                </c:pt>
                <c:pt idx="18910">
                  <c:v>7</c:v>
                </c:pt>
                <c:pt idx="18911">
                  <c:v>10</c:v>
                </c:pt>
                <c:pt idx="18912">
                  <c:v>9</c:v>
                </c:pt>
                <c:pt idx="18913">
                  <c:v>7</c:v>
                </c:pt>
                <c:pt idx="18914">
                  <c:v>8</c:v>
                </c:pt>
                <c:pt idx="18915">
                  <c:v>6</c:v>
                </c:pt>
                <c:pt idx="18916">
                  <c:v>7</c:v>
                </c:pt>
                <c:pt idx="18917">
                  <c:v>7</c:v>
                </c:pt>
                <c:pt idx="18918">
                  <c:v>8</c:v>
                </c:pt>
                <c:pt idx="18919">
                  <c:v>8</c:v>
                </c:pt>
                <c:pt idx="18920">
                  <c:v>8</c:v>
                </c:pt>
                <c:pt idx="18921">
                  <c:v>7</c:v>
                </c:pt>
                <c:pt idx="18922">
                  <c:v>7</c:v>
                </c:pt>
                <c:pt idx="18923">
                  <c:v>8</c:v>
                </c:pt>
                <c:pt idx="18924">
                  <c:v>9</c:v>
                </c:pt>
                <c:pt idx="18925">
                  <c:v>7</c:v>
                </c:pt>
                <c:pt idx="18926">
                  <c:v>9</c:v>
                </c:pt>
                <c:pt idx="18927">
                  <c:v>6</c:v>
                </c:pt>
                <c:pt idx="18928">
                  <c:v>7</c:v>
                </c:pt>
                <c:pt idx="18929">
                  <c:v>8</c:v>
                </c:pt>
                <c:pt idx="18930">
                  <c:v>7</c:v>
                </c:pt>
                <c:pt idx="18931">
                  <c:v>7</c:v>
                </c:pt>
                <c:pt idx="18932">
                  <c:v>9</c:v>
                </c:pt>
                <c:pt idx="18933">
                  <c:v>7</c:v>
                </c:pt>
                <c:pt idx="18934">
                  <c:v>7</c:v>
                </c:pt>
                <c:pt idx="18935">
                  <c:v>8</c:v>
                </c:pt>
                <c:pt idx="18936">
                  <c:v>7</c:v>
                </c:pt>
                <c:pt idx="18937">
                  <c:v>7</c:v>
                </c:pt>
                <c:pt idx="18938">
                  <c:v>7</c:v>
                </c:pt>
                <c:pt idx="18939">
                  <c:v>6</c:v>
                </c:pt>
                <c:pt idx="18940">
                  <c:v>8</c:v>
                </c:pt>
                <c:pt idx="18941">
                  <c:v>10</c:v>
                </c:pt>
                <c:pt idx="18942">
                  <c:v>5</c:v>
                </c:pt>
                <c:pt idx="18943">
                  <c:v>7</c:v>
                </c:pt>
                <c:pt idx="18944">
                  <c:v>7</c:v>
                </c:pt>
                <c:pt idx="18945">
                  <c:v>8</c:v>
                </c:pt>
                <c:pt idx="18946">
                  <c:v>6</c:v>
                </c:pt>
                <c:pt idx="18947">
                  <c:v>8</c:v>
                </c:pt>
                <c:pt idx="18948">
                  <c:v>9</c:v>
                </c:pt>
                <c:pt idx="18949">
                  <c:v>7</c:v>
                </c:pt>
                <c:pt idx="18950">
                  <c:v>7</c:v>
                </c:pt>
                <c:pt idx="18951">
                  <c:v>8</c:v>
                </c:pt>
                <c:pt idx="18952">
                  <c:v>7</c:v>
                </c:pt>
                <c:pt idx="18953">
                  <c:v>7</c:v>
                </c:pt>
                <c:pt idx="18954">
                  <c:v>7</c:v>
                </c:pt>
                <c:pt idx="18955">
                  <c:v>9</c:v>
                </c:pt>
                <c:pt idx="18956">
                  <c:v>7</c:v>
                </c:pt>
                <c:pt idx="18957">
                  <c:v>8</c:v>
                </c:pt>
                <c:pt idx="18958">
                  <c:v>7</c:v>
                </c:pt>
                <c:pt idx="18959">
                  <c:v>6</c:v>
                </c:pt>
                <c:pt idx="18960">
                  <c:v>6</c:v>
                </c:pt>
                <c:pt idx="18961">
                  <c:v>9</c:v>
                </c:pt>
                <c:pt idx="18962">
                  <c:v>7</c:v>
                </c:pt>
                <c:pt idx="18963">
                  <c:v>7</c:v>
                </c:pt>
                <c:pt idx="18964">
                  <c:v>8</c:v>
                </c:pt>
                <c:pt idx="18965">
                  <c:v>7</c:v>
                </c:pt>
                <c:pt idx="18966">
                  <c:v>8</c:v>
                </c:pt>
                <c:pt idx="18967">
                  <c:v>8</c:v>
                </c:pt>
                <c:pt idx="18968">
                  <c:v>8</c:v>
                </c:pt>
                <c:pt idx="18969">
                  <c:v>8</c:v>
                </c:pt>
                <c:pt idx="18970">
                  <c:v>7</c:v>
                </c:pt>
                <c:pt idx="18971">
                  <c:v>10</c:v>
                </c:pt>
                <c:pt idx="18972">
                  <c:v>7</c:v>
                </c:pt>
                <c:pt idx="18973">
                  <c:v>8</c:v>
                </c:pt>
                <c:pt idx="18974">
                  <c:v>8</c:v>
                </c:pt>
                <c:pt idx="18975">
                  <c:v>10</c:v>
                </c:pt>
                <c:pt idx="18976">
                  <c:v>8</c:v>
                </c:pt>
                <c:pt idx="18977">
                  <c:v>8</c:v>
                </c:pt>
                <c:pt idx="18978">
                  <c:v>8</c:v>
                </c:pt>
                <c:pt idx="18979">
                  <c:v>9</c:v>
                </c:pt>
                <c:pt idx="18980">
                  <c:v>10</c:v>
                </c:pt>
                <c:pt idx="18981">
                  <c:v>7</c:v>
                </c:pt>
                <c:pt idx="18982">
                  <c:v>9</c:v>
                </c:pt>
                <c:pt idx="18983">
                  <c:v>7</c:v>
                </c:pt>
                <c:pt idx="18984">
                  <c:v>9</c:v>
                </c:pt>
                <c:pt idx="18985">
                  <c:v>7</c:v>
                </c:pt>
                <c:pt idx="18986">
                  <c:v>7</c:v>
                </c:pt>
                <c:pt idx="18987">
                  <c:v>7</c:v>
                </c:pt>
                <c:pt idx="18988">
                  <c:v>8</c:v>
                </c:pt>
                <c:pt idx="18989">
                  <c:v>8</c:v>
                </c:pt>
                <c:pt idx="18990">
                  <c:v>7</c:v>
                </c:pt>
                <c:pt idx="18991">
                  <c:v>10</c:v>
                </c:pt>
                <c:pt idx="18992">
                  <c:v>10</c:v>
                </c:pt>
                <c:pt idx="18993">
                  <c:v>7</c:v>
                </c:pt>
                <c:pt idx="18994">
                  <c:v>7</c:v>
                </c:pt>
                <c:pt idx="18995">
                  <c:v>6</c:v>
                </c:pt>
                <c:pt idx="18996">
                  <c:v>7</c:v>
                </c:pt>
                <c:pt idx="18997">
                  <c:v>6</c:v>
                </c:pt>
                <c:pt idx="18998">
                  <c:v>7</c:v>
                </c:pt>
                <c:pt idx="18999">
                  <c:v>7</c:v>
                </c:pt>
                <c:pt idx="19000">
                  <c:v>8</c:v>
                </c:pt>
                <c:pt idx="19001">
                  <c:v>8</c:v>
                </c:pt>
                <c:pt idx="19002">
                  <c:v>6</c:v>
                </c:pt>
                <c:pt idx="19003">
                  <c:v>8</c:v>
                </c:pt>
                <c:pt idx="19004">
                  <c:v>7</c:v>
                </c:pt>
                <c:pt idx="19005">
                  <c:v>7</c:v>
                </c:pt>
                <c:pt idx="19006">
                  <c:v>7</c:v>
                </c:pt>
                <c:pt idx="19007">
                  <c:v>8</c:v>
                </c:pt>
                <c:pt idx="19008">
                  <c:v>7</c:v>
                </c:pt>
                <c:pt idx="19009">
                  <c:v>6</c:v>
                </c:pt>
                <c:pt idx="19010">
                  <c:v>10</c:v>
                </c:pt>
                <c:pt idx="19011">
                  <c:v>8</c:v>
                </c:pt>
                <c:pt idx="19012">
                  <c:v>8</c:v>
                </c:pt>
                <c:pt idx="19013">
                  <c:v>7</c:v>
                </c:pt>
                <c:pt idx="19014">
                  <c:v>8</c:v>
                </c:pt>
                <c:pt idx="19015">
                  <c:v>8</c:v>
                </c:pt>
                <c:pt idx="19016">
                  <c:v>7</c:v>
                </c:pt>
                <c:pt idx="19017">
                  <c:v>13</c:v>
                </c:pt>
                <c:pt idx="19018">
                  <c:v>6</c:v>
                </c:pt>
                <c:pt idx="19019">
                  <c:v>7</c:v>
                </c:pt>
                <c:pt idx="19020">
                  <c:v>8</c:v>
                </c:pt>
                <c:pt idx="19021">
                  <c:v>7</c:v>
                </c:pt>
                <c:pt idx="19022">
                  <c:v>8</c:v>
                </c:pt>
                <c:pt idx="19023">
                  <c:v>8</c:v>
                </c:pt>
                <c:pt idx="19024">
                  <c:v>7</c:v>
                </c:pt>
                <c:pt idx="19025">
                  <c:v>7</c:v>
                </c:pt>
                <c:pt idx="19026">
                  <c:v>8</c:v>
                </c:pt>
                <c:pt idx="19027">
                  <c:v>8</c:v>
                </c:pt>
                <c:pt idx="19028">
                  <c:v>6</c:v>
                </c:pt>
                <c:pt idx="19029">
                  <c:v>9</c:v>
                </c:pt>
                <c:pt idx="19030">
                  <c:v>8</c:v>
                </c:pt>
                <c:pt idx="19031">
                  <c:v>10</c:v>
                </c:pt>
                <c:pt idx="19032">
                  <c:v>8</c:v>
                </c:pt>
                <c:pt idx="19033">
                  <c:v>8</c:v>
                </c:pt>
                <c:pt idx="19034">
                  <c:v>6</c:v>
                </c:pt>
                <c:pt idx="19035">
                  <c:v>9</c:v>
                </c:pt>
                <c:pt idx="19036">
                  <c:v>7</c:v>
                </c:pt>
                <c:pt idx="19037">
                  <c:v>7</c:v>
                </c:pt>
                <c:pt idx="19038">
                  <c:v>8</c:v>
                </c:pt>
                <c:pt idx="19039">
                  <c:v>8</c:v>
                </c:pt>
                <c:pt idx="19040">
                  <c:v>6</c:v>
                </c:pt>
                <c:pt idx="19041">
                  <c:v>9</c:v>
                </c:pt>
                <c:pt idx="19042">
                  <c:v>7</c:v>
                </c:pt>
                <c:pt idx="19043">
                  <c:v>10</c:v>
                </c:pt>
                <c:pt idx="19044">
                  <c:v>8</c:v>
                </c:pt>
                <c:pt idx="19045">
                  <c:v>7</c:v>
                </c:pt>
                <c:pt idx="19046">
                  <c:v>9</c:v>
                </c:pt>
                <c:pt idx="19047">
                  <c:v>7</c:v>
                </c:pt>
                <c:pt idx="19048">
                  <c:v>6</c:v>
                </c:pt>
                <c:pt idx="19049">
                  <c:v>7</c:v>
                </c:pt>
                <c:pt idx="19050">
                  <c:v>8</c:v>
                </c:pt>
                <c:pt idx="19051">
                  <c:v>7</c:v>
                </c:pt>
                <c:pt idx="19052">
                  <c:v>7</c:v>
                </c:pt>
                <c:pt idx="19053">
                  <c:v>9</c:v>
                </c:pt>
                <c:pt idx="19054">
                  <c:v>6</c:v>
                </c:pt>
                <c:pt idx="19055">
                  <c:v>9</c:v>
                </c:pt>
                <c:pt idx="19056">
                  <c:v>7</c:v>
                </c:pt>
                <c:pt idx="19057">
                  <c:v>7</c:v>
                </c:pt>
                <c:pt idx="19058">
                  <c:v>7</c:v>
                </c:pt>
                <c:pt idx="19059">
                  <c:v>7</c:v>
                </c:pt>
                <c:pt idx="19060">
                  <c:v>8</c:v>
                </c:pt>
                <c:pt idx="19061">
                  <c:v>6</c:v>
                </c:pt>
                <c:pt idx="19062">
                  <c:v>7</c:v>
                </c:pt>
                <c:pt idx="19063">
                  <c:v>7</c:v>
                </c:pt>
                <c:pt idx="19064">
                  <c:v>9</c:v>
                </c:pt>
                <c:pt idx="19065">
                  <c:v>7</c:v>
                </c:pt>
                <c:pt idx="19066">
                  <c:v>7</c:v>
                </c:pt>
                <c:pt idx="19067">
                  <c:v>8</c:v>
                </c:pt>
                <c:pt idx="19068">
                  <c:v>10</c:v>
                </c:pt>
                <c:pt idx="19069">
                  <c:v>7</c:v>
                </c:pt>
                <c:pt idx="19070">
                  <c:v>7</c:v>
                </c:pt>
                <c:pt idx="19071">
                  <c:v>7</c:v>
                </c:pt>
                <c:pt idx="19072">
                  <c:v>8</c:v>
                </c:pt>
                <c:pt idx="19073">
                  <c:v>7</c:v>
                </c:pt>
                <c:pt idx="19074">
                  <c:v>7</c:v>
                </c:pt>
                <c:pt idx="19075">
                  <c:v>7</c:v>
                </c:pt>
                <c:pt idx="19076">
                  <c:v>6</c:v>
                </c:pt>
                <c:pt idx="19077">
                  <c:v>7</c:v>
                </c:pt>
                <c:pt idx="19078">
                  <c:v>9</c:v>
                </c:pt>
                <c:pt idx="19079">
                  <c:v>7</c:v>
                </c:pt>
                <c:pt idx="19080">
                  <c:v>9</c:v>
                </c:pt>
                <c:pt idx="19081">
                  <c:v>7</c:v>
                </c:pt>
                <c:pt idx="19082">
                  <c:v>7</c:v>
                </c:pt>
                <c:pt idx="19083">
                  <c:v>9</c:v>
                </c:pt>
                <c:pt idx="19084">
                  <c:v>7</c:v>
                </c:pt>
                <c:pt idx="19085">
                  <c:v>8</c:v>
                </c:pt>
                <c:pt idx="19086">
                  <c:v>7</c:v>
                </c:pt>
                <c:pt idx="19087">
                  <c:v>6</c:v>
                </c:pt>
                <c:pt idx="19088">
                  <c:v>9</c:v>
                </c:pt>
                <c:pt idx="19089">
                  <c:v>7</c:v>
                </c:pt>
                <c:pt idx="19090">
                  <c:v>6</c:v>
                </c:pt>
                <c:pt idx="19091">
                  <c:v>9</c:v>
                </c:pt>
                <c:pt idx="19092">
                  <c:v>6</c:v>
                </c:pt>
                <c:pt idx="19093">
                  <c:v>8</c:v>
                </c:pt>
                <c:pt idx="19094">
                  <c:v>7</c:v>
                </c:pt>
                <c:pt idx="19095">
                  <c:v>8</c:v>
                </c:pt>
                <c:pt idx="19096">
                  <c:v>8</c:v>
                </c:pt>
                <c:pt idx="19097">
                  <c:v>11</c:v>
                </c:pt>
                <c:pt idx="19098">
                  <c:v>6</c:v>
                </c:pt>
                <c:pt idx="19099">
                  <c:v>8</c:v>
                </c:pt>
                <c:pt idx="19100">
                  <c:v>7</c:v>
                </c:pt>
                <c:pt idx="19101">
                  <c:v>9</c:v>
                </c:pt>
                <c:pt idx="19102">
                  <c:v>10</c:v>
                </c:pt>
                <c:pt idx="19103">
                  <c:v>7</c:v>
                </c:pt>
                <c:pt idx="19104">
                  <c:v>7</c:v>
                </c:pt>
                <c:pt idx="19105">
                  <c:v>7</c:v>
                </c:pt>
                <c:pt idx="19106">
                  <c:v>8</c:v>
                </c:pt>
                <c:pt idx="19107">
                  <c:v>7</c:v>
                </c:pt>
                <c:pt idx="19108">
                  <c:v>8</c:v>
                </c:pt>
                <c:pt idx="19109">
                  <c:v>8</c:v>
                </c:pt>
                <c:pt idx="19110">
                  <c:v>9</c:v>
                </c:pt>
                <c:pt idx="19111">
                  <c:v>7</c:v>
                </c:pt>
                <c:pt idx="19112">
                  <c:v>7</c:v>
                </c:pt>
                <c:pt idx="19113">
                  <c:v>7</c:v>
                </c:pt>
                <c:pt idx="19114">
                  <c:v>9</c:v>
                </c:pt>
                <c:pt idx="19115">
                  <c:v>7</c:v>
                </c:pt>
                <c:pt idx="19116">
                  <c:v>7</c:v>
                </c:pt>
                <c:pt idx="19117">
                  <c:v>9</c:v>
                </c:pt>
                <c:pt idx="19118">
                  <c:v>7</c:v>
                </c:pt>
                <c:pt idx="19119">
                  <c:v>9</c:v>
                </c:pt>
                <c:pt idx="19120">
                  <c:v>6</c:v>
                </c:pt>
                <c:pt idx="19121">
                  <c:v>5</c:v>
                </c:pt>
                <c:pt idx="19122">
                  <c:v>6</c:v>
                </c:pt>
                <c:pt idx="19123">
                  <c:v>8</c:v>
                </c:pt>
                <c:pt idx="19124">
                  <c:v>8</c:v>
                </c:pt>
                <c:pt idx="19125">
                  <c:v>7</c:v>
                </c:pt>
                <c:pt idx="19126">
                  <c:v>7</c:v>
                </c:pt>
                <c:pt idx="19127">
                  <c:v>8</c:v>
                </c:pt>
                <c:pt idx="19128">
                  <c:v>7</c:v>
                </c:pt>
                <c:pt idx="19129">
                  <c:v>7</c:v>
                </c:pt>
                <c:pt idx="19130">
                  <c:v>9</c:v>
                </c:pt>
                <c:pt idx="19131">
                  <c:v>7</c:v>
                </c:pt>
                <c:pt idx="19132">
                  <c:v>8</c:v>
                </c:pt>
                <c:pt idx="19133">
                  <c:v>9</c:v>
                </c:pt>
                <c:pt idx="19134">
                  <c:v>7</c:v>
                </c:pt>
                <c:pt idx="19135">
                  <c:v>7</c:v>
                </c:pt>
                <c:pt idx="19136">
                  <c:v>6</c:v>
                </c:pt>
                <c:pt idx="19137">
                  <c:v>6</c:v>
                </c:pt>
                <c:pt idx="19138">
                  <c:v>7</c:v>
                </c:pt>
                <c:pt idx="19139">
                  <c:v>6</c:v>
                </c:pt>
                <c:pt idx="19140">
                  <c:v>7</c:v>
                </c:pt>
                <c:pt idx="19141">
                  <c:v>7</c:v>
                </c:pt>
                <c:pt idx="19142">
                  <c:v>8</c:v>
                </c:pt>
                <c:pt idx="19143">
                  <c:v>7</c:v>
                </c:pt>
                <c:pt idx="19144">
                  <c:v>7</c:v>
                </c:pt>
                <c:pt idx="19145">
                  <c:v>9</c:v>
                </c:pt>
                <c:pt idx="19146">
                  <c:v>7</c:v>
                </c:pt>
                <c:pt idx="19147">
                  <c:v>8</c:v>
                </c:pt>
                <c:pt idx="19148">
                  <c:v>12</c:v>
                </c:pt>
                <c:pt idx="19149">
                  <c:v>9</c:v>
                </c:pt>
                <c:pt idx="19150">
                  <c:v>8</c:v>
                </c:pt>
                <c:pt idx="19151">
                  <c:v>8</c:v>
                </c:pt>
                <c:pt idx="19152">
                  <c:v>8</c:v>
                </c:pt>
                <c:pt idx="19153">
                  <c:v>8</c:v>
                </c:pt>
                <c:pt idx="19154">
                  <c:v>8</c:v>
                </c:pt>
                <c:pt idx="19155">
                  <c:v>5</c:v>
                </c:pt>
                <c:pt idx="19156">
                  <c:v>10</c:v>
                </c:pt>
                <c:pt idx="19157">
                  <c:v>7</c:v>
                </c:pt>
                <c:pt idx="19158">
                  <c:v>8</c:v>
                </c:pt>
                <c:pt idx="19159">
                  <c:v>7</c:v>
                </c:pt>
                <c:pt idx="19160">
                  <c:v>8</c:v>
                </c:pt>
                <c:pt idx="19161">
                  <c:v>8</c:v>
                </c:pt>
                <c:pt idx="19162">
                  <c:v>8</c:v>
                </c:pt>
                <c:pt idx="19163">
                  <c:v>8</c:v>
                </c:pt>
                <c:pt idx="19164">
                  <c:v>6</c:v>
                </c:pt>
                <c:pt idx="19165">
                  <c:v>7</c:v>
                </c:pt>
                <c:pt idx="19166">
                  <c:v>8</c:v>
                </c:pt>
                <c:pt idx="19167">
                  <c:v>6</c:v>
                </c:pt>
                <c:pt idx="19168">
                  <c:v>8</c:v>
                </c:pt>
                <c:pt idx="19169">
                  <c:v>7</c:v>
                </c:pt>
                <c:pt idx="19170">
                  <c:v>7</c:v>
                </c:pt>
                <c:pt idx="19171">
                  <c:v>7</c:v>
                </c:pt>
                <c:pt idx="19172">
                  <c:v>10</c:v>
                </c:pt>
                <c:pt idx="19173">
                  <c:v>6</c:v>
                </c:pt>
                <c:pt idx="19174">
                  <c:v>6</c:v>
                </c:pt>
                <c:pt idx="19175">
                  <c:v>6</c:v>
                </c:pt>
                <c:pt idx="19176">
                  <c:v>6</c:v>
                </c:pt>
                <c:pt idx="19177">
                  <c:v>7</c:v>
                </c:pt>
                <c:pt idx="19178">
                  <c:v>11</c:v>
                </c:pt>
                <c:pt idx="19179">
                  <c:v>8</c:v>
                </c:pt>
                <c:pt idx="19180">
                  <c:v>7</c:v>
                </c:pt>
                <c:pt idx="19181">
                  <c:v>9</c:v>
                </c:pt>
                <c:pt idx="19182">
                  <c:v>7</c:v>
                </c:pt>
                <c:pt idx="19183">
                  <c:v>8</c:v>
                </c:pt>
                <c:pt idx="19184">
                  <c:v>9</c:v>
                </c:pt>
                <c:pt idx="19185">
                  <c:v>7</c:v>
                </c:pt>
                <c:pt idx="19186">
                  <c:v>7</c:v>
                </c:pt>
                <c:pt idx="19187">
                  <c:v>6</c:v>
                </c:pt>
                <c:pt idx="19188">
                  <c:v>9</c:v>
                </c:pt>
                <c:pt idx="19189">
                  <c:v>7</c:v>
                </c:pt>
                <c:pt idx="19190">
                  <c:v>10</c:v>
                </c:pt>
                <c:pt idx="19191">
                  <c:v>7</c:v>
                </c:pt>
                <c:pt idx="19192">
                  <c:v>7</c:v>
                </c:pt>
                <c:pt idx="19193">
                  <c:v>7</c:v>
                </c:pt>
                <c:pt idx="19194">
                  <c:v>8</c:v>
                </c:pt>
                <c:pt idx="19195">
                  <c:v>8</c:v>
                </c:pt>
                <c:pt idx="19196">
                  <c:v>10</c:v>
                </c:pt>
                <c:pt idx="19197">
                  <c:v>9</c:v>
                </c:pt>
                <c:pt idx="19198">
                  <c:v>7</c:v>
                </c:pt>
                <c:pt idx="19199">
                  <c:v>8</c:v>
                </c:pt>
                <c:pt idx="19200">
                  <c:v>7</c:v>
                </c:pt>
                <c:pt idx="19201">
                  <c:v>10</c:v>
                </c:pt>
                <c:pt idx="19202">
                  <c:v>9</c:v>
                </c:pt>
                <c:pt idx="19203">
                  <c:v>8</c:v>
                </c:pt>
                <c:pt idx="19204">
                  <c:v>7</c:v>
                </c:pt>
                <c:pt idx="19205">
                  <c:v>8</c:v>
                </c:pt>
                <c:pt idx="19206">
                  <c:v>8</c:v>
                </c:pt>
                <c:pt idx="19207">
                  <c:v>7</c:v>
                </c:pt>
                <c:pt idx="19208">
                  <c:v>7</c:v>
                </c:pt>
                <c:pt idx="19209">
                  <c:v>7</c:v>
                </c:pt>
                <c:pt idx="19210">
                  <c:v>7</c:v>
                </c:pt>
                <c:pt idx="19211">
                  <c:v>7</c:v>
                </c:pt>
                <c:pt idx="19212">
                  <c:v>8</c:v>
                </c:pt>
                <c:pt idx="19213">
                  <c:v>8</c:v>
                </c:pt>
                <c:pt idx="19214">
                  <c:v>8</c:v>
                </c:pt>
                <c:pt idx="19215">
                  <c:v>11</c:v>
                </c:pt>
                <c:pt idx="19216">
                  <c:v>7</c:v>
                </c:pt>
                <c:pt idx="19217">
                  <c:v>8</c:v>
                </c:pt>
                <c:pt idx="19218">
                  <c:v>8</c:v>
                </c:pt>
                <c:pt idx="19219">
                  <c:v>8</c:v>
                </c:pt>
                <c:pt idx="19220">
                  <c:v>9</c:v>
                </c:pt>
                <c:pt idx="19221">
                  <c:v>7</c:v>
                </c:pt>
                <c:pt idx="19222">
                  <c:v>8</c:v>
                </c:pt>
                <c:pt idx="19223">
                  <c:v>7</c:v>
                </c:pt>
                <c:pt idx="19224">
                  <c:v>7</c:v>
                </c:pt>
                <c:pt idx="19225">
                  <c:v>6</c:v>
                </c:pt>
                <c:pt idx="19226">
                  <c:v>11</c:v>
                </c:pt>
                <c:pt idx="19227">
                  <c:v>7</c:v>
                </c:pt>
                <c:pt idx="19228">
                  <c:v>7</c:v>
                </c:pt>
                <c:pt idx="19229">
                  <c:v>7</c:v>
                </c:pt>
                <c:pt idx="19230">
                  <c:v>7</c:v>
                </c:pt>
                <c:pt idx="19231">
                  <c:v>11</c:v>
                </c:pt>
                <c:pt idx="19232">
                  <c:v>7</c:v>
                </c:pt>
                <c:pt idx="19233">
                  <c:v>8</c:v>
                </c:pt>
                <c:pt idx="19234">
                  <c:v>6</c:v>
                </c:pt>
                <c:pt idx="19235">
                  <c:v>8</c:v>
                </c:pt>
                <c:pt idx="19236">
                  <c:v>11</c:v>
                </c:pt>
                <c:pt idx="19237">
                  <c:v>7</c:v>
                </c:pt>
                <c:pt idx="19238">
                  <c:v>7</c:v>
                </c:pt>
                <c:pt idx="19239">
                  <c:v>9</c:v>
                </c:pt>
                <c:pt idx="19240">
                  <c:v>7</c:v>
                </c:pt>
                <c:pt idx="19241">
                  <c:v>7</c:v>
                </c:pt>
                <c:pt idx="19242">
                  <c:v>7</c:v>
                </c:pt>
                <c:pt idx="19243">
                  <c:v>9</c:v>
                </c:pt>
                <c:pt idx="19244">
                  <c:v>8</c:v>
                </c:pt>
                <c:pt idx="19245">
                  <c:v>8</c:v>
                </c:pt>
                <c:pt idx="19246">
                  <c:v>7</c:v>
                </c:pt>
                <c:pt idx="19247">
                  <c:v>7</c:v>
                </c:pt>
                <c:pt idx="19248">
                  <c:v>7</c:v>
                </c:pt>
                <c:pt idx="19249">
                  <c:v>6</c:v>
                </c:pt>
                <c:pt idx="19250">
                  <c:v>7</c:v>
                </c:pt>
                <c:pt idx="19251">
                  <c:v>8</c:v>
                </c:pt>
                <c:pt idx="19252">
                  <c:v>6</c:v>
                </c:pt>
                <c:pt idx="19253">
                  <c:v>10</c:v>
                </c:pt>
                <c:pt idx="19254">
                  <c:v>7</c:v>
                </c:pt>
                <c:pt idx="19255">
                  <c:v>11</c:v>
                </c:pt>
                <c:pt idx="19256">
                  <c:v>8</c:v>
                </c:pt>
                <c:pt idx="19257">
                  <c:v>8</c:v>
                </c:pt>
                <c:pt idx="19258">
                  <c:v>10</c:v>
                </c:pt>
                <c:pt idx="19259">
                  <c:v>6</c:v>
                </c:pt>
                <c:pt idx="19260">
                  <c:v>11</c:v>
                </c:pt>
                <c:pt idx="19261">
                  <c:v>7</c:v>
                </c:pt>
                <c:pt idx="19262">
                  <c:v>9</c:v>
                </c:pt>
                <c:pt idx="19263">
                  <c:v>7</c:v>
                </c:pt>
                <c:pt idx="19264">
                  <c:v>8</c:v>
                </c:pt>
                <c:pt idx="19265">
                  <c:v>7</c:v>
                </c:pt>
                <c:pt idx="19266">
                  <c:v>6</c:v>
                </c:pt>
                <c:pt idx="19267">
                  <c:v>7</c:v>
                </c:pt>
                <c:pt idx="19268">
                  <c:v>8</c:v>
                </c:pt>
                <c:pt idx="19269">
                  <c:v>7</c:v>
                </c:pt>
                <c:pt idx="19270">
                  <c:v>9</c:v>
                </c:pt>
                <c:pt idx="19271">
                  <c:v>7</c:v>
                </c:pt>
                <c:pt idx="19272">
                  <c:v>10</c:v>
                </c:pt>
                <c:pt idx="19273">
                  <c:v>7</c:v>
                </c:pt>
                <c:pt idx="19274">
                  <c:v>10</c:v>
                </c:pt>
                <c:pt idx="19275">
                  <c:v>7</c:v>
                </c:pt>
                <c:pt idx="19276">
                  <c:v>9</c:v>
                </c:pt>
                <c:pt idx="19277">
                  <c:v>7</c:v>
                </c:pt>
                <c:pt idx="19278">
                  <c:v>7</c:v>
                </c:pt>
                <c:pt idx="19279">
                  <c:v>6</c:v>
                </c:pt>
                <c:pt idx="19280">
                  <c:v>7</c:v>
                </c:pt>
                <c:pt idx="19281">
                  <c:v>10</c:v>
                </c:pt>
                <c:pt idx="19282">
                  <c:v>7</c:v>
                </c:pt>
                <c:pt idx="19283">
                  <c:v>7</c:v>
                </c:pt>
                <c:pt idx="19284">
                  <c:v>7</c:v>
                </c:pt>
                <c:pt idx="19285">
                  <c:v>5</c:v>
                </c:pt>
                <c:pt idx="19286">
                  <c:v>9</c:v>
                </c:pt>
                <c:pt idx="19287">
                  <c:v>6</c:v>
                </c:pt>
                <c:pt idx="19288">
                  <c:v>7</c:v>
                </c:pt>
                <c:pt idx="19289">
                  <c:v>8</c:v>
                </c:pt>
                <c:pt idx="19290">
                  <c:v>7</c:v>
                </c:pt>
                <c:pt idx="19291">
                  <c:v>8</c:v>
                </c:pt>
                <c:pt idx="19292">
                  <c:v>8</c:v>
                </c:pt>
                <c:pt idx="19293">
                  <c:v>7</c:v>
                </c:pt>
                <c:pt idx="19294">
                  <c:v>7</c:v>
                </c:pt>
                <c:pt idx="19295">
                  <c:v>8</c:v>
                </c:pt>
                <c:pt idx="19296">
                  <c:v>8</c:v>
                </c:pt>
                <c:pt idx="19297">
                  <c:v>10</c:v>
                </c:pt>
                <c:pt idx="19298">
                  <c:v>9</c:v>
                </c:pt>
                <c:pt idx="19299">
                  <c:v>6</c:v>
                </c:pt>
                <c:pt idx="19300">
                  <c:v>8</c:v>
                </c:pt>
                <c:pt idx="19301">
                  <c:v>7</c:v>
                </c:pt>
                <c:pt idx="19302">
                  <c:v>7</c:v>
                </c:pt>
                <c:pt idx="19303">
                  <c:v>7</c:v>
                </c:pt>
                <c:pt idx="19304">
                  <c:v>7</c:v>
                </c:pt>
                <c:pt idx="19305">
                  <c:v>7</c:v>
                </c:pt>
                <c:pt idx="19306">
                  <c:v>7</c:v>
                </c:pt>
                <c:pt idx="19307">
                  <c:v>7</c:v>
                </c:pt>
                <c:pt idx="19308">
                  <c:v>7</c:v>
                </c:pt>
                <c:pt idx="19309">
                  <c:v>7</c:v>
                </c:pt>
                <c:pt idx="19310">
                  <c:v>8</c:v>
                </c:pt>
                <c:pt idx="19311">
                  <c:v>7</c:v>
                </c:pt>
                <c:pt idx="19312">
                  <c:v>7</c:v>
                </c:pt>
                <c:pt idx="19313">
                  <c:v>8</c:v>
                </c:pt>
                <c:pt idx="19314">
                  <c:v>7</c:v>
                </c:pt>
                <c:pt idx="19315">
                  <c:v>9</c:v>
                </c:pt>
                <c:pt idx="19316">
                  <c:v>6</c:v>
                </c:pt>
                <c:pt idx="19317">
                  <c:v>8</c:v>
                </c:pt>
                <c:pt idx="19318">
                  <c:v>8</c:v>
                </c:pt>
                <c:pt idx="19319">
                  <c:v>8</c:v>
                </c:pt>
                <c:pt idx="19320">
                  <c:v>7</c:v>
                </c:pt>
                <c:pt idx="19321">
                  <c:v>7</c:v>
                </c:pt>
                <c:pt idx="19322">
                  <c:v>7</c:v>
                </c:pt>
                <c:pt idx="19323">
                  <c:v>11</c:v>
                </c:pt>
                <c:pt idx="19324">
                  <c:v>10</c:v>
                </c:pt>
                <c:pt idx="19325">
                  <c:v>8</c:v>
                </c:pt>
                <c:pt idx="19326">
                  <c:v>7</c:v>
                </c:pt>
                <c:pt idx="19327">
                  <c:v>8</c:v>
                </c:pt>
                <c:pt idx="19328">
                  <c:v>9</c:v>
                </c:pt>
                <c:pt idx="19329">
                  <c:v>7</c:v>
                </c:pt>
                <c:pt idx="19330">
                  <c:v>9</c:v>
                </c:pt>
                <c:pt idx="19331">
                  <c:v>7</c:v>
                </c:pt>
                <c:pt idx="19332">
                  <c:v>7</c:v>
                </c:pt>
                <c:pt idx="19333">
                  <c:v>9</c:v>
                </c:pt>
                <c:pt idx="19334">
                  <c:v>12</c:v>
                </c:pt>
                <c:pt idx="19335">
                  <c:v>7</c:v>
                </c:pt>
                <c:pt idx="19336">
                  <c:v>7</c:v>
                </c:pt>
                <c:pt idx="19337">
                  <c:v>7</c:v>
                </c:pt>
                <c:pt idx="19338">
                  <c:v>9</c:v>
                </c:pt>
                <c:pt idx="19339">
                  <c:v>6</c:v>
                </c:pt>
                <c:pt idx="19340">
                  <c:v>8</c:v>
                </c:pt>
                <c:pt idx="19341">
                  <c:v>8</c:v>
                </c:pt>
                <c:pt idx="19342">
                  <c:v>7</c:v>
                </c:pt>
                <c:pt idx="19343">
                  <c:v>7</c:v>
                </c:pt>
                <c:pt idx="19344">
                  <c:v>4</c:v>
                </c:pt>
                <c:pt idx="19345">
                  <c:v>9</c:v>
                </c:pt>
                <c:pt idx="19346">
                  <c:v>7</c:v>
                </c:pt>
                <c:pt idx="19347">
                  <c:v>7</c:v>
                </c:pt>
                <c:pt idx="19348">
                  <c:v>7</c:v>
                </c:pt>
                <c:pt idx="19349">
                  <c:v>9</c:v>
                </c:pt>
                <c:pt idx="19350">
                  <c:v>7</c:v>
                </c:pt>
                <c:pt idx="19351">
                  <c:v>10</c:v>
                </c:pt>
                <c:pt idx="19352">
                  <c:v>7</c:v>
                </c:pt>
                <c:pt idx="19353">
                  <c:v>7</c:v>
                </c:pt>
                <c:pt idx="19354">
                  <c:v>7</c:v>
                </c:pt>
                <c:pt idx="19355">
                  <c:v>9</c:v>
                </c:pt>
                <c:pt idx="19356">
                  <c:v>7</c:v>
                </c:pt>
                <c:pt idx="19357">
                  <c:v>10</c:v>
                </c:pt>
                <c:pt idx="19358">
                  <c:v>7</c:v>
                </c:pt>
                <c:pt idx="19359">
                  <c:v>7</c:v>
                </c:pt>
                <c:pt idx="19360">
                  <c:v>8</c:v>
                </c:pt>
                <c:pt idx="19361">
                  <c:v>7</c:v>
                </c:pt>
                <c:pt idx="19362">
                  <c:v>10</c:v>
                </c:pt>
                <c:pt idx="19363">
                  <c:v>8</c:v>
                </c:pt>
                <c:pt idx="19364">
                  <c:v>7</c:v>
                </c:pt>
                <c:pt idx="19365">
                  <c:v>10</c:v>
                </c:pt>
                <c:pt idx="19366">
                  <c:v>9</c:v>
                </c:pt>
                <c:pt idx="19367">
                  <c:v>7</c:v>
                </c:pt>
                <c:pt idx="19368">
                  <c:v>8</c:v>
                </c:pt>
                <c:pt idx="19369">
                  <c:v>7</c:v>
                </c:pt>
                <c:pt idx="19370">
                  <c:v>6</c:v>
                </c:pt>
                <c:pt idx="19371">
                  <c:v>7</c:v>
                </c:pt>
                <c:pt idx="19372">
                  <c:v>7</c:v>
                </c:pt>
                <c:pt idx="19373">
                  <c:v>7</c:v>
                </c:pt>
                <c:pt idx="19374">
                  <c:v>8</c:v>
                </c:pt>
                <c:pt idx="19375">
                  <c:v>6</c:v>
                </c:pt>
                <c:pt idx="19376">
                  <c:v>8</c:v>
                </c:pt>
                <c:pt idx="19377">
                  <c:v>7</c:v>
                </c:pt>
                <c:pt idx="19378">
                  <c:v>7</c:v>
                </c:pt>
                <c:pt idx="19379">
                  <c:v>7</c:v>
                </c:pt>
                <c:pt idx="19380">
                  <c:v>7</c:v>
                </c:pt>
                <c:pt idx="19381">
                  <c:v>7</c:v>
                </c:pt>
                <c:pt idx="19382">
                  <c:v>8</c:v>
                </c:pt>
                <c:pt idx="19383">
                  <c:v>7</c:v>
                </c:pt>
                <c:pt idx="19384">
                  <c:v>6</c:v>
                </c:pt>
                <c:pt idx="19385">
                  <c:v>7</c:v>
                </c:pt>
                <c:pt idx="19386">
                  <c:v>8</c:v>
                </c:pt>
                <c:pt idx="19387">
                  <c:v>10</c:v>
                </c:pt>
                <c:pt idx="19388">
                  <c:v>7</c:v>
                </c:pt>
                <c:pt idx="19389">
                  <c:v>8</c:v>
                </c:pt>
                <c:pt idx="19390">
                  <c:v>7</c:v>
                </c:pt>
                <c:pt idx="19391">
                  <c:v>7</c:v>
                </c:pt>
                <c:pt idx="19392">
                  <c:v>7</c:v>
                </c:pt>
                <c:pt idx="19393">
                  <c:v>7</c:v>
                </c:pt>
                <c:pt idx="19394">
                  <c:v>8</c:v>
                </c:pt>
                <c:pt idx="19395">
                  <c:v>10</c:v>
                </c:pt>
                <c:pt idx="19396">
                  <c:v>8</c:v>
                </c:pt>
                <c:pt idx="19397">
                  <c:v>9</c:v>
                </c:pt>
                <c:pt idx="19398">
                  <c:v>8</c:v>
                </c:pt>
                <c:pt idx="19399">
                  <c:v>7</c:v>
                </c:pt>
                <c:pt idx="19400">
                  <c:v>6</c:v>
                </c:pt>
                <c:pt idx="19401">
                  <c:v>7</c:v>
                </c:pt>
                <c:pt idx="19402">
                  <c:v>8</c:v>
                </c:pt>
                <c:pt idx="19403">
                  <c:v>10</c:v>
                </c:pt>
                <c:pt idx="19404">
                  <c:v>7</c:v>
                </c:pt>
                <c:pt idx="19405">
                  <c:v>6</c:v>
                </c:pt>
                <c:pt idx="19406">
                  <c:v>7</c:v>
                </c:pt>
                <c:pt idx="19407">
                  <c:v>8</c:v>
                </c:pt>
                <c:pt idx="19408">
                  <c:v>8</c:v>
                </c:pt>
                <c:pt idx="19409">
                  <c:v>7</c:v>
                </c:pt>
                <c:pt idx="19410">
                  <c:v>8</c:v>
                </c:pt>
                <c:pt idx="19411">
                  <c:v>6</c:v>
                </c:pt>
                <c:pt idx="19412">
                  <c:v>7</c:v>
                </c:pt>
                <c:pt idx="19413">
                  <c:v>7</c:v>
                </c:pt>
                <c:pt idx="19414">
                  <c:v>8</c:v>
                </c:pt>
                <c:pt idx="19415">
                  <c:v>8</c:v>
                </c:pt>
                <c:pt idx="19416">
                  <c:v>7</c:v>
                </c:pt>
                <c:pt idx="19417">
                  <c:v>6</c:v>
                </c:pt>
                <c:pt idx="19418">
                  <c:v>8</c:v>
                </c:pt>
                <c:pt idx="19419">
                  <c:v>9</c:v>
                </c:pt>
                <c:pt idx="19420">
                  <c:v>8</c:v>
                </c:pt>
                <c:pt idx="19421">
                  <c:v>8</c:v>
                </c:pt>
                <c:pt idx="19422">
                  <c:v>7</c:v>
                </c:pt>
                <c:pt idx="19423">
                  <c:v>8</c:v>
                </c:pt>
                <c:pt idx="19424">
                  <c:v>6</c:v>
                </c:pt>
                <c:pt idx="19425">
                  <c:v>7</c:v>
                </c:pt>
                <c:pt idx="19426">
                  <c:v>7</c:v>
                </c:pt>
                <c:pt idx="19427">
                  <c:v>7</c:v>
                </c:pt>
                <c:pt idx="19428">
                  <c:v>6</c:v>
                </c:pt>
                <c:pt idx="19429">
                  <c:v>9</c:v>
                </c:pt>
                <c:pt idx="19430">
                  <c:v>8</c:v>
                </c:pt>
                <c:pt idx="19431">
                  <c:v>7</c:v>
                </c:pt>
                <c:pt idx="19432">
                  <c:v>7</c:v>
                </c:pt>
                <c:pt idx="19433">
                  <c:v>9</c:v>
                </c:pt>
                <c:pt idx="19434">
                  <c:v>9</c:v>
                </c:pt>
                <c:pt idx="19435">
                  <c:v>8</c:v>
                </c:pt>
                <c:pt idx="19436">
                  <c:v>7</c:v>
                </c:pt>
                <c:pt idx="19437">
                  <c:v>7</c:v>
                </c:pt>
                <c:pt idx="19438">
                  <c:v>5</c:v>
                </c:pt>
                <c:pt idx="19439">
                  <c:v>8</c:v>
                </c:pt>
                <c:pt idx="19440">
                  <c:v>7</c:v>
                </c:pt>
                <c:pt idx="19441">
                  <c:v>7</c:v>
                </c:pt>
                <c:pt idx="19442">
                  <c:v>7</c:v>
                </c:pt>
                <c:pt idx="19443">
                  <c:v>8</c:v>
                </c:pt>
                <c:pt idx="19444">
                  <c:v>9</c:v>
                </c:pt>
                <c:pt idx="19445">
                  <c:v>7</c:v>
                </c:pt>
                <c:pt idx="19446">
                  <c:v>11</c:v>
                </c:pt>
                <c:pt idx="19447">
                  <c:v>7</c:v>
                </c:pt>
                <c:pt idx="19448">
                  <c:v>6</c:v>
                </c:pt>
                <c:pt idx="19449">
                  <c:v>9</c:v>
                </c:pt>
                <c:pt idx="19450">
                  <c:v>10</c:v>
                </c:pt>
                <c:pt idx="19451">
                  <c:v>7</c:v>
                </c:pt>
                <c:pt idx="19452">
                  <c:v>1</c:v>
                </c:pt>
                <c:pt idx="19453">
                  <c:v>7</c:v>
                </c:pt>
                <c:pt idx="19454">
                  <c:v>10</c:v>
                </c:pt>
                <c:pt idx="19455">
                  <c:v>8</c:v>
                </c:pt>
                <c:pt idx="19456">
                  <c:v>7</c:v>
                </c:pt>
                <c:pt idx="19457">
                  <c:v>7</c:v>
                </c:pt>
                <c:pt idx="19458">
                  <c:v>7</c:v>
                </c:pt>
                <c:pt idx="19459">
                  <c:v>8</c:v>
                </c:pt>
                <c:pt idx="19460">
                  <c:v>7</c:v>
                </c:pt>
                <c:pt idx="19461">
                  <c:v>9</c:v>
                </c:pt>
                <c:pt idx="19462">
                  <c:v>8</c:v>
                </c:pt>
                <c:pt idx="19463">
                  <c:v>8</c:v>
                </c:pt>
                <c:pt idx="19464">
                  <c:v>8</c:v>
                </c:pt>
                <c:pt idx="19465">
                  <c:v>8</c:v>
                </c:pt>
                <c:pt idx="19466">
                  <c:v>9</c:v>
                </c:pt>
                <c:pt idx="19467">
                  <c:v>7</c:v>
                </c:pt>
                <c:pt idx="19468">
                  <c:v>9</c:v>
                </c:pt>
                <c:pt idx="19469">
                  <c:v>8</c:v>
                </c:pt>
                <c:pt idx="19470">
                  <c:v>7</c:v>
                </c:pt>
                <c:pt idx="19471">
                  <c:v>8</c:v>
                </c:pt>
                <c:pt idx="19472">
                  <c:v>6</c:v>
                </c:pt>
                <c:pt idx="19473">
                  <c:v>7</c:v>
                </c:pt>
                <c:pt idx="19474">
                  <c:v>8</c:v>
                </c:pt>
                <c:pt idx="19475">
                  <c:v>7</c:v>
                </c:pt>
                <c:pt idx="19476">
                  <c:v>7</c:v>
                </c:pt>
                <c:pt idx="19477">
                  <c:v>7</c:v>
                </c:pt>
                <c:pt idx="19478">
                  <c:v>6</c:v>
                </c:pt>
                <c:pt idx="19479">
                  <c:v>10</c:v>
                </c:pt>
                <c:pt idx="19480">
                  <c:v>8</c:v>
                </c:pt>
                <c:pt idx="19481">
                  <c:v>8</c:v>
                </c:pt>
                <c:pt idx="19482">
                  <c:v>7</c:v>
                </c:pt>
                <c:pt idx="19483">
                  <c:v>8</c:v>
                </c:pt>
                <c:pt idx="19484">
                  <c:v>10</c:v>
                </c:pt>
                <c:pt idx="19485">
                  <c:v>8</c:v>
                </c:pt>
                <c:pt idx="19486">
                  <c:v>8</c:v>
                </c:pt>
                <c:pt idx="19487">
                  <c:v>7</c:v>
                </c:pt>
                <c:pt idx="19488">
                  <c:v>7</c:v>
                </c:pt>
                <c:pt idx="19489">
                  <c:v>7</c:v>
                </c:pt>
                <c:pt idx="19490">
                  <c:v>8</c:v>
                </c:pt>
                <c:pt idx="19491">
                  <c:v>7</c:v>
                </c:pt>
                <c:pt idx="19492">
                  <c:v>9</c:v>
                </c:pt>
                <c:pt idx="19493">
                  <c:v>8</c:v>
                </c:pt>
                <c:pt idx="19494">
                  <c:v>7</c:v>
                </c:pt>
                <c:pt idx="19495">
                  <c:v>7</c:v>
                </c:pt>
                <c:pt idx="19496">
                  <c:v>7</c:v>
                </c:pt>
                <c:pt idx="19497">
                  <c:v>6</c:v>
                </c:pt>
                <c:pt idx="19498">
                  <c:v>6</c:v>
                </c:pt>
                <c:pt idx="19499">
                  <c:v>7</c:v>
                </c:pt>
                <c:pt idx="19500">
                  <c:v>7</c:v>
                </c:pt>
                <c:pt idx="19501">
                  <c:v>7</c:v>
                </c:pt>
                <c:pt idx="19502">
                  <c:v>8</c:v>
                </c:pt>
                <c:pt idx="19503">
                  <c:v>6</c:v>
                </c:pt>
                <c:pt idx="19504">
                  <c:v>7</c:v>
                </c:pt>
                <c:pt idx="19505">
                  <c:v>8</c:v>
                </c:pt>
                <c:pt idx="19506">
                  <c:v>8</c:v>
                </c:pt>
                <c:pt idx="19507">
                  <c:v>7</c:v>
                </c:pt>
                <c:pt idx="19508">
                  <c:v>8</c:v>
                </c:pt>
                <c:pt idx="19509">
                  <c:v>7</c:v>
                </c:pt>
                <c:pt idx="19510">
                  <c:v>7</c:v>
                </c:pt>
                <c:pt idx="19511">
                  <c:v>7</c:v>
                </c:pt>
                <c:pt idx="19512">
                  <c:v>7</c:v>
                </c:pt>
                <c:pt idx="19513">
                  <c:v>8</c:v>
                </c:pt>
                <c:pt idx="19514">
                  <c:v>7</c:v>
                </c:pt>
                <c:pt idx="19515">
                  <c:v>6</c:v>
                </c:pt>
                <c:pt idx="19516">
                  <c:v>7</c:v>
                </c:pt>
                <c:pt idx="19517">
                  <c:v>7</c:v>
                </c:pt>
                <c:pt idx="19518">
                  <c:v>8</c:v>
                </c:pt>
                <c:pt idx="19519">
                  <c:v>8</c:v>
                </c:pt>
                <c:pt idx="19520">
                  <c:v>7</c:v>
                </c:pt>
                <c:pt idx="19521">
                  <c:v>7</c:v>
                </c:pt>
                <c:pt idx="19522">
                  <c:v>8</c:v>
                </c:pt>
                <c:pt idx="19523">
                  <c:v>7</c:v>
                </c:pt>
                <c:pt idx="19524">
                  <c:v>7</c:v>
                </c:pt>
                <c:pt idx="19525">
                  <c:v>6</c:v>
                </c:pt>
                <c:pt idx="19526">
                  <c:v>8</c:v>
                </c:pt>
                <c:pt idx="19527">
                  <c:v>11</c:v>
                </c:pt>
                <c:pt idx="19528">
                  <c:v>7</c:v>
                </c:pt>
                <c:pt idx="19529">
                  <c:v>10</c:v>
                </c:pt>
                <c:pt idx="19530">
                  <c:v>8</c:v>
                </c:pt>
                <c:pt idx="19531">
                  <c:v>11</c:v>
                </c:pt>
                <c:pt idx="19532">
                  <c:v>7</c:v>
                </c:pt>
                <c:pt idx="19533">
                  <c:v>7</c:v>
                </c:pt>
                <c:pt idx="19534">
                  <c:v>7</c:v>
                </c:pt>
                <c:pt idx="19535">
                  <c:v>8</c:v>
                </c:pt>
                <c:pt idx="19536">
                  <c:v>7</c:v>
                </c:pt>
                <c:pt idx="19537">
                  <c:v>7</c:v>
                </c:pt>
                <c:pt idx="19538">
                  <c:v>7</c:v>
                </c:pt>
                <c:pt idx="19539">
                  <c:v>6</c:v>
                </c:pt>
                <c:pt idx="19540">
                  <c:v>8</c:v>
                </c:pt>
                <c:pt idx="19541">
                  <c:v>6</c:v>
                </c:pt>
                <c:pt idx="19542">
                  <c:v>9</c:v>
                </c:pt>
                <c:pt idx="19543">
                  <c:v>7</c:v>
                </c:pt>
                <c:pt idx="19544">
                  <c:v>7</c:v>
                </c:pt>
                <c:pt idx="19545">
                  <c:v>6</c:v>
                </c:pt>
                <c:pt idx="19546">
                  <c:v>7</c:v>
                </c:pt>
                <c:pt idx="19547">
                  <c:v>9</c:v>
                </c:pt>
                <c:pt idx="19548">
                  <c:v>7</c:v>
                </c:pt>
                <c:pt idx="19549">
                  <c:v>8</c:v>
                </c:pt>
                <c:pt idx="19550">
                  <c:v>7</c:v>
                </c:pt>
                <c:pt idx="19551">
                  <c:v>7</c:v>
                </c:pt>
                <c:pt idx="19552">
                  <c:v>7</c:v>
                </c:pt>
                <c:pt idx="19553">
                  <c:v>7</c:v>
                </c:pt>
                <c:pt idx="19554">
                  <c:v>10</c:v>
                </c:pt>
                <c:pt idx="19555">
                  <c:v>8</c:v>
                </c:pt>
                <c:pt idx="19556">
                  <c:v>8</c:v>
                </c:pt>
                <c:pt idx="19557">
                  <c:v>7</c:v>
                </c:pt>
                <c:pt idx="19558">
                  <c:v>8</c:v>
                </c:pt>
                <c:pt idx="19559">
                  <c:v>7</c:v>
                </c:pt>
                <c:pt idx="19560">
                  <c:v>8</c:v>
                </c:pt>
                <c:pt idx="19561">
                  <c:v>8</c:v>
                </c:pt>
                <c:pt idx="19562">
                  <c:v>10</c:v>
                </c:pt>
                <c:pt idx="19563">
                  <c:v>6</c:v>
                </c:pt>
                <c:pt idx="19564">
                  <c:v>10</c:v>
                </c:pt>
                <c:pt idx="19565">
                  <c:v>7</c:v>
                </c:pt>
                <c:pt idx="19566">
                  <c:v>9</c:v>
                </c:pt>
                <c:pt idx="19567">
                  <c:v>7</c:v>
                </c:pt>
                <c:pt idx="19568">
                  <c:v>7</c:v>
                </c:pt>
                <c:pt idx="19569">
                  <c:v>9</c:v>
                </c:pt>
                <c:pt idx="19570">
                  <c:v>7</c:v>
                </c:pt>
                <c:pt idx="19571">
                  <c:v>8</c:v>
                </c:pt>
                <c:pt idx="19572">
                  <c:v>7</c:v>
                </c:pt>
                <c:pt idx="19573">
                  <c:v>8</c:v>
                </c:pt>
                <c:pt idx="19574">
                  <c:v>6</c:v>
                </c:pt>
                <c:pt idx="19575">
                  <c:v>7</c:v>
                </c:pt>
                <c:pt idx="19576">
                  <c:v>7</c:v>
                </c:pt>
                <c:pt idx="19577">
                  <c:v>7</c:v>
                </c:pt>
                <c:pt idx="19578">
                  <c:v>6</c:v>
                </c:pt>
                <c:pt idx="19579">
                  <c:v>9</c:v>
                </c:pt>
                <c:pt idx="19580">
                  <c:v>8</c:v>
                </c:pt>
                <c:pt idx="19581">
                  <c:v>8</c:v>
                </c:pt>
                <c:pt idx="19582">
                  <c:v>7</c:v>
                </c:pt>
                <c:pt idx="19583">
                  <c:v>10</c:v>
                </c:pt>
                <c:pt idx="19584">
                  <c:v>8</c:v>
                </c:pt>
                <c:pt idx="19585">
                  <c:v>7</c:v>
                </c:pt>
                <c:pt idx="19586">
                  <c:v>7</c:v>
                </c:pt>
                <c:pt idx="19587">
                  <c:v>9</c:v>
                </c:pt>
                <c:pt idx="19588">
                  <c:v>7</c:v>
                </c:pt>
                <c:pt idx="19589">
                  <c:v>6</c:v>
                </c:pt>
                <c:pt idx="19590">
                  <c:v>7</c:v>
                </c:pt>
                <c:pt idx="19591">
                  <c:v>8</c:v>
                </c:pt>
                <c:pt idx="19592">
                  <c:v>6</c:v>
                </c:pt>
                <c:pt idx="19593">
                  <c:v>7</c:v>
                </c:pt>
                <c:pt idx="19594">
                  <c:v>10</c:v>
                </c:pt>
                <c:pt idx="19595">
                  <c:v>7</c:v>
                </c:pt>
                <c:pt idx="19596">
                  <c:v>8</c:v>
                </c:pt>
                <c:pt idx="19597">
                  <c:v>6</c:v>
                </c:pt>
                <c:pt idx="19598">
                  <c:v>7</c:v>
                </c:pt>
                <c:pt idx="19599">
                  <c:v>7</c:v>
                </c:pt>
                <c:pt idx="19600">
                  <c:v>9</c:v>
                </c:pt>
                <c:pt idx="19601">
                  <c:v>7</c:v>
                </c:pt>
                <c:pt idx="19602">
                  <c:v>8</c:v>
                </c:pt>
                <c:pt idx="19603">
                  <c:v>6</c:v>
                </c:pt>
                <c:pt idx="19604">
                  <c:v>7</c:v>
                </c:pt>
                <c:pt idx="19605">
                  <c:v>9</c:v>
                </c:pt>
                <c:pt idx="19606">
                  <c:v>7</c:v>
                </c:pt>
                <c:pt idx="19607">
                  <c:v>9</c:v>
                </c:pt>
                <c:pt idx="19608">
                  <c:v>7</c:v>
                </c:pt>
                <c:pt idx="19609">
                  <c:v>8</c:v>
                </c:pt>
                <c:pt idx="19610">
                  <c:v>8</c:v>
                </c:pt>
                <c:pt idx="19611">
                  <c:v>8</c:v>
                </c:pt>
                <c:pt idx="19612">
                  <c:v>9</c:v>
                </c:pt>
                <c:pt idx="19613">
                  <c:v>11</c:v>
                </c:pt>
                <c:pt idx="19614">
                  <c:v>9</c:v>
                </c:pt>
                <c:pt idx="19615">
                  <c:v>6</c:v>
                </c:pt>
                <c:pt idx="19616">
                  <c:v>7</c:v>
                </c:pt>
                <c:pt idx="19617">
                  <c:v>7</c:v>
                </c:pt>
                <c:pt idx="19618">
                  <c:v>7</c:v>
                </c:pt>
                <c:pt idx="19619">
                  <c:v>11</c:v>
                </c:pt>
                <c:pt idx="19620">
                  <c:v>8</c:v>
                </c:pt>
                <c:pt idx="19621">
                  <c:v>7</c:v>
                </c:pt>
                <c:pt idx="19622">
                  <c:v>7</c:v>
                </c:pt>
                <c:pt idx="19623">
                  <c:v>7</c:v>
                </c:pt>
                <c:pt idx="19624">
                  <c:v>9</c:v>
                </c:pt>
                <c:pt idx="19625">
                  <c:v>9</c:v>
                </c:pt>
                <c:pt idx="19626">
                  <c:v>10</c:v>
                </c:pt>
                <c:pt idx="19627">
                  <c:v>8</c:v>
                </c:pt>
                <c:pt idx="19628">
                  <c:v>8</c:v>
                </c:pt>
                <c:pt idx="19629">
                  <c:v>9</c:v>
                </c:pt>
                <c:pt idx="19630">
                  <c:v>8</c:v>
                </c:pt>
                <c:pt idx="19631">
                  <c:v>7</c:v>
                </c:pt>
                <c:pt idx="19632">
                  <c:v>8</c:v>
                </c:pt>
                <c:pt idx="19633">
                  <c:v>8</c:v>
                </c:pt>
                <c:pt idx="19634">
                  <c:v>7</c:v>
                </c:pt>
                <c:pt idx="19635">
                  <c:v>10</c:v>
                </c:pt>
                <c:pt idx="19636">
                  <c:v>9</c:v>
                </c:pt>
                <c:pt idx="19637">
                  <c:v>8</c:v>
                </c:pt>
                <c:pt idx="19638">
                  <c:v>9</c:v>
                </c:pt>
                <c:pt idx="19639">
                  <c:v>8</c:v>
                </c:pt>
                <c:pt idx="19640">
                  <c:v>8</c:v>
                </c:pt>
                <c:pt idx="19641">
                  <c:v>9</c:v>
                </c:pt>
                <c:pt idx="19642">
                  <c:v>8</c:v>
                </c:pt>
                <c:pt idx="19643">
                  <c:v>9</c:v>
                </c:pt>
                <c:pt idx="19644">
                  <c:v>8</c:v>
                </c:pt>
                <c:pt idx="19645">
                  <c:v>8</c:v>
                </c:pt>
                <c:pt idx="19646">
                  <c:v>8</c:v>
                </c:pt>
                <c:pt idx="19647">
                  <c:v>9</c:v>
                </c:pt>
                <c:pt idx="19648">
                  <c:v>8</c:v>
                </c:pt>
                <c:pt idx="19649">
                  <c:v>9</c:v>
                </c:pt>
                <c:pt idx="19650">
                  <c:v>7</c:v>
                </c:pt>
                <c:pt idx="19651">
                  <c:v>8</c:v>
                </c:pt>
                <c:pt idx="19652">
                  <c:v>8</c:v>
                </c:pt>
                <c:pt idx="19653">
                  <c:v>7</c:v>
                </c:pt>
                <c:pt idx="19654">
                  <c:v>8</c:v>
                </c:pt>
                <c:pt idx="19655">
                  <c:v>7</c:v>
                </c:pt>
                <c:pt idx="19656">
                  <c:v>7</c:v>
                </c:pt>
                <c:pt idx="19657">
                  <c:v>8</c:v>
                </c:pt>
                <c:pt idx="19658">
                  <c:v>10</c:v>
                </c:pt>
                <c:pt idx="19659">
                  <c:v>8</c:v>
                </c:pt>
                <c:pt idx="19660">
                  <c:v>8</c:v>
                </c:pt>
                <c:pt idx="19661">
                  <c:v>8</c:v>
                </c:pt>
                <c:pt idx="19662">
                  <c:v>7</c:v>
                </c:pt>
                <c:pt idx="19663">
                  <c:v>8</c:v>
                </c:pt>
                <c:pt idx="19664">
                  <c:v>7</c:v>
                </c:pt>
                <c:pt idx="19665">
                  <c:v>7</c:v>
                </c:pt>
                <c:pt idx="19666">
                  <c:v>7</c:v>
                </c:pt>
                <c:pt idx="19667">
                  <c:v>10</c:v>
                </c:pt>
                <c:pt idx="19668">
                  <c:v>9</c:v>
                </c:pt>
                <c:pt idx="19669">
                  <c:v>9</c:v>
                </c:pt>
                <c:pt idx="19670">
                  <c:v>9</c:v>
                </c:pt>
                <c:pt idx="19671">
                  <c:v>9</c:v>
                </c:pt>
                <c:pt idx="19672">
                  <c:v>9</c:v>
                </c:pt>
                <c:pt idx="19673">
                  <c:v>8</c:v>
                </c:pt>
                <c:pt idx="19674">
                  <c:v>7</c:v>
                </c:pt>
                <c:pt idx="19675">
                  <c:v>7</c:v>
                </c:pt>
                <c:pt idx="19676">
                  <c:v>8</c:v>
                </c:pt>
                <c:pt idx="19677">
                  <c:v>10</c:v>
                </c:pt>
                <c:pt idx="19678">
                  <c:v>8</c:v>
                </c:pt>
                <c:pt idx="19679">
                  <c:v>8</c:v>
                </c:pt>
                <c:pt idx="19680">
                  <c:v>8</c:v>
                </c:pt>
                <c:pt idx="19681">
                  <c:v>10</c:v>
                </c:pt>
                <c:pt idx="19682">
                  <c:v>9</c:v>
                </c:pt>
                <c:pt idx="19683">
                  <c:v>7</c:v>
                </c:pt>
                <c:pt idx="19684">
                  <c:v>10</c:v>
                </c:pt>
                <c:pt idx="19685">
                  <c:v>9</c:v>
                </c:pt>
                <c:pt idx="19686">
                  <c:v>9</c:v>
                </c:pt>
                <c:pt idx="19687">
                  <c:v>8</c:v>
                </c:pt>
                <c:pt idx="19688">
                  <c:v>7</c:v>
                </c:pt>
                <c:pt idx="19689">
                  <c:v>8</c:v>
                </c:pt>
                <c:pt idx="19690">
                  <c:v>8</c:v>
                </c:pt>
                <c:pt idx="19691">
                  <c:v>7</c:v>
                </c:pt>
                <c:pt idx="19692">
                  <c:v>8</c:v>
                </c:pt>
                <c:pt idx="19693">
                  <c:v>8</c:v>
                </c:pt>
                <c:pt idx="19694">
                  <c:v>7</c:v>
                </c:pt>
                <c:pt idx="19695">
                  <c:v>7</c:v>
                </c:pt>
                <c:pt idx="19696">
                  <c:v>8</c:v>
                </c:pt>
                <c:pt idx="19697">
                  <c:v>7</c:v>
                </c:pt>
                <c:pt idx="19698">
                  <c:v>8</c:v>
                </c:pt>
                <c:pt idx="19699">
                  <c:v>8</c:v>
                </c:pt>
                <c:pt idx="19700">
                  <c:v>8</c:v>
                </c:pt>
                <c:pt idx="19701">
                  <c:v>8</c:v>
                </c:pt>
                <c:pt idx="19702">
                  <c:v>7</c:v>
                </c:pt>
                <c:pt idx="19703">
                  <c:v>7</c:v>
                </c:pt>
                <c:pt idx="19704">
                  <c:v>9</c:v>
                </c:pt>
                <c:pt idx="19705">
                  <c:v>8</c:v>
                </c:pt>
                <c:pt idx="19706">
                  <c:v>8</c:v>
                </c:pt>
                <c:pt idx="19707">
                  <c:v>9</c:v>
                </c:pt>
                <c:pt idx="19708">
                  <c:v>10</c:v>
                </c:pt>
                <c:pt idx="19709">
                  <c:v>8</c:v>
                </c:pt>
                <c:pt idx="19710">
                  <c:v>9</c:v>
                </c:pt>
                <c:pt idx="19711">
                  <c:v>8</c:v>
                </c:pt>
                <c:pt idx="19712">
                  <c:v>7</c:v>
                </c:pt>
                <c:pt idx="19713">
                  <c:v>8</c:v>
                </c:pt>
                <c:pt idx="19714">
                  <c:v>8</c:v>
                </c:pt>
                <c:pt idx="19715">
                  <c:v>8</c:v>
                </c:pt>
                <c:pt idx="19716">
                  <c:v>8</c:v>
                </c:pt>
                <c:pt idx="19717">
                  <c:v>8</c:v>
                </c:pt>
                <c:pt idx="19718">
                  <c:v>8</c:v>
                </c:pt>
                <c:pt idx="19719">
                  <c:v>8</c:v>
                </c:pt>
                <c:pt idx="19720">
                  <c:v>8</c:v>
                </c:pt>
                <c:pt idx="19721">
                  <c:v>8</c:v>
                </c:pt>
                <c:pt idx="19722">
                  <c:v>9</c:v>
                </c:pt>
                <c:pt idx="19723">
                  <c:v>9</c:v>
                </c:pt>
                <c:pt idx="19724">
                  <c:v>9</c:v>
                </c:pt>
                <c:pt idx="19725">
                  <c:v>9</c:v>
                </c:pt>
                <c:pt idx="19726">
                  <c:v>8</c:v>
                </c:pt>
                <c:pt idx="19727">
                  <c:v>7</c:v>
                </c:pt>
                <c:pt idx="19728">
                  <c:v>8</c:v>
                </c:pt>
                <c:pt idx="19729">
                  <c:v>10</c:v>
                </c:pt>
                <c:pt idx="19730">
                  <c:v>8</c:v>
                </c:pt>
                <c:pt idx="19731">
                  <c:v>10</c:v>
                </c:pt>
                <c:pt idx="19732">
                  <c:v>7</c:v>
                </c:pt>
                <c:pt idx="19733">
                  <c:v>8</c:v>
                </c:pt>
                <c:pt idx="19734">
                  <c:v>7</c:v>
                </c:pt>
                <c:pt idx="19735">
                  <c:v>8</c:v>
                </c:pt>
                <c:pt idx="19736">
                  <c:v>11</c:v>
                </c:pt>
                <c:pt idx="19737">
                  <c:v>8</c:v>
                </c:pt>
                <c:pt idx="19738">
                  <c:v>7</c:v>
                </c:pt>
                <c:pt idx="19739">
                  <c:v>8</c:v>
                </c:pt>
                <c:pt idx="19740">
                  <c:v>9</c:v>
                </c:pt>
                <c:pt idx="19741">
                  <c:v>8</c:v>
                </c:pt>
                <c:pt idx="19742">
                  <c:v>7</c:v>
                </c:pt>
                <c:pt idx="19743">
                  <c:v>10</c:v>
                </c:pt>
                <c:pt idx="19744">
                  <c:v>9</c:v>
                </c:pt>
                <c:pt idx="19745">
                  <c:v>8</c:v>
                </c:pt>
                <c:pt idx="19746">
                  <c:v>9</c:v>
                </c:pt>
                <c:pt idx="19747">
                  <c:v>8</c:v>
                </c:pt>
                <c:pt idx="19748">
                  <c:v>9</c:v>
                </c:pt>
                <c:pt idx="19749">
                  <c:v>7</c:v>
                </c:pt>
                <c:pt idx="19750">
                  <c:v>8</c:v>
                </c:pt>
                <c:pt idx="19751">
                  <c:v>9</c:v>
                </c:pt>
                <c:pt idx="19752">
                  <c:v>8</c:v>
                </c:pt>
                <c:pt idx="19753">
                  <c:v>10</c:v>
                </c:pt>
                <c:pt idx="19754">
                  <c:v>8</c:v>
                </c:pt>
                <c:pt idx="19755">
                  <c:v>8</c:v>
                </c:pt>
                <c:pt idx="19756">
                  <c:v>7</c:v>
                </c:pt>
                <c:pt idx="19757">
                  <c:v>8</c:v>
                </c:pt>
                <c:pt idx="19758">
                  <c:v>12</c:v>
                </c:pt>
                <c:pt idx="19759">
                  <c:v>9</c:v>
                </c:pt>
                <c:pt idx="19760">
                  <c:v>7</c:v>
                </c:pt>
                <c:pt idx="19761">
                  <c:v>8</c:v>
                </c:pt>
                <c:pt idx="19762">
                  <c:v>7</c:v>
                </c:pt>
                <c:pt idx="19763">
                  <c:v>8</c:v>
                </c:pt>
                <c:pt idx="19764">
                  <c:v>11</c:v>
                </c:pt>
                <c:pt idx="19765">
                  <c:v>7</c:v>
                </c:pt>
                <c:pt idx="19766">
                  <c:v>8</c:v>
                </c:pt>
                <c:pt idx="19767">
                  <c:v>9</c:v>
                </c:pt>
                <c:pt idx="19768">
                  <c:v>8</c:v>
                </c:pt>
                <c:pt idx="19769">
                  <c:v>7</c:v>
                </c:pt>
                <c:pt idx="19770">
                  <c:v>8</c:v>
                </c:pt>
                <c:pt idx="19771">
                  <c:v>8</c:v>
                </c:pt>
                <c:pt idx="19772">
                  <c:v>8</c:v>
                </c:pt>
                <c:pt idx="19773">
                  <c:v>7</c:v>
                </c:pt>
                <c:pt idx="19774">
                  <c:v>8</c:v>
                </c:pt>
                <c:pt idx="19775">
                  <c:v>10</c:v>
                </c:pt>
                <c:pt idx="19776">
                  <c:v>8</c:v>
                </c:pt>
                <c:pt idx="19777">
                  <c:v>11</c:v>
                </c:pt>
                <c:pt idx="19778">
                  <c:v>8</c:v>
                </c:pt>
                <c:pt idx="19779">
                  <c:v>9</c:v>
                </c:pt>
                <c:pt idx="19780">
                  <c:v>8</c:v>
                </c:pt>
                <c:pt idx="19781">
                  <c:v>10</c:v>
                </c:pt>
                <c:pt idx="19782">
                  <c:v>8</c:v>
                </c:pt>
                <c:pt idx="19783">
                  <c:v>8</c:v>
                </c:pt>
                <c:pt idx="19784">
                  <c:v>8</c:v>
                </c:pt>
                <c:pt idx="19785">
                  <c:v>8</c:v>
                </c:pt>
                <c:pt idx="19786">
                  <c:v>7</c:v>
                </c:pt>
                <c:pt idx="19787">
                  <c:v>8</c:v>
                </c:pt>
                <c:pt idx="19788">
                  <c:v>8</c:v>
                </c:pt>
                <c:pt idx="19789">
                  <c:v>8</c:v>
                </c:pt>
                <c:pt idx="19790">
                  <c:v>9</c:v>
                </c:pt>
                <c:pt idx="19791">
                  <c:v>9</c:v>
                </c:pt>
                <c:pt idx="19792">
                  <c:v>8</c:v>
                </c:pt>
                <c:pt idx="19793">
                  <c:v>9</c:v>
                </c:pt>
                <c:pt idx="19794">
                  <c:v>8</c:v>
                </c:pt>
                <c:pt idx="19795">
                  <c:v>8</c:v>
                </c:pt>
                <c:pt idx="19796">
                  <c:v>8</c:v>
                </c:pt>
                <c:pt idx="19797">
                  <c:v>7</c:v>
                </c:pt>
                <c:pt idx="19798">
                  <c:v>8</c:v>
                </c:pt>
                <c:pt idx="19799">
                  <c:v>8</c:v>
                </c:pt>
                <c:pt idx="19800">
                  <c:v>7</c:v>
                </c:pt>
                <c:pt idx="19801">
                  <c:v>8</c:v>
                </c:pt>
                <c:pt idx="19802">
                  <c:v>10</c:v>
                </c:pt>
                <c:pt idx="19803">
                  <c:v>9</c:v>
                </c:pt>
                <c:pt idx="19804">
                  <c:v>7</c:v>
                </c:pt>
                <c:pt idx="19805">
                  <c:v>9</c:v>
                </c:pt>
                <c:pt idx="19806">
                  <c:v>10</c:v>
                </c:pt>
                <c:pt idx="19807">
                  <c:v>7</c:v>
                </c:pt>
                <c:pt idx="19808">
                  <c:v>8</c:v>
                </c:pt>
                <c:pt idx="19809">
                  <c:v>9</c:v>
                </c:pt>
                <c:pt idx="19810">
                  <c:v>9</c:v>
                </c:pt>
                <c:pt idx="19811">
                  <c:v>9</c:v>
                </c:pt>
                <c:pt idx="19812">
                  <c:v>8</c:v>
                </c:pt>
                <c:pt idx="19813">
                  <c:v>8</c:v>
                </c:pt>
                <c:pt idx="19814">
                  <c:v>11</c:v>
                </c:pt>
                <c:pt idx="19815">
                  <c:v>7</c:v>
                </c:pt>
                <c:pt idx="19816">
                  <c:v>11</c:v>
                </c:pt>
                <c:pt idx="19817">
                  <c:v>8</c:v>
                </c:pt>
                <c:pt idx="19818">
                  <c:v>8</c:v>
                </c:pt>
                <c:pt idx="19819">
                  <c:v>10</c:v>
                </c:pt>
                <c:pt idx="19820">
                  <c:v>7</c:v>
                </c:pt>
                <c:pt idx="19821">
                  <c:v>7</c:v>
                </c:pt>
                <c:pt idx="19822">
                  <c:v>8</c:v>
                </c:pt>
                <c:pt idx="19823">
                  <c:v>11</c:v>
                </c:pt>
                <c:pt idx="19824">
                  <c:v>9</c:v>
                </c:pt>
                <c:pt idx="19825">
                  <c:v>10</c:v>
                </c:pt>
                <c:pt idx="19826">
                  <c:v>7</c:v>
                </c:pt>
                <c:pt idx="19827">
                  <c:v>8</c:v>
                </c:pt>
                <c:pt idx="19828">
                  <c:v>9</c:v>
                </c:pt>
                <c:pt idx="19829">
                  <c:v>9</c:v>
                </c:pt>
                <c:pt idx="19830">
                  <c:v>8</c:v>
                </c:pt>
                <c:pt idx="19831">
                  <c:v>10</c:v>
                </c:pt>
                <c:pt idx="19832">
                  <c:v>9</c:v>
                </c:pt>
                <c:pt idx="19833">
                  <c:v>9</c:v>
                </c:pt>
                <c:pt idx="19834">
                  <c:v>8</c:v>
                </c:pt>
                <c:pt idx="19835">
                  <c:v>8</c:v>
                </c:pt>
                <c:pt idx="19836">
                  <c:v>7</c:v>
                </c:pt>
                <c:pt idx="19837">
                  <c:v>10</c:v>
                </c:pt>
                <c:pt idx="19838">
                  <c:v>8</c:v>
                </c:pt>
                <c:pt idx="19839">
                  <c:v>8</c:v>
                </c:pt>
                <c:pt idx="19840">
                  <c:v>7</c:v>
                </c:pt>
                <c:pt idx="19841">
                  <c:v>7</c:v>
                </c:pt>
                <c:pt idx="19842">
                  <c:v>9</c:v>
                </c:pt>
                <c:pt idx="19843">
                  <c:v>7</c:v>
                </c:pt>
                <c:pt idx="19844">
                  <c:v>9</c:v>
                </c:pt>
                <c:pt idx="19845">
                  <c:v>8</c:v>
                </c:pt>
                <c:pt idx="19846">
                  <c:v>7</c:v>
                </c:pt>
                <c:pt idx="19847">
                  <c:v>8</c:v>
                </c:pt>
                <c:pt idx="19848">
                  <c:v>10</c:v>
                </c:pt>
                <c:pt idx="19849">
                  <c:v>9</c:v>
                </c:pt>
                <c:pt idx="19850">
                  <c:v>8</c:v>
                </c:pt>
                <c:pt idx="19851">
                  <c:v>8</c:v>
                </c:pt>
                <c:pt idx="19852">
                  <c:v>7</c:v>
                </c:pt>
                <c:pt idx="19853">
                  <c:v>8</c:v>
                </c:pt>
                <c:pt idx="19854">
                  <c:v>7</c:v>
                </c:pt>
                <c:pt idx="19855">
                  <c:v>8</c:v>
                </c:pt>
                <c:pt idx="19856">
                  <c:v>10</c:v>
                </c:pt>
                <c:pt idx="19857">
                  <c:v>9</c:v>
                </c:pt>
                <c:pt idx="19858">
                  <c:v>12</c:v>
                </c:pt>
                <c:pt idx="19859">
                  <c:v>10</c:v>
                </c:pt>
                <c:pt idx="19860">
                  <c:v>7</c:v>
                </c:pt>
                <c:pt idx="19861">
                  <c:v>8</c:v>
                </c:pt>
                <c:pt idx="19862">
                  <c:v>8</c:v>
                </c:pt>
                <c:pt idx="19863">
                  <c:v>9</c:v>
                </c:pt>
                <c:pt idx="19864">
                  <c:v>7</c:v>
                </c:pt>
                <c:pt idx="19865">
                  <c:v>10</c:v>
                </c:pt>
                <c:pt idx="19866">
                  <c:v>8</c:v>
                </c:pt>
                <c:pt idx="19867">
                  <c:v>7</c:v>
                </c:pt>
                <c:pt idx="19868">
                  <c:v>10</c:v>
                </c:pt>
                <c:pt idx="19869">
                  <c:v>7</c:v>
                </c:pt>
                <c:pt idx="19870">
                  <c:v>8</c:v>
                </c:pt>
                <c:pt idx="19871">
                  <c:v>8</c:v>
                </c:pt>
                <c:pt idx="19872">
                  <c:v>8</c:v>
                </c:pt>
                <c:pt idx="19873">
                  <c:v>7</c:v>
                </c:pt>
                <c:pt idx="19874">
                  <c:v>8</c:v>
                </c:pt>
                <c:pt idx="19875">
                  <c:v>8</c:v>
                </c:pt>
                <c:pt idx="19876">
                  <c:v>10</c:v>
                </c:pt>
                <c:pt idx="19877">
                  <c:v>8</c:v>
                </c:pt>
                <c:pt idx="19878">
                  <c:v>8</c:v>
                </c:pt>
                <c:pt idx="19879">
                  <c:v>10</c:v>
                </c:pt>
                <c:pt idx="19880">
                  <c:v>7</c:v>
                </c:pt>
                <c:pt idx="19881">
                  <c:v>9</c:v>
                </c:pt>
                <c:pt idx="19882">
                  <c:v>8</c:v>
                </c:pt>
                <c:pt idx="19883">
                  <c:v>8</c:v>
                </c:pt>
                <c:pt idx="19884">
                  <c:v>8</c:v>
                </c:pt>
                <c:pt idx="19885">
                  <c:v>7</c:v>
                </c:pt>
                <c:pt idx="19886">
                  <c:v>9</c:v>
                </c:pt>
                <c:pt idx="19887">
                  <c:v>9</c:v>
                </c:pt>
                <c:pt idx="19888">
                  <c:v>8</c:v>
                </c:pt>
                <c:pt idx="19889">
                  <c:v>8</c:v>
                </c:pt>
                <c:pt idx="19890">
                  <c:v>8</c:v>
                </c:pt>
                <c:pt idx="19891">
                  <c:v>7</c:v>
                </c:pt>
                <c:pt idx="19892">
                  <c:v>9</c:v>
                </c:pt>
                <c:pt idx="19893">
                  <c:v>7</c:v>
                </c:pt>
                <c:pt idx="19894">
                  <c:v>7</c:v>
                </c:pt>
                <c:pt idx="19895">
                  <c:v>10</c:v>
                </c:pt>
                <c:pt idx="19896">
                  <c:v>10</c:v>
                </c:pt>
                <c:pt idx="19897">
                  <c:v>8</c:v>
                </c:pt>
                <c:pt idx="19898">
                  <c:v>8</c:v>
                </c:pt>
                <c:pt idx="19899">
                  <c:v>8</c:v>
                </c:pt>
                <c:pt idx="19900">
                  <c:v>7</c:v>
                </c:pt>
                <c:pt idx="19901">
                  <c:v>8</c:v>
                </c:pt>
                <c:pt idx="19902">
                  <c:v>8</c:v>
                </c:pt>
                <c:pt idx="19903">
                  <c:v>9</c:v>
                </c:pt>
                <c:pt idx="19904">
                  <c:v>9</c:v>
                </c:pt>
                <c:pt idx="19905">
                  <c:v>7</c:v>
                </c:pt>
                <c:pt idx="19906">
                  <c:v>8</c:v>
                </c:pt>
                <c:pt idx="19907">
                  <c:v>9</c:v>
                </c:pt>
                <c:pt idx="19908">
                  <c:v>10</c:v>
                </c:pt>
                <c:pt idx="19909">
                  <c:v>8</c:v>
                </c:pt>
                <c:pt idx="19910">
                  <c:v>7</c:v>
                </c:pt>
                <c:pt idx="19911">
                  <c:v>9</c:v>
                </c:pt>
                <c:pt idx="19912">
                  <c:v>10</c:v>
                </c:pt>
                <c:pt idx="19913">
                  <c:v>8</c:v>
                </c:pt>
                <c:pt idx="19914">
                  <c:v>7</c:v>
                </c:pt>
                <c:pt idx="19915">
                  <c:v>7</c:v>
                </c:pt>
                <c:pt idx="19916">
                  <c:v>9</c:v>
                </c:pt>
                <c:pt idx="19917">
                  <c:v>8</c:v>
                </c:pt>
                <c:pt idx="19918">
                  <c:v>7</c:v>
                </c:pt>
                <c:pt idx="19919">
                  <c:v>7</c:v>
                </c:pt>
                <c:pt idx="19920">
                  <c:v>9</c:v>
                </c:pt>
                <c:pt idx="19921">
                  <c:v>8</c:v>
                </c:pt>
                <c:pt idx="19922">
                  <c:v>8</c:v>
                </c:pt>
                <c:pt idx="19923">
                  <c:v>8</c:v>
                </c:pt>
                <c:pt idx="19924">
                  <c:v>8</c:v>
                </c:pt>
                <c:pt idx="19925">
                  <c:v>8</c:v>
                </c:pt>
                <c:pt idx="19926">
                  <c:v>8</c:v>
                </c:pt>
                <c:pt idx="19927">
                  <c:v>8</c:v>
                </c:pt>
                <c:pt idx="19928">
                  <c:v>10</c:v>
                </c:pt>
                <c:pt idx="19929">
                  <c:v>8</c:v>
                </c:pt>
                <c:pt idx="19930">
                  <c:v>9</c:v>
                </c:pt>
                <c:pt idx="19931">
                  <c:v>8</c:v>
                </c:pt>
                <c:pt idx="19932">
                  <c:v>8</c:v>
                </c:pt>
                <c:pt idx="19933">
                  <c:v>7</c:v>
                </c:pt>
                <c:pt idx="19934">
                  <c:v>8</c:v>
                </c:pt>
                <c:pt idx="19935">
                  <c:v>8</c:v>
                </c:pt>
                <c:pt idx="19936">
                  <c:v>8</c:v>
                </c:pt>
                <c:pt idx="19937">
                  <c:v>9</c:v>
                </c:pt>
                <c:pt idx="19938">
                  <c:v>8</c:v>
                </c:pt>
                <c:pt idx="19939">
                  <c:v>7</c:v>
                </c:pt>
                <c:pt idx="19940">
                  <c:v>8</c:v>
                </c:pt>
                <c:pt idx="19941">
                  <c:v>8</c:v>
                </c:pt>
                <c:pt idx="19942">
                  <c:v>8</c:v>
                </c:pt>
                <c:pt idx="19943">
                  <c:v>8</c:v>
                </c:pt>
                <c:pt idx="19944">
                  <c:v>9</c:v>
                </c:pt>
                <c:pt idx="19945">
                  <c:v>10</c:v>
                </c:pt>
                <c:pt idx="19946">
                  <c:v>9</c:v>
                </c:pt>
                <c:pt idx="19947">
                  <c:v>8</c:v>
                </c:pt>
                <c:pt idx="19948">
                  <c:v>9</c:v>
                </c:pt>
                <c:pt idx="19949">
                  <c:v>8</c:v>
                </c:pt>
                <c:pt idx="19950">
                  <c:v>9</c:v>
                </c:pt>
                <c:pt idx="19951">
                  <c:v>7</c:v>
                </c:pt>
                <c:pt idx="19952">
                  <c:v>8</c:v>
                </c:pt>
                <c:pt idx="19953">
                  <c:v>7</c:v>
                </c:pt>
                <c:pt idx="19954">
                  <c:v>9</c:v>
                </c:pt>
                <c:pt idx="19955">
                  <c:v>8</c:v>
                </c:pt>
                <c:pt idx="19956">
                  <c:v>10</c:v>
                </c:pt>
                <c:pt idx="19957">
                  <c:v>9</c:v>
                </c:pt>
                <c:pt idx="19958">
                  <c:v>9</c:v>
                </c:pt>
                <c:pt idx="19959">
                  <c:v>9</c:v>
                </c:pt>
                <c:pt idx="19960">
                  <c:v>7</c:v>
                </c:pt>
                <c:pt idx="19961">
                  <c:v>10</c:v>
                </c:pt>
                <c:pt idx="19962">
                  <c:v>7</c:v>
                </c:pt>
                <c:pt idx="19963">
                  <c:v>9</c:v>
                </c:pt>
                <c:pt idx="19964">
                  <c:v>9</c:v>
                </c:pt>
                <c:pt idx="19965">
                  <c:v>7</c:v>
                </c:pt>
                <c:pt idx="19966">
                  <c:v>7</c:v>
                </c:pt>
                <c:pt idx="19967">
                  <c:v>9</c:v>
                </c:pt>
                <c:pt idx="19968">
                  <c:v>9</c:v>
                </c:pt>
                <c:pt idx="19969">
                  <c:v>10</c:v>
                </c:pt>
                <c:pt idx="19970">
                  <c:v>8</c:v>
                </c:pt>
                <c:pt idx="19971">
                  <c:v>9</c:v>
                </c:pt>
                <c:pt idx="19972">
                  <c:v>8</c:v>
                </c:pt>
                <c:pt idx="19973">
                  <c:v>10</c:v>
                </c:pt>
                <c:pt idx="19974">
                  <c:v>8</c:v>
                </c:pt>
                <c:pt idx="19975">
                  <c:v>7</c:v>
                </c:pt>
                <c:pt idx="19976">
                  <c:v>8</c:v>
                </c:pt>
                <c:pt idx="19977">
                  <c:v>10</c:v>
                </c:pt>
                <c:pt idx="19978">
                  <c:v>8</c:v>
                </c:pt>
                <c:pt idx="19979">
                  <c:v>9</c:v>
                </c:pt>
                <c:pt idx="19980">
                  <c:v>8</c:v>
                </c:pt>
                <c:pt idx="19981">
                  <c:v>9</c:v>
                </c:pt>
                <c:pt idx="19982">
                  <c:v>8</c:v>
                </c:pt>
                <c:pt idx="19983">
                  <c:v>8</c:v>
                </c:pt>
                <c:pt idx="19984">
                  <c:v>10</c:v>
                </c:pt>
                <c:pt idx="19985">
                  <c:v>8</c:v>
                </c:pt>
                <c:pt idx="19986">
                  <c:v>9</c:v>
                </c:pt>
                <c:pt idx="19987">
                  <c:v>11</c:v>
                </c:pt>
                <c:pt idx="19988">
                  <c:v>9</c:v>
                </c:pt>
                <c:pt idx="19989">
                  <c:v>9</c:v>
                </c:pt>
                <c:pt idx="19990">
                  <c:v>9</c:v>
                </c:pt>
                <c:pt idx="19991">
                  <c:v>7</c:v>
                </c:pt>
                <c:pt idx="19992">
                  <c:v>8</c:v>
                </c:pt>
                <c:pt idx="19993">
                  <c:v>8</c:v>
                </c:pt>
                <c:pt idx="19994">
                  <c:v>7</c:v>
                </c:pt>
                <c:pt idx="19995">
                  <c:v>7</c:v>
                </c:pt>
                <c:pt idx="19996">
                  <c:v>7</c:v>
                </c:pt>
                <c:pt idx="19997">
                  <c:v>8</c:v>
                </c:pt>
                <c:pt idx="19998">
                  <c:v>7</c:v>
                </c:pt>
                <c:pt idx="19999">
                  <c:v>8</c:v>
                </c:pt>
                <c:pt idx="20000">
                  <c:v>8</c:v>
                </c:pt>
                <c:pt idx="20001">
                  <c:v>7</c:v>
                </c:pt>
                <c:pt idx="20002">
                  <c:v>7</c:v>
                </c:pt>
                <c:pt idx="20003">
                  <c:v>8</c:v>
                </c:pt>
                <c:pt idx="20004">
                  <c:v>8</c:v>
                </c:pt>
                <c:pt idx="20005">
                  <c:v>11</c:v>
                </c:pt>
                <c:pt idx="20006">
                  <c:v>9</c:v>
                </c:pt>
                <c:pt idx="20007">
                  <c:v>8</c:v>
                </c:pt>
                <c:pt idx="20008">
                  <c:v>8</c:v>
                </c:pt>
                <c:pt idx="20009">
                  <c:v>8</c:v>
                </c:pt>
                <c:pt idx="20010">
                  <c:v>11</c:v>
                </c:pt>
                <c:pt idx="20011">
                  <c:v>7</c:v>
                </c:pt>
                <c:pt idx="20012">
                  <c:v>9</c:v>
                </c:pt>
                <c:pt idx="20013">
                  <c:v>7</c:v>
                </c:pt>
                <c:pt idx="20014">
                  <c:v>9</c:v>
                </c:pt>
                <c:pt idx="20015">
                  <c:v>7</c:v>
                </c:pt>
                <c:pt idx="20016">
                  <c:v>9</c:v>
                </c:pt>
                <c:pt idx="20017">
                  <c:v>6</c:v>
                </c:pt>
                <c:pt idx="20018">
                  <c:v>7</c:v>
                </c:pt>
                <c:pt idx="20019">
                  <c:v>9</c:v>
                </c:pt>
                <c:pt idx="20020">
                  <c:v>8</c:v>
                </c:pt>
                <c:pt idx="20021">
                  <c:v>8</c:v>
                </c:pt>
                <c:pt idx="20022">
                  <c:v>8</c:v>
                </c:pt>
                <c:pt idx="20023">
                  <c:v>7</c:v>
                </c:pt>
                <c:pt idx="20024">
                  <c:v>8</c:v>
                </c:pt>
                <c:pt idx="20025">
                  <c:v>10</c:v>
                </c:pt>
                <c:pt idx="20026">
                  <c:v>7</c:v>
                </c:pt>
                <c:pt idx="20027">
                  <c:v>9</c:v>
                </c:pt>
                <c:pt idx="20028">
                  <c:v>9</c:v>
                </c:pt>
                <c:pt idx="20029">
                  <c:v>8</c:v>
                </c:pt>
                <c:pt idx="20030">
                  <c:v>9</c:v>
                </c:pt>
                <c:pt idx="20031">
                  <c:v>8</c:v>
                </c:pt>
                <c:pt idx="20032">
                  <c:v>9</c:v>
                </c:pt>
                <c:pt idx="20033">
                  <c:v>8</c:v>
                </c:pt>
                <c:pt idx="20034">
                  <c:v>9</c:v>
                </c:pt>
                <c:pt idx="20035">
                  <c:v>8</c:v>
                </c:pt>
                <c:pt idx="20036">
                  <c:v>8</c:v>
                </c:pt>
                <c:pt idx="20037">
                  <c:v>9</c:v>
                </c:pt>
                <c:pt idx="20038">
                  <c:v>8</c:v>
                </c:pt>
                <c:pt idx="20039">
                  <c:v>9</c:v>
                </c:pt>
                <c:pt idx="20040">
                  <c:v>8</c:v>
                </c:pt>
                <c:pt idx="20041">
                  <c:v>8</c:v>
                </c:pt>
                <c:pt idx="20042">
                  <c:v>9</c:v>
                </c:pt>
                <c:pt idx="20043">
                  <c:v>8</c:v>
                </c:pt>
                <c:pt idx="20044">
                  <c:v>8</c:v>
                </c:pt>
                <c:pt idx="20045">
                  <c:v>7</c:v>
                </c:pt>
                <c:pt idx="20046">
                  <c:v>8</c:v>
                </c:pt>
                <c:pt idx="20047">
                  <c:v>9</c:v>
                </c:pt>
                <c:pt idx="20048">
                  <c:v>10</c:v>
                </c:pt>
                <c:pt idx="20049">
                  <c:v>10</c:v>
                </c:pt>
                <c:pt idx="20050">
                  <c:v>8</c:v>
                </c:pt>
                <c:pt idx="20051">
                  <c:v>7</c:v>
                </c:pt>
                <c:pt idx="20052">
                  <c:v>8</c:v>
                </c:pt>
                <c:pt idx="20053">
                  <c:v>8</c:v>
                </c:pt>
                <c:pt idx="20054">
                  <c:v>8</c:v>
                </c:pt>
                <c:pt idx="20055">
                  <c:v>8</c:v>
                </c:pt>
                <c:pt idx="20056">
                  <c:v>8</c:v>
                </c:pt>
                <c:pt idx="20057">
                  <c:v>7</c:v>
                </c:pt>
                <c:pt idx="20058">
                  <c:v>7</c:v>
                </c:pt>
                <c:pt idx="20059">
                  <c:v>8</c:v>
                </c:pt>
                <c:pt idx="20060">
                  <c:v>8</c:v>
                </c:pt>
                <c:pt idx="20061">
                  <c:v>8</c:v>
                </c:pt>
                <c:pt idx="20062">
                  <c:v>8</c:v>
                </c:pt>
                <c:pt idx="20063">
                  <c:v>7</c:v>
                </c:pt>
                <c:pt idx="20064">
                  <c:v>8</c:v>
                </c:pt>
                <c:pt idx="20065">
                  <c:v>8</c:v>
                </c:pt>
                <c:pt idx="20066">
                  <c:v>8</c:v>
                </c:pt>
                <c:pt idx="20067">
                  <c:v>9</c:v>
                </c:pt>
                <c:pt idx="20068">
                  <c:v>8</c:v>
                </c:pt>
                <c:pt idx="20069">
                  <c:v>11</c:v>
                </c:pt>
                <c:pt idx="20070">
                  <c:v>8</c:v>
                </c:pt>
                <c:pt idx="20071">
                  <c:v>8</c:v>
                </c:pt>
                <c:pt idx="20072">
                  <c:v>11</c:v>
                </c:pt>
                <c:pt idx="20073">
                  <c:v>8</c:v>
                </c:pt>
                <c:pt idx="20074">
                  <c:v>8</c:v>
                </c:pt>
                <c:pt idx="20075">
                  <c:v>9</c:v>
                </c:pt>
                <c:pt idx="20076">
                  <c:v>8</c:v>
                </c:pt>
                <c:pt idx="20077">
                  <c:v>9</c:v>
                </c:pt>
                <c:pt idx="20078">
                  <c:v>7</c:v>
                </c:pt>
                <c:pt idx="20079">
                  <c:v>8</c:v>
                </c:pt>
                <c:pt idx="20080">
                  <c:v>9</c:v>
                </c:pt>
                <c:pt idx="20081">
                  <c:v>8</c:v>
                </c:pt>
                <c:pt idx="20082">
                  <c:v>8</c:v>
                </c:pt>
                <c:pt idx="20083">
                  <c:v>9</c:v>
                </c:pt>
                <c:pt idx="20084">
                  <c:v>9</c:v>
                </c:pt>
                <c:pt idx="20085">
                  <c:v>10</c:v>
                </c:pt>
                <c:pt idx="20086">
                  <c:v>9</c:v>
                </c:pt>
                <c:pt idx="20087">
                  <c:v>11</c:v>
                </c:pt>
                <c:pt idx="20088">
                  <c:v>8</c:v>
                </c:pt>
                <c:pt idx="20089">
                  <c:v>8</c:v>
                </c:pt>
                <c:pt idx="20090">
                  <c:v>9</c:v>
                </c:pt>
                <c:pt idx="20091">
                  <c:v>8</c:v>
                </c:pt>
                <c:pt idx="20092">
                  <c:v>11</c:v>
                </c:pt>
                <c:pt idx="20093">
                  <c:v>7</c:v>
                </c:pt>
                <c:pt idx="20094">
                  <c:v>9</c:v>
                </c:pt>
                <c:pt idx="20095">
                  <c:v>7</c:v>
                </c:pt>
                <c:pt idx="20096">
                  <c:v>11</c:v>
                </c:pt>
                <c:pt idx="20097">
                  <c:v>8</c:v>
                </c:pt>
                <c:pt idx="20098">
                  <c:v>9</c:v>
                </c:pt>
                <c:pt idx="20099">
                  <c:v>7</c:v>
                </c:pt>
                <c:pt idx="20100">
                  <c:v>8</c:v>
                </c:pt>
                <c:pt idx="20101">
                  <c:v>7</c:v>
                </c:pt>
                <c:pt idx="20102">
                  <c:v>9</c:v>
                </c:pt>
                <c:pt idx="20103">
                  <c:v>8</c:v>
                </c:pt>
                <c:pt idx="20104">
                  <c:v>8</c:v>
                </c:pt>
                <c:pt idx="20105">
                  <c:v>8</c:v>
                </c:pt>
                <c:pt idx="20106">
                  <c:v>8</c:v>
                </c:pt>
                <c:pt idx="20107">
                  <c:v>7</c:v>
                </c:pt>
                <c:pt idx="20108">
                  <c:v>9</c:v>
                </c:pt>
                <c:pt idx="20109">
                  <c:v>8</c:v>
                </c:pt>
                <c:pt idx="20110">
                  <c:v>8</c:v>
                </c:pt>
                <c:pt idx="20111">
                  <c:v>8</c:v>
                </c:pt>
                <c:pt idx="20112">
                  <c:v>8</c:v>
                </c:pt>
                <c:pt idx="20113">
                  <c:v>7</c:v>
                </c:pt>
                <c:pt idx="20114">
                  <c:v>8</c:v>
                </c:pt>
                <c:pt idx="20115">
                  <c:v>9</c:v>
                </c:pt>
                <c:pt idx="20116">
                  <c:v>8</c:v>
                </c:pt>
                <c:pt idx="20117">
                  <c:v>8</c:v>
                </c:pt>
                <c:pt idx="20118">
                  <c:v>7</c:v>
                </c:pt>
                <c:pt idx="20119">
                  <c:v>8</c:v>
                </c:pt>
                <c:pt idx="20120">
                  <c:v>8</c:v>
                </c:pt>
                <c:pt idx="20121">
                  <c:v>9</c:v>
                </c:pt>
                <c:pt idx="20122">
                  <c:v>8</c:v>
                </c:pt>
                <c:pt idx="20123">
                  <c:v>8</c:v>
                </c:pt>
                <c:pt idx="20124">
                  <c:v>8</c:v>
                </c:pt>
                <c:pt idx="20125">
                  <c:v>9</c:v>
                </c:pt>
                <c:pt idx="20126">
                  <c:v>9</c:v>
                </c:pt>
                <c:pt idx="20127">
                  <c:v>8</c:v>
                </c:pt>
                <c:pt idx="20128">
                  <c:v>8</c:v>
                </c:pt>
                <c:pt idx="20129">
                  <c:v>8</c:v>
                </c:pt>
                <c:pt idx="20130">
                  <c:v>7</c:v>
                </c:pt>
                <c:pt idx="20131">
                  <c:v>9</c:v>
                </c:pt>
                <c:pt idx="20132">
                  <c:v>8</c:v>
                </c:pt>
                <c:pt idx="20133">
                  <c:v>8</c:v>
                </c:pt>
                <c:pt idx="20134">
                  <c:v>8</c:v>
                </c:pt>
                <c:pt idx="20135">
                  <c:v>7</c:v>
                </c:pt>
                <c:pt idx="20136">
                  <c:v>10</c:v>
                </c:pt>
                <c:pt idx="20137">
                  <c:v>9</c:v>
                </c:pt>
                <c:pt idx="20138">
                  <c:v>8</c:v>
                </c:pt>
                <c:pt idx="20139">
                  <c:v>7</c:v>
                </c:pt>
                <c:pt idx="20140">
                  <c:v>9</c:v>
                </c:pt>
                <c:pt idx="20141">
                  <c:v>9</c:v>
                </c:pt>
                <c:pt idx="20142">
                  <c:v>9</c:v>
                </c:pt>
                <c:pt idx="20143">
                  <c:v>10</c:v>
                </c:pt>
                <c:pt idx="20144">
                  <c:v>8</c:v>
                </c:pt>
                <c:pt idx="20145">
                  <c:v>8</c:v>
                </c:pt>
                <c:pt idx="20146">
                  <c:v>8</c:v>
                </c:pt>
                <c:pt idx="20147">
                  <c:v>8</c:v>
                </c:pt>
                <c:pt idx="20148">
                  <c:v>9</c:v>
                </c:pt>
                <c:pt idx="20149">
                  <c:v>8</c:v>
                </c:pt>
                <c:pt idx="20150">
                  <c:v>8</c:v>
                </c:pt>
                <c:pt idx="20151">
                  <c:v>7</c:v>
                </c:pt>
                <c:pt idx="20152">
                  <c:v>11</c:v>
                </c:pt>
                <c:pt idx="20153">
                  <c:v>8</c:v>
                </c:pt>
                <c:pt idx="20154">
                  <c:v>10</c:v>
                </c:pt>
                <c:pt idx="20155">
                  <c:v>8</c:v>
                </c:pt>
                <c:pt idx="20156">
                  <c:v>8</c:v>
                </c:pt>
                <c:pt idx="20157">
                  <c:v>9</c:v>
                </c:pt>
                <c:pt idx="20158">
                  <c:v>7</c:v>
                </c:pt>
                <c:pt idx="20159">
                  <c:v>8</c:v>
                </c:pt>
                <c:pt idx="20160">
                  <c:v>7</c:v>
                </c:pt>
                <c:pt idx="20161">
                  <c:v>10</c:v>
                </c:pt>
                <c:pt idx="20162">
                  <c:v>8</c:v>
                </c:pt>
                <c:pt idx="20163">
                  <c:v>9</c:v>
                </c:pt>
                <c:pt idx="20164">
                  <c:v>8</c:v>
                </c:pt>
                <c:pt idx="20165">
                  <c:v>9</c:v>
                </c:pt>
                <c:pt idx="20166">
                  <c:v>10</c:v>
                </c:pt>
                <c:pt idx="20167">
                  <c:v>8</c:v>
                </c:pt>
                <c:pt idx="20168">
                  <c:v>10</c:v>
                </c:pt>
                <c:pt idx="20169">
                  <c:v>8</c:v>
                </c:pt>
                <c:pt idx="20170">
                  <c:v>8</c:v>
                </c:pt>
                <c:pt idx="20171">
                  <c:v>8</c:v>
                </c:pt>
                <c:pt idx="20172">
                  <c:v>8</c:v>
                </c:pt>
                <c:pt idx="20173">
                  <c:v>7</c:v>
                </c:pt>
                <c:pt idx="20174">
                  <c:v>9</c:v>
                </c:pt>
                <c:pt idx="20175">
                  <c:v>7</c:v>
                </c:pt>
                <c:pt idx="20176">
                  <c:v>8</c:v>
                </c:pt>
                <c:pt idx="20177">
                  <c:v>7</c:v>
                </c:pt>
                <c:pt idx="20178">
                  <c:v>10</c:v>
                </c:pt>
                <c:pt idx="20179">
                  <c:v>8</c:v>
                </c:pt>
                <c:pt idx="20180">
                  <c:v>9</c:v>
                </c:pt>
                <c:pt idx="20181">
                  <c:v>9</c:v>
                </c:pt>
                <c:pt idx="20182">
                  <c:v>9</c:v>
                </c:pt>
                <c:pt idx="20183">
                  <c:v>8</c:v>
                </c:pt>
                <c:pt idx="20184">
                  <c:v>10</c:v>
                </c:pt>
                <c:pt idx="20185">
                  <c:v>8</c:v>
                </c:pt>
                <c:pt idx="20186">
                  <c:v>8</c:v>
                </c:pt>
                <c:pt idx="20187">
                  <c:v>8</c:v>
                </c:pt>
                <c:pt idx="20188">
                  <c:v>8</c:v>
                </c:pt>
                <c:pt idx="20189">
                  <c:v>9</c:v>
                </c:pt>
                <c:pt idx="20190">
                  <c:v>8</c:v>
                </c:pt>
                <c:pt idx="20191">
                  <c:v>9</c:v>
                </c:pt>
                <c:pt idx="20192">
                  <c:v>8</c:v>
                </c:pt>
                <c:pt idx="20193">
                  <c:v>9</c:v>
                </c:pt>
                <c:pt idx="20194">
                  <c:v>7</c:v>
                </c:pt>
                <c:pt idx="20195">
                  <c:v>9</c:v>
                </c:pt>
                <c:pt idx="20196">
                  <c:v>9</c:v>
                </c:pt>
                <c:pt idx="20197">
                  <c:v>10</c:v>
                </c:pt>
                <c:pt idx="20198">
                  <c:v>9</c:v>
                </c:pt>
                <c:pt idx="20199">
                  <c:v>8</c:v>
                </c:pt>
                <c:pt idx="20200">
                  <c:v>8</c:v>
                </c:pt>
                <c:pt idx="20201">
                  <c:v>9</c:v>
                </c:pt>
                <c:pt idx="20202">
                  <c:v>9</c:v>
                </c:pt>
                <c:pt idx="20203">
                  <c:v>10</c:v>
                </c:pt>
                <c:pt idx="20204">
                  <c:v>9</c:v>
                </c:pt>
                <c:pt idx="20205">
                  <c:v>9</c:v>
                </c:pt>
                <c:pt idx="20206">
                  <c:v>8</c:v>
                </c:pt>
                <c:pt idx="20207">
                  <c:v>8</c:v>
                </c:pt>
                <c:pt idx="20208">
                  <c:v>7</c:v>
                </c:pt>
                <c:pt idx="20209">
                  <c:v>10</c:v>
                </c:pt>
                <c:pt idx="20210">
                  <c:v>9</c:v>
                </c:pt>
                <c:pt idx="20211">
                  <c:v>7</c:v>
                </c:pt>
                <c:pt idx="20212">
                  <c:v>8</c:v>
                </c:pt>
                <c:pt idx="20213">
                  <c:v>8</c:v>
                </c:pt>
                <c:pt idx="20214">
                  <c:v>9</c:v>
                </c:pt>
                <c:pt idx="20215">
                  <c:v>8</c:v>
                </c:pt>
                <c:pt idx="20216">
                  <c:v>10</c:v>
                </c:pt>
                <c:pt idx="20217">
                  <c:v>8</c:v>
                </c:pt>
                <c:pt idx="20218">
                  <c:v>8</c:v>
                </c:pt>
                <c:pt idx="20219">
                  <c:v>8</c:v>
                </c:pt>
                <c:pt idx="20220">
                  <c:v>7</c:v>
                </c:pt>
                <c:pt idx="20221">
                  <c:v>8</c:v>
                </c:pt>
                <c:pt idx="20222">
                  <c:v>8</c:v>
                </c:pt>
                <c:pt idx="20223">
                  <c:v>9</c:v>
                </c:pt>
                <c:pt idx="20224">
                  <c:v>10</c:v>
                </c:pt>
                <c:pt idx="20225">
                  <c:v>9</c:v>
                </c:pt>
                <c:pt idx="20226">
                  <c:v>8</c:v>
                </c:pt>
                <c:pt idx="20227">
                  <c:v>8</c:v>
                </c:pt>
                <c:pt idx="20228">
                  <c:v>8</c:v>
                </c:pt>
                <c:pt idx="20229">
                  <c:v>8</c:v>
                </c:pt>
                <c:pt idx="20230">
                  <c:v>8</c:v>
                </c:pt>
                <c:pt idx="20231">
                  <c:v>8</c:v>
                </c:pt>
                <c:pt idx="20232">
                  <c:v>8</c:v>
                </c:pt>
                <c:pt idx="20233">
                  <c:v>11</c:v>
                </c:pt>
                <c:pt idx="20234">
                  <c:v>8</c:v>
                </c:pt>
                <c:pt idx="20235">
                  <c:v>9</c:v>
                </c:pt>
                <c:pt idx="20236">
                  <c:v>9</c:v>
                </c:pt>
                <c:pt idx="20237">
                  <c:v>8</c:v>
                </c:pt>
                <c:pt idx="20238">
                  <c:v>9</c:v>
                </c:pt>
                <c:pt idx="20239">
                  <c:v>8</c:v>
                </c:pt>
                <c:pt idx="20240">
                  <c:v>8</c:v>
                </c:pt>
                <c:pt idx="20241">
                  <c:v>9</c:v>
                </c:pt>
                <c:pt idx="20242">
                  <c:v>9</c:v>
                </c:pt>
                <c:pt idx="20243">
                  <c:v>8</c:v>
                </c:pt>
                <c:pt idx="20244">
                  <c:v>10</c:v>
                </c:pt>
                <c:pt idx="20245">
                  <c:v>9</c:v>
                </c:pt>
                <c:pt idx="20246">
                  <c:v>8</c:v>
                </c:pt>
                <c:pt idx="20247">
                  <c:v>11</c:v>
                </c:pt>
                <c:pt idx="20248">
                  <c:v>9</c:v>
                </c:pt>
                <c:pt idx="20249">
                  <c:v>8</c:v>
                </c:pt>
                <c:pt idx="20250">
                  <c:v>10</c:v>
                </c:pt>
                <c:pt idx="20251">
                  <c:v>9</c:v>
                </c:pt>
                <c:pt idx="20252">
                  <c:v>9</c:v>
                </c:pt>
                <c:pt idx="20253">
                  <c:v>8</c:v>
                </c:pt>
                <c:pt idx="20254">
                  <c:v>7</c:v>
                </c:pt>
                <c:pt idx="20255">
                  <c:v>8</c:v>
                </c:pt>
                <c:pt idx="20256">
                  <c:v>8</c:v>
                </c:pt>
                <c:pt idx="20257">
                  <c:v>9</c:v>
                </c:pt>
                <c:pt idx="20258">
                  <c:v>8</c:v>
                </c:pt>
                <c:pt idx="20259">
                  <c:v>7</c:v>
                </c:pt>
                <c:pt idx="20260">
                  <c:v>8</c:v>
                </c:pt>
                <c:pt idx="20261">
                  <c:v>9</c:v>
                </c:pt>
                <c:pt idx="20262">
                  <c:v>8</c:v>
                </c:pt>
                <c:pt idx="20263">
                  <c:v>8</c:v>
                </c:pt>
                <c:pt idx="20264">
                  <c:v>9</c:v>
                </c:pt>
                <c:pt idx="20265">
                  <c:v>8</c:v>
                </c:pt>
                <c:pt idx="20266">
                  <c:v>8</c:v>
                </c:pt>
                <c:pt idx="20267">
                  <c:v>10</c:v>
                </c:pt>
                <c:pt idx="20268">
                  <c:v>8</c:v>
                </c:pt>
                <c:pt idx="20269">
                  <c:v>8</c:v>
                </c:pt>
                <c:pt idx="20270">
                  <c:v>8</c:v>
                </c:pt>
                <c:pt idx="20271">
                  <c:v>8</c:v>
                </c:pt>
                <c:pt idx="20272">
                  <c:v>9</c:v>
                </c:pt>
                <c:pt idx="20273">
                  <c:v>7</c:v>
                </c:pt>
                <c:pt idx="20274">
                  <c:v>7</c:v>
                </c:pt>
                <c:pt idx="20275">
                  <c:v>10</c:v>
                </c:pt>
                <c:pt idx="20276">
                  <c:v>7</c:v>
                </c:pt>
                <c:pt idx="20277">
                  <c:v>8</c:v>
                </c:pt>
                <c:pt idx="20278">
                  <c:v>9</c:v>
                </c:pt>
                <c:pt idx="20279">
                  <c:v>7</c:v>
                </c:pt>
                <c:pt idx="20280">
                  <c:v>9</c:v>
                </c:pt>
                <c:pt idx="20281">
                  <c:v>9</c:v>
                </c:pt>
                <c:pt idx="20282">
                  <c:v>7</c:v>
                </c:pt>
                <c:pt idx="20283">
                  <c:v>9</c:v>
                </c:pt>
                <c:pt idx="20284">
                  <c:v>7</c:v>
                </c:pt>
                <c:pt idx="20285">
                  <c:v>8</c:v>
                </c:pt>
                <c:pt idx="20286">
                  <c:v>8</c:v>
                </c:pt>
                <c:pt idx="20287">
                  <c:v>7</c:v>
                </c:pt>
                <c:pt idx="20288">
                  <c:v>9</c:v>
                </c:pt>
                <c:pt idx="20289">
                  <c:v>7</c:v>
                </c:pt>
                <c:pt idx="20290">
                  <c:v>10</c:v>
                </c:pt>
                <c:pt idx="20291">
                  <c:v>7</c:v>
                </c:pt>
                <c:pt idx="20292">
                  <c:v>8</c:v>
                </c:pt>
                <c:pt idx="20293">
                  <c:v>7</c:v>
                </c:pt>
                <c:pt idx="20294">
                  <c:v>7</c:v>
                </c:pt>
                <c:pt idx="20295">
                  <c:v>11</c:v>
                </c:pt>
                <c:pt idx="20296">
                  <c:v>10</c:v>
                </c:pt>
                <c:pt idx="20297">
                  <c:v>7</c:v>
                </c:pt>
                <c:pt idx="20298">
                  <c:v>7</c:v>
                </c:pt>
                <c:pt idx="20299">
                  <c:v>8</c:v>
                </c:pt>
                <c:pt idx="20300">
                  <c:v>8</c:v>
                </c:pt>
                <c:pt idx="20301">
                  <c:v>9</c:v>
                </c:pt>
                <c:pt idx="20302">
                  <c:v>8</c:v>
                </c:pt>
                <c:pt idx="20303">
                  <c:v>8</c:v>
                </c:pt>
                <c:pt idx="20304">
                  <c:v>7</c:v>
                </c:pt>
                <c:pt idx="20305">
                  <c:v>9</c:v>
                </c:pt>
                <c:pt idx="20306">
                  <c:v>10</c:v>
                </c:pt>
                <c:pt idx="20307">
                  <c:v>9</c:v>
                </c:pt>
                <c:pt idx="20308">
                  <c:v>8</c:v>
                </c:pt>
                <c:pt idx="20309">
                  <c:v>9</c:v>
                </c:pt>
                <c:pt idx="20310">
                  <c:v>9</c:v>
                </c:pt>
                <c:pt idx="20311">
                  <c:v>8</c:v>
                </c:pt>
                <c:pt idx="20312">
                  <c:v>8</c:v>
                </c:pt>
                <c:pt idx="20313">
                  <c:v>7</c:v>
                </c:pt>
                <c:pt idx="20314">
                  <c:v>7</c:v>
                </c:pt>
                <c:pt idx="20315">
                  <c:v>9</c:v>
                </c:pt>
                <c:pt idx="20316">
                  <c:v>10</c:v>
                </c:pt>
                <c:pt idx="20317">
                  <c:v>8</c:v>
                </c:pt>
                <c:pt idx="20318">
                  <c:v>8</c:v>
                </c:pt>
                <c:pt idx="20319">
                  <c:v>8</c:v>
                </c:pt>
                <c:pt idx="20320">
                  <c:v>7</c:v>
                </c:pt>
                <c:pt idx="20321">
                  <c:v>7</c:v>
                </c:pt>
                <c:pt idx="20322">
                  <c:v>11</c:v>
                </c:pt>
                <c:pt idx="20323">
                  <c:v>8</c:v>
                </c:pt>
                <c:pt idx="20324">
                  <c:v>8</c:v>
                </c:pt>
                <c:pt idx="20325">
                  <c:v>11</c:v>
                </c:pt>
                <c:pt idx="20326">
                  <c:v>11</c:v>
                </c:pt>
                <c:pt idx="20327">
                  <c:v>9</c:v>
                </c:pt>
                <c:pt idx="20328">
                  <c:v>8</c:v>
                </c:pt>
                <c:pt idx="20329">
                  <c:v>8</c:v>
                </c:pt>
                <c:pt idx="20330">
                  <c:v>9</c:v>
                </c:pt>
                <c:pt idx="20331">
                  <c:v>9</c:v>
                </c:pt>
                <c:pt idx="20332">
                  <c:v>8</c:v>
                </c:pt>
                <c:pt idx="20333">
                  <c:v>8</c:v>
                </c:pt>
                <c:pt idx="20334">
                  <c:v>7</c:v>
                </c:pt>
                <c:pt idx="20335">
                  <c:v>7</c:v>
                </c:pt>
                <c:pt idx="20336">
                  <c:v>9</c:v>
                </c:pt>
                <c:pt idx="20337">
                  <c:v>8</c:v>
                </c:pt>
                <c:pt idx="20338">
                  <c:v>7</c:v>
                </c:pt>
                <c:pt idx="20339">
                  <c:v>8</c:v>
                </c:pt>
                <c:pt idx="20340">
                  <c:v>11</c:v>
                </c:pt>
                <c:pt idx="20341">
                  <c:v>9</c:v>
                </c:pt>
                <c:pt idx="20342">
                  <c:v>10</c:v>
                </c:pt>
                <c:pt idx="20343">
                  <c:v>9</c:v>
                </c:pt>
                <c:pt idx="20344">
                  <c:v>9</c:v>
                </c:pt>
                <c:pt idx="20345">
                  <c:v>11</c:v>
                </c:pt>
                <c:pt idx="20346">
                  <c:v>7</c:v>
                </c:pt>
                <c:pt idx="20347">
                  <c:v>8</c:v>
                </c:pt>
                <c:pt idx="20348">
                  <c:v>8</c:v>
                </c:pt>
                <c:pt idx="20349">
                  <c:v>9</c:v>
                </c:pt>
                <c:pt idx="20350">
                  <c:v>9</c:v>
                </c:pt>
                <c:pt idx="20351">
                  <c:v>8</c:v>
                </c:pt>
                <c:pt idx="20352">
                  <c:v>8</c:v>
                </c:pt>
                <c:pt idx="20353">
                  <c:v>8</c:v>
                </c:pt>
                <c:pt idx="20354">
                  <c:v>8</c:v>
                </c:pt>
                <c:pt idx="20355">
                  <c:v>9</c:v>
                </c:pt>
                <c:pt idx="20356">
                  <c:v>8</c:v>
                </c:pt>
                <c:pt idx="20357">
                  <c:v>9</c:v>
                </c:pt>
                <c:pt idx="20358">
                  <c:v>8</c:v>
                </c:pt>
                <c:pt idx="20359">
                  <c:v>8</c:v>
                </c:pt>
                <c:pt idx="20360">
                  <c:v>7</c:v>
                </c:pt>
                <c:pt idx="20361">
                  <c:v>8</c:v>
                </c:pt>
                <c:pt idx="20362">
                  <c:v>8</c:v>
                </c:pt>
                <c:pt idx="20363">
                  <c:v>9</c:v>
                </c:pt>
                <c:pt idx="20364">
                  <c:v>8</c:v>
                </c:pt>
                <c:pt idx="20365">
                  <c:v>8</c:v>
                </c:pt>
                <c:pt idx="20366">
                  <c:v>8</c:v>
                </c:pt>
                <c:pt idx="20367">
                  <c:v>8</c:v>
                </c:pt>
                <c:pt idx="20368">
                  <c:v>9</c:v>
                </c:pt>
                <c:pt idx="20369">
                  <c:v>9</c:v>
                </c:pt>
                <c:pt idx="20370">
                  <c:v>9</c:v>
                </c:pt>
                <c:pt idx="20371">
                  <c:v>10</c:v>
                </c:pt>
                <c:pt idx="20372">
                  <c:v>7</c:v>
                </c:pt>
                <c:pt idx="20373">
                  <c:v>8</c:v>
                </c:pt>
                <c:pt idx="20374">
                  <c:v>8</c:v>
                </c:pt>
                <c:pt idx="20375">
                  <c:v>9</c:v>
                </c:pt>
                <c:pt idx="20376">
                  <c:v>9</c:v>
                </c:pt>
                <c:pt idx="20377">
                  <c:v>8</c:v>
                </c:pt>
                <c:pt idx="20378">
                  <c:v>9</c:v>
                </c:pt>
                <c:pt idx="20379">
                  <c:v>7</c:v>
                </c:pt>
                <c:pt idx="20380">
                  <c:v>8</c:v>
                </c:pt>
                <c:pt idx="20381">
                  <c:v>10</c:v>
                </c:pt>
                <c:pt idx="20382">
                  <c:v>8</c:v>
                </c:pt>
                <c:pt idx="20383">
                  <c:v>8</c:v>
                </c:pt>
                <c:pt idx="20384">
                  <c:v>6</c:v>
                </c:pt>
                <c:pt idx="20385">
                  <c:v>8</c:v>
                </c:pt>
                <c:pt idx="20386">
                  <c:v>7</c:v>
                </c:pt>
                <c:pt idx="20387">
                  <c:v>8</c:v>
                </c:pt>
                <c:pt idx="20388">
                  <c:v>7</c:v>
                </c:pt>
                <c:pt idx="20389">
                  <c:v>8</c:v>
                </c:pt>
                <c:pt idx="20390">
                  <c:v>7</c:v>
                </c:pt>
                <c:pt idx="20391">
                  <c:v>9</c:v>
                </c:pt>
                <c:pt idx="20392">
                  <c:v>9</c:v>
                </c:pt>
                <c:pt idx="20393">
                  <c:v>7</c:v>
                </c:pt>
                <c:pt idx="20394">
                  <c:v>8</c:v>
                </c:pt>
                <c:pt idx="20395">
                  <c:v>6</c:v>
                </c:pt>
                <c:pt idx="20396">
                  <c:v>10</c:v>
                </c:pt>
                <c:pt idx="20397">
                  <c:v>8</c:v>
                </c:pt>
                <c:pt idx="20398">
                  <c:v>9</c:v>
                </c:pt>
                <c:pt idx="20399">
                  <c:v>9</c:v>
                </c:pt>
                <c:pt idx="20400">
                  <c:v>7</c:v>
                </c:pt>
                <c:pt idx="20401">
                  <c:v>8</c:v>
                </c:pt>
                <c:pt idx="20402">
                  <c:v>8</c:v>
                </c:pt>
                <c:pt idx="20403">
                  <c:v>7</c:v>
                </c:pt>
                <c:pt idx="20404">
                  <c:v>9</c:v>
                </c:pt>
                <c:pt idx="20405">
                  <c:v>8</c:v>
                </c:pt>
                <c:pt idx="20406">
                  <c:v>8</c:v>
                </c:pt>
                <c:pt idx="20407">
                  <c:v>10</c:v>
                </c:pt>
                <c:pt idx="20408">
                  <c:v>8</c:v>
                </c:pt>
                <c:pt idx="20409">
                  <c:v>8</c:v>
                </c:pt>
                <c:pt idx="20410">
                  <c:v>7</c:v>
                </c:pt>
                <c:pt idx="20411">
                  <c:v>7</c:v>
                </c:pt>
                <c:pt idx="20412">
                  <c:v>8</c:v>
                </c:pt>
                <c:pt idx="20413">
                  <c:v>8</c:v>
                </c:pt>
                <c:pt idx="20414">
                  <c:v>9</c:v>
                </c:pt>
                <c:pt idx="20415">
                  <c:v>8</c:v>
                </c:pt>
                <c:pt idx="20416">
                  <c:v>7</c:v>
                </c:pt>
                <c:pt idx="20417">
                  <c:v>8</c:v>
                </c:pt>
                <c:pt idx="20418">
                  <c:v>9</c:v>
                </c:pt>
                <c:pt idx="20419">
                  <c:v>9</c:v>
                </c:pt>
                <c:pt idx="20420">
                  <c:v>10</c:v>
                </c:pt>
                <c:pt idx="20421">
                  <c:v>10</c:v>
                </c:pt>
                <c:pt idx="20422">
                  <c:v>9</c:v>
                </c:pt>
                <c:pt idx="20423">
                  <c:v>7</c:v>
                </c:pt>
                <c:pt idx="20424">
                  <c:v>7</c:v>
                </c:pt>
                <c:pt idx="20425">
                  <c:v>10</c:v>
                </c:pt>
                <c:pt idx="20426">
                  <c:v>9</c:v>
                </c:pt>
                <c:pt idx="20427">
                  <c:v>7</c:v>
                </c:pt>
                <c:pt idx="20428">
                  <c:v>8</c:v>
                </c:pt>
                <c:pt idx="20429">
                  <c:v>8</c:v>
                </c:pt>
                <c:pt idx="20430">
                  <c:v>9</c:v>
                </c:pt>
                <c:pt idx="20431">
                  <c:v>8</c:v>
                </c:pt>
                <c:pt idx="20432">
                  <c:v>7</c:v>
                </c:pt>
                <c:pt idx="20433">
                  <c:v>8</c:v>
                </c:pt>
                <c:pt idx="20434">
                  <c:v>10</c:v>
                </c:pt>
                <c:pt idx="20435">
                  <c:v>9</c:v>
                </c:pt>
                <c:pt idx="20436">
                  <c:v>9</c:v>
                </c:pt>
                <c:pt idx="20437">
                  <c:v>8</c:v>
                </c:pt>
                <c:pt idx="20438">
                  <c:v>8</c:v>
                </c:pt>
                <c:pt idx="20439">
                  <c:v>9</c:v>
                </c:pt>
                <c:pt idx="20440">
                  <c:v>8</c:v>
                </c:pt>
                <c:pt idx="20441">
                  <c:v>12</c:v>
                </c:pt>
                <c:pt idx="20442">
                  <c:v>8</c:v>
                </c:pt>
                <c:pt idx="20443">
                  <c:v>8</c:v>
                </c:pt>
                <c:pt idx="20444">
                  <c:v>8</c:v>
                </c:pt>
                <c:pt idx="20445">
                  <c:v>8</c:v>
                </c:pt>
                <c:pt idx="20446">
                  <c:v>8</c:v>
                </c:pt>
                <c:pt idx="20447">
                  <c:v>8</c:v>
                </c:pt>
                <c:pt idx="20448">
                  <c:v>8</c:v>
                </c:pt>
                <c:pt idx="20449">
                  <c:v>7</c:v>
                </c:pt>
                <c:pt idx="20450">
                  <c:v>8</c:v>
                </c:pt>
                <c:pt idx="20451">
                  <c:v>9</c:v>
                </c:pt>
                <c:pt idx="20452">
                  <c:v>11</c:v>
                </c:pt>
                <c:pt idx="20453">
                  <c:v>10</c:v>
                </c:pt>
                <c:pt idx="20454">
                  <c:v>9</c:v>
                </c:pt>
                <c:pt idx="20455">
                  <c:v>9</c:v>
                </c:pt>
                <c:pt idx="20456">
                  <c:v>7</c:v>
                </c:pt>
                <c:pt idx="20457">
                  <c:v>9</c:v>
                </c:pt>
                <c:pt idx="20458">
                  <c:v>10</c:v>
                </c:pt>
                <c:pt idx="20459">
                  <c:v>7</c:v>
                </c:pt>
                <c:pt idx="20460">
                  <c:v>11</c:v>
                </c:pt>
                <c:pt idx="20461">
                  <c:v>8</c:v>
                </c:pt>
                <c:pt idx="20462">
                  <c:v>7</c:v>
                </c:pt>
                <c:pt idx="20463">
                  <c:v>8</c:v>
                </c:pt>
                <c:pt idx="20464">
                  <c:v>8</c:v>
                </c:pt>
                <c:pt idx="20465">
                  <c:v>9</c:v>
                </c:pt>
                <c:pt idx="20466">
                  <c:v>9</c:v>
                </c:pt>
                <c:pt idx="20467">
                  <c:v>8</c:v>
                </c:pt>
                <c:pt idx="20468">
                  <c:v>10</c:v>
                </c:pt>
                <c:pt idx="20469">
                  <c:v>10</c:v>
                </c:pt>
                <c:pt idx="20470">
                  <c:v>7</c:v>
                </c:pt>
                <c:pt idx="20471">
                  <c:v>12</c:v>
                </c:pt>
                <c:pt idx="20472">
                  <c:v>9</c:v>
                </c:pt>
                <c:pt idx="20473">
                  <c:v>8</c:v>
                </c:pt>
                <c:pt idx="20474">
                  <c:v>8</c:v>
                </c:pt>
                <c:pt idx="20475">
                  <c:v>8</c:v>
                </c:pt>
                <c:pt idx="20476">
                  <c:v>8</c:v>
                </c:pt>
                <c:pt idx="20477">
                  <c:v>8</c:v>
                </c:pt>
                <c:pt idx="20478">
                  <c:v>8</c:v>
                </c:pt>
                <c:pt idx="20479">
                  <c:v>7</c:v>
                </c:pt>
                <c:pt idx="20480">
                  <c:v>8</c:v>
                </c:pt>
                <c:pt idx="20481">
                  <c:v>8</c:v>
                </c:pt>
                <c:pt idx="20482">
                  <c:v>8</c:v>
                </c:pt>
                <c:pt idx="20483">
                  <c:v>9</c:v>
                </c:pt>
                <c:pt idx="20484">
                  <c:v>10</c:v>
                </c:pt>
                <c:pt idx="20485">
                  <c:v>8</c:v>
                </c:pt>
                <c:pt idx="20486">
                  <c:v>8</c:v>
                </c:pt>
                <c:pt idx="20487">
                  <c:v>9</c:v>
                </c:pt>
                <c:pt idx="20488">
                  <c:v>10</c:v>
                </c:pt>
                <c:pt idx="20489">
                  <c:v>9</c:v>
                </c:pt>
                <c:pt idx="20490">
                  <c:v>7</c:v>
                </c:pt>
                <c:pt idx="20491">
                  <c:v>8</c:v>
                </c:pt>
                <c:pt idx="20492">
                  <c:v>8</c:v>
                </c:pt>
                <c:pt idx="20493">
                  <c:v>9</c:v>
                </c:pt>
                <c:pt idx="20494">
                  <c:v>8</c:v>
                </c:pt>
                <c:pt idx="20495">
                  <c:v>7</c:v>
                </c:pt>
                <c:pt idx="20496">
                  <c:v>10</c:v>
                </c:pt>
                <c:pt idx="20497">
                  <c:v>8</c:v>
                </c:pt>
                <c:pt idx="20498">
                  <c:v>8</c:v>
                </c:pt>
                <c:pt idx="20499">
                  <c:v>9</c:v>
                </c:pt>
                <c:pt idx="20500">
                  <c:v>10</c:v>
                </c:pt>
                <c:pt idx="20501">
                  <c:v>9</c:v>
                </c:pt>
                <c:pt idx="20502">
                  <c:v>9</c:v>
                </c:pt>
                <c:pt idx="20503">
                  <c:v>7</c:v>
                </c:pt>
                <c:pt idx="20504">
                  <c:v>7</c:v>
                </c:pt>
                <c:pt idx="20505">
                  <c:v>8</c:v>
                </c:pt>
                <c:pt idx="20506">
                  <c:v>7</c:v>
                </c:pt>
                <c:pt idx="20507">
                  <c:v>8</c:v>
                </c:pt>
                <c:pt idx="20508">
                  <c:v>8</c:v>
                </c:pt>
                <c:pt idx="20509">
                  <c:v>8</c:v>
                </c:pt>
                <c:pt idx="20510">
                  <c:v>8</c:v>
                </c:pt>
                <c:pt idx="20511">
                  <c:v>8</c:v>
                </c:pt>
                <c:pt idx="20512">
                  <c:v>7</c:v>
                </c:pt>
                <c:pt idx="20513">
                  <c:v>8</c:v>
                </c:pt>
                <c:pt idx="20514">
                  <c:v>8</c:v>
                </c:pt>
                <c:pt idx="20515">
                  <c:v>10</c:v>
                </c:pt>
                <c:pt idx="20516">
                  <c:v>8</c:v>
                </c:pt>
                <c:pt idx="20517">
                  <c:v>8</c:v>
                </c:pt>
                <c:pt idx="20518">
                  <c:v>10</c:v>
                </c:pt>
                <c:pt idx="20519">
                  <c:v>8</c:v>
                </c:pt>
                <c:pt idx="20520">
                  <c:v>9</c:v>
                </c:pt>
                <c:pt idx="20521">
                  <c:v>8</c:v>
                </c:pt>
                <c:pt idx="20522">
                  <c:v>9</c:v>
                </c:pt>
                <c:pt idx="20523">
                  <c:v>8</c:v>
                </c:pt>
                <c:pt idx="20524">
                  <c:v>9</c:v>
                </c:pt>
                <c:pt idx="20525">
                  <c:v>9</c:v>
                </c:pt>
                <c:pt idx="20526">
                  <c:v>8</c:v>
                </c:pt>
                <c:pt idx="20527">
                  <c:v>10</c:v>
                </c:pt>
                <c:pt idx="20528">
                  <c:v>8</c:v>
                </c:pt>
                <c:pt idx="20529">
                  <c:v>8</c:v>
                </c:pt>
                <c:pt idx="20530">
                  <c:v>9</c:v>
                </c:pt>
                <c:pt idx="20531">
                  <c:v>9</c:v>
                </c:pt>
                <c:pt idx="20532">
                  <c:v>7</c:v>
                </c:pt>
                <c:pt idx="20533">
                  <c:v>7</c:v>
                </c:pt>
                <c:pt idx="20534">
                  <c:v>10</c:v>
                </c:pt>
                <c:pt idx="20535">
                  <c:v>11</c:v>
                </c:pt>
                <c:pt idx="20536">
                  <c:v>7</c:v>
                </c:pt>
                <c:pt idx="20537">
                  <c:v>7</c:v>
                </c:pt>
                <c:pt idx="20538">
                  <c:v>7</c:v>
                </c:pt>
                <c:pt idx="20539">
                  <c:v>8</c:v>
                </c:pt>
                <c:pt idx="20540">
                  <c:v>8</c:v>
                </c:pt>
                <c:pt idx="20541">
                  <c:v>8</c:v>
                </c:pt>
                <c:pt idx="20542">
                  <c:v>9</c:v>
                </c:pt>
                <c:pt idx="20543">
                  <c:v>7</c:v>
                </c:pt>
                <c:pt idx="20544">
                  <c:v>8</c:v>
                </c:pt>
                <c:pt idx="20545">
                  <c:v>8</c:v>
                </c:pt>
                <c:pt idx="20546">
                  <c:v>8</c:v>
                </c:pt>
                <c:pt idx="20547">
                  <c:v>7</c:v>
                </c:pt>
                <c:pt idx="20548">
                  <c:v>9</c:v>
                </c:pt>
                <c:pt idx="20549">
                  <c:v>8</c:v>
                </c:pt>
                <c:pt idx="20550">
                  <c:v>8</c:v>
                </c:pt>
                <c:pt idx="20551">
                  <c:v>8</c:v>
                </c:pt>
                <c:pt idx="20552">
                  <c:v>8</c:v>
                </c:pt>
                <c:pt idx="20553">
                  <c:v>8</c:v>
                </c:pt>
                <c:pt idx="20554">
                  <c:v>8</c:v>
                </c:pt>
                <c:pt idx="20555">
                  <c:v>8</c:v>
                </c:pt>
                <c:pt idx="20556">
                  <c:v>8</c:v>
                </c:pt>
                <c:pt idx="20557">
                  <c:v>8</c:v>
                </c:pt>
                <c:pt idx="20558">
                  <c:v>8</c:v>
                </c:pt>
                <c:pt idx="20559">
                  <c:v>7</c:v>
                </c:pt>
                <c:pt idx="20560">
                  <c:v>10</c:v>
                </c:pt>
                <c:pt idx="20561">
                  <c:v>9</c:v>
                </c:pt>
                <c:pt idx="20562">
                  <c:v>7</c:v>
                </c:pt>
                <c:pt idx="20563">
                  <c:v>10</c:v>
                </c:pt>
                <c:pt idx="20564">
                  <c:v>8</c:v>
                </c:pt>
                <c:pt idx="20565">
                  <c:v>9</c:v>
                </c:pt>
                <c:pt idx="20566">
                  <c:v>8</c:v>
                </c:pt>
                <c:pt idx="20567">
                  <c:v>9</c:v>
                </c:pt>
                <c:pt idx="20568">
                  <c:v>8</c:v>
                </c:pt>
                <c:pt idx="20569">
                  <c:v>10</c:v>
                </c:pt>
                <c:pt idx="20570">
                  <c:v>8</c:v>
                </c:pt>
                <c:pt idx="20571">
                  <c:v>8</c:v>
                </c:pt>
                <c:pt idx="20572">
                  <c:v>8</c:v>
                </c:pt>
                <c:pt idx="20573">
                  <c:v>8</c:v>
                </c:pt>
                <c:pt idx="20574">
                  <c:v>7</c:v>
                </c:pt>
                <c:pt idx="20575">
                  <c:v>7</c:v>
                </c:pt>
                <c:pt idx="20576">
                  <c:v>9</c:v>
                </c:pt>
                <c:pt idx="20577">
                  <c:v>9</c:v>
                </c:pt>
                <c:pt idx="20578">
                  <c:v>11</c:v>
                </c:pt>
                <c:pt idx="20579">
                  <c:v>7</c:v>
                </c:pt>
                <c:pt idx="20580">
                  <c:v>7</c:v>
                </c:pt>
                <c:pt idx="20581">
                  <c:v>7</c:v>
                </c:pt>
                <c:pt idx="20582">
                  <c:v>7</c:v>
                </c:pt>
                <c:pt idx="20583">
                  <c:v>8</c:v>
                </c:pt>
                <c:pt idx="20584">
                  <c:v>7</c:v>
                </c:pt>
                <c:pt idx="20585">
                  <c:v>8</c:v>
                </c:pt>
                <c:pt idx="20586">
                  <c:v>8</c:v>
                </c:pt>
                <c:pt idx="20587">
                  <c:v>10</c:v>
                </c:pt>
                <c:pt idx="20588">
                  <c:v>7</c:v>
                </c:pt>
                <c:pt idx="20589">
                  <c:v>7</c:v>
                </c:pt>
                <c:pt idx="20590">
                  <c:v>8</c:v>
                </c:pt>
                <c:pt idx="20591">
                  <c:v>7</c:v>
                </c:pt>
                <c:pt idx="20592">
                  <c:v>10</c:v>
                </c:pt>
                <c:pt idx="20593">
                  <c:v>9</c:v>
                </c:pt>
                <c:pt idx="20594">
                  <c:v>8</c:v>
                </c:pt>
                <c:pt idx="20595">
                  <c:v>8</c:v>
                </c:pt>
                <c:pt idx="20596">
                  <c:v>9</c:v>
                </c:pt>
                <c:pt idx="20597">
                  <c:v>8</c:v>
                </c:pt>
                <c:pt idx="20598">
                  <c:v>9</c:v>
                </c:pt>
                <c:pt idx="20599">
                  <c:v>8</c:v>
                </c:pt>
                <c:pt idx="20600">
                  <c:v>8</c:v>
                </c:pt>
                <c:pt idx="20601">
                  <c:v>8</c:v>
                </c:pt>
                <c:pt idx="20602">
                  <c:v>8</c:v>
                </c:pt>
                <c:pt idx="20603">
                  <c:v>7</c:v>
                </c:pt>
                <c:pt idx="20604">
                  <c:v>9</c:v>
                </c:pt>
                <c:pt idx="20605">
                  <c:v>8</c:v>
                </c:pt>
                <c:pt idx="20606">
                  <c:v>8</c:v>
                </c:pt>
                <c:pt idx="20607">
                  <c:v>9</c:v>
                </c:pt>
                <c:pt idx="20608">
                  <c:v>9</c:v>
                </c:pt>
                <c:pt idx="20609">
                  <c:v>9</c:v>
                </c:pt>
                <c:pt idx="20610">
                  <c:v>7</c:v>
                </c:pt>
                <c:pt idx="20611">
                  <c:v>8</c:v>
                </c:pt>
                <c:pt idx="20612">
                  <c:v>7</c:v>
                </c:pt>
                <c:pt idx="20613">
                  <c:v>7</c:v>
                </c:pt>
                <c:pt idx="20614">
                  <c:v>7</c:v>
                </c:pt>
                <c:pt idx="20615">
                  <c:v>9</c:v>
                </c:pt>
                <c:pt idx="20616">
                  <c:v>8</c:v>
                </c:pt>
                <c:pt idx="20617">
                  <c:v>7</c:v>
                </c:pt>
                <c:pt idx="20618">
                  <c:v>8</c:v>
                </c:pt>
                <c:pt idx="20619">
                  <c:v>9</c:v>
                </c:pt>
                <c:pt idx="20620">
                  <c:v>9</c:v>
                </c:pt>
                <c:pt idx="20621">
                  <c:v>8</c:v>
                </c:pt>
                <c:pt idx="20622">
                  <c:v>8</c:v>
                </c:pt>
                <c:pt idx="20623">
                  <c:v>10</c:v>
                </c:pt>
                <c:pt idx="20624">
                  <c:v>8</c:v>
                </c:pt>
                <c:pt idx="20625">
                  <c:v>10</c:v>
                </c:pt>
                <c:pt idx="20626">
                  <c:v>8</c:v>
                </c:pt>
                <c:pt idx="20627">
                  <c:v>8</c:v>
                </c:pt>
                <c:pt idx="20628">
                  <c:v>8</c:v>
                </c:pt>
                <c:pt idx="20629">
                  <c:v>8</c:v>
                </c:pt>
                <c:pt idx="20630">
                  <c:v>7</c:v>
                </c:pt>
                <c:pt idx="20631">
                  <c:v>8</c:v>
                </c:pt>
                <c:pt idx="20632">
                  <c:v>9</c:v>
                </c:pt>
                <c:pt idx="20633">
                  <c:v>8</c:v>
                </c:pt>
                <c:pt idx="20634">
                  <c:v>8</c:v>
                </c:pt>
                <c:pt idx="20635">
                  <c:v>9</c:v>
                </c:pt>
                <c:pt idx="20636">
                  <c:v>8</c:v>
                </c:pt>
                <c:pt idx="20637">
                  <c:v>7</c:v>
                </c:pt>
                <c:pt idx="20638">
                  <c:v>7</c:v>
                </c:pt>
                <c:pt idx="20639">
                  <c:v>8</c:v>
                </c:pt>
                <c:pt idx="20640">
                  <c:v>9</c:v>
                </c:pt>
                <c:pt idx="20641">
                  <c:v>8</c:v>
                </c:pt>
                <c:pt idx="20642">
                  <c:v>8</c:v>
                </c:pt>
                <c:pt idx="20643">
                  <c:v>9</c:v>
                </c:pt>
                <c:pt idx="20644">
                  <c:v>8</c:v>
                </c:pt>
                <c:pt idx="20645">
                  <c:v>9</c:v>
                </c:pt>
                <c:pt idx="20646">
                  <c:v>9</c:v>
                </c:pt>
                <c:pt idx="20647">
                  <c:v>8</c:v>
                </c:pt>
                <c:pt idx="20648">
                  <c:v>9</c:v>
                </c:pt>
                <c:pt idx="20649">
                  <c:v>8</c:v>
                </c:pt>
                <c:pt idx="20650">
                  <c:v>8</c:v>
                </c:pt>
                <c:pt idx="20651">
                  <c:v>9</c:v>
                </c:pt>
                <c:pt idx="20652">
                  <c:v>8</c:v>
                </c:pt>
                <c:pt idx="20653">
                  <c:v>7</c:v>
                </c:pt>
                <c:pt idx="20654">
                  <c:v>8</c:v>
                </c:pt>
                <c:pt idx="20655">
                  <c:v>9</c:v>
                </c:pt>
                <c:pt idx="20656">
                  <c:v>9</c:v>
                </c:pt>
                <c:pt idx="20657">
                  <c:v>8</c:v>
                </c:pt>
                <c:pt idx="20658">
                  <c:v>9</c:v>
                </c:pt>
                <c:pt idx="20659">
                  <c:v>8</c:v>
                </c:pt>
                <c:pt idx="20660">
                  <c:v>7</c:v>
                </c:pt>
                <c:pt idx="20661">
                  <c:v>9</c:v>
                </c:pt>
                <c:pt idx="20662">
                  <c:v>9</c:v>
                </c:pt>
                <c:pt idx="20663">
                  <c:v>7</c:v>
                </c:pt>
                <c:pt idx="20664">
                  <c:v>11</c:v>
                </c:pt>
                <c:pt idx="20665">
                  <c:v>7</c:v>
                </c:pt>
                <c:pt idx="20666">
                  <c:v>10</c:v>
                </c:pt>
                <c:pt idx="20667">
                  <c:v>7</c:v>
                </c:pt>
                <c:pt idx="20668">
                  <c:v>8</c:v>
                </c:pt>
                <c:pt idx="20669">
                  <c:v>8</c:v>
                </c:pt>
                <c:pt idx="20670">
                  <c:v>8</c:v>
                </c:pt>
                <c:pt idx="20671">
                  <c:v>7</c:v>
                </c:pt>
                <c:pt idx="20672">
                  <c:v>8</c:v>
                </c:pt>
                <c:pt idx="20673">
                  <c:v>8</c:v>
                </c:pt>
                <c:pt idx="20674">
                  <c:v>9</c:v>
                </c:pt>
                <c:pt idx="20675">
                  <c:v>9</c:v>
                </c:pt>
                <c:pt idx="20676">
                  <c:v>9</c:v>
                </c:pt>
                <c:pt idx="20677">
                  <c:v>8</c:v>
                </c:pt>
                <c:pt idx="20678">
                  <c:v>7</c:v>
                </c:pt>
                <c:pt idx="20679">
                  <c:v>9</c:v>
                </c:pt>
                <c:pt idx="20680">
                  <c:v>7</c:v>
                </c:pt>
                <c:pt idx="20681">
                  <c:v>9</c:v>
                </c:pt>
                <c:pt idx="20682">
                  <c:v>9</c:v>
                </c:pt>
                <c:pt idx="20683">
                  <c:v>9</c:v>
                </c:pt>
                <c:pt idx="20684">
                  <c:v>8</c:v>
                </c:pt>
                <c:pt idx="20685">
                  <c:v>9</c:v>
                </c:pt>
                <c:pt idx="20686">
                  <c:v>7</c:v>
                </c:pt>
                <c:pt idx="20687">
                  <c:v>7</c:v>
                </c:pt>
                <c:pt idx="20688">
                  <c:v>8</c:v>
                </c:pt>
                <c:pt idx="20689">
                  <c:v>7</c:v>
                </c:pt>
                <c:pt idx="20690">
                  <c:v>8</c:v>
                </c:pt>
                <c:pt idx="20691">
                  <c:v>8</c:v>
                </c:pt>
                <c:pt idx="20692">
                  <c:v>8</c:v>
                </c:pt>
                <c:pt idx="20693">
                  <c:v>8</c:v>
                </c:pt>
                <c:pt idx="20694">
                  <c:v>9</c:v>
                </c:pt>
                <c:pt idx="20695">
                  <c:v>10</c:v>
                </c:pt>
                <c:pt idx="20696">
                  <c:v>8</c:v>
                </c:pt>
                <c:pt idx="20697">
                  <c:v>7</c:v>
                </c:pt>
                <c:pt idx="20698">
                  <c:v>8</c:v>
                </c:pt>
                <c:pt idx="20699">
                  <c:v>7</c:v>
                </c:pt>
                <c:pt idx="20700">
                  <c:v>7</c:v>
                </c:pt>
                <c:pt idx="20701">
                  <c:v>8</c:v>
                </c:pt>
                <c:pt idx="20702">
                  <c:v>7</c:v>
                </c:pt>
                <c:pt idx="20703">
                  <c:v>11</c:v>
                </c:pt>
                <c:pt idx="20704">
                  <c:v>8</c:v>
                </c:pt>
                <c:pt idx="20705">
                  <c:v>8</c:v>
                </c:pt>
                <c:pt idx="20706">
                  <c:v>7</c:v>
                </c:pt>
                <c:pt idx="20707">
                  <c:v>7</c:v>
                </c:pt>
                <c:pt idx="20708">
                  <c:v>8</c:v>
                </c:pt>
                <c:pt idx="20709">
                  <c:v>7</c:v>
                </c:pt>
                <c:pt idx="20710">
                  <c:v>7</c:v>
                </c:pt>
                <c:pt idx="20711">
                  <c:v>8</c:v>
                </c:pt>
                <c:pt idx="20712">
                  <c:v>8</c:v>
                </c:pt>
                <c:pt idx="20713">
                  <c:v>8</c:v>
                </c:pt>
                <c:pt idx="20714">
                  <c:v>8</c:v>
                </c:pt>
                <c:pt idx="20715">
                  <c:v>8</c:v>
                </c:pt>
                <c:pt idx="20716">
                  <c:v>7</c:v>
                </c:pt>
                <c:pt idx="20717">
                  <c:v>7</c:v>
                </c:pt>
                <c:pt idx="20718">
                  <c:v>8</c:v>
                </c:pt>
                <c:pt idx="20719">
                  <c:v>8</c:v>
                </c:pt>
                <c:pt idx="20720">
                  <c:v>7</c:v>
                </c:pt>
                <c:pt idx="20721">
                  <c:v>9</c:v>
                </c:pt>
                <c:pt idx="20722">
                  <c:v>10</c:v>
                </c:pt>
                <c:pt idx="20723">
                  <c:v>8</c:v>
                </c:pt>
                <c:pt idx="20724">
                  <c:v>8</c:v>
                </c:pt>
                <c:pt idx="20725">
                  <c:v>8</c:v>
                </c:pt>
                <c:pt idx="20726">
                  <c:v>9</c:v>
                </c:pt>
                <c:pt idx="20727">
                  <c:v>7</c:v>
                </c:pt>
                <c:pt idx="20728">
                  <c:v>8</c:v>
                </c:pt>
                <c:pt idx="20729">
                  <c:v>10</c:v>
                </c:pt>
                <c:pt idx="20730">
                  <c:v>8</c:v>
                </c:pt>
                <c:pt idx="20731">
                  <c:v>7</c:v>
                </c:pt>
                <c:pt idx="20732">
                  <c:v>9</c:v>
                </c:pt>
                <c:pt idx="20733">
                  <c:v>9</c:v>
                </c:pt>
                <c:pt idx="20734">
                  <c:v>7</c:v>
                </c:pt>
                <c:pt idx="20735">
                  <c:v>7</c:v>
                </c:pt>
                <c:pt idx="20736">
                  <c:v>7</c:v>
                </c:pt>
                <c:pt idx="20737">
                  <c:v>9</c:v>
                </c:pt>
                <c:pt idx="20738">
                  <c:v>10</c:v>
                </c:pt>
                <c:pt idx="20739">
                  <c:v>8</c:v>
                </c:pt>
                <c:pt idx="20740">
                  <c:v>8</c:v>
                </c:pt>
                <c:pt idx="20741">
                  <c:v>8</c:v>
                </c:pt>
                <c:pt idx="20742">
                  <c:v>8</c:v>
                </c:pt>
                <c:pt idx="20743">
                  <c:v>7</c:v>
                </c:pt>
                <c:pt idx="20744">
                  <c:v>9</c:v>
                </c:pt>
                <c:pt idx="20745">
                  <c:v>9</c:v>
                </c:pt>
                <c:pt idx="20746">
                  <c:v>9</c:v>
                </c:pt>
                <c:pt idx="20747">
                  <c:v>7</c:v>
                </c:pt>
                <c:pt idx="20748">
                  <c:v>8</c:v>
                </c:pt>
                <c:pt idx="20749">
                  <c:v>7</c:v>
                </c:pt>
                <c:pt idx="20750">
                  <c:v>7</c:v>
                </c:pt>
                <c:pt idx="20751">
                  <c:v>9</c:v>
                </c:pt>
                <c:pt idx="20752">
                  <c:v>7</c:v>
                </c:pt>
                <c:pt idx="20753">
                  <c:v>9</c:v>
                </c:pt>
                <c:pt idx="20754">
                  <c:v>9</c:v>
                </c:pt>
                <c:pt idx="20755">
                  <c:v>8</c:v>
                </c:pt>
                <c:pt idx="20756">
                  <c:v>7</c:v>
                </c:pt>
                <c:pt idx="20757">
                  <c:v>8</c:v>
                </c:pt>
                <c:pt idx="20758">
                  <c:v>8</c:v>
                </c:pt>
                <c:pt idx="20759">
                  <c:v>7</c:v>
                </c:pt>
                <c:pt idx="20760">
                  <c:v>9</c:v>
                </c:pt>
                <c:pt idx="20761">
                  <c:v>9</c:v>
                </c:pt>
                <c:pt idx="20762">
                  <c:v>10</c:v>
                </c:pt>
                <c:pt idx="20763">
                  <c:v>9</c:v>
                </c:pt>
                <c:pt idx="20764">
                  <c:v>8</c:v>
                </c:pt>
                <c:pt idx="20765">
                  <c:v>10</c:v>
                </c:pt>
                <c:pt idx="20766">
                  <c:v>8</c:v>
                </c:pt>
                <c:pt idx="20767">
                  <c:v>10</c:v>
                </c:pt>
                <c:pt idx="20768">
                  <c:v>8</c:v>
                </c:pt>
                <c:pt idx="20769">
                  <c:v>9</c:v>
                </c:pt>
                <c:pt idx="20770">
                  <c:v>8</c:v>
                </c:pt>
                <c:pt idx="20771">
                  <c:v>8</c:v>
                </c:pt>
                <c:pt idx="20772">
                  <c:v>8</c:v>
                </c:pt>
                <c:pt idx="20773">
                  <c:v>7</c:v>
                </c:pt>
                <c:pt idx="20774">
                  <c:v>9</c:v>
                </c:pt>
                <c:pt idx="20775">
                  <c:v>9</c:v>
                </c:pt>
                <c:pt idx="20776">
                  <c:v>9</c:v>
                </c:pt>
                <c:pt idx="20777">
                  <c:v>7</c:v>
                </c:pt>
                <c:pt idx="20778">
                  <c:v>9</c:v>
                </c:pt>
                <c:pt idx="20779">
                  <c:v>7</c:v>
                </c:pt>
                <c:pt idx="20780">
                  <c:v>7</c:v>
                </c:pt>
                <c:pt idx="20781">
                  <c:v>7</c:v>
                </c:pt>
                <c:pt idx="20782">
                  <c:v>9</c:v>
                </c:pt>
                <c:pt idx="20783">
                  <c:v>8</c:v>
                </c:pt>
                <c:pt idx="20784">
                  <c:v>8</c:v>
                </c:pt>
                <c:pt idx="20785">
                  <c:v>8</c:v>
                </c:pt>
                <c:pt idx="20786">
                  <c:v>9</c:v>
                </c:pt>
                <c:pt idx="20787">
                  <c:v>8</c:v>
                </c:pt>
                <c:pt idx="20788">
                  <c:v>9</c:v>
                </c:pt>
                <c:pt idx="20789">
                  <c:v>8</c:v>
                </c:pt>
                <c:pt idx="20790">
                  <c:v>9</c:v>
                </c:pt>
                <c:pt idx="20791">
                  <c:v>9</c:v>
                </c:pt>
                <c:pt idx="20792">
                  <c:v>8</c:v>
                </c:pt>
                <c:pt idx="20793">
                  <c:v>8</c:v>
                </c:pt>
                <c:pt idx="20794">
                  <c:v>8</c:v>
                </c:pt>
                <c:pt idx="20795">
                  <c:v>8</c:v>
                </c:pt>
                <c:pt idx="20796">
                  <c:v>7</c:v>
                </c:pt>
                <c:pt idx="20797">
                  <c:v>8</c:v>
                </c:pt>
                <c:pt idx="20798">
                  <c:v>9</c:v>
                </c:pt>
                <c:pt idx="20799">
                  <c:v>8</c:v>
                </c:pt>
                <c:pt idx="20800">
                  <c:v>8</c:v>
                </c:pt>
                <c:pt idx="20801">
                  <c:v>8</c:v>
                </c:pt>
                <c:pt idx="20802">
                  <c:v>9</c:v>
                </c:pt>
                <c:pt idx="20803">
                  <c:v>8</c:v>
                </c:pt>
                <c:pt idx="20804">
                  <c:v>8</c:v>
                </c:pt>
                <c:pt idx="20805">
                  <c:v>7</c:v>
                </c:pt>
                <c:pt idx="20806">
                  <c:v>9</c:v>
                </c:pt>
                <c:pt idx="20807">
                  <c:v>7</c:v>
                </c:pt>
                <c:pt idx="20808">
                  <c:v>9</c:v>
                </c:pt>
                <c:pt idx="20809">
                  <c:v>9</c:v>
                </c:pt>
                <c:pt idx="20810">
                  <c:v>8</c:v>
                </c:pt>
                <c:pt idx="20811">
                  <c:v>7</c:v>
                </c:pt>
                <c:pt idx="20812">
                  <c:v>8</c:v>
                </c:pt>
                <c:pt idx="20813">
                  <c:v>11</c:v>
                </c:pt>
                <c:pt idx="20814">
                  <c:v>8</c:v>
                </c:pt>
                <c:pt idx="20815">
                  <c:v>8</c:v>
                </c:pt>
                <c:pt idx="20816">
                  <c:v>10</c:v>
                </c:pt>
                <c:pt idx="20817">
                  <c:v>8</c:v>
                </c:pt>
                <c:pt idx="20818">
                  <c:v>10</c:v>
                </c:pt>
                <c:pt idx="20819">
                  <c:v>7</c:v>
                </c:pt>
                <c:pt idx="20820">
                  <c:v>8</c:v>
                </c:pt>
                <c:pt idx="20821">
                  <c:v>8</c:v>
                </c:pt>
                <c:pt idx="20822">
                  <c:v>8</c:v>
                </c:pt>
                <c:pt idx="20823">
                  <c:v>10</c:v>
                </c:pt>
                <c:pt idx="20824">
                  <c:v>10</c:v>
                </c:pt>
                <c:pt idx="20825">
                  <c:v>8</c:v>
                </c:pt>
                <c:pt idx="20826">
                  <c:v>9</c:v>
                </c:pt>
                <c:pt idx="20827">
                  <c:v>8</c:v>
                </c:pt>
                <c:pt idx="20828">
                  <c:v>11</c:v>
                </c:pt>
                <c:pt idx="20829">
                  <c:v>9</c:v>
                </c:pt>
                <c:pt idx="20830">
                  <c:v>10</c:v>
                </c:pt>
                <c:pt idx="20831">
                  <c:v>8</c:v>
                </c:pt>
                <c:pt idx="20832">
                  <c:v>8</c:v>
                </c:pt>
                <c:pt idx="20833">
                  <c:v>8</c:v>
                </c:pt>
                <c:pt idx="20834">
                  <c:v>8</c:v>
                </c:pt>
                <c:pt idx="20835">
                  <c:v>8</c:v>
                </c:pt>
                <c:pt idx="20836">
                  <c:v>9</c:v>
                </c:pt>
                <c:pt idx="20837">
                  <c:v>10</c:v>
                </c:pt>
                <c:pt idx="20838">
                  <c:v>11</c:v>
                </c:pt>
                <c:pt idx="20839">
                  <c:v>8</c:v>
                </c:pt>
                <c:pt idx="20840">
                  <c:v>8</c:v>
                </c:pt>
                <c:pt idx="20841">
                  <c:v>11</c:v>
                </c:pt>
                <c:pt idx="20842">
                  <c:v>8</c:v>
                </c:pt>
                <c:pt idx="20843">
                  <c:v>10</c:v>
                </c:pt>
                <c:pt idx="20844">
                  <c:v>8</c:v>
                </c:pt>
                <c:pt idx="20845">
                  <c:v>8</c:v>
                </c:pt>
                <c:pt idx="20846">
                  <c:v>8</c:v>
                </c:pt>
                <c:pt idx="20847">
                  <c:v>8</c:v>
                </c:pt>
                <c:pt idx="20848">
                  <c:v>8</c:v>
                </c:pt>
                <c:pt idx="20849">
                  <c:v>8</c:v>
                </c:pt>
                <c:pt idx="20850">
                  <c:v>8</c:v>
                </c:pt>
                <c:pt idx="20851">
                  <c:v>9</c:v>
                </c:pt>
                <c:pt idx="20852">
                  <c:v>9</c:v>
                </c:pt>
                <c:pt idx="20853">
                  <c:v>7</c:v>
                </c:pt>
                <c:pt idx="20854">
                  <c:v>9</c:v>
                </c:pt>
                <c:pt idx="20855">
                  <c:v>8</c:v>
                </c:pt>
                <c:pt idx="20856">
                  <c:v>8</c:v>
                </c:pt>
                <c:pt idx="20857">
                  <c:v>8</c:v>
                </c:pt>
                <c:pt idx="20858">
                  <c:v>8</c:v>
                </c:pt>
                <c:pt idx="20859">
                  <c:v>8</c:v>
                </c:pt>
                <c:pt idx="20860">
                  <c:v>8</c:v>
                </c:pt>
                <c:pt idx="20861">
                  <c:v>8</c:v>
                </c:pt>
                <c:pt idx="20862">
                  <c:v>8</c:v>
                </c:pt>
                <c:pt idx="20863">
                  <c:v>8</c:v>
                </c:pt>
                <c:pt idx="20864">
                  <c:v>10</c:v>
                </c:pt>
                <c:pt idx="20865">
                  <c:v>9</c:v>
                </c:pt>
                <c:pt idx="20866">
                  <c:v>10</c:v>
                </c:pt>
                <c:pt idx="20867">
                  <c:v>8</c:v>
                </c:pt>
                <c:pt idx="20868">
                  <c:v>8</c:v>
                </c:pt>
                <c:pt idx="20869">
                  <c:v>8</c:v>
                </c:pt>
                <c:pt idx="20870">
                  <c:v>7</c:v>
                </c:pt>
                <c:pt idx="20871">
                  <c:v>9</c:v>
                </c:pt>
                <c:pt idx="20872">
                  <c:v>9</c:v>
                </c:pt>
                <c:pt idx="20873">
                  <c:v>7</c:v>
                </c:pt>
                <c:pt idx="20874">
                  <c:v>10</c:v>
                </c:pt>
                <c:pt idx="20875">
                  <c:v>8</c:v>
                </c:pt>
                <c:pt idx="20876">
                  <c:v>7</c:v>
                </c:pt>
                <c:pt idx="20877">
                  <c:v>9</c:v>
                </c:pt>
                <c:pt idx="20878">
                  <c:v>7</c:v>
                </c:pt>
                <c:pt idx="20879">
                  <c:v>8</c:v>
                </c:pt>
                <c:pt idx="20880">
                  <c:v>8</c:v>
                </c:pt>
                <c:pt idx="20881">
                  <c:v>9</c:v>
                </c:pt>
                <c:pt idx="20882">
                  <c:v>9</c:v>
                </c:pt>
                <c:pt idx="20883">
                  <c:v>8</c:v>
                </c:pt>
                <c:pt idx="20884">
                  <c:v>8</c:v>
                </c:pt>
                <c:pt idx="20885">
                  <c:v>9</c:v>
                </c:pt>
                <c:pt idx="20886">
                  <c:v>9</c:v>
                </c:pt>
                <c:pt idx="20887">
                  <c:v>7</c:v>
                </c:pt>
                <c:pt idx="20888">
                  <c:v>8</c:v>
                </c:pt>
                <c:pt idx="20889">
                  <c:v>8</c:v>
                </c:pt>
                <c:pt idx="20890">
                  <c:v>8</c:v>
                </c:pt>
                <c:pt idx="20891">
                  <c:v>8</c:v>
                </c:pt>
                <c:pt idx="20892">
                  <c:v>10</c:v>
                </c:pt>
                <c:pt idx="20893">
                  <c:v>8</c:v>
                </c:pt>
                <c:pt idx="20894">
                  <c:v>9</c:v>
                </c:pt>
                <c:pt idx="20895">
                  <c:v>9</c:v>
                </c:pt>
                <c:pt idx="20896">
                  <c:v>7</c:v>
                </c:pt>
                <c:pt idx="20897">
                  <c:v>10</c:v>
                </c:pt>
                <c:pt idx="20898">
                  <c:v>9</c:v>
                </c:pt>
                <c:pt idx="20899">
                  <c:v>7</c:v>
                </c:pt>
                <c:pt idx="20900">
                  <c:v>8</c:v>
                </c:pt>
                <c:pt idx="20901">
                  <c:v>8</c:v>
                </c:pt>
                <c:pt idx="20902">
                  <c:v>10</c:v>
                </c:pt>
                <c:pt idx="20903">
                  <c:v>7</c:v>
                </c:pt>
                <c:pt idx="20904">
                  <c:v>8</c:v>
                </c:pt>
                <c:pt idx="20905">
                  <c:v>8</c:v>
                </c:pt>
                <c:pt idx="20906">
                  <c:v>7</c:v>
                </c:pt>
                <c:pt idx="20907">
                  <c:v>7</c:v>
                </c:pt>
                <c:pt idx="20908">
                  <c:v>7</c:v>
                </c:pt>
                <c:pt idx="20909">
                  <c:v>9</c:v>
                </c:pt>
                <c:pt idx="20910">
                  <c:v>8</c:v>
                </c:pt>
                <c:pt idx="20911">
                  <c:v>8</c:v>
                </c:pt>
                <c:pt idx="20912">
                  <c:v>8</c:v>
                </c:pt>
                <c:pt idx="20913">
                  <c:v>7</c:v>
                </c:pt>
                <c:pt idx="20914">
                  <c:v>8</c:v>
                </c:pt>
                <c:pt idx="20915">
                  <c:v>7</c:v>
                </c:pt>
                <c:pt idx="20916">
                  <c:v>8</c:v>
                </c:pt>
                <c:pt idx="20917">
                  <c:v>8</c:v>
                </c:pt>
                <c:pt idx="20918">
                  <c:v>8</c:v>
                </c:pt>
                <c:pt idx="20919">
                  <c:v>8</c:v>
                </c:pt>
                <c:pt idx="20920">
                  <c:v>11</c:v>
                </c:pt>
                <c:pt idx="20921">
                  <c:v>11</c:v>
                </c:pt>
                <c:pt idx="20922">
                  <c:v>8</c:v>
                </c:pt>
                <c:pt idx="20923">
                  <c:v>11</c:v>
                </c:pt>
                <c:pt idx="20924">
                  <c:v>7</c:v>
                </c:pt>
                <c:pt idx="20925">
                  <c:v>7</c:v>
                </c:pt>
                <c:pt idx="20926">
                  <c:v>8</c:v>
                </c:pt>
                <c:pt idx="20927">
                  <c:v>9</c:v>
                </c:pt>
                <c:pt idx="20928">
                  <c:v>7</c:v>
                </c:pt>
                <c:pt idx="20929">
                  <c:v>8</c:v>
                </c:pt>
                <c:pt idx="20930">
                  <c:v>8</c:v>
                </c:pt>
                <c:pt idx="20931">
                  <c:v>7</c:v>
                </c:pt>
                <c:pt idx="20932">
                  <c:v>7</c:v>
                </c:pt>
                <c:pt idx="20933">
                  <c:v>9</c:v>
                </c:pt>
                <c:pt idx="20934">
                  <c:v>10</c:v>
                </c:pt>
                <c:pt idx="20935">
                  <c:v>8</c:v>
                </c:pt>
                <c:pt idx="20936">
                  <c:v>8</c:v>
                </c:pt>
                <c:pt idx="20937">
                  <c:v>8</c:v>
                </c:pt>
                <c:pt idx="20938">
                  <c:v>8</c:v>
                </c:pt>
                <c:pt idx="20939">
                  <c:v>9</c:v>
                </c:pt>
                <c:pt idx="20940">
                  <c:v>9</c:v>
                </c:pt>
                <c:pt idx="20941">
                  <c:v>8</c:v>
                </c:pt>
                <c:pt idx="20942">
                  <c:v>8</c:v>
                </c:pt>
                <c:pt idx="20943">
                  <c:v>7</c:v>
                </c:pt>
                <c:pt idx="20944">
                  <c:v>9</c:v>
                </c:pt>
                <c:pt idx="20945">
                  <c:v>9</c:v>
                </c:pt>
                <c:pt idx="20946">
                  <c:v>8</c:v>
                </c:pt>
                <c:pt idx="20947">
                  <c:v>8</c:v>
                </c:pt>
                <c:pt idx="20948">
                  <c:v>9</c:v>
                </c:pt>
                <c:pt idx="20949">
                  <c:v>8</c:v>
                </c:pt>
                <c:pt idx="20950">
                  <c:v>7</c:v>
                </c:pt>
                <c:pt idx="20951">
                  <c:v>9</c:v>
                </c:pt>
                <c:pt idx="20952">
                  <c:v>9</c:v>
                </c:pt>
                <c:pt idx="20953">
                  <c:v>8</c:v>
                </c:pt>
                <c:pt idx="20954">
                  <c:v>8</c:v>
                </c:pt>
                <c:pt idx="20955">
                  <c:v>8</c:v>
                </c:pt>
                <c:pt idx="20956">
                  <c:v>9</c:v>
                </c:pt>
                <c:pt idx="20957">
                  <c:v>8</c:v>
                </c:pt>
                <c:pt idx="20958">
                  <c:v>8</c:v>
                </c:pt>
                <c:pt idx="20959">
                  <c:v>7</c:v>
                </c:pt>
                <c:pt idx="20960">
                  <c:v>8</c:v>
                </c:pt>
                <c:pt idx="20961">
                  <c:v>7</c:v>
                </c:pt>
                <c:pt idx="20962">
                  <c:v>6</c:v>
                </c:pt>
                <c:pt idx="20963">
                  <c:v>9</c:v>
                </c:pt>
                <c:pt idx="20964">
                  <c:v>8</c:v>
                </c:pt>
                <c:pt idx="20965">
                  <c:v>7</c:v>
                </c:pt>
                <c:pt idx="20966">
                  <c:v>9</c:v>
                </c:pt>
                <c:pt idx="20967">
                  <c:v>9</c:v>
                </c:pt>
                <c:pt idx="20968">
                  <c:v>7</c:v>
                </c:pt>
                <c:pt idx="20969">
                  <c:v>6</c:v>
                </c:pt>
                <c:pt idx="20970">
                  <c:v>8</c:v>
                </c:pt>
                <c:pt idx="20971">
                  <c:v>8</c:v>
                </c:pt>
                <c:pt idx="20972">
                  <c:v>7</c:v>
                </c:pt>
                <c:pt idx="20973">
                  <c:v>11</c:v>
                </c:pt>
                <c:pt idx="20974">
                  <c:v>10</c:v>
                </c:pt>
                <c:pt idx="20975">
                  <c:v>9</c:v>
                </c:pt>
                <c:pt idx="20976">
                  <c:v>8</c:v>
                </c:pt>
                <c:pt idx="20977">
                  <c:v>7</c:v>
                </c:pt>
                <c:pt idx="20978">
                  <c:v>7</c:v>
                </c:pt>
                <c:pt idx="20979">
                  <c:v>9</c:v>
                </c:pt>
                <c:pt idx="20980">
                  <c:v>8</c:v>
                </c:pt>
                <c:pt idx="20981">
                  <c:v>10</c:v>
                </c:pt>
                <c:pt idx="20982">
                  <c:v>9</c:v>
                </c:pt>
                <c:pt idx="20983">
                  <c:v>8</c:v>
                </c:pt>
                <c:pt idx="20984">
                  <c:v>7</c:v>
                </c:pt>
                <c:pt idx="20985">
                  <c:v>7</c:v>
                </c:pt>
                <c:pt idx="20986">
                  <c:v>8</c:v>
                </c:pt>
                <c:pt idx="20987">
                  <c:v>9</c:v>
                </c:pt>
                <c:pt idx="20988">
                  <c:v>9</c:v>
                </c:pt>
                <c:pt idx="20989">
                  <c:v>8</c:v>
                </c:pt>
                <c:pt idx="20990">
                  <c:v>8</c:v>
                </c:pt>
                <c:pt idx="20991">
                  <c:v>9</c:v>
                </c:pt>
                <c:pt idx="20992">
                  <c:v>8</c:v>
                </c:pt>
                <c:pt idx="20993">
                  <c:v>8</c:v>
                </c:pt>
                <c:pt idx="20994">
                  <c:v>8</c:v>
                </c:pt>
                <c:pt idx="20995">
                  <c:v>8</c:v>
                </c:pt>
                <c:pt idx="20996">
                  <c:v>9</c:v>
                </c:pt>
                <c:pt idx="20997">
                  <c:v>10</c:v>
                </c:pt>
                <c:pt idx="20998">
                  <c:v>8</c:v>
                </c:pt>
                <c:pt idx="20999">
                  <c:v>8</c:v>
                </c:pt>
                <c:pt idx="21000">
                  <c:v>7</c:v>
                </c:pt>
                <c:pt idx="21001">
                  <c:v>10</c:v>
                </c:pt>
                <c:pt idx="21002">
                  <c:v>8</c:v>
                </c:pt>
                <c:pt idx="21003">
                  <c:v>8</c:v>
                </c:pt>
                <c:pt idx="21004">
                  <c:v>8</c:v>
                </c:pt>
                <c:pt idx="21005">
                  <c:v>8</c:v>
                </c:pt>
                <c:pt idx="21006">
                  <c:v>7</c:v>
                </c:pt>
                <c:pt idx="21007">
                  <c:v>8</c:v>
                </c:pt>
                <c:pt idx="21008">
                  <c:v>8</c:v>
                </c:pt>
                <c:pt idx="21009">
                  <c:v>8</c:v>
                </c:pt>
                <c:pt idx="21010">
                  <c:v>9</c:v>
                </c:pt>
                <c:pt idx="21011">
                  <c:v>9</c:v>
                </c:pt>
                <c:pt idx="21012">
                  <c:v>9</c:v>
                </c:pt>
                <c:pt idx="21013">
                  <c:v>9</c:v>
                </c:pt>
                <c:pt idx="21014">
                  <c:v>7</c:v>
                </c:pt>
                <c:pt idx="21015">
                  <c:v>7</c:v>
                </c:pt>
                <c:pt idx="21016">
                  <c:v>7</c:v>
                </c:pt>
                <c:pt idx="21017">
                  <c:v>9</c:v>
                </c:pt>
                <c:pt idx="21018">
                  <c:v>8</c:v>
                </c:pt>
                <c:pt idx="21019">
                  <c:v>8</c:v>
                </c:pt>
                <c:pt idx="21020">
                  <c:v>8</c:v>
                </c:pt>
                <c:pt idx="21021">
                  <c:v>8</c:v>
                </c:pt>
                <c:pt idx="21022">
                  <c:v>8</c:v>
                </c:pt>
                <c:pt idx="21023">
                  <c:v>7</c:v>
                </c:pt>
                <c:pt idx="21024">
                  <c:v>9</c:v>
                </c:pt>
                <c:pt idx="21025">
                  <c:v>9</c:v>
                </c:pt>
                <c:pt idx="21026">
                  <c:v>9</c:v>
                </c:pt>
                <c:pt idx="21027">
                  <c:v>7</c:v>
                </c:pt>
                <c:pt idx="21028">
                  <c:v>7</c:v>
                </c:pt>
                <c:pt idx="21029">
                  <c:v>8</c:v>
                </c:pt>
                <c:pt idx="21030">
                  <c:v>9</c:v>
                </c:pt>
                <c:pt idx="21031">
                  <c:v>7</c:v>
                </c:pt>
                <c:pt idx="21032">
                  <c:v>9</c:v>
                </c:pt>
                <c:pt idx="21033">
                  <c:v>9</c:v>
                </c:pt>
                <c:pt idx="21034">
                  <c:v>11</c:v>
                </c:pt>
                <c:pt idx="21035">
                  <c:v>8</c:v>
                </c:pt>
                <c:pt idx="21036">
                  <c:v>8</c:v>
                </c:pt>
                <c:pt idx="21037">
                  <c:v>7</c:v>
                </c:pt>
                <c:pt idx="21038">
                  <c:v>7</c:v>
                </c:pt>
                <c:pt idx="21039">
                  <c:v>7</c:v>
                </c:pt>
                <c:pt idx="21040">
                  <c:v>11</c:v>
                </c:pt>
                <c:pt idx="21041">
                  <c:v>8</c:v>
                </c:pt>
                <c:pt idx="21042">
                  <c:v>7</c:v>
                </c:pt>
                <c:pt idx="21043">
                  <c:v>6</c:v>
                </c:pt>
                <c:pt idx="21044">
                  <c:v>8</c:v>
                </c:pt>
                <c:pt idx="21045">
                  <c:v>9</c:v>
                </c:pt>
                <c:pt idx="21046">
                  <c:v>8</c:v>
                </c:pt>
                <c:pt idx="21047">
                  <c:v>7</c:v>
                </c:pt>
                <c:pt idx="21048">
                  <c:v>9</c:v>
                </c:pt>
                <c:pt idx="21049">
                  <c:v>9</c:v>
                </c:pt>
                <c:pt idx="21050">
                  <c:v>12</c:v>
                </c:pt>
                <c:pt idx="21051">
                  <c:v>8</c:v>
                </c:pt>
                <c:pt idx="21052">
                  <c:v>10</c:v>
                </c:pt>
                <c:pt idx="21053">
                  <c:v>9</c:v>
                </c:pt>
                <c:pt idx="21054">
                  <c:v>8</c:v>
                </c:pt>
                <c:pt idx="21055">
                  <c:v>9</c:v>
                </c:pt>
                <c:pt idx="21056">
                  <c:v>7</c:v>
                </c:pt>
                <c:pt idx="21057">
                  <c:v>9</c:v>
                </c:pt>
                <c:pt idx="21058">
                  <c:v>7</c:v>
                </c:pt>
                <c:pt idx="21059">
                  <c:v>9</c:v>
                </c:pt>
                <c:pt idx="21060">
                  <c:v>9</c:v>
                </c:pt>
                <c:pt idx="21061">
                  <c:v>7</c:v>
                </c:pt>
                <c:pt idx="21062">
                  <c:v>8</c:v>
                </c:pt>
                <c:pt idx="21063">
                  <c:v>9</c:v>
                </c:pt>
                <c:pt idx="21064">
                  <c:v>9</c:v>
                </c:pt>
                <c:pt idx="21065">
                  <c:v>7</c:v>
                </c:pt>
                <c:pt idx="21066">
                  <c:v>9</c:v>
                </c:pt>
                <c:pt idx="21067">
                  <c:v>7</c:v>
                </c:pt>
                <c:pt idx="21068">
                  <c:v>9</c:v>
                </c:pt>
                <c:pt idx="21069">
                  <c:v>8</c:v>
                </c:pt>
                <c:pt idx="21070">
                  <c:v>7</c:v>
                </c:pt>
                <c:pt idx="21071">
                  <c:v>9</c:v>
                </c:pt>
                <c:pt idx="21072">
                  <c:v>9</c:v>
                </c:pt>
                <c:pt idx="21073">
                  <c:v>9</c:v>
                </c:pt>
                <c:pt idx="21074">
                  <c:v>8</c:v>
                </c:pt>
                <c:pt idx="21075">
                  <c:v>8</c:v>
                </c:pt>
                <c:pt idx="21076">
                  <c:v>8</c:v>
                </c:pt>
                <c:pt idx="21077">
                  <c:v>7</c:v>
                </c:pt>
                <c:pt idx="21078">
                  <c:v>8</c:v>
                </c:pt>
                <c:pt idx="21079">
                  <c:v>7</c:v>
                </c:pt>
                <c:pt idx="21080">
                  <c:v>7</c:v>
                </c:pt>
                <c:pt idx="21081">
                  <c:v>8</c:v>
                </c:pt>
                <c:pt idx="21082">
                  <c:v>8</c:v>
                </c:pt>
                <c:pt idx="21083">
                  <c:v>8</c:v>
                </c:pt>
                <c:pt idx="21084">
                  <c:v>8</c:v>
                </c:pt>
                <c:pt idx="21085">
                  <c:v>8</c:v>
                </c:pt>
                <c:pt idx="21086">
                  <c:v>8</c:v>
                </c:pt>
                <c:pt idx="21087">
                  <c:v>7</c:v>
                </c:pt>
                <c:pt idx="21088">
                  <c:v>10</c:v>
                </c:pt>
                <c:pt idx="21089">
                  <c:v>8</c:v>
                </c:pt>
                <c:pt idx="21090">
                  <c:v>9</c:v>
                </c:pt>
                <c:pt idx="21091">
                  <c:v>8</c:v>
                </c:pt>
                <c:pt idx="21092">
                  <c:v>7</c:v>
                </c:pt>
                <c:pt idx="21093">
                  <c:v>7</c:v>
                </c:pt>
                <c:pt idx="21094">
                  <c:v>9</c:v>
                </c:pt>
                <c:pt idx="21095">
                  <c:v>7</c:v>
                </c:pt>
                <c:pt idx="21096">
                  <c:v>9</c:v>
                </c:pt>
                <c:pt idx="21097">
                  <c:v>9</c:v>
                </c:pt>
                <c:pt idx="21098">
                  <c:v>8</c:v>
                </c:pt>
                <c:pt idx="21099">
                  <c:v>7</c:v>
                </c:pt>
                <c:pt idx="21100">
                  <c:v>8</c:v>
                </c:pt>
                <c:pt idx="21101">
                  <c:v>8</c:v>
                </c:pt>
                <c:pt idx="21102">
                  <c:v>10</c:v>
                </c:pt>
                <c:pt idx="21103">
                  <c:v>9</c:v>
                </c:pt>
                <c:pt idx="21104">
                  <c:v>8</c:v>
                </c:pt>
                <c:pt idx="21105">
                  <c:v>10</c:v>
                </c:pt>
                <c:pt idx="21106">
                  <c:v>7</c:v>
                </c:pt>
                <c:pt idx="21107">
                  <c:v>8</c:v>
                </c:pt>
                <c:pt idx="21108">
                  <c:v>8</c:v>
                </c:pt>
                <c:pt idx="21109">
                  <c:v>7</c:v>
                </c:pt>
                <c:pt idx="21110">
                  <c:v>8</c:v>
                </c:pt>
                <c:pt idx="21111">
                  <c:v>8</c:v>
                </c:pt>
                <c:pt idx="21112">
                  <c:v>9</c:v>
                </c:pt>
                <c:pt idx="21113">
                  <c:v>8</c:v>
                </c:pt>
                <c:pt idx="21114">
                  <c:v>10</c:v>
                </c:pt>
                <c:pt idx="21115">
                  <c:v>8</c:v>
                </c:pt>
                <c:pt idx="21116">
                  <c:v>8</c:v>
                </c:pt>
                <c:pt idx="21117">
                  <c:v>8</c:v>
                </c:pt>
                <c:pt idx="21118">
                  <c:v>10</c:v>
                </c:pt>
                <c:pt idx="21119">
                  <c:v>9</c:v>
                </c:pt>
                <c:pt idx="21120">
                  <c:v>9</c:v>
                </c:pt>
                <c:pt idx="21121">
                  <c:v>8</c:v>
                </c:pt>
                <c:pt idx="21122">
                  <c:v>10</c:v>
                </c:pt>
                <c:pt idx="21123">
                  <c:v>8</c:v>
                </c:pt>
                <c:pt idx="21124">
                  <c:v>7</c:v>
                </c:pt>
                <c:pt idx="21125">
                  <c:v>8</c:v>
                </c:pt>
                <c:pt idx="21126">
                  <c:v>8</c:v>
                </c:pt>
                <c:pt idx="21127">
                  <c:v>7</c:v>
                </c:pt>
                <c:pt idx="21128">
                  <c:v>9</c:v>
                </c:pt>
                <c:pt idx="21129">
                  <c:v>8</c:v>
                </c:pt>
                <c:pt idx="21130">
                  <c:v>9</c:v>
                </c:pt>
                <c:pt idx="21131">
                  <c:v>8</c:v>
                </c:pt>
                <c:pt idx="21132">
                  <c:v>9</c:v>
                </c:pt>
                <c:pt idx="21133">
                  <c:v>8</c:v>
                </c:pt>
                <c:pt idx="21134">
                  <c:v>9</c:v>
                </c:pt>
                <c:pt idx="21135">
                  <c:v>7</c:v>
                </c:pt>
                <c:pt idx="21136">
                  <c:v>8</c:v>
                </c:pt>
                <c:pt idx="21137">
                  <c:v>7</c:v>
                </c:pt>
                <c:pt idx="21138">
                  <c:v>9</c:v>
                </c:pt>
                <c:pt idx="21139">
                  <c:v>7</c:v>
                </c:pt>
                <c:pt idx="21140">
                  <c:v>7</c:v>
                </c:pt>
                <c:pt idx="21141">
                  <c:v>9</c:v>
                </c:pt>
                <c:pt idx="21142">
                  <c:v>9</c:v>
                </c:pt>
                <c:pt idx="21143">
                  <c:v>9</c:v>
                </c:pt>
                <c:pt idx="21144">
                  <c:v>9</c:v>
                </c:pt>
                <c:pt idx="21145">
                  <c:v>9</c:v>
                </c:pt>
                <c:pt idx="21146">
                  <c:v>9</c:v>
                </c:pt>
                <c:pt idx="21147">
                  <c:v>10</c:v>
                </c:pt>
                <c:pt idx="21148">
                  <c:v>10</c:v>
                </c:pt>
                <c:pt idx="21149">
                  <c:v>9</c:v>
                </c:pt>
                <c:pt idx="21150">
                  <c:v>11</c:v>
                </c:pt>
                <c:pt idx="21151">
                  <c:v>7</c:v>
                </c:pt>
                <c:pt idx="21152">
                  <c:v>8</c:v>
                </c:pt>
                <c:pt idx="21153">
                  <c:v>8</c:v>
                </c:pt>
                <c:pt idx="21154">
                  <c:v>10</c:v>
                </c:pt>
                <c:pt idx="21155">
                  <c:v>7</c:v>
                </c:pt>
                <c:pt idx="21156">
                  <c:v>7</c:v>
                </c:pt>
                <c:pt idx="21157">
                  <c:v>9</c:v>
                </c:pt>
                <c:pt idx="21158">
                  <c:v>10</c:v>
                </c:pt>
                <c:pt idx="21159">
                  <c:v>7</c:v>
                </c:pt>
                <c:pt idx="21160">
                  <c:v>8</c:v>
                </c:pt>
                <c:pt idx="21161">
                  <c:v>8</c:v>
                </c:pt>
                <c:pt idx="21162">
                  <c:v>10</c:v>
                </c:pt>
                <c:pt idx="21163">
                  <c:v>10</c:v>
                </c:pt>
                <c:pt idx="21164">
                  <c:v>9</c:v>
                </c:pt>
                <c:pt idx="21165">
                  <c:v>10</c:v>
                </c:pt>
                <c:pt idx="21166">
                  <c:v>10</c:v>
                </c:pt>
                <c:pt idx="21167">
                  <c:v>7</c:v>
                </c:pt>
                <c:pt idx="21168">
                  <c:v>8</c:v>
                </c:pt>
                <c:pt idx="21169">
                  <c:v>10</c:v>
                </c:pt>
                <c:pt idx="21170">
                  <c:v>8</c:v>
                </c:pt>
                <c:pt idx="21171">
                  <c:v>9</c:v>
                </c:pt>
                <c:pt idx="21172">
                  <c:v>8</c:v>
                </c:pt>
                <c:pt idx="21173">
                  <c:v>8</c:v>
                </c:pt>
                <c:pt idx="21174">
                  <c:v>8</c:v>
                </c:pt>
                <c:pt idx="21175">
                  <c:v>10</c:v>
                </c:pt>
                <c:pt idx="21176">
                  <c:v>10</c:v>
                </c:pt>
                <c:pt idx="21177">
                  <c:v>9</c:v>
                </c:pt>
                <c:pt idx="21178">
                  <c:v>9</c:v>
                </c:pt>
                <c:pt idx="21179">
                  <c:v>9</c:v>
                </c:pt>
                <c:pt idx="21180">
                  <c:v>8</c:v>
                </c:pt>
                <c:pt idx="21181">
                  <c:v>9</c:v>
                </c:pt>
                <c:pt idx="21182">
                  <c:v>8</c:v>
                </c:pt>
                <c:pt idx="21183">
                  <c:v>7</c:v>
                </c:pt>
                <c:pt idx="21184">
                  <c:v>8</c:v>
                </c:pt>
                <c:pt idx="21185">
                  <c:v>7</c:v>
                </c:pt>
                <c:pt idx="21186">
                  <c:v>8</c:v>
                </c:pt>
                <c:pt idx="21187">
                  <c:v>7</c:v>
                </c:pt>
                <c:pt idx="21188">
                  <c:v>8</c:v>
                </c:pt>
                <c:pt idx="21189">
                  <c:v>8</c:v>
                </c:pt>
                <c:pt idx="21190">
                  <c:v>7</c:v>
                </c:pt>
                <c:pt idx="21191">
                  <c:v>8</c:v>
                </c:pt>
                <c:pt idx="21192">
                  <c:v>9</c:v>
                </c:pt>
                <c:pt idx="21193">
                  <c:v>9</c:v>
                </c:pt>
                <c:pt idx="21194">
                  <c:v>9</c:v>
                </c:pt>
                <c:pt idx="21195">
                  <c:v>8</c:v>
                </c:pt>
                <c:pt idx="21196">
                  <c:v>9</c:v>
                </c:pt>
                <c:pt idx="21197">
                  <c:v>7</c:v>
                </c:pt>
                <c:pt idx="21198">
                  <c:v>8</c:v>
                </c:pt>
                <c:pt idx="21199">
                  <c:v>8</c:v>
                </c:pt>
                <c:pt idx="21200">
                  <c:v>9</c:v>
                </c:pt>
                <c:pt idx="21201">
                  <c:v>11</c:v>
                </c:pt>
                <c:pt idx="21202">
                  <c:v>9</c:v>
                </c:pt>
                <c:pt idx="21203">
                  <c:v>8</c:v>
                </c:pt>
                <c:pt idx="21204">
                  <c:v>10</c:v>
                </c:pt>
                <c:pt idx="21205">
                  <c:v>8</c:v>
                </c:pt>
                <c:pt idx="21206">
                  <c:v>9</c:v>
                </c:pt>
                <c:pt idx="21207">
                  <c:v>9</c:v>
                </c:pt>
                <c:pt idx="21208">
                  <c:v>11</c:v>
                </c:pt>
                <c:pt idx="21209">
                  <c:v>7</c:v>
                </c:pt>
                <c:pt idx="21210">
                  <c:v>8</c:v>
                </c:pt>
                <c:pt idx="21211">
                  <c:v>7</c:v>
                </c:pt>
                <c:pt idx="21212">
                  <c:v>8</c:v>
                </c:pt>
                <c:pt idx="21213">
                  <c:v>9</c:v>
                </c:pt>
                <c:pt idx="21214">
                  <c:v>9</c:v>
                </c:pt>
                <c:pt idx="21215">
                  <c:v>7</c:v>
                </c:pt>
                <c:pt idx="21216">
                  <c:v>7</c:v>
                </c:pt>
                <c:pt idx="21217">
                  <c:v>7</c:v>
                </c:pt>
                <c:pt idx="21218">
                  <c:v>8</c:v>
                </c:pt>
                <c:pt idx="21219">
                  <c:v>9</c:v>
                </c:pt>
                <c:pt idx="21220">
                  <c:v>8</c:v>
                </c:pt>
                <c:pt idx="21221">
                  <c:v>7</c:v>
                </c:pt>
                <c:pt idx="21222">
                  <c:v>7</c:v>
                </c:pt>
                <c:pt idx="21223">
                  <c:v>8</c:v>
                </c:pt>
                <c:pt idx="21224">
                  <c:v>8</c:v>
                </c:pt>
                <c:pt idx="21225">
                  <c:v>8</c:v>
                </c:pt>
                <c:pt idx="21226">
                  <c:v>8</c:v>
                </c:pt>
                <c:pt idx="21227">
                  <c:v>9</c:v>
                </c:pt>
                <c:pt idx="21228">
                  <c:v>7</c:v>
                </c:pt>
                <c:pt idx="21229">
                  <c:v>8</c:v>
                </c:pt>
                <c:pt idx="21230">
                  <c:v>7</c:v>
                </c:pt>
                <c:pt idx="21231">
                  <c:v>9</c:v>
                </c:pt>
                <c:pt idx="21232">
                  <c:v>7</c:v>
                </c:pt>
                <c:pt idx="21233">
                  <c:v>9</c:v>
                </c:pt>
                <c:pt idx="21234">
                  <c:v>9</c:v>
                </c:pt>
                <c:pt idx="21235">
                  <c:v>8</c:v>
                </c:pt>
                <c:pt idx="21236">
                  <c:v>7</c:v>
                </c:pt>
                <c:pt idx="21237">
                  <c:v>9</c:v>
                </c:pt>
                <c:pt idx="21238">
                  <c:v>8</c:v>
                </c:pt>
                <c:pt idx="21239">
                  <c:v>7</c:v>
                </c:pt>
                <c:pt idx="21240">
                  <c:v>8</c:v>
                </c:pt>
                <c:pt idx="21241">
                  <c:v>8</c:v>
                </c:pt>
                <c:pt idx="21242">
                  <c:v>7</c:v>
                </c:pt>
                <c:pt idx="21243">
                  <c:v>8</c:v>
                </c:pt>
                <c:pt idx="21244">
                  <c:v>8</c:v>
                </c:pt>
                <c:pt idx="21245">
                  <c:v>8</c:v>
                </c:pt>
                <c:pt idx="21246">
                  <c:v>8</c:v>
                </c:pt>
                <c:pt idx="21247">
                  <c:v>8</c:v>
                </c:pt>
                <c:pt idx="21248">
                  <c:v>8</c:v>
                </c:pt>
                <c:pt idx="21249">
                  <c:v>8</c:v>
                </c:pt>
                <c:pt idx="21250">
                  <c:v>8</c:v>
                </c:pt>
                <c:pt idx="21251">
                  <c:v>8</c:v>
                </c:pt>
                <c:pt idx="21252">
                  <c:v>7</c:v>
                </c:pt>
                <c:pt idx="21253">
                  <c:v>8</c:v>
                </c:pt>
                <c:pt idx="21254">
                  <c:v>10</c:v>
                </c:pt>
                <c:pt idx="21255">
                  <c:v>9</c:v>
                </c:pt>
                <c:pt idx="21256">
                  <c:v>7</c:v>
                </c:pt>
                <c:pt idx="21257">
                  <c:v>8</c:v>
                </c:pt>
                <c:pt idx="21258">
                  <c:v>10</c:v>
                </c:pt>
                <c:pt idx="21259">
                  <c:v>9</c:v>
                </c:pt>
                <c:pt idx="21260">
                  <c:v>8</c:v>
                </c:pt>
                <c:pt idx="21261">
                  <c:v>9</c:v>
                </c:pt>
                <c:pt idx="21262">
                  <c:v>8</c:v>
                </c:pt>
                <c:pt idx="21263">
                  <c:v>9</c:v>
                </c:pt>
                <c:pt idx="21264">
                  <c:v>8</c:v>
                </c:pt>
                <c:pt idx="21265">
                  <c:v>8</c:v>
                </c:pt>
                <c:pt idx="21266">
                  <c:v>9</c:v>
                </c:pt>
                <c:pt idx="21267">
                  <c:v>8</c:v>
                </c:pt>
                <c:pt idx="21268">
                  <c:v>8</c:v>
                </c:pt>
                <c:pt idx="21269">
                  <c:v>7</c:v>
                </c:pt>
                <c:pt idx="21270">
                  <c:v>8</c:v>
                </c:pt>
                <c:pt idx="21271">
                  <c:v>8</c:v>
                </c:pt>
                <c:pt idx="21272">
                  <c:v>7</c:v>
                </c:pt>
                <c:pt idx="21273">
                  <c:v>9</c:v>
                </c:pt>
                <c:pt idx="21274">
                  <c:v>8</c:v>
                </c:pt>
                <c:pt idx="21275">
                  <c:v>9</c:v>
                </c:pt>
                <c:pt idx="21276">
                  <c:v>9</c:v>
                </c:pt>
                <c:pt idx="21277">
                  <c:v>8</c:v>
                </c:pt>
                <c:pt idx="21278">
                  <c:v>7</c:v>
                </c:pt>
                <c:pt idx="21279">
                  <c:v>8</c:v>
                </c:pt>
                <c:pt idx="21280">
                  <c:v>7</c:v>
                </c:pt>
                <c:pt idx="21281">
                  <c:v>8</c:v>
                </c:pt>
                <c:pt idx="21282">
                  <c:v>8</c:v>
                </c:pt>
                <c:pt idx="21283">
                  <c:v>9</c:v>
                </c:pt>
                <c:pt idx="21284">
                  <c:v>9</c:v>
                </c:pt>
                <c:pt idx="21285">
                  <c:v>8</c:v>
                </c:pt>
                <c:pt idx="21286">
                  <c:v>8</c:v>
                </c:pt>
                <c:pt idx="21287">
                  <c:v>9</c:v>
                </c:pt>
                <c:pt idx="21288">
                  <c:v>9</c:v>
                </c:pt>
                <c:pt idx="21289">
                  <c:v>7</c:v>
                </c:pt>
                <c:pt idx="21290">
                  <c:v>8</c:v>
                </c:pt>
                <c:pt idx="21291">
                  <c:v>7</c:v>
                </c:pt>
                <c:pt idx="21292">
                  <c:v>7</c:v>
                </c:pt>
                <c:pt idx="21293">
                  <c:v>7</c:v>
                </c:pt>
                <c:pt idx="21294">
                  <c:v>9</c:v>
                </c:pt>
                <c:pt idx="21295">
                  <c:v>7</c:v>
                </c:pt>
                <c:pt idx="21296">
                  <c:v>8</c:v>
                </c:pt>
                <c:pt idx="21297">
                  <c:v>8</c:v>
                </c:pt>
                <c:pt idx="21298">
                  <c:v>7</c:v>
                </c:pt>
                <c:pt idx="21299">
                  <c:v>7</c:v>
                </c:pt>
                <c:pt idx="21300">
                  <c:v>7</c:v>
                </c:pt>
                <c:pt idx="21301">
                  <c:v>8</c:v>
                </c:pt>
                <c:pt idx="21302">
                  <c:v>7</c:v>
                </c:pt>
                <c:pt idx="21303">
                  <c:v>7</c:v>
                </c:pt>
                <c:pt idx="21304">
                  <c:v>9</c:v>
                </c:pt>
                <c:pt idx="21305">
                  <c:v>8</c:v>
                </c:pt>
                <c:pt idx="21306">
                  <c:v>7</c:v>
                </c:pt>
                <c:pt idx="21307">
                  <c:v>7</c:v>
                </c:pt>
                <c:pt idx="21308">
                  <c:v>8</c:v>
                </c:pt>
                <c:pt idx="21309">
                  <c:v>10</c:v>
                </c:pt>
                <c:pt idx="21310">
                  <c:v>11</c:v>
                </c:pt>
                <c:pt idx="21311">
                  <c:v>8</c:v>
                </c:pt>
                <c:pt idx="21312">
                  <c:v>8</c:v>
                </c:pt>
                <c:pt idx="21313">
                  <c:v>8</c:v>
                </c:pt>
                <c:pt idx="21314">
                  <c:v>8</c:v>
                </c:pt>
                <c:pt idx="21315">
                  <c:v>7</c:v>
                </c:pt>
                <c:pt idx="21316">
                  <c:v>11</c:v>
                </c:pt>
                <c:pt idx="21317">
                  <c:v>9</c:v>
                </c:pt>
                <c:pt idx="21318">
                  <c:v>8</c:v>
                </c:pt>
                <c:pt idx="21319">
                  <c:v>8</c:v>
                </c:pt>
                <c:pt idx="21320">
                  <c:v>9</c:v>
                </c:pt>
                <c:pt idx="21321">
                  <c:v>10</c:v>
                </c:pt>
                <c:pt idx="21322">
                  <c:v>9</c:v>
                </c:pt>
                <c:pt idx="21323">
                  <c:v>10</c:v>
                </c:pt>
                <c:pt idx="21324">
                  <c:v>7</c:v>
                </c:pt>
                <c:pt idx="21325">
                  <c:v>8</c:v>
                </c:pt>
                <c:pt idx="21326">
                  <c:v>7</c:v>
                </c:pt>
                <c:pt idx="21327">
                  <c:v>9</c:v>
                </c:pt>
                <c:pt idx="21328">
                  <c:v>10</c:v>
                </c:pt>
                <c:pt idx="21329">
                  <c:v>8</c:v>
                </c:pt>
                <c:pt idx="21330">
                  <c:v>8</c:v>
                </c:pt>
                <c:pt idx="21331">
                  <c:v>8</c:v>
                </c:pt>
                <c:pt idx="21332">
                  <c:v>6</c:v>
                </c:pt>
                <c:pt idx="21333">
                  <c:v>11</c:v>
                </c:pt>
                <c:pt idx="21334">
                  <c:v>7</c:v>
                </c:pt>
                <c:pt idx="21335">
                  <c:v>7</c:v>
                </c:pt>
                <c:pt idx="21336">
                  <c:v>9</c:v>
                </c:pt>
                <c:pt idx="21337">
                  <c:v>8</c:v>
                </c:pt>
                <c:pt idx="21338">
                  <c:v>7</c:v>
                </c:pt>
                <c:pt idx="21339">
                  <c:v>8</c:v>
                </c:pt>
                <c:pt idx="21340">
                  <c:v>7</c:v>
                </c:pt>
                <c:pt idx="21341">
                  <c:v>9</c:v>
                </c:pt>
                <c:pt idx="21342">
                  <c:v>8</c:v>
                </c:pt>
                <c:pt idx="21343">
                  <c:v>7</c:v>
                </c:pt>
                <c:pt idx="21344">
                  <c:v>12</c:v>
                </c:pt>
                <c:pt idx="21345">
                  <c:v>9</c:v>
                </c:pt>
                <c:pt idx="21346">
                  <c:v>10</c:v>
                </c:pt>
                <c:pt idx="21347">
                  <c:v>8</c:v>
                </c:pt>
                <c:pt idx="21348">
                  <c:v>8</c:v>
                </c:pt>
                <c:pt idx="21349">
                  <c:v>9</c:v>
                </c:pt>
                <c:pt idx="21350">
                  <c:v>9</c:v>
                </c:pt>
                <c:pt idx="21351">
                  <c:v>8</c:v>
                </c:pt>
                <c:pt idx="21352">
                  <c:v>8</c:v>
                </c:pt>
                <c:pt idx="21353">
                  <c:v>8</c:v>
                </c:pt>
                <c:pt idx="21354">
                  <c:v>8</c:v>
                </c:pt>
                <c:pt idx="21355">
                  <c:v>9</c:v>
                </c:pt>
                <c:pt idx="21356">
                  <c:v>7</c:v>
                </c:pt>
                <c:pt idx="21357">
                  <c:v>9</c:v>
                </c:pt>
                <c:pt idx="21358">
                  <c:v>8</c:v>
                </c:pt>
                <c:pt idx="21359">
                  <c:v>9</c:v>
                </c:pt>
                <c:pt idx="21360">
                  <c:v>7</c:v>
                </c:pt>
                <c:pt idx="21361">
                  <c:v>8</c:v>
                </c:pt>
                <c:pt idx="21362">
                  <c:v>7</c:v>
                </c:pt>
                <c:pt idx="21363">
                  <c:v>8</c:v>
                </c:pt>
                <c:pt idx="21364">
                  <c:v>8</c:v>
                </c:pt>
                <c:pt idx="21365">
                  <c:v>7</c:v>
                </c:pt>
                <c:pt idx="21366">
                  <c:v>7</c:v>
                </c:pt>
                <c:pt idx="21367">
                  <c:v>9</c:v>
                </c:pt>
                <c:pt idx="21368">
                  <c:v>10</c:v>
                </c:pt>
                <c:pt idx="21369">
                  <c:v>8</c:v>
                </c:pt>
                <c:pt idx="21370">
                  <c:v>7</c:v>
                </c:pt>
                <c:pt idx="21371">
                  <c:v>8</c:v>
                </c:pt>
                <c:pt idx="21372">
                  <c:v>10</c:v>
                </c:pt>
                <c:pt idx="21373">
                  <c:v>7</c:v>
                </c:pt>
                <c:pt idx="21374">
                  <c:v>9</c:v>
                </c:pt>
                <c:pt idx="21375">
                  <c:v>10</c:v>
                </c:pt>
                <c:pt idx="21376">
                  <c:v>7</c:v>
                </c:pt>
                <c:pt idx="21377">
                  <c:v>8</c:v>
                </c:pt>
                <c:pt idx="21378">
                  <c:v>7</c:v>
                </c:pt>
                <c:pt idx="21379">
                  <c:v>8</c:v>
                </c:pt>
                <c:pt idx="21380">
                  <c:v>8</c:v>
                </c:pt>
                <c:pt idx="21381">
                  <c:v>8</c:v>
                </c:pt>
                <c:pt idx="21382">
                  <c:v>8</c:v>
                </c:pt>
                <c:pt idx="21383">
                  <c:v>10</c:v>
                </c:pt>
                <c:pt idx="21384">
                  <c:v>8</c:v>
                </c:pt>
                <c:pt idx="21385">
                  <c:v>8</c:v>
                </c:pt>
                <c:pt idx="21386">
                  <c:v>7</c:v>
                </c:pt>
                <c:pt idx="21387">
                  <c:v>8</c:v>
                </c:pt>
                <c:pt idx="21388">
                  <c:v>8</c:v>
                </c:pt>
                <c:pt idx="21389">
                  <c:v>7</c:v>
                </c:pt>
                <c:pt idx="21390">
                  <c:v>7</c:v>
                </c:pt>
                <c:pt idx="21391">
                  <c:v>7</c:v>
                </c:pt>
                <c:pt idx="21392">
                  <c:v>8</c:v>
                </c:pt>
                <c:pt idx="21393">
                  <c:v>8</c:v>
                </c:pt>
                <c:pt idx="21394">
                  <c:v>9</c:v>
                </c:pt>
                <c:pt idx="21395">
                  <c:v>9</c:v>
                </c:pt>
                <c:pt idx="21396">
                  <c:v>8</c:v>
                </c:pt>
                <c:pt idx="21397">
                  <c:v>8</c:v>
                </c:pt>
                <c:pt idx="21398">
                  <c:v>7</c:v>
                </c:pt>
                <c:pt idx="21399">
                  <c:v>9</c:v>
                </c:pt>
                <c:pt idx="21400">
                  <c:v>7</c:v>
                </c:pt>
                <c:pt idx="21401">
                  <c:v>8</c:v>
                </c:pt>
                <c:pt idx="21402">
                  <c:v>7</c:v>
                </c:pt>
                <c:pt idx="21403">
                  <c:v>10</c:v>
                </c:pt>
                <c:pt idx="21404">
                  <c:v>7</c:v>
                </c:pt>
                <c:pt idx="21405">
                  <c:v>8</c:v>
                </c:pt>
                <c:pt idx="21406">
                  <c:v>8</c:v>
                </c:pt>
                <c:pt idx="21407">
                  <c:v>8</c:v>
                </c:pt>
                <c:pt idx="21408">
                  <c:v>8</c:v>
                </c:pt>
                <c:pt idx="21409">
                  <c:v>8</c:v>
                </c:pt>
                <c:pt idx="21410">
                  <c:v>10</c:v>
                </c:pt>
                <c:pt idx="21411">
                  <c:v>7</c:v>
                </c:pt>
                <c:pt idx="21412">
                  <c:v>7</c:v>
                </c:pt>
                <c:pt idx="21413">
                  <c:v>9</c:v>
                </c:pt>
                <c:pt idx="21414">
                  <c:v>8</c:v>
                </c:pt>
                <c:pt idx="21415">
                  <c:v>8</c:v>
                </c:pt>
                <c:pt idx="21416">
                  <c:v>8</c:v>
                </c:pt>
                <c:pt idx="21417">
                  <c:v>8</c:v>
                </c:pt>
                <c:pt idx="21418">
                  <c:v>9</c:v>
                </c:pt>
                <c:pt idx="21419">
                  <c:v>10</c:v>
                </c:pt>
                <c:pt idx="21420">
                  <c:v>7</c:v>
                </c:pt>
                <c:pt idx="21421">
                  <c:v>8</c:v>
                </c:pt>
                <c:pt idx="21422">
                  <c:v>7</c:v>
                </c:pt>
                <c:pt idx="21423">
                  <c:v>8</c:v>
                </c:pt>
                <c:pt idx="21424">
                  <c:v>10</c:v>
                </c:pt>
                <c:pt idx="21425">
                  <c:v>9</c:v>
                </c:pt>
                <c:pt idx="21426">
                  <c:v>9</c:v>
                </c:pt>
                <c:pt idx="21427">
                  <c:v>9</c:v>
                </c:pt>
                <c:pt idx="21428">
                  <c:v>8</c:v>
                </c:pt>
                <c:pt idx="21429">
                  <c:v>7</c:v>
                </c:pt>
                <c:pt idx="21430">
                  <c:v>8</c:v>
                </c:pt>
                <c:pt idx="21431">
                  <c:v>9</c:v>
                </c:pt>
                <c:pt idx="21432">
                  <c:v>9</c:v>
                </c:pt>
                <c:pt idx="21433">
                  <c:v>9</c:v>
                </c:pt>
                <c:pt idx="21434">
                  <c:v>8</c:v>
                </c:pt>
                <c:pt idx="21435">
                  <c:v>8</c:v>
                </c:pt>
                <c:pt idx="21436">
                  <c:v>8</c:v>
                </c:pt>
                <c:pt idx="21437">
                  <c:v>7</c:v>
                </c:pt>
                <c:pt idx="21438">
                  <c:v>8</c:v>
                </c:pt>
                <c:pt idx="21439">
                  <c:v>9</c:v>
                </c:pt>
                <c:pt idx="21440">
                  <c:v>8</c:v>
                </c:pt>
                <c:pt idx="21441">
                  <c:v>10</c:v>
                </c:pt>
                <c:pt idx="21442">
                  <c:v>8</c:v>
                </c:pt>
                <c:pt idx="21443">
                  <c:v>8</c:v>
                </c:pt>
                <c:pt idx="21444">
                  <c:v>7</c:v>
                </c:pt>
                <c:pt idx="21445">
                  <c:v>9</c:v>
                </c:pt>
                <c:pt idx="21446">
                  <c:v>7</c:v>
                </c:pt>
                <c:pt idx="21447">
                  <c:v>7</c:v>
                </c:pt>
                <c:pt idx="21448">
                  <c:v>7</c:v>
                </c:pt>
                <c:pt idx="21449">
                  <c:v>9</c:v>
                </c:pt>
                <c:pt idx="21450">
                  <c:v>10</c:v>
                </c:pt>
                <c:pt idx="21451">
                  <c:v>6</c:v>
                </c:pt>
                <c:pt idx="21452">
                  <c:v>8</c:v>
                </c:pt>
                <c:pt idx="21453">
                  <c:v>8</c:v>
                </c:pt>
                <c:pt idx="21454">
                  <c:v>8</c:v>
                </c:pt>
                <c:pt idx="21455">
                  <c:v>7</c:v>
                </c:pt>
                <c:pt idx="21456">
                  <c:v>8</c:v>
                </c:pt>
                <c:pt idx="21457">
                  <c:v>8</c:v>
                </c:pt>
                <c:pt idx="21458">
                  <c:v>7</c:v>
                </c:pt>
                <c:pt idx="21459">
                  <c:v>8</c:v>
                </c:pt>
                <c:pt idx="21460">
                  <c:v>10</c:v>
                </c:pt>
                <c:pt idx="21461">
                  <c:v>8</c:v>
                </c:pt>
                <c:pt idx="21462">
                  <c:v>8</c:v>
                </c:pt>
                <c:pt idx="21463">
                  <c:v>7</c:v>
                </c:pt>
                <c:pt idx="21464">
                  <c:v>9</c:v>
                </c:pt>
                <c:pt idx="21465">
                  <c:v>9</c:v>
                </c:pt>
                <c:pt idx="21466">
                  <c:v>8</c:v>
                </c:pt>
                <c:pt idx="21467">
                  <c:v>11</c:v>
                </c:pt>
                <c:pt idx="21468">
                  <c:v>9</c:v>
                </c:pt>
                <c:pt idx="21469">
                  <c:v>10</c:v>
                </c:pt>
                <c:pt idx="21470">
                  <c:v>5</c:v>
                </c:pt>
                <c:pt idx="21471">
                  <c:v>9</c:v>
                </c:pt>
                <c:pt idx="21472">
                  <c:v>7</c:v>
                </c:pt>
                <c:pt idx="21473">
                  <c:v>10</c:v>
                </c:pt>
                <c:pt idx="21474">
                  <c:v>8</c:v>
                </c:pt>
                <c:pt idx="21475">
                  <c:v>7</c:v>
                </c:pt>
                <c:pt idx="21476">
                  <c:v>8</c:v>
                </c:pt>
                <c:pt idx="21477">
                  <c:v>9</c:v>
                </c:pt>
                <c:pt idx="21478">
                  <c:v>9</c:v>
                </c:pt>
                <c:pt idx="21479">
                  <c:v>8</c:v>
                </c:pt>
                <c:pt idx="21480">
                  <c:v>8</c:v>
                </c:pt>
                <c:pt idx="21481">
                  <c:v>9</c:v>
                </c:pt>
                <c:pt idx="21482">
                  <c:v>9</c:v>
                </c:pt>
                <c:pt idx="21483">
                  <c:v>8</c:v>
                </c:pt>
                <c:pt idx="21484">
                  <c:v>10</c:v>
                </c:pt>
                <c:pt idx="21485">
                  <c:v>10</c:v>
                </c:pt>
                <c:pt idx="21486">
                  <c:v>10</c:v>
                </c:pt>
                <c:pt idx="21487">
                  <c:v>8</c:v>
                </c:pt>
                <c:pt idx="21488">
                  <c:v>9</c:v>
                </c:pt>
                <c:pt idx="21489">
                  <c:v>8</c:v>
                </c:pt>
                <c:pt idx="21490">
                  <c:v>10</c:v>
                </c:pt>
                <c:pt idx="21491">
                  <c:v>8</c:v>
                </c:pt>
                <c:pt idx="21492">
                  <c:v>8</c:v>
                </c:pt>
                <c:pt idx="21493">
                  <c:v>9</c:v>
                </c:pt>
                <c:pt idx="21494">
                  <c:v>10</c:v>
                </c:pt>
                <c:pt idx="21495">
                  <c:v>8</c:v>
                </c:pt>
                <c:pt idx="21496">
                  <c:v>8</c:v>
                </c:pt>
                <c:pt idx="21497">
                  <c:v>8</c:v>
                </c:pt>
                <c:pt idx="21498">
                  <c:v>8</c:v>
                </c:pt>
                <c:pt idx="21499">
                  <c:v>9</c:v>
                </c:pt>
                <c:pt idx="21500">
                  <c:v>8</c:v>
                </c:pt>
                <c:pt idx="21501">
                  <c:v>10</c:v>
                </c:pt>
                <c:pt idx="21502">
                  <c:v>8</c:v>
                </c:pt>
                <c:pt idx="21503">
                  <c:v>8</c:v>
                </c:pt>
                <c:pt idx="21504">
                  <c:v>9</c:v>
                </c:pt>
                <c:pt idx="21505">
                  <c:v>10</c:v>
                </c:pt>
                <c:pt idx="21506">
                  <c:v>12</c:v>
                </c:pt>
                <c:pt idx="21507">
                  <c:v>8</c:v>
                </c:pt>
                <c:pt idx="21508">
                  <c:v>8</c:v>
                </c:pt>
                <c:pt idx="21509">
                  <c:v>9</c:v>
                </c:pt>
                <c:pt idx="21510">
                  <c:v>8</c:v>
                </c:pt>
                <c:pt idx="21511">
                  <c:v>9</c:v>
                </c:pt>
                <c:pt idx="21512">
                  <c:v>7</c:v>
                </c:pt>
                <c:pt idx="21513">
                  <c:v>8</c:v>
                </c:pt>
                <c:pt idx="21514">
                  <c:v>11</c:v>
                </c:pt>
                <c:pt idx="21515">
                  <c:v>9</c:v>
                </c:pt>
                <c:pt idx="21516">
                  <c:v>8</c:v>
                </c:pt>
                <c:pt idx="21517">
                  <c:v>8</c:v>
                </c:pt>
                <c:pt idx="21518">
                  <c:v>8</c:v>
                </c:pt>
                <c:pt idx="21519">
                  <c:v>8</c:v>
                </c:pt>
                <c:pt idx="21520">
                  <c:v>10</c:v>
                </c:pt>
                <c:pt idx="21521">
                  <c:v>10</c:v>
                </c:pt>
                <c:pt idx="21522">
                  <c:v>7</c:v>
                </c:pt>
                <c:pt idx="21523">
                  <c:v>9</c:v>
                </c:pt>
                <c:pt idx="21524">
                  <c:v>10</c:v>
                </c:pt>
                <c:pt idx="21525">
                  <c:v>11</c:v>
                </c:pt>
                <c:pt idx="21526">
                  <c:v>7</c:v>
                </c:pt>
                <c:pt idx="21527">
                  <c:v>8</c:v>
                </c:pt>
                <c:pt idx="21528">
                  <c:v>8</c:v>
                </c:pt>
                <c:pt idx="21529">
                  <c:v>8</c:v>
                </c:pt>
                <c:pt idx="21530">
                  <c:v>11</c:v>
                </c:pt>
                <c:pt idx="21531">
                  <c:v>7</c:v>
                </c:pt>
                <c:pt idx="21532">
                  <c:v>11</c:v>
                </c:pt>
                <c:pt idx="21533">
                  <c:v>9</c:v>
                </c:pt>
                <c:pt idx="21534">
                  <c:v>8</c:v>
                </c:pt>
                <c:pt idx="21535">
                  <c:v>7</c:v>
                </c:pt>
                <c:pt idx="21536">
                  <c:v>7</c:v>
                </c:pt>
                <c:pt idx="21537">
                  <c:v>8</c:v>
                </c:pt>
                <c:pt idx="21538">
                  <c:v>7</c:v>
                </c:pt>
                <c:pt idx="21539">
                  <c:v>7</c:v>
                </c:pt>
                <c:pt idx="21540">
                  <c:v>10</c:v>
                </c:pt>
                <c:pt idx="21541">
                  <c:v>7</c:v>
                </c:pt>
                <c:pt idx="21542">
                  <c:v>9</c:v>
                </c:pt>
                <c:pt idx="21543">
                  <c:v>8</c:v>
                </c:pt>
                <c:pt idx="21544">
                  <c:v>8</c:v>
                </c:pt>
                <c:pt idx="21545">
                  <c:v>7</c:v>
                </c:pt>
                <c:pt idx="21546">
                  <c:v>8</c:v>
                </c:pt>
                <c:pt idx="21547">
                  <c:v>8</c:v>
                </c:pt>
                <c:pt idx="21548">
                  <c:v>11</c:v>
                </c:pt>
                <c:pt idx="21549">
                  <c:v>8</c:v>
                </c:pt>
                <c:pt idx="21550">
                  <c:v>7</c:v>
                </c:pt>
                <c:pt idx="21551">
                  <c:v>11</c:v>
                </c:pt>
                <c:pt idx="21552">
                  <c:v>9</c:v>
                </c:pt>
                <c:pt idx="21553">
                  <c:v>9</c:v>
                </c:pt>
                <c:pt idx="21554">
                  <c:v>8</c:v>
                </c:pt>
                <c:pt idx="21555">
                  <c:v>8</c:v>
                </c:pt>
                <c:pt idx="21556">
                  <c:v>8</c:v>
                </c:pt>
                <c:pt idx="21557">
                  <c:v>8</c:v>
                </c:pt>
                <c:pt idx="21558">
                  <c:v>8</c:v>
                </c:pt>
                <c:pt idx="21559">
                  <c:v>7</c:v>
                </c:pt>
                <c:pt idx="21560">
                  <c:v>9</c:v>
                </c:pt>
                <c:pt idx="21561">
                  <c:v>10</c:v>
                </c:pt>
                <c:pt idx="21562">
                  <c:v>10</c:v>
                </c:pt>
                <c:pt idx="21563">
                  <c:v>8</c:v>
                </c:pt>
                <c:pt idx="21564">
                  <c:v>9</c:v>
                </c:pt>
                <c:pt idx="21565">
                  <c:v>7</c:v>
                </c:pt>
                <c:pt idx="21566">
                  <c:v>8</c:v>
                </c:pt>
                <c:pt idx="21567">
                  <c:v>9</c:v>
                </c:pt>
                <c:pt idx="21568">
                  <c:v>10</c:v>
                </c:pt>
                <c:pt idx="21569">
                  <c:v>8</c:v>
                </c:pt>
                <c:pt idx="21570">
                  <c:v>7</c:v>
                </c:pt>
                <c:pt idx="21571">
                  <c:v>8</c:v>
                </c:pt>
                <c:pt idx="21572">
                  <c:v>8</c:v>
                </c:pt>
                <c:pt idx="21573">
                  <c:v>10</c:v>
                </c:pt>
                <c:pt idx="21574">
                  <c:v>8</c:v>
                </c:pt>
                <c:pt idx="21575">
                  <c:v>8</c:v>
                </c:pt>
                <c:pt idx="21576">
                  <c:v>10</c:v>
                </c:pt>
                <c:pt idx="21577">
                  <c:v>9</c:v>
                </c:pt>
                <c:pt idx="21578">
                  <c:v>7</c:v>
                </c:pt>
                <c:pt idx="21579">
                  <c:v>9</c:v>
                </c:pt>
                <c:pt idx="21580">
                  <c:v>9</c:v>
                </c:pt>
                <c:pt idx="21581">
                  <c:v>9</c:v>
                </c:pt>
                <c:pt idx="21582">
                  <c:v>8</c:v>
                </c:pt>
                <c:pt idx="21583">
                  <c:v>7</c:v>
                </c:pt>
                <c:pt idx="21584">
                  <c:v>7</c:v>
                </c:pt>
                <c:pt idx="21585">
                  <c:v>7</c:v>
                </c:pt>
                <c:pt idx="21586">
                  <c:v>8</c:v>
                </c:pt>
                <c:pt idx="21587">
                  <c:v>8</c:v>
                </c:pt>
                <c:pt idx="21588">
                  <c:v>8</c:v>
                </c:pt>
                <c:pt idx="21589">
                  <c:v>8</c:v>
                </c:pt>
                <c:pt idx="21590">
                  <c:v>11</c:v>
                </c:pt>
                <c:pt idx="21591">
                  <c:v>8</c:v>
                </c:pt>
                <c:pt idx="21592">
                  <c:v>8</c:v>
                </c:pt>
                <c:pt idx="21593">
                  <c:v>10</c:v>
                </c:pt>
                <c:pt idx="21594">
                  <c:v>8</c:v>
                </c:pt>
                <c:pt idx="21595">
                  <c:v>8</c:v>
                </c:pt>
                <c:pt idx="21596">
                  <c:v>9</c:v>
                </c:pt>
                <c:pt idx="21597">
                  <c:v>10</c:v>
                </c:pt>
                <c:pt idx="21598">
                  <c:v>9</c:v>
                </c:pt>
                <c:pt idx="21599">
                  <c:v>9</c:v>
                </c:pt>
                <c:pt idx="21600">
                  <c:v>11</c:v>
                </c:pt>
                <c:pt idx="21601">
                  <c:v>8</c:v>
                </c:pt>
                <c:pt idx="21602">
                  <c:v>6</c:v>
                </c:pt>
                <c:pt idx="21603">
                  <c:v>8</c:v>
                </c:pt>
                <c:pt idx="21604">
                  <c:v>8</c:v>
                </c:pt>
                <c:pt idx="21605">
                  <c:v>9</c:v>
                </c:pt>
                <c:pt idx="21606">
                  <c:v>9</c:v>
                </c:pt>
                <c:pt idx="21607">
                  <c:v>8</c:v>
                </c:pt>
                <c:pt idx="21608">
                  <c:v>8</c:v>
                </c:pt>
                <c:pt idx="21609">
                  <c:v>8</c:v>
                </c:pt>
                <c:pt idx="21610">
                  <c:v>7</c:v>
                </c:pt>
                <c:pt idx="21611">
                  <c:v>8</c:v>
                </c:pt>
                <c:pt idx="21612">
                  <c:v>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6E8-468F-8BCD-5839E7D7C3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22877408"/>
        <c:axId val="1222880288"/>
      </c:scatterChart>
      <c:valAx>
        <c:axId val="12228774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2880288"/>
        <c:crosses val="autoZero"/>
        <c:crossBetween val="midCat"/>
      </c:valAx>
      <c:valAx>
        <c:axId val="122288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2877408"/>
        <c:crosses val="autoZero"/>
        <c:crossBetween val="midCat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>
                <a:alpha val="0"/>
              </a:schemeClr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1197" kern="1200" spc="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386646-3BEA-4AE1-8041-E2EB7ED04A79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41148-C337-403B-917A-2804A4BC5B9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3270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1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3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svg"/><Relationship Id="rId7" Type="http://schemas.openxmlformats.org/officeDocument/2006/relationships/image" Target="../media/image2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0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356C674D-C1B2-3D36-EDA7-DF911EB1FEB6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BD3DABB-62AC-C704-C426-2B0C4C5FE585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CEC4267-75DC-2698-E83E-C2C03A67EEE7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" name="Рисунок 19">
            <a:extLst>
              <a:ext uri="{FF2B5EF4-FFF2-40B4-BE49-F238E27FC236}">
                <a16:creationId xmlns:a16="http://schemas.microsoft.com/office/drawing/2014/main" id="{A6051B09-DA1A-3E13-A6F8-10F09B9F96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98431" y="1957388"/>
            <a:ext cx="10908507" cy="7453313"/>
          </a:xfrm>
          <a:prstGeom prst="roundRect">
            <a:avLst>
              <a:gd name="adj" fmla="val 930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701A77F-3F56-CD18-BB7D-9EB1DC5C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5278772" cy="498598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br>
              <a:rPr lang="ru-RU" dirty="0"/>
            </a:br>
            <a:r>
              <a:rPr lang="en-US" dirty="0"/>
              <a:t>styles</a:t>
            </a:r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33DAF4D-5B62-BE3B-CC0B-FAEBC6862C2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2782" y="7143484"/>
            <a:ext cx="4951800" cy="2231381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B6561E-A668-1F5B-D3AA-2B30EB3E2784}"/>
              </a:ext>
            </a:extLst>
          </p:cNvPr>
          <p:cNvCxnSpPr>
            <a:cxnSpLocks/>
          </p:cNvCxnSpPr>
          <p:nvPr userDrawn="1"/>
        </p:nvCxnSpPr>
        <p:spPr>
          <a:xfrm>
            <a:off x="882966" y="7143483"/>
            <a:ext cx="0" cy="223020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289144DD-3153-4743-A70D-955B2A9D6E5C}"/>
              </a:ext>
            </a:extLst>
          </p:cNvPr>
          <p:cNvCxnSpPr>
            <a:cxnSpLocks/>
          </p:cNvCxnSpPr>
          <p:nvPr userDrawn="1"/>
        </p:nvCxnSpPr>
        <p:spPr>
          <a:xfrm>
            <a:off x="2268635" y="1020137"/>
            <a:ext cx="15138303" cy="0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754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9">
            <a:extLst>
              <a:ext uri="{FF2B5EF4-FFF2-40B4-BE49-F238E27FC236}">
                <a16:creationId xmlns:a16="http://schemas.microsoft.com/office/drawing/2014/main" id="{A6051B09-DA1A-3E13-A6F8-10F09B9F96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98431" y="1957388"/>
            <a:ext cx="10908507" cy="7453313"/>
          </a:xfrm>
          <a:prstGeom prst="roundRect">
            <a:avLst>
              <a:gd name="adj" fmla="val 930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701A77F-3F56-CD18-BB7D-9EB1DC5C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5278772" cy="498598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br>
              <a:rPr lang="ru-RU" dirty="0"/>
            </a:br>
            <a:r>
              <a:rPr lang="en-US" dirty="0"/>
              <a:t>styles</a:t>
            </a:r>
            <a:endParaRPr lang="ru-RU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C33DAF4D-5B62-BE3B-CC0B-FAEBC6862C2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2782" y="7143484"/>
            <a:ext cx="4951800" cy="2231381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EB6561E-A668-1F5B-D3AA-2B30EB3E2784}"/>
              </a:ext>
            </a:extLst>
          </p:cNvPr>
          <p:cNvCxnSpPr>
            <a:cxnSpLocks/>
          </p:cNvCxnSpPr>
          <p:nvPr userDrawn="1"/>
        </p:nvCxnSpPr>
        <p:spPr>
          <a:xfrm>
            <a:off x="882966" y="7143483"/>
            <a:ext cx="0" cy="223020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Овал 1">
            <a:extLst>
              <a:ext uri="{FF2B5EF4-FFF2-40B4-BE49-F238E27FC236}">
                <a16:creationId xmlns:a16="http://schemas.microsoft.com/office/drawing/2014/main" id="{4BDBECF9-DB34-92C5-7CDA-422E5D1DE174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8F772F3-7657-B77F-33E0-AE26AA139A85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C82AC125-CFE4-4B8F-91CC-A89EEA5C1527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0AA8381A-3580-6B24-1418-98BF53F740B8}"/>
              </a:ext>
            </a:extLst>
          </p:cNvPr>
          <p:cNvCxnSpPr>
            <a:cxnSpLocks/>
          </p:cNvCxnSpPr>
          <p:nvPr userDrawn="1"/>
        </p:nvCxnSpPr>
        <p:spPr>
          <a:xfrm>
            <a:off x="2268635" y="1020137"/>
            <a:ext cx="15138303" cy="0"/>
          </a:xfrm>
          <a:prstGeom prst="line">
            <a:avLst/>
          </a:prstGeom>
          <a:ln w="25400" cap="rnd">
            <a:solidFill>
              <a:schemeClr val="accent6">
                <a:alpha val="98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181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19">
            <a:extLst>
              <a:ext uri="{FF2B5EF4-FFF2-40B4-BE49-F238E27FC236}">
                <a16:creationId xmlns:a16="http://schemas.microsoft.com/office/drawing/2014/main" id="{A6051B09-DA1A-3E13-A6F8-10F09B9F967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2" y="4304576"/>
            <a:ext cx="12313445" cy="5106126"/>
          </a:xfrm>
          <a:prstGeom prst="roundRect">
            <a:avLst>
              <a:gd name="adj" fmla="val 1206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CEB481F-1823-4765-281F-C81410C01E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78154"/>
            <a:ext cx="16511127" cy="199439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927F5BA1-F1D8-2CAC-97BA-B165E76109E0}"/>
              </a:ext>
            </a:extLst>
          </p:cNvPr>
          <p:cNvCxnSpPr>
            <a:cxnSpLocks/>
          </p:cNvCxnSpPr>
          <p:nvPr userDrawn="1"/>
        </p:nvCxnSpPr>
        <p:spPr>
          <a:xfrm>
            <a:off x="2268635" y="1020137"/>
            <a:ext cx="15138303" cy="0"/>
          </a:xfrm>
          <a:prstGeom prst="line">
            <a:avLst/>
          </a:prstGeom>
          <a:ln w="25400" cap="rnd">
            <a:solidFill>
              <a:schemeClr val="bg1">
                <a:alpha val="20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Овал 2">
            <a:extLst>
              <a:ext uri="{FF2B5EF4-FFF2-40B4-BE49-F238E27FC236}">
                <a16:creationId xmlns:a16="http://schemas.microsoft.com/office/drawing/2014/main" id="{5ACA08E9-A0F7-497A-AE3B-794647A6B01F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F3A21855-91DD-0F3C-5A4C-18746B79BB99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92B8F50-6883-091A-C4C2-B9F87717B4A3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708D77A-7D0D-AD7E-C0A8-290E56784BAA}"/>
              </a:ext>
            </a:extLst>
          </p:cNvPr>
          <p:cNvSpPr/>
          <p:nvPr userDrawn="1"/>
        </p:nvSpPr>
        <p:spPr>
          <a:xfrm>
            <a:off x="13518358" y="4304576"/>
            <a:ext cx="3888581" cy="5106123"/>
          </a:xfrm>
          <a:prstGeom prst="roundRect">
            <a:avLst>
              <a:gd name="adj" fmla="val 1685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rgbClr val="E4E5DF"/>
              </a:solidFill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87939C5-1375-2506-AC1A-E4C3980173F0}"/>
              </a:ext>
            </a:extLst>
          </p:cNvPr>
          <p:cNvSpPr/>
          <p:nvPr userDrawn="1"/>
        </p:nvSpPr>
        <p:spPr>
          <a:xfrm>
            <a:off x="13857930" y="4618244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accent1"/>
              </a:solidFill>
            </a:endParaRPr>
          </a:p>
        </p:txBody>
      </p:sp>
      <p:pic>
        <p:nvPicPr>
          <p:cNvPr id="13" name="Рисунок 12" descr="Стрелка вниз со сплошной заливкой">
            <a:extLst>
              <a:ext uri="{FF2B5EF4-FFF2-40B4-BE49-F238E27FC236}">
                <a16:creationId xmlns:a16="http://schemas.microsoft.com/office/drawing/2014/main" id="{5FC6818D-A3D7-E8D2-6160-7E6B8FBB75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1"/>
          <a:stretch>
            <a:fillRect/>
          </a:stretch>
        </p:blipFill>
        <p:spPr>
          <a:xfrm rot="13500000">
            <a:off x="13768838" y="4743375"/>
            <a:ext cx="843332" cy="383373"/>
          </a:xfrm>
          <a:prstGeom prst="rect">
            <a:avLst/>
          </a:prstGeom>
        </p:spPr>
      </p:pic>
      <p:sp>
        <p:nvSpPr>
          <p:cNvPr id="14" name="Текст 2">
            <a:extLst>
              <a:ext uri="{FF2B5EF4-FFF2-40B4-BE49-F238E27FC236}">
                <a16:creationId xmlns:a16="http://schemas.microsoft.com/office/drawing/2014/main" id="{3BA416E9-12CA-F1D4-926B-21435F9F32C7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3518952" y="6120884"/>
            <a:ext cx="3887987" cy="3289817"/>
          </a:xfrm>
        </p:spPr>
        <p:txBody>
          <a:bodyPr lIns="216000" tIns="216000" rIns="216000" bIns="432000" anchor="b" anchorCtr="0"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4505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B01F3E5E-5D1C-E562-E561-CADCC5F570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480526"/>
            <a:ext cx="16525875" cy="4930175"/>
          </a:xfrm>
          <a:prstGeom prst="round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703A1FDE-DB7C-B02A-D98B-46601A540191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453236" y="1896980"/>
            <a:ext cx="4951800" cy="2231381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4A4BAC21-DBC4-B3DD-1FE8-B438F4268D2A}"/>
              </a:ext>
            </a:extLst>
          </p:cNvPr>
          <p:cNvCxnSpPr>
            <a:cxnSpLocks/>
          </p:cNvCxnSpPr>
          <p:nvPr userDrawn="1"/>
        </p:nvCxnSpPr>
        <p:spPr>
          <a:xfrm>
            <a:off x="12113420" y="1896980"/>
            <a:ext cx="0" cy="223020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78E310D-6E8D-132A-19C2-C6FD4F4BD8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78154"/>
            <a:ext cx="10877792" cy="199439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3F3CC92E-D7D3-6E57-6224-6ECB119B7C71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851AF570-3A3A-0098-A27E-891FFC400CF3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D63BA88-0FFC-9310-887D-8EC601E5CF50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7EE29289-98AE-1689-C029-BD2ADB0FA9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3389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356C674D-C1B2-3D36-EDA7-DF911EB1FEB6}"/>
              </a:ext>
            </a:extLst>
          </p:cNvPr>
          <p:cNvSpPr/>
          <p:nvPr userDrawn="1"/>
        </p:nvSpPr>
        <p:spPr>
          <a:xfrm>
            <a:off x="881063" y="912340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BD3DABB-62AC-C704-C426-2B0C4C5FE585}"/>
              </a:ext>
            </a:extLst>
          </p:cNvPr>
          <p:cNvSpPr/>
          <p:nvPr userDrawn="1"/>
        </p:nvSpPr>
        <p:spPr>
          <a:xfrm>
            <a:off x="1343588" y="912340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CEC4267-75DC-2698-E83E-C2C03A67EEE7}"/>
              </a:ext>
            </a:extLst>
          </p:cNvPr>
          <p:cNvSpPr/>
          <p:nvPr userDrawn="1"/>
        </p:nvSpPr>
        <p:spPr>
          <a:xfrm>
            <a:off x="1806111" y="912340"/>
            <a:ext cx="216000" cy="21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" name="Рисунок 19">
            <a:extLst>
              <a:ext uri="{FF2B5EF4-FFF2-40B4-BE49-F238E27FC236}">
                <a16:creationId xmlns:a16="http://schemas.microsoft.com/office/drawing/2014/main" id="{B0CA261C-D03A-2112-BD6B-FD5C5ADB06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480526"/>
            <a:ext cx="16525875" cy="4930175"/>
          </a:xfrm>
          <a:prstGeom prst="round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42B4F5B-2D18-5825-C746-13A791416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78154"/>
            <a:ext cx="10877792" cy="199439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E589079C-7F36-5B7F-A645-849919EF0B4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453236" y="1896980"/>
            <a:ext cx="4951800" cy="2231381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B6157DF3-5A4C-8236-9E4A-B19ADDB0CD37}"/>
              </a:ext>
            </a:extLst>
          </p:cNvPr>
          <p:cNvCxnSpPr>
            <a:cxnSpLocks/>
          </p:cNvCxnSpPr>
          <p:nvPr userDrawn="1"/>
        </p:nvCxnSpPr>
        <p:spPr>
          <a:xfrm>
            <a:off x="12113420" y="1896980"/>
            <a:ext cx="0" cy="223020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82E89CEB-340C-6861-6132-CCE4BAFDF8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6943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B01F3E5E-5D1C-E562-E561-CADCC5F570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1994111"/>
            <a:ext cx="10908507" cy="7416590"/>
          </a:xfrm>
          <a:prstGeom prst="roundRect">
            <a:avLst>
              <a:gd name="adj" fmla="val 9644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703A1FDE-DB7C-B02A-D98B-46601A540191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453236" y="7177199"/>
            <a:ext cx="4951800" cy="2231381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4A4BAC21-DBC4-B3DD-1FE8-B438F4268D2A}"/>
              </a:ext>
            </a:extLst>
          </p:cNvPr>
          <p:cNvCxnSpPr>
            <a:cxnSpLocks/>
          </p:cNvCxnSpPr>
          <p:nvPr userDrawn="1"/>
        </p:nvCxnSpPr>
        <p:spPr>
          <a:xfrm>
            <a:off x="12113420" y="7177199"/>
            <a:ext cx="0" cy="223020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B041C1B8-011F-C9D8-BDDD-A86A883F83FC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6C490239-779F-60FC-F7A6-AC8BE9CE182F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D0210DFC-E986-2FB9-3522-9F74116415FB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202C86E-B26C-2269-075D-E287334D6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113421" y="1957386"/>
            <a:ext cx="5291616" cy="398878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79BE0CD-4AE6-E76F-91A3-6D284395FF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1972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B01F3E5E-5D1C-E562-E561-CADCC5F570B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25098" y="1994111"/>
            <a:ext cx="10908507" cy="7416590"/>
          </a:xfrm>
          <a:prstGeom prst="roundRect">
            <a:avLst>
              <a:gd name="adj" fmla="val 9644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5F910DF-5772-6447-D1D7-78F5917D0949}"/>
              </a:ext>
            </a:extLst>
          </p:cNvPr>
          <p:cNvSpPr/>
          <p:nvPr userDrawn="1"/>
        </p:nvSpPr>
        <p:spPr>
          <a:xfrm>
            <a:off x="854394" y="6161195"/>
            <a:ext cx="5320188" cy="324950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987324FE-A04F-3D4C-250A-447526A6565A}"/>
              </a:ext>
            </a:extLst>
          </p:cNvPr>
          <p:cNvSpPr/>
          <p:nvPr userDrawn="1"/>
        </p:nvSpPr>
        <p:spPr>
          <a:xfrm>
            <a:off x="5200175" y="649083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8" name="Рисунок 7" descr="Стрелка вниз со сплошной заливкой">
            <a:extLst>
              <a:ext uri="{FF2B5EF4-FFF2-40B4-BE49-F238E27FC236}">
                <a16:creationId xmlns:a16="http://schemas.microsoft.com/office/drawing/2014/main" id="{165F80D2-A472-E2A1-4912-85149B832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1"/>
          <a:stretch>
            <a:fillRect/>
          </a:stretch>
        </p:blipFill>
        <p:spPr>
          <a:xfrm rot="13500000">
            <a:off x="5111083" y="6615966"/>
            <a:ext cx="843332" cy="383373"/>
          </a:xfrm>
          <a:prstGeom prst="rect">
            <a:avLst/>
          </a:prstGeom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6929A5B3-A84D-5B60-74BF-3009DB99D6F0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54394" y="7177199"/>
            <a:ext cx="5291616" cy="2231381"/>
          </a:xfrm>
        </p:spPr>
        <p:txBody>
          <a:bodyPr lIns="216000" tIns="216000" rIns="216000" bIns="43200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9D8A2F1-FC9D-FF7D-1472-AE4471B42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137" y="1957386"/>
            <a:ext cx="5291616" cy="398878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451FF9DA-694D-7207-D963-EAA9EBE6F42A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D0F6764-C674-61B3-E0A8-8F546A690121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5671F36F-6A44-1596-B42C-D54F6078E547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425E8683-E0EF-0B33-56C8-3B3DB986C6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692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DEC381A-B2DE-C3A8-3E5B-47D8381F3662}"/>
              </a:ext>
            </a:extLst>
          </p:cNvPr>
          <p:cNvSpPr/>
          <p:nvPr userDrawn="1"/>
        </p:nvSpPr>
        <p:spPr>
          <a:xfrm>
            <a:off x="881063" y="3282420"/>
            <a:ext cx="5293518" cy="1830600"/>
          </a:xfrm>
          <a:prstGeom prst="roundRect">
            <a:avLst>
              <a:gd name="adj" fmla="val 1787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B84FDAFE-2025-93E2-A772-A1ED82C59AFF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939588" y="3408891"/>
            <a:ext cx="4234994" cy="1577658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D78F31D-4B83-E242-EEC9-614B2997B960}"/>
              </a:ext>
            </a:extLst>
          </p:cNvPr>
          <p:cNvSpPr/>
          <p:nvPr userDrawn="1"/>
        </p:nvSpPr>
        <p:spPr>
          <a:xfrm>
            <a:off x="1235586" y="3873720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67AE157-5089-7BB9-5539-EF58CB6FE33A}"/>
              </a:ext>
            </a:extLst>
          </p:cNvPr>
          <p:cNvSpPr/>
          <p:nvPr userDrawn="1"/>
        </p:nvSpPr>
        <p:spPr>
          <a:xfrm>
            <a:off x="881063" y="5439531"/>
            <a:ext cx="5293518" cy="18306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6BBBFFE4-8A43-FD1A-048F-C5071D5B6207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9588" y="5566002"/>
            <a:ext cx="4234994" cy="1577658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EED6324C-613B-A980-B8A3-A5ACB9396F28}"/>
              </a:ext>
            </a:extLst>
          </p:cNvPr>
          <p:cNvSpPr/>
          <p:nvPr userDrawn="1"/>
        </p:nvSpPr>
        <p:spPr>
          <a:xfrm>
            <a:off x="1235586" y="603083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/>
              <a:t>4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A33F5D2-4E9E-4198-935D-62ACE3157CE9}"/>
              </a:ext>
            </a:extLst>
          </p:cNvPr>
          <p:cNvSpPr/>
          <p:nvPr userDrawn="1"/>
        </p:nvSpPr>
        <p:spPr>
          <a:xfrm>
            <a:off x="6513414" y="3282420"/>
            <a:ext cx="5293518" cy="18306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48D116AC-EBE2-429C-A691-FFFC28960EF1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571939" y="3408891"/>
            <a:ext cx="4234994" cy="1577658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324BACFC-3C97-E6AC-0607-EEFD661764D2}"/>
              </a:ext>
            </a:extLst>
          </p:cNvPr>
          <p:cNvSpPr/>
          <p:nvPr userDrawn="1"/>
        </p:nvSpPr>
        <p:spPr>
          <a:xfrm>
            <a:off x="6867938" y="3873720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/>
              <a:t>2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F89842C4-CCD7-3551-AF81-12017A40FD93}"/>
              </a:ext>
            </a:extLst>
          </p:cNvPr>
          <p:cNvSpPr/>
          <p:nvPr userDrawn="1"/>
        </p:nvSpPr>
        <p:spPr>
          <a:xfrm>
            <a:off x="6513414" y="5439531"/>
            <a:ext cx="5293518" cy="1830600"/>
          </a:xfrm>
          <a:prstGeom prst="roundRect">
            <a:avLst>
              <a:gd name="adj" fmla="val 1787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F1B1D7C6-AFD5-25DC-4795-2B5029406E77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7571939" y="5566002"/>
            <a:ext cx="4234994" cy="1577658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7A476E2E-124B-BA83-AD1B-B892359B836B}"/>
              </a:ext>
            </a:extLst>
          </p:cNvPr>
          <p:cNvSpPr/>
          <p:nvPr userDrawn="1"/>
        </p:nvSpPr>
        <p:spPr>
          <a:xfrm>
            <a:off x="6867938" y="6030831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E9D45EF3-17EB-B049-2A39-61C2A06C01F2}"/>
              </a:ext>
            </a:extLst>
          </p:cNvPr>
          <p:cNvSpPr/>
          <p:nvPr userDrawn="1"/>
        </p:nvSpPr>
        <p:spPr>
          <a:xfrm>
            <a:off x="12114161" y="3282420"/>
            <a:ext cx="5293518" cy="18306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23D22C86-E112-5432-C501-1CC5FD398AE6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3172686" y="3408891"/>
            <a:ext cx="4234994" cy="1577658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E4B6D7BF-891D-0DDE-EE3C-81C62A00B409}"/>
              </a:ext>
            </a:extLst>
          </p:cNvPr>
          <p:cNvSpPr/>
          <p:nvPr userDrawn="1"/>
        </p:nvSpPr>
        <p:spPr>
          <a:xfrm>
            <a:off x="12468684" y="3873720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/>
              <a:t>3</a:t>
            </a: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F97647DA-FC23-11A5-2B8B-4DC4B5AF5CDF}"/>
              </a:ext>
            </a:extLst>
          </p:cNvPr>
          <p:cNvSpPr/>
          <p:nvPr userDrawn="1"/>
        </p:nvSpPr>
        <p:spPr>
          <a:xfrm>
            <a:off x="12114161" y="5439531"/>
            <a:ext cx="5293518" cy="18306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rgbClr val="E4E5DF"/>
              </a:solidFill>
            </a:endParaRP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2D1794BC-09E0-0494-17B9-104F36CD470A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3172686" y="5566002"/>
            <a:ext cx="4234994" cy="1577658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EC4FB7F9-6F65-DC78-40FC-6E10620A64DF}"/>
              </a:ext>
            </a:extLst>
          </p:cNvPr>
          <p:cNvSpPr/>
          <p:nvPr userDrawn="1"/>
        </p:nvSpPr>
        <p:spPr>
          <a:xfrm>
            <a:off x="12468684" y="603083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/>
              <a:t>6</a:t>
            </a:r>
          </a:p>
        </p:txBody>
      </p:sp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7A59F669-287E-ABA5-4F10-6AC91672D5A2}"/>
              </a:ext>
            </a:extLst>
          </p:cNvPr>
          <p:cNvSpPr/>
          <p:nvPr userDrawn="1"/>
        </p:nvSpPr>
        <p:spPr>
          <a:xfrm>
            <a:off x="895811" y="7595595"/>
            <a:ext cx="5293518" cy="18306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44" name="Текст 2">
            <a:extLst>
              <a:ext uri="{FF2B5EF4-FFF2-40B4-BE49-F238E27FC236}">
                <a16:creationId xmlns:a16="http://schemas.microsoft.com/office/drawing/2014/main" id="{ED4C4D1C-B891-FB37-27E6-09D9743B1730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1954336" y="7722066"/>
            <a:ext cx="4234994" cy="1577658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200AA6F9-9B16-404C-E09F-AD0E3B4D98DF}"/>
              </a:ext>
            </a:extLst>
          </p:cNvPr>
          <p:cNvSpPr/>
          <p:nvPr userDrawn="1"/>
        </p:nvSpPr>
        <p:spPr>
          <a:xfrm>
            <a:off x="1250334" y="818689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/>
              <a:t>7</a:t>
            </a: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9CDEDB25-00F6-7D40-70B3-5E8B84C548FC}"/>
              </a:ext>
            </a:extLst>
          </p:cNvPr>
          <p:cNvSpPr/>
          <p:nvPr userDrawn="1"/>
        </p:nvSpPr>
        <p:spPr>
          <a:xfrm>
            <a:off x="6528162" y="7595595"/>
            <a:ext cx="5293518" cy="1830600"/>
          </a:xfrm>
          <a:prstGeom prst="roundRect">
            <a:avLst>
              <a:gd name="adj" fmla="val 178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id="{D7B5A83B-3CDF-AF0B-DB2D-4EDAFF3EFAF1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586687" y="7722066"/>
            <a:ext cx="4234994" cy="1577658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5D35B107-FD17-CD1D-5B7E-35BB0620A764}"/>
              </a:ext>
            </a:extLst>
          </p:cNvPr>
          <p:cNvSpPr/>
          <p:nvPr userDrawn="1"/>
        </p:nvSpPr>
        <p:spPr>
          <a:xfrm>
            <a:off x="6882686" y="8186895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53" name="Заголовок 1">
            <a:extLst>
              <a:ext uri="{FF2B5EF4-FFF2-40B4-BE49-F238E27FC236}">
                <a16:creationId xmlns:a16="http://schemas.microsoft.com/office/drawing/2014/main" id="{CCF81269-AA60-6BC7-7C25-ABA85598C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7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8CA1DE8B-BFFD-C31C-4B5E-2296A71AA21C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3BED9ED3-D901-399C-6F8C-E2F6A005BB1C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3DA1B90-1D12-41AC-A16C-06D7BA0280A5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8" name="Footer Placeholder">
            <a:extLst>
              <a:ext uri="{FF2B5EF4-FFF2-40B4-BE49-F238E27FC236}">
                <a16:creationId xmlns:a16="http://schemas.microsoft.com/office/drawing/2014/main" id="{0DE9060C-7E32-6F63-8CEF-81D27503EF8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090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13A712BE-FDB7-06EB-ED5B-01909A4CB0F1}"/>
              </a:ext>
            </a:extLst>
          </p:cNvPr>
          <p:cNvSpPr/>
          <p:nvPr userDrawn="1"/>
        </p:nvSpPr>
        <p:spPr>
          <a:xfrm>
            <a:off x="881061" y="6779789"/>
            <a:ext cx="8100000" cy="26298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26BF341A-FF27-B8AC-BF81-CCF3C925B7F8}"/>
              </a:ext>
            </a:extLst>
          </p:cNvPr>
          <p:cNvSpPr>
            <a:spLocks noGrp="1"/>
          </p:cNvSpPr>
          <p:nvPr userDrawn="1">
            <p:ph type="body" idx="26" hasCustomPrompt="1"/>
          </p:nvPr>
        </p:nvSpPr>
        <p:spPr>
          <a:xfrm>
            <a:off x="1939587" y="6780564"/>
            <a:ext cx="7041600" cy="2628249"/>
          </a:xfrm>
        </p:spPr>
        <p:txBody>
          <a:bodyPr wrap="square" lIns="108000" tIns="432000" rIns="216000" bIns="432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16258A0-1CDD-1DE5-96B4-AF7F5F585EE8}"/>
              </a:ext>
            </a:extLst>
          </p:cNvPr>
          <p:cNvSpPr/>
          <p:nvPr userDrawn="1"/>
        </p:nvSpPr>
        <p:spPr>
          <a:xfrm>
            <a:off x="1235586" y="7762503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/>
              <a:t>3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BEEE3FE-68A4-BD3D-CF0E-AB37E0EA6EFE}"/>
              </a:ext>
            </a:extLst>
          </p:cNvPr>
          <p:cNvSpPr/>
          <p:nvPr userDrawn="1"/>
        </p:nvSpPr>
        <p:spPr>
          <a:xfrm>
            <a:off x="903503" y="3827489"/>
            <a:ext cx="8100000" cy="26298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2DA941B-C4F3-4C96-D162-6FE3E4ADEA81}"/>
              </a:ext>
            </a:extLst>
          </p:cNvPr>
          <p:cNvSpPr>
            <a:spLocks noGrp="1"/>
          </p:cNvSpPr>
          <p:nvPr userDrawn="1">
            <p:ph type="body" idx="27" hasCustomPrompt="1"/>
          </p:nvPr>
        </p:nvSpPr>
        <p:spPr>
          <a:xfrm>
            <a:off x="1962025" y="3828264"/>
            <a:ext cx="7041600" cy="2628249"/>
          </a:xfrm>
        </p:spPr>
        <p:txBody>
          <a:bodyPr wrap="square" lIns="108000" tIns="432000" rIns="216000" bIns="432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10EB700B-D3B5-399A-C50D-61AC2F676C32}"/>
              </a:ext>
            </a:extLst>
          </p:cNvPr>
          <p:cNvSpPr/>
          <p:nvPr userDrawn="1"/>
        </p:nvSpPr>
        <p:spPr>
          <a:xfrm>
            <a:off x="1258026" y="4810203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/>
              <a:t>1</a:t>
            </a:r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D3A8A5E1-C271-E66F-BC66-23C1783BCA6D}"/>
              </a:ext>
            </a:extLst>
          </p:cNvPr>
          <p:cNvSpPr/>
          <p:nvPr userDrawn="1"/>
        </p:nvSpPr>
        <p:spPr>
          <a:xfrm>
            <a:off x="9319235" y="3826713"/>
            <a:ext cx="8100000" cy="26298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CB0CFD0C-C860-284B-50B7-F2EFC908CFE8}"/>
              </a:ext>
            </a:extLst>
          </p:cNvPr>
          <p:cNvSpPr>
            <a:spLocks noGrp="1"/>
          </p:cNvSpPr>
          <p:nvPr userDrawn="1">
            <p:ph type="body" idx="29" hasCustomPrompt="1"/>
          </p:nvPr>
        </p:nvSpPr>
        <p:spPr>
          <a:xfrm>
            <a:off x="10377758" y="3827489"/>
            <a:ext cx="7041600" cy="2628249"/>
          </a:xfrm>
        </p:spPr>
        <p:txBody>
          <a:bodyPr wrap="square" lIns="108000" tIns="432000" rIns="216000" bIns="432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6D55C28F-ECDB-C836-2F04-DE27FBA2F4E5}"/>
              </a:ext>
            </a:extLst>
          </p:cNvPr>
          <p:cNvSpPr/>
          <p:nvPr userDrawn="1"/>
        </p:nvSpPr>
        <p:spPr>
          <a:xfrm>
            <a:off x="9673758" y="4809428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/>
              <a:t>2</a:t>
            </a:r>
          </a:p>
        </p:txBody>
      </p:sp>
      <p:sp>
        <p:nvSpPr>
          <p:cNvPr id="42" name="Прямоугольник: скругленные углы 41">
            <a:extLst>
              <a:ext uri="{FF2B5EF4-FFF2-40B4-BE49-F238E27FC236}">
                <a16:creationId xmlns:a16="http://schemas.microsoft.com/office/drawing/2014/main" id="{03A09809-AD25-138D-3FB8-B19C67A6D27F}"/>
              </a:ext>
            </a:extLst>
          </p:cNvPr>
          <p:cNvSpPr/>
          <p:nvPr userDrawn="1"/>
        </p:nvSpPr>
        <p:spPr>
          <a:xfrm>
            <a:off x="9319232" y="6779013"/>
            <a:ext cx="8100000" cy="2629800"/>
          </a:xfrm>
          <a:prstGeom prst="roundRect">
            <a:avLst>
              <a:gd name="adj" fmla="val 178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50688296-B30C-A5A1-2298-326C87CC867A}"/>
              </a:ext>
            </a:extLst>
          </p:cNvPr>
          <p:cNvSpPr>
            <a:spLocks noGrp="1"/>
          </p:cNvSpPr>
          <p:nvPr userDrawn="1">
            <p:ph type="body" idx="30" hasCustomPrompt="1"/>
          </p:nvPr>
        </p:nvSpPr>
        <p:spPr>
          <a:xfrm>
            <a:off x="10377758" y="6779789"/>
            <a:ext cx="7041600" cy="2628249"/>
          </a:xfrm>
        </p:spPr>
        <p:txBody>
          <a:bodyPr wrap="square" lIns="108000" tIns="432000" rIns="216000" bIns="432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E220DA65-D558-37DA-FC7D-64B3DC39AF77}"/>
              </a:ext>
            </a:extLst>
          </p:cNvPr>
          <p:cNvSpPr/>
          <p:nvPr userDrawn="1"/>
        </p:nvSpPr>
        <p:spPr>
          <a:xfrm>
            <a:off x="9673758" y="7761728"/>
            <a:ext cx="648000" cy="648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700" b="1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F55CD3AA-45BB-699D-E6FF-C4D6B3D0600D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F10C1105-C6CD-E412-B9A5-AB4E1B417B45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0FB6C946-F29F-E31B-C7E0-86117ED68788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21CEDB-D89B-F49F-F711-631E208B69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57388"/>
            <a:ext cx="16511127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69D84B4-3FF5-4FB4-915E-2D2F033250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4173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5B12D6D4-F158-E1E3-87D3-B11CF76FDFC2}"/>
              </a:ext>
            </a:extLst>
          </p:cNvPr>
          <p:cNvSpPr/>
          <p:nvPr userDrawn="1"/>
        </p:nvSpPr>
        <p:spPr>
          <a:xfrm>
            <a:off x="6513414" y="1978176"/>
            <a:ext cx="5293518" cy="2268000"/>
          </a:xfrm>
          <a:prstGeom prst="roundRect">
            <a:avLst>
              <a:gd name="adj" fmla="val 1787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201BED8F-6029-78A2-E426-BD89655992C7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571939" y="1978176"/>
            <a:ext cx="4234994" cy="2268000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ABBECDB-2A8B-0397-C480-8B6B917F7BB7}"/>
              </a:ext>
            </a:extLst>
          </p:cNvPr>
          <p:cNvSpPr/>
          <p:nvPr userDrawn="1"/>
        </p:nvSpPr>
        <p:spPr>
          <a:xfrm>
            <a:off x="6867938" y="2788176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273DB8A5-575E-FADD-D1C6-DDDB0337862C}"/>
              </a:ext>
            </a:extLst>
          </p:cNvPr>
          <p:cNvSpPr/>
          <p:nvPr userDrawn="1"/>
        </p:nvSpPr>
        <p:spPr>
          <a:xfrm>
            <a:off x="6513414" y="4560438"/>
            <a:ext cx="5293518" cy="22680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BE7611-8A67-0012-6C51-41D57C50A243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7571939" y="4560438"/>
            <a:ext cx="4234994" cy="2268000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6912E34-7484-1E6D-A84A-CA4FAC42DAC4}"/>
              </a:ext>
            </a:extLst>
          </p:cNvPr>
          <p:cNvSpPr/>
          <p:nvPr userDrawn="1"/>
        </p:nvSpPr>
        <p:spPr>
          <a:xfrm>
            <a:off x="6867938" y="5370438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accent1"/>
              </a:solidFill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5AB413F-8200-796E-81B6-942C0AD489DA}"/>
              </a:ext>
            </a:extLst>
          </p:cNvPr>
          <p:cNvSpPr/>
          <p:nvPr userDrawn="1"/>
        </p:nvSpPr>
        <p:spPr>
          <a:xfrm>
            <a:off x="12124880" y="3268968"/>
            <a:ext cx="5293518" cy="22680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rgbClr val="E4E5DF"/>
              </a:solidFill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B785B032-4A88-F1DE-F2B4-35641EA5856D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3183405" y="3268968"/>
            <a:ext cx="4234994" cy="2268000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D81F2260-124D-6E2F-54AB-2BE3DB0555C4}"/>
              </a:ext>
            </a:extLst>
          </p:cNvPr>
          <p:cNvSpPr/>
          <p:nvPr userDrawn="1"/>
        </p:nvSpPr>
        <p:spPr>
          <a:xfrm>
            <a:off x="12479403" y="4078968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FC02896-44A0-B8A3-8D5F-9CFEAE0B63EB}"/>
              </a:ext>
            </a:extLst>
          </p:cNvPr>
          <p:cNvSpPr/>
          <p:nvPr userDrawn="1"/>
        </p:nvSpPr>
        <p:spPr>
          <a:xfrm>
            <a:off x="6513414" y="7142700"/>
            <a:ext cx="5293518" cy="22680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AC83FED6-C398-53FF-75E0-3F3833280F2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571939" y="7142700"/>
            <a:ext cx="4234994" cy="2268000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854EC125-01BE-1344-F07D-57FAA255F6D8}"/>
              </a:ext>
            </a:extLst>
          </p:cNvPr>
          <p:cNvSpPr/>
          <p:nvPr userDrawn="1"/>
        </p:nvSpPr>
        <p:spPr>
          <a:xfrm>
            <a:off x="6867938" y="7952700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tx1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7A775935-E49A-CFE7-5936-64E02F54CB80}"/>
              </a:ext>
            </a:extLst>
          </p:cNvPr>
          <p:cNvSpPr/>
          <p:nvPr userDrawn="1"/>
        </p:nvSpPr>
        <p:spPr>
          <a:xfrm>
            <a:off x="12124880" y="5851230"/>
            <a:ext cx="5293518" cy="2268000"/>
          </a:xfrm>
          <a:prstGeom prst="roundRect">
            <a:avLst>
              <a:gd name="adj" fmla="val 178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08A296FF-2D3B-3702-03F9-B96CFF960CFF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3183405" y="5851230"/>
            <a:ext cx="4234994" cy="2268000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B705BE7B-C751-0A48-81E1-9A8AE5EF67D3}"/>
              </a:ext>
            </a:extLst>
          </p:cNvPr>
          <p:cNvSpPr/>
          <p:nvPr userDrawn="1"/>
        </p:nvSpPr>
        <p:spPr>
          <a:xfrm>
            <a:off x="12479403" y="6661230"/>
            <a:ext cx="648000" cy="648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18" name="Рисунок 17" descr="Флажок со сплошной заливкой">
            <a:extLst>
              <a:ext uri="{FF2B5EF4-FFF2-40B4-BE49-F238E27FC236}">
                <a16:creationId xmlns:a16="http://schemas.microsoft.com/office/drawing/2014/main" id="{05C1B822-181E-6BCB-0F92-71C80BA0A2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2938" y="2923176"/>
            <a:ext cx="378000" cy="378000"/>
          </a:xfrm>
          <a:prstGeom prst="rect">
            <a:avLst/>
          </a:prstGeom>
        </p:spPr>
      </p:pic>
      <p:pic>
        <p:nvPicPr>
          <p:cNvPr id="19" name="Рисунок 18" descr="Флажок со сплошной заливкой">
            <a:extLst>
              <a:ext uri="{FF2B5EF4-FFF2-40B4-BE49-F238E27FC236}">
                <a16:creationId xmlns:a16="http://schemas.microsoft.com/office/drawing/2014/main" id="{12493565-172B-2249-D7AD-F0B36F219CE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4403" y="4213968"/>
            <a:ext cx="378000" cy="378000"/>
          </a:xfrm>
          <a:prstGeom prst="rect">
            <a:avLst/>
          </a:prstGeom>
        </p:spPr>
      </p:pic>
      <p:pic>
        <p:nvPicPr>
          <p:cNvPr id="20" name="Рисунок 19" descr="Флажок со сплошной заливкой">
            <a:extLst>
              <a:ext uri="{FF2B5EF4-FFF2-40B4-BE49-F238E27FC236}">
                <a16:creationId xmlns:a16="http://schemas.microsoft.com/office/drawing/2014/main" id="{6A605529-E5E3-A060-4847-0D5FDB5848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2938" y="5505438"/>
            <a:ext cx="378000" cy="378000"/>
          </a:xfrm>
          <a:prstGeom prst="rect">
            <a:avLst/>
          </a:prstGeom>
        </p:spPr>
      </p:pic>
      <p:pic>
        <p:nvPicPr>
          <p:cNvPr id="21" name="Рисунок 20" descr="Флажок со сплошной заливкой">
            <a:extLst>
              <a:ext uri="{FF2B5EF4-FFF2-40B4-BE49-F238E27FC236}">
                <a16:creationId xmlns:a16="http://schemas.microsoft.com/office/drawing/2014/main" id="{CE205053-6ABE-CB7A-9D0D-04CC872B2A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2938" y="8087700"/>
            <a:ext cx="378000" cy="378000"/>
          </a:xfrm>
          <a:prstGeom prst="rect">
            <a:avLst/>
          </a:prstGeom>
        </p:spPr>
      </p:pic>
      <p:pic>
        <p:nvPicPr>
          <p:cNvPr id="22" name="Рисунок 21" descr="Флажок со сплошной заливкой">
            <a:extLst>
              <a:ext uri="{FF2B5EF4-FFF2-40B4-BE49-F238E27FC236}">
                <a16:creationId xmlns:a16="http://schemas.microsoft.com/office/drawing/2014/main" id="{8FCB7F55-50C3-E70A-DA88-F5EE19C08CD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14403" y="6796230"/>
            <a:ext cx="378000" cy="378000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6430AC40-5250-5589-ACF5-64040EEE6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3149108"/>
            <a:ext cx="5267312" cy="39887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AAF6A716-2484-26B5-0EC7-DCD02ACD4539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12E2E38D-FB63-29FC-8B2C-938D8EB1CFD2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D37E29FB-8814-2F7E-0DE7-57677BAC836C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6" name="Footer Placeholder">
            <a:extLst>
              <a:ext uri="{FF2B5EF4-FFF2-40B4-BE49-F238E27FC236}">
                <a16:creationId xmlns:a16="http://schemas.microsoft.com/office/drawing/2014/main" id="{43B06B59-9166-2408-4FA0-FC6F82E6C6E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4B923264-919E-3D47-67AB-B7E8C93CFC38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536A0A72-B878-F1DF-B1D4-B47C5E598B74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0C3BB318-FF96-DEF4-B443-983284A9D6A9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BBC21090-488F-8A7E-7FA5-CD81E9C51220}"/>
              </a:ext>
            </a:extLst>
          </p:cNvPr>
          <p:cNvSpPr/>
          <p:nvPr userDrawn="1"/>
        </p:nvSpPr>
        <p:spPr>
          <a:xfrm>
            <a:off x="6513414" y="1978176"/>
            <a:ext cx="5293518" cy="22680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45ED610-7BC6-FDD5-968E-C02501F9C34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571939" y="1978176"/>
            <a:ext cx="4234994" cy="2268000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5F06C64-ABC4-39A6-7934-36EC9486231F}"/>
              </a:ext>
            </a:extLst>
          </p:cNvPr>
          <p:cNvSpPr/>
          <p:nvPr userDrawn="1"/>
        </p:nvSpPr>
        <p:spPr>
          <a:xfrm>
            <a:off x="6867938" y="2788176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accent1"/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1A2AF98-CE27-5AC1-A110-A284EC785B5E}"/>
              </a:ext>
            </a:extLst>
          </p:cNvPr>
          <p:cNvSpPr/>
          <p:nvPr userDrawn="1"/>
        </p:nvSpPr>
        <p:spPr>
          <a:xfrm>
            <a:off x="6513414" y="4560438"/>
            <a:ext cx="5293518" cy="22680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927261CB-03BC-224F-623F-854C00E13853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7571939" y="4560438"/>
            <a:ext cx="4234994" cy="2268000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7F7A8927-E1D7-0A7D-EF80-C40E949CA683}"/>
              </a:ext>
            </a:extLst>
          </p:cNvPr>
          <p:cNvSpPr/>
          <p:nvPr userDrawn="1"/>
        </p:nvSpPr>
        <p:spPr>
          <a:xfrm>
            <a:off x="6867938" y="5370438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accent1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B90B0E2B-0D6C-1843-8542-B6AE5C684577}"/>
              </a:ext>
            </a:extLst>
          </p:cNvPr>
          <p:cNvSpPr/>
          <p:nvPr userDrawn="1"/>
        </p:nvSpPr>
        <p:spPr>
          <a:xfrm>
            <a:off x="12124880" y="2736089"/>
            <a:ext cx="5293518" cy="22680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rgbClr val="E4E5DF"/>
              </a:solidFill>
            </a:endParaRP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8C785E61-F6F0-52CE-F4C0-F05F4E86246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3183405" y="2736089"/>
            <a:ext cx="4234994" cy="2268000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1A479D72-C9BC-A510-9C93-99F30F2C4AD7}"/>
              </a:ext>
            </a:extLst>
          </p:cNvPr>
          <p:cNvSpPr/>
          <p:nvPr userDrawn="1"/>
        </p:nvSpPr>
        <p:spPr>
          <a:xfrm>
            <a:off x="12479403" y="3546089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897BFA-09AC-1B36-1C9B-9E45BF2968B4}"/>
              </a:ext>
            </a:extLst>
          </p:cNvPr>
          <p:cNvSpPr/>
          <p:nvPr userDrawn="1"/>
        </p:nvSpPr>
        <p:spPr>
          <a:xfrm>
            <a:off x="6513414" y="7142700"/>
            <a:ext cx="5293518" cy="22680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40B2D434-7FBB-0978-47EE-894A71241533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571939" y="7142700"/>
            <a:ext cx="4234994" cy="2268000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59670E5-801F-7F58-DFE9-DDD05FB1D0BA}"/>
              </a:ext>
            </a:extLst>
          </p:cNvPr>
          <p:cNvSpPr/>
          <p:nvPr userDrawn="1"/>
        </p:nvSpPr>
        <p:spPr>
          <a:xfrm>
            <a:off x="6867938" y="7952700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tx1"/>
              </a:solidFill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FB4C613B-2EF8-926C-CBE1-CE2544181878}"/>
              </a:ext>
            </a:extLst>
          </p:cNvPr>
          <p:cNvSpPr/>
          <p:nvPr userDrawn="1"/>
        </p:nvSpPr>
        <p:spPr>
          <a:xfrm>
            <a:off x="12124880" y="5318351"/>
            <a:ext cx="5293518" cy="2268000"/>
          </a:xfrm>
          <a:prstGeom prst="roundRect">
            <a:avLst>
              <a:gd name="adj" fmla="val 178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DCABEC4C-8166-52C0-85EE-2D8D59DE9BC7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3183405" y="5318351"/>
            <a:ext cx="4234994" cy="2268000"/>
          </a:xfrm>
        </p:spPr>
        <p:txBody>
          <a:bodyPr wrap="square" lIns="108000" tIns="216000" rIns="216000" bIns="216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B8D60BCC-2B31-5B36-F2DF-EB6D8BBC650E}"/>
              </a:ext>
            </a:extLst>
          </p:cNvPr>
          <p:cNvSpPr/>
          <p:nvPr userDrawn="1"/>
        </p:nvSpPr>
        <p:spPr>
          <a:xfrm>
            <a:off x="12479403" y="6128351"/>
            <a:ext cx="648000" cy="648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2" name="Рисунок 21" descr="Флажок со сплошной заливкой">
            <a:extLst>
              <a:ext uri="{FF2B5EF4-FFF2-40B4-BE49-F238E27FC236}">
                <a16:creationId xmlns:a16="http://schemas.microsoft.com/office/drawing/2014/main" id="{B0F28A35-5FDA-9AC1-2D1A-EE6DA2534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2938" y="2923176"/>
            <a:ext cx="378000" cy="378000"/>
          </a:xfrm>
          <a:prstGeom prst="rect">
            <a:avLst/>
          </a:prstGeom>
        </p:spPr>
      </p:pic>
      <p:pic>
        <p:nvPicPr>
          <p:cNvPr id="23" name="Рисунок 22" descr="Флажок со сплошной заливкой">
            <a:extLst>
              <a:ext uri="{FF2B5EF4-FFF2-40B4-BE49-F238E27FC236}">
                <a16:creationId xmlns:a16="http://schemas.microsoft.com/office/drawing/2014/main" id="{E6A98DF5-A3C6-0338-BBA6-EB857790D4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4403" y="3681089"/>
            <a:ext cx="378000" cy="378000"/>
          </a:xfrm>
          <a:prstGeom prst="rect">
            <a:avLst/>
          </a:prstGeom>
        </p:spPr>
      </p:pic>
      <p:pic>
        <p:nvPicPr>
          <p:cNvPr id="26" name="Рисунок 25" descr="Флажок со сплошной заливкой">
            <a:extLst>
              <a:ext uri="{FF2B5EF4-FFF2-40B4-BE49-F238E27FC236}">
                <a16:creationId xmlns:a16="http://schemas.microsoft.com/office/drawing/2014/main" id="{4A79C578-6936-03D1-1CE8-DAC3F0D72C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2938" y="5505438"/>
            <a:ext cx="378000" cy="378000"/>
          </a:xfrm>
          <a:prstGeom prst="rect">
            <a:avLst/>
          </a:prstGeom>
        </p:spPr>
      </p:pic>
      <p:pic>
        <p:nvPicPr>
          <p:cNvPr id="31" name="Рисунок 30" descr="Флажок со сплошной заливкой">
            <a:extLst>
              <a:ext uri="{FF2B5EF4-FFF2-40B4-BE49-F238E27FC236}">
                <a16:creationId xmlns:a16="http://schemas.microsoft.com/office/drawing/2014/main" id="{7093614F-DC14-9B2F-3A46-361AE4F207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2938" y="8087700"/>
            <a:ext cx="378000" cy="378000"/>
          </a:xfrm>
          <a:prstGeom prst="rect">
            <a:avLst/>
          </a:prstGeom>
        </p:spPr>
      </p:pic>
      <p:pic>
        <p:nvPicPr>
          <p:cNvPr id="34" name="Рисунок 33" descr="Флажок со сплошной заливкой">
            <a:extLst>
              <a:ext uri="{FF2B5EF4-FFF2-40B4-BE49-F238E27FC236}">
                <a16:creationId xmlns:a16="http://schemas.microsoft.com/office/drawing/2014/main" id="{0644ABE1-40F6-BF1F-C089-D46FCBCFA7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14403" y="6263351"/>
            <a:ext cx="378000" cy="378000"/>
          </a:xfrm>
          <a:prstGeom prst="rect">
            <a:avLst/>
          </a:prstGeom>
        </p:spPr>
      </p:pic>
      <p:sp>
        <p:nvSpPr>
          <p:cNvPr id="44" name="Заголовок 1">
            <a:extLst>
              <a:ext uri="{FF2B5EF4-FFF2-40B4-BE49-F238E27FC236}">
                <a16:creationId xmlns:a16="http://schemas.microsoft.com/office/drawing/2014/main" id="{98BE0784-40C3-2258-D07D-F612B4E05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3149108"/>
            <a:ext cx="5267312" cy="398878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22994CB-9DF9-D38B-E961-F5196F3C25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60402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3" y="3828600"/>
            <a:ext cx="5293518" cy="2629800"/>
          </a:xfrm>
          <a:prstGeom prst="roundRect">
            <a:avLst>
              <a:gd name="adj" fmla="val 17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939588" y="3829376"/>
            <a:ext cx="4234994" cy="2628249"/>
          </a:xfrm>
        </p:spPr>
        <p:txBody>
          <a:bodyPr wrap="square" lIns="108000" tIns="432000" rIns="216000" bIns="432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35586" y="4811315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BEEE3FE-68A4-BD3D-CF0E-AB37E0EA6EFE}"/>
              </a:ext>
            </a:extLst>
          </p:cNvPr>
          <p:cNvSpPr/>
          <p:nvPr userDrawn="1"/>
        </p:nvSpPr>
        <p:spPr>
          <a:xfrm>
            <a:off x="6513414" y="3828600"/>
            <a:ext cx="5293518" cy="26298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E2DA941B-C4F3-4C96-D162-6FE3E4ADEA81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571939" y="3829376"/>
            <a:ext cx="4234994" cy="2628249"/>
          </a:xfrm>
        </p:spPr>
        <p:txBody>
          <a:bodyPr wrap="square" lIns="108000" tIns="432000" rIns="216000" bIns="432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10EB700B-D3B5-399A-C50D-61AC2F676C32}"/>
              </a:ext>
            </a:extLst>
          </p:cNvPr>
          <p:cNvSpPr/>
          <p:nvPr userDrawn="1"/>
        </p:nvSpPr>
        <p:spPr>
          <a:xfrm>
            <a:off x="6867938" y="481131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D3A8A5E1-C271-E66F-BC66-23C1783BCA6D}"/>
              </a:ext>
            </a:extLst>
          </p:cNvPr>
          <p:cNvSpPr/>
          <p:nvPr userDrawn="1"/>
        </p:nvSpPr>
        <p:spPr>
          <a:xfrm>
            <a:off x="12115736" y="3827825"/>
            <a:ext cx="5293518" cy="26298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CB0CFD0C-C860-284B-50B7-F2EFC908CFE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3174261" y="3828600"/>
            <a:ext cx="4234994" cy="2628249"/>
          </a:xfrm>
        </p:spPr>
        <p:txBody>
          <a:bodyPr wrap="square" lIns="108000" tIns="432000" rIns="216000" bIns="432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6D55C28F-ECDB-C836-2F04-DE27FBA2F4E5}"/>
              </a:ext>
            </a:extLst>
          </p:cNvPr>
          <p:cNvSpPr/>
          <p:nvPr userDrawn="1"/>
        </p:nvSpPr>
        <p:spPr>
          <a:xfrm>
            <a:off x="12470259" y="4810539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" name="Рисунок 1" descr="Флажок со сплошной заливкой">
            <a:extLst>
              <a:ext uri="{FF2B5EF4-FFF2-40B4-BE49-F238E27FC236}">
                <a16:creationId xmlns:a16="http://schemas.microsoft.com/office/drawing/2014/main" id="{AA6744DD-715E-973A-3090-35DCBEEEA5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0586" y="4946315"/>
            <a:ext cx="378000" cy="378000"/>
          </a:xfrm>
          <a:prstGeom prst="rect">
            <a:avLst/>
          </a:prstGeom>
        </p:spPr>
      </p:pic>
      <p:pic>
        <p:nvPicPr>
          <p:cNvPr id="4" name="Рисунок 3" descr="Флажок со сплошной заливкой">
            <a:extLst>
              <a:ext uri="{FF2B5EF4-FFF2-40B4-BE49-F238E27FC236}">
                <a16:creationId xmlns:a16="http://schemas.microsoft.com/office/drawing/2014/main" id="{DDCB6CC4-9521-E403-6F00-1A3DCD66C63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2938" y="4946315"/>
            <a:ext cx="378000" cy="378000"/>
          </a:xfrm>
          <a:prstGeom prst="rect">
            <a:avLst/>
          </a:prstGeom>
        </p:spPr>
      </p:pic>
      <p:pic>
        <p:nvPicPr>
          <p:cNvPr id="10" name="Рисунок 9" descr="Флажок со сплошной заливкой">
            <a:extLst>
              <a:ext uri="{FF2B5EF4-FFF2-40B4-BE49-F238E27FC236}">
                <a16:creationId xmlns:a16="http://schemas.microsoft.com/office/drawing/2014/main" id="{16B9918C-A3B6-EA8E-61E2-E800B55BBE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05259" y="4945539"/>
            <a:ext cx="378000" cy="37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AFD0A3A-270D-E4DF-652A-E1D94505CF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7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0654A649-EB76-6597-22C2-549ED353A320}"/>
              </a:ext>
            </a:extLst>
          </p:cNvPr>
          <p:cNvSpPr/>
          <p:nvPr userDrawn="1"/>
        </p:nvSpPr>
        <p:spPr>
          <a:xfrm>
            <a:off x="881063" y="6780900"/>
            <a:ext cx="5293518" cy="26298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1EE9E8B6-FC13-2C15-3401-8495A7E1A1E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39588" y="6781676"/>
            <a:ext cx="4234994" cy="2628249"/>
          </a:xfrm>
        </p:spPr>
        <p:txBody>
          <a:bodyPr wrap="square" lIns="108000" tIns="432000" rIns="216000" bIns="432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FBABDE14-4CF4-CBD2-4E96-DD98737D993C}"/>
              </a:ext>
            </a:extLst>
          </p:cNvPr>
          <p:cNvSpPr/>
          <p:nvPr userDrawn="1"/>
        </p:nvSpPr>
        <p:spPr>
          <a:xfrm>
            <a:off x="1235586" y="7763614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1CAC737F-EA7C-9FF2-7932-CA2D1C6B9E9C}"/>
              </a:ext>
            </a:extLst>
          </p:cNvPr>
          <p:cNvSpPr/>
          <p:nvPr userDrawn="1"/>
        </p:nvSpPr>
        <p:spPr>
          <a:xfrm>
            <a:off x="6511742" y="6780124"/>
            <a:ext cx="5293518" cy="2629800"/>
          </a:xfrm>
          <a:prstGeom prst="roundRect">
            <a:avLst>
              <a:gd name="adj" fmla="val 178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9789ABF3-BD4B-1EA2-C7A4-6CD6EAB9F60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7570267" y="6780900"/>
            <a:ext cx="4234994" cy="2628249"/>
          </a:xfrm>
        </p:spPr>
        <p:txBody>
          <a:bodyPr wrap="square" lIns="108000" tIns="432000" rIns="216000" bIns="43200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A5B6BDA5-6D94-344B-8E73-D6C1A1546297}"/>
              </a:ext>
            </a:extLst>
          </p:cNvPr>
          <p:cNvSpPr/>
          <p:nvPr userDrawn="1"/>
        </p:nvSpPr>
        <p:spPr>
          <a:xfrm>
            <a:off x="6866265" y="7762839"/>
            <a:ext cx="648000" cy="648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16" name="Рисунок 15" descr="Флажок со сплошной заливкой">
            <a:extLst>
              <a:ext uri="{FF2B5EF4-FFF2-40B4-BE49-F238E27FC236}">
                <a16:creationId xmlns:a16="http://schemas.microsoft.com/office/drawing/2014/main" id="{F926F73D-434D-4842-9B78-2EEC9B27374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0586" y="7898614"/>
            <a:ext cx="378000" cy="378000"/>
          </a:xfrm>
          <a:prstGeom prst="rect">
            <a:avLst/>
          </a:prstGeom>
        </p:spPr>
      </p:pic>
      <p:pic>
        <p:nvPicPr>
          <p:cNvPr id="20" name="Рисунок 19" descr="Флажок со сплошной заливкой">
            <a:extLst>
              <a:ext uri="{FF2B5EF4-FFF2-40B4-BE49-F238E27FC236}">
                <a16:creationId xmlns:a16="http://schemas.microsoft.com/office/drawing/2014/main" id="{D1D8A4E1-8DB1-60B9-1192-32B7D655A22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01265" y="7897839"/>
            <a:ext cx="378000" cy="378000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686F44BF-A063-1964-0830-ACC551E8AD91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B5DE063-4510-BBD1-FD04-91079C322928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0580D585-BF71-1BD3-7305-83FFAD73152B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8" name="Footer Placeholder">
            <a:extLst>
              <a:ext uri="{FF2B5EF4-FFF2-40B4-BE49-F238E27FC236}">
                <a16:creationId xmlns:a16="http://schemas.microsoft.com/office/drawing/2014/main" id="{E948C80B-2E54-8565-F328-E52FBEB929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214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Рисунок 19">
            <a:extLst>
              <a:ext uri="{FF2B5EF4-FFF2-40B4-BE49-F238E27FC236}">
                <a16:creationId xmlns:a16="http://schemas.microsoft.com/office/drawing/2014/main" id="{83531D88-CECC-7F5D-EB03-E13B3CB755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05926" y="1957388"/>
            <a:ext cx="8101013" cy="7453313"/>
          </a:xfrm>
          <a:prstGeom prst="roundRect">
            <a:avLst>
              <a:gd name="adj" fmla="val 9218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1" y="4239630"/>
            <a:ext cx="8101014" cy="5167464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1" y="5304783"/>
            <a:ext cx="8101011" cy="2831544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1" y="8291101"/>
            <a:ext cx="8101011" cy="1006938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05061" y="4563630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" name="Рисунок 1" descr="Стрелка вниз со сплошной заливкой">
            <a:extLst>
              <a:ext uri="{FF2B5EF4-FFF2-40B4-BE49-F238E27FC236}">
                <a16:creationId xmlns:a16="http://schemas.microsoft.com/office/drawing/2014/main" id="{511C1B63-B45C-68A1-0089-F719F223B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6200000">
            <a:off x="1107397" y="4709029"/>
            <a:ext cx="843332" cy="35720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E9D28A6-84CA-A239-A2DE-29F1DCCF2B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8086262" cy="199439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A7FDBDC-F4CE-ECA7-6867-958B9F466F11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3BEFB85-EA6A-87AE-B6A2-96E03F16FB49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0124D865-8E19-065D-8441-138B5716A486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BFF18C7C-EDB8-3DC1-C0E6-A7B15C2249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87763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Рисунок 19">
            <a:extLst>
              <a:ext uri="{FF2B5EF4-FFF2-40B4-BE49-F238E27FC236}">
                <a16:creationId xmlns:a16="http://schemas.microsoft.com/office/drawing/2014/main" id="{83531D88-CECC-7F5D-EB03-E13B3CB755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1957388"/>
            <a:ext cx="8101013" cy="7453313"/>
          </a:xfrm>
          <a:prstGeom prst="roundRect">
            <a:avLst>
              <a:gd name="adj" fmla="val 9218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56C674D-C1B2-3D36-EDA7-DF911EB1FEB6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BD3DABB-62AC-C704-C426-2B0C4C5FE585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CEC4267-75DC-2698-E83E-C2C03A67EEE7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9305924" y="4239630"/>
            <a:ext cx="8101014" cy="5167464"/>
          </a:xfrm>
          <a:prstGeom prst="roundRect">
            <a:avLst>
              <a:gd name="adj" fmla="val 119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accent1"/>
              </a:solidFill>
            </a:endParaRP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305924" y="5304783"/>
            <a:ext cx="8101011" cy="2831544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2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305924" y="8291101"/>
            <a:ext cx="8101011" cy="1006938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bg2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9629924" y="4563630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pic>
        <p:nvPicPr>
          <p:cNvPr id="2" name="Рисунок 1" descr="Стрелка вниз со сплошной заливкой">
            <a:extLst>
              <a:ext uri="{FF2B5EF4-FFF2-40B4-BE49-F238E27FC236}">
                <a16:creationId xmlns:a16="http://schemas.microsoft.com/office/drawing/2014/main" id="{50667428-DDD2-306B-F202-9369025543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6200000">
            <a:off x="9532258" y="4709027"/>
            <a:ext cx="843332" cy="35720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1BAEE4D-27DA-D079-04E2-3A6EB70365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20677" y="1964111"/>
            <a:ext cx="8086262" cy="199439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CD3B5A70-BB39-3958-BE86-0FDF2B82F4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97159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Рисунок 19">
            <a:extLst>
              <a:ext uri="{FF2B5EF4-FFF2-40B4-BE49-F238E27FC236}">
                <a16:creationId xmlns:a16="http://schemas.microsoft.com/office/drawing/2014/main" id="{83531D88-CECC-7F5D-EB03-E13B3CB7552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1063" y="4242900"/>
            <a:ext cx="8101013" cy="5167800"/>
          </a:xfrm>
          <a:prstGeom prst="roundRect">
            <a:avLst>
              <a:gd name="adj" fmla="val 9218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9305924" y="4242902"/>
            <a:ext cx="8101014" cy="5167464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305924" y="5308054"/>
            <a:ext cx="8101011" cy="2831544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305924" y="8294373"/>
            <a:ext cx="8101011" cy="1006938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9629924" y="4566902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" name="Рисунок 1" descr="Стрелка вниз со сплошной заливкой">
            <a:extLst>
              <a:ext uri="{FF2B5EF4-FFF2-40B4-BE49-F238E27FC236}">
                <a16:creationId xmlns:a16="http://schemas.microsoft.com/office/drawing/2014/main" id="{511C1B63-B45C-68A1-0089-F719F223B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9532259" y="4712300"/>
            <a:ext cx="843332" cy="357206"/>
          </a:xfrm>
          <a:prstGeom prst="rect">
            <a:avLst/>
          </a:prstGeom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F248BD5-5BD0-EF1D-B084-56F11EE4D6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7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A930A807-66B8-D3A3-8E56-DBA0CF56CE54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BB296AFE-1D22-5685-F1CD-125AE9E9D7E8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DBDEFE39-DC4E-B51E-218E-C25E823AC14E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1A4DC76A-6549-C19A-BBA6-67ED681A8E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60417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3" y="4242902"/>
            <a:ext cx="8101014" cy="5167464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3" y="5308054"/>
            <a:ext cx="8101011" cy="2831544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3" y="8294373"/>
            <a:ext cx="8101011" cy="1006938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05063" y="4566902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" name="Рисунок 1" descr="Стрелка вниз со сплошной заливкой">
            <a:extLst>
              <a:ext uri="{FF2B5EF4-FFF2-40B4-BE49-F238E27FC236}">
                <a16:creationId xmlns:a16="http://schemas.microsoft.com/office/drawing/2014/main" id="{511C1B63-B45C-68A1-0089-F719F223B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107398" y="4712300"/>
            <a:ext cx="843332" cy="357206"/>
          </a:xfrm>
          <a:prstGeom prst="rect">
            <a:avLst/>
          </a:prstGeom>
        </p:spPr>
      </p:pic>
      <p:sp>
        <p:nvSpPr>
          <p:cNvPr id="3" name="Овал 2">
            <a:extLst>
              <a:ext uri="{FF2B5EF4-FFF2-40B4-BE49-F238E27FC236}">
                <a16:creationId xmlns:a16="http://schemas.microsoft.com/office/drawing/2014/main" id="{B59985EB-F7DC-A0F6-6799-272699D31F7F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9E9ECF26-76A0-10EC-36A7-C5559B114F48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560D85FF-5F1D-C699-1419-B5EA98C8E20C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Рисунок 19">
            <a:extLst>
              <a:ext uri="{FF2B5EF4-FFF2-40B4-BE49-F238E27FC236}">
                <a16:creationId xmlns:a16="http://schemas.microsoft.com/office/drawing/2014/main" id="{86EA94A0-A838-7494-EF8F-F55F53C203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305926" y="4242901"/>
            <a:ext cx="8101013" cy="5167800"/>
          </a:xfrm>
          <a:prstGeom prst="roundRect">
            <a:avLst>
              <a:gd name="adj" fmla="val 9218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FB9492D-D004-364B-8D83-52D4053042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7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2BEDE5C7-187C-A34C-DAFE-586362C32A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12460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9305924" y="4242902"/>
            <a:ext cx="8101014" cy="5167464"/>
          </a:xfrm>
          <a:prstGeom prst="roundRect">
            <a:avLst>
              <a:gd name="adj" fmla="val 1192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305924" y="5308054"/>
            <a:ext cx="8101011" cy="2831544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305924" y="8294373"/>
            <a:ext cx="8101011" cy="1006938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9629924" y="4566902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" name="Рисунок 1" descr="Стрелка вниз со сплошной заливкой">
            <a:extLst>
              <a:ext uri="{FF2B5EF4-FFF2-40B4-BE49-F238E27FC236}">
                <a16:creationId xmlns:a16="http://schemas.microsoft.com/office/drawing/2014/main" id="{511C1B63-B45C-68A1-0089-F719F223B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9532259" y="4712300"/>
            <a:ext cx="843332" cy="357206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C40E4B8-5463-5608-7FB6-94987AE54F86}"/>
              </a:ext>
            </a:extLst>
          </p:cNvPr>
          <p:cNvSpPr/>
          <p:nvPr userDrawn="1"/>
        </p:nvSpPr>
        <p:spPr>
          <a:xfrm>
            <a:off x="881064" y="4243236"/>
            <a:ext cx="8101014" cy="5167464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40048D2-8264-FC83-B01D-357D4735BEE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81064" y="5308389"/>
            <a:ext cx="8101011" cy="2831544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7A355C18-AE6B-8894-F419-E71021FF5061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81064" y="8294707"/>
            <a:ext cx="8101011" cy="1006938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B8B0384-C066-92EB-D55B-208A039522A4}"/>
              </a:ext>
            </a:extLst>
          </p:cNvPr>
          <p:cNvSpPr/>
          <p:nvPr userDrawn="1"/>
        </p:nvSpPr>
        <p:spPr>
          <a:xfrm>
            <a:off x="1205064" y="4567236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10" name="Рисунок 9" descr="Стрелка вниз со сплошной заливкой">
            <a:extLst>
              <a:ext uri="{FF2B5EF4-FFF2-40B4-BE49-F238E27FC236}">
                <a16:creationId xmlns:a16="http://schemas.microsoft.com/office/drawing/2014/main" id="{CFA80331-4340-2F48-8519-3D57D1B5E0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107400" y="4712635"/>
            <a:ext cx="843332" cy="357206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1744770-C26A-845C-C21C-9AE5256E4A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7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6700BB2-5F85-C3F1-E883-6C8BC5D81DD4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CD99FAAC-7A52-24F8-FAB4-F95340E049E5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506907A-A0F8-6B61-F92C-D92DE99715D7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D28EBCA3-BED6-E2A0-36A7-DEE82C693B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7171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12115800" y="3270212"/>
            <a:ext cx="5292000" cy="6139800"/>
          </a:xfrm>
          <a:prstGeom prst="roundRect">
            <a:avLst>
              <a:gd name="adj" fmla="val 1192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115800" y="4819460"/>
            <a:ext cx="5292000" cy="2831544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115800" y="7669460"/>
            <a:ext cx="5292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439800" y="3594214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" name="Рисунок 1" descr="Стрелка вниз со сплошной заливкой">
            <a:extLst>
              <a:ext uri="{FF2B5EF4-FFF2-40B4-BE49-F238E27FC236}">
                <a16:creationId xmlns:a16="http://schemas.microsoft.com/office/drawing/2014/main" id="{511C1B63-B45C-68A1-0089-F719F223B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2342136" y="3739613"/>
            <a:ext cx="843332" cy="357206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C40E4B8-5463-5608-7FB6-94987AE54F86}"/>
              </a:ext>
            </a:extLst>
          </p:cNvPr>
          <p:cNvSpPr/>
          <p:nvPr userDrawn="1"/>
        </p:nvSpPr>
        <p:spPr>
          <a:xfrm>
            <a:off x="6498432" y="3270548"/>
            <a:ext cx="5292000" cy="6136880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40048D2-8264-FC83-B01D-357D4735BEE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498432" y="4819794"/>
            <a:ext cx="5292000" cy="2831544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7A355C18-AE6B-8894-F419-E71021FF5061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498432" y="7669460"/>
            <a:ext cx="5292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B8B0384-C066-92EB-D55B-208A039522A4}"/>
              </a:ext>
            </a:extLst>
          </p:cNvPr>
          <p:cNvSpPr/>
          <p:nvPr userDrawn="1"/>
        </p:nvSpPr>
        <p:spPr>
          <a:xfrm>
            <a:off x="6822432" y="3594549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10" name="Рисунок 9" descr="Стрелка вниз со сплошной заливкой">
            <a:extLst>
              <a:ext uri="{FF2B5EF4-FFF2-40B4-BE49-F238E27FC236}">
                <a16:creationId xmlns:a16="http://schemas.microsoft.com/office/drawing/2014/main" id="{CFA80331-4340-2F48-8519-3D57D1B5E0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8900000">
            <a:off x="6724768" y="3739948"/>
            <a:ext cx="843332" cy="357206"/>
          </a:xfrm>
          <a:prstGeom prst="rect">
            <a:avLst/>
          </a:prstGeom>
        </p:spPr>
      </p:pic>
      <p:sp>
        <p:nvSpPr>
          <p:cNvPr id="13" name="Рисунок 19">
            <a:extLst>
              <a:ext uri="{FF2B5EF4-FFF2-40B4-BE49-F238E27FC236}">
                <a16:creationId xmlns:a16="http://schemas.microsoft.com/office/drawing/2014/main" id="{F5B58ABD-0DB8-F2A8-6CE7-3B8D7570AE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0200" y="3270212"/>
            <a:ext cx="5292000" cy="6139800"/>
          </a:xfrm>
          <a:prstGeom prst="roundRect">
            <a:avLst>
              <a:gd name="adj" fmla="val 1130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F1D5F2C-AE1C-C48C-E24D-D3773B5313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7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E724EC9-08DB-D30D-2A6E-A8BE42CA7C0B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C1DE741-6AFA-F085-7A49-6E83506C5C80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D53490D7-12A8-52B0-8A8A-DFCEC9C88C5B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F81086EA-9F68-AA4D-6507-B028CF0777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851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6498432" y="4242902"/>
            <a:ext cx="5292000" cy="5167799"/>
          </a:xfrm>
          <a:prstGeom prst="roundRect">
            <a:avLst>
              <a:gd name="adj" fmla="val 119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98432" y="5323444"/>
            <a:ext cx="5292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498432" y="7669460"/>
            <a:ext cx="5292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6822432" y="4566905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" name="Рисунок 1" descr="Стрелка вниз со сплошной заливкой">
            <a:extLst>
              <a:ext uri="{FF2B5EF4-FFF2-40B4-BE49-F238E27FC236}">
                <a16:creationId xmlns:a16="http://schemas.microsoft.com/office/drawing/2014/main" id="{511C1B63-B45C-68A1-0089-F719F223B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6724768" y="4712303"/>
            <a:ext cx="843332" cy="357206"/>
          </a:xfrm>
          <a:prstGeom prst="rect">
            <a:avLst/>
          </a:prstGeom>
        </p:spPr>
      </p:pic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C40E4B8-5463-5608-7FB6-94987AE54F86}"/>
              </a:ext>
            </a:extLst>
          </p:cNvPr>
          <p:cNvSpPr/>
          <p:nvPr userDrawn="1"/>
        </p:nvSpPr>
        <p:spPr>
          <a:xfrm>
            <a:off x="881064" y="4243239"/>
            <a:ext cx="5292000" cy="5165340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40048D2-8264-FC83-B01D-357D4735BEED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81064" y="5323604"/>
            <a:ext cx="5292000" cy="2327400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7A355C18-AE6B-8894-F419-E71021FF5061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81064" y="7669460"/>
            <a:ext cx="5292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B8B0384-C066-92EB-D55B-208A039522A4}"/>
              </a:ext>
            </a:extLst>
          </p:cNvPr>
          <p:cNvSpPr/>
          <p:nvPr userDrawn="1"/>
        </p:nvSpPr>
        <p:spPr>
          <a:xfrm>
            <a:off x="1205064" y="4567239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10" name="Рисунок 9" descr="Стрелка вниз со сплошной заливкой">
            <a:extLst>
              <a:ext uri="{FF2B5EF4-FFF2-40B4-BE49-F238E27FC236}">
                <a16:creationId xmlns:a16="http://schemas.microsoft.com/office/drawing/2014/main" id="{CFA80331-4340-2F48-8519-3D57D1B5E0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107400" y="4712638"/>
            <a:ext cx="843332" cy="357206"/>
          </a:xfrm>
          <a:prstGeom prst="rect">
            <a:avLst/>
          </a:prstGeom>
        </p:spPr>
      </p:pic>
      <p:sp>
        <p:nvSpPr>
          <p:cNvPr id="13" name="Рисунок 19">
            <a:extLst>
              <a:ext uri="{FF2B5EF4-FFF2-40B4-BE49-F238E27FC236}">
                <a16:creationId xmlns:a16="http://schemas.microsoft.com/office/drawing/2014/main" id="{F5B58ABD-0DB8-F2A8-6CE7-3B8D7570AE7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114939" y="876301"/>
            <a:ext cx="5292000" cy="8533712"/>
          </a:xfrm>
          <a:prstGeom prst="roundRect">
            <a:avLst>
              <a:gd name="adj" fmla="val 1130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A8BA05A-4DCA-F797-B924-5AA579AB0836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E7D60930-12F6-701A-BC78-1B87D0D94F09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4C560EE8-6360-8451-B689-CCEDB3E0C3BA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A659890-E929-F764-50F5-3BAA2CE3F4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0896293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CD7676F1-A573-51B3-E4B7-8720FFE7F2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21362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1" y="4239630"/>
            <a:ext cx="5293521" cy="5167464"/>
          </a:xfrm>
          <a:prstGeom prst="roundRect">
            <a:avLst>
              <a:gd name="adj" fmla="val 11927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1" y="5304004"/>
            <a:ext cx="5293521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1" y="7669460"/>
            <a:ext cx="5293521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05061" y="4563630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13FBD91-8212-E33A-A5EF-31D0448D8823}"/>
              </a:ext>
            </a:extLst>
          </p:cNvPr>
          <p:cNvSpPr/>
          <p:nvPr userDrawn="1"/>
        </p:nvSpPr>
        <p:spPr>
          <a:xfrm>
            <a:off x="6498582" y="4236024"/>
            <a:ext cx="5293521" cy="5167464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736408-7033-3DEF-7582-9C6C1B69B27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498582" y="5300398"/>
            <a:ext cx="5293521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E994276-5754-DEDB-3904-703B3E9595A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498582" y="7665854"/>
            <a:ext cx="5293521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DFBC427-6193-5C81-29BC-21AA2B356706}"/>
              </a:ext>
            </a:extLst>
          </p:cNvPr>
          <p:cNvSpPr/>
          <p:nvPr userDrawn="1"/>
        </p:nvSpPr>
        <p:spPr>
          <a:xfrm>
            <a:off x="6822581" y="4560024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AD06209-39CC-37A3-0C6C-C61609DA6DD8}"/>
              </a:ext>
            </a:extLst>
          </p:cNvPr>
          <p:cNvSpPr/>
          <p:nvPr userDrawn="1"/>
        </p:nvSpPr>
        <p:spPr>
          <a:xfrm>
            <a:off x="12113421" y="4232826"/>
            <a:ext cx="5293521" cy="5167464"/>
          </a:xfrm>
          <a:prstGeom prst="roundRect">
            <a:avLst>
              <a:gd name="adj" fmla="val 119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EE7DC29C-F151-A18B-F3B0-1A1792DE5AC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13421" y="5297200"/>
            <a:ext cx="5293521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AE92AA9A-93EA-CE2A-648D-1CC056B73AB2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13421" y="7662656"/>
            <a:ext cx="5293521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3AD9F34-D268-D14A-C152-DC35C48E21C8}"/>
              </a:ext>
            </a:extLst>
          </p:cNvPr>
          <p:cNvSpPr/>
          <p:nvPr userDrawn="1"/>
        </p:nvSpPr>
        <p:spPr>
          <a:xfrm>
            <a:off x="12436800" y="4556826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5" name="Рисунок 24" descr="Стрелка вниз со сплошной заливкой">
            <a:extLst>
              <a:ext uri="{FF2B5EF4-FFF2-40B4-BE49-F238E27FC236}">
                <a16:creationId xmlns:a16="http://schemas.microsoft.com/office/drawing/2014/main" id="{6F581CF0-275C-70E6-802E-5A891316B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2339136" y="4702225"/>
            <a:ext cx="843332" cy="357206"/>
          </a:xfrm>
          <a:prstGeom prst="rect">
            <a:avLst/>
          </a:prstGeom>
        </p:spPr>
      </p:pic>
      <p:pic>
        <p:nvPicPr>
          <p:cNvPr id="26" name="Рисунок 25" descr="Стрелка вниз со сплошной заливкой">
            <a:extLst>
              <a:ext uri="{FF2B5EF4-FFF2-40B4-BE49-F238E27FC236}">
                <a16:creationId xmlns:a16="http://schemas.microsoft.com/office/drawing/2014/main" id="{05571278-ACEE-FE8E-C3A5-11EA10841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8900000">
            <a:off x="6724916" y="4705423"/>
            <a:ext cx="843332" cy="357206"/>
          </a:xfrm>
          <a:prstGeom prst="rect">
            <a:avLst/>
          </a:prstGeom>
        </p:spPr>
      </p:pic>
      <p:pic>
        <p:nvPicPr>
          <p:cNvPr id="27" name="Рисунок 26" descr="Стрелка вниз со сплошной заливкой">
            <a:extLst>
              <a:ext uri="{FF2B5EF4-FFF2-40B4-BE49-F238E27FC236}">
                <a16:creationId xmlns:a16="http://schemas.microsoft.com/office/drawing/2014/main" id="{6A012EAF-0A89-01C6-11A7-77BC029D58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111649" y="4717214"/>
            <a:ext cx="843332" cy="357206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C98F59F-A6C9-2B50-6862-5346466525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0896293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2FABE68-D98C-B865-1E4E-339575F280A4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A0EB275-2511-BE54-B124-BB08057C5C3B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5A5F67B1-BD39-8C45-D33B-9E3AE3AFFF4C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Footer Placeholder">
            <a:extLst>
              <a:ext uri="{FF2B5EF4-FFF2-40B4-BE49-F238E27FC236}">
                <a16:creationId xmlns:a16="http://schemas.microsoft.com/office/drawing/2014/main" id="{AB80DB90-F401-A090-2022-8CC8A7F596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08982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1" y="4239630"/>
            <a:ext cx="5293521" cy="5167464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1" y="5304004"/>
            <a:ext cx="5293521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1" y="7669460"/>
            <a:ext cx="5293521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05061" y="4563630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accent1"/>
              </a:solidFill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13FBD91-8212-E33A-A5EF-31D0448D8823}"/>
              </a:ext>
            </a:extLst>
          </p:cNvPr>
          <p:cNvSpPr/>
          <p:nvPr userDrawn="1"/>
        </p:nvSpPr>
        <p:spPr>
          <a:xfrm>
            <a:off x="6498582" y="4236024"/>
            <a:ext cx="5293521" cy="5167464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736408-7033-3DEF-7582-9C6C1B69B27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498582" y="5300398"/>
            <a:ext cx="5293521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E994276-5754-DEDB-3904-703B3E9595A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498582" y="7665854"/>
            <a:ext cx="5293521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DFBC427-6193-5C81-29BC-21AA2B356706}"/>
              </a:ext>
            </a:extLst>
          </p:cNvPr>
          <p:cNvSpPr/>
          <p:nvPr userDrawn="1"/>
        </p:nvSpPr>
        <p:spPr>
          <a:xfrm>
            <a:off x="6822581" y="4560024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AD06209-39CC-37A3-0C6C-C61609DA6DD8}"/>
              </a:ext>
            </a:extLst>
          </p:cNvPr>
          <p:cNvSpPr/>
          <p:nvPr userDrawn="1"/>
        </p:nvSpPr>
        <p:spPr>
          <a:xfrm>
            <a:off x="12113421" y="4232826"/>
            <a:ext cx="5293521" cy="5167464"/>
          </a:xfrm>
          <a:prstGeom prst="roundRect">
            <a:avLst>
              <a:gd name="adj" fmla="val 119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EE7DC29C-F151-A18B-F3B0-1A1792DE5AC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13421" y="5297200"/>
            <a:ext cx="5293521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AE92AA9A-93EA-CE2A-648D-1CC056B73AB2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13421" y="7662656"/>
            <a:ext cx="5293521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3AD9F34-D268-D14A-C152-DC35C48E21C8}"/>
              </a:ext>
            </a:extLst>
          </p:cNvPr>
          <p:cNvSpPr/>
          <p:nvPr userDrawn="1"/>
        </p:nvSpPr>
        <p:spPr>
          <a:xfrm>
            <a:off x="12436800" y="4556826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5" name="Рисунок 24" descr="Стрелка вниз со сплошной заливкой">
            <a:extLst>
              <a:ext uri="{FF2B5EF4-FFF2-40B4-BE49-F238E27FC236}">
                <a16:creationId xmlns:a16="http://schemas.microsoft.com/office/drawing/2014/main" id="{6F581CF0-275C-70E6-802E-5A891316B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2339136" y="4702225"/>
            <a:ext cx="843332" cy="357206"/>
          </a:xfrm>
          <a:prstGeom prst="rect">
            <a:avLst/>
          </a:prstGeom>
        </p:spPr>
      </p:pic>
      <p:pic>
        <p:nvPicPr>
          <p:cNvPr id="26" name="Рисунок 25" descr="Стрелка вниз со сплошной заливкой">
            <a:extLst>
              <a:ext uri="{FF2B5EF4-FFF2-40B4-BE49-F238E27FC236}">
                <a16:creationId xmlns:a16="http://schemas.microsoft.com/office/drawing/2014/main" id="{05571278-ACEE-FE8E-C3A5-11EA10841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8900000">
            <a:off x="6724916" y="4705423"/>
            <a:ext cx="843332" cy="357206"/>
          </a:xfrm>
          <a:prstGeom prst="rect">
            <a:avLst/>
          </a:prstGeom>
        </p:spPr>
      </p:pic>
      <p:pic>
        <p:nvPicPr>
          <p:cNvPr id="27" name="Рисунок 26" descr="Стрелка вниз со сплошной заливкой">
            <a:extLst>
              <a:ext uri="{FF2B5EF4-FFF2-40B4-BE49-F238E27FC236}">
                <a16:creationId xmlns:a16="http://schemas.microsoft.com/office/drawing/2014/main" id="{6A012EAF-0A89-01C6-11A7-77BC029D58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111649" y="4717214"/>
            <a:ext cx="843332" cy="357206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76BA7447-FE4E-4DD0-5B02-6CF976F4A383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629BEBA-D428-34F3-1197-82EC2B0152D8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78E251C-9D57-E84C-0678-1A16A31D6679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4CF675D-87C5-D15D-9359-F95636F7CF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0896293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7AD9B8B-B292-E543-D3A0-E11810E5BC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56961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2" y="4239630"/>
            <a:ext cx="3888584" cy="5167464"/>
          </a:xfrm>
          <a:prstGeom prst="roundRect">
            <a:avLst>
              <a:gd name="adj" fmla="val 143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1" y="5304004"/>
            <a:ext cx="3888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1" y="7669460"/>
            <a:ext cx="3888000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05061" y="4563630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accent1"/>
              </a:solidFill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13FBD91-8212-E33A-A5EF-31D0448D8823}"/>
              </a:ext>
            </a:extLst>
          </p:cNvPr>
          <p:cNvSpPr/>
          <p:nvPr userDrawn="1"/>
        </p:nvSpPr>
        <p:spPr>
          <a:xfrm>
            <a:off x="5094075" y="4236024"/>
            <a:ext cx="3888000" cy="5167464"/>
          </a:xfrm>
          <a:prstGeom prst="roundRect">
            <a:avLst>
              <a:gd name="adj" fmla="val 143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736408-7033-3DEF-7582-9C6C1B69B27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5094075" y="5300398"/>
            <a:ext cx="3888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E994276-5754-DEDB-3904-703B3E9595A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094075" y="7665854"/>
            <a:ext cx="3888000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DFBC427-6193-5C81-29BC-21AA2B356706}"/>
              </a:ext>
            </a:extLst>
          </p:cNvPr>
          <p:cNvSpPr/>
          <p:nvPr userDrawn="1"/>
        </p:nvSpPr>
        <p:spPr>
          <a:xfrm>
            <a:off x="5418074" y="4560024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AD06209-39CC-37A3-0C6C-C61609DA6DD8}"/>
              </a:ext>
            </a:extLst>
          </p:cNvPr>
          <p:cNvSpPr/>
          <p:nvPr userDrawn="1"/>
        </p:nvSpPr>
        <p:spPr>
          <a:xfrm>
            <a:off x="9306507" y="4232826"/>
            <a:ext cx="3888000" cy="5167464"/>
          </a:xfrm>
          <a:prstGeom prst="roundRect">
            <a:avLst>
              <a:gd name="adj" fmla="val 1517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EE7DC29C-F151-A18B-F3B0-1A1792DE5AC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306507" y="5297200"/>
            <a:ext cx="3888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AE92AA9A-93EA-CE2A-648D-1CC056B73AB2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06507" y="7662656"/>
            <a:ext cx="3888000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3AD9F34-D268-D14A-C152-DC35C48E21C8}"/>
              </a:ext>
            </a:extLst>
          </p:cNvPr>
          <p:cNvSpPr/>
          <p:nvPr userDrawn="1"/>
        </p:nvSpPr>
        <p:spPr>
          <a:xfrm>
            <a:off x="9629886" y="4556826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5" name="Рисунок 24" descr="Стрелка вниз со сплошной заливкой">
            <a:extLst>
              <a:ext uri="{FF2B5EF4-FFF2-40B4-BE49-F238E27FC236}">
                <a16:creationId xmlns:a16="http://schemas.microsoft.com/office/drawing/2014/main" id="{6F581CF0-275C-70E6-802E-5A891316B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9532222" y="4702225"/>
            <a:ext cx="843332" cy="357206"/>
          </a:xfrm>
          <a:prstGeom prst="rect">
            <a:avLst/>
          </a:prstGeom>
        </p:spPr>
      </p:pic>
      <p:pic>
        <p:nvPicPr>
          <p:cNvPr id="26" name="Рисунок 25" descr="Стрелка вниз со сплошной заливкой">
            <a:extLst>
              <a:ext uri="{FF2B5EF4-FFF2-40B4-BE49-F238E27FC236}">
                <a16:creationId xmlns:a16="http://schemas.microsoft.com/office/drawing/2014/main" id="{05571278-ACEE-FE8E-C3A5-11EA10841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8900000">
            <a:off x="5320409" y="4705423"/>
            <a:ext cx="843332" cy="357206"/>
          </a:xfrm>
          <a:prstGeom prst="rect">
            <a:avLst/>
          </a:prstGeom>
        </p:spPr>
      </p:pic>
      <p:pic>
        <p:nvPicPr>
          <p:cNvPr id="27" name="Рисунок 26" descr="Стрелка вниз со сплошной заливкой">
            <a:extLst>
              <a:ext uri="{FF2B5EF4-FFF2-40B4-BE49-F238E27FC236}">
                <a16:creationId xmlns:a16="http://schemas.microsoft.com/office/drawing/2014/main" id="{6A012EAF-0A89-01C6-11A7-77BC029D5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111649" y="4717214"/>
            <a:ext cx="843332" cy="357206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76BA7447-FE4E-4DD0-5B02-6CF976F4A383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629BEBA-D428-34F3-1197-82EC2B0152D8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78E251C-9D57-E84C-0678-1A16A31D6679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8" name="Рисунок 19">
            <a:extLst>
              <a:ext uri="{FF2B5EF4-FFF2-40B4-BE49-F238E27FC236}">
                <a16:creationId xmlns:a16="http://schemas.microsoft.com/office/drawing/2014/main" id="{692994B1-08B1-95C7-8973-C7F0D154A64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3518356" y="1994110"/>
            <a:ext cx="3888581" cy="7406180"/>
          </a:xfrm>
          <a:prstGeom prst="roundRect">
            <a:avLst>
              <a:gd name="adj" fmla="val 1584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34F29250-07FA-802E-8D18-56AF4523E9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2298697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3D3FDF83-1E42-300B-4B0C-28BE770A13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04238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2" y="4232826"/>
            <a:ext cx="3888584" cy="5167464"/>
          </a:xfrm>
          <a:prstGeom prst="roundRect">
            <a:avLst>
              <a:gd name="adj" fmla="val 1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1" y="5304004"/>
            <a:ext cx="3888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2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1" y="7669460"/>
            <a:ext cx="3888000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bg2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05061" y="4563630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bg1"/>
              </a:solidFill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13FBD91-8212-E33A-A5EF-31D0448D8823}"/>
              </a:ext>
            </a:extLst>
          </p:cNvPr>
          <p:cNvSpPr/>
          <p:nvPr userDrawn="1"/>
        </p:nvSpPr>
        <p:spPr>
          <a:xfrm>
            <a:off x="5094075" y="4232826"/>
            <a:ext cx="3888000" cy="5167464"/>
          </a:xfrm>
          <a:prstGeom prst="roundRect">
            <a:avLst>
              <a:gd name="adj" fmla="val 143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736408-7033-3DEF-7582-9C6C1B69B27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5094075" y="5300398"/>
            <a:ext cx="3888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E994276-5754-DEDB-3904-703B3E9595A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094075" y="7665854"/>
            <a:ext cx="3888000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DFBC427-6193-5C81-29BC-21AA2B356706}"/>
              </a:ext>
            </a:extLst>
          </p:cNvPr>
          <p:cNvSpPr/>
          <p:nvPr userDrawn="1"/>
        </p:nvSpPr>
        <p:spPr>
          <a:xfrm>
            <a:off x="5418074" y="4560024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AD06209-39CC-37A3-0C6C-C61609DA6DD8}"/>
              </a:ext>
            </a:extLst>
          </p:cNvPr>
          <p:cNvSpPr/>
          <p:nvPr userDrawn="1"/>
        </p:nvSpPr>
        <p:spPr>
          <a:xfrm>
            <a:off x="9306507" y="4232826"/>
            <a:ext cx="3888000" cy="5167464"/>
          </a:xfrm>
          <a:prstGeom prst="roundRect">
            <a:avLst>
              <a:gd name="adj" fmla="val 1517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EE7DC29C-F151-A18B-F3B0-1A1792DE5AC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306507" y="5297200"/>
            <a:ext cx="3888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AE92AA9A-93EA-CE2A-648D-1CC056B73AB2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06507" y="7662656"/>
            <a:ext cx="3888000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3AD9F34-D268-D14A-C152-DC35C48E21C8}"/>
              </a:ext>
            </a:extLst>
          </p:cNvPr>
          <p:cNvSpPr/>
          <p:nvPr userDrawn="1"/>
        </p:nvSpPr>
        <p:spPr>
          <a:xfrm>
            <a:off x="9629886" y="4556826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5" name="Рисунок 24" descr="Стрелка вниз со сплошной заливкой">
            <a:extLst>
              <a:ext uri="{FF2B5EF4-FFF2-40B4-BE49-F238E27FC236}">
                <a16:creationId xmlns:a16="http://schemas.microsoft.com/office/drawing/2014/main" id="{6F581CF0-275C-70E6-802E-5A891316B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9532222" y="4702225"/>
            <a:ext cx="843332" cy="357206"/>
          </a:xfrm>
          <a:prstGeom prst="rect">
            <a:avLst/>
          </a:prstGeom>
        </p:spPr>
      </p:pic>
      <p:pic>
        <p:nvPicPr>
          <p:cNvPr id="26" name="Рисунок 25" descr="Стрелка вниз со сплошной заливкой">
            <a:extLst>
              <a:ext uri="{FF2B5EF4-FFF2-40B4-BE49-F238E27FC236}">
                <a16:creationId xmlns:a16="http://schemas.microsoft.com/office/drawing/2014/main" id="{05571278-ACEE-FE8E-C3A5-11EA10841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8900000">
            <a:off x="5320409" y="4705423"/>
            <a:ext cx="843332" cy="357206"/>
          </a:xfrm>
          <a:prstGeom prst="rect">
            <a:avLst/>
          </a:prstGeom>
        </p:spPr>
      </p:pic>
      <p:pic>
        <p:nvPicPr>
          <p:cNvPr id="27" name="Рисунок 26" descr="Стрелка вниз со сплошной заливкой">
            <a:extLst>
              <a:ext uri="{FF2B5EF4-FFF2-40B4-BE49-F238E27FC236}">
                <a16:creationId xmlns:a16="http://schemas.microsoft.com/office/drawing/2014/main" id="{6A012EAF-0A89-01C6-11A7-77BC029D58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111649" y="4717214"/>
            <a:ext cx="843332" cy="357206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C7E7DC4-A870-EFF2-4115-2C6ECE6EECA0}"/>
              </a:ext>
            </a:extLst>
          </p:cNvPr>
          <p:cNvSpPr/>
          <p:nvPr userDrawn="1"/>
        </p:nvSpPr>
        <p:spPr>
          <a:xfrm>
            <a:off x="13518939" y="4232826"/>
            <a:ext cx="3888000" cy="5167464"/>
          </a:xfrm>
          <a:prstGeom prst="roundRect">
            <a:avLst>
              <a:gd name="adj" fmla="val 151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17AFB13-303D-6B58-50E4-A058BCA792D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3518939" y="5297200"/>
            <a:ext cx="3888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EA079BD7-953E-431E-CB75-CD0B6B694354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3518939" y="7662656"/>
            <a:ext cx="3888000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111942E4-525D-1043-3107-E580A8906781}"/>
              </a:ext>
            </a:extLst>
          </p:cNvPr>
          <p:cNvSpPr/>
          <p:nvPr userDrawn="1"/>
        </p:nvSpPr>
        <p:spPr>
          <a:xfrm>
            <a:off x="13842318" y="4556826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2" name="Рисунок 21" descr="Стрелка вниз со сплошной заливкой">
            <a:extLst>
              <a:ext uri="{FF2B5EF4-FFF2-40B4-BE49-F238E27FC236}">
                <a16:creationId xmlns:a16="http://schemas.microsoft.com/office/drawing/2014/main" id="{E4F46635-297D-2459-5CE2-7E0D8B0F967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3744654" y="4702225"/>
            <a:ext cx="843332" cy="357206"/>
          </a:xfrm>
          <a:prstGeom prst="rect">
            <a:avLst/>
          </a:prstGeom>
        </p:spPr>
      </p:pic>
      <p:sp>
        <p:nvSpPr>
          <p:cNvPr id="37" name="Овал 36">
            <a:extLst>
              <a:ext uri="{FF2B5EF4-FFF2-40B4-BE49-F238E27FC236}">
                <a16:creationId xmlns:a16="http://schemas.microsoft.com/office/drawing/2014/main" id="{C05560EF-2345-B486-A091-FDFE714EE42D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89225EC7-072A-9C93-86A0-DEE997736161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id="{A0FC4BD6-8449-6A1D-68B2-88650DB63038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2916C3F-9193-0926-BD54-6E3A75179B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2496814F-96C8-D29C-C3CA-E3805D593D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4210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2" y="4232826"/>
            <a:ext cx="3888584" cy="5167464"/>
          </a:xfrm>
          <a:prstGeom prst="roundRect">
            <a:avLst>
              <a:gd name="adj" fmla="val 143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1" y="5304004"/>
            <a:ext cx="3888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1" y="7669460"/>
            <a:ext cx="3888000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05061" y="4563630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accent1"/>
              </a:solidFill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13FBD91-8212-E33A-A5EF-31D0448D8823}"/>
              </a:ext>
            </a:extLst>
          </p:cNvPr>
          <p:cNvSpPr/>
          <p:nvPr userDrawn="1"/>
        </p:nvSpPr>
        <p:spPr>
          <a:xfrm>
            <a:off x="5094075" y="4232826"/>
            <a:ext cx="3888000" cy="5167464"/>
          </a:xfrm>
          <a:prstGeom prst="roundRect">
            <a:avLst>
              <a:gd name="adj" fmla="val 143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736408-7033-3DEF-7582-9C6C1B69B27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5094075" y="5300398"/>
            <a:ext cx="3888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DE994276-5754-DEDB-3904-703B3E9595A4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094075" y="7665854"/>
            <a:ext cx="3888000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DFBC427-6193-5C81-29BC-21AA2B356706}"/>
              </a:ext>
            </a:extLst>
          </p:cNvPr>
          <p:cNvSpPr/>
          <p:nvPr userDrawn="1"/>
        </p:nvSpPr>
        <p:spPr>
          <a:xfrm>
            <a:off x="5418074" y="4560024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AD06209-39CC-37A3-0C6C-C61609DA6DD8}"/>
              </a:ext>
            </a:extLst>
          </p:cNvPr>
          <p:cNvSpPr/>
          <p:nvPr userDrawn="1"/>
        </p:nvSpPr>
        <p:spPr>
          <a:xfrm>
            <a:off x="9306507" y="4232826"/>
            <a:ext cx="3888000" cy="5167464"/>
          </a:xfrm>
          <a:prstGeom prst="roundRect">
            <a:avLst>
              <a:gd name="adj" fmla="val 1517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tx1"/>
              </a:solidFill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EE7DC29C-F151-A18B-F3B0-1A1792DE5AC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306507" y="5297200"/>
            <a:ext cx="3888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AE92AA9A-93EA-CE2A-648D-1CC056B73AB2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06507" y="7662656"/>
            <a:ext cx="3888000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F3AD9F34-D268-D14A-C152-DC35C48E21C8}"/>
              </a:ext>
            </a:extLst>
          </p:cNvPr>
          <p:cNvSpPr/>
          <p:nvPr userDrawn="1"/>
        </p:nvSpPr>
        <p:spPr>
          <a:xfrm>
            <a:off x="9629886" y="4556826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5" name="Рисунок 24" descr="Стрелка вниз со сплошной заливкой">
            <a:extLst>
              <a:ext uri="{FF2B5EF4-FFF2-40B4-BE49-F238E27FC236}">
                <a16:creationId xmlns:a16="http://schemas.microsoft.com/office/drawing/2014/main" id="{6F581CF0-275C-70E6-802E-5A891316B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9532222" y="4702225"/>
            <a:ext cx="843332" cy="357206"/>
          </a:xfrm>
          <a:prstGeom prst="rect">
            <a:avLst/>
          </a:prstGeom>
        </p:spPr>
      </p:pic>
      <p:pic>
        <p:nvPicPr>
          <p:cNvPr id="26" name="Рисунок 25" descr="Стрелка вниз со сплошной заливкой">
            <a:extLst>
              <a:ext uri="{FF2B5EF4-FFF2-40B4-BE49-F238E27FC236}">
                <a16:creationId xmlns:a16="http://schemas.microsoft.com/office/drawing/2014/main" id="{05571278-ACEE-FE8E-C3A5-11EA108413D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8900000">
            <a:off x="5320409" y="4705423"/>
            <a:ext cx="843332" cy="357206"/>
          </a:xfrm>
          <a:prstGeom prst="rect">
            <a:avLst/>
          </a:prstGeom>
        </p:spPr>
      </p:pic>
      <p:pic>
        <p:nvPicPr>
          <p:cNvPr id="27" name="Рисунок 26" descr="Стрелка вниз со сплошной заливкой">
            <a:extLst>
              <a:ext uri="{FF2B5EF4-FFF2-40B4-BE49-F238E27FC236}">
                <a16:creationId xmlns:a16="http://schemas.microsoft.com/office/drawing/2014/main" id="{6A012EAF-0A89-01C6-11A7-77BC029D5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111649" y="4717214"/>
            <a:ext cx="843332" cy="357206"/>
          </a:xfrm>
          <a:prstGeom prst="rect">
            <a:avLst/>
          </a:prstGeom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76BA7447-FE4E-4DD0-5B02-6CF976F4A383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629BEBA-D428-34F3-1197-82EC2B0152D8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78E251C-9D57-E84C-0678-1A16A31D6679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C7E7DC4-A870-EFF2-4115-2C6ECE6EECA0}"/>
              </a:ext>
            </a:extLst>
          </p:cNvPr>
          <p:cNvSpPr/>
          <p:nvPr userDrawn="1"/>
        </p:nvSpPr>
        <p:spPr>
          <a:xfrm>
            <a:off x="13518939" y="4232826"/>
            <a:ext cx="3888000" cy="5167464"/>
          </a:xfrm>
          <a:prstGeom prst="roundRect">
            <a:avLst>
              <a:gd name="adj" fmla="val 151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717AFB13-303D-6B58-50E4-A058BCA792D5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13518939" y="5297200"/>
            <a:ext cx="3888000" cy="2327561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EA079BD7-953E-431E-CB75-CD0B6B694354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13518939" y="7662656"/>
            <a:ext cx="3888000" cy="1468603"/>
          </a:xfrm>
        </p:spPr>
        <p:txBody>
          <a:bodyPr wrap="square" lIns="216000" tIns="108000" rIns="216000" bIns="432000" anchor="t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111942E4-525D-1043-3107-E580A8906781}"/>
              </a:ext>
            </a:extLst>
          </p:cNvPr>
          <p:cNvSpPr/>
          <p:nvPr userDrawn="1"/>
        </p:nvSpPr>
        <p:spPr>
          <a:xfrm>
            <a:off x="13842318" y="4556826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2" name="Рисунок 21" descr="Стрелка вниз со сплошной заливкой">
            <a:extLst>
              <a:ext uri="{FF2B5EF4-FFF2-40B4-BE49-F238E27FC236}">
                <a16:creationId xmlns:a16="http://schemas.microsoft.com/office/drawing/2014/main" id="{E4F46635-297D-2459-5CE2-7E0D8B0F967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3744654" y="4702225"/>
            <a:ext cx="843332" cy="357206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0E22AE6-529B-FD73-FF5D-3CFA8F231E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2" y="1964111"/>
            <a:ext cx="10877796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8B34E5E0-793C-4272-AE9E-3FA41DF814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99323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CB9254D-37BB-931D-6C1A-C80ACCEA539B}"/>
              </a:ext>
            </a:extLst>
          </p:cNvPr>
          <p:cNvSpPr/>
          <p:nvPr userDrawn="1"/>
        </p:nvSpPr>
        <p:spPr>
          <a:xfrm>
            <a:off x="881063" y="3259907"/>
            <a:ext cx="8101014" cy="2910600"/>
          </a:xfrm>
          <a:prstGeom prst="roundRect">
            <a:avLst>
              <a:gd name="adj" fmla="val 2059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tx2"/>
              </a:solidFill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4BCF5A9D-BC5F-89F4-1955-6F4A3567A9D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3" y="3298815"/>
            <a:ext cx="8101011" cy="1573659"/>
          </a:xfrm>
        </p:spPr>
        <p:txBody>
          <a:bodyPr lIns="216000" tIns="216000" rIns="720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BBE7D6EA-D34D-E1B0-2C2F-FC17C1634B3B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3" y="5027250"/>
            <a:ext cx="8101011" cy="1006938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96ABC600-755C-2003-DC4E-E0F558481220}"/>
              </a:ext>
            </a:extLst>
          </p:cNvPr>
          <p:cNvSpPr/>
          <p:nvPr userDrawn="1"/>
        </p:nvSpPr>
        <p:spPr>
          <a:xfrm>
            <a:off x="8000892" y="3583907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9" name="Рисунок 28" descr="Стрелка вниз со сплошной заливкой">
            <a:extLst>
              <a:ext uri="{FF2B5EF4-FFF2-40B4-BE49-F238E27FC236}">
                <a16:creationId xmlns:a16="http://schemas.microsoft.com/office/drawing/2014/main" id="{F401CE04-630B-2CF7-886C-7CC1D03821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>
            <a:off x="7903228" y="3729305"/>
            <a:ext cx="843332" cy="357206"/>
          </a:xfrm>
          <a:prstGeom prst="rect">
            <a:avLst/>
          </a:prstGeom>
        </p:spPr>
      </p:pic>
      <p:sp>
        <p:nvSpPr>
          <p:cNvPr id="41" name="Прямоугольник: скругленные углы 40">
            <a:extLst>
              <a:ext uri="{FF2B5EF4-FFF2-40B4-BE49-F238E27FC236}">
                <a16:creationId xmlns:a16="http://schemas.microsoft.com/office/drawing/2014/main" id="{968B5238-7943-D178-EADF-90ADBE9F86D8}"/>
              </a:ext>
            </a:extLst>
          </p:cNvPr>
          <p:cNvSpPr/>
          <p:nvPr userDrawn="1"/>
        </p:nvSpPr>
        <p:spPr>
          <a:xfrm>
            <a:off x="881063" y="6500100"/>
            <a:ext cx="8101014" cy="2910600"/>
          </a:xfrm>
          <a:prstGeom prst="roundRect">
            <a:avLst>
              <a:gd name="adj" fmla="val 2059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AE1629FB-10FB-7B1C-83FE-CAE23FB80925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881063" y="6539009"/>
            <a:ext cx="8101011" cy="1573659"/>
          </a:xfrm>
        </p:spPr>
        <p:txBody>
          <a:bodyPr lIns="216000" tIns="216000" rIns="720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EA673D57-376B-71D5-4E93-E104B17C198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81063" y="8267443"/>
            <a:ext cx="8101011" cy="1006938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9B532330-21EC-40BB-5200-D07C3B3868A0}"/>
              </a:ext>
            </a:extLst>
          </p:cNvPr>
          <p:cNvSpPr/>
          <p:nvPr userDrawn="1"/>
        </p:nvSpPr>
        <p:spPr>
          <a:xfrm>
            <a:off x="8000892" y="6824100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45" name="Рисунок 44" descr="Стрелка вниз со сплошной заливкой">
            <a:extLst>
              <a:ext uri="{FF2B5EF4-FFF2-40B4-BE49-F238E27FC236}">
                <a16:creationId xmlns:a16="http://schemas.microsoft.com/office/drawing/2014/main" id="{47F415A0-D122-032A-5F18-2EF405C76A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>
            <a:off x="7903228" y="6969499"/>
            <a:ext cx="843332" cy="357206"/>
          </a:xfrm>
          <a:prstGeom prst="rect">
            <a:avLst/>
          </a:prstGeom>
        </p:spPr>
      </p:pic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5C573EEA-2BCB-8166-A7C8-2B52265C279A}"/>
              </a:ext>
            </a:extLst>
          </p:cNvPr>
          <p:cNvSpPr/>
          <p:nvPr userDrawn="1"/>
        </p:nvSpPr>
        <p:spPr>
          <a:xfrm>
            <a:off x="9305927" y="3256301"/>
            <a:ext cx="8101014" cy="2910600"/>
          </a:xfrm>
          <a:prstGeom prst="roundRect">
            <a:avLst>
              <a:gd name="adj" fmla="val 2059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47" name="Текст 2">
            <a:extLst>
              <a:ext uri="{FF2B5EF4-FFF2-40B4-BE49-F238E27FC236}">
                <a16:creationId xmlns:a16="http://schemas.microsoft.com/office/drawing/2014/main" id="{1FA5ECE4-5179-775C-A155-3A8CF8AEB4EE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305927" y="3295209"/>
            <a:ext cx="8101011" cy="1573659"/>
          </a:xfrm>
        </p:spPr>
        <p:txBody>
          <a:bodyPr lIns="216000" tIns="216000" rIns="720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id="{3DFC4871-1711-DB40-8FC0-45A9B2E5B53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305927" y="5023644"/>
            <a:ext cx="8101011" cy="1006938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906CEA73-E2E6-6577-257F-42FF3FE13658}"/>
              </a:ext>
            </a:extLst>
          </p:cNvPr>
          <p:cNvSpPr/>
          <p:nvPr userDrawn="1"/>
        </p:nvSpPr>
        <p:spPr>
          <a:xfrm>
            <a:off x="16425756" y="3580301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50" name="Рисунок 49" descr="Стрелка вниз со сплошной заливкой">
            <a:extLst>
              <a:ext uri="{FF2B5EF4-FFF2-40B4-BE49-F238E27FC236}">
                <a16:creationId xmlns:a16="http://schemas.microsoft.com/office/drawing/2014/main" id="{4592473B-FC54-D7BE-60ED-65A07FFF56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>
            <a:off x="16328092" y="3725699"/>
            <a:ext cx="843332" cy="357206"/>
          </a:xfrm>
          <a:prstGeom prst="rect">
            <a:avLst/>
          </a:prstGeom>
        </p:spPr>
      </p:pic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95E7D28C-390D-500E-D5FE-4C4161404116}"/>
              </a:ext>
            </a:extLst>
          </p:cNvPr>
          <p:cNvSpPr/>
          <p:nvPr userDrawn="1"/>
        </p:nvSpPr>
        <p:spPr>
          <a:xfrm>
            <a:off x="9305927" y="6496494"/>
            <a:ext cx="8101014" cy="2910600"/>
          </a:xfrm>
          <a:prstGeom prst="roundRect">
            <a:avLst>
              <a:gd name="adj" fmla="val 2059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52" name="Текст 2">
            <a:extLst>
              <a:ext uri="{FF2B5EF4-FFF2-40B4-BE49-F238E27FC236}">
                <a16:creationId xmlns:a16="http://schemas.microsoft.com/office/drawing/2014/main" id="{D014A8CE-5631-60BA-7FE6-94B61F5D2590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9305927" y="6535403"/>
            <a:ext cx="8101011" cy="1573659"/>
          </a:xfrm>
        </p:spPr>
        <p:txBody>
          <a:bodyPr lIns="216000" tIns="216000" rIns="720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306E0A95-023A-0EDD-B5E1-63066B27781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305927" y="8263837"/>
            <a:ext cx="8101011" cy="1006938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AD30C4B2-A776-BE9A-C5AA-B869B2AD410D}"/>
              </a:ext>
            </a:extLst>
          </p:cNvPr>
          <p:cNvSpPr/>
          <p:nvPr userDrawn="1"/>
        </p:nvSpPr>
        <p:spPr>
          <a:xfrm>
            <a:off x="16425756" y="6820494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pic>
        <p:nvPicPr>
          <p:cNvPr id="55" name="Рисунок 54" descr="Стрелка вниз со сплошной заливкой">
            <a:extLst>
              <a:ext uri="{FF2B5EF4-FFF2-40B4-BE49-F238E27FC236}">
                <a16:creationId xmlns:a16="http://schemas.microsoft.com/office/drawing/2014/main" id="{85E5EEF7-7462-C443-393B-DC468C04101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4542" b="3102"/>
          <a:stretch>
            <a:fillRect/>
          </a:stretch>
        </p:blipFill>
        <p:spPr>
          <a:xfrm>
            <a:off x="16328092" y="6965893"/>
            <a:ext cx="843332" cy="3572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7D3BE0-2B9D-6A34-2864-13EEA4041F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18046DDC-0378-E587-A457-9A2165A14263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7E168D8-DA48-7BAC-59AF-A94765C7200B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281D9CE-B88A-4F02-A0DE-D511CD95890E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63CCACD7-000F-C0E9-5770-B951F90C8E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12462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40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2">
            <a:extLst>
              <a:ext uri="{FF2B5EF4-FFF2-40B4-BE49-F238E27FC236}">
                <a16:creationId xmlns:a16="http://schemas.microsoft.com/office/drawing/2014/main" id="{703A1FDE-DB7C-B02A-D98B-46601A540191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453236" y="2026436"/>
            <a:ext cx="4951800" cy="1869743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4A4BAC21-DBC4-B3DD-1FE8-B438F4268D2A}"/>
              </a:ext>
            </a:extLst>
          </p:cNvPr>
          <p:cNvCxnSpPr>
            <a:cxnSpLocks/>
          </p:cNvCxnSpPr>
          <p:nvPr userDrawn="1"/>
        </p:nvCxnSpPr>
        <p:spPr>
          <a:xfrm>
            <a:off x="12113420" y="2027106"/>
            <a:ext cx="0" cy="186840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Таблица 11">
            <a:extLst>
              <a:ext uri="{FF2B5EF4-FFF2-40B4-BE49-F238E27FC236}">
                <a16:creationId xmlns:a16="http://schemas.microsoft.com/office/drawing/2014/main" id="{2520F2FA-69F3-B08B-C9ED-CC76F338F352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881063" y="4445876"/>
            <a:ext cx="16525875" cy="4964826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A0BD75-D218-6743-2712-593BF4E76D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2" y="1964111"/>
            <a:ext cx="10893759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3A8D257E-0B27-9BF5-AF53-8CC0896B996A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5B93795-9B9A-6A2C-6B58-C0BE3DE9A6A4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4B9D5489-0A76-9FA4-7F04-167EE4709306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DDD92493-2DCA-C68F-06BD-5E55D01BA13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47763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40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29AC70A5-167F-E608-2E2F-10DB2947A4A0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69D8A0D-EA67-A59E-855C-740AB8DFCA85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7D04374-4DB9-32E1-D544-11450B55B48A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BD6A02A-9DF2-4B79-3B99-E82D427910F8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453236" y="2026436"/>
            <a:ext cx="4951800" cy="1869743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C3B3635-A530-5B09-CA74-33CF35D84118}"/>
              </a:ext>
            </a:extLst>
          </p:cNvPr>
          <p:cNvCxnSpPr>
            <a:cxnSpLocks/>
          </p:cNvCxnSpPr>
          <p:nvPr userDrawn="1"/>
        </p:nvCxnSpPr>
        <p:spPr>
          <a:xfrm>
            <a:off x="12113420" y="2027106"/>
            <a:ext cx="0" cy="186840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Таблица 11">
            <a:extLst>
              <a:ext uri="{FF2B5EF4-FFF2-40B4-BE49-F238E27FC236}">
                <a16:creationId xmlns:a16="http://schemas.microsoft.com/office/drawing/2014/main" id="{7631BCD4-BD6A-7263-03FA-0BF74C31943B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881063" y="4445876"/>
            <a:ext cx="16525875" cy="4964826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8F96AE0-C33E-03C0-E2D0-168F4A648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2" y="1964111"/>
            <a:ext cx="10893759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86D8C9A9-99D8-AA62-642D-D893660F5C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16379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19">
            <a:extLst>
              <a:ext uri="{FF2B5EF4-FFF2-40B4-BE49-F238E27FC236}">
                <a16:creationId xmlns:a16="http://schemas.microsoft.com/office/drawing/2014/main" id="{FF4409A2-17D7-56A7-FAAE-829E385B9F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4347" y="3279416"/>
            <a:ext cx="5292000" cy="6130596"/>
          </a:xfrm>
          <a:prstGeom prst="roundRect">
            <a:avLst>
              <a:gd name="adj" fmla="val 1130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3D7DA33-2E80-C8EB-F307-34D4955B33D2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498582" y="7846494"/>
            <a:ext cx="5293521" cy="1560600"/>
          </a:xfrm>
        </p:spPr>
        <p:txBody>
          <a:bodyPr lIns="108000" tIns="0" rIns="10800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0A23ED1-5921-FE65-E1B9-2DA8222EA311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498582" y="6390509"/>
            <a:ext cx="5293521" cy="1414076"/>
          </a:xfrm>
        </p:spPr>
        <p:txBody>
          <a:bodyPr wrap="square" lIns="108000" tIns="216000" rIns="108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F5B27B79-BE39-F569-1320-FA428B9C4B68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13421" y="7846494"/>
            <a:ext cx="5293521" cy="1560600"/>
          </a:xfrm>
        </p:spPr>
        <p:txBody>
          <a:bodyPr lIns="108000" tIns="0" rIns="10800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7B58083-7A34-F6B5-98A4-860A39DC485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13421" y="6390509"/>
            <a:ext cx="5293521" cy="1414076"/>
          </a:xfrm>
        </p:spPr>
        <p:txBody>
          <a:bodyPr wrap="square" lIns="108000" tIns="216000" rIns="108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12B8B282-0212-8C76-ECD6-5205AD675D86}"/>
              </a:ext>
            </a:extLst>
          </p:cNvPr>
          <p:cNvSpPr/>
          <p:nvPr userDrawn="1"/>
        </p:nvSpPr>
        <p:spPr>
          <a:xfrm>
            <a:off x="8148984" y="4100930"/>
            <a:ext cx="1981800" cy="1981800"/>
          </a:xfrm>
          <a:prstGeom prst="ellipse">
            <a:avLst/>
          </a:prstGeom>
          <a:noFill/>
          <a:ln w="1905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>
              <a:solidFill>
                <a:schemeClr val="tx1"/>
              </a:solidFill>
            </a:endParaRPr>
          </a:p>
        </p:txBody>
      </p:sp>
      <p:sp>
        <p:nvSpPr>
          <p:cNvPr id="45" name="Oval 2">
            <a:extLst>
              <a:ext uri="{FF2B5EF4-FFF2-40B4-BE49-F238E27FC236}">
                <a16:creationId xmlns:a16="http://schemas.microsoft.com/office/drawing/2014/main" id="{5AF798E9-B27D-ABE0-B67C-BE4E6381633A}"/>
              </a:ext>
            </a:extLst>
          </p:cNvPr>
          <p:cNvSpPr/>
          <p:nvPr userDrawn="1"/>
        </p:nvSpPr>
        <p:spPr>
          <a:xfrm>
            <a:off x="13769436" y="4100930"/>
            <a:ext cx="1981800" cy="1981800"/>
          </a:xfrm>
          <a:prstGeom prst="ellipse">
            <a:avLst/>
          </a:prstGeom>
          <a:noFill/>
          <a:ln w="190500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CC32C9-7537-BDD0-ACB2-B302475C0B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57EF1E3-BF9B-21DA-D2D5-070B169B3E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5811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9F38ECE-D5E8-AD6D-882C-3A2FFD50809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48984" y="4101239"/>
            <a:ext cx="1981491" cy="1981491"/>
          </a:xfrm>
          <a:prstGeom prst="arc">
            <a:avLst>
              <a:gd name="adj1" fmla="val 16200000"/>
              <a:gd name="adj2" fmla="val 13391445"/>
            </a:avLst>
          </a:prstGeom>
          <a:noFill/>
          <a:ln w="190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2700" dirty="0">
                <a:solidFill>
                  <a:sysClr val="windowText" lastClr="000000"/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E3201F48-20C9-F8A6-330C-4A90EB536FF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3769436" y="4101239"/>
            <a:ext cx="1981491" cy="1981491"/>
          </a:xfrm>
          <a:prstGeom prst="arc">
            <a:avLst>
              <a:gd name="adj1" fmla="val 16200000"/>
              <a:gd name="adj2" fmla="val 13391445"/>
            </a:avLst>
          </a:prstGeom>
          <a:noFill/>
          <a:ln w="190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2700" dirty="0">
                <a:solidFill>
                  <a:sysClr val="windowText" lastClr="000000"/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85AFD5C-F2F1-0251-6C76-4885059D7B42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202412" y="4630321"/>
            <a:ext cx="1874639" cy="92333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A593289C-8CA0-9B3D-4CE4-A758F8E18C9B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3822864" y="4630321"/>
            <a:ext cx="1874639" cy="92333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0466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4CFD6951-2B26-71A4-843F-BEC7C30DEC1C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1" y="7846472"/>
            <a:ext cx="5293521" cy="1558119"/>
          </a:xfrm>
        </p:spPr>
        <p:txBody>
          <a:bodyPr lIns="108000" tIns="0" rIns="10800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9381AB56-D8E5-FBC1-7A41-348A0603CD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1" y="6390509"/>
            <a:ext cx="5293521" cy="1414076"/>
          </a:xfrm>
        </p:spPr>
        <p:txBody>
          <a:bodyPr wrap="square" lIns="108000" tIns="216000" rIns="108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9C5B22F-1D00-F62F-6E27-9F7AD620B3B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498582" y="7846494"/>
            <a:ext cx="5293521" cy="1560600"/>
          </a:xfrm>
        </p:spPr>
        <p:txBody>
          <a:bodyPr lIns="108000" tIns="0" rIns="10800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1547E5EC-7DE8-DBB2-79FD-8907197130C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498582" y="6390509"/>
            <a:ext cx="5293521" cy="1414076"/>
          </a:xfrm>
        </p:spPr>
        <p:txBody>
          <a:bodyPr wrap="square" lIns="108000" tIns="216000" rIns="108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F891FD97-B7EA-F5E6-E1D0-74D6DBC0F4B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13421" y="7846494"/>
            <a:ext cx="5293521" cy="1560600"/>
          </a:xfrm>
        </p:spPr>
        <p:txBody>
          <a:bodyPr lIns="108000" tIns="0" rIns="10800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0EEDCE7-8068-CF9C-885B-9F87E538F3F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13421" y="6390509"/>
            <a:ext cx="5293521" cy="1414076"/>
          </a:xfrm>
        </p:spPr>
        <p:txBody>
          <a:bodyPr wrap="square" lIns="108000" tIns="216000" rIns="108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D65E890-E2F6-BDD9-7A20-2F1E95973921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590504" y="4626263"/>
            <a:ext cx="1874639" cy="92333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BD72DBC-7C33-0F7A-6565-5DA989FC68A5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208026" y="4626263"/>
            <a:ext cx="1874639" cy="92333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A713495-68A9-5C01-1A51-3A4E4F70C75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3769436" y="4097181"/>
            <a:ext cx="1981491" cy="1981491"/>
          </a:xfrm>
          <a:prstGeom prst="arc">
            <a:avLst>
              <a:gd name="adj1" fmla="val 16200000"/>
              <a:gd name="adj2" fmla="val 13391445"/>
            </a:avLst>
          </a:prstGeom>
          <a:noFill/>
          <a:ln w="1905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2700" dirty="0">
                <a:solidFill>
                  <a:sysClr val="windowText" lastClr="000000"/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70050CE-C9F3-832F-0D1B-27881ED09D26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3822864" y="4626263"/>
            <a:ext cx="1874639" cy="92333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5" name="Oval 2">
            <a:extLst>
              <a:ext uri="{FF2B5EF4-FFF2-40B4-BE49-F238E27FC236}">
                <a16:creationId xmlns:a16="http://schemas.microsoft.com/office/drawing/2014/main" id="{481760A1-7A91-17EE-1230-F35AA70FC306}"/>
              </a:ext>
            </a:extLst>
          </p:cNvPr>
          <p:cNvSpPr/>
          <p:nvPr userDrawn="1"/>
        </p:nvSpPr>
        <p:spPr>
          <a:xfrm>
            <a:off x="8154599" y="4096872"/>
            <a:ext cx="1981800" cy="1981800"/>
          </a:xfrm>
          <a:prstGeom prst="ellipse">
            <a:avLst/>
          </a:prstGeom>
          <a:noFill/>
          <a:ln w="1905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>
              <a:solidFill>
                <a:schemeClr val="tx1"/>
              </a:solidFill>
            </a:endParaRPr>
          </a:p>
        </p:txBody>
      </p:sp>
      <p:sp>
        <p:nvSpPr>
          <p:cNvPr id="26" name="Oval 2">
            <a:extLst>
              <a:ext uri="{FF2B5EF4-FFF2-40B4-BE49-F238E27FC236}">
                <a16:creationId xmlns:a16="http://schemas.microsoft.com/office/drawing/2014/main" id="{DDBA6A54-4B8B-8F73-ABB8-C973CF12B5F6}"/>
              </a:ext>
            </a:extLst>
          </p:cNvPr>
          <p:cNvSpPr/>
          <p:nvPr userDrawn="1"/>
        </p:nvSpPr>
        <p:spPr>
          <a:xfrm>
            <a:off x="13769436" y="4096872"/>
            <a:ext cx="1981800" cy="1981800"/>
          </a:xfrm>
          <a:prstGeom prst="ellipse">
            <a:avLst/>
          </a:prstGeom>
          <a:noFill/>
          <a:ln w="1905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>
              <a:solidFill>
                <a:schemeClr val="tx1"/>
              </a:solidFill>
            </a:endParaRPr>
          </a:p>
        </p:txBody>
      </p:sp>
      <p:sp>
        <p:nvSpPr>
          <p:cNvPr id="27" name="Oval 2">
            <a:extLst>
              <a:ext uri="{FF2B5EF4-FFF2-40B4-BE49-F238E27FC236}">
                <a16:creationId xmlns:a16="http://schemas.microsoft.com/office/drawing/2014/main" id="{079354BF-5E83-3F42-8884-4562362A58C6}"/>
              </a:ext>
            </a:extLst>
          </p:cNvPr>
          <p:cNvSpPr/>
          <p:nvPr userDrawn="1"/>
        </p:nvSpPr>
        <p:spPr>
          <a:xfrm>
            <a:off x="2537076" y="4096872"/>
            <a:ext cx="1981800" cy="1981800"/>
          </a:xfrm>
          <a:prstGeom prst="ellipse">
            <a:avLst/>
          </a:prstGeom>
          <a:noFill/>
          <a:ln w="1905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6C2E0-EACD-7CB7-D754-91C063112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BC30C52-2E4B-997C-2653-0DDD0A2C87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5811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B638B40-764B-408F-CBDB-6A618B51182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154599" y="4097181"/>
            <a:ext cx="1981491" cy="1981491"/>
          </a:xfrm>
          <a:prstGeom prst="arc">
            <a:avLst>
              <a:gd name="adj1" fmla="val 16200000"/>
              <a:gd name="adj2" fmla="val 13391445"/>
            </a:avLst>
          </a:prstGeom>
          <a:noFill/>
          <a:ln w="1905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2700" dirty="0">
                <a:solidFill>
                  <a:sysClr val="windowText" lastClr="000000"/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C2D6FF2F-C95E-8389-A80F-90BACBE1672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37076" y="4097181"/>
            <a:ext cx="1981491" cy="1981491"/>
          </a:xfrm>
          <a:prstGeom prst="arc">
            <a:avLst>
              <a:gd name="adj1" fmla="val 16200000"/>
              <a:gd name="adj2" fmla="val 13391445"/>
            </a:avLst>
          </a:prstGeom>
          <a:noFill/>
          <a:ln w="1905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2700" dirty="0">
                <a:solidFill>
                  <a:sysClr val="windowText" lastClr="000000"/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5271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">
            <a:extLst>
              <a:ext uri="{FF2B5EF4-FFF2-40B4-BE49-F238E27FC236}">
                <a16:creationId xmlns:a16="http://schemas.microsoft.com/office/drawing/2014/main" id="{4CFD6951-2B26-71A4-843F-BEC7C30DEC1C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1" y="7537352"/>
            <a:ext cx="3888000" cy="1869743"/>
          </a:xfrm>
        </p:spPr>
        <p:txBody>
          <a:bodyPr lIns="108000" tIns="0" rIns="10800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9381AB56-D8E5-FBC1-7A41-348A0603CD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1" y="6168201"/>
            <a:ext cx="3888000" cy="1359549"/>
          </a:xfrm>
        </p:spPr>
        <p:txBody>
          <a:bodyPr wrap="square" lIns="108000" tIns="216000" rIns="108000" bIns="72000" anchor="t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49C5B22F-1D00-F62F-6E27-9F7AD620B3B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5094075" y="7537107"/>
            <a:ext cx="3888000" cy="1868400"/>
          </a:xfrm>
        </p:spPr>
        <p:txBody>
          <a:bodyPr lIns="108000" tIns="0" rIns="10800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1547E5EC-7DE8-DBB2-79FD-8907197130C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094075" y="6164595"/>
            <a:ext cx="3888000" cy="1359549"/>
          </a:xfrm>
        </p:spPr>
        <p:txBody>
          <a:bodyPr wrap="square" lIns="108000" tIns="216000" rIns="108000" bIns="72000" anchor="t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F891FD97-B7EA-F5E6-E1D0-74D6DBC0F4B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3518939" y="7537107"/>
            <a:ext cx="3888000" cy="1868400"/>
          </a:xfrm>
        </p:spPr>
        <p:txBody>
          <a:bodyPr lIns="108000" tIns="0" rIns="10800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D0EEDCE7-8068-CF9C-885B-9F87E538F3F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3518939" y="6161397"/>
            <a:ext cx="3888000" cy="1359549"/>
          </a:xfrm>
        </p:spPr>
        <p:txBody>
          <a:bodyPr wrap="square" lIns="108000" tIns="216000" rIns="108000" bIns="72000" anchor="t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A7BCCB3-D9AA-852F-2A4B-40A25CDB67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834607" y="3871671"/>
            <a:ext cx="1981491" cy="1981491"/>
          </a:xfrm>
          <a:prstGeom prst="arc">
            <a:avLst>
              <a:gd name="adj1" fmla="val 16200000"/>
              <a:gd name="adj2" fmla="val 13391445"/>
            </a:avLst>
          </a:prstGeom>
          <a:noFill/>
          <a:ln w="190500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2700" dirty="0">
                <a:solidFill>
                  <a:sysClr val="windowText" lastClr="000000"/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403BAF33-4CBC-96BE-3BF6-5F0A188F3054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888034" y="4400753"/>
            <a:ext cx="1874639" cy="92333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24A0C4B7-45CF-4564-9DDA-7BA0A5233D79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9306507" y="7537107"/>
            <a:ext cx="3888000" cy="1868400"/>
          </a:xfrm>
        </p:spPr>
        <p:txBody>
          <a:bodyPr lIns="108000" tIns="0" rIns="10800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93551150-92F6-A4BE-9F9F-BA4E6B49CAAA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9306507" y="6164595"/>
            <a:ext cx="3888000" cy="1359549"/>
          </a:xfrm>
        </p:spPr>
        <p:txBody>
          <a:bodyPr wrap="square" lIns="108000" tIns="216000" rIns="108000" bIns="72000" anchor="t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F849CD63-22F6-F711-C454-07CBB202B888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6100757" y="4400753"/>
            <a:ext cx="1874639" cy="92333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7C28D45-FC63-EE90-8818-D8043F1EC9F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259762" y="3871671"/>
            <a:ext cx="1981491" cy="1981491"/>
          </a:xfrm>
          <a:prstGeom prst="arc">
            <a:avLst>
              <a:gd name="adj1" fmla="val 16200000"/>
              <a:gd name="adj2" fmla="val 13391445"/>
            </a:avLst>
          </a:prstGeom>
          <a:noFill/>
          <a:ln w="1905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2700" dirty="0">
                <a:solidFill>
                  <a:sysClr val="windowText" lastClr="000000"/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CE9E1205-9918-E822-AB11-AFFD90385826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10313189" y="4400753"/>
            <a:ext cx="1874639" cy="92333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6B106A70-2C79-1431-1281-9979B3C2436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472194" y="3871671"/>
            <a:ext cx="1981491" cy="1981491"/>
          </a:xfrm>
          <a:prstGeom prst="arc">
            <a:avLst>
              <a:gd name="adj1" fmla="val 16200000"/>
              <a:gd name="adj2" fmla="val 13391445"/>
            </a:avLst>
          </a:prstGeom>
          <a:noFill/>
          <a:ln w="1905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2700" dirty="0">
                <a:solidFill>
                  <a:sysClr val="windowText" lastClr="000000"/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6863059D-C300-8BD5-E52E-97B06AE80782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14525621" y="4400753"/>
            <a:ext cx="1874639" cy="92333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8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1" name="Oval 2">
            <a:extLst>
              <a:ext uri="{FF2B5EF4-FFF2-40B4-BE49-F238E27FC236}">
                <a16:creationId xmlns:a16="http://schemas.microsoft.com/office/drawing/2014/main" id="{D2B63D1F-B956-FF34-0C9E-E506874EF6BF}"/>
              </a:ext>
            </a:extLst>
          </p:cNvPr>
          <p:cNvSpPr/>
          <p:nvPr userDrawn="1"/>
        </p:nvSpPr>
        <p:spPr>
          <a:xfrm>
            <a:off x="14472194" y="3871362"/>
            <a:ext cx="1981800" cy="1981800"/>
          </a:xfrm>
          <a:prstGeom prst="ellipse">
            <a:avLst/>
          </a:prstGeom>
          <a:noFill/>
          <a:ln w="1905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>
              <a:solidFill>
                <a:schemeClr val="tx1"/>
              </a:solidFill>
            </a:endParaRPr>
          </a:p>
        </p:txBody>
      </p:sp>
      <p:sp>
        <p:nvSpPr>
          <p:cNvPr id="32" name="Oval 2">
            <a:extLst>
              <a:ext uri="{FF2B5EF4-FFF2-40B4-BE49-F238E27FC236}">
                <a16:creationId xmlns:a16="http://schemas.microsoft.com/office/drawing/2014/main" id="{B60D29E6-E011-FBD2-7442-3996BDC743A9}"/>
              </a:ext>
            </a:extLst>
          </p:cNvPr>
          <p:cNvSpPr/>
          <p:nvPr userDrawn="1"/>
        </p:nvSpPr>
        <p:spPr>
          <a:xfrm>
            <a:off x="6047330" y="3871362"/>
            <a:ext cx="1981800" cy="1981800"/>
          </a:xfrm>
          <a:prstGeom prst="ellipse">
            <a:avLst/>
          </a:prstGeom>
          <a:noFill/>
          <a:ln w="1905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>
              <a:solidFill>
                <a:schemeClr val="tx1"/>
              </a:solidFill>
            </a:endParaRPr>
          </a:p>
        </p:txBody>
      </p:sp>
      <p:sp>
        <p:nvSpPr>
          <p:cNvPr id="33" name="Oval 2">
            <a:extLst>
              <a:ext uri="{FF2B5EF4-FFF2-40B4-BE49-F238E27FC236}">
                <a16:creationId xmlns:a16="http://schemas.microsoft.com/office/drawing/2014/main" id="{B3DD13BD-ECC7-A47A-0AA8-2B4843870F39}"/>
              </a:ext>
            </a:extLst>
          </p:cNvPr>
          <p:cNvSpPr/>
          <p:nvPr userDrawn="1"/>
        </p:nvSpPr>
        <p:spPr>
          <a:xfrm>
            <a:off x="10259762" y="3871362"/>
            <a:ext cx="1981800" cy="1981800"/>
          </a:xfrm>
          <a:prstGeom prst="ellipse">
            <a:avLst/>
          </a:prstGeom>
          <a:noFill/>
          <a:ln w="19050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>
              <a:solidFill>
                <a:schemeClr val="tx1"/>
              </a:solidFill>
            </a:endParaRPr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3BCE7CC1-D125-B57C-AE09-65C0B9050ED2}"/>
              </a:ext>
            </a:extLst>
          </p:cNvPr>
          <p:cNvSpPr/>
          <p:nvPr userDrawn="1"/>
        </p:nvSpPr>
        <p:spPr>
          <a:xfrm>
            <a:off x="1834607" y="3871362"/>
            <a:ext cx="1981800" cy="1981800"/>
          </a:xfrm>
          <a:prstGeom prst="ellipse">
            <a:avLst/>
          </a:prstGeom>
          <a:noFill/>
          <a:ln w="190500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70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BA5329-D9B2-E43A-776D-BFDDDF11DC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9B20CA71-DB3B-966F-8758-9F0BC456B0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5811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3479C6A-7B63-AAD9-7CFB-B8104C690F7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047330" y="3871671"/>
            <a:ext cx="1981491" cy="1981491"/>
          </a:xfrm>
          <a:prstGeom prst="arc">
            <a:avLst>
              <a:gd name="adj1" fmla="val 16200000"/>
              <a:gd name="adj2" fmla="val 13391445"/>
            </a:avLst>
          </a:prstGeom>
          <a:noFill/>
          <a:ln w="1905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GB" sz="2700" dirty="0">
                <a:solidFill>
                  <a:sysClr val="windowText" lastClr="000000"/>
                </a:solidFill>
              </a:defRPr>
            </a:lvl1pPr>
          </a:lstStyle>
          <a:p>
            <a:pPr lvl="0" algn="ctr" defTabSz="1371600"/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0675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1" y="4796143"/>
            <a:ext cx="8101014" cy="4610951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1" y="4796144"/>
            <a:ext cx="8101011" cy="2835695"/>
          </a:xfrm>
        </p:spPr>
        <p:txBody>
          <a:bodyPr lIns="216000" tIns="432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1" y="7671707"/>
            <a:ext cx="8101011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5A58C7B-689D-CDF8-7A5A-02F95BA44542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9305925" y="1957388"/>
            <a:ext cx="8100000" cy="7452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A8CFD9-2560-BCF0-9680-501E33213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2" y="1964111"/>
            <a:ext cx="8086260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BE9B874-A543-245F-073B-E066B8A87F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5812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49768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12113420" y="2784453"/>
            <a:ext cx="5293518" cy="6624933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tx1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D141B0A-352C-6023-D264-7520957DA575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2113420" y="2784454"/>
            <a:ext cx="5293518" cy="4393814"/>
          </a:xfrm>
        </p:spPr>
        <p:txBody>
          <a:bodyPr lIns="216000" tIns="432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3752713-A816-288F-B1ED-9153BA5CE76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113420" y="7206484"/>
            <a:ext cx="5293518" cy="2202905"/>
          </a:xfrm>
        </p:spPr>
        <p:txBody>
          <a:bodyPr wrap="square" lIns="216000" tIns="108000" rIns="216000" bIns="432000" anchor="ctr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" name="Chart Placeholder 3">
            <a:extLst>
              <a:ext uri="{FF2B5EF4-FFF2-40B4-BE49-F238E27FC236}">
                <a16:creationId xmlns:a16="http://schemas.microsoft.com/office/drawing/2014/main" id="{0E11A61A-5326-D41C-72A7-0C8CCECD2EE0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881064" y="4241587"/>
            <a:ext cx="10908507" cy="51678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8A6FC7-0785-9A76-B591-78F07748B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2" y="1964111"/>
            <a:ext cx="10893759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C8DEA8D-81C7-6932-D127-E045AF6327B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5812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6920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E363D5A-8487-C1EA-EFC3-BB1756FFA87C}"/>
              </a:ext>
            </a:extLst>
          </p:cNvPr>
          <p:cNvSpPr/>
          <p:nvPr userDrawn="1"/>
        </p:nvSpPr>
        <p:spPr>
          <a:xfrm>
            <a:off x="881061" y="5866989"/>
            <a:ext cx="5293521" cy="3544014"/>
          </a:xfrm>
          <a:prstGeom prst="roundRect">
            <a:avLst>
              <a:gd name="adj" fmla="val 1935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524451F-A9B0-842E-4E6E-5B23BED0249C}"/>
              </a:ext>
            </a:extLst>
          </p:cNvPr>
          <p:cNvSpPr/>
          <p:nvPr userDrawn="1"/>
        </p:nvSpPr>
        <p:spPr>
          <a:xfrm>
            <a:off x="6498584" y="5870616"/>
            <a:ext cx="5293521" cy="3540084"/>
          </a:xfrm>
          <a:prstGeom prst="roundRect">
            <a:avLst>
              <a:gd name="adj" fmla="val 1936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0925186-EA6A-BE86-E801-12A1C3190C41}"/>
              </a:ext>
            </a:extLst>
          </p:cNvPr>
          <p:cNvSpPr/>
          <p:nvPr userDrawn="1"/>
        </p:nvSpPr>
        <p:spPr>
          <a:xfrm>
            <a:off x="12113421" y="5870616"/>
            <a:ext cx="5293521" cy="3540084"/>
          </a:xfrm>
          <a:prstGeom prst="roundRect">
            <a:avLst>
              <a:gd name="adj" fmla="val 2095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1" y="4242707"/>
            <a:ext cx="5293521" cy="1298856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05061" y="4568135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7" name="Рисунок 26" descr="Стрелка вниз со сплошной заливкой">
            <a:extLst>
              <a:ext uri="{FF2B5EF4-FFF2-40B4-BE49-F238E27FC236}">
                <a16:creationId xmlns:a16="http://schemas.microsoft.com/office/drawing/2014/main" id="{6A012EAF-0A89-01C6-11A7-77BC029D5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6200000">
            <a:off x="1111649" y="4713532"/>
            <a:ext cx="843332" cy="357206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712831E2-BC7A-C346-AE12-39D98FBDEC60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888036" y="4430471"/>
            <a:ext cx="4270733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D9D90EE-F6D0-66F3-D441-CE4345A05C45}"/>
              </a:ext>
            </a:extLst>
          </p:cNvPr>
          <p:cNvSpPr/>
          <p:nvPr userDrawn="1"/>
        </p:nvSpPr>
        <p:spPr>
          <a:xfrm>
            <a:off x="6512024" y="4242707"/>
            <a:ext cx="5293521" cy="12988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82BD834-C74E-5456-01FE-1E79096F6BAB}"/>
              </a:ext>
            </a:extLst>
          </p:cNvPr>
          <p:cNvSpPr/>
          <p:nvPr userDrawn="1"/>
        </p:nvSpPr>
        <p:spPr>
          <a:xfrm>
            <a:off x="6836024" y="456813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1CC387C-962F-E9DD-B6AD-2EE5D59E625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25465" y="5899503"/>
            <a:ext cx="5293521" cy="1750479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1482F17-790E-E75B-F8F6-55C1B63E919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6525465" y="7802173"/>
            <a:ext cx="5293521" cy="1468603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pic>
        <p:nvPicPr>
          <p:cNvPr id="14" name="Рисунок 13" descr="Стрелка вниз со сплошной заливкой">
            <a:extLst>
              <a:ext uri="{FF2B5EF4-FFF2-40B4-BE49-F238E27FC236}">
                <a16:creationId xmlns:a16="http://schemas.microsoft.com/office/drawing/2014/main" id="{4ED24A69-6581-30DA-E44F-5ADA0E1D28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6200000">
            <a:off x="6742612" y="4713533"/>
            <a:ext cx="843332" cy="357206"/>
          </a:xfrm>
          <a:prstGeom prst="rect">
            <a:avLst/>
          </a:prstGeom>
        </p:spPr>
      </p:pic>
      <p:sp>
        <p:nvSpPr>
          <p:cNvPr id="15" name="Текст 2">
            <a:extLst>
              <a:ext uri="{FF2B5EF4-FFF2-40B4-BE49-F238E27FC236}">
                <a16:creationId xmlns:a16="http://schemas.microsoft.com/office/drawing/2014/main" id="{BB7BE81F-B869-0BE5-CD05-3DBAE3929AD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518998" y="4430471"/>
            <a:ext cx="4270733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94DB04A-177E-E5B8-8E5A-4CB11CF28556}"/>
              </a:ext>
            </a:extLst>
          </p:cNvPr>
          <p:cNvSpPr/>
          <p:nvPr userDrawn="1"/>
        </p:nvSpPr>
        <p:spPr>
          <a:xfrm>
            <a:off x="12142986" y="4242707"/>
            <a:ext cx="5293521" cy="12988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B2EA2CE-8F68-C67D-4DD5-94AEAC6E47EC}"/>
              </a:ext>
            </a:extLst>
          </p:cNvPr>
          <p:cNvSpPr/>
          <p:nvPr userDrawn="1"/>
        </p:nvSpPr>
        <p:spPr>
          <a:xfrm>
            <a:off x="12466986" y="456813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71F580E8-5298-1D6B-3ED8-AB74C79B8A66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56428" y="5899503"/>
            <a:ext cx="5293521" cy="1750479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FA820685-BBD2-568B-6EF8-3D9A4C50DB4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56428" y="7802173"/>
            <a:ext cx="5293521" cy="1468603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pic>
        <p:nvPicPr>
          <p:cNvPr id="35" name="Рисунок 34" descr="Стрелка вниз со сплошной заливкой">
            <a:extLst>
              <a:ext uri="{FF2B5EF4-FFF2-40B4-BE49-F238E27FC236}">
                <a16:creationId xmlns:a16="http://schemas.microsoft.com/office/drawing/2014/main" id="{1D07F9A7-0EE4-948C-FC0E-048A4612DC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6200000">
            <a:off x="12373574" y="4713533"/>
            <a:ext cx="843332" cy="357206"/>
          </a:xfrm>
          <a:prstGeom prst="rect">
            <a:avLst/>
          </a:prstGeom>
        </p:spPr>
      </p:pic>
      <p:sp>
        <p:nvSpPr>
          <p:cNvPr id="36" name="Текст 2">
            <a:extLst>
              <a:ext uri="{FF2B5EF4-FFF2-40B4-BE49-F238E27FC236}">
                <a16:creationId xmlns:a16="http://schemas.microsoft.com/office/drawing/2014/main" id="{2BEF283F-0FF1-E9FE-4191-2E9D26CAE899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3149961" y="4430471"/>
            <a:ext cx="4270733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7DD111AA-4096-9ED2-AC73-0888FE4D899F}"/>
              </a:ext>
            </a:extLst>
          </p:cNvPr>
          <p:cNvCxnSpPr>
            <a:cxnSpLocks/>
          </p:cNvCxnSpPr>
          <p:nvPr userDrawn="1"/>
        </p:nvCxnSpPr>
        <p:spPr>
          <a:xfrm flipV="1">
            <a:off x="6188700" y="489260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C7762849-CCA8-639E-40D8-5A6F655E67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18989" y="489260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B3522AA-0CF1-8CDA-E0B5-9508AC5CC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434811" y="489260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Текст 2">
            <a:extLst>
              <a:ext uri="{FF2B5EF4-FFF2-40B4-BE49-F238E27FC236}">
                <a16:creationId xmlns:a16="http://schemas.microsoft.com/office/drawing/2014/main" id="{483D4E07-2B5D-8779-F5A5-C0D0D63AA84F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881061" y="5899503"/>
            <a:ext cx="5293521" cy="1750479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9809A8A5-796C-BFB1-169A-1EE4E7A5D6CC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81061" y="7802173"/>
            <a:ext cx="5293521" cy="1468603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DC8E419-1CC0-2D00-934C-CC82073DD3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6" cy="199439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CEC0AAFA-C929-7065-42EC-D3C1F2D870DB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CE2C201E-D0CC-F397-777C-6EE97B75564D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623A62F-F5E1-91EF-FB2D-87BE6EA82350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2" name="Footer Placeholder">
            <a:extLst>
              <a:ext uri="{FF2B5EF4-FFF2-40B4-BE49-F238E27FC236}">
                <a16:creationId xmlns:a16="http://schemas.microsoft.com/office/drawing/2014/main" id="{C5591E55-F2A5-34C6-DABC-CA4B446725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06844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A451C37-D958-750B-4B3C-2B11B4FAF034}"/>
              </a:ext>
            </a:extLst>
          </p:cNvPr>
          <p:cNvSpPr/>
          <p:nvPr userDrawn="1"/>
        </p:nvSpPr>
        <p:spPr>
          <a:xfrm>
            <a:off x="881062" y="5506746"/>
            <a:ext cx="3888584" cy="3903954"/>
          </a:xfrm>
          <a:prstGeom prst="roundRect">
            <a:avLst>
              <a:gd name="adj" fmla="val 1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6706ACC6-04C7-13B8-08BB-E31977982961}"/>
              </a:ext>
            </a:extLst>
          </p:cNvPr>
          <p:cNvSpPr/>
          <p:nvPr userDrawn="1"/>
        </p:nvSpPr>
        <p:spPr>
          <a:xfrm>
            <a:off x="5105174" y="5506746"/>
            <a:ext cx="3888000" cy="3903954"/>
          </a:xfrm>
          <a:prstGeom prst="roundRect">
            <a:avLst>
              <a:gd name="adj" fmla="val 143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DEA0A164-56C3-3A3B-E54C-2629184282B0}"/>
              </a:ext>
            </a:extLst>
          </p:cNvPr>
          <p:cNvSpPr/>
          <p:nvPr userDrawn="1"/>
        </p:nvSpPr>
        <p:spPr>
          <a:xfrm>
            <a:off x="9306507" y="5506746"/>
            <a:ext cx="3888000" cy="3903954"/>
          </a:xfrm>
          <a:prstGeom prst="roundRect">
            <a:avLst>
              <a:gd name="adj" fmla="val 1517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F7BD5C46-56C1-95F6-04C5-207F20B9199A}"/>
              </a:ext>
            </a:extLst>
          </p:cNvPr>
          <p:cNvSpPr/>
          <p:nvPr userDrawn="1"/>
        </p:nvSpPr>
        <p:spPr>
          <a:xfrm>
            <a:off x="13518939" y="5506746"/>
            <a:ext cx="3888000" cy="3903954"/>
          </a:xfrm>
          <a:prstGeom prst="roundRect">
            <a:avLst>
              <a:gd name="adj" fmla="val 1517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1" y="3874337"/>
            <a:ext cx="3888000" cy="1298856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05061" y="4199765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7" name="Рисунок 26" descr="Стрелка вниз со сплошной заливкой">
            <a:extLst>
              <a:ext uri="{FF2B5EF4-FFF2-40B4-BE49-F238E27FC236}">
                <a16:creationId xmlns:a16="http://schemas.microsoft.com/office/drawing/2014/main" id="{6A012EAF-0A89-01C6-11A7-77BC029D5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6200000">
            <a:off x="1111649" y="4345162"/>
            <a:ext cx="843332" cy="357206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712831E2-BC7A-C346-AE12-39D98FBDEC60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888037" y="4062101"/>
            <a:ext cx="2881026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D9D90EE-F6D0-66F3-D441-CE4345A05C45}"/>
              </a:ext>
            </a:extLst>
          </p:cNvPr>
          <p:cNvSpPr/>
          <p:nvPr userDrawn="1"/>
        </p:nvSpPr>
        <p:spPr>
          <a:xfrm>
            <a:off x="5105174" y="3874337"/>
            <a:ext cx="3888000" cy="12988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82BD834-C74E-5456-01FE-1E79096F6BAB}"/>
              </a:ext>
            </a:extLst>
          </p:cNvPr>
          <p:cNvSpPr/>
          <p:nvPr userDrawn="1"/>
        </p:nvSpPr>
        <p:spPr>
          <a:xfrm>
            <a:off x="5429173" y="419976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1CC387C-962F-E9DD-B6AD-2EE5D59E625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086455" y="5759159"/>
            <a:ext cx="3888000" cy="18846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1482F17-790E-E75B-F8F6-55C1B63E919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086455" y="7678318"/>
            <a:ext cx="3888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pic>
        <p:nvPicPr>
          <p:cNvPr id="14" name="Рисунок 13" descr="Стрелка вниз со сплошной заливкой">
            <a:extLst>
              <a:ext uri="{FF2B5EF4-FFF2-40B4-BE49-F238E27FC236}">
                <a16:creationId xmlns:a16="http://schemas.microsoft.com/office/drawing/2014/main" id="{4ED24A69-6581-30DA-E44F-5ADA0E1D28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6200000">
            <a:off x="5335762" y="4345163"/>
            <a:ext cx="843332" cy="357206"/>
          </a:xfrm>
          <a:prstGeom prst="rect">
            <a:avLst/>
          </a:prstGeom>
        </p:spPr>
      </p:pic>
      <p:sp>
        <p:nvSpPr>
          <p:cNvPr id="15" name="Текст 2">
            <a:extLst>
              <a:ext uri="{FF2B5EF4-FFF2-40B4-BE49-F238E27FC236}">
                <a16:creationId xmlns:a16="http://schemas.microsoft.com/office/drawing/2014/main" id="{BB7BE81F-B869-0BE5-CD05-3DBAE3929AD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112149" y="4062101"/>
            <a:ext cx="2881026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94DB04A-177E-E5B8-8E5A-4CB11CF28556}"/>
              </a:ext>
            </a:extLst>
          </p:cNvPr>
          <p:cNvSpPr/>
          <p:nvPr userDrawn="1"/>
        </p:nvSpPr>
        <p:spPr>
          <a:xfrm>
            <a:off x="9306507" y="3874337"/>
            <a:ext cx="3888000" cy="12988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B2EA2CE-8F68-C67D-4DD5-94AEAC6E47EC}"/>
              </a:ext>
            </a:extLst>
          </p:cNvPr>
          <p:cNvSpPr/>
          <p:nvPr userDrawn="1"/>
        </p:nvSpPr>
        <p:spPr>
          <a:xfrm>
            <a:off x="9611208" y="419976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71F580E8-5298-1D6B-3ED8-AB74C79B8A66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06507" y="5759159"/>
            <a:ext cx="3888000" cy="18846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FA820685-BBD2-568B-6EF8-3D9A4C50DB4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9306507" y="7678318"/>
            <a:ext cx="3888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pic>
        <p:nvPicPr>
          <p:cNvPr id="35" name="Рисунок 34" descr="Стрелка вниз со сплошной заливкой">
            <a:extLst>
              <a:ext uri="{FF2B5EF4-FFF2-40B4-BE49-F238E27FC236}">
                <a16:creationId xmlns:a16="http://schemas.microsoft.com/office/drawing/2014/main" id="{1D07F9A7-0EE4-948C-FC0E-048A4612DC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6200000">
            <a:off x="9517796" y="4345163"/>
            <a:ext cx="843332" cy="357206"/>
          </a:xfrm>
          <a:prstGeom prst="rect">
            <a:avLst/>
          </a:prstGeom>
        </p:spPr>
      </p:pic>
      <p:sp>
        <p:nvSpPr>
          <p:cNvPr id="36" name="Текст 2">
            <a:extLst>
              <a:ext uri="{FF2B5EF4-FFF2-40B4-BE49-F238E27FC236}">
                <a16:creationId xmlns:a16="http://schemas.microsoft.com/office/drawing/2014/main" id="{2BEF283F-0FF1-E9FE-4191-2E9D26CAE899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294184" y="4062101"/>
            <a:ext cx="2881026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7DD111AA-4096-9ED2-AC73-0888FE4D899F}"/>
              </a:ext>
            </a:extLst>
          </p:cNvPr>
          <p:cNvCxnSpPr>
            <a:cxnSpLocks/>
          </p:cNvCxnSpPr>
          <p:nvPr userDrawn="1"/>
        </p:nvCxnSpPr>
        <p:spPr>
          <a:xfrm flipV="1">
            <a:off x="4804037" y="452423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C7762849-CCA8-639E-40D8-5A6F655E6789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4912" y="452423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B3522AA-0CF1-8CDA-E0B5-9508AC5CC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434811" y="452423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Текст 2">
            <a:extLst>
              <a:ext uri="{FF2B5EF4-FFF2-40B4-BE49-F238E27FC236}">
                <a16:creationId xmlns:a16="http://schemas.microsoft.com/office/drawing/2014/main" id="{483D4E07-2B5D-8779-F5A5-C0D0D63AA84F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881061" y="5759159"/>
            <a:ext cx="3888000" cy="1885283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9809A8A5-796C-BFB1-169A-1EE4E7A5D6CC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81061" y="7678318"/>
            <a:ext cx="3888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7ED11787-EAAE-3B9B-32C6-0E663BDFDA6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13518939" y="5759159"/>
            <a:ext cx="3888000" cy="18846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92CD3072-51D0-544D-F548-5CB43A15A25A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13518939" y="7678318"/>
            <a:ext cx="3888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3E970911-90F4-DAD0-6A6B-5DBF9F77D447}"/>
              </a:ext>
            </a:extLst>
          </p:cNvPr>
          <p:cNvSpPr/>
          <p:nvPr userDrawn="1"/>
        </p:nvSpPr>
        <p:spPr>
          <a:xfrm>
            <a:off x="13518939" y="3871736"/>
            <a:ext cx="3888000" cy="12988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468C74F-25B8-AA67-BF15-591D4151F8BE}"/>
              </a:ext>
            </a:extLst>
          </p:cNvPr>
          <p:cNvSpPr/>
          <p:nvPr userDrawn="1"/>
        </p:nvSpPr>
        <p:spPr>
          <a:xfrm>
            <a:off x="13837741" y="4197164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37" name="Рисунок 36" descr="Стрелка вниз со сплошной заливкой">
            <a:extLst>
              <a:ext uri="{FF2B5EF4-FFF2-40B4-BE49-F238E27FC236}">
                <a16:creationId xmlns:a16="http://schemas.microsoft.com/office/drawing/2014/main" id="{ACB3F1F5-94EC-10DA-0170-AEA7BF0DD3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6200000">
            <a:off x="13712800" y="4342562"/>
            <a:ext cx="843332" cy="357206"/>
          </a:xfrm>
          <a:prstGeom prst="rect">
            <a:avLst/>
          </a:prstGeom>
        </p:spPr>
      </p:pic>
      <p:sp>
        <p:nvSpPr>
          <p:cNvPr id="38" name="Текст 2">
            <a:extLst>
              <a:ext uri="{FF2B5EF4-FFF2-40B4-BE49-F238E27FC236}">
                <a16:creationId xmlns:a16="http://schemas.microsoft.com/office/drawing/2014/main" id="{6D2247FB-21D5-65B0-4709-7692092CC73D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4520717" y="4059500"/>
            <a:ext cx="2881026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E309BFA7-39B3-BFF5-157B-9D917125E031}"/>
              </a:ext>
            </a:extLst>
          </p:cNvPr>
          <p:cNvCxnSpPr>
            <a:cxnSpLocks/>
          </p:cNvCxnSpPr>
          <p:nvPr userDrawn="1"/>
        </p:nvCxnSpPr>
        <p:spPr>
          <a:xfrm flipV="1">
            <a:off x="13208627" y="4521164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FB3DE-0A95-9A2F-8B09-BEB52017C5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56739974-8885-452C-8931-F6136771AD19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672EF6ED-D4E2-B5B7-15FF-DAC1C85F3B31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2ABC65C-2F2C-802B-D986-84069D3C9B86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4453E70F-DFE6-DE39-DE79-26893DEAA24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19028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A451C37-D958-750B-4B3C-2B11B4FAF034}"/>
              </a:ext>
            </a:extLst>
          </p:cNvPr>
          <p:cNvSpPr/>
          <p:nvPr userDrawn="1"/>
        </p:nvSpPr>
        <p:spPr>
          <a:xfrm>
            <a:off x="881061" y="4820826"/>
            <a:ext cx="3024000" cy="4589874"/>
          </a:xfrm>
          <a:prstGeom prst="roundRect">
            <a:avLst>
              <a:gd name="adj" fmla="val 1436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6706ACC6-04C7-13B8-08BB-E31977982961}"/>
              </a:ext>
            </a:extLst>
          </p:cNvPr>
          <p:cNvSpPr/>
          <p:nvPr userDrawn="1"/>
        </p:nvSpPr>
        <p:spPr>
          <a:xfrm>
            <a:off x="4259673" y="4820803"/>
            <a:ext cx="3024000" cy="4589471"/>
          </a:xfrm>
          <a:prstGeom prst="roundRect">
            <a:avLst>
              <a:gd name="adj" fmla="val 143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DEA0A164-56C3-3A3B-E54C-2629184282B0}"/>
              </a:ext>
            </a:extLst>
          </p:cNvPr>
          <p:cNvSpPr/>
          <p:nvPr userDrawn="1"/>
        </p:nvSpPr>
        <p:spPr>
          <a:xfrm>
            <a:off x="7638285" y="4820803"/>
            <a:ext cx="3024000" cy="4589471"/>
          </a:xfrm>
          <a:prstGeom prst="roundRect">
            <a:avLst>
              <a:gd name="adj" fmla="val 1517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F7BD5C46-56C1-95F6-04C5-207F20B9199A}"/>
              </a:ext>
            </a:extLst>
          </p:cNvPr>
          <p:cNvSpPr/>
          <p:nvPr userDrawn="1"/>
        </p:nvSpPr>
        <p:spPr>
          <a:xfrm>
            <a:off x="11016897" y="4820803"/>
            <a:ext cx="3024000" cy="4589471"/>
          </a:xfrm>
          <a:prstGeom prst="roundRect">
            <a:avLst>
              <a:gd name="adj" fmla="val 1517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1" y="3413741"/>
            <a:ext cx="3024000" cy="10800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712831E2-BC7A-C346-AE12-39D98FBDEC60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52548" y="3492076"/>
            <a:ext cx="2881026" cy="923330"/>
          </a:xfrm>
        </p:spPr>
        <p:txBody>
          <a:bodyPr lIns="216000" tIns="0" rIns="216000" bIns="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D9D90EE-F6D0-66F3-D441-CE4345A05C45}"/>
              </a:ext>
            </a:extLst>
          </p:cNvPr>
          <p:cNvSpPr/>
          <p:nvPr userDrawn="1"/>
        </p:nvSpPr>
        <p:spPr>
          <a:xfrm>
            <a:off x="4259673" y="3413741"/>
            <a:ext cx="3024000" cy="108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1CC387C-962F-E9DD-B6AD-2EE5D59E625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4259673" y="4899140"/>
            <a:ext cx="3024000" cy="25110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1482F17-790E-E75B-F8F6-55C1B63E919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259673" y="7425905"/>
            <a:ext cx="3024000" cy="1987200"/>
          </a:xfrm>
        </p:spPr>
        <p:txBody>
          <a:bodyPr wrap="square" lIns="216000" tIns="108000" rIns="216000" bIns="288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94DB04A-177E-E5B8-8E5A-4CB11CF28556}"/>
              </a:ext>
            </a:extLst>
          </p:cNvPr>
          <p:cNvSpPr/>
          <p:nvPr userDrawn="1"/>
        </p:nvSpPr>
        <p:spPr>
          <a:xfrm>
            <a:off x="7638285" y="3413741"/>
            <a:ext cx="3024000" cy="108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71F580E8-5298-1D6B-3ED8-AB74C79B8A66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7638285" y="4899140"/>
            <a:ext cx="3024000" cy="25110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FA820685-BBD2-568B-6EF8-3D9A4C50DB4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7638285" y="7425905"/>
            <a:ext cx="3024000" cy="1987200"/>
          </a:xfrm>
        </p:spPr>
        <p:txBody>
          <a:bodyPr wrap="square" lIns="216000" tIns="108000" rIns="216000" bIns="288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7DD111AA-4096-9ED2-AC73-0888FE4D899F}"/>
              </a:ext>
            </a:extLst>
          </p:cNvPr>
          <p:cNvCxnSpPr>
            <a:cxnSpLocks/>
          </p:cNvCxnSpPr>
          <p:nvPr userDrawn="1"/>
        </p:nvCxnSpPr>
        <p:spPr>
          <a:xfrm flipV="1">
            <a:off x="3920367" y="3953741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C7762849-CCA8-639E-40D8-5A6F655E6789}"/>
              </a:ext>
            </a:extLst>
          </p:cNvPr>
          <p:cNvCxnSpPr>
            <a:cxnSpLocks/>
          </p:cNvCxnSpPr>
          <p:nvPr userDrawn="1"/>
        </p:nvCxnSpPr>
        <p:spPr>
          <a:xfrm flipV="1">
            <a:off x="7298979" y="3953741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B3522AA-0CF1-8CDA-E0B5-9508AC5CC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434811" y="3953741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Текст 2">
            <a:extLst>
              <a:ext uri="{FF2B5EF4-FFF2-40B4-BE49-F238E27FC236}">
                <a16:creationId xmlns:a16="http://schemas.microsoft.com/office/drawing/2014/main" id="{483D4E07-2B5D-8779-F5A5-C0D0D63AA84F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881061" y="4899140"/>
            <a:ext cx="3024000" cy="25110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9809A8A5-796C-BFB1-169A-1EE4E7A5D6CC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81061" y="7425905"/>
            <a:ext cx="3024000" cy="1987200"/>
          </a:xfrm>
        </p:spPr>
        <p:txBody>
          <a:bodyPr wrap="square" lIns="216000" tIns="108000" rIns="216000" bIns="288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7ED11787-EAAE-3B9B-32C6-0E663BDFDA6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11016897" y="4899140"/>
            <a:ext cx="3024000" cy="25110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92CD3072-51D0-544D-F548-5CB43A15A25A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11016897" y="7425905"/>
            <a:ext cx="3024000" cy="1984796"/>
          </a:xfrm>
        </p:spPr>
        <p:txBody>
          <a:bodyPr wrap="square" lIns="216000" tIns="108000" rIns="216000" bIns="288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3E970911-90F4-DAD0-6A6B-5DBF9F77D447}"/>
              </a:ext>
            </a:extLst>
          </p:cNvPr>
          <p:cNvSpPr/>
          <p:nvPr userDrawn="1"/>
        </p:nvSpPr>
        <p:spPr>
          <a:xfrm>
            <a:off x="11016897" y="3413741"/>
            <a:ext cx="3024000" cy="108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E309BFA7-39B3-BFF5-157B-9D917125E031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77591" y="3953741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CC1A8C69-4101-B580-BEE3-6F92CDD5D0EB}"/>
              </a:ext>
            </a:extLst>
          </p:cNvPr>
          <p:cNvSpPr/>
          <p:nvPr userDrawn="1"/>
        </p:nvSpPr>
        <p:spPr>
          <a:xfrm>
            <a:off x="14395509" y="3413741"/>
            <a:ext cx="3024000" cy="108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289922CE-A819-20EC-8A42-05FC2EDBB788}"/>
              </a:ext>
            </a:extLst>
          </p:cNvPr>
          <p:cNvCxnSpPr>
            <a:cxnSpLocks/>
          </p:cNvCxnSpPr>
          <p:nvPr userDrawn="1"/>
        </p:nvCxnSpPr>
        <p:spPr>
          <a:xfrm flipV="1">
            <a:off x="14056203" y="3953741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Текст 2">
            <a:extLst>
              <a:ext uri="{FF2B5EF4-FFF2-40B4-BE49-F238E27FC236}">
                <a16:creationId xmlns:a16="http://schemas.microsoft.com/office/drawing/2014/main" id="{D1B78CFF-2AEB-3BD7-9F89-4529BFD2530A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331160" y="3492076"/>
            <a:ext cx="2881026" cy="923330"/>
          </a:xfrm>
        </p:spPr>
        <p:txBody>
          <a:bodyPr lIns="216000" tIns="0" rIns="216000" bIns="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00D91BDB-D382-1CB8-32A6-72F69E54381F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7670420" y="3492076"/>
            <a:ext cx="2881026" cy="923330"/>
          </a:xfrm>
        </p:spPr>
        <p:txBody>
          <a:bodyPr lIns="216000" tIns="0" rIns="216000" bIns="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:a16="http://schemas.microsoft.com/office/drawing/2014/main" id="{9E3DA347-84DF-CB5E-770D-FEEC8313A018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1088384" y="3492076"/>
            <a:ext cx="2881026" cy="923330"/>
          </a:xfrm>
        </p:spPr>
        <p:txBody>
          <a:bodyPr lIns="216000" tIns="0" rIns="216000" bIns="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B9B302C0-8874-CE8E-4750-B5BF787B5796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14466996" y="3492076"/>
            <a:ext cx="2881026" cy="923330"/>
          </a:xfrm>
        </p:spPr>
        <p:txBody>
          <a:bodyPr lIns="216000" tIns="0" rIns="216000" bIns="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D78AC21A-D626-1C58-C939-110186E009B9}"/>
              </a:ext>
            </a:extLst>
          </p:cNvPr>
          <p:cNvSpPr/>
          <p:nvPr userDrawn="1"/>
        </p:nvSpPr>
        <p:spPr>
          <a:xfrm>
            <a:off x="14395509" y="4820803"/>
            <a:ext cx="3024000" cy="4589471"/>
          </a:xfrm>
          <a:prstGeom prst="roundRect">
            <a:avLst>
              <a:gd name="adj" fmla="val 1517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11316F0F-7C0E-DAD1-72C4-079BE6D9384C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14395509" y="4899140"/>
            <a:ext cx="3024000" cy="25110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46315B6F-F2A5-E5F5-B51E-0F80C16D3CA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14395509" y="7425905"/>
            <a:ext cx="3024000" cy="1984796"/>
          </a:xfrm>
        </p:spPr>
        <p:txBody>
          <a:bodyPr wrap="square" lIns="216000" tIns="108000" rIns="216000" bIns="288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6560AC-8983-4A80-8CB4-32832B7A7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8A6E1B3A-7870-E08C-C845-A09D8E96C60A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A208CA6-0D7F-B2E9-7C97-101FA36A7B61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9FD348A-81FD-3253-F1B0-774FA29BB2F4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C32ED264-97AE-563A-B9CF-670F759E43A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08227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0172E97-6786-F94F-0805-4F68A10F8F8B}"/>
              </a:ext>
            </a:extLst>
          </p:cNvPr>
          <p:cNvSpPr/>
          <p:nvPr userDrawn="1"/>
        </p:nvSpPr>
        <p:spPr>
          <a:xfrm>
            <a:off x="881061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099A8E1D-94E0-A9BB-A906-8C9B77800C29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81061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0D4A6F7-1158-5213-3ACE-26192FD7766C}"/>
              </a:ext>
            </a:extLst>
          </p:cNvPr>
          <p:cNvSpPr/>
          <p:nvPr userDrawn="1"/>
        </p:nvSpPr>
        <p:spPr>
          <a:xfrm>
            <a:off x="3688356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0808A7A3-F965-A338-3EEA-DED57B546C48}"/>
              </a:ext>
            </a:extLst>
          </p:cNvPr>
          <p:cNvSpPr/>
          <p:nvPr userDrawn="1"/>
        </p:nvSpPr>
        <p:spPr>
          <a:xfrm>
            <a:off x="6495651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5B890356-F438-AE8A-349A-29C2D6637CAD}"/>
              </a:ext>
            </a:extLst>
          </p:cNvPr>
          <p:cNvCxnSpPr>
            <a:cxnSpLocks/>
          </p:cNvCxnSpPr>
          <p:nvPr userDrawn="1"/>
        </p:nvCxnSpPr>
        <p:spPr>
          <a:xfrm flipV="1">
            <a:off x="3367409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0E0EDCD-F7B7-7B7D-0DF0-9A2E9E350CF6}"/>
              </a:ext>
            </a:extLst>
          </p:cNvPr>
          <p:cNvCxnSpPr>
            <a:cxnSpLocks/>
          </p:cNvCxnSpPr>
          <p:nvPr userDrawn="1"/>
        </p:nvCxnSpPr>
        <p:spPr>
          <a:xfrm flipV="1">
            <a:off x="6174703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D6B5192-FD8E-B378-898E-5A6AB378061C}"/>
              </a:ext>
            </a:extLst>
          </p:cNvPr>
          <p:cNvCxnSpPr>
            <a:cxnSpLocks/>
          </p:cNvCxnSpPr>
          <p:nvPr userDrawn="1"/>
        </p:nvCxnSpPr>
        <p:spPr>
          <a:xfrm flipV="1">
            <a:off x="17434811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6DC2C629-08DD-CA62-7D0B-C4E36312ED77}"/>
              </a:ext>
            </a:extLst>
          </p:cNvPr>
          <p:cNvSpPr/>
          <p:nvPr userDrawn="1"/>
        </p:nvSpPr>
        <p:spPr>
          <a:xfrm>
            <a:off x="9302946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2E7DF794-C449-A959-55C0-D4A9F45BE959}"/>
              </a:ext>
            </a:extLst>
          </p:cNvPr>
          <p:cNvCxnSpPr>
            <a:cxnSpLocks/>
          </p:cNvCxnSpPr>
          <p:nvPr userDrawn="1"/>
        </p:nvCxnSpPr>
        <p:spPr>
          <a:xfrm flipV="1">
            <a:off x="8981999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3D5E8191-D317-55D5-A28B-FE3B8614C3F1}"/>
              </a:ext>
            </a:extLst>
          </p:cNvPr>
          <p:cNvSpPr/>
          <p:nvPr userDrawn="1"/>
        </p:nvSpPr>
        <p:spPr>
          <a:xfrm>
            <a:off x="12110241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A6BCFFD0-93FA-07CE-5AB5-B88B0D6041BA}"/>
              </a:ext>
            </a:extLst>
          </p:cNvPr>
          <p:cNvCxnSpPr>
            <a:cxnSpLocks/>
          </p:cNvCxnSpPr>
          <p:nvPr userDrawn="1"/>
        </p:nvCxnSpPr>
        <p:spPr>
          <a:xfrm flipV="1">
            <a:off x="14596589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Текст 2">
            <a:extLst>
              <a:ext uri="{FF2B5EF4-FFF2-40B4-BE49-F238E27FC236}">
                <a16:creationId xmlns:a16="http://schemas.microsoft.com/office/drawing/2014/main" id="{C7A194E5-266F-1A73-E0FF-28597617933D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3688356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27DECCCD-E983-94E1-A00D-E725CFA43017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6495651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E3B8C048-A5B0-41A5-62DA-3A3F0540781D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9302946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92121FB3-4B39-D368-A1B1-EBE4EAFFA60A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12110241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693FE398-6A48-79F0-F6EA-6EE0B07863E9}"/>
              </a:ext>
            </a:extLst>
          </p:cNvPr>
          <p:cNvSpPr/>
          <p:nvPr userDrawn="1"/>
        </p:nvSpPr>
        <p:spPr>
          <a:xfrm>
            <a:off x="14917536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7578781-D078-F1FE-D99F-99F2FA48237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89294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Текст 2">
            <a:extLst>
              <a:ext uri="{FF2B5EF4-FFF2-40B4-BE49-F238E27FC236}">
                <a16:creationId xmlns:a16="http://schemas.microsoft.com/office/drawing/2014/main" id="{ABAEFCC8-E37A-D208-98A9-5CDE6D82423E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14917536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10AB0114-639C-5B5C-B9A3-F2015D1FCF89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81061" y="7193498"/>
            <a:ext cx="2489400" cy="2181366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555C39AA-2FF5-EF12-1560-CFD57041F641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81061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B2B90625-0964-DE8F-C7B9-068EF59440A0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3688356" y="7193498"/>
            <a:ext cx="2489400" cy="21816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D2B23425-93A6-9FEE-FABD-74FC3D7D5A4E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3688356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179E511E-9448-1CC4-975A-3D843D4E67C5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6495651" y="7193498"/>
            <a:ext cx="2489400" cy="21816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id="{EE58298D-4828-E0D7-71BF-3651DE581ED4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6495651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F8D007FB-B99C-D006-2A2E-B37EE25E6739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9302946" y="7193498"/>
            <a:ext cx="2489400" cy="21816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id="{688C91FF-BD8B-D44D-C806-29CC4B0B745D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9302946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C5E72114-DCBB-223A-8610-457EA17421F1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12110241" y="7193498"/>
            <a:ext cx="2489400" cy="21816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id="{091B2B8F-1A0C-5B68-697A-886333E6FC98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12110241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40" name="Текст 2">
            <a:extLst>
              <a:ext uri="{FF2B5EF4-FFF2-40B4-BE49-F238E27FC236}">
                <a16:creationId xmlns:a16="http://schemas.microsoft.com/office/drawing/2014/main" id="{917D001C-F469-9F7A-853C-2FAB5EA999B3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14917536" y="7193498"/>
            <a:ext cx="2489400" cy="21816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BAF628F3-99ED-2C1F-610C-E16E79AAE5C9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14917536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1B6B7-D8BE-ED7A-E967-03DAFC38A0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089A29B4-96FA-E480-BC4B-A46A40D8E473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EDBE2EB4-4A72-49ED-BDFA-2EA550CE30E4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6FE727FD-E415-2AA1-8BC1-01DEF85CF718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F21C698E-4D82-69C8-C174-D2845A5FA8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191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E363D5A-8487-C1EA-EFC3-BB1756FFA87C}"/>
              </a:ext>
            </a:extLst>
          </p:cNvPr>
          <p:cNvSpPr/>
          <p:nvPr userDrawn="1"/>
        </p:nvSpPr>
        <p:spPr>
          <a:xfrm>
            <a:off x="881061" y="5866989"/>
            <a:ext cx="5293521" cy="3544014"/>
          </a:xfrm>
          <a:prstGeom prst="roundRect">
            <a:avLst>
              <a:gd name="adj" fmla="val 1935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9524451F-A9B0-842E-4E6E-5B23BED0249C}"/>
              </a:ext>
            </a:extLst>
          </p:cNvPr>
          <p:cNvSpPr/>
          <p:nvPr userDrawn="1"/>
        </p:nvSpPr>
        <p:spPr>
          <a:xfrm>
            <a:off x="6498584" y="5870616"/>
            <a:ext cx="5293521" cy="3540084"/>
          </a:xfrm>
          <a:prstGeom prst="roundRect">
            <a:avLst>
              <a:gd name="adj" fmla="val 1936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0925186-EA6A-BE86-E801-12A1C3190C41}"/>
              </a:ext>
            </a:extLst>
          </p:cNvPr>
          <p:cNvSpPr/>
          <p:nvPr userDrawn="1"/>
        </p:nvSpPr>
        <p:spPr>
          <a:xfrm>
            <a:off x="12113421" y="5870616"/>
            <a:ext cx="5293521" cy="3540084"/>
          </a:xfrm>
          <a:prstGeom prst="roundRect">
            <a:avLst>
              <a:gd name="adj" fmla="val 209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1" y="4242707"/>
            <a:ext cx="5293521" cy="12988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05061" y="456813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7" name="Рисунок 26" descr="Стрелка вниз со сплошной заливкой">
            <a:extLst>
              <a:ext uri="{FF2B5EF4-FFF2-40B4-BE49-F238E27FC236}">
                <a16:creationId xmlns:a16="http://schemas.microsoft.com/office/drawing/2014/main" id="{6A012EAF-0A89-01C6-11A7-77BC029D5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6200000">
            <a:off x="1111649" y="4713532"/>
            <a:ext cx="843332" cy="357206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712831E2-BC7A-C346-AE12-39D98FBDEC60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888036" y="4430471"/>
            <a:ext cx="4270733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D9D90EE-F6D0-66F3-D441-CE4345A05C45}"/>
              </a:ext>
            </a:extLst>
          </p:cNvPr>
          <p:cNvSpPr/>
          <p:nvPr userDrawn="1"/>
        </p:nvSpPr>
        <p:spPr>
          <a:xfrm>
            <a:off x="6512024" y="4242707"/>
            <a:ext cx="5293521" cy="12988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82BD834-C74E-5456-01FE-1E79096F6BAB}"/>
              </a:ext>
            </a:extLst>
          </p:cNvPr>
          <p:cNvSpPr/>
          <p:nvPr userDrawn="1"/>
        </p:nvSpPr>
        <p:spPr>
          <a:xfrm>
            <a:off x="6836024" y="456813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1CC387C-962F-E9DD-B6AD-2EE5D59E625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525465" y="5899503"/>
            <a:ext cx="5293521" cy="1750479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1482F17-790E-E75B-F8F6-55C1B63E919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6525465" y="7802173"/>
            <a:ext cx="5293521" cy="1468603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pic>
        <p:nvPicPr>
          <p:cNvPr id="14" name="Рисунок 13" descr="Стрелка вниз со сплошной заливкой">
            <a:extLst>
              <a:ext uri="{FF2B5EF4-FFF2-40B4-BE49-F238E27FC236}">
                <a16:creationId xmlns:a16="http://schemas.microsoft.com/office/drawing/2014/main" id="{4ED24A69-6581-30DA-E44F-5ADA0E1D2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6200000">
            <a:off x="6742612" y="4713533"/>
            <a:ext cx="843332" cy="357206"/>
          </a:xfrm>
          <a:prstGeom prst="rect">
            <a:avLst/>
          </a:prstGeom>
        </p:spPr>
      </p:pic>
      <p:sp>
        <p:nvSpPr>
          <p:cNvPr id="15" name="Текст 2">
            <a:extLst>
              <a:ext uri="{FF2B5EF4-FFF2-40B4-BE49-F238E27FC236}">
                <a16:creationId xmlns:a16="http://schemas.microsoft.com/office/drawing/2014/main" id="{BB7BE81F-B869-0BE5-CD05-3DBAE3929AD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7518998" y="4430471"/>
            <a:ext cx="4270733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94DB04A-177E-E5B8-8E5A-4CB11CF28556}"/>
              </a:ext>
            </a:extLst>
          </p:cNvPr>
          <p:cNvSpPr/>
          <p:nvPr userDrawn="1"/>
        </p:nvSpPr>
        <p:spPr>
          <a:xfrm>
            <a:off x="12142986" y="4242707"/>
            <a:ext cx="5293521" cy="1298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B2EA2CE-8F68-C67D-4DD5-94AEAC6E47EC}"/>
              </a:ext>
            </a:extLst>
          </p:cNvPr>
          <p:cNvSpPr/>
          <p:nvPr userDrawn="1"/>
        </p:nvSpPr>
        <p:spPr>
          <a:xfrm>
            <a:off x="12466986" y="4568135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bg1"/>
              </a:solidFill>
            </a:endParaRP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71F580E8-5298-1D6B-3ED8-AB74C79B8A66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2156428" y="5899503"/>
            <a:ext cx="5293521" cy="1750479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FA820685-BBD2-568B-6EF8-3D9A4C50DB4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2156428" y="7802173"/>
            <a:ext cx="5293521" cy="1468603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pic>
        <p:nvPicPr>
          <p:cNvPr id="35" name="Рисунок 34" descr="Стрелка вниз со сплошной заливкой">
            <a:extLst>
              <a:ext uri="{FF2B5EF4-FFF2-40B4-BE49-F238E27FC236}">
                <a16:creationId xmlns:a16="http://schemas.microsoft.com/office/drawing/2014/main" id="{1D07F9A7-0EE4-948C-FC0E-048A4612DC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6200000">
            <a:off x="12373574" y="4713533"/>
            <a:ext cx="843332" cy="357206"/>
          </a:xfrm>
          <a:prstGeom prst="rect">
            <a:avLst/>
          </a:prstGeom>
        </p:spPr>
      </p:pic>
      <p:sp>
        <p:nvSpPr>
          <p:cNvPr id="36" name="Текст 2">
            <a:extLst>
              <a:ext uri="{FF2B5EF4-FFF2-40B4-BE49-F238E27FC236}">
                <a16:creationId xmlns:a16="http://schemas.microsoft.com/office/drawing/2014/main" id="{2BEF283F-0FF1-E9FE-4191-2E9D26CAE899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3149961" y="4430471"/>
            <a:ext cx="4270733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7DD111AA-4096-9ED2-AC73-0888FE4D899F}"/>
              </a:ext>
            </a:extLst>
          </p:cNvPr>
          <p:cNvCxnSpPr>
            <a:cxnSpLocks/>
          </p:cNvCxnSpPr>
          <p:nvPr userDrawn="1"/>
        </p:nvCxnSpPr>
        <p:spPr>
          <a:xfrm flipV="1">
            <a:off x="6188700" y="489260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C7762849-CCA8-639E-40D8-5A6F655E67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18989" y="489260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B3522AA-0CF1-8CDA-E0B5-9508AC5CC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434811" y="489260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Текст 2">
            <a:extLst>
              <a:ext uri="{FF2B5EF4-FFF2-40B4-BE49-F238E27FC236}">
                <a16:creationId xmlns:a16="http://schemas.microsoft.com/office/drawing/2014/main" id="{483D4E07-2B5D-8779-F5A5-C0D0D63AA84F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881061" y="5899503"/>
            <a:ext cx="5293521" cy="1750479"/>
          </a:xfrm>
        </p:spPr>
        <p:txBody>
          <a:bodyPr lIns="216000" tIns="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9809A8A5-796C-BFB1-169A-1EE4E7A5D6CC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81061" y="7802173"/>
            <a:ext cx="5293521" cy="1468603"/>
          </a:xfrm>
        </p:spPr>
        <p:txBody>
          <a:bodyPr wrap="square" lIns="216000" tIns="108000" rIns="216000" bIns="432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AA77DF7C-5B3A-1CDE-DFBF-9209049DC10C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B80F0B3E-1FC3-FE61-5DE8-B428EC8F934E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AF05581-41E6-1551-6B85-B6461246C413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C21C92EB-D5DC-845F-1B25-743DDA3418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6" cy="199439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5F77C85D-683B-12ED-D09E-2A02BD1446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62313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EA451C37-D958-750B-4B3C-2B11B4FAF034}"/>
              </a:ext>
            </a:extLst>
          </p:cNvPr>
          <p:cNvSpPr/>
          <p:nvPr userDrawn="1"/>
        </p:nvSpPr>
        <p:spPr>
          <a:xfrm>
            <a:off x="881062" y="5506746"/>
            <a:ext cx="3888584" cy="3903954"/>
          </a:xfrm>
          <a:prstGeom prst="roundRect">
            <a:avLst>
              <a:gd name="adj" fmla="val 143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6706ACC6-04C7-13B8-08BB-E31977982961}"/>
              </a:ext>
            </a:extLst>
          </p:cNvPr>
          <p:cNvSpPr/>
          <p:nvPr userDrawn="1"/>
        </p:nvSpPr>
        <p:spPr>
          <a:xfrm>
            <a:off x="5105174" y="5506746"/>
            <a:ext cx="3888000" cy="3903954"/>
          </a:xfrm>
          <a:prstGeom prst="roundRect">
            <a:avLst>
              <a:gd name="adj" fmla="val 143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DEA0A164-56C3-3A3B-E54C-2629184282B0}"/>
              </a:ext>
            </a:extLst>
          </p:cNvPr>
          <p:cNvSpPr/>
          <p:nvPr userDrawn="1"/>
        </p:nvSpPr>
        <p:spPr>
          <a:xfrm>
            <a:off x="9306507" y="5506746"/>
            <a:ext cx="3888000" cy="3903954"/>
          </a:xfrm>
          <a:prstGeom prst="roundRect">
            <a:avLst>
              <a:gd name="adj" fmla="val 1517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F7BD5C46-56C1-95F6-04C5-207F20B9199A}"/>
              </a:ext>
            </a:extLst>
          </p:cNvPr>
          <p:cNvSpPr/>
          <p:nvPr userDrawn="1"/>
        </p:nvSpPr>
        <p:spPr>
          <a:xfrm>
            <a:off x="13518939" y="5506746"/>
            <a:ext cx="3888000" cy="3903954"/>
          </a:xfrm>
          <a:prstGeom prst="roundRect">
            <a:avLst>
              <a:gd name="adj" fmla="val 151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B26CF51-714A-BC6E-7694-F2A5408B1EC9}"/>
              </a:ext>
            </a:extLst>
          </p:cNvPr>
          <p:cNvSpPr/>
          <p:nvPr userDrawn="1"/>
        </p:nvSpPr>
        <p:spPr>
          <a:xfrm>
            <a:off x="881061" y="3874337"/>
            <a:ext cx="3888000" cy="12988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E4E2D84-7B51-3838-AFB2-D38F229F4EDA}"/>
              </a:ext>
            </a:extLst>
          </p:cNvPr>
          <p:cNvSpPr/>
          <p:nvPr userDrawn="1"/>
        </p:nvSpPr>
        <p:spPr>
          <a:xfrm>
            <a:off x="1205061" y="419976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accent1"/>
              </a:solidFill>
            </a:endParaRPr>
          </a:p>
        </p:txBody>
      </p:sp>
      <p:pic>
        <p:nvPicPr>
          <p:cNvPr id="27" name="Рисунок 26" descr="Стрелка вниз со сплошной заливкой">
            <a:extLst>
              <a:ext uri="{FF2B5EF4-FFF2-40B4-BE49-F238E27FC236}">
                <a16:creationId xmlns:a16="http://schemas.microsoft.com/office/drawing/2014/main" id="{6A012EAF-0A89-01C6-11A7-77BC029D5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6200000">
            <a:off x="1111649" y="4345162"/>
            <a:ext cx="843332" cy="357206"/>
          </a:xfrm>
          <a:prstGeom prst="rect">
            <a:avLst/>
          </a:prstGeom>
        </p:spPr>
      </p:pic>
      <p:sp>
        <p:nvSpPr>
          <p:cNvPr id="5" name="Текст 2">
            <a:extLst>
              <a:ext uri="{FF2B5EF4-FFF2-40B4-BE49-F238E27FC236}">
                <a16:creationId xmlns:a16="http://schemas.microsoft.com/office/drawing/2014/main" id="{712831E2-BC7A-C346-AE12-39D98FBDEC60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888037" y="4062101"/>
            <a:ext cx="2881026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3D9D90EE-F6D0-66F3-D441-CE4345A05C45}"/>
              </a:ext>
            </a:extLst>
          </p:cNvPr>
          <p:cNvSpPr/>
          <p:nvPr userDrawn="1"/>
        </p:nvSpPr>
        <p:spPr>
          <a:xfrm>
            <a:off x="5105174" y="3874337"/>
            <a:ext cx="3888000" cy="12988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82BD834-C74E-5456-01FE-1E79096F6BAB}"/>
              </a:ext>
            </a:extLst>
          </p:cNvPr>
          <p:cNvSpPr/>
          <p:nvPr userDrawn="1"/>
        </p:nvSpPr>
        <p:spPr>
          <a:xfrm>
            <a:off x="5429173" y="419976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D1CC387C-962F-E9DD-B6AD-2EE5D59E625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086455" y="5759159"/>
            <a:ext cx="3888000" cy="18846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E1482F17-790E-E75B-F8F6-55C1B63E919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086455" y="7678318"/>
            <a:ext cx="3888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pic>
        <p:nvPicPr>
          <p:cNvPr id="14" name="Рисунок 13" descr="Стрелка вниз со сплошной заливкой">
            <a:extLst>
              <a:ext uri="{FF2B5EF4-FFF2-40B4-BE49-F238E27FC236}">
                <a16:creationId xmlns:a16="http://schemas.microsoft.com/office/drawing/2014/main" id="{4ED24A69-6581-30DA-E44F-5ADA0E1D2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6200000">
            <a:off x="5335762" y="4345163"/>
            <a:ext cx="843332" cy="357206"/>
          </a:xfrm>
          <a:prstGeom prst="rect">
            <a:avLst/>
          </a:prstGeom>
        </p:spPr>
      </p:pic>
      <p:sp>
        <p:nvSpPr>
          <p:cNvPr id="15" name="Текст 2">
            <a:extLst>
              <a:ext uri="{FF2B5EF4-FFF2-40B4-BE49-F238E27FC236}">
                <a16:creationId xmlns:a16="http://schemas.microsoft.com/office/drawing/2014/main" id="{BB7BE81F-B869-0BE5-CD05-3DBAE3929ADD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112149" y="4062101"/>
            <a:ext cx="2881026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94DB04A-177E-E5B8-8E5A-4CB11CF28556}"/>
              </a:ext>
            </a:extLst>
          </p:cNvPr>
          <p:cNvSpPr/>
          <p:nvPr userDrawn="1"/>
        </p:nvSpPr>
        <p:spPr>
          <a:xfrm>
            <a:off x="9306507" y="3874337"/>
            <a:ext cx="3888000" cy="1298856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AB2EA2CE-8F68-C67D-4DD5-94AEAC6E47EC}"/>
              </a:ext>
            </a:extLst>
          </p:cNvPr>
          <p:cNvSpPr/>
          <p:nvPr userDrawn="1"/>
        </p:nvSpPr>
        <p:spPr>
          <a:xfrm>
            <a:off x="9611208" y="4199765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71F580E8-5298-1D6B-3ED8-AB74C79B8A66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9306507" y="5759159"/>
            <a:ext cx="3888000" cy="18846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FA820685-BBD2-568B-6EF8-3D9A4C50DB4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9306507" y="7678318"/>
            <a:ext cx="3888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pic>
        <p:nvPicPr>
          <p:cNvPr id="35" name="Рисунок 34" descr="Стрелка вниз со сплошной заливкой">
            <a:extLst>
              <a:ext uri="{FF2B5EF4-FFF2-40B4-BE49-F238E27FC236}">
                <a16:creationId xmlns:a16="http://schemas.microsoft.com/office/drawing/2014/main" id="{1D07F9A7-0EE4-948C-FC0E-048A4612DC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6200000">
            <a:off x="9517796" y="4345163"/>
            <a:ext cx="843332" cy="357206"/>
          </a:xfrm>
          <a:prstGeom prst="rect">
            <a:avLst/>
          </a:prstGeom>
        </p:spPr>
      </p:pic>
      <p:sp>
        <p:nvSpPr>
          <p:cNvPr id="36" name="Текст 2">
            <a:extLst>
              <a:ext uri="{FF2B5EF4-FFF2-40B4-BE49-F238E27FC236}">
                <a16:creationId xmlns:a16="http://schemas.microsoft.com/office/drawing/2014/main" id="{2BEF283F-0FF1-E9FE-4191-2E9D26CAE899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0294184" y="4062101"/>
            <a:ext cx="2881026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7DD111AA-4096-9ED2-AC73-0888FE4D899F}"/>
              </a:ext>
            </a:extLst>
          </p:cNvPr>
          <p:cNvCxnSpPr>
            <a:cxnSpLocks/>
          </p:cNvCxnSpPr>
          <p:nvPr userDrawn="1"/>
        </p:nvCxnSpPr>
        <p:spPr>
          <a:xfrm flipV="1">
            <a:off x="4804037" y="452423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C7762849-CCA8-639E-40D8-5A6F655E6789}"/>
              </a:ext>
            </a:extLst>
          </p:cNvPr>
          <p:cNvCxnSpPr>
            <a:cxnSpLocks/>
          </p:cNvCxnSpPr>
          <p:nvPr userDrawn="1"/>
        </p:nvCxnSpPr>
        <p:spPr>
          <a:xfrm flipV="1">
            <a:off x="9014912" y="452423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5B3522AA-0CF1-8CDA-E0B5-9508AC5CCF27}"/>
              </a:ext>
            </a:extLst>
          </p:cNvPr>
          <p:cNvCxnSpPr>
            <a:cxnSpLocks/>
          </p:cNvCxnSpPr>
          <p:nvPr userDrawn="1"/>
        </p:nvCxnSpPr>
        <p:spPr>
          <a:xfrm flipV="1">
            <a:off x="17434811" y="4524230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Текст 2">
            <a:extLst>
              <a:ext uri="{FF2B5EF4-FFF2-40B4-BE49-F238E27FC236}">
                <a16:creationId xmlns:a16="http://schemas.microsoft.com/office/drawing/2014/main" id="{483D4E07-2B5D-8779-F5A5-C0D0D63AA84F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881061" y="5759159"/>
            <a:ext cx="3888000" cy="1885283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9809A8A5-796C-BFB1-169A-1EE4E7A5D6CC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81061" y="7678318"/>
            <a:ext cx="3888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7ED11787-EAAE-3B9B-32C6-0E663BDFDA6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13518939" y="5759159"/>
            <a:ext cx="3888000" cy="18846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92CD3072-51D0-544D-F548-5CB43A15A25A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13518939" y="7678318"/>
            <a:ext cx="3888000" cy="1741241"/>
          </a:xfrm>
        </p:spPr>
        <p:txBody>
          <a:bodyPr wrap="square" lIns="216000" tIns="108000" rIns="216000" bIns="432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3E970911-90F4-DAD0-6A6B-5DBF9F77D447}"/>
              </a:ext>
            </a:extLst>
          </p:cNvPr>
          <p:cNvSpPr/>
          <p:nvPr userDrawn="1"/>
        </p:nvSpPr>
        <p:spPr>
          <a:xfrm>
            <a:off x="13518939" y="3871736"/>
            <a:ext cx="3888000" cy="129885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D468C74F-25B8-AA67-BF15-591D4151F8BE}"/>
              </a:ext>
            </a:extLst>
          </p:cNvPr>
          <p:cNvSpPr/>
          <p:nvPr userDrawn="1"/>
        </p:nvSpPr>
        <p:spPr>
          <a:xfrm>
            <a:off x="13837741" y="4197164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pic>
        <p:nvPicPr>
          <p:cNvPr id="37" name="Рисунок 36" descr="Стрелка вниз со сплошной заливкой">
            <a:extLst>
              <a:ext uri="{FF2B5EF4-FFF2-40B4-BE49-F238E27FC236}">
                <a16:creationId xmlns:a16="http://schemas.microsoft.com/office/drawing/2014/main" id="{ACB3F1F5-94EC-10DA-0170-AEA7BF0DD3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6200000">
            <a:off x="13712800" y="4342562"/>
            <a:ext cx="843332" cy="357206"/>
          </a:xfrm>
          <a:prstGeom prst="rect">
            <a:avLst/>
          </a:prstGeom>
        </p:spPr>
      </p:pic>
      <p:sp>
        <p:nvSpPr>
          <p:cNvPr id="38" name="Текст 2">
            <a:extLst>
              <a:ext uri="{FF2B5EF4-FFF2-40B4-BE49-F238E27FC236}">
                <a16:creationId xmlns:a16="http://schemas.microsoft.com/office/drawing/2014/main" id="{6D2247FB-21D5-65B0-4709-7692092CC73D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14520717" y="4059500"/>
            <a:ext cx="2881026" cy="923330"/>
          </a:xfrm>
        </p:spPr>
        <p:txBody>
          <a:bodyPr lIns="72000" tIns="0" rIns="216000" bIns="0" anchor="ctr" anchorCtr="0">
            <a:noAutofit/>
          </a:bodyPr>
          <a:lstStyle>
            <a:lvl1pPr marL="0" indent="0" algn="l">
              <a:buNone/>
              <a:defRPr sz="285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E309BFA7-39B3-BFF5-157B-9D917125E031}"/>
              </a:ext>
            </a:extLst>
          </p:cNvPr>
          <p:cNvCxnSpPr>
            <a:cxnSpLocks/>
          </p:cNvCxnSpPr>
          <p:nvPr userDrawn="1"/>
        </p:nvCxnSpPr>
        <p:spPr>
          <a:xfrm flipV="1">
            <a:off x="13208627" y="4521164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Овал 1">
            <a:extLst>
              <a:ext uri="{FF2B5EF4-FFF2-40B4-BE49-F238E27FC236}">
                <a16:creationId xmlns:a16="http://schemas.microsoft.com/office/drawing/2014/main" id="{5B4ECE45-A017-8C6D-E0B7-B8A11025C83F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A806AAF-6334-61C7-DD88-E85EE57FC0B7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35E6FB4B-DC5E-6B47-6682-7564880C2A48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8EB98358-4EA3-B363-4444-387DED6F9C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E128F145-E248-4FFC-CB95-FA619173ED2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923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AE85A5F7-028F-93C3-6D55-5544C7088A7E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0873EBE-2CFD-357E-08F1-BF409568B08A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E68797C1-30E3-D941-C424-A205453E9231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6F50F26-D7D1-DA7A-F472-BA66BCDB6A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18ECC8F-5B9A-613E-FB81-453725544AC0}"/>
              </a:ext>
            </a:extLst>
          </p:cNvPr>
          <p:cNvSpPr/>
          <p:nvPr userDrawn="1"/>
        </p:nvSpPr>
        <p:spPr>
          <a:xfrm>
            <a:off x="881061" y="4820826"/>
            <a:ext cx="3024000" cy="4589874"/>
          </a:xfrm>
          <a:prstGeom prst="roundRect">
            <a:avLst>
              <a:gd name="adj" fmla="val 143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9A35D81C-D43C-D288-2A4A-F2A3C5BAE49C}"/>
              </a:ext>
            </a:extLst>
          </p:cNvPr>
          <p:cNvSpPr/>
          <p:nvPr userDrawn="1"/>
        </p:nvSpPr>
        <p:spPr>
          <a:xfrm>
            <a:off x="4259673" y="4820803"/>
            <a:ext cx="3024000" cy="4589471"/>
          </a:xfrm>
          <a:prstGeom prst="roundRect">
            <a:avLst>
              <a:gd name="adj" fmla="val 143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9ADFDD86-F909-9F6A-9945-029297AC7FFE}"/>
              </a:ext>
            </a:extLst>
          </p:cNvPr>
          <p:cNvSpPr/>
          <p:nvPr userDrawn="1"/>
        </p:nvSpPr>
        <p:spPr>
          <a:xfrm>
            <a:off x="7638285" y="4820803"/>
            <a:ext cx="3024000" cy="4589471"/>
          </a:xfrm>
          <a:prstGeom prst="roundRect">
            <a:avLst>
              <a:gd name="adj" fmla="val 1517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7019AD19-3942-3F72-475D-6BC8E72D4ECA}"/>
              </a:ext>
            </a:extLst>
          </p:cNvPr>
          <p:cNvSpPr/>
          <p:nvPr userDrawn="1"/>
        </p:nvSpPr>
        <p:spPr>
          <a:xfrm>
            <a:off x="11016897" y="4820803"/>
            <a:ext cx="3024000" cy="4589471"/>
          </a:xfrm>
          <a:prstGeom prst="roundRect">
            <a:avLst>
              <a:gd name="adj" fmla="val 15171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BAA048EB-CE1D-5811-500E-1FAFB26C0976}"/>
              </a:ext>
            </a:extLst>
          </p:cNvPr>
          <p:cNvSpPr/>
          <p:nvPr userDrawn="1"/>
        </p:nvSpPr>
        <p:spPr>
          <a:xfrm>
            <a:off x="881061" y="3413741"/>
            <a:ext cx="3024000" cy="108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accent2"/>
              </a:solidFill>
            </a:endParaRP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047DD450-E285-328A-CDC4-E1B582724709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52548" y="3492076"/>
            <a:ext cx="2881026" cy="923330"/>
          </a:xfrm>
        </p:spPr>
        <p:txBody>
          <a:bodyPr lIns="216000" tIns="0" rIns="216000" bIns="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88C5D456-CAF4-BFD5-8952-D75FA2996283}"/>
              </a:ext>
            </a:extLst>
          </p:cNvPr>
          <p:cNvSpPr/>
          <p:nvPr userDrawn="1"/>
        </p:nvSpPr>
        <p:spPr>
          <a:xfrm>
            <a:off x="4259673" y="3413741"/>
            <a:ext cx="3024000" cy="108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25298523-0B58-D56C-ED17-A30DE34E654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4259673" y="4899140"/>
            <a:ext cx="3024000" cy="25110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85390B44-1578-1401-FB81-92EA5B49C485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4259673" y="7425905"/>
            <a:ext cx="3024000" cy="1987200"/>
          </a:xfrm>
        </p:spPr>
        <p:txBody>
          <a:bodyPr wrap="square" lIns="216000" tIns="108000" rIns="216000" bIns="288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331A100F-9DE7-665E-E97B-6C71B0DADD8A}"/>
              </a:ext>
            </a:extLst>
          </p:cNvPr>
          <p:cNvSpPr/>
          <p:nvPr userDrawn="1"/>
        </p:nvSpPr>
        <p:spPr>
          <a:xfrm>
            <a:off x="7638285" y="3413741"/>
            <a:ext cx="3024000" cy="108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66D821D2-DDF3-A109-68BB-A245F1118DDB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7638285" y="4899140"/>
            <a:ext cx="3024000" cy="25110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id="{68A2F60F-4834-8BFD-D168-6C050B3CCE80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7638285" y="7425905"/>
            <a:ext cx="3024000" cy="1987200"/>
          </a:xfrm>
        </p:spPr>
        <p:txBody>
          <a:bodyPr wrap="square" lIns="216000" tIns="108000" rIns="216000" bIns="288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388155CE-94D5-CC1A-D9D5-3604DB7AB52C}"/>
              </a:ext>
            </a:extLst>
          </p:cNvPr>
          <p:cNvCxnSpPr>
            <a:cxnSpLocks/>
          </p:cNvCxnSpPr>
          <p:nvPr userDrawn="1"/>
        </p:nvCxnSpPr>
        <p:spPr>
          <a:xfrm flipV="1">
            <a:off x="3920367" y="3953741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54727071-2789-3FA6-BC59-EFACD4ECE169}"/>
              </a:ext>
            </a:extLst>
          </p:cNvPr>
          <p:cNvCxnSpPr>
            <a:cxnSpLocks/>
          </p:cNvCxnSpPr>
          <p:nvPr userDrawn="1"/>
        </p:nvCxnSpPr>
        <p:spPr>
          <a:xfrm flipV="1">
            <a:off x="7298979" y="3953741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D677E2F5-F7FA-9849-2C97-80F7B042A9C6}"/>
              </a:ext>
            </a:extLst>
          </p:cNvPr>
          <p:cNvCxnSpPr>
            <a:cxnSpLocks/>
          </p:cNvCxnSpPr>
          <p:nvPr userDrawn="1"/>
        </p:nvCxnSpPr>
        <p:spPr>
          <a:xfrm flipV="1">
            <a:off x="17434811" y="3953741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Текст 2">
            <a:extLst>
              <a:ext uri="{FF2B5EF4-FFF2-40B4-BE49-F238E27FC236}">
                <a16:creationId xmlns:a16="http://schemas.microsoft.com/office/drawing/2014/main" id="{BE8DE4E5-51AE-90F3-EC99-A6E539EECEEA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881061" y="4899140"/>
            <a:ext cx="3024000" cy="25110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B6F59084-8963-FE15-E54E-C00F8FB091BD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881061" y="7425905"/>
            <a:ext cx="3024000" cy="1987200"/>
          </a:xfrm>
        </p:spPr>
        <p:txBody>
          <a:bodyPr wrap="square" lIns="216000" tIns="108000" rIns="216000" bIns="288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98C82415-AD65-D650-04B8-7BE1BCF9845C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11016897" y="4899140"/>
            <a:ext cx="3024000" cy="25110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Текст 2">
            <a:extLst>
              <a:ext uri="{FF2B5EF4-FFF2-40B4-BE49-F238E27FC236}">
                <a16:creationId xmlns:a16="http://schemas.microsoft.com/office/drawing/2014/main" id="{CB9E83AF-9834-4B55-9D22-7BBF5669732D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11016897" y="7425905"/>
            <a:ext cx="3024000" cy="1984796"/>
          </a:xfrm>
        </p:spPr>
        <p:txBody>
          <a:bodyPr wrap="square" lIns="216000" tIns="108000" rIns="216000" bIns="288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065CE1F3-7EBC-C22F-8633-8406DF2DA7D1}"/>
              </a:ext>
            </a:extLst>
          </p:cNvPr>
          <p:cNvSpPr/>
          <p:nvPr userDrawn="1"/>
        </p:nvSpPr>
        <p:spPr>
          <a:xfrm>
            <a:off x="11016897" y="3413741"/>
            <a:ext cx="3024000" cy="10800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D9C08971-400B-3414-5B62-A71FC37116C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77591" y="3953741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45D32B9F-D0B6-72D0-5BC7-3D18F66A28DA}"/>
              </a:ext>
            </a:extLst>
          </p:cNvPr>
          <p:cNvSpPr/>
          <p:nvPr userDrawn="1"/>
        </p:nvSpPr>
        <p:spPr>
          <a:xfrm>
            <a:off x="14395509" y="3413741"/>
            <a:ext cx="3024000" cy="108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E651C224-5EB7-4582-23F0-DD7950E35461}"/>
              </a:ext>
            </a:extLst>
          </p:cNvPr>
          <p:cNvCxnSpPr>
            <a:cxnSpLocks/>
          </p:cNvCxnSpPr>
          <p:nvPr userDrawn="1"/>
        </p:nvCxnSpPr>
        <p:spPr>
          <a:xfrm flipV="1">
            <a:off x="14056203" y="3953741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Текст 2">
            <a:extLst>
              <a:ext uri="{FF2B5EF4-FFF2-40B4-BE49-F238E27FC236}">
                <a16:creationId xmlns:a16="http://schemas.microsoft.com/office/drawing/2014/main" id="{974F66B7-BEE2-A657-E136-F73FC1166812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331160" y="3492076"/>
            <a:ext cx="2881026" cy="923330"/>
          </a:xfrm>
        </p:spPr>
        <p:txBody>
          <a:bodyPr lIns="216000" tIns="0" rIns="216000" bIns="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0DE4414C-6905-06A9-0CDB-BFA85BEA5875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7670420" y="3492076"/>
            <a:ext cx="2881026" cy="923330"/>
          </a:xfrm>
        </p:spPr>
        <p:txBody>
          <a:bodyPr lIns="216000" tIns="0" rIns="216000" bIns="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D596F846-ACE4-2C30-AC29-31A2C78C3652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1088384" y="3492076"/>
            <a:ext cx="2881026" cy="923330"/>
          </a:xfrm>
        </p:spPr>
        <p:txBody>
          <a:bodyPr lIns="216000" tIns="0" rIns="216000" bIns="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A95F2E75-8A36-E01F-9FD2-F73D1DC03AC3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14466996" y="3492076"/>
            <a:ext cx="2881026" cy="923330"/>
          </a:xfrm>
        </p:spPr>
        <p:txBody>
          <a:bodyPr lIns="216000" tIns="0" rIns="216000" bIns="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40A436D7-D18E-CD23-B9D5-295F18843B16}"/>
              </a:ext>
            </a:extLst>
          </p:cNvPr>
          <p:cNvSpPr/>
          <p:nvPr userDrawn="1"/>
        </p:nvSpPr>
        <p:spPr>
          <a:xfrm>
            <a:off x="14395509" y="4820803"/>
            <a:ext cx="3024000" cy="4589471"/>
          </a:xfrm>
          <a:prstGeom prst="roundRect">
            <a:avLst>
              <a:gd name="adj" fmla="val 1517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F9148CAC-B0F9-97BD-8841-94F1E24572C7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14395509" y="4899140"/>
            <a:ext cx="3024000" cy="2511000"/>
          </a:xfrm>
        </p:spPr>
        <p:txBody>
          <a:bodyPr lIns="216000" tIns="216000" rIns="216000" bIns="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Текст 2">
            <a:extLst>
              <a:ext uri="{FF2B5EF4-FFF2-40B4-BE49-F238E27FC236}">
                <a16:creationId xmlns:a16="http://schemas.microsoft.com/office/drawing/2014/main" id="{E0D0278B-FC44-11F4-0EF7-B6545D39AE1F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14395509" y="7425905"/>
            <a:ext cx="3024000" cy="1984796"/>
          </a:xfrm>
        </p:spPr>
        <p:txBody>
          <a:bodyPr wrap="square" lIns="216000" tIns="108000" rIns="216000" bIns="288000" anchor="t" anchorCtr="0">
            <a:no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3FD9F5F-A7EA-1F9D-69E8-222BDB6E79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5181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7061ED7D-4EFD-2BC2-BD8F-7EA565F067D7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0C612F22-A2C6-47E5-893F-98D7DB629B81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9B031B5-A46E-D830-EEB9-FEC4A8BE98A5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2AE5C098-54CA-8AD7-E03C-2C0B462E80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7050BCFA-AAB5-0D99-09D2-EF27CC310A59}"/>
              </a:ext>
            </a:extLst>
          </p:cNvPr>
          <p:cNvSpPr/>
          <p:nvPr userDrawn="1"/>
        </p:nvSpPr>
        <p:spPr>
          <a:xfrm>
            <a:off x="881061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accent2"/>
              </a:solidFill>
            </a:endParaRP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9AD3081D-1A46-0CC4-86E4-1DE3707C96A2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81061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DA310FB8-23A4-E828-5839-22A815053935}"/>
              </a:ext>
            </a:extLst>
          </p:cNvPr>
          <p:cNvSpPr/>
          <p:nvPr userDrawn="1"/>
        </p:nvSpPr>
        <p:spPr>
          <a:xfrm>
            <a:off x="3688356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3A840694-A645-9EF3-6CED-A853B861B226}"/>
              </a:ext>
            </a:extLst>
          </p:cNvPr>
          <p:cNvSpPr/>
          <p:nvPr userDrawn="1"/>
        </p:nvSpPr>
        <p:spPr>
          <a:xfrm>
            <a:off x="6495651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39AD8041-C375-6896-0FFB-587C2937246D}"/>
              </a:ext>
            </a:extLst>
          </p:cNvPr>
          <p:cNvCxnSpPr>
            <a:cxnSpLocks/>
          </p:cNvCxnSpPr>
          <p:nvPr userDrawn="1"/>
        </p:nvCxnSpPr>
        <p:spPr>
          <a:xfrm flipV="1">
            <a:off x="3367409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255E0A5E-0CAC-328A-CBF8-A60BA6E71CD6}"/>
              </a:ext>
            </a:extLst>
          </p:cNvPr>
          <p:cNvCxnSpPr>
            <a:cxnSpLocks/>
          </p:cNvCxnSpPr>
          <p:nvPr userDrawn="1"/>
        </p:nvCxnSpPr>
        <p:spPr>
          <a:xfrm flipV="1">
            <a:off x="6174703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283B9AA2-3068-A59F-B407-428339DEB5A8}"/>
              </a:ext>
            </a:extLst>
          </p:cNvPr>
          <p:cNvCxnSpPr>
            <a:cxnSpLocks/>
          </p:cNvCxnSpPr>
          <p:nvPr userDrawn="1"/>
        </p:nvCxnSpPr>
        <p:spPr>
          <a:xfrm flipV="1">
            <a:off x="17434811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A92F0194-C2A4-4024-371D-79E7EB0106B8}"/>
              </a:ext>
            </a:extLst>
          </p:cNvPr>
          <p:cNvSpPr/>
          <p:nvPr userDrawn="1"/>
        </p:nvSpPr>
        <p:spPr>
          <a:xfrm>
            <a:off x="9302946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08E4E28C-F184-64B6-9F79-ED953206C445}"/>
              </a:ext>
            </a:extLst>
          </p:cNvPr>
          <p:cNvCxnSpPr>
            <a:cxnSpLocks/>
          </p:cNvCxnSpPr>
          <p:nvPr userDrawn="1"/>
        </p:nvCxnSpPr>
        <p:spPr>
          <a:xfrm flipV="1">
            <a:off x="8981999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D2E7EEF2-3AA3-A4B5-ABC3-94C7E7448B84}"/>
              </a:ext>
            </a:extLst>
          </p:cNvPr>
          <p:cNvSpPr/>
          <p:nvPr userDrawn="1"/>
        </p:nvSpPr>
        <p:spPr>
          <a:xfrm>
            <a:off x="12110241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39194542-AFF5-1380-86CE-4562AC3852D0}"/>
              </a:ext>
            </a:extLst>
          </p:cNvPr>
          <p:cNvCxnSpPr>
            <a:cxnSpLocks/>
          </p:cNvCxnSpPr>
          <p:nvPr userDrawn="1"/>
        </p:nvCxnSpPr>
        <p:spPr>
          <a:xfrm flipV="1">
            <a:off x="14596589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Текст 2">
            <a:extLst>
              <a:ext uri="{FF2B5EF4-FFF2-40B4-BE49-F238E27FC236}">
                <a16:creationId xmlns:a16="http://schemas.microsoft.com/office/drawing/2014/main" id="{B2A2F2EB-AE37-62D6-6C71-CAFB700C9F8E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3688356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:a16="http://schemas.microsoft.com/office/drawing/2014/main" id="{0559AE3B-3627-93EF-E971-A3B6127BE467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6495651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D2E06EBF-CD0D-59D4-C2A3-DAD5BDE7A500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9302946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105ED9A0-2EF5-5D93-FE7C-D4CBFC39D66A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12110241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992F25A3-EE7D-0123-0822-7DB095AD1F36}"/>
              </a:ext>
            </a:extLst>
          </p:cNvPr>
          <p:cNvSpPr/>
          <p:nvPr userDrawn="1"/>
        </p:nvSpPr>
        <p:spPr>
          <a:xfrm>
            <a:off x="14917536" y="3261471"/>
            <a:ext cx="2489400" cy="2489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accent1"/>
              </a:solidFill>
            </a:endParaRPr>
          </a:p>
        </p:txBody>
      </p: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131A1756-C098-4B1D-E082-63983E27C96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789294" y="4506172"/>
            <a:ext cx="324000" cy="2"/>
          </a:xfrm>
          <a:prstGeom prst="line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Текст 2">
            <a:extLst>
              <a:ext uri="{FF2B5EF4-FFF2-40B4-BE49-F238E27FC236}">
                <a16:creationId xmlns:a16="http://schemas.microsoft.com/office/drawing/2014/main" id="{E32E51FC-12B9-D31B-E61A-03C3A059E24F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14917536" y="3717342"/>
            <a:ext cx="2489400" cy="1577658"/>
          </a:xfrm>
        </p:spPr>
        <p:txBody>
          <a:bodyPr lIns="108000" tIns="216000" rIns="108000" bIns="216000" anchor="ctr" anchorCtr="0">
            <a:noAutofit/>
          </a:bodyPr>
          <a:lstStyle>
            <a:lvl1pPr marL="0" indent="0" algn="ctr">
              <a:buNone/>
              <a:defRPr sz="285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5" name="Текст 2">
            <a:extLst>
              <a:ext uri="{FF2B5EF4-FFF2-40B4-BE49-F238E27FC236}">
                <a16:creationId xmlns:a16="http://schemas.microsoft.com/office/drawing/2014/main" id="{62CC474D-2F5E-4500-F396-93204659BE89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81061" y="7193498"/>
            <a:ext cx="2489400" cy="2181366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56" name="Текст 2">
            <a:extLst>
              <a:ext uri="{FF2B5EF4-FFF2-40B4-BE49-F238E27FC236}">
                <a16:creationId xmlns:a16="http://schemas.microsoft.com/office/drawing/2014/main" id="{1361FA07-81D2-50B1-0192-560E128E11E1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81061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187D33D9-C649-4DA4-1736-5927E92E0A23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3688356" y="7193498"/>
            <a:ext cx="2489400" cy="21816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58" name="Текст 2">
            <a:extLst>
              <a:ext uri="{FF2B5EF4-FFF2-40B4-BE49-F238E27FC236}">
                <a16:creationId xmlns:a16="http://schemas.microsoft.com/office/drawing/2014/main" id="{FC103AE9-3554-FCFB-1052-920D26129B1C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3688356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75CA65EE-0607-6E87-5216-7D2C72303548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6495651" y="7193498"/>
            <a:ext cx="2489400" cy="21816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60" name="Текст 2">
            <a:extLst>
              <a:ext uri="{FF2B5EF4-FFF2-40B4-BE49-F238E27FC236}">
                <a16:creationId xmlns:a16="http://schemas.microsoft.com/office/drawing/2014/main" id="{49186FC3-85E0-6063-05D0-290F1DDBC116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6495651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61" name="Текст 2">
            <a:extLst>
              <a:ext uri="{FF2B5EF4-FFF2-40B4-BE49-F238E27FC236}">
                <a16:creationId xmlns:a16="http://schemas.microsoft.com/office/drawing/2014/main" id="{D889856E-3997-3571-DE15-618890E0C8D0}"/>
              </a:ext>
            </a:extLst>
          </p:cNvPr>
          <p:cNvSpPr>
            <a:spLocks noGrp="1"/>
          </p:cNvSpPr>
          <p:nvPr>
            <p:ph type="body" idx="57" hasCustomPrompt="1"/>
          </p:nvPr>
        </p:nvSpPr>
        <p:spPr>
          <a:xfrm>
            <a:off x="9302946" y="7193498"/>
            <a:ext cx="2489400" cy="21816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62" name="Текст 2">
            <a:extLst>
              <a:ext uri="{FF2B5EF4-FFF2-40B4-BE49-F238E27FC236}">
                <a16:creationId xmlns:a16="http://schemas.microsoft.com/office/drawing/2014/main" id="{02807B9A-BAC0-A2D6-9582-08DE475BDC1F}"/>
              </a:ext>
            </a:extLst>
          </p:cNvPr>
          <p:cNvSpPr>
            <a:spLocks noGrp="1"/>
          </p:cNvSpPr>
          <p:nvPr>
            <p:ph type="body" idx="58" hasCustomPrompt="1"/>
          </p:nvPr>
        </p:nvSpPr>
        <p:spPr>
          <a:xfrm>
            <a:off x="9302946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63" name="Текст 2">
            <a:extLst>
              <a:ext uri="{FF2B5EF4-FFF2-40B4-BE49-F238E27FC236}">
                <a16:creationId xmlns:a16="http://schemas.microsoft.com/office/drawing/2014/main" id="{EE17B391-9107-0D4F-BE4F-B0C291DF17D7}"/>
              </a:ext>
            </a:extLst>
          </p:cNvPr>
          <p:cNvSpPr>
            <a:spLocks noGrp="1"/>
          </p:cNvSpPr>
          <p:nvPr>
            <p:ph type="body" idx="59" hasCustomPrompt="1"/>
          </p:nvPr>
        </p:nvSpPr>
        <p:spPr>
          <a:xfrm>
            <a:off x="12110241" y="7193498"/>
            <a:ext cx="2489400" cy="21816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F1F76C10-A5A2-237F-964B-999673241172}"/>
              </a:ext>
            </a:extLst>
          </p:cNvPr>
          <p:cNvSpPr>
            <a:spLocks noGrp="1"/>
          </p:cNvSpPr>
          <p:nvPr>
            <p:ph type="body" idx="60" hasCustomPrompt="1"/>
          </p:nvPr>
        </p:nvSpPr>
        <p:spPr>
          <a:xfrm>
            <a:off x="12110241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D8A2B8D4-A9E4-8F05-8ABD-61AA114F0454}"/>
              </a:ext>
            </a:extLst>
          </p:cNvPr>
          <p:cNvSpPr>
            <a:spLocks noGrp="1"/>
          </p:cNvSpPr>
          <p:nvPr>
            <p:ph type="body" idx="61" hasCustomPrompt="1"/>
          </p:nvPr>
        </p:nvSpPr>
        <p:spPr>
          <a:xfrm>
            <a:off x="14917536" y="7193498"/>
            <a:ext cx="2489400" cy="2181600"/>
          </a:xfrm>
        </p:spPr>
        <p:txBody>
          <a:bodyPr lIns="0" tIns="0" rIns="0" bIns="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en-US" dirty="0"/>
          </a:p>
        </p:txBody>
      </p:sp>
      <p:sp>
        <p:nvSpPr>
          <p:cNvPr id="66" name="Текст 2">
            <a:extLst>
              <a:ext uri="{FF2B5EF4-FFF2-40B4-BE49-F238E27FC236}">
                <a16:creationId xmlns:a16="http://schemas.microsoft.com/office/drawing/2014/main" id="{4F5D5C01-B9C4-4649-6EC3-97AC57E32640}"/>
              </a:ext>
            </a:extLst>
          </p:cNvPr>
          <p:cNvSpPr>
            <a:spLocks noGrp="1"/>
          </p:cNvSpPr>
          <p:nvPr>
            <p:ph type="body" idx="62" hasCustomPrompt="1"/>
          </p:nvPr>
        </p:nvSpPr>
        <p:spPr>
          <a:xfrm>
            <a:off x="14917536" y="6078216"/>
            <a:ext cx="2489400" cy="1032384"/>
          </a:xfrm>
        </p:spPr>
        <p:txBody>
          <a:bodyPr wrap="square" lIns="0" tIns="0" rIns="0" bIns="108000" anchor="ctr" anchorCtr="0">
            <a:sp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4E4E209B-7831-82AE-E6C4-D2786B70BD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72421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43FB968-C913-25B3-5415-2BDC6BE4893E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66FD52E-794A-6295-F758-CDAD30C7CDB2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9E56E65-4BD6-A011-B6FD-B2AB5A645F40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0" name="Заголовок 1">
            <a:extLst>
              <a:ext uri="{FF2B5EF4-FFF2-40B4-BE49-F238E27FC236}">
                <a16:creationId xmlns:a16="http://schemas.microsoft.com/office/drawing/2014/main" id="{B950E827-7744-06CC-4A92-ED84FADCB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2" y="1964111"/>
            <a:ext cx="8101011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DCFDCFAF-A56E-A8A6-862C-5DAC926C881C}"/>
              </a:ext>
            </a:extLst>
          </p:cNvPr>
          <p:cNvSpPr/>
          <p:nvPr userDrawn="1"/>
        </p:nvSpPr>
        <p:spPr>
          <a:xfrm>
            <a:off x="881064" y="4470202"/>
            <a:ext cx="8101011" cy="2304300"/>
          </a:xfrm>
          <a:prstGeom prst="roundRect">
            <a:avLst>
              <a:gd name="adj" fmla="val 1787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77" name="Текст 2">
            <a:extLst>
              <a:ext uri="{FF2B5EF4-FFF2-40B4-BE49-F238E27FC236}">
                <a16:creationId xmlns:a16="http://schemas.microsoft.com/office/drawing/2014/main" id="{27CBD874-7E6F-8193-0471-01066214C39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611114" y="5769339"/>
            <a:ext cx="6370964" cy="747843"/>
          </a:xfrm>
        </p:spPr>
        <p:txBody>
          <a:bodyPr wrap="square" lIns="144000" tIns="0" rIns="216000" bIns="432000" anchor="t" anchorCtr="0">
            <a:sp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8" name="Текст 2">
            <a:extLst>
              <a:ext uri="{FF2B5EF4-FFF2-40B4-BE49-F238E27FC236}">
                <a16:creationId xmlns:a16="http://schemas.microsoft.com/office/drawing/2014/main" id="{0CE0E01D-BA17-DE21-D89B-E2A84E71526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611114" y="4603737"/>
            <a:ext cx="6370964" cy="1006938"/>
          </a:xfrm>
        </p:spPr>
        <p:txBody>
          <a:bodyPr wrap="square" lIns="144000" tIns="432000" rIns="216000" bIns="108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B5B99856-14E4-C188-DA84-5D735938BA59}"/>
              </a:ext>
            </a:extLst>
          </p:cNvPr>
          <p:cNvSpPr/>
          <p:nvPr userDrawn="1"/>
        </p:nvSpPr>
        <p:spPr>
          <a:xfrm>
            <a:off x="1494668" y="5082352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 </a:t>
            </a:r>
            <a:endParaRPr lang="ru-RU" sz="2700" dirty="0"/>
          </a:p>
        </p:txBody>
      </p:sp>
      <p:pic>
        <p:nvPicPr>
          <p:cNvPr id="81" name="Рисунок 80" descr="Земля контур">
            <a:extLst>
              <a:ext uri="{FF2B5EF4-FFF2-40B4-BE49-F238E27FC236}">
                <a16:creationId xmlns:a16="http://schemas.microsoft.com/office/drawing/2014/main" id="{78D6DFD2-5460-60F2-3B48-CC7011D00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83668" y="5271352"/>
            <a:ext cx="702000" cy="702000"/>
          </a:xfrm>
          <a:prstGeom prst="rect">
            <a:avLst/>
          </a:prstGeom>
        </p:spPr>
      </p:pic>
      <p:sp>
        <p:nvSpPr>
          <p:cNvPr id="82" name="Прямоугольник: скругленные углы 81">
            <a:extLst>
              <a:ext uri="{FF2B5EF4-FFF2-40B4-BE49-F238E27FC236}">
                <a16:creationId xmlns:a16="http://schemas.microsoft.com/office/drawing/2014/main" id="{2806CA73-889E-99BD-AB74-17AA660B1C68}"/>
              </a:ext>
            </a:extLst>
          </p:cNvPr>
          <p:cNvSpPr/>
          <p:nvPr userDrawn="1"/>
        </p:nvSpPr>
        <p:spPr>
          <a:xfrm>
            <a:off x="881064" y="7111691"/>
            <a:ext cx="8101011" cy="23043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83" name="Текст 2">
            <a:extLst>
              <a:ext uri="{FF2B5EF4-FFF2-40B4-BE49-F238E27FC236}">
                <a16:creationId xmlns:a16="http://schemas.microsoft.com/office/drawing/2014/main" id="{0379CA01-EF34-B362-1236-0A56ECAF35A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611114" y="8410827"/>
            <a:ext cx="6370964" cy="747843"/>
          </a:xfrm>
        </p:spPr>
        <p:txBody>
          <a:bodyPr wrap="square" lIns="144000" tIns="0" rIns="216000" bIns="432000" anchor="t" anchorCtr="0">
            <a:sp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4" name="Текст 2">
            <a:extLst>
              <a:ext uri="{FF2B5EF4-FFF2-40B4-BE49-F238E27FC236}">
                <a16:creationId xmlns:a16="http://schemas.microsoft.com/office/drawing/2014/main" id="{8D5ACFE6-7DD5-AD0D-F9DF-EFDF27B9177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2611114" y="7245225"/>
            <a:ext cx="6370964" cy="1006938"/>
          </a:xfrm>
        </p:spPr>
        <p:txBody>
          <a:bodyPr wrap="square" lIns="144000" tIns="432000" rIns="216000" bIns="108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2371F72E-1D8B-631A-4332-CD24BEB3B292}"/>
              </a:ext>
            </a:extLst>
          </p:cNvPr>
          <p:cNvSpPr/>
          <p:nvPr userDrawn="1"/>
        </p:nvSpPr>
        <p:spPr>
          <a:xfrm>
            <a:off x="1494668" y="7723841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 </a:t>
            </a:r>
            <a:endParaRPr lang="ru-RU" sz="2700" dirty="0"/>
          </a:p>
        </p:txBody>
      </p:sp>
      <p:pic>
        <p:nvPicPr>
          <p:cNvPr id="86" name="Рисунок 85" descr="Конверт контур">
            <a:extLst>
              <a:ext uri="{FF2B5EF4-FFF2-40B4-BE49-F238E27FC236}">
                <a16:creationId xmlns:a16="http://schemas.microsoft.com/office/drawing/2014/main" id="{8CBBE48F-5968-79CF-E25D-6EFC5A7EBA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83668" y="7912841"/>
            <a:ext cx="702000" cy="702000"/>
          </a:xfrm>
          <a:prstGeom prst="rect">
            <a:avLst/>
          </a:prstGeom>
        </p:spPr>
      </p:pic>
      <p:sp>
        <p:nvSpPr>
          <p:cNvPr id="87" name="Прямоугольник: скругленные углы 86">
            <a:extLst>
              <a:ext uri="{FF2B5EF4-FFF2-40B4-BE49-F238E27FC236}">
                <a16:creationId xmlns:a16="http://schemas.microsoft.com/office/drawing/2014/main" id="{FDBAC5C0-B2D0-22D5-FB6D-AC671B25CEFD}"/>
              </a:ext>
            </a:extLst>
          </p:cNvPr>
          <p:cNvSpPr/>
          <p:nvPr userDrawn="1"/>
        </p:nvSpPr>
        <p:spPr>
          <a:xfrm>
            <a:off x="9305925" y="4461306"/>
            <a:ext cx="8101011" cy="23043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88" name="Текст 2">
            <a:extLst>
              <a:ext uri="{FF2B5EF4-FFF2-40B4-BE49-F238E27FC236}">
                <a16:creationId xmlns:a16="http://schemas.microsoft.com/office/drawing/2014/main" id="{88722988-0AC6-CA7A-58F2-01AE10C3312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11035975" y="5760443"/>
            <a:ext cx="6370964" cy="747843"/>
          </a:xfrm>
        </p:spPr>
        <p:txBody>
          <a:bodyPr wrap="square" lIns="144000" tIns="0" rIns="216000" bIns="432000" anchor="t" anchorCtr="0">
            <a:sp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9" name="Текст 2">
            <a:extLst>
              <a:ext uri="{FF2B5EF4-FFF2-40B4-BE49-F238E27FC236}">
                <a16:creationId xmlns:a16="http://schemas.microsoft.com/office/drawing/2014/main" id="{465688B2-7F50-43A5-E8F0-1F05104DD30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1035975" y="4594840"/>
            <a:ext cx="6370964" cy="1006938"/>
          </a:xfrm>
        </p:spPr>
        <p:txBody>
          <a:bodyPr wrap="square" lIns="144000" tIns="432000" rIns="216000" bIns="108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49A0DA05-F703-F696-2F35-DFB771E43ED8}"/>
              </a:ext>
            </a:extLst>
          </p:cNvPr>
          <p:cNvSpPr/>
          <p:nvPr userDrawn="1"/>
        </p:nvSpPr>
        <p:spPr>
          <a:xfrm>
            <a:off x="9919529" y="5073456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 </a:t>
            </a:r>
            <a:endParaRPr lang="ru-RU" sz="2700" dirty="0"/>
          </a:p>
        </p:txBody>
      </p:sp>
      <p:pic>
        <p:nvPicPr>
          <p:cNvPr id="91" name="Рисунок 90" descr="Телефонная трубка контур">
            <a:extLst>
              <a:ext uri="{FF2B5EF4-FFF2-40B4-BE49-F238E27FC236}">
                <a16:creationId xmlns:a16="http://schemas.microsoft.com/office/drawing/2014/main" id="{A5FD44D0-A87A-BF77-BF02-4C33813660A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08529" y="5262456"/>
            <a:ext cx="702000" cy="702000"/>
          </a:xfrm>
          <a:prstGeom prst="rect">
            <a:avLst/>
          </a:prstGeom>
        </p:spPr>
      </p:pic>
      <p:sp>
        <p:nvSpPr>
          <p:cNvPr id="92" name="Прямоугольник: скругленные углы 91">
            <a:extLst>
              <a:ext uri="{FF2B5EF4-FFF2-40B4-BE49-F238E27FC236}">
                <a16:creationId xmlns:a16="http://schemas.microsoft.com/office/drawing/2014/main" id="{107468C7-CBD6-7EA7-DA67-999D39C36E9B}"/>
              </a:ext>
            </a:extLst>
          </p:cNvPr>
          <p:cNvSpPr/>
          <p:nvPr userDrawn="1"/>
        </p:nvSpPr>
        <p:spPr>
          <a:xfrm>
            <a:off x="9305925" y="7102794"/>
            <a:ext cx="8101011" cy="2304300"/>
          </a:xfrm>
          <a:prstGeom prst="roundRect">
            <a:avLst>
              <a:gd name="adj" fmla="val 178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93" name="Текст 2">
            <a:extLst>
              <a:ext uri="{FF2B5EF4-FFF2-40B4-BE49-F238E27FC236}">
                <a16:creationId xmlns:a16="http://schemas.microsoft.com/office/drawing/2014/main" id="{75F1955C-F892-EFEB-2FB8-41DF267CEC0F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1035975" y="8401931"/>
            <a:ext cx="6370964" cy="747843"/>
          </a:xfrm>
        </p:spPr>
        <p:txBody>
          <a:bodyPr wrap="square" lIns="144000" tIns="0" rIns="216000" bIns="432000" anchor="t" anchorCtr="0">
            <a:sp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4" name="Текст 2">
            <a:extLst>
              <a:ext uri="{FF2B5EF4-FFF2-40B4-BE49-F238E27FC236}">
                <a16:creationId xmlns:a16="http://schemas.microsoft.com/office/drawing/2014/main" id="{44619C4C-788B-63FF-E997-77FF0521EF5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035975" y="7236328"/>
            <a:ext cx="6370964" cy="1006938"/>
          </a:xfrm>
        </p:spPr>
        <p:txBody>
          <a:bodyPr wrap="square" lIns="144000" tIns="432000" rIns="216000" bIns="108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33900621-60F7-D7F7-B656-943412E484D3}"/>
              </a:ext>
            </a:extLst>
          </p:cNvPr>
          <p:cNvSpPr/>
          <p:nvPr userDrawn="1"/>
        </p:nvSpPr>
        <p:spPr>
          <a:xfrm>
            <a:off x="9919529" y="7714944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 </a:t>
            </a:r>
            <a:endParaRPr lang="ru-RU" sz="2700" dirty="0"/>
          </a:p>
        </p:txBody>
      </p:sp>
      <p:pic>
        <p:nvPicPr>
          <p:cNvPr id="96" name="Рисунок 95" descr="Карта с кнопкой контур">
            <a:extLst>
              <a:ext uri="{FF2B5EF4-FFF2-40B4-BE49-F238E27FC236}">
                <a16:creationId xmlns:a16="http://schemas.microsoft.com/office/drawing/2014/main" id="{D6E0B35F-D83D-A9C2-E68A-D1D7D220D8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08529" y="7903944"/>
            <a:ext cx="702000" cy="702000"/>
          </a:xfrm>
          <a:prstGeom prst="rect">
            <a:avLst/>
          </a:prstGeom>
        </p:spPr>
      </p:pic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4420ED3-B3A6-3C7A-8059-0287F6677C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71558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Заголовок 1">
            <a:extLst>
              <a:ext uri="{FF2B5EF4-FFF2-40B4-BE49-F238E27FC236}">
                <a16:creationId xmlns:a16="http://schemas.microsoft.com/office/drawing/2014/main" id="{B950E827-7744-06CC-4A92-ED84FADCB8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2" y="1964111"/>
            <a:ext cx="8101011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DCFDCFAF-A56E-A8A6-862C-5DAC926C881C}"/>
              </a:ext>
            </a:extLst>
          </p:cNvPr>
          <p:cNvSpPr/>
          <p:nvPr userDrawn="1"/>
        </p:nvSpPr>
        <p:spPr>
          <a:xfrm>
            <a:off x="881064" y="4470202"/>
            <a:ext cx="8101011" cy="2304300"/>
          </a:xfrm>
          <a:prstGeom prst="roundRect">
            <a:avLst>
              <a:gd name="adj" fmla="val 178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accent1"/>
              </a:solidFill>
            </a:endParaRPr>
          </a:p>
        </p:txBody>
      </p:sp>
      <p:sp>
        <p:nvSpPr>
          <p:cNvPr id="77" name="Текст 2">
            <a:extLst>
              <a:ext uri="{FF2B5EF4-FFF2-40B4-BE49-F238E27FC236}">
                <a16:creationId xmlns:a16="http://schemas.microsoft.com/office/drawing/2014/main" id="{27CBD874-7E6F-8193-0471-01066214C396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2611114" y="5769339"/>
            <a:ext cx="6370964" cy="747843"/>
          </a:xfrm>
        </p:spPr>
        <p:txBody>
          <a:bodyPr wrap="square" lIns="144000" tIns="0" rIns="216000" bIns="432000" anchor="t" anchorCtr="0">
            <a:spAutoFit/>
          </a:bodyPr>
          <a:lstStyle>
            <a:lvl1pPr marL="0" indent="0" algn="l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8" name="Текст 2">
            <a:extLst>
              <a:ext uri="{FF2B5EF4-FFF2-40B4-BE49-F238E27FC236}">
                <a16:creationId xmlns:a16="http://schemas.microsoft.com/office/drawing/2014/main" id="{0CE0E01D-BA17-DE21-D89B-E2A84E715261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2611114" y="4603737"/>
            <a:ext cx="6370964" cy="1006938"/>
          </a:xfrm>
        </p:spPr>
        <p:txBody>
          <a:bodyPr wrap="square" lIns="144000" tIns="432000" rIns="216000" bIns="108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B5B99856-14E4-C188-DA84-5D735938BA59}"/>
              </a:ext>
            </a:extLst>
          </p:cNvPr>
          <p:cNvSpPr/>
          <p:nvPr userDrawn="1"/>
        </p:nvSpPr>
        <p:spPr>
          <a:xfrm>
            <a:off x="1494668" y="5082352"/>
            <a:ext cx="1080000" cy="108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 </a:t>
            </a:r>
            <a:endParaRPr lang="ru-RU" sz="2700" dirty="0"/>
          </a:p>
        </p:txBody>
      </p:sp>
      <p:pic>
        <p:nvPicPr>
          <p:cNvPr id="81" name="Рисунок 80" descr="Земля контур">
            <a:extLst>
              <a:ext uri="{FF2B5EF4-FFF2-40B4-BE49-F238E27FC236}">
                <a16:creationId xmlns:a16="http://schemas.microsoft.com/office/drawing/2014/main" id="{78D6DFD2-5460-60F2-3B48-CC7011D002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683668" y="5271352"/>
            <a:ext cx="702000" cy="702000"/>
          </a:xfrm>
          <a:prstGeom prst="rect">
            <a:avLst/>
          </a:prstGeom>
        </p:spPr>
      </p:pic>
      <p:sp>
        <p:nvSpPr>
          <p:cNvPr id="82" name="Прямоугольник: скругленные углы 81">
            <a:extLst>
              <a:ext uri="{FF2B5EF4-FFF2-40B4-BE49-F238E27FC236}">
                <a16:creationId xmlns:a16="http://schemas.microsoft.com/office/drawing/2014/main" id="{2806CA73-889E-99BD-AB74-17AA660B1C68}"/>
              </a:ext>
            </a:extLst>
          </p:cNvPr>
          <p:cNvSpPr/>
          <p:nvPr userDrawn="1"/>
        </p:nvSpPr>
        <p:spPr>
          <a:xfrm>
            <a:off x="881064" y="7111691"/>
            <a:ext cx="8101011" cy="23043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83" name="Текст 2">
            <a:extLst>
              <a:ext uri="{FF2B5EF4-FFF2-40B4-BE49-F238E27FC236}">
                <a16:creationId xmlns:a16="http://schemas.microsoft.com/office/drawing/2014/main" id="{0379CA01-EF34-B362-1236-0A56ECAF35A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611114" y="8410827"/>
            <a:ext cx="6370964" cy="747843"/>
          </a:xfrm>
        </p:spPr>
        <p:txBody>
          <a:bodyPr wrap="square" lIns="144000" tIns="0" rIns="216000" bIns="432000" anchor="t" anchorCtr="0">
            <a:sp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4" name="Текст 2">
            <a:extLst>
              <a:ext uri="{FF2B5EF4-FFF2-40B4-BE49-F238E27FC236}">
                <a16:creationId xmlns:a16="http://schemas.microsoft.com/office/drawing/2014/main" id="{8D5ACFE6-7DD5-AD0D-F9DF-EFDF27B9177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2611114" y="7245225"/>
            <a:ext cx="6370964" cy="1006938"/>
          </a:xfrm>
        </p:spPr>
        <p:txBody>
          <a:bodyPr wrap="square" lIns="144000" tIns="432000" rIns="216000" bIns="108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2371F72E-1D8B-631A-4332-CD24BEB3B292}"/>
              </a:ext>
            </a:extLst>
          </p:cNvPr>
          <p:cNvSpPr/>
          <p:nvPr userDrawn="1"/>
        </p:nvSpPr>
        <p:spPr>
          <a:xfrm>
            <a:off x="1494668" y="7723841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 </a:t>
            </a:r>
            <a:endParaRPr lang="ru-RU" sz="2700" dirty="0"/>
          </a:p>
        </p:txBody>
      </p:sp>
      <p:pic>
        <p:nvPicPr>
          <p:cNvPr id="86" name="Рисунок 85" descr="Конверт контур">
            <a:extLst>
              <a:ext uri="{FF2B5EF4-FFF2-40B4-BE49-F238E27FC236}">
                <a16:creationId xmlns:a16="http://schemas.microsoft.com/office/drawing/2014/main" id="{8CBBE48F-5968-79CF-E25D-6EFC5A7EBA4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683668" y="7912841"/>
            <a:ext cx="702000" cy="702000"/>
          </a:xfrm>
          <a:prstGeom prst="rect">
            <a:avLst/>
          </a:prstGeom>
        </p:spPr>
      </p:pic>
      <p:sp>
        <p:nvSpPr>
          <p:cNvPr id="87" name="Прямоугольник: скругленные углы 86">
            <a:extLst>
              <a:ext uri="{FF2B5EF4-FFF2-40B4-BE49-F238E27FC236}">
                <a16:creationId xmlns:a16="http://schemas.microsoft.com/office/drawing/2014/main" id="{FDBAC5C0-B2D0-22D5-FB6D-AC671B25CEFD}"/>
              </a:ext>
            </a:extLst>
          </p:cNvPr>
          <p:cNvSpPr/>
          <p:nvPr userDrawn="1"/>
        </p:nvSpPr>
        <p:spPr>
          <a:xfrm>
            <a:off x="9305925" y="4461306"/>
            <a:ext cx="8101011" cy="23043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88" name="Текст 2">
            <a:extLst>
              <a:ext uri="{FF2B5EF4-FFF2-40B4-BE49-F238E27FC236}">
                <a16:creationId xmlns:a16="http://schemas.microsoft.com/office/drawing/2014/main" id="{88722988-0AC6-CA7A-58F2-01AE10C3312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11035975" y="5760443"/>
            <a:ext cx="6370964" cy="747843"/>
          </a:xfrm>
        </p:spPr>
        <p:txBody>
          <a:bodyPr wrap="square" lIns="144000" tIns="0" rIns="216000" bIns="432000" anchor="t" anchorCtr="0">
            <a:sp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9" name="Текст 2">
            <a:extLst>
              <a:ext uri="{FF2B5EF4-FFF2-40B4-BE49-F238E27FC236}">
                <a16:creationId xmlns:a16="http://schemas.microsoft.com/office/drawing/2014/main" id="{465688B2-7F50-43A5-E8F0-1F05104DD30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11035975" y="4594840"/>
            <a:ext cx="6370964" cy="1006938"/>
          </a:xfrm>
        </p:spPr>
        <p:txBody>
          <a:bodyPr wrap="square" lIns="144000" tIns="432000" rIns="216000" bIns="108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id="{49A0DA05-F703-F696-2F35-DFB771E43ED8}"/>
              </a:ext>
            </a:extLst>
          </p:cNvPr>
          <p:cNvSpPr/>
          <p:nvPr userDrawn="1"/>
        </p:nvSpPr>
        <p:spPr>
          <a:xfrm>
            <a:off x="9919529" y="5073456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 </a:t>
            </a:r>
            <a:endParaRPr lang="ru-RU" sz="2700" dirty="0"/>
          </a:p>
        </p:txBody>
      </p:sp>
      <p:pic>
        <p:nvPicPr>
          <p:cNvPr id="91" name="Рисунок 90" descr="Телефонная трубка контур">
            <a:extLst>
              <a:ext uri="{FF2B5EF4-FFF2-40B4-BE49-F238E27FC236}">
                <a16:creationId xmlns:a16="http://schemas.microsoft.com/office/drawing/2014/main" id="{A5FD44D0-A87A-BF77-BF02-4C33813660A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0108529" y="5262456"/>
            <a:ext cx="702000" cy="702000"/>
          </a:xfrm>
          <a:prstGeom prst="rect">
            <a:avLst/>
          </a:prstGeom>
        </p:spPr>
      </p:pic>
      <p:sp>
        <p:nvSpPr>
          <p:cNvPr id="92" name="Прямоугольник: скругленные углы 91">
            <a:extLst>
              <a:ext uri="{FF2B5EF4-FFF2-40B4-BE49-F238E27FC236}">
                <a16:creationId xmlns:a16="http://schemas.microsoft.com/office/drawing/2014/main" id="{107468C7-CBD6-7EA7-DA67-999D39C36E9B}"/>
              </a:ext>
            </a:extLst>
          </p:cNvPr>
          <p:cNvSpPr/>
          <p:nvPr userDrawn="1"/>
        </p:nvSpPr>
        <p:spPr>
          <a:xfrm>
            <a:off x="9305925" y="7102794"/>
            <a:ext cx="8101011" cy="2304300"/>
          </a:xfrm>
          <a:prstGeom prst="roundRect">
            <a:avLst>
              <a:gd name="adj" fmla="val 1787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93" name="Текст 2">
            <a:extLst>
              <a:ext uri="{FF2B5EF4-FFF2-40B4-BE49-F238E27FC236}">
                <a16:creationId xmlns:a16="http://schemas.microsoft.com/office/drawing/2014/main" id="{75F1955C-F892-EFEB-2FB8-41DF267CEC0F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11035975" y="8401931"/>
            <a:ext cx="6370964" cy="747843"/>
          </a:xfrm>
        </p:spPr>
        <p:txBody>
          <a:bodyPr wrap="square" lIns="144000" tIns="0" rIns="216000" bIns="432000" anchor="t" anchorCtr="0">
            <a:sp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4" name="Текст 2">
            <a:extLst>
              <a:ext uri="{FF2B5EF4-FFF2-40B4-BE49-F238E27FC236}">
                <a16:creationId xmlns:a16="http://schemas.microsoft.com/office/drawing/2014/main" id="{44619C4C-788B-63FF-E997-77FF0521EF5C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11035975" y="7236328"/>
            <a:ext cx="6370964" cy="1006938"/>
          </a:xfrm>
        </p:spPr>
        <p:txBody>
          <a:bodyPr wrap="square" lIns="144000" tIns="432000" rIns="216000" bIns="108000" anchor="ctr" anchorCtr="0">
            <a:sp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5" name="Овал 94">
            <a:extLst>
              <a:ext uri="{FF2B5EF4-FFF2-40B4-BE49-F238E27FC236}">
                <a16:creationId xmlns:a16="http://schemas.microsoft.com/office/drawing/2014/main" id="{33900621-60F7-D7F7-B656-943412E484D3}"/>
              </a:ext>
            </a:extLst>
          </p:cNvPr>
          <p:cNvSpPr/>
          <p:nvPr userDrawn="1"/>
        </p:nvSpPr>
        <p:spPr>
          <a:xfrm>
            <a:off x="9919529" y="7714944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/>
              <a:t> </a:t>
            </a:r>
            <a:endParaRPr lang="ru-RU" sz="2700" dirty="0"/>
          </a:p>
        </p:txBody>
      </p:sp>
      <p:pic>
        <p:nvPicPr>
          <p:cNvPr id="96" name="Рисунок 95" descr="Карта с кнопкой контур">
            <a:extLst>
              <a:ext uri="{FF2B5EF4-FFF2-40B4-BE49-F238E27FC236}">
                <a16:creationId xmlns:a16="http://schemas.microsoft.com/office/drawing/2014/main" id="{D6E0B35F-D83D-A9C2-E68A-D1D7D220D8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0108529" y="7903944"/>
            <a:ext cx="702000" cy="702000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4888AF0B-A4F3-2D44-01FB-F32B9982E87F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230749D6-BD3D-8F9B-E980-582F7A7422D1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A476165-27F1-01EB-EA7F-441DAA76CE3E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2D51EE57-78EA-A021-742F-07A0F3B9CA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54061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596C771-9D6A-2271-B4EC-97A223305F32}"/>
              </a:ext>
            </a:extLst>
          </p:cNvPr>
          <p:cNvSpPr/>
          <p:nvPr userDrawn="1"/>
        </p:nvSpPr>
        <p:spPr>
          <a:xfrm>
            <a:off x="881064" y="3283632"/>
            <a:ext cx="12313446" cy="3678540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43FB968-C913-25B3-5415-2BDC6BE4893E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66FD52E-794A-6295-F758-CDAD30C7CDB2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9E56E65-4BD6-A011-B6FD-B2AB5A645F40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" name="Текст 2">
            <a:extLst>
              <a:ext uri="{FF2B5EF4-FFF2-40B4-BE49-F238E27FC236}">
                <a16:creationId xmlns:a16="http://schemas.microsoft.com/office/drawing/2014/main" id="{46DB1D11-6333-65CA-5629-8182080EC8C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2781" y="8468897"/>
            <a:ext cx="7759289" cy="923330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84532CF-A476-D8D8-5C40-BD34B1036356}"/>
              </a:ext>
            </a:extLst>
          </p:cNvPr>
          <p:cNvCxnSpPr>
            <a:cxnSpLocks/>
          </p:cNvCxnSpPr>
          <p:nvPr userDrawn="1"/>
        </p:nvCxnSpPr>
        <p:spPr>
          <a:xfrm>
            <a:off x="882966" y="8468826"/>
            <a:ext cx="0" cy="92340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3F44A23-4EA5-1DB9-8B48-499A732671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063" y="5092538"/>
            <a:ext cx="12313446" cy="1869634"/>
          </a:xfrm>
          <a:prstGeom prst="rect">
            <a:avLst/>
          </a:prstGeom>
        </p:spPr>
        <p:txBody>
          <a:bodyPr vert="horz" wrap="square" lIns="432000" tIns="432000" rIns="432000" bIns="432000" rtlCol="0" anchor="b" anchorCtr="0">
            <a:sp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E47C43A-9388-6C35-51DB-7CCACAD686A8}"/>
              </a:ext>
            </a:extLst>
          </p:cNvPr>
          <p:cNvSpPr/>
          <p:nvPr userDrawn="1"/>
        </p:nvSpPr>
        <p:spPr>
          <a:xfrm>
            <a:off x="1216709" y="3611174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14" name="Рисунок 13" descr="Стрелка вниз со сплошной заливкой">
            <a:extLst>
              <a:ext uri="{FF2B5EF4-FFF2-40B4-BE49-F238E27FC236}">
                <a16:creationId xmlns:a16="http://schemas.microsoft.com/office/drawing/2014/main" id="{94F9BAF3-3580-4769-7701-1F5A5C73C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101682" y="3756572"/>
            <a:ext cx="843332" cy="357206"/>
          </a:xfrm>
          <a:prstGeom prst="rect">
            <a:avLst/>
          </a:prstGeom>
        </p:spPr>
      </p:pic>
      <p:sp>
        <p:nvSpPr>
          <p:cNvPr id="18" name="Рисунок 19">
            <a:extLst>
              <a:ext uri="{FF2B5EF4-FFF2-40B4-BE49-F238E27FC236}">
                <a16:creationId xmlns:a16="http://schemas.microsoft.com/office/drawing/2014/main" id="{3DB6C672-70F7-F37E-58E2-144E303FA9C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3534322" y="876301"/>
            <a:ext cx="3872616" cy="8523989"/>
          </a:xfrm>
          <a:prstGeom prst="roundRect">
            <a:avLst>
              <a:gd name="adj" fmla="val 1523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C2D1FA36-DBB6-6EE0-F1E5-F64B26A020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00425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596C771-9D6A-2271-B4EC-97A223305F32}"/>
              </a:ext>
            </a:extLst>
          </p:cNvPr>
          <p:cNvSpPr/>
          <p:nvPr userDrawn="1"/>
        </p:nvSpPr>
        <p:spPr>
          <a:xfrm>
            <a:off x="881066" y="2935555"/>
            <a:ext cx="8101005" cy="4415891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43FB968-C913-25B3-5415-2BDC6BE4893E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66FD52E-794A-6295-F758-CDAD30C7CDB2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9E56E65-4BD6-A011-B6FD-B2AB5A645F40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" name="Текст 2">
            <a:extLst>
              <a:ext uri="{FF2B5EF4-FFF2-40B4-BE49-F238E27FC236}">
                <a16:creationId xmlns:a16="http://schemas.microsoft.com/office/drawing/2014/main" id="{46DB1D11-6333-65CA-5629-8182080EC8C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1222781" y="8468897"/>
            <a:ext cx="7759289" cy="923330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84532CF-A476-D8D8-5C40-BD34B1036356}"/>
              </a:ext>
            </a:extLst>
          </p:cNvPr>
          <p:cNvCxnSpPr>
            <a:cxnSpLocks/>
          </p:cNvCxnSpPr>
          <p:nvPr userDrawn="1"/>
        </p:nvCxnSpPr>
        <p:spPr>
          <a:xfrm>
            <a:off x="882966" y="8468826"/>
            <a:ext cx="0" cy="92340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D3F44A23-4EA5-1DB9-8B48-499A732671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063" y="4048397"/>
            <a:ext cx="8101013" cy="3303048"/>
          </a:xfrm>
          <a:prstGeom prst="rect">
            <a:avLst/>
          </a:prstGeom>
        </p:spPr>
        <p:txBody>
          <a:bodyPr vert="horz" wrap="square" lIns="432000" tIns="432000" rIns="432000" bIns="432000" rtlCol="0" anchor="ctr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E47C43A-9388-6C35-51DB-7CCACAD686A8}"/>
              </a:ext>
            </a:extLst>
          </p:cNvPr>
          <p:cNvSpPr/>
          <p:nvPr userDrawn="1"/>
        </p:nvSpPr>
        <p:spPr>
          <a:xfrm>
            <a:off x="1216709" y="3263097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14" name="Рисунок 13" descr="Стрелка вниз со сплошной заливкой">
            <a:extLst>
              <a:ext uri="{FF2B5EF4-FFF2-40B4-BE49-F238E27FC236}">
                <a16:creationId xmlns:a16="http://schemas.microsoft.com/office/drawing/2014/main" id="{94F9BAF3-3580-4769-7701-1F5A5C73CF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1101682" y="3408496"/>
            <a:ext cx="843332" cy="357206"/>
          </a:xfrm>
          <a:prstGeom prst="rect">
            <a:avLst/>
          </a:prstGeom>
        </p:spPr>
      </p:pic>
      <p:sp>
        <p:nvSpPr>
          <p:cNvPr id="5" name="Рисунок 19">
            <a:extLst>
              <a:ext uri="{FF2B5EF4-FFF2-40B4-BE49-F238E27FC236}">
                <a16:creationId xmlns:a16="http://schemas.microsoft.com/office/drawing/2014/main" id="{37BCFA4B-632C-8E6C-4526-7508245EED4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21884" y="876301"/>
            <a:ext cx="8085054" cy="8523989"/>
          </a:xfrm>
          <a:prstGeom prst="roundRect">
            <a:avLst>
              <a:gd name="adj" fmla="val 7615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2C7BA5C-558F-9131-AA04-0854F448B8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46920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>
            <a:extLst>
              <a:ext uri="{FF2B5EF4-FFF2-40B4-BE49-F238E27FC236}">
                <a16:creationId xmlns:a16="http://schemas.microsoft.com/office/drawing/2014/main" id="{46DB1D11-6333-65CA-5629-8182080EC8C5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5447294" y="8487371"/>
            <a:ext cx="7747214" cy="923330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A84532CF-A476-D8D8-5C40-BD34B1036356}"/>
              </a:ext>
            </a:extLst>
          </p:cNvPr>
          <p:cNvCxnSpPr>
            <a:cxnSpLocks/>
          </p:cNvCxnSpPr>
          <p:nvPr userDrawn="1"/>
        </p:nvCxnSpPr>
        <p:spPr>
          <a:xfrm>
            <a:off x="5107479" y="8487300"/>
            <a:ext cx="0" cy="92340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Овал 4">
            <a:extLst>
              <a:ext uri="{FF2B5EF4-FFF2-40B4-BE49-F238E27FC236}">
                <a16:creationId xmlns:a16="http://schemas.microsoft.com/office/drawing/2014/main" id="{A2BE6F29-F259-720B-0292-124B3E1AD82C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1A8039CF-4BCF-86D2-C4EE-FFF6BA46837C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654CC54-C14F-3D9F-4D36-909C41E9AC22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EE84E95-6D3C-AE80-501B-1775DDB5F2B4}"/>
              </a:ext>
            </a:extLst>
          </p:cNvPr>
          <p:cNvSpPr/>
          <p:nvPr userDrawn="1"/>
        </p:nvSpPr>
        <p:spPr>
          <a:xfrm>
            <a:off x="5093492" y="3283632"/>
            <a:ext cx="12313446" cy="3678540"/>
          </a:xfrm>
          <a:prstGeom prst="roundRect">
            <a:avLst>
              <a:gd name="adj" fmla="val 119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EF94149-2595-C1B0-1598-4D4C289282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93490" y="5092538"/>
            <a:ext cx="12313446" cy="1869634"/>
          </a:xfrm>
          <a:prstGeom prst="rect">
            <a:avLst/>
          </a:prstGeom>
        </p:spPr>
        <p:txBody>
          <a:bodyPr vert="horz" wrap="square" lIns="432000" tIns="432000" rIns="432000" bIns="432000" rtlCol="0" anchor="b" anchorCtr="0">
            <a:sp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752AE3F4-427A-FCD7-DB83-ABBB289B71A3}"/>
              </a:ext>
            </a:extLst>
          </p:cNvPr>
          <p:cNvSpPr/>
          <p:nvPr userDrawn="1"/>
        </p:nvSpPr>
        <p:spPr>
          <a:xfrm>
            <a:off x="5429136" y="3611174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19" name="Рисунок 18" descr="Стрелка вниз со сплошной заливкой">
            <a:extLst>
              <a:ext uri="{FF2B5EF4-FFF2-40B4-BE49-F238E27FC236}">
                <a16:creationId xmlns:a16="http://schemas.microsoft.com/office/drawing/2014/main" id="{D5F8561D-33EF-4066-DB18-9687FA11C4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8900000">
            <a:off x="5314109" y="3756572"/>
            <a:ext cx="843332" cy="357206"/>
          </a:xfrm>
          <a:prstGeom prst="rect">
            <a:avLst/>
          </a:prstGeom>
        </p:spPr>
      </p:pic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DC9092AA-B974-4C2E-0C53-02E3484F263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92411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43FB968-C913-25B3-5415-2BDC6BE4893E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66FD52E-794A-6295-F758-CDAD30C7CDB2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9E56E65-4BD6-A011-B6FD-B2AB5A645F40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4E95F1D-6562-13B9-A39C-8B75C2BDB5D0}"/>
              </a:ext>
            </a:extLst>
          </p:cNvPr>
          <p:cNvSpPr/>
          <p:nvPr userDrawn="1"/>
        </p:nvSpPr>
        <p:spPr>
          <a:xfrm>
            <a:off x="6498433" y="4553109"/>
            <a:ext cx="10885172" cy="4857591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C1DD2B-0616-D3E8-587C-730D5008E1C1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498432" y="6548047"/>
            <a:ext cx="10908507" cy="2835695"/>
          </a:xfrm>
        </p:spPr>
        <p:txBody>
          <a:bodyPr lIns="216000" tIns="0" rIns="216000" bIns="432000" anchor="t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ru-RU" dirty="0"/>
            </a:br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211B20F-CA56-41DD-A929-118ADB587E47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498432" y="4571876"/>
            <a:ext cx="10908507" cy="1279575"/>
          </a:xfrm>
        </p:spPr>
        <p:txBody>
          <a:bodyPr wrap="square" lIns="216000" tIns="432000" rIns="216000" bIns="108000" anchor="ctr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F1AC448-93BE-1A66-9D52-06ABE471E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1768" y="1964111"/>
            <a:ext cx="10885172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7200"/>
            </a:lvl1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40AC7FA7-C420-D243-D5A3-F0FFB60EABB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6498432" y="5882298"/>
            <a:ext cx="10908507" cy="638789"/>
          </a:xfrm>
        </p:spPr>
        <p:txBody>
          <a:bodyPr lIns="216000" tIns="0" rIns="216000" bIns="216000" anchor="t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Рисунок 19">
            <a:extLst>
              <a:ext uri="{FF2B5EF4-FFF2-40B4-BE49-F238E27FC236}">
                <a16:creationId xmlns:a16="http://schemas.microsoft.com/office/drawing/2014/main" id="{D02754CC-F83D-81DE-5117-C4C93F40E7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04396" y="1957388"/>
            <a:ext cx="5293523" cy="7442901"/>
          </a:xfrm>
          <a:prstGeom prst="roundRect">
            <a:avLst>
              <a:gd name="adj" fmla="val 7615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7E66856-6534-A574-B174-471EFED7835C}"/>
              </a:ext>
            </a:extLst>
          </p:cNvPr>
          <p:cNvSpPr/>
          <p:nvPr userDrawn="1"/>
        </p:nvSpPr>
        <p:spPr>
          <a:xfrm>
            <a:off x="16405413" y="4881588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13" name="Рисунок 12" descr="Стрелка вниз со сплошной заливкой">
            <a:extLst>
              <a:ext uri="{FF2B5EF4-FFF2-40B4-BE49-F238E27FC236}">
                <a16:creationId xmlns:a16="http://schemas.microsoft.com/office/drawing/2014/main" id="{8F0DD0E5-14FB-D8FC-D470-AB35A73D4A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5400000">
            <a:off x="16307749" y="5026987"/>
            <a:ext cx="843332" cy="357206"/>
          </a:xfrm>
          <a:prstGeom prst="rect">
            <a:avLst/>
          </a:prstGeom>
        </p:spPr>
      </p:pic>
      <p:sp>
        <p:nvSpPr>
          <p:cNvPr id="14" name="Footer Placeholder">
            <a:extLst>
              <a:ext uri="{FF2B5EF4-FFF2-40B4-BE49-F238E27FC236}">
                <a16:creationId xmlns:a16="http://schemas.microsoft.com/office/drawing/2014/main" id="{9D6D4A55-88EB-3110-F74D-2A6F174167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41905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авнобедренный треугольник 31">
            <a:extLst>
              <a:ext uri="{FF2B5EF4-FFF2-40B4-BE49-F238E27FC236}">
                <a16:creationId xmlns:a16="http://schemas.microsoft.com/office/drawing/2014/main" id="{7C6227CC-1B40-7A30-FD85-4A33CFFA403A}"/>
              </a:ext>
            </a:extLst>
          </p:cNvPr>
          <p:cNvSpPr/>
          <p:nvPr userDrawn="1"/>
        </p:nvSpPr>
        <p:spPr>
          <a:xfrm>
            <a:off x="3304938" y="6923657"/>
            <a:ext cx="491490" cy="19344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3" name="Равнобедренный треугольник 32">
            <a:extLst>
              <a:ext uri="{FF2B5EF4-FFF2-40B4-BE49-F238E27FC236}">
                <a16:creationId xmlns:a16="http://schemas.microsoft.com/office/drawing/2014/main" id="{9343C139-DE3C-0C62-6803-100660CEEA2C}"/>
              </a:ext>
            </a:extLst>
          </p:cNvPr>
          <p:cNvSpPr/>
          <p:nvPr userDrawn="1"/>
        </p:nvSpPr>
        <p:spPr>
          <a:xfrm>
            <a:off x="8927150" y="6923657"/>
            <a:ext cx="491490" cy="19344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4" name="Равнобедренный треугольник 33">
            <a:extLst>
              <a:ext uri="{FF2B5EF4-FFF2-40B4-BE49-F238E27FC236}">
                <a16:creationId xmlns:a16="http://schemas.microsoft.com/office/drawing/2014/main" id="{D2360151-0DD9-7819-F134-418596FF3895}"/>
              </a:ext>
            </a:extLst>
          </p:cNvPr>
          <p:cNvSpPr/>
          <p:nvPr userDrawn="1"/>
        </p:nvSpPr>
        <p:spPr>
          <a:xfrm>
            <a:off x="14480223" y="6923657"/>
            <a:ext cx="491490" cy="1934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C43FB968-C913-25B3-5415-2BDC6BE4893E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66FD52E-794A-6295-F758-CDAD30C7CDB2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9E56E65-4BD6-A011-B6FD-B2AB5A645F40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4E95F1D-6562-13B9-A39C-8B75C2BDB5D0}"/>
              </a:ext>
            </a:extLst>
          </p:cNvPr>
          <p:cNvSpPr/>
          <p:nvPr userDrawn="1"/>
        </p:nvSpPr>
        <p:spPr>
          <a:xfrm>
            <a:off x="903923" y="7105148"/>
            <a:ext cx="5293523" cy="2295141"/>
          </a:xfrm>
          <a:prstGeom prst="roundRect">
            <a:avLst>
              <a:gd name="adj" fmla="val 244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211B20F-CA56-41DD-A929-118ADB587E47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3923" y="7123914"/>
            <a:ext cx="5304870" cy="1279575"/>
          </a:xfrm>
        </p:spPr>
        <p:txBody>
          <a:bodyPr wrap="square" lIns="216000" tIns="432000" rIns="216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F1AC448-93BE-1A66-9D52-06ABE471E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063" y="1964111"/>
            <a:ext cx="16525877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7200"/>
            </a:lvl1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40AC7FA7-C420-D243-D5A3-F0FFB60EABB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03923" y="8434337"/>
            <a:ext cx="5304870" cy="965952"/>
          </a:xfrm>
        </p:spPr>
        <p:txBody>
          <a:bodyPr lIns="216000" tIns="0" rIns="216000" bIns="43200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9" name="Рисунок 19">
            <a:extLst>
              <a:ext uri="{FF2B5EF4-FFF2-40B4-BE49-F238E27FC236}">
                <a16:creationId xmlns:a16="http://schemas.microsoft.com/office/drawing/2014/main" id="{D02754CC-F83D-81DE-5117-C4C93F40E7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03923" y="3316154"/>
            <a:ext cx="5293523" cy="3475061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033488EC-1D79-875E-51A7-286B2A295522}"/>
              </a:ext>
            </a:extLst>
          </p:cNvPr>
          <p:cNvSpPr/>
          <p:nvPr userDrawn="1"/>
        </p:nvSpPr>
        <p:spPr>
          <a:xfrm>
            <a:off x="6526135" y="7105148"/>
            <a:ext cx="5293523" cy="2295141"/>
          </a:xfrm>
          <a:prstGeom prst="roundRect">
            <a:avLst>
              <a:gd name="adj" fmla="val 2446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1EDD6B0D-6302-32A1-071C-D9A98F4E5E87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6526134" y="7123914"/>
            <a:ext cx="5304870" cy="1279575"/>
          </a:xfrm>
        </p:spPr>
        <p:txBody>
          <a:bodyPr wrap="square" lIns="216000" tIns="432000" rIns="216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7DB457C6-506E-455D-2EFE-0AA310C109C6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526134" y="8434337"/>
            <a:ext cx="5304870" cy="965952"/>
          </a:xfrm>
        </p:spPr>
        <p:txBody>
          <a:bodyPr lIns="216000" tIns="0" rIns="216000" bIns="43200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9" name="Рисунок 19">
            <a:extLst>
              <a:ext uri="{FF2B5EF4-FFF2-40B4-BE49-F238E27FC236}">
                <a16:creationId xmlns:a16="http://schemas.microsoft.com/office/drawing/2014/main" id="{D8FBDF8C-FCE5-761E-D4AB-1C59448F3A7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526135" y="3316154"/>
            <a:ext cx="5293523" cy="3475061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35FB02B-7BD2-08DE-EE7C-0FEE9CD60101}"/>
              </a:ext>
            </a:extLst>
          </p:cNvPr>
          <p:cNvSpPr/>
          <p:nvPr userDrawn="1"/>
        </p:nvSpPr>
        <p:spPr>
          <a:xfrm>
            <a:off x="12079208" y="7105148"/>
            <a:ext cx="5293523" cy="2295141"/>
          </a:xfrm>
          <a:prstGeom prst="roundRect">
            <a:avLst>
              <a:gd name="adj" fmla="val 24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77D6FE70-EF9E-213F-8814-B69983458F65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2079208" y="7123914"/>
            <a:ext cx="5304870" cy="1279575"/>
          </a:xfrm>
        </p:spPr>
        <p:txBody>
          <a:bodyPr wrap="square" lIns="216000" tIns="432000" rIns="216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B6B66CE0-70DE-000B-9AE9-551A8B730598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079208" y="8434337"/>
            <a:ext cx="5304870" cy="965952"/>
          </a:xfrm>
        </p:spPr>
        <p:txBody>
          <a:bodyPr lIns="216000" tIns="0" rIns="216000" bIns="43200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1AD68A96-7EE5-F1FC-C6AA-CF95348813F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2079208" y="3316154"/>
            <a:ext cx="5293523" cy="3475061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953E83AA-C190-1D82-3D73-407294330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83916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43FB968-C913-25B3-5415-2BDC6BE4893E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66FD52E-794A-6295-F758-CDAD30C7CDB2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9E56E65-4BD6-A011-B6FD-B2AB5A645F40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4E95F1D-6562-13B9-A39C-8B75C2BDB5D0}"/>
              </a:ext>
            </a:extLst>
          </p:cNvPr>
          <p:cNvSpPr/>
          <p:nvPr userDrawn="1"/>
        </p:nvSpPr>
        <p:spPr>
          <a:xfrm>
            <a:off x="903923" y="7105148"/>
            <a:ext cx="3861833" cy="2295141"/>
          </a:xfrm>
          <a:prstGeom prst="roundRect">
            <a:avLst>
              <a:gd name="adj" fmla="val 2446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3211B20F-CA56-41DD-A929-118ADB587E47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3924" y="7123914"/>
            <a:ext cx="3870111" cy="1279575"/>
          </a:xfrm>
        </p:spPr>
        <p:txBody>
          <a:bodyPr wrap="square" lIns="216000" tIns="432000" rIns="216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F1AC448-93BE-1A66-9D52-06ABE471E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063" y="1964111"/>
            <a:ext cx="16525877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7200"/>
            </a:lvl1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40AC7FA7-C420-D243-D5A3-F0FFB60EABB7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03924" y="8434337"/>
            <a:ext cx="3870111" cy="965952"/>
          </a:xfrm>
        </p:spPr>
        <p:txBody>
          <a:bodyPr lIns="216000" tIns="0" rIns="216000" bIns="43200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9" name="Рисунок 19">
            <a:extLst>
              <a:ext uri="{FF2B5EF4-FFF2-40B4-BE49-F238E27FC236}">
                <a16:creationId xmlns:a16="http://schemas.microsoft.com/office/drawing/2014/main" id="{D02754CC-F83D-81DE-5117-C4C93F40E7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03923" y="3316154"/>
            <a:ext cx="3861833" cy="3475061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033488EC-1D79-875E-51A7-286B2A295522}"/>
              </a:ext>
            </a:extLst>
          </p:cNvPr>
          <p:cNvSpPr/>
          <p:nvPr userDrawn="1"/>
        </p:nvSpPr>
        <p:spPr>
          <a:xfrm>
            <a:off x="5120243" y="7105148"/>
            <a:ext cx="3861833" cy="2295141"/>
          </a:xfrm>
          <a:prstGeom prst="roundRect">
            <a:avLst>
              <a:gd name="adj" fmla="val 2446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1EDD6B0D-6302-32A1-071C-D9A98F4E5E87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120244" y="7123914"/>
            <a:ext cx="3870111" cy="1279575"/>
          </a:xfrm>
        </p:spPr>
        <p:txBody>
          <a:bodyPr wrap="square" lIns="216000" tIns="432000" rIns="216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7DB457C6-506E-455D-2EFE-0AA310C109C6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5120244" y="8434337"/>
            <a:ext cx="3870111" cy="965952"/>
          </a:xfrm>
        </p:spPr>
        <p:txBody>
          <a:bodyPr lIns="216000" tIns="0" rIns="216000" bIns="43200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9" name="Рисунок 19">
            <a:extLst>
              <a:ext uri="{FF2B5EF4-FFF2-40B4-BE49-F238E27FC236}">
                <a16:creationId xmlns:a16="http://schemas.microsoft.com/office/drawing/2014/main" id="{D8FBDF8C-FCE5-761E-D4AB-1C59448F3A7A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120243" y="3316154"/>
            <a:ext cx="3861833" cy="3475061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35FB02B-7BD2-08DE-EE7C-0FEE9CD60101}"/>
              </a:ext>
            </a:extLst>
          </p:cNvPr>
          <p:cNvSpPr/>
          <p:nvPr userDrawn="1"/>
        </p:nvSpPr>
        <p:spPr>
          <a:xfrm>
            <a:off x="13547831" y="7105148"/>
            <a:ext cx="3861833" cy="2295141"/>
          </a:xfrm>
          <a:prstGeom prst="roundRect">
            <a:avLst>
              <a:gd name="adj" fmla="val 24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77D6FE70-EF9E-213F-8814-B69983458F65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13547832" y="7123914"/>
            <a:ext cx="3870111" cy="1279575"/>
          </a:xfrm>
        </p:spPr>
        <p:txBody>
          <a:bodyPr wrap="square" lIns="216000" tIns="432000" rIns="216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B6B66CE0-70DE-000B-9AE9-551A8B730598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3547832" y="8434337"/>
            <a:ext cx="3870111" cy="965952"/>
          </a:xfrm>
        </p:spPr>
        <p:txBody>
          <a:bodyPr lIns="216000" tIns="0" rIns="216000" bIns="43200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23" name="Рисунок 19">
            <a:extLst>
              <a:ext uri="{FF2B5EF4-FFF2-40B4-BE49-F238E27FC236}">
                <a16:creationId xmlns:a16="http://schemas.microsoft.com/office/drawing/2014/main" id="{1AD68A96-7EE5-F1FC-C6AA-CF95348813F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3547831" y="3316154"/>
            <a:ext cx="3861833" cy="3475061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696D72E-11C4-974D-19C3-1F18F8406782}"/>
              </a:ext>
            </a:extLst>
          </p:cNvPr>
          <p:cNvSpPr/>
          <p:nvPr userDrawn="1"/>
        </p:nvSpPr>
        <p:spPr>
          <a:xfrm>
            <a:off x="9332675" y="7105148"/>
            <a:ext cx="3861833" cy="2295141"/>
          </a:xfrm>
          <a:prstGeom prst="roundRect">
            <a:avLst>
              <a:gd name="adj" fmla="val 2446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AEE3B5BA-0DD6-B54E-4CB2-D788B944F8FA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332676" y="7123914"/>
            <a:ext cx="3870111" cy="1279575"/>
          </a:xfrm>
        </p:spPr>
        <p:txBody>
          <a:bodyPr wrap="square" lIns="216000" tIns="432000" rIns="216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BD44B7E0-0D2B-9AB9-F2D9-C1F3B41AB3EE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9332676" y="8434337"/>
            <a:ext cx="3870111" cy="965952"/>
          </a:xfrm>
        </p:spPr>
        <p:txBody>
          <a:bodyPr lIns="216000" tIns="0" rIns="216000" bIns="43200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5" name="Рисунок 19">
            <a:extLst>
              <a:ext uri="{FF2B5EF4-FFF2-40B4-BE49-F238E27FC236}">
                <a16:creationId xmlns:a16="http://schemas.microsoft.com/office/drawing/2014/main" id="{B3851DFC-87EA-6E49-6D6C-610DA549CEE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32675" y="3316154"/>
            <a:ext cx="3861833" cy="3475061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48" name="Равнобедренный треугольник 47">
            <a:extLst>
              <a:ext uri="{FF2B5EF4-FFF2-40B4-BE49-F238E27FC236}">
                <a16:creationId xmlns:a16="http://schemas.microsoft.com/office/drawing/2014/main" id="{16BF186A-D0E1-6FEB-15B6-C1A9BA95C5C7}"/>
              </a:ext>
            </a:extLst>
          </p:cNvPr>
          <p:cNvSpPr/>
          <p:nvPr userDrawn="1"/>
        </p:nvSpPr>
        <p:spPr>
          <a:xfrm>
            <a:off x="2589093" y="6923657"/>
            <a:ext cx="491490" cy="19344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9" name="Равнобедренный треугольник 48">
            <a:extLst>
              <a:ext uri="{FF2B5EF4-FFF2-40B4-BE49-F238E27FC236}">
                <a16:creationId xmlns:a16="http://schemas.microsoft.com/office/drawing/2014/main" id="{38927035-D490-2FD8-6B37-006F869D6F0B}"/>
              </a:ext>
            </a:extLst>
          </p:cNvPr>
          <p:cNvSpPr/>
          <p:nvPr userDrawn="1"/>
        </p:nvSpPr>
        <p:spPr>
          <a:xfrm>
            <a:off x="6805413" y="6923657"/>
            <a:ext cx="491490" cy="19344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0" name="Равнобедренный треугольник 49">
            <a:extLst>
              <a:ext uri="{FF2B5EF4-FFF2-40B4-BE49-F238E27FC236}">
                <a16:creationId xmlns:a16="http://schemas.microsoft.com/office/drawing/2014/main" id="{F0006B07-F401-0242-F374-CB8D1F4EABA2}"/>
              </a:ext>
            </a:extLst>
          </p:cNvPr>
          <p:cNvSpPr/>
          <p:nvPr userDrawn="1"/>
        </p:nvSpPr>
        <p:spPr>
          <a:xfrm>
            <a:off x="11021733" y="6923657"/>
            <a:ext cx="491490" cy="19344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1" name="Равнобедренный треугольник 50">
            <a:extLst>
              <a:ext uri="{FF2B5EF4-FFF2-40B4-BE49-F238E27FC236}">
                <a16:creationId xmlns:a16="http://schemas.microsoft.com/office/drawing/2014/main" id="{CFD954DD-FEBF-597D-50E0-91878A7F7C95}"/>
              </a:ext>
            </a:extLst>
          </p:cNvPr>
          <p:cNvSpPr/>
          <p:nvPr userDrawn="1"/>
        </p:nvSpPr>
        <p:spPr>
          <a:xfrm>
            <a:off x="15238053" y="6923657"/>
            <a:ext cx="491490" cy="1934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2AD69A6F-E3E1-78F0-993F-967F72C0AD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7388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S07V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C43FB968-C913-25B3-5415-2BDC6BE4893E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66FD52E-794A-6295-F758-CDAD30C7CDB2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09E56E65-4BD6-A011-B6FD-B2AB5A645F40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F1AC448-93BE-1A66-9D52-06ABE471E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063" y="1964111"/>
            <a:ext cx="5293520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7200"/>
            </a:lvl1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24" name="Равнобедренный треугольник 23">
            <a:extLst>
              <a:ext uri="{FF2B5EF4-FFF2-40B4-BE49-F238E27FC236}">
                <a16:creationId xmlns:a16="http://schemas.microsoft.com/office/drawing/2014/main" id="{03E3E1E7-2E68-94EC-F755-619BDF81628A}"/>
              </a:ext>
            </a:extLst>
          </p:cNvPr>
          <p:cNvSpPr/>
          <p:nvPr userDrawn="1"/>
        </p:nvSpPr>
        <p:spPr>
          <a:xfrm>
            <a:off x="3304938" y="6923657"/>
            <a:ext cx="491490" cy="19344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accent1"/>
              </a:solidFill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95D99131-D181-063E-1D25-2C4F3F596590}"/>
              </a:ext>
            </a:extLst>
          </p:cNvPr>
          <p:cNvSpPr/>
          <p:nvPr userDrawn="1"/>
        </p:nvSpPr>
        <p:spPr>
          <a:xfrm>
            <a:off x="903923" y="7105148"/>
            <a:ext cx="5293523" cy="2295141"/>
          </a:xfrm>
          <a:prstGeom prst="roundRect">
            <a:avLst>
              <a:gd name="adj" fmla="val 244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398910DB-DAC7-3427-64E1-E955BF059096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3923" y="7123914"/>
            <a:ext cx="5304870" cy="1279575"/>
          </a:xfrm>
        </p:spPr>
        <p:txBody>
          <a:bodyPr wrap="square" lIns="216000" tIns="432000" rIns="216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A7366623-78A5-4444-2472-DE6D13F9324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03923" y="8434337"/>
            <a:ext cx="5304870" cy="965952"/>
          </a:xfrm>
        </p:spPr>
        <p:txBody>
          <a:bodyPr lIns="216000" tIns="0" rIns="216000" bIns="43200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8" name="Рисунок 19">
            <a:extLst>
              <a:ext uri="{FF2B5EF4-FFF2-40B4-BE49-F238E27FC236}">
                <a16:creationId xmlns:a16="http://schemas.microsoft.com/office/drawing/2014/main" id="{BC4D87FC-B35A-0E55-F843-2B5A1209F61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03923" y="3316154"/>
            <a:ext cx="5293523" cy="3475061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82B50893-07E4-F0C4-96E3-91C0530E15BF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6529010" y="5043065"/>
            <a:ext cx="3402000" cy="31162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1F4BF9BC-5CA4-8541-C224-C8CF6E0BB5B9}"/>
              </a:ext>
            </a:extLst>
          </p:cNvPr>
          <p:cNvSpPr>
            <a:spLocks noGrp="1"/>
          </p:cNvSpPr>
          <p:nvPr>
            <p:ph type="body" idx="56" hasCustomPrompt="1"/>
          </p:nvPr>
        </p:nvSpPr>
        <p:spPr>
          <a:xfrm>
            <a:off x="6529010" y="4442810"/>
            <a:ext cx="3402000" cy="570720"/>
          </a:xfrm>
        </p:spPr>
        <p:txBody>
          <a:bodyPr wrap="square" lIns="0" tIns="0" rIns="0" bIns="72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43" name="Рисунок 19">
            <a:extLst>
              <a:ext uri="{FF2B5EF4-FFF2-40B4-BE49-F238E27FC236}">
                <a16:creationId xmlns:a16="http://schemas.microsoft.com/office/drawing/2014/main" id="{6C444DE1-5DBF-D245-9FFD-9A5FFAA76E70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6529010" y="1995290"/>
            <a:ext cx="3402000" cy="2233325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B4F59620-62C0-98D7-659A-31F727359E1F}"/>
              </a:ext>
            </a:extLst>
          </p:cNvPr>
          <p:cNvSpPr>
            <a:spLocks noGrp="1"/>
          </p:cNvSpPr>
          <p:nvPr>
            <p:ph type="body" idx="63" hasCustomPrompt="1"/>
          </p:nvPr>
        </p:nvSpPr>
        <p:spPr>
          <a:xfrm>
            <a:off x="6529010" y="9088666"/>
            <a:ext cx="3402000" cy="31162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4787A577-59A2-B86C-B66B-26B8D41D28AD}"/>
              </a:ext>
            </a:extLst>
          </p:cNvPr>
          <p:cNvSpPr>
            <a:spLocks noGrp="1"/>
          </p:cNvSpPr>
          <p:nvPr>
            <p:ph type="body" idx="64" hasCustomPrompt="1"/>
          </p:nvPr>
        </p:nvSpPr>
        <p:spPr>
          <a:xfrm>
            <a:off x="6529010" y="8494598"/>
            <a:ext cx="3402000" cy="570720"/>
          </a:xfrm>
        </p:spPr>
        <p:txBody>
          <a:bodyPr wrap="square" lIns="0" tIns="0" rIns="0" bIns="72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47" name="Рисунок 19">
            <a:extLst>
              <a:ext uri="{FF2B5EF4-FFF2-40B4-BE49-F238E27FC236}">
                <a16:creationId xmlns:a16="http://schemas.microsoft.com/office/drawing/2014/main" id="{C170451F-490A-6367-D26C-C450FF24CB55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6529010" y="6039289"/>
            <a:ext cx="3402000" cy="2233325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id="{F4568D66-1823-C9E7-CC56-84013D4FB34F}"/>
              </a:ext>
            </a:extLst>
          </p:cNvPr>
          <p:cNvSpPr>
            <a:spLocks noGrp="1"/>
          </p:cNvSpPr>
          <p:nvPr>
            <p:ph type="body" idx="66" hasCustomPrompt="1"/>
          </p:nvPr>
        </p:nvSpPr>
        <p:spPr>
          <a:xfrm>
            <a:off x="10275423" y="5043065"/>
            <a:ext cx="3402000" cy="31162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:a16="http://schemas.microsoft.com/office/drawing/2014/main" id="{C5B23F1D-63F0-1CC5-EF60-BD035300BE86}"/>
              </a:ext>
            </a:extLst>
          </p:cNvPr>
          <p:cNvSpPr>
            <a:spLocks noGrp="1"/>
          </p:cNvSpPr>
          <p:nvPr>
            <p:ph type="body" idx="67" hasCustomPrompt="1"/>
          </p:nvPr>
        </p:nvSpPr>
        <p:spPr>
          <a:xfrm>
            <a:off x="10275423" y="4442810"/>
            <a:ext cx="3402000" cy="570720"/>
          </a:xfrm>
        </p:spPr>
        <p:txBody>
          <a:bodyPr wrap="square" lIns="0" tIns="0" rIns="0" bIns="72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50" name="Рисунок 19">
            <a:extLst>
              <a:ext uri="{FF2B5EF4-FFF2-40B4-BE49-F238E27FC236}">
                <a16:creationId xmlns:a16="http://schemas.microsoft.com/office/drawing/2014/main" id="{3C8F8782-251E-60E4-9BB8-837048AEDC7E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0275423" y="1995290"/>
            <a:ext cx="3402000" cy="2233325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F9AA26B2-42C9-92CA-4CB3-4DB92987B082}"/>
              </a:ext>
            </a:extLst>
          </p:cNvPr>
          <p:cNvSpPr>
            <a:spLocks noGrp="1"/>
          </p:cNvSpPr>
          <p:nvPr>
            <p:ph type="body" idx="69" hasCustomPrompt="1"/>
          </p:nvPr>
        </p:nvSpPr>
        <p:spPr>
          <a:xfrm>
            <a:off x="10275423" y="9088666"/>
            <a:ext cx="3402000" cy="31162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Текст 2">
            <a:extLst>
              <a:ext uri="{FF2B5EF4-FFF2-40B4-BE49-F238E27FC236}">
                <a16:creationId xmlns:a16="http://schemas.microsoft.com/office/drawing/2014/main" id="{82B858AD-4F0D-712D-9303-A524C1A29767}"/>
              </a:ext>
            </a:extLst>
          </p:cNvPr>
          <p:cNvSpPr>
            <a:spLocks noGrp="1"/>
          </p:cNvSpPr>
          <p:nvPr>
            <p:ph type="body" idx="70" hasCustomPrompt="1"/>
          </p:nvPr>
        </p:nvSpPr>
        <p:spPr>
          <a:xfrm>
            <a:off x="10275423" y="8494598"/>
            <a:ext cx="3402000" cy="570720"/>
          </a:xfrm>
        </p:spPr>
        <p:txBody>
          <a:bodyPr wrap="square" lIns="0" tIns="0" rIns="0" bIns="72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53" name="Рисунок 19">
            <a:extLst>
              <a:ext uri="{FF2B5EF4-FFF2-40B4-BE49-F238E27FC236}">
                <a16:creationId xmlns:a16="http://schemas.microsoft.com/office/drawing/2014/main" id="{73B18007-C430-A4D7-5C2A-932F2E8FDD30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10275423" y="6039289"/>
            <a:ext cx="3402000" cy="2233325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225C7596-49DB-902A-D14F-73448941265A}"/>
              </a:ext>
            </a:extLst>
          </p:cNvPr>
          <p:cNvSpPr>
            <a:spLocks noGrp="1"/>
          </p:cNvSpPr>
          <p:nvPr>
            <p:ph type="body" idx="72" hasCustomPrompt="1"/>
          </p:nvPr>
        </p:nvSpPr>
        <p:spPr>
          <a:xfrm>
            <a:off x="14021838" y="5043065"/>
            <a:ext cx="3402000" cy="31162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Текст 2">
            <a:extLst>
              <a:ext uri="{FF2B5EF4-FFF2-40B4-BE49-F238E27FC236}">
                <a16:creationId xmlns:a16="http://schemas.microsoft.com/office/drawing/2014/main" id="{40B23254-76BD-8E01-1C23-C62664B4C330}"/>
              </a:ext>
            </a:extLst>
          </p:cNvPr>
          <p:cNvSpPr>
            <a:spLocks noGrp="1"/>
          </p:cNvSpPr>
          <p:nvPr>
            <p:ph type="body" idx="73" hasCustomPrompt="1"/>
          </p:nvPr>
        </p:nvSpPr>
        <p:spPr>
          <a:xfrm>
            <a:off x="14021838" y="4442810"/>
            <a:ext cx="3402000" cy="570720"/>
          </a:xfrm>
        </p:spPr>
        <p:txBody>
          <a:bodyPr wrap="square" lIns="0" tIns="0" rIns="0" bIns="72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56" name="Рисунок 19">
            <a:extLst>
              <a:ext uri="{FF2B5EF4-FFF2-40B4-BE49-F238E27FC236}">
                <a16:creationId xmlns:a16="http://schemas.microsoft.com/office/drawing/2014/main" id="{E60F54A2-5055-E443-89CB-54605F6CA019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14021838" y="1995290"/>
            <a:ext cx="3402000" cy="2233325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7" name="Текст 2">
            <a:extLst>
              <a:ext uri="{FF2B5EF4-FFF2-40B4-BE49-F238E27FC236}">
                <a16:creationId xmlns:a16="http://schemas.microsoft.com/office/drawing/2014/main" id="{F25E6C95-3F0F-68CC-4FFA-9FDC088733F1}"/>
              </a:ext>
            </a:extLst>
          </p:cNvPr>
          <p:cNvSpPr>
            <a:spLocks noGrp="1"/>
          </p:cNvSpPr>
          <p:nvPr>
            <p:ph type="body" idx="75" hasCustomPrompt="1"/>
          </p:nvPr>
        </p:nvSpPr>
        <p:spPr>
          <a:xfrm>
            <a:off x="14021838" y="9088666"/>
            <a:ext cx="3402000" cy="311624"/>
          </a:xfr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Текст 2">
            <a:extLst>
              <a:ext uri="{FF2B5EF4-FFF2-40B4-BE49-F238E27FC236}">
                <a16:creationId xmlns:a16="http://schemas.microsoft.com/office/drawing/2014/main" id="{28C665B9-6FDD-B628-AC2B-591F5ACCCC9B}"/>
              </a:ext>
            </a:extLst>
          </p:cNvPr>
          <p:cNvSpPr>
            <a:spLocks noGrp="1"/>
          </p:cNvSpPr>
          <p:nvPr>
            <p:ph type="body" idx="76" hasCustomPrompt="1"/>
          </p:nvPr>
        </p:nvSpPr>
        <p:spPr>
          <a:xfrm>
            <a:off x="14021838" y="8494598"/>
            <a:ext cx="3402000" cy="570720"/>
          </a:xfrm>
        </p:spPr>
        <p:txBody>
          <a:bodyPr wrap="square" lIns="0" tIns="0" rIns="0" bIns="72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59" name="Рисунок 19">
            <a:extLst>
              <a:ext uri="{FF2B5EF4-FFF2-40B4-BE49-F238E27FC236}">
                <a16:creationId xmlns:a16="http://schemas.microsoft.com/office/drawing/2014/main" id="{C24C7172-3631-D666-1F29-2CEF689F2B2C}"/>
              </a:ext>
            </a:extLst>
          </p:cNvPr>
          <p:cNvSpPr>
            <a:spLocks noGrp="1"/>
          </p:cNvSpPr>
          <p:nvPr>
            <p:ph type="pic" sz="quarter" idx="77"/>
          </p:nvPr>
        </p:nvSpPr>
        <p:spPr>
          <a:xfrm>
            <a:off x="14021838" y="6039289"/>
            <a:ext cx="3402000" cy="2233325"/>
          </a:xfrm>
          <a:prstGeom prst="roundRect">
            <a:avLst>
              <a:gd name="adj" fmla="val 14193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4C48A129-837D-DDB4-0741-9D423BF29E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04811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08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5CAEE2A5-5825-35BB-EDBC-95C019A4AFB1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722B7D4-4152-B127-B754-3B0F81EE73B9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A8902D62-B293-E849-91F1-4442FCE31261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64CE893E-F8FA-E020-DF59-80A9D6224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063" y="1964111"/>
            <a:ext cx="5293520" cy="398878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52A126BD-D882-3B9B-59B4-81BE62E1FCB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498431" y="1957388"/>
            <a:ext cx="10885646" cy="7452384"/>
          </a:xfrm>
        </p:spPr>
        <p:txBody>
          <a:bodyPr/>
          <a:lstStyle>
            <a:lvl1pPr marL="342900" indent="-342900">
              <a:spcAft>
                <a:spcPts val="15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  <a:defRPr sz="2025">
                <a:solidFill>
                  <a:schemeClr val="tx1"/>
                </a:solidFill>
              </a:defRPr>
            </a:lvl1pPr>
            <a:lvl2pPr marL="1028700" indent="-342900">
              <a:spcAft>
                <a:spcPts val="15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1714500" indent="-342900">
              <a:spcAft>
                <a:spcPts val="1500"/>
              </a:spcAft>
              <a:buClr>
                <a:schemeClr val="accent1"/>
              </a:buClr>
              <a:buSzPct val="130000"/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buSzPct val="120000"/>
              <a:defRPr sz="1500"/>
            </a:lvl4pPr>
            <a:lvl5pPr>
              <a:buClr>
                <a:schemeClr val="accent1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  <a:p>
            <a:pPr lvl="1"/>
            <a:r>
              <a:rPr lang="en-US" dirty="0"/>
              <a:t>Click to edit Master text</a:t>
            </a:r>
            <a:endParaRPr lang="ru-RU" dirty="0"/>
          </a:p>
          <a:p>
            <a:pPr lvl="2"/>
            <a:r>
              <a:rPr lang="en-US" dirty="0"/>
              <a:t>Click to edit Master text</a:t>
            </a:r>
            <a:endParaRPr lang="ru-RU" dirty="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F380ACB7-88D7-4D60-5EBC-A03D2569B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2671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09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4888AF0B-A4F3-2D44-01FB-F32B9982E87F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230749D6-BD3D-8F9B-E980-582F7A7422D1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7A476165-27F1-01EB-EA7F-441DAA76CE3E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99E5187-0891-8565-4FC5-F333C2780DB6}"/>
              </a:ext>
            </a:extLst>
          </p:cNvPr>
          <p:cNvSpPr/>
          <p:nvPr userDrawn="1"/>
        </p:nvSpPr>
        <p:spPr>
          <a:xfrm>
            <a:off x="6498432" y="3292904"/>
            <a:ext cx="10881000" cy="1971000"/>
          </a:xfrm>
          <a:prstGeom prst="roundRect">
            <a:avLst>
              <a:gd name="adj" fmla="val 200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bg1"/>
              </a:solidFill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4E8500D-F569-FECD-F317-735A9815DE93}"/>
              </a:ext>
            </a:extLst>
          </p:cNvPr>
          <p:cNvSpPr/>
          <p:nvPr userDrawn="1"/>
        </p:nvSpPr>
        <p:spPr>
          <a:xfrm>
            <a:off x="6822432" y="3954404"/>
            <a:ext cx="648000" cy="64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>
              <a:solidFill>
                <a:schemeClr val="bg1"/>
              </a:solidFill>
            </a:endParaRP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B17C8D92-0251-C28C-C8F4-26213930B2DE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7505405" y="3293367"/>
            <a:ext cx="9874025" cy="1970073"/>
          </a:xfrm>
        </p:spPr>
        <p:txBody>
          <a:bodyPr lIns="108000" tIns="216000" rIns="216000" bIns="216000" anchor="ctr" anchorCtr="0">
            <a:no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60C53B96-5E01-8FF5-0CEA-DB654126BF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3281209"/>
            <a:ext cx="5278772" cy="19943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B9D96637-3C17-E3FA-F6F0-A37F4A37C85F}"/>
              </a:ext>
            </a:extLst>
          </p:cNvPr>
          <p:cNvSpPr/>
          <p:nvPr userDrawn="1"/>
        </p:nvSpPr>
        <p:spPr>
          <a:xfrm>
            <a:off x="6510245" y="5612715"/>
            <a:ext cx="10881000" cy="3801600"/>
          </a:xfrm>
          <a:prstGeom prst="roundRect">
            <a:avLst>
              <a:gd name="adj" fmla="val 129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A865C557-71BB-2779-D0B3-5CA99F10DD8A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510244" y="5612716"/>
            <a:ext cx="10869188" cy="3801647"/>
          </a:xfrm>
        </p:spPr>
        <p:txBody>
          <a:bodyPr lIns="216000" tIns="432000" rIns="216000" bIns="432000" anchor="b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pic>
        <p:nvPicPr>
          <p:cNvPr id="24" name="Рисунок 23" descr="Вопросительный знак со сплошной заливкой">
            <a:extLst>
              <a:ext uri="{FF2B5EF4-FFF2-40B4-BE49-F238E27FC236}">
                <a16:creationId xmlns:a16="http://schemas.microsoft.com/office/drawing/2014/main" id="{D7DF206F-4496-108F-AD24-3B56F20DFA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3432" y="4035404"/>
            <a:ext cx="486000" cy="486000"/>
          </a:xfrm>
          <a:prstGeom prst="rect">
            <a:avLst/>
          </a:prstGeom>
        </p:spPr>
      </p:pic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CD358DA-07C0-6973-C628-FC156CC6BC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bg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24490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ize S10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04A42216-7E82-7528-CD1A-A6FC30C8C60C}"/>
              </a:ext>
            </a:extLst>
          </p:cNvPr>
          <p:cNvSpPr/>
          <p:nvPr userDrawn="1"/>
        </p:nvSpPr>
        <p:spPr>
          <a:xfrm>
            <a:off x="881061" y="3269694"/>
            <a:ext cx="5293521" cy="6137400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>
              <a:solidFill>
                <a:schemeClr val="accent6"/>
              </a:solidFill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5084AB2-CD1E-395E-CF0D-FB737CC75CA0}"/>
              </a:ext>
            </a:extLst>
          </p:cNvPr>
          <p:cNvSpPr/>
          <p:nvPr userDrawn="1"/>
        </p:nvSpPr>
        <p:spPr>
          <a:xfrm>
            <a:off x="1205822" y="3900848"/>
            <a:ext cx="4644000" cy="2485305"/>
          </a:xfrm>
          <a:prstGeom prst="roundRect">
            <a:avLst>
              <a:gd name="adj" fmla="val 20888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id="{4CFD6951-2B26-71A4-843F-BEC7C30DEC1C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881061" y="7509601"/>
            <a:ext cx="5293521" cy="1900823"/>
          </a:xfrm>
        </p:spPr>
        <p:txBody>
          <a:bodyPr lIns="216000" tIns="0" rIns="216000" bIns="43200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9381AB56-D8E5-FBC1-7A41-348A0603CD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81061" y="6492813"/>
            <a:ext cx="5293521" cy="952412"/>
          </a:xfrm>
        </p:spPr>
        <p:txBody>
          <a:bodyPr wrap="square" lIns="216000" tIns="216000" rIns="216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1A9F7F37-97E9-8006-AB1D-3CB6B7609794}"/>
              </a:ext>
            </a:extLst>
          </p:cNvPr>
          <p:cNvSpPr/>
          <p:nvPr userDrawn="1"/>
        </p:nvSpPr>
        <p:spPr>
          <a:xfrm>
            <a:off x="6498584" y="3276498"/>
            <a:ext cx="5293521" cy="6130596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49C5B22F-1D00-F62F-6E27-9F7AD620B3B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6498582" y="7509623"/>
            <a:ext cx="5293521" cy="1900800"/>
          </a:xfrm>
        </p:spPr>
        <p:txBody>
          <a:bodyPr lIns="216000" tIns="0" rIns="216000" bIns="43200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1547E5EC-7DE8-DBB2-79FD-8907197130C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498582" y="6492813"/>
            <a:ext cx="5293521" cy="952412"/>
          </a:xfrm>
        </p:spPr>
        <p:txBody>
          <a:bodyPr wrap="square" lIns="216000" tIns="216000" rIns="216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2A5363D4-C271-C0B9-8935-0CCADAF11FA8}"/>
              </a:ext>
            </a:extLst>
          </p:cNvPr>
          <p:cNvSpPr/>
          <p:nvPr userDrawn="1"/>
        </p:nvSpPr>
        <p:spPr>
          <a:xfrm>
            <a:off x="12113421" y="3276498"/>
            <a:ext cx="5293521" cy="6130596"/>
          </a:xfrm>
          <a:prstGeom prst="roundRect">
            <a:avLst>
              <a:gd name="adj" fmla="val 1192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 dirty="0"/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F891FD97-B7EA-F5E6-E1D0-74D6DBC0F4B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12113421" y="7509623"/>
            <a:ext cx="5293521" cy="1900800"/>
          </a:xfrm>
        </p:spPr>
        <p:txBody>
          <a:bodyPr lIns="216000" tIns="0" rIns="216000" bIns="432000" anchor="t" anchorCtr="0">
            <a:noAutofit/>
          </a:bodyPr>
          <a:lstStyle>
            <a:lvl1pPr marL="0" indent="0" algn="ctr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D0EEDCE7-8068-CF9C-885B-9F87E538F3F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12113421" y="6492813"/>
            <a:ext cx="5293521" cy="952412"/>
          </a:xfrm>
        </p:spPr>
        <p:txBody>
          <a:bodyPr wrap="square" lIns="216000" tIns="216000" rIns="216000" bIns="108000" anchor="ctr" anchorCtr="0">
            <a:noAutofit/>
          </a:bodyPr>
          <a:lstStyle>
            <a:lvl1pPr marL="0" indent="0" algn="ctr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CD65E890-E2F6-BDD9-7A20-2F1E95973921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205824" y="4566421"/>
            <a:ext cx="4643999" cy="1154162"/>
          </a:xfrm>
        </p:spPr>
        <p:txBody>
          <a:bodyPr wrap="square"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750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6C2E0-EACD-7CB7-D754-91C063112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997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C2EEA550-955E-5D3C-D83C-C55432BB09E5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552E557-E055-AD84-C261-1D7A7B11A725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3FDD438-759C-433D-E846-753E488C0B0D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A9B46A7-08C3-C14D-8BE9-9200F80C634D}"/>
              </a:ext>
            </a:extLst>
          </p:cNvPr>
          <p:cNvSpPr/>
          <p:nvPr userDrawn="1"/>
        </p:nvSpPr>
        <p:spPr>
          <a:xfrm>
            <a:off x="6823344" y="3900848"/>
            <a:ext cx="4644000" cy="2485305"/>
          </a:xfrm>
          <a:prstGeom prst="roundRect">
            <a:avLst>
              <a:gd name="adj" fmla="val 20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45ED0865-6AA9-46DC-DDA5-D1A4D51E4488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6823346" y="4681837"/>
            <a:ext cx="4643999" cy="923330"/>
          </a:xfrm>
        </p:spPr>
        <p:txBody>
          <a:bodyPr wrap="square"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82E2707-40B9-02AF-342A-E0B619E78E1C}"/>
              </a:ext>
            </a:extLst>
          </p:cNvPr>
          <p:cNvSpPr/>
          <p:nvPr userDrawn="1"/>
        </p:nvSpPr>
        <p:spPr>
          <a:xfrm>
            <a:off x="12438182" y="3900848"/>
            <a:ext cx="4644000" cy="2485305"/>
          </a:xfrm>
          <a:prstGeom prst="roundRect">
            <a:avLst>
              <a:gd name="adj" fmla="val 20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8246FD5-C2DE-AB6A-8DCD-54166E9D77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12438184" y="4797253"/>
            <a:ext cx="4643999" cy="692498"/>
          </a:xfrm>
        </p:spPr>
        <p:txBody>
          <a:bodyPr wrap="square"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27F478A7-B9EF-7A7D-3226-61739175AF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07370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ize S10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2">
            <a:extLst>
              <a:ext uri="{FF2B5EF4-FFF2-40B4-BE49-F238E27FC236}">
                <a16:creationId xmlns:a16="http://schemas.microsoft.com/office/drawing/2014/main" id="{4CFD6951-2B26-71A4-843F-BEC7C30DEC1C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966033" y="4474253"/>
            <a:ext cx="7440906" cy="934872"/>
          </a:xfrm>
        </p:spPr>
        <p:txBody>
          <a:bodyPr lIns="108000" tIns="0" rIns="0" bIns="0" anchor="t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br>
              <a:rPr lang="en-US" dirty="0"/>
            </a:br>
            <a:endParaRPr lang="ru-RU" dirty="0"/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9381AB56-D8E5-FBC1-7A41-348A0603CD6A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9966032" y="3758209"/>
            <a:ext cx="7440665" cy="625247"/>
          </a:xfrm>
        </p:spPr>
        <p:txBody>
          <a:bodyPr wrap="square" lIns="108000" tIns="0" rIns="0" bIns="108000" anchor="ctr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49C5B22F-1D00-F62F-6E27-9F7AD620B3B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966032" y="6473909"/>
            <a:ext cx="7440665" cy="934200"/>
          </a:xfrm>
        </p:spPr>
        <p:txBody>
          <a:bodyPr lIns="108000" tIns="0" rIns="0" bIns="0" anchor="t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1547E5EC-7DE8-DBB2-79FD-8907197130CB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966032" y="5757844"/>
            <a:ext cx="7440665" cy="625247"/>
          </a:xfrm>
        </p:spPr>
        <p:txBody>
          <a:bodyPr wrap="square" lIns="108000" tIns="0" rIns="0" bIns="108000" anchor="ctr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F891FD97-B7EA-F5E6-E1D0-74D6DBC0F4B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9966032" y="8472894"/>
            <a:ext cx="7440665" cy="934200"/>
          </a:xfrm>
        </p:spPr>
        <p:txBody>
          <a:bodyPr lIns="108000" tIns="0" rIns="0" bIns="0" anchor="t" anchorCtr="0">
            <a:noAutofit/>
          </a:bodyPr>
          <a:lstStyle>
            <a:lvl1pPr marL="0" indent="0" algn="l">
              <a:buNone/>
              <a:defRPr sz="2025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D0EEDCE7-8068-CF9C-885B-9F87E538F3F8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9966032" y="7756829"/>
            <a:ext cx="7440665" cy="625247"/>
          </a:xfrm>
        </p:spPr>
        <p:txBody>
          <a:bodyPr wrap="square" lIns="108000" tIns="0" rIns="0" bIns="108000" anchor="ctr" anchorCtr="0">
            <a:noAutofit/>
          </a:bodyPr>
          <a:lstStyle>
            <a:lvl1pPr marL="0" indent="0" algn="l">
              <a:buNone/>
              <a:defRPr sz="3000" b="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6C2E0-EACD-7CB7-D754-91C063112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389" y="1446575"/>
            <a:ext cx="8088752" cy="186661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C2EEA550-955E-5D3C-D83C-C55432BB09E5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552E557-E055-AD84-C261-1D7A7B11A725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3FDD438-759C-433D-E846-753E488C0B0D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0DEBC109-9EC9-DBC5-3B20-9A38107A02D9}"/>
              </a:ext>
            </a:extLst>
          </p:cNvPr>
          <p:cNvSpPr/>
          <p:nvPr userDrawn="1"/>
        </p:nvSpPr>
        <p:spPr>
          <a:xfrm>
            <a:off x="893861" y="1964111"/>
            <a:ext cx="7442984" cy="74429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2E07EA05-8751-C3D4-2942-EE579497C5E8}"/>
              </a:ext>
            </a:extLst>
          </p:cNvPr>
          <p:cNvSpPr/>
          <p:nvPr userDrawn="1"/>
        </p:nvSpPr>
        <p:spPr>
          <a:xfrm>
            <a:off x="2136752" y="4449894"/>
            <a:ext cx="4957200" cy="49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AD78EE67-60D6-1051-32CA-5D9FF4AD34A6}"/>
              </a:ext>
            </a:extLst>
          </p:cNvPr>
          <p:cNvSpPr/>
          <p:nvPr userDrawn="1"/>
        </p:nvSpPr>
        <p:spPr>
          <a:xfrm>
            <a:off x="2962952" y="6102294"/>
            <a:ext cx="3304800" cy="330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CD65E890-E2F6-BDD9-7A20-2F1E95973921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2616896" y="2688878"/>
            <a:ext cx="3996912" cy="1154162"/>
          </a:xfrm>
        </p:spPr>
        <p:txBody>
          <a:bodyPr wrap="square"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750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45ED0865-6AA9-46DC-DDA5-D1A4D51E4488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2616896" y="4940977"/>
            <a:ext cx="3996912" cy="923330"/>
          </a:xfrm>
        </p:spPr>
        <p:txBody>
          <a:bodyPr wrap="square"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60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8246FD5-C2DE-AB6A-8DCD-54166E9D77A6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2962952" y="7408447"/>
            <a:ext cx="3304800" cy="692498"/>
          </a:xfrm>
        </p:spPr>
        <p:txBody>
          <a:bodyPr wrap="square"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500">
                <a:solidFill>
                  <a:schemeClr val="bg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43BF51F8-B1CA-2F00-FD1D-008952CEFA20}"/>
              </a:ext>
            </a:extLst>
          </p:cNvPr>
          <p:cNvSpPr/>
          <p:nvPr userDrawn="1"/>
        </p:nvSpPr>
        <p:spPr>
          <a:xfrm>
            <a:off x="9314432" y="3750000"/>
            <a:ext cx="648000" cy="64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18" name="Рисунок 17" descr="Стрелка вниз со сплошной заливкой">
            <a:extLst>
              <a:ext uri="{FF2B5EF4-FFF2-40B4-BE49-F238E27FC236}">
                <a16:creationId xmlns:a16="http://schemas.microsoft.com/office/drawing/2014/main" id="{83027D65-C4E2-FCD3-5E70-5B6C110D93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6200000">
            <a:off x="9210835" y="3895399"/>
            <a:ext cx="843332" cy="357206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BD68C1CD-3495-08DB-7486-46D73D5FDE7B}"/>
              </a:ext>
            </a:extLst>
          </p:cNvPr>
          <p:cNvSpPr/>
          <p:nvPr userDrawn="1"/>
        </p:nvSpPr>
        <p:spPr>
          <a:xfrm>
            <a:off x="9314432" y="5748266"/>
            <a:ext cx="648000" cy="648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0" name="Рисунок 19" descr="Стрелка вниз со сплошной заливкой">
            <a:extLst>
              <a:ext uri="{FF2B5EF4-FFF2-40B4-BE49-F238E27FC236}">
                <a16:creationId xmlns:a16="http://schemas.microsoft.com/office/drawing/2014/main" id="{3BE03DEF-ED75-A621-BE7F-BFA819CFF0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542" b="3102"/>
          <a:stretch>
            <a:fillRect/>
          </a:stretch>
        </p:blipFill>
        <p:spPr>
          <a:xfrm rot="16200000">
            <a:off x="9210835" y="5893664"/>
            <a:ext cx="843332" cy="357206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1DEB87B2-FC87-5D20-2CC8-DBE386DEC8E1}"/>
              </a:ext>
            </a:extLst>
          </p:cNvPr>
          <p:cNvSpPr/>
          <p:nvPr userDrawn="1"/>
        </p:nvSpPr>
        <p:spPr>
          <a:xfrm>
            <a:off x="9314432" y="7754082"/>
            <a:ext cx="648000" cy="64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pic>
        <p:nvPicPr>
          <p:cNvPr id="22" name="Рисунок 21" descr="Стрелка вниз со сплошной заливкой">
            <a:extLst>
              <a:ext uri="{FF2B5EF4-FFF2-40B4-BE49-F238E27FC236}">
                <a16:creationId xmlns:a16="http://schemas.microsoft.com/office/drawing/2014/main" id="{7E615517-B16B-472D-BCB3-A0FC9DF1E1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4542" b="3102"/>
          <a:stretch>
            <a:fillRect/>
          </a:stretch>
        </p:blipFill>
        <p:spPr>
          <a:xfrm rot="16200000">
            <a:off x="9210835" y="7899481"/>
            <a:ext cx="843332" cy="357206"/>
          </a:xfrm>
          <a:prstGeom prst="rect">
            <a:avLst/>
          </a:prstGeom>
        </p:spPr>
      </p:pic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0E0FA043-CBED-0286-C618-E9A2400FF6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35932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66C2E0-EACD-7CB7-D754-91C063112B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811" y="1964111"/>
            <a:ext cx="16511129" cy="199439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7200"/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C2EEA550-955E-5D3C-D83C-C55432BB09E5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552E557-E055-AD84-C261-1D7A7B11A725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3FDD438-759C-433D-E846-753E488C0B0D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6436BFC-C368-0FAA-E21F-E1B288D9FB6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11137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>
            <a:extLst>
              <a:ext uri="{FF2B5EF4-FFF2-40B4-BE49-F238E27FC236}">
                <a16:creationId xmlns:a16="http://schemas.microsoft.com/office/drawing/2014/main" id="{C2EEA550-955E-5D3C-D83C-C55432BB09E5}"/>
              </a:ext>
            </a:extLst>
          </p:cNvPr>
          <p:cNvSpPr/>
          <p:nvPr userDrawn="1"/>
        </p:nvSpPr>
        <p:spPr>
          <a:xfrm>
            <a:off x="881063" y="912137"/>
            <a:ext cx="216000" cy="216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1552E557-E055-AD84-C261-1D7A7B11A725}"/>
              </a:ext>
            </a:extLst>
          </p:cNvPr>
          <p:cNvSpPr/>
          <p:nvPr userDrawn="1"/>
        </p:nvSpPr>
        <p:spPr>
          <a:xfrm>
            <a:off x="1343588" y="912137"/>
            <a:ext cx="216000" cy="216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3FDD438-759C-433D-E846-753E488C0B0D}"/>
              </a:ext>
            </a:extLst>
          </p:cNvPr>
          <p:cNvSpPr/>
          <p:nvPr userDrawn="1"/>
        </p:nvSpPr>
        <p:spPr>
          <a:xfrm>
            <a:off x="1806111" y="912137"/>
            <a:ext cx="216000" cy="216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700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5D53115C-292D-F124-0890-B86F34E4320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268635" y="879907"/>
            <a:ext cx="9504972" cy="311624"/>
          </a:xfrm>
        </p:spPr>
        <p:txBody>
          <a:bodyPr wrap="square" lIns="0" tIns="0" rIns="0" bIns="0">
            <a:spAutoFit/>
          </a:bodyPr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50">
                <a:solidFill>
                  <a:schemeClr val="tx1">
                    <a:alpha val="50000"/>
                  </a:schemeClr>
                </a:solidFill>
              </a:defRPr>
            </a:lvl1pPr>
            <a:lvl5pPr marL="2743200" indent="0">
              <a:buNone/>
              <a:defRPr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04954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701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DBC626-9493-4173-4785-B4E4251F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811" y="1038782"/>
            <a:ext cx="16511127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DC0C7E-C392-88D5-6F37-5427AF82E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811" y="2738438"/>
            <a:ext cx="16511127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C856EB71-562D-6CA2-3EF1-E90DBC2AC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811" y="9420614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E33663-4344-4711-B9F5-6FAF6501A89C}" type="datetimeFigureOut">
              <a:rPr lang="ru-RU" smtClean="0"/>
              <a:t>26.08.2025</a:t>
            </a:fld>
            <a:endParaRPr lang="ru-RU"/>
          </a:p>
        </p:txBody>
      </p:sp>
      <p:sp>
        <p:nvSpPr>
          <p:cNvPr id="8" name="Нижний колонтитул 4">
            <a:extLst>
              <a:ext uri="{FF2B5EF4-FFF2-40B4-BE49-F238E27FC236}">
                <a16:creationId xmlns:a16="http://schemas.microsoft.com/office/drawing/2014/main" id="{2D99616C-BA80-8023-96D2-5E6E848F9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65274" y="9420614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68E88FD4-43FA-F80D-DA99-3B57A0B99735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302" y="9565799"/>
            <a:ext cx="3814763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0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4" r:id="rId2"/>
    <p:sldLayoutId id="2147483832" r:id="rId3"/>
    <p:sldLayoutId id="2147483753" r:id="rId4"/>
    <p:sldLayoutId id="2147483699" r:id="rId5"/>
    <p:sldLayoutId id="2147483706" r:id="rId6"/>
    <p:sldLayoutId id="2147483754" r:id="rId7"/>
    <p:sldLayoutId id="2147483806" r:id="rId8"/>
    <p:sldLayoutId id="2147483758" r:id="rId9"/>
    <p:sldLayoutId id="2147483761" r:id="rId10"/>
    <p:sldLayoutId id="2147483762" r:id="rId11"/>
    <p:sldLayoutId id="2147483757" r:id="rId12"/>
    <p:sldLayoutId id="2147483708" r:id="rId13"/>
    <p:sldLayoutId id="2147483711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09" r:id="rId20"/>
    <p:sldLayoutId id="2147483710" r:id="rId21"/>
    <p:sldLayoutId id="2147483771" r:id="rId22"/>
    <p:sldLayoutId id="2147483773" r:id="rId23"/>
    <p:sldLayoutId id="2147483772" r:id="rId24"/>
    <p:sldLayoutId id="2147483774" r:id="rId25"/>
    <p:sldLayoutId id="2147483777" r:id="rId26"/>
    <p:sldLayoutId id="2147483778" r:id="rId27"/>
    <p:sldLayoutId id="2147483835" r:id="rId28"/>
    <p:sldLayoutId id="2147483836" r:id="rId29"/>
    <p:sldLayoutId id="2147483837" r:id="rId30"/>
    <p:sldLayoutId id="2147483784" r:id="rId31"/>
    <p:sldLayoutId id="2147483786" r:id="rId32"/>
    <p:sldLayoutId id="2147483793" r:id="rId33"/>
    <p:sldLayoutId id="2147483794" r:id="rId34"/>
    <p:sldLayoutId id="2147483795" r:id="rId35"/>
    <p:sldLayoutId id="2147483807" r:id="rId36"/>
    <p:sldLayoutId id="2147483798" r:id="rId37"/>
    <p:sldLayoutId id="2147483799" r:id="rId38"/>
    <p:sldLayoutId id="2147483800" r:id="rId39"/>
    <p:sldLayoutId id="2147483801" r:id="rId40"/>
    <p:sldLayoutId id="2147483808" r:id="rId41"/>
    <p:sldLayoutId id="2147483809" r:id="rId42"/>
    <p:sldLayoutId id="2147483810" r:id="rId43"/>
    <p:sldLayoutId id="2147483811" r:id="rId44"/>
    <p:sldLayoutId id="2147483812" r:id="rId45"/>
    <p:sldLayoutId id="2147483813" r:id="rId46"/>
    <p:sldLayoutId id="2147483814" r:id="rId47"/>
    <p:sldLayoutId id="2147483815" r:id="rId48"/>
    <p:sldLayoutId id="2147483817" r:id="rId49"/>
    <p:sldLayoutId id="2147483819" r:id="rId50"/>
    <p:sldLayoutId id="2147483822" r:id="rId51"/>
    <p:sldLayoutId id="2147483823" r:id="rId52"/>
    <p:sldLayoutId id="2147483824" r:id="rId53"/>
    <p:sldLayoutId id="2147483825" r:id="rId54"/>
    <p:sldLayoutId id="2147483826" r:id="rId55"/>
    <p:sldLayoutId id="2147483838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8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  <p15:guide id="3" pos="555" userDrawn="1">
          <p15:clr>
            <a:srgbClr val="F26B43"/>
          </p15:clr>
        </p15:guide>
        <p15:guide id="4" pos="10965" userDrawn="1">
          <p15:clr>
            <a:srgbClr val="F26B43"/>
          </p15:clr>
        </p15:guide>
        <p15:guide id="5" orient="horz" pos="552" userDrawn="1">
          <p15:clr>
            <a:srgbClr val="F26B43"/>
          </p15:clr>
        </p15:guide>
        <p15:guide id="6" orient="horz" pos="5928" userDrawn="1">
          <p15:clr>
            <a:srgbClr val="F26B43"/>
          </p15:clr>
        </p15:guide>
        <p15:guide id="12" pos="3005" userDrawn="1">
          <p15:clr>
            <a:srgbClr val="A4A3A4"/>
          </p15:clr>
        </p15:guide>
        <p15:guide id="13" pos="3209" userDrawn="1">
          <p15:clr>
            <a:srgbClr val="A4A3A4"/>
          </p15:clr>
        </p15:guide>
        <p15:guide id="14" pos="8312" userDrawn="1">
          <p15:clr>
            <a:srgbClr val="A4A3A4"/>
          </p15:clr>
        </p15:guide>
        <p15:guide id="15" pos="8516" userDrawn="1">
          <p15:clr>
            <a:srgbClr val="A4A3A4"/>
          </p15:clr>
        </p15:guide>
        <p15:guide id="16" pos="5658" userDrawn="1">
          <p15:clr>
            <a:srgbClr val="A4A3A4"/>
          </p15:clr>
        </p15:guide>
        <p15:guide id="17" pos="5862" userDrawn="1">
          <p15:clr>
            <a:srgbClr val="A4A3A4"/>
          </p15:clr>
        </p15:guide>
        <p15:guide id="18" pos="3890" userDrawn="1">
          <p15:clr>
            <a:srgbClr val="9FCC3B"/>
          </p15:clr>
        </p15:guide>
        <p15:guide id="19" pos="4094" userDrawn="1">
          <p15:clr>
            <a:srgbClr val="9FCC3B"/>
          </p15:clr>
        </p15:guide>
        <p15:guide id="20" pos="7427" userDrawn="1">
          <p15:clr>
            <a:srgbClr val="9FCC3B"/>
          </p15:clr>
        </p15:guide>
        <p15:guide id="21" pos="7631" userDrawn="1">
          <p15:clr>
            <a:srgbClr val="9FCC3B"/>
          </p15:clr>
        </p15:guide>
        <p15:guide id="22" orient="horz" pos="12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chart" Target="../charts/chart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6044" y="2382923"/>
            <a:ext cx="9024290" cy="4568547"/>
          </a:xfrm>
          <a:custGeom>
            <a:avLst/>
            <a:gdLst/>
            <a:ahLst/>
            <a:cxnLst/>
            <a:rect l="l" t="t" r="r" b="b"/>
            <a:pathLst>
              <a:path w="9024290" h="4568547">
                <a:moveTo>
                  <a:pt x="0" y="0"/>
                </a:moveTo>
                <a:lnTo>
                  <a:pt x="9024289" y="0"/>
                </a:lnTo>
                <a:lnTo>
                  <a:pt x="9024289" y="4568546"/>
                </a:lnTo>
                <a:lnTo>
                  <a:pt x="0" y="4568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3544" y="3296897"/>
            <a:ext cx="7546320" cy="3112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783"/>
              </a:lnSpc>
            </a:pPr>
            <a:r>
              <a:rPr lang="en-US" sz="13092" b="1" spc="-60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Analysis of results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AD1C88-372C-BA08-DA32-A36440437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8264C6-4152-575F-15D4-1D4DBA495D6F}"/>
              </a:ext>
            </a:extLst>
          </p:cNvPr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1CEA0FD-AFA6-512B-5A81-43454486243F}"/>
              </a:ext>
            </a:extLst>
          </p:cNvPr>
          <p:cNvSpPr txBox="1"/>
          <p:nvPr/>
        </p:nvSpPr>
        <p:spPr>
          <a:xfrm>
            <a:off x="3810000" y="-342900"/>
            <a:ext cx="8763000" cy="1337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1783"/>
              </a:lnSpc>
            </a:pPr>
            <a:r>
              <a:rPr lang="en-US" sz="6600" b="1" spc="-602" dirty="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HEAT   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A89E31-47AB-2261-B0A3-C959D2D3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80454"/>
            <a:ext cx="18013092" cy="54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D07C03-A196-F373-CA9E-7D384C781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C19E98B-D418-5401-61AE-67EE6BB54D11}"/>
              </a:ext>
            </a:extLst>
          </p:cNvPr>
          <p:cNvSpPr/>
          <p:nvPr/>
        </p:nvSpPr>
        <p:spPr>
          <a:xfrm rot="-10800000">
            <a:off x="-2342961" y="-495300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9E7351-6FE7-4010-3213-64D356091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148114"/>
            <a:ext cx="12382500" cy="1143000"/>
          </a:xfrm>
        </p:spPr>
        <p:txBody>
          <a:bodyPr>
            <a:noAutofit/>
          </a:bodyPr>
          <a:lstStyle/>
          <a:p>
            <a:r>
              <a:rPr lang="en-IN" sz="5400" b="1" dirty="0"/>
              <a:t>CORRELATION BETWEEN VARIABLE PAIRS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CD03F-1A06-66BC-9721-0226E1495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5000" y="1555909"/>
            <a:ext cx="5334000" cy="1321117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STRONG CORRELATION &gt;(0.70)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41ECA3-CC8A-A8A6-6A87-2F9D44C0C2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353800" y="1770841"/>
            <a:ext cx="5562600" cy="1085389"/>
          </a:xfrm>
        </p:spPr>
        <p:txBody>
          <a:bodyPr>
            <a:noAutofit/>
          </a:bodyPr>
          <a:lstStyle/>
          <a:p>
            <a:r>
              <a:rPr lang="en-IN" sz="3600" dirty="0"/>
              <a:t>WEAK OR NEGATIVE CORRELATION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15B222-8012-9F2C-DE6F-6288E79D0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363200" y="3619500"/>
            <a:ext cx="6896099" cy="395128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en-US" b="1" dirty="0">
                <a:latin typeface="Arial" panose="020B0604020202020204" pitchFamily="34" charset="0"/>
              </a:rPr>
              <a:t>Condition            ↔    Floors     </a:t>
            </a:r>
            <a:r>
              <a:rPr lang="en-US" altLang="en-US" dirty="0">
                <a:latin typeface="Arial" panose="020B0604020202020204" pitchFamily="34" charset="0"/>
              </a:rPr>
              <a:t>→   -0.26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AutoNum type="arabicPeriod"/>
            </a:pPr>
            <a:r>
              <a:rPr lang="en-US" altLang="en-US" b="1" dirty="0" err="1">
                <a:latin typeface="Arial" panose="020B0604020202020204" pitchFamily="34" charset="0"/>
              </a:rPr>
              <a:t>Sqft_basement</a:t>
            </a:r>
            <a:r>
              <a:rPr lang="en-US" altLang="en-US" b="1" dirty="0">
                <a:latin typeface="Arial" panose="020B0604020202020204" pitchFamily="34" charset="0"/>
              </a:rPr>
              <a:t>   ↔    Floors</a:t>
            </a:r>
            <a:r>
              <a:rPr lang="en-US" altLang="en-US" dirty="0">
                <a:latin typeface="Arial" panose="020B0604020202020204" pitchFamily="34" charset="0"/>
              </a:rPr>
              <a:t>     →   -0.24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AutoNum type="arabicPeriod"/>
            </a:pPr>
            <a:r>
              <a:rPr lang="en-US" altLang="en-US" b="1" dirty="0" err="1">
                <a:latin typeface="Arial" panose="020B0604020202020204" pitchFamily="34" charset="0"/>
              </a:rPr>
              <a:t>Sqft_above</a:t>
            </a:r>
            <a:r>
              <a:rPr lang="en-US" altLang="en-US" b="1" dirty="0">
                <a:latin typeface="Arial" panose="020B0604020202020204" pitchFamily="34" charset="0"/>
              </a:rPr>
              <a:t>          ↔    condition </a:t>
            </a:r>
            <a:r>
              <a:rPr lang="en-US" altLang="en-US" dirty="0">
                <a:latin typeface="Arial" panose="020B0604020202020204" pitchFamily="34" charset="0"/>
              </a:rPr>
              <a:t>→  -0.15</a:t>
            </a:r>
          </a:p>
          <a:p>
            <a:pPr marL="457200" indent="-457200">
              <a:lnSpc>
                <a:spcPct val="200000"/>
              </a:lnSpc>
              <a:buFont typeface="Arial" pitchFamily="34" charset="0"/>
              <a:buAutoNum type="arabicPeriod"/>
            </a:pPr>
            <a:r>
              <a:rPr lang="en-US" altLang="en-US" b="1" dirty="0">
                <a:latin typeface="Arial" panose="020B0604020202020204" pitchFamily="34" charset="0"/>
              </a:rPr>
              <a:t>Grade                   ↔    condition </a:t>
            </a:r>
            <a:r>
              <a:rPr lang="en-US" altLang="en-US" dirty="0">
                <a:latin typeface="Arial" panose="020B0604020202020204" pitchFamily="34" charset="0"/>
              </a:rPr>
              <a:t>→  -0.14</a:t>
            </a:r>
            <a:endParaRPr lang="en-US" altLang="en-US" b="1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endParaRPr lang="en-US" dirty="0">
              <a:latin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8D3C08F-45BA-1477-C036-D501EB2B14B8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1028700" y="3231136"/>
            <a:ext cx="7086600" cy="5506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1. </a:t>
            </a:r>
            <a:r>
              <a:rPr lang="en-US" altLang="en-US" sz="2800" b="1" dirty="0" err="1">
                <a:latin typeface="Arial" panose="020B0604020202020204" pitchFamily="34" charset="0"/>
              </a:rPr>
              <a:t>Sqft_above</a:t>
            </a:r>
            <a:r>
              <a:rPr lang="en-US" altLang="en-US" sz="2800" b="1" dirty="0">
                <a:latin typeface="Arial" panose="020B0604020202020204" pitchFamily="34" charset="0"/>
              </a:rPr>
              <a:t>  ↔  </a:t>
            </a:r>
            <a:r>
              <a:rPr lang="en-US" altLang="en-US" sz="2800" b="1" dirty="0" err="1">
                <a:latin typeface="Arial" panose="020B0604020202020204" pitchFamily="34" charset="0"/>
              </a:rPr>
              <a:t>sqft_living</a:t>
            </a:r>
            <a:r>
              <a:rPr lang="en-US" altLang="en-US" sz="2800" dirty="0">
                <a:latin typeface="Arial" panose="020B0604020202020204" pitchFamily="34" charset="0"/>
              </a:rPr>
              <a:t>     → 0.88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2. Grade           ↔  </a:t>
            </a:r>
            <a:r>
              <a:rPr lang="en-US" altLang="en-US" sz="2800" b="1" dirty="0" err="1">
                <a:latin typeface="Arial" panose="020B0604020202020204" pitchFamily="34" charset="0"/>
              </a:rPr>
              <a:t>sqft_living</a:t>
            </a:r>
            <a:r>
              <a:rPr lang="en-US" altLang="en-US" sz="2800" dirty="0">
                <a:latin typeface="Arial" panose="020B0604020202020204" pitchFamily="34" charset="0"/>
              </a:rPr>
              <a:t>     → 0.76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3. </a:t>
            </a:r>
            <a:r>
              <a:rPr lang="en-US" altLang="en-US" sz="2800" b="1" dirty="0" err="1">
                <a:latin typeface="Arial" panose="020B0604020202020204" pitchFamily="34" charset="0"/>
              </a:rPr>
              <a:t>Sqft_living</a:t>
            </a:r>
            <a:r>
              <a:rPr lang="en-US" altLang="en-US" sz="2800" b="1" dirty="0">
                <a:latin typeface="Arial" panose="020B0604020202020204" pitchFamily="34" charset="0"/>
              </a:rPr>
              <a:t>   ↔  sqft_living15</a:t>
            </a:r>
            <a:r>
              <a:rPr lang="en-US" altLang="en-US" sz="2800" dirty="0">
                <a:latin typeface="Arial" panose="020B0604020202020204" pitchFamily="34" charset="0"/>
              </a:rPr>
              <a:t> → 0.76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4. </a:t>
            </a:r>
            <a:r>
              <a:rPr lang="en-US" altLang="en-US" sz="2800" b="1" dirty="0" err="1">
                <a:latin typeface="Arial" panose="020B0604020202020204" pitchFamily="34" charset="0"/>
              </a:rPr>
              <a:t>Sqft_above</a:t>
            </a:r>
            <a:r>
              <a:rPr lang="en-US" altLang="en-US" sz="2800" b="1" dirty="0">
                <a:latin typeface="Arial" panose="020B0604020202020204" pitchFamily="34" charset="0"/>
              </a:rPr>
              <a:t>  ↔  grade</a:t>
            </a:r>
            <a:r>
              <a:rPr lang="en-US" altLang="en-US" sz="2800" dirty="0">
                <a:latin typeface="Arial" panose="020B0604020202020204" pitchFamily="34" charset="0"/>
              </a:rPr>
              <a:t>             → 0.76</a:t>
            </a:r>
          </a:p>
          <a:p>
            <a:pPr marL="0" lv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b="1" dirty="0">
                <a:latin typeface="Arial" panose="020B0604020202020204" pitchFamily="34" charset="0"/>
              </a:rPr>
              <a:t>5.Sqft_living    ↔  bathrooms</a:t>
            </a:r>
            <a:r>
              <a:rPr lang="en-US" altLang="en-US" sz="2800" dirty="0">
                <a:latin typeface="Arial" panose="020B0604020202020204" pitchFamily="34" charset="0"/>
              </a:rPr>
              <a:t>    → 0.75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09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1AA09D-4CDC-6B80-8AD1-7C4A652FC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A78AF0A-047C-E618-CDA9-152A4B440F05}"/>
              </a:ext>
            </a:extLst>
          </p:cNvPr>
          <p:cNvSpPr/>
          <p:nvPr/>
        </p:nvSpPr>
        <p:spPr>
          <a:xfrm rot="-10800000">
            <a:off x="-234296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B04C22-D177-F9B6-9071-817D164C7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IN" dirty="0"/>
              <a:t>FACTORS AFFECTING PRICE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D89A2-6253-88CD-D7C6-16DA4EFA4A5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1391900" y="3619500"/>
            <a:ext cx="6896100" cy="3951288"/>
          </a:xfrm>
        </p:spPr>
        <p:txBody>
          <a:bodyPr/>
          <a:lstStyle/>
          <a:p>
            <a:pPr marL="457200" indent="-457200">
              <a:lnSpc>
                <a:spcPct val="200000"/>
              </a:lnSpc>
              <a:buAutoNum type="arabicPeriod"/>
            </a:pPr>
            <a:endParaRPr lang="en-US" dirty="0">
              <a:latin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D9D8DEB-9215-4786-8408-C8F59ABD45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9027771"/>
              </p:ext>
            </p:extLst>
          </p:nvPr>
        </p:nvGraphicFramePr>
        <p:xfrm>
          <a:off x="11391900" y="213920"/>
          <a:ext cx="4495800" cy="2407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E4A328B-30C9-461D-937D-7937BE73DB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107968"/>
              </p:ext>
            </p:extLst>
          </p:nvPr>
        </p:nvGraphicFramePr>
        <p:xfrm>
          <a:off x="11391900" y="2869807"/>
          <a:ext cx="4495800" cy="2171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4F24F58-4452-4FE2-A375-FD841BDAB9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832698"/>
              </p:ext>
            </p:extLst>
          </p:nvPr>
        </p:nvGraphicFramePr>
        <p:xfrm>
          <a:off x="11391900" y="5376711"/>
          <a:ext cx="4495800" cy="2171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258535E-01F1-407D-966D-AD36B77F5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3755953"/>
              </p:ext>
            </p:extLst>
          </p:nvPr>
        </p:nvGraphicFramePr>
        <p:xfrm>
          <a:off x="11422380" y="7903059"/>
          <a:ext cx="4465320" cy="1973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917158-E58F-CCF5-6EA5-759C0D770C4F}"/>
              </a:ext>
            </a:extLst>
          </p:cNvPr>
          <p:cNvSpPr/>
          <p:nvPr/>
        </p:nvSpPr>
        <p:spPr>
          <a:xfrm>
            <a:off x="381000" y="1556544"/>
            <a:ext cx="9906000" cy="80772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IN" sz="2400" b="1" dirty="0"/>
          </a:p>
          <a:p>
            <a:endParaRPr lang="en-IN" sz="2400" b="1" dirty="0"/>
          </a:p>
          <a:p>
            <a:endParaRPr lang="en-IN" sz="2400" b="1" dirty="0"/>
          </a:p>
          <a:p>
            <a:endParaRPr lang="en-IN" sz="2400" b="1" dirty="0"/>
          </a:p>
          <a:p>
            <a:endParaRPr lang="en-IN" sz="2400" b="1" dirty="0"/>
          </a:p>
          <a:p>
            <a:endParaRPr lang="en-IN" sz="2400" b="1" dirty="0"/>
          </a:p>
          <a:p>
            <a:endParaRPr lang="en-IN" sz="2400" b="1" dirty="0"/>
          </a:p>
          <a:p>
            <a:endParaRPr lang="en-IN" sz="2400" b="1" dirty="0"/>
          </a:p>
          <a:p>
            <a:endParaRPr lang="en-IN" sz="2400" b="1" dirty="0"/>
          </a:p>
          <a:p>
            <a:endParaRPr lang="en-IN" sz="2400" b="1" dirty="0"/>
          </a:p>
          <a:p>
            <a:endParaRPr lang="en-IN" sz="2400" b="1" dirty="0"/>
          </a:p>
          <a:p>
            <a:r>
              <a:rPr lang="en-IN" sz="2400" b="1" dirty="0"/>
              <a:t>KEY INSIGHTS WITH REGARD TO PRICE</a:t>
            </a:r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marL="457200" indent="-457200" algn="ctr">
              <a:buFont typeface="+mj-lt"/>
              <a:buAutoNum type="arabicPeriod"/>
            </a:pPr>
            <a:endParaRPr lang="en-IN" sz="2400" b="1" dirty="0"/>
          </a:p>
          <a:p>
            <a:pPr marL="457200" indent="-457200">
              <a:buFont typeface="+mj-lt"/>
              <a:buAutoNum type="arabicPeriod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Larger living area strongly drives up prices.</a:t>
            </a:r>
          </a:p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Higher grade (construction/finish quality) means higher price.</a:t>
            </a:r>
          </a:p>
          <a:p>
            <a:pPr marL="457200" indent="-457200">
              <a:lnSpc>
                <a:spcPct val="300000"/>
              </a:lnSpc>
              <a:buFont typeface="+mj-lt"/>
              <a:buAutoNum type="arabicPeriod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Bedrooms and bathroom alone aren’t strong predictors.</a:t>
            </a:r>
            <a:endParaRPr lang="en-IN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pPr algn="ctr"/>
            <a:endParaRPr lang="en-IN" sz="2400" b="1" dirty="0"/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353679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okyo">
  <a:themeElements>
    <a:clrScheme name="Bento RED NEW">
      <a:dk1>
        <a:srgbClr val="353535"/>
      </a:dk1>
      <a:lt1>
        <a:sysClr val="window" lastClr="FFFFFF"/>
      </a:lt1>
      <a:dk2>
        <a:srgbClr val="353535"/>
      </a:dk2>
      <a:lt2>
        <a:srgbClr val="FFFFFF"/>
      </a:lt2>
      <a:accent1>
        <a:srgbClr val="F92500"/>
      </a:accent1>
      <a:accent2>
        <a:srgbClr val="353535"/>
      </a:accent2>
      <a:accent3>
        <a:srgbClr val="696969"/>
      </a:accent3>
      <a:accent4>
        <a:srgbClr val="B4B6A6"/>
      </a:accent4>
      <a:accent5>
        <a:srgbClr val="C9CABE"/>
      </a:accent5>
      <a:accent6>
        <a:srgbClr val="E4E5DF"/>
      </a:accent6>
      <a:hlink>
        <a:srgbClr val="F92500"/>
      </a:hlink>
      <a:folHlink>
        <a:srgbClr val="696969"/>
      </a:folHlink>
    </a:clrScheme>
    <a:fontScheme name="Другая 3">
      <a:majorFont>
        <a:latin typeface="Segoe UI Semilight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7503B6B-15D2-4553-BF45-4DB4643926FE}">
  <we:reference id="wa200005566" version="3.0.0.3" store="en-US" storeType="OMEX"/>
  <we:alternateReferences>
    <we:reference id="wa200005566" version="3.0.0.3" store="wa200005566" storeType="OMEX"/>
  </we:alternateReferences>
  <we:properties>
    <we:property name="theme" value="{&quot;name&quot;:&quot;Tokyo&quot;,&quot;color&quot;:&quot;#F92500&quot;,&quot;colorPalette&quot;:[&quot;353535&quot;,&quot;FFFFFF&quot;,&quot;353535&quot;,&quot;FFFFFF&quot;,&quot;F92500&quot;,&quot;353535&quot;,&quot;696969&quot;,&quot;B3B5A5&quot;,&quot;C9C9BD&quot;,&quot;E6E6E1&quot;,&quot;F92500&quot;,&quot;696969&quot;],&quot;previewImages&quot;:[&quot;https://cpp.appsdowonders.com/assets/SlideTitle-tokyo.png&quot;,&quot;https://cpp.appsdowonders.com/assets/SlideAgenda-tokyo.png&quot;,&quot;https://cpp.appsdowonders.com/assets/SlideTextbox1V1-tokyo.png&quot;,&quot;https://cpp.appsdowonders.com/assets/SlideTextbox3V1-tokyo.png&quot;,&quot;https://cpp.appsdowonders.com/assets/SlideTable-tokyo.png&quot;,&quot;https://cpp.appsdowonders.com/assets/SlideTimelineV2-tokyo.png&quot;],&quot;isDefault&quot;:true,&quot;previewAnimation&quot;:&quot;https://cpp.appsdowonders.com/assets/tokyo-preview.gif&quot;,&quot;index&quot;:0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152</Words>
  <Application>Microsoft Office PowerPoint</Application>
  <PresentationFormat>Custom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Segoe UI Semilight</vt:lpstr>
      <vt:lpstr>Raleway Medium</vt:lpstr>
      <vt:lpstr>Segoe UI</vt:lpstr>
      <vt:lpstr>Calibri</vt:lpstr>
      <vt:lpstr>Arial</vt:lpstr>
      <vt:lpstr>Office Theme</vt:lpstr>
      <vt:lpstr>Tokyo</vt:lpstr>
      <vt:lpstr>PowerPoint Presentation</vt:lpstr>
      <vt:lpstr>PowerPoint Presentation</vt:lpstr>
      <vt:lpstr>CORRELATION BETWEEN VARIABLE PAIRS</vt:lpstr>
      <vt:lpstr>FACTORS AFFECTING PRICE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Modern Analysis of Results Presentation</dc:title>
  <cp:lastModifiedBy>Nikunj Agarwal</cp:lastModifiedBy>
  <cp:revision>7</cp:revision>
  <dcterms:created xsi:type="dcterms:W3CDTF">2006-08-16T00:00:00Z</dcterms:created>
  <dcterms:modified xsi:type="dcterms:W3CDTF">2025-08-26T07:27:38Z</dcterms:modified>
  <dc:identifier>DAGxI24ZEmo</dc:identifier>
</cp:coreProperties>
</file>